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691" r:id="rId2"/>
  </p:sldMasterIdLst>
  <p:notesMasterIdLst>
    <p:notesMasterId r:id="rId32"/>
  </p:notesMasterIdLst>
  <p:handoutMasterIdLst>
    <p:handoutMasterId r:id="rId33"/>
  </p:handoutMasterIdLst>
  <p:sldIdLst>
    <p:sldId id="257" r:id="rId3"/>
    <p:sldId id="298" r:id="rId4"/>
    <p:sldId id="270" r:id="rId5"/>
    <p:sldId id="271" r:id="rId6"/>
    <p:sldId id="272" r:id="rId7"/>
    <p:sldId id="286" r:id="rId8"/>
    <p:sldId id="278" r:id="rId9"/>
    <p:sldId id="282" r:id="rId10"/>
    <p:sldId id="308" r:id="rId11"/>
    <p:sldId id="303" r:id="rId12"/>
    <p:sldId id="276" r:id="rId13"/>
    <p:sldId id="304" r:id="rId14"/>
    <p:sldId id="275" r:id="rId15"/>
    <p:sldId id="312" r:id="rId16"/>
    <p:sldId id="305" r:id="rId17"/>
    <p:sldId id="294" r:id="rId18"/>
    <p:sldId id="306" r:id="rId19"/>
    <p:sldId id="285" r:id="rId20"/>
    <p:sldId id="315" r:id="rId21"/>
    <p:sldId id="307" r:id="rId22"/>
    <p:sldId id="279" r:id="rId23"/>
    <p:sldId id="288" r:id="rId24"/>
    <p:sldId id="284" r:id="rId25"/>
    <p:sldId id="287" r:id="rId26"/>
    <p:sldId id="263" r:id="rId27"/>
    <p:sldId id="283" r:id="rId28"/>
    <p:sldId id="314" r:id="rId29"/>
    <p:sldId id="295" r:id="rId30"/>
    <p:sldId id="296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pos="2094" userDrawn="1">
          <p15:clr>
            <a:srgbClr val="A4A3A4"/>
          </p15:clr>
        </p15:guide>
        <p15:guide id="5" pos="5609" userDrawn="1">
          <p15:clr>
            <a:srgbClr val="A4A3A4"/>
          </p15:clr>
        </p15:guide>
        <p15:guide id="6" pos="7378" userDrawn="1">
          <p15:clr>
            <a:srgbClr val="A4A3A4"/>
          </p15:clr>
        </p15:guide>
        <p15:guide id="7" orient="horz" pos="8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vi Karuranga" initials="SK" lastIdx="1" clrIdx="0">
    <p:extLst>
      <p:ext uri="{19B8F6BF-5375-455C-9EA6-DF929625EA0E}">
        <p15:presenceInfo xmlns:p15="http://schemas.microsoft.com/office/powerpoint/2012/main" userId="S-1-5-21-2626479940-1974894882-541546164-57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89C7"/>
    <a:srgbClr val="D4474B"/>
    <a:srgbClr val="5778AE"/>
    <a:srgbClr val="A2648D"/>
    <a:srgbClr val="7B35C1"/>
    <a:srgbClr val="1FC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8" autoAdjust="0"/>
    <p:restoredTop sz="85294" autoAdjust="0"/>
  </p:normalViewPr>
  <p:slideViewPr>
    <p:cSldViewPr snapToGrid="0" snapToObjects="1" showGuides="1">
      <p:cViewPr varScale="1">
        <p:scale>
          <a:sx n="98" d="100"/>
          <a:sy n="98" d="100"/>
        </p:scale>
        <p:origin x="930" y="90"/>
      </p:cViewPr>
      <p:guideLst>
        <p:guide orient="horz" pos="2092"/>
        <p:guide pos="3863"/>
        <p:guide pos="279"/>
        <p:guide pos="2094"/>
        <p:guide pos="5609"/>
        <p:guide pos="7378"/>
        <p:guide orient="horz" pos="8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5" d="100"/>
          <a:sy n="125" d="100"/>
        </p:scale>
        <p:origin x="26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sz="1800" b="0" i="0" u="none" strike="noStrike">
                <a:solidFill>
                  <a:srgbClr val="595959"/>
                </a:solidFill>
                <a:latin typeface="Calibri"/>
              </a:defRPr>
            </a:pPr>
            <a:r>
              <a:rPr lang="en-GB" sz="1800" b="0" i="0" u="none" strike="noStrike" dirty="0">
                <a:solidFill>
                  <a:srgbClr val="595959"/>
                </a:solidFill>
                <a:latin typeface="Calibri"/>
              </a:rPr>
              <a:t>Age-adjusted prevalence of diabetes in </a:t>
            </a:r>
            <a:r>
              <a:rPr lang="en-GB" sz="1800" b="0" i="0" u="none" strike="noStrike" dirty="0" smtClean="0">
                <a:solidFill>
                  <a:srgbClr val="595959"/>
                </a:solidFill>
                <a:latin typeface="Calibri"/>
              </a:rPr>
              <a:t>2017 per IDF</a:t>
            </a:r>
            <a:r>
              <a:rPr lang="en-GB" sz="1800" b="0" i="0" u="none" strike="noStrike" baseline="0" dirty="0" smtClean="0">
                <a:solidFill>
                  <a:srgbClr val="595959"/>
                </a:solidFill>
                <a:latin typeface="Calibri"/>
              </a:rPr>
              <a:t> region</a:t>
            </a:r>
            <a:endParaRPr lang="en-GB" sz="1800" b="0" i="0" u="none" strike="noStrike" dirty="0">
              <a:solidFill>
                <a:srgbClr val="595959"/>
              </a:solidFill>
              <a:latin typeface="Calibri"/>
            </a:endParaRPr>
          </a:p>
        </c:rich>
      </c:tx>
      <c:layout>
        <c:manualLayout>
          <c:xMode val="edge"/>
          <c:yMode val="edge"/>
          <c:x val="0.23297200000000001"/>
          <c:y val="0"/>
          <c:w val="0.534057"/>
          <c:h val="0.10643900000000001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9.0888800000000006E-2"/>
          <c:y val="0.10643900000000001"/>
          <c:w val="0.904111"/>
          <c:h val="0.801583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v>2017</c:v>
          </c:tx>
          <c:spPr>
            <a:solidFill>
              <a:srgbClr val="E97E0C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D9CE-4060-AE18-2F0F96DD4AD4}"/>
              </c:ext>
            </c:extLst>
          </c:dPt>
          <c:dPt>
            <c:idx val="1"/>
            <c:invertIfNegative val="1"/>
            <c:bubble3D val="0"/>
            <c:spPr>
              <a:solidFill>
                <a:srgbClr val="699D5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D9CE-4060-AE18-2F0F96DD4AD4}"/>
              </c:ext>
            </c:extLst>
          </c:dPt>
          <c:dPt>
            <c:idx val="2"/>
            <c:invertIfNegative val="1"/>
            <c:bubble3D val="0"/>
            <c:spPr>
              <a:solidFill>
                <a:srgbClr val="E45D57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D9CE-4060-AE18-2F0F96DD4AD4}"/>
              </c:ext>
            </c:extLst>
          </c:dPt>
          <c:dPt>
            <c:idx val="3"/>
            <c:invertIfNegative val="1"/>
            <c:bubble3D val="0"/>
            <c:spPr>
              <a:solidFill>
                <a:srgbClr val="81539D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D9CE-4060-AE18-2F0F96DD4AD4}"/>
              </c:ext>
            </c:extLst>
          </c:dPt>
          <c:dPt>
            <c:idx val="4"/>
            <c:invertIfNegative val="1"/>
            <c:bubble3D val="0"/>
            <c:spPr>
              <a:solidFill>
                <a:srgbClr val="63C3C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D9CE-4060-AE18-2F0F96DD4AD4}"/>
              </c:ext>
            </c:extLst>
          </c:dPt>
          <c:dPt>
            <c:idx val="5"/>
            <c:invertIfNegative val="1"/>
            <c:bubble3D val="0"/>
            <c:spPr>
              <a:solidFill>
                <a:srgbClr val="2452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D9CE-4060-AE18-2F0F96DD4AD4}"/>
              </c:ext>
            </c:extLst>
          </c:dPt>
          <c:dPt>
            <c:idx val="6"/>
            <c:invertIfNegative val="1"/>
            <c:bubble3D val="0"/>
            <c:spPr>
              <a:solidFill>
                <a:srgbClr val="A3597D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D9CE-4060-AE18-2F0F96DD4AD4}"/>
              </c:ext>
            </c:extLst>
          </c:dPt>
          <c:cat>
            <c:strLit>
              <c:ptCount val="7"/>
              <c:pt idx="0">
                <c:v>MENA</c:v>
              </c:pt>
              <c:pt idx="1">
                <c:v>NAC</c:v>
              </c:pt>
              <c:pt idx="2">
                <c:v>SEA</c:v>
              </c:pt>
              <c:pt idx="3">
                <c:v>WP</c:v>
              </c:pt>
              <c:pt idx="4">
                <c:v>SACA</c:v>
              </c:pt>
              <c:pt idx="5">
                <c:v>EUR</c:v>
              </c:pt>
              <c:pt idx="6">
                <c:v>AFR</c:v>
              </c:pt>
            </c:strLit>
          </c:cat>
          <c:val>
            <c:numLit>
              <c:formatCode>General</c:formatCode>
              <c:ptCount val="7"/>
              <c:pt idx="0">
                <c:v>0.108</c:v>
              </c:pt>
              <c:pt idx="1">
                <c:v>0.105</c:v>
              </c:pt>
              <c:pt idx="2">
                <c:v>0.10100000000000001</c:v>
              </c:pt>
              <c:pt idx="3">
                <c:v>8.5999999999999993E-2</c:v>
              </c:pt>
              <c:pt idx="4">
                <c:v>7.5999999999999998E-2</c:v>
              </c:pt>
              <c:pt idx="5">
                <c:v>6.8000000000000005E-2</c:v>
              </c:pt>
              <c:pt idx="6">
                <c:v>4.3999999999999997E-2</c:v>
              </c:pt>
            </c:numLit>
          </c:val>
          <c:extLst>
            <c:ext xmlns:c16="http://schemas.microsoft.com/office/drawing/2014/chart" uri="{C3380CC4-5D6E-409C-BE32-E72D297353CC}">
              <c16:uniqueId val="{0000000D-D9CE-4060-AE18-2F0F96DD4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0.12000000000000001"/>
          <c:min val="0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crossBetween val="between"/>
        <c:majorUnit val="3.0000000000000006E-2"/>
        <c:minorUnit val="1.0000000000000002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778AE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2648D"/>
              </a:solidFill>
              <a:ln>
                <a:solidFill>
                  <a:srgbClr val="A2648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7B-467B-AE1E-0E74F511BD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7B-467B-AE1E-0E74F511BDE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7B-467B-AE1E-0E74F511BDE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7B-467B-AE1E-0E74F511BDEE}"/>
              </c:ext>
            </c:extLst>
          </c:dPt>
          <c:dPt>
            <c:idx val="4"/>
            <c:invertIfNegative val="0"/>
            <c:bubble3D val="0"/>
            <c:spPr>
              <a:solidFill>
                <a:srgbClr val="1FC9D1"/>
              </a:solidFill>
              <a:ln>
                <a:solidFill>
                  <a:srgbClr val="1FC9D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7B-467B-AE1E-0E74F511BDEE}"/>
              </c:ext>
            </c:extLst>
          </c:dPt>
          <c:dPt>
            <c:idx val="5"/>
            <c:invertIfNegative val="0"/>
            <c:bubble3D val="0"/>
            <c:spPr>
              <a:solidFill>
                <a:srgbClr val="D4474B"/>
              </a:solidFill>
              <a:ln>
                <a:solidFill>
                  <a:srgbClr val="D4474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7B-467B-AE1E-0E74F511BDEE}"/>
              </c:ext>
            </c:extLst>
          </c:dPt>
          <c:dPt>
            <c:idx val="6"/>
            <c:invertIfNegative val="0"/>
            <c:bubble3D val="0"/>
            <c:spPr>
              <a:solidFill>
                <a:srgbClr val="7B35C1"/>
              </a:solidFill>
              <a:ln>
                <a:solidFill>
                  <a:srgbClr val="7B35C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47B-467B-AE1E-0E74F511BD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7"/>
                <c:pt idx="0">
                  <c:v>AFR</c:v>
                </c:pt>
                <c:pt idx="1">
                  <c:v>EUR</c:v>
                </c:pt>
                <c:pt idx="2">
                  <c:v>MENA</c:v>
                </c:pt>
                <c:pt idx="3">
                  <c:v>NAC</c:v>
                </c:pt>
                <c:pt idx="4">
                  <c:v>SACA</c:v>
                </c:pt>
                <c:pt idx="5">
                  <c:v>SEA</c:v>
                </c:pt>
                <c:pt idx="6">
                  <c:v>WP</c:v>
                </c:pt>
              </c:strCache>
            </c:strRef>
          </c:cat>
          <c:val>
            <c:numRef>
              <c:f>Sheet1!$B$3:$B$9</c:f>
              <c:numCache>
                <c:formatCode>0.0%</c:formatCode>
                <c:ptCount val="7"/>
                <c:pt idx="0">
                  <c:v>9.5000000000000001E-2</c:v>
                </c:pt>
                <c:pt idx="1">
                  <c:v>0.13700000000000001</c:v>
                </c:pt>
                <c:pt idx="2">
                  <c:v>0.17899999999999999</c:v>
                </c:pt>
                <c:pt idx="3">
                  <c:v>0.12</c:v>
                </c:pt>
                <c:pt idx="4">
                  <c:v>0.11600000000000001</c:v>
                </c:pt>
                <c:pt idx="5">
                  <c:v>0.26600000000000001</c:v>
                </c:pt>
                <c:pt idx="6">
                  <c:v>0.123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47B-467B-AE1E-0E74F511BD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6097984"/>
        <c:axId val="206098312"/>
      </c:barChart>
      <c:catAx>
        <c:axId val="20609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098312"/>
        <c:crosses val="autoZero"/>
        <c:auto val="1"/>
        <c:lblAlgn val="ctr"/>
        <c:lblOffset val="100"/>
        <c:noMultiLvlLbl val="0"/>
      </c:catAx>
      <c:valAx>
        <c:axId val="206098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09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EBBA2-8F82-7844-B616-4388B8BC18A6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E75E4-D580-B943-9B2C-FB58C262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48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042AC-C1C3-794E-B283-6A3DEF85E901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CBC54-1D78-BA41-8C62-0A4C157F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9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98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2 - Methodolog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31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1424D4-4A06-421F-97A3-CC50FBA1D2EF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BC3AB-C88A-4D09-A78B-5D1B9CEB5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48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1424D4-4A06-421F-97A3-CC50FBA1D2EF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BC3AB-C88A-4D09-A78B-5D1B9CEB5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60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1424D4-4A06-421F-97A3-CC50FBA1D2EF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BC3AB-C88A-4D09-A78B-5D1B9CEB5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25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1424D4-4A06-421F-97A3-CC50FBA1D2EF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BC3AB-C88A-4D09-A78B-5D1B9CEB5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652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1424D4-4A06-421F-97A3-CC50FBA1D2EF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BC3AB-C88A-4D09-A78B-5D1B9CEB5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75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1424D4-4A06-421F-97A3-CC50FBA1D2EF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BC3AB-C88A-4D09-A78B-5D1B9CEB5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75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1424D4-4A06-421F-97A3-CC50FBA1D2EF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BC3AB-C88A-4D09-A78B-5D1B9CEB5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93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1424D4-4A06-421F-97A3-CC50FBA1D2EF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BC3AB-C88A-4D09-A78B-5D1B9CEB5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840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1424D4-4A06-421F-97A3-CC50FBA1D2EF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BC3AB-C88A-4D09-A78B-5D1B9CEB5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1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1424D4-4A06-421F-97A3-CC50FBA1D2EF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BC3AB-C88A-4D09-A78B-5D1B9CEB5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458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1424D4-4A06-421F-97A3-CC50FBA1D2EF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BC3AB-C88A-4D09-A78B-5D1B9CEB5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47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836127" y="640233"/>
            <a:ext cx="65197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0" kern="1200" dirty="0" smtClean="0">
                <a:solidFill>
                  <a:schemeClr val="bg1"/>
                </a:solidFill>
                <a:effectLst/>
                <a:latin typeface="Museo Slab 300" charset="0"/>
                <a:ea typeface="Museo Slab 300" charset="0"/>
                <a:cs typeface="Museo Slab 300" charset="0"/>
              </a:rPr>
              <a:t>Presentation of</a:t>
            </a:r>
            <a:r>
              <a:rPr lang="en-US" sz="3000" b="0" i="0" kern="1200" baseline="0" dirty="0" smtClean="0">
                <a:solidFill>
                  <a:schemeClr val="bg1"/>
                </a:solidFill>
                <a:effectLst/>
                <a:latin typeface="Museo Slab 300" charset="0"/>
                <a:ea typeface="Museo Slab 300" charset="0"/>
                <a:cs typeface="Museo Slab 300" charset="0"/>
              </a:rPr>
              <a:t> the new</a:t>
            </a:r>
            <a:endParaRPr lang="en-US" sz="3000" b="0" i="0" kern="1200" dirty="0" smtClean="0">
              <a:solidFill>
                <a:schemeClr val="bg1"/>
              </a:solidFill>
              <a:effectLst/>
              <a:latin typeface="Museo Slab 300" charset="0"/>
              <a:ea typeface="Museo Slab 300" charset="0"/>
              <a:cs typeface="Museo Slab 300" charset="0"/>
            </a:endParaRPr>
          </a:p>
          <a:p>
            <a:pPr algn="ctr"/>
            <a:r>
              <a:rPr lang="en-US" sz="4400" b="0" i="0" kern="1200" dirty="0" smtClean="0">
                <a:solidFill>
                  <a:schemeClr val="bg1"/>
                </a:solidFill>
                <a:effectLst/>
                <a:latin typeface="Museo Slab 300" charset="0"/>
                <a:ea typeface="Museo Slab 300" charset="0"/>
                <a:cs typeface="Museo Slab 300" charset="0"/>
              </a:rPr>
              <a:t>IDF </a:t>
            </a:r>
            <a:r>
              <a:rPr lang="en-US" sz="4400" b="1" i="0" kern="1200" dirty="0" smtClean="0">
                <a:solidFill>
                  <a:schemeClr val="bg1"/>
                </a:solidFill>
                <a:effectLst/>
                <a:latin typeface="Museo Slab 700" charset="0"/>
                <a:ea typeface="Museo Slab 700" charset="0"/>
                <a:cs typeface="Museo Slab 700" charset="0"/>
              </a:rPr>
              <a:t>DIABETES ATLAS</a:t>
            </a:r>
          </a:p>
          <a:p>
            <a:pPr algn="ctr"/>
            <a:r>
              <a:rPr lang="en-US" sz="3000" b="0" i="0" kern="1200" dirty="0" smtClean="0">
                <a:solidFill>
                  <a:schemeClr val="bg1"/>
                </a:solidFill>
                <a:effectLst/>
                <a:latin typeface="Museo Slab 300" charset="0"/>
                <a:ea typeface="Museo Slab 300" charset="0"/>
                <a:cs typeface="Museo Slab 300" charset="0"/>
              </a:rPr>
              <a:t>WORLD</a:t>
            </a:r>
            <a:r>
              <a:rPr lang="en-US" sz="3000" b="0" i="0" kern="1200" baseline="0" dirty="0" smtClean="0">
                <a:solidFill>
                  <a:schemeClr val="bg1"/>
                </a:solidFill>
                <a:effectLst/>
                <a:latin typeface="Museo Slab 300" charset="0"/>
                <a:ea typeface="Museo Slab 300" charset="0"/>
                <a:cs typeface="Museo Slab 300" charset="0"/>
              </a:rPr>
              <a:t> DIABETES DAY</a:t>
            </a:r>
            <a:endParaRPr lang="en-US" sz="3000" b="0" i="0" kern="1200" dirty="0">
              <a:solidFill>
                <a:schemeClr val="bg1"/>
              </a:solidFill>
              <a:effectLst/>
              <a:latin typeface="Museo Slab 300" charset="0"/>
              <a:ea typeface="Museo Slab 300" charset="0"/>
              <a:cs typeface="Museo Slab 3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endix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1900" y="6302375"/>
            <a:ext cx="514350" cy="419100"/>
          </a:xfrm>
          <a:prstGeom prst="rect">
            <a:avLst/>
          </a:prstGeom>
        </p:spPr>
        <p:txBody>
          <a:bodyPr/>
          <a:lstStyle/>
          <a:p>
            <a:fld id="{9BC4F7B0-478E-4B6A-849C-BE87AF6494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25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1 - What is diabet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91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5 - Diabetes complication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65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6 - Action on Diabetes">
    <p:bg>
      <p:bgPr>
        <a:blipFill dpi="0" rotWithShape="1">
          <a:blip r:embed="rId2">
            <a:lum/>
          </a:blip>
          <a:srcRect/>
          <a:stretch>
            <a:fillRect l="-8000" t="-30000" r="-52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265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54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9" r:id="rId3"/>
    <p:sldLayoutId id="2147483680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8404" y="6089710"/>
            <a:ext cx="602094" cy="602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06" y="6089710"/>
            <a:ext cx="1549096" cy="60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46" b="16413"/>
          <a:stretch/>
        </p:blipFill>
        <p:spPr>
          <a:xfrm>
            <a:off x="0" y="-19050"/>
            <a:ext cx="12192000" cy="689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709" y="2086783"/>
            <a:ext cx="1597778" cy="588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02459" y="2148775"/>
            <a:ext cx="602094" cy="602094"/>
          </a:xfrm>
          <a:prstGeom prst="rect">
            <a:avLst/>
          </a:prstGeom>
        </p:spPr>
      </p:pic>
      <p:sp>
        <p:nvSpPr>
          <p:cNvPr id="7" name="Text To Outline"/>
          <p:cNvSpPr/>
          <p:nvPr/>
        </p:nvSpPr>
        <p:spPr>
          <a:xfrm>
            <a:off x="3130007" y="804110"/>
            <a:ext cx="5939316" cy="1199978"/>
          </a:xfrm>
          <a:custGeom>
            <a:avLst/>
            <a:gdLst/>
            <a:ahLst/>
            <a:cxnLst/>
            <a:rect l="l" t="t" r="r" b="b"/>
            <a:pathLst>
              <a:path w="5939316" h="1199978">
                <a:moveTo>
                  <a:pt x="2738529" y="849862"/>
                </a:moveTo>
                <a:cubicBezTo>
                  <a:pt x="2724129" y="849949"/>
                  <a:pt x="2709969" y="854523"/>
                  <a:pt x="2696048" y="863584"/>
                </a:cubicBezTo>
                <a:cubicBezTo>
                  <a:pt x="2682127" y="872645"/>
                  <a:pt x="2670548" y="885673"/>
                  <a:pt x="2661310" y="902667"/>
                </a:cubicBezTo>
                <a:cubicBezTo>
                  <a:pt x="2652072" y="919661"/>
                  <a:pt x="2647278" y="940101"/>
                  <a:pt x="2646927" y="963988"/>
                </a:cubicBezTo>
                <a:cubicBezTo>
                  <a:pt x="2647079" y="984145"/>
                  <a:pt x="2652114" y="999910"/>
                  <a:pt x="2662030" y="1011283"/>
                </a:cubicBezTo>
                <a:cubicBezTo>
                  <a:pt x="2671947" y="1022656"/>
                  <a:pt x="2685832" y="1028441"/>
                  <a:pt x="2703687" y="1028641"/>
                </a:cubicBezTo>
                <a:cubicBezTo>
                  <a:pt x="2720033" y="1028349"/>
                  <a:pt x="2735109" y="1022935"/>
                  <a:pt x="2748915" y="1012399"/>
                </a:cubicBezTo>
                <a:cubicBezTo>
                  <a:pt x="2762722" y="1001863"/>
                  <a:pt x="2773843" y="987954"/>
                  <a:pt x="2782280" y="970672"/>
                </a:cubicBezTo>
                <a:cubicBezTo>
                  <a:pt x="2790716" y="953389"/>
                  <a:pt x="2795053" y="934483"/>
                  <a:pt x="2795289" y="913952"/>
                </a:cubicBezTo>
                <a:cubicBezTo>
                  <a:pt x="2795382" y="896032"/>
                  <a:pt x="2790840" y="880993"/>
                  <a:pt x="2781661" y="868836"/>
                </a:cubicBezTo>
                <a:cubicBezTo>
                  <a:pt x="2772482" y="856679"/>
                  <a:pt x="2758105" y="850354"/>
                  <a:pt x="2738529" y="849862"/>
                </a:cubicBezTo>
                <a:close/>
                <a:moveTo>
                  <a:pt x="3702311" y="849300"/>
                </a:moveTo>
                <a:cubicBezTo>
                  <a:pt x="3684921" y="849481"/>
                  <a:pt x="3668353" y="854242"/>
                  <a:pt x="3652608" y="863584"/>
                </a:cubicBezTo>
                <a:cubicBezTo>
                  <a:pt x="3636863" y="872926"/>
                  <a:pt x="3623960" y="885766"/>
                  <a:pt x="3613899" y="902105"/>
                </a:cubicBezTo>
                <a:cubicBezTo>
                  <a:pt x="3603838" y="918443"/>
                  <a:pt x="3598640" y="937197"/>
                  <a:pt x="3598303" y="958366"/>
                </a:cubicBezTo>
                <a:cubicBezTo>
                  <a:pt x="3598655" y="979964"/>
                  <a:pt x="3605120" y="996923"/>
                  <a:pt x="3617699" y="1009245"/>
                </a:cubicBezTo>
                <a:cubicBezTo>
                  <a:pt x="3630279" y="1021566"/>
                  <a:pt x="3646864" y="1027844"/>
                  <a:pt x="3667454" y="1028079"/>
                </a:cubicBezTo>
                <a:cubicBezTo>
                  <a:pt x="3684845" y="1027916"/>
                  <a:pt x="3701412" y="1023244"/>
                  <a:pt x="3717158" y="1014065"/>
                </a:cubicBezTo>
                <a:cubicBezTo>
                  <a:pt x="3732903" y="1004886"/>
                  <a:pt x="3745806" y="992178"/>
                  <a:pt x="3755866" y="975940"/>
                </a:cubicBezTo>
                <a:cubicBezTo>
                  <a:pt x="3765926" y="959702"/>
                  <a:pt x="3771125" y="940914"/>
                  <a:pt x="3771462" y="919574"/>
                </a:cubicBezTo>
                <a:cubicBezTo>
                  <a:pt x="3771110" y="898199"/>
                  <a:pt x="3764645" y="881216"/>
                  <a:pt x="3752066" y="868626"/>
                </a:cubicBezTo>
                <a:cubicBezTo>
                  <a:pt x="3739487" y="856035"/>
                  <a:pt x="3722902" y="849593"/>
                  <a:pt x="3702311" y="849300"/>
                </a:cubicBezTo>
                <a:close/>
                <a:moveTo>
                  <a:pt x="1000484" y="849300"/>
                </a:moveTo>
                <a:cubicBezTo>
                  <a:pt x="982445" y="849606"/>
                  <a:pt x="967070" y="854679"/>
                  <a:pt x="954360" y="864522"/>
                </a:cubicBezTo>
                <a:cubicBezTo>
                  <a:pt x="941649" y="874364"/>
                  <a:pt x="931936" y="887142"/>
                  <a:pt x="925220" y="902856"/>
                </a:cubicBezTo>
                <a:cubicBezTo>
                  <a:pt x="918504" y="918570"/>
                  <a:pt x="915119" y="935388"/>
                  <a:pt x="915063" y="953310"/>
                </a:cubicBezTo>
                <a:cubicBezTo>
                  <a:pt x="915063" y="972413"/>
                  <a:pt x="919840" y="987616"/>
                  <a:pt x="929394" y="998919"/>
                </a:cubicBezTo>
                <a:cubicBezTo>
                  <a:pt x="938947" y="1010222"/>
                  <a:pt x="953277" y="1016008"/>
                  <a:pt x="972385" y="1016277"/>
                </a:cubicBezTo>
                <a:cubicBezTo>
                  <a:pt x="991492" y="1015788"/>
                  <a:pt x="1007414" y="1009645"/>
                  <a:pt x="1020153" y="997849"/>
                </a:cubicBezTo>
                <a:cubicBezTo>
                  <a:pt x="1032891" y="986053"/>
                  <a:pt x="1042444" y="971539"/>
                  <a:pt x="1048813" y="954309"/>
                </a:cubicBezTo>
                <a:cubicBezTo>
                  <a:pt x="1055182" y="937078"/>
                  <a:pt x="1058367" y="920065"/>
                  <a:pt x="1058367" y="903272"/>
                </a:cubicBezTo>
                <a:cubicBezTo>
                  <a:pt x="1057957" y="882821"/>
                  <a:pt x="1052314" y="868626"/>
                  <a:pt x="1041437" y="860685"/>
                </a:cubicBezTo>
                <a:cubicBezTo>
                  <a:pt x="1030561" y="852744"/>
                  <a:pt x="1016910" y="848949"/>
                  <a:pt x="1000484" y="849300"/>
                </a:cubicBezTo>
                <a:close/>
                <a:moveTo>
                  <a:pt x="2424251" y="843681"/>
                </a:moveTo>
                <a:cubicBezTo>
                  <a:pt x="2405989" y="843915"/>
                  <a:pt x="2389660" y="849635"/>
                  <a:pt x="2375264" y="860840"/>
                </a:cubicBezTo>
                <a:cubicBezTo>
                  <a:pt x="2360868" y="872045"/>
                  <a:pt x="2350021" y="887329"/>
                  <a:pt x="2342723" y="906692"/>
                </a:cubicBezTo>
                <a:lnTo>
                  <a:pt x="2468669" y="906692"/>
                </a:lnTo>
                <a:cubicBezTo>
                  <a:pt x="2468716" y="906458"/>
                  <a:pt x="2468904" y="904676"/>
                  <a:pt x="2469232" y="901347"/>
                </a:cubicBezTo>
                <a:cubicBezTo>
                  <a:pt x="2469560" y="898019"/>
                  <a:pt x="2469747" y="894549"/>
                  <a:pt x="2469794" y="890939"/>
                </a:cubicBezTo>
                <a:cubicBezTo>
                  <a:pt x="2469619" y="875925"/>
                  <a:pt x="2465472" y="864321"/>
                  <a:pt x="2457354" y="856128"/>
                </a:cubicBezTo>
                <a:cubicBezTo>
                  <a:pt x="2449236" y="847935"/>
                  <a:pt x="2438202" y="843786"/>
                  <a:pt x="2424251" y="843681"/>
                </a:cubicBezTo>
                <a:close/>
                <a:moveTo>
                  <a:pt x="674618" y="795421"/>
                </a:moveTo>
                <a:lnTo>
                  <a:pt x="789752" y="795421"/>
                </a:lnTo>
                <a:lnTo>
                  <a:pt x="752100" y="989287"/>
                </a:lnTo>
                <a:cubicBezTo>
                  <a:pt x="751514" y="992156"/>
                  <a:pt x="750999" y="995131"/>
                  <a:pt x="750555" y="998212"/>
                </a:cubicBezTo>
                <a:cubicBezTo>
                  <a:pt x="750110" y="1001292"/>
                  <a:pt x="749876" y="1004126"/>
                  <a:pt x="749852" y="1006715"/>
                </a:cubicBezTo>
                <a:cubicBezTo>
                  <a:pt x="749946" y="1015300"/>
                  <a:pt x="752147" y="1021320"/>
                  <a:pt x="756455" y="1024775"/>
                </a:cubicBezTo>
                <a:cubicBezTo>
                  <a:pt x="760764" y="1028230"/>
                  <a:pt x="766618" y="1029893"/>
                  <a:pt x="774017" y="1029765"/>
                </a:cubicBezTo>
                <a:cubicBezTo>
                  <a:pt x="777482" y="1029718"/>
                  <a:pt x="780386" y="1029530"/>
                  <a:pt x="782728" y="1029202"/>
                </a:cubicBezTo>
                <a:cubicBezTo>
                  <a:pt x="785069" y="1028874"/>
                  <a:pt x="786287" y="1028687"/>
                  <a:pt x="786380" y="1028640"/>
                </a:cubicBezTo>
                <a:lnTo>
                  <a:pt x="776265" y="1081960"/>
                </a:lnTo>
                <a:cubicBezTo>
                  <a:pt x="775984" y="1082030"/>
                  <a:pt x="773314" y="1082311"/>
                  <a:pt x="768257" y="1082802"/>
                </a:cubicBezTo>
                <a:cubicBezTo>
                  <a:pt x="763199" y="1083293"/>
                  <a:pt x="757439" y="1083574"/>
                  <a:pt x="750976" y="1083644"/>
                </a:cubicBezTo>
                <a:cubicBezTo>
                  <a:pt x="739272" y="1083928"/>
                  <a:pt x="727745" y="1082861"/>
                  <a:pt x="716395" y="1080442"/>
                </a:cubicBezTo>
                <a:cubicBezTo>
                  <a:pt x="705044" y="1078024"/>
                  <a:pt x="695597" y="1072549"/>
                  <a:pt x="688052" y="1064018"/>
                </a:cubicBezTo>
                <a:cubicBezTo>
                  <a:pt x="680507" y="1055487"/>
                  <a:pt x="676591" y="1042196"/>
                  <a:pt x="676304" y="1024143"/>
                </a:cubicBezTo>
                <a:cubicBezTo>
                  <a:pt x="676304" y="1020184"/>
                  <a:pt x="676584" y="1015733"/>
                  <a:pt x="677146" y="1010791"/>
                </a:cubicBezTo>
                <a:cubicBezTo>
                  <a:pt x="677707" y="1005848"/>
                  <a:pt x="678549" y="1000554"/>
                  <a:pt x="679672" y="994909"/>
                </a:cubicBezTo>
                <a:lnTo>
                  <a:pt x="708305" y="848738"/>
                </a:lnTo>
                <a:lnTo>
                  <a:pt x="663940" y="848738"/>
                </a:lnTo>
                <a:close/>
                <a:moveTo>
                  <a:pt x="3360668" y="795421"/>
                </a:moveTo>
                <a:lnTo>
                  <a:pt x="3475802" y="795421"/>
                </a:lnTo>
                <a:lnTo>
                  <a:pt x="3438150" y="989287"/>
                </a:lnTo>
                <a:cubicBezTo>
                  <a:pt x="3437564" y="992156"/>
                  <a:pt x="3437049" y="995131"/>
                  <a:pt x="3436604" y="998212"/>
                </a:cubicBezTo>
                <a:cubicBezTo>
                  <a:pt x="3436160" y="1001292"/>
                  <a:pt x="3435925" y="1004126"/>
                  <a:pt x="3435902" y="1006715"/>
                </a:cubicBezTo>
                <a:cubicBezTo>
                  <a:pt x="3435996" y="1015300"/>
                  <a:pt x="3438197" y="1021320"/>
                  <a:pt x="3442505" y="1024775"/>
                </a:cubicBezTo>
                <a:cubicBezTo>
                  <a:pt x="3446814" y="1028230"/>
                  <a:pt x="3452668" y="1029893"/>
                  <a:pt x="3460067" y="1029765"/>
                </a:cubicBezTo>
                <a:cubicBezTo>
                  <a:pt x="3463532" y="1029718"/>
                  <a:pt x="3466436" y="1029530"/>
                  <a:pt x="3468777" y="1029202"/>
                </a:cubicBezTo>
                <a:cubicBezTo>
                  <a:pt x="3471119" y="1028874"/>
                  <a:pt x="3472337" y="1028687"/>
                  <a:pt x="3472430" y="1028640"/>
                </a:cubicBezTo>
                <a:lnTo>
                  <a:pt x="3462315" y="1081960"/>
                </a:lnTo>
                <a:cubicBezTo>
                  <a:pt x="3462034" y="1082030"/>
                  <a:pt x="3459364" y="1082311"/>
                  <a:pt x="3454307" y="1082802"/>
                </a:cubicBezTo>
                <a:cubicBezTo>
                  <a:pt x="3449249" y="1083293"/>
                  <a:pt x="3443489" y="1083574"/>
                  <a:pt x="3437026" y="1083644"/>
                </a:cubicBezTo>
                <a:cubicBezTo>
                  <a:pt x="3425322" y="1083928"/>
                  <a:pt x="3413795" y="1082861"/>
                  <a:pt x="3402445" y="1080442"/>
                </a:cubicBezTo>
                <a:cubicBezTo>
                  <a:pt x="3391094" y="1078024"/>
                  <a:pt x="3381647" y="1072549"/>
                  <a:pt x="3374102" y="1064018"/>
                </a:cubicBezTo>
                <a:cubicBezTo>
                  <a:pt x="3366557" y="1055487"/>
                  <a:pt x="3362641" y="1042196"/>
                  <a:pt x="3362353" y="1024143"/>
                </a:cubicBezTo>
                <a:cubicBezTo>
                  <a:pt x="3362353" y="1020184"/>
                  <a:pt x="3362634" y="1015733"/>
                  <a:pt x="3363196" y="1010791"/>
                </a:cubicBezTo>
                <a:cubicBezTo>
                  <a:pt x="3363757" y="1005848"/>
                  <a:pt x="3364599" y="1000554"/>
                  <a:pt x="3365722" y="994909"/>
                </a:cubicBezTo>
                <a:lnTo>
                  <a:pt x="3394355" y="848738"/>
                </a:lnTo>
                <a:lnTo>
                  <a:pt x="3349990" y="848738"/>
                </a:lnTo>
                <a:close/>
                <a:moveTo>
                  <a:pt x="2960618" y="795421"/>
                </a:moveTo>
                <a:lnTo>
                  <a:pt x="3075752" y="795421"/>
                </a:lnTo>
                <a:lnTo>
                  <a:pt x="3038100" y="989287"/>
                </a:lnTo>
                <a:cubicBezTo>
                  <a:pt x="3037514" y="992156"/>
                  <a:pt x="3036999" y="995131"/>
                  <a:pt x="3036554" y="998212"/>
                </a:cubicBezTo>
                <a:cubicBezTo>
                  <a:pt x="3036110" y="1001292"/>
                  <a:pt x="3035875" y="1004126"/>
                  <a:pt x="3035852" y="1006715"/>
                </a:cubicBezTo>
                <a:cubicBezTo>
                  <a:pt x="3035946" y="1015300"/>
                  <a:pt x="3038147" y="1021320"/>
                  <a:pt x="3042455" y="1024775"/>
                </a:cubicBezTo>
                <a:cubicBezTo>
                  <a:pt x="3046764" y="1028230"/>
                  <a:pt x="3052618" y="1029893"/>
                  <a:pt x="3060017" y="1029765"/>
                </a:cubicBezTo>
                <a:cubicBezTo>
                  <a:pt x="3063482" y="1029718"/>
                  <a:pt x="3066386" y="1029530"/>
                  <a:pt x="3068727" y="1029202"/>
                </a:cubicBezTo>
                <a:cubicBezTo>
                  <a:pt x="3071069" y="1028874"/>
                  <a:pt x="3072287" y="1028687"/>
                  <a:pt x="3072380" y="1028640"/>
                </a:cubicBezTo>
                <a:lnTo>
                  <a:pt x="3062265" y="1081960"/>
                </a:lnTo>
                <a:cubicBezTo>
                  <a:pt x="3061984" y="1082030"/>
                  <a:pt x="3059314" y="1082311"/>
                  <a:pt x="3054256" y="1082802"/>
                </a:cubicBezTo>
                <a:cubicBezTo>
                  <a:pt x="3049199" y="1083293"/>
                  <a:pt x="3043439" y="1083574"/>
                  <a:pt x="3036976" y="1083644"/>
                </a:cubicBezTo>
                <a:cubicBezTo>
                  <a:pt x="3025272" y="1083928"/>
                  <a:pt x="3013745" y="1082861"/>
                  <a:pt x="3002395" y="1080442"/>
                </a:cubicBezTo>
                <a:cubicBezTo>
                  <a:pt x="2991044" y="1078024"/>
                  <a:pt x="2981597" y="1072549"/>
                  <a:pt x="2974052" y="1064018"/>
                </a:cubicBezTo>
                <a:cubicBezTo>
                  <a:pt x="2966507" y="1055487"/>
                  <a:pt x="2962591" y="1042196"/>
                  <a:pt x="2962303" y="1024143"/>
                </a:cubicBezTo>
                <a:cubicBezTo>
                  <a:pt x="2962303" y="1020184"/>
                  <a:pt x="2962584" y="1015733"/>
                  <a:pt x="2963146" y="1010791"/>
                </a:cubicBezTo>
                <a:cubicBezTo>
                  <a:pt x="2963707" y="1005848"/>
                  <a:pt x="2964549" y="1000554"/>
                  <a:pt x="2965672" y="994909"/>
                </a:cubicBezTo>
                <a:lnTo>
                  <a:pt x="2994305" y="848738"/>
                </a:lnTo>
                <a:lnTo>
                  <a:pt x="2949940" y="848738"/>
                </a:lnTo>
                <a:close/>
                <a:moveTo>
                  <a:pt x="994302" y="788677"/>
                </a:moveTo>
                <a:cubicBezTo>
                  <a:pt x="1022447" y="789589"/>
                  <a:pt x="1043287" y="795062"/>
                  <a:pt x="1056821" y="805096"/>
                </a:cubicBezTo>
                <a:cubicBezTo>
                  <a:pt x="1070356" y="815130"/>
                  <a:pt x="1077989" y="824251"/>
                  <a:pt x="1079722" y="832461"/>
                </a:cubicBezTo>
                <a:lnTo>
                  <a:pt x="1080846" y="832461"/>
                </a:lnTo>
                <a:cubicBezTo>
                  <a:pt x="1080787" y="832461"/>
                  <a:pt x="1080764" y="831619"/>
                  <a:pt x="1080776" y="829935"/>
                </a:cubicBezTo>
                <a:cubicBezTo>
                  <a:pt x="1080787" y="828251"/>
                  <a:pt x="1081185" y="825726"/>
                  <a:pt x="1081970" y="822360"/>
                </a:cubicBezTo>
                <a:cubicBezTo>
                  <a:pt x="1083059" y="815099"/>
                  <a:pt x="1086641" y="808855"/>
                  <a:pt x="1092718" y="803629"/>
                </a:cubicBezTo>
                <a:cubicBezTo>
                  <a:pt x="1098794" y="798403"/>
                  <a:pt x="1107575" y="795666"/>
                  <a:pt x="1119060" y="795421"/>
                </a:cubicBezTo>
                <a:lnTo>
                  <a:pt x="1190993" y="795421"/>
                </a:lnTo>
                <a:lnTo>
                  <a:pt x="1180315" y="848738"/>
                </a:lnTo>
                <a:lnTo>
                  <a:pt x="1153341" y="848738"/>
                </a:lnTo>
                <a:cubicBezTo>
                  <a:pt x="1149360" y="848750"/>
                  <a:pt x="1146082" y="849711"/>
                  <a:pt x="1143506" y="851620"/>
                </a:cubicBezTo>
                <a:cubicBezTo>
                  <a:pt x="1140930" y="853530"/>
                  <a:pt x="1139338" y="856318"/>
                  <a:pt x="1138729" y="859984"/>
                </a:cubicBezTo>
                <a:lnTo>
                  <a:pt x="1098267" y="1067357"/>
                </a:lnTo>
                <a:cubicBezTo>
                  <a:pt x="1091336" y="1099965"/>
                  <a:pt x="1079410" y="1126000"/>
                  <a:pt x="1062488" y="1145462"/>
                </a:cubicBezTo>
                <a:cubicBezTo>
                  <a:pt x="1045566" y="1164924"/>
                  <a:pt x="1025897" y="1178921"/>
                  <a:pt x="1003481" y="1187452"/>
                </a:cubicBezTo>
                <a:cubicBezTo>
                  <a:pt x="981064" y="1195984"/>
                  <a:pt x="958148" y="1200157"/>
                  <a:pt x="934732" y="1199973"/>
                </a:cubicBezTo>
                <a:cubicBezTo>
                  <a:pt x="903236" y="1199166"/>
                  <a:pt x="878339" y="1195307"/>
                  <a:pt x="860040" y="1188396"/>
                </a:cubicBezTo>
                <a:cubicBezTo>
                  <a:pt x="841742" y="1181485"/>
                  <a:pt x="830322" y="1176363"/>
                  <a:pt x="825779" y="1173030"/>
                </a:cubicBezTo>
                <a:lnTo>
                  <a:pt x="854429" y="1123032"/>
                </a:lnTo>
                <a:cubicBezTo>
                  <a:pt x="854686" y="1123806"/>
                  <a:pt x="861611" y="1126900"/>
                  <a:pt x="875203" y="1132315"/>
                </a:cubicBezTo>
                <a:cubicBezTo>
                  <a:pt x="888796" y="1137730"/>
                  <a:pt x="907515" y="1140824"/>
                  <a:pt x="931360" y="1141598"/>
                </a:cubicBezTo>
                <a:cubicBezTo>
                  <a:pt x="955280" y="1142019"/>
                  <a:pt x="975721" y="1136394"/>
                  <a:pt x="992686" y="1124724"/>
                </a:cubicBezTo>
                <a:cubicBezTo>
                  <a:pt x="1009651" y="1113053"/>
                  <a:pt x="1021241" y="1092808"/>
                  <a:pt x="1027458" y="1063989"/>
                </a:cubicBezTo>
                <a:cubicBezTo>
                  <a:pt x="1029484" y="1054716"/>
                  <a:pt x="1031193" y="1047723"/>
                  <a:pt x="1032586" y="1043010"/>
                </a:cubicBezTo>
                <a:cubicBezTo>
                  <a:pt x="1033979" y="1038297"/>
                  <a:pt x="1034705" y="1035935"/>
                  <a:pt x="1034764" y="1035924"/>
                </a:cubicBezTo>
                <a:lnTo>
                  <a:pt x="1034202" y="1035924"/>
                </a:lnTo>
                <a:cubicBezTo>
                  <a:pt x="1023922" y="1048904"/>
                  <a:pt x="1012168" y="1058867"/>
                  <a:pt x="998938" y="1065814"/>
                </a:cubicBezTo>
                <a:cubicBezTo>
                  <a:pt x="985708" y="1072760"/>
                  <a:pt x="970301" y="1076268"/>
                  <a:pt x="952716" y="1076338"/>
                </a:cubicBezTo>
                <a:cubicBezTo>
                  <a:pt x="916673" y="1075662"/>
                  <a:pt x="889339" y="1064525"/>
                  <a:pt x="870715" y="1042928"/>
                </a:cubicBezTo>
                <a:cubicBezTo>
                  <a:pt x="852090" y="1021332"/>
                  <a:pt x="842731" y="993333"/>
                  <a:pt x="842639" y="958931"/>
                </a:cubicBezTo>
                <a:cubicBezTo>
                  <a:pt x="842711" y="931696"/>
                  <a:pt x="848617" y="905156"/>
                  <a:pt x="860358" y="879309"/>
                </a:cubicBezTo>
                <a:cubicBezTo>
                  <a:pt x="872098" y="853463"/>
                  <a:pt x="889239" y="832052"/>
                  <a:pt x="911780" y="815076"/>
                </a:cubicBezTo>
                <a:cubicBezTo>
                  <a:pt x="934320" y="798100"/>
                  <a:pt x="961828" y="789301"/>
                  <a:pt x="994302" y="788677"/>
                </a:cubicBezTo>
                <a:close/>
                <a:moveTo>
                  <a:pt x="4121077" y="788677"/>
                </a:moveTo>
                <a:cubicBezTo>
                  <a:pt x="4145549" y="788712"/>
                  <a:pt x="4164968" y="795239"/>
                  <a:pt x="4179332" y="808257"/>
                </a:cubicBezTo>
                <a:cubicBezTo>
                  <a:pt x="4193696" y="821275"/>
                  <a:pt x="4201042" y="840576"/>
                  <a:pt x="4201369" y="866160"/>
                </a:cubicBezTo>
                <a:cubicBezTo>
                  <a:pt x="4201085" y="878613"/>
                  <a:pt x="4199095" y="894293"/>
                  <a:pt x="4195400" y="913201"/>
                </a:cubicBezTo>
                <a:cubicBezTo>
                  <a:pt x="4191705" y="932109"/>
                  <a:pt x="4188009" y="950333"/>
                  <a:pt x="4184311" y="967874"/>
                </a:cubicBezTo>
                <a:cubicBezTo>
                  <a:pt x="4180614" y="985415"/>
                  <a:pt x="4178619" y="998362"/>
                  <a:pt x="4178328" y="1006715"/>
                </a:cubicBezTo>
                <a:cubicBezTo>
                  <a:pt x="4178422" y="1015546"/>
                  <a:pt x="4180623" y="1021636"/>
                  <a:pt x="4184931" y="1024986"/>
                </a:cubicBezTo>
                <a:cubicBezTo>
                  <a:pt x="4189240" y="1028336"/>
                  <a:pt x="4195094" y="1029928"/>
                  <a:pt x="4202493" y="1029765"/>
                </a:cubicBezTo>
                <a:cubicBezTo>
                  <a:pt x="4205959" y="1029718"/>
                  <a:pt x="4208862" y="1029530"/>
                  <a:pt x="4211204" y="1029202"/>
                </a:cubicBezTo>
                <a:cubicBezTo>
                  <a:pt x="4213545" y="1028874"/>
                  <a:pt x="4214763" y="1028687"/>
                  <a:pt x="4214857" y="1028640"/>
                </a:cubicBezTo>
                <a:lnTo>
                  <a:pt x="4204741" y="1081960"/>
                </a:lnTo>
                <a:cubicBezTo>
                  <a:pt x="4204671" y="1082030"/>
                  <a:pt x="4202142" y="1082311"/>
                  <a:pt x="4197155" y="1082802"/>
                </a:cubicBezTo>
                <a:cubicBezTo>
                  <a:pt x="4192167" y="1083293"/>
                  <a:pt x="4185143" y="1083574"/>
                  <a:pt x="4176083" y="1083644"/>
                </a:cubicBezTo>
                <a:cubicBezTo>
                  <a:pt x="4165841" y="1083914"/>
                  <a:pt x="4155320" y="1082812"/>
                  <a:pt x="4144517" y="1080338"/>
                </a:cubicBezTo>
                <a:cubicBezTo>
                  <a:pt x="4133715" y="1077865"/>
                  <a:pt x="4124566" y="1072397"/>
                  <a:pt x="4117069" y="1063935"/>
                </a:cubicBezTo>
                <a:cubicBezTo>
                  <a:pt x="4109573" y="1055474"/>
                  <a:pt x="4105664" y="1042397"/>
                  <a:pt x="4105342" y="1024705"/>
                </a:cubicBezTo>
                <a:cubicBezTo>
                  <a:pt x="4105612" y="1014107"/>
                  <a:pt x="4107504" y="999760"/>
                  <a:pt x="4111019" y="981665"/>
                </a:cubicBezTo>
                <a:cubicBezTo>
                  <a:pt x="4114534" y="963571"/>
                  <a:pt x="4118050" y="945725"/>
                  <a:pt x="4121567" y="928128"/>
                </a:cubicBezTo>
                <a:cubicBezTo>
                  <a:pt x="4125084" y="910532"/>
                  <a:pt x="4126982" y="897181"/>
                  <a:pt x="4127259" y="888077"/>
                </a:cubicBezTo>
                <a:cubicBezTo>
                  <a:pt x="4127352" y="877305"/>
                  <a:pt x="4124496" y="868923"/>
                  <a:pt x="4118689" y="862928"/>
                </a:cubicBezTo>
                <a:cubicBezTo>
                  <a:pt x="4112881" y="856934"/>
                  <a:pt x="4103562" y="853890"/>
                  <a:pt x="4090730" y="853796"/>
                </a:cubicBezTo>
                <a:cubicBezTo>
                  <a:pt x="4065535" y="854651"/>
                  <a:pt x="4043852" y="864883"/>
                  <a:pt x="4025682" y="884494"/>
                </a:cubicBezTo>
                <a:cubicBezTo>
                  <a:pt x="4007511" y="904105"/>
                  <a:pt x="3995663" y="927965"/>
                  <a:pt x="3990137" y="956076"/>
                </a:cubicBezTo>
                <a:lnTo>
                  <a:pt x="3965410" y="1081958"/>
                </a:lnTo>
                <a:lnTo>
                  <a:pt x="3894039" y="1081958"/>
                </a:lnTo>
                <a:lnTo>
                  <a:pt x="3937311" y="861102"/>
                </a:lnTo>
                <a:cubicBezTo>
                  <a:pt x="3937908" y="857390"/>
                  <a:pt x="3937417" y="854417"/>
                  <a:pt x="3935836" y="852180"/>
                </a:cubicBezTo>
                <a:cubicBezTo>
                  <a:pt x="3934255" y="849944"/>
                  <a:pt x="3931375" y="848797"/>
                  <a:pt x="3927195" y="848738"/>
                </a:cubicBezTo>
                <a:lnTo>
                  <a:pt x="3895163" y="848738"/>
                </a:lnTo>
                <a:lnTo>
                  <a:pt x="3905278" y="795421"/>
                </a:lnTo>
                <a:lnTo>
                  <a:pt x="3980583" y="795421"/>
                </a:lnTo>
                <a:cubicBezTo>
                  <a:pt x="3991753" y="795456"/>
                  <a:pt x="3999901" y="797631"/>
                  <a:pt x="4005029" y="801945"/>
                </a:cubicBezTo>
                <a:cubicBezTo>
                  <a:pt x="4010157" y="806260"/>
                  <a:pt x="4012686" y="812503"/>
                  <a:pt x="4012616" y="820676"/>
                </a:cubicBezTo>
                <a:cubicBezTo>
                  <a:pt x="4012581" y="824149"/>
                  <a:pt x="4011948" y="829130"/>
                  <a:pt x="4010719" y="835620"/>
                </a:cubicBezTo>
                <a:cubicBezTo>
                  <a:pt x="4009490" y="842110"/>
                  <a:pt x="4007874" y="847795"/>
                  <a:pt x="4005872" y="852673"/>
                </a:cubicBezTo>
                <a:lnTo>
                  <a:pt x="4006996" y="852673"/>
                </a:lnTo>
                <a:cubicBezTo>
                  <a:pt x="4008706" y="848526"/>
                  <a:pt x="4014153" y="841415"/>
                  <a:pt x="4023335" y="831341"/>
                </a:cubicBezTo>
                <a:cubicBezTo>
                  <a:pt x="4032517" y="821268"/>
                  <a:pt x="4045290" y="811787"/>
                  <a:pt x="4061653" y="802899"/>
                </a:cubicBezTo>
                <a:cubicBezTo>
                  <a:pt x="4078016" y="794010"/>
                  <a:pt x="4097824" y="789270"/>
                  <a:pt x="4121077" y="788677"/>
                </a:cubicBezTo>
                <a:close/>
                <a:moveTo>
                  <a:pt x="3707933" y="788677"/>
                </a:moveTo>
                <a:cubicBezTo>
                  <a:pt x="3748269" y="789237"/>
                  <a:pt x="3780834" y="800888"/>
                  <a:pt x="3805628" y="823632"/>
                </a:cubicBezTo>
                <a:cubicBezTo>
                  <a:pt x="3830422" y="846377"/>
                  <a:pt x="3843175" y="876858"/>
                  <a:pt x="3843886" y="915077"/>
                </a:cubicBezTo>
                <a:cubicBezTo>
                  <a:pt x="3843367" y="948901"/>
                  <a:pt x="3834547" y="978815"/>
                  <a:pt x="3817426" y="1004817"/>
                </a:cubicBezTo>
                <a:cubicBezTo>
                  <a:pt x="3800306" y="1030819"/>
                  <a:pt x="3778000" y="1051230"/>
                  <a:pt x="3750510" y="1066051"/>
                </a:cubicBezTo>
                <a:cubicBezTo>
                  <a:pt x="3723020" y="1080871"/>
                  <a:pt x="3693460" y="1088422"/>
                  <a:pt x="3661832" y="1088702"/>
                </a:cubicBezTo>
                <a:cubicBezTo>
                  <a:pt x="3621742" y="1088189"/>
                  <a:pt x="3589246" y="1076584"/>
                  <a:pt x="3564347" y="1053887"/>
                </a:cubicBezTo>
                <a:cubicBezTo>
                  <a:pt x="3539448" y="1031189"/>
                  <a:pt x="3526625" y="1000473"/>
                  <a:pt x="3525879" y="961739"/>
                </a:cubicBezTo>
                <a:cubicBezTo>
                  <a:pt x="3526377" y="928276"/>
                  <a:pt x="3535114" y="898578"/>
                  <a:pt x="3552089" y="872645"/>
                </a:cubicBezTo>
                <a:cubicBezTo>
                  <a:pt x="3569064" y="846712"/>
                  <a:pt x="3591286" y="826308"/>
                  <a:pt x="3618756" y="811432"/>
                </a:cubicBezTo>
                <a:cubicBezTo>
                  <a:pt x="3646226" y="796556"/>
                  <a:pt x="3675951" y="788971"/>
                  <a:pt x="3707933" y="788677"/>
                </a:cubicBezTo>
                <a:close/>
                <a:moveTo>
                  <a:pt x="2425938" y="788677"/>
                </a:moveTo>
                <a:cubicBezTo>
                  <a:pt x="2464122" y="789224"/>
                  <a:pt x="2492680" y="799356"/>
                  <a:pt x="2511611" y="819071"/>
                </a:cubicBezTo>
                <a:cubicBezTo>
                  <a:pt x="2530542" y="838787"/>
                  <a:pt x="2539996" y="864806"/>
                  <a:pt x="2539971" y="897128"/>
                </a:cubicBezTo>
                <a:cubicBezTo>
                  <a:pt x="2539573" y="910091"/>
                  <a:pt x="2537982" y="921787"/>
                  <a:pt x="2535199" y="932216"/>
                </a:cubicBezTo>
                <a:cubicBezTo>
                  <a:pt x="2532415" y="942645"/>
                  <a:pt x="2530824" y="948163"/>
                  <a:pt x="2530427" y="948770"/>
                </a:cubicBezTo>
                <a:lnTo>
                  <a:pt x="2333165" y="948770"/>
                </a:lnTo>
                <a:cubicBezTo>
                  <a:pt x="2333095" y="948887"/>
                  <a:pt x="2332814" y="950340"/>
                  <a:pt x="2332322" y="953129"/>
                </a:cubicBezTo>
                <a:cubicBezTo>
                  <a:pt x="2331830" y="955918"/>
                  <a:pt x="2331549" y="959339"/>
                  <a:pt x="2331478" y="963394"/>
                </a:cubicBezTo>
                <a:cubicBezTo>
                  <a:pt x="2331631" y="982600"/>
                  <a:pt x="2337932" y="998185"/>
                  <a:pt x="2350384" y="1010149"/>
                </a:cubicBezTo>
                <a:cubicBezTo>
                  <a:pt x="2362836" y="1022114"/>
                  <a:pt x="2380523" y="1028277"/>
                  <a:pt x="2403447" y="1028641"/>
                </a:cubicBezTo>
                <a:cubicBezTo>
                  <a:pt x="2419058" y="1028252"/>
                  <a:pt x="2433563" y="1025530"/>
                  <a:pt x="2446962" y="1020474"/>
                </a:cubicBezTo>
                <a:cubicBezTo>
                  <a:pt x="2460360" y="1015419"/>
                  <a:pt x="2471197" y="1010364"/>
                  <a:pt x="2479473" y="1005308"/>
                </a:cubicBezTo>
                <a:cubicBezTo>
                  <a:pt x="2487749" y="1000253"/>
                  <a:pt x="2492008" y="997531"/>
                  <a:pt x="2492251" y="997142"/>
                </a:cubicBezTo>
                <a:lnTo>
                  <a:pt x="2511339" y="1051094"/>
                </a:lnTo>
                <a:cubicBezTo>
                  <a:pt x="2511117" y="1051558"/>
                  <a:pt x="2506069" y="1054808"/>
                  <a:pt x="2496195" y="1060844"/>
                </a:cubicBezTo>
                <a:cubicBezTo>
                  <a:pt x="2486320" y="1066880"/>
                  <a:pt x="2472947" y="1072916"/>
                  <a:pt x="2456075" y="1078951"/>
                </a:cubicBezTo>
                <a:cubicBezTo>
                  <a:pt x="2439204" y="1084987"/>
                  <a:pt x="2420161" y="1088237"/>
                  <a:pt x="2398949" y="1088702"/>
                </a:cubicBezTo>
                <a:cubicBezTo>
                  <a:pt x="2354046" y="1087898"/>
                  <a:pt x="2319653" y="1076034"/>
                  <a:pt x="2295770" y="1053112"/>
                </a:cubicBezTo>
                <a:cubicBezTo>
                  <a:pt x="2271887" y="1030190"/>
                  <a:pt x="2259836" y="1001034"/>
                  <a:pt x="2259616" y="965644"/>
                </a:cubicBezTo>
                <a:cubicBezTo>
                  <a:pt x="2259899" y="932856"/>
                  <a:pt x="2267192" y="903162"/>
                  <a:pt x="2281496" y="876560"/>
                </a:cubicBezTo>
                <a:cubicBezTo>
                  <a:pt x="2295799" y="849958"/>
                  <a:pt x="2315413" y="828756"/>
                  <a:pt x="2340336" y="812956"/>
                </a:cubicBezTo>
                <a:cubicBezTo>
                  <a:pt x="2365260" y="797155"/>
                  <a:pt x="2393794" y="789062"/>
                  <a:pt x="2425938" y="788677"/>
                </a:cubicBezTo>
                <a:close/>
                <a:moveTo>
                  <a:pt x="4914295" y="740839"/>
                </a:moveTo>
                <a:cubicBezTo>
                  <a:pt x="4896044" y="741335"/>
                  <a:pt x="4880260" y="748704"/>
                  <a:pt x="4866946" y="762946"/>
                </a:cubicBezTo>
                <a:cubicBezTo>
                  <a:pt x="4853631" y="777188"/>
                  <a:pt x="4842662" y="795325"/>
                  <a:pt x="4834038" y="817357"/>
                </a:cubicBezTo>
                <a:cubicBezTo>
                  <a:pt x="4825414" y="839390"/>
                  <a:pt x="4819013" y="862340"/>
                  <a:pt x="4814835" y="886208"/>
                </a:cubicBezTo>
                <a:cubicBezTo>
                  <a:pt x="4810656" y="910075"/>
                  <a:pt x="4808577" y="931884"/>
                  <a:pt x="4808597" y="951632"/>
                </a:cubicBezTo>
                <a:cubicBezTo>
                  <a:pt x="4808387" y="973590"/>
                  <a:pt x="4812182" y="991086"/>
                  <a:pt x="4819983" y="1004120"/>
                </a:cubicBezTo>
                <a:cubicBezTo>
                  <a:pt x="4827783" y="1017154"/>
                  <a:pt x="4840855" y="1023829"/>
                  <a:pt x="4859198" y="1024145"/>
                </a:cubicBezTo>
                <a:cubicBezTo>
                  <a:pt x="4877994" y="1023619"/>
                  <a:pt x="4894094" y="1016098"/>
                  <a:pt x="4907496" y="1001581"/>
                </a:cubicBezTo>
                <a:cubicBezTo>
                  <a:pt x="4920899" y="987064"/>
                  <a:pt x="4931833" y="968705"/>
                  <a:pt x="4940299" y="946503"/>
                </a:cubicBezTo>
                <a:cubicBezTo>
                  <a:pt x="4948765" y="924301"/>
                  <a:pt x="4954991" y="901410"/>
                  <a:pt x="4958976" y="877829"/>
                </a:cubicBezTo>
                <a:cubicBezTo>
                  <a:pt x="4962961" y="854248"/>
                  <a:pt x="4964935" y="833131"/>
                  <a:pt x="4964897" y="814477"/>
                </a:cubicBezTo>
                <a:cubicBezTo>
                  <a:pt x="4965107" y="791981"/>
                  <a:pt x="4961312" y="774157"/>
                  <a:pt x="4953511" y="761006"/>
                </a:cubicBezTo>
                <a:cubicBezTo>
                  <a:pt x="4945710" y="747854"/>
                  <a:pt x="4932638" y="741132"/>
                  <a:pt x="4914295" y="740839"/>
                </a:cubicBezTo>
                <a:close/>
                <a:moveTo>
                  <a:pt x="3207825" y="717306"/>
                </a:moveTo>
                <a:lnTo>
                  <a:pt x="3276368" y="717306"/>
                </a:lnTo>
                <a:lnTo>
                  <a:pt x="3261194" y="795421"/>
                </a:lnTo>
                <a:lnTo>
                  <a:pt x="3326946" y="795421"/>
                </a:lnTo>
                <a:lnTo>
                  <a:pt x="3316830" y="848738"/>
                </a:lnTo>
                <a:lnTo>
                  <a:pt x="3251079" y="848738"/>
                </a:lnTo>
                <a:lnTo>
                  <a:pt x="3228038" y="969048"/>
                </a:lnTo>
                <a:cubicBezTo>
                  <a:pt x="3227476" y="972515"/>
                  <a:pt x="3227054" y="975982"/>
                  <a:pt x="3226774" y="979449"/>
                </a:cubicBezTo>
                <a:cubicBezTo>
                  <a:pt x="3226492" y="982916"/>
                  <a:pt x="3226352" y="985820"/>
                  <a:pt x="3226352" y="988163"/>
                </a:cubicBezTo>
                <a:cubicBezTo>
                  <a:pt x="3226926" y="1004291"/>
                  <a:pt x="3231819" y="1014902"/>
                  <a:pt x="3241034" y="1019997"/>
                </a:cubicBezTo>
                <a:cubicBezTo>
                  <a:pt x="3250248" y="1025092"/>
                  <a:pt x="3260340" y="1027411"/>
                  <a:pt x="3271310" y="1026955"/>
                </a:cubicBezTo>
                <a:cubicBezTo>
                  <a:pt x="3275899" y="1026908"/>
                  <a:pt x="3279646" y="1026720"/>
                  <a:pt x="3282549" y="1026392"/>
                </a:cubicBezTo>
                <a:cubicBezTo>
                  <a:pt x="3285453" y="1026065"/>
                  <a:pt x="3286952" y="1025877"/>
                  <a:pt x="3287045" y="1025830"/>
                </a:cubicBezTo>
                <a:lnTo>
                  <a:pt x="3275806" y="1083084"/>
                </a:lnTo>
                <a:cubicBezTo>
                  <a:pt x="3275537" y="1083154"/>
                  <a:pt x="3273265" y="1083435"/>
                  <a:pt x="3268992" y="1083926"/>
                </a:cubicBezTo>
                <a:cubicBezTo>
                  <a:pt x="3264719" y="1084417"/>
                  <a:pt x="3260059" y="1084698"/>
                  <a:pt x="3255013" y="1084768"/>
                </a:cubicBezTo>
                <a:cubicBezTo>
                  <a:pt x="3237488" y="1084931"/>
                  <a:pt x="3221048" y="1082359"/>
                  <a:pt x="3205691" y="1077054"/>
                </a:cubicBezTo>
                <a:cubicBezTo>
                  <a:pt x="3190334" y="1071747"/>
                  <a:pt x="3177849" y="1062728"/>
                  <a:pt x="3168234" y="1049995"/>
                </a:cubicBezTo>
                <a:cubicBezTo>
                  <a:pt x="3158620" y="1037263"/>
                  <a:pt x="3153663" y="1019838"/>
                  <a:pt x="3153366" y="997720"/>
                </a:cubicBezTo>
                <a:cubicBezTo>
                  <a:pt x="3153377" y="993773"/>
                  <a:pt x="3153634" y="989580"/>
                  <a:pt x="3154138" y="985141"/>
                </a:cubicBezTo>
                <a:cubicBezTo>
                  <a:pt x="3154640" y="980702"/>
                  <a:pt x="3155319" y="976087"/>
                  <a:pt x="3156173" y="971297"/>
                </a:cubicBezTo>
                <a:lnTo>
                  <a:pt x="3180314" y="848738"/>
                </a:lnTo>
                <a:lnTo>
                  <a:pt x="3135944" y="848738"/>
                </a:lnTo>
                <a:lnTo>
                  <a:pt x="3146622" y="795421"/>
                </a:lnTo>
                <a:lnTo>
                  <a:pt x="3192666" y="795421"/>
                </a:lnTo>
                <a:close/>
                <a:moveTo>
                  <a:pt x="1645725" y="717306"/>
                </a:moveTo>
                <a:lnTo>
                  <a:pt x="1714268" y="717306"/>
                </a:lnTo>
                <a:lnTo>
                  <a:pt x="1699094" y="795421"/>
                </a:lnTo>
                <a:lnTo>
                  <a:pt x="1764846" y="795421"/>
                </a:lnTo>
                <a:lnTo>
                  <a:pt x="1754730" y="848738"/>
                </a:lnTo>
                <a:lnTo>
                  <a:pt x="1688979" y="848738"/>
                </a:lnTo>
                <a:lnTo>
                  <a:pt x="1665938" y="969048"/>
                </a:lnTo>
                <a:cubicBezTo>
                  <a:pt x="1665376" y="972515"/>
                  <a:pt x="1664955" y="975982"/>
                  <a:pt x="1664674" y="979449"/>
                </a:cubicBezTo>
                <a:cubicBezTo>
                  <a:pt x="1664393" y="982916"/>
                  <a:pt x="1664252" y="985820"/>
                  <a:pt x="1664252" y="988163"/>
                </a:cubicBezTo>
                <a:cubicBezTo>
                  <a:pt x="1664826" y="1004291"/>
                  <a:pt x="1669720" y="1014902"/>
                  <a:pt x="1678934" y="1019997"/>
                </a:cubicBezTo>
                <a:cubicBezTo>
                  <a:pt x="1688148" y="1025092"/>
                  <a:pt x="1698240" y="1027411"/>
                  <a:pt x="1709210" y="1026955"/>
                </a:cubicBezTo>
                <a:cubicBezTo>
                  <a:pt x="1713799" y="1026908"/>
                  <a:pt x="1717546" y="1026720"/>
                  <a:pt x="1720450" y="1026392"/>
                </a:cubicBezTo>
                <a:cubicBezTo>
                  <a:pt x="1723353" y="1026065"/>
                  <a:pt x="1724852" y="1025877"/>
                  <a:pt x="1724945" y="1025830"/>
                </a:cubicBezTo>
                <a:lnTo>
                  <a:pt x="1713706" y="1083084"/>
                </a:lnTo>
                <a:cubicBezTo>
                  <a:pt x="1713437" y="1083154"/>
                  <a:pt x="1711165" y="1083435"/>
                  <a:pt x="1706892" y="1083926"/>
                </a:cubicBezTo>
                <a:cubicBezTo>
                  <a:pt x="1702619" y="1084417"/>
                  <a:pt x="1697959" y="1084698"/>
                  <a:pt x="1692913" y="1084768"/>
                </a:cubicBezTo>
                <a:cubicBezTo>
                  <a:pt x="1675388" y="1084931"/>
                  <a:pt x="1658948" y="1082359"/>
                  <a:pt x="1643591" y="1077054"/>
                </a:cubicBezTo>
                <a:cubicBezTo>
                  <a:pt x="1628234" y="1071747"/>
                  <a:pt x="1615749" y="1062728"/>
                  <a:pt x="1606134" y="1049995"/>
                </a:cubicBezTo>
                <a:cubicBezTo>
                  <a:pt x="1596520" y="1037263"/>
                  <a:pt x="1591563" y="1019838"/>
                  <a:pt x="1591266" y="997720"/>
                </a:cubicBezTo>
                <a:cubicBezTo>
                  <a:pt x="1591277" y="993773"/>
                  <a:pt x="1591534" y="989580"/>
                  <a:pt x="1592037" y="985141"/>
                </a:cubicBezTo>
                <a:cubicBezTo>
                  <a:pt x="1592541" y="980702"/>
                  <a:pt x="1593219" y="976087"/>
                  <a:pt x="1594073" y="971297"/>
                </a:cubicBezTo>
                <a:lnTo>
                  <a:pt x="1618214" y="848738"/>
                </a:lnTo>
                <a:lnTo>
                  <a:pt x="1573844" y="848738"/>
                </a:lnTo>
                <a:lnTo>
                  <a:pt x="1584522" y="795421"/>
                </a:lnTo>
                <a:lnTo>
                  <a:pt x="1630566" y="795421"/>
                </a:lnTo>
                <a:close/>
                <a:moveTo>
                  <a:pt x="5408617" y="683026"/>
                </a:moveTo>
                <a:lnTo>
                  <a:pt x="5688421" y="683026"/>
                </a:lnTo>
                <a:lnTo>
                  <a:pt x="5678308" y="733543"/>
                </a:lnTo>
                <a:lnTo>
                  <a:pt x="5435586" y="1081958"/>
                </a:lnTo>
                <a:lnTo>
                  <a:pt x="5357489" y="1081958"/>
                </a:lnTo>
                <a:lnTo>
                  <a:pt x="5578859" y="761070"/>
                </a:lnTo>
                <a:cubicBezTo>
                  <a:pt x="5583471" y="754596"/>
                  <a:pt x="5587311" y="749702"/>
                  <a:pt x="5590377" y="746389"/>
                </a:cubicBezTo>
                <a:cubicBezTo>
                  <a:pt x="5593445" y="743076"/>
                  <a:pt x="5595036" y="741413"/>
                  <a:pt x="5595153" y="741402"/>
                </a:cubicBezTo>
                <a:lnTo>
                  <a:pt x="5595153" y="740279"/>
                </a:lnTo>
                <a:cubicBezTo>
                  <a:pt x="5595013" y="740349"/>
                  <a:pt x="5592625" y="740630"/>
                  <a:pt x="5587989" y="741121"/>
                </a:cubicBezTo>
                <a:cubicBezTo>
                  <a:pt x="5583355" y="741612"/>
                  <a:pt x="5577315" y="741893"/>
                  <a:pt x="5569869" y="741963"/>
                </a:cubicBezTo>
                <a:lnTo>
                  <a:pt x="5459746" y="741963"/>
                </a:lnTo>
                <a:lnTo>
                  <a:pt x="5450757" y="789169"/>
                </a:lnTo>
                <a:lnTo>
                  <a:pt x="5387829" y="789169"/>
                </a:lnTo>
                <a:close/>
                <a:moveTo>
                  <a:pt x="5225111" y="683026"/>
                </a:moveTo>
                <a:lnTo>
                  <a:pt x="5288596" y="683026"/>
                </a:lnTo>
                <a:lnTo>
                  <a:pt x="5222302" y="1023021"/>
                </a:lnTo>
                <a:lnTo>
                  <a:pt x="5308259" y="1023021"/>
                </a:lnTo>
                <a:lnTo>
                  <a:pt x="5296462" y="1081958"/>
                </a:lnTo>
                <a:lnTo>
                  <a:pt x="5054318" y="1081958"/>
                </a:lnTo>
                <a:lnTo>
                  <a:pt x="5064992" y="1023021"/>
                </a:lnTo>
                <a:lnTo>
                  <a:pt x="5151512" y="1023021"/>
                </a:lnTo>
                <a:lnTo>
                  <a:pt x="5195335" y="801603"/>
                </a:lnTo>
                <a:cubicBezTo>
                  <a:pt x="5196575" y="794531"/>
                  <a:pt x="5197886" y="788162"/>
                  <a:pt x="5199268" y="782496"/>
                </a:cubicBezTo>
                <a:cubicBezTo>
                  <a:pt x="5200648" y="776829"/>
                  <a:pt x="5201398" y="773832"/>
                  <a:pt x="5201514" y="773504"/>
                </a:cubicBezTo>
                <a:lnTo>
                  <a:pt x="5200391" y="773504"/>
                </a:lnTo>
                <a:cubicBezTo>
                  <a:pt x="5200321" y="773715"/>
                  <a:pt x="5198495" y="775822"/>
                  <a:pt x="5194913" y="779826"/>
                </a:cubicBezTo>
                <a:cubicBezTo>
                  <a:pt x="5191331" y="783830"/>
                  <a:pt x="5186415" y="788467"/>
                  <a:pt x="5180165" y="793735"/>
                </a:cubicBezTo>
                <a:lnTo>
                  <a:pt x="5139153" y="827454"/>
                </a:lnTo>
                <a:lnTo>
                  <a:pt x="5103758" y="779686"/>
                </a:lnTo>
                <a:close/>
                <a:moveTo>
                  <a:pt x="3426383" y="683026"/>
                </a:moveTo>
                <a:lnTo>
                  <a:pt x="3498281" y="683026"/>
                </a:lnTo>
                <a:lnTo>
                  <a:pt x="3485923" y="746459"/>
                </a:lnTo>
                <a:lnTo>
                  <a:pt x="3414025" y="746459"/>
                </a:lnTo>
                <a:close/>
                <a:moveTo>
                  <a:pt x="3026332" y="683026"/>
                </a:moveTo>
                <a:lnTo>
                  <a:pt x="3098231" y="683026"/>
                </a:lnTo>
                <a:lnTo>
                  <a:pt x="3085874" y="746459"/>
                </a:lnTo>
                <a:lnTo>
                  <a:pt x="3013975" y="746459"/>
                </a:lnTo>
                <a:close/>
                <a:moveTo>
                  <a:pt x="2796413" y="683026"/>
                </a:moveTo>
                <a:lnTo>
                  <a:pt x="2911617" y="683026"/>
                </a:lnTo>
                <a:lnTo>
                  <a:pt x="2852610" y="989287"/>
                </a:lnTo>
                <a:cubicBezTo>
                  <a:pt x="2852025" y="992156"/>
                  <a:pt x="2851510" y="995131"/>
                  <a:pt x="2851064" y="998212"/>
                </a:cubicBezTo>
                <a:cubicBezTo>
                  <a:pt x="2850620" y="1001292"/>
                  <a:pt x="2850386" y="1004126"/>
                  <a:pt x="2850362" y="1006715"/>
                </a:cubicBezTo>
                <a:cubicBezTo>
                  <a:pt x="2850456" y="1015300"/>
                  <a:pt x="2852657" y="1021320"/>
                  <a:pt x="2856965" y="1024775"/>
                </a:cubicBezTo>
                <a:cubicBezTo>
                  <a:pt x="2861274" y="1028230"/>
                  <a:pt x="2867128" y="1029892"/>
                  <a:pt x="2874527" y="1029764"/>
                </a:cubicBezTo>
                <a:cubicBezTo>
                  <a:pt x="2877993" y="1029717"/>
                  <a:pt x="2880896" y="1029530"/>
                  <a:pt x="2883238" y="1029202"/>
                </a:cubicBezTo>
                <a:cubicBezTo>
                  <a:pt x="2885579" y="1028875"/>
                  <a:pt x="2886797" y="1028687"/>
                  <a:pt x="2886891" y="1028641"/>
                </a:cubicBezTo>
                <a:lnTo>
                  <a:pt x="2876213" y="1081960"/>
                </a:lnTo>
                <a:cubicBezTo>
                  <a:pt x="2876026" y="1082030"/>
                  <a:pt x="2873450" y="1082311"/>
                  <a:pt x="2868486" y="1082802"/>
                </a:cubicBezTo>
                <a:cubicBezTo>
                  <a:pt x="2863522" y="1083293"/>
                  <a:pt x="2857293" y="1083574"/>
                  <a:pt x="2849800" y="1083644"/>
                </a:cubicBezTo>
                <a:cubicBezTo>
                  <a:pt x="2830869" y="1084123"/>
                  <a:pt x="2815063" y="1081060"/>
                  <a:pt x="2802383" y="1074453"/>
                </a:cubicBezTo>
                <a:cubicBezTo>
                  <a:pt x="2789704" y="1067847"/>
                  <a:pt x="2782468" y="1054822"/>
                  <a:pt x="2780677" y="1035377"/>
                </a:cubicBezTo>
                <a:lnTo>
                  <a:pt x="2779553" y="1035377"/>
                </a:lnTo>
                <a:cubicBezTo>
                  <a:pt x="2769367" y="1050614"/>
                  <a:pt x="2755740" y="1063220"/>
                  <a:pt x="2738670" y="1073195"/>
                </a:cubicBezTo>
                <a:cubicBezTo>
                  <a:pt x="2721600" y="1083170"/>
                  <a:pt x="2703195" y="1088339"/>
                  <a:pt x="2683456" y="1088702"/>
                </a:cubicBezTo>
                <a:cubicBezTo>
                  <a:pt x="2648443" y="1088283"/>
                  <a:pt x="2621577" y="1077473"/>
                  <a:pt x="2602859" y="1056274"/>
                </a:cubicBezTo>
                <a:cubicBezTo>
                  <a:pt x="2584141" y="1035075"/>
                  <a:pt x="2574689" y="1005999"/>
                  <a:pt x="2574503" y="969048"/>
                </a:cubicBezTo>
                <a:cubicBezTo>
                  <a:pt x="2574914" y="933016"/>
                  <a:pt x="2582450" y="901520"/>
                  <a:pt x="2597109" y="874561"/>
                </a:cubicBezTo>
                <a:cubicBezTo>
                  <a:pt x="2611768" y="847601"/>
                  <a:pt x="2631079" y="826607"/>
                  <a:pt x="2655042" y="811578"/>
                </a:cubicBezTo>
                <a:cubicBezTo>
                  <a:pt x="2679005" y="796549"/>
                  <a:pt x="2705148" y="788916"/>
                  <a:pt x="2733471" y="788677"/>
                </a:cubicBezTo>
                <a:cubicBezTo>
                  <a:pt x="2749359" y="788525"/>
                  <a:pt x="2764509" y="791636"/>
                  <a:pt x="2778921" y="798009"/>
                </a:cubicBezTo>
                <a:cubicBezTo>
                  <a:pt x="2793333" y="804383"/>
                  <a:pt x="2804409" y="814931"/>
                  <a:pt x="2812148" y="829654"/>
                </a:cubicBezTo>
                <a:lnTo>
                  <a:pt x="2813272" y="829654"/>
                </a:lnTo>
                <a:cubicBezTo>
                  <a:pt x="2813260" y="829456"/>
                  <a:pt x="2813424" y="827608"/>
                  <a:pt x="2813764" y="824111"/>
                </a:cubicBezTo>
                <a:cubicBezTo>
                  <a:pt x="2814103" y="820615"/>
                  <a:pt x="2814689" y="816662"/>
                  <a:pt x="2815520" y="812253"/>
                </a:cubicBezTo>
                <a:lnTo>
                  <a:pt x="2830131" y="736343"/>
                </a:lnTo>
                <a:lnTo>
                  <a:pt x="2785735" y="736343"/>
                </a:lnTo>
                <a:close/>
                <a:moveTo>
                  <a:pt x="1806997" y="683026"/>
                </a:moveTo>
                <a:lnTo>
                  <a:pt x="1921640" y="683026"/>
                </a:lnTo>
                <a:lnTo>
                  <a:pt x="1894665" y="823482"/>
                </a:lnTo>
                <a:cubicBezTo>
                  <a:pt x="1893132" y="830406"/>
                  <a:pt x="1891563" y="836207"/>
                  <a:pt x="1889959" y="840885"/>
                </a:cubicBezTo>
                <a:cubicBezTo>
                  <a:pt x="1888355" y="845563"/>
                  <a:pt x="1887488" y="847995"/>
                  <a:pt x="1887360" y="848182"/>
                </a:cubicBezTo>
                <a:lnTo>
                  <a:pt x="1888484" y="848182"/>
                </a:lnTo>
                <a:cubicBezTo>
                  <a:pt x="1890229" y="844267"/>
                  <a:pt x="1895668" y="837627"/>
                  <a:pt x="1904802" y="828264"/>
                </a:cubicBezTo>
                <a:cubicBezTo>
                  <a:pt x="1913936" y="818901"/>
                  <a:pt x="1926410" y="810099"/>
                  <a:pt x="1942225" y="801859"/>
                </a:cubicBezTo>
                <a:cubicBezTo>
                  <a:pt x="1958040" y="793619"/>
                  <a:pt x="1976842" y="789225"/>
                  <a:pt x="1998631" y="788677"/>
                </a:cubicBezTo>
                <a:cubicBezTo>
                  <a:pt x="2023665" y="788712"/>
                  <a:pt x="2043505" y="795239"/>
                  <a:pt x="2058150" y="808257"/>
                </a:cubicBezTo>
                <a:cubicBezTo>
                  <a:pt x="2072795" y="821275"/>
                  <a:pt x="2080281" y="840576"/>
                  <a:pt x="2080609" y="866160"/>
                </a:cubicBezTo>
                <a:cubicBezTo>
                  <a:pt x="2080325" y="878457"/>
                  <a:pt x="2078335" y="894137"/>
                  <a:pt x="2074640" y="913201"/>
                </a:cubicBezTo>
                <a:cubicBezTo>
                  <a:pt x="2070945" y="932265"/>
                  <a:pt x="2067249" y="950614"/>
                  <a:pt x="2063551" y="968249"/>
                </a:cubicBezTo>
                <a:cubicBezTo>
                  <a:pt x="2059854" y="985884"/>
                  <a:pt x="2057859" y="998705"/>
                  <a:pt x="2057568" y="1006714"/>
                </a:cubicBezTo>
                <a:cubicBezTo>
                  <a:pt x="2057626" y="1015546"/>
                  <a:pt x="2059757" y="1021636"/>
                  <a:pt x="2063960" y="1024986"/>
                </a:cubicBezTo>
                <a:cubicBezTo>
                  <a:pt x="2068163" y="1028336"/>
                  <a:pt x="2074088" y="1029928"/>
                  <a:pt x="2081733" y="1029765"/>
                </a:cubicBezTo>
                <a:cubicBezTo>
                  <a:pt x="2084929" y="1029718"/>
                  <a:pt x="2087669" y="1029530"/>
                  <a:pt x="2089952" y="1029202"/>
                </a:cubicBezTo>
                <a:cubicBezTo>
                  <a:pt x="2092235" y="1028874"/>
                  <a:pt x="2093429" y="1028687"/>
                  <a:pt x="2093534" y="1028640"/>
                </a:cubicBezTo>
                <a:lnTo>
                  <a:pt x="2083419" y="1081960"/>
                </a:lnTo>
                <a:cubicBezTo>
                  <a:pt x="2083337" y="1082030"/>
                  <a:pt x="2080831" y="1082311"/>
                  <a:pt x="2075902" y="1082802"/>
                </a:cubicBezTo>
                <a:cubicBezTo>
                  <a:pt x="2070974" y="1083293"/>
                  <a:pt x="2064113" y="1083574"/>
                  <a:pt x="2055322" y="1083644"/>
                </a:cubicBezTo>
                <a:cubicBezTo>
                  <a:pt x="2044897" y="1083914"/>
                  <a:pt x="2034243" y="1082812"/>
                  <a:pt x="2023361" y="1080338"/>
                </a:cubicBezTo>
                <a:cubicBezTo>
                  <a:pt x="2012479" y="1077865"/>
                  <a:pt x="2003281" y="1072397"/>
                  <a:pt x="1995768" y="1063935"/>
                </a:cubicBezTo>
                <a:cubicBezTo>
                  <a:pt x="1988254" y="1055474"/>
                  <a:pt x="1984338" y="1042397"/>
                  <a:pt x="1984019" y="1024705"/>
                </a:cubicBezTo>
                <a:cubicBezTo>
                  <a:pt x="1984296" y="1014106"/>
                  <a:pt x="1986237" y="999760"/>
                  <a:pt x="1989843" y="981665"/>
                </a:cubicBezTo>
                <a:cubicBezTo>
                  <a:pt x="1993447" y="963570"/>
                  <a:pt x="1997053" y="945724"/>
                  <a:pt x="2000661" y="928127"/>
                </a:cubicBezTo>
                <a:cubicBezTo>
                  <a:pt x="2004268" y="910531"/>
                  <a:pt x="2006214" y="897180"/>
                  <a:pt x="2006498" y="888077"/>
                </a:cubicBezTo>
                <a:cubicBezTo>
                  <a:pt x="2006522" y="877305"/>
                  <a:pt x="2003525" y="868923"/>
                  <a:pt x="1997507" y="862928"/>
                </a:cubicBezTo>
                <a:cubicBezTo>
                  <a:pt x="1991489" y="856934"/>
                  <a:pt x="1982310" y="853890"/>
                  <a:pt x="1969970" y="853796"/>
                </a:cubicBezTo>
                <a:cubicBezTo>
                  <a:pt x="1944049" y="854651"/>
                  <a:pt x="1922132" y="864883"/>
                  <a:pt x="1904219" y="884494"/>
                </a:cubicBezTo>
                <a:cubicBezTo>
                  <a:pt x="1886306" y="904105"/>
                  <a:pt x="1874504" y="927965"/>
                  <a:pt x="1868814" y="956076"/>
                </a:cubicBezTo>
                <a:lnTo>
                  <a:pt x="1844088" y="1081958"/>
                </a:lnTo>
                <a:lnTo>
                  <a:pt x="1772717" y="1081958"/>
                </a:lnTo>
                <a:lnTo>
                  <a:pt x="1839592" y="736343"/>
                </a:lnTo>
                <a:lnTo>
                  <a:pt x="1796882" y="736343"/>
                </a:lnTo>
                <a:close/>
                <a:moveTo>
                  <a:pt x="1235497" y="683026"/>
                </a:moveTo>
                <a:lnTo>
                  <a:pt x="1350140" y="683026"/>
                </a:lnTo>
                <a:lnTo>
                  <a:pt x="1323165" y="823482"/>
                </a:lnTo>
                <a:cubicBezTo>
                  <a:pt x="1321632" y="830406"/>
                  <a:pt x="1320063" y="836207"/>
                  <a:pt x="1318459" y="840885"/>
                </a:cubicBezTo>
                <a:cubicBezTo>
                  <a:pt x="1316855" y="845563"/>
                  <a:pt x="1315988" y="847995"/>
                  <a:pt x="1315860" y="848182"/>
                </a:cubicBezTo>
                <a:lnTo>
                  <a:pt x="1316984" y="848182"/>
                </a:lnTo>
                <a:cubicBezTo>
                  <a:pt x="1318729" y="844267"/>
                  <a:pt x="1324168" y="837627"/>
                  <a:pt x="1333302" y="828264"/>
                </a:cubicBezTo>
                <a:cubicBezTo>
                  <a:pt x="1342435" y="818901"/>
                  <a:pt x="1354910" y="810099"/>
                  <a:pt x="1370725" y="801859"/>
                </a:cubicBezTo>
                <a:cubicBezTo>
                  <a:pt x="1386540" y="793619"/>
                  <a:pt x="1405342" y="789225"/>
                  <a:pt x="1427131" y="788677"/>
                </a:cubicBezTo>
                <a:cubicBezTo>
                  <a:pt x="1452165" y="788712"/>
                  <a:pt x="1472005" y="795239"/>
                  <a:pt x="1486650" y="808257"/>
                </a:cubicBezTo>
                <a:cubicBezTo>
                  <a:pt x="1501295" y="821275"/>
                  <a:pt x="1508782" y="840576"/>
                  <a:pt x="1509109" y="866160"/>
                </a:cubicBezTo>
                <a:cubicBezTo>
                  <a:pt x="1508825" y="878457"/>
                  <a:pt x="1506835" y="894137"/>
                  <a:pt x="1503140" y="913201"/>
                </a:cubicBezTo>
                <a:cubicBezTo>
                  <a:pt x="1499445" y="932265"/>
                  <a:pt x="1495749" y="950614"/>
                  <a:pt x="1492051" y="968249"/>
                </a:cubicBezTo>
                <a:cubicBezTo>
                  <a:pt x="1488354" y="985884"/>
                  <a:pt x="1486359" y="998705"/>
                  <a:pt x="1486068" y="1006714"/>
                </a:cubicBezTo>
                <a:cubicBezTo>
                  <a:pt x="1486126" y="1015546"/>
                  <a:pt x="1488257" y="1021636"/>
                  <a:pt x="1492460" y="1024986"/>
                </a:cubicBezTo>
                <a:cubicBezTo>
                  <a:pt x="1496664" y="1028336"/>
                  <a:pt x="1502588" y="1029928"/>
                  <a:pt x="1510233" y="1029765"/>
                </a:cubicBezTo>
                <a:cubicBezTo>
                  <a:pt x="1513429" y="1029718"/>
                  <a:pt x="1516169" y="1029530"/>
                  <a:pt x="1518452" y="1029202"/>
                </a:cubicBezTo>
                <a:cubicBezTo>
                  <a:pt x="1520735" y="1028874"/>
                  <a:pt x="1521929" y="1028687"/>
                  <a:pt x="1522034" y="1028640"/>
                </a:cubicBezTo>
                <a:lnTo>
                  <a:pt x="1511919" y="1081960"/>
                </a:lnTo>
                <a:cubicBezTo>
                  <a:pt x="1511837" y="1082030"/>
                  <a:pt x="1509331" y="1082311"/>
                  <a:pt x="1504402" y="1082802"/>
                </a:cubicBezTo>
                <a:cubicBezTo>
                  <a:pt x="1499474" y="1083293"/>
                  <a:pt x="1492613" y="1083574"/>
                  <a:pt x="1483822" y="1083644"/>
                </a:cubicBezTo>
                <a:cubicBezTo>
                  <a:pt x="1473397" y="1083914"/>
                  <a:pt x="1462743" y="1082812"/>
                  <a:pt x="1451861" y="1080338"/>
                </a:cubicBezTo>
                <a:cubicBezTo>
                  <a:pt x="1440979" y="1077865"/>
                  <a:pt x="1431781" y="1072397"/>
                  <a:pt x="1424268" y="1063935"/>
                </a:cubicBezTo>
                <a:cubicBezTo>
                  <a:pt x="1416754" y="1055474"/>
                  <a:pt x="1412838" y="1042397"/>
                  <a:pt x="1412519" y="1024705"/>
                </a:cubicBezTo>
                <a:cubicBezTo>
                  <a:pt x="1412796" y="1014106"/>
                  <a:pt x="1414737" y="999760"/>
                  <a:pt x="1418342" y="981665"/>
                </a:cubicBezTo>
                <a:cubicBezTo>
                  <a:pt x="1421947" y="963570"/>
                  <a:pt x="1425553" y="945724"/>
                  <a:pt x="1429161" y="928127"/>
                </a:cubicBezTo>
                <a:cubicBezTo>
                  <a:pt x="1432768" y="910531"/>
                  <a:pt x="1434714" y="897180"/>
                  <a:pt x="1434998" y="888077"/>
                </a:cubicBezTo>
                <a:cubicBezTo>
                  <a:pt x="1435022" y="877305"/>
                  <a:pt x="1432025" y="868923"/>
                  <a:pt x="1426007" y="862928"/>
                </a:cubicBezTo>
                <a:cubicBezTo>
                  <a:pt x="1419989" y="856934"/>
                  <a:pt x="1410810" y="853890"/>
                  <a:pt x="1398470" y="853796"/>
                </a:cubicBezTo>
                <a:cubicBezTo>
                  <a:pt x="1372549" y="854651"/>
                  <a:pt x="1350632" y="864883"/>
                  <a:pt x="1332719" y="884494"/>
                </a:cubicBezTo>
                <a:cubicBezTo>
                  <a:pt x="1314806" y="904105"/>
                  <a:pt x="1303004" y="927965"/>
                  <a:pt x="1297314" y="956076"/>
                </a:cubicBezTo>
                <a:lnTo>
                  <a:pt x="1272588" y="1081958"/>
                </a:lnTo>
                <a:lnTo>
                  <a:pt x="1201217" y="1081958"/>
                </a:lnTo>
                <a:lnTo>
                  <a:pt x="1268092" y="736343"/>
                </a:lnTo>
                <a:lnTo>
                  <a:pt x="1225382" y="736343"/>
                </a:lnTo>
                <a:close/>
                <a:moveTo>
                  <a:pt x="740333" y="683026"/>
                </a:moveTo>
                <a:lnTo>
                  <a:pt x="812231" y="683026"/>
                </a:lnTo>
                <a:lnTo>
                  <a:pt x="799874" y="746459"/>
                </a:lnTo>
                <a:lnTo>
                  <a:pt x="727975" y="746459"/>
                </a:lnTo>
                <a:close/>
                <a:moveTo>
                  <a:pt x="348058" y="683026"/>
                </a:moveTo>
                <a:lnTo>
                  <a:pt x="644163" y="683026"/>
                </a:lnTo>
                <a:lnTo>
                  <a:pt x="624499" y="785825"/>
                </a:lnTo>
                <a:lnTo>
                  <a:pt x="561570" y="785825"/>
                </a:lnTo>
                <a:lnTo>
                  <a:pt x="569997" y="741963"/>
                </a:lnTo>
                <a:lnTo>
                  <a:pt x="458185" y="741963"/>
                </a:lnTo>
                <a:lnTo>
                  <a:pt x="436834" y="851619"/>
                </a:lnTo>
                <a:lnTo>
                  <a:pt x="568312" y="851619"/>
                </a:lnTo>
                <a:lnTo>
                  <a:pt x="556513" y="910556"/>
                </a:lnTo>
                <a:lnTo>
                  <a:pt x="425596" y="910556"/>
                </a:lnTo>
                <a:lnTo>
                  <a:pt x="403683" y="1023021"/>
                </a:lnTo>
                <a:lnTo>
                  <a:pt x="523362" y="1023021"/>
                </a:lnTo>
                <a:lnTo>
                  <a:pt x="532352" y="978035"/>
                </a:lnTo>
                <a:lnTo>
                  <a:pt x="595282" y="978035"/>
                </a:lnTo>
                <a:lnTo>
                  <a:pt x="575054" y="1081958"/>
                </a:lnTo>
                <a:lnTo>
                  <a:pt x="271081" y="1081958"/>
                </a:lnTo>
                <a:lnTo>
                  <a:pt x="281757" y="1026955"/>
                </a:lnTo>
                <a:lnTo>
                  <a:pt x="328954" y="1026955"/>
                </a:lnTo>
                <a:lnTo>
                  <a:pt x="385704" y="738591"/>
                </a:lnTo>
                <a:lnTo>
                  <a:pt x="337382" y="738591"/>
                </a:lnTo>
                <a:close/>
                <a:moveTo>
                  <a:pt x="4916545" y="676282"/>
                </a:moveTo>
                <a:cubicBezTo>
                  <a:pt x="4961492" y="676924"/>
                  <a:pt x="4993374" y="689394"/>
                  <a:pt x="5012190" y="713695"/>
                </a:cubicBezTo>
                <a:cubicBezTo>
                  <a:pt x="5031006" y="737995"/>
                  <a:pt x="5040132" y="770278"/>
                  <a:pt x="5039569" y="810542"/>
                </a:cubicBezTo>
                <a:cubicBezTo>
                  <a:pt x="5039692" y="836632"/>
                  <a:pt x="5036639" y="865427"/>
                  <a:pt x="5030408" y="896927"/>
                </a:cubicBezTo>
                <a:cubicBezTo>
                  <a:pt x="5024178" y="928428"/>
                  <a:pt x="5014031" y="958710"/>
                  <a:pt x="4999968" y="987775"/>
                </a:cubicBezTo>
                <a:cubicBezTo>
                  <a:pt x="4985906" y="1016840"/>
                  <a:pt x="4967187" y="1040764"/>
                  <a:pt x="4943815" y="1059547"/>
                </a:cubicBezTo>
                <a:cubicBezTo>
                  <a:pt x="4920441" y="1078330"/>
                  <a:pt x="4891673" y="1088048"/>
                  <a:pt x="4857511" y="1088702"/>
                </a:cubicBezTo>
                <a:cubicBezTo>
                  <a:pt x="4812809" y="1088072"/>
                  <a:pt x="4780997" y="1075578"/>
                  <a:pt x="4762077" y="1051219"/>
                </a:cubicBezTo>
                <a:cubicBezTo>
                  <a:pt x="4743156" y="1026860"/>
                  <a:pt x="4733959" y="994414"/>
                  <a:pt x="4734487" y="953881"/>
                </a:cubicBezTo>
                <a:cubicBezTo>
                  <a:pt x="4734359" y="927794"/>
                  <a:pt x="4737386" y="899028"/>
                  <a:pt x="4743569" y="867583"/>
                </a:cubicBezTo>
                <a:cubicBezTo>
                  <a:pt x="4749751" y="836138"/>
                  <a:pt x="4759854" y="805920"/>
                  <a:pt x="4773877" y="776928"/>
                </a:cubicBezTo>
                <a:cubicBezTo>
                  <a:pt x="4787900" y="747936"/>
                  <a:pt x="4806609" y="724077"/>
                  <a:pt x="4830005" y="705350"/>
                </a:cubicBezTo>
                <a:cubicBezTo>
                  <a:pt x="4853400" y="686622"/>
                  <a:pt x="4882246" y="676933"/>
                  <a:pt x="4916545" y="676282"/>
                </a:cubicBezTo>
                <a:close/>
                <a:moveTo>
                  <a:pt x="4566333" y="676282"/>
                </a:moveTo>
                <a:cubicBezTo>
                  <a:pt x="4600367" y="676562"/>
                  <a:pt x="4628779" y="685686"/>
                  <a:pt x="4651570" y="703655"/>
                </a:cubicBezTo>
                <a:cubicBezTo>
                  <a:pt x="4674360" y="721624"/>
                  <a:pt x="4686199" y="746761"/>
                  <a:pt x="4687087" y="779064"/>
                </a:cubicBezTo>
                <a:cubicBezTo>
                  <a:pt x="4686542" y="804751"/>
                  <a:pt x="4679137" y="827329"/>
                  <a:pt x="4664872" y="846796"/>
                </a:cubicBezTo>
                <a:cubicBezTo>
                  <a:pt x="4650606" y="866264"/>
                  <a:pt x="4632747" y="883643"/>
                  <a:pt x="4611295" y="898933"/>
                </a:cubicBezTo>
                <a:cubicBezTo>
                  <a:pt x="4589843" y="914224"/>
                  <a:pt x="4568064" y="928446"/>
                  <a:pt x="4545960" y="941600"/>
                </a:cubicBezTo>
                <a:cubicBezTo>
                  <a:pt x="4523856" y="954754"/>
                  <a:pt x="4504693" y="967861"/>
                  <a:pt x="4488472" y="980921"/>
                </a:cubicBezTo>
                <a:cubicBezTo>
                  <a:pt x="4472250" y="993981"/>
                  <a:pt x="4462237" y="1008014"/>
                  <a:pt x="4458433" y="1023021"/>
                </a:cubicBezTo>
                <a:lnTo>
                  <a:pt x="4590498" y="1023021"/>
                </a:lnTo>
                <a:lnTo>
                  <a:pt x="4600613" y="972431"/>
                </a:lnTo>
                <a:lnTo>
                  <a:pt x="4663506" y="972431"/>
                </a:lnTo>
                <a:lnTo>
                  <a:pt x="4642170" y="1081958"/>
                </a:lnTo>
                <a:lnTo>
                  <a:pt x="4370765" y="1081958"/>
                </a:lnTo>
                <a:cubicBezTo>
                  <a:pt x="4371733" y="1046109"/>
                  <a:pt x="4380228" y="1015910"/>
                  <a:pt x="4396252" y="991360"/>
                </a:cubicBezTo>
                <a:cubicBezTo>
                  <a:pt x="4412276" y="966810"/>
                  <a:pt x="4432047" y="945905"/>
                  <a:pt x="4455565" y="928644"/>
                </a:cubicBezTo>
                <a:cubicBezTo>
                  <a:pt x="4479083" y="911384"/>
                  <a:pt x="4502568" y="895763"/>
                  <a:pt x="4526019" y="881781"/>
                </a:cubicBezTo>
                <a:cubicBezTo>
                  <a:pt x="4549470" y="867800"/>
                  <a:pt x="4569106" y="853454"/>
                  <a:pt x="4584927" y="838742"/>
                </a:cubicBezTo>
                <a:cubicBezTo>
                  <a:pt x="4600749" y="824030"/>
                  <a:pt x="4608974" y="806948"/>
                  <a:pt x="4609605" y="787496"/>
                </a:cubicBezTo>
                <a:cubicBezTo>
                  <a:pt x="4609347" y="772518"/>
                  <a:pt x="4604524" y="761018"/>
                  <a:pt x="4595134" y="752995"/>
                </a:cubicBezTo>
                <a:cubicBezTo>
                  <a:pt x="4585744" y="744973"/>
                  <a:pt x="4573334" y="740921"/>
                  <a:pt x="4557903" y="740839"/>
                </a:cubicBezTo>
                <a:cubicBezTo>
                  <a:pt x="4541831" y="741450"/>
                  <a:pt x="4527518" y="745725"/>
                  <a:pt x="4514964" y="753664"/>
                </a:cubicBezTo>
                <a:cubicBezTo>
                  <a:pt x="4502410" y="761603"/>
                  <a:pt x="4492509" y="769542"/>
                  <a:pt x="4485263" y="777482"/>
                </a:cubicBezTo>
                <a:cubicBezTo>
                  <a:pt x="4478016" y="785421"/>
                  <a:pt x="4474318" y="789696"/>
                  <a:pt x="4474169" y="790306"/>
                </a:cubicBezTo>
                <a:lnTo>
                  <a:pt x="4425839" y="752083"/>
                </a:lnTo>
                <a:cubicBezTo>
                  <a:pt x="4425971" y="751147"/>
                  <a:pt x="4431701" y="744596"/>
                  <a:pt x="4443031" y="732431"/>
                </a:cubicBezTo>
                <a:cubicBezTo>
                  <a:pt x="4454361" y="720265"/>
                  <a:pt x="4470499" y="708100"/>
                  <a:pt x="4491444" y="695934"/>
                </a:cubicBezTo>
                <a:cubicBezTo>
                  <a:pt x="4512390" y="683769"/>
                  <a:pt x="4537353" y="677218"/>
                  <a:pt x="4566333" y="676282"/>
                </a:cubicBezTo>
                <a:close/>
                <a:moveTo>
                  <a:pt x="2293648" y="228099"/>
                </a:moveTo>
                <a:lnTo>
                  <a:pt x="2270607" y="346746"/>
                </a:lnTo>
                <a:lnTo>
                  <a:pt x="2341416" y="346746"/>
                </a:lnTo>
                <a:cubicBezTo>
                  <a:pt x="2350232" y="346734"/>
                  <a:pt x="2358732" y="345633"/>
                  <a:pt x="2366916" y="343442"/>
                </a:cubicBezTo>
                <a:cubicBezTo>
                  <a:pt x="2375100" y="341252"/>
                  <a:pt x="2382335" y="338042"/>
                  <a:pt x="2388622" y="333813"/>
                </a:cubicBezTo>
                <a:cubicBezTo>
                  <a:pt x="2397532" y="327463"/>
                  <a:pt x="2404861" y="319076"/>
                  <a:pt x="2410610" y="308649"/>
                </a:cubicBezTo>
                <a:cubicBezTo>
                  <a:pt x="2416358" y="298223"/>
                  <a:pt x="2419332" y="286743"/>
                  <a:pt x="2419531" y="274208"/>
                </a:cubicBezTo>
                <a:cubicBezTo>
                  <a:pt x="2419449" y="259740"/>
                  <a:pt x="2415257" y="248471"/>
                  <a:pt x="2406956" y="240399"/>
                </a:cubicBezTo>
                <a:cubicBezTo>
                  <a:pt x="2398656" y="232328"/>
                  <a:pt x="2386737" y="228228"/>
                  <a:pt x="2371201" y="228099"/>
                </a:cubicBezTo>
                <a:close/>
                <a:moveTo>
                  <a:pt x="5437111" y="70746"/>
                </a:moveTo>
                <a:cubicBezTo>
                  <a:pt x="5437111" y="70968"/>
                  <a:pt x="5435987" y="74318"/>
                  <a:pt x="5433740" y="80796"/>
                </a:cubicBezTo>
                <a:cubicBezTo>
                  <a:pt x="5431493" y="87274"/>
                  <a:pt x="5428121" y="95543"/>
                  <a:pt x="5423626" y="105605"/>
                </a:cubicBezTo>
                <a:lnTo>
                  <a:pt x="5363505" y="218616"/>
                </a:lnTo>
                <a:lnTo>
                  <a:pt x="5455092" y="218616"/>
                </a:lnTo>
                <a:lnTo>
                  <a:pt x="5439921" y="105605"/>
                </a:lnTo>
                <a:cubicBezTo>
                  <a:pt x="5438891" y="95543"/>
                  <a:pt x="5438423" y="87274"/>
                  <a:pt x="5438516" y="80796"/>
                </a:cubicBezTo>
                <a:cubicBezTo>
                  <a:pt x="5438609" y="74318"/>
                  <a:pt x="5438703" y="70968"/>
                  <a:pt x="5438797" y="70746"/>
                </a:cubicBezTo>
                <a:close/>
                <a:moveTo>
                  <a:pt x="4332211" y="70746"/>
                </a:moveTo>
                <a:cubicBezTo>
                  <a:pt x="4332211" y="70968"/>
                  <a:pt x="4331088" y="74318"/>
                  <a:pt x="4328840" y="80796"/>
                </a:cubicBezTo>
                <a:cubicBezTo>
                  <a:pt x="4326593" y="87274"/>
                  <a:pt x="4323221" y="95543"/>
                  <a:pt x="4318726" y="105605"/>
                </a:cubicBezTo>
                <a:lnTo>
                  <a:pt x="4258605" y="218616"/>
                </a:lnTo>
                <a:lnTo>
                  <a:pt x="4350192" y="218616"/>
                </a:lnTo>
                <a:lnTo>
                  <a:pt x="4335021" y="105605"/>
                </a:lnTo>
                <a:cubicBezTo>
                  <a:pt x="4333991" y="95543"/>
                  <a:pt x="4333523" y="87274"/>
                  <a:pt x="4333616" y="80796"/>
                </a:cubicBezTo>
                <a:cubicBezTo>
                  <a:pt x="4333710" y="74318"/>
                  <a:pt x="4333803" y="70968"/>
                  <a:pt x="4333897" y="70746"/>
                </a:cubicBezTo>
                <a:close/>
                <a:moveTo>
                  <a:pt x="1970011" y="70746"/>
                </a:moveTo>
                <a:cubicBezTo>
                  <a:pt x="1970011" y="70968"/>
                  <a:pt x="1968888" y="74318"/>
                  <a:pt x="1966640" y="80796"/>
                </a:cubicBezTo>
                <a:cubicBezTo>
                  <a:pt x="1964393" y="87274"/>
                  <a:pt x="1961021" y="95543"/>
                  <a:pt x="1956526" y="105605"/>
                </a:cubicBezTo>
                <a:lnTo>
                  <a:pt x="1896405" y="218616"/>
                </a:lnTo>
                <a:lnTo>
                  <a:pt x="1987992" y="218616"/>
                </a:lnTo>
                <a:lnTo>
                  <a:pt x="1972821" y="105605"/>
                </a:lnTo>
                <a:cubicBezTo>
                  <a:pt x="1971791" y="95543"/>
                  <a:pt x="1971323" y="87274"/>
                  <a:pt x="1971416" y="80796"/>
                </a:cubicBezTo>
                <a:cubicBezTo>
                  <a:pt x="1971510" y="74318"/>
                  <a:pt x="1971603" y="70968"/>
                  <a:pt x="1971697" y="70746"/>
                </a:cubicBezTo>
                <a:close/>
                <a:moveTo>
                  <a:pt x="2325119" y="65688"/>
                </a:moveTo>
                <a:lnTo>
                  <a:pt x="2304888" y="169724"/>
                </a:lnTo>
                <a:lnTo>
                  <a:pt x="2375135" y="169724"/>
                </a:lnTo>
                <a:cubicBezTo>
                  <a:pt x="2393177" y="169325"/>
                  <a:pt x="2407811" y="163374"/>
                  <a:pt x="2419039" y="151869"/>
                </a:cubicBezTo>
                <a:cubicBezTo>
                  <a:pt x="2430267" y="140364"/>
                  <a:pt x="2436051" y="125696"/>
                  <a:pt x="2436390" y="107865"/>
                </a:cubicBezTo>
                <a:cubicBezTo>
                  <a:pt x="2436425" y="100496"/>
                  <a:pt x="2435231" y="93865"/>
                  <a:pt x="2432807" y="87972"/>
                </a:cubicBezTo>
                <a:cubicBezTo>
                  <a:pt x="2430384" y="82079"/>
                  <a:pt x="2426520" y="77275"/>
                  <a:pt x="2421217" y="73561"/>
                </a:cubicBezTo>
                <a:cubicBezTo>
                  <a:pt x="2417236" y="70773"/>
                  <a:pt x="2412412" y="68758"/>
                  <a:pt x="2406746" y="67516"/>
                </a:cubicBezTo>
                <a:cubicBezTo>
                  <a:pt x="2401079" y="66274"/>
                  <a:pt x="2394851" y="65665"/>
                  <a:pt x="2388060" y="65688"/>
                </a:cubicBezTo>
                <a:close/>
                <a:moveTo>
                  <a:pt x="1248232" y="65688"/>
                </a:moveTo>
                <a:lnTo>
                  <a:pt x="1193721" y="346746"/>
                </a:lnTo>
                <a:lnTo>
                  <a:pt x="1246546" y="346746"/>
                </a:lnTo>
                <a:cubicBezTo>
                  <a:pt x="1261368" y="346769"/>
                  <a:pt x="1275137" y="345458"/>
                  <a:pt x="1287852" y="342811"/>
                </a:cubicBezTo>
                <a:cubicBezTo>
                  <a:pt x="1300566" y="340164"/>
                  <a:pt x="1312649" y="336042"/>
                  <a:pt x="1324099" y="330445"/>
                </a:cubicBezTo>
                <a:cubicBezTo>
                  <a:pt x="1351694" y="316040"/>
                  <a:pt x="1373494" y="294680"/>
                  <a:pt x="1389499" y="266364"/>
                </a:cubicBezTo>
                <a:cubicBezTo>
                  <a:pt x="1405503" y="238047"/>
                  <a:pt x="1413675" y="206569"/>
                  <a:pt x="1414015" y="171929"/>
                </a:cubicBezTo>
                <a:cubicBezTo>
                  <a:pt x="1413921" y="147231"/>
                  <a:pt x="1409332" y="126925"/>
                  <a:pt x="1400246" y="111010"/>
                </a:cubicBezTo>
                <a:cubicBezTo>
                  <a:pt x="1391161" y="95095"/>
                  <a:pt x="1378142" y="83361"/>
                  <a:pt x="1361189" y="75808"/>
                </a:cubicBezTo>
                <a:cubicBezTo>
                  <a:pt x="1352537" y="72189"/>
                  <a:pt x="1343288" y="69589"/>
                  <a:pt x="1333442" y="68008"/>
                </a:cubicBezTo>
                <a:cubicBezTo>
                  <a:pt x="1323595" y="66426"/>
                  <a:pt x="1312801" y="65653"/>
                  <a:pt x="1301058" y="65688"/>
                </a:cubicBezTo>
                <a:close/>
                <a:moveTo>
                  <a:pt x="290995" y="44333"/>
                </a:moveTo>
                <a:lnTo>
                  <a:pt x="290995" y="372034"/>
                </a:lnTo>
                <a:lnTo>
                  <a:pt x="363510" y="372034"/>
                </a:lnTo>
                <a:cubicBezTo>
                  <a:pt x="376627" y="372093"/>
                  <a:pt x="388900" y="371414"/>
                  <a:pt x="400330" y="369997"/>
                </a:cubicBezTo>
                <a:cubicBezTo>
                  <a:pt x="411761" y="368580"/>
                  <a:pt x="422910" y="366074"/>
                  <a:pt x="433778" y="362479"/>
                </a:cubicBezTo>
                <a:cubicBezTo>
                  <a:pt x="464438" y="352478"/>
                  <a:pt x="488422" y="334397"/>
                  <a:pt x="505732" y="308237"/>
                </a:cubicBezTo>
                <a:cubicBezTo>
                  <a:pt x="523041" y="282076"/>
                  <a:pt x="531848" y="248819"/>
                  <a:pt x="532152" y="208465"/>
                </a:cubicBezTo>
                <a:cubicBezTo>
                  <a:pt x="531859" y="168626"/>
                  <a:pt x="523310" y="135463"/>
                  <a:pt x="506504" y="108974"/>
                </a:cubicBezTo>
                <a:cubicBezTo>
                  <a:pt x="489699" y="82485"/>
                  <a:pt x="466393" y="63936"/>
                  <a:pt x="436588" y="53326"/>
                </a:cubicBezTo>
                <a:cubicBezTo>
                  <a:pt x="425182" y="49263"/>
                  <a:pt x="413564" y="46710"/>
                  <a:pt x="401736" y="45668"/>
                </a:cubicBezTo>
                <a:cubicBezTo>
                  <a:pt x="389907" y="44626"/>
                  <a:pt x="377166" y="44181"/>
                  <a:pt x="363510" y="44333"/>
                </a:cubicBezTo>
                <a:close/>
                <a:moveTo>
                  <a:pt x="638175" y="10685"/>
                </a:moveTo>
                <a:lnTo>
                  <a:pt x="903919" y="10685"/>
                </a:lnTo>
                <a:lnTo>
                  <a:pt x="903919" y="94911"/>
                </a:lnTo>
                <a:lnTo>
                  <a:pt x="868585" y="94911"/>
                </a:lnTo>
                <a:lnTo>
                  <a:pt x="868585" y="45457"/>
                </a:lnTo>
                <a:lnTo>
                  <a:pt x="729145" y="45457"/>
                </a:lnTo>
                <a:lnTo>
                  <a:pt x="729145" y="194451"/>
                </a:lnTo>
                <a:lnTo>
                  <a:pt x="873633" y="194451"/>
                </a:lnTo>
                <a:lnTo>
                  <a:pt x="873633" y="228099"/>
                </a:lnTo>
                <a:lnTo>
                  <a:pt x="729145" y="228099"/>
                </a:lnTo>
                <a:lnTo>
                  <a:pt x="729145" y="373159"/>
                </a:lnTo>
                <a:lnTo>
                  <a:pt x="784246" y="373159"/>
                </a:lnTo>
                <a:lnTo>
                  <a:pt x="784246" y="405683"/>
                </a:lnTo>
                <a:lnTo>
                  <a:pt x="638175" y="405683"/>
                </a:lnTo>
                <a:lnTo>
                  <a:pt x="638175" y="373159"/>
                </a:lnTo>
                <a:lnTo>
                  <a:pt x="689877" y="373159"/>
                </a:lnTo>
                <a:lnTo>
                  <a:pt x="689877" y="43252"/>
                </a:lnTo>
                <a:lnTo>
                  <a:pt x="638175" y="43252"/>
                </a:lnTo>
                <a:close/>
                <a:moveTo>
                  <a:pt x="200025" y="10685"/>
                </a:moveTo>
                <a:lnTo>
                  <a:pt x="366883" y="10685"/>
                </a:lnTo>
                <a:cubicBezTo>
                  <a:pt x="383501" y="10580"/>
                  <a:pt x="398468" y="11211"/>
                  <a:pt x="411784" y="12578"/>
                </a:cubicBezTo>
                <a:cubicBezTo>
                  <a:pt x="425100" y="13945"/>
                  <a:pt x="438240" y="16678"/>
                  <a:pt x="451204" y="20779"/>
                </a:cubicBezTo>
                <a:cubicBezTo>
                  <a:pt x="488993" y="33178"/>
                  <a:pt x="518655" y="55529"/>
                  <a:pt x="540192" y="87832"/>
                </a:cubicBezTo>
                <a:cubicBezTo>
                  <a:pt x="561728" y="120135"/>
                  <a:pt x="572700" y="160346"/>
                  <a:pt x="573106" y="208465"/>
                </a:cubicBezTo>
                <a:cubicBezTo>
                  <a:pt x="572770" y="257813"/>
                  <a:pt x="561517" y="298375"/>
                  <a:pt x="539348" y="330152"/>
                </a:cubicBezTo>
                <a:cubicBezTo>
                  <a:pt x="517180" y="361928"/>
                  <a:pt x="486112" y="383927"/>
                  <a:pt x="446145" y="396150"/>
                </a:cubicBezTo>
                <a:cubicBezTo>
                  <a:pt x="433848" y="400227"/>
                  <a:pt x="421200" y="402867"/>
                  <a:pt x="408200" y="404071"/>
                </a:cubicBezTo>
                <a:cubicBezTo>
                  <a:pt x="395201" y="405274"/>
                  <a:pt x="381429" y="405811"/>
                  <a:pt x="366883" y="405683"/>
                </a:cubicBezTo>
                <a:lnTo>
                  <a:pt x="200025" y="405683"/>
                </a:lnTo>
                <a:lnTo>
                  <a:pt x="200025" y="373159"/>
                </a:lnTo>
                <a:lnTo>
                  <a:pt x="251727" y="373159"/>
                </a:lnTo>
                <a:lnTo>
                  <a:pt x="251727" y="43211"/>
                </a:lnTo>
                <a:lnTo>
                  <a:pt x="200025" y="43211"/>
                </a:lnTo>
                <a:close/>
                <a:moveTo>
                  <a:pt x="0" y="10685"/>
                </a:moveTo>
                <a:lnTo>
                  <a:pt x="142672" y="10685"/>
                </a:lnTo>
                <a:lnTo>
                  <a:pt x="142672" y="43209"/>
                </a:lnTo>
                <a:lnTo>
                  <a:pt x="90970" y="43209"/>
                </a:lnTo>
                <a:lnTo>
                  <a:pt x="90970" y="373159"/>
                </a:lnTo>
                <a:lnTo>
                  <a:pt x="142672" y="373159"/>
                </a:lnTo>
                <a:lnTo>
                  <a:pt x="142672" y="405683"/>
                </a:lnTo>
                <a:lnTo>
                  <a:pt x="0" y="405683"/>
                </a:lnTo>
                <a:lnTo>
                  <a:pt x="0" y="373159"/>
                </a:lnTo>
                <a:lnTo>
                  <a:pt x="51702" y="373159"/>
                </a:lnTo>
                <a:lnTo>
                  <a:pt x="51702" y="43209"/>
                </a:lnTo>
                <a:lnTo>
                  <a:pt x="0" y="43209"/>
                </a:lnTo>
                <a:close/>
                <a:moveTo>
                  <a:pt x="5406769" y="6751"/>
                </a:moveTo>
                <a:lnTo>
                  <a:pt x="5489928" y="6751"/>
                </a:lnTo>
                <a:lnTo>
                  <a:pt x="5543307" y="350680"/>
                </a:lnTo>
                <a:lnTo>
                  <a:pt x="5579265" y="350680"/>
                </a:lnTo>
                <a:lnTo>
                  <a:pt x="5568591" y="405683"/>
                </a:lnTo>
                <a:lnTo>
                  <a:pt x="5421379" y="405683"/>
                </a:lnTo>
                <a:lnTo>
                  <a:pt x="5432054" y="350680"/>
                </a:lnTo>
                <a:lnTo>
                  <a:pt x="5471386" y="350680"/>
                </a:lnTo>
                <a:lnTo>
                  <a:pt x="5461272" y="275867"/>
                </a:lnTo>
                <a:lnTo>
                  <a:pt x="5335411" y="275867"/>
                </a:lnTo>
                <a:lnTo>
                  <a:pt x="5296079" y="350680"/>
                </a:lnTo>
                <a:lnTo>
                  <a:pt x="5335411" y="350680"/>
                </a:lnTo>
                <a:lnTo>
                  <a:pt x="5324173" y="405683"/>
                </a:lnTo>
                <a:lnTo>
                  <a:pt x="5173589" y="405683"/>
                </a:lnTo>
                <a:lnTo>
                  <a:pt x="5184266" y="350680"/>
                </a:lnTo>
                <a:lnTo>
                  <a:pt x="5220226" y="350680"/>
                </a:lnTo>
                <a:close/>
                <a:moveTo>
                  <a:pt x="4930705" y="6751"/>
                </a:moveTo>
                <a:lnTo>
                  <a:pt x="5099823" y="6751"/>
                </a:lnTo>
                <a:lnTo>
                  <a:pt x="5088586" y="65688"/>
                </a:lnTo>
                <a:lnTo>
                  <a:pt x="5040266" y="65688"/>
                </a:lnTo>
                <a:lnTo>
                  <a:pt x="4985767" y="346746"/>
                </a:lnTo>
                <a:lnTo>
                  <a:pt x="5103756" y="346746"/>
                </a:lnTo>
                <a:lnTo>
                  <a:pt x="5116117" y="284913"/>
                </a:lnTo>
                <a:lnTo>
                  <a:pt x="5179044" y="284913"/>
                </a:lnTo>
                <a:lnTo>
                  <a:pt x="5154885" y="405683"/>
                </a:lnTo>
                <a:lnTo>
                  <a:pt x="4853168" y="405683"/>
                </a:lnTo>
                <a:lnTo>
                  <a:pt x="4863844" y="350680"/>
                </a:lnTo>
                <a:lnTo>
                  <a:pt x="4911601" y="350680"/>
                </a:lnTo>
                <a:lnTo>
                  <a:pt x="4967225" y="65688"/>
                </a:lnTo>
                <a:lnTo>
                  <a:pt x="4918906" y="65688"/>
                </a:lnTo>
                <a:close/>
                <a:moveTo>
                  <a:pt x="4534543" y="6751"/>
                </a:moveTo>
                <a:lnTo>
                  <a:pt x="4884588" y="6751"/>
                </a:lnTo>
                <a:lnTo>
                  <a:pt x="4861553" y="125835"/>
                </a:lnTo>
                <a:lnTo>
                  <a:pt x="4798623" y="125835"/>
                </a:lnTo>
                <a:lnTo>
                  <a:pt x="4810423" y="65688"/>
                </a:lnTo>
                <a:lnTo>
                  <a:pt x="4735132" y="65688"/>
                </a:lnTo>
                <a:lnTo>
                  <a:pt x="4679506" y="350680"/>
                </a:lnTo>
                <a:lnTo>
                  <a:pt x="4727266" y="350680"/>
                </a:lnTo>
                <a:lnTo>
                  <a:pt x="4716590" y="405683"/>
                </a:lnTo>
                <a:lnTo>
                  <a:pt x="4547466" y="405683"/>
                </a:lnTo>
                <a:lnTo>
                  <a:pt x="4558142" y="350680"/>
                </a:lnTo>
                <a:lnTo>
                  <a:pt x="4605901" y="350680"/>
                </a:lnTo>
                <a:lnTo>
                  <a:pt x="4661526" y="65688"/>
                </a:lnTo>
                <a:lnTo>
                  <a:pt x="4585674" y="65688"/>
                </a:lnTo>
                <a:lnTo>
                  <a:pt x="4574436" y="125835"/>
                </a:lnTo>
                <a:lnTo>
                  <a:pt x="4511507" y="125835"/>
                </a:lnTo>
                <a:close/>
                <a:moveTo>
                  <a:pt x="4301870" y="6751"/>
                </a:moveTo>
                <a:lnTo>
                  <a:pt x="4385028" y="6751"/>
                </a:lnTo>
                <a:lnTo>
                  <a:pt x="4438407" y="350680"/>
                </a:lnTo>
                <a:lnTo>
                  <a:pt x="4474365" y="350680"/>
                </a:lnTo>
                <a:lnTo>
                  <a:pt x="4463691" y="405683"/>
                </a:lnTo>
                <a:lnTo>
                  <a:pt x="4316479" y="405683"/>
                </a:lnTo>
                <a:lnTo>
                  <a:pt x="4327154" y="350680"/>
                </a:lnTo>
                <a:lnTo>
                  <a:pt x="4366486" y="350680"/>
                </a:lnTo>
                <a:lnTo>
                  <a:pt x="4356372" y="275867"/>
                </a:lnTo>
                <a:lnTo>
                  <a:pt x="4230511" y="275867"/>
                </a:lnTo>
                <a:lnTo>
                  <a:pt x="4191179" y="350680"/>
                </a:lnTo>
                <a:lnTo>
                  <a:pt x="4230511" y="350680"/>
                </a:lnTo>
                <a:lnTo>
                  <a:pt x="4219274" y="405683"/>
                </a:lnTo>
                <a:lnTo>
                  <a:pt x="4068689" y="405683"/>
                </a:lnTo>
                <a:lnTo>
                  <a:pt x="4079365" y="350680"/>
                </a:lnTo>
                <a:lnTo>
                  <a:pt x="4115325" y="350680"/>
                </a:lnTo>
                <a:close/>
                <a:moveTo>
                  <a:pt x="3348433" y="6751"/>
                </a:moveTo>
                <a:lnTo>
                  <a:pt x="3644538" y="6751"/>
                </a:lnTo>
                <a:lnTo>
                  <a:pt x="3624874" y="109550"/>
                </a:lnTo>
                <a:lnTo>
                  <a:pt x="3561944" y="109550"/>
                </a:lnTo>
                <a:lnTo>
                  <a:pt x="3570372" y="65688"/>
                </a:lnTo>
                <a:lnTo>
                  <a:pt x="3458560" y="65688"/>
                </a:lnTo>
                <a:lnTo>
                  <a:pt x="3437209" y="175343"/>
                </a:lnTo>
                <a:lnTo>
                  <a:pt x="3568687" y="175343"/>
                </a:lnTo>
                <a:lnTo>
                  <a:pt x="3556887" y="234281"/>
                </a:lnTo>
                <a:lnTo>
                  <a:pt x="3425971" y="234281"/>
                </a:lnTo>
                <a:lnTo>
                  <a:pt x="3404058" y="346746"/>
                </a:lnTo>
                <a:lnTo>
                  <a:pt x="3523737" y="346746"/>
                </a:lnTo>
                <a:lnTo>
                  <a:pt x="3532727" y="301760"/>
                </a:lnTo>
                <a:lnTo>
                  <a:pt x="3595657" y="301760"/>
                </a:lnTo>
                <a:lnTo>
                  <a:pt x="3575429" y="405683"/>
                </a:lnTo>
                <a:lnTo>
                  <a:pt x="3271457" y="405683"/>
                </a:lnTo>
                <a:lnTo>
                  <a:pt x="3282132" y="350680"/>
                </a:lnTo>
                <a:lnTo>
                  <a:pt x="3329329" y="350680"/>
                </a:lnTo>
                <a:lnTo>
                  <a:pt x="3386078" y="62316"/>
                </a:lnTo>
                <a:lnTo>
                  <a:pt x="3337757" y="62316"/>
                </a:lnTo>
                <a:close/>
                <a:moveTo>
                  <a:pt x="2953393" y="6751"/>
                </a:moveTo>
                <a:lnTo>
                  <a:pt x="3303438" y="6751"/>
                </a:lnTo>
                <a:lnTo>
                  <a:pt x="3280403" y="125835"/>
                </a:lnTo>
                <a:lnTo>
                  <a:pt x="3217474" y="125835"/>
                </a:lnTo>
                <a:lnTo>
                  <a:pt x="3229273" y="65688"/>
                </a:lnTo>
                <a:lnTo>
                  <a:pt x="3153982" y="65688"/>
                </a:lnTo>
                <a:lnTo>
                  <a:pt x="3098356" y="350680"/>
                </a:lnTo>
                <a:lnTo>
                  <a:pt x="3146116" y="350680"/>
                </a:lnTo>
                <a:lnTo>
                  <a:pt x="3135440" y="405683"/>
                </a:lnTo>
                <a:lnTo>
                  <a:pt x="2966316" y="405683"/>
                </a:lnTo>
                <a:lnTo>
                  <a:pt x="2976992" y="350680"/>
                </a:lnTo>
                <a:lnTo>
                  <a:pt x="3024751" y="350680"/>
                </a:lnTo>
                <a:lnTo>
                  <a:pt x="3080376" y="65688"/>
                </a:lnTo>
                <a:lnTo>
                  <a:pt x="3004524" y="65688"/>
                </a:lnTo>
                <a:lnTo>
                  <a:pt x="2993286" y="125835"/>
                </a:lnTo>
                <a:lnTo>
                  <a:pt x="2930356" y="125835"/>
                </a:lnTo>
                <a:close/>
                <a:moveTo>
                  <a:pt x="2605483" y="6751"/>
                </a:moveTo>
                <a:lnTo>
                  <a:pt x="2901588" y="6751"/>
                </a:lnTo>
                <a:lnTo>
                  <a:pt x="2881924" y="109550"/>
                </a:lnTo>
                <a:lnTo>
                  <a:pt x="2818994" y="109550"/>
                </a:lnTo>
                <a:lnTo>
                  <a:pt x="2827422" y="65688"/>
                </a:lnTo>
                <a:lnTo>
                  <a:pt x="2715610" y="65688"/>
                </a:lnTo>
                <a:lnTo>
                  <a:pt x="2694259" y="175343"/>
                </a:lnTo>
                <a:lnTo>
                  <a:pt x="2825737" y="175343"/>
                </a:lnTo>
                <a:lnTo>
                  <a:pt x="2813937" y="234281"/>
                </a:lnTo>
                <a:lnTo>
                  <a:pt x="2683021" y="234281"/>
                </a:lnTo>
                <a:lnTo>
                  <a:pt x="2661108" y="346746"/>
                </a:lnTo>
                <a:lnTo>
                  <a:pt x="2780787" y="346746"/>
                </a:lnTo>
                <a:lnTo>
                  <a:pt x="2789777" y="301760"/>
                </a:lnTo>
                <a:lnTo>
                  <a:pt x="2852707" y="301760"/>
                </a:lnTo>
                <a:lnTo>
                  <a:pt x="2832479" y="405683"/>
                </a:lnTo>
                <a:lnTo>
                  <a:pt x="2528507" y="405683"/>
                </a:lnTo>
                <a:lnTo>
                  <a:pt x="2539182" y="350680"/>
                </a:lnTo>
                <a:lnTo>
                  <a:pt x="2586379" y="350680"/>
                </a:lnTo>
                <a:lnTo>
                  <a:pt x="2643128" y="62316"/>
                </a:lnTo>
                <a:lnTo>
                  <a:pt x="2594807" y="62316"/>
                </a:lnTo>
                <a:close/>
                <a:moveTo>
                  <a:pt x="2214972" y="6751"/>
                </a:moveTo>
                <a:lnTo>
                  <a:pt x="2386374" y="6751"/>
                </a:lnTo>
                <a:cubicBezTo>
                  <a:pt x="2400120" y="6751"/>
                  <a:pt x="2412670" y="7593"/>
                  <a:pt x="2424024" y="9277"/>
                </a:cubicBezTo>
                <a:cubicBezTo>
                  <a:pt x="2435379" y="10961"/>
                  <a:pt x="2445677" y="13487"/>
                  <a:pt x="2454918" y="16854"/>
                </a:cubicBezTo>
                <a:cubicBezTo>
                  <a:pt x="2472463" y="23215"/>
                  <a:pt x="2486078" y="33367"/>
                  <a:pt x="2495763" y="47313"/>
                </a:cubicBezTo>
                <a:cubicBezTo>
                  <a:pt x="2505448" y="61258"/>
                  <a:pt x="2510360" y="77880"/>
                  <a:pt x="2510500" y="97180"/>
                </a:cubicBezTo>
                <a:cubicBezTo>
                  <a:pt x="2510244" y="119065"/>
                  <a:pt x="2504301" y="138556"/>
                  <a:pt x="2492673" y="155654"/>
                </a:cubicBezTo>
                <a:cubicBezTo>
                  <a:pt x="2481045" y="172751"/>
                  <a:pt x="2465273" y="186048"/>
                  <a:pt x="2445357" y="195544"/>
                </a:cubicBezTo>
                <a:lnTo>
                  <a:pt x="2445357" y="196666"/>
                </a:lnTo>
                <a:cubicBezTo>
                  <a:pt x="2461616" y="203027"/>
                  <a:pt x="2473733" y="213042"/>
                  <a:pt x="2481711" y="226713"/>
                </a:cubicBezTo>
                <a:cubicBezTo>
                  <a:pt x="2489688" y="240383"/>
                  <a:pt x="2493665" y="256590"/>
                  <a:pt x="2493641" y="275333"/>
                </a:cubicBezTo>
                <a:cubicBezTo>
                  <a:pt x="2493185" y="303622"/>
                  <a:pt x="2485535" y="327863"/>
                  <a:pt x="2470691" y="348053"/>
                </a:cubicBezTo>
                <a:cubicBezTo>
                  <a:pt x="2455848" y="368243"/>
                  <a:pt x="2436546" y="383337"/>
                  <a:pt x="2412787" y="393334"/>
                </a:cubicBezTo>
                <a:cubicBezTo>
                  <a:pt x="2401466" y="397778"/>
                  <a:pt x="2389407" y="400959"/>
                  <a:pt x="2376610" y="402876"/>
                </a:cubicBezTo>
                <a:cubicBezTo>
                  <a:pt x="2363813" y="404794"/>
                  <a:pt x="2350771" y="405730"/>
                  <a:pt x="2337482" y="405683"/>
                </a:cubicBezTo>
                <a:lnTo>
                  <a:pt x="2137981" y="405683"/>
                </a:lnTo>
                <a:lnTo>
                  <a:pt x="2148659" y="350680"/>
                </a:lnTo>
                <a:lnTo>
                  <a:pt x="2195865" y="350680"/>
                </a:lnTo>
                <a:lnTo>
                  <a:pt x="2252624" y="62316"/>
                </a:lnTo>
                <a:lnTo>
                  <a:pt x="2204294" y="62316"/>
                </a:lnTo>
                <a:close/>
                <a:moveTo>
                  <a:pt x="1939670" y="6751"/>
                </a:moveTo>
                <a:lnTo>
                  <a:pt x="2022828" y="6751"/>
                </a:lnTo>
                <a:lnTo>
                  <a:pt x="2076207" y="350680"/>
                </a:lnTo>
                <a:lnTo>
                  <a:pt x="2112165" y="350680"/>
                </a:lnTo>
                <a:lnTo>
                  <a:pt x="2101492" y="405683"/>
                </a:lnTo>
                <a:lnTo>
                  <a:pt x="1954279" y="405683"/>
                </a:lnTo>
                <a:lnTo>
                  <a:pt x="1964955" y="350680"/>
                </a:lnTo>
                <a:lnTo>
                  <a:pt x="2004286" y="350680"/>
                </a:lnTo>
                <a:lnTo>
                  <a:pt x="1994172" y="275867"/>
                </a:lnTo>
                <a:lnTo>
                  <a:pt x="1868311" y="275867"/>
                </a:lnTo>
                <a:lnTo>
                  <a:pt x="1828979" y="350680"/>
                </a:lnTo>
                <a:lnTo>
                  <a:pt x="1868311" y="350680"/>
                </a:lnTo>
                <a:lnTo>
                  <a:pt x="1857073" y="405683"/>
                </a:lnTo>
                <a:lnTo>
                  <a:pt x="1706490" y="405683"/>
                </a:lnTo>
                <a:lnTo>
                  <a:pt x="1717165" y="350680"/>
                </a:lnTo>
                <a:lnTo>
                  <a:pt x="1753126" y="350680"/>
                </a:lnTo>
                <a:close/>
                <a:moveTo>
                  <a:pt x="1576775" y="6751"/>
                </a:moveTo>
                <a:lnTo>
                  <a:pt x="1746443" y="6751"/>
                </a:lnTo>
                <a:lnTo>
                  <a:pt x="1735768" y="62316"/>
                </a:lnTo>
                <a:lnTo>
                  <a:pt x="1687452" y="62316"/>
                </a:lnTo>
                <a:lnTo>
                  <a:pt x="1631271" y="350680"/>
                </a:lnTo>
                <a:lnTo>
                  <a:pt x="1679025" y="350680"/>
                </a:lnTo>
                <a:lnTo>
                  <a:pt x="1668350" y="405683"/>
                </a:lnTo>
                <a:lnTo>
                  <a:pt x="1499806" y="405683"/>
                </a:lnTo>
                <a:lnTo>
                  <a:pt x="1510481" y="350680"/>
                </a:lnTo>
                <a:lnTo>
                  <a:pt x="1557673" y="350680"/>
                </a:lnTo>
                <a:lnTo>
                  <a:pt x="1613854" y="62316"/>
                </a:lnTo>
                <a:lnTo>
                  <a:pt x="1566100" y="62316"/>
                </a:lnTo>
                <a:close/>
                <a:moveTo>
                  <a:pt x="1138647" y="6751"/>
                </a:moveTo>
                <a:lnTo>
                  <a:pt x="1304992" y="6751"/>
                </a:lnTo>
                <a:cubicBezTo>
                  <a:pt x="1322799" y="6716"/>
                  <a:pt x="1338886" y="7768"/>
                  <a:pt x="1353251" y="9908"/>
                </a:cubicBezTo>
                <a:cubicBezTo>
                  <a:pt x="1367617" y="12048"/>
                  <a:pt x="1381315" y="15486"/>
                  <a:pt x="1394346" y="20222"/>
                </a:cubicBezTo>
                <a:cubicBezTo>
                  <a:pt x="1424544" y="31214"/>
                  <a:pt x="1447685" y="48953"/>
                  <a:pt x="1463770" y="73439"/>
                </a:cubicBezTo>
                <a:cubicBezTo>
                  <a:pt x="1479855" y="97925"/>
                  <a:pt x="1487974" y="128881"/>
                  <a:pt x="1488125" y="166308"/>
                </a:cubicBezTo>
                <a:cubicBezTo>
                  <a:pt x="1487980" y="198116"/>
                  <a:pt x="1482219" y="228621"/>
                  <a:pt x="1470843" y="257824"/>
                </a:cubicBezTo>
                <a:cubicBezTo>
                  <a:pt x="1459467" y="287027"/>
                  <a:pt x="1443346" y="312948"/>
                  <a:pt x="1422480" y="335587"/>
                </a:cubicBezTo>
                <a:cubicBezTo>
                  <a:pt x="1401615" y="358226"/>
                  <a:pt x="1376876" y="375604"/>
                  <a:pt x="1348264" y="387721"/>
                </a:cubicBezTo>
                <a:cubicBezTo>
                  <a:pt x="1332938" y="394118"/>
                  <a:pt x="1317226" y="398725"/>
                  <a:pt x="1301128" y="401543"/>
                </a:cubicBezTo>
                <a:cubicBezTo>
                  <a:pt x="1285030" y="404362"/>
                  <a:pt x="1267773" y="405741"/>
                  <a:pt x="1249356" y="405683"/>
                </a:cubicBezTo>
                <a:lnTo>
                  <a:pt x="1061656" y="405683"/>
                </a:lnTo>
                <a:lnTo>
                  <a:pt x="1072334" y="350680"/>
                </a:lnTo>
                <a:lnTo>
                  <a:pt x="1119540" y="350680"/>
                </a:lnTo>
                <a:lnTo>
                  <a:pt x="1175737" y="62316"/>
                </a:lnTo>
                <a:lnTo>
                  <a:pt x="1127970" y="62316"/>
                </a:lnTo>
                <a:close/>
                <a:moveTo>
                  <a:pt x="5822555" y="7"/>
                </a:moveTo>
                <a:cubicBezTo>
                  <a:pt x="5839244" y="-135"/>
                  <a:pt x="5857233" y="2083"/>
                  <a:pt x="5876521" y="6661"/>
                </a:cubicBezTo>
                <a:cubicBezTo>
                  <a:pt x="5895810" y="11239"/>
                  <a:pt x="5911760" y="19030"/>
                  <a:pt x="5924369" y="30034"/>
                </a:cubicBezTo>
                <a:cubicBezTo>
                  <a:pt x="5936979" y="41038"/>
                  <a:pt x="5941611" y="56109"/>
                  <a:pt x="5938263" y="75245"/>
                </a:cubicBezTo>
                <a:lnTo>
                  <a:pt x="5929271" y="122463"/>
                </a:lnTo>
                <a:lnTo>
                  <a:pt x="5861881" y="122463"/>
                </a:lnTo>
                <a:lnTo>
                  <a:pt x="5867495" y="94919"/>
                </a:lnTo>
                <a:cubicBezTo>
                  <a:pt x="5869110" y="83326"/>
                  <a:pt x="5864055" y="75315"/>
                  <a:pt x="5852331" y="70888"/>
                </a:cubicBezTo>
                <a:cubicBezTo>
                  <a:pt x="5840607" y="66461"/>
                  <a:pt x="5827682" y="64353"/>
                  <a:pt x="5813557" y="64564"/>
                </a:cubicBezTo>
                <a:cubicBezTo>
                  <a:pt x="5792280" y="64658"/>
                  <a:pt x="5774799" y="69249"/>
                  <a:pt x="5761115" y="78336"/>
                </a:cubicBezTo>
                <a:cubicBezTo>
                  <a:pt x="5747431" y="87424"/>
                  <a:pt x="5740354" y="100447"/>
                  <a:pt x="5739885" y="117404"/>
                </a:cubicBezTo>
                <a:cubicBezTo>
                  <a:pt x="5740781" y="134459"/>
                  <a:pt x="5749737" y="147285"/>
                  <a:pt x="5766755" y="155882"/>
                </a:cubicBezTo>
                <a:cubicBezTo>
                  <a:pt x="5783771" y="164479"/>
                  <a:pt x="5803477" y="172756"/>
                  <a:pt x="5825867" y="180712"/>
                </a:cubicBezTo>
                <a:cubicBezTo>
                  <a:pt x="5848259" y="188668"/>
                  <a:pt x="5867963" y="200211"/>
                  <a:pt x="5884980" y="215343"/>
                </a:cubicBezTo>
                <a:cubicBezTo>
                  <a:pt x="5901997" y="230475"/>
                  <a:pt x="5910954" y="253103"/>
                  <a:pt x="5911849" y="283227"/>
                </a:cubicBezTo>
                <a:cubicBezTo>
                  <a:pt x="5911455" y="310828"/>
                  <a:pt x="5903884" y="334231"/>
                  <a:pt x="5889136" y="353437"/>
                </a:cubicBezTo>
                <a:cubicBezTo>
                  <a:pt x="5874389" y="372643"/>
                  <a:pt x="5854829" y="387260"/>
                  <a:pt x="5830459" y="397287"/>
                </a:cubicBezTo>
                <a:cubicBezTo>
                  <a:pt x="5806087" y="407315"/>
                  <a:pt x="5779271" y="412361"/>
                  <a:pt x="5750008" y="412427"/>
                </a:cubicBezTo>
                <a:cubicBezTo>
                  <a:pt x="5731217" y="412583"/>
                  <a:pt x="5711261" y="409713"/>
                  <a:pt x="5690137" y="403818"/>
                </a:cubicBezTo>
                <a:cubicBezTo>
                  <a:pt x="5669013" y="397922"/>
                  <a:pt x="5651635" y="388064"/>
                  <a:pt x="5638001" y="374242"/>
                </a:cubicBezTo>
                <a:cubicBezTo>
                  <a:pt x="5624365" y="360421"/>
                  <a:pt x="5619387" y="341699"/>
                  <a:pt x="5623065" y="318078"/>
                </a:cubicBezTo>
                <a:lnTo>
                  <a:pt x="5630932" y="276482"/>
                </a:lnTo>
                <a:lnTo>
                  <a:pt x="5697776" y="276482"/>
                </a:lnTo>
                <a:lnTo>
                  <a:pt x="5691601" y="306273"/>
                </a:lnTo>
                <a:cubicBezTo>
                  <a:pt x="5689673" y="316697"/>
                  <a:pt x="5691968" y="324955"/>
                  <a:pt x="5698485" y="331048"/>
                </a:cubicBezTo>
                <a:cubicBezTo>
                  <a:pt x="5705001" y="337141"/>
                  <a:pt x="5713827" y="341485"/>
                  <a:pt x="5724964" y="344081"/>
                </a:cubicBezTo>
                <a:cubicBezTo>
                  <a:pt x="5736101" y="346676"/>
                  <a:pt x="5747635" y="347939"/>
                  <a:pt x="5759568" y="347870"/>
                </a:cubicBezTo>
                <a:cubicBezTo>
                  <a:pt x="5783961" y="347448"/>
                  <a:pt x="5802941" y="341546"/>
                  <a:pt x="5816509" y="330163"/>
                </a:cubicBezTo>
                <a:cubicBezTo>
                  <a:pt x="5830077" y="318780"/>
                  <a:pt x="5836966" y="304447"/>
                  <a:pt x="5837177" y="287162"/>
                </a:cubicBezTo>
                <a:cubicBezTo>
                  <a:pt x="5836281" y="270083"/>
                  <a:pt x="5827325" y="257128"/>
                  <a:pt x="5810308" y="248297"/>
                </a:cubicBezTo>
                <a:cubicBezTo>
                  <a:pt x="5793291" y="239466"/>
                  <a:pt x="5773587" y="230990"/>
                  <a:pt x="5751195" y="222870"/>
                </a:cubicBezTo>
                <a:cubicBezTo>
                  <a:pt x="5728803" y="214750"/>
                  <a:pt x="5709099" y="203218"/>
                  <a:pt x="5692082" y="188274"/>
                </a:cubicBezTo>
                <a:cubicBezTo>
                  <a:pt x="5675065" y="173330"/>
                  <a:pt x="5666108" y="151205"/>
                  <a:pt x="5665213" y="121901"/>
                </a:cubicBezTo>
                <a:cubicBezTo>
                  <a:pt x="5665635" y="94569"/>
                  <a:pt x="5673150" y="71882"/>
                  <a:pt x="5687759" y="53838"/>
                </a:cubicBezTo>
                <a:cubicBezTo>
                  <a:pt x="5702368" y="35794"/>
                  <a:pt x="5721539" y="22308"/>
                  <a:pt x="5745270" y="13379"/>
                </a:cubicBezTo>
                <a:cubicBezTo>
                  <a:pt x="5769003" y="4450"/>
                  <a:pt x="5794763" y="-7"/>
                  <a:pt x="5822555" y="7"/>
                </a:cubicBezTo>
                <a:close/>
                <a:moveTo>
                  <a:pt x="3850880" y="7"/>
                </a:moveTo>
                <a:cubicBezTo>
                  <a:pt x="3867569" y="-135"/>
                  <a:pt x="3885557" y="2083"/>
                  <a:pt x="3904847" y="6661"/>
                </a:cubicBezTo>
                <a:cubicBezTo>
                  <a:pt x="3924135" y="11239"/>
                  <a:pt x="3940085" y="19030"/>
                  <a:pt x="3952694" y="30034"/>
                </a:cubicBezTo>
                <a:cubicBezTo>
                  <a:pt x="3965304" y="41038"/>
                  <a:pt x="3969935" y="56109"/>
                  <a:pt x="3966587" y="75245"/>
                </a:cubicBezTo>
                <a:lnTo>
                  <a:pt x="3957596" y="122463"/>
                </a:lnTo>
                <a:lnTo>
                  <a:pt x="3890205" y="122463"/>
                </a:lnTo>
                <a:lnTo>
                  <a:pt x="3895820" y="94919"/>
                </a:lnTo>
                <a:cubicBezTo>
                  <a:pt x="3897435" y="83326"/>
                  <a:pt x="3892380" y="75315"/>
                  <a:pt x="3880656" y="70888"/>
                </a:cubicBezTo>
                <a:cubicBezTo>
                  <a:pt x="3868932" y="66461"/>
                  <a:pt x="3856007" y="64353"/>
                  <a:pt x="3841882" y="64564"/>
                </a:cubicBezTo>
                <a:cubicBezTo>
                  <a:pt x="3820605" y="64658"/>
                  <a:pt x="3803124" y="69249"/>
                  <a:pt x="3789440" y="78336"/>
                </a:cubicBezTo>
                <a:cubicBezTo>
                  <a:pt x="3775755" y="87424"/>
                  <a:pt x="3768679" y="100447"/>
                  <a:pt x="3768210" y="117404"/>
                </a:cubicBezTo>
                <a:cubicBezTo>
                  <a:pt x="3769106" y="134459"/>
                  <a:pt x="3778062" y="147285"/>
                  <a:pt x="3795079" y="155882"/>
                </a:cubicBezTo>
                <a:cubicBezTo>
                  <a:pt x="3812097" y="164479"/>
                  <a:pt x="3831801" y="172756"/>
                  <a:pt x="3854192" y="180712"/>
                </a:cubicBezTo>
                <a:cubicBezTo>
                  <a:pt x="3876583" y="188668"/>
                  <a:pt x="3896288" y="200211"/>
                  <a:pt x="3913305" y="215343"/>
                </a:cubicBezTo>
                <a:cubicBezTo>
                  <a:pt x="3930322" y="230475"/>
                  <a:pt x="3939279" y="253103"/>
                  <a:pt x="3940174" y="283227"/>
                </a:cubicBezTo>
                <a:cubicBezTo>
                  <a:pt x="3939780" y="310828"/>
                  <a:pt x="3932209" y="334231"/>
                  <a:pt x="3917461" y="353437"/>
                </a:cubicBezTo>
                <a:cubicBezTo>
                  <a:pt x="3902714" y="372643"/>
                  <a:pt x="3883154" y="387260"/>
                  <a:pt x="3858784" y="397287"/>
                </a:cubicBezTo>
                <a:cubicBezTo>
                  <a:pt x="3834413" y="407315"/>
                  <a:pt x="3807596" y="412361"/>
                  <a:pt x="3778333" y="412427"/>
                </a:cubicBezTo>
                <a:cubicBezTo>
                  <a:pt x="3759542" y="412583"/>
                  <a:pt x="3739586" y="409713"/>
                  <a:pt x="3718462" y="403818"/>
                </a:cubicBezTo>
                <a:cubicBezTo>
                  <a:pt x="3697338" y="397922"/>
                  <a:pt x="3679959" y="388064"/>
                  <a:pt x="3666325" y="374242"/>
                </a:cubicBezTo>
                <a:cubicBezTo>
                  <a:pt x="3652691" y="360421"/>
                  <a:pt x="3647712" y="341699"/>
                  <a:pt x="3651389" y="318078"/>
                </a:cubicBezTo>
                <a:lnTo>
                  <a:pt x="3659257" y="276482"/>
                </a:lnTo>
                <a:lnTo>
                  <a:pt x="3726101" y="276482"/>
                </a:lnTo>
                <a:lnTo>
                  <a:pt x="3719925" y="306273"/>
                </a:lnTo>
                <a:cubicBezTo>
                  <a:pt x="3717998" y="316697"/>
                  <a:pt x="3720293" y="324955"/>
                  <a:pt x="3726810" y="331048"/>
                </a:cubicBezTo>
                <a:cubicBezTo>
                  <a:pt x="3733326" y="337141"/>
                  <a:pt x="3742153" y="341485"/>
                  <a:pt x="3753289" y="344081"/>
                </a:cubicBezTo>
                <a:cubicBezTo>
                  <a:pt x="3764426" y="346676"/>
                  <a:pt x="3775960" y="347939"/>
                  <a:pt x="3787893" y="347870"/>
                </a:cubicBezTo>
                <a:cubicBezTo>
                  <a:pt x="3812287" y="347448"/>
                  <a:pt x="3831267" y="341546"/>
                  <a:pt x="3844834" y="330163"/>
                </a:cubicBezTo>
                <a:cubicBezTo>
                  <a:pt x="3858402" y="318780"/>
                  <a:pt x="3865291" y="304447"/>
                  <a:pt x="3865502" y="287162"/>
                </a:cubicBezTo>
                <a:cubicBezTo>
                  <a:pt x="3864606" y="270083"/>
                  <a:pt x="3855650" y="257128"/>
                  <a:pt x="3838632" y="248297"/>
                </a:cubicBezTo>
                <a:cubicBezTo>
                  <a:pt x="3821615" y="239466"/>
                  <a:pt x="3801911" y="230990"/>
                  <a:pt x="3779520" y="222870"/>
                </a:cubicBezTo>
                <a:cubicBezTo>
                  <a:pt x="3757128" y="214750"/>
                  <a:pt x="3737424" y="203218"/>
                  <a:pt x="3720407" y="188274"/>
                </a:cubicBezTo>
                <a:cubicBezTo>
                  <a:pt x="3703390" y="173330"/>
                  <a:pt x="3694433" y="151205"/>
                  <a:pt x="3693537" y="121901"/>
                </a:cubicBezTo>
                <a:cubicBezTo>
                  <a:pt x="3693960" y="94569"/>
                  <a:pt x="3701475" y="71882"/>
                  <a:pt x="3716084" y="53838"/>
                </a:cubicBezTo>
                <a:cubicBezTo>
                  <a:pt x="3730693" y="35794"/>
                  <a:pt x="3749863" y="22308"/>
                  <a:pt x="3773595" y="13379"/>
                </a:cubicBezTo>
                <a:cubicBezTo>
                  <a:pt x="3797327" y="4450"/>
                  <a:pt x="3823089" y="-7"/>
                  <a:pt x="3850880" y="7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 hidden="1"/>
          <p:cNvSpPr txBox="1"/>
          <p:nvPr/>
        </p:nvSpPr>
        <p:spPr>
          <a:xfrm>
            <a:off x="2836127" y="-1446550"/>
            <a:ext cx="65197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kern="1200" dirty="0" smtClean="0">
                <a:solidFill>
                  <a:schemeClr val="bg1"/>
                </a:solidFill>
                <a:effectLst/>
                <a:latin typeface="Museo Slab 300" charset="0"/>
                <a:ea typeface="Museo Slab 300" charset="0"/>
                <a:cs typeface="Museo Slab 300" charset="0"/>
              </a:rPr>
              <a:t>IDF </a:t>
            </a:r>
            <a:r>
              <a:rPr lang="en-US" sz="4400" b="1" i="0" kern="1200" dirty="0" smtClean="0">
                <a:solidFill>
                  <a:schemeClr val="bg1"/>
                </a:solidFill>
                <a:effectLst/>
                <a:latin typeface="Museo Slab 700" charset="0"/>
                <a:ea typeface="Museo Slab 700" charset="0"/>
                <a:cs typeface="Museo Slab 700" charset="0"/>
              </a:rPr>
              <a:t>DIABETES ATLAS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Museo Slab 700" charset="0"/>
                <a:ea typeface="Museo Slab 700" charset="0"/>
                <a:cs typeface="Museo Slab 700" charset="0"/>
              </a:rPr>
              <a:t>Eighth edition 2017</a:t>
            </a:r>
            <a:endParaRPr lang="en-US" sz="4400" b="1" i="0" kern="1200" dirty="0" smtClean="0">
              <a:solidFill>
                <a:schemeClr val="bg1"/>
              </a:solidFill>
              <a:effectLst/>
              <a:latin typeface="Museo Slab 700" charset="0"/>
              <a:ea typeface="Museo Slab 700" charset="0"/>
              <a:cs typeface="Museo Slab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6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 To Outline"/>
          <p:cNvSpPr/>
          <p:nvPr/>
        </p:nvSpPr>
        <p:spPr>
          <a:xfrm>
            <a:off x="9081536" y="634177"/>
            <a:ext cx="2969023" cy="2915389"/>
          </a:xfrm>
          <a:custGeom>
            <a:avLst/>
            <a:gdLst/>
            <a:ahLst/>
            <a:cxnLst/>
            <a:rect l="l" t="t" r="r" b="b"/>
            <a:pathLst>
              <a:path w="2969023" h="2915389">
                <a:moveTo>
                  <a:pt x="2236151" y="2770451"/>
                </a:moveTo>
                <a:cubicBezTo>
                  <a:pt x="2228723" y="2770547"/>
                  <a:pt x="2222080" y="2772873"/>
                  <a:pt x="2216224" y="2777432"/>
                </a:cubicBezTo>
                <a:cubicBezTo>
                  <a:pt x="2210368" y="2781990"/>
                  <a:pt x="2205956" y="2788207"/>
                  <a:pt x="2202987" y="2796083"/>
                </a:cubicBezTo>
                <a:lnTo>
                  <a:pt x="2254219" y="2796083"/>
                </a:lnTo>
                <a:cubicBezTo>
                  <a:pt x="2254239" y="2795988"/>
                  <a:pt x="2254315" y="2795263"/>
                  <a:pt x="2254448" y="2793909"/>
                </a:cubicBezTo>
                <a:cubicBezTo>
                  <a:pt x="2254582" y="2792555"/>
                  <a:pt x="2254658" y="2791144"/>
                  <a:pt x="2254677" y="2789675"/>
                </a:cubicBezTo>
                <a:cubicBezTo>
                  <a:pt x="2254605" y="2783568"/>
                  <a:pt x="2252919" y="2778848"/>
                  <a:pt x="2249617" y="2775515"/>
                </a:cubicBezTo>
                <a:cubicBezTo>
                  <a:pt x="2246315" y="2772182"/>
                  <a:pt x="2241826" y="2770494"/>
                  <a:pt x="2236151" y="2770451"/>
                </a:cubicBezTo>
                <a:close/>
                <a:moveTo>
                  <a:pt x="1683701" y="2770451"/>
                </a:moveTo>
                <a:cubicBezTo>
                  <a:pt x="1676273" y="2770547"/>
                  <a:pt x="1669630" y="2772873"/>
                  <a:pt x="1663774" y="2777432"/>
                </a:cubicBezTo>
                <a:cubicBezTo>
                  <a:pt x="1657918" y="2781990"/>
                  <a:pt x="1653506" y="2788207"/>
                  <a:pt x="1650537" y="2796083"/>
                </a:cubicBezTo>
                <a:lnTo>
                  <a:pt x="1701769" y="2796083"/>
                </a:lnTo>
                <a:cubicBezTo>
                  <a:pt x="1701789" y="2795988"/>
                  <a:pt x="1701865" y="2795263"/>
                  <a:pt x="1701998" y="2793909"/>
                </a:cubicBezTo>
                <a:cubicBezTo>
                  <a:pt x="1702132" y="2792555"/>
                  <a:pt x="1702208" y="2791144"/>
                  <a:pt x="1702227" y="2789675"/>
                </a:cubicBezTo>
                <a:cubicBezTo>
                  <a:pt x="1702156" y="2783568"/>
                  <a:pt x="1700469" y="2778848"/>
                  <a:pt x="1697167" y="2775515"/>
                </a:cubicBezTo>
                <a:cubicBezTo>
                  <a:pt x="1693865" y="2772182"/>
                  <a:pt x="1689376" y="2770494"/>
                  <a:pt x="1683701" y="2770451"/>
                </a:cubicBezTo>
                <a:close/>
                <a:moveTo>
                  <a:pt x="1388426" y="2770451"/>
                </a:moveTo>
                <a:cubicBezTo>
                  <a:pt x="1380997" y="2770547"/>
                  <a:pt x="1374355" y="2772873"/>
                  <a:pt x="1368499" y="2777432"/>
                </a:cubicBezTo>
                <a:cubicBezTo>
                  <a:pt x="1362643" y="2781990"/>
                  <a:pt x="1358231" y="2788207"/>
                  <a:pt x="1355262" y="2796083"/>
                </a:cubicBezTo>
                <a:lnTo>
                  <a:pt x="1406495" y="2796083"/>
                </a:lnTo>
                <a:cubicBezTo>
                  <a:pt x="1406513" y="2795988"/>
                  <a:pt x="1406590" y="2795263"/>
                  <a:pt x="1406723" y="2793909"/>
                </a:cubicBezTo>
                <a:cubicBezTo>
                  <a:pt x="1406857" y="2792555"/>
                  <a:pt x="1406933" y="2791144"/>
                  <a:pt x="1406952" y="2789675"/>
                </a:cubicBezTo>
                <a:cubicBezTo>
                  <a:pt x="1406881" y="2783568"/>
                  <a:pt x="1405194" y="2778848"/>
                  <a:pt x="1401892" y="2775515"/>
                </a:cubicBezTo>
                <a:cubicBezTo>
                  <a:pt x="1398589" y="2772182"/>
                  <a:pt x="1394101" y="2770494"/>
                  <a:pt x="1388426" y="2770451"/>
                </a:cubicBezTo>
                <a:close/>
                <a:moveTo>
                  <a:pt x="340676" y="2770451"/>
                </a:moveTo>
                <a:cubicBezTo>
                  <a:pt x="333247" y="2770547"/>
                  <a:pt x="326605" y="2772873"/>
                  <a:pt x="320749" y="2777432"/>
                </a:cubicBezTo>
                <a:cubicBezTo>
                  <a:pt x="314893" y="2781990"/>
                  <a:pt x="310481" y="2788207"/>
                  <a:pt x="307512" y="2796083"/>
                </a:cubicBezTo>
                <a:lnTo>
                  <a:pt x="358744" y="2796083"/>
                </a:lnTo>
                <a:cubicBezTo>
                  <a:pt x="358763" y="2795988"/>
                  <a:pt x="358840" y="2795263"/>
                  <a:pt x="358973" y="2793909"/>
                </a:cubicBezTo>
                <a:cubicBezTo>
                  <a:pt x="359107" y="2792555"/>
                  <a:pt x="359183" y="2791144"/>
                  <a:pt x="359202" y="2789675"/>
                </a:cubicBezTo>
                <a:cubicBezTo>
                  <a:pt x="359131" y="2783568"/>
                  <a:pt x="357444" y="2778848"/>
                  <a:pt x="354142" y="2775515"/>
                </a:cubicBezTo>
                <a:cubicBezTo>
                  <a:pt x="350839" y="2772182"/>
                  <a:pt x="346351" y="2770494"/>
                  <a:pt x="340676" y="2770451"/>
                </a:cubicBezTo>
                <a:close/>
                <a:moveTo>
                  <a:pt x="2365391" y="2750820"/>
                </a:moveTo>
                <a:lnTo>
                  <a:pt x="2421845" y="2750820"/>
                </a:lnTo>
                <a:lnTo>
                  <a:pt x="2417731" y="2772509"/>
                </a:lnTo>
                <a:lnTo>
                  <a:pt x="2404017" y="2772509"/>
                </a:lnTo>
                <a:lnTo>
                  <a:pt x="2413845" y="2831501"/>
                </a:lnTo>
                <a:cubicBezTo>
                  <a:pt x="2414245" y="2834507"/>
                  <a:pt x="2414359" y="2837242"/>
                  <a:pt x="2414188" y="2839704"/>
                </a:cubicBezTo>
                <a:cubicBezTo>
                  <a:pt x="2414017" y="2842167"/>
                  <a:pt x="2413902" y="2843473"/>
                  <a:pt x="2413845" y="2843620"/>
                </a:cubicBezTo>
                <a:lnTo>
                  <a:pt x="2414531" y="2843620"/>
                </a:lnTo>
                <a:cubicBezTo>
                  <a:pt x="2414559" y="2843473"/>
                  <a:pt x="2415074" y="2842167"/>
                  <a:pt x="2416073" y="2839704"/>
                </a:cubicBezTo>
                <a:cubicBezTo>
                  <a:pt x="2417073" y="2837242"/>
                  <a:pt x="2418388" y="2834507"/>
                  <a:pt x="2420016" y="2831501"/>
                </a:cubicBezTo>
                <a:lnTo>
                  <a:pt x="2452700" y="2772509"/>
                </a:lnTo>
                <a:lnTo>
                  <a:pt x="2439215" y="2772509"/>
                </a:lnTo>
                <a:lnTo>
                  <a:pt x="2443558" y="2750820"/>
                </a:lnTo>
                <a:lnTo>
                  <a:pt x="2499327" y="2750820"/>
                </a:lnTo>
                <a:lnTo>
                  <a:pt x="2495212" y="2772509"/>
                </a:lnTo>
                <a:lnTo>
                  <a:pt x="2481727" y="2772509"/>
                </a:lnTo>
                <a:lnTo>
                  <a:pt x="2417502" y="2882492"/>
                </a:lnTo>
                <a:cubicBezTo>
                  <a:pt x="2410397" y="2894457"/>
                  <a:pt x="2402665" y="2902966"/>
                  <a:pt x="2394303" y="2908019"/>
                </a:cubicBezTo>
                <a:cubicBezTo>
                  <a:pt x="2385942" y="2913072"/>
                  <a:pt x="2377066" y="2915527"/>
                  <a:pt x="2367676" y="2915384"/>
                </a:cubicBezTo>
                <a:cubicBezTo>
                  <a:pt x="2358267" y="2915032"/>
                  <a:pt x="2351087" y="2913624"/>
                  <a:pt x="2346135" y="2911160"/>
                </a:cubicBezTo>
                <a:cubicBezTo>
                  <a:pt x="2341183" y="2908696"/>
                  <a:pt x="2338687" y="2907288"/>
                  <a:pt x="2338649" y="2906936"/>
                </a:cubicBezTo>
                <a:lnTo>
                  <a:pt x="2351677" y="2886608"/>
                </a:lnTo>
                <a:cubicBezTo>
                  <a:pt x="2351687" y="2886817"/>
                  <a:pt x="2353096" y="2887656"/>
                  <a:pt x="2355906" y="2889123"/>
                </a:cubicBezTo>
                <a:cubicBezTo>
                  <a:pt x="2358715" y="2890590"/>
                  <a:pt x="2362867" y="2891428"/>
                  <a:pt x="2368362" y="2891638"/>
                </a:cubicBezTo>
                <a:cubicBezTo>
                  <a:pt x="2372995" y="2891605"/>
                  <a:pt x="2377328" y="2890414"/>
                  <a:pt x="2381361" y="2888065"/>
                </a:cubicBezTo>
                <a:cubicBezTo>
                  <a:pt x="2385395" y="2885717"/>
                  <a:pt x="2388756" y="2882411"/>
                  <a:pt x="2391447" y="2878147"/>
                </a:cubicBezTo>
                <a:lnTo>
                  <a:pt x="2396017" y="2870830"/>
                </a:lnTo>
                <a:lnTo>
                  <a:pt x="2375219" y="2772509"/>
                </a:lnTo>
                <a:lnTo>
                  <a:pt x="2361277" y="2772509"/>
                </a:lnTo>
                <a:close/>
                <a:moveTo>
                  <a:pt x="2042002" y="2750820"/>
                </a:moveTo>
                <a:lnTo>
                  <a:pt x="2097083" y="2750820"/>
                </a:lnTo>
                <a:lnTo>
                  <a:pt x="2092740" y="2772509"/>
                </a:lnTo>
                <a:lnTo>
                  <a:pt x="2079485" y="2772509"/>
                </a:lnTo>
                <a:lnTo>
                  <a:pt x="2088626" y="2830139"/>
                </a:lnTo>
                <a:cubicBezTo>
                  <a:pt x="2089045" y="2833274"/>
                  <a:pt x="2089236" y="2836152"/>
                  <a:pt x="2089198" y="2838773"/>
                </a:cubicBezTo>
                <a:cubicBezTo>
                  <a:pt x="2089160" y="2841393"/>
                  <a:pt x="2089121" y="2842784"/>
                  <a:pt x="2089083" y="2842946"/>
                </a:cubicBezTo>
                <a:lnTo>
                  <a:pt x="2089769" y="2842946"/>
                </a:lnTo>
                <a:cubicBezTo>
                  <a:pt x="2089788" y="2842784"/>
                  <a:pt x="2090264" y="2841393"/>
                  <a:pt x="2091198" y="2838773"/>
                </a:cubicBezTo>
                <a:cubicBezTo>
                  <a:pt x="2092131" y="2836152"/>
                  <a:pt x="2093407" y="2833274"/>
                  <a:pt x="2095026" y="2830139"/>
                </a:cubicBezTo>
                <a:lnTo>
                  <a:pt x="2126566" y="2772509"/>
                </a:lnTo>
                <a:lnTo>
                  <a:pt x="2113310" y="2772509"/>
                </a:lnTo>
                <a:lnTo>
                  <a:pt x="2117652" y="2750820"/>
                </a:lnTo>
                <a:lnTo>
                  <a:pt x="2174563" y="2750820"/>
                </a:lnTo>
                <a:lnTo>
                  <a:pt x="2170219" y="2772509"/>
                </a:lnTo>
                <a:lnTo>
                  <a:pt x="2156049" y="2772509"/>
                </a:lnTo>
                <a:lnTo>
                  <a:pt x="2102111" y="2867378"/>
                </a:lnTo>
                <a:lnTo>
                  <a:pt x="2068743" y="2867378"/>
                </a:lnTo>
                <a:lnTo>
                  <a:pt x="2051829" y="2772509"/>
                </a:lnTo>
                <a:lnTo>
                  <a:pt x="2037659" y="2772509"/>
                </a:lnTo>
                <a:close/>
                <a:moveTo>
                  <a:pt x="1969689" y="2750820"/>
                </a:moveTo>
                <a:lnTo>
                  <a:pt x="2016524" y="2750820"/>
                </a:lnTo>
                <a:lnTo>
                  <a:pt x="2001207" y="2829681"/>
                </a:lnTo>
                <a:cubicBezTo>
                  <a:pt x="2000969" y="2830848"/>
                  <a:pt x="2000760" y="2832058"/>
                  <a:pt x="2000579" y="2833312"/>
                </a:cubicBezTo>
                <a:cubicBezTo>
                  <a:pt x="2000398" y="2834565"/>
                  <a:pt x="2000302" y="2835717"/>
                  <a:pt x="2000293" y="2836770"/>
                </a:cubicBezTo>
                <a:cubicBezTo>
                  <a:pt x="2000331" y="2840263"/>
                  <a:pt x="2001227" y="2842712"/>
                  <a:pt x="2002979" y="2844117"/>
                </a:cubicBezTo>
                <a:cubicBezTo>
                  <a:pt x="2004731" y="2845522"/>
                  <a:pt x="2007113" y="2846199"/>
                  <a:pt x="2010123" y="2846147"/>
                </a:cubicBezTo>
                <a:cubicBezTo>
                  <a:pt x="2011532" y="2846128"/>
                  <a:pt x="2012713" y="2846051"/>
                  <a:pt x="2013666" y="2845918"/>
                </a:cubicBezTo>
                <a:cubicBezTo>
                  <a:pt x="2014619" y="2845785"/>
                  <a:pt x="2015114" y="2845708"/>
                  <a:pt x="2015152" y="2845689"/>
                </a:cubicBezTo>
                <a:lnTo>
                  <a:pt x="2011037" y="2867379"/>
                </a:lnTo>
                <a:cubicBezTo>
                  <a:pt x="2010923" y="2867407"/>
                  <a:pt x="2009837" y="2867521"/>
                  <a:pt x="2007780" y="2867721"/>
                </a:cubicBezTo>
                <a:cubicBezTo>
                  <a:pt x="2005722" y="2867921"/>
                  <a:pt x="2003379" y="2868035"/>
                  <a:pt x="2000750" y="2868064"/>
                </a:cubicBezTo>
                <a:cubicBezTo>
                  <a:pt x="1995989" y="2868179"/>
                  <a:pt x="1991300" y="2867745"/>
                  <a:pt x="1986683" y="2866761"/>
                </a:cubicBezTo>
                <a:cubicBezTo>
                  <a:pt x="1982066" y="2865778"/>
                  <a:pt x="1978223" y="2863551"/>
                  <a:pt x="1975154" y="2860080"/>
                </a:cubicBezTo>
                <a:cubicBezTo>
                  <a:pt x="1972085" y="2856610"/>
                  <a:pt x="1970492" y="2851203"/>
                  <a:pt x="1970375" y="2843860"/>
                </a:cubicBezTo>
                <a:cubicBezTo>
                  <a:pt x="1970375" y="2842249"/>
                  <a:pt x="1970489" y="2840439"/>
                  <a:pt x="1970717" y="2838428"/>
                </a:cubicBezTo>
                <a:cubicBezTo>
                  <a:pt x="1970946" y="2836418"/>
                  <a:pt x="1971289" y="2834264"/>
                  <a:pt x="1971745" y="2831968"/>
                </a:cubicBezTo>
                <a:lnTo>
                  <a:pt x="1983393" y="2772509"/>
                </a:lnTo>
                <a:lnTo>
                  <a:pt x="1965346" y="2772509"/>
                </a:lnTo>
                <a:close/>
                <a:moveTo>
                  <a:pt x="1036239" y="2750820"/>
                </a:moveTo>
                <a:lnTo>
                  <a:pt x="1083073" y="2750820"/>
                </a:lnTo>
                <a:lnTo>
                  <a:pt x="1067757" y="2829681"/>
                </a:lnTo>
                <a:cubicBezTo>
                  <a:pt x="1067519" y="2830848"/>
                  <a:pt x="1067310" y="2832058"/>
                  <a:pt x="1067129" y="2833312"/>
                </a:cubicBezTo>
                <a:cubicBezTo>
                  <a:pt x="1066948" y="2834565"/>
                  <a:pt x="1066853" y="2835717"/>
                  <a:pt x="1066843" y="2836770"/>
                </a:cubicBezTo>
                <a:cubicBezTo>
                  <a:pt x="1066881" y="2840263"/>
                  <a:pt x="1067776" y="2842712"/>
                  <a:pt x="1069529" y="2844117"/>
                </a:cubicBezTo>
                <a:cubicBezTo>
                  <a:pt x="1071281" y="2845522"/>
                  <a:pt x="1073663" y="2846199"/>
                  <a:pt x="1076673" y="2846147"/>
                </a:cubicBezTo>
                <a:cubicBezTo>
                  <a:pt x="1078083" y="2846128"/>
                  <a:pt x="1079263" y="2846051"/>
                  <a:pt x="1080216" y="2845918"/>
                </a:cubicBezTo>
                <a:cubicBezTo>
                  <a:pt x="1081169" y="2845785"/>
                  <a:pt x="1081664" y="2845708"/>
                  <a:pt x="1081702" y="2845689"/>
                </a:cubicBezTo>
                <a:lnTo>
                  <a:pt x="1077587" y="2867379"/>
                </a:lnTo>
                <a:cubicBezTo>
                  <a:pt x="1077473" y="2867407"/>
                  <a:pt x="1076387" y="2867521"/>
                  <a:pt x="1074330" y="2867721"/>
                </a:cubicBezTo>
                <a:cubicBezTo>
                  <a:pt x="1072272" y="2867921"/>
                  <a:pt x="1069929" y="2868035"/>
                  <a:pt x="1067300" y="2868064"/>
                </a:cubicBezTo>
                <a:cubicBezTo>
                  <a:pt x="1062539" y="2868179"/>
                  <a:pt x="1057850" y="2867745"/>
                  <a:pt x="1053233" y="2866761"/>
                </a:cubicBezTo>
                <a:cubicBezTo>
                  <a:pt x="1048616" y="2865778"/>
                  <a:pt x="1044773" y="2863551"/>
                  <a:pt x="1041704" y="2860080"/>
                </a:cubicBezTo>
                <a:cubicBezTo>
                  <a:pt x="1038635" y="2856610"/>
                  <a:pt x="1037042" y="2851203"/>
                  <a:pt x="1036925" y="2843860"/>
                </a:cubicBezTo>
                <a:cubicBezTo>
                  <a:pt x="1036925" y="2842249"/>
                  <a:pt x="1037039" y="2840439"/>
                  <a:pt x="1037267" y="2838428"/>
                </a:cubicBezTo>
                <a:cubicBezTo>
                  <a:pt x="1037496" y="2836418"/>
                  <a:pt x="1037838" y="2834264"/>
                  <a:pt x="1038295" y="2831968"/>
                </a:cubicBezTo>
                <a:lnTo>
                  <a:pt x="1049943" y="2772509"/>
                </a:lnTo>
                <a:lnTo>
                  <a:pt x="1031896" y="2772509"/>
                </a:lnTo>
                <a:close/>
                <a:moveTo>
                  <a:pt x="815793" y="2750820"/>
                </a:moveTo>
                <a:lnTo>
                  <a:pt x="862864" y="2750820"/>
                </a:lnTo>
                <a:lnTo>
                  <a:pt x="849369" y="2819848"/>
                </a:lnTo>
                <a:cubicBezTo>
                  <a:pt x="849012" y="2821811"/>
                  <a:pt x="848697" y="2823716"/>
                  <a:pt x="848425" y="2825565"/>
                </a:cubicBezTo>
                <a:cubicBezTo>
                  <a:pt x="848154" y="2827414"/>
                  <a:pt x="848011" y="2829091"/>
                  <a:pt x="847997" y="2830596"/>
                </a:cubicBezTo>
                <a:cubicBezTo>
                  <a:pt x="847949" y="2834970"/>
                  <a:pt x="849073" y="2838343"/>
                  <a:pt x="851370" y="2840716"/>
                </a:cubicBezTo>
                <a:cubicBezTo>
                  <a:pt x="853667" y="2843089"/>
                  <a:pt x="857422" y="2844289"/>
                  <a:pt x="862635" y="2844318"/>
                </a:cubicBezTo>
                <a:cubicBezTo>
                  <a:pt x="869473" y="2844172"/>
                  <a:pt x="875697" y="2842075"/>
                  <a:pt x="881306" y="2838025"/>
                </a:cubicBezTo>
                <a:cubicBezTo>
                  <a:pt x="886915" y="2833975"/>
                  <a:pt x="891596" y="2828844"/>
                  <a:pt x="895349" y="2822635"/>
                </a:cubicBezTo>
                <a:cubicBezTo>
                  <a:pt x="899102" y="2816424"/>
                  <a:pt x="901614" y="2810007"/>
                  <a:pt x="902884" y="2803382"/>
                </a:cubicBezTo>
                <a:lnTo>
                  <a:pt x="908821" y="2772509"/>
                </a:lnTo>
                <a:lnTo>
                  <a:pt x="890769" y="2772509"/>
                </a:lnTo>
                <a:lnTo>
                  <a:pt x="895115" y="2750820"/>
                </a:lnTo>
                <a:lnTo>
                  <a:pt x="942180" y="2750820"/>
                </a:lnTo>
                <a:lnTo>
                  <a:pt x="926635" y="2829681"/>
                </a:lnTo>
                <a:cubicBezTo>
                  <a:pt x="926406" y="2830848"/>
                  <a:pt x="926235" y="2832058"/>
                  <a:pt x="926121" y="2833312"/>
                </a:cubicBezTo>
                <a:cubicBezTo>
                  <a:pt x="926006" y="2834565"/>
                  <a:pt x="925949" y="2835717"/>
                  <a:pt x="925949" y="2836770"/>
                </a:cubicBezTo>
                <a:cubicBezTo>
                  <a:pt x="925973" y="2840263"/>
                  <a:pt x="926840" y="2842712"/>
                  <a:pt x="928549" y="2844117"/>
                </a:cubicBezTo>
                <a:cubicBezTo>
                  <a:pt x="930259" y="2845522"/>
                  <a:pt x="932669" y="2846199"/>
                  <a:pt x="935779" y="2846147"/>
                </a:cubicBezTo>
                <a:cubicBezTo>
                  <a:pt x="937079" y="2846128"/>
                  <a:pt x="938193" y="2846051"/>
                  <a:pt x="939122" y="2845918"/>
                </a:cubicBezTo>
                <a:cubicBezTo>
                  <a:pt x="940051" y="2845785"/>
                  <a:pt x="940537" y="2845708"/>
                  <a:pt x="940579" y="2845689"/>
                </a:cubicBezTo>
                <a:lnTo>
                  <a:pt x="936465" y="2867379"/>
                </a:lnTo>
                <a:cubicBezTo>
                  <a:pt x="936393" y="2867407"/>
                  <a:pt x="935222" y="2867521"/>
                  <a:pt x="932950" y="2867721"/>
                </a:cubicBezTo>
                <a:cubicBezTo>
                  <a:pt x="930679" y="2867921"/>
                  <a:pt x="927736" y="2868035"/>
                  <a:pt x="924122" y="2868064"/>
                </a:cubicBezTo>
                <a:cubicBezTo>
                  <a:pt x="916724" y="2868235"/>
                  <a:pt x="910511" y="2866580"/>
                  <a:pt x="905482" y="2863098"/>
                </a:cubicBezTo>
                <a:cubicBezTo>
                  <a:pt x="900453" y="2859616"/>
                  <a:pt x="897836" y="2853279"/>
                  <a:pt x="897631" y="2844089"/>
                </a:cubicBezTo>
                <a:lnTo>
                  <a:pt x="897174" y="2844089"/>
                </a:lnTo>
                <a:cubicBezTo>
                  <a:pt x="892952" y="2850669"/>
                  <a:pt x="887043" y="2856577"/>
                  <a:pt x="879447" y="2861815"/>
                </a:cubicBezTo>
                <a:cubicBezTo>
                  <a:pt x="871851" y="2867052"/>
                  <a:pt x="862511" y="2869821"/>
                  <a:pt x="851428" y="2870121"/>
                </a:cubicBezTo>
                <a:cubicBezTo>
                  <a:pt x="842033" y="2870202"/>
                  <a:pt x="834152" y="2867757"/>
                  <a:pt x="827785" y="2862784"/>
                </a:cubicBezTo>
                <a:cubicBezTo>
                  <a:pt x="821419" y="2857812"/>
                  <a:pt x="818107" y="2849827"/>
                  <a:pt x="817850" y="2838829"/>
                </a:cubicBezTo>
                <a:cubicBezTo>
                  <a:pt x="817859" y="2836762"/>
                  <a:pt x="818012" y="2834551"/>
                  <a:pt x="818307" y="2832197"/>
                </a:cubicBezTo>
                <a:cubicBezTo>
                  <a:pt x="818602" y="2829844"/>
                  <a:pt x="818982" y="2827404"/>
                  <a:pt x="819449" y="2824879"/>
                </a:cubicBezTo>
                <a:lnTo>
                  <a:pt x="829497" y="2772509"/>
                </a:lnTo>
                <a:lnTo>
                  <a:pt x="811449" y="2772509"/>
                </a:lnTo>
                <a:close/>
                <a:moveTo>
                  <a:pt x="474264" y="2750820"/>
                </a:moveTo>
                <a:lnTo>
                  <a:pt x="521099" y="2750820"/>
                </a:lnTo>
                <a:lnTo>
                  <a:pt x="505782" y="2829681"/>
                </a:lnTo>
                <a:cubicBezTo>
                  <a:pt x="505544" y="2830848"/>
                  <a:pt x="505335" y="2832058"/>
                  <a:pt x="505154" y="2833312"/>
                </a:cubicBezTo>
                <a:cubicBezTo>
                  <a:pt x="504973" y="2834565"/>
                  <a:pt x="504877" y="2835717"/>
                  <a:pt x="504868" y="2836770"/>
                </a:cubicBezTo>
                <a:cubicBezTo>
                  <a:pt x="504906" y="2840263"/>
                  <a:pt x="505801" y="2842712"/>
                  <a:pt x="507554" y="2844117"/>
                </a:cubicBezTo>
                <a:cubicBezTo>
                  <a:pt x="509307" y="2845522"/>
                  <a:pt x="511688" y="2846199"/>
                  <a:pt x="514698" y="2846147"/>
                </a:cubicBezTo>
                <a:cubicBezTo>
                  <a:pt x="516107" y="2846128"/>
                  <a:pt x="517289" y="2846051"/>
                  <a:pt x="518241" y="2845918"/>
                </a:cubicBezTo>
                <a:cubicBezTo>
                  <a:pt x="519194" y="2845785"/>
                  <a:pt x="519689" y="2845708"/>
                  <a:pt x="519727" y="2845689"/>
                </a:cubicBezTo>
                <a:lnTo>
                  <a:pt x="515612" y="2867379"/>
                </a:lnTo>
                <a:cubicBezTo>
                  <a:pt x="515498" y="2867407"/>
                  <a:pt x="514412" y="2867521"/>
                  <a:pt x="512355" y="2867721"/>
                </a:cubicBezTo>
                <a:cubicBezTo>
                  <a:pt x="510297" y="2867921"/>
                  <a:pt x="507954" y="2868035"/>
                  <a:pt x="505325" y="2868064"/>
                </a:cubicBezTo>
                <a:cubicBezTo>
                  <a:pt x="500564" y="2868179"/>
                  <a:pt x="495875" y="2867745"/>
                  <a:pt x="491258" y="2866761"/>
                </a:cubicBezTo>
                <a:cubicBezTo>
                  <a:pt x="486641" y="2865778"/>
                  <a:pt x="482798" y="2863551"/>
                  <a:pt x="479729" y="2860080"/>
                </a:cubicBezTo>
                <a:cubicBezTo>
                  <a:pt x="476660" y="2856610"/>
                  <a:pt x="475067" y="2851203"/>
                  <a:pt x="474950" y="2843860"/>
                </a:cubicBezTo>
                <a:cubicBezTo>
                  <a:pt x="474950" y="2842249"/>
                  <a:pt x="475064" y="2840439"/>
                  <a:pt x="475293" y="2838428"/>
                </a:cubicBezTo>
                <a:cubicBezTo>
                  <a:pt x="475521" y="2836418"/>
                  <a:pt x="475863" y="2834264"/>
                  <a:pt x="476320" y="2831968"/>
                </a:cubicBezTo>
                <a:lnTo>
                  <a:pt x="487968" y="2772509"/>
                </a:lnTo>
                <a:lnTo>
                  <a:pt x="469921" y="2772509"/>
                </a:lnTo>
                <a:close/>
                <a:moveTo>
                  <a:pt x="15693" y="2750820"/>
                </a:moveTo>
                <a:lnTo>
                  <a:pt x="62764" y="2750820"/>
                </a:lnTo>
                <a:lnTo>
                  <a:pt x="49269" y="2819848"/>
                </a:lnTo>
                <a:cubicBezTo>
                  <a:pt x="48912" y="2821811"/>
                  <a:pt x="48597" y="2823716"/>
                  <a:pt x="48325" y="2825565"/>
                </a:cubicBezTo>
                <a:cubicBezTo>
                  <a:pt x="48054" y="2827414"/>
                  <a:pt x="47911" y="2829091"/>
                  <a:pt x="47897" y="2830596"/>
                </a:cubicBezTo>
                <a:cubicBezTo>
                  <a:pt x="47849" y="2834970"/>
                  <a:pt x="48973" y="2838343"/>
                  <a:pt x="51270" y="2840716"/>
                </a:cubicBezTo>
                <a:cubicBezTo>
                  <a:pt x="53567" y="2843089"/>
                  <a:pt x="57322" y="2844289"/>
                  <a:pt x="62535" y="2844318"/>
                </a:cubicBezTo>
                <a:cubicBezTo>
                  <a:pt x="69373" y="2844172"/>
                  <a:pt x="75597" y="2842075"/>
                  <a:pt x="81206" y="2838025"/>
                </a:cubicBezTo>
                <a:cubicBezTo>
                  <a:pt x="86815" y="2833975"/>
                  <a:pt x="91496" y="2828844"/>
                  <a:pt x="95249" y="2822635"/>
                </a:cubicBezTo>
                <a:cubicBezTo>
                  <a:pt x="99002" y="2816424"/>
                  <a:pt x="101514" y="2810007"/>
                  <a:pt x="102784" y="2803382"/>
                </a:cubicBezTo>
                <a:lnTo>
                  <a:pt x="108721" y="2772509"/>
                </a:lnTo>
                <a:lnTo>
                  <a:pt x="90670" y="2772509"/>
                </a:lnTo>
                <a:lnTo>
                  <a:pt x="95015" y="2750820"/>
                </a:lnTo>
                <a:lnTo>
                  <a:pt x="142080" y="2750820"/>
                </a:lnTo>
                <a:lnTo>
                  <a:pt x="126535" y="2829681"/>
                </a:lnTo>
                <a:cubicBezTo>
                  <a:pt x="126306" y="2830848"/>
                  <a:pt x="126135" y="2832058"/>
                  <a:pt x="126021" y="2833312"/>
                </a:cubicBezTo>
                <a:cubicBezTo>
                  <a:pt x="125906" y="2834565"/>
                  <a:pt x="125849" y="2835717"/>
                  <a:pt x="125849" y="2836770"/>
                </a:cubicBezTo>
                <a:cubicBezTo>
                  <a:pt x="125873" y="2840263"/>
                  <a:pt x="126740" y="2842712"/>
                  <a:pt x="128449" y="2844117"/>
                </a:cubicBezTo>
                <a:cubicBezTo>
                  <a:pt x="130159" y="2845522"/>
                  <a:pt x="132569" y="2846199"/>
                  <a:pt x="135679" y="2846147"/>
                </a:cubicBezTo>
                <a:cubicBezTo>
                  <a:pt x="136979" y="2846128"/>
                  <a:pt x="138094" y="2846051"/>
                  <a:pt x="139022" y="2845918"/>
                </a:cubicBezTo>
                <a:cubicBezTo>
                  <a:pt x="139951" y="2845785"/>
                  <a:pt x="140437" y="2845708"/>
                  <a:pt x="140480" y="2845689"/>
                </a:cubicBezTo>
                <a:lnTo>
                  <a:pt x="136365" y="2867379"/>
                </a:lnTo>
                <a:cubicBezTo>
                  <a:pt x="136293" y="2867407"/>
                  <a:pt x="135122" y="2867521"/>
                  <a:pt x="132850" y="2867721"/>
                </a:cubicBezTo>
                <a:cubicBezTo>
                  <a:pt x="130579" y="2867921"/>
                  <a:pt x="127636" y="2868035"/>
                  <a:pt x="124022" y="2868064"/>
                </a:cubicBezTo>
                <a:cubicBezTo>
                  <a:pt x="116624" y="2868235"/>
                  <a:pt x="110410" y="2866580"/>
                  <a:pt x="105382" y="2863098"/>
                </a:cubicBezTo>
                <a:cubicBezTo>
                  <a:pt x="100353" y="2859616"/>
                  <a:pt x="97736" y="2853279"/>
                  <a:pt x="97531" y="2844089"/>
                </a:cubicBezTo>
                <a:lnTo>
                  <a:pt x="97074" y="2844089"/>
                </a:lnTo>
                <a:cubicBezTo>
                  <a:pt x="92852" y="2850669"/>
                  <a:pt x="86943" y="2856577"/>
                  <a:pt x="79347" y="2861815"/>
                </a:cubicBezTo>
                <a:cubicBezTo>
                  <a:pt x="71751" y="2867052"/>
                  <a:pt x="62412" y="2869821"/>
                  <a:pt x="51328" y="2870121"/>
                </a:cubicBezTo>
                <a:cubicBezTo>
                  <a:pt x="41933" y="2870202"/>
                  <a:pt x="34052" y="2867757"/>
                  <a:pt x="27685" y="2862784"/>
                </a:cubicBezTo>
                <a:cubicBezTo>
                  <a:pt x="21319" y="2857812"/>
                  <a:pt x="18007" y="2849827"/>
                  <a:pt x="17750" y="2838829"/>
                </a:cubicBezTo>
                <a:cubicBezTo>
                  <a:pt x="17759" y="2836762"/>
                  <a:pt x="17912" y="2834551"/>
                  <a:pt x="18207" y="2832197"/>
                </a:cubicBezTo>
                <a:cubicBezTo>
                  <a:pt x="18502" y="2829844"/>
                  <a:pt x="18882" y="2827404"/>
                  <a:pt x="19349" y="2824879"/>
                </a:cubicBezTo>
                <a:lnTo>
                  <a:pt x="29398" y="2772509"/>
                </a:lnTo>
                <a:lnTo>
                  <a:pt x="11349" y="2772509"/>
                </a:lnTo>
                <a:close/>
                <a:moveTo>
                  <a:pt x="2236837" y="2748077"/>
                </a:moveTo>
                <a:cubicBezTo>
                  <a:pt x="2252370" y="2748300"/>
                  <a:pt x="2263987" y="2752421"/>
                  <a:pt x="2271687" y="2760441"/>
                </a:cubicBezTo>
                <a:cubicBezTo>
                  <a:pt x="2279388" y="2768461"/>
                  <a:pt x="2283233" y="2779045"/>
                  <a:pt x="2283223" y="2792193"/>
                </a:cubicBezTo>
                <a:cubicBezTo>
                  <a:pt x="2283062" y="2797466"/>
                  <a:pt x="2282415" y="2802224"/>
                  <a:pt x="2281283" y="2806466"/>
                </a:cubicBezTo>
                <a:cubicBezTo>
                  <a:pt x="2280150" y="2810708"/>
                  <a:pt x="2279503" y="2812953"/>
                  <a:pt x="2279341" y="2813200"/>
                </a:cubicBezTo>
                <a:lnTo>
                  <a:pt x="2199099" y="2813200"/>
                </a:lnTo>
                <a:cubicBezTo>
                  <a:pt x="2199071" y="2813247"/>
                  <a:pt x="2198956" y="2813838"/>
                  <a:pt x="2198756" y="2814973"/>
                </a:cubicBezTo>
                <a:cubicBezTo>
                  <a:pt x="2198556" y="2816107"/>
                  <a:pt x="2198441" y="2817499"/>
                  <a:pt x="2198413" y="2819148"/>
                </a:cubicBezTo>
                <a:cubicBezTo>
                  <a:pt x="2198475" y="2826961"/>
                  <a:pt x="2201039" y="2833301"/>
                  <a:pt x="2206104" y="2838168"/>
                </a:cubicBezTo>
                <a:cubicBezTo>
                  <a:pt x="2211169" y="2843034"/>
                  <a:pt x="2218364" y="2845542"/>
                  <a:pt x="2227688" y="2845690"/>
                </a:cubicBezTo>
                <a:cubicBezTo>
                  <a:pt x="2234039" y="2845531"/>
                  <a:pt x="2239939" y="2844424"/>
                  <a:pt x="2245389" y="2842368"/>
                </a:cubicBezTo>
                <a:cubicBezTo>
                  <a:pt x="2250839" y="2840311"/>
                  <a:pt x="2255248" y="2838255"/>
                  <a:pt x="2258615" y="2836198"/>
                </a:cubicBezTo>
                <a:cubicBezTo>
                  <a:pt x="2261981" y="2834142"/>
                  <a:pt x="2263713" y="2833035"/>
                  <a:pt x="2263812" y="2832876"/>
                </a:cubicBezTo>
                <a:lnTo>
                  <a:pt x="2271577" y="2854823"/>
                </a:lnTo>
                <a:cubicBezTo>
                  <a:pt x="2271487" y="2855012"/>
                  <a:pt x="2269433" y="2856334"/>
                  <a:pt x="2265416" y="2858789"/>
                </a:cubicBezTo>
                <a:cubicBezTo>
                  <a:pt x="2261399" y="2861244"/>
                  <a:pt x="2255959" y="2863700"/>
                  <a:pt x="2249097" y="2866155"/>
                </a:cubicBezTo>
                <a:cubicBezTo>
                  <a:pt x="2242233" y="2868610"/>
                  <a:pt x="2234487" y="2869932"/>
                  <a:pt x="2225859" y="2870121"/>
                </a:cubicBezTo>
                <a:cubicBezTo>
                  <a:pt x="2207593" y="2869794"/>
                  <a:pt x="2193603" y="2864968"/>
                  <a:pt x="2183888" y="2855644"/>
                </a:cubicBezTo>
                <a:cubicBezTo>
                  <a:pt x="2174173" y="2846320"/>
                  <a:pt x="2169270" y="2834459"/>
                  <a:pt x="2169181" y="2820064"/>
                </a:cubicBezTo>
                <a:cubicBezTo>
                  <a:pt x="2169296" y="2806726"/>
                  <a:pt x="2172263" y="2794647"/>
                  <a:pt x="2178081" y="2783826"/>
                </a:cubicBezTo>
                <a:cubicBezTo>
                  <a:pt x="2183899" y="2773005"/>
                  <a:pt x="2191878" y="2764381"/>
                  <a:pt x="2202016" y="2757953"/>
                </a:cubicBezTo>
                <a:cubicBezTo>
                  <a:pt x="2212155" y="2751526"/>
                  <a:pt x="2223761" y="2748234"/>
                  <a:pt x="2236837" y="2748077"/>
                </a:cubicBezTo>
                <a:close/>
                <a:moveTo>
                  <a:pt x="1815051" y="2748077"/>
                </a:moveTo>
                <a:cubicBezTo>
                  <a:pt x="1821349" y="2748024"/>
                  <a:pt x="1828082" y="2748892"/>
                  <a:pt x="1835252" y="2750682"/>
                </a:cubicBezTo>
                <a:cubicBezTo>
                  <a:pt x="1842422" y="2752473"/>
                  <a:pt x="1848360" y="2755506"/>
                  <a:pt x="1853066" y="2759783"/>
                </a:cubicBezTo>
                <a:cubicBezTo>
                  <a:pt x="1857772" y="2764061"/>
                  <a:pt x="1859578" y="2769903"/>
                  <a:pt x="1858485" y="2777311"/>
                </a:cubicBezTo>
                <a:lnTo>
                  <a:pt x="1855513" y="2791947"/>
                </a:lnTo>
                <a:lnTo>
                  <a:pt x="1830596" y="2791947"/>
                </a:lnTo>
                <a:lnTo>
                  <a:pt x="1831967" y="2784629"/>
                </a:lnTo>
                <a:cubicBezTo>
                  <a:pt x="1832415" y="2780732"/>
                  <a:pt x="1830662" y="2777778"/>
                  <a:pt x="1826709" y="2775767"/>
                </a:cubicBezTo>
                <a:cubicBezTo>
                  <a:pt x="1822756" y="2773757"/>
                  <a:pt x="1818032" y="2772747"/>
                  <a:pt x="1812536" y="2772737"/>
                </a:cubicBezTo>
                <a:cubicBezTo>
                  <a:pt x="1804596" y="2772862"/>
                  <a:pt x="1797413" y="2774976"/>
                  <a:pt x="1790989" y="2779081"/>
                </a:cubicBezTo>
                <a:cubicBezTo>
                  <a:pt x="1784564" y="2783186"/>
                  <a:pt x="1779447" y="2788537"/>
                  <a:pt x="1775638" y="2795132"/>
                </a:cubicBezTo>
                <a:cubicBezTo>
                  <a:pt x="1771830" y="2801727"/>
                  <a:pt x="1769880" y="2808822"/>
                  <a:pt x="1769788" y="2816417"/>
                </a:cubicBezTo>
                <a:cubicBezTo>
                  <a:pt x="1769793" y="2824941"/>
                  <a:pt x="1772412" y="2831906"/>
                  <a:pt x="1777646" y="2837314"/>
                </a:cubicBezTo>
                <a:cubicBezTo>
                  <a:pt x="1782880" y="2842721"/>
                  <a:pt x="1790700" y="2845513"/>
                  <a:pt x="1801106" y="2845690"/>
                </a:cubicBezTo>
                <a:cubicBezTo>
                  <a:pt x="1808564" y="2845509"/>
                  <a:pt x="1815188" y="2844244"/>
                  <a:pt x="1820977" y="2841895"/>
                </a:cubicBezTo>
                <a:cubicBezTo>
                  <a:pt x="1826767" y="2839546"/>
                  <a:pt x="1831325" y="2837197"/>
                  <a:pt x="1834651" y="2834848"/>
                </a:cubicBezTo>
                <a:cubicBezTo>
                  <a:pt x="1837977" y="2832499"/>
                  <a:pt x="1839673" y="2831234"/>
                  <a:pt x="1839740" y="2831053"/>
                </a:cubicBezTo>
                <a:lnTo>
                  <a:pt x="1847512" y="2852996"/>
                </a:lnTo>
                <a:cubicBezTo>
                  <a:pt x="1847487" y="2853208"/>
                  <a:pt x="1845556" y="2854688"/>
                  <a:pt x="1841721" y="2857436"/>
                </a:cubicBezTo>
                <a:cubicBezTo>
                  <a:pt x="1837885" y="2860184"/>
                  <a:pt x="1832297" y="2862933"/>
                  <a:pt x="1824957" y="2865681"/>
                </a:cubicBezTo>
                <a:cubicBezTo>
                  <a:pt x="1817616" y="2868430"/>
                  <a:pt x="1808675" y="2869910"/>
                  <a:pt x="1798134" y="2870121"/>
                </a:cubicBezTo>
                <a:cubicBezTo>
                  <a:pt x="1779727" y="2869827"/>
                  <a:pt x="1765522" y="2864935"/>
                  <a:pt x="1755518" y="2855445"/>
                </a:cubicBezTo>
                <a:cubicBezTo>
                  <a:pt x="1745514" y="2845956"/>
                  <a:pt x="1740450" y="2833632"/>
                  <a:pt x="1740327" y="2818475"/>
                </a:cubicBezTo>
                <a:cubicBezTo>
                  <a:pt x="1740445" y="2806303"/>
                  <a:pt x="1743686" y="2794900"/>
                  <a:pt x="1750048" y="2784266"/>
                </a:cubicBezTo>
                <a:cubicBezTo>
                  <a:pt x="1756410" y="2773633"/>
                  <a:pt x="1765186" y="2764994"/>
                  <a:pt x="1776374" y="2758350"/>
                </a:cubicBezTo>
                <a:cubicBezTo>
                  <a:pt x="1787562" y="2751706"/>
                  <a:pt x="1800455" y="2748282"/>
                  <a:pt x="1815051" y="2748077"/>
                </a:cubicBezTo>
                <a:close/>
                <a:moveTo>
                  <a:pt x="1684387" y="2748077"/>
                </a:moveTo>
                <a:cubicBezTo>
                  <a:pt x="1699920" y="2748300"/>
                  <a:pt x="1711537" y="2752421"/>
                  <a:pt x="1719237" y="2760441"/>
                </a:cubicBezTo>
                <a:cubicBezTo>
                  <a:pt x="1726938" y="2768461"/>
                  <a:pt x="1730784" y="2779045"/>
                  <a:pt x="1730773" y="2792193"/>
                </a:cubicBezTo>
                <a:cubicBezTo>
                  <a:pt x="1730612" y="2797466"/>
                  <a:pt x="1729965" y="2802224"/>
                  <a:pt x="1728832" y="2806466"/>
                </a:cubicBezTo>
                <a:cubicBezTo>
                  <a:pt x="1727700" y="2810708"/>
                  <a:pt x="1727053" y="2812953"/>
                  <a:pt x="1726891" y="2813200"/>
                </a:cubicBezTo>
                <a:lnTo>
                  <a:pt x="1646649" y="2813200"/>
                </a:lnTo>
                <a:cubicBezTo>
                  <a:pt x="1646621" y="2813247"/>
                  <a:pt x="1646506" y="2813838"/>
                  <a:pt x="1646306" y="2814973"/>
                </a:cubicBezTo>
                <a:cubicBezTo>
                  <a:pt x="1646106" y="2816107"/>
                  <a:pt x="1645991" y="2817499"/>
                  <a:pt x="1645963" y="2819148"/>
                </a:cubicBezTo>
                <a:cubicBezTo>
                  <a:pt x="1646025" y="2826961"/>
                  <a:pt x="1648588" y="2833301"/>
                  <a:pt x="1653653" y="2838168"/>
                </a:cubicBezTo>
                <a:cubicBezTo>
                  <a:pt x="1658719" y="2843034"/>
                  <a:pt x="1665914" y="2845542"/>
                  <a:pt x="1675239" y="2845690"/>
                </a:cubicBezTo>
                <a:cubicBezTo>
                  <a:pt x="1681589" y="2845531"/>
                  <a:pt x="1687489" y="2844424"/>
                  <a:pt x="1692939" y="2842368"/>
                </a:cubicBezTo>
                <a:cubicBezTo>
                  <a:pt x="1698389" y="2840311"/>
                  <a:pt x="1702798" y="2838255"/>
                  <a:pt x="1706164" y="2836198"/>
                </a:cubicBezTo>
                <a:cubicBezTo>
                  <a:pt x="1709531" y="2834142"/>
                  <a:pt x="1711263" y="2833035"/>
                  <a:pt x="1711362" y="2832876"/>
                </a:cubicBezTo>
                <a:lnTo>
                  <a:pt x="1719127" y="2854823"/>
                </a:lnTo>
                <a:cubicBezTo>
                  <a:pt x="1719036" y="2855012"/>
                  <a:pt x="1716983" y="2856334"/>
                  <a:pt x="1712966" y="2858789"/>
                </a:cubicBezTo>
                <a:cubicBezTo>
                  <a:pt x="1708949" y="2861244"/>
                  <a:pt x="1703509" y="2863700"/>
                  <a:pt x="1696647" y="2866155"/>
                </a:cubicBezTo>
                <a:cubicBezTo>
                  <a:pt x="1689783" y="2868610"/>
                  <a:pt x="1682037" y="2869932"/>
                  <a:pt x="1673409" y="2870121"/>
                </a:cubicBezTo>
                <a:cubicBezTo>
                  <a:pt x="1655143" y="2869794"/>
                  <a:pt x="1641153" y="2864968"/>
                  <a:pt x="1631437" y="2855644"/>
                </a:cubicBezTo>
                <a:cubicBezTo>
                  <a:pt x="1621723" y="2846320"/>
                  <a:pt x="1616820" y="2834459"/>
                  <a:pt x="1616731" y="2820064"/>
                </a:cubicBezTo>
                <a:cubicBezTo>
                  <a:pt x="1616846" y="2806726"/>
                  <a:pt x="1619813" y="2794647"/>
                  <a:pt x="1625631" y="2783826"/>
                </a:cubicBezTo>
                <a:cubicBezTo>
                  <a:pt x="1631449" y="2773005"/>
                  <a:pt x="1639428" y="2764381"/>
                  <a:pt x="1649566" y="2757953"/>
                </a:cubicBezTo>
                <a:cubicBezTo>
                  <a:pt x="1659705" y="2751526"/>
                  <a:pt x="1671312" y="2748234"/>
                  <a:pt x="1684387" y="2748077"/>
                </a:cubicBezTo>
                <a:close/>
                <a:moveTo>
                  <a:pt x="1389112" y="2748077"/>
                </a:moveTo>
                <a:cubicBezTo>
                  <a:pt x="1404645" y="2748300"/>
                  <a:pt x="1416262" y="2752421"/>
                  <a:pt x="1423962" y="2760441"/>
                </a:cubicBezTo>
                <a:cubicBezTo>
                  <a:pt x="1431663" y="2768461"/>
                  <a:pt x="1435509" y="2779045"/>
                  <a:pt x="1435499" y="2792193"/>
                </a:cubicBezTo>
                <a:cubicBezTo>
                  <a:pt x="1435337" y="2797466"/>
                  <a:pt x="1434690" y="2802224"/>
                  <a:pt x="1433557" y="2806466"/>
                </a:cubicBezTo>
                <a:cubicBezTo>
                  <a:pt x="1432425" y="2810708"/>
                  <a:pt x="1431778" y="2812953"/>
                  <a:pt x="1431616" y="2813200"/>
                </a:cubicBezTo>
                <a:lnTo>
                  <a:pt x="1351374" y="2813200"/>
                </a:lnTo>
                <a:cubicBezTo>
                  <a:pt x="1351345" y="2813247"/>
                  <a:pt x="1351231" y="2813838"/>
                  <a:pt x="1351031" y="2814973"/>
                </a:cubicBezTo>
                <a:cubicBezTo>
                  <a:pt x="1350831" y="2816107"/>
                  <a:pt x="1350717" y="2817499"/>
                  <a:pt x="1350688" y="2819148"/>
                </a:cubicBezTo>
                <a:cubicBezTo>
                  <a:pt x="1350750" y="2826961"/>
                  <a:pt x="1353313" y="2833301"/>
                  <a:pt x="1358379" y="2838168"/>
                </a:cubicBezTo>
                <a:cubicBezTo>
                  <a:pt x="1363444" y="2843034"/>
                  <a:pt x="1370639" y="2845542"/>
                  <a:pt x="1379963" y="2845690"/>
                </a:cubicBezTo>
                <a:cubicBezTo>
                  <a:pt x="1386314" y="2845531"/>
                  <a:pt x="1392214" y="2844424"/>
                  <a:pt x="1397664" y="2842368"/>
                </a:cubicBezTo>
                <a:cubicBezTo>
                  <a:pt x="1403115" y="2840311"/>
                  <a:pt x="1407523" y="2838255"/>
                  <a:pt x="1410889" y="2836198"/>
                </a:cubicBezTo>
                <a:cubicBezTo>
                  <a:pt x="1414256" y="2834142"/>
                  <a:pt x="1415988" y="2833035"/>
                  <a:pt x="1416087" y="2832876"/>
                </a:cubicBezTo>
                <a:lnTo>
                  <a:pt x="1423851" y="2854823"/>
                </a:lnTo>
                <a:cubicBezTo>
                  <a:pt x="1423761" y="2855012"/>
                  <a:pt x="1421708" y="2856334"/>
                  <a:pt x="1417691" y="2858789"/>
                </a:cubicBezTo>
                <a:cubicBezTo>
                  <a:pt x="1413674" y="2861244"/>
                  <a:pt x="1408235" y="2863700"/>
                  <a:pt x="1401371" y="2866155"/>
                </a:cubicBezTo>
                <a:cubicBezTo>
                  <a:pt x="1394508" y="2868610"/>
                  <a:pt x="1386763" y="2869932"/>
                  <a:pt x="1378134" y="2870121"/>
                </a:cubicBezTo>
                <a:cubicBezTo>
                  <a:pt x="1359868" y="2869794"/>
                  <a:pt x="1345877" y="2864968"/>
                  <a:pt x="1336163" y="2855644"/>
                </a:cubicBezTo>
                <a:cubicBezTo>
                  <a:pt x="1326448" y="2846320"/>
                  <a:pt x="1321545" y="2834459"/>
                  <a:pt x="1321456" y="2820064"/>
                </a:cubicBezTo>
                <a:cubicBezTo>
                  <a:pt x="1321571" y="2806726"/>
                  <a:pt x="1324538" y="2794647"/>
                  <a:pt x="1330356" y="2783826"/>
                </a:cubicBezTo>
                <a:cubicBezTo>
                  <a:pt x="1336175" y="2773005"/>
                  <a:pt x="1344153" y="2764381"/>
                  <a:pt x="1354291" y="2757953"/>
                </a:cubicBezTo>
                <a:cubicBezTo>
                  <a:pt x="1364430" y="2751526"/>
                  <a:pt x="1376037" y="2748234"/>
                  <a:pt x="1389112" y="2748077"/>
                </a:cubicBezTo>
                <a:close/>
                <a:moveTo>
                  <a:pt x="1200907" y="2748077"/>
                </a:moveTo>
                <a:cubicBezTo>
                  <a:pt x="1210862" y="2748091"/>
                  <a:pt x="1218761" y="2750746"/>
                  <a:pt x="1224604" y="2756042"/>
                </a:cubicBezTo>
                <a:cubicBezTo>
                  <a:pt x="1230447" y="2761337"/>
                  <a:pt x="1233435" y="2769188"/>
                  <a:pt x="1233569" y="2779595"/>
                </a:cubicBezTo>
                <a:cubicBezTo>
                  <a:pt x="1233453" y="2784661"/>
                  <a:pt x="1232644" y="2791040"/>
                  <a:pt x="1231141" y="2798731"/>
                </a:cubicBezTo>
                <a:cubicBezTo>
                  <a:pt x="1229637" y="2806422"/>
                  <a:pt x="1228134" y="2813836"/>
                  <a:pt x="1226630" y="2820971"/>
                </a:cubicBezTo>
                <a:cubicBezTo>
                  <a:pt x="1225126" y="2828106"/>
                  <a:pt x="1224314" y="2833373"/>
                  <a:pt x="1224196" y="2836770"/>
                </a:cubicBezTo>
                <a:cubicBezTo>
                  <a:pt x="1224234" y="2840363"/>
                  <a:pt x="1225129" y="2842840"/>
                  <a:pt x="1226882" y="2844203"/>
                </a:cubicBezTo>
                <a:cubicBezTo>
                  <a:pt x="1228635" y="2845565"/>
                  <a:pt x="1231016" y="2846213"/>
                  <a:pt x="1234026" y="2846147"/>
                </a:cubicBezTo>
                <a:cubicBezTo>
                  <a:pt x="1235435" y="2846128"/>
                  <a:pt x="1236617" y="2846051"/>
                  <a:pt x="1237569" y="2845918"/>
                </a:cubicBezTo>
                <a:cubicBezTo>
                  <a:pt x="1238521" y="2845785"/>
                  <a:pt x="1239017" y="2845708"/>
                  <a:pt x="1239055" y="2845689"/>
                </a:cubicBezTo>
                <a:lnTo>
                  <a:pt x="1234940" y="2867379"/>
                </a:lnTo>
                <a:cubicBezTo>
                  <a:pt x="1234912" y="2867407"/>
                  <a:pt x="1233883" y="2867521"/>
                  <a:pt x="1231854" y="2867721"/>
                </a:cubicBezTo>
                <a:cubicBezTo>
                  <a:pt x="1229825" y="2867921"/>
                  <a:pt x="1226968" y="2868035"/>
                  <a:pt x="1223282" y="2868064"/>
                </a:cubicBezTo>
                <a:cubicBezTo>
                  <a:pt x="1219117" y="2868174"/>
                  <a:pt x="1214837" y="2867725"/>
                  <a:pt x="1210443" y="2866719"/>
                </a:cubicBezTo>
                <a:cubicBezTo>
                  <a:pt x="1206048" y="2865713"/>
                  <a:pt x="1202327" y="2863488"/>
                  <a:pt x="1199277" y="2860047"/>
                </a:cubicBezTo>
                <a:cubicBezTo>
                  <a:pt x="1196228" y="2856605"/>
                  <a:pt x="1194638" y="2851285"/>
                  <a:pt x="1194507" y="2844088"/>
                </a:cubicBezTo>
                <a:cubicBezTo>
                  <a:pt x="1194616" y="2839777"/>
                  <a:pt x="1195386" y="2833941"/>
                  <a:pt x="1196816" y="2826581"/>
                </a:cubicBezTo>
                <a:cubicBezTo>
                  <a:pt x="1198246" y="2819220"/>
                  <a:pt x="1199676" y="2811961"/>
                  <a:pt x="1201107" y="2804803"/>
                </a:cubicBezTo>
                <a:cubicBezTo>
                  <a:pt x="1202537" y="2797645"/>
                  <a:pt x="1203309" y="2792214"/>
                  <a:pt x="1203422" y="2788511"/>
                </a:cubicBezTo>
                <a:cubicBezTo>
                  <a:pt x="1203460" y="2784129"/>
                  <a:pt x="1202298" y="2780719"/>
                  <a:pt x="1199936" y="2778281"/>
                </a:cubicBezTo>
                <a:cubicBezTo>
                  <a:pt x="1197574" y="2775843"/>
                  <a:pt x="1193783" y="2774604"/>
                  <a:pt x="1188563" y="2774566"/>
                </a:cubicBezTo>
                <a:cubicBezTo>
                  <a:pt x="1178314" y="2774914"/>
                  <a:pt x="1169494" y="2779076"/>
                  <a:pt x="1162102" y="2787054"/>
                </a:cubicBezTo>
                <a:cubicBezTo>
                  <a:pt x="1154711" y="2795031"/>
                  <a:pt x="1149891" y="2804737"/>
                  <a:pt x="1147643" y="2816171"/>
                </a:cubicBezTo>
                <a:lnTo>
                  <a:pt x="1137585" y="2867378"/>
                </a:lnTo>
                <a:lnTo>
                  <a:pt x="1108553" y="2867378"/>
                </a:lnTo>
                <a:lnTo>
                  <a:pt x="1126155" y="2777538"/>
                </a:lnTo>
                <a:cubicBezTo>
                  <a:pt x="1126398" y="2776028"/>
                  <a:pt x="1126198" y="2774819"/>
                  <a:pt x="1125555" y="2773909"/>
                </a:cubicBezTo>
                <a:cubicBezTo>
                  <a:pt x="1124912" y="2773000"/>
                  <a:pt x="1123741" y="2772533"/>
                  <a:pt x="1122040" y="2772509"/>
                </a:cubicBezTo>
                <a:lnTo>
                  <a:pt x="1109010" y="2772509"/>
                </a:lnTo>
                <a:lnTo>
                  <a:pt x="1113125" y="2750820"/>
                </a:lnTo>
                <a:lnTo>
                  <a:pt x="1143757" y="2750820"/>
                </a:lnTo>
                <a:cubicBezTo>
                  <a:pt x="1148301" y="2750835"/>
                  <a:pt x="1151615" y="2751719"/>
                  <a:pt x="1153701" y="2753474"/>
                </a:cubicBezTo>
                <a:cubicBezTo>
                  <a:pt x="1155787" y="2755229"/>
                  <a:pt x="1156816" y="2757769"/>
                  <a:pt x="1156787" y="2761094"/>
                </a:cubicBezTo>
                <a:cubicBezTo>
                  <a:pt x="1156773" y="2762506"/>
                  <a:pt x="1156516" y="2764533"/>
                  <a:pt x="1156016" y="2767173"/>
                </a:cubicBezTo>
                <a:cubicBezTo>
                  <a:pt x="1155516" y="2769812"/>
                  <a:pt x="1154859" y="2772125"/>
                  <a:pt x="1154044" y="2774110"/>
                </a:cubicBezTo>
                <a:lnTo>
                  <a:pt x="1154501" y="2774110"/>
                </a:lnTo>
                <a:cubicBezTo>
                  <a:pt x="1155197" y="2772422"/>
                  <a:pt x="1157413" y="2769530"/>
                  <a:pt x="1161148" y="2765432"/>
                </a:cubicBezTo>
                <a:cubicBezTo>
                  <a:pt x="1164883" y="2761335"/>
                  <a:pt x="1170079" y="2757478"/>
                  <a:pt x="1176735" y="2753862"/>
                </a:cubicBezTo>
                <a:cubicBezTo>
                  <a:pt x="1183391" y="2750247"/>
                  <a:pt x="1191449" y="2748318"/>
                  <a:pt x="1200907" y="2748077"/>
                </a:cubicBezTo>
                <a:close/>
                <a:moveTo>
                  <a:pt x="754982" y="2748077"/>
                </a:moveTo>
                <a:cubicBezTo>
                  <a:pt x="761704" y="2748059"/>
                  <a:pt x="768185" y="2748958"/>
                  <a:pt x="774425" y="2750775"/>
                </a:cubicBezTo>
                <a:cubicBezTo>
                  <a:pt x="780666" y="2752592"/>
                  <a:pt x="785624" y="2755436"/>
                  <a:pt x="789301" y="2759309"/>
                </a:cubicBezTo>
                <a:cubicBezTo>
                  <a:pt x="792977" y="2763181"/>
                  <a:pt x="794331" y="2768191"/>
                  <a:pt x="793361" y="2774340"/>
                </a:cubicBezTo>
                <a:lnTo>
                  <a:pt x="790847" y="2787146"/>
                </a:lnTo>
                <a:lnTo>
                  <a:pt x="765949" y="2787146"/>
                </a:lnTo>
                <a:lnTo>
                  <a:pt x="767091" y="2780285"/>
                </a:lnTo>
                <a:cubicBezTo>
                  <a:pt x="767448" y="2776393"/>
                  <a:pt x="765821" y="2773829"/>
                  <a:pt x="762208" y="2772595"/>
                </a:cubicBezTo>
                <a:cubicBezTo>
                  <a:pt x="758596" y="2771361"/>
                  <a:pt x="754966" y="2770799"/>
                  <a:pt x="751321" y="2770909"/>
                </a:cubicBezTo>
                <a:cubicBezTo>
                  <a:pt x="745475" y="2770909"/>
                  <a:pt x="740689" y="2771938"/>
                  <a:pt x="736960" y="2773996"/>
                </a:cubicBezTo>
                <a:cubicBezTo>
                  <a:pt x="733232" y="2776055"/>
                  <a:pt x="731306" y="2779142"/>
                  <a:pt x="731182" y="2783258"/>
                </a:cubicBezTo>
                <a:cubicBezTo>
                  <a:pt x="731468" y="2788046"/>
                  <a:pt x="734325" y="2791649"/>
                  <a:pt x="739755" y="2794067"/>
                </a:cubicBezTo>
                <a:cubicBezTo>
                  <a:pt x="745184" y="2796485"/>
                  <a:pt x="751470" y="2798838"/>
                  <a:pt x="758614" y="2801124"/>
                </a:cubicBezTo>
                <a:cubicBezTo>
                  <a:pt x="765758" y="2803410"/>
                  <a:pt x="772044" y="2806749"/>
                  <a:pt x="777473" y="2811140"/>
                </a:cubicBezTo>
                <a:cubicBezTo>
                  <a:pt x="782903" y="2815530"/>
                  <a:pt x="785760" y="2822092"/>
                  <a:pt x="786046" y="2830824"/>
                </a:cubicBezTo>
                <a:cubicBezTo>
                  <a:pt x="785766" y="2842862"/>
                  <a:pt x="780673" y="2852383"/>
                  <a:pt x="770767" y="2859387"/>
                </a:cubicBezTo>
                <a:cubicBezTo>
                  <a:pt x="760860" y="2866391"/>
                  <a:pt x="747818" y="2869969"/>
                  <a:pt x="731640" y="2870121"/>
                </a:cubicBezTo>
                <a:cubicBezTo>
                  <a:pt x="724760" y="2870163"/>
                  <a:pt x="717684" y="2869216"/>
                  <a:pt x="710413" y="2867280"/>
                </a:cubicBezTo>
                <a:cubicBezTo>
                  <a:pt x="703141" y="2865343"/>
                  <a:pt x="697215" y="2862162"/>
                  <a:pt x="692633" y="2857738"/>
                </a:cubicBezTo>
                <a:cubicBezTo>
                  <a:pt x="688052" y="2853314"/>
                  <a:pt x="686357" y="2847391"/>
                  <a:pt x="687548" y="2839972"/>
                </a:cubicBezTo>
                <a:lnTo>
                  <a:pt x="689834" y="2828537"/>
                </a:lnTo>
                <a:lnTo>
                  <a:pt x="714511" y="2828537"/>
                </a:lnTo>
                <a:lnTo>
                  <a:pt x="713369" y="2834483"/>
                </a:lnTo>
                <a:cubicBezTo>
                  <a:pt x="712767" y="2838172"/>
                  <a:pt x="713717" y="2840958"/>
                  <a:pt x="716220" y="2842843"/>
                </a:cubicBezTo>
                <a:cubicBezTo>
                  <a:pt x="718722" y="2844727"/>
                  <a:pt x="721822" y="2845990"/>
                  <a:pt x="725518" y="2846629"/>
                </a:cubicBezTo>
                <a:cubicBezTo>
                  <a:pt x="729214" y="2847268"/>
                  <a:pt x="732551" y="2847565"/>
                  <a:pt x="735530" y="2847518"/>
                </a:cubicBezTo>
                <a:cubicBezTo>
                  <a:pt x="742353" y="2847456"/>
                  <a:pt x="747702" y="2846208"/>
                  <a:pt x="751578" y="2843773"/>
                </a:cubicBezTo>
                <a:cubicBezTo>
                  <a:pt x="755454" y="2841339"/>
                  <a:pt x="757428" y="2838090"/>
                  <a:pt x="757499" y="2834026"/>
                </a:cubicBezTo>
                <a:cubicBezTo>
                  <a:pt x="757215" y="2829401"/>
                  <a:pt x="754369" y="2825845"/>
                  <a:pt x="748963" y="2823356"/>
                </a:cubicBezTo>
                <a:cubicBezTo>
                  <a:pt x="743556" y="2820868"/>
                  <a:pt x="737296" y="2818384"/>
                  <a:pt x="730182" y="2815903"/>
                </a:cubicBezTo>
                <a:cubicBezTo>
                  <a:pt x="723068" y="2813422"/>
                  <a:pt x="716807" y="2809880"/>
                  <a:pt x="711401" y="2805276"/>
                </a:cubicBezTo>
                <a:cubicBezTo>
                  <a:pt x="705994" y="2800673"/>
                  <a:pt x="703149" y="2793943"/>
                  <a:pt x="702864" y="2785087"/>
                </a:cubicBezTo>
                <a:cubicBezTo>
                  <a:pt x="703024" y="2776645"/>
                  <a:pt x="705596" y="2769689"/>
                  <a:pt x="710580" y="2764218"/>
                </a:cubicBezTo>
                <a:cubicBezTo>
                  <a:pt x="715563" y="2758748"/>
                  <a:pt x="721996" y="2754687"/>
                  <a:pt x="729877" y="2752035"/>
                </a:cubicBezTo>
                <a:cubicBezTo>
                  <a:pt x="737759" y="2749384"/>
                  <a:pt x="746127" y="2748064"/>
                  <a:pt x="754982" y="2748077"/>
                </a:cubicBezTo>
                <a:close/>
                <a:moveTo>
                  <a:pt x="638932" y="2748077"/>
                </a:moveTo>
                <a:cubicBezTo>
                  <a:pt x="648887" y="2748091"/>
                  <a:pt x="656786" y="2750746"/>
                  <a:pt x="662629" y="2756042"/>
                </a:cubicBezTo>
                <a:cubicBezTo>
                  <a:pt x="668472" y="2761337"/>
                  <a:pt x="671460" y="2769188"/>
                  <a:pt x="671593" y="2779595"/>
                </a:cubicBezTo>
                <a:cubicBezTo>
                  <a:pt x="671478" y="2784661"/>
                  <a:pt x="670669" y="2791040"/>
                  <a:pt x="669166" y="2798731"/>
                </a:cubicBezTo>
                <a:cubicBezTo>
                  <a:pt x="667663" y="2806422"/>
                  <a:pt x="666159" y="2813836"/>
                  <a:pt x="664655" y="2820971"/>
                </a:cubicBezTo>
                <a:cubicBezTo>
                  <a:pt x="663151" y="2828106"/>
                  <a:pt x="662339" y="2833373"/>
                  <a:pt x="662221" y="2836770"/>
                </a:cubicBezTo>
                <a:cubicBezTo>
                  <a:pt x="662259" y="2840363"/>
                  <a:pt x="663154" y="2842840"/>
                  <a:pt x="664907" y="2844203"/>
                </a:cubicBezTo>
                <a:cubicBezTo>
                  <a:pt x="666660" y="2845565"/>
                  <a:pt x="669041" y="2846213"/>
                  <a:pt x="672051" y="2846147"/>
                </a:cubicBezTo>
                <a:cubicBezTo>
                  <a:pt x="673461" y="2846128"/>
                  <a:pt x="674641" y="2846051"/>
                  <a:pt x="675594" y="2845918"/>
                </a:cubicBezTo>
                <a:cubicBezTo>
                  <a:pt x="676547" y="2845785"/>
                  <a:pt x="677042" y="2845708"/>
                  <a:pt x="677080" y="2845689"/>
                </a:cubicBezTo>
                <a:lnTo>
                  <a:pt x="672965" y="2867379"/>
                </a:lnTo>
                <a:cubicBezTo>
                  <a:pt x="672937" y="2867407"/>
                  <a:pt x="671908" y="2867521"/>
                  <a:pt x="669879" y="2867721"/>
                </a:cubicBezTo>
                <a:cubicBezTo>
                  <a:pt x="667850" y="2867921"/>
                  <a:pt x="664993" y="2868035"/>
                  <a:pt x="661307" y="2868064"/>
                </a:cubicBezTo>
                <a:cubicBezTo>
                  <a:pt x="657142" y="2868174"/>
                  <a:pt x="652862" y="2867725"/>
                  <a:pt x="648467" y="2866719"/>
                </a:cubicBezTo>
                <a:cubicBezTo>
                  <a:pt x="644073" y="2865713"/>
                  <a:pt x="640351" y="2863488"/>
                  <a:pt x="637302" y="2860047"/>
                </a:cubicBezTo>
                <a:cubicBezTo>
                  <a:pt x="634253" y="2856605"/>
                  <a:pt x="632663" y="2851285"/>
                  <a:pt x="632531" y="2844088"/>
                </a:cubicBezTo>
                <a:cubicBezTo>
                  <a:pt x="632641" y="2839777"/>
                  <a:pt x="633411" y="2833941"/>
                  <a:pt x="634841" y="2826581"/>
                </a:cubicBezTo>
                <a:cubicBezTo>
                  <a:pt x="636271" y="2819220"/>
                  <a:pt x="637701" y="2811961"/>
                  <a:pt x="639132" y="2804803"/>
                </a:cubicBezTo>
                <a:cubicBezTo>
                  <a:pt x="640562" y="2797645"/>
                  <a:pt x="641334" y="2792214"/>
                  <a:pt x="641447" y="2788511"/>
                </a:cubicBezTo>
                <a:cubicBezTo>
                  <a:pt x="641485" y="2784129"/>
                  <a:pt x="640323" y="2780719"/>
                  <a:pt x="637961" y="2778281"/>
                </a:cubicBezTo>
                <a:cubicBezTo>
                  <a:pt x="635599" y="2775843"/>
                  <a:pt x="631808" y="2774604"/>
                  <a:pt x="626588" y="2774566"/>
                </a:cubicBezTo>
                <a:cubicBezTo>
                  <a:pt x="616339" y="2774914"/>
                  <a:pt x="607519" y="2779076"/>
                  <a:pt x="600127" y="2787054"/>
                </a:cubicBezTo>
                <a:cubicBezTo>
                  <a:pt x="592736" y="2795031"/>
                  <a:pt x="587916" y="2804737"/>
                  <a:pt x="585669" y="2816171"/>
                </a:cubicBezTo>
                <a:lnTo>
                  <a:pt x="575610" y="2867378"/>
                </a:lnTo>
                <a:lnTo>
                  <a:pt x="546578" y="2867378"/>
                </a:lnTo>
                <a:lnTo>
                  <a:pt x="564180" y="2777538"/>
                </a:lnTo>
                <a:cubicBezTo>
                  <a:pt x="564423" y="2776028"/>
                  <a:pt x="564223" y="2774819"/>
                  <a:pt x="563580" y="2773909"/>
                </a:cubicBezTo>
                <a:cubicBezTo>
                  <a:pt x="562937" y="2773000"/>
                  <a:pt x="561766" y="2772533"/>
                  <a:pt x="560065" y="2772509"/>
                </a:cubicBezTo>
                <a:lnTo>
                  <a:pt x="547035" y="2772509"/>
                </a:lnTo>
                <a:lnTo>
                  <a:pt x="551150" y="2750820"/>
                </a:lnTo>
                <a:lnTo>
                  <a:pt x="581782" y="2750820"/>
                </a:lnTo>
                <a:cubicBezTo>
                  <a:pt x="586326" y="2750835"/>
                  <a:pt x="589640" y="2751719"/>
                  <a:pt x="591726" y="2753474"/>
                </a:cubicBezTo>
                <a:cubicBezTo>
                  <a:pt x="593812" y="2755229"/>
                  <a:pt x="594841" y="2757769"/>
                  <a:pt x="594813" y="2761094"/>
                </a:cubicBezTo>
                <a:cubicBezTo>
                  <a:pt x="594798" y="2762506"/>
                  <a:pt x="594541" y="2764533"/>
                  <a:pt x="594041" y="2767173"/>
                </a:cubicBezTo>
                <a:cubicBezTo>
                  <a:pt x="593541" y="2769812"/>
                  <a:pt x="592884" y="2772125"/>
                  <a:pt x="592069" y="2774110"/>
                </a:cubicBezTo>
                <a:lnTo>
                  <a:pt x="592527" y="2774110"/>
                </a:lnTo>
                <a:cubicBezTo>
                  <a:pt x="593222" y="2772422"/>
                  <a:pt x="595438" y="2769530"/>
                  <a:pt x="599173" y="2765432"/>
                </a:cubicBezTo>
                <a:cubicBezTo>
                  <a:pt x="602908" y="2761335"/>
                  <a:pt x="608104" y="2757478"/>
                  <a:pt x="614760" y="2753862"/>
                </a:cubicBezTo>
                <a:cubicBezTo>
                  <a:pt x="621416" y="2750247"/>
                  <a:pt x="629474" y="2748318"/>
                  <a:pt x="638932" y="2748077"/>
                </a:cubicBezTo>
                <a:close/>
                <a:moveTo>
                  <a:pt x="341362" y="2748077"/>
                </a:moveTo>
                <a:cubicBezTo>
                  <a:pt x="356895" y="2748300"/>
                  <a:pt x="368511" y="2752421"/>
                  <a:pt x="376212" y="2760441"/>
                </a:cubicBezTo>
                <a:cubicBezTo>
                  <a:pt x="383913" y="2768461"/>
                  <a:pt x="387759" y="2779045"/>
                  <a:pt x="387749" y="2792193"/>
                </a:cubicBezTo>
                <a:cubicBezTo>
                  <a:pt x="387587" y="2797466"/>
                  <a:pt x="386940" y="2802224"/>
                  <a:pt x="385807" y="2806466"/>
                </a:cubicBezTo>
                <a:cubicBezTo>
                  <a:pt x="384675" y="2810708"/>
                  <a:pt x="384028" y="2812953"/>
                  <a:pt x="383866" y="2813200"/>
                </a:cubicBezTo>
                <a:lnTo>
                  <a:pt x="303624" y="2813200"/>
                </a:lnTo>
                <a:cubicBezTo>
                  <a:pt x="303595" y="2813247"/>
                  <a:pt x="303481" y="2813838"/>
                  <a:pt x="303281" y="2814973"/>
                </a:cubicBezTo>
                <a:cubicBezTo>
                  <a:pt x="303081" y="2816107"/>
                  <a:pt x="302967" y="2817499"/>
                  <a:pt x="302938" y="2819148"/>
                </a:cubicBezTo>
                <a:cubicBezTo>
                  <a:pt x="303000" y="2826961"/>
                  <a:pt x="305563" y="2833301"/>
                  <a:pt x="310629" y="2838168"/>
                </a:cubicBezTo>
                <a:cubicBezTo>
                  <a:pt x="315694" y="2843034"/>
                  <a:pt x="322889" y="2845542"/>
                  <a:pt x="332213" y="2845690"/>
                </a:cubicBezTo>
                <a:cubicBezTo>
                  <a:pt x="338564" y="2845531"/>
                  <a:pt x="344464" y="2844424"/>
                  <a:pt x="349914" y="2842368"/>
                </a:cubicBezTo>
                <a:cubicBezTo>
                  <a:pt x="355365" y="2840311"/>
                  <a:pt x="359773" y="2838255"/>
                  <a:pt x="363139" y="2836198"/>
                </a:cubicBezTo>
                <a:cubicBezTo>
                  <a:pt x="366506" y="2834142"/>
                  <a:pt x="368238" y="2833035"/>
                  <a:pt x="368337" y="2832876"/>
                </a:cubicBezTo>
                <a:lnTo>
                  <a:pt x="376101" y="2854823"/>
                </a:lnTo>
                <a:cubicBezTo>
                  <a:pt x="376011" y="2855012"/>
                  <a:pt x="373958" y="2856334"/>
                  <a:pt x="369941" y="2858789"/>
                </a:cubicBezTo>
                <a:cubicBezTo>
                  <a:pt x="365924" y="2861244"/>
                  <a:pt x="360484" y="2863700"/>
                  <a:pt x="353621" y="2866155"/>
                </a:cubicBezTo>
                <a:cubicBezTo>
                  <a:pt x="346758" y="2868610"/>
                  <a:pt x="339013" y="2869932"/>
                  <a:pt x="330384" y="2870121"/>
                </a:cubicBezTo>
                <a:cubicBezTo>
                  <a:pt x="312118" y="2869794"/>
                  <a:pt x="298128" y="2864968"/>
                  <a:pt x="288413" y="2855644"/>
                </a:cubicBezTo>
                <a:cubicBezTo>
                  <a:pt x="278697" y="2846320"/>
                  <a:pt x="273795" y="2834459"/>
                  <a:pt x="273706" y="2820064"/>
                </a:cubicBezTo>
                <a:cubicBezTo>
                  <a:pt x="273821" y="2806726"/>
                  <a:pt x="276788" y="2794647"/>
                  <a:pt x="282606" y="2783826"/>
                </a:cubicBezTo>
                <a:cubicBezTo>
                  <a:pt x="288424" y="2773005"/>
                  <a:pt x="296403" y="2764381"/>
                  <a:pt x="306541" y="2757953"/>
                </a:cubicBezTo>
                <a:cubicBezTo>
                  <a:pt x="316680" y="2751526"/>
                  <a:pt x="328287" y="2748234"/>
                  <a:pt x="341362" y="2748077"/>
                </a:cubicBezTo>
                <a:close/>
                <a:moveTo>
                  <a:pt x="221582" y="2748077"/>
                </a:moveTo>
                <a:cubicBezTo>
                  <a:pt x="228304" y="2748059"/>
                  <a:pt x="234785" y="2748958"/>
                  <a:pt x="241025" y="2750775"/>
                </a:cubicBezTo>
                <a:cubicBezTo>
                  <a:pt x="247266" y="2752592"/>
                  <a:pt x="252224" y="2755436"/>
                  <a:pt x="255901" y="2759309"/>
                </a:cubicBezTo>
                <a:cubicBezTo>
                  <a:pt x="259577" y="2763181"/>
                  <a:pt x="260931" y="2768191"/>
                  <a:pt x="259961" y="2774340"/>
                </a:cubicBezTo>
                <a:lnTo>
                  <a:pt x="257447" y="2787146"/>
                </a:lnTo>
                <a:lnTo>
                  <a:pt x="232549" y="2787146"/>
                </a:lnTo>
                <a:lnTo>
                  <a:pt x="233691" y="2780285"/>
                </a:lnTo>
                <a:cubicBezTo>
                  <a:pt x="234048" y="2776393"/>
                  <a:pt x="232420" y="2773829"/>
                  <a:pt x="228808" y="2772595"/>
                </a:cubicBezTo>
                <a:cubicBezTo>
                  <a:pt x="225196" y="2771361"/>
                  <a:pt x="221566" y="2770799"/>
                  <a:pt x="217921" y="2770909"/>
                </a:cubicBezTo>
                <a:cubicBezTo>
                  <a:pt x="212075" y="2770909"/>
                  <a:pt x="207289" y="2771938"/>
                  <a:pt x="203560" y="2773996"/>
                </a:cubicBezTo>
                <a:cubicBezTo>
                  <a:pt x="199832" y="2776055"/>
                  <a:pt x="197906" y="2779142"/>
                  <a:pt x="197782" y="2783258"/>
                </a:cubicBezTo>
                <a:cubicBezTo>
                  <a:pt x="198068" y="2788046"/>
                  <a:pt x="200925" y="2791649"/>
                  <a:pt x="206354" y="2794067"/>
                </a:cubicBezTo>
                <a:cubicBezTo>
                  <a:pt x="211784" y="2796485"/>
                  <a:pt x="218070" y="2798838"/>
                  <a:pt x="225214" y="2801124"/>
                </a:cubicBezTo>
                <a:cubicBezTo>
                  <a:pt x="232358" y="2803410"/>
                  <a:pt x="238644" y="2806749"/>
                  <a:pt x="244073" y="2811140"/>
                </a:cubicBezTo>
                <a:cubicBezTo>
                  <a:pt x="249503" y="2815530"/>
                  <a:pt x="252360" y="2822092"/>
                  <a:pt x="252646" y="2830824"/>
                </a:cubicBezTo>
                <a:cubicBezTo>
                  <a:pt x="252366" y="2842862"/>
                  <a:pt x="247273" y="2852383"/>
                  <a:pt x="237367" y="2859387"/>
                </a:cubicBezTo>
                <a:cubicBezTo>
                  <a:pt x="227460" y="2866391"/>
                  <a:pt x="214418" y="2869969"/>
                  <a:pt x="198240" y="2870121"/>
                </a:cubicBezTo>
                <a:cubicBezTo>
                  <a:pt x="191360" y="2870163"/>
                  <a:pt x="184284" y="2869216"/>
                  <a:pt x="177013" y="2867280"/>
                </a:cubicBezTo>
                <a:cubicBezTo>
                  <a:pt x="169741" y="2865343"/>
                  <a:pt x="163815" y="2862162"/>
                  <a:pt x="159233" y="2857738"/>
                </a:cubicBezTo>
                <a:cubicBezTo>
                  <a:pt x="154652" y="2853314"/>
                  <a:pt x="152957" y="2847391"/>
                  <a:pt x="154148" y="2839972"/>
                </a:cubicBezTo>
                <a:lnTo>
                  <a:pt x="156434" y="2828537"/>
                </a:lnTo>
                <a:lnTo>
                  <a:pt x="181111" y="2828537"/>
                </a:lnTo>
                <a:lnTo>
                  <a:pt x="179969" y="2834483"/>
                </a:lnTo>
                <a:cubicBezTo>
                  <a:pt x="179367" y="2838172"/>
                  <a:pt x="180317" y="2840958"/>
                  <a:pt x="182820" y="2842843"/>
                </a:cubicBezTo>
                <a:cubicBezTo>
                  <a:pt x="185322" y="2844727"/>
                  <a:pt x="188422" y="2845990"/>
                  <a:pt x="192118" y="2846629"/>
                </a:cubicBezTo>
                <a:cubicBezTo>
                  <a:pt x="195814" y="2847268"/>
                  <a:pt x="199151" y="2847565"/>
                  <a:pt x="202130" y="2847518"/>
                </a:cubicBezTo>
                <a:cubicBezTo>
                  <a:pt x="208953" y="2847456"/>
                  <a:pt x="214302" y="2846208"/>
                  <a:pt x="218178" y="2843773"/>
                </a:cubicBezTo>
                <a:cubicBezTo>
                  <a:pt x="222054" y="2841339"/>
                  <a:pt x="224028" y="2838090"/>
                  <a:pt x="224100" y="2834026"/>
                </a:cubicBezTo>
                <a:cubicBezTo>
                  <a:pt x="223815" y="2829401"/>
                  <a:pt x="220969" y="2825845"/>
                  <a:pt x="215563" y="2823356"/>
                </a:cubicBezTo>
                <a:cubicBezTo>
                  <a:pt x="210156" y="2820868"/>
                  <a:pt x="203896" y="2818384"/>
                  <a:pt x="196782" y="2815903"/>
                </a:cubicBezTo>
                <a:cubicBezTo>
                  <a:pt x="189668" y="2813422"/>
                  <a:pt x="183408" y="2809880"/>
                  <a:pt x="178001" y="2805276"/>
                </a:cubicBezTo>
                <a:cubicBezTo>
                  <a:pt x="172594" y="2800673"/>
                  <a:pt x="169749" y="2793943"/>
                  <a:pt x="169464" y="2785087"/>
                </a:cubicBezTo>
                <a:cubicBezTo>
                  <a:pt x="169625" y="2776645"/>
                  <a:pt x="172196" y="2769689"/>
                  <a:pt x="177180" y="2764218"/>
                </a:cubicBezTo>
                <a:cubicBezTo>
                  <a:pt x="182163" y="2758748"/>
                  <a:pt x="188596" y="2754687"/>
                  <a:pt x="196477" y="2752035"/>
                </a:cubicBezTo>
                <a:cubicBezTo>
                  <a:pt x="204359" y="2749384"/>
                  <a:pt x="212727" y="2748064"/>
                  <a:pt x="221582" y="2748077"/>
                </a:cubicBezTo>
                <a:close/>
                <a:moveTo>
                  <a:pt x="1907031" y="2719045"/>
                </a:moveTo>
                <a:lnTo>
                  <a:pt x="1934913" y="2719045"/>
                </a:lnTo>
                <a:lnTo>
                  <a:pt x="1928741" y="2750820"/>
                </a:lnTo>
                <a:lnTo>
                  <a:pt x="1955487" y="2750820"/>
                </a:lnTo>
                <a:lnTo>
                  <a:pt x="1951373" y="2772509"/>
                </a:lnTo>
                <a:lnTo>
                  <a:pt x="1924627" y="2772509"/>
                </a:lnTo>
                <a:lnTo>
                  <a:pt x="1915254" y="2821449"/>
                </a:lnTo>
                <a:cubicBezTo>
                  <a:pt x="1915025" y="2822859"/>
                  <a:pt x="1914854" y="2824269"/>
                  <a:pt x="1914739" y="2825679"/>
                </a:cubicBezTo>
                <a:cubicBezTo>
                  <a:pt x="1914625" y="2827090"/>
                  <a:pt x="1914568" y="2828271"/>
                  <a:pt x="1914568" y="2829224"/>
                </a:cubicBezTo>
                <a:cubicBezTo>
                  <a:pt x="1914801" y="2835785"/>
                  <a:pt x="1916792" y="2840101"/>
                  <a:pt x="1920540" y="2842173"/>
                </a:cubicBezTo>
                <a:cubicBezTo>
                  <a:pt x="1924288" y="2844246"/>
                  <a:pt x="1928393" y="2845189"/>
                  <a:pt x="1932856" y="2845004"/>
                </a:cubicBezTo>
                <a:cubicBezTo>
                  <a:pt x="1934723" y="2844985"/>
                  <a:pt x="1936247" y="2844908"/>
                  <a:pt x="1937428" y="2844775"/>
                </a:cubicBezTo>
                <a:cubicBezTo>
                  <a:pt x="1938609" y="2844642"/>
                  <a:pt x="1939219" y="2844565"/>
                  <a:pt x="1939257" y="2844546"/>
                </a:cubicBezTo>
                <a:lnTo>
                  <a:pt x="1934685" y="2867836"/>
                </a:lnTo>
                <a:cubicBezTo>
                  <a:pt x="1934575" y="2867864"/>
                  <a:pt x="1933651" y="2867979"/>
                  <a:pt x="1931913" y="2868178"/>
                </a:cubicBezTo>
                <a:cubicBezTo>
                  <a:pt x="1930175" y="2868378"/>
                  <a:pt x="1928279" y="2868492"/>
                  <a:pt x="1926227" y="2868521"/>
                </a:cubicBezTo>
                <a:cubicBezTo>
                  <a:pt x="1919098" y="2868587"/>
                  <a:pt x="1912410" y="2867541"/>
                  <a:pt x="1906163" y="2865383"/>
                </a:cubicBezTo>
                <a:cubicBezTo>
                  <a:pt x="1899917" y="2863225"/>
                  <a:pt x="1894838" y="2859556"/>
                  <a:pt x="1890927" y="2854376"/>
                </a:cubicBezTo>
                <a:cubicBezTo>
                  <a:pt x="1887016" y="2849197"/>
                  <a:pt x="1885000" y="2842109"/>
                  <a:pt x="1884879" y="2833112"/>
                </a:cubicBezTo>
                <a:cubicBezTo>
                  <a:pt x="1884883" y="2831506"/>
                  <a:pt x="1884988" y="2829800"/>
                  <a:pt x="1885193" y="2827995"/>
                </a:cubicBezTo>
                <a:cubicBezTo>
                  <a:pt x="1885397" y="2826189"/>
                  <a:pt x="1885673" y="2824312"/>
                  <a:pt x="1886021" y="2822363"/>
                </a:cubicBezTo>
                <a:lnTo>
                  <a:pt x="1895841" y="2772509"/>
                </a:lnTo>
                <a:lnTo>
                  <a:pt x="1877792" y="2772509"/>
                </a:lnTo>
                <a:lnTo>
                  <a:pt x="1882135" y="2750820"/>
                </a:lnTo>
                <a:lnTo>
                  <a:pt x="1900865" y="2750820"/>
                </a:lnTo>
                <a:close/>
                <a:moveTo>
                  <a:pt x="2305114" y="2705100"/>
                </a:moveTo>
                <a:lnTo>
                  <a:pt x="2351956" y="2705100"/>
                </a:lnTo>
                <a:lnTo>
                  <a:pt x="2328410" y="2827626"/>
                </a:lnTo>
                <a:cubicBezTo>
                  <a:pt x="2328063" y="2829150"/>
                  <a:pt x="2327786" y="2830674"/>
                  <a:pt x="2327581" y="2832199"/>
                </a:cubicBezTo>
                <a:cubicBezTo>
                  <a:pt x="2327377" y="2833723"/>
                  <a:pt x="2327272" y="2835019"/>
                  <a:pt x="2327267" y="2836086"/>
                </a:cubicBezTo>
                <a:cubicBezTo>
                  <a:pt x="2327305" y="2839549"/>
                  <a:pt x="2328201" y="2841883"/>
                  <a:pt x="2329953" y="2843089"/>
                </a:cubicBezTo>
                <a:cubicBezTo>
                  <a:pt x="2331706" y="2844294"/>
                  <a:pt x="2334087" y="2844856"/>
                  <a:pt x="2337097" y="2844775"/>
                </a:cubicBezTo>
                <a:cubicBezTo>
                  <a:pt x="2338716" y="2844765"/>
                  <a:pt x="2339993" y="2844727"/>
                  <a:pt x="2340926" y="2844661"/>
                </a:cubicBezTo>
                <a:cubicBezTo>
                  <a:pt x="2341859" y="2844594"/>
                  <a:pt x="2342336" y="2844556"/>
                  <a:pt x="2342355" y="2844546"/>
                </a:cubicBezTo>
                <a:lnTo>
                  <a:pt x="2337783" y="2867607"/>
                </a:lnTo>
                <a:cubicBezTo>
                  <a:pt x="2337693" y="2867636"/>
                  <a:pt x="2336673" y="2867750"/>
                  <a:pt x="2334725" y="2867950"/>
                </a:cubicBezTo>
                <a:cubicBezTo>
                  <a:pt x="2332777" y="2868150"/>
                  <a:pt x="2330444" y="2868264"/>
                  <a:pt x="2327725" y="2868292"/>
                </a:cubicBezTo>
                <a:cubicBezTo>
                  <a:pt x="2322963" y="2868392"/>
                  <a:pt x="2318275" y="2867837"/>
                  <a:pt x="2313657" y="2866626"/>
                </a:cubicBezTo>
                <a:cubicBezTo>
                  <a:pt x="2309040" y="2865415"/>
                  <a:pt x="2305197" y="2862949"/>
                  <a:pt x="2302128" y="2859226"/>
                </a:cubicBezTo>
                <a:cubicBezTo>
                  <a:pt x="2299059" y="2855503"/>
                  <a:pt x="2297466" y="2849924"/>
                  <a:pt x="2297349" y="2842489"/>
                </a:cubicBezTo>
                <a:cubicBezTo>
                  <a:pt x="2297349" y="2840769"/>
                  <a:pt x="2297463" y="2838892"/>
                  <a:pt x="2297692" y="2836858"/>
                </a:cubicBezTo>
                <a:cubicBezTo>
                  <a:pt x="2297920" y="2834824"/>
                  <a:pt x="2298263" y="2832661"/>
                  <a:pt x="2298719" y="2830370"/>
                </a:cubicBezTo>
                <a:lnTo>
                  <a:pt x="2318817" y="2726789"/>
                </a:lnTo>
                <a:lnTo>
                  <a:pt x="2300775" y="2726789"/>
                </a:lnTo>
                <a:close/>
                <a:moveTo>
                  <a:pt x="1996421" y="2705100"/>
                </a:moveTo>
                <a:lnTo>
                  <a:pt x="2025668" y="2705100"/>
                </a:lnTo>
                <a:lnTo>
                  <a:pt x="2020641" y="2730904"/>
                </a:lnTo>
                <a:lnTo>
                  <a:pt x="1991394" y="2730904"/>
                </a:lnTo>
                <a:close/>
                <a:moveTo>
                  <a:pt x="1062971" y="2705100"/>
                </a:moveTo>
                <a:lnTo>
                  <a:pt x="1092218" y="2705100"/>
                </a:lnTo>
                <a:lnTo>
                  <a:pt x="1087191" y="2730904"/>
                </a:lnTo>
                <a:lnTo>
                  <a:pt x="1057944" y="2730904"/>
                </a:lnTo>
                <a:close/>
                <a:moveTo>
                  <a:pt x="971614" y="2705100"/>
                </a:moveTo>
                <a:lnTo>
                  <a:pt x="1018456" y="2705100"/>
                </a:lnTo>
                <a:lnTo>
                  <a:pt x="994910" y="2827626"/>
                </a:lnTo>
                <a:cubicBezTo>
                  <a:pt x="994563" y="2829150"/>
                  <a:pt x="994286" y="2830674"/>
                  <a:pt x="994081" y="2832199"/>
                </a:cubicBezTo>
                <a:cubicBezTo>
                  <a:pt x="993877" y="2833723"/>
                  <a:pt x="993772" y="2835019"/>
                  <a:pt x="993767" y="2836086"/>
                </a:cubicBezTo>
                <a:cubicBezTo>
                  <a:pt x="993805" y="2839549"/>
                  <a:pt x="994701" y="2841883"/>
                  <a:pt x="996453" y="2843089"/>
                </a:cubicBezTo>
                <a:cubicBezTo>
                  <a:pt x="998206" y="2844294"/>
                  <a:pt x="1000587" y="2844856"/>
                  <a:pt x="1003597" y="2844775"/>
                </a:cubicBezTo>
                <a:cubicBezTo>
                  <a:pt x="1005216" y="2844765"/>
                  <a:pt x="1006493" y="2844727"/>
                  <a:pt x="1007426" y="2844661"/>
                </a:cubicBezTo>
                <a:cubicBezTo>
                  <a:pt x="1008359" y="2844594"/>
                  <a:pt x="1008836" y="2844556"/>
                  <a:pt x="1008855" y="2844546"/>
                </a:cubicBezTo>
                <a:lnTo>
                  <a:pt x="1004283" y="2867607"/>
                </a:lnTo>
                <a:cubicBezTo>
                  <a:pt x="1004192" y="2867636"/>
                  <a:pt x="1003173" y="2867750"/>
                  <a:pt x="1001225" y="2867950"/>
                </a:cubicBezTo>
                <a:cubicBezTo>
                  <a:pt x="999277" y="2868150"/>
                  <a:pt x="996944" y="2868264"/>
                  <a:pt x="994224" y="2868292"/>
                </a:cubicBezTo>
                <a:cubicBezTo>
                  <a:pt x="989463" y="2868392"/>
                  <a:pt x="984774" y="2867837"/>
                  <a:pt x="980157" y="2866626"/>
                </a:cubicBezTo>
                <a:cubicBezTo>
                  <a:pt x="975540" y="2865415"/>
                  <a:pt x="971697" y="2862949"/>
                  <a:pt x="968628" y="2859226"/>
                </a:cubicBezTo>
                <a:cubicBezTo>
                  <a:pt x="965559" y="2855503"/>
                  <a:pt x="963966" y="2849924"/>
                  <a:pt x="963849" y="2842489"/>
                </a:cubicBezTo>
                <a:cubicBezTo>
                  <a:pt x="963849" y="2840769"/>
                  <a:pt x="963963" y="2838892"/>
                  <a:pt x="964192" y="2836858"/>
                </a:cubicBezTo>
                <a:cubicBezTo>
                  <a:pt x="964420" y="2834824"/>
                  <a:pt x="964763" y="2832661"/>
                  <a:pt x="965219" y="2830370"/>
                </a:cubicBezTo>
                <a:lnTo>
                  <a:pt x="985317" y="2726789"/>
                </a:lnTo>
                <a:lnTo>
                  <a:pt x="967275" y="2726789"/>
                </a:lnTo>
                <a:close/>
                <a:moveTo>
                  <a:pt x="500996" y="2705100"/>
                </a:moveTo>
                <a:lnTo>
                  <a:pt x="530243" y="2705100"/>
                </a:lnTo>
                <a:lnTo>
                  <a:pt x="525216" y="2730904"/>
                </a:lnTo>
                <a:lnTo>
                  <a:pt x="495969" y="2730904"/>
                </a:lnTo>
                <a:close/>
                <a:moveTo>
                  <a:pt x="1615105" y="2703043"/>
                </a:moveTo>
                <a:cubicBezTo>
                  <a:pt x="1618581" y="2703081"/>
                  <a:pt x="1621342" y="2703233"/>
                  <a:pt x="1623390" y="2703500"/>
                </a:cubicBezTo>
                <a:cubicBezTo>
                  <a:pt x="1625437" y="2703766"/>
                  <a:pt x="1626484" y="2703919"/>
                  <a:pt x="1626532" y="2703958"/>
                </a:cubicBezTo>
                <a:lnTo>
                  <a:pt x="1621733" y="2727247"/>
                </a:lnTo>
                <a:cubicBezTo>
                  <a:pt x="1621704" y="2727218"/>
                  <a:pt x="1621019" y="2727104"/>
                  <a:pt x="1619676" y="2726903"/>
                </a:cubicBezTo>
                <a:cubicBezTo>
                  <a:pt x="1618333" y="2726703"/>
                  <a:pt x="1616505" y="2726589"/>
                  <a:pt x="1614191" y="2726560"/>
                </a:cubicBezTo>
                <a:cubicBezTo>
                  <a:pt x="1610302" y="2726241"/>
                  <a:pt x="1605798" y="2727166"/>
                  <a:pt x="1600680" y="2729335"/>
                </a:cubicBezTo>
                <a:cubicBezTo>
                  <a:pt x="1595562" y="2731505"/>
                  <a:pt x="1591915" y="2736835"/>
                  <a:pt x="1589739" y="2745328"/>
                </a:cubicBezTo>
                <a:lnTo>
                  <a:pt x="1588597" y="2750820"/>
                </a:lnTo>
                <a:lnTo>
                  <a:pt x="1615105" y="2750820"/>
                </a:lnTo>
                <a:lnTo>
                  <a:pt x="1610992" y="2772509"/>
                </a:lnTo>
                <a:lnTo>
                  <a:pt x="1584483" y="2772509"/>
                </a:lnTo>
                <a:lnTo>
                  <a:pt x="1566201" y="2867378"/>
                </a:lnTo>
                <a:lnTo>
                  <a:pt x="1537178" y="2867378"/>
                </a:lnTo>
                <a:lnTo>
                  <a:pt x="1555460" y="2772509"/>
                </a:lnTo>
                <a:lnTo>
                  <a:pt x="1537635" y="2772509"/>
                </a:lnTo>
                <a:lnTo>
                  <a:pt x="1541748" y="2750820"/>
                </a:lnTo>
                <a:lnTo>
                  <a:pt x="1559574" y="2750820"/>
                </a:lnTo>
                <a:lnTo>
                  <a:pt x="1560716" y="2746014"/>
                </a:lnTo>
                <a:cubicBezTo>
                  <a:pt x="1563478" y="2733465"/>
                  <a:pt x="1568162" y="2724096"/>
                  <a:pt x="1574766" y="2717906"/>
                </a:cubicBezTo>
                <a:cubicBezTo>
                  <a:pt x="1581371" y="2711717"/>
                  <a:pt x="1588407" y="2707648"/>
                  <a:pt x="1595875" y="2705700"/>
                </a:cubicBezTo>
                <a:cubicBezTo>
                  <a:pt x="1603343" y="2703752"/>
                  <a:pt x="1609753" y="2702867"/>
                  <a:pt x="1615105" y="2703043"/>
                </a:cubicBezTo>
                <a:close/>
                <a:moveTo>
                  <a:pt x="1529381" y="2703043"/>
                </a:moveTo>
                <a:cubicBezTo>
                  <a:pt x="1532856" y="2703081"/>
                  <a:pt x="1535617" y="2703233"/>
                  <a:pt x="1537665" y="2703500"/>
                </a:cubicBezTo>
                <a:cubicBezTo>
                  <a:pt x="1539712" y="2703766"/>
                  <a:pt x="1540759" y="2703919"/>
                  <a:pt x="1540807" y="2703958"/>
                </a:cubicBezTo>
                <a:lnTo>
                  <a:pt x="1536008" y="2727247"/>
                </a:lnTo>
                <a:cubicBezTo>
                  <a:pt x="1535979" y="2727218"/>
                  <a:pt x="1535294" y="2727104"/>
                  <a:pt x="1533951" y="2726903"/>
                </a:cubicBezTo>
                <a:cubicBezTo>
                  <a:pt x="1532608" y="2726703"/>
                  <a:pt x="1530780" y="2726589"/>
                  <a:pt x="1528467" y="2726560"/>
                </a:cubicBezTo>
                <a:cubicBezTo>
                  <a:pt x="1524577" y="2726241"/>
                  <a:pt x="1520073" y="2727166"/>
                  <a:pt x="1514955" y="2729335"/>
                </a:cubicBezTo>
                <a:cubicBezTo>
                  <a:pt x="1509837" y="2731505"/>
                  <a:pt x="1506190" y="2736835"/>
                  <a:pt x="1504014" y="2745328"/>
                </a:cubicBezTo>
                <a:lnTo>
                  <a:pt x="1502871" y="2750820"/>
                </a:lnTo>
                <a:lnTo>
                  <a:pt x="1529381" y="2750820"/>
                </a:lnTo>
                <a:lnTo>
                  <a:pt x="1525267" y="2772509"/>
                </a:lnTo>
                <a:lnTo>
                  <a:pt x="1498758" y="2772509"/>
                </a:lnTo>
                <a:lnTo>
                  <a:pt x="1480476" y="2867378"/>
                </a:lnTo>
                <a:lnTo>
                  <a:pt x="1451453" y="2867378"/>
                </a:lnTo>
                <a:lnTo>
                  <a:pt x="1469735" y="2772509"/>
                </a:lnTo>
                <a:lnTo>
                  <a:pt x="1451910" y="2772509"/>
                </a:lnTo>
                <a:lnTo>
                  <a:pt x="1456023" y="2750820"/>
                </a:lnTo>
                <a:lnTo>
                  <a:pt x="1473849" y="2750820"/>
                </a:lnTo>
                <a:lnTo>
                  <a:pt x="1474991" y="2746014"/>
                </a:lnTo>
                <a:cubicBezTo>
                  <a:pt x="1477753" y="2733465"/>
                  <a:pt x="1482437" y="2724096"/>
                  <a:pt x="1489041" y="2717906"/>
                </a:cubicBezTo>
                <a:cubicBezTo>
                  <a:pt x="1495646" y="2711717"/>
                  <a:pt x="1502683" y="2707648"/>
                  <a:pt x="1510151" y="2705700"/>
                </a:cubicBezTo>
                <a:cubicBezTo>
                  <a:pt x="1517619" y="2703752"/>
                  <a:pt x="1524029" y="2702867"/>
                  <a:pt x="1529381" y="2703043"/>
                </a:cubicBezTo>
                <a:close/>
                <a:moveTo>
                  <a:pt x="2659821" y="2458412"/>
                </a:moveTo>
                <a:cubicBezTo>
                  <a:pt x="2652747" y="2458486"/>
                  <a:pt x="2646008" y="2460423"/>
                  <a:pt x="2639603" y="2464223"/>
                </a:cubicBezTo>
                <a:cubicBezTo>
                  <a:pt x="2633198" y="2468023"/>
                  <a:pt x="2627950" y="2473246"/>
                  <a:pt x="2623857" y="2479892"/>
                </a:cubicBezTo>
                <a:cubicBezTo>
                  <a:pt x="2619765" y="2486538"/>
                  <a:pt x="2617650" y="2494167"/>
                  <a:pt x="2617513" y="2502778"/>
                </a:cubicBezTo>
                <a:cubicBezTo>
                  <a:pt x="2617656" y="2511564"/>
                  <a:pt x="2620286" y="2518462"/>
                  <a:pt x="2625403" y="2523475"/>
                </a:cubicBezTo>
                <a:cubicBezTo>
                  <a:pt x="2630520" y="2528487"/>
                  <a:pt x="2637266" y="2531040"/>
                  <a:pt x="2645642" y="2531136"/>
                </a:cubicBezTo>
                <a:cubicBezTo>
                  <a:pt x="2652716" y="2531070"/>
                  <a:pt x="2659455" y="2529169"/>
                  <a:pt x="2665861" y="2525436"/>
                </a:cubicBezTo>
                <a:cubicBezTo>
                  <a:pt x="2672265" y="2521701"/>
                  <a:pt x="2677514" y="2516532"/>
                  <a:pt x="2681606" y="2509927"/>
                </a:cubicBezTo>
                <a:cubicBezTo>
                  <a:pt x="2685699" y="2503322"/>
                  <a:pt x="2687813" y="2495679"/>
                  <a:pt x="2687951" y="2486998"/>
                </a:cubicBezTo>
                <a:cubicBezTo>
                  <a:pt x="2687807" y="2478304"/>
                  <a:pt x="2685177" y="2471395"/>
                  <a:pt x="2680061" y="2466273"/>
                </a:cubicBezTo>
                <a:cubicBezTo>
                  <a:pt x="2674943" y="2461152"/>
                  <a:pt x="2668197" y="2458532"/>
                  <a:pt x="2659821" y="2458412"/>
                </a:cubicBezTo>
                <a:close/>
                <a:moveTo>
                  <a:pt x="697671" y="2458412"/>
                </a:moveTo>
                <a:cubicBezTo>
                  <a:pt x="690597" y="2458486"/>
                  <a:pt x="683858" y="2460423"/>
                  <a:pt x="677453" y="2464223"/>
                </a:cubicBezTo>
                <a:cubicBezTo>
                  <a:pt x="671048" y="2468023"/>
                  <a:pt x="665800" y="2473246"/>
                  <a:pt x="661707" y="2479892"/>
                </a:cubicBezTo>
                <a:cubicBezTo>
                  <a:pt x="657615" y="2486538"/>
                  <a:pt x="655500" y="2494167"/>
                  <a:pt x="655363" y="2502778"/>
                </a:cubicBezTo>
                <a:cubicBezTo>
                  <a:pt x="655506" y="2511564"/>
                  <a:pt x="658136" y="2518462"/>
                  <a:pt x="663253" y="2523475"/>
                </a:cubicBezTo>
                <a:cubicBezTo>
                  <a:pt x="668370" y="2528487"/>
                  <a:pt x="675116" y="2531040"/>
                  <a:pt x="683492" y="2531136"/>
                </a:cubicBezTo>
                <a:cubicBezTo>
                  <a:pt x="690566" y="2531070"/>
                  <a:pt x="697306" y="2529169"/>
                  <a:pt x="703710" y="2525436"/>
                </a:cubicBezTo>
                <a:cubicBezTo>
                  <a:pt x="710115" y="2521701"/>
                  <a:pt x="715364" y="2516532"/>
                  <a:pt x="719456" y="2509927"/>
                </a:cubicBezTo>
                <a:cubicBezTo>
                  <a:pt x="723549" y="2503322"/>
                  <a:pt x="725663" y="2495679"/>
                  <a:pt x="725800" y="2486998"/>
                </a:cubicBezTo>
                <a:cubicBezTo>
                  <a:pt x="725657" y="2478304"/>
                  <a:pt x="723027" y="2471395"/>
                  <a:pt x="717911" y="2466273"/>
                </a:cubicBezTo>
                <a:cubicBezTo>
                  <a:pt x="712794" y="2461152"/>
                  <a:pt x="706047" y="2458532"/>
                  <a:pt x="697671" y="2458412"/>
                </a:cubicBezTo>
                <a:close/>
                <a:moveTo>
                  <a:pt x="230946" y="2458412"/>
                </a:moveTo>
                <a:cubicBezTo>
                  <a:pt x="223872" y="2458486"/>
                  <a:pt x="217133" y="2460423"/>
                  <a:pt x="210728" y="2464223"/>
                </a:cubicBezTo>
                <a:cubicBezTo>
                  <a:pt x="204323" y="2468023"/>
                  <a:pt x="199075" y="2473246"/>
                  <a:pt x="194982" y="2479892"/>
                </a:cubicBezTo>
                <a:cubicBezTo>
                  <a:pt x="190890" y="2486538"/>
                  <a:pt x="188775" y="2494167"/>
                  <a:pt x="188638" y="2502778"/>
                </a:cubicBezTo>
                <a:cubicBezTo>
                  <a:pt x="188781" y="2511564"/>
                  <a:pt x="191411" y="2518462"/>
                  <a:pt x="196528" y="2523475"/>
                </a:cubicBezTo>
                <a:cubicBezTo>
                  <a:pt x="201645" y="2528487"/>
                  <a:pt x="208391" y="2531040"/>
                  <a:pt x="216767" y="2531136"/>
                </a:cubicBezTo>
                <a:cubicBezTo>
                  <a:pt x="223841" y="2531070"/>
                  <a:pt x="230581" y="2529169"/>
                  <a:pt x="236985" y="2525436"/>
                </a:cubicBezTo>
                <a:cubicBezTo>
                  <a:pt x="243390" y="2521701"/>
                  <a:pt x="248639" y="2516532"/>
                  <a:pt x="252731" y="2509927"/>
                </a:cubicBezTo>
                <a:cubicBezTo>
                  <a:pt x="256824" y="2503322"/>
                  <a:pt x="258938" y="2495679"/>
                  <a:pt x="259075" y="2486998"/>
                </a:cubicBezTo>
                <a:cubicBezTo>
                  <a:pt x="258932" y="2478304"/>
                  <a:pt x="256302" y="2471395"/>
                  <a:pt x="251186" y="2466273"/>
                </a:cubicBezTo>
                <a:cubicBezTo>
                  <a:pt x="246069" y="2461152"/>
                  <a:pt x="239322" y="2458532"/>
                  <a:pt x="230946" y="2458412"/>
                </a:cubicBezTo>
                <a:close/>
                <a:moveTo>
                  <a:pt x="988376" y="2456126"/>
                </a:moveTo>
                <a:cubicBezTo>
                  <a:pt x="980947" y="2456222"/>
                  <a:pt x="974305" y="2458548"/>
                  <a:pt x="968449" y="2463107"/>
                </a:cubicBezTo>
                <a:cubicBezTo>
                  <a:pt x="962593" y="2467665"/>
                  <a:pt x="958181" y="2473882"/>
                  <a:pt x="955212" y="2481758"/>
                </a:cubicBezTo>
                <a:lnTo>
                  <a:pt x="1006445" y="2481758"/>
                </a:lnTo>
                <a:cubicBezTo>
                  <a:pt x="1006463" y="2481663"/>
                  <a:pt x="1006540" y="2480938"/>
                  <a:pt x="1006673" y="2479584"/>
                </a:cubicBezTo>
                <a:cubicBezTo>
                  <a:pt x="1006807" y="2478230"/>
                  <a:pt x="1006883" y="2476819"/>
                  <a:pt x="1006902" y="2475350"/>
                </a:cubicBezTo>
                <a:cubicBezTo>
                  <a:pt x="1006831" y="2469243"/>
                  <a:pt x="1005144" y="2464523"/>
                  <a:pt x="1001842" y="2461190"/>
                </a:cubicBezTo>
                <a:cubicBezTo>
                  <a:pt x="998539" y="2457857"/>
                  <a:pt x="994051" y="2456169"/>
                  <a:pt x="988376" y="2456126"/>
                </a:cubicBezTo>
                <a:close/>
                <a:moveTo>
                  <a:pt x="2823484" y="2434895"/>
                </a:moveTo>
                <a:cubicBezTo>
                  <a:pt x="2825112" y="2434914"/>
                  <a:pt x="2826541" y="2434990"/>
                  <a:pt x="2827769" y="2435124"/>
                </a:cubicBezTo>
                <a:cubicBezTo>
                  <a:pt x="2828997" y="2435257"/>
                  <a:pt x="2829854" y="2435333"/>
                  <a:pt x="2830339" y="2435352"/>
                </a:cubicBezTo>
                <a:lnTo>
                  <a:pt x="2824626" y="2463899"/>
                </a:lnTo>
                <a:cubicBezTo>
                  <a:pt x="2824269" y="2463880"/>
                  <a:pt x="2823498" y="2463804"/>
                  <a:pt x="2822313" y="2463670"/>
                </a:cubicBezTo>
                <a:cubicBezTo>
                  <a:pt x="2821127" y="2463537"/>
                  <a:pt x="2819613" y="2463461"/>
                  <a:pt x="2817771" y="2463442"/>
                </a:cubicBezTo>
                <a:cubicBezTo>
                  <a:pt x="2811864" y="2463498"/>
                  <a:pt x="2805928" y="2465468"/>
                  <a:pt x="2799962" y="2469351"/>
                </a:cubicBezTo>
                <a:cubicBezTo>
                  <a:pt x="2793996" y="2473235"/>
                  <a:pt x="2788703" y="2478693"/>
                  <a:pt x="2784083" y="2485726"/>
                </a:cubicBezTo>
                <a:cubicBezTo>
                  <a:pt x="2779463" y="2492759"/>
                  <a:pt x="2776219" y="2501028"/>
                  <a:pt x="2774350" y="2510533"/>
                </a:cubicBezTo>
                <a:lnTo>
                  <a:pt x="2766351" y="2553053"/>
                </a:lnTo>
                <a:lnTo>
                  <a:pt x="2737328" y="2553053"/>
                </a:lnTo>
                <a:lnTo>
                  <a:pt x="2754696" y="2463213"/>
                </a:lnTo>
                <a:cubicBezTo>
                  <a:pt x="2754967" y="2461903"/>
                  <a:pt x="2754825" y="2460751"/>
                  <a:pt x="2754267" y="2459756"/>
                </a:cubicBezTo>
                <a:cubicBezTo>
                  <a:pt x="2753711" y="2458760"/>
                  <a:pt x="2752482" y="2458236"/>
                  <a:pt x="2750583" y="2458184"/>
                </a:cubicBezTo>
                <a:lnTo>
                  <a:pt x="2737556" y="2458184"/>
                </a:lnTo>
                <a:lnTo>
                  <a:pt x="2741899" y="2436495"/>
                </a:lnTo>
                <a:lnTo>
                  <a:pt x="2772293" y="2436495"/>
                </a:lnTo>
                <a:cubicBezTo>
                  <a:pt x="2776845" y="2436481"/>
                  <a:pt x="2780196" y="2437309"/>
                  <a:pt x="2782349" y="2438978"/>
                </a:cubicBezTo>
                <a:cubicBezTo>
                  <a:pt x="2784500" y="2440647"/>
                  <a:pt x="2785567" y="2443244"/>
                  <a:pt x="2785547" y="2446769"/>
                </a:cubicBezTo>
                <a:cubicBezTo>
                  <a:pt x="2785500" y="2448614"/>
                  <a:pt x="2785081" y="2451430"/>
                  <a:pt x="2784291" y="2455218"/>
                </a:cubicBezTo>
                <a:cubicBezTo>
                  <a:pt x="2783500" y="2459005"/>
                  <a:pt x="2782625" y="2462280"/>
                  <a:pt x="2781663" y="2465042"/>
                </a:cubicBezTo>
                <a:lnTo>
                  <a:pt x="2782120" y="2465042"/>
                </a:lnTo>
                <a:cubicBezTo>
                  <a:pt x="2786129" y="2456791"/>
                  <a:pt x="2791765" y="2449768"/>
                  <a:pt x="2799031" y="2443973"/>
                </a:cubicBezTo>
                <a:cubicBezTo>
                  <a:pt x="2806296" y="2438178"/>
                  <a:pt x="2814447" y="2435152"/>
                  <a:pt x="2823484" y="2434895"/>
                </a:cubicBezTo>
                <a:close/>
                <a:moveTo>
                  <a:pt x="394609" y="2434895"/>
                </a:moveTo>
                <a:cubicBezTo>
                  <a:pt x="396237" y="2434914"/>
                  <a:pt x="397665" y="2434990"/>
                  <a:pt x="398894" y="2435124"/>
                </a:cubicBezTo>
                <a:cubicBezTo>
                  <a:pt x="400122" y="2435257"/>
                  <a:pt x="400979" y="2435333"/>
                  <a:pt x="401464" y="2435352"/>
                </a:cubicBezTo>
                <a:lnTo>
                  <a:pt x="395751" y="2463899"/>
                </a:lnTo>
                <a:cubicBezTo>
                  <a:pt x="395394" y="2463880"/>
                  <a:pt x="394623" y="2463804"/>
                  <a:pt x="393438" y="2463670"/>
                </a:cubicBezTo>
                <a:cubicBezTo>
                  <a:pt x="392252" y="2463537"/>
                  <a:pt x="390738" y="2463461"/>
                  <a:pt x="388896" y="2463442"/>
                </a:cubicBezTo>
                <a:cubicBezTo>
                  <a:pt x="382989" y="2463498"/>
                  <a:pt x="377053" y="2465468"/>
                  <a:pt x="371087" y="2469351"/>
                </a:cubicBezTo>
                <a:cubicBezTo>
                  <a:pt x="365121" y="2473235"/>
                  <a:pt x="359829" y="2478693"/>
                  <a:pt x="355209" y="2485726"/>
                </a:cubicBezTo>
                <a:cubicBezTo>
                  <a:pt x="350589" y="2492759"/>
                  <a:pt x="347344" y="2501028"/>
                  <a:pt x="345475" y="2510533"/>
                </a:cubicBezTo>
                <a:lnTo>
                  <a:pt x="337476" y="2553053"/>
                </a:lnTo>
                <a:lnTo>
                  <a:pt x="308453" y="2553053"/>
                </a:lnTo>
                <a:lnTo>
                  <a:pt x="325821" y="2463213"/>
                </a:lnTo>
                <a:cubicBezTo>
                  <a:pt x="326093" y="2461903"/>
                  <a:pt x="325950" y="2460751"/>
                  <a:pt x="325393" y="2459756"/>
                </a:cubicBezTo>
                <a:cubicBezTo>
                  <a:pt x="324836" y="2458760"/>
                  <a:pt x="323607" y="2458236"/>
                  <a:pt x="321708" y="2458184"/>
                </a:cubicBezTo>
                <a:lnTo>
                  <a:pt x="308681" y="2458184"/>
                </a:lnTo>
                <a:lnTo>
                  <a:pt x="313023" y="2436495"/>
                </a:lnTo>
                <a:lnTo>
                  <a:pt x="343418" y="2436495"/>
                </a:lnTo>
                <a:cubicBezTo>
                  <a:pt x="347970" y="2436481"/>
                  <a:pt x="351321" y="2437309"/>
                  <a:pt x="353473" y="2438978"/>
                </a:cubicBezTo>
                <a:cubicBezTo>
                  <a:pt x="355625" y="2440647"/>
                  <a:pt x="356692" y="2443244"/>
                  <a:pt x="356673" y="2446769"/>
                </a:cubicBezTo>
                <a:cubicBezTo>
                  <a:pt x="356625" y="2448614"/>
                  <a:pt x="356206" y="2451430"/>
                  <a:pt x="355416" y="2455218"/>
                </a:cubicBezTo>
                <a:cubicBezTo>
                  <a:pt x="354626" y="2459005"/>
                  <a:pt x="353749" y="2462280"/>
                  <a:pt x="352788" y="2465042"/>
                </a:cubicBezTo>
                <a:lnTo>
                  <a:pt x="353245" y="2465042"/>
                </a:lnTo>
                <a:cubicBezTo>
                  <a:pt x="357254" y="2456791"/>
                  <a:pt x="362891" y="2449768"/>
                  <a:pt x="370156" y="2443973"/>
                </a:cubicBezTo>
                <a:cubicBezTo>
                  <a:pt x="377421" y="2438178"/>
                  <a:pt x="385572" y="2435152"/>
                  <a:pt x="394609" y="2434895"/>
                </a:cubicBezTo>
                <a:close/>
                <a:moveTo>
                  <a:pt x="2662108" y="2433752"/>
                </a:moveTo>
                <a:cubicBezTo>
                  <a:pt x="2678516" y="2433980"/>
                  <a:pt x="2691763" y="2438719"/>
                  <a:pt x="2701848" y="2447971"/>
                </a:cubicBezTo>
                <a:cubicBezTo>
                  <a:pt x="2711934" y="2457223"/>
                  <a:pt x="2717121" y="2469622"/>
                  <a:pt x="2717411" y="2485169"/>
                </a:cubicBezTo>
                <a:cubicBezTo>
                  <a:pt x="2717200" y="2498928"/>
                  <a:pt x="2713612" y="2511096"/>
                  <a:pt x="2706648" y="2521673"/>
                </a:cubicBezTo>
                <a:cubicBezTo>
                  <a:pt x="2699683" y="2532251"/>
                  <a:pt x="2690610" y="2540554"/>
                  <a:pt x="2679428" y="2546582"/>
                </a:cubicBezTo>
                <a:cubicBezTo>
                  <a:pt x="2668245" y="2552611"/>
                  <a:pt x="2656221" y="2555682"/>
                  <a:pt x="2643355" y="2555796"/>
                </a:cubicBezTo>
                <a:cubicBezTo>
                  <a:pt x="2627047" y="2555587"/>
                  <a:pt x="2613829" y="2550867"/>
                  <a:pt x="2603700" y="2541634"/>
                </a:cubicBezTo>
                <a:cubicBezTo>
                  <a:pt x="2593572" y="2532401"/>
                  <a:pt x="2588356" y="2519907"/>
                  <a:pt x="2588052" y="2504150"/>
                </a:cubicBezTo>
                <a:cubicBezTo>
                  <a:pt x="2588255" y="2490538"/>
                  <a:pt x="2591809" y="2478458"/>
                  <a:pt x="2598714" y="2467909"/>
                </a:cubicBezTo>
                <a:cubicBezTo>
                  <a:pt x="2605619" y="2457360"/>
                  <a:pt x="2614659" y="2449060"/>
                  <a:pt x="2625833" y="2443008"/>
                </a:cubicBezTo>
                <a:cubicBezTo>
                  <a:pt x="2637007" y="2436957"/>
                  <a:pt x="2649099" y="2433872"/>
                  <a:pt x="2662108" y="2433752"/>
                </a:cubicBezTo>
                <a:close/>
                <a:moveTo>
                  <a:pt x="989062" y="2433752"/>
                </a:moveTo>
                <a:cubicBezTo>
                  <a:pt x="1004595" y="2433975"/>
                  <a:pt x="1016211" y="2438096"/>
                  <a:pt x="1023912" y="2446116"/>
                </a:cubicBezTo>
                <a:cubicBezTo>
                  <a:pt x="1031613" y="2454136"/>
                  <a:pt x="1035459" y="2464720"/>
                  <a:pt x="1035449" y="2477868"/>
                </a:cubicBezTo>
                <a:cubicBezTo>
                  <a:pt x="1035287" y="2483141"/>
                  <a:pt x="1034640" y="2487899"/>
                  <a:pt x="1033507" y="2492141"/>
                </a:cubicBezTo>
                <a:cubicBezTo>
                  <a:pt x="1032375" y="2496383"/>
                  <a:pt x="1031728" y="2498628"/>
                  <a:pt x="1031566" y="2498875"/>
                </a:cubicBezTo>
                <a:lnTo>
                  <a:pt x="951324" y="2498875"/>
                </a:lnTo>
                <a:cubicBezTo>
                  <a:pt x="951295" y="2498922"/>
                  <a:pt x="951181" y="2499513"/>
                  <a:pt x="950981" y="2500648"/>
                </a:cubicBezTo>
                <a:cubicBezTo>
                  <a:pt x="950781" y="2501782"/>
                  <a:pt x="950666" y="2503174"/>
                  <a:pt x="950638" y="2504823"/>
                </a:cubicBezTo>
                <a:cubicBezTo>
                  <a:pt x="950700" y="2512636"/>
                  <a:pt x="953263" y="2518976"/>
                  <a:pt x="958329" y="2523843"/>
                </a:cubicBezTo>
                <a:cubicBezTo>
                  <a:pt x="963393" y="2528709"/>
                  <a:pt x="970589" y="2531217"/>
                  <a:pt x="979913" y="2531365"/>
                </a:cubicBezTo>
                <a:cubicBezTo>
                  <a:pt x="986264" y="2531206"/>
                  <a:pt x="992164" y="2530099"/>
                  <a:pt x="997614" y="2528043"/>
                </a:cubicBezTo>
                <a:cubicBezTo>
                  <a:pt x="1003064" y="2525986"/>
                  <a:pt x="1007473" y="2523930"/>
                  <a:pt x="1010839" y="2521873"/>
                </a:cubicBezTo>
                <a:cubicBezTo>
                  <a:pt x="1014206" y="2519817"/>
                  <a:pt x="1015938" y="2518710"/>
                  <a:pt x="1016037" y="2518551"/>
                </a:cubicBezTo>
                <a:lnTo>
                  <a:pt x="1023801" y="2540498"/>
                </a:lnTo>
                <a:cubicBezTo>
                  <a:pt x="1023711" y="2540687"/>
                  <a:pt x="1021658" y="2542009"/>
                  <a:pt x="1017641" y="2544464"/>
                </a:cubicBezTo>
                <a:cubicBezTo>
                  <a:pt x="1013624" y="2546919"/>
                  <a:pt x="1008184" y="2549375"/>
                  <a:pt x="1001321" y="2551830"/>
                </a:cubicBezTo>
                <a:cubicBezTo>
                  <a:pt x="994458" y="2554285"/>
                  <a:pt x="986713" y="2555607"/>
                  <a:pt x="978084" y="2555796"/>
                </a:cubicBezTo>
                <a:cubicBezTo>
                  <a:pt x="959818" y="2555469"/>
                  <a:pt x="945827" y="2550643"/>
                  <a:pt x="936113" y="2541319"/>
                </a:cubicBezTo>
                <a:cubicBezTo>
                  <a:pt x="926397" y="2531995"/>
                  <a:pt x="921495" y="2520134"/>
                  <a:pt x="921406" y="2505739"/>
                </a:cubicBezTo>
                <a:cubicBezTo>
                  <a:pt x="921521" y="2492401"/>
                  <a:pt x="924488" y="2480322"/>
                  <a:pt x="930306" y="2469501"/>
                </a:cubicBezTo>
                <a:cubicBezTo>
                  <a:pt x="936124" y="2458680"/>
                  <a:pt x="944103" y="2450056"/>
                  <a:pt x="954241" y="2443628"/>
                </a:cubicBezTo>
                <a:cubicBezTo>
                  <a:pt x="964379" y="2437201"/>
                  <a:pt x="975987" y="2433909"/>
                  <a:pt x="989062" y="2433752"/>
                </a:cubicBezTo>
                <a:close/>
                <a:moveTo>
                  <a:pt x="867532" y="2433752"/>
                </a:moveTo>
                <a:cubicBezTo>
                  <a:pt x="877487" y="2433766"/>
                  <a:pt x="885386" y="2436421"/>
                  <a:pt x="891229" y="2441717"/>
                </a:cubicBezTo>
                <a:cubicBezTo>
                  <a:pt x="897072" y="2447012"/>
                  <a:pt x="900060" y="2454863"/>
                  <a:pt x="900193" y="2465270"/>
                </a:cubicBezTo>
                <a:cubicBezTo>
                  <a:pt x="900078" y="2470336"/>
                  <a:pt x="899269" y="2476715"/>
                  <a:pt x="897766" y="2484406"/>
                </a:cubicBezTo>
                <a:cubicBezTo>
                  <a:pt x="896262" y="2492097"/>
                  <a:pt x="894759" y="2499511"/>
                  <a:pt x="893255" y="2506646"/>
                </a:cubicBezTo>
                <a:cubicBezTo>
                  <a:pt x="891751" y="2513781"/>
                  <a:pt x="890939" y="2519048"/>
                  <a:pt x="890821" y="2522445"/>
                </a:cubicBezTo>
                <a:cubicBezTo>
                  <a:pt x="890859" y="2526038"/>
                  <a:pt x="891754" y="2528515"/>
                  <a:pt x="893507" y="2529878"/>
                </a:cubicBezTo>
                <a:cubicBezTo>
                  <a:pt x="895259" y="2531240"/>
                  <a:pt x="897641" y="2531888"/>
                  <a:pt x="900651" y="2531822"/>
                </a:cubicBezTo>
                <a:cubicBezTo>
                  <a:pt x="902060" y="2531803"/>
                  <a:pt x="903241" y="2531726"/>
                  <a:pt x="904194" y="2531593"/>
                </a:cubicBezTo>
                <a:cubicBezTo>
                  <a:pt x="905147" y="2531460"/>
                  <a:pt x="905642" y="2531383"/>
                  <a:pt x="905680" y="2531364"/>
                </a:cubicBezTo>
                <a:lnTo>
                  <a:pt x="901565" y="2553054"/>
                </a:lnTo>
                <a:cubicBezTo>
                  <a:pt x="901537" y="2553082"/>
                  <a:pt x="900508" y="2553196"/>
                  <a:pt x="898479" y="2553396"/>
                </a:cubicBezTo>
                <a:cubicBezTo>
                  <a:pt x="896450" y="2553596"/>
                  <a:pt x="893593" y="2553710"/>
                  <a:pt x="889907" y="2553739"/>
                </a:cubicBezTo>
                <a:cubicBezTo>
                  <a:pt x="885742" y="2553849"/>
                  <a:pt x="881462" y="2553400"/>
                  <a:pt x="877067" y="2552394"/>
                </a:cubicBezTo>
                <a:cubicBezTo>
                  <a:pt x="872673" y="2551388"/>
                  <a:pt x="868951" y="2549163"/>
                  <a:pt x="865902" y="2545722"/>
                </a:cubicBezTo>
                <a:cubicBezTo>
                  <a:pt x="862853" y="2542280"/>
                  <a:pt x="861263" y="2536960"/>
                  <a:pt x="861131" y="2529763"/>
                </a:cubicBezTo>
                <a:cubicBezTo>
                  <a:pt x="861241" y="2525452"/>
                  <a:pt x="862011" y="2519616"/>
                  <a:pt x="863441" y="2512256"/>
                </a:cubicBezTo>
                <a:cubicBezTo>
                  <a:pt x="864871" y="2504895"/>
                  <a:pt x="866301" y="2497636"/>
                  <a:pt x="867732" y="2490478"/>
                </a:cubicBezTo>
                <a:cubicBezTo>
                  <a:pt x="869162" y="2483320"/>
                  <a:pt x="869934" y="2477889"/>
                  <a:pt x="870047" y="2474186"/>
                </a:cubicBezTo>
                <a:cubicBezTo>
                  <a:pt x="870085" y="2469804"/>
                  <a:pt x="868923" y="2466394"/>
                  <a:pt x="866561" y="2463956"/>
                </a:cubicBezTo>
                <a:cubicBezTo>
                  <a:pt x="864199" y="2461518"/>
                  <a:pt x="860408" y="2460279"/>
                  <a:pt x="855188" y="2460241"/>
                </a:cubicBezTo>
                <a:cubicBezTo>
                  <a:pt x="844939" y="2460589"/>
                  <a:pt x="836119" y="2464751"/>
                  <a:pt x="828727" y="2472729"/>
                </a:cubicBezTo>
                <a:cubicBezTo>
                  <a:pt x="821336" y="2480706"/>
                  <a:pt x="816516" y="2490412"/>
                  <a:pt x="814268" y="2501846"/>
                </a:cubicBezTo>
                <a:lnTo>
                  <a:pt x="804210" y="2553053"/>
                </a:lnTo>
                <a:lnTo>
                  <a:pt x="775178" y="2553053"/>
                </a:lnTo>
                <a:lnTo>
                  <a:pt x="792780" y="2463213"/>
                </a:lnTo>
                <a:cubicBezTo>
                  <a:pt x="793023" y="2461703"/>
                  <a:pt x="792823" y="2460494"/>
                  <a:pt x="792180" y="2459584"/>
                </a:cubicBezTo>
                <a:cubicBezTo>
                  <a:pt x="791537" y="2458675"/>
                  <a:pt x="790365" y="2458208"/>
                  <a:pt x="788665" y="2458184"/>
                </a:cubicBezTo>
                <a:lnTo>
                  <a:pt x="775635" y="2458184"/>
                </a:lnTo>
                <a:lnTo>
                  <a:pt x="779750" y="2436495"/>
                </a:lnTo>
                <a:lnTo>
                  <a:pt x="810382" y="2436495"/>
                </a:lnTo>
                <a:cubicBezTo>
                  <a:pt x="814926" y="2436510"/>
                  <a:pt x="818240" y="2437394"/>
                  <a:pt x="820326" y="2439149"/>
                </a:cubicBezTo>
                <a:cubicBezTo>
                  <a:pt x="822412" y="2440904"/>
                  <a:pt x="823441" y="2443444"/>
                  <a:pt x="823412" y="2446769"/>
                </a:cubicBezTo>
                <a:cubicBezTo>
                  <a:pt x="823398" y="2448181"/>
                  <a:pt x="823141" y="2450208"/>
                  <a:pt x="822641" y="2452848"/>
                </a:cubicBezTo>
                <a:cubicBezTo>
                  <a:pt x="822141" y="2455487"/>
                  <a:pt x="821484" y="2457800"/>
                  <a:pt x="820669" y="2459785"/>
                </a:cubicBezTo>
                <a:lnTo>
                  <a:pt x="821126" y="2459785"/>
                </a:lnTo>
                <a:cubicBezTo>
                  <a:pt x="821822" y="2458097"/>
                  <a:pt x="824038" y="2455205"/>
                  <a:pt x="827773" y="2451107"/>
                </a:cubicBezTo>
                <a:cubicBezTo>
                  <a:pt x="831508" y="2447010"/>
                  <a:pt x="836704" y="2443153"/>
                  <a:pt x="843360" y="2439537"/>
                </a:cubicBezTo>
                <a:cubicBezTo>
                  <a:pt x="850016" y="2435922"/>
                  <a:pt x="858074" y="2433993"/>
                  <a:pt x="867532" y="2433752"/>
                </a:cubicBezTo>
                <a:close/>
                <a:moveTo>
                  <a:pt x="699958" y="2433752"/>
                </a:moveTo>
                <a:cubicBezTo>
                  <a:pt x="716366" y="2433980"/>
                  <a:pt x="729613" y="2438719"/>
                  <a:pt x="739698" y="2447971"/>
                </a:cubicBezTo>
                <a:cubicBezTo>
                  <a:pt x="749784" y="2457223"/>
                  <a:pt x="754972" y="2469622"/>
                  <a:pt x="755261" y="2485169"/>
                </a:cubicBezTo>
                <a:cubicBezTo>
                  <a:pt x="755050" y="2498928"/>
                  <a:pt x="751462" y="2511096"/>
                  <a:pt x="744498" y="2521673"/>
                </a:cubicBezTo>
                <a:cubicBezTo>
                  <a:pt x="737533" y="2532251"/>
                  <a:pt x="728460" y="2540554"/>
                  <a:pt x="717277" y="2546582"/>
                </a:cubicBezTo>
                <a:cubicBezTo>
                  <a:pt x="706095" y="2552611"/>
                  <a:pt x="694071" y="2555682"/>
                  <a:pt x="681205" y="2555796"/>
                </a:cubicBezTo>
                <a:cubicBezTo>
                  <a:pt x="664897" y="2555587"/>
                  <a:pt x="651679" y="2550867"/>
                  <a:pt x="641550" y="2541634"/>
                </a:cubicBezTo>
                <a:cubicBezTo>
                  <a:pt x="631422" y="2532401"/>
                  <a:pt x="626206" y="2519907"/>
                  <a:pt x="625902" y="2504150"/>
                </a:cubicBezTo>
                <a:cubicBezTo>
                  <a:pt x="626105" y="2490538"/>
                  <a:pt x="629659" y="2478458"/>
                  <a:pt x="636564" y="2467909"/>
                </a:cubicBezTo>
                <a:cubicBezTo>
                  <a:pt x="643469" y="2457360"/>
                  <a:pt x="652509" y="2449060"/>
                  <a:pt x="663683" y="2443008"/>
                </a:cubicBezTo>
                <a:cubicBezTo>
                  <a:pt x="674857" y="2436957"/>
                  <a:pt x="686949" y="2433872"/>
                  <a:pt x="699958" y="2433752"/>
                </a:cubicBezTo>
                <a:close/>
                <a:moveTo>
                  <a:pt x="493314" y="2433752"/>
                </a:moveTo>
                <a:cubicBezTo>
                  <a:pt x="501496" y="2433771"/>
                  <a:pt x="508049" y="2436017"/>
                  <a:pt x="512974" y="2440489"/>
                </a:cubicBezTo>
                <a:cubicBezTo>
                  <a:pt x="517898" y="2444961"/>
                  <a:pt x="520794" y="2451545"/>
                  <a:pt x="521660" y="2460241"/>
                </a:cubicBezTo>
                <a:lnTo>
                  <a:pt x="522118" y="2460241"/>
                </a:lnTo>
                <a:cubicBezTo>
                  <a:pt x="526652" y="2452744"/>
                  <a:pt x="532671" y="2446502"/>
                  <a:pt x="540177" y="2441516"/>
                </a:cubicBezTo>
                <a:cubicBezTo>
                  <a:pt x="547683" y="2436531"/>
                  <a:pt x="556217" y="2433943"/>
                  <a:pt x="565780" y="2433752"/>
                </a:cubicBezTo>
                <a:cubicBezTo>
                  <a:pt x="575407" y="2433776"/>
                  <a:pt x="583105" y="2436469"/>
                  <a:pt x="588877" y="2441831"/>
                </a:cubicBezTo>
                <a:cubicBezTo>
                  <a:pt x="594649" y="2447193"/>
                  <a:pt x="597608" y="2455083"/>
                  <a:pt x="597756" y="2465499"/>
                </a:cubicBezTo>
                <a:cubicBezTo>
                  <a:pt x="597640" y="2470346"/>
                  <a:pt x="596831" y="2476603"/>
                  <a:pt x="595328" y="2484271"/>
                </a:cubicBezTo>
                <a:cubicBezTo>
                  <a:pt x="593825" y="2491938"/>
                  <a:pt x="592321" y="2499365"/>
                  <a:pt x="590817" y="2506553"/>
                </a:cubicBezTo>
                <a:cubicBezTo>
                  <a:pt x="589313" y="2513740"/>
                  <a:pt x="588502" y="2519038"/>
                  <a:pt x="588383" y="2522445"/>
                </a:cubicBezTo>
                <a:cubicBezTo>
                  <a:pt x="588412" y="2526038"/>
                  <a:pt x="589269" y="2528515"/>
                  <a:pt x="590955" y="2529878"/>
                </a:cubicBezTo>
                <a:cubicBezTo>
                  <a:pt x="592641" y="2531240"/>
                  <a:pt x="594984" y="2531888"/>
                  <a:pt x="597984" y="2531822"/>
                </a:cubicBezTo>
                <a:cubicBezTo>
                  <a:pt x="599394" y="2531803"/>
                  <a:pt x="600575" y="2531726"/>
                  <a:pt x="601528" y="2531593"/>
                </a:cubicBezTo>
                <a:cubicBezTo>
                  <a:pt x="602480" y="2531460"/>
                  <a:pt x="602975" y="2531383"/>
                  <a:pt x="603013" y="2531364"/>
                </a:cubicBezTo>
                <a:lnTo>
                  <a:pt x="598899" y="2553054"/>
                </a:lnTo>
                <a:cubicBezTo>
                  <a:pt x="598865" y="2553082"/>
                  <a:pt x="597846" y="2553196"/>
                  <a:pt x="595841" y="2553396"/>
                </a:cubicBezTo>
                <a:cubicBezTo>
                  <a:pt x="593836" y="2553596"/>
                  <a:pt x="591046" y="2553710"/>
                  <a:pt x="587469" y="2553739"/>
                </a:cubicBezTo>
                <a:cubicBezTo>
                  <a:pt x="583229" y="2553849"/>
                  <a:pt x="578895" y="2553400"/>
                  <a:pt x="574469" y="2552394"/>
                </a:cubicBezTo>
                <a:cubicBezTo>
                  <a:pt x="570042" y="2551388"/>
                  <a:pt x="566300" y="2549163"/>
                  <a:pt x="563244" y="2545722"/>
                </a:cubicBezTo>
                <a:cubicBezTo>
                  <a:pt x="560188" y="2542280"/>
                  <a:pt x="558595" y="2536960"/>
                  <a:pt x="558465" y="2529763"/>
                </a:cubicBezTo>
                <a:cubicBezTo>
                  <a:pt x="558578" y="2525582"/>
                  <a:pt x="559367" y="2519741"/>
                  <a:pt x="560834" y="2512239"/>
                </a:cubicBezTo>
                <a:cubicBezTo>
                  <a:pt x="562300" y="2504737"/>
                  <a:pt x="563767" y="2497337"/>
                  <a:pt x="565235" y="2490038"/>
                </a:cubicBezTo>
                <a:cubicBezTo>
                  <a:pt x="566702" y="2482738"/>
                  <a:pt x="567493" y="2477302"/>
                  <a:pt x="567609" y="2473729"/>
                </a:cubicBezTo>
                <a:cubicBezTo>
                  <a:pt x="567709" y="2469566"/>
                  <a:pt x="566766" y="2466290"/>
                  <a:pt x="564780" y="2463899"/>
                </a:cubicBezTo>
                <a:cubicBezTo>
                  <a:pt x="562794" y="2461508"/>
                  <a:pt x="559165" y="2460289"/>
                  <a:pt x="553893" y="2460241"/>
                </a:cubicBezTo>
                <a:cubicBezTo>
                  <a:pt x="547616" y="2460361"/>
                  <a:pt x="541983" y="2462382"/>
                  <a:pt x="536994" y="2466303"/>
                </a:cubicBezTo>
                <a:cubicBezTo>
                  <a:pt x="532004" y="2470225"/>
                  <a:pt x="527827" y="2475328"/>
                  <a:pt x="524463" y="2481611"/>
                </a:cubicBezTo>
                <a:cubicBezTo>
                  <a:pt x="521099" y="2487895"/>
                  <a:pt x="518717" y="2494640"/>
                  <a:pt x="517317" y="2501846"/>
                </a:cubicBezTo>
                <a:lnTo>
                  <a:pt x="507487" y="2553053"/>
                </a:lnTo>
                <a:lnTo>
                  <a:pt x="478455" y="2553053"/>
                </a:lnTo>
                <a:lnTo>
                  <a:pt x="491942" y="2483558"/>
                </a:lnTo>
                <a:cubicBezTo>
                  <a:pt x="492300" y="2481611"/>
                  <a:pt x="492614" y="2479734"/>
                  <a:pt x="492885" y="2477929"/>
                </a:cubicBezTo>
                <a:cubicBezTo>
                  <a:pt x="493157" y="2476124"/>
                  <a:pt x="493300" y="2474419"/>
                  <a:pt x="493314" y="2472814"/>
                </a:cubicBezTo>
                <a:cubicBezTo>
                  <a:pt x="493405" y="2469090"/>
                  <a:pt x="492481" y="2466080"/>
                  <a:pt x="490542" y="2463785"/>
                </a:cubicBezTo>
                <a:cubicBezTo>
                  <a:pt x="488604" y="2461489"/>
                  <a:pt x="485108" y="2460308"/>
                  <a:pt x="480055" y="2460241"/>
                </a:cubicBezTo>
                <a:cubicBezTo>
                  <a:pt x="473405" y="2460381"/>
                  <a:pt x="467503" y="2462540"/>
                  <a:pt x="462351" y="2466718"/>
                </a:cubicBezTo>
                <a:cubicBezTo>
                  <a:pt x="457199" y="2470896"/>
                  <a:pt x="452924" y="2476256"/>
                  <a:pt x="449524" y="2482796"/>
                </a:cubicBezTo>
                <a:cubicBezTo>
                  <a:pt x="446125" y="2489337"/>
                  <a:pt x="443729" y="2496220"/>
                  <a:pt x="442336" y="2503447"/>
                </a:cubicBezTo>
                <a:lnTo>
                  <a:pt x="432735" y="2553053"/>
                </a:lnTo>
                <a:lnTo>
                  <a:pt x="403703" y="2553053"/>
                </a:lnTo>
                <a:lnTo>
                  <a:pt x="421305" y="2462984"/>
                </a:lnTo>
                <a:cubicBezTo>
                  <a:pt x="421548" y="2461484"/>
                  <a:pt x="421348" y="2460313"/>
                  <a:pt x="420705" y="2459470"/>
                </a:cubicBezTo>
                <a:cubicBezTo>
                  <a:pt x="420062" y="2458627"/>
                  <a:pt x="418890" y="2458198"/>
                  <a:pt x="417190" y="2458184"/>
                </a:cubicBezTo>
                <a:lnTo>
                  <a:pt x="404160" y="2458184"/>
                </a:lnTo>
                <a:lnTo>
                  <a:pt x="408275" y="2436495"/>
                </a:lnTo>
                <a:lnTo>
                  <a:pt x="438907" y="2436495"/>
                </a:lnTo>
                <a:cubicBezTo>
                  <a:pt x="443551" y="2436529"/>
                  <a:pt x="446894" y="2437432"/>
                  <a:pt x="448937" y="2439207"/>
                </a:cubicBezTo>
                <a:cubicBezTo>
                  <a:pt x="450980" y="2440981"/>
                  <a:pt x="451980" y="2443425"/>
                  <a:pt x="451937" y="2446541"/>
                </a:cubicBezTo>
                <a:cubicBezTo>
                  <a:pt x="451909" y="2448062"/>
                  <a:pt x="451623" y="2450155"/>
                  <a:pt x="451080" y="2452819"/>
                </a:cubicBezTo>
                <a:cubicBezTo>
                  <a:pt x="450537" y="2455483"/>
                  <a:pt x="449909" y="2457805"/>
                  <a:pt x="449194" y="2459785"/>
                </a:cubicBezTo>
                <a:lnTo>
                  <a:pt x="449651" y="2459785"/>
                </a:lnTo>
                <a:cubicBezTo>
                  <a:pt x="450783" y="2457522"/>
                  <a:pt x="453371" y="2454359"/>
                  <a:pt x="457415" y="2450295"/>
                </a:cubicBezTo>
                <a:cubicBezTo>
                  <a:pt x="461460" y="2446231"/>
                  <a:pt x="466571" y="2442510"/>
                  <a:pt x="472749" y="2439131"/>
                </a:cubicBezTo>
                <a:cubicBezTo>
                  <a:pt x="478926" y="2435752"/>
                  <a:pt x="485782" y="2433959"/>
                  <a:pt x="493314" y="2433752"/>
                </a:cubicBezTo>
                <a:close/>
                <a:moveTo>
                  <a:pt x="233233" y="2433752"/>
                </a:moveTo>
                <a:cubicBezTo>
                  <a:pt x="249641" y="2433980"/>
                  <a:pt x="262888" y="2438719"/>
                  <a:pt x="272973" y="2447971"/>
                </a:cubicBezTo>
                <a:cubicBezTo>
                  <a:pt x="283059" y="2457223"/>
                  <a:pt x="288247" y="2469622"/>
                  <a:pt x="288536" y="2485169"/>
                </a:cubicBezTo>
                <a:cubicBezTo>
                  <a:pt x="288325" y="2498928"/>
                  <a:pt x="284737" y="2511096"/>
                  <a:pt x="277773" y="2521673"/>
                </a:cubicBezTo>
                <a:cubicBezTo>
                  <a:pt x="270808" y="2532251"/>
                  <a:pt x="261735" y="2540554"/>
                  <a:pt x="250553" y="2546582"/>
                </a:cubicBezTo>
                <a:cubicBezTo>
                  <a:pt x="239370" y="2552611"/>
                  <a:pt x="227346" y="2555682"/>
                  <a:pt x="214480" y="2555796"/>
                </a:cubicBezTo>
                <a:cubicBezTo>
                  <a:pt x="198172" y="2555587"/>
                  <a:pt x="184954" y="2550867"/>
                  <a:pt x="174825" y="2541634"/>
                </a:cubicBezTo>
                <a:cubicBezTo>
                  <a:pt x="164697" y="2532401"/>
                  <a:pt x="159481" y="2519907"/>
                  <a:pt x="159177" y="2504150"/>
                </a:cubicBezTo>
                <a:cubicBezTo>
                  <a:pt x="159380" y="2490538"/>
                  <a:pt x="162934" y="2478458"/>
                  <a:pt x="169839" y="2467909"/>
                </a:cubicBezTo>
                <a:cubicBezTo>
                  <a:pt x="176744" y="2457360"/>
                  <a:pt x="185784" y="2449060"/>
                  <a:pt x="196958" y="2443008"/>
                </a:cubicBezTo>
                <a:cubicBezTo>
                  <a:pt x="208132" y="2436957"/>
                  <a:pt x="220224" y="2433872"/>
                  <a:pt x="233233" y="2433752"/>
                </a:cubicBezTo>
                <a:close/>
                <a:moveTo>
                  <a:pt x="20493" y="2390775"/>
                </a:moveTo>
                <a:lnTo>
                  <a:pt x="67127" y="2390775"/>
                </a:lnTo>
                <a:lnTo>
                  <a:pt x="56155" y="2447910"/>
                </a:lnTo>
                <a:cubicBezTo>
                  <a:pt x="55531" y="2450726"/>
                  <a:pt x="54893" y="2453086"/>
                  <a:pt x="54240" y="2454989"/>
                </a:cubicBezTo>
                <a:cubicBezTo>
                  <a:pt x="53588" y="2456892"/>
                  <a:pt x="53235" y="2457882"/>
                  <a:pt x="53183" y="2457958"/>
                </a:cubicBezTo>
                <a:lnTo>
                  <a:pt x="53640" y="2457958"/>
                </a:lnTo>
                <a:cubicBezTo>
                  <a:pt x="54350" y="2456365"/>
                  <a:pt x="56563" y="2453664"/>
                  <a:pt x="60278" y="2449855"/>
                </a:cubicBezTo>
                <a:cubicBezTo>
                  <a:pt x="63993" y="2446047"/>
                  <a:pt x="69068" y="2442466"/>
                  <a:pt x="75501" y="2439114"/>
                </a:cubicBezTo>
                <a:cubicBezTo>
                  <a:pt x="81934" y="2435762"/>
                  <a:pt x="89583" y="2433975"/>
                  <a:pt x="98446" y="2433752"/>
                </a:cubicBezTo>
                <a:cubicBezTo>
                  <a:pt x="108629" y="2433766"/>
                  <a:pt x="116700" y="2436421"/>
                  <a:pt x="122657" y="2441717"/>
                </a:cubicBezTo>
                <a:cubicBezTo>
                  <a:pt x="128614" y="2447012"/>
                  <a:pt x="131660" y="2454863"/>
                  <a:pt x="131793" y="2465270"/>
                </a:cubicBezTo>
                <a:cubicBezTo>
                  <a:pt x="131677" y="2470273"/>
                  <a:pt x="130868" y="2476651"/>
                  <a:pt x="129365" y="2484406"/>
                </a:cubicBezTo>
                <a:cubicBezTo>
                  <a:pt x="127862" y="2492161"/>
                  <a:pt x="126358" y="2499625"/>
                  <a:pt x="124854" y="2506798"/>
                </a:cubicBezTo>
                <a:cubicBezTo>
                  <a:pt x="123350" y="2513972"/>
                  <a:pt x="122539" y="2519187"/>
                  <a:pt x="122420" y="2522445"/>
                </a:cubicBezTo>
                <a:cubicBezTo>
                  <a:pt x="122444" y="2526038"/>
                  <a:pt x="123311" y="2528515"/>
                  <a:pt x="125020" y="2529878"/>
                </a:cubicBezTo>
                <a:cubicBezTo>
                  <a:pt x="126730" y="2531240"/>
                  <a:pt x="129140" y="2531888"/>
                  <a:pt x="132250" y="2531822"/>
                </a:cubicBezTo>
                <a:cubicBezTo>
                  <a:pt x="133550" y="2531803"/>
                  <a:pt x="134665" y="2531726"/>
                  <a:pt x="135593" y="2531593"/>
                </a:cubicBezTo>
                <a:cubicBezTo>
                  <a:pt x="136522" y="2531460"/>
                  <a:pt x="137008" y="2531383"/>
                  <a:pt x="137051" y="2531364"/>
                </a:cubicBezTo>
                <a:lnTo>
                  <a:pt x="132936" y="2553054"/>
                </a:lnTo>
                <a:cubicBezTo>
                  <a:pt x="132902" y="2553082"/>
                  <a:pt x="131883" y="2553196"/>
                  <a:pt x="129878" y="2553396"/>
                </a:cubicBezTo>
                <a:cubicBezTo>
                  <a:pt x="127873" y="2553596"/>
                  <a:pt x="125083" y="2553710"/>
                  <a:pt x="121506" y="2553739"/>
                </a:cubicBezTo>
                <a:cubicBezTo>
                  <a:pt x="117266" y="2553849"/>
                  <a:pt x="112932" y="2553400"/>
                  <a:pt x="108506" y="2552394"/>
                </a:cubicBezTo>
                <a:cubicBezTo>
                  <a:pt x="104079" y="2551388"/>
                  <a:pt x="100337" y="2549163"/>
                  <a:pt x="97281" y="2545722"/>
                </a:cubicBezTo>
                <a:cubicBezTo>
                  <a:pt x="94225" y="2542280"/>
                  <a:pt x="92632" y="2536960"/>
                  <a:pt x="92502" y="2529763"/>
                </a:cubicBezTo>
                <a:cubicBezTo>
                  <a:pt x="92615" y="2525452"/>
                  <a:pt x="93404" y="2519616"/>
                  <a:pt x="94871" y="2512256"/>
                </a:cubicBezTo>
                <a:cubicBezTo>
                  <a:pt x="96337" y="2504895"/>
                  <a:pt x="97804" y="2497636"/>
                  <a:pt x="99272" y="2490478"/>
                </a:cubicBezTo>
                <a:cubicBezTo>
                  <a:pt x="100739" y="2483320"/>
                  <a:pt x="101530" y="2477889"/>
                  <a:pt x="101646" y="2474186"/>
                </a:cubicBezTo>
                <a:cubicBezTo>
                  <a:pt x="101656" y="2469804"/>
                  <a:pt x="100436" y="2466394"/>
                  <a:pt x="97989" y="2463956"/>
                </a:cubicBezTo>
                <a:cubicBezTo>
                  <a:pt x="95541" y="2461518"/>
                  <a:pt x="91807" y="2460279"/>
                  <a:pt x="86787" y="2460241"/>
                </a:cubicBezTo>
                <a:cubicBezTo>
                  <a:pt x="76243" y="2460589"/>
                  <a:pt x="67328" y="2464751"/>
                  <a:pt x="60041" y="2472729"/>
                </a:cubicBezTo>
                <a:cubicBezTo>
                  <a:pt x="52754" y="2480706"/>
                  <a:pt x="47954" y="2490412"/>
                  <a:pt x="45639" y="2501846"/>
                </a:cubicBezTo>
                <a:lnTo>
                  <a:pt x="35581" y="2553053"/>
                </a:lnTo>
                <a:lnTo>
                  <a:pt x="6549" y="2553053"/>
                </a:lnTo>
                <a:lnTo>
                  <a:pt x="33752" y="2412464"/>
                </a:lnTo>
                <a:lnTo>
                  <a:pt x="16378" y="2412464"/>
                </a:lnTo>
                <a:close/>
                <a:moveTo>
                  <a:pt x="2143932" y="2344209"/>
                </a:moveTo>
                <a:lnTo>
                  <a:pt x="2227843" y="2344209"/>
                </a:lnTo>
                <a:lnTo>
                  <a:pt x="2200402" y="2485502"/>
                </a:lnTo>
                <a:cubicBezTo>
                  <a:pt x="2199975" y="2487593"/>
                  <a:pt x="2199600" y="2489761"/>
                  <a:pt x="2199275" y="2492006"/>
                </a:cubicBezTo>
                <a:cubicBezTo>
                  <a:pt x="2198951" y="2494251"/>
                  <a:pt x="2198781" y="2496317"/>
                  <a:pt x="2198763" y="2498203"/>
                </a:cubicBezTo>
                <a:cubicBezTo>
                  <a:pt x="2198832" y="2504460"/>
                  <a:pt x="2200436" y="2508848"/>
                  <a:pt x="2203576" y="2511366"/>
                </a:cubicBezTo>
                <a:cubicBezTo>
                  <a:pt x="2206716" y="2513884"/>
                  <a:pt x="2210983" y="2515096"/>
                  <a:pt x="2216375" y="2515002"/>
                </a:cubicBezTo>
                <a:cubicBezTo>
                  <a:pt x="2218901" y="2514968"/>
                  <a:pt x="2221017" y="2514832"/>
                  <a:pt x="2222724" y="2514593"/>
                </a:cubicBezTo>
                <a:cubicBezTo>
                  <a:pt x="2224430" y="2514353"/>
                  <a:pt x="2225317" y="2514217"/>
                  <a:pt x="2225386" y="2514183"/>
                </a:cubicBezTo>
                <a:lnTo>
                  <a:pt x="2218014" y="2553043"/>
                </a:lnTo>
                <a:cubicBezTo>
                  <a:pt x="2217809" y="2553094"/>
                  <a:pt x="2215863" y="2553299"/>
                  <a:pt x="2212177" y="2553657"/>
                </a:cubicBezTo>
                <a:cubicBezTo>
                  <a:pt x="2208491" y="2554015"/>
                  <a:pt x="2204293" y="2554219"/>
                  <a:pt x="2199583" y="2554270"/>
                </a:cubicBezTo>
                <a:cubicBezTo>
                  <a:pt x="2191053" y="2554477"/>
                  <a:pt x="2182651" y="2553700"/>
                  <a:pt x="2174379" y="2551937"/>
                </a:cubicBezTo>
                <a:cubicBezTo>
                  <a:pt x="2166107" y="2550174"/>
                  <a:pt x="2159221" y="2546184"/>
                  <a:pt x="2153723" y="2539967"/>
                </a:cubicBezTo>
                <a:cubicBezTo>
                  <a:pt x="2148224" y="2533750"/>
                  <a:pt x="2145370" y="2524062"/>
                  <a:pt x="2145161" y="2510905"/>
                </a:cubicBezTo>
                <a:cubicBezTo>
                  <a:pt x="2145161" y="2508020"/>
                  <a:pt x="2145365" y="2504776"/>
                  <a:pt x="2145774" y="2501174"/>
                </a:cubicBezTo>
                <a:cubicBezTo>
                  <a:pt x="2146183" y="2497572"/>
                  <a:pt x="2146797" y="2493713"/>
                  <a:pt x="2147615" y="2489599"/>
                </a:cubicBezTo>
                <a:lnTo>
                  <a:pt x="2168484" y="2383068"/>
                </a:lnTo>
                <a:lnTo>
                  <a:pt x="2136150" y="2383068"/>
                </a:lnTo>
                <a:close/>
                <a:moveTo>
                  <a:pt x="1741424" y="2344209"/>
                </a:moveTo>
                <a:lnTo>
                  <a:pt x="1825761" y="2344209"/>
                </a:lnTo>
                <a:lnTo>
                  <a:pt x="1801582" y="2467884"/>
                </a:lnTo>
                <a:cubicBezTo>
                  <a:pt x="1800942" y="2471401"/>
                  <a:pt x="1800378" y="2474815"/>
                  <a:pt x="1799891" y="2478127"/>
                </a:cubicBezTo>
                <a:cubicBezTo>
                  <a:pt x="1799405" y="2481439"/>
                  <a:pt x="1799149" y="2484444"/>
                  <a:pt x="1799123" y="2487141"/>
                </a:cubicBezTo>
                <a:cubicBezTo>
                  <a:pt x="1799038" y="2494978"/>
                  <a:pt x="1801053" y="2501021"/>
                  <a:pt x="1805168" y="2505272"/>
                </a:cubicBezTo>
                <a:cubicBezTo>
                  <a:pt x="1809283" y="2509523"/>
                  <a:pt x="1816011" y="2511674"/>
                  <a:pt x="1825351" y="2511726"/>
                </a:cubicBezTo>
                <a:cubicBezTo>
                  <a:pt x="1837603" y="2511465"/>
                  <a:pt x="1848753" y="2507707"/>
                  <a:pt x="1858802" y="2500450"/>
                </a:cubicBezTo>
                <a:cubicBezTo>
                  <a:pt x="1868852" y="2493194"/>
                  <a:pt x="1877239" y="2484003"/>
                  <a:pt x="1883963" y="2472877"/>
                </a:cubicBezTo>
                <a:cubicBezTo>
                  <a:pt x="1890687" y="2461750"/>
                  <a:pt x="1895187" y="2450252"/>
                  <a:pt x="1897463" y="2438382"/>
                </a:cubicBezTo>
                <a:lnTo>
                  <a:pt x="1908101" y="2383068"/>
                </a:lnTo>
                <a:lnTo>
                  <a:pt x="1875758" y="2383068"/>
                </a:lnTo>
                <a:lnTo>
                  <a:pt x="1883545" y="2344209"/>
                </a:lnTo>
                <a:lnTo>
                  <a:pt x="1967868" y="2344209"/>
                </a:lnTo>
                <a:lnTo>
                  <a:pt x="1940017" y="2485502"/>
                </a:lnTo>
                <a:cubicBezTo>
                  <a:pt x="1939607" y="2487593"/>
                  <a:pt x="1939300" y="2489761"/>
                  <a:pt x="1939095" y="2492006"/>
                </a:cubicBezTo>
                <a:cubicBezTo>
                  <a:pt x="1938891" y="2494251"/>
                  <a:pt x="1938788" y="2496317"/>
                  <a:pt x="1938788" y="2498203"/>
                </a:cubicBezTo>
                <a:cubicBezTo>
                  <a:pt x="1938831" y="2504460"/>
                  <a:pt x="1940384" y="2508848"/>
                  <a:pt x="1943447" y="2511366"/>
                </a:cubicBezTo>
                <a:cubicBezTo>
                  <a:pt x="1946511" y="2513884"/>
                  <a:pt x="1950828" y="2515096"/>
                  <a:pt x="1956400" y="2515002"/>
                </a:cubicBezTo>
                <a:cubicBezTo>
                  <a:pt x="1958729" y="2514968"/>
                  <a:pt x="1960726" y="2514832"/>
                  <a:pt x="1962390" y="2514593"/>
                </a:cubicBezTo>
                <a:cubicBezTo>
                  <a:pt x="1964054" y="2514353"/>
                  <a:pt x="1964924" y="2514217"/>
                  <a:pt x="1965001" y="2514183"/>
                </a:cubicBezTo>
                <a:lnTo>
                  <a:pt x="1957629" y="2553043"/>
                </a:lnTo>
                <a:cubicBezTo>
                  <a:pt x="1957501" y="2553094"/>
                  <a:pt x="1955402" y="2553299"/>
                  <a:pt x="1951332" y="2553657"/>
                </a:cubicBezTo>
                <a:cubicBezTo>
                  <a:pt x="1947262" y="2554015"/>
                  <a:pt x="1941990" y="2554219"/>
                  <a:pt x="1935515" y="2554270"/>
                </a:cubicBezTo>
                <a:cubicBezTo>
                  <a:pt x="1922260" y="2554577"/>
                  <a:pt x="1911127" y="2551611"/>
                  <a:pt x="1902117" y="2545373"/>
                </a:cubicBezTo>
                <a:cubicBezTo>
                  <a:pt x="1893107" y="2539134"/>
                  <a:pt x="1888419" y="2527782"/>
                  <a:pt x="1888052" y="2511316"/>
                </a:cubicBezTo>
                <a:lnTo>
                  <a:pt x="1887233" y="2511316"/>
                </a:lnTo>
                <a:cubicBezTo>
                  <a:pt x="1879668" y="2523104"/>
                  <a:pt x="1869081" y="2533690"/>
                  <a:pt x="1855472" y="2543075"/>
                </a:cubicBezTo>
                <a:cubicBezTo>
                  <a:pt x="1841863" y="2552459"/>
                  <a:pt x="1825129" y="2557419"/>
                  <a:pt x="1805270" y="2557957"/>
                </a:cubicBezTo>
                <a:cubicBezTo>
                  <a:pt x="1788438" y="2558102"/>
                  <a:pt x="1774318" y="2553720"/>
                  <a:pt x="1762911" y="2544811"/>
                </a:cubicBezTo>
                <a:cubicBezTo>
                  <a:pt x="1751504" y="2535903"/>
                  <a:pt x="1745571" y="2521597"/>
                  <a:pt x="1745110" y="2501892"/>
                </a:cubicBezTo>
                <a:cubicBezTo>
                  <a:pt x="1745127" y="2498187"/>
                  <a:pt x="1745400" y="2494226"/>
                  <a:pt x="1745929" y="2490010"/>
                </a:cubicBezTo>
                <a:cubicBezTo>
                  <a:pt x="1746457" y="2485793"/>
                  <a:pt x="1747139" y="2481422"/>
                  <a:pt x="1747975" y="2476898"/>
                </a:cubicBezTo>
                <a:lnTo>
                  <a:pt x="1765979" y="2383068"/>
                </a:lnTo>
                <a:lnTo>
                  <a:pt x="1733642" y="2383068"/>
                </a:lnTo>
                <a:close/>
                <a:moveTo>
                  <a:pt x="1124757" y="2344209"/>
                </a:moveTo>
                <a:lnTo>
                  <a:pt x="1208669" y="2344209"/>
                </a:lnTo>
                <a:lnTo>
                  <a:pt x="1181227" y="2485502"/>
                </a:lnTo>
                <a:cubicBezTo>
                  <a:pt x="1180800" y="2487593"/>
                  <a:pt x="1180425" y="2489761"/>
                  <a:pt x="1180101" y="2492006"/>
                </a:cubicBezTo>
                <a:cubicBezTo>
                  <a:pt x="1179776" y="2494251"/>
                  <a:pt x="1179606" y="2496317"/>
                  <a:pt x="1179589" y="2498203"/>
                </a:cubicBezTo>
                <a:cubicBezTo>
                  <a:pt x="1179657" y="2504460"/>
                  <a:pt x="1181261" y="2508848"/>
                  <a:pt x="1184401" y="2511366"/>
                </a:cubicBezTo>
                <a:cubicBezTo>
                  <a:pt x="1187541" y="2513884"/>
                  <a:pt x="1191807" y="2515096"/>
                  <a:pt x="1197200" y="2515002"/>
                </a:cubicBezTo>
                <a:cubicBezTo>
                  <a:pt x="1199726" y="2514968"/>
                  <a:pt x="1201842" y="2514832"/>
                  <a:pt x="1203549" y="2514593"/>
                </a:cubicBezTo>
                <a:cubicBezTo>
                  <a:pt x="1205255" y="2514353"/>
                  <a:pt x="1206143" y="2514217"/>
                  <a:pt x="1206211" y="2514183"/>
                </a:cubicBezTo>
                <a:lnTo>
                  <a:pt x="1198839" y="2553043"/>
                </a:lnTo>
                <a:cubicBezTo>
                  <a:pt x="1198634" y="2553094"/>
                  <a:pt x="1196688" y="2553299"/>
                  <a:pt x="1193002" y="2553657"/>
                </a:cubicBezTo>
                <a:cubicBezTo>
                  <a:pt x="1189316" y="2554015"/>
                  <a:pt x="1185118" y="2554219"/>
                  <a:pt x="1180408" y="2554270"/>
                </a:cubicBezTo>
                <a:cubicBezTo>
                  <a:pt x="1171878" y="2554477"/>
                  <a:pt x="1163477" y="2553700"/>
                  <a:pt x="1155204" y="2551937"/>
                </a:cubicBezTo>
                <a:cubicBezTo>
                  <a:pt x="1146932" y="2550174"/>
                  <a:pt x="1140047" y="2546184"/>
                  <a:pt x="1134548" y="2539967"/>
                </a:cubicBezTo>
                <a:cubicBezTo>
                  <a:pt x="1129049" y="2533750"/>
                  <a:pt x="1126195" y="2524062"/>
                  <a:pt x="1125985" y="2510905"/>
                </a:cubicBezTo>
                <a:cubicBezTo>
                  <a:pt x="1125985" y="2508020"/>
                  <a:pt x="1126190" y="2504776"/>
                  <a:pt x="1126599" y="2501174"/>
                </a:cubicBezTo>
                <a:cubicBezTo>
                  <a:pt x="1127008" y="2497572"/>
                  <a:pt x="1127622" y="2493713"/>
                  <a:pt x="1128441" y="2489599"/>
                </a:cubicBezTo>
                <a:lnTo>
                  <a:pt x="1149309" y="2383068"/>
                </a:lnTo>
                <a:lnTo>
                  <a:pt x="1116975" y="2383068"/>
                </a:lnTo>
                <a:close/>
                <a:moveTo>
                  <a:pt x="2445312" y="2339295"/>
                </a:moveTo>
                <a:cubicBezTo>
                  <a:pt x="2463148" y="2339320"/>
                  <a:pt x="2477301" y="2344077"/>
                  <a:pt x="2487769" y="2353564"/>
                </a:cubicBezTo>
                <a:cubicBezTo>
                  <a:pt x="2498238" y="2363052"/>
                  <a:pt x="2503591" y="2377119"/>
                  <a:pt x="2503830" y="2395765"/>
                </a:cubicBezTo>
                <a:cubicBezTo>
                  <a:pt x="2503623" y="2404841"/>
                  <a:pt x="2502173" y="2416269"/>
                  <a:pt x="2499480" y="2430049"/>
                </a:cubicBezTo>
                <a:cubicBezTo>
                  <a:pt x="2496787" y="2443829"/>
                  <a:pt x="2494093" y="2457112"/>
                  <a:pt x="2491399" y="2469896"/>
                </a:cubicBezTo>
                <a:cubicBezTo>
                  <a:pt x="2488703" y="2482680"/>
                  <a:pt x="2487250" y="2492116"/>
                  <a:pt x="2487038" y="2498203"/>
                </a:cubicBezTo>
                <a:cubicBezTo>
                  <a:pt x="2487106" y="2504639"/>
                  <a:pt x="2488710" y="2509078"/>
                  <a:pt x="2491850" y="2511520"/>
                </a:cubicBezTo>
                <a:cubicBezTo>
                  <a:pt x="2494990" y="2513961"/>
                  <a:pt x="2499257" y="2515122"/>
                  <a:pt x="2504649" y="2515002"/>
                </a:cubicBezTo>
                <a:cubicBezTo>
                  <a:pt x="2507175" y="2514968"/>
                  <a:pt x="2509291" y="2514832"/>
                  <a:pt x="2510998" y="2514593"/>
                </a:cubicBezTo>
                <a:cubicBezTo>
                  <a:pt x="2512705" y="2514353"/>
                  <a:pt x="2513592" y="2514217"/>
                  <a:pt x="2513660" y="2514183"/>
                </a:cubicBezTo>
                <a:lnTo>
                  <a:pt x="2506288" y="2553043"/>
                </a:lnTo>
                <a:cubicBezTo>
                  <a:pt x="2506237" y="2553094"/>
                  <a:pt x="2504393" y="2553299"/>
                  <a:pt x="2500759" y="2553657"/>
                </a:cubicBezTo>
                <a:cubicBezTo>
                  <a:pt x="2497124" y="2554015"/>
                  <a:pt x="2492005" y="2554219"/>
                  <a:pt x="2485401" y="2554270"/>
                </a:cubicBezTo>
                <a:cubicBezTo>
                  <a:pt x="2477937" y="2554467"/>
                  <a:pt x="2470269" y="2553664"/>
                  <a:pt x="2462396" y="2551861"/>
                </a:cubicBezTo>
                <a:cubicBezTo>
                  <a:pt x="2454523" y="2550058"/>
                  <a:pt x="2447855" y="2546073"/>
                  <a:pt x="2442391" y="2539906"/>
                </a:cubicBezTo>
                <a:cubicBezTo>
                  <a:pt x="2436928" y="2533740"/>
                  <a:pt x="2434079" y="2524209"/>
                  <a:pt x="2433844" y="2511315"/>
                </a:cubicBezTo>
                <a:cubicBezTo>
                  <a:pt x="2434041" y="2503591"/>
                  <a:pt x="2435420" y="2493135"/>
                  <a:pt x="2437982" y="2479947"/>
                </a:cubicBezTo>
                <a:cubicBezTo>
                  <a:pt x="2440544" y="2466759"/>
                  <a:pt x="2443106" y="2453753"/>
                  <a:pt x="2445669" y="2440929"/>
                </a:cubicBezTo>
                <a:cubicBezTo>
                  <a:pt x="2448233" y="2428104"/>
                  <a:pt x="2449615" y="2418373"/>
                  <a:pt x="2449817" y="2411738"/>
                </a:cubicBezTo>
                <a:cubicBezTo>
                  <a:pt x="2449886" y="2403888"/>
                  <a:pt x="2447804" y="2397779"/>
                  <a:pt x="2443571" y="2393410"/>
                </a:cubicBezTo>
                <a:cubicBezTo>
                  <a:pt x="2439339" y="2389041"/>
                  <a:pt x="2432547" y="2386822"/>
                  <a:pt x="2423195" y="2386754"/>
                </a:cubicBezTo>
                <a:cubicBezTo>
                  <a:pt x="2404833" y="2387377"/>
                  <a:pt x="2389030" y="2394835"/>
                  <a:pt x="2375787" y="2409127"/>
                </a:cubicBezTo>
                <a:cubicBezTo>
                  <a:pt x="2362544" y="2423420"/>
                  <a:pt x="2353909" y="2440809"/>
                  <a:pt x="2349881" y="2461297"/>
                </a:cubicBezTo>
                <a:lnTo>
                  <a:pt x="2331860" y="2553041"/>
                </a:lnTo>
                <a:lnTo>
                  <a:pt x="2279844" y="2553041"/>
                </a:lnTo>
                <a:lnTo>
                  <a:pt x="2311381" y="2392079"/>
                </a:lnTo>
                <a:cubicBezTo>
                  <a:pt x="2311816" y="2389374"/>
                  <a:pt x="2311458" y="2387206"/>
                  <a:pt x="2310306" y="2385577"/>
                </a:cubicBezTo>
                <a:cubicBezTo>
                  <a:pt x="2309154" y="2383947"/>
                  <a:pt x="2307055" y="2383111"/>
                  <a:pt x="2304009" y="2383068"/>
                </a:cubicBezTo>
                <a:lnTo>
                  <a:pt x="2280663" y="2383068"/>
                </a:lnTo>
                <a:lnTo>
                  <a:pt x="2288035" y="2344209"/>
                </a:lnTo>
                <a:lnTo>
                  <a:pt x="2342919" y="2344209"/>
                </a:lnTo>
                <a:cubicBezTo>
                  <a:pt x="2351059" y="2344235"/>
                  <a:pt x="2356997" y="2345820"/>
                  <a:pt x="2360735" y="2348964"/>
                </a:cubicBezTo>
                <a:cubicBezTo>
                  <a:pt x="2364473" y="2352109"/>
                  <a:pt x="2366315" y="2356660"/>
                  <a:pt x="2366264" y="2362616"/>
                </a:cubicBezTo>
                <a:cubicBezTo>
                  <a:pt x="2366239" y="2365147"/>
                  <a:pt x="2365778" y="2368777"/>
                  <a:pt x="2364882" y="2373507"/>
                </a:cubicBezTo>
                <a:cubicBezTo>
                  <a:pt x="2363986" y="2378237"/>
                  <a:pt x="2362808" y="2382380"/>
                  <a:pt x="2361349" y="2385936"/>
                </a:cubicBezTo>
                <a:lnTo>
                  <a:pt x="2362169" y="2385936"/>
                </a:lnTo>
                <a:cubicBezTo>
                  <a:pt x="2363415" y="2382913"/>
                  <a:pt x="2367384" y="2377730"/>
                  <a:pt x="2374077" y="2370389"/>
                </a:cubicBezTo>
                <a:cubicBezTo>
                  <a:pt x="2380769" y="2363047"/>
                  <a:pt x="2390078" y="2356137"/>
                  <a:pt x="2402003" y="2349659"/>
                </a:cubicBezTo>
                <a:cubicBezTo>
                  <a:pt x="2413929" y="2343181"/>
                  <a:pt x="2428365" y="2339727"/>
                  <a:pt x="2445312" y="2339295"/>
                </a:cubicBezTo>
                <a:close/>
                <a:moveTo>
                  <a:pt x="1637235" y="2339295"/>
                </a:moveTo>
                <a:cubicBezTo>
                  <a:pt x="1649278" y="2339262"/>
                  <a:pt x="1660890" y="2340873"/>
                  <a:pt x="1672071" y="2344128"/>
                </a:cubicBezTo>
                <a:cubicBezTo>
                  <a:pt x="1683251" y="2347383"/>
                  <a:pt x="1692135" y="2352480"/>
                  <a:pt x="1698722" y="2359418"/>
                </a:cubicBezTo>
                <a:cubicBezTo>
                  <a:pt x="1705309" y="2366356"/>
                  <a:pt x="1707734" y="2375332"/>
                  <a:pt x="1705997" y="2386348"/>
                </a:cubicBezTo>
                <a:lnTo>
                  <a:pt x="1701492" y="2409292"/>
                </a:lnTo>
                <a:lnTo>
                  <a:pt x="1656884" y="2409292"/>
                </a:lnTo>
                <a:lnTo>
                  <a:pt x="1658930" y="2397001"/>
                </a:lnTo>
                <a:cubicBezTo>
                  <a:pt x="1659570" y="2390027"/>
                  <a:pt x="1656654" y="2385434"/>
                  <a:pt x="1650181" y="2383223"/>
                </a:cubicBezTo>
                <a:cubicBezTo>
                  <a:pt x="1643709" y="2381012"/>
                  <a:pt x="1637207" y="2380005"/>
                  <a:pt x="1630675" y="2380201"/>
                </a:cubicBezTo>
                <a:cubicBezTo>
                  <a:pt x="1620202" y="2380201"/>
                  <a:pt x="1611626" y="2382045"/>
                  <a:pt x="1604946" y="2385733"/>
                </a:cubicBezTo>
                <a:cubicBezTo>
                  <a:pt x="1598266" y="2389420"/>
                  <a:pt x="1594815" y="2394952"/>
                  <a:pt x="1594593" y="2402327"/>
                </a:cubicBezTo>
                <a:cubicBezTo>
                  <a:pt x="1595105" y="2410904"/>
                  <a:pt x="1600225" y="2417360"/>
                  <a:pt x="1609952" y="2421693"/>
                </a:cubicBezTo>
                <a:cubicBezTo>
                  <a:pt x="1619679" y="2426026"/>
                  <a:pt x="1630943" y="2430240"/>
                  <a:pt x="1643742" y="2434337"/>
                </a:cubicBezTo>
                <a:cubicBezTo>
                  <a:pt x="1656541" y="2438433"/>
                  <a:pt x="1667804" y="2444414"/>
                  <a:pt x="1677532" y="2452281"/>
                </a:cubicBezTo>
                <a:cubicBezTo>
                  <a:pt x="1687259" y="2460148"/>
                  <a:pt x="1692379" y="2471905"/>
                  <a:pt x="1692891" y="2487550"/>
                </a:cubicBezTo>
                <a:cubicBezTo>
                  <a:pt x="1692390" y="2509117"/>
                  <a:pt x="1683265" y="2526175"/>
                  <a:pt x="1665516" y="2538725"/>
                </a:cubicBezTo>
                <a:cubicBezTo>
                  <a:pt x="1647767" y="2551274"/>
                  <a:pt x="1624399" y="2557685"/>
                  <a:pt x="1595413" y="2557957"/>
                </a:cubicBezTo>
                <a:cubicBezTo>
                  <a:pt x="1583086" y="2558032"/>
                  <a:pt x="1570409" y="2556335"/>
                  <a:pt x="1557381" y="2552865"/>
                </a:cubicBezTo>
                <a:cubicBezTo>
                  <a:pt x="1544353" y="2549395"/>
                  <a:pt x="1533735" y="2543697"/>
                  <a:pt x="1525527" y="2535770"/>
                </a:cubicBezTo>
                <a:cubicBezTo>
                  <a:pt x="1517319" y="2527843"/>
                  <a:pt x="1514281" y="2517233"/>
                  <a:pt x="1516415" y="2503939"/>
                </a:cubicBezTo>
                <a:lnTo>
                  <a:pt x="1520511" y="2483453"/>
                </a:lnTo>
                <a:lnTo>
                  <a:pt x="1564724" y="2483453"/>
                </a:lnTo>
                <a:lnTo>
                  <a:pt x="1562678" y="2494105"/>
                </a:lnTo>
                <a:cubicBezTo>
                  <a:pt x="1561600" y="2500714"/>
                  <a:pt x="1563302" y="2505707"/>
                  <a:pt x="1567786" y="2509083"/>
                </a:cubicBezTo>
                <a:cubicBezTo>
                  <a:pt x="1572269" y="2512460"/>
                  <a:pt x="1577822" y="2514721"/>
                  <a:pt x="1584444" y="2515866"/>
                </a:cubicBezTo>
                <a:cubicBezTo>
                  <a:pt x="1591067" y="2517012"/>
                  <a:pt x="1597046" y="2517543"/>
                  <a:pt x="1602383" y="2517460"/>
                </a:cubicBezTo>
                <a:cubicBezTo>
                  <a:pt x="1614607" y="2517349"/>
                  <a:pt x="1624191" y="2515112"/>
                  <a:pt x="1631136" y="2510750"/>
                </a:cubicBezTo>
                <a:cubicBezTo>
                  <a:pt x="1638081" y="2506388"/>
                  <a:pt x="1641617" y="2500567"/>
                  <a:pt x="1641745" y="2493286"/>
                </a:cubicBezTo>
                <a:cubicBezTo>
                  <a:pt x="1641235" y="2485000"/>
                  <a:pt x="1636137" y="2478628"/>
                  <a:pt x="1626450" y="2474170"/>
                </a:cubicBezTo>
                <a:cubicBezTo>
                  <a:pt x="1616763" y="2469712"/>
                  <a:pt x="1605547" y="2465260"/>
                  <a:pt x="1592801" y="2460815"/>
                </a:cubicBezTo>
                <a:cubicBezTo>
                  <a:pt x="1580055" y="2456370"/>
                  <a:pt x="1568839" y="2450024"/>
                  <a:pt x="1559152" y="2441776"/>
                </a:cubicBezTo>
                <a:cubicBezTo>
                  <a:pt x="1549465" y="2433528"/>
                  <a:pt x="1544367" y="2421471"/>
                  <a:pt x="1543857" y="2405605"/>
                </a:cubicBezTo>
                <a:cubicBezTo>
                  <a:pt x="1544144" y="2390478"/>
                  <a:pt x="1548752" y="2378015"/>
                  <a:pt x="1557681" y="2368214"/>
                </a:cubicBezTo>
                <a:cubicBezTo>
                  <a:pt x="1566609" y="2358413"/>
                  <a:pt x="1578134" y="2351137"/>
                  <a:pt x="1592255" y="2346387"/>
                </a:cubicBezTo>
                <a:cubicBezTo>
                  <a:pt x="1606376" y="2341635"/>
                  <a:pt x="1621369" y="2339272"/>
                  <a:pt x="1637235" y="2339295"/>
                </a:cubicBezTo>
                <a:close/>
                <a:moveTo>
                  <a:pt x="1426137" y="2339295"/>
                </a:moveTo>
                <a:cubicBezTo>
                  <a:pt x="1443973" y="2339320"/>
                  <a:pt x="1458125" y="2344077"/>
                  <a:pt x="1468594" y="2353564"/>
                </a:cubicBezTo>
                <a:cubicBezTo>
                  <a:pt x="1479063" y="2363052"/>
                  <a:pt x="1484417" y="2377119"/>
                  <a:pt x="1484655" y="2395765"/>
                </a:cubicBezTo>
                <a:cubicBezTo>
                  <a:pt x="1484448" y="2404841"/>
                  <a:pt x="1482998" y="2416269"/>
                  <a:pt x="1480305" y="2430049"/>
                </a:cubicBezTo>
                <a:cubicBezTo>
                  <a:pt x="1477612" y="2443829"/>
                  <a:pt x="1474918" y="2457112"/>
                  <a:pt x="1472223" y="2469896"/>
                </a:cubicBezTo>
                <a:cubicBezTo>
                  <a:pt x="1469529" y="2482680"/>
                  <a:pt x="1468075" y="2492116"/>
                  <a:pt x="1467863" y="2498203"/>
                </a:cubicBezTo>
                <a:cubicBezTo>
                  <a:pt x="1467931" y="2504639"/>
                  <a:pt x="1469535" y="2509078"/>
                  <a:pt x="1472675" y="2511520"/>
                </a:cubicBezTo>
                <a:cubicBezTo>
                  <a:pt x="1475815" y="2513961"/>
                  <a:pt x="1480082" y="2515122"/>
                  <a:pt x="1485475" y="2515002"/>
                </a:cubicBezTo>
                <a:cubicBezTo>
                  <a:pt x="1488000" y="2514968"/>
                  <a:pt x="1490116" y="2514832"/>
                  <a:pt x="1491823" y="2514593"/>
                </a:cubicBezTo>
                <a:cubicBezTo>
                  <a:pt x="1493529" y="2514353"/>
                  <a:pt x="1494417" y="2514217"/>
                  <a:pt x="1494485" y="2514183"/>
                </a:cubicBezTo>
                <a:lnTo>
                  <a:pt x="1487113" y="2553043"/>
                </a:lnTo>
                <a:cubicBezTo>
                  <a:pt x="1487061" y="2553094"/>
                  <a:pt x="1485218" y="2553299"/>
                  <a:pt x="1481584" y="2553657"/>
                </a:cubicBezTo>
                <a:cubicBezTo>
                  <a:pt x="1477949" y="2554015"/>
                  <a:pt x="1472830" y="2554219"/>
                  <a:pt x="1466226" y="2554270"/>
                </a:cubicBezTo>
                <a:cubicBezTo>
                  <a:pt x="1458762" y="2554467"/>
                  <a:pt x="1451094" y="2553664"/>
                  <a:pt x="1443221" y="2551861"/>
                </a:cubicBezTo>
                <a:cubicBezTo>
                  <a:pt x="1435348" y="2550058"/>
                  <a:pt x="1428680" y="2546073"/>
                  <a:pt x="1423217" y="2539906"/>
                </a:cubicBezTo>
                <a:cubicBezTo>
                  <a:pt x="1417753" y="2533740"/>
                  <a:pt x="1414904" y="2524209"/>
                  <a:pt x="1414669" y="2511315"/>
                </a:cubicBezTo>
                <a:cubicBezTo>
                  <a:pt x="1414866" y="2503591"/>
                  <a:pt x="1416245" y="2493135"/>
                  <a:pt x="1418807" y="2479947"/>
                </a:cubicBezTo>
                <a:cubicBezTo>
                  <a:pt x="1421369" y="2466759"/>
                  <a:pt x="1423931" y="2453753"/>
                  <a:pt x="1426495" y="2440929"/>
                </a:cubicBezTo>
                <a:cubicBezTo>
                  <a:pt x="1429058" y="2428104"/>
                  <a:pt x="1430441" y="2418373"/>
                  <a:pt x="1430643" y="2411738"/>
                </a:cubicBezTo>
                <a:cubicBezTo>
                  <a:pt x="1430711" y="2403888"/>
                  <a:pt x="1428629" y="2397779"/>
                  <a:pt x="1424397" y="2393410"/>
                </a:cubicBezTo>
                <a:cubicBezTo>
                  <a:pt x="1420164" y="2389041"/>
                  <a:pt x="1413372" y="2386822"/>
                  <a:pt x="1404020" y="2386754"/>
                </a:cubicBezTo>
                <a:cubicBezTo>
                  <a:pt x="1385657" y="2387377"/>
                  <a:pt x="1369855" y="2394835"/>
                  <a:pt x="1356612" y="2409127"/>
                </a:cubicBezTo>
                <a:cubicBezTo>
                  <a:pt x="1343369" y="2423420"/>
                  <a:pt x="1334734" y="2440809"/>
                  <a:pt x="1330706" y="2461297"/>
                </a:cubicBezTo>
                <a:lnTo>
                  <a:pt x="1312685" y="2553041"/>
                </a:lnTo>
                <a:lnTo>
                  <a:pt x="1260669" y="2553041"/>
                </a:lnTo>
                <a:lnTo>
                  <a:pt x="1292206" y="2392079"/>
                </a:lnTo>
                <a:cubicBezTo>
                  <a:pt x="1292641" y="2389374"/>
                  <a:pt x="1292283" y="2387206"/>
                  <a:pt x="1291131" y="2385577"/>
                </a:cubicBezTo>
                <a:cubicBezTo>
                  <a:pt x="1289979" y="2383947"/>
                  <a:pt x="1287880" y="2383111"/>
                  <a:pt x="1284834" y="2383068"/>
                </a:cubicBezTo>
                <a:lnTo>
                  <a:pt x="1261488" y="2383068"/>
                </a:lnTo>
                <a:lnTo>
                  <a:pt x="1268860" y="2344209"/>
                </a:lnTo>
                <a:lnTo>
                  <a:pt x="1323743" y="2344209"/>
                </a:lnTo>
                <a:cubicBezTo>
                  <a:pt x="1331884" y="2344235"/>
                  <a:pt x="1337823" y="2345820"/>
                  <a:pt x="1341560" y="2348964"/>
                </a:cubicBezTo>
                <a:cubicBezTo>
                  <a:pt x="1345297" y="2352109"/>
                  <a:pt x="1347141" y="2356660"/>
                  <a:pt x="1347089" y="2362616"/>
                </a:cubicBezTo>
                <a:cubicBezTo>
                  <a:pt x="1347064" y="2365147"/>
                  <a:pt x="1346603" y="2368777"/>
                  <a:pt x="1345707" y="2373507"/>
                </a:cubicBezTo>
                <a:cubicBezTo>
                  <a:pt x="1344811" y="2378237"/>
                  <a:pt x="1343633" y="2382380"/>
                  <a:pt x="1342174" y="2385936"/>
                </a:cubicBezTo>
                <a:lnTo>
                  <a:pt x="1342993" y="2385936"/>
                </a:lnTo>
                <a:cubicBezTo>
                  <a:pt x="1344240" y="2382913"/>
                  <a:pt x="1348209" y="2377730"/>
                  <a:pt x="1354901" y="2370389"/>
                </a:cubicBezTo>
                <a:cubicBezTo>
                  <a:pt x="1361594" y="2363047"/>
                  <a:pt x="1370903" y="2356137"/>
                  <a:pt x="1382829" y="2349659"/>
                </a:cubicBezTo>
                <a:cubicBezTo>
                  <a:pt x="1394754" y="2343181"/>
                  <a:pt x="1409191" y="2339727"/>
                  <a:pt x="1426137" y="2339295"/>
                </a:cubicBezTo>
                <a:close/>
                <a:moveTo>
                  <a:pt x="2191826" y="2262294"/>
                </a:moveTo>
                <a:lnTo>
                  <a:pt x="2244227" y="2262294"/>
                </a:lnTo>
                <a:lnTo>
                  <a:pt x="2235220" y="2308525"/>
                </a:lnTo>
                <a:lnTo>
                  <a:pt x="2182819" y="2308525"/>
                </a:lnTo>
                <a:close/>
                <a:moveTo>
                  <a:pt x="2023779" y="2262294"/>
                </a:moveTo>
                <a:lnTo>
                  <a:pt x="2107705" y="2262294"/>
                </a:lnTo>
                <a:lnTo>
                  <a:pt x="2065519" y="2481819"/>
                </a:lnTo>
                <a:cubicBezTo>
                  <a:pt x="2064895" y="2484550"/>
                  <a:pt x="2064401" y="2487281"/>
                  <a:pt x="2064034" y="2490013"/>
                </a:cubicBezTo>
                <a:cubicBezTo>
                  <a:pt x="2063667" y="2492744"/>
                  <a:pt x="2063479" y="2495065"/>
                  <a:pt x="2063471" y="2496977"/>
                </a:cubicBezTo>
                <a:cubicBezTo>
                  <a:pt x="2063539" y="2503182"/>
                  <a:pt x="2065143" y="2507364"/>
                  <a:pt x="2068283" y="2509523"/>
                </a:cubicBezTo>
                <a:cubicBezTo>
                  <a:pt x="2071423" y="2511683"/>
                  <a:pt x="2075689" y="2512690"/>
                  <a:pt x="2081082" y="2512545"/>
                </a:cubicBezTo>
                <a:cubicBezTo>
                  <a:pt x="2083983" y="2512528"/>
                  <a:pt x="2086270" y="2512459"/>
                  <a:pt x="2087943" y="2512340"/>
                </a:cubicBezTo>
                <a:cubicBezTo>
                  <a:pt x="2089615" y="2512220"/>
                  <a:pt x="2090468" y="2512152"/>
                  <a:pt x="2090503" y="2512135"/>
                </a:cubicBezTo>
                <a:lnTo>
                  <a:pt x="2082311" y="2553453"/>
                </a:lnTo>
                <a:cubicBezTo>
                  <a:pt x="2082149" y="2553504"/>
                  <a:pt x="2080323" y="2553708"/>
                  <a:pt x="2076833" y="2554066"/>
                </a:cubicBezTo>
                <a:cubicBezTo>
                  <a:pt x="2073343" y="2554424"/>
                  <a:pt x="2069162" y="2554629"/>
                  <a:pt x="2064289" y="2554680"/>
                </a:cubicBezTo>
                <a:cubicBezTo>
                  <a:pt x="2055759" y="2554859"/>
                  <a:pt x="2047359" y="2553864"/>
                  <a:pt x="2039086" y="2551695"/>
                </a:cubicBezTo>
                <a:cubicBezTo>
                  <a:pt x="2030814" y="2549526"/>
                  <a:pt x="2023929" y="2545106"/>
                  <a:pt x="2018430" y="2538436"/>
                </a:cubicBezTo>
                <a:cubicBezTo>
                  <a:pt x="2012931" y="2531766"/>
                  <a:pt x="2010077" y="2521770"/>
                  <a:pt x="2009867" y="2508448"/>
                </a:cubicBezTo>
                <a:cubicBezTo>
                  <a:pt x="2009867" y="2505367"/>
                  <a:pt x="2010072" y="2502004"/>
                  <a:pt x="2010481" y="2498360"/>
                </a:cubicBezTo>
                <a:cubicBezTo>
                  <a:pt x="2010891" y="2494715"/>
                  <a:pt x="2011504" y="2490841"/>
                  <a:pt x="2012323" y="2486735"/>
                </a:cubicBezTo>
                <a:lnTo>
                  <a:pt x="2048331" y="2301153"/>
                </a:lnTo>
                <a:lnTo>
                  <a:pt x="2016005" y="2301153"/>
                </a:lnTo>
                <a:close/>
                <a:moveTo>
                  <a:pt x="1172651" y="2262294"/>
                </a:moveTo>
                <a:lnTo>
                  <a:pt x="1225051" y="2262294"/>
                </a:lnTo>
                <a:lnTo>
                  <a:pt x="1216045" y="2308525"/>
                </a:lnTo>
                <a:lnTo>
                  <a:pt x="1163644" y="2308525"/>
                </a:lnTo>
                <a:close/>
                <a:moveTo>
                  <a:pt x="97225" y="2013781"/>
                </a:moveTo>
                <a:cubicBezTo>
                  <a:pt x="90930" y="2013653"/>
                  <a:pt x="83223" y="2014248"/>
                  <a:pt x="74104" y="2015566"/>
                </a:cubicBezTo>
                <a:cubicBezTo>
                  <a:pt x="64985" y="2016884"/>
                  <a:pt x="56849" y="2019693"/>
                  <a:pt x="49696" y="2023994"/>
                </a:cubicBezTo>
                <a:cubicBezTo>
                  <a:pt x="42542" y="2028295"/>
                  <a:pt x="38766" y="2034855"/>
                  <a:pt x="38367" y="2043675"/>
                </a:cubicBezTo>
                <a:cubicBezTo>
                  <a:pt x="38329" y="2048950"/>
                  <a:pt x="39853" y="2053195"/>
                  <a:pt x="42941" y="2056411"/>
                </a:cubicBezTo>
                <a:cubicBezTo>
                  <a:pt x="46029" y="2059626"/>
                  <a:pt x="50908" y="2061279"/>
                  <a:pt x="57579" y="2061368"/>
                </a:cubicBezTo>
                <a:cubicBezTo>
                  <a:pt x="64671" y="2061191"/>
                  <a:pt x="71327" y="2058901"/>
                  <a:pt x="77549" y="2054498"/>
                </a:cubicBezTo>
                <a:cubicBezTo>
                  <a:pt x="83770" y="2050096"/>
                  <a:pt x="89094" y="2044643"/>
                  <a:pt x="93520" y="2038139"/>
                </a:cubicBezTo>
                <a:cubicBezTo>
                  <a:pt x="97946" y="2031635"/>
                  <a:pt x="101010" y="2025142"/>
                  <a:pt x="102714" y="2018661"/>
                </a:cubicBezTo>
                <a:lnTo>
                  <a:pt x="103934" y="2013781"/>
                </a:lnTo>
                <a:close/>
                <a:moveTo>
                  <a:pt x="2355021" y="1991688"/>
                </a:moveTo>
                <a:cubicBezTo>
                  <a:pt x="2347947" y="1991761"/>
                  <a:pt x="2341208" y="1993698"/>
                  <a:pt x="2334803" y="1997498"/>
                </a:cubicBezTo>
                <a:cubicBezTo>
                  <a:pt x="2328398" y="2001298"/>
                  <a:pt x="2323149" y="2006521"/>
                  <a:pt x="2319057" y="2013167"/>
                </a:cubicBezTo>
                <a:cubicBezTo>
                  <a:pt x="2314965" y="2019813"/>
                  <a:pt x="2312850" y="2027442"/>
                  <a:pt x="2312713" y="2036053"/>
                </a:cubicBezTo>
                <a:cubicBezTo>
                  <a:pt x="2312856" y="2044839"/>
                  <a:pt x="2315486" y="2051738"/>
                  <a:pt x="2320603" y="2056750"/>
                </a:cubicBezTo>
                <a:cubicBezTo>
                  <a:pt x="2325720" y="2061762"/>
                  <a:pt x="2332467" y="2064316"/>
                  <a:pt x="2340842" y="2064411"/>
                </a:cubicBezTo>
                <a:cubicBezTo>
                  <a:pt x="2347916" y="2064345"/>
                  <a:pt x="2354655" y="2062444"/>
                  <a:pt x="2361061" y="2058711"/>
                </a:cubicBezTo>
                <a:cubicBezTo>
                  <a:pt x="2367465" y="2054977"/>
                  <a:pt x="2372714" y="2049807"/>
                  <a:pt x="2376806" y="2043202"/>
                </a:cubicBezTo>
                <a:cubicBezTo>
                  <a:pt x="2380899" y="2036597"/>
                  <a:pt x="2383013" y="2028954"/>
                  <a:pt x="2383151" y="2020274"/>
                </a:cubicBezTo>
                <a:cubicBezTo>
                  <a:pt x="2383007" y="2011579"/>
                  <a:pt x="2380377" y="2004670"/>
                  <a:pt x="2375261" y="1999549"/>
                </a:cubicBezTo>
                <a:cubicBezTo>
                  <a:pt x="2370143" y="1994427"/>
                  <a:pt x="2363397" y="1991807"/>
                  <a:pt x="2355021" y="1991688"/>
                </a:cubicBezTo>
                <a:close/>
                <a:moveTo>
                  <a:pt x="2874326" y="1989401"/>
                </a:moveTo>
                <a:cubicBezTo>
                  <a:pt x="2866897" y="1989497"/>
                  <a:pt x="2860255" y="1991824"/>
                  <a:pt x="2854399" y="1996382"/>
                </a:cubicBezTo>
                <a:cubicBezTo>
                  <a:pt x="2848543" y="2000940"/>
                  <a:pt x="2844131" y="2007157"/>
                  <a:pt x="2841162" y="2015033"/>
                </a:cubicBezTo>
                <a:lnTo>
                  <a:pt x="2892394" y="2015033"/>
                </a:lnTo>
                <a:cubicBezTo>
                  <a:pt x="2892413" y="2014938"/>
                  <a:pt x="2892490" y="2014213"/>
                  <a:pt x="2892623" y="2012859"/>
                </a:cubicBezTo>
                <a:cubicBezTo>
                  <a:pt x="2892757" y="2011505"/>
                  <a:pt x="2892833" y="2010094"/>
                  <a:pt x="2892852" y="2008625"/>
                </a:cubicBezTo>
                <a:cubicBezTo>
                  <a:pt x="2892781" y="2002518"/>
                  <a:pt x="2891094" y="1997798"/>
                  <a:pt x="2887792" y="1994465"/>
                </a:cubicBezTo>
                <a:cubicBezTo>
                  <a:pt x="2884489" y="1991132"/>
                  <a:pt x="2880001" y="1989444"/>
                  <a:pt x="2874326" y="1989401"/>
                </a:cubicBezTo>
                <a:close/>
                <a:moveTo>
                  <a:pt x="2875012" y="1967027"/>
                </a:moveTo>
                <a:cubicBezTo>
                  <a:pt x="2890545" y="1967250"/>
                  <a:pt x="2902161" y="1971371"/>
                  <a:pt x="2909863" y="1979391"/>
                </a:cubicBezTo>
                <a:cubicBezTo>
                  <a:pt x="2917563" y="1987411"/>
                  <a:pt x="2921409" y="1997995"/>
                  <a:pt x="2921399" y="2011143"/>
                </a:cubicBezTo>
                <a:cubicBezTo>
                  <a:pt x="2921237" y="2016416"/>
                  <a:pt x="2920590" y="2021174"/>
                  <a:pt x="2919457" y="2025416"/>
                </a:cubicBezTo>
                <a:cubicBezTo>
                  <a:pt x="2918325" y="2029658"/>
                  <a:pt x="2917678" y="2031903"/>
                  <a:pt x="2917516" y="2032150"/>
                </a:cubicBezTo>
                <a:lnTo>
                  <a:pt x="2837274" y="2032150"/>
                </a:lnTo>
                <a:cubicBezTo>
                  <a:pt x="2837246" y="2032197"/>
                  <a:pt x="2837131" y="2032788"/>
                  <a:pt x="2836931" y="2033923"/>
                </a:cubicBezTo>
                <a:cubicBezTo>
                  <a:pt x="2836731" y="2035057"/>
                  <a:pt x="2836617" y="2036449"/>
                  <a:pt x="2836588" y="2038098"/>
                </a:cubicBezTo>
                <a:cubicBezTo>
                  <a:pt x="2836650" y="2045911"/>
                  <a:pt x="2839213" y="2052251"/>
                  <a:pt x="2844278" y="2057117"/>
                </a:cubicBezTo>
                <a:cubicBezTo>
                  <a:pt x="2849343" y="2061984"/>
                  <a:pt x="2856539" y="2064492"/>
                  <a:pt x="2865863" y="2064639"/>
                </a:cubicBezTo>
                <a:cubicBezTo>
                  <a:pt x="2872213" y="2064481"/>
                  <a:pt x="2878114" y="2063374"/>
                  <a:pt x="2883564" y="2061318"/>
                </a:cubicBezTo>
                <a:cubicBezTo>
                  <a:pt x="2889015" y="2059261"/>
                  <a:pt x="2893423" y="2057205"/>
                  <a:pt x="2896789" y="2055148"/>
                </a:cubicBezTo>
                <a:cubicBezTo>
                  <a:pt x="2900156" y="2053092"/>
                  <a:pt x="2901888" y="2051985"/>
                  <a:pt x="2901987" y="2051827"/>
                </a:cubicBezTo>
                <a:lnTo>
                  <a:pt x="2909751" y="2073773"/>
                </a:lnTo>
                <a:cubicBezTo>
                  <a:pt x="2909661" y="2073962"/>
                  <a:pt x="2907608" y="2075284"/>
                  <a:pt x="2903591" y="2077739"/>
                </a:cubicBezTo>
                <a:cubicBezTo>
                  <a:pt x="2899575" y="2080194"/>
                  <a:pt x="2894135" y="2082650"/>
                  <a:pt x="2887271" y="2085105"/>
                </a:cubicBezTo>
                <a:cubicBezTo>
                  <a:pt x="2880409" y="2087560"/>
                  <a:pt x="2872662" y="2088882"/>
                  <a:pt x="2864034" y="2089071"/>
                </a:cubicBezTo>
                <a:cubicBezTo>
                  <a:pt x="2845768" y="2088744"/>
                  <a:pt x="2831778" y="2083918"/>
                  <a:pt x="2822063" y="2074594"/>
                </a:cubicBezTo>
                <a:cubicBezTo>
                  <a:pt x="2812347" y="2065270"/>
                  <a:pt x="2807445" y="2053410"/>
                  <a:pt x="2807355" y="2039014"/>
                </a:cubicBezTo>
                <a:cubicBezTo>
                  <a:pt x="2807471" y="2025676"/>
                  <a:pt x="2810438" y="2013597"/>
                  <a:pt x="2816256" y="2002776"/>
                </a:cubicBezTo>
                <a:cubicBezTo>
                  <a:pt x="2822075" y="1991955"/>
                  <a:pt x="2830053" y="1983331"/>
                  <a:pt x="2840191" y="1976903"/>
                </a:cubicBezTo>
                <a:cubicBezTo>
                  <a:pt x="2850329" y="1970476"/>
                  <a:pt x="2861937" y="1967184"/>
                  <a:pt x="2875012" y="1967027"/>
                </a:cubicBezTo>
                <a:close/>
                <a:moveTo>
                  <a:pt x="2357308" y="1967027"/>
                </a:moveTo>
                <a:cubicBezTo>
                  <a:pt x="2373716" y="1967255"/>
                  <a:pt x="2386963" y="1971994"/>
                  <a:pt x="2397048" y="1981246"/>
                </a:cubicBezTo>
                <a:cubicBezTo>
                  <a:pt x="2407134" y="1990498"/>
                  <a:pt x="2412321" y="2002897"/>
                  <a:pt x="2412611" y="2018444"/>
                </a:cubicBezTo>
                <a:cubicBezTo>
                  <a:pt x="2412400" y="2032203"/>
                  <a:pt x="2408812" y="2044371"/>
                  <a:pt x="2401848" y="2054948"/>
                </a:cubicBezTo>
                <a:cubicBezTo>
                  <a:pt x="2394883" y="2065525"/>
                  <a:pt x="2385810" y="2073828"/>
                  <a:pt x="2374628" y="2079857"/>
                </a:cubicBezTo>
                <a:cubicBezTo>
                  <a:pt x="2363445" y="2085886"/>
                  <a:pt x="2351421" y="2088957"/>
                  <a:pt x="2338555" y="2089071"/>
                </a:cubicBezTo>
                <a:cubicBezTo>
                  <a:pt x="2322247" y="2088863"/>
                  <a:pt x="2309029" y="2084142"/>
                  <a:pt x="2298901" y="2074909"/>
                </a:cubicBezTo>
                <a:cubicBezTo>
                  <a:pt x="2288772" y="2065676"/>
                  <a:pt x="2283556" y="2053182"/>
                  <a:pt x="2283252" y="2037425"/>
                </a:cubicBezTo>
                <a:cubicBezTo>
                  <a:pt x="2283455" y="2023813"/>
                  <a:pt x="2287009" y="2011732"/>
                  <a:pt x="2293914" y="2001184"/>
                </a:cubicBezTo>
                <a:cubicBezTo>
                  <a:pt x="2300819" y="1990635"/>
                  <a:pt x="2309859" y="1982335"/>
                  <a:pt x="2321033" y="1976284"/>
                </a:cubicBezTo>
                <a:cubicBezTo>
                  <a:pt x="2332207" y="1970232"/>
                  <a:pt x="2344299" y="1967147"/>
                  <a:pt x="2357308" y="1967027"/>
                </a:cubicBezTo>
                <a:close/>
                <a:moveTo>
                  <a:pt x="1905419" y="1960136"/>
                </a:moveTo>
                <a:cubicBezTo>
                  <a:pt x="1895635" y="1960302"/>
                  <a:pt x="1887297" y="1963053"/>
                  <a:pt x="1880403" y="1968392"/>
                </a:cubicBezTo>
                <a:cubicBezTo>
                  <a:pt x="1873509" y="1973730"/>
                  <a:pt x="1868241" y="1980660"/>
                  <a:pt x="1864599" y="1989183"/>
                </a:cubicBezTo>
                <a:cubicBezTo>
                  <a:pt x="1860956" y="1997706"/>
                  <a:pt x="1859120" y="2006828"/>
                  <a:pt x="1859090" y="2016548"/>
                </a:cubicBezTo>
                <a:cubicBezTo>
                  <a:pt x="1859090" y="2026909"/>
                  <a:pt x="1861681" y="2035155"/>
                  <a:pt x="1866862" y="2041285"/>
                </a:cubicBezTo>
                <a:cubicBezTo>
                  <a:pt x="1872044" y="2047415"/>
                  <a:pt x="1879816" y="2050553"/>
                  <a:pt x="1890179" y="2050700"/>
                </a:cubicBezTo>
                <a:cubicBezTo>
                  <a:pt x="1900542" y="2050434"/>
                  <a:pt x="1909179" y="2047103"/>
                  <a:pt x="1916087" y="2040705"/>
                </a:cubicBezTo>
                <a:cubicBezTo>
                  <a:pt x="1922996" y="2034307"/>
                  <a:pt x="1928178" y="2026435"/>
                  <a:pt x="1931632" y="2017090"/>
                </a:cubicBezTo>
                <a:cubicBezTo>
                  <a:pt x="1935087" y="2007744"/>
                  <a:pt x="1936814" y="1998517"/>
                  <a:pt x="1936814" y="1989409"/>
                </a:cubicBezTo>
                <a:cubicBezTo>
                  <a:pt x="1936591" y="1978317"/>
                  <a:pt x="1933531" y="1970617"/>
                  <a:pt x="1927631" y="1966310"/>
                </a:cubicBezTo>
                <a:cubicBezTo>
                  <a:pt x="1921733" y="1962004"/>
                  <a:pt x="1914328" y="1959945"/>
                  <a:pt x="1905419" y="1960136"/>
                </a:cubicBezTo>
                <a:close/>
                <a:moveTo>
                  <a:pt x="1513927" y="1960136"/>
                </a:moveTo>
                <a:cubicBezTo>
                  <a:pt x="1504495" y="1960234"/>
                  <a:pt x="1495509" y="1962816"/>
                  <a:pt x="1486969" y="1967883"/>
                </a:cubicBezTo>
                <a:cubicBezTo>
                  <a:pt x="1478429" y="1972950"/>
                  <a:pt x="1471431" y="1979914"/>
                  <a:pt x="1465974" y="1988776"/>
                </a:cubicBezTo>
                <a:cubicBezTo>
                  <a:pt x="1460518" y="1997637"/>
                  <a:pt x="1457698" y="2007809"/>
                  <a:pt x="1457516" y="2019290"/>
                </a:cubicBezTo>
                <a:cubicBezTo>
                  <a:pt x="1457706" y="2031004"/>
                  <a:pt x="1461213" y="2040203"/>
                  <a:pt x="1468035" y="2046886"/>
                </a:cubicBezTo>
                <a:cubicBezTo>
                  <a:pt x="1474858" y="2053568"/>
                  <a:pt x="1483853" y="2056973"/>
                  <a:pt x="1495021" y="2057100"/>
                </a:cubicBezTo>
                <a:cubicBezTo>
                  <a:pt x="1504453" y="2057012"/>
                  <a:pt x="1513439" y="2054478"/>
                  <a:pt x="1521979" y="2049500"/>
                </a:cubicBezTo>
                <a:cubicBezTo>
                  <a:pt x="1530519" y="2044521"/>
                  <a:pt x="1537517" y="2037629"/>
                  <a:pt x="1542973" y="2028822"/>
                </a:cubicBezTo>
                <a:cubicBezTo>
                  <a:pt x="1548430" y="2020015"/>
                  <a:pt x="1551249" y="2009824"/>
                  <a:pt x="1551432" y="1998251"/>
                </a:cubicBezTo>
                <a:cubicBezTo>
                  <a:pt x="1551242" y="1986657"/>
                  <a:pt x="1547735" y="1977446"/>
                  <a:pt x="1540913" y="1970617"/>
                </a:cubicBezTo>
                <a:cubicBezTo>
                  <a:pt x="1534090" y="1963789"/>
                  <a:pt x="1525095" y="1960295"/>
                  <a:pt x="1513927" y="1960136"/>
                </a:cubicBezTo>
                <a:close/>
                <a:moveTo>
                  <a:pt x="742402" y="1960136"/>
                </a:moveTo>
                <a:cubicBezTo>
                  <a:pt x="732970" y="1960234"/>
                  <a:pt x="723984" y="1962816"/>
                  <a:pt x="715444" y="1967883"/>
                </a:cubicBezTo>
                <a:cubicBezTo>
                  <a:pt x="706904" y="1972950"/>
                  <a:pt x="699906" y="1979914"/>
                  <a:pt x="694449" y="1988776"/>
                </a:cubicBezTo>
                <a:cubicBezTo>
                  <a:pt x="688993" y="1997637"/>
                  <a:pt x="686173" y="2007809"/>
                  <a:pt x="685991" y="2019290"/>
                </a:cubicBezTo>
                <a:cubicBezTo>
                  <a:pt x="686181" y="2031004"/>
                  <a:pt x="689688" y="2040203"/>
                  <a:pt x="696511" y="2046886"/>
                </a:cubicBezTo>
                <a:cubicBezTo>
                  <a:pt x="703333" y="2053568"/>
                  <a:pt x="712329" y="2056973"/>
                  <a:pt x="723496" y="2057100"/>
                </a:cubicBezTo>
                <a:cubicBezTo>
                  <a:pt x="732928" y="2057012"/>
                  <a:pt x="741914" y="2054478"/>
                  <a:pt x="750454" y="2049500"/>
                </a:cubicBezTo>
                <a:cubicBezTo>
                  <a:pt x="758994" y="2044521"/>
                  <a:pt x="765992" y="2037629"/>
                  <a:pt x="771448" y="2028822"/>
                </a:cubicBezTo>
                <a:cubicBezTo>
                  <a:pt x="776905" y="2020015"/>
                  <a:pt x="779724" y="2009824"/>
                  <a:pt x="779907" y="1998251"/>
                </a:cubicBezTo>
                <a:cubicBezTo>
                  <a:pt x="779717" y="1986657"/>
                  <a:pt x="776210" y="1977446"/>
                  <a:pt x="769387" y="1970617"/>
                </a:cubicBezTo>
                <a:cubicBezTo>
                  <a:pt x="762565" y="1963789"/>
                  <a:pt x="753570" y="1960295"/>
                  <a:pt x="742402" y="1960136"/>
                </a:cubicBezTo>
                <a:close/>
                <a:moveTo>
                  <a:pt x="1126833" y="1957088"/>
                </a:moveTo>
                <a:cubicBezTo>
                  <a:pt x="1116928" y="1957215"/>
                  <a:pt x="1108072" y="1960317"/>
                  <a:pt x="1100264" y="1966395"/>
                </a:cubicBezTo>
                <a:cubicBezTo>
                  <a:pt x="1092456" y="1972472"/>
                  <a:pt x="1086573" y="1980762"/>
                  <a:pt x="1082615" y="1991264"/>
                </a:cubicBezTo>
                <a:lnTo>
                  <a:pt x="1150924" y="1991264"/>
                </a:lnTo>
                <a:cubicBezTo>
                  <a:pt x="1150950" y="1991137"/>
                  <a:pt x="1151051" y="1990170"/>
                  <a:pt x="1151229" y="1988365"/>
                </a:cubicBezTo>
                <a:cubicBezTo>
                  <a:pt x="1151407" y="1986559"/>
                  <a:pt x="1151509" y="1984678"/>
                  <a:pt x="1151534" y="1982720"/>
                </a:cubicBezTo>
                <a:cubicBezTo>
                  <a:pt x="1151439" y="1974576"/>
                  <a:pt x="1149190" y="1968283"/>
                  <a:pt x="1144787" y="1963839"/>
                </a:cubicBezTo>
                <a:cubicBezTo>
                  <a:pt x="1140384" y="1959396"/>
                  <a:pt x="1134400" y="1957145"/>
                  <a:pt x="1126833" y="1957088"/>
                </a:cubicBezTo>
                <a:close/>
                <a:moveTo>
                  <a:pt x="2602357" y="1937995"/>
                </a:moveTo>
                <a:lnTo>
                  <a:pt x="2630238" y="1937995"/>
                </a:lnTo>
                <a:lnTo>
                  <a:pt x="2624066" y="1969770"/>
                </a:lnTo>
                <a:lnTo>
                  <a:pt x="2650812" y="1969770"/>
                </a:lnTo>
                <a:lnTo>
                  <a:pt x="2646697" y="1991459"/>
                </a:lnTo>
                <a:lnTo>
                  <a:pt x="2619951" y="1991459"/>
                </a:lnTo>
                <a:lnTo>
                  <a:pt x="2610579" y="2040398"/>
                </a:lnTo>
                <a:cubicBezTo>
                  <a:pt x="2610350" y="2041809"/>
                  <a:pt x="2610179" y="2043219"/>
                  <a:pt x="2610065" y="2044629"/>
                </a:cubicBezTo>
                <a:cubicBezTo>
                  <a:pt x="2609950" y="2046040"/>
                  <a:pt x="2609893" y="2047221"/>
                  <a:pt x="2609893" y="2048174"/>
                </a:cubicBezTo>
                <a:cubicBezTo>
                  <a:pt x="2610126" y="2054734"/>
                  <a:pt x="2612117" y="2059051"/>
                  <a:pt x="2615865" y="2061124"/>
                </a:cubicBezTo>
                <a:cubicBezTo>
                  <a:pt x="2619613" y="2063196"/>
                  <a:pt x="2623719" y="2064139"/>
                  <a:pt x="2628181" y="2063954"/>
                </a:cubicBezTo>
                <a:cubicBezTo>
                  <a:pt x="2630048" y="2063935"/>
                  <a:pt x="2631572" y="2063858"/>
                  <a:pt x="2632753" y="2063725"/>
                </a:cubicBezTo>
                <a:cubicBezTo>
                  <a:pt x="2633934" y="2063592"/>
                  <a:pt x="2634544" y="2063515"/>
                  <a:pt x="2634582" y="2063496"/>
                </a:cubicBezTo>
                <a:lnTo>
                  <a:pt x="2630010" y="2086786"/>
                </a:lnTo>
                <a:cubicBezTo>
                  <a:pt x="2629900" y="2086814"/>
                  <a:pt x="2628976" y="2086929"/>
                  <a:pt x="2627238" y="2087128"/>
                </a:cubicBezTo>
                <a:cubicBezTo>
                  <a:pt x="2625499" y="2087328"/>
                  <a:pt x="2623604" y="2087442"/>
                  <a:pt x="2621551" y="2087471"/>
                </a:cubicBezTo>
                <a:cubicBezTo>
                  <a:pt x="2614423" y="2087537"/>
                  <a:pt x="2607735" y="2086491"/>
                  <a:pt x="2601489" y="2084333"/>
                </a:cubicBezTo>
                <a:cubicBezTo>
                  <a:pt x="2595242" y="2082174"/>
                  <a:pt x="2590163" y="2078506"/>
                  <a:pt x="2586252" y="2073326"/>
                </a:cubicBezTo>
                <a:cubicBezTo>
                  <a:pt x="2582341" y="2068147"/>
                  <a:pt x="2580325" y="2061059"/>
                  <a:pt x="2580203" y="2052062"/>
                </a:cubicBezTo>
                <a:cubicBezTo>
                  <a:pt x="2580208" y="2050456"/>
                  <a:pt x="2580313" y="2048750"/>
                  <a:pt x="2580517" y="2046945"/>
                </a:cubicBezTo>
                <a:cubicBezTo>
                  <a:pt x="2580722" y="2045139"/>
                  <a:pt x="2580998" y="2043262"/>
                  <a:pt x="2581345" y="2041313"/>
                </a:cubicBezTo>
                <a:lnTo>
                  <a:pt x="2591166" y="1991459"/>
                </a:lnTo>
                <a:lnTo>
                  <a:pt x="2573117" y="1991459"/>
                </a:lnTo>
                <a:lnTo>
                  <a:pt x="2577460" y="1969770"/>
                </a:lnTo>
                <a:lnTo>
                  <a:pt x="2596190" y="1969770"/>
                </a:lnTo>
                <a:close/>
                <a:moveTo>
                  <a:pt x="1620622" y="1930913"/>
                </a:moveTo>
                <a:lnTo>
                  <a:pt x="1683384" y="1930913"/>
                </a:lnTo>
                <a:lnTo>
                  <a:pt x="1665390" y="2022950"/>
                </a:lnTo>
                <a:cubicBezTo>
                  <a:pt x="1664914" y="2025567"/>
                  <a:pt x="1664494" y="2028108"/>
                  <a:pt x="1664132" y="2030573"/>
                </a:cubicBezTo>
                <a:cubicBezTo>
                  <a:pt x="1663770" y="2033038"/>
                  <a:pt x="1663579" y="2035274"/>
                  <a:pt x="1663561" y="2037281"/>
                </a:cubicBezTo>
                <a:cubicBezTo>
                  <a:pt x="1663497" y="2043113"/>
                  <a:pt x="1664996" y="2047610"/>
                  <a:pt x="1668059" y="2050774"/>
                </a:cubicBezTo>
                <a:cubicBezTo>
                  <a:pt x="1671121" y="2053937"/>
                  <a:pt x="1676128" y="2055538"/>
                  <a:pt x="1683079" y="2055576"/>
                </a:cubicBezTo>
                <a:cubicBezTo>
                  <a:pt x="1692196" y="2055383"/>
                  <a:pt x="1700494" y="2052585"/>
                  <a:pt x="1707973" y="2047185"/>
                </a:cubicBezTo>
                <a:cubicBezTo>
                  <a:pt x="1715451" y="2041785"/>
                  <a:pt x="1721693" y="2034945"/>
                  <a:pt x="1726697" y="2026665"/>
                </a:cubicBezTo>
                <a:cubicBezTo>
                  <a:pt x="1731701" y="2018385"/>
                  <a:pt x="1735050" y="2009829"/>
                  <a:pt x="1736743" y="2000995"/>
                </a:cubicBezTo>
                <a:lnTo>
                  <a:pt x="1744660" y="1959831"/>
                </a:lnTo>
                <a:lnTo>
                  <a:pt x="1720591" y="1959831"/>
                </a:lnTo>
                <a:lnTo>
                  <a:pt x="1726386" y="1930913"/>
                </a:lnTo>
                <a:lnTo>
                  <a:pt x="1789138" y="1930913"/>
                </a:lnTo>
                <a:lnTo>
                  <a:pt x="1768412" y="2036061"/>
                </a:lnTo>
                <a:cubicBezTo>
                  <a:pt x="1768107" y="2037617"/>
                  <a:pt x="1767878" y="2039231"/>
                  <a:pt x="1767726" y="2040901"/>
                </a:cubicBezTo>
                <a:cubicBezTo>
                  <a:pt x="1767573" y="2042572"/>
                  <a:pt x="1767497" y="2044109"/>
                  <a:pt x="1767497" y="2045513"/>
                </a:cubicBezTo>
                <a:cubicBezTo>
                  <a:pt x="1767529" y="2050170"/>
                  <a:pt x="1768685" y="2053435"/>
                  <a:pt x="1770964" y="2055309"/>
                </a:cubicBezTo>
                <a:cubicBezTo>
                  <a:pt x="1773244" y="2057183"/>
                  <a:pt x="1776457" y="2058085"/>
                  <a:pt x="1780604" y="2058015"/>
                </a:cubicBezTo>
                <a:cubicBezTo>
                  <a:pt x="1782337" y="2057989"/>
                  <a:pt x="1783823" y="2057888"/>
                  <a:pt x="1785061" y="2057710"/>
                </a:cubicBezTo>
                <a:cubicBezTo>
                  <a:pt x="1786300" y="2057532"/>
                  <a:pt x="1786947" y="2057430"/>
                  <a:pt x="1787004" y="2057405"/>
                </a:cubicBezTo>
                <a:lnTo>
                  <a:pt x="1781518" y="2086324"/>
                </a:lnTo>
                <a:cubicBezTo>
                  <a:pt x="1781423" y="2086362"/>
                  <a:pt x="1779861" y="2086515"/>
                  <a:pt x="1776832" y="2086781"/>
                </a:cubicBezTo>
                <a:cubicBezTo>
                  <a:pt x="1773803" y="2087047"/>
                  <a:pt x="1769880" y="2087199"/>
                  <a:pt x="1765061" y="2087237"/>
                </a:cubicBezTo>
                <a:cubicBezTo>
                  <a:pt x="1755197" y="2087466"/>
                  <a:pt x="1746912" y="2085259"/>
                  <a:pt x="1740207" y="2080616"/>
                </a:cubicBezTo>
                <a:cubicBezTo>
                  <a:pt x="1733502" y="2075974"/>
                  <a:pt x="1730013" y="2067525"/>
                  <a:pt x="1729740" y="2055272"/>
                </a:cubicBezTo>
                <a:lnTo>
                  <a:pt x="1729130" y="2055272"/>
                </a:lnTo>
                <a:cubicBezTo>
                  <a:pt x="1723501" y="2064044"/>
                  <a:pt x="1715622" y="2071922"/>
                  <a:pt x="1705495" y="2078906"/>
                </a:cubicBezTo>
                <a:cubicBezTo>
                  <a:pt x="1695367" y="2085889"/>
                  <a:pt x="1682914" y="2089581"/>
                  <a:pt x="1668135" y="2089981"/>
                </a:cubicBezTo>
                <a:cubicBezTo>
                  <a:pt x="1655609" y="2090089"/>
                  <a:pt x="1645101" y="2086828"/>
                  <a:pt x="1636612" y="2080198"/>
                </a:cubicBezTo>
                <a:cubicBezTo>
                  <a:pt x="1628123" y="2073569"/>
                  <a:pt x="1623707" y="2062922"/>
                  <a:pt x="1623365" y="2048258"/>
                </a:cubicBezTo>
                <a:cubicBezTo>
                  <a:pt x="1623378" y="2045501"/>
                  <a:pt x="1623581" y="2042554"/>
                  <a:pt x="1623974" y="2039416"/>
                </a:cubicBezTo>
                <a:cubicBezTo>
                  <a:pt x="1624367" y="2036277"/>
                  <a:pt x="1624875" y="2033025"/>
                  <a:pt x="1625497" y="2029658"/>
                </a:cubicBezTo>
                <a:lnTo>
                  <a:pt x="1638895" y="1959831"/>
                </a:lnTo>
                <a:lnTo>
                  <a:pt x="1614831" y="1959831"/>
                </a:lnTo>
                <a:close/>
                <a:moveTo>
                  <a:pt x="387928" y="1930913"/>
                </a:moveTo>
                <a:lnTo>
                  <a:pt x="463200" y="1930913"/>
                </a:lnTo>
                <a:lnTo>
                  <a:pt x="457714" y="1959831"/>
                </a:lnTo>
                <a:lnTo>
                  <a:pt x="439429" y="1959831"/>
                </a:lnTo>
                <a:lnTo>
                  <a:pt x="452533" y="2038488"/>
                </a:lnTo>
                <a:cubicBezTo>
                  <a:pt x="453067" y="2042496"/>
                  <a:pt x="453219" y="2046142"/>
                  <a:pt x="452991" y="2049425"/>
                </a:cubicBezTo>
                <a:cubicBezTo>
                  <a:pt x="452762" y="2052709"/>
                  <a:pt x="452610" y="2054449"/>
                  <a:pt x="452533" y="2054646"/>
                </a:cubicBezTo>
                <a:lnTo>
                  <a:pt x="453448" y="2054646"/>
                </a:lnTo>
                <a:cubicBezTo>
                  <a:pt x="453486" y="2054449"/>
                  <a:pt x="454171" y="2052709"/>
                  <a:pt x="455505" y="2049425"/>
                </a:cubicBezTo>
                <a:cubicBezTo>
                  <a:pt x="456838" y="2046142"/>
                  <a:pt x="458590" y="2042496"/>
                  <a:pt x="460762" y="2038488"/>
                </a:cubicBezTo>
                <a:lnTo>
                  <a:pt x="504340" y="1959831"/>
                </a:lnTo>
                <a:lnTo>
                  <a:pt x="486360" y="1959831"/>
                </a:lnTo>
                <a:lnTo>
                  <a:pt x="492150" y="1930913"/>
                </a:lnTo>
                <a:lnTo>
                  <a:pt x="566509" y="1930913"/>
                </a:lnTo>
                <a:lnTo>
                  <a:pt x="561022" y="1959831"/>
                </a:lnTo>
                <a:lnTo>
                  <a:pt x="543043" y="1959831"/>
                </a:lnTo>
                <a:lnTo>
                  <a:pt x="457409" y="2106475"/>
                </a:lnTo>
                <a:cubicBezTo>
                  <a:pt x="447937" y="2122428"/>
                  <a:pt x="437626" y="2133773"/>
                  <a:pt x="426478" y="2140511"/>
                </a:cubicBezTo>
                <a:cubicBezTo>
                  <a:pt x="415329" y="2147248"/>
                  <a:pt x="403495" y="2150522"/>
                  <a:pt x="390975" y="2150331"/>
                </a:cubicBezTo>
                <a:cubicBezTo>
                  <a:pt x="378430" y="2149862"/>
                  <a:pt x="368856" y="2147984"/>
                  <a:pt x="362253" y="2144699"/>
                </a:cubicBezTo>
                <a:cubicBezTo>
                  <a:pt x="355650" y="2141414"/>
                  <a:pt x="352323" y="2139536"/>
                  <a:pt x="352273" y="2139067"/>
                </a:cubicBezTo>
                <a:lnTo>
                  <a:pt x="369643" y="2111963"/>
                </a:lnTo>
                <a:cubicBezTo>
                  <a:pt x="369656" y="2112242"/>
                  <a:pt x="371535" y="2113360"/>
                  <a:pt x="375281" y="2115316"/>
                </a:cubicBezTo>
                <a:cubicBezTo>
                  <a:pt x="379027" y="2117273"/>
                  <a:pt x="384563" y="2118390"/>
                  <a:pt x="391889" y="2118670"/>
                </a:cubicBezTo>
                <a:cubicBezTo>
                  <a:pt x="398067" y="2118626"/>
                  <a:pt x="403844" y="2117038"/>
                  <a:pt x="409222" y="2113906"/>
                </a:cubicBezTo>
                <a:cubicBezTo>
                  <a:pt x="414599" y="2110775"/>
                  <a:pt x="419081" y="2106367"/>
                  <a:pt x="422669" y="2100682"/>
                </a:cubicBezTo>
                <a:lnTo>
                  <a:pt x="428763" y="2090926"/>
                </a:lnTo>
                <a:lnTo>
                  <a:pt x="401032" y="1959831"/>
                </a:lnTo>
                <a:lnTo>
                  <a:pt x="382442" y="1959831"/>
                </a:lnTo>
                <a:close/>
                <a:moveTo>
                  <a:pt x="960618" y="1928780"/>
                </a:moveTo>
                <a:cubicBezTo>
                  <a:pt x="962789" y="1928805"/>
                  <a:pt x="964694" y="1928907"/>
                  <a:pt x="966332" y="1929084"/>
                </a:cubicBezTo>
                <a:cubicBezTo>
                  <a:pt x="967969" y="1929262"/>
                  <a:pt x="969112" y="1929364"/>
                  <a:pt x="969759" y="1929389"/>
                </a:cubicBezTo>
                <a:lnTo>
                  <a:pt x="962142" y="1967451"/>
                </a:lnTo>
                <a:cubicBezTo>
                  <a:pt x="961666" y="1967426"/>
                  <a:pt x="960637" y="1967324"/>
                  <a:pt x="959057" y="1967146"/>
                </a:cubicBezTo>
                <a:cubicBezTo>
                  <a:pt x="957476" y="1966969"/>
                  <a:pt x="955457" y="1966867"/>
                  <a:pt x="953001" y="1966842"/>
                </a:cubicBezTo>
                <a:cubicBezTo>
                  <a:pt x="945125" y="1966917"/>
                  <a:pt x="937210" y="1969543"/>
                  <a:pt x="929256" y="1974721"/>
                </a:cubicBezTo>
                <a:cubicBezTo>
                  <a:pt x="921302" y="1979899"/>
                  <a:pt x="914245" y="1987177"/>
                  <a:pt x="908085" y="1996554"/>
                </a:cubicBezTo>
                <a:cubicBezTo>
                  <a:pt x="901925" y="2005931"/>
                  <a:pt x="897599" y="2016957"/>
                  <a:pt x="895107" y="2029630"/>
                </a:cubicBezTo>
                <a:lnTo>
                  <a:pt x="884442" y="2086323"/>
                </a:lnTo>
                <a:lnTo>
                  <a:pt x="845744" y="2086323"/>
                </a:lnTo>
                <a:lnTo>
                  <a:pt x="868902" y="1966537"/>
                </a:lnTo>
                <a:cubicBezTo>
                  <a:pt x="869263" y="1964790"/>
                  <a:pt x="869073" y="1963254"/>
                  <a:pt x="868330" y="1961927"/>
                </a:cubicBezTo>
                <a:cubicBezTo>
                  <a:pt x="867587" y="1960599"/>
                  <a:pt x="865950" y="1959901"/>
                  <a:pt x="863417" y="1959831"/>
                </a:cubicBezTo>
                <a:lnTo>
                  <a:pt x="846049" y="1959831"/>
                </a:lnTo>
                <a:lnTo>
                  <a:pt x="851838" y="1930913"/>
                </a:lnTo>
                <a:lnTo>
                  <a:pt x="892364" y="1930913"/>
                </a:lnTo>
                <a:cubicBezTo>
                  <a:pt x="898433" y="1930894"/>
                  <a:pt x="902902" y="1931998"/>
                  <a:pt x="905771" y="1934224"/>
                </a:cubicBezTo>
                <a:cubicBezTo>
                  <a:pt x="908641" y="1936449"/>
                  <a:pt x="910063" y="1939912"/>
                  <a:pt x="910037" y="1944611"/>
                </a:cubicBezTo>
                <a:cubicBezTo>
                  <a:pt x="909974" y="1947072"/>
                  <a:pt x="909415" y="1950827"/>
                  <a:pt x="908361" y="1955877"/>
                </a:cubicBezTo>
                <a:cubicBezTo>
                  <a:pt x="907307" y="1960926"/>
                  <a:pt x="906139" y="1965293"/>
                  <a:pt x="904857" y="1968975"/>
                </a:cubicBezTo>
                <a:lnTo>
                  <a:pt x="905466" y="1968975"/>
                </a:lnTo>
                <a:cubicBezTo>
                  <a:pt x="910811" y="1957974"/>
                  <a:pt x="918328" y="1948611"/>
                  <a:pt x="928015" y="1940884"/>
                </a:cubicBezTo>
                <a:cubicBezTo>
                  <a:pt x="937702" y="1933157"/>
                  <a:pt x="948570" y="1929122"/>
                  <a:pt x="960618" y="1928780"/>
                </a:cubicBezTo>
                <a:close/>
                <a:moveTo>
                  <a:pt x="1902066" y="1927256"/>
                </a:moveTo>
                <a:cubicBezTo>
                  <a:pt x="1917332" y="1927750"/>
                  <a:pt x="1928635" y="1930719"/>
                  <a:pt x="1935975" y="1936161"/>
                </a:cubicBezTo>
                <a:cubicBezTo>
                  <a:pt x="1943316" y="1941603"/>
                  <a:pt x="1947456" y="1946550"/>
                  <a:pt x="1948396" y="1951003"/>
                </a:cubicBezTo>
                <a:lnTo>
                  <a:pt x="1949006" y="1951003"/>
                </a:lnTo>
                <a:cubicBezTo>
                  <a:pt x="1948974" y="1951003"/>
                  <a:pt x="1948961" y="1950546"/>
                  <a:pt x="1948967" y="1949633"/>
                </a:cubicBezTo>
                <a:cubicBezTo>
                  <a:pt x="1948974" y="1948720"/>
                  <a:pt x="1949190" y="1947350"/>
                  <a:pt x="1949615" y="1945524"/>
                </a:cubicBezTo>
                <a:cubicBezTo>
                  <a:pt x="1950206" y="1941586"/>
                  <a:pt x="1952149" y="1938200"/>
                  <a:pt x="1955445" y="1935365"/>
                </a:cubicBezTo>
                <a:cubicBezTo>
                  <a:pt x="1958740" y="1932530"/>
                  <a:pt x="1963503" y="1931046"/>
                  <a:pt x="1969732" y="1930913"/>
                </a:cubicBezTo>
                <a:lnTo>
                  <a:pt x="2008746" y="1930913"/>
                </a:lnTo>
                <a:lnTo>
                  <a:pt x="2002955" y="1959831"/>
                </a:lnTo>
                <a:lnTo>
                  <a:pt x="1988325" y="1959831"/>
                </a:lnTo>
                <a:cubicBezTo>
                  <a:pt x="1986166" y="1959838"/>
                  <a:pt x="1984388" y="1960358"/>
                  <a:pt x="1982991" y="1961394"/>
                </a:cubicBezTo>
                <a:cubicBezTo>
                  <a:pt x="1981594" y="1962430"/>
                  <a:pt x="1980730" y="1963942"/>
                  <a:pt x="1980400" y="1965930"/>
                </a:cubicBezTo>
                <a:lnTo>
                  <a:pt x="1958454" y="2078404"/>
                </a:lnTo>
                <a:cubicBezTo>
                  <a:pt x="1954695" y="2096090"/>
                  <a:pt x="1948227" y="2110210"/>
                  <a:pt x="1939049" y="2120766"/>
                </a:cubicBezTo>
                <a:cubicBezTo>
                  <a:pt x="1929871" y="2131322"/>
                  <a:pt x="1919203" y="2138913"/>
                  <a:pt x="1907045" y="2143540"/>
                </a:cubicBezTo>
                <a:cubicBezTo>
                  <a:pt x="1894887" y="2148168"/>
                  <a:pt x="1882457" y="2150431"/>
                  <a:pt x="1869758" y="2150331"/>
                </a:cubicBezTo>
                <a:cubicBezTo>
                  <a:pt x="1852675" y="2149894"/>
                  <a:pt x="1839171" y="2147800"/>
                  <a:pt x="1829247" y="2144052"/>
                </a:cubicBezTo>
                <a:cubicBezTo>
                  <a:pt x="1819322" y="2140304"/>
                  <a:pt x="1813128" y="2137526"/>
                  <a:pt x="1810665" y="2135718"/>
                </a:cubicBezTo>
                <a:lnTo>
                  <a:pt x="1826203" y="2108601"/>
                </a:lnTo>
                <a:cubicBezTo>
                  <a:pt x="1826342" y="2109020"/>
                  <a:pt x="1830098" y="2110699"/>
                  <a:pt x="1837471" y="2113635"/>
                </a:cubicBezTo>
                <a:cubicBezTo>
                  <a:pt x="1844843" y="2116572"/>
                  <a:pt x="1854996" y="2118250"/>
                  <a:pt x="1867929" y="2118670"/>
                </a:cubicBezTo>
                <a:cubicBezTo>
                  <a:pt x="1880902" y="2118898"/>
                  <a:pt x="1891989" y="2115848"/>
                  <a:pt x="1901190" y="2109518"/>
                </a:cubicBezTo>
                <a:cubicBezTo>
                  <a:pt x="1910391" y="2103188"/>
                  <a:pt x="1916678" y="2092208"/>
                  <a:pt x="1920050" y="2076577"/>
                </a:cubicBezTo>
                <a:cubicBezTo>
                  <a:pt x="1921148" y="2071548"/>
                  <a:pt x="1922075" y="2067755"/>
                  <a:pt x="1922831" y="2065199"/>
                </a:cubicBezTo>
                <a:cubicBezTo>
                  <a:pt x="1923587" y="2062643"/>
                  <a:pt x="1923980" y="2061362"/>
                  <a:pt x="1924012" y="2061355"/>
                </a:cubicBezTo>
                <a:lnTo>
                  <a:pt x="1923707" y="2061355"/>
                </a:lnTo>
                <a:cubicBezTo>
                  <a:pt x="1918132" y="2068395"/>
                  <a:pt x="1911757" y="2073799"/>
                  <a:pt x="1904581" y="2077567"/>
                </a:cubicBezTo>
                <a:cubicBezTo>
                  <a:pt x="1897406" y="2081334"/>
                  <a:pt x="1889049" y="2083237"/>
                  <a:pt x="1879511" y="2083275"/>
                </a:cubicBezTo>
                <a:cubicBezTo>
                  <a:pt x="1859963" y="2082908"/>
                  <a:pt x="1845138" y="2076868"/>
                  <a:pt x="1835036" y="2065154"/>
                </a:cubicBezTo>
                <a:cubicBezTo>
                  <a:pt x="1824935" y="2053441"/>
                  <a:pt x="1819859" y="2038255"/>
                  <a:pt x="1819809" y="2019597"/>
                </a:cubicBezTo>
                <a:cubicBezTo>
                  <a:pt x="1819848" y="2004825"/>
                  <a:pt x="1823051" y="1990430"/>
                  <a:pt x="1829419" y="1976412"/>
                </a:cubicBezTo>
                <a:cubicBezTo>
                  <a:pt x="1835786" y="1962394"/>
                  <a:pt x="1845083" y="1950781"/>
                  <a:pt x="1857309" y="1941574"/>
                </a:cubicBezTo>
                <a:cubicBezTo>
                  <a:pt x="1869534" y="1932366"/>
                  <a:pt x="1884453" y="1927594"/>
                  <a:pt x="1902066" y="1927256"/>
                </a:cubicBezTo>
                <a:close/>
                <a:moveTo>
                  <a:pt x="1516976" y="1927256"/>
                </a:moveTo>
                <a:cubicBezTo>
                  <a:pt x="1538853" y="1927559"/>
                  <a:pt x="1556515" y="1933879"/>
                  <a:pt x="1569963" y="1946214"/>
                </a:cubicBezTo>
                <a:cubicBezTo>
                  <a:pt x="1583411" y="1958550"/>
                  <a:pt x="1590327" y="1975083"/>
                  <a:pt x="1590713" y="1995811"/>
                </a:cubicBezTo>
                <a:cubicBezTo>
                  <a:pt x="1590432" y="2014157"/>
                  <a:pt x="1585648" y="2030381"/>
                  <a:pt x="1576362" y="2044484"/>
                </a:cubicBezTo>
                <a:cubicBezTo>
                  <a:pt x="1567076" y="2058587"/>
                  <a:pt x="1554978" y="2069657"/>
                  <a:pt x="1540068" y="2077695"/>
                </a:cubicBezTo>
                <a:cubicBezTo>
                  <a:pt x="1525158" y="2085734"/>
                  <a:pt x="1509126" y="2089829"/>
                  <a:pt x="1491972" y="2089981"/>
                </a:cubicBezTo>
                <a:cubicBezTo>
                  <a:pt x="1470228" y="2089703"/>
                  <a:pt x="1452603" y="2083408"/>
                  <a:pt x="1439099" y="2071098"/>
                </a:cubicBezTo>
                <a:cubicBezTo>
                  <a:pt x="1425594" y="2058787"/>
                  <a:pt x="1418639" y="2042128"/>
                  <a:pt x="1418235" y="2021120"/>
                </a:cubicBezTo>
                <a:cubicBezTo>
                  <a:pt x="1418505" y="2002970"/>
                  <a:pt x="1423243" y="1986863"/>
                  <a:pt x="1432450" y="1972798"/>
                </a:cubicBezTo>
                <a:cubicBezTo>
                  <a:pt x="1441657" y="1958732"/>
                  <a:pt x="1453710" y="1947666"/>
                  <a:pt x="1468609" y="1939597"/>
                </a:cubicBezTo>
                <a:cubicBezTo>
                  <a:pt x="1483507" y="1931529"/>
                  <a:pt x="1499630" y="1927415"/>
                  <a:pt x="1516976" y="1927256"/>
                </a:cubicBezTo>
                <a:close/>
                <a:moveTo>
                  <a:pt x="1340358" y="1927256"/>
                </a:moveTo>
                <a:cubicBezTo>
                  <a:pt x="1353631" y="1927274"/>
                  <a:pt x="1364163" y="1930814"/>
                  <a:pt x="1371954" y="1937875"/>
                </a:cubicBezTo>
                <a:cubicBezTo>
                  <a:pt x="1379745" y="1944936"/>
                  <a:pt x="1383729" y="1955404"/>
                  <a:pt x="1383906" y="1969280"/>
                </a:cubicBezTo>
                <a:cubicBezTo>
                  <a:pt x="1383752" y="1976034"/>
                  <a:pt x="1382673" y="1984539"/>
                  <a:pt x="1380669" y="1994794"/>
                </a:cubicBezTo>
                <a:cubicBezTo>
                  <a:pt x="1378665" y="2005049"/>
                  <a:pt x="1376660" y="2014934"/>
                  <a:pt x="1374655" y="2024447"/>
                </a:cubicBezTo>
                <a:cubicBezTo>
                  <a:pt x="1372649" y="2033961"/>
                  <a:pt x="1371568" y="2040983"/>
                  <a:pt x="1371410" y="2045513"/>
                </a:cubicBezTo>
                <a:cubicBezTo>
                  <a:pt x="1371460" y="2050303"/>
                  <a:pt x="1372654" y="2053606"/>
                  <a:pt x="1374991" y="2055423"/>
                </a:cubicBezTo>
                <a:cubicBezTo>
                  <a:pt x="1377328" y="2057240"/>
                  <a:pt x="1380503" y="2058104"/>
                  <a:pt x="1384516" y="2058015"/>
                </a:cubicBezTo>
                <a:cubicBezTo>
                  <a:pt x="1386395" y="2057989"/>
                  <a:pt x="1387970" y="2057888"/>
                  <a:pt x="1389240" y="2057710"/>
                </a:cubicBezTo>
                <a:cubicBezTo>
                  <a:pt x="1390510" y="2057532"/>
                  <a:pt x="1391171" y="2057430"/>
                  <a:pt x="1391221" y="2057405"/>
                </a:cubicBezTo>
                <a:lnTo>
                  <a:pt x="1385735" y="2086324"/>
                </a:lnTo>
                <a:cubicBezTo>
                  <a:pt x="1385697" y="2086362"/>
                  <a:pt x="1384325" y="2086515"/>
                  <a:pt x="1381621" y="2086781"/>
                </a:cubicBezTo>
                <a:cubicBezTo>
                  <a:pt x="1378916" y="2087047"/>
                  <a:pt x="1375106" y="2087199"/>
                  <a:pt x="1370192" y="2087237"/>
                </a:cubicBezTo>
                <a:cubicBezTo>
                  <a:pt x="1364637" y="2087384"/>
                  <a:pt x="1358931" y="2086786"/>
                  <a:pt x="1353071" y="2085445"/>
                </a:cubicBezTo>
                <a:cubicBezTo>
                  <a:pt x="1347213" y="2084103"/>
                  <a:pt x="1342250" y="2081137"/>
                  <a:pt x="1338185" y="2076548"/>
                </a:cubicBezTo>
                <a:cubicBezTo>
                  <a:pt x="1334119" y="2071959"/>
                  <a:pt x="1331999" y="2064866"/>
                  <a:pt x="1331824" y="2055271"/>
                </a:cubicBezTo>
                <a:cubicBezTo>
                  <a:pt x="1331970" y="2049522"/>
                  <a:pt x="1332997" y="2041741"/>
                  <a:pt x="1334903" y="2031927"/>
                </a:cubicBezTo>
                <a:cubicBezTo>
                  <a:pt x="1336809" y="2022113"/>
                  <a:pt x="1338716" y="2012434"/>
                  <a:pt x="1340624" y="2002890"/>
                </a:cubicBezTo>
                <a:cubicBezTo>
                  <a:pt x="1342532" y="1993346"/>
                  <a:pt x="1343561" y="1986105"/>
                  <a:pt x="1343711" y="1981167"/>
                </a:cubicBezTo>
                <a:cubicBezTo>
                  <a:pt x="1343762" y="1975325"/>
                  <a:pt x="1342212" y="1970778"/>
                  <a:pt x="1339063" y="1967527"/>
                </a:cubicBezTo>
                <a:cubicBezTo>
                  <a:pt x="1335913" y="1964276"/>
                  <a:pt x="1330859" y="1962625"/>
                  <a:pt x="1323899" y="1962574"/>
                </a:cubicBezTo>
                <a:cubicBezTo>
                  <a:pt x="1310234" y="1963038"/>
                  <a:pt x="1298474" y="1968588"/>
                  <a:pt x="1288618" y="1979224"/>
                </a:cubicBezTo>
                <a:cubicBezTo>
                  <a:pt x="1278763" y="1989860"/>
                  <a:pt x="1272337" y="2002801"/>
                  <a:pt x="1269340" y="2018048"/>
                </a:cubicBezTo>
                <a:lnTo>
                  <a:pt x="1255929" y="2086323"/>
                </a:lnTo>
                <a:lnTo>
                  <a:pt x="1217219" y="2086323"/>
                </a:lnTo>
                <a:lnTo>
                  <a:pt x="1240689" y="1966537"/>
                </a:lnTo>
                <a:cubicBezTo>
                  <a:pt x="1241012" y="1964524"/>
                  <a:pt x="1240746" y="1962911"/>
                  <a:pt x="1239889" y="1961698"/>
                </a:cubicBezTo>
                <a:cubicBezTo>
                  <a:pt x="1239031" y="1960485"/>
                  <a:pt x="1237469" y="1959863"/>
                  <a:pt x="1235202" y="1959831"/>
                </a:cubicBezTo>
                <a:lnTo>
                  <a:pt x="1217829" y="1959831"/>
                </a:lnTo>
                <a:lnTo>
                  <a:pt x="1223315" y="1930913"/>
                </a:lnTo>
                <a:lnTo>
                  <a:pt x="1264158" y="1930913"/>
                </a:lnTo>
                <a:cubicBezTo>
                  <a:pt x="1270216" y="1930932"/>
                  <a:pt x="1274636" y="1932112"/>
                  <a:pt x="1277417" y="1934452"/>
                </a:cubicBezTo>
                <a:cubicBezTo>
                  <a:pt x="1280198" y="1936792"/>
                  <a:pt x="1281570" y="1940178"/>
                  <a:pt x="1281532" y="1944611"/>
                </a:cubicBezTo>
                <a:cubicBezTo>
                  <a:pt x="1281513" y="1946495"/>
                  <a:pt x="1281170" y="1949196"/>
                  <a:pt x="1280503" y="1952716"/>
                </a:cubicBezTo>
                <a:cubicBezTo>
                  <a:pt x="1279836" y="1956236"/>
                  <a:pt x="1278960" y="1959319"/>
                  <a:pt x="1277874" y="1961965"/>
                </a:cubicBezTo>
                <a:lnTo>
                  <a:pt x="1278484" y="1961965"/>
                </a:lnTo>
                <a:cubicBezTo>
                  <a:pt x="1279411" y="1959716"/>
                  <a:pt x="1282365" y="1955859"/>
                  <a:pt x="1287345" y="1950395"/>
                </a:cubicBezTo>
                <a:cubicBezTo>
                  <a:pt x="1292326" y="1944932"/>
                  <a:pt x="1299253" y="1939790"/>
                  <a:pt x="1308128" y="1934969"/>
                </a:cubicBezTo>
                <a:cubicBezTo>
                  <a:pt x="1317003" y="1930148"/>
                  <a:pt x="1327747" y="1927577"/>
                  <a:pt x="1340358" y="1927256"/>
                </a:cubicBezTo>
                <a:close/>
                <a:moveTo>
                  <a:pt x="1127748" y="1927256"/>
                </a:moveTo>
                <a:cubicBezTo>
                  <a:pt x="1148458" y="1927552"/>
                  <a:pt x="1163947" y="1933047"/>
                  <a:pt x="1174215" y="1943741"/>
                </a:cubicBezTo>
                <a:cubicBezTo>
                  <a:pt x="1184483" y="1954434"/>
                  <a:pt x="1189610" y="1968546"/>
                  <a:pt x="1189596" y="1986076"/>
                </a:cubicBezTo>
                <a:cubicBezTo>
                  <a:pt x="1189381" y="1993107"/>
                  <a:pt x="1188518" y="1999451"/>
                  <a:pt x="1187008" y="2005107"/>
                </a:cubicBezTo>
                <a:cubicBezTo>
                  <a:pt x="1185498" y="2010763"/>
                  <a:pt x="1184635" y="2013756"/>
                  <a:pt x="1184420" y="2014086"/>
                </a:cubicBezTo>
                <a:lnTo>
                  <a:pt x="1077431" y="2014086"/>
                </a:lnTo>
                <a:cubicBezTo>
                  <a:pt x="1077392" y="2014149"/>
                  <a:pt x="1077240" y="2014937"/>
                  <a:pt x="1076973" y="2016450"/>
                </a:cubicBezTo>
                <a:cubicBezTo>
                  <a:pt x="1076706" y="2017962"/>
                  <a:pt x="1076554" y="2019818"/>
                  <a:pt x="1076515" y="2022017"/>
                </a:cubicBezTo>
                <a:cubicBezTo>
                  <a:pt x="1076598" y="2032434"/>
                  <a:pt x="1080016" y="2040887"/>
                  <a:pt x="1086769" y="2047376"/>
                </a:cubicBezTo>
                <a:cubicBezTo>
                  <a:pt x="1093523" y="2053865"/>
                  <a:pt x="1103116" y="2057208"/>
                  <a:pt x="1115549" y="2057405"/>
                </a:cubicBezTo>
                <a:cubicBezTo>
                  <a:pt x="1124017" y="2057194"/>
                  <a:pt x="1131884" y="2055718"/>
                  <a:pt x="1139151" y="2052976"/>
                </a:cubicBezTo>
                <a:cubicBezTo>
                  <a:pt x="1146418" y="2050234"/>
                  <a:pt x="1152295" y="2047492"/>
                  <a:pt x="1156784" y="2044750"/>
                </a:cubicBezTo>
                <a:cubicBezTo>
                  <a:pt x="1161273" y="2042009"/>
                  <a:pt x="1163583" y="2040532"/>
                  <a:pt x="1163714" y="2040321"/>
                </a:cubicBezTo>
                <a:lnTo>
                  <a:pt x="1174067" y="2069583"/>
                </a:lnTo>
                <a:cubicBezTo>
                  <a:pt x="1173947" y="2069835"/>
                  <a:pt x="1171209" y="2071598"/>
                  <a:pt x="1165853" y="2074871"/>
                </a:cubicBezTo>
                <a:cubicBezTo>
                  <a:pt x="1160497" y="2078145"/>
                  <a:pt x="1153244" y="2081419"/>
                  <a:pt x="1144093" y="2084692"/>
                </a:cubicBezTo>
                <a:cubicBezTo>
                  <a:pt x="1134943" y="2087966"/>
                  <a:pt x="1124615" y="2089729"/>
                  <a:pt x="1113110" y="2089981"/>
                </a:cubicBezTo>
                <a:cubicBezTo>
                  <a:pt x="1088755" y="2089545"/>
                  <a:pt x="1070102" y="2083110"/>
                  <a:pt x="1057148" y="2070678"/>
                </a:cubicBezTo>
                <a:cubicBezTo>
                  <a:pt x="1044195" y="2058245"/>
                  <a:pt x="1037659" y="2042432"/>
                  <a:pt x="1037539" y="2023237"/>
                </a:cubicBezTo>
                <a:cubicBezTo>
                  <a:pt x="1037693" y="2005454"/>
                  <a:pt x="1041649" y="1989349"/>
                  <a:pt x="1049406" y="1974921"/>
                </a:cubicBezTo>
                <a:cubicBezTo>
                  <a:pt x="1057164" y="1960493"/>
                  <a:pt x="1067802" y="1948993"/>
                  <a:pt x="1081320" y="1940424"/>
                </a:cubicBezTo>
                <a:cubicBezTo>
                  <a:pt x="1094838" y="1931854"/>
                  <a:pt x="1110314" y="1927464"/>
                  <a:pt x="1127748" y="1927256"/>
                </a:cubicBezTo>
                <a:close/>
                <a:moveTo>
                  <a:pt x="745451" y="1927256"/>
                </a:moveTo>
                <a:cubicBezTo>
                  <a:pt x="767328" y="1927559"/>
                  <a:pt x="784990" y="1933879"/>
                  <a:pt x="798438" y="1946214"/>
                </a:cubicBezTo>
                <a:cubicBezTo>
                  <a:pt x="811885" y="1958550"/>
                  <a:pt x="818802" y="1975083"/>
                  <a:pt x="819188" y="1995811"/>
                </a:cubicBezTo>
                <a:cubicBezTo>
                  <a:pt x="818907" y="2014157"/>
                  <a:pt x="814123" y="2030381"/>
                  <a:pt x="804837" y="2044484"/>
                </a:cubicBezTo>
                <a:cubicBezTo>
                  <a:pt x="795551" y="2058587"/>
                  <a:pt x="783453" y="2069657"/>
                  <a:pt x="768543" y="2077695"/>
                </a:cubicBezTo>
                <a:cubicBezTo>
                  <a:pt x="753633" y="2085734"/>
                  <a:pt x="737601" y="2089829"/>
                  <a:pt x="720447" y="2089981"/>
                </a:cubicBezTo>
                <a:cubicBezTo>
                  <a:pt x="698703" y="2089703"/>
                  <a:pt x="681079" y="2083408"/>
                  <a:pt x="667574" y="2071098"/>
                </a:cubicBezTo>
                <a:cubicBezTo>
                  <a:pt x="654069" y="2058787"/>
                  <a:pt x="647115" y="2042128"/>
                  <a:pt x="646709" y="2021120"/>
                </a:cubicBezTo>
                <a:cubicBezTo>
                  <a:pt x="646980" y="2002970"/>
                  <a:pt x="651718" y="1986863"/>
                  <a:pt x="660925" y="1972798"/>
                </a:cubicBezTo>
                <a:cubicBezTo>
                  <a:pt x="670132" y="1958732"/>
                  <a:pt x="682185" y="1947666"/>
                  <a:pt x="697084" y="1939597"/>
                </a:cubicBezTo>
                <a:cubicBezTo>
                  <a:pt x="711982" y="1931529"/>
                  <a:pt x="728105" y="1927415"/>
                  <a:pt x="745451" y="1927256"/>
                </a:cubicBezTo>
                <a:close/>
                <a:moveTo>
                  <a:pt x="311658" y="1927256"/>
                </a:moveTo>
                <a:cubicBezTo>
                  <a:pt x="324931" y="1927274"/>
                  <a:pt x="335463" y="1930814"/>
                  <a:pt x="343254" y="1937875"/>
                </a:cubicBezTo>
                <a:cubicBezTo>
                  <a:pt x="351045" y="1944936"/>
                  <a:pt x="355029" y="1955404"/>
                  <a:pt x="355206" y="1969280"/>
                </a:cubicBezTo>
                <a:cubicBezTo>
                  <a:pt x="355052" y="1976034"/>
                  <a:pt x="353973" y="1984539"/>
                  <a:pt x="351969" y="1994794"/>
                </a:cubicBezTo>
                <a:cubicBezTo>
                  <a:pt x="349965" y="2005049"/>
                  <a:pt x="347960" y="2014934"/>
                  <a:pt x="345955" y="2024447"/>
                </a:cubicBezTo>
                <a:cubicBezTo>
                  <a:pt x="343949" y="2033961"/>
                  <a:pt x="342868" y="2040983"/>
                  <a:pt x="342710" y="2045513"/>
                </a:cubicBezTo>
                <a:cubicBezTo>
                  <a:pt x="342760" y="2050303"/>
                  <a:pt x="343954" y="2053606"/>
                  <a:pt x="346291" y="2055423"/>
                </a:cubicBezTo>
                <a:cubicBezTo>
                  <a:pt x="348628" y="2057240"/>
                  <a:pt x="351803" y="2058104"/>
                  <a:pt x="355816" y="2058015"/>
                </a:cubicBezTo>
                <a:cubicBezTo>
                  <a:pt x="357696" y="2057989"/>
                  <a:pt x="359270" y="2057888"/>
                  <a:pt x="360540" y="2057710"/>
                </a:cubicBezTo>
                <a:cubicBezTo>
                  <a:pt x="361810" y="2057532"/>
                  <a:pt x="362471" y="2057430"/>
                  <a:pt x="362522" y="2057405"/>
                </a:cubicBezTo>
                <a:lnTo>
                  <a:pt x="357035" y="2086324"/>
                </a:lnTo>
                <a:cubicBezTo>
                  <a:pt x="356997" y="2086362"/>
                  <a:pt x="355625" y="2086515"/>
                  <a:pt x="352921" y="2086781"/>
                </a:cubicBezTo>
                <a:cubicBezTo>
                  <a:pt x="350216" y="2087047"/>
                  <a:pt x="346406" y="2087199"/>
                  <a:pt x="341492" y="2087237"/>
                </a:cubicBezTo>
                <a:cubicBezTo>
                  <a:pt x="335937" y="2087384"/>
                  <a:pt x="330230" y="2086786"/>
                  <a:pt x="324371" y="2085445"/>
                </a:cubicBezTo>
                <a:cubicBezTo>
                  <a:pt x="318513" y="2084103"/>
                  <a:pt x="313550" y="2081137"/>
                  <a:pt x="309484" y="2076548"/>
                </a:cubicBezTo>
                <a:cubicBezTo>
                  <a:pt x="305419" y="2071959"/>
                  <a:pt x="303298" y="2064866"/>
                  <a:pt x="303124" y="2055271"/>
                </a:cubicBezTo>
                <a:cubicBezTo>
                  <a:pt x="303270" y="2049522"/>
                  <a:pt x="304297" y="2041741"/>
                  <a:pt x="306203" y="2031927"/>
                </a:cubicBezTo>
                <a:cubicBezTo>
                  <a:pt x="308109" y="2022113"/>
                  <a:pt x="310016" y="2012434"/>
                  <a:pt x="311924" y="2002890"/>
                </a:cubicBezTo>
                <a:cubicBezTo>
                  <a:pt x="313832" y="1993346"/>
                  <a:pt x="314861" y="1986105"/>
                  <a:pt x="315011" y="1981167"/>
                </a:cubicBezTo>
                <a:cubicBezTo>
                  <a:pt x="315062" y="1975325"/>
                  <a:pt x="313512" y="1970778"/>
                  <a:pt x="310363" y="1967527"/>
                </a:cubicBezTo>
                <a:cubicBezTo>
                  <a:pt x="307213" y="1964276"/>
                  <a:pt x="302158" y="1962625"/>
                  <a:pt x="295199" y="1962574"/>
                </a:cubicBezTo>
                <a:cubicBezTo>
                  <a:pt x="281534" y="1963038"/>
                  <a:pt x="269773" y="1968588"/>
                  <a:pt x="259918" y="1979224"/>
                </a:cubicBezTo>
                <a:cubicBezTo>
                  <a:pt x="250063" y="1989860"/>
                  <a:pt x="243637" y="2002801"/>
                  <a:pt x="240640" y="2018048"/>
                </a:cubicBezTo>
                <a:lnTo>
                  <a:pt x="227229" y="2086323"/>
                </a:lnTo>
                <a:lnTo>
                  <a:pt x="188519" y="2086323"/>
                </a:lnTo>
                <a:lnTo>
                  <a:pt x="211989" y="1966537"/>
                </a:lnTo>
                <a:cubicBezTo>
                  <a:pt x="212312" y="1964524"/>
                  <a:pt x="212046" y="1962911"/>
                  <a:pt x="211188" y="1961698"/>
                </a:cubicBezTo>
                <a:cubicBezTo>
                  <a:pt x="210331" y="1960485"/>
                  <a:pt x="208769" y="1959863"/>
                  <a:pt x="206502" y="1959831"/>
                </a:cubicBezTo>
                <a:lnTo>
                  <a:pt x="189129" y="1959831"/>
                </a:lnTo>
                <a:lnTo>
                  <a:pt x="194615" y="1930913"/>
                </a:lnTo>
                <a:lnTo>
                  <a:pt x="235458" y="1930913"/>
                </a:lnTo>
                <a:cubicBezTo>
                  <a:pt x="241516" y="1930932"/>
                  <a:pt x="245936" y="1932112"/>
                  <a:pt x="248717" y="1934452"/>
                </a:cubicBezTo>
                <a:cubicBezTo>
                  <a:pt x="251498" y="1936792"/>
                  <a:pt x="252870" y="1940178"/>
                  <a:pt x="252832" y="1944611"/>
                </a:cubicBezTo>
                <a:cubicBezTo>
                  <a:pt x="252813" y="1946495"/>
                  <a:pt x="252470" y="1949196"/>
                  <a:pt x="251803" y="1952716"/>
                </a:cubicBezTo>
                <a:cubicBezTo>
                  <a:pt x="251136" y="1956236"/>
                  <a:pt x="250260" y="1959319"/>
                  <a:pt x="249174" y="1961965"/>
                </a:cubicBezTo>
                <a:lnTo>
                  <a:pt x="249784" y="1961965"/>
                </a:lnTo>
                <a:cubicBezTo>
                  <a:pt x="250711" y="1959716"/>
                  <a:pt x="253665" y="1955859"/>
                  <a:pt x="258645" y="1950395"/>
                </a:cubicBezTo>
                <a:cubicBezTo>
                  <a:pt x="263626" y="1944932"/>
                  <a:pt x="270553" y="1939790"/>
                  <a:pt x="279428" y="1934969"/>
                </a:cubicBezTo>
                <a:cubicBezTo>
                  <a:pt x="288303" y="1930148"/>
                  <a:pt x="299047" y="1927577"/>
                  <a:pt x="311658" y="1927256"/>
                </a:cubicBezTo>
                <a:close/>
                <a:moveTo>
                  <a:pt x="92955" y="1927256"/>
                </a:moveTo>
                <a:cubicBezTo>
                  <a:pt x="102279" y="1927186"/>
                  <a:pt x="111161" y="1928611"/>
                  <a:pt x="119600" y="1931530"/>
                </a:cubicBezTo>
                <a:cubicBezTo>
                  <a:pt x="128040" y="1934450"/>
                  <a:pt x="134955" y="1939282"/>
                  <a:pt x="140347" y="1946028"/>
                </a:cubicBezTo>
                <a:cubicBezTo>
                  <a:pt x="145738" y="1952774"/>
                  <a:pt x="148524" y="1961851"/>
                  <a:pt x="148704" y="1973260"/>
                </a:cubicBezTo>
                <a:cubicBezTo>
                  <a:pt x="148547" y="1979571"/>
                  <a:pt x="147441" y="1987487"/>
                  <a:pt x="145389" y="1997009"/>
                </a:cubicBezTo>
                <a:cubicBezTo>
                  <a:pt x="143336" y="2006531"/>
                  <a:pt x="141284" y="2015798"/>
                  <a:pt x="139231" y="2024811"/>
                </a:cubicBezTo>
                <a:cubicBezTo>
                  <a:pt x="137179" y="2033824"/>
                  <a:pt x="136073" y="2040723"/>
                  <a:pt x="135915" y="2045507"/>
                </a:cubicBezTo>
                <a:cubicBezTo>
                  <a:pt x="135966" y="2050166"/>
                  <a:pt x="137159" y="2053433"/>
                  <a:pt x="139493" y="2055307"/>
                </a:cubicBezTo>
                <a:cubicBezTo>
                  <a:pt x="141828" y="2057182"/>
                  <a:pt x="145000" y="2058085"/>
                  <a:pt x="149009" y="2058015"/>
                </a:cubicBezTo>
                <a:cubicBezTo>
                  <a:pt x="150889" y="2057989"/>
                  <a:pt x="152464" y="2057888"/>
                  <a:pt x="153734" y="2057710"/>
                </a:cubicBezTo>
                <a:cubicBezTo>
                  <a:pt x="155004" y="2057532"/>
                  <a:pt x="155664" y="2057430"/>
                  <a:pt x="155715" y="2057405"/>
                </a:cubicBezTo>
                <a:lnTo>
                  <a:pt x="150228" y="2086324"/>
                </a:lnTo>
                <a:cubicBezTo>
                  <a:pt x="150260" y="2086362"/>
                  <a:pt x="148978" y="2086515"/>
                  <a:pt x="146383" y="2086781"/>
                </a:cubicBezTo>
                <a:cubicBezTo>
                  <a:pt x="143788" y="2087047"/>
                  <a:pt x="139690" y="2087199"/>
                  <a:pt x="134089" y="2087237"/>
                </a:cubicBezTo>
                <a:cubicBezTo>
                  <a:pt x="125270" y="2087497"/>
                  <a:pt x="117401" y="2085836"/>
                  <a:pt x="110482" y="2082253"/>
                </a:cubicBezTo>
                <a:cubicBezTo>
                  <a:pt x="103563" y="2078671"/>
                  <a:pt x="99347" y="2071607"/>
                  <a:pt x="97835" y="2061063"/>
                </a:cubicBezTo>
                <a:lnTo>
                  <a:pt x="97225" y="2061063"/>
                </a:lnTo>
                <a:cubicBezTo>
                  <a:pt x="97290" y="2061420"/>
                  <a:pt x="95261" y="2063919"/>
                  <a:pt x="91137" y="2068560"/>
                </a:cubicBezTo>
                <a:cubicBezTo>
                  <a:pt x="87012" y="2073201"/>
                  <a:pt x="81007" y="2077842"/>
                  <a:pt x="73121" y="2082483"/>
                </a:cubicBezTo>
                <a:cubicBezTo>
                  <a:pt x="65235" y="2087125"/>
                  <a:pt x="55684" y="2089624"/>
                  <a:pt x="44466" y="2089981"/>
                </a:cubicBezTo>
                <a:cubicBezTo>
                  <a:pt x="32218" y="2089975"/>
                  <a:pt x="21837" y="2086638"/>
                  <a:pt x="13323" y="2079971"/>
                </a:cubicBezTo>
                <a:cubicBezTo>
                  <a:pt x="4809" y="2073303"/>
                  <a:pt x="368" y="2063340"/>
                  <a:pt x="0" y="2050081"/>
                </a:cubicBezTo>
                <a:cubicBezTo>
                  <a:pt x="215" y="2038325"/>
                  <a:pt x="3651" y="2028569"/>
                  <a:pt x="10307" y="2020812"/>
                </a:cubicBezTo>
                <a:cubicBezTo>
                  <a:pt x="16964" y="2013055"/>
                  <a:pt x="25552" y="2006949"/>
                  <a:pt x="36071" y="2002494"/>
                </a:cubicBezTo>
                <a:cubicBezTo>
                  <a:pt x="46590" y="1998039"/>
                  <a:pt x="57751" y="1994887"/>
                  <a:pt x="69554" y="1993037"/>
                </a:cubicBezTo>
                <a:cubicBezTo>
                  <a:pt x="81356" y="1991187"/>
                  <a:pt x="92511" y="1990291"/>
                  <a:pt x="103019" y="1990349"/>
                </a:cubicBezTo>
                <a:lnTo>
                  <a:pt x="108508" y="1990349"/>
                </a:lnTo>
                <a:cubicBezTo>
                  <a:pt x="108584" y="1990082"/>
                  <a:pt x="108889" y="1988480"/>
                  <a:pt x="109423" y="1985543"/>
                </a:cubicBezTo>
                <a:cubicBezTo>
                  <a:pt x="109957" y="1982606"/>
                  <a:pt x="110261" y="1979936"/>
                  <a:pt x="110338" y="1977532"/>
                </a:cubicBezTo>
                <a:cubicBezTo>
                  <a:pt x="110319" y="1971391"/>
                  <a:pt x="108222" y="1966661"/>
                  <a:pt x="104048" y="1963342"/>
                </a:cubicBezTo>
                <a:cubicBezTo>
                  <a:pt x="99874" y="1960024"/>
                  <a:pt x="93737" y="1958345"/>
                  <a:pt x="85636" y="1958307"/>
                </a:cubicBezTo>
                <a:cubicBezTo>
                  <a:pt x="77863" y="1958484"/>
                  <a:pt x="70469" y="1959724"/>
                  <a:pt x="63453" y="1962026"/>
                </a:cubicBezTo>
                <a:cubicBezTo>
                  <a:pt x="56437" y="1964328"/>
                  <a:pt x="50691" y="1966629"/>
                  <a:pt x="46217" y="1968931"/>
                </a:cubicBezTo>
                <a:cubicBezTo>
                  <a:pt x="41742" y="1971233"/>
                  <a:pt x="39430" y="1972473"/>
                  <a:pt x="39282" y="1972650"/>
                </a:cubicBezTo>
                <a:lnTo>
                  <a:pt x="30450" y="1943999"/>
                </a:lnTo>
                <a:cubicBezTo>
                  <a:pt x="30600" y="1943792"/>
                  <a:pt x="33517" y="1942345"/>
                  <a:pt x="39200" y="1939658"/>
                </a:cubicBezTo>
                <a:cubicBezTo>
                  <a:pt x="44883" y="1936971"/>
                  <a:pt x="52430" y="1934284"/>
                  <a:pt x="61841" y="1931597"/>
                </a:cubicBezTo>
                <a:cubicBezTo>
                  <a:pt x="71251" y="1928909"/>
                  <a:pt x="81623" y="1927462"/>
                  <a:pt x="92955" y="1927256"/>
                </a:cubicBezTo>
                <a:close/>
                <a:moveTo>
                  <a:pt x="2668443" y="1924051"/>
                </a:moveTo>
                <a:lnTo>
                  <a:pt x="2715077" y="1924051"/>
                </a:lnTo>
                <a:lnTo>
                  <a:pt x="2704105" y="1981185"/>
                </a:lnTo>
                <a:cubicBezTo>
                  <a:pt x="2703481" y="1984002"/>
                  <a:pt x="2702843" y="1986361"/>
                  <a:pt x="2702190" y="1988264"/>
                </a:cubicBezTo>
                <a:cubicBezTo>
                  <a:pt x="2701538" y="1990167"/>
                  <a:pt x="2701185" y="1991157"/>
                  <a:pt x="2701133" y="1991233"/>
                </a:cubicBezTo>
                <a:lnTo>
                  <a:pt x="2701590" y="1991233"/>
                </a:lnTo>
                <a:cubicBezTo>
                  <a:pt x="2702300" y="1989640"/>
                  <a:pt x="2704513" y="1986939"/>
                  <a:pt x="2708228" y="1983130"/>
                </a:cubicBezTo>
                <a:cubicBezTo>
                  <a:pt x="2711943" y="1979322"/>
                  <a:pt x="2717018" y="1975741"/>
                  <a:pt x="2723451" y="1972389"/>
                </a:cubicBezTo>
                <a:cubicBezTo>
                  <a:pt x="2729884" y="1969037"/>
                  <a:pt x="2737533" y="1967250"/>
                  <a:pt x="2746396" y="1967027"/>
                </a:cubicBezTo>
                <a:cubicBezTo>
                  <a:pt x="2756579" y="1967042"/>
                  <a:pt x="2764650" y="1969696"/>
                  <a:pt x="2770607" y="1974992"/>
                </a:cubicBezTo>
                <a:cubicBezTo>
                  <a:pt x="2776565" y="1980287"/>
                  <a:pt x="2779609" y="1988139"/>
                  <a:pt x="2779743" y="1998545"/>
                </a:cubicBezTo>
                <a:cubicBezTo>
                  <a:pt x="2779627" y="2003548"/>
                  <a:pt x="2778818" y="2009926"/>
                  <a:pt x="2777315" y="2017681"/>
                </a:cubicBezTo>
                <a:cubicBezTo>
                  <a:pt x="2775811" y="2025436"/>
                  <a:pt x="2774308" y="2032900"/>
                  <a:pt x="2772804" y="2040073"/>
                </a:cubicBezTo>
                <a:cubicBezTo>
                  <a:pt x="2771300" y="2047247"/>
                  <a:pt x="2770489" y="2052462"/>
                  <a:pt x="2770370" y="2055720"/>
                </a:cubicBezTo>
                <a:cubicBezTo>
                  <a:pt x="2770394" y="2059313"/>
                  <a:pt x="2771261" y="2061790"/>
                  <a:pt x="2772971" y="2063153"/>
                </a:cubicBezTo>
                <a:cubicBezTo>
                  <a:pt x="2774680" y="2064515"/>
                  <a:pt x="2777090" y="2065163"/>
                  <a:pt x="2780200" y="2065097"/>
                </a:cubicBezTo>
                <a:cubicBezTo>
                  <a:pt x="2781500" y="2065078"/>
                  <a:pt x="2782614" y="2065001"/>
                  <a:pt x="2783543" y="2064868"/>
                </a:cubicBezTo>
                <a:cubicBezTo>
                  <a:pt x="2784472" y="2064734"/>
                  <a:pt x="2784957" y="2064658"/>
                  <a:pt x="2785001" y="2064639"/>
                </a:cubicBezTo>
                <a:lnTo>
                  <a:pt x="2780886" y="2086329"/>
                </a:lnTo>
                <a:cubicBezTo>
                  <a:pt x="2780852" y="2086357"/>
                  <a:pt x="2779833" y="2086471"/>
                  <a:pt x="2777828" y="2086671"/>
                </a:cubicBezTo>
                <a:cubicBezTo>
                  <a:pt x="2775823" y="2086871"/>
                  <a:pt x="2773033" y="2086985"/>
                  <a:pt x="2769457" y="2087014"/>
                </a:cubicBezTo>
                <a:cubicBezTo>
                  <a:pt x="2765216" y="2087124"/>
                  <a:pt x="2760882" y="2086675"/>
                  <a:pt x="2756456" y="2085669"/>
                </a:cubicBezTo>
                <a:cubicBezTo>
                  <a:pt x="2752029" y="2084663"/>
                  <a:pt x="2748287" y="2082439"/>
                  <a:pt x="2745231" y="2078997"/>
                </a:cubicBezTo>
                <a:cubicBezTo>
                  <a:pt x="2742175" y="2075555"/>
                  <a:pt x="2740582" y="2070235"/>
                  <a:pt x="2740452" y="2063038"/>
                </a:cubicBezTo>
                <a:cubicBezTo>
                  <a:pt x="2740565" y="2058727"/>
                  <a:pt x="2741355" y="2052891"/>
                  <a:pt x="2742821" y="2045531"/>
                </a:cubicBezTo>
                <a:cubicBezTo>
                  <a:pt x="2744287" y="2038170"/>
                  <a:pt x="2745754" y="2030911"/>
                  <a:pt x="2747221" y="2023753"/>
                </a:cubicBezTo>
                <a:cubicBezTo>
                  <a:pt x="2748689" y="2016595"/>
                  <a:pt x="2749480" y="2011164"/>
                  <a:pt x="2749596" y="2007461"/>
                </a:cubicBezTo>
                <a:cubicBezTo>
                  <a:pt x="2749606" y="2003079"/>
                  <a:pt x="2748387" y="1999669"/>
                  <a:pt x="2745939" y="1997231"/>
                </a:cubicBezTo>
                <a:cubicBezTo>
                  <a:pt x="2743491" y="1994793"/>
                  <a:pt x="2739757" y="1993554"/>
                  <a:pt x="2734737" y="1993516"/>
                </a:cubicBezTo>
                <a:cubicBezTo>
                  <a:pt x="2724193" y="1993864"/>
                  <a:pt x="2715277" y="1998026"/>
                  <a:pt x="2707991" y="2006003"/>
                </a:cubicBezTo>
                <a:cubicBezTo>
                  <a:pt x="2700704" y="2013981"/>
                  <a:pt x="2695904" y="2023687"/>
                  <a:pt x="2693589" y="2035121"/>
                </a:cubicBezTo>
                <a:lnTo>
                  <a:pt x="2683531" y="2086328"/>
                </a:lnTo>
                <a:lnTo>
                  <a:pt x="2654498" y="2086328"/>
                </a:lnTo>
                <a:lnTo>
                  <a:pt x="2681702" y="1945739"/>
                </a:lnTo>
                <a:lnTo>
                  <a:pt x="2664328" y="1945739"/>
                </a:lnTo>
                <a:close/>
                <a:moveTo>
                  <a:pt x="2510455" y="1921993"/>
                </a:moveTo>
                <a:cubicBezTo>
                  <a:pt x="2513931" y="1922031"/>
                  <a:pt x="2516693" y="1922183"/>
                  <a:pt x="2518739" y="1922450"/>
                </a:cubicBezTo>
                <a:cubicBezTo>
                  <a:pt x="2520787" y="1922716"/>
                  <a:pt x="2521834" y="1922869"/>
                  <a:pt x="2521882" y="1922907"/>
                </a:cubicBezTo>
                <a:lnTo>
                  <a:pt x="2517083" y="1946197"/>
                </a:lnTo>
                <a:cubicBezTo>
                  <a:pt x="2517054" y="1946168"/>
                  <a:pt x="2516369" y="1946054"/>
                  <a:pt x="2515026" y="1945854"/>
                </a:cubicBezTo>
                <a:cubicBezTo>
                  <a:pt x="2513683" y="1945653"/>
                  <a:pt x="2511855" y="1945539"/>
                  <a:pt x="2509541" y="1945510"/>
                </a:cubicBezTo>
                <a:cubicBezTo>
                  <a:pt x="2505652" y="1945191"/>
                  <a:pt x="2501148" y="1946116"/>
                  <a:pt x="2496030" y="1948285"/>
                </a:cubicBezTo>
                <a:cubicBezTo>
                  <a:pt x="2490912" y="1950455"/>
                  <a:pt x="2487265" y="1955786"/>
                  <a:pt x="2485089" y="1964278"/>
                </a:cubicBezTo>
                <a:lnTo>
                  <a:pt x="2483946" y="1969770"/>
                </a:lnTo>
                <a:lnTo>
                  <a:pt x="2510455" y="1969770"/>
                </a:lnTo>
                <a:lnTo>
                  <a:pt x="2506342" y="1991459"/>
                </a:lnTo>
                <a:lnTo>
                  <a:pt x="2479833" y="1991459"/>
                </a:lnTo>
                <a:lnTo>
                  <a:pt x="2461551" y="2086328"/>
                </a:lnTo>
                <a:lnTo>
                  <a:pt x="2432528" y="2086328"/>
                </a:lnTo>
                <a:lnTo>
                  <a:pt x="2450810" y="1991459"/>
                </a:lnTo>
                <a:lnTo>
                  <a:pt x="2432985" y="1991459"/>
                </a:lnTo>
                <a:lnTo>
                  <a:pt x="2437099" y="1969770"/>
                </a:lnTo>
                <a:lnTo>
                  <a:pt x="2454923" y="1969770"/>
                </a:lnTo>
                <a:lnTo>
                  <a:pt x="2456066" y="1964964"/>
                </a:lnTo>
                <a:cubicBezTo>
                  <a:pt x="2458828" y="1952415"/>
                  <a:pt x="2463512" y="1943046"/>
                  <a:pt x="2470116" y="1936856"/>
                </a:cubicBezTo>
                <a:cubicBezTo>
                  <a:pt x="2476721" y="1930667"/>
                  <a:pt x="2483757" y="1926598"/>
                  <a:pt x="2491225" y="1924650"/>
                </a:cubicBezTo>
                <a:cubicBezTo>
                  <a:pt x="2498693" y="1922702"/>
                  <a:pt x="2505103" y="1921817"/>
                  <a:pt x="2510455" y="1921993"/>
                </a:cubicBezTo>
                <a:close/>
                <a:moveTo>
                  <a:pt x="2027073" y="1869953"/>
                </a:moveTo>
                <a:lnTo>
                  <a:pt x="2089252" y="1869953"/>
                </a:lnTo>
                <a:lnTo>
                  <a:pt x="2074621" y="1946133"/>
                </a:lnTo>
                <a:cubicBezTo>
                  <a:pt x="2073789" y="1949888"/>
                  <a:pt x="2072939" y="1953034"/>
                  <a:pt x="2072069" y="1955572"/>
                </a:cubicBezTo>
                <a:cubicBezTo>
                  <a:pt x="2071199" y="1958109"/>
                  <a:pt x="2070729" y="1959428"/>
                  <a:pt x="2070659" y="1959530"/>
                </a:cubicBezTo>
                <a:lnTo>
                  <a:pt x="2071269" y="1959530"/>
                </a:lnTo>
                <a:cubicBezTo>
                  <a:pt x="2072215" y="1957406"/>
                  <a:pt x="2075165" y="1953805"/>
                  <a:pt x="2080119" y="1948726"/>
                </a:cubicBezTo>
                <a:cubicBezTo>
                  <a:pt x="2085073" y="1943648"/>
                  <a:pt x="2091839" y="1938874"/>
                  <a:pt x="2100416" y="1934405"/>
                </a:cubicBezTo>
                <a:cubicBezTo>
                  <a:pt x="2108994" y="1929936"/>
                  <a:pt x="2119192" y="1927553"/>
                  <a:pt x="2131009" y="1927256"/>
                </a:cubicBezTo>
                <a:cubicBezTo>
                  <a:pt x="2144587" y="1927274"/>
                  <a:pt x="2155348" y="1930814"/>
                  <a:pt x="2163291" y="1937875"/>
                </a:cubicBezTo>
                <a:cubicBezTo>
                  <a:pt x="2171234" y="1944936"/>
                  <a:pt x="2175295" y="1955404"/>
                  <a:pt x="2175472" y="1969280"/>
                </a:cubicBezTo>
                <a:cubicBezTo>
                  <a:pt x="2175318" y="1975950"/>
                  <a:pt x="2174239" y="1984454"/>
                  <a:pt x="2172235" y="1994794"/>
                </a:cubicBezTo>
                <a:cubicBezTo>
                  <a:pt x="2170231" y="2005134"/>
                  <a:pt x="2168226" y="2015086"/>
                  <a:pt x="2166221" y="2024650"/>
                </a:cubicBezTo>
                <a:cubicBezTo>
                  <a:pt x="2164215" y="2034215"/>
                  <a:pt x="2163133" y="2041169"/>
                  <a:pt x="2162975" y="2045513"/>
                </a:cubicBezTo>
                <a:cubicBezTo>
                  <a:pt x="2163007" y="2050303"/>
                  <a:pt x="2164163" y="2053606"/>
                  <a:pt x="2166442" y="2055423"/>
                </a:cubicBezTo>
                <a:cubicBezTo>
                  <a:pt x="2168722" y="2057240"/>
                  <a:pt x="2171935" y="2058104"/>
                  <a:pt x="2176082" y="2058015"/>
                </a:cubicBezTo>
                <a:cubicBezTo>
                  <a:pt x="2177815" y="2057989"/>
                  <a:pt x="2179301" y="2057888"/>
                  <a:pt x="2180539" y="2057710"/>
                </a:cubicBezTo>
                <a:cubicBezTo>
                  <a:pt x="2181777" y="2057532"/>
                  <a:pt x="2182425" y="2057430"/>
                  <a:pt x="2182483" y="2057405"/>
                </a:cubicBezTo>
                <a:lnTo>
                  <a:pt x="2176996" y="2086324"/>
                </a:lnTo>
                <a:cubicBezTo>
                  <a:pt x="2176951" y="2086362"/>
                  <a:pt x="2175593" y="2086515"/>
                  <a:pt x="2172919" y="2086781"/>
                </a:cubicBezTo>
                <a:cubicBezTo>
                  <a:pt x="2170246" y="2087047"/>
                  <a:pt x="2166525" y="2087199"/>
                  <a:pt x="2161757" y="2087237"/>
                </a:cubicBezTo>
                <a:cubicBezTo>
                  <a:pt x="2156103" y="2087384"/>
                  <a:pt x="2150325" y="2086786"/>
                  <a:pt x="2144423" y="2085445"/>
                </a:cubicBezTo>
                <a:cubicBezTo>
                  <a:pt x="2138521" y="2084103"/>
                  <a:pt x="2133532" y="2081137"/>
                  <a:pt x="2129457" y="2076548"/>
                </a:cubicBezTo>
                <a:cubicBezTo>
                  <a:pt x="2125381" y="2071959"/>
                  <a:pt x="2123257" y="2064866"/>
                  <a:pt x="2123085" y="2055271"/>
                </a:cubicBezTo>
                <a:cubicBezTo>
                  <a:pt x="2123235" y="2049522"/>
                  <a:pt x="2124288" y="2041741"/>
                  <a:pt x="2126243" y="2031927"/>
                </a:cubicBezTo>
                <a:cubicBezTo>
                  <a:pt x="2128198" y="2022113"/>
                  <a:pt x="2130154" y="2012434"/>
                  <a:pt x="2132110" y="2002890"/>
                </a:cubicBezTo>
                <a:cubicBezTo>
                  <a:pt x="2134067" y="1993346"/>
                  <a:pt x="2135122" y="1986105"/>
                  <a:pt x="2135277" y="1981167"/>
                </a:cubicBezTo>
                <a:cubicBezTo>
                  <a:pt x="2135289" y="1975325"/>
                  <a:pt x="2133664" y="1970778"/>
                  <a:pt x="2130400" y="1967527"/>
                </a:cubicBezTo>
                <a:cubicBezTo>
                  <a:pt x="2127136" y="1964276"/>
                  <a:pt x="2122157" y="1962625"/>
                  <a:pt x="2115465" y="1962574"/>
                </a:cubicBezTo>
                <a:cubicBezTo>
                  <a:pt x="2101406" y="1963038"/>
                  <a:pt x="2089519" y="1968588"/>
                  <a:pt x="2079803" y="1979224"/>
                </a:cubicBezTo>
                <a:cubicBezTo>
                  <a:pt x="2070087" y="1989860"/>
                  <a:pt x="2063687" y="2002801"/>
                  <a:pt x="2060601" y="2018048"/>
                </a:cubicBezTo>
                <a:lnTo>
                  <a:pt x="2047189" y="2086323"/>
                </a:lnTo>
                <a:lnTo>
                  <a:pt x="2008480" y="2086323"/>
                </a:lnTo>
                <a:lnTo>
                  <a:pt x="2044751" y="1898871"/>
                </a:lnTo>
                <a:lnTo>
                  <a:pt x="2021586" y="1898871"/>
                </a:lnTo>
                <a:close/>
                <a:moveTo>
                  <a:pt x="268675" y="1651831"/>
                </a:moveTo>
                <a:cubicBezTo>
                  <a:pt x="262380" y="1651703"/>
                  <a:pt x="254673" y="1652298"/>
                  <a:pt x="245554" y="1653616"/>
                </a:cubicBezTo>
                <a:cubicBezTo>
                  <a:pt x="236435" y="1654934"/>
                  <a:pt x="228299" y="1657743"/>
                  <a:pt x="221146" y="1662044"/>
                </a:cubicBezTo>
                <a:cubicBezTo>
                  <a:pt x="213992" y="1666345"/>
                  <a:pt x="210216" y="1672905"/>
                  <a:pt x="209817" y="1681725"/>
                </a:cubicBezTo>
                <a:cubicBezTo>
                  <a:pt x="209779" y="1687000"/>
                  <a:pt x="211303" y="1691245"/>
                  <a:pt x="214391" y="1694461"/>
                </a:cubicBezTo>
                <a:cubicBezTo>
                  <a:pt x="217479" y="1697676"/>
                  <a:pt x="222358" y="1699329"/>
                  <a:pt x="229029" y="1699418"/>
                </a:cubicBezTo>
                <a:cubicBezTo>
                  <a:pt x="236121" y="1699241"/>
                  <a:pt x="242777" y="1696951"/>
                  <a:pt x="248999" y="1692548"/>
                </a:cubicBezTo>
                <a:cubicBezTo>
                  <a:pt x="255220" y="1688146"/>
                  <a:pt x="260544" y="1682693"/>
                  <a:pt x="264970" y="1676189"/>
                </a:cubicBezTo>
                <a:cubicBezTo>
                  <a:pt x="269396" y="1669685"/>
                  <a:pt x="272460" y="1663192"/>
                  <a:pt x="274164" y="1656711"/>
                </a:cubicBezTo>
                <a:lnTo>
                  <a:pt x="275384" y="1651831"/>
                </a:lnTo>
                <a:close/>
                <a:moveTo>
                  <a:pt x="1764983" y="1598491"/>
                </a:moveTo>
                <a:cubicBezTo>
                  <a:pt x="1757173" y="1598538"/>
                  <a:pt x="1749492" y="1601018"/>
                  <a:pt x="1741942" y="1605933"/>
                </a:cubicBezTo>
                <a:cubicBezTo>
                  <a:pt x="1734392" y="1610847"/>
                  <a:pt x="1728111" y="1617913"/>
                  <a:pt x="1723101" y="1627130"/>
                </a:cubicBezTo>
                <a:cubicBezTo>
                  <a:pt x="1718090" y="1636348"/>
                  <a:pt x="1715490" y="1647434"/>
                  <a:pt x="1715300" y="1660389"/>
                </a:cubicBezTo>
                <a:cubicBezTo>
                  <a:pt x="1715383" y="1671322"/>
                  <a:pt x="1718113" y="1679873"/>
                  <a:pt x="1723492" y="1686041"/>
                </a:cubicBezTo>
                <a:cubicBezTo>
                  <a:pt x="1728870" y="1692209"/>
                  <a:pt x="1736401" y="1695347"/>
                  <a:pt x="1746085" y="1695455"/>
                </a:cubicBezTo>
                <a:cubicBezTo>
                  <a:pt x="1754951" y="1695297"/>
                  <a:pt x="1763127" y="1692361"/>
                  <a:pt x="1770616" y="1686646"/>
                </a:cubicBezTo>
                <a:cubicBezTo>
                  <a:pt x="1778104" y="1680932"/>
                  <a:pt x="1784136" y="1673388"/>
                  <a:pt x="1788712" y="1664015"/>
                </a:cubicBezTo>
                <a:cubicBezTo>
                  <a:pt x="1793288" y="1654641"/>
                  <a:pt x="1795639" y="1644387"/>
                  <a:pt x="1795767" y="1633251"/>
                </a:cubicBezTo>
                <a:cubicBezTo>
                  <a:pt x="1795818" y="1623532"/>
                  <a:pt x="1793354" y="1615375"/>
                  <a:pt x="1788376" y="1608782"/>
                </a:cubicBezTo>
                <a:cubicBezTo>
                  <a:pt x="1783398" y="1602188"/>
                  <a:pt x="1775600" y="1598758"/>
                  <a:pt x="1764983" y="1598491"/>
                </a:cubicBezTo>
                <a:close/>
                <a:moveTo>
                  <a:pt x="1260958" y="1598491"/>
                </a:moveTo>
                <a:cubicBezTo>
                  <a:pt x="1247819" y="1598955"/>
                  <a:pt x="1236377" y="1605040"/>
                  <a:pt x="1226629" y="1616748"/>
                </a:cubicBezTo>
                <a:cubicBezTo>
                  <a:pt x="1216882" y="1628455"/>
                  <a:pt x="1211764" y="1643003"/>
                  <a:pt x="1211275" y="1660389"/>
                </a:cubicBezTo>
                <a:cubicBezTo>
                  <a:pt x="1211231" y="1670255"/>
                  <a:pt x="1213682" y="1678500"/>
                  <a:pt x="1218629" y="1685126"/>
                </a:cubicBezTo>
                <a:cubicBezTo>
                  <a:pt x="1223575" y="1691752"/>
                  <a:pt x="1231284" y="1695195"/>
                  <a:pt x="1241755" y="1695455"/>
                </a:cubicBezTo>
                <a:cubicBezTo>
                  <a:pt x="1249761" y="1695414"/>
                  <a:pt x="1257558" y="1692956"/>
                  <a:pt x="1265146" y="1688081"/>
                </a:cubicBezTo>
                <a:cubicBezTo>
                  <a:pt x="1272734" y="1683206"/>
                  <a:pt x="1279018" y="1676162"/>
                  <a:pt x="1283998" y="1666951"/>
                </a:cubicBezTo>
                <a:cubicBezTo>
                  <a:pt x="1288979" y="1657739"/>
                  <a:pt x="1291560" y="1646608"/>
                  <a:pt x="1291742" y="1633556"/>
                </a:cubicBezTo>
                <a:cubicBezTo>
                  <a:pt x="1291679" y="1622624"/>
                  <a:pt x="1288987" y="1614073"/>
                  <a:pt x="1283665" y="1607905"/>
                </a:cubicBezTo>
                <a:cubicBezTo>
                  <a:pt x="1278344" y="1601737"/>
                  <a:pt x="1270775" y="1598599"/>
                  <a:pt x="1260958" y="1598491"/>
                </a:cubicBezTo>
                <a:close/>
                <a:moveTo>
                  <a:pt x="1580602" y="1598186"/>
                </a:moveTo>
                <a:cubicBezTo>
                  <a:pt x="1571170" y="1598284"/>
                  <a:pt x="1562184" y="1600866"/>
                  <a:pt x="1553644" y="1605933"/>
                </a:cubicBezTo>
                <a:cubicBezTo>
                  <a:pt x="1545105" y="1611000"/>
                  <a:pt x="1538106" y="1617964"/>
                  <a:pt x="1532649" y="1626826"/>
                </a:cubicBezTo>
                <a:cubicBezTo>
                  <a:pt x="1527193" y="1635687"/>
                  <a:pt x="1524373" y="1645859"/>
                  <a:pt x="1524191" y="1657340"/>
                </a:cubicBezTo>
                <a:cubicBezTo>
                  <a:pt x="1524381" y="1669054"/>
                  <a:pt x="1527888" y="1678253"/>
                  <a:pt x="1534711" y="1684936"/>
                </a:cubicBezTo>
                <a:cubicBezTo>
                  <a:pt x="1541533" y="1691618"/>
                  <a:pt x="1550529" y="1695023"/>
                  <a:pt x="1561697" y="1695150"/>
                </a:cubicBezTo>
                <a:cubicBezTo>
                  <a:pt x="1571128" y="1695062"/>
                  <a:pt x="1580114" y="1692528"/>
                  <a:pt x="1588654" y="1687550"/>
                </a:cubicBezTo>
                <a:cubicBezTo>
                  <a:pt x="1597193" y="1682572"/>
                  <a:pt x="1604192" y="1675679"/>
                  <a:pt x="1609649" y="1666872"/>
                </a:cubicBezTo>
                <a:cubicBezTo>
                  <a:pt x="1615105" y="1658065"/>
                  <a:pt x="1617925" y="1647875"/>
                  <a:pt x="1618107" y="1636301"/>
                </a:cubicBezTo>
                <a:cubicBezTo>
                  <a:pt x="1617917" y="1624707"/>
                  <a:pt x="1614410" y="1615496"/>
                  <a:pt x="1607587" y="1608667"/>
                </a:cubicBezTo>
                <a:cubicBezTo>
                  <a:pt x="1600765" y="1601839"/>
                  <a:pt x="1591770" y="1598345"/>
                  <a:pt x="1580602" y="1598186"/>
                </a:cubicBezTo>
                <a:close/>
                <a:moveTo>
                  <a:pt x="866227" y="1598186"/>
                </a:moveTo>
                <a:cubicBezTo>
                  <a:pt x="856795" y="1598284"/>
                  <a:pt x="847809" y="1600866"/>
                  <a:pt x="839269" y="1605933"/>
                </a:cubicBezTo>
                <a:cubicBezTo>
                  <a:pt x="830729" y="1611000"/>
                  <a:pt x="823731" y="1617964"/>
                  <a:pt x="818274" y="1626826"/>
                </a:cubicBezTo>
                <a:cubicBezTo>
                  <a:pt x="812818" y="1635687"/>
                  <a:pt x="809998" y="1645859"/>
                  <a:pt x="809815" y="1657340"/>
                </a:cubicBezTo>
                <a:cubicBezTo>
                  <a:pt x="810006" y="1669054"/>
                  <a:pt x="813513" y="1678253"/>
                  <a:pt x="820335" y="1684936"/>
                </a:cubicBezTo>
                <a:cubicBezTo>
                  <a:pt x="827158" y="1691618"/>
                  <a:pt x="836154" y="1695023"/>
                  <a:pt x="847321" y="1695150"/>
                </a:cubicBezTo>
                <a:cubicBezTo>
                  <a:pt x="856753" y="1695062"/>
                  <a:pt x="865739" y="1692528"/>
                  <a:pt x="874279" y="1687550"/>
                </a:cubicBezTo>
                <a:cubicBezTo>
                  <a:pt x="882819" y="1682572"/>
                  <a:pt x="889817" y="1675679"/>
                  <a:pt x="895273" y="1666872"/>
                </a:cubicBezTo>
                <a:cubicBezTo>
                  <a:pt x="900730" y="1658065"/>
                  <a:pt x="903549" y="1647875"/>
                  <a:pt x="903732" y="1636301"/>
                </a:cubicBezTo>
                <a:cubicBezTo>
                  <a:pt x="903541" y="1624707"/>
                  <a:pt x="900035" y="1615496"/>
                  <a:pt x="893212" y="1608667"/>
                </a:cubicBezTo>
                <a:cubicBezTo>
                  <a:pt x="886390" y="1601839"/>
                  <a:pt x="877395" y="1598345"/>
                  <a:pt x="866227" y="1598186"/>
                </a:cubicBezTo>
                <a:close/>
                <a:moveTo>
                  <a:pt x="2346033" y="1595138"/>
                </a:moveTo>
                <a:cubicBezTo>
                  <a:pt x="2336128" y="1595265"/>
                  <a:pt x="2327272" y="1598367"/>
                  <a:pt x="2319464" y="1604445"/>
                </a:cubicBezTo>
                <a:cubicBezTo>
                  <a:pt x="2311656" y="1610522"/>
                  <a:pt x="2305773" y="1618812"/>
                  <a:pt x="2301815" y="1629314"/>
                </a:cubicBezTo>
                <a:lnTo>
                  <a:pt x="2370124" y="1629314"/>
                </a:lnTo>
                <a:cubicBezTo>
                  <a:pt x="2370149" y="1629187"/>
                  <a:pt x="2370251" y="1628220"/>
                  <a:pt x="2370429" y="1626415"/>
                </a:cubicBezTo>
                <a:cubicBezTo>
                  <a:pt x="2370607" y="1624609"/>
                  <a:pt x="2370709" y="1622728"/>
                  <a:pt x="2370735" y="1620770"/>
                </a:cubicBezTo>
                <a:cubicBezTo>
                  <a:pt x="2370639" y="1612626"/>
                  <a:pt x="2368390" y="1606333"/>
                  <a:pt x="2363987" y="1601889"/>
                </a:cubicBezTo>
                <a:cubicBezTo>
                  <a:pt x="2359584" y="1597446"/>
                  <a:pt x="2353599" y="1595195"/>
                  <a:pt x="2346033" y="1595138"/>
                </a:cubicBezTo>
                <a:close/>
                <a:moveTo>
                  <a:pt x="1887322" y="1568963"/>
                </a:moveTo>
                <a:lnTo>
                  <a:pt x="1950084" y="1568963"/>
                </a:lnTo>
                <a:lnTo>
                  <a:pt x="1932090" y="1661000"/>
                </a:lnTo>
                <a:cubicBezTo>
                  <a:pt x="1931614" y="1663617"/>
                  <a:pt x="1931194" y="1666158"/>
                  <a:pt x="1930832" y="1668623"/>
                </a:cubicBezTo>
                <a:cubicBezTo>
                  <a:pt x="1930470" y="1671088"/>
                  <a:pt x="1930279" y="1673324"/>
                  <a:pt x="1930261" y="1675331"/>
                </a:cubicBezTo>
                <a:cubicBezTo>
                  <a:pt x="1930197" y="1681163"/>
                  <a:pt x="1931696" y="1685660"/>
                  <a:pt x="1934759" y="1688824"/>
                </a:cubicBezTo>
                <a:cubicBezTo>
                  <a:pt x="1937821" y="1691988"/>
                  <a:pt x="1942828" y="1693588"/>
                  <a:pt x="1949779" y="1693627"/>
                </a:cubicBezTo>
                <a:cubicBezTo>
                  <a:pt x="1958896" y="1693433"/>
                  <a:pt x="1967194" y="1690636"/>
                  <a:pt x="1974673" y="1685235"/>
                </a:cubicBezTo>
                <a:cubicBezTo>
                  <a:pt x="1982151" y="1679835"/>
                  <a:pt x="1988393" y="1672995"/>
                  <a:pt x="1993397" y="1664715"/>
                </a:cubicBezTo>
                <a:cubicBezTo>
                  <a:pt x="1998401" y="1656435"/>
                  <a:pt x="2001750" y="1647879"/>
                  <a:pt x="2003443" y="1639046"/>
                </a:cubicBezTo>
                <a:lnTo>
                  <a:pt x="2011360" y="1597881"/>
                </a:lnTo>
                <a:lnTo>
                  <a:pt x="1987291" y="1597881"/>
                </a:lnTo>
                <a:lnTo>
                  <a:pt x="1993086" y="1568963"/>
                </a:lnTo>
                <a:lnTo>
                  <a:pt x="2055838" y="1568963"/>
                </a:lnTo>
                <a:lnTo>
                  <a:pt x="2035111" y="1674111"/>
                </a:lnTo>
                <a:cubicBezTo>
                  <a:pt x="2034807" y="1675667"/>
                  <a:pt x="2034578" y="1677281"/>
                  <a:pt x="2034426" y="1678951"/>
                </a:cubicBezTo>
                <a:cubicBezTo>
                  <a:pt x="2034273" y="1680622"/>
                  <a:pt x="2034197" y="1682159"/>
                  <a:pt x="2034197" y="1683563"/>
                </a:cubicBezTo>
                <a:cubicBezTo>
                  <a:pt x="2034229" y="1688220"/>
                  <a:pt x="2035385" y="1691485"/>
                  <a:pt x="2037664" y="1693359"/>
                </a:cubicBezTo>
                <a:cubicBezTo>
                  <a:pt x="2039944" y="1695233"/>
                  <a:pt x="2043157" y="1696135"/>
                  <a:pt x="2047303" y="1696065"/>
                </a:cubicBezTo>
                <a:cubicBezTo>
                  <a:pt x="2049037" y="1696039"/>
                  <a:pt x="2050523" y="1695938"/>
                  <a:pt x="2051761" y="1695760"/>
                </a:cubicBezTo>
                <a:cubicBezTo>
                  <a:pt x="2052999" y="1695582"/>
                  <a:pt x="2053647" y="1695480"/>
                  <a:pt x="2053704" y="1695455"/>
                </a:cubicBezTo>
                <a:lnTo>
                  <a:pt x="2048218" y="1724374"/>
                </a:lnTo>
                <a:cubicBezTo>
                  <a:pt x="2048123" y="1724412"/>
                  <a:pt x="2046561" y="1724565"/>
                  <a:pt x="2043532" y="1724831"/>
                </a:cubicBezTo>
                <a:cubicBezTo>
                  <a:pt x="2040503" y="1725097"/>
                  <a:pt x="2036580" y="1725249"/>
                  <a:pt x="2031761" y="1725288"/>
                </a:cubicBezTo>
                <a:cubicBezTo>
                  <a:pt x="2021897" y="1725516"/>
                  <a:pt x="2013612" y="1723309"/>
                  <a:pt x="2006907" y="1718666"/>
                </a:cubicBezTo>
                <a:cubicBezTo>
                  <a:pt x="2000202" y="1714024"/>
                  <a:pt x="1996713" y="1705575"/>
                  <a:pt x="1996440" y="1693322"/>
                </a:cubicBezTo>
                <a:lnTo>
                  <a:pt x="1995830" y="1693322"/>
                </a:lnTo>
                <a:cubicBezTo>
                  <a:pt x="1990201" y="1702094"/>
                  <a:pt x="1982322" y="1709972"/>
                  <a:pt x="1972195" y="1716956"/>
                </a:cubicBezTo>
                <a:cubicBezTo>
                  <a:pt x="1962067" y="1723939"/>
                  <a:pt x="1949614" y="1727631"/>
                  <a:pt x="1934835" y="1728031"/>
                </a:cubicBezTo>
                <a:cubicBezTo>
                  <a:pt x="1922309" y="1728139"/>
                  <a:pt x="1911801" y="1724878"/>
                  <a:pt x="1903312" y="1718248"/>
                </a:cubicBezTo>
                <a:cubicBezTo>
                  <a:pt x="1894823" y="1711619"/>
                  <a:pt x="1890407" y="1700972"/>
                  <a:pt x="1890065" y="1686308"/>
                </a:cubicBezTo>
                <a:cubicBezTo>
                  <a:pt x="1890078" y="1683551"/>
                  <a:pt x="1890281" y="1680604"/>
                  <a:pt x="1890674" y="1677466"/>
                </a:cubicBezTo>
                <a:cubicBezTo>
                  <a:pt x="1891067" y="1674328"/>
                  <a:pt x="1891575" y="1671075"/>
                  <a:pt x="1892197" y="1667708"/>
                </a:cubicBezTo>
                <a:lnTo>
                  <a:pt x="1905595" y="1597881"/>
                </a:lnTo>
                <a:lnTo>
                  <a:pt x="1881531" y="1597881"/>
                </a:lnTo>
                <a:close/>
                <a:moveTo>
                  <a:pt x="1474968" y="1566830"/>
                </a:moveTo>
                <a:cubicBezTo>
                  <a:pt x="1477139" y="1566855"/>
                  <a:pt x="1479044" y="1566957"/>
                  <a:pt x="1480682" y="1567134"/>
                </a:cubicBezTo>
                <a:cubicBezTo>
                  <a:pt x="1482319" y="1567312"/>
                  <a:pt x="1483462" y="1567414"/>
                  <a:pt x="1484109" y="1567439"/>
                </a:cubicBezTo>
                <a:lnTo>
                  <a:pt x="1476492" y="1605501"/>
                </a:lnTo>
                <a:cubicBezTo>
                  <a:pt x="1476016" y="1605476"/>
                  <a:pt x="1474987" y="1605374"/>
                  <a:pt x="1473407" y="1605196"/>
                </a:cubicBezTo>
                <a:cubicBezTo>
                  <a:pt x="1471826" y="1605019"/>
                  <a:pt x="1469807" y="1604917"/>
                  <a:pt x="1467351" y="1604892"/>
                </a:cubicBezTo>
                <a:cubicBezTo>
                  <a:pt x="1459475" y="1604967"/>
                  <a:pt x="1451561" y="1607593"/>
                  <a:pt x="1443606" y="1612771"/>
                </a:cubicBezTo>
                <a:cubicBezTo>
                  <a:pt x="1435652" y="1617949"/>
                  <a:pt x="1428595" y="1625227"/>
                  <a:pt x="1422435" y="1634604"/>
                </a:cubicBezTo>
                <a:cubicBezTo>
                  <a:pt x="1416275" y="1643981"/>
                  <a:pt x="1411949" y="1655007"/>
                  <a:pt x="1409457" y="1667680"/>
                </a:cubicBezTo>
                <a:lnTo>
                  <a:pt x="1398792" y="1724373"/>
                </a:lnTo>
                <a:lnTo>
                  <a:pt x="1360094" y="1724373"/>
                </a:lnTo>
                <a:lnTo>
                  <a:pt x="1383251" y="1604587"/>
                </a:lnTo>
                <a:cubicBezTo>
                  <a:pt x="1383614" y="1602840"/>
                  <a:pt x="1383423" y="1601304"/>
                  <a:pt x="1382680" y="1599977"/>
                </a:cubicBezTo>
                <a:cubicBezTo>
                  <a:pt x="1381937" y="1598649"/>
                  <a:pt x="1380300" y="1597951"/>
                  <a:pt x="1377767" y="1597881"/>
                </a:cubicBezTo>
                <a:lnTo>
                  <a:pt x="1360399" y="1597881"/>
                </a:lnTo>
                <a:lnTo>
                  <a:pt x="1366188" y="1568963"/>
                </a:lnTo>
                <a:lnTo>
                  <a:pt x="1406714" y="1568963"/>
                </a:lnTo>
                <a:cubicBezTo>
                  <a:pt x="1412783" y="1568944"/>
                  <a:pt x="1417252" y="1570048"/>
                  <a:pt x="1420121" y="1572274"/>
                </a:cubicBezTo>
                <a:cubicBezTo>
                  <a:pt x="1422991" y="1574499"/>
                  <a:pt x="1424413" y="1577962"/>
                  <a:pt x="1424387" y="1582661"/>
                </a:cubicBezTo>
                <a:cubicBezTo>
                  <a:pt x="1424324" y="1585122"/>
                  <a:pt x="1423765" y="1588877"/>
                  <a:pt x="1422711" y="1593927"/>
                </a:cubicBezTo>
                <a:cubicBezTo>
                  <a:pt x="1421657" y="1598976"/>
                  <a:pt x="1420489" y="1603343"/>
                  <a:pt x="1419207" y="1607025"/>
                </a:cubicBezTo>
                <a:lnTo>
                  <a:pt x="1419817" y="1607025"/>
                </a:lnTo>
                <a:cubicBezTo>
                  <a:pt x="1425162" y="1596024"/>
                  <a:pt x="1432678" y="1586661"/>
                  <a:pt x="1442365" y="1578934"/>
                </a:cubicBezTo>
                <a:cubicBezTo>
                  <a:pt x="1452052" y="1571207"/>
                  <a:pt x="1462920" y="1567172"/>
                  <a:pt x="1474968" y="1566830"/>
                </a:cubicBezTo>
                <a:close/>
                <a:moveTo>
                  <a:pt x="2346948" y="1565306"/>
                </a:moveTo>
                <a:cubicBezTo>
                  <a:pt x="2367658" y="1565602"/>
                  <a:pt x="2383147" y="1571097"/>
                  <a:pt x="2393415" y="1581791"/>
                </a:cubicBezTo>
                <a:cubicBezTo>
                  <a:pt x="2403683" y="1592484"/>
                  <a:pt x="2408810" y="1606596"/>
                  <a:pt x="2408796" y="1624126"/>
                </a:cubicBezTo>
                <a:cubicBezTo>
                  <a:pt x="2408581" y="1631157"/>
                  <a:pt x="2407718" y="1637501"/>
                  <a:pt x="2406208" y="1643157"/>
                </a:cubicBezTo>
                <a:cubicBezTo>
                  <a:pt x="2404698" y="1648813"/>
                  <a:pt x="2403835" y="1651806"/>
                  <a:pt x="2403620" y="1652136"/>
                </a:cubicBezTo>
                <a:lnTo>
                  <a:pt x="2296631" y="1652136"/>
                </a:lnTo>
                <a:cubicBezTo>
                  <a:pt x="2296592" y="1652199"/>
                  <a:pt x="2296440" y="1652987"/>
                  <a:pt x="2296173" y="1654500"/>
                </a:cubicBezTo>
                <a:cubicBezTo>
                  <a:pt x="2295906" y="1656012"/>
                  <a:pt x="2295754" y="1657868"/>
                  <a:pt x="2295715" y="1660067"/>
                </a:cubicBezTo>
                <a:cubicBezTo>
                  <a:pt x="2295798" y="1670484"/>
                  <a:pt x="2299216" y="1678937"/>
                  <a:pt x="2305970" y="1685426"/>
                </a:cubicBezTo>
                <a:cubicBezTo>
                  <a:pt x="2312723" y="1691915"/>
                  <a:pt x="2322317" y="1695258"/>
                  <a:pt x="2334750" y="1695455"/>
                </a:cubicBezTo>
                <a:cubicBezTo>
                  <a:pt x="2343217" y="1695244"/>
                  <a:pt x="2351083" y="1693768"/>
                  <a:pt x="2358351" y="1691026"/>
                </a:cubicBezTo>
                <a:cubicBezTo>
                  <a:pt x="2365617" y="1688284"/>
                  <a:pt x="2371495" y="1685542"/>
                  <a:pt x="2375984" y="1682800"/>
                </a:cubicBezTo>
                <a:cubicBezTo>
                  <a:pt x="2380473" y="1680059"/>
                  <a:pt x="2382783" y="1678582"/>
                  <a:pt x="2382914" y="1678371"/>
                </a:cubicBezTo>
                <a:lnTo>
                  <a:pt x="2393267" y="1707633"/>
                </a:lnTo>
                <a:cubicBezTo>
                  <a:pt x="2393147" y="1707885"/>
                  <a:pt x="2390409" y="1709648"/>
                  <a:pt x="2385053" y="1712921"/>
                </a:cubicBezTo>
                <a:cubicBezTo>
                  <a:pt x="2379697" y="1716195"/>
                  <a:pt x="2372444" y="1719469"/>
                  <a:pt x="2363293" y="1722742"/>
                </a:cubicBezTo>
                <a:cubicBezTo>
                  <a:pt x="2354143" y="1726016"/>
                  <a:pt x="2343815" y="1727779"/>
                  <a:pt x="2332310" y="1728031"/>
                </a:cubicBezTo>
                <a:cubicBezTo>
                  <a:pt x="2307956" y="1727595"/>
                  <a:pt x="2289302" y="1721160"/>
                  <a:pt x="2276349" y="1708728"/>
                </a:cubicBezTo>
                <a:cubicBezTo>
                  <a:pt x="2263395" y="1696296"/>
                  <a:pt x="2256859" y="1680482"/>
                  <a:pt x="2256739" y="1661287"/>
                </a:cubicBezTo>
                <a:cubicBezTo>
                  <a:pt x="2256893" y="1643504"/>
                  <a:pt x="2260849" y="1627399"/>
                  <a:pt x="2268606" y="1612971"/>
                </a:cubicBezTo>
                <a:cubicBezTo>
                  <a:pt x="2276364" y="1598543"/>
                  <a:pt x="2287002" y="1587043"/>
                  <a:pt x="2300520" y="1578474"/>
                </a:cubicBezTo>
                <a:cubicBezTo>
                  <a:pt x="2314038" y="1569904"/>
                  <a:pt x="2329514" y="1565514"/>
                  <a:pt x="2346948" y="1565306"/>
                </a:cubicBezTo>
                <a:close/>
                <a:moveTo>
                  <a:pt x="2184616" y="1565306"/>
                </a:moveTo>
                <a:cubicBezTo>
                  <a:pt x="2193013" y="1565234"/>
                  <a:pt x="2201991" y="1566392"/>
                  <a:pt x="2211551" y="1568779"/>
                </a:cubicBezTo>
                <a:cubicBezTo>
                  <a:pt x="2221111" y="1571166"/>
                  <a:pt x="2229029" y="1575211"/>
                  <a:pt x="2235303" y="1580914"/>
                </a:cubicBezTo>
                <a:cubicBezTo>
                  <a:pt x="2241578" y="1586617"/>
                  <a:pt x="2243986" y="1594407"/>
                  <a:pt x="2242528" y="1604284"/>
                </a:cubicBezTo>
                <a:lnTo>
                  <a:pt x="2238565" y="1623799"/>
                </a:lnTo>
                <a:lnTo>
                  <a:pt x="2205342" y="1623799"/>
                </a:lnTo>
                <a:lnTo>
                  <a:pt x="2207171" y="1614041"/>
                </a:lnTo>
                <a:cubicBezTo>
                  <a:pt x="2207768" y="1608845"/>
                  <a:pt x="2205431" y="1604906"/>
                  <a:pt x="2200161" y="1602226"/>
                </a:cubicBezTo>
                <a:cubicBezTo>
                  <a:pt x="2194890" y="1599545"/>
                  <a:pt x="2188591" y="1598199"/>
                  <a:pt x="2181263" y="1598186"/>
                </a:cubicBezTo>
                <a:cubicBezTo>
                  <a:pt x="2170676" y="1598352"/>
                  <a:pt x="2161099" y="1601171"/>
                  <a:pt x="2152533" y="1606645"/>
                </a:cubicBezTo>
                <a:cubicBezTo>
                  <a:pt x="2143967" y="1612118"/>
                  <a:pt x="2137144" y="1619252"/>
                  <a:pt x="2132066" y="1628045"/>
                </a:cubicBezTo>
                <a:cubicBezTo>
                  <a:pt x="2126988" y="1636839"/>
                  <a:pt x="2124388" y="1646299"/>
                  <a:pt x="2124265" y="1656425"/>
                </a:cubicBezTo>
                <a:cubicBezTo>
                  <a:pt x="2124272" y="1667790"/>
                  <a:pt x="2127764" y="1677077"/>
                  <a:pt x="2134743" y="1684288"/>
                </a:cubicBezTo>
                <a:cubicBezTo>
                  <a:pt x="2141722" y="1691498"/>
                  <a:pt x="2152148" y="1695220"/>
                  <a:pt x="2166023" y="1695455"/>
                </a:cubicBezTo>
                <a:cubicBezTo>
                  <a:pt x="2175967" y="1695214"/>
                  <a:pt x="2184799" y="1693528"/>
                  <a:pt x="2192518" y="1690396"/>
                </a:cubicBezTo>
                <a:cubicBezTo>
                  <a:pt x="2200238" y="1687264"/>
                  <a:pt x="2206315" y="1684132"/>
                  <a:pt x="2210750" y="1681000"/>
                </a:cubicBezTo>
                <a:cubicBezTo>
                  <a:pt x="2215185" y="1677868"/>
                  <a:pt x="2217446" y="1676181"/>
                  <a:pt x="2217535" y="1675940"/>
                </a:cubicBezTo>
                <a:lnTo>
                  <a:pt x="2227898" y="1705198"/>
                </a:lnTo>
                <a:cubicBezTo>
                  <a:pt x="2227864" y="1705479"/>
                  <a:pt x="2225290" y="1707453"/>
                  <a:pt x="2220176" y="1711117"/>
                </a:cubicBezTo>
                <a:cubicBezTo>
                  <a:pt x="2215062" y="1714782"/>
                  <a:pt x="2207611" y="1718447"/>
                  <a:pt x="2197824" y="1722111"/>
                </a:cubicBezTo>
                <a:cubicBezTo>
                  <a:pt x="2188037" y="1725776"/>
                  <a:pt x="2176115" y="1727749"/>
                  <a:pt x="2162061" y="1728031"/>
                </a:cubicBezTo>
                <a:cubicBezTo>
                  <a:pt x="2137518" y="1727639"/>
                  <a:pt x="2118577" y="1721116"/>
                  <a:pt x="2105239" y="1708463"/>
                </a:cubicBezTo>
                <a:cubicBezTo>
                  <a:pt x="2091900" y="1695810"/>
                  <a:pt x="2085149" y="1679379"/>
                  <a:pt x="2084985" y="1659170"/>
                </a:cubicBezTo>
                <a:cubicBezTo>
                  <a:pt x="2085142" y="1642940"/>
                  <a:pt x="2089463" y="1627736"/>
                  <a:pt x="2097945" y="1613558"/>
                </a:cubicBezTo>
                <a:cubicBezTo>
                  <a:pt x="2106429" y="1599380"/>
                  <a:pt x="2118129" y="1587861"/>
                  <a:pt x="2133047" y="1579002"/>
                </a:cubicBezTo>
                <a:cubicBezTo>
                  <a:pt x="2147965" y="1570143"/>
                  <a:pt x="2165155" y="1565578"/>
                  <a:pt x="2184616" y="1565306"/>
                </a:cubicBezTo>
                <a:close/>
                <a:moveTo>
                  <a:pt x="1583651" y="1565306"/>
                </a:moveTo>
                <a:cubicBezTo>
                  <a:pt x="1605528" y="1565609"/>
                  <a:pt x="1623191" y="1571929"/>
                  <a:pt x="1636638" y="1584264"/>
                </a:cubicBezTo>
                <a:cubicBezTo>
                  <a:pt x="1650085" y="1596600"/>
                  <a:pt x="1657002" y="1613133"/>
                  <a:pt x="1657388" y="1633861"/>
                </a:cubicBezTo>
                <a:cubicBezTo>
                  <a:pt x="1657107" y="1652207"/>
                  <a:pt x="1652323" y="1668431"/>
                  <a:pt x="1643037" y="1682534"/>
                </a:cubicBezTo>
                <a:cubicBezTo>
                  <a:pt x="1633751" y="1696637"/>
                  <a:pt x="1621653" y="1707707"/>
                  <a:pt x="1606743" y="1715746"/>
                </a:cubicBezTo>
                <a:cubicBezTo>
                  <a:pt x="1591833" y="1723784"/>
                  <a:pt x="1575801" y="1727879"/>
                  <a:pt x="1558647" y="1728031"/>
                </a:cubicBezTo>
                <a:cubicBezTo>
                  <a:pt x="1536903" y="1727753"/>
                  <a:pt x="1519279" y="1721459"/>
                  <a:pt x="1505774" y="1709148"/>
                </a:cubicBezTo>
                <a:cubicBezTo>
                  <a:pt x="1492269" y="1696838"/>
                  <a:pt x="1485315" y="1680178"/>
                  <a:pt x="1484910" y="1659170"/>
                </a:cubicBezTo>
                <a:cubicBezTo>
                  <a:pt x="1485180" y="1641020"/>
                  <a:pt x="1489918" y="1624913"/>
                  <a:pt x="1499125" y="1610848"/>
                </a:cubicBezTo>
                <a:cubicBezTo>
                  <a:pt x="1508332" y="1596782"/>
                  <a:pt x="1520385" y="1585716"/>
                  <a:pt x="1535284" y="1577647"/>
                </a:cubicBezTo>
                <a:cubicBezTo>
                  <a:pt x="1550182" y="1569579"/>
                  <a:pt x="1566305" y="1565465"/>
                  <a:pt x="1583651" y="1565306"/>
                </a:cubicBezTo>
                <a:close/>
                <a:moveTo>
                  <a:pt x="1272235" y="1565306"/>
                </a:moveTo>
                <a:cubicBezTo>
                  <a:pt x="1290946" y="1565539"/>
                  <a:pt x="1305390" y="1571466"/>
                  <a:pt x="1315568" y="1583084"/>
                </a:cubicBezTo>
                <a:cubicBezTo>
                  <a:pt x="1325745" y="1594703"/>
                  <a:pt x="1330897" y="1610612"/>
                  <a:pt x="1331024" y="1630812"/>
                </a:cubicBezTo>
                <a:cubicBezTo>
                  <a:pt x="1330768" y="1650155"/>
                  <a:pt x="1326610" y="1667094"/>
                  <a:pt x="1318548" y="1681630"/>
                </a:cubicBezTo>
                <a:cubicBezTo>
                  <a:pt x="1310486" y="1696166"/>
                  <a:pt x="1300054" y="1707500"/>
                  <a:pt x="1287251" y="1715633"/>
                </a:cubicBezTo>
                <a:cubicBezTo>
                  <a:pt x="1274448" y="1723765"/>
                  <a:pt x="1260807" y="1727898"/>
                  <a:pt x="1246327" y="1728031"/>
                </a:cubicBezTo>
                <a:cubicBezTo>
                  <a:pt x="1236904" y="1728050"/>
                  <a:pt x="1228319" y="1726185"/>
                  <a:pt x="1220572" y="1722437"/>
                </a:cubicBezTo>
                <a:cubicBezTo>
                  <a:pt x="1212825" y="1718688"/>
                  <a:pt x="1206678" y="1712942"/>
                  <a:pt x="1202131" y="1705198"/>
                </a:cubicBezTo>
                <a:lnTo>
                  <a:pt x="1201522" y="1705198"/>
                </a:lnTo>
                <a:cubicBezTo>
                  <a:pt x="1201541" y="1705286"/>
                  <a:pt x="1201427" y="1706631"/>
                  <a:pt x="1201179" y="1709232"/>
                </a:cubicBezTo>
                <a:cubicBezTo>
                  <a:pt x="1200931" y="1711832"/>
                  <a:pt x="1200436" y="1715155"/>
                  <a:pt x="1199693" y="1719202"/>
                </a:cubicBezTo>
                <a:lnTo>
                  <a:pt x="1186891" y="1785333"/>
                </a:lnTo>
                <a:lnTo>
                  <a:pt x="1148182" y="1785333"/>
                </a:lnTo>
                <a:lnTo>
                  <a:pt x="1183234" y="1604589"/>
                </a:lnTo>
                <a:cubicBezTo>
                  <a:pt x="1183570" y="1602575"/>
                  <a:pt x="1183354" y="1600962"/>
                  <a:pt x="1182586" y="1599749"/>
                </a:cubicBezTo>
                <a:cubicBezTo>
                  <a:pt x="1181818" y="1598535"/>
                  <a:pt x="1180306" y="1597913"/>
                  <a:pt x="1178052" y="1597881"/>
                </a:cubicBezTo>
                <a:lnTo>
                  <a:pt x="1160679" y="1597881"/>
                </a:lnTo>
                <a:lnTo>
                  <a:pt x="1166165" y="1568963"/>
                </a:lnTo>
                <a:lnTo>
                  <a:pt x="1206094" y="1568963"/>
                </a:lnTo>
                <a:cubicBezTo>
                  <a:pt x="1212526" y="1569039"/>
                  <a:pt x="1216959" y="1570181"/>
                  <a:pt x="1219391" y="1572388"/>
                </a:cubicBezTo>
                <a:cubicBezTo>
                  <a:pt x="1221823" y="1574595"/>
                  <a:pt x="1222978" y="1577410"/>
                  <a:pt x="1222858" y="1580835"/>
                </a:cubicBezTo>
                <a:cubicBezTo>
                  <a:pt x="1222801" y="1582496"/>
                  <a:pt x="1222458" y="1584500"/>
                  <a:pt x="1221829" y="1586847"/>
                </a:cubicBezTo>
                <a:cubicBezTo>
                  <a:pt x="1221200" y="1589193"/>
                  <a:pt x="1220629" y="1591045"/>
                  <a:pt x="1220115" y="1592402"/>
                </a:cubicBezTo>
                <a:lnTo>
                  <a:pt x="1220724" y="1592402"/>
                </a:lnTo>
                <a:cubicBezTo>
                  <a:pt x="1226433" y="1584346"/>
                  <a:pt x="1233685" y="1577851"/>
                  <a:pt x="1242479" y="1572917"/>
                </a:cubicBezTo>
                <a:cubicBezTo>
                  <a:pt x="1251274" y="1567982"/>
                  <a:pt x="1261193" y="1565445"/>
                  <a:pt x="1272235" y="1565306"/>
                </a:cubicBezTo>
                <a:close/>
                <a:moveTo>
                  <a:pt x="869276" y="1565306"/>
                </a:moveTo>
                <a:cubicBezTo>
                  <a:pt x="891153" y="1565609"/>
                  <a:pt x="908815" y="1571929"/>
                  <a:pt x="922263" y="1584264"/>
                </a:cubicBezTo>
                <a:cubicBezTo>
                  <a:pt x="935710" y="1596600"/>
                  <a:pt x="942627" y="1613133"/>
                  <a:pt x="943013" y="1633861"/>
                </a:cubicBezTo>
                <a:cubicBezTo>
                  <a:pt x="942732" y="1652207"/>
                  <a:pt x="937948" y="1668431"/>
                  <a:pt x="928662" y="1682534"/>
                </a:cubicBezTo>
                <a:cubicBezTo>
                  <a:pt x="919376" y="1696637"/>
                  <a:pt x="907278" y="1707707"/>
                  <a:pt x="892368" y="1715746"/>
                </a:cubicBezTo>
                <a:cubicBezTo>
                  <a:pt x="877458" y="1723784"/>
                  <a:pt x="861426" y="1727879"/>
                  <a:pt x="844272" y="1728031"/>
                </a:cubicBezTo>
                <a:cubicBezTo>
                  <a:pt x="822528" y="1727753"/>
                  <a:pt x="804903" y="1721459"/>
                  <a:pt x="791399" y="1709148"/>
                </a:cubicBezTo>
                <a:cubicBezTo>
                  <a:pt x="777894" y="1696838"/>
                  <a:pt x="770940" y="1680178"/>
                  <a:pt x="770535" y="1659170"/>
                </a:cubicBezTo>
                <a:cubicBezTo>
                  <a:pt x="770805" y="1641020"/>
                  <a:pt x="775543" y="1624913"/>
                  <a:pt x="784750" y="1610848"/>
                </a:cubicBezTo>
                <a:cubicBezTo>
                  <a:pt x="793957" y="1596782"/>
                  <a:pt x="806010" y="1585716"/>
                  <a:pt x="820909" y="1577647"/>
                </a:cubicBezTo>
                <a:cubicBezTo>
                  <a:pt x="835807" y="1569579"/>
                  <a:pt x="851930" y="1565465"/>
                  <a:pt x="869276" y="1565306"/>
                </a:cubicBezTo>
                <a:close/>
                <a:moveTo>
                  <a:pt x="692658" y="1565306"/>
                </a:moveTo>
                <a:cubicBezTo>
                  <a:pt x="705931" y="1565324"/>
                  <a:pt x="716463" y="1568864"/>
                  <a:pt x="724254" y="1575925"/>
                </a:cubicBezTo>
                <a:cubicBezTo>
                  <a:pt x="732045" y="1582986"/>
                  <a:pt x="736029" y="1593454"/>
                  <a:pt x="736206" y="1607330"/>
                </a:cubicBezTo>
                <a:cubicBezTo>
                  <a:pt x="736052" y="1614084"/>
                  <a:pt x="734973" y="1622589"/>
                  <a:pt x="732969" y="1632844"/>
                </a:cubicBezTo>
                <a:cubicBezTo>
                  <a:pt x="730965" y="1643099"/>
                  <a:pt x="728960" y="1652984"/>
                  <a:pt x="726955" y="1662497"/>
                </a:cubicBezTo>
                <a:cubicBezTo>
                  <a:pt x="724949" y="1672011"/>
                  <a:pt x="723868" y="1679033"/>
                  <a:pt x="723709" y="1683563"/>
                </a:cubicBezTo>
                <a:cubicBezTo>
                  <a:pt x="723760" y="1688353"/>
                  <a:pt x="724954" y="1691656"/>
                  <a:pt x="727291" y="1693473"/>
                </a:cubicBezTo>
                <a:cubicBezTo>
                  <a:pt x="729628" y="1695290"/>
                  <a:pt x="732803" y="1696154"/>
                  <a:pt x="736816" y="1696065"/>
                </a:cubicBezTo>
                <a:cubicBezTo>
                  <a:pt x="738696" y="1696039"/>
                  <a:pt x="740270" y="1695938"/>
                  <a:pt x="741540" y="1695760"/>
                </a:cubicBezTo>
                <a:cubicBezTo>
                  <a:pt x="742810" y="1695582"/>
                  <a:pt x="743471" y="1695480"/>
                  <a:pt x="743522" y="1695455"/>
                </a:cubicBezTo>
                <a:lnTo>
                  <a:pt x="738035" y="1724374"/>
                </a:lnTo>
                <a:cubicBezTo>
                  <a:pt x="737997" y="1724412"/>
                  <a:pt x="736625" y="1724565"/>
                  <a:pt x="733921" y="1724831"/>
                </a:cubicBezTo>
                <a:cubicBezTo>
                  <a:pt x="731216" y="1725097"/>
                  <a:pt x="727406" y="1725249"/>
                  <a:pt x="722492" y="1725288"/>
                </a:cubicBezTo>
                <a:cubicBezTo>
                  <a:pt x="716937" y="1725434"/>
                  <a:pt x="711230" y="1724837"/>
                  <a:pt x="705371" y="1723495"/>
                </a:cubicBezTo>
                <a:cubicBezTo>
                  <a:pt x="699513" y="1722153"/>
                  <a:pt x="694550" y="1719187"/>
                  <a:pt x="690484" y="1714598"/>
                </a:cubicBezTo>
                <a:cubicBezTo>
                  <a:pt x="686419" y="1710009"/>
                  <a:pt x="684298" y="1702916"/>
                  <a:pt x="684124" y="1693321"/>
                </a:cubicBezTo>
                <a:cubicBezTo>
                  <a:pt x="684270" y="1687572"/>
                  <a:pt x="685297" y="1679791"/>
                  <a:pt x="687203" y="1669977"/>
                </a:cubicBezTo>
                <a:cubicBezTo>
                  <a:pt x="689109" y="1660163"/>
                  <a:pt x="691016" y="1650484"/>
                  <a:pt x="692924" y="1640940"/>
                </a:cubicBezTo>
                <a:cubicBezTo>
                  <a:pt x="694831" y="1631396"/>
                  <a:pt x="695861" y="1624155"/>
                  <a:pt x="696011" y="1619217"/>
                </a:cubicBezTo>
                <a:cubicBezTo>
                  <a:pt x="696062" y="1613375"/>
                  <a:pt x="694512" y="1608828"/>
                  <a:pt x="691363" y="1605577"/>
                </a:cubicBezTo>
                <a:cubicBezTo>
                  <a:pt x="688213" y="1602326"/>
                  <a:pt x="683159" y="1600675"/>
                  <a:pt x="676199" y="1600624"/>
                </a:cubicBezTo>
                <a:cubicBezTo>
                  <a:pt x="662534" y="1601088"/>
                  <a:pt x="650773" y="1606638"/>
                  <a:pt x="640918" y="1617274"/>
                </a:cubicBezTo>
                <a:cubicBezTo>
                  <a:pt x="631063" y="1627910"/>
                  <a:pt x="624637" y="1640852"/>
                  <a:pt x="621640" y="1656098"/>
                </a:cubicBezTo>
                <a:lnTo>
                  <a:pt x="608229" y="1724373"/>
                </a:lnTo>
                <a:lnTo>
                  <a:pt x="569519" y="1724373"/>
                </a:lnTo>
                <a:lnTo>
                  <a:pt x="592988" y="1604587"/>
                </a:lnTo>
                <a:cubicBezTo>
                  <a:pt x="593312" y="1602574"/>
                  <a:pt x="593046" y="1600961"/>
                  <a:pt x="592188" y="1599748"/>
                </a:cubicBezTo>
                <a:cubicBezTo>
                  <a:pt x="591331" y="1598535"/>
                  <a:pt x="589769" y="1597913"/>
                  <a:pt x="587502" y="1597881"/>
                </a:cubicBezTo>
                <a:lnTo>
                  <a:pt x="570129" y="1597881"/>
                </a:lnTo>
                <a:lnTo>
                  <a:pt x="575615" y="1568963"/>
                </a:lnTo>
                <a:lnTo>
                  <a:pt x="616458" y="1568963"/>
                </a:lnTo>
                <a:cubicBezTo>
                  <a:pt x="622516" y="1568982"/>
                  <a:pt x="626936" y="1570162"/>
                  <a:pt x="629717" y="1572502"/>
                </a:cubicBezTo>
                <a:cubicBezTo>
                  <a:pt x="632498" y="1574842"/>
                  <a:pt x="633870" y="1578228"/>
                  <a:pt x="633832" y="1582661"/>
                </a:cubicBezTo>
                <a:cubicBezTo>
                  <a:pt x="633813" y="1584545"/>
                  <a:pt x="633470" y="1587246"/>
                  <a:pt x="632803" y="1590766"/>
                </a:cubicBezTo>
                <a:cubicBezTo>
                  <a:pt x="632136" y="1594286"/>
                  <a:pt x="631260" y="1597369"/>
                  <a:pt x="630174" y="1600015"/>
                </a:cubicBezTo>
                <a:lnTo>
                  <a:pt x="630784" y="1600015"/>
                </a:lnTo>
                <a:cubicBezTo>
                  <a:pt x="631711" y="1597766"/>
                  <a:pt x="634665" y="1593909"/>
                  <a:pt x="639645" y="1588445"/>
                </a:cubicBezTo>
                <a:cubicBezTo>
                  <a:pt x="644626" y="1582982"/>
                  <a:pt x="651553" y="1577840"/>
                  <a:pt x="660428" y="1573019"/>
                </a:cubicBezTo>
                <a:cubicBezTo>
                  <a:pt x="669303" y="1568198"/>
                  <a:pt x="680047" y="1565627"/>
                  <a:pt x="692658" y="1565306"/>
                </a:cubicBezTo>
                <a:close/>
                <a:moveTo>
                  <a:pt x="483108" y="1565306"/>
                </a:moveTo>
                <a:cubicBezTo>
                  <a:pt x="496381" y="1565324"/>
                  <a:pt x="506913" y="1568864"/>
                  <a:pt x="514704" y="1575925"/>
                </a:cubicBezTo>
                <a:cubicBezTo>
                  <a:pt x="522495" y="1582986"/>
                  <a:pt x="526479" y="1593454"/>
                  <a:pt x="526656" y="1607330"/>
                </a:cubicBezTo>
                <a:cubicBezTo>
                  <a:pt x="526502" y="1614084"/>
                  <a:pt x="525423" y="1622589"/>
                  <a:pt x="523419" y="1632844"/>
                </a:cubicBezTo>
                <a:cubicBezTo>
                  <a:pt x="521415" y="1643099"/>
                  <a:pt x="519410" y="1652984"/>
                  <a:pt x="517405" y="1662497"/>
                </a:cubicBezTo>
                <a:cubicBezTo>
                  <a:pt x="515399" y="1672011"/>
                  <a:pt x="514318" y="1679033"/>
                  <a:pt x="514160" y="1683563"/>
                </a:cubicBezTo>
                <a:cubicBezTo>
                  <a:pt x="514210" y="1688353"/>
                  <a:pt x="515404" y="1691656"/>
                  <a:pt x="517741" y="1693473"/>
                </a:cubicBezTo>
                <a:cubicBezTo>
                  <a:pt x="520078" y="1695290"/>
                  <a:pt x="523253" y="1696154"/>
                  <a:pt x="527266" y="1696065"/>
                </a:cubicBezTo>
                <a:cubicBezTo>
                  <a:pt x="529146" y="1696039"/>
                  <a:pt x="530720" y="1695938"/>
                  <a:pt x="531990" y="1695760"/>
                </a:cubicBezTo>
                <a:cubicBezTo>
                  <a:pt x="533260" y="1695582"/>
                  <a:pt x="533921" y="1695480"/>
                  <a:pt x="533972" y="1695455"/>
                </a:cubicBezTo>
                <a:lnTo>
                  <a:pt x="528485" y="1724374"/>
                </a:lnTo>
                <a:cubicBezTo>
                  <a:pt x="528447" y="1724412"/>
                  <a:pt x="527075" y="1724565"/>
                  <a:pt x="524371" y="1724831"/>
                </a:cubicBezTo>
                <a:cubicBezTo>
                  <a:pt x="521666" y="1725097"/>
                  <a:pt x="517856" y="1725249"/>
                  <a:pt x="512942" y="1725288"/>
                </a:cubicBezTo>
                <a:cubicBezTo>
                  <a:pt x="507387" y="1725434"/>
                  <a:pt x="501680" y="1724837"/>
                  <a:pt x="495821" y="1723495"/>
                </a:cubicBezTo>
                <a:cubicBezTo>
                  <a:pt x="489963" y="1722153"/>
                  <a:pt x="485000" y="1719187"/>
                  <a:pt x="480935" y="1714598"/>
                </a:cubicBezTo>
                <a:cubicBezTo>
                  <a:pt x="476869" y="1710009"/>
                  <a:pt x="474749" y="1702916"/>
                  <a:pt x="474574" y="1693321"/>
                </a:cubicBezTo>
                <a:cubicBezTo>
                  <a:pt x="474720" y="1687572"/>
                  <a:pt x="475747" y="1679791"/>
                  <a:pt x="477653" y="1669977"/>
                </a:cubicBezTo>
                <a:cubicBezTo>
                  <a:pt x="479559" y="1660163"/>
                  <a:pt x="481466" y="1650484"/>
                  <a:pt x="483374" y="1640940"/>
                </a:cubicBezTo>
                <a:cubicBezTo>
                  <a:pt x="485282" y="1631396"/>
                  <a:pt x="486311" y="1624155"/>
                  <a:pt x="486461" y="1619217"/>
                </a:cubicBezTo>
                <a:cubicBezTo>
                  <a:pt x="486512" y="1613375"/>
                  <a:pt x="484962" y="1608828"/>
                  <a:pt x="481813" y="1605577"/>
                </a:cubicBezTo>
                <a:cubicBezTo>
                  <a:pt x="478663" y="1602326"/>
                  <a:pt x="473609" y="1600675"/>
                  <a:pt x="466649" y="1600624"/>
                </a:cubicBezTo>
                <a:cubicBezTo>
                  <a:pt x="452984" y="1601088"/>
                  <a:pt x="441223" y="1606638"/>
                  <a:pt x="431368" y="1617274"/>
                </a:cubicBezTo>
                <a:cubicBezTo>
                  <a:pt x="421513" y="1627910"/>
                  <a:pt x="415087" y="1640852"/>
                  <a:pt x="412090" y="1656098"/>
                </a:cubicBezTo>
                <a:lnTo>
                  <a:pt x="398679" y="1724373"/>
                </a:lnTo>
                <a:lnTo>
                  <a:pt x="359969" y="1724373"/>
                </a:lnTo>
                <a:lnTo>
                  <a:pt x="383438" y="1604587"/>
                </a:lnTo>
                <a:cubicBezTo>
                  <a:pt x="383762" y="1602574"/>
                  <a:pt x="383496" y="1600961"/>
                  <a:pt x="382638" y="1599748"/>
                </a:cubicBezTo>
                <a:cubicBezTo>
                  <a:pt x="381781" y="1598535"/>
                  <a:pt x="380219" y="1597913"/>
                  <a:pt x="377952" y="1597881"/>
                </a:cubicBezTo>
                <a:lnTo>
                  <a:pt x="360579" y="1597881"/>
                </a:lnTo>
                <a:lnTo>
                  <a:pt x="366065" y="1568963"/>
                </a:lnTo>
                <a:lnTo>
                  <a:pt x="406908" y="1568963"/>
                </a:lnTo>
                <a:cubicBezTo>
                  <a:pt x="412966" y="1568982"/>
                  <a:pt x="417386" y="1570162"/>
                  <a:pt x="420167" y="1572502"/>
                </a:cubicBezTo>
                <a:cubicBezTo>
                  <a:pt x="422948" y="1574842"/>
                  <a:pt x="424320" y="1578228"/>
                  <a:pt x="424282" y="1582661"/>
                </a:cubicBezTo>
                <a:cubicBezTo>
                  <a:pt x="424263" y="1584545"/>
                  <a:pt x="423920" y="1587246"/>
                  <a:pt x="423253" y="1590766"/>
                </a:cubicBezTo>
                <a:cubicBezTo>
                  <a:pt x="422586" y="1594286"/>
                  <a:pt x="421710" y="1597369"/>
                  <a:pt x="420624" y="1600015"/>
                </a:cubicBezTo>
                <a:lnTo>
                  <a:pt x="421234" y="1600015"/>
                </a:lnTo>
                <a:cubicBezTo>
                  <a:pt x="422161" y="1597766"/>
                  <a:pt x="425115" y="1593909"/>
                  <a:pt x="430095" y="1588445"/>
                </a:cubicBezTo>
                <a:cubicBezTo>
                  <a:pt x="435076" y="1582982"/>
                  <a:pt x="442003" y="1577840"/>
                  <a:pt x="450878" y="1573019"/>
                </a:cubicBezTo>
                <a:cubicBezTo>
                  <a:pt x="459753" y="1568198"/>
                  <a:pt x="470497" y="1565627"/>
                  <a:pt x="483108" y="1565306"/>
                </a:cubicBezTo>
                <a:close/>
                <a:moveTo>
                  <a:pt x="264405" y="1565306"/>
                </a:moveTo>
                <a:cubicBezTo>
                  <a:pt x="273729" y="1565236"/>
                  <a:pt x="282611" y="1566661"/>
                  <a:pt x="291050" y="1569580"/>
                </a:cubicBezTo>
                <a:cubicBezTo>
                  <a:pt x="299490" y="1572500"/>
                  <a:pt x="306405" y="1577332"/>
                  <a:pt x="311797" y="1584078"/>
                </a:cubicBezTo>
                <a:cubicBezTo>
                  <a:pt x="317188" y="1590824"/>
                  <a:pt x="319974" y="1599901"/>
                  <a:pt x="320154" y="1611310"/>
                </a:cubicBezTo>
                <a:cubicBezTo>
                  <a:pt x="319996" y="1617621"/>
                  <a:pt x="318891" y="1625537"/>
                  <a:pt x="316839" y="1635059"/>
                </a:cubicBezTo>
                <a:cubicBezTo>
                  <a:pt x="314786" y="1644581"/>
                  <a:pt x="312734" y="1653848"/>
                  <a:pt x="310681" y="1662861"/>
                </a:cubicBezTo>
                <a:cubicBezTo>
                  <a:pt x="308629" y="1671874"/>
                  <a:pt x="307523" y="1678773"/>
                  <a:pt x="307365" y="1683557"/>
                </a:cubicBezTo>
                <a:cubicBezTo>
                  <a:pt x="307416" y="1688216"/>
                  <a:pt x="308609" y="1691483"/>
                  <a:pt x="310943" y="1693357"/>
                </a:cubicBezTo>
                <a:cubicBezTo>
                  <a:pt x="313278" y="1695232"/>
                  <a:pt x="316450" y="1696135"/>
                  <a:pt x="320459" y="1696065"/>
                </a:cubicBezTo>
                <a:cubicBezTo>
                  <a:pt x="322339" y="1696039"/>
                  <a:pt x="323914" y="1695938"/>
                  <a:pt x="325184" y="1695760"/>
                </a:cubicBezTo>
                <a:cubicBezTo>
                  <a:pt x="326454" y="1695582"/>
                  <a:pt x="327114" y="1695480"/>
                  <a:pt x="327165" y="1695455"/>
                </a:cubicBezTo>
                <a:lnTo>
                  <a:pt x="321678" y="1724374"/>
                </a:lnTo>
                <a:cubicBezTo>
                  <a:pt x="321710" y="1724412"/>
                  <a:pt x="320428" y="1724565"/>
                  <a:pt x="317833" y="1724831"/>
                </a:cubicBezTo>
                <a:cubicBezTo>
                  <a:pt x="315238" y="1725097"/>
                  <a:pt x="311140" y="1725249"/>
                  <a:pt x="305539" y="1725288"/>
                </a:cubicBezTo>
                <a:cubicBezTo>
                  <a:pt x="296720" y="1725548"/>
                  <a:pt x="288851" y="1723886"/>
                  <a:pt x="281932" y="1720303"/>
                </a:cubicBezTo>
                <a:cubicBezTo>
                  <a:pt x="275013" y="1716721"/>
                  <a:pt x="270797" y="1709657"/>
                  <a:pt x="269285" y="1699113"/>
                </a:cubicBezTo>
                <a:lnTo>
                  <a:pt x="268675" y="1699113"/>
                </a:lnTo>
                <a:cubicBezTo>
                  <a:pt x="268741" y="1699470"/>
                  <a:pt x="266711" y="1701969"/>
                  <a:pt x="262587" y="1706610"/>
                </a:cubicBezTo>
                <a:cubicBezTo>
                  <a:pt x="258462" y="1711251"/>
                  <a:pt x="252457" y="1715892"/>
                  <a:pt x="244571" y="1720533"/>
                </a:cubicBezTo>
                <a:cubicBezTo>
                  <a:pt x="236685" y="1725175"/>
                  <a:pt x="227134" y="1727674"/>
                  <a:pt x="215916" y="1728031"/>
                </a:cubicBezTo>
                <a:cubicBezTo>
                  <a:pt x="203668" y="1728025"/>
                  <a:pt x="193287" y="1724688"/>
                  <a:pt x="184773" y="1718021"/>
                </a:cubicBezTo>
                <a:cubicBezTo>
                  <a:pt x="176259" y="1711353"/>
                  <a:pt x="171818" y="1701390"/>
                  <a:pt x="171450" y="1688131"/>
                </a:cubicBezTo>
                <a:cubicBezTo>
                  <a:pt x="171665" y="1676375"/>
                  <a:pt x="175101" y="1666619"/>
                  <a:pt x="181757" y="1658862"/>
                </a:cubicBezTo>
                <a:cubicBezTo>
                  <a:pt x="188414" y="1651105"/>
                  <a:pt x="197002" y="1644999"/>
                  <a:pt x="207521" y="1640544"/>
                </a:cubicBezTo>
                <a:cubicBezTo>
                  <a:pt x="218040" y="1636089"/>
                  <a:pt x="229201" y="1632937"/>
                  <a:pt x="241004" y="1631087"/>
                </a:cubicBezTo>
                <a:cubicBezTo>
                  <a:pt x="252806" y="1629237"/>
                  <a:pt x="263961" y="1628341"/>
                  <a:pt x="274469" y="1628399"/>
                </a:cubicBezTo>
                <a:lnTo>
                  <a:pt x="279958" y="1628399"/>
                </a:lnTo>
                <a:cubicBezTo>
                  <a:pt x="280034" y="1628132"/>
                  <a:pt x="280339" y="1626530"/>
                  <a:pt x="280873" y="1623593"/>
                </a:cubicBezTo>
                <a:cubicBezTo>
                  <a:pt x="281407" y="1620656"/>
                  <a:pt x="281711" y="1617986"/>
                  <a:pt x="281788" y="1615582"/>
                </a:cubicBezTo>
                <a:cubicBezTo>
                  <a:pt x="281769" y="1609441"/>
                  <a:pt x="279672" y="1604711"/>
                  <a:pt x="275498" y="1601392"/>
                </a:cubicBezTo>
                <a:cubicBezTo>
                  <a:pt x="271324" y="1598074"/>
                  <a:pt x="265187" y="1596395"/>
                  <a:pt x="257086" y="1596357"/>
                </a:cubicBezTo>
                <a:cubicBezTo>
                  <a:pt x="249313" y="1596534"/>
                  <a:pt x="241919" y="1597774"/>
                  <a:pt x="234903" y="1600076"/>
                </a:cubicBezTo>
                <a:cubicBezTo>
                  <a:pt x="227887" y="1602378"/>
                  <a:pt x="222141" y="1604679"/>
                  <a:pt x="217667" y="1606981"/>
                </a:cubicBezTo>
                <a:cubicBezTo>
                  <a:pt x="213192" y="1609283"/>
                  <a:pt x="210880" y="1610523"/>
                  <a:pt x="210732" y="1610700"/>
                </a:cubicBezTo>
                <a:lnTo>
                  <a:pt x="201900" y="1582049"/>
                </a:lnTo>
                <a:cubicBezTo>
                  <a:pt x="202050" y="1581842"/>
                  <a:pt x="204967" y="1580395"/>
                  <a:pt x="210650" y="1577708"/>
                </a:cubicBezTo>
                <a:cubicBezTo>
                  <a:pt x="216333" y="1575021"/>
                  <a:pt x="223880" y="1572334"/>
                  <a:pt x="233291" y="1569647"/>
                </a:cubicBezTo>
                <a:cubicBezTo>
                  <a:pt x="242701" y="1566959"/>
                  <a:pt x="253073" y="1565512"/>
                  <a:pt x="264405" y="1565306"/>
                </a:cubicBezTo>
                <a:close/>
                <a:moveTo>
                  <a:pt x="108166" y="1565306"/>
                </a:moveTo>
                <a:cubicBezTo>
                  <a:pt x="116563" y="1565234"/>
                  <a:pt x="125541" y="1566392"/>
                  <a:pt x="135101" y="1568779"/>
                </a:cubicBezTo>
                <a:cubicBezTo>
                  <a:pt x="144661" y="1571166"/>
                  <a:pt x="152578" y="1575211"/>
                  <a:pt x="158853" y="1580914"/>
                </a:cubicBezTo>
                <a:cubicBezTo>
                  <a:pt x="165128" y="1586617"/>
                  <a:pt x="167536" y="1594407"/>
                  <a:pt x="166078" y="1604284"/>
                </a:cubicBezTo>
                <a:lnTo>
                  <a:pt x="162116" y="1623799"/>
                </a:lnTo>
                <a:lnTo>
                  <a:pt x="128892" y="1623799"/>
                </a:lnTo>
                <a:lnTo>
                  <a:pt x="130721" y="1614041"/>
                </a:lnTo>
                <a:cubicBezTo>
                  <a:pt x="131318" y="1608845"/>
                  <a:pt x="128981" y="1604906"/>
                  <a:pt x="123711" y="1602226"/>
                </a:cubicBezTo>
                <a:cubicBezTo>
                  <a:pt x="118440" y="1599545"/>
                  <a:pt x="112141" y="1598199"/>
                  <a:pt x="104813" y="1598186"/>
                </a:cubicBezTo>
                <a:cubicBezTo>
                  <a:pt x="94226" y="1598352"/>
                  <a:pt x="84649" y="1601171"/>
                  <a:pt x="76083" y="1606645"/>
                </a:cubicBezTo>
                <a:cubicBezTo>
                  <a:pt x="67517" y="1612118"/>
                  <a:pt x="60694" y="1619252"/>
                  <a:pt x="55616" y="1628045"/>
                </a:cubicBezTo>
                <a:cubicBezTo>
                  <a:pt x="50538" y="1636839"/>
                  <a:pt x="47938" y="1646299"/>
                  <a:pt x="47816" y="1656425"/>
                </a:cubicBezTo>
                <a:cubicBezTo>
                  <a:pt x="47822" y="1667790"/>
                  <a:pt x="51314" y="1677077"/>
                  <a:pt x="58293" y="1684288"/>
                </a:cubicBezTo>
                <a:cubicBezTo>
                  <a:pt x="65272" y="1691498"/>
                  <a:pt x="75698" y="1695220"/>
                  <a:pt x="89573" y="1695455"/>
                </a:cubicBezTo>
                <a:cubicBezTo>
                  <a:pt x="99517" y="1695214"/>
                  <a:pt x="108348" y="1693528"/>
                  <a:pt x="116068" y="1690396"/>
                </a:cubicBezTo>
                <a:cubicBezTo>
                  <a:pt x="123788" y="1687264"/>
                  <a:pt x="129865" y="1684132"/>
                  <a:pt x="134300" y="1681000"/>
                </a:cubicBezTo>
                <a:cubicBezTo>
                  <a:pt x="138734" y="1677868"/>
                  <a:pt x="140996" y="1676181"/>
                  <a:pt x="141084" y="1675940"/>
                </a:cubicBezTo>
                <a:lnTo>
                  <a:pt x="151448" y="1705198"/>
                </a:lnTo>
                <a:cubicBezTo>
                  <a:pt x="151414" y="1705479"/>
                  <a:pt x="148840" y="1707453"/>
                  <a:pt x="143726" y="1711117"/>
                </a:cubicBezTo>
                <a:cubicBezTo>
                  <a:pt x="138612" y="1714782"/>
                  <a:pt x="131161" y="1718447"/>
                  <a:pt x="121374" y="1722111"/>
                </a:cubicBezTo>
                <a:cubicBezTo>
                  <a:pt x="111587" y="1725776"/>
                  <a:pt x="99665" y="1727749"/>
                  <a:pt x="85611" y="1728031"/>
                </a:cubicBezTo>
                <a:cubicBezTo>
                  <a:pt x="61068" y="1727639"/>
                  <a:pt x="42127" y="1721116"/>
                  <a:pt x="28789" y="1708463"/>
                </a:cubicBezTo>
                <a:cubicBezTo>
                  <a:pt x="15450" y="1695810"/>
                  <a:pt x="8699" y="1679379"/>
                  <a:pt x="8534" y="1659170"/>
                </a:cubicBezTo>
                <a:cubicBezTo>
                  <a:pt x="8692" y="1642940"/>
                  <a:pt x="13012" y="1627736"/>
                  <a:pt x="21496" y="1613558"/>
                </a:cubicBezTo>
                <a:cubicBezTo>
                  <a:pt x="29979" y="1599380"/>
                  <a:pt x="41679" y="1587861"/>
                  <a:pt x="56597" y="1579002"/>
                </a:cubicBezTo>
                <a:cubicBezTo>
                  <a:pt x="71515" y="1570143"/>
                  <a:pt x="88704" y="1565578"/>
                  <a:pt x="108166" y="1565306"/>
                </a:cubicBezTo>
                <a:close/>
                <a:moveTo>
                  <a:pt x="1005507" y="1526596"/>
                </a:moveTo>
                <a:lnTo>
                  <a:pt x="1042683" y="1526596"/>
                </a:lnTo>
                <a:lnTo>
                  <a:pt x="1034453" y="1568963"/>
                </a:lnTo>
                <a:lnTo>
                  <a:pt x="1070115" y="1568963"/>
                </a:lnTo>
                <a:lnTo>
                  <a:pt x="1064628" y="1597881"/>
                </a:lnTo>
                <a:lnTo>
                  <a:pt x="1028967" y="1597881"/>
                </a:lnTo>
                <a:lnTo>
                  <a:pt x="1016470" y="1663134"/>
                </a:lnTo>
                <a:cubicBezTo>
                  <a:pt x="1016165" y="1665014"/>
                  <a:pt x="1015937" y="1666895"/>
                  <a:pt x="1015784" y="1668775"/>
                </a:cubicBezTo>
                <a:cubicBezTo>
                  <a:pt x="1015632" y="1670655"/>
                  <a:pt x="1015556" y="1672231"/>
                  <a:pt x="1015556" y="1673501"/>
                </a:cubicBezTo>
                <a:cubicBezTo>
                  <a:pt x="1015867" y="1682249"/>
                  <a:pt x="1018521" y="1688004"/>
                  <a:pt x="1023519" y="1690767"/>
                </a:cubicBezTo>
                <a:cubicBezTo>
                  <a:pt x="1028516" y="1693531"/>
                  <a:pt x="1033990" y="1694789"/>
                  <a:pt x="1039940" y="1694541"/>
                </a:cubicBezTo>
                <a:cubicBezTo>
                  <a:pt x="1042429" y="1694515"/>
                  <a:pt x="1044461" y="1694414"/>
                  <a:pt x="1046035" y="1694236"/>
                </a:cubicBezTo>
                <a:cubicBezTo>
                  <a:pt x="1047611" y="1694058"/>
                  <a:pt x="1048423" y="1693956"/>
                  <a:pt x="1048474" y="1693931"/>
                </a:cubicBezTo>
                <a:lnTo>
                  <a:pt x="1042378" y="1724984"/>
                </a:lnTo>
                <a:cubicBezTo>
                  <a:pt x="1042232" y="1725022"/>
                  <a:pt x="1041000" y="1725174"/>
                  <a:pt x="1038682" y="1725441"/>
                </a:cubicBezTo>
                <a:cubicBezTo>
                  <a:pt x="1036365" y="1725707"/>
                  <a:pt x="1033837" y="1725859"/>
                  <a:pt x="1031100" y="1725897"/>
                </a:cubicBezTo>
                <a:cubicBezTo>
                  <a:pt x="1021596" y="1725986"/>
                  <a:pt x="1012679" y="1724591"/>
                  <a:pt x="1004350" y="1721713"/>
                </a:cubicBezTo>
                <a:cubicBezTo>
                  <a:pt x="996021" y="1718835"/>
                  <a:pt x="989249" y="1713943"/>
                  <a:pt x="984034" y="1707037"/>
                </a:cubicBezTo>
                <a:cubicBezTo>
                  <a:pt x="978819" y="1700132"/>
                  <a:pt x="976131" y="1690681"/>
                  <a:pt x="975970" y="1678685"/>
                </a:cubicBezTo>
                <a:cubicBezTo>
                  <a:pt x="975976" y="1676544"/>
                  <a:pt x="976116" y="1674270"/>
                  <a:pt x="976388" y="1671862"/>
                </a:cubicBezTo>
                <a:cubicBezTo>
                  <a:pt x="976661" y="1669455"/>
                  <a:pt x="977029" y="1666952"/>
                  <a:pt x="977492" y="1664354"/>
                </a:cubicBezTo>
                <a:lnTo>
                  <a:pt x="990586" y="1597881"/>
                </a:lnTo>
                <a:lnTo>
                  <a:pt x="966521" y="1597881"/>
                </a:lnTo>
                <a:lnTo>
                  <a:pt x="972312" y="1568963"/>
                </a:lnTo>
                <a:lnTo>
                  <a:pt x="997285" y="1568963"/>
                </a:lnTo>
                <a:close/>
                <a:moveTo>
                  <a:pt x="1796377" y="1508003"/>
                </a:moveTo>
                <a:lnTo>
                  <a:pt x="1858861" y="1508003"/>
                </a:lnTo>
                <a:lnTo>
                  <a:pt x="1826857" y="1674111"/>
                </a:lnTo>
                <a:cubicBezTo>
                  <a:pt x="1826540" y="1675667"/>
                  <a:pt x="1826260" y="1677281"/>
                  <a:pt x="1826019" y="1678951"/>
                </a:cubicBezTo>
                <a:cubicBezTo>
                  <a:pt x="1825778" y="1680622"/>
                  <a:pt x="1825650" y="1682159"/>
                  <a:pt x="1825638" y="1683563"/>
                </a:cubicBezTo>
                <a:cubicBezTo>
                  <a:pt x="1825689" y="1688220"/>
                  <a:pt x="1826883" y="1691485"/>
                  <a:pt x="1829219" y="1693359"/>
                </a:cubicBezTo>
                <a:cubicBezTo>
                  <a:pt x="1831556" y="1695232"/>
                  <a:pt x="1834731" y="1696134"/>
                  <a:pt x="1838744" y="1696064"/>
                </a:cubicBezTo>
                <a:cubicBezTo>
                  <a:pt x="1840624" y="1696039"/>
                  <a:pt x="1842199" y="1695937"/>
                  <a:pt x="1843469" y="1695760"/>
                </a:cubicBezTo>
                <a:cubicBezTo>
                  <a:pt x="1844739" y="1695582"/>
                  <a:pt x="1845399" y="1695481"/>
                  <a:pt x="1845450" y="1695455"/>
                </a:cubicBezTo>
                <a:lnTo>
                  <a:pt x="1839659" y="1724374"/>
                </a:lnTo>
                <a:cubicBezTo>
                  <a:pt x="1839557" y="1724412"/>
                  <a:pt x="1838160" y="1724565"/>
                  <a:pt x="1835468" y="1724831"/>
                </a:cubicBezTo>
                <a:cubicBezTo>
                  <a:pt x="1832775" y="1725097"/>
                  <a:pt x="1829397" y="1725249"/>
                  <a:pt x="1825333" y="1725288"/>
                </a:cubicBezTo>
                <a:cubicBezTo>
                  <a:pt x="1815065" y="1725548"/>
                  <a:pt x="1806493" y="1723886"/>
                  <a:pt x="1799615" y="1720303"/>
                </a:cubicBezTo>
                <a:cubicBezTo>
                  <a:pt x="1792739" y="1716720"/>
                  <a:pt x="1788814" y="1709655"/>
                  <a:pt x="1787843" y="1699109"/>
                </a:cubicBezTo>
                <a:lnTo>
                  <a:pt x="1787233" y="1699109"/>
                </a:lnTo>
                <a:cubicBezTo>
                  <a:pt x="1781709" y="1707373"/>
                  <a:pt x="1774317" y="1714210"/>
                  <a:pt x="1765059" y="1719621"/>
                </a:cubicBezTo>
                <a:cubicBezTo>
                  <a:pt x="1755801" y="1725031"/>
                  <a:pt x="1745818" y="1727834"/>
                  <a:pt x="1735112" y="1728031"/>
                </a:cubicBezTo>
                <a:cubicBezTo>
                  <a:pt x="1716122" y="1727803"/>
                  <a:pt x="1701551" y="1721941"/>
                  <a:pt x="1691399" y="1710443"/>
                </a:cubicBezTo>
                <a:cubicBezTo>
                  <a:pt x="1681247" y="1698945"/>
                  <a:pt x="1676120" y="1683175"/>
                  <a:pt x="1676019" y="1663134"/>
                </a:cubicBezTo>
                <a:cubicBezTo>
                  <a:pt x="1676243" y="1643591"/>
                  <a:pt x="1680330" y="1626509"/>
                  <a:pt x="1688280" y="1611886"/>
                </a:cubicBezTo>
                <a:cubicBezTo>
                  <a:pt x="1696231" y="1597264"/>
                  <a:pt x="1706705" y="1585877"/>
                  <a:pt x="1719701" y="1577726"/>
                </a:cubicBezTo>
                <a:cubicBezTo>
                  <a:pt x="1732698" y="1569575"/>
                  <a:pt x="1746877" y="1565435"/>
                  <a:pt x="1762239" y="1565306"/>
                </a:cubicBezTo>
                <a:cubicBezTo>
                  <a:pt x="1770856" y="1565223"/>
                  <a:pt x="1779073" y="1566910"/>
                  <a:pt x="1786890" y="1570367"/>
                </a:cubicBezTo>
                <a:cubicBezTo>
                  <a:pt x="1794707" y="1573824"/>
                  <a:pt x="1800714" y="1579545"/>
                  <a:pt x="1804911" y="1587531"/>
                </a:cubicBezTo>
                <a:lnTo>
                  <a:pt x="1805521" y="1587531"/>
                </a:lnTo>
                <a:cubicBezTo>
                  <a:pt x="1805515" y="1587423"/>
                  <a:pt x="1805604" y="1586421"/>
                  <a:pt x="1805788" y="1584524"/>
                </a:cubicBezTo>
                <a:cubicBezTo>
                  <a:pt x="1805972" y="1582628"/>
                  <a:pt x="1806289" y="1580484"/>
                  <a:pt x="1806740" y="1578093"/>
                </a:cubicBezTo>
                <a:lnTo>
                  <a:pt x="1814665" y="1536921"/>
                </a:lnTo>
                <a:lnTo>
                  <a:pt x="1790586" y="1536921"/>
                </a:lnTo>
                <a:close/>
                <a:moveTo>
                  <a:pt x="1178195" y="1298496"/>
                </a:moveTo>
                <a:cubicBezTo>
                  <a:pt x="1173473" y="1298400"/>
                  <a:pt x="1167693" y="1298846"/>
                  <a:pt x="1160854" y="1299835"/>
                </a:cubicBezTo>
                <a:cubicBezTo>
                  <a:pt x="1154015" y="1300823"/>
                  <a:pt x="1147913" y="1302930"/>
                  <a:pt x="1142548" y="1306156"/>
                </a:cubicBezTo>
                <a:cubicBezTo>
                  <a:pt x="1137183" y="1309381"/>
                  <a:pt x="1134351" y="1314302"/>
                  <a:pt x="1134051" y="1320917"/>
                </a:cubicBezTo>
                <a:cubicBezTo>
                  <a:pt x="1134023" y="1324873"/>
                  <a:pt x="1135166" y="1328057"/>
                  <a:pt x="1137482" y="1330468"/>
                </a:cubicBezTo>
                <a:cubicBezTo>
                  <a:pt x="1139798" y="1332880"/>
                  <a:pt x="1143458" y="1334119"/>
                  <a:pt x="1148461" y="1334186"/>
                </a:cubicBezTo>
                <a:cubicBezTo>
                  <a:pt x="1153779" y="1334053"/>
                  <a:pt x="1158772" y="1332336"/>
                  <a:pt x="1163438" y="1329034"/>
                </a:cubicBezTo>
                <a:cubicBezTo>
                  <a:pt x="1168104" y="1325732"/>
                  <a:pt x="1172097" y="1321643"/>
                  <a:pt x="1175416" y="1316765"/>
                </a:cubicBezTo>
                <a:cubicBezTo>
                  <a:pt x="1178735" y="1311887"/>
                  <a:pt x="1181034" y="1307017"/>
                  <a:pt x="1182312" y="1302156"/>
                </a:cubicBezTo>
                <a:lnTo>
                  <a:pt x="1183227" y="1298496"/>
                </a:lnTo>
                <a:close/>
                <a:moveTo>
                  <a:pt x="787065" y="1258491"/>
                </a:moveTo>
                <a:cubicBezTo>
                  <a:pt x="777102" y="1258815"/>
                  <a:pt x="768453" y="1263370"/>
                  <a:pt x="761119" y="1272155"/>
                </a:cubicBezTo>
                <a:cubicBezTo>
                  <a:pt x="753785" y="1280941"/>
                  <a:pt x="749937" y="1292013"/>
                  <a:pt x="749575" y="1305372"/>
                </a:cubicBezTo>
                <a:cubicBezTo>
                  <a:pt x="749537" y="1312652"/>
                  <a:pt x="751385" y="1318732"/>
                  <a:pt x="755118" y="1323610"/>
                </a:cubicBezTo>
                <a:cubicBezTo>
                  <a:pt x="758852" y="1328489"/>
                  <a:pt x="764700" y="1331024"/>
                  <a:pt x="772663" y="1331214"/>
                </a:cubicBezTo>
                <a:cubicBezTo>
                  <a:pt x="778596" y="1331183"/>
                  <a:pt x="784409" y="1329340"/>
                  <a:pt x="790105" y="1325683"/>
                </a:cubicBezTo>
                <a:cubicBezTo>
                  <a:pt x="795800" y="1322027"/>
                  <a:pt x="800530" y="1316745"/>
                  <a:pt x="804295" y="1309836"/>
                </a:cubicBezTo>
                <a:cubicBezTo>
                  <a:pt x="808060" y="1302927"/>
                  <a:pt x="810013" y="1294579"/>
                  <a:pt x="810154" y="1284790"/>
                </a:cubicBezTo>
                <a:cubicBezTo>
                  <a:pt x="810092" y="1276591"/>
                  <a:pt x="808044" y="1270178"/>
                  <a:pt x="804010" y="1265552"/>
                </a:cubicBezTo>
                <a:cubicBezTo>
                  <a:pt x="799976" y="1260925"/>
                  <a:pt x="794328" y="1258572"/>
                  <a:pt x="787065" y="1258491"/>
                </a:cubicBezTo>
                <a:close/>
                <a:moveTo>
                  <a:pt x="569257" y="1258491"/>
                </a:moveTo>
                <a:cubicBezTo>
                  <a:pt x="563399" y="1258526"/>
                  <a:pt x="557639" y="1260387"/>
                  <a:pt x="551976" y="1264073"/>
                </a:cubicBezTo>
                <a:cubicBezTo>
                  <a:pt x="546314" y="1267758"/>
                  <a:pt x="541603" y="1273058"/>
                  <a:pt x="537846" y="1279971"/>
                </a:cubicBezTo>
                <a:cubicBezTo>
                  <a:pt x="534088" y="1286884"/>
                  <a:pt x="532138" y="1295198"/>
                  <a:pt x="531995" y="1304915"/>
                </a:cubicBezTo>
                <a:cubicBezTo>
                  <a:pt x="532057" y="1313114"/>
                  <a:pt x="534105" y="1319527"/>
                  <a:pt x="538139" y="1324154"/>
                </a:cubicBezTo>
                <a:cubicBezTo>
                  <a:pt x="542173" y="1328780"/>
                  <a:pt x="547821" y="1331133"/>
                  <a:pt x="555084" y="1331214"/>
                </a:cubicBezTo>
                <a:cubicBezTo>
                  <a:pt x="561733" y="1331096"/>
                  <a:pt x="567866" y="1328894"/>
                  <a:pt x="573482" y="1324608"/>
                </a:cubicBezTo>
                <a:cubicBezTo>
                  <a:pt x="579098" y="1320322"/>
                  <a:pt x="583622" y="1314664"/>
                  <a:pt x="587054" y="1307634"/>
                </a:cubicBezTo>
                <a:cubicBezTo>
                  <a:pt x="590486" y="1300604"/>
                  <a:pt x="592250" y="1292913"/>
                  <a:pt x="592346" y="1284561"/>
                </a:cubicBezTo>
                <a:cubicBezTo>
                  <a:pt x="592384" y="1277272"/>
                  <a:pt x="590536" y="1271155"/>
                  <a:pt x="586802" y="1266209"/>
                </a:cubicBezTo>
                <a:cubicBezTo>
                  <a:pt x="583068" y="1261264"/>
                  <a:pt x="577220" y="1258691"/>
                  <a:pt x="569257" y="1258491"/>
                </a:cubicBezTo>
                <a:close/>
                <a:moveTo>
                  <a:pt x="82215" y="1258491"/>
                </a:moveTo>
                <a:cubicBezTo>
                  <a:pt x="72252" y="1258815"/>
                  <a:pt x="63603" y="1263370"/>
                  <a:pt x="56269" y="1272155"/>
                </a:cubicBezTo>
                <a:cubicBezTo>
                  <a:pt x="48935" y="1280941"/>
                  <a:pt x="45087" y="1292013"/>
                  <a:pt x="44725" y="1305372"/>
                </a:cubicBezTo>
                <a:cubicBezTo>
                  <a:pt x="44687" y="1312652"/>
                  <a:pt x="46534" y="1318732"/>
                  <a:pt x="50268" y="1323610"/>
                </a:cubicBezTo>
                <a:cubicBezTo>
                  <a:pt x="54002" y="1328489"/>
                  <a:pt x="59850" y="1331024"/>
                  <a:pt x="67813" y="1331214"/>
                </a:cubicBezTo>
                <a:cubicBezTo>
                  <a:pt x="73746" y="1331183"/>
                  <a:pt x="79559" y="1329340"/>
                  <a:pt x="85255" y="1325683"/>
                </a:cubicBezTo>
                <a:cubicBezTo>
                  <a:pt x="90950" y="1322027"/>
                  <a:pt x="95680" y="1316745"/>
                  <a:pt x="99445" y="1309836"/>
                </a:cubicBezTo>
                <a:cubicBezTo>
                  <a:pt x="103210" y="1302927"/>
                  <a:pt x="105163" y="1294579"/>
                  <a:pt x="105304" y="1284790"/>
                </a:cubicBezTo>
                <a:cubicBezTo>
                  <a:pt x="105242" y="1276591"/>
                  <a:pt x="103194" y="1270178"/>
                  <a:pt x="99160" y="1265552"/>
                </a:cubicBezTo>
                <a:cubicBezTo>
                  <a:pt x="95126" y="1260925"/>
                  <a:pt x="89478" y="1258572"/>
                  <a:pt x="82215" y="1258491"/>
                </a:cubicBezTo>
                <a:close/>
                <a:moveTo>
                  <a:pt x="430971" y="1258262"/>
                </a:moveTo>
                <a:cubicBezTo>
                  <a:pt x="423897" y="1258336"/>
                  <a:pt x="417158" y="1260273"/>
                  <a:pt x="410753" y="1264073"/>
                </a:cubicBezTo>
                <a:cubicBezTo>
                  <a:pt x="404348" y="1267873"/>
                  <a:pt x="399100" y="1273096"/>
                  <a:pt x="395007" y="1279742"/>
                </a:cubicBezTo>
                <a:cubicBezTo>
                  <a:pt x="390915" y="1286388"/>
                  <a:pt x="388800" y="1294017"/>
                  <a:pt x="388663" y="1302628"/>
                </a:cubicBezTo>
                <a:cubicBezTo>
                  <a:pt x="388806" y="1311414"/>
                  <a:pt x="391436" y="1318313"/>
                  <a:pt x="396553" y="1323325"/>
                </a:cubicBezTo>
                <a:cubicBezTo>
                  <a:pt x="401670" y="1328337"/>
                  <a:pt x="408416" y="1330891"/>
                  <a:pt x="416792" y="1330986"/>
                </a:cubicBezTo>
                <a:cubicBezTo>
                  <a:pt x="423866" y="1330919"/>
                  <a:pt x="430606" y="1329019"/>
                  <a:pt x="437010" y="1325285"/>
                </a:cubicBezTo>
                <a:cubicBezTo>
                  <a:pt x="443415" y="1321552"/>
                  <a:pt x="448664" y="1316382"/>
                  <a:pt x="452756" y="1309777"/>
                </a:cubicBezTo>
                <a:cubicBezTo>
                  <a:pt x="456849" y="1303172"/>
                  <a:pt x="458963" y="1295529"/>
                  <a:pt x="459100" y="1286848"/>
                </a:cubicBezTo>
                <a:cubicBezTo>
                  <a:pt x="458957" y="1278154"/>
                  <a:pt x="456327" y="1271245"/>
                  <a:pt x="451211" y="1266124"/>
                </a:cubicBezTo>
                <a:cubicBezTo>
                  <a:pt x="446094" y="1261002"/>
                  <a:pt x="439347" y="1258381"/>
                  <a:pt x="430971" y="1258262"/>
                </a:cubicBezTo>
                <a:close/>
                <a:moveTo>
                  <a:pt x="288096" y="1258262"/>
                </a:moveTo>
                <a:cubicBezTo>
                  <a:pt x="281022" y="1258336"/>
                  <a:pt x="274283" y="1260273"/>
                  <a:pt x="267878" y="1264073"/>
                </a:cubicBezTo>
                <a:cubicBezTo>
                  <a:pt x="261473" y="1267873"/>
                  <a:pt x="256225" y="1273096"/>
                  <a:pt x="252132" y="1279742"/>
                </a:cubicBezTo>
                <a:cubicBezTo>
                  <a:pt x="248040" y="1286388"/>
                  <a:pt x="245925" y="1294017"/>
                  <a:pt x="245788" y="1302628"/>
                </a:cubicBezTo>
                <a:cubicBezTo>
                  <a:pt x="245931" y="1311414"/>
                  <a:pt x="248561" y="1318313"/>
                  <a:pt x="253678" y="1323325"/>
                </a:cubicBezTo>
                <a:cubicBezTo>
                  <a:pt x="258795" y="1328337"/>
                  <a:pt x="265541" y="1330891"/>
                  <a:pt x="273917" y="1330986"/>
                </a:cubicBezTo>
                <a:cubicBezTo>
                  <a:pt x="280991" y="1330919"/>
                  <a:pt x="287731" y="1329019"/>
                  <a:pt x="294135" y="1325285"/>
                </a:cubicBezTo>
                <a:cubicBezTo>
                  <a:pt x="300540" y="1321552"/>
                  <a:pt x="305789" y="1316382"/>
                  <a:pt x="309881" y="1309777"/>
                </a:cubicBezTo>
                <a:cubicBezTo>
                  <a:pt x="313974" y="1303172"/>
                  <a:pt x="316088" y="1295529"/>
                  <a:pt x="316225" y="1286848"/>
                </a:cubicBezTo>
                <a:cubicBezTo>
                  <a:pt x="316082" y="1278154"/>
                  <a:pt x="313452" y="1271245"/>
                  <a:pt x="308336" y="1266124"/>
                </a:cubicBezTo>
                <a:cubicBezTo>
                  <a:pt x="303219" y="1261002"/>
                  <a:pt x="296472" y="1258381"/>
                  <a:pt x="288096" y="1258262"/>
                </a:cubicBezTo>
                <a:close/>
                <a:moveTo>
                  <a:pt x="1998026" y="1255976"/>
                </a:moveTo>
                <a:cubicBezTo>
                  <a:pt x="1990597" y="1256072"/>
                  <a:pt x="1983955" y="1258399"/>
                  <a:pt x="1978099" y="1262956"/>
                </a:cubicBezTo>
                <a:cubicBezTo>
                  <a:pt x="1972243" y="1267514"/>
                  <a:pt x="1967831" y="1273732"/>
                  <a:pt x="1964862" y="1281608"/>
                </a:cubicBezTo>
                <a:lnTo>
                  <a:pt x="2016094" y="1281608"/>
                </a:lnTo>
                <a:cubicBezTo>
                  <a:pt x="2016113" y="1281513"/>
                  <a:pt x="2016190" y="1280788"/>
                  <a:pt x="2016323" y="1279434"/>
                </a:cubicBezTo>
                <a:cubicBezTo>
                  <a:pt x="2016457" y="1278080"/>
                  <a:pt x="2016533" y="1276669"/>
                  <a:pt x="2016552" y="1275200"/>
                </a:cubicBezTo>
                <a:cubicBezTo>
                  <a:pt x="2016481" y="1269093"/>
                  <a:pt x="2014794" y="1264372"/>
                  <a:pt x="2011492" y="1261040"/>
                </a:cubicBezTo>
                <a:cubicBezTo>
                  <a:pt x="2008189" y="1257707"/>
                  <a:pt x="2003701" y="1256019"/>
                  <a:pt x="1998026" y="1255976"/>
                </a:cubicBezTo>
                <a:close/>
                <a:moveTo>
                  <a:pt x="1578926" y="1255976"/>
                </a:moveTo>
                <a:cubicBezTo>
                  <a:pt x="1571497" y="1256072"/>
                  <a:pt x="1564855" y="1258399"/>
                  <a:pt x="1558999" y="1262956"/>
                </a:cubicBezTo>
                <a:cubicBezTo>
                  <a:pt x="1553143" y="1267514"/>
                  <a:pt x="1548731" y="1273732"/>
                  <a:pt x="1545762" y="1281608"/>
                </a:cubicBezTo>
                <a:lnTo>
                  <a:pt x="1596995" y="1281608"/>
                </a:lnTo>
                <a:cubicBezTo>
                  <a:pt x="1597013" y="1281513"/>
                  <a:pt x="1597090" y="1280788"/>
                  <a:pt x="1597223" y="1279434"/>
                </a:cubicBezTo>
                <a:cubicBezTo>
                  <a:pt x="1597357" y="1278080"/>
                  <a:pt x="1597433" y="1276669"/>
                  <a:pt x="1597452" y="1275200"/>
                </a:cubicBezTo>
                <a:cubicBezTo>
                  <a:pt x="1597381" y="1269093"/>
                  <a:pt x="1595694" y="1264372"/>
                  <a:pt x="1592392" y="1261040"/>
                </a:cubicBezTo>
                <a:cubicBezTo>
                  <a:pt x="1589089" y="1257707"/>
                  <a:pt x="1584601" y="1256019"/>
                  <a:pt x="1578926" y="1255976"/>
                </a:cubicBezTo>
                <a:close/>
                <a:moveTo>
                  <a:pt x="921701" y="1255976"/>
                </a:moveTo>
                <a:cubicBezTo>
                  <a:pt x="914272" y="1256072"/>
                  <a:pt x="907630" y="1258399"/>
                  <a:pt x="901774" y="1262956"/>
                </a:cubicBezTo>
                <a:cubicBezTo>
                  <a:pt x="895918" y="1267514"/>
                  <a:pt x="891506" y="1273732"/>
                  <a:pt x="888537" y="1281608"/>
                </a:cubicBezTo>
                <a:lnTo>
                  <a:pt x="939769" y="1281608"/>
                </a:lnTo>
                <a:cubicBezTo>
                  <a:pt x="939789" y="1281513"/>
                  <a:pt x="939865" y="1280788"/>
                  <a:pt x="939998" y="1279434"/>
                </a:cubicBezTo>
                <a:cubicBezTo>
                  <a:pt x="940132" y="1278080"/>
                  <a:pt x="940208" y="1276669"/>
                  <a:pt x="940227" y="1275200"/>
                </a:cubicBezTo>
                <a:cubicBezTo>
                  <a:pt x="940156" y="1269093"/>
                  <a:pt x="938469" y="1264372"/>
                  <a:pt x="935167" y="1261040"/>
                </a:cubicBezTo>
                <a:cubicBezTo>
                  <a:pt x="931865" y="1257707"/>
                  <a:pt x="927376" y="1256019"/>
                  <a:pt x="921701" y="1255976"/>
                </a:cubicBezTo>
                <a:close/>
                <a:moveTo>
                  <a:pt x="1253943" y="1236345"/>
                </a:moveTo>
                <a:lnTo>
                  <a:pt x="1301014" y="1236345"/>
                </a:lnTo>
                <a:lnTo>
                  <a:pt x="1287519" y="1305373"/>
                </a:lnTo>
                <a:cubicBezTo>
                  <a:pt x="1287162" y="1307336"/>
                  <a:pt x="1286847" y="1309242"/>
                  <a:pt x="1286575" y="1311090"/>
                </a:cubicBezTo>
                <a:cubicBezTo>
                  <a:pt x="1286304" y="1312939"/>
                  <a:pt x="1286161" y="1314616"/>
                  <a:pt x="1286147" y="1316121"/>
                </a:cubicBezTo>
                <a:cubicBezTo>
                  <a:pt x="1286099" y="1320495"/>
                  <a:pt x="1287223" y="1323868"/>
                  <a:pt x="1289520" y="1326241"/>
                </a:cubicBezTo>
                <a:cubicBezTo>
                  <a:pt x="1291817" y="1328613"/>
                  <a:pt x="1295572" y="1329814"/>
                  <a:pt x="1300785" y="1329843"/>
                </a:cubicBezTo>
                <a:cubicBezTo>
                  <a:pt x="1307623" y="1329697"/>
                  <a:pt x="1313847" y="1327600"/>
                  <a:pt x="1319456" y="1323550"/>
                </a:cubicBezTo>
                <a:cubicBezTo>
                  <a:pt x="1325065" y="1319499"/>
                  <a:pt x="1329746" y="1314369"/>
                  <a:pt x="1333499" y="1308160"/>
                </a:cubicBezTo>
                <a:cubicBezTo>
                  <a:pt x="1337252" y="1301950"/>
                  <a:pt x="1339764" y="1295532"/>
                  <a:pt x="1341034" y="1288907"/>
                </a:cubicBezTo>
                <a:lnTo>
                  <a:pt x="1346971" y="1258034"/>
                </a:lnTo>
                <a:lnTo>
                  <a:pt x="1328919" y="1258034"/>
                </a:lnTo>
                <a:lnTo>
                  <a:pt x="1333265" y="1236345"/>
                </a:lnTo>
                <a:lnTo>
                  <a:pt x="1380330" y="1236345"/>
                </a:lnTo>
                <a:lnTo>
                  <a:pt x="1364785" y="1315206"/>
                </a:lnTo>
                <a:cubicBezTo>
                  <a:pt x="1364556" y="1316373"/>
                  <a:pt x="1364385" y="1317583"/>
                  <a:pt x="1364271" y="1318836"/>
                </a:cubicBezTo>
                <a:cubicBezTo>
                  <a:pt x="1364156" y="1320089"/>
                  <a:pt x="1364099" y="1321242"/>
                  <a:pt x="1364099" y="1322295"/>
                </a:cubicBezTo>
                <a:cubicBezTo>
                  <a:pt x="1364123" y="1325788"/>
                  <a:pt x="1364990" y="1328236"/>
                  <a:pt x="1366699" y="1329642"/>
                </a:cubicBezTo>
                <a:cubicBezTo>
                  <a:pt x="1368409" y="1331047"/>
                  <a:pt x="1370819" y="1331724"/>
                  <a:pt x="1373929" y="1331672"/>
                </a:cubicBezTo>
                <a:cubicBezTo>
                  <a:pt x="1375229" y="1331653"/>
                  <a:pt x="1376343" y="1331576"/>
                  <a:pt x="1377272" y="1331443"/>
                </a:cubicBezTo>
                <a:cubicBezTo>
                  <a:pt x="1378201" y="1331309"/>
                  <a:pt x="1378687" y="1331233"/>
                  <a:pt x="1378730" y="1331214"/>
                </a:cubicBezTo>
                <a:lnTo>
                  <a:pt x="1374615" y="1352904"/>
                </a:lnTo>
                <a:cubicBezTo>
                  <a:pt x="1374543" y="1352932"/>
                  <a:pt x="1373372" y="1353046"/>
                  <a:pt x="1371100" y="1353246"/>
                </a:cubicBezTo>
                <a:cubicBezTo>
                  <a:pt x="1368829" y="1353446"/>
                  <a:pt x="1365886" y="1353560"/>
                  <a:pt x="1362272" y="1353589"/>
                </a:cubicBezTo>
                <a:cubicBezTo>
                  <a:pt x="1354874" y="1353760"/>
                  <a:pt x="1348661" y="1352104"/>
                  <a:pt x="1343632" y="1348623"/>
                </a:cubicBezTo>
                <a:cubicBezTo>
                  <a:pt x="1338603" y="1345141"/>
                  <a:pt x="1335986" y="1338805"/>
                  <a:pt x="1335781" y="1329614"/>
                </a:cubicBezTo>
                <a:lnTo>
                  <a:pt x="1335324" y="1329614"/>
                </a:lnTo>
                <a:cubicBezTo>
                  <a:pt x="1331102" y="1336193"/>
                  <a:pt x="1325193" y="1342102"/>
                  <a:pt x="1317597" y="1347340"/>
                </a:cubicBezTo>
                <a:cubicBezTo>
                  <a:pt x="1310001" y="1352578"/>
                  <a:pt x="1300661" y="1355346"/>
                  <a:pt x="1289578" y="1355646"/>
                </a:cubicBezTo>
                <a:cubicBezTo>
                  <a:pt x="1280183" y="1355727"/>
                  <a:pt x="1272302" y="1353281"/>
                  <a:pt x="1265935" y="1348309"/>
                </a:cubicBezTo>
                <a:cubicBezTo>
                  <a:pt x="1259569" y="1343337"/>
                  <a:pt x="1256257" y="1335352"/>
                  <a:pt x="1256000" y="1324354"/>
                </a:cubicBezTo>
                <a:cubicBezTo>
                  <a:pt x="1256009" y="1322286"/>
                  <a:pt x="1256162" y="1320076"/>
                  <a:pt x="1256457" y="1317722"/>
                </a:cubicBezTo>
                <a:cubicBezTo>
                  <a:pt x="1256752" y="1315369"/>
                  <a:pt x="1257132" y="1312929"/>
                  <a:pt x="1257599" y="1310404"/>
                </a:cubicBezTo>
                <a:lnTo>
                  <a:pt x="1267647" y="1258034"/>
                </a:lnTo>
                <a:lnTo>
                  <a:pt x="1249599" y="1258034"/>
                </a:lnTo>
                <a:close/>
                <a:moveTo>
                  <a:pt x="1998712" y="1233602"/>
                </a:moveTo>
                <a:cubicBezTo>
                  <a:pt x="2014245" y="1233825"/>
                  <a:pt x="2025861" y="1237946"/>
                  <a:pt x="2033563" y="1245966"/>
                </a:cubicBezTo>
                <a:cubicBezTo>
                  <a:pt x="2041263" y="1253986"/>
                  <a:pt x="2045109" y="1264570"/>
                  <a:pt x="2045099" y="1277718"/>
                </a:cubicBezTo>
                <a:cubicBezTo>
                  <a:pt x="2044937" y="1282991"/>
                  <a:pt x="2044290" y="1287749"/>
                  <a:pt x="2043157" y="1291991"/>
                </a:cubicBezTo>
                <a:cubicBezTo>
                  <a:pt x="2042025" y="1296233"/>
                  <a:pt x="2041378" y="1298478"/>
                  <a:pt x="2041216" y="1298725"/>
                </a:cubicBezTo>
                <a:lnTo>
                  <a:pt x="1960974" y="1298725"/>
                </a:lnTo>
                <a:cubicBezTo>
                  <a:pt x="1960945" y="1298772"/>
                  <a:pt x="1960831" y="1299363"/>
                  <a:pt x="1960631" y="1300498"/>
                </a:cubicBezTo>
                <a:cubicBezTo>
                  <a:pt x="1960431" y="1301632"/>
                  <a:pt x="1960317" y="1303024"/>
                  <a:pt x="1960288" y="1304673"/>
                </a:cubicBezTo>
                <a:cubicBezTo>
                  <a:pt x="1960350" y="1312486"/>
                  <a:pt x="1962913" y="1318826"/>
                  <a:pt x="1967979" y="1323693"/>
                </a:cubicBezTo>
                <a:cubicBezTo>
                  <a:pt x="1973044" y="1328559"/>
                  <a:pt x="1980239" y="1331067"/>
                  <a:pt x="1989564" y="1331214"/>
                </a:cubicBezTo>
                <a:cubicBezTo>
                  <a:pt x="1995914" y="1331056"/>
                  <a:pt x="2001814" y="1329949"/>
                  <a:pt x="2007264" y="1327892"/>
                </a:cubicBezTo>
                <a:cubicBezTo>
                  <a:pt x="2012715" y="1325836"/>
                  <a:pt x="2017123" y="1323780"/>
                  <a:pt x="2020489" y="1321723"/>
                </a:cubicBezTo>
                <a:cubicBezTo>
                  <a:pt x="2023856" y="1319667"/>
                  <a:pt x="2025588" y="1318560"/>
                  <a:pt x="2025687" y="1318402"/>
                </a:cubicBezTo>
                <a:lnTo>
                  <a:pt x="2033451" y="1340348"/>
                </a:lnTo>
                <a:cubicBezTo>
                  <a:pt x="2033361" y="1340537"/>
                  <a:pt x="2031308" y="1341859"/>
                  <a:pt x="2027291" y="1344314"/>
                </a:cubicBezTo>
                <a:cubicBezTo>
                  <a:pt x="2023275" y="1346769"/>
                  <a:pt x="2017835" y="1349224"/>
                  <a:pt x="2010971" y="1351680"/>
                </a:cubicBezTo>
                <a:cubicBezTo>
                  <a:pt x="2004109" y="1354135"/>
                  <a:pt x="1996362" y="1355457"/>
                  <a:pt x="1987734" y="1355646"/>
                </a:cubicBezTo>
                <a:cubicBezTo>
                  <a:pt x="1969468" y="1355319"/>
                  <a:pt x="1955478" y="1350493"/>
                  <a:pt x="1945763" y="1341169"/>
                </a:cubicBezTo>
                <a:cubicBezTo>
                  <a:pt x="1936048" y="1331845"/>
                  <a:pt x="1931145" y="1319985"/>
                  <a:pt x="1931056" y="1305588"/>
                </a:cubicBezTo>
                <a:cubicBezTo>
                  <a:pt x="1931171" y="1292251"/>
                  <a:pt x="1934138" y="1280172"/>
                  <a:pt x="1939956" y="1269351"/>
                </a:cubicBezTo>
                <a:cubicBezTo>
                  <a:pt x="1945775" y="1258530"/>
                  <a:pt x="1953753" y="1249906"/>
                  <a:pt x="1963891" y="1243478"/>
                </a:cubicBezTo>
                <a:cubicBezTo>
                  <a:pt x="1974029" y="1237051"/>
                  <a:pt x="1985637" y="1233759"/>
                  <a:pt x="1998712" y="1233602"/>
                </a:cubicBezTo>
                <a:close/>
                <a:moveTo>
                  <a:pt x="1579612" y="1233602"/>
                </a:moveTo>
                <a:cubicBezTo>
                  <a:pt x="1595145" y="1233825"/>
                  <a:pt x="1606761" y="1237946"/>
                  <a:pt x="1614462" y="1245966"/>
                </a:cubicBezTo>
                <a:cubicBezTo>
                  <a:pt x="1622163" y="1253986"/>
                  <a:pt x="1626009" y="1264570"/>
                  <a:pt x="1625999" y="1277718"/>
                </a:cubicBezTo>
                <a:cubicBezTo>
                  <a:pt x="1625837" y="1282991"/>
                  <a:pt x="1625190" y="1287749"/>
                  <a:pt x="1624057" y="1291991"/>
                </a:cubicBezTo>
                <a:cubicBezTo>
                  <a:pt x="1622925" y="1296233"/>
                  <a:pt x="1622278" y="1298478"/>
                  <a:pt x="1622116" y="1298725"/>
                </a:cubicBezTo>
                <a:lnTo>
                  <a:pt x="1541874" y="1298725"/>
                </a:lnTo>
                <a:cubicBezTo>
                  <a:pt x="1541846" y="1298772"/>
                  <a:pt x="1541731" y="1299363"/>
                  <a:pt x="1541531" y="1300498"/>
                </a:cubicBezTo>
                <a:cubicBezTo>
                  <a:pt x="1541331" y="1301632"/>
                  <a:pt x="1541217" y="1303024"/>
                  <a:pt x="1541188" y="1304673"/>
                </a:cubicBezTo>
                <a:cubicBezTo>
                  <a:pt x="1541250" y="1312486"/>
                  <a:pt x="1543813" y="1318826"/>
                  <a:pt x="1548879" y="1323693"/>
                </a:cubicBezTo>
                <a:cubicBezTo>
                  <a:pt x="1553944" y="1328559"/>
                  <a:pt x="1561139" y="1331067"/>
                  <a:pt x="1570463" y="1331214"/>
                </a:cubicBezTo>
                <a:cubicBezTo>
                  <a:pt x="1576814" y="1331056"/>
                  <a:pt x="1582714" y="1329949"/>
                  <a:pt x="1588164" y="1327892"/>
                </a:cubicBezTo>
                <a:cubicBezTo>
                  <a:pt x="1593615" y="1325836"/>
                  <a:pt x="1598023" y="1323780"/>
                  <a:pt x="1601389" y="1321723"/>
                </a:cubicBezTo>
                <a:cubicBezTo>
                  <a:pt x="1604756" y="1319667"/>
                  <a:pt x="1606488" y="1318560"/>
                  <a:pt x="1606587" y="1318402"/>
                </a:cubicBezTo>
                <a:lnTo>
                  <a:pt x="1614351" y="1340348"/>
                </a:lnTo>
                <a:cubicBezTo>
                  <a:pt x="1614261" y="1340537"/>
                  <a:pt x="1612208" y="1341859"/>
                  <a:pt x="1608191" y="1344314"/>
                </a:cubicBezTo>
                <a:cubicBezTo>
                  <a:pt x="1604174" y="1346769"/>
                  <a:pt x="1598735" y="1349224"/>
                  <a:pt x="1591871" y="1351680"/>
                </a:cubicBezTo>
                <a:cubicBezTo>
                  <a:pt x="1585008" y="1354135"/>
                  <a:pt x="1577263" y="1355457"/>
                  <a:pt x="1568634" y="1355646"/>
                </a:cubicBezTo>
                <a:cubicBezTo>
                  <a:pt x="1550368" y="1355319"/>
                  <a:pt x="1536378" y="1350493"/>
                  <a:pt x="1526663" y="1341169"/>
                </a:cubicBezTo>
                <a:cubicBezTo>
                  <a:pt x="1516948" y="1331845"/>
                  <a:pt x="1512045" y="1319985"/>
                  <a:pt x="1511956" y="1305588"/>
                </a:cubicBezTo>
                <a:cubicBezTo>
                  <a:pt x="1512071" y="1292251"/>
                  <a:pt x="1515038" y="1280172"/>
                  <a:pt x="1520856" y="1269351"/>
                </a:cubicBezTo>
                <a:cubicBezTo>
                  <a:pt x="1526674" y="1258530"/>
                  <a:pt x="1534653" y="1249906"/>
                  <a:pt x="1544791" y="1243478"/>
                </a:cubicBezTo>
                <a:cubicBezTo>
                  <a:pt x="1554930" y="1237051"/>
                  <a:pt x="1566537" y="1233759"/>
                  <a:pt x="1579612" y="1233602"/>
                </a:cubicBezTo>
                <a:close/>
                <a:moveTo>
                  <a:pt x="1459832" y="1233602"/>
                </a:moveTo>
                <a:cubicBezTo>
                  <a:pt x="1466554" y="1233584"/>
                  <a:pt x="1473035" y="1234483"/>
                  <a:pt x="1479275" y="1236300"/>
                </a:cubicBezTo>
                <a:cubicBezTo>
                  <a:pt x="1485516" y="1238117"/>
                  <a:pt x="1490474" y="1240961"/>
                  <a:pt x="1494151" y="1244834"/>
                </a:cubicBezTo>
                <a:cubicBezTo>
                  <a:pt x="1497827" y="1248706"/>
                  <a:pt x="1499181" y="1253716"/>
                  <a:pt x="1498211" y="1259864"/>
                </a:cubicBezTo>
                <a:lnTo>
                  <a:pt x="1495697" y="1272671"/>
                </a:lnTo>
                <a:lnTo>
                  <a:pt x="1470799" y="1272671"/>
                </a:lnTo>
                <a:lnTo>
                  <a:pt x="1471941" y="1265810"/>
                </a:lnTo>
                <a:cubicBezTo>
                  <a:pt x="1472298" y="1261918"/>
                  <a:pt x="1470671" y="1259355"/>
                  <a:pt x="1467058" y="1258120"/>
                </a:cubicBezTo>
                <a:cubicBezTo>
                  <a:pt x="1463446" y="1256886"/>
                  <a:pt x="1459817" y="1256324"/>
                  <a:pt x="1456171" y="1256434"/>
                </a:cubicBezTo>
                <a:cubicBezTo>
                  <a:pt x="1450325" y="1256434"/>
                  <a:pt x="1445539" y="1257463"/>
                  <a:pt x="1441811" y="1259521"/>
                </a:cubicBezTo>
                <a:cubicBezTo>
                  <a:pt x="1438082" y="1261579"/>
                  <a:pt x="1436156" y="1264667"/>
                  <a:pt x="1436032" y="1268783"/>
                </a:cubicBezTo>
                <a:cubicBezTo>
                  <a:pt x="1436318" y="1273570"/>
                  <a:pt x="1439175" y="1277173"/>
                  <a:pt x="1444605" y="1279592"/>
                </a:cubicBezTo>
                <a:cubicBezTo>
                  <a:pt x="1450034" y="1282010"/>
                  <a:pt x="1456320" y="1284363"/>
                  <a:pt x="1463464" y="1286649"/>
                </a:cubicBezTo>
                <a:cubicBezTo>
                  <a:pt x="1470608" y="1288935"/>
                  <a:pt x="1476894" y="1292274"/>
                  <a:pt x="1482323" y="1296665"/>
                </a:cubicBezTo>
                <a:cubicBezTo>
                  <a:pt x="1487753" y="1301055"/>
                  <a:pt x="1490610" y="1307617"/>
                  <a:pt x="1490896" y="1316349"/>
                </a:cubicBezTo>
                <a:cubicBezTo>
                  <a:pt x="1490616" y="1328387"/>
                  <a:pt x="1485523" y="1337908"/>
                  <a:pt x="1475617" y="1344912"/>
                </a:cubicBezTo>
                <a:cubicBezTo>
                  <a:pt x="1465711" y="1351916"/>
                  <a:pt x="1452668" y="1355494"/>
                  <a:pt x="1436490" y="1355646"/>
                </a:cubicBezTo>
                <a:cubicBezTo>
                  <a:pt x="1429610" y="1355688"/>
                  <a:pt x="1422534" y="1354741"/>
                  <a:pt x="1415263" y="1352804"/>
                </a:cubicBezTo>
                <a:cubicBezTo>
                  <a:pt x="1407991" y="1350868"/>
                  <a:pt x="1402065" y="1347687"/>
                  <a:pt x="1397483" y="1343263"/>
                </a:cubicBezTo>
                <a:cubicBezTo>
                  <a:pt x="1392902" y="1338839"/>
                  <a:pt x="1391207" y="1332917"/>
                  <a:pt x="1392398" y="1325497"/>
                </a:cubicBezTo>
                <a:lnTo>
                  <a:pt x="1394684" y="1314062"/>
                </a:lnTo>
                <a:lnTo>
                  <a:pt x="1419361" y="1314062"/>
                </a:lnTo>
                <a:lnTo>
                  <a:pt x="1418219" y="1320008"/>
                </a:lnTo>
                <a:cubicBezTo>
                  <a:pt x="1417617" y="1323697"/>
                  <a:pt x="1418567" y="1326483"/>
                  <a:pt x="1421070" y="1328368"/>
                </a:cubicBezTo>
                <a:cubicBezTo>
                  <a:pt x="1423573" y="1330252"/>
                  <a:pt x="1426672" y="1331514"/>
                  <a:pt x="1430368" y="1332154"/>
                </a:cubicBezTo>
                <a:cubicBezTo>
                  <a:pt x="1434064" y="1332793"/>
                  <a:pt x="1437401" y="1333090"/>
                  <a:pt x="1440380" y="1333043"/>
                </a:cubicBezTo>
                <a:cubicBezTo>
                  <a:pt x="1447203" y="1332981"/>
                  <a:pt x="1452552" y="1331733"/>
                  <a:pt x="1456428" y="1329298"/>
                </a:cubicBezTo>
                <a:cubicBezTo>
                  <a:pt x="1460304" y="1326864"/>
                  <a:pt x="1462278" y="1323615"/>
                  <a:pt x="1462350" y="1319551"/>
                </a:cubicBezTo>
                <a:cubicBezTo>
                  <a:pt x="1462065" y="1314926"/>
                  <a:pt x="1459219" y="1311369"/>
                  <a:pt x="1453813" y="1308881"/>
                </a:cubicBezTo>
                <a:cubicBezTo>
                  <a:pt x="1448406" y="1306393"/>
                  <a:pt x="1442146" y="1303909"/>
                  <a:pt x="1435032" y="1301428"/>
                </a:cubicBezTo>
                <a:cubicBezTo>
                  <a:pt x="1427918" y="1298947"/>
                  <a:pt x="1421658" y="1295404"/>
                  <a:pt x="1416251" y="1290801"/>
                </a:cubicBezTo>
                <a:cubicBezTo>
                  <a:pt x="1410844" y="1286197"/>
                  <a:pt x="1407999" y="1279468"/>
                  <a:pt x="1407714" y="1270613"/>
                </a:cubicBezTo>
                <a:cubicBezTo>
                  <a:pt x="1407875" y="1262170"/>
                  <a:pt x="1410446" y="1255214"/>
                  <a:pt x="1415430" y="1249743"/>
                </a:cubicBezTo>
                <a:cubicBezTo>
                  <a:pt x="1420413" y="1244273"/>
                  <a:pt x="1426846" y="1240212"/>
                  <a:pt x="1434727" y="1237561"/>
                </a:cubicBezTo>
                <a:cubicBezTo>
                  <a:pt x="1442609" y="1234909"/>
                  <a:pt x="1450977" y="1233589"/>
                  <a:pt x="1459832" y="1233602"/>
                </a:cubicBezTo>
                <a:close/>
                <a:moveTo>
                  <a:pt x="1174993" y="1233602"/>
                </a:moveTo>
                <a:cubicBezTo>
                  <a:pt x="1181985" y="1233550"/>
                  <a:pt x="1188647" y="1234618"/>
                  <a:pt x="1194976" y="1236808"/>
                </a:cubicBezTo>
                <a:cubicBezTo>
                  <a:pt x="1201306" y="1238998"/>
                  <a:pt x="1206493" y="1242622"/>
                  <a:pt x="1210536" y="1247681"/>
                </a:cubicBezTo>
                <a:cubicBezTo>
                  <a:pt x="1214580" y="1252741"/>
                  <a:pt x="1216669" y="1259549"/>
                  <a:pt x="1216805" y="1268106"/>
                </a:cubicBezTo>
                <a:cubicBezTo>
                  <a:pt x="1216686" y="1272839"/>
                  <a:pt x="1215857" y="1278776"/>
                  <a:pt x="1214318" y="1285917"/>
                </a:cubicBezTo>
                <a:cubicBezTo>
                  <a:pt x="1212778" y="1293059"/>
                  <a:pt x="1211239" y="1300009"/>
                  <a:pt x="1209700" y="1306769"/>
                </a:cubicBezTo>
                <a:cubicBezTo>
                  <a:pt x="1208160" y="1313529"/>
                  <a:pt x="1207331" y="1318703"/>
                  <a:pt x="1207213" y="1322291"/>
                </a:cubicBezTo>
                <a:cubicBezTo>
                  <a:pt x="1207251" y="1325785"/>
                  <a:pt x="1208145" y="1328235"/>
                  <a:pt x="1209896" y="1329641"/>
                </a:cubicBezTo>
                <a:cubicBezTo>
                  <a:pt x="1211647" y="1331047"/>
                  <a:pt x="1214026" y="1331724"/>
                  <a:pt x="1217033" y="1331672"/>
                </a:cubicBezTo>
                <a:cubicBezTo>
                  <a:pt x="1218443" y="1331653"/>
                  <a:pt x="1219624" y="1331576"/>
                  <a:pt x="1220576" y="1331443"/>
                </a:cubicBezTo>
                <a:cubicBezTo>
                  <a:pt x="1221529" y="1331309"/>
                  <a:pt x="1222024" y="1331233"/>
                  <a:pt x="1222062" y="1331214"/>
                </a:cubicBezTo>
                <a:lnTo>
                  <a:pt x="1217947" y="1352904"/>
                </a:lnTo>
                <a:cubicBezTo>
                  <a:pt x="1217971" y="1352932"/>
                  <a:pt x="1217010" y="1353046"/>
                  <a:pt x="1215064" y="1353246"/>
                </a:cubicBezTo>
                <a:cubicBezTo>
                  <a:pt x="1213117" y="1353446"/>
                  <a:pt x="1210044" y="1353560"/>
                  <a:pt x="1205843" y="1353589"/>
                </a:cubicBezTo>
                <a:cubicBezTo>
                  <a:pt x="1199229" y="1353783"/>
                  <a:pt x="1193327" y="1352538"/>
                  <a:pt x="1188138" y="1349850"/>
                </a:cubicBezTo>
                <a:cubicBezTo>
                  <a:pt x="1182948" y="1347164"/>
                  <a:pt x="1179786" y="1341866"/>
                  <a:pt x="1178652" y="1333957"/>
                </a:cubicBezTo>
                <a:lnTo>
                  <a:pt x="1178195" y="1333957"/>
                </a:lnTo>
                <a:cubicBezTo>
                  <a:pt x="1178244" y="1334225"/>
                  <a:pt x="1176722" y="1336100"/>
                  <a:pt x="1173629" y="1339580"/>
                </a:cubicBezTo>
                <a:cubicBezTo>
                  <a:pt x="1170535" y="1343061"/>
                  <a:pt x="1166031" y="1346542"/>
                  <a:pt x="1160117" y="1350023"/>
                </a:cubicBezTo>
                <a:cubicBezTo>
                  <a:pt x="1154203" y="1353504"/>
                  <a:pt x="1147039" y="1355378"/>
                  <a:pt x="1138626" y="1355646"/>
                </a:cubicBezTo>
                <a:cubicBezTo>
                  <a:pt x="1129440" y="1355642"/>
                  <a:pt x="1121654" y="1353139"/>
                  <a:pt x="1115269" y="1348138"/>
                </a:cubicBezTo>
                <a:cubicBezTo>
                  <a:pt x="1108883" y="1343138"/>
                  <a:pt x="1105552" y="1335665"/>
                  <a:pt x="1105276" y="1325721"/>
                </a:cubicBezTo>
                <a:cubicBezTo>
                  <a:pt x="1105437" y="1316904"/>
                  <a:pt x="1108014" y="1309587"/>
                  <a:pt x="1113007" y="1303770"/>
                </a:cubicBezTo>
                <a:cubicBezTo>
                  <a:pt x="1117999" y="1297952"/>
                  <a:pt x="1124440" y="1293372"/>
                  <a:pt x="1132329" y="1290031"/>
                </a:cubicBezTo>
                <a:cubicBezTo>
                  <a:pt x="1140219" y="1286690"/>
                  <a:pt x="1148589" y="1284326"/>
                  <a:pt x="1157441" y="1282938"/>
                </a:cubicBezTo>
                <a:cubicBezTo>
                  <a:pt x="1166293" y="1281551"/>
                  <a:pt x="1174660" y="1280879"/>
                  <a:pt x="1182541" y="1280922"/>
                </a:cubicBezTo>
                <a:lnTo>
                  <a:pt x="1186657" y="1280922"/>
                </a:lnTo>
                <a:cubicBezTo>
                  <a:pt x="1186715" y="1280722"/>
                  <a:pt x="1186943" y="1279521"/>
                  <a:pt x="1187343" y="1277318"/>
                </a:cubicBezTo>
                <a:cubicBezTo>
                  <a:pt x="1187744" y="1275115"/>
                  <a:pt x="1187972" y="1273112"/>
                  <a:pt x="1188030" y="1271310"/>
                </a:cubicBezTo>
                <a:cubicBezTo>
                  <a:pt x="1188015" y="1266704"/>
                  <a:pt x="1186443" y="1263156"/>
                  <a:pt x="1183312" y="1260667"/>
                </a:cubicBezTo>
                <a:cubicBezTo>
                  <a:pt x="1180182" y="1258178"/>
                  <a:pt x="1175579" y="1256919"/>
                  <a:pt x="1169503" y="1256891"/>
                </a:cubicBezTo>
                <a:cubicBezTo>
                  <a:pt x="1163674" y="1257024"/>
                  <a:pt x="1158128" y="1257953"/>
                  <a:pt x="1152866" y="1259680"/>
                </a:cubicBezTo>
                <a:cubicBezTo>
                  <a:pt x="1147604" y="1261406"/>
                  <a:pt x="1143295" y="1263132"/>
                  <a:pt x="1139939" y="1264859"/>
                </a:cubicBezTo>
                <a:cubicBezTo>
                  <a:pt x="1136583" y="1266585"/>
                  <a:pt x="1134849" y="1267515"/>
                  <a:pt x="1134737" y="1267648"/>
                </a:cubicBezTo>
                <a:lnTo>
                  <a:pt x="1128114" y="1246160"/>
                </a:lnTo>
                <a:cubicBezTo>
                  <a:pt x="1128226" y="1246005"/>
                  <a:pt x="1130414" y="1244920"/>
                  <a:pt x="1134677" y="1242904"/>
                </a:cubicBezTo>
                <a:cubicBezTo>
                  <a:pt x="1138939" y="1240889"/>
                  <a:pt x="1144599" y="1238873"/>
                  <a:pt x="1151657" y="1236858"/>
                </a:cubicBezTo>
                <a:cubicBezTo>
                  <a:pt x="1158715" y="1234842"/>
                  <a:pt x="1166493" y="1233757"/>
                  <a:pt x="1174993" y="1233602"/>
                </a:cubicBezTo>
                <a:close/>
                <a:moveTo>
                  <a:pt x="1053051" y="1233602"/>
                </a:moveTo>
                <a:cubicBezTo>
                  <a:pt x="1059349" y="1233549"/>
                  <a:pt x="1066082" y="1234417"/>
                  <a:pt x="1073252" y="1236207"/>
                </a:cubicBezTo>
                <a:cubicBezTo>
                  <a:pt x="1080422" y="1237997"/>
                  <a:pt x="1086360" y="1241031"/>
                  <a:pt x="1091066" y="1245308"/>
                </a:cubicBezTo>
                <a:cubicBezTo>
                  <a:pt x="1095772" y="1249586"/>
                  <a:pt x="1097578" y="1255428"/>
                  <a:pt x="1096485" y="1262836"/>
                </a:cubicBezTo>
                <a:lnTo>
                  <a:pt x="1093513" y="1277472"/>
                </a:lnTo>
                <a:lnTo>
                  <a:pt x="1068595" y="1277472"/>
                </a:lnTo>
                <a:lnTo>
                  <a:pt x="1069967" y="1270154"/>
                </a:lnTo>
                <a:cubicBezTo>
                  <a:pt x="1070415" y="1266257"/>
                  <a:pt x="1068662" y="1263303"/>
                  <a:pt x="1064709" y="1261292"/>
                </a:cubicBezTo>
                <a:cubicBezTo>
                  <a:pt x="1060757" y="1259282"/>
                  <a:pt x="1056032" y="1258272"/>
                  <a:pt x="1050536" y="1258262"/>
                </a:cubicBezTo>
                <a:cubicBezTo>
                  <a:pt x="1042596" y="1258387"/>
                  <a:pt x="1035413" y="1260501"/>
                  <a:pt x="1028988" y="1264606"/>
                </a:cubicBezTo>
                <a:cubicBezTo>
                  <a:pt x="1022564" y="1268711"/>
                  <a:pt x="1017447" y="1274062"/>
                  <a:pt x="1013638" y="1280657"/>
                </a:cubicBezTo>
                <a:cubicBezTo>
                  <a:pt x="1009830" y="1287252"/>
                  <a:pt x="1007880" y="1294347"/>
                  <a:pt x="1007788" y="1301942"/>
                </a:cubicBezTo>
                <a:cubicBezTo>
                  <a:pt x="1007793" y="1310465"/>
                  <a:pt x="1010412" y="1317431"/>
                  <a:pt x="1015646" y="1322839"/>
                </a:cubicBezTo>
                <a:cubicBezTo>
                  <a:pt x="1020880" y="1328246"/>
                  <a:pt x="1028700" y="1331038"/>
                  <a:pt x="1039106" y="1331214"/>
                </a:cubicBezTo>
                <a:cubicBezTo>
                  <a:pt x="1046564" y="1331034"/>
                  <a:pt x="1053187" y="1329769"/>
                  <a:pt x="1058977" y="1327420"/>
                </a:cubicBezTo>
                <a:cubicBezTo>
                  <a:pt x="1064767" y="1325071"/>
                  <a:pt x="1069325" y="1322722"/>
                  <a:pt x="1072651" y="1320373"/>
                </a:cubicBezTo>
                <a:cubicBezTo>
                  <a:pt x="1075977" y="1318024"/>
                  <a:pt x="1077673" y="1316759"/>
                  <a:pt x="1077739" y="1316578"/>
                </a:cubicBezTo>
                <a:lnTo>
                  <a:pt x="1085512" y="1338521"/>
                </a:lnTo>
                <a:cubicBezTo>
                  <a:pt x="1085486" y="1338732"/>
                  <a:pt x="1083556" y="1340212"/>
                  <a:pt x="1079721" y="1342961"/>
                </a:cubicBezTo>
                <a:cubicBezTo>
                  <a:pt x="1075885" y="1345709"/>
                  <a:pt x="1070297" y="1348458"/>
                  <a:pt x="1062957" y="1351206"/>
                </a:cubicBezTo>
                <a:cubicBezTo>
                  <a:pt x="1055616" y="1353955"/>
                  <a:pt x="1046675" y="1355435"/>
                  <a:pt x="1036134" y="1355646"/>
                </a:cubicBezTo>
                <a:cubicBezTo>
                  <a:pt x="1017727" y="1355352"/>
                  <a:pt x="1003521" y="1350460"/>
                  <a:pt x="993518" y="1340970"/>
                </a:cubicBezTo>
                <a:cubicBezTo>
                  <a:pt x="983514" y="1331481"/>
                  <a:pt x="978450" y="1319157"/>
                  <a:pt x="978327" y="1304000"/>
                </a:cubicBezTo>
                <a:cubicBezTo>
                  <a:pt x="978445" y="1291828"/>
                  <a:pt x="981686" y="1280425"/>
                  <a:pt x="988048" y="1269791"/>
                </a:cubicBezTo>
                <a:cubicBezTo>
                  <a:pt x="994410" y="1259158"/>
                  <a:pt x="1003185" y="1250519"/>
                  <a:pt x="1014374" y="1243875"/>
                </a:cubicBezTo>
                <a:cubicBezTo>
                  <a:pt x="1025562" y="1237231"/>
                  <a:pt x="1038455" y="1233806"/>
                  <a:pt x="1053051" y="1233602"/>
                </a:cubicBezTo>
                <a:close/>
                <a:moveTo>
                  <a:pt x="922387" y="1233602"/>
                </a:moveTo>
                <a:cubicBezTo>
                  <a:pt x="937920" y="1233825"/>
                  <a:pt x="949537" y="1237946"/>
                  <a:pt x="957237" y="1245966"/>
                </a:cubicBezTo>
                <a:cubicBezTo>
                  <a:pt x="964938" y="1253986"/>
                  <a:pt x="968784" y="1264570"/>
                  <a:pt x="968773" y="1277718"/>
                </a:cubicBezTo>
                <a:cubicBezTo>
                  <a:pt x="968612" y="1282991"/>
                  <a:pt x="967965" y="1287749"/>
                  <a:pt x="966832" y="1291991"/>
                </a:cubicBezTo>
                <a:cubicBezTo>
                  <a:pt x="965700" y="1296233"/>
                  <a:pt x="965053" y="1298478"/>
                  <a:pt x="964891" y="1298725"/>
                </a:cubicBezTo>
                <a:lnTo>
                  <a:pt x="884649" y="1298725"/>
                </a:lnTo>
                <a:cubicBezTo>
                  <a:pt x="884620" y="1298772"/>
                  <a:pt x="884506" y="1299363"/>
                  <a:pt x="884306" y="1300498"/>
                </a:cubicBezTo>
                <a:cubicBezTo>
                  <a:pt x="884106" y="1301632"/>
                  <a:pt x="883991" y="1303024"/>
                  <a:pt x="883963" y="1304673"/>
                </a:cubicBezTo>
                <a:cubicBezTo>
                  <a:pt x="884025" y="1312486"/>
                  <a:pt x="886588" y="1318826"/>
                  <a:pt x="891653" y="1323693"/>
                </a:cubicBezTo>
                <a:cubicBezTo>
                  <a:pt x="896719" y="1328559"/>
                  <a:pt x="903914" y="1331067"/>
                  <a:pt x="913238" y="1331214"/>
                </a:cubicBezTo>
                <a:cubicBezTo>
                  <a:pt x="919589" y="1331056"/>
                  <a:pt x="925489" y="1329949"/>
                  <a:pt x="930939" y="1327892"/>
                </a:cubicBezTo>
                <a:cubicBezTo>
                  <a:pt x="936390" y="1325836"/>
                  <a:pt x="940798" y="1323780"/>
                  <a:pt x="944164" y="1321723"/>
                </a:cubicBezTo>
                <a:cubicBezTo>
                  <a:pt x="947531" y="1319667"/>
                  <a:pt x="949263" y="1318560"/>
                  <a:pt x="949362" y="1318402"/>
                </a:cubicBezTo>
                <a:lnTo>
                  <a:pt x="957126" y="1340348"/>
                </a:lnTo>
                <a:cubicBezTo>
                  <a:pt x="957036" y="1340537"/>
                  <a:pt x="954983" y="1341859"/>
                  <a:pt x="950966" y="1344314"/>
                </a:cubicBezTo>
                <a:cubicBezTo>
                  <a:pt x="946949" y="1346769"/>
                  <a:pt x="941509" y="1349224"/>
                  <a:pt x="934646" y="1351680"/>
                </a:cubicBezTo>
                <a:cubicBezTo>
                  <a:pt x="927783" y="1354135"/>
                  <a:pt x="920037" y="1355457"/>
                  <a:pt x="911409" y="1355646"/>
                </a:cubicBezTo>
                <a:cubicBezTo>
                  <a:pt x="893143" y="1355319"/>
                  <a:pt x="879153" y="1350493"/>
                  <a:pt x="869438" y="1341169"/>
                </a:cubicBezTo>
                <a:cubicBezTo>
                  <a:pt x="859723" y="1331845"/>
                  <a:pt x="854820" y="1319985"/>
                  <a:pt x="854731" y="1305588"/>
                </a:cubicBezTo>
                <a:cubicBezTo>
                  <a:pt x="854846" y="1292251"/>
                  <a:pt x="857813" y="1280172"/>
                  <a:pt x="863631" y="1269351"/>
                </a:cubicBezTo>
                <a:cubicBezTo>
                  <a:pt x="869449" y="1258530"/>
                  <a:pt x="877428" y="1249906"/>
                  <a:pt x="887566" y="1243478"/>
                </a:cubicBezTo>
                <a:cubicBezTo>
                  <a:pt x="897705" y="1237051"/>
                  <a:pt x="909312" y="1233759"/>
                  <a:pt x="922387" y="1233602"/>
                </a:cubicBezTo>
                <a:close/>
                <a:moveTo>
                  <a:pt x="433258" y="1233602"/>
                </a:moveTo>
                <a:cubicBezTo>
                  <a:pt x="449666" y="1233830"/>
                  <a:pt x="462913" y="1238569"/>
                  <a:pt x="472998" y="1247821"/>
                </a:cubicBezTo>
                <a:cubicBezTo>
                  <a:pt x="483084" y="1257073"/>
                  <a:pt x="488272" y="1269472"/>
                  <a:pt x="488561" y="1285019"/>
                </a:cubicBezTo>
                <a:cubicBezTo>
                  <a:pt x="488350" y="1298778"/>
                  <a:pt x="484762" y="1310946"/>
                  <a:pt x="477798" y="1321523"/>
                </a:cubicBezTo>
                <a:cubicBezTo>
                  <a:pt x="470833" y="1332100"/>
                  <a:pt x="461760" y="1340403"/>
                  <a:pt x="450578" y="1346432"/>
                </a:cubicBezTo>
                <a:cubicBezTo>
                  <a:pt x="439395" y="1352461"/>
                  <a:pt x="427371" y="1355532"/>
                  <a:pt x="414505" y="1355646"/>
                </a:cubicBezTo>
                <a:cubicBezTo>
                  <a:pt x="398197" y="1355438"/>
                  <a:pt x="384979" y="1350717"/>
                  <a:pt x="374850" y="1341484"/>
                </a:cubicBezTo>
                <a:cubicBezTo>
                  <a:pt x="364722" y="1332251"/>
                  <a:pt x="359506" y="1319756"/>
                  <a:pt x="359202" y="1304000"/>
                </a:cubicBezTo>
                <a:cubicBezTo>
                  <a:pt x="359405" y="1290388"/>
                  <a:pt x="362959" y="1278307"/>
                  <a:pt x="369864" y="1267758"/>
                </a:cubicBezTo>
                <a:cubicBezTo>
                  <a:pt x="376769" y="1257210"/>
                  <a:pt x="385809" y="1248910"/>
                  <a:pt x="396983" y="1242859"/>
                </a:cubicBezTo>
                <a:cubicBezTo>
                  <a:pt x="408157" y="1236807"/>
                  <a:pt x="420249" y="1233722"/>
                  <a:pt x="433258" y="1233602"/>
                </a:cubicBezTo>
                <a:close/>
                <a:moveTo>
                  <a:pt x="290383" y="1233602"/>
                </a:moveTo>
                <a:cubicBezTo>
                  <a:pt x="306791" y="1233830"/>
                  <a:pt x="320038" y="1238569"/>
                  <a:pt x="330123" y="1247821"/>
                </a:cubicBezTo>
                <a:cubicBezTo>
                  <a:pt x="340209" y="1257073"/>
                  <a:pt x="345397" y="1269472"/>
                  <a:pt x="345686" y="1285019"/>
                </a:cubicBezTo>
                <a:cubicBezTo>
                  <a:pt x="345475" y="1298778"/>
                  <a:pt x="341887" y="1310946"/>
                  <a:pt x="334923" y="1321523"/>
                </a:cubicBezTo>
                <a:cubicBezTo>
                  <a:pt x="327958" y="1332100"/>
                  <a:pt x="318885" y="1340403"/>
                  <a:pt x="307703" y="1346432"/>
                </a:cubicBezTo>
                <a:cubicBezTo>
                  <a:pt x="296520" y="1352461"/>
                  <a:pt x="284496" y="1355532"/>
                  <a:pt x="271630" y="1355646"/>
                </a:cubicBezTo>
                <a:cubicBezTo>
                  <a:pt x="255322" y="1355438"/>
                  <a:pt x="242104" y="1350717"/>
                  <a:pt x="231975" y="1341484"/>
                </a:cubicBezTo>
                <a:cubicBezTo>
                  <a:pt x="221847" y="1332251"/>
                  <a:pt x="216631" y="1319756"/>
                  <a:pt x="216327" y="1304000"/>
                </a:cubicBezTo>
                <a:cubicBezTo>
                  <a:pt x="216530" y="1290388"/>
                  <a:pt x="220084" y="1278307"/>
                  <a:pt x="226989" y="1267758"/>
                </a:cubicBezTo>
                <a:cubicBezTo>
                  <a:pt x="233894" y="1257210"/>
                  <a:pt x="242934" y="1248910"/>
                  <a:pt x="254108" y="1242859"/>
                </a:cubicBezTo>
                <a:cubicBezTo>
                  <a:pt x="265282" y="1236807"/>
                  <a:pt x="277374" y="1233722"/>
                  <a:pt x="290383" y="1233602"/>
                </a:cubicBezTo>
                <a:close/>
                <a:moveTo>
                  <a:pt x="2593657" y="1227016"/>
                </a:moveTo>
                <a:cubicBezTo>
                  <a:pt x="2585847" y="1227063"/>
                  <a:pt x="2578167" y="1229543"/>
                  <a:pt x="2570617" y="1234458"/>
                </a:cubicBezTo>
                <a:cubicBezTo>
                  <a:pt x="2563067" y="1239372"/>
                  <a:pt x="2556786" y="1246438"/>
                  <a:pt x="2551776" y="1255655"/>
                </a:cubicBezTo>
                <a:cubicBezTo>
                  <a:pt x="2546765" y="1264872"/>
                  <a:pt x="2544165" y="1275959"/>
                  <a:pt x="2543975" y="1288914"/>
                </a:cubicBezTo>
                <a:cubicBezTo>
                  <a:pt x="2544058" y="1299847"/>
                  <a:pt x="2546788" y="1308397"/>
                  <a:pt x="2552167" y="1314566"/>
                </a:cubicBezTo>
                <a:cubicBezTo>
                  <a:pt x="2557545" y="1320734"/>
                  <a:pt x="2565076" y="1323872"/>
                  <a:pt x="2574760" y="1323980"/>
                </a:cubicBezTo>
                <a:cubicBezTo>
                  <a:pt x="2583625" y="1323822"/>
                  <a:pt x="2591803" y="1320886"/>
                  <a:pt x="2599291" y="1315171"/>
                </a:cubicBezTo>
                <a:cubicBezTo>
                  <a:pt x="2606779" y="1309457"/>
                  <a:pt x="2612811" y="1301913"/>
                  <a:pt x="2617387" y="1292539"/>
                </a:cubicBezTo>
                <a:cubicBezTo>
                  <a:pt x="2621963" y="1283166"/>
                  <a:pt x="2624315" y="1272912"/>
                  <a:pt x="2624442" y="1261776"/>
                </a:cubicBezTo>
                <a:cubicBezTo>
                  <a:pt x="2624493" y="1252057"/>
                  <a:pt x="2622029" y="1243900"/>
                  <a:pt x="2617051" y="1237307"/>
                </a:cubicBezTo>
                <a:cubicBezTo>
                  <a:pt x="2612073" y="1230713"/>
                  <a:pt x="2604275" y="1227283"/>
                  <a:pt x="2593657" y="1227016"/>
                </a:cubicBezTo>
                <a:close/>
                <a:moveTo>
                  <a:pt x="2223669" y="1227016"/>
                </a:moveTo>
                <a:cubicBezTo>
                  <a:pt x="2210384" y="1227448"/>
                  <a:pt x="2198853" y="1233520"/>
                  <a:pt x="2189074" y="1245234"/>
                </a:cubicBezTo>
                <a:cubicBezTo>
                  <a:pt x="2179295" y="1256948"/>
                  <a:pt x="2174164" y="1271712"/>
                  <a:pt x="2173681" y="1289524"/>
                </a:cubicBezTo>
                <a:cubicBezTo>
                  <a:pt x="2173631" y="1299231"/>
                  <a:pt x="2176094" y="1307337"/>
                  <a:pt x="2181073" y="1313841"/>
                </a:cubicBezTo>
                <a:cubicBezTo>
                  <a:pt x="2186051" y="1320346"/>
                  <a:pt x="2193849" y="1323726"/>
                  <a:pt x="2204466" y="1323980"/>
                </a:cubicBezTo>
                <a:cubicBezTo>
                  <a:pt x="2212376" y="1323939"/>
                  <a:pt x="2220127" y="1321481"/>
                  <a:pt x="2227721" y="1316605"/>
                </a:cubicBezTo>
                <a:cubicBezTo>
                  <a:pt x="2235315" y="1311731"/>
                  <a:pt x="2241621" y="1304687"/>
                  <a:pt x="2246641" y="1295476"/>
                </a:cubicBezTo>
                <a:cubicBezTo>
                  <a:pt x="2251661" y="1286264"/>
                  <a:pt x="2254265" y="1275133"/>
                  <a:pt x="2254453" y="1262081"/>
                </a:cubicBezTo>
                <a:cubicBezTo>
                  <a:pt x="2254371" y="1251148"/>
                  <a:pt x="2251640" y="1242598"/>
                  <a:pt x="2246262" y="1236430"/>
                </a:cubicBezTo>
                <a:cubicBezTo>
                  <a:pt x="2240883" y="1230262"/>
                  <a:pt x="2233352" y="1227124"/>
                  <a:pt x="2223669" y="1227016"/>
                </a:cubicBezTo>
                <a:close/>
                <a:moveTo>
                  <a:pt x="2409277" y="1226711"/>
                </a:moveTo>
                <a:cubicBezTo>
                  <a:pt x="2399845" y="1226809"/>
                  <a:pt x="2390859" y="1229391"/>
                  <a:pt x="2382319" y="1234458"/>
                </a:cubicBezTo>
                <a:cubicBezTo>
                  <a:pt x="2373779" y="1239525"/>
                  <a:pt x="2366781" y="1246489"/>
                  <a:pt x="2361325" y="1255351"/>
                </a:cubicBezTo>
                <a:cubicBezTo>
                  <a:pt x="2355868" y="1264212"/>
                  <a:pt x="2353048" y="1274384"/>
                  <a:pt x="2352865" y="1285865"/>
                </a:cubicBezTo>
                <a:cubicBezTo>
                  <a:pt x="2353056" y="1297579"/>
                  <a:pt x="2356563" y="1306778"/>
                  <a:pt x="2363385" y="1313460"/>
                </a:cubicBezTo>
                <a:cubicBezTo>
                  <a:pt x="2370208" y="1320143"/>
                  <a:pt x="2379203" y="1323548"/>
                  <a:pt x="2390371" y="1323675"/>
                </a:cubicBezTo>
                <a:cubicBezTo>
                  <a:pt x="2399803" y="1323587"/>
                  <a:pt x="2408789" y="1321053"/>
                  <a:pt x="2417329" y="1316075"/>
                </a:cubicBezTo>
                <a:cubicBezTo>
                  <a:pt x="2425869" y="1311096"/>
                  <a:pt x="2432867" y="1304204"/>
                  <a:pt x="2438323" y="1295397"/>
                </a:cubicBezTo>
                <a:cubicBezTo>
                  <a:pt x="2443780" y="1286590"/>
                  <a:pt x="2446599" y="1276400"/>
                  <a:pt x="2446782" y="1264826"/>
                </a:cubicBezTo>
                <a:cubicBezTo>
                  <a:pt x="2446591" y="1253232"/>
                  <a:pt x="2443085" y="1244021"/>
                  <a:pt x="2436262" y="1237192"/>
                </a:cubicBezTo>
                <a:cubicBezTo>
                  <a:pt x="2429440" y="1230364"/>
                  <a:pt x="2420445" y="1226870"/>
                  <a:pt x="2409277" y="1226711"/>
                </a:cubicBezTo>
                <a:close/>
                <a:moveTo>
                  <a:pt x="1726057" y="1204570"/>
                </a:moveTo>
                <a:lnTo>
                  <a:pt x="1753938" y="1204570"/>
                </a:lnTo>
                <a:lnTo>
                  <a:pt x="1747766" y="1236345"/>
                </a:lnTo>
                <a:lnTo>
                  <a:pt x="1774512" y="1236345"/>
                </a:lnTo>
                <a:lnTo>
                  <a:pt x="1770397" y="1258034"/>
                </a:lnTo>
                <a:lnTo>
                  <a:pt x="1743651" y="1258034"/>
                </a:lnTo>
                <a:lnTo>
                  <a:pt x="1734279" y="1306973"/>
                </a:lnTo>
                <a:cubicBezTo>
                  <a:pt x="1734050" y="1308384"/>
                  <a:pt x="1733879" y="1309794"/>
                  <a:pt x="1733765" y="1311204"/>
                </a:cubicBezTo>
                <a:cubicBezTo>
                  <a:pt x="1733650" y="1312614"/>
                  <a:pt x="1733593" y="1313796"/>
                  <a:pt x="1733593" y="1314749"/>
                </a:cubicBezTo>
                <a:cubicBezTo>
                  <a:pt x="1733826" y="1321309"/>
                  <a:pt x="1735817" y="1325626"/>
                  <a:pt x="1739565" y="1327699"/>
                </a:cubicBezTo>
                <a:cubicBezTo>
                  <a:pt x="1743313" y="1329771"/>
                  <a:pt x="1747418" y="1330714"/>
                  <a:pt x="1751881" y="1330528"/>
                </a:cubicBezTo>
                <a:cubicBezTo>
                  <a:pt x="1753748" y="1330510"/>
                  <a:pt x="1755272" y="1330433"/>
                  <a:pt x="1756453" y="1330300"/>
                </a:cubicBezTo>
                <a:cubicBezTo>
                  <a:pt x="1757634" y="1330166"/>
                  <a:pt x="1758244" y="1330090"/>
                  <a:pt x="1758282" y="1330071"/>
                </a:cubicBezTo>
                <a:lnTo>
                  <a:pt x="1753710" y="1353361"/>
                </a:lnTo>
                <a:cubicBezTo>
                  <a:pt x="1753600" y="1353389"/>
                  <a:pt x="1752676" y="1353504"/>
                  <a:pt x="1750938" y="1353703"/>
                </a:cubicBezTo>
                <a:cubicBezTo>
                  <a:pt x="1749200" y="1353903"/>
                  <a:pt x="1747304" y="1354017"/>
                  <a:pt x="1745251" y="1354046"/>
                </a:cubicBezTo>
                <a:cubicBezTo>
                  <a:pt x="1738123" y="1354112"/>
                  <a:pt x="1731435" y="1353066"/>
                  <a:pt x="1725189" y="1350908"/>
                </a:cubicBezTo>
                <a:cubicBezTo>
                  <a:pt x="1718942" y="1348749"/>
                  <a:pt x="1713863" y="1345081"/>
                  <a:pt x="1709952" y="1339901"/>
                </a:cubicBezTo>
                <a:cubicBezTo>
                  <a:pt x="1706041" y="1334722"/>
                  <a:pt x="1704025" y="1327633"/>
                  <a:pt x="1703904" y="1318637"/>
                </a:cubicBezTo>
                <a:cubicBezTo>
                  <a:pt x="1703908" y="1317031"/>
                  <a:pt x="1704013" y="1315325"/>
                  <a:pt x="1704217" y="1313520"/>
                </a:cubicBezTo>
                <a:cubicBezTo>
                  <a:pt x="1704422" y="1311714"/>
                  <a:pt x="1704698" y="1309837"/>
                  <a:pt x="1705045" y="1307888"/>
                </a:cubicBezTo>
                <a:lnTo>
                  <a:pt x="1714866" y="1258034"/>
                </a:lnTo>
                <a:lnTo>
                  <a:pt x="1696817" y="1258034"/>
                </a:lnTo>
                <a:lnTo>
                  <a:pt x="1701160" y="1236345"/>
                </a:lnTo>
                <a:lnTo>
                  <a:pt x="1719890" y="1236345"/>
                </a:lnTo>
                <a:close/>
                <a:moveTo>
                  <a:pt x="2712028" y="1197488"/>
                </a:moveTo>
                <a:lnTo>
                  <a:pt x="2787299" y="1197488"/>
                </a:lnTo>
                <a:lnTo>
                  <a:pt x="2781814" y="1226406"/>
                </a:lnTo>
                <a:lnTo>
                  <a:pt x="2763529" y="1226406"/>
                </a:lnTo>
                <a:lnTo>
                  <a:pt x="2776634" y="1305063"/>
                </a:lnTo>
                <a:cubicBezTo>
                  <a:pt x="2777167" y="1309071"/>
                  <a:pt x="2777319" y="1312716"/>
                  <a:pt x="2777091" y="1316000"/>
                </a:cubicBezTo>
                <a:cubicBezTo>
                  <a:pt x="2776862" y="1319284"/>
                  <a:pt x="2776710" y="1321024"/>
                  <a:pt x="2776634" y="1321221"/>
                </a:cubicBezTo>
                <a:lnTo>
                  <a:pt x="2777548" y="1321221"/>
                </a:lnTo>
                <a:cubicBezTo>
                  <a:pt x="2777586" y="1321024"/>
                  <a:pt x="2778271" y="1319284"/>
                  <a:pt x="2779605" y="1316000"/>
                </a:cubicBezTo>
                <a:cubicBezTo>
                  <a:pt x="2780938" y="1312716"/>
                  <a:pt x="2782690" y="1309071"/>
                  <a:pt x="2784861" y="1305063"/>
                </a:cubicBezTo>
                <a:lnTo>
                  <a:pt x="2828440" y="1226406"/>
                </a:lnTo>
                <a:lnTo>
                  <a:pt x="2810460" y="1226406"/>
                </a:lnTo>
                <a:lnTo>
                  <a:pt x="2816251" y="1197488"/>
                </a:lnTo>
                <a:lnTo>
                  <a:pt x="2890609" y="1197488"/>
                </a:lnTo>
                <a:lnTo>
                  <a:pt x="2885122" y="1226406"/>
                </a:lnTo>
                <a:lnTo>
                  <a:pt x="2867142" y="1226406"/>
                </a:lnTo>
                <a:lnTo>
                  <a:pt x="2781509" y="1373050"/>
                </a:lnTo>
                <a:cubicBezTo>
                  <a:pt x="2772037" y="1389003"/>
                  <a:pt x="2761727" y="1400348"/>
                  <a:pt x="2750578" y="1407086"/>
                </a:cubicBezTo>
                <a:cubicBezTo>
                  <a:pt x="2739429" y="1413823"/>
                  <a:pt x="2727595" y="1417097"/>
                  <a:pt x="2715075" y="1416906"/>
                </a:cubicBezTo>
                <a:cubicBezTo>
                  <a:pt x="2702530" y="1416437"/>
                  <a:pt x="2692956" y="1414559"/>
                  <a:pt x="2686353" y="1411274"/>
                </a:cubicBezTo>
                <a:cubicBezTo>
                  <a:pt x="2679750" y="1407989"/>
                  <a:pt x="2676423" y="1406111"/>
                  <a:pt x="2676373" y="1405642"/>
                </a:cubicBezTo>
                <a:lnTo>
                  <a:pt x="2693743" y="1378538"/>
                </a:lnTo>
                <a:cubicBezTo>
                  <a:pt x="2693756" y="1378817"/>
                  <a:pt x="2695635" y="1379935"/>
                  <a:pt x="2699381" y="1381891"/>
                </a:cubicBezTo>
                <a:cubicBezTo>
                  <a:pt x="2703127" y="1383848"/>
                  <a:pt x="2708663" y="1384965"/>
                  <a:pt x="2715989" y="1385245"/>
                </a:cubicBezTo>
                <a:cubicBezTo>
                  <a:pt x="2722167" y="1385200"/>
                  <a:pt x="2727944" y="1383613"/>
                  <a:pt x="2733322" y="1380481"/>
                </a:cubicBezTo>
                <a:cubicBezTo>
                  <a:pt x="2738699" y="1377350"/>
                  <a:pt x="2743181" y="1372942"/>
                  <a:pt x="2746769" y="1367257"/>
                </a:cubicBezTo>
                <a:lnTo>
                  <a:pt x="2752863" y="1357501"/>
                </a:lnTo>
                <a:lnTo>
                  <a:pt x="2725132" y="1226406"/>
                </a:lnTo>
                <a:lnTo>
                  <a:pt x="2706542" y="1226406"/>
                </a:lnTo>
                <a:close/>
                <a:moveTo>
                  <a:pt x="2412326" y="1193831"/>
                </a:moveTo>
                <a:cubicBezTo>
                  <a:pt x="2434203" y="1194134"/>
                  <a:pt x="2451865" y="1200453"/>
                  <a:pt x="2465313" y="1212789"/>
                </a:cubicBezTo>
                <a:cubicBezTo>
                  <a:pt x="2478760" y="1225125"/>
                  <a:pt x="2485677" y="1241657"/>
                  <a:pt x="2486063" y="1262386"/>
                </a:cubicBezTo>
                <a:cubicBezTo>
                  <a:pt x="2485781" y="1280732"/>
                  <a:pt x="2480998" y="1296956"/>
                  <a:pt x="2471712" y="1311059"/>
                </a:cubicBezTo>
                <a:cubicBezTo>
                  <a:pt x="2462426" y="1325162"/>
                  <a:pt x="2450328" y="1336232"/>
                  <a:pt x="2435419" y="1344270"/>
                </a:cubicBezTo>
                <a:cubicBezTo>
                  <a:pt x="2420509" y="1352309"/>
                  <a:pt x="2404477" y="1356404"/>
                  <a:pt x="2387322" y="1356556"/>
                </a:cubicBezTo>
                <a:cubicBezTo>
                  <a:pt x="2365578" y="1356278"/>
                  <a:pt x="2347953" y="1349984"/>
                  <a:pt x="2334449" y="1337673"/>
                </a:cubicBezTo>
                <a:cubicBezTo>
                  <a:pt x="2320944" y="1325362"/>
                  <a:pt x="2313989" y="1308703"/>
                  <a:pt x="2313585" y="1287695"/>
                </a:cubicBezTo>
                <a:cubicBezTo>
                  <a:pt x="2313855" y="1269545"/>
                  <a:pt x="2318593" y="1253438"/>
                  <a:pt x="2327800" y="1239372"/>
                </a:cubicBezTo>
                <a:cubicBezTo>
                  <a:pt x="2337007" y="1225307"/>
                  <a:pt x="2349060" y="1214241"/>
                  <a:pt x="2363959" y="1206172"/>
                </a:cubicBezTo>
                <a:cubicBezTo>
                  <a:pt x="2378857" y="1198104"/>
                  <a:pt x="2394980" y="1193990"/>
                  <a:pt x="2412326" y="1193831"/>
                </a:cubicBezTo>
                <a:close/>
                <a:moveTo>
                  <a:pt x="1792143" y="1190625"/>
                </a:moveTo>
                <a:lnTo>
                  <a:pt x="1838777" y="1190625"/>
                </a:lnTo>
                <a:lnTo>
                  <a:pt x="1827805" y="1247760"/>
                </a:lnTo>
                <a:cubicBezTo>
                  <a:pt x="1827181" y="1250577"/>
                  <a:pt x="1826543" y="1252936"/>
                  <a:pt x="1825890" y="1254839"/>
                </a:cubicBezTo>
                <a:cubicBezTo>
                  <a:pt x="1825238" y="1256742"/>
                  <a:pt x="1824885" y="1257731"/>
                  <a:pt x="1824833" y="1257808"/>
                </a:cubicBezTo>
                <a:lnTo>
                  <a:pt x="1825290" y="1257808"/>
                </a:lnTo>
                <a:cubicBezTo>
                  <a:pt x="1826000" y="1256215"/>
                  <a:pt x="1828213" y="1253514"/>
                  <a:pt x="1831928" y="1249705"/>
                </a:cubicBezTo>
                <a:cubicBezTo>
                  <a:pt x="1835643" y="1245897"/>
                  <a:pt x="1840718" y="1242316"/>
                  <a:pt x="1847151" y="1238964"/>
                </a:cubicBezTo>
                <a:cubicBezTo>
                  <a:pt x="1853584" y="1235612"/>
                  <a:pt x="1861233" y="1233825"/>
                  <a:pt x="1870096" y="1233602"/>
                </a:cubicBezTo>
                <a:cubicBezTo>
                  <a:pt x="1880279" y="1233616"/>
                  <a:pt x="1888350" y="1236271"/>
                  <a:pt x="1894307" y="1241567"/>
                </a:cubicBezTo>
                <a:cubicBezTo>
                  <a:pt x="1900265" y="1246862"/>
                  <a:pt x="1903310" y="1254714"/>
                  <a:pt x="1903443" y="1265120"/>
                </a:cubicBezTo>
                <a:cubicBezTo>
                  <a:pt x="1903327" y="1270123"/>
                  <a:pt x="1902518" y="1276501"/>
                  <a:pt x="1901015" y="1284256"/>
                </a:cubicBezTo>
                <a:cubicBezTo>
                  <a:pt x="1899512" y="1292011"/>
                  <a:pt x="1898008" y="1299475"/>
                  <a:pt x="1896504" y="1306648"/>
                </a:cubicBezTo>
                <a:cubicBezTo>
                  <a:pt x="1895000" y="1313822"/>
                  <a:pt x="1894189" y="1319037"/>
                  <a:pt x="1894070" y="1322295"/>
                </a:cubicBezTo>
                <a:cubicBezTo>
                  <a:pt x="1894094" y="1325888"/>
                  <a:pt x="1894961" y="1328365"/>
                  <a:pt x="1896671" y="1329728"/>
                </a:cubicBezTo>
                <a:cubicBezTo>
                  <a:pt x="1898380" y="1331090"/>
                  <a:pt x="1900790" y="1331738"/>
                  <a:pt x="1903900" y="1331672"/>
                </a:cubicBezTo>
                <a:cubicBezTo>
                  <a:pt x="1905200" y="1331653"/>
                  <a:pt x="1906315" y="1331576"/>
                  <a:pt x="1907243" y="1331443"/>
                </a:cubicBezTo>
                <a:cubicBezTo>
                  <a:pt x="1908172" y="1331309"/>
                  <a:pt x="1908658" y="1331233"/>
                  <a:pt x="1908701" y="1331214"/>
                </a:cubicBezTo>
                <a:lnTo>
                  <a:pt x="1904586" y="1352904"/>
                </a:lnTo>
                <a:cubicBezTo>
                  <a:pt x="1904553" y="1352932"/>
                  <a:pt x="1903533" y="1353046"/>
                  <a:pt x="1901528" y="1353246"/>
                </a:cubicBezTo>
                <a:cubicBezTo>
                  <a:pt x="1899523" y="1353446"/>
                  <a:pt x="1896733" y="1353560"/>
                  <a:pt x="1893157" y="1353589"/>
                </a:cubicBezTo>
                <a:cubicBezTo>
                  <a:pt x="1888916" y="1353699"/>
                  <a:pt x="1884582" y="1353250"/>
                  <a:pt x="1880156" y="1352244"/>
                </a:cubicBezTo>
                <a:cubicBezTo>
                  <a:pt x="1875729" y="1351238"/>
                  <a:pt x="1871987" y="1349014"/>
                  <a:pt x="1868931" y="1345572"/>
                </a:cubicBezTo>
                <a:cubicBezTo>
                  <a:pt x="1865875" y="1342130"/>
                  <a:pt x="1864282" y="1336810"/>
                  <a:pt x="1864152" y="1329613"/>
                </a:cubicBezTo>
                <a:cubicBezTo>
                  <a:pt x="1864265" y="1325302"/>
                  <a:pt x="1865055" y="1319466"/>
                  <a:pt x="1866521" y="1312106"/>
                </a:cubicBezTo>
                <a:cubicBezTo>
                  <a:pt x="1867987" y="1304745"/>
                  <a:pt x="1869454" y="1297486"/>
                  <a:pt x="1870921" y="1290328"/>
                </a:cubicBezTo>
                <a:cubicBezTo>
                  <a:pt x="1872389" y="1283170"/>
                  <a:pt x="1873181" y="1277739"/>
                  <a:pt x="1873296" y="1274036"/>
                </a:cubicBezTo>
                <a:cubicBezTo>
                  <a:pt x="1873306" y="1269654"/>
                  <a:pt x="1872087" y="1266244"/>
                  <a:pt x="1869639" y="1263806"/>
                </a:cubicBezTo>
                <a:cubicBezTo>
                  <a:pt x="1867191" y="1261368"/>
                  <a:pt x="1863457" y="1260129"/>
                  <a:pt x="1858437" y="1260091"/>
                </a:cubicBezTo>
                <a:cubicBezTo>
                  <a:pt x="1847893" y="1260439"/>
                  <a:pt x="1838978" y="1264601"/>
                  <a:pt x="1831691" y="1272579"/>
                </a:cubicBezTo>
                <a:cubicBezTo>
                  <a:pt x="1824404" y="1280556"/>
                  <a:pt x="1819604" y="1290262"/>
                  <a:pt x="1817289" y="1301696"/>
                </a:cubicBezTo>
                <a:lnTo>
                  <a:pt x="1807231" y="1352903"/>
                </a:lnTo>
                <a:lnTo>
                  <a:pt x="1778199" y="1352903"/>
                </a:lnTo>
                <a:lnTo>
                  <a:pt x="1805402" y="1212314"/>
                </a:lnTo>
                <a:lnTo>
                  <a:pt x="1788028" y="1212314"/>
                </a:lnTo>
                <a:close/>
                <a:moveTo>
                  <a:pt x="724886" y="1190625"/>
                </a:moveTo>
                <a:lnTo>
                  <a:pt x="771749" y="1190625"/>
                </a:lnTo>
                <a:lnTo>
                  <a:pt x="762148" y="1239996"/>
                </a:lnTo>
                <a:cubicBezTo>
                  <a:pt x="761533" y="1242931"/>
                  <a:pt x="760933" y="1245395"/>
                  <a:pt x="760347" y="1247388"/>
                </a:cubicBezTo>
                <a:cubicBezTo>
                  <a:pt x="759762" y="1249381"/>
                  <a:pt x="759447" y="1250418"/>
                  <a:pt x="759405" y="1250499"/>
                </a:cubicBezTo>
                <a:lnTo>
                  <a:pt x="759862" y="1250499"/>
                </a:lnTo>
                <a:cubicBezTo>
                  <a:pt x="763991" y="1245400"/>
                  <a:pt x="769220" y="1241328"/>
                  <a:pt x="775549" y="1238283"/>
                </a:cubicBezTo>
                <a:cubicBezTo>
                  <a:pt x="781879" y="1235239"/>
                  <a:pt x="788537" y="1233678"/>
                  <a:pt x="795523" y="1233602"/>
                </a:cubicBezTo>
                <a:cubicBezTo>
                  <a:pt x="809556" y="1233777"/>
                  <a:pt x="820389" y="1238222"/>
                  <a:pt x="828023" y="1246936"/>
                </a:cubicBezTo>
                <a:cubicBezTo>
                  <a:pt x="835656" y="1255650"/>
                  <a:pt x="839520" y="1267582"/>
                  <a:pt x="839615" y="1282732"/>
                </a:cubicBezTo>
                <a:cubicBezTo>
                  <a:pt x="839424" y="1297239"/>
                  <a:pt x="836303" y="1309944"/>
                  <a:pt x="830249" y="1320846"/>
                </a:cubicBezTo>
                <a:cubicBezTo>
                  <a:pt x="824196" y="1331747"/>
                  <a:pt x="816352" y="1340248"/>
                  <a:pt x="806717" y="1346347"/>
                </a:cubicBezTo>
                <a:cubicBezTo>
                  <a:pt x="797083" y="1352447"/>
                  <a:pt x="786798" y="1355546"/>
                  <a:pt x="775864" y="1355646"/>
                </a:cubicBezTo>
                <a:cubicBezTo>
                  <a:pt x="768634" y="1355660"/>
                  <a:pt x="761948" y="1354148"/>
                  <a:pt x="755804" y="1351108"/>
                </a:cubicBezTo>
                <a:cubicBezTo>
                  <a:pt x="749660" y="1348068"/>
                  <a:pt x="744917" y="1343416"/>
                  <a:pt x="741574" y="1337151"/>
                </a:cubicBezTo>
                <a:lnTo>
                  <a:pt x="741116" y="1337151"/>
                </a:lnTo>
                <a:cubicBezTo>
                  <a:pt x="741126" y="1337223"/>
                  <a:pt x="741050" y="1338050"/>
                  <a:pt x="740888" y="1339634"/>
                </a:cubicBezTo>
                <a:cubicBezTo>
                  <a:pt x="740726" y="1341218"/>
                  <a:pt x="740421" y="1343131"/>
                  <a:pt x="739973" y="1345371"/>
                </a:cubicBezTo>
                <a:lnTo>
                  <a:pt x="738602" y="1352903"/>
                </a:lnTo>
                <a:lnTo>
                  <a:pt x="711399" y="1352903"/>
                </a:lnTo>
                <a:lnTo>
                  <a:pt x="738602" y="1212314"/>
                </a:lnTo>
                <a:lnTo>
                  <a:pt x="720542" y="1212314"/>
                </a:lnTo>
                <a:close/>
                <a:moveTo>
                  <a:pt x="592803" y="1190625"/>
                </a:moveTo>
                <a:lnTo>
                  <a:pt x="639666" y="1190625"/>
                </a:lnTo>
                <a:lnTo>
                  <a:pt x="615663" y="1315206"/>
                </a:lnTo>
                <a:cubicBezTo>
                  <a:pt x="615425" y="1316373"/>
                  <a:pt x="615215" y="1317583"/>
                  <a:pt x="615034" y="1318836"/>
                </a:cubicBezTo>
                <a:cubicBezTo>
                  <a:pt x="614853" y="1320089"/>
                  <a:pt x="614758" y="1321242"/>
                  <a:pt x="614748" y="1322295"/>
                </a:cubicBezTo>
                <a:cubicBezTo>
                  <a:pt x="614786" y="1325788"/>
                  <a:pt x="615682" y="1328236"/>
                  <a:pt x="617434" y="1329642"/>
                </a:cubicBezTo>
                <a:cubicBezTo>
                  <a:pt x="619187" y="1331047"/>
                  <a:pt x="621568" y="1331724"/>
                  <a:pt x="624578" y="1331671"/>
                </a:cubicBezTo>
                <a:cubicBezTo>
                  <a:pt x="625988" y="1331652"/>
                  <a:pt x="627169" y="1331576"/>
                  <a:pt x="628121" y="1331443"/>
                </a:cubicBezTo>
                <a:cubicBezTo>
                  <a:pt x="629074" y="1331310"/>
                  <a:pt x="629569" y="1331234"/>
                  <a:pt x="629607" y="1331214"/>
                </a:cubicBezTo>
                <a:lnTo>
                  <a:pt x="625264" y="1352904"/>
                </a:lnTo>
                <a:cubicBezTo>
                  <a:pt x="625188" y="1352932"/>
                  <a:pt x="624140" y="1353046"/>
                  <a:pt x="622121" y="1353246"/>
                </a:cubicBezTo>
                <a:cubicBezTo>
                  <a:pt x="620101" y="1353446"/>
                  <a:pt x="617568" y="1353560"/>
                  <a:pt x="614520" y="1353589"/>
                </a:cubicBezTo>
                <a:cubicBezTo>
                  <a:pt x="606819" y="1353784"/>
                  <a:pt x="600389" y="1352538"/>
                  <a:pt x="595232" y="1349850"/>
                </a:cubicBezTo>
                <a:cubicBezTo>
                  <a:pt x="590074" y="1347163"/>
                  <a:pt x="587131" y="1341864"/>
                  <a:pt x="586402" y="1333954"/>
                </a:cubicBezTo>
                <a:lnTo>
                  <a:pt x="585945" y="1333954"/>
                </a:lnTo>
                <a:cubicBezTo>
                  <a:pt x="581801" y="1340153"/>
                  <a:pt x="576258" y="1345281"/>
                  <a:pt x="569314" y="1349338"/>
                </a:cubicBezTo>
                <a:cubicBezTo>
                  <a:pt x="562370" y="1353396"/>
                  <a:pt x="554884" y="1355498"/>
                  <a:pt x="546854" y="1355646"/>
                </a:cubicBezTo>
                <a:cubicBezTo>
                  <a:pt x="532612" y="1355476"/>
                  <a:pt x="521683" y="1351079"/>
                  <a:pt x="514069" y="1342455"/>
                </a:cubicBezTo>
                <a:cubicBezTo>
                  <a:pt x="506455" y="1333832"/>
                  <a:pt x="502610" y="1322004"/>
                  <a:pt x="502534" y="1306973"/>
                </a:cubicBezTo>
                <a:cubicBezTo>
                  <a:pt x="502702" y="1292316"/>
                  <a:pt x="505767" y="1279504"/>
                  <a:pt x="511730" y="1268538"/>
                </a:cubicBezTo>
                <a:cubicBezTo>
                  <a:pt x="517693" y="1257571"/>
                  <a:pt x="525549" y="1249031"/>
                  <a:pt x="535296" y="1242918"/>
                </a:cubicBezTo>
                <a:cubicBezTo>
                  <a:pt x="545044" y="1236804"/>
                  <a:pt x="555678" y="1233699"/>
                  <a:pt x="567200" y="1233602"/>
                </a:cubicBezTo>
                <a:cubicBezTo>
                  <a:pt x="573662" y="1233540"/>
                  <a:pt x="579825" y="1234806"/>
                  <a:pt x="585688" y="1237398"/>
                </a:cubicBezTo>
                <a:cubicBezTo>
                  <a:pt x="591550" y="1239991"/>
                  <a:pt x="596056" y="1244282"/>
                  <a:pt x="599204" y="1250271"/>
                </a:cubicBezTo>
                <a:lnTo>
                  <a:pt x="599661" y="1250271"/>
                </a:lnTo>
                <a:cubicBezTo>
                  <a:pt x="599656" y="1250190"/>
                  <a:pt x="599723" y="1249438"/>
                  <a:pt x="599861" y="1248016"/>
                </a:cubicBezTo>
                <a:cubicBezTo>
                  <a:pt x="599999" y="1246594"/>
                  <a:pt x="600237" y="1244986"/>
                  <a:pt x="600575" y="1243192"/>
                </a:cubicBezTo>
                <a:lnTo>
                  <a:pt x="606519" y="1212314"/>
                </a:lnTo>
                <a:lnTo>
                  <a:pt x="588459" y="1212314"/>
                </a:lnTo>
                <a:close/>
                <a:moveTo>
                  <a:pt x="161989" y="1190625"/>
                </a:moveTo>
                <a:lnTo>
                  <a:pt x="208831" y="1190625"/>
                </a:lnTo>
                <a:lnTo>
                  <a:pt x="185285" y="1313151"/>
                </a:lnTo>
                <a:cubicBezTo>
                  <a:pt x="184937" y="1314675"/>
                  <a:pt x="184661" y="1316200"/>
                  <a:pt x="184456" y="1317724"/>
                </a:cubicBezTo>
                <a:cubicBezTo>
                  <a:pt x="184252" y="1319248"/>
                  <a:pt x="184147" y="1320544"/>
                  <a:pt x="184142" y="1321611"/>
                </a:cubicBezTo>
                <a:cubicBezTo>
                  <a:pt x="184180" y="1325074"/>
                  <a:pt x="185076" y="1327409"/>
                  <a:pt x="186828" y="1328614"/>
                </a:cubicBezTo>
                <a:cubicBezTo>
                  <a:pt x="188581" y="1329819"/>
                  <a:pt x="190962" y="1330381"/>
                  <a:pt x="193972" y="1330300"/>
                </a:cubicBezTo>
                <a:cubicBezTo>
                  <a:pt x="195591" y="1330290"/>
                  <a:pt x="196868" y="1330252"/>
                  <a:pt x="197801" y="1330186"/>
                </a:cubicBezTo>
                <a:cubicBezTo>
                  <a:pt x="198734" y="1330119"/>
                  <a:pt x="199211" y="1330081"/>
                  <a:pt x="199230" y="1330071"/>
                </a:cubicBezTo>
                <a:lnTo>
                  <a:pt x="194658" y="1353132"/>
                </a:lnTo>
                <a:cubicBezTo>
                  <a:pt x="194567" y="1353161"/>
                  <a:pt x="193548" y="1353275"/>
                  <a:pt x="191600" y="1353475"/>
                </a:cubicBezTo>
                <a:cubicBezTo>
                  <a:pt x="189652" y="1353674"/>
                  <a:pt x="187319" y="1353789"/>
                  <a:pt x="184599" y="1353817"/>
                </a:cubicBezTo>
                <a:cubicBezTo>
                  <a:pt x="179838" y="1353917"/>
                  <a:pt x="175149" y="1353362"/>
                  <a:pt x="170532" y="1352151"/>
                </a:cubicBezTo>
                <a:cubicBezTo>
                  <a:pt x="165915" y="1350940"/>
                  <a:pt x="162072" y="1348474"/>
                  <a:pt x="159003" y="1344751"/>
                </a:cubicBezTo>
                <a:cubicBezTo>
                  <a:pt x="155934" y="1341028"/>
                  <a:pt x="154341" y="1335449"/>
                  <a:pt x="154224" y="1328014"/>
                </a:cubicBezTo>
                <a:cubicBezTo>
                  <a:pt x="154224" y="1326294"/>
                  <a:pt x="154338" y="1324417"/>
                  <a:pt x="154567" y="1322383"/>
                </a:cubicBezTo>
                <a:cubicBezTo>
                  <a:pt x="154795" y="1320349"/>
                  <a:pt x="155138" y="1318186"/>
                  <a:pt x="155594" y="1315895"/>
                </a:cubicBezTo>
                <a:lnTo>
                  <a:pt x="175692" y="1212314"/>
                </a:lnTo>
                <a:lnTo>
                  <a:pt x="157650" y="1212314"/>
                </a:lnTo>
                <a:close/>
                <a:moveTo>
                  <a:pt x="20036" y="1190625"/>
                </a:moveTo>
                <a:lnTo>
                  <a:pt x="66899" y="1190625"/>
                </a:lnTo>
                <a:lnTo>
                  <a:pt x="57298" y="1239996"/>
                </a:lnTo>
                <a:cubicBezTo>
                  <a:pt x="56683" y="1242931"/>
                  <a:pt x="56083" y="1245395"/>
                  <a:pt x="55497" y="1247388"/>
                </a:cubicBezTo>
                <a:cubicBezTo>
                  <a:pt x="54912" y="1249381"/>
                  <a:pt x="54597" y="1250418"/>
                  <a:pt x="54555" y="1250499"/>
                </a:cubicBezTo>
                <a:lnTo>
                  <a:pt x="55012" y="1250499"/>
                </a:lnTo>
                <a:cubicBezTo>
                  <a:pt x="59141" y="1245400"/>
                  <a:pt x="64370" y="1241328"/>
                  <a:pt x="70699" y="1238283"/>
                </a:cubicBezTo>
                <a:cubicBezTo>
                  <a:pt x="77029" y="1235239"/>
                  <a:pt x="83687" y="1233678"/>
                  <a:pt x="90673" y="1233602"/>
                </a:cubicBezTo>
                <a:cubicBezTo>
                  <a:pt x="104706" y="1233777"/>
                  <a:pt x="115539" y="1238222"/>
                  <a:pt x="123173" y="1246936"/>
                </a:cubicBezTo>
                <a:cubicBezTo>
                  <a:pt x="130806" y="1255650"/>
                  <a:pt x="134670" y="1267582"/>
                  <a:pt x="134765" y="1282732"/>
                </a:cubicBezTo>
                <a:cubicBezTo>
                  <a:pt x="134574" y="1297239"/>
                  <a:pt x="131453" y="1309944"/>
                  <a:pt x="125399" y="1320846"/>
                </a:cubicBezTo>
                <a:cubicBezTo>
                  <a:pt x="119346" y="1331747"/>
                  <a:pt x="111502" y="1340248"/>
                  <a:pt x="101867" y="1346347"/>
                </a:cubicBezTo>
                <a:cubicBezTo>
                  <a:pt x="92233" y="1352447"/>
                  <a:pt x="81948" y="1355546"/>
                  <a:pt x="71014" y="1355646"/>
                </a:cubicBezTo>
                <a:cubicBezTo>
                  <a:pt x="63784" y="1355660"/>
                  <a:pt x="57098" y="1354148"/>
                  <a:pt x="50954" y="1351108"/>
                </a:cubicBezTo>
                <a:cubicBezTo>
                  <a:pt x="44810" y="1348068"/>
                  <a:pt x="40067" y="1343416"/>
                  <a:pt x="36724" y="1337151"/>
                </a:cubicBezTo>
                <a:lnTo>
                  <a:pt x="36267" y="1337151"/>
                </a:lnTo>
                <a:cubicBezTo>
                  <a:pt x="36276" y="1337223"/>
                  <a:pt x="36200" y="1338050"/>
                  <a:pt x="36038" y="1339634"/>
                </a:cubicBezTo>
                <a:cubicBezTo>
                  <a:pt x="35876" y="1341218"/>
                  <a:pt x="35571" y="1343131"/>
                  <a:pt x="35124" y="1345371"/>
                </a:cubicBezTo>
                <a:lnTo>
                  <a:pt x="33752" y="1352903"/>
                </a:lnTo>
                <a:lnTo>
                  <a:pt x="6549" y="1352903"/>
                </a:lnTo>
                <a:lnTo>
                  <a:pt x="33752" y="1212314"/>
                </a:lnTo>
                <a:lnTo>
                  <a:pt x="15693" y="1212314"/>
                </a:lnTo>
                <a:close/>
                <a:moveTo>
                  <a:pt x="2625052" y="1136528"/>
                </a:moveTo>
                <a:lnTo>
                  <a:pt x="2687536" y="1136528"/>
                </a:lnTo>
                <a:lnTo>
                  <a:pt x="2655532" y="1302636"/>
                </a:lnTo>
                <a:cubicBezTo>
                  <a:pt x="2655214" y="1304192"/>
                  <a:pt x="2654935" y="1305806"/>
                  <a:pt x="2654694" y="1307476"/>
                </a:cubicBezTo>
                <a:cubicBezTo>
                  <a:pt x="2654453" y="1309147"/>
                  <a:pt x="2654325" y="1310684"/>
                  <a:pt x="2654313" y="1312088"/>
                </a:cubicBezTo>
                <a:cubicBezTo>
                  <a:pt x="2654363" y="1316745"/>
                  <a:pt x="2655557" y="1320010"/>
                  <a:pt x="2657894" y="1321883"/>
                </a:cubicBezTo>
                <a:cubicBezTo>
                  <a:pt x="2660231" y="1323757"/>
                  <a:pt x="2663406" y="1324659"/>
                  <a:pt x="2667419" y="1324589"/>
                </a:cubicBezTo>
                <a:cubicBezTo>
                  <a:pt x="2669299" y="1324564"/>
                  <a:pt x="2670873" y="1324462"/>
                  <a:pt x="2672143" y="1324285"/>
                </a:cubicBezTo>
                <a:cubicBezTo>
                  <a:pt x="2673413" y="1324107"/>
                  <a:pt x="2674074" y="1324005"/>
                  <a:pt x="2674125" y="1323980"/>
                </a:cubicBezTo>
                <a:lnTo>
                  <a:pt x="2668333" y="1352899"/>
                </a:lnTo>
                <a:cubicBezTo>
                  <a:pt x="2668232" y="1352937"/>
                  <a:pt x="2666835" y="1353089"/>
                  <a:pt x="2664143" y="1353356"/>
                </a:cubicBezTo>
                <a:cubicBezTo>
                  <a:pt x="2661450" y="1353622"/>
                  <a:pt x="2658072" y="1353774"/>
                  <a:pt x="2654008" y="1353812"/>
                </a:cubicBezTo>
                <a:cubicBezTo>
                  <a:pt x="2643740" y="1354072"/>
                  <a:pt x="2635167" y="1352411"/>
                  <a:pt x="2628290" y="1348828"/>
                </a:cubicBezTo>
                <a:cubicBezTo>
                  <a:pt x="2621413" y="1345245"/>
                  <a:pt x="2617489" y="1338180"/>
                  <a:pt x="2616517" y="1327634"/>
                </a:cubicBezTo>
                <a:lnTo>
                  <a:pt x="2615908" y="1327634"/>
                </a:lnTo>
                <a:cubicBezTo>
                  <a:pt x="2610383" y="1335898"/>
                  <a:pt x="2602992" y="1342735"/>
                  <a:pt x="2593734" y="1348145"/>
                </a:cubicBezTo>
                <a:cubicBezTo>
                  <a:pt x="2584475" y="1353556"/>
                  <a:pt x="2574493" y="1356359"/>
                  <a:pt x="2563787" y="1356556"/>
                </a:cubicBezTo>
                <a:cubicBezTo>
                  <a:pt x="2544797" y="1356328"/>
                  <a:pt x="2530226" y="1350466"/>
                  <a:pt x="2520074" y="1338968"/>
                </a:cubicBezTo>
                <a:cubicBezTo>
                  <a:pt x="2509922" y="1327470"/>
                  <a:pt x="2504795" y="1311700"/>
                  <a:pt x="2504694" y="1291658"/>
                </a:cubicBezTo>
                <a:cubicBezTo>
                  <a:pt x="2504917" y="1272116"/>
                  <a:pt x="2509005" y="1255034"/>
                  <a:pt x="2516955" y="1240411"/>
                </a:cubicBezTo>
                <a:cubicBezTo>
                  <a:pt x="2524906" y="1225789"/>
                  <a:pt x="2535380" y="1214402"/>
                  <a:pt x="2548376" y="1206251"/>
                </a:cubicBezTo>
                <a:cubicBezTo>
                  <a:pt x="2561373" y="1198100"/>
                  <a:pt x="2575553" y="1193960"/>
                  <a:pt x="2590915" y="1193831"/>
                </a:cubicBezTo>
                <a:cubicBezTo>
                  <a:pt x="2599531" y="1193748"/>
                  <a:pt x="2607748" y="1195435"/>
                  <a:pt x="2615565" y="1198892"/>
                </a:cubicBezTo>
                <a:cubicBezTo>
                  <a:pt x="2623382" y="1202349"/>
                  <a:pt x="2629389" y="1208070"/>
                  <a:pt x="2633586" y="1216055"/>
                </a:cubicBezTo>
                <a:lnTo>
                  <a:pt x="2634196" y="1216055"/>
                </a:lnTo>
                <a:cubicBezTo>
                  <a:pt x="2634190" y="1215948"/>
                  <a:pt x="2634279" y="1214945"/>
                  <a:pt x="2634463" y="1213049"/>
                </a:cubicBezTo>
                <a:cubicBezTo>
                  <a:pt x="2634647" y="1211152"/>
                  <a:pt x="2634964" y="1209009"/>
                  <a:pt x="2635415" y="1206617"/>
                </a:cubicBezTo>
                <a:lnTo>
                  <a:pt x="2643340" y="1165446"/>
                </a:lnTo>
                <a:lnTo>
                  <a:pt x="2619261" y="1165446"/>
                </a:lnTo>
                <a:close/>
                <a:moveTo>
                  <a:pt x="2140763" y="1136528"/>
                </a:moveTo>
                <a:lnTo>
                  <a:pt x="2203247" y="1136528"/>
                </a:lnTo>
                <a:lnTo>
                  <a:pt x="2190445" y="1202355"/>
                </a:lnTo>
                <a:cubicBezTo>
                  <a:pt x="2189626" y="1206268"/>
                  <a:pt x="2188826" y="1209554"/>
                  <a:pt x="2188045" y="1212212"/>
                </a:cubicBezTo>
                <a:cubicBezTo>
                  <a:pt x="2187264" y="1214869"/>
                  <a:pt x="2186845" y="1216252"/>
                  <a:pt x="2186788" y="1216360"/>
                </a:cubicBezTo>
                <a:lnTo>
                  <a:pt x="2187397" y="1216360"/>
                </a:lnTo>
                <a:cubicBezTo>
                  <a:pt x="2192903" y="1209560"/>
                  <a:pt x="2199875" y="1204131"/>
                  <a:pt x="2208314" y="1200072"/>
                </a:cubicBezTo>
                <a:cubicBezTo>
                  <a:pt x="2216753" y="1196012"/>
                  <a:pt x="2225631" y="1193932"/>
                  <a:pt x="2234946" y="1193831"/>
                </a:cubicBezTo>
                <a:cubicBezTo>
                  <a:pt x="2253657" y="1194064"/>
                  <a:pt x="2268101" y="1199991"/>
                  <a:pt x="2278278" y="1211609"/>
                </a:cubicBezTo>
                <a:cubicBezTo>
                  <a:pt x="2288456" y="1223228"/>
                  <a:pt x="2293608" y="1239137"/>
                  <a:pt x="2293734" y="1259337"/>
                </a:cubicBezTo>
                <a:cubicBezTo>
                  <a:pt x="2293481" y="1278680"/>
                  <a:pt x="2289319" y="1295619"/>
                  <a:pt x="2281247" y="1310155"/>
                </a:cubicBezTo>
                <a:cubicBezTo>
                  <a:pt x="2273176" y="1324691"/>
                  <a:pt x="2262717" y="1336025"/>
                  <a:pt x="2249871" y="1344157"/>
                </a:cubicBezTo>
                <a:cubicBezTo>
                  <a:pt x="2237025" y="1352290"/>
                  <a:pt x="2223312" y="1356423"/>
                  <a:pt x="2208733" y="1356556"/>
                </a:cubicBezTo>
                <a:cubicBezTo>
                  <a:pt x="2199094" y="1356575"/>
                  <a:pt x="2190179" y="1354558"/>
                  <a:pt x="2181987" y="1350505"/>
                </a:cubicBezTo>
                <a:cubicBezTo>
                  <a:pt x="2173795" y="1346452"/>
                  <a:pt x="2167471" y="1340249"/>
                  <a:pt x="2163013" y="1331896"/>
                </a:cubicBezTo>
                <a:lnTo>
                  <a:pt x="2162404" y="1331896"/>
                </a:lnTo>
                <a:cubicBezTo>
                  <a:pt x="2162416" y="1331991"/>
                  <a:pt x="2162315" y="1333095"/>
                  <a:pt x="2162099" y="1335207"/>
                </a:cubicBezTo>
                <a:cubicBezTo>
                  <a:pt x="2161883" y="1337319"/>
                  <a:pt x="2161477" y="1339868"/>
                  <a:pt x="2160880" y="1342856"/>
                </a:cubicBezTo>
                <a:lnTo>
                  <a:pt x="2159051" y="1352898"/>
                </a:lnTo>
                <a:lnTo>
                  <a:pt x="2122780" y="1352898"/>
                </a:lnTo>
                <a:lnTo>
                  <a:pt x="2159051" y="1165446"/>
                </a:lnTo>
                <a:lnTo>
                  <a:pt x="2134972" y="1165446"/>
                </a:lnTo>
                <a:close/>
                <a:moveTo>
                  <a:pt x="1954971" y="886787"/>
                </a:moveTo>
                <a:cubicBezTo>
                  <a:pt x="1947897" y="886861"/>
                  <a:pt x="1941158" y="888798"/>
                  <a:pt x="1934753" y="892598"/>
                </a:cubicBezTo>
                <a:cubicBezTo>
                  <a:pt x="1928348" y="896398"/>
                  <a:pt x="1923100" y="901621"/>
                  <a:pt x="1919007" y="908267"/>
                </a:cubicBezTo>
                <a:cubicBezTo>
                  <a:pt x="1914915" y="914913"/>
                  <a:pt x="1912800" y="922542"/>
                  <a:pt x="1912663" y="931153"/>
                </a:cubicBezTo>
                <a:cubicBezTo>
                  <a:pt x="1912806" y="939939"/>
                  <a:pt x="1915436" y="946837"/>
                  <a:pt x="1920553" y="951850"/>
                </a:cubicBezTo>
                <a:cubicBezTo>
                  <a:pt x="1925670" y="956862"/>
                  <a:pt x="1932416" y="959415"/>
                  <a:pt x="1940792" y="959511"/>
                </a:cubicBezTo>
                <a:cubicBezTo>
                  <a:pt x="1947866" y="959444"/>
                  <a:pt x="1954606" y="957544"/>
                  <a:pt x="1961011" y="953810"/>
                </a:cubicBezTo>
                <a:cubicBezTo>
                  <a:pt x="1967415" y="950077"/>
                  <a:pt x="1972664" y="944907"/>
                  <a:pt x="1976756" y="938302"/>
                </a:cubicBezTo>
                <a:cubicBezTo>
                  <a:pt x="1980849" y="931697"/>
                  <a:pt x="1982963" y="924054"/>
                  <a:pt x="1983100" y="915373"/>
                </a:cubicBezTo>
                <a:cubicBezTo>
                  <a:pt x="1982957" y="906679"/>
                  <a:pt x="1980328" y="899770"/>
                  <a:pt x="1975211" y="894649"/>
                </a:cubicBezTo>
                <a:cubicBezTo>
                  <a:pt x="1970094" y="889527"/>
                  <a:pt x="1963347" y="886906"/>
                  <a:pt x="1954971" y="886787"/>
                </a:cubicBezTo>
                <a:close/>
                <a:moveTo>
                  <a:pt x="1453253" y="886787"/>
                </a:moveTo>
                <a:cubicBezTo>
                  <a:pt x="1445915" y="886912"/>
                  <a:pt x="1439661" y="888976"/>
                  <a:pt x="1434491" y="892979"/>
                </a:cubicBezTo>
                <a:cubicBezTo>
                  <a:pt x="1429321" y="896983"/>
                  <a:pt x="1425370" y="902181"/>
                  <a:pt x="1422638" y="908573"/>
                </a:cubicBezTo>
                <a:cubicBezTo>
                  <a:pt x="1419906" y="914965"/>
                  <a:pt x="1418529" y="921806"/>
                  <a:pt x="1418506" y="929096"/>
                </a:cubicBezTo>
                <a:cubicBezTo>
                  <a:pt x="1418506" y="936867"/>
                  <a:pt x="1420449" y="943052"/>
                  <a:pt x="1424335" y="947649"/>
                </a:cubicBezTo>
                <a:cubicBezTo>
                  <a:pt x="1428221" y="952247"/>
                  <a:pt x="1434051" y="954601"/>
                  <a:pt x="1441823" y="954710"/>
                </a:cubicBezTo>
                <a:cubicBezTo>
                  <a:pt x="1449596" y="954511"/>
                  <a:pt x="1456073" y="952012"/>
                  <a:pt x="1461254" y="947214"/>
                </a:cubicBezTo>
                <a:cubicBezTo>
                  <a:pt x="1466436" y="942416"/>
                  <a:pt x="1470322" y="936512"/>
                  <a:pt x="1472913" y="929503"/>
                </a:cubicBezTo>
                <a:cubicBezTo>
                  <a:pt x="1475503" y="922493"/>
                  <a:pt x="1476799" y="915573"/>
                  <a:pt x="1476799" y="908742"/>
                </a:cubicBezTo>
                <a:cubicBezTo>
                  <a:pt x="1476632" y="900423"/>
                  <a:pt x="1474337" y="894649"/>
                  <a:pt x="1469912" y="891418"/>
                </a:cubicBezTo>
                <a:cubicBezTo>
                  <a:pt x="1465488" y="888188"/>
                  <a:pt x="1459935" y="886644"/>
                  <a:pt x="1453253" y="886787"/>
                </a:cubicBezTo>
                <a:close/>
                <a:moveTo>
                  <a:pt x="1173921" y="886787"/>
                </a:moveTo>
                <a:cubicBezTo>
                  <a:pt x="1166847" y="886861"/>
                  <a:pt x="1160108" y="888798"/>
                  <a:pt x="1153703" y="892598"/>
                </a:cubicBezTo>
                <a:cubicBezTo>
                  <a:pt x="1147298" y="896398"/>
                  <a:pt x="1142049" y="901621"/>
                  <a:pt x="1137957" y="908267"/>
                </a:cubicBezTo>
                <a:cubicBezTo>
                  <a:pt x="1133865" y="914913"/>
                  <a:pt x="1131750" y="922542"/>
                  <a:pt x="1131613" y="931153"/>
                </a:cubicBezTo>
                <a:cubicBezTo>
                  <a:pt x="1131756" y="939939"/>
                  <a:pt x="1134386" y="946837"/>
                  <a:pt x="1139503" y="951850"/>
                </a:cubicBezTo>
                <a:cubicBezTo>
                  <a:pt x="1144620" y="956862"/>
                  <a:pt x="1151366" y="959415"/>
                  <a:pt x="1159742" y="959511"/>
                </a:cubicBezTo>
                <a:cubicBezTo>
                  <a:pt x="1166816" y="959444"/>
                  <a:pt x="1173556" y="957544"/>
                  <a:pt x="1179961" y="953810"/>
                </a:cubicBezTo>
                <a:cubicBezTo>
                  <a:pt x="1186365" y="950077"/>
                  <a:pt x="1191614" y="944907"/>
                  <a:pt x="1195706" y="938302"/>
                </a:cubicBezTo>
                <a:cubicBezTo>
                  <a:pt x="1199799" y="931697"/>
                  <a:pt x="1201913" y="924054"/>
                  <a:pt x="1202050" y="915373"/>
                </a:cubicBezTo>
                <a:cubicBezTo>
                  <a:pt x="1201907" y="906679"/>
                  <a:pt x="1199277" y="899770"/>
                  <a:pt x="1194161" y="894649"/>
                </a:cubicBezTo>
                <a:cubicBezTo>
                  <a:pt x="1189044" y="889527"/>
                  <a:pt x="1182297" y="886906"/>
                  <a:pt x="1173921" y="886787"/>
                </a:cubicBezTo>
                <a:close/>
                <a:moveTo>
                  <a:pt x="2921951" y="884501"/>
                </a:moveTo>
                <a:cubicBezTo>
                  <a:pt x="2914522" y="884597"/>
                  <a:pt x="2907880" y="886924"/>
                  <a:pt x="2902024" y="891481"/>
                </a:cubicBezTo>
                <a:cubicBezTo>
                  <a:pt x="2896168" y="896040"/>
                  <a:pt x="2891756" y="902257"/>
                  <a:pt x="2888787" y="910133"/>
                </a:cubicBezTo>
                <a:lnTo>
                  <a:pt x="2940019" y="910133"/>
                </a:lnTo>
                <a:cubicBezTo>
                  <a:pt x="2940039" y="910038"/>
                  <a:pt x="2940115" y="909313"/>
                  <a:pt x="2940248" y="907959"/>
                </a:cubicBezTo>
                <a:cubicBezTo>
                  <a:pt x="2940382" y="906605"/>
                  <a:pt x="2940458" y="905194"/>
                  <a:pt x="2940477" y="903725"/>
                </a:cubicBezTo>
                <a:cubicBezTo>
                  <a:pt x="2940405" y="897618"/>
                  <a:pt x="2938719" y="892898"/>
                  <a:pt x="2935417" y="889565"/>
                </a:cubicBezTo>
                <a:cubicBezTo>
                  <a:pt x="2932115" y="886232"/>
                  <a:pt x="2927626" y="884544"/>
                  <a:pt x="2921951" y="884501"/>
                </a:cubicBezTo>
                <a:close/>
                <a:moveTo>
                  <a:pt x="2207576" y="884501"/>
                </a:moveTo>
                <a:cubicBezTo>
                  <a:pt x="2200147" y="884597"/>
                  <a:pt x="2193505" y="886924"/>
                  <a:pt x="2187649" y="891481"/>
                </a:cubicBezTo>
                <a:cubicBezTo>
                  <a:pt x="2181793" y="896040"/>
                  <a:pt x="2177381" y="902257"/>
                  <a:pt x="2174412" y="910133"/>
                </a:cubicBezTo>
                <a:lnTo>
                  <a:pt x="2225645" y="910133"/>
                </a:lnTo>
                <a:cubicBezTo>
                  <a:pt x="2225663" y="910038"/>
                  <a:pt x="2225740" y="909313"/>
                  <a:pt x="2225873" y="907959"/>
                </a:cubicBezTo>
                <a:cubicBezTo>
                  <a:pt x="2226007" y="906605"/>
                  <a:pt x="2226083" y="905194"/>
                  <a:pt x="2226102" y="903725"/>
                </a:cubicBezTo>
                <a:cubicBezTo>
                  <a:pt x="2226031" y="897618"/>
                  <a:pt x="2224344" y="892898"/>
                  <a:pt x="2221042" y="889565"/>
                </a:cubicBezTo>
                <a:cubicBezTo>
                  <a:pt x="2217739" y="886232"/>
                  <a:pt x="2213251" y="884544"/>
                  <a:pt x="2207576" y="884501"/>
                </a:cubicBezTo>
                <a:close/>
                <a:moveTo>
                  <a:pt x="2331639" y="864870"/>
                </a:moveTo>
                <a:lnTo>
                  <a:pt x="2378474" y="864870"/>
                </a:lnTo>
                <a:lnTo>
                  <a:pt x="2363157" y="943731"/>
                </a:lnTo>
                <a:cubicBezTo>
                  <a:pt x="2362919" y="944898"/>
                  <a:pt x="2362709" y="946108"/>
                  <a:pt x="2362529" y="947361"/>
                </a:cubicBezTo>
                <a:cubicBezTo>
                  <a:pt x="2362347" y="948615"/>
                  <a:pt x="2362253" y="949767"/>
                  <a:pt x="2362243" y="950820"/>
                </a:cubicBezTo>
                <a:cubicBezTo>
                  <a:pt x="2362281" y="954313"/>
                  <a:pt x="2363176" y="956761"/>
                  <a:pt x="2364929" y="958167"/>
                </a:cubicBezTo>
                <a:cubicBezTo>
                  <a:pt x="2366681" y="959572"/>
                  <a:pt x="2369063" y="960249"/>
                  <a:pt x="2372073" y="960197"/>
                </a:cubicBezTo>
                <a:cubicBezTo>
                  <a:pt x="2373482" y="960177"/>
                  <a:pt x="2374663" y="960101"/>
                  <a:pt x="2375616" y="959968"/>
                </a:cubicBezTo>
                <a:cubicBezTo>
                  <a:pt x="2376569" y="959834"/>
                  <a:pt x="2377064" y="959758"/>
                  <a:pt x="2377102" y="959739"/>
                </a:cubicBezTo>
                <a:lnTo>
                  <a:pt x="2372987" y="981429"/>
                </a:lnTo>
                <a:cubicBezTo>
                  <a:pt x="2372873" y="981457"/>
                  <a:pt x="2371787" y="981571"/>
                  <a:pt x="2369730" y="981771"/>
                </a:cubicBezTo>
                <a:cubicBezTo>
                  <a:pt x="2367672" y="981971"/>
                  <a:pt x="2365329" y="982085"/>
                  <a:pt x="2362700" y="982114"/>
                </a:cubicBezTo>
                <a:cubicBezTo>
                  <a:pt x="2357939" y="982229"/>
                  <a:pt x="2353250" y="981795"/>
                  <a:pt x="2348633" y="980811"/>
                </a:cubicBezTo>
                <a:cubicBezTo>
                  <a:pt x="2344016" y="979827"/>
                  <a:pt x="2340173" y="977600"/>
                  <a:pt x="2337104" y="974130"/>
                </a:cubicBezTo>
                <a:cubicBezTo>
                  <a:pt x="2334035" y="970660"/>
                  <a:pt x="2332442" y="965253"/>
                  <a:pt x="2332325" y="957910"/>
                </a:cubicBezTo>
                <a:cubicBezTo>
                  <a:pt x="2332325" y="956299"/>
                  <a:pt x="2332439" y="954489"/>
                  <a:pt x="2332667" y="952478"/>
                </a:cubicBezTo>
                <a:cubicBezTo>
                  <a:pt x="2332896" y="950468"/>
                  <a:pt x="2333239" y="948314"/>
                  <a:pt x="2333695" y="946018"/>
                </a:cubicBezTo>
                <a:lnTo>
                  <a:pt x="2345343" y="886559"/>
                </a:lnTo>
                <a:lnTo>
                  <a:pt x="2327296" y="886559"/>
                </a:lnTo>
                <a:close/>
                <a:moveTo>
                  <a:pt x="1606368" y="864870"/>
                </a:moveTo>
                <a:lnTo>
                  <a:pt x="1653439" y="864870"/>
                </a:lnTo>
                <a:lnTo>
                  <a:pt x="1639944" y="933898"/>
                </a:lnTo>
                <a:cubicBezTo>
                  <a:pt x="1639587" y="935861"/>
                  <a:pt x="1639272" y="937767"/>
                  <a:pt x="1639001" y="939615"/>
                </a:cubicBezTo>
                <a:cubicBezTo>
                  <a:pt x="1638729" y="941464"/>
                  <a:pt x="1638586" y="943141"/>
                  <a:pt x="1638571" y="944646"/>
                </a:cubicBezTo>
                <a:cubicBezTo>
                  <a:pt x="1638524" y="949020"/>
                  <a:pt x="1639649" y="952393"/>
                  <a:pt x="1641945" y="954766"/>
                </a:cubicBezTo>
                <a:cubicBezTo>
                  <a:pt x="1644242" y="957139"/>
                  <a:pt x="1647997" y="958339"/>
                  <a:pt x="1653211" y="958368"/>
                </a:cubicBezTo>
                <a:cubicBezTo>
                  <a:pt x="1660049" y="958222"/>
                  <a:pt x="1666272" y="956125"/>
                  <a:pt x="1671881" y="952075"/>
                </a:cubicBezTo>
                <a:cubicBezTo>
                  <a:pt x="1677490" y="948024"/>
                  <a:pt x="1682171" y="942894"/>
                  <a:pt x="1685924" y="936684"/>
                </a:cubicBezTo>
                <a:cubicBezTo>
                  <a:pt x="1689677" y="930475"/>
                  <a:pt x="1692189" y="924057"/>
                  <a:pt x="1693459" y="917432"/>
                </a:cubicBezTo>
                <a:lnTo>
                  <a:pt x="1699397" y="886559"/>
                </a:lnTo>
                <a:lnTo>
                  <a:pt x="1681345" y="886559"/>
                </a:lnTo>
                <a:lnTo>
                  <a:pt x="1685691" y="864870"/>
                </a:lnTo>
                <a:lnTo>
                  <a:pt x="1732755" y="864870"/>
                </a:lnTo>
                <a:lnTo>
                  <a:pt x="1717210" y="943731"/>
                </a:lnTo>
                <a:cubicBezTo>
                  <a:pt x="1716981" y="944898"/>
                  <a:pt x="1716810" y="946108"/>
                  <a:pt x="1716696" y="947361"/>
                </a:cubicBezTo>
                <a:cubicBezTo>
                  <a:pt x="1716581" y="948615"/>
                  <a:pt x="1716524" y="949767"/>
                  <a:pt x="1716524" y="950820"/>
                </a:cubicBezTo>
                <a:cubicBezTo>
                  <a:pt x="1716548" y="954313"/>
                  <a:pt x="1717415" y="956761"/>
                  <a:pt x="1719125" y="958167"/>
                </a:cubicBezTo>
                <a:cubicBezTo>
                  <a:pt x="1720834" y="959572"/>
                  <a:pt x="1723244" y="960249"/>
                  <a:pt x="1726354" y="960197"/>
                </a:cubicBezTo>
                <a:cubicBezTo>
                  <a:pt x="1727654" y="960177"/>
                  <a:pt x="1728769" y="960101"/>
                  <a:pt x="1729697" y="959968"/>
                </a:cubicBezTo>
                <a:cubicBezTo>
                  <a:pt x="1730626" y="959834"/>
                  <a:pt x="1731112" y="959758"/>
                  <a:pt x="1731155" y="959739"/>
                </a:cubicBezTo>
                <a:lnTo>
                  <a:pt x="1727040" y="981429"/>
                </a:lnTo>
                <a:cubicBezTo>
                  <a:pt x="1726968" y="981457"/>
                  <a:pt x="1725797" y="981571"/>
                  <a:pt x="1723525" y="981771"/>
                </a:cubicBezTo>
                <a:cubicBezTo>
                  <a:pt x="1721254" y="981971"/>
                  <a:pt x="1718311" y="982085"/>
                  <a:pt x="1714697" y="982114"/>
                </a:cubicBezTo>
                <a:cubicBezTo>
                  <a:pt x="1707299" y="982285"/>
                  <a:pt x="1701085" y="980630"/>
                  <a:pt x="1696057" y="977148"/>
                </a:cubicBezTo>
                <a:cubicBezTo>
                  <a:pt x="1691028" y="973666"/>
                  <a:pt x="1688411" y="967330"/>
                  <a:pt x="1688206" y="958139"/>
                </a:cubicBezTo>
                <a:lnTo>
                  <a:pt x="1687749" y="958139"/>
                </a:lnTo>
                <a:cubicBezTo>
                  <a:pt x="1683527" y="964718"/>
                  <a:pt x="1677618" y="970627"/>
                  <a:pt x="1670022" y="975865"/>
                </a:cubicBezTo>
                <a:cubicBezTo>
                  <a:pt x="1662427" y="981103"/>
                  <a:pt x="1653087" y="983871"/>
                  <a:pt x="1642003" y="984171"/>
                </a:cubicBezTo>
                <a:cubicBezTo>
                  <a:pt x="1632608" y="984252"/>
                  <a:pt x="1624727" y="981806"/>
                  <a:pt x="1618360" y="976834"/>
                </a:cubicBezTo>
                <a:cubicBezTo>
                  <a:pt x="1611993" y="971862"/>
                  <a:pt x="1608682" y="963877"/>
                  <a:pt x="1608425" y="952879"/>
                </a:cubicBezTo>
                <a:cubicBezTo>
                  <a:pt x="1608435" y="950811"/>
                  <a:pt x="1608587" y="948601"/>
                  <a:pt x="1608882" y="946247"/>
                </a:cubicBezTo>
                <a:cubicBezTo>
                  <a:pt x="1609177" y="943894"/>
                  <a:pt x="1609557" y="941454"/>
                  <a:pt x="1610024" y="938929"/>
                </a:cubicBezTo>
                <a:lnTo>
                  <a:pt x="1620073" y="886559"/>
                </a:lnTo>
                <a:lnTo>
                  <a:pt x="1602024" y="886559"/>
                </a:lnTo>
                <a:close/>
                <a:moveTo>
                  <a:pt x="2922637" y="862127"/>
                </a:moveTo>
                <a:cubicBezTo>
                  <a:pt x="2938170" y="862350"/>
                  <a:pt x="2949787" y="866471"/>
                  <a:pt x="2957487" y="874491"/>
                </a:cubicBezTo>
                <a:cubicBezTo>
                  <a:pt x="2965188" y="882511"/>
                  <a:pt x="2969033" y="893095"/>
                  <a:pt x="2969023" y="906243"/>
                </a:cubicBezTo>
                <a:cubicBezTo>
                  <a:pt x="2968862" y="911516"/>
                  <a:pt x="2968215" y="916274"/>
                  <a:pt x="2967082" y="920516"/>
                </a:cubicBezTo>
                <a:cubicBezTo>
                  <a:pt x="2965950" y="924758"/>
                  <a:pt x="2965303" y="927003"/>
                  <a:pt x="2965141" y="927250"/>
                </a:cubicBezTo>
                <a:lnTo>
                  <a:pt x="2884899" y="927250"/>
                </a:lnTo>
                <a:cubicBezTo>
                  <a:pt x="2884870" y="927297"/>
                  <a:pt x="2884756" y="927888"/>
                  <a:pt x="2884556" y="929023"/>
                </a:cubicBezTo>
                <a:cubicBezTo>
                  <a:pt x="2884356" y="930157"/>
                  <a:pt x="2884241" y="931549"/>
                  <a:pt x="2884213" y="933198"/>
                </a:cubicBezTo>
                <a:cubicBezTo>
                  <a:pt x="2884275" y="941011"/>
                  <a:pt x="2886838" y="947351"/>
                  <a:pt x="2891903" y="952218"/>
                </a:cubicBezTo>
                <a:cubicBezTo>
                  <a:pt x="2896969" y="957084"/>
                  <a:pt x="2904164" y="959592"/>
                  <a:pt x="2913488" y="959739"/>
                </a:cubicBezTo>
                <a:cubicBezTo>
                  <a:pt x="2919839" y="959581"/>
                  <a:pt x="2925739" y="958474"/>
                  <a:pt x="2931189" y="956417"/>
                </a:cubicBezTo>
                <a:cubicBezTo>
                  <a:pt x="2936639" y="954361"/>
                  <a:pt x="2941048" y="952305"/>
                  <a:pt x="2944415" y="950248"/>
                </a:cubicBezTo>
                <a:cubicBezTo>
                  <a:pt x="2947781" y="948192"/>
                  <a:pt x="2949513" y="947085"/>
                  <a:pt x="2949612" y="946927"/>
                </a:cubicBezTo>
                <a:lnTo>
                  <a:pt x="2957377" y="968873"/>
                </a:lnTo>
                <a:cubicBezTo>
                  <a:pt x="2957286" y="969062"/>
                  <a:pt x="2955233" y="970384"/>
                  <a:pt x="2951216" y="972839"/>
                </a:cubicBezTo>
                <a:cubicBezTo>
                  <a:pt x="2947199" y="975294"/>
                  <a:pt x="2941759" y="977750"/>
                  <a:pt x="2934896" y="980205"/>
                </a:cubicBezTo>
                <a:cubicBezTo>
                  <a:pt x="2928033" y="982660"/>
                  <a:pt x="2920287" y="983982"/>
                  <a:pt x="2911659" y="984171"/>
                </a:cubicBezTo>
                <a:cubicBezTo>
                  <a:pt x="2893393" y="983844"/>
                  <a:pt x="2879403" y="979018"/>
                  <a:pt x="2869687" y="969694"/>
                </a:cubicBezTo>
                <a:cubicBezTo>
                  <a:pt x="2859973" y="960370"/>
                  <a:pt x="2855070" y="948509"/>
                  <a:pt x="2854981" y="934114"/>
                </a:cubicBezTo>
                <a:cubicBezTo>
                  <a:pt x="2855096" y="920776"/>
                  <a:pt x="2858063" y="908697"/>
                  <a:pt x="2863881" y="897876"/>
                </a:cubicBezTo>
                <a:cubicBezTo>
                  <a:pt x="2869699" y="887055"/>
                  <a:pt x="2877678" y="878431"/>
                  <a:pt x="2887816" y="872003"/>
                </a:cubicBezTo>
                <a:cubicBezTo>
                  <a:pt x="2897955" y="865576"/>
                  <a:pt x="2909561" y="862284"/>
                  <a:pt x="2922637" y="862127"/>
                </a:cubicBezTo>
                <a:close/>
                <a:moveTo>
                  <a:pt x="2496307" y="862127"/>
                </a:moveTo>
                <a:cubicBezTo>
                  <a:pt x="2506262" y="862141"/>
                  <a:pt x="2514161" y="864796"/>
                  <a:pt x="2520004" y="870092"/>
                </a:cubicBezTo>
                <a:cubicBezTo>
                  <a:pt x="2525847" y="875387"/>
                  <a:pt x="2528835" y="883239"/>
                  <a:pt x="2528969" y="893645"/>
                </a:cubicBezTo>
                <a:cubicBezTo>
                  <a:pt x="2528853" y="898711"/>
                  <a:pt x="2528043" y="905090"/>
                  <a:pt x="2526541" y="912781"/>
                </a:cubicBezTo>
                <a:cubicBezTo>
                  <a:pt x="2525037" y="920472"/>
                  <a:pt x="2523534" y="927886"/>
                  <a:pt x="2522030" y="935021"/>
                </a:cubicBezTo>
                <a:cubicBezTo>
                  <a:pt x="2520526" y="942156"/>
                  <a:pt x="2519715" y="947423"/>
                  <a:pt x="2519596" y="950820"/>
                </a:cubicBezTo>
                <a:cubicBezTo>
                  <a:pt x="2519634" y="954413"/>
                  <a:pt x="2520529" y="956890"/>
                  <a:pt x="2522282" y="958253"/>
                </a:cubicBezTo>
                <a:cubicBezTo>
                  <a:pt x="2524035" y="959615"/>
                  <a:pt x="2526416" y="960263"/>
                  <a:pt x="2529426" y="960197"/>
                </a:cubicBezTo>
                <a:cubicBezTo>
                  <a:pt x="2530835" y="960177"/>
                  <a:pt x="2532017" y="960101"/>
                  <a:pt x="2532969" y="959968"/>
                </a:cubicBezTo>
                <a:cubicBezTo>
                  <a:pt x="2533921" y="959834"/>
                  <a:pt x="2534417" y="959758"/>
                  <a:pt x="2534455" y="959739"/>
                </a:cubicBezTo>
                <a:lnTo>
                  <a:pt x="2530340" y="981429"/>
                </a:lnTo>
                <a:cubicBezTo>
                  <a:pt x="2530311" y="981457"/>
                  <a:pt x="2529283" y="981571"/>
                  <a:pt x="2527254" y="981771"/>
                </a:cubicBezTo>
                <a:cubicBezTo>
                  <a:pt x="2525225" y="981971"/>
                  <a:pt x="2522368" y="982085"/>
                  <a:pt x="2518682" y="982114"/>
                </a:cubicBezTo>
                <a:cubicBezTo>
                  <a:pt x="2514517" y="982224"/>
                  <a:pt x="2510237" y="981775"/>
                  <a:pt x="2505842" y="980769"/>
                </a:cubicBezTo>
                <a:cubicBezTo>
                  <a:pt x="2501448" y="979763"/>
                  <a:pt x="2497727" y="977539"/>
                  <a:pt x="2494677" y="974097"/>
                </a:cubicBezTo>
                <a:cubicBezTo>
                  <a:pt x="2491628" y="970655"/>
                  <a:pt x="2490037" y="965335"/>
                  <a:pt x="2489906" y="958138"/>
                </a:cubicBezTo>
                <a:cubicBezTo>
                  <a:pt x="2490016" y="953827"/>
                  <a:pt x="2490786" y="947991"/>
                  <a:pt x="2492216" y="940631"/>
                </a:cubicBezTo>
                <a:cubicBezTo>
                  <a:pt x="2493646" y="933270"/>
                  <a:pt x="2495076" y="926011"/>
                  <a:pt x="2496507" y="918853"/>
                </a:cubicBezTo>
                <a:cubicBezTo>
                  <a:pt x="2497937" y="911695"/>
                  <a:pt x="2498709" y="906264"/>
                  <a:pt x="2498822" y="902561"/>
                </a:cubicBezTo>
                <a:cubicBezTo>
                  <a:pt x="2498860" y="898179"/>
                  <a:pt x="2497698" y="894769"/>
                  <a:pt x="2495336" y="892331"/>
                </a:cubicBezTo>
                <a:cubicBezTo>
                  <a:pt x="2492973" y="889893"/>
                  <a:pt x="2489183" y="888654"/>
                  <a:pt x="2483963" y="888616"/>
                </a:cubicBezTo>
                <a:cubicBezTo>
                  <a:pt x="2473714" y="888964"/>
                  <a:pt x="2464894" y="893126"/>
                  <a:pt x="2457503" y="901104"/>
                </a:cubicBezTo>
                <a:cubicBezTo>
                  <a:pt x="2450111" y="909081"/>
                  <a:pt x="2445291" y="918787"/>
                  <a:pt x="2443043" y="930221"/>
                </a:cubicBezTo>
                <a:lnTo>
                  <a:pt x="2432985" y="981428"/>
                </a:lnTo>
                <a:lnTo>
                  <a:pt x="2403953" y="981428"/>
                </a:lnTo>
                <a:lnTo>
                  <a:pt x="2421555" y="891588"/>
                </a:lnTo>
                <a:cubicBezTo>
                  <a:pt x="2421798" y="890078"/>
                  <a:pt x="2421598" y="888869"/>
                  <a:pt x="2420955" y="887959"/>
                </a:cubicBezTo>
                <a:cubicBezTo>
                  <a:pt x="2420312" y="887049"/>
                  <a:pt x="2419140" y="886583"/>
                  <a:pt x="2417440" y="886559"/>
                </a:cubicBezTo>
                <a:lnTo>
                  <a:pt x="2404410" y="886559"/>
                </a:lnTo>
                <a:lnTo>
                  <a:pt x="2408525" y="864870"/>
                </a:lnTo>
                <a:lnTo>
                  <a:pt x="2439157" y="864870"/>
                </a:lnTo>
                <a:cubicBezTo>
                  <a:pt x="2443701" y="864885"/>
                  <a:pt x="2447015" y="865769"/>
                  <a:pt x="2449101" y="867524"/>
                </a:cubicBezTo>
                <a:cubicBezTo>
                  <a:pt x="2451187" y="869279"/>
                  <a:pt x="2452216" y="871819"/>
                  <a:pt x="2452187" y="875144"/>
                </a:cubicBezTo>
                <a:cubicBezTo>
                  <a:pt x="2452173" y="876556"/>
                  <a:pt x="2451916" y="878583"/>
                  <a:pt x="2451416" y="881223"/>
                </a:cubicBezTo>
                <a:cubicBezTo>
                  <a:pt x="2450916" y="883863"/>
                  <a:pt x="2450259" y="886175"/>
                  <a:pt x="2449444" y="888160"/>
                </a:cubicBezTo>
                <a:lnTo>
                  <a:pt x="2449901" y="888160"/>
                </a:lnTo>
                <a:cubicBezTo>
                  <a:pt x="2450597" y="886472"/>
                  <a:pt x="2452813" y="883580"/>
                  <a:pt x="2456548" y="879482"/>
                </a:cubicBezTo>
                <a:cubicBezTo>
                  <a:pt x="2460283" y="875384"/>
                  <a:pt x="2465479" y="871528"/>
                  <a:pt x="2472135" y="867912"/>
                </a:cubicBezTo>
                <a:cubicBezTo>
                  <a:pt x="2478791" y="864297"/>
                  <a:pt x="2486849" y="862368"/>
                  <a:pt x="2496307" y="862127"/>
                </a:cubicBezTo>
                <a:close/>
                <a:moveTo>
                  <a:pt x="2208262" y="862127"/>
                </a:moveTo>
                <a:cubicBezTo>
                  <a:pt x="2223795" y="862350"/>
                  <a:pt x="2235411" y="866471"/>
                  <a:pt x="2243112" y="874491"/>
                </a:cubicBezTo>
                <a:cubicBezTo>
                  <a:pt x="2250813" y="882511"/>
                  <a:pt x="2254659" y="893095"/>
                  <a:pt x="2254649" y="906243"/>
                </a:cubicBezTo>
                <a:cubicBezTo>
                  <a:pt x="2254487" y="911516"/>
                  <a:pt x="2253840" y="916274"/>
                  <a:pt x="2252707" y="920516"/>
                </a:cubicBezTo>
                <a:cubicBezTo>
                  <a:pt x="2251575" y="924758"/>
                  <a:pt x="2250928" y="927003"/>
                  <a:pt x="2250766" y="927250"/>
                </a:cubicBezTo>
                <a:lnTo>
                  <a:pt x="2170524" y="927250"/>
                </a:lnTo>
                <a:cubicBezTo>
                  <a:pt x="2170495" y="927297"/>
                  <a:pt x="2170381" y="927888"/>
                  <a:pt x="2170181" y="929023"/>
                </a:cubicBezTo>
                <a:cubicBezTo>
                  <a:pt x="2169981" y="930157"/>
                  <a:pt x="2169867" y="931549"/>
                  <a:pt x="2169838" y="933198"/>
                </a:cubicBezTo>
                <a:cubicBezTo>
                  <a:pt x="2169900" y="941011"/>
                  <a:pt x="2172463" y="947351"/>
                  <a:pt x="2177529" y="952218"/>
                </a:cubicBezTo>
                <a:cubicBezTo>
                  <a:pt x="2182593" y="957084"/>
                  <a:pt x="2189789" y="959592"/>
                  <a:pt x="2199113" y="959739"/>
                </a:cubicBezTo>
                <a:cubicBezTo>
                  <a:pt x="2205464" y="959581"/>
                  <a:pt x="2211364" y="958474"/>
                  <a:pt x="2216814" y="956417"/>
                </a:cubicBezTo>
                <a:cubicBezTo>
                  <a:pt x="2222265" y="954361"/>
                  <a:pt x="2226673" y="952305"/>
                  <a:pt x="2230039" y="950248"/>
                </a:cubicBezTo>
                <a:cubicBezTo>
                  <a:pt x="2233405" y="948192"/>
                  <a:pt x="2235138" y="947085"/>
                  <a:pt x="2235237" y="946927"/>
                </a:cubicBezTo>
                <a:lnTo>
                  <a:pt x="2243001" y="968873"/>
                </a:lnTo>
                <a:cubicBezTo>
                  <a:pt x="2242911" y="969062"/>
                  <a:pt x="2240858" y="970384"/>
                  <a:pt x="2236841" y="972839"/>
                </a:cubicBezTo>
                <a:cubicBezTo>
                  <a:pt x="2232825" y="975294"/>
                  <a:pt x="2227385" y="977750"/>
                  <a:pt x="2220521" y="980205"/>
                </a:cubicBezTo>
                <a:cubicBezTo>
                  <a:pt x="2213658" y="982660"/>
                  <a:pt x="2205913" y="983982"/>
                  <a:pt x="2197284" y="984171"/>
                </a:cubicBezTo>
                <a:cubicBezTo>
                  <a:pt x="2179018" y="983844"/>
                  <a:pt x="2165028" y="979018"/>
                  <a:pt x="2155313" y="969694"/>
                </a:cubicBezTo>
                <a:cubicBezTo>
                  <a:pt x="2145597" y="960370"/>
                  <a:pt x="2140695" y="948509"/>
                  <a:pt x="2140606" y="934114"/>
                </a:cubicBezTo>
                <a:cubicBezTo>
                  <a:pt x="2140721" y="920776"/>
                  <a:pt x="2143688" y="908697"/>
                  <a:pt x="2149506" y="897876"/>
                </a:cubicBezTo>
                <a:cubicBezTo>
                  <a:pt x="2155324" y="887055"/>
                  <a:pt x="2163303" y="878431"/>
                  <a:pt x="2173441" y="872003"/>
                </a:cubicBezTo>
                <a:cubicBezTo>
                  <a:pt x="2183579" y="865576"/>
                  <a:pt x="2195187" y="862284"/>
                  <a:pt x="2208262" y="862127"/>
                </a:cubicBezTo>
                <a:close/>
                <a:moveTo>
                  <a:pt x="2088482" y="862127"/>
                </a:moveTo>
                <a:cubicBezTo>
                  <a:pt x="2095204" y="862109"/>
                  <a:pt x="2101685" y="863008"/>
                  <a:pt x="2107925" y="864825"/>
                </a:cubicBezTo>
                <a:cubicBezTo>
                  <a:pt x="2114166" y="866642"/>
                  <a:pt x="2119124" y="869486"/>
                  <a:pt x="2122801" y="873359"/>
                </a:cubicBezTo>
                <a:cubicBezTo>
                  <a:pt x="2126477" y="877231"/>
                  <a:pt x="2127831" y="882241"/>
                  <a:pt x="2126861" y="888389"/>
                </a:cubicBezTo>
                <a:lnTo>
                  <a:pt x="2124347" y="901196"/>
                </a:lnTo>
                <a:lnTo>
                  <a:pt x="2099449" y="901196"/>
                </a:lnTo>
                <a:lnTo>
                  <a:pt x="2100591" y="894335"/>
                </a:lnTo>
                <a:cubicBezTo>
                  <a:pt x="2100948" y="890443"/>
                  <a:pt x="2099321" y="887880"/>
                  <a:pt x="2095708" y="886645"/>
                </a:cubicBezTo>
                <a:cubicBezTo>
                  <a:pt x="2092095" y="885411"/>
                  <a:pt x="2088467" y="884849"/>
                  <a:pt x="2084821" y="884959"/>
                </a:cubicBezTo>
                <a:cubicBezTo>
                  <a:pt x="2078975" y="884959"/>
                  <a:pt x="2074189" y="885988"/>
                  <a:pt x="2070460" y="888046"/>
                </a:cubicBezTo>
                <a:cubicBezTo>
                  <a:pt x="2066732" y="890104"/>
                  <a:pt x="2064806" y="893192"/>
                  <a:pt x="2064682" y="897308"/>
                </a:cubicBezTo>
                <a:cubicBezTo>
                  <a:pt x="2064967" y="902096"/>
                  <a:pt x="2067825" y="905698"/>
                  <a:pt x="2073254" y="908117"/>
                </a:cubicBezTo>
                <a:cubicBezTo>
                  <a:pt x="2078684" y="910535"/>
                  <a:pt x="2084970" y="912888"/>
                  <a:pt x="2092114" y="915174"/>
                </a:cubicBezTo>
                <a:cubicBezTo>
                  <a:pt x="2099258" y="917460"/>
                  <a:pt x="2105544" y="920799"/>
                  <a:pt x="2110973" y="925190"/>
                </a:cubicBezTo>
                <a:cubicBezTo>
                  <a:pt x="2116403" y="929580"/>
                  <a:pt x="2119260" y="936142"/>
                  <a:pt x="2119546" y="944874"/>
                </a:cubicBezTo>
                <a:cubicBezTo>
                  <a:pt x="2119266" y="956912"/>
                  <a:pt x="2114173" y="966433"/>
                  <a:pt x="2104267" y="973437"/>
                </a:cubicBezTo>
                <a:cubicBezTo>
                  <a:pt x="2094361" y="980441"/>
                  <a:pt x="2081318" y="984019"/>
                  <a:pt x="2065140" y="984171"/>
                </a:cubicBezTo>
                <a:cubicBezTo>
                  <a:pt x="2058260" y="984213"/>
                  <a:pt x="2051184" y="983266"/>
                  <a:pt x="2043913" y="981329"/>
                </a:cubicBezTo>
                <a:cubicBezTo>
                  <a:pt x="2036641" y="979393"/>
                  <a:pt x="2030715" y="976212"/>
                  <a:pt x="2026133" y="971788"/>
                </a:cubicBezTo>
                <a:cubicBezTo>
                  <a:pt x="2021552" y="967364"/>
                  <a:pt x="2019857" y="961441"/>
                  <a:pt x="2021048" y="954022"/>
                </a:cubicBezTo>
                <a:lnTo>
                  <a:pt x="2023334" y="942587"/>
                </a:lnTo>
                <a:lnTo>
                  <a:pt x="2048011" y="942587"/>
                </a:lnTo>
                <a:lnTo>
                  <a:pt x="2046869" y="948533"/>
                </a:lnTo>
                <a:cubicBezTo>
                  <a:pt x="2046267" y="952222"/>
                  <a:pt x="2047217" y="955008"/>
                  <a:pt x="2049720" y="956893"/>
                </a:cubicBezTo>
                <a:cubicBezTo>
                  <a:pt x="2052222" y="958777"/>
                  <a:pt x="2055321" y="960039"/>
                  <a:pt x="2059018" y="960679"/>
                </a:cubicBezTo>
                <a:cubicBezTo>
                  <a:pt x="2062714" y="961318"/>
                  <a:pt x="2066051" y="961615"/>
                  <a:pt x="2069030" y="961568"/>
                </a:cubicBezTo>
                <a:cubicBezTo>
                  <a:pt x="2075853" y="961506"/>
                  <a:pt x="2081202" y="960258"/>
                  <a:pt x="2085078" y="957823"/>
                </a:cubicBezTo>
                <a:cubicBezTo>
                  <a:pt x="2088954" y="955389"/>
                  <a:pt x="2090928" y="952140"/>
                  <a:pt x="2090999" y="948076"/>
                </a:cubicBezTo>
                <a:cubicBezTo>
                  <a:pt x="2090715" y="943451"/>
                  <a:pt x="2087869" y="939894"/>
                  <a:pt x="2082463" y="937406"/>
                </a:cubicBezTo>
                <a:cubicBezTo>
                  <a:pt x="2077056" y="934918"/>
                  <a:pt x="2070796" y="932434"/>
                  <a:pt x="2063682" y="929953"/>
                </a:cubicBezTo>
                <a:cubicBezTo>
                  <a:pt x="2056568" y="927472"/>
                  <a:pt x="2050307" y="923929"/>
                  <a:pt x="2044901" y="919326"/>
                </a:cubicBezTo>
                <a:cubicBezTo>
                  <a:pt x="2039494" y="914723"/>
                  <a:pt x="2036649" y="907993"/>
                  <a:pt x="2036364" y="899138"/>
                </a:cubicBezTo>
                <a:cubicBezTo>
                  <a:pt x="2036525" y="890695"/>
                  <a:pt x="2039097" y="883739"/>
                  <a:pt x="2044080" y="878268"/>
                </a:cubicBezTo>
                <a:cubicBezTo>
                  <a:pt x="2049063" y="872798"/>
                  <a:pt x="2055495" y="868737"/>
                  <a:pt x="2063377" y="866086"/>
                </a:cubicBezTo>
                <a:cubicBezTo>
                  <a:pt x="2071259" y="863434"/>
                  <a:pt x="2079627" y="862114"/>
                  <a:pt x="2088482" y="862127"/>
                </a:cubicBezTo>
                <a:close/>
                <a:moveTo>
                  <a:pt x="1957258" y="862127"/>
                </a:moveTo>
                <a:cubicBezTo>
                  <a:pt x="1973666" y="862355"/>
                  <a:pt x="1986913" y="867094"/>
                  <a:pt x="1996998" y="876346"/>
                </a:cubicBezTo>
                <a:cubicBezTo>
                  <a:pt x="2007084" y="885598"/>
                  <a:pt x="2012272" y="897997"/>
                  <a:pt x="2012561" y="913544"/>
                </a:cubicBezTo>
                <a:cubicBezTo>
                  <a:pt x="2012350" y="927303"/>
                  <a:pt x="2008762" y="939471"/>
                  <a:pt x="2001798" y="950048"/>
                </a:cubicBezTo>
                <a:cubicBezTo>
                  <a:pt x="1994833" y="960626"/>
                  <a:pt x="1985760" y="968928"/>
                  <a:pt x="1974577" y="974957"/>
                </a:cubicBezTo>
                <a:cubicBezTo>
                  <a:pt x="1963395" y="980986"/>
                  <a:pt x="1951371" y="984057"/>
                  <a:pt x="1938505" y="984171"/>
                </a:cubicBezTo>
                <a:cubicBezTo>
                  <a:pt x="1922197" y="983963"/>
                  <a:pt x="1908979" y="979242"/>
                  <a:pt x="1898851" y="970009"/>
                </a:cubicBezTo>
                <a:cubicBezTo>
                  <a:pt x="1888722" y="960776"/>
                  <a:pt x="1883506" y="948281"/>
                  <a:pt x="1883202" y="932525"/>
                </a:cubicBezTo>
                <a:cubicBezTo>
                  <a:pt x="1883405" y="918913"/>
                  <a:pt x="1886959" y="906832"/>
                  <a:pt x="1893864" y="896284"/>
                </a:cubicBezTo>
                <a:cubicBezTo>
                  <a:pt x="1900769" y="885735"/>
                  <a:pt x="1909809" y="877435"/>
                  <a:pt x="1920983" y="871383"/>
                </a:cubicBezTo>
                <a:cubicBezTo>
                  <a:pt x="1932157" y="865332"/>
                  <a:pt x="1944249" y="862247"/>
                  <a:pt x="1957258" y="862127"/>
                </a:cubicBezTo>
                <a:close/>
                <a:moveTo>
                  <a:pt x="1824576" y="862127"/>
                </a:moveTo>
                <a:cubicBezTo>
                  <a:pt x="1830873" y="862074"/>
                  <a:pt x="1837607" y="862942"/>
                  <a:pt x="1844777" y="864732"/>
                </a:cubicBezTo>
                <a:cubicBezTo>
                  <a:pt x="1851947" y="866522"/>
                  <a:pt x="1857885" y="869556"/>
                  <a:pt x="1862591" y="873834"/>
                </a:cubicBezTo>
                <a:cubicBezTo>
                  <a:pt x="1867297" y="878111"/>
                  <a:pt x="1869103" y="883953"/>
                  <a:pt x="1868010" y="891361"/>
                </a:cubicBezTo>
                <a:lnTo>
                  <a:pt x="1865038" y="905997"/>
                </a:lnTo>
                <a:lnTo>
                  <a:pt x="1840121" y="905997"/>
                </a:lnTo>
                <a:lnTo>
                  <a:pt x="1841492" y="898679"/>
                </a:lnTo>
                <a:cubicBezTo>
                  <a:pt x="1841940" y="894782"/>
                  <a:pt x="1840187" y="891828"/>
                  <a:pt x="1836234" y="889817"/>
                </a:cubicBezTo>
                <a:cubicBezTo>
                  <a:pt x="1832281" y="887807"/>
                  <a:pt x="1827557" y="886797"/>
                  <a:pt x="1822061" y="886787"/>
                </a:cubicBezTo>
                <a:cubicBezTo>
                  <a:pt x="1814121" y="886912"/>
                  <a:pt x="1806938" y="889026"/>
                  <a:pt x="1800513" y="893131"/>
                </a:cubicBezTo>
                <a:cubicBezTo>
                  <a:pt x="1794089" y="897236"/>
                  <a:pt x="1788972" y="902587"/>
                  <a:pt x="1785163" y="909182"/>
                </a:cubicBezTo>
                <a:cubicBezTo>
                  <a:pt x="1781355" y="915777"/>
                  <a:pt x="1779405" y="922872"/>
                  <a:pt x="1779313" y="930467"/>
                </a:cubicBezTo>
                <a:cubicBezTo>
                  <a:pt x="1779318" y="938990"/>
                  <a:pt x="1781937" y="945956"/>
                  <a:pt x="1787171" y="951364"/>
                </a:cubicBezTo>
                <a:cubicBezTo>
                  <a:pt x="1792405" y="956771"/>
                  <a:pt x="1800225" y="959563"/>
                  <a:pt x="1810631" y="959739"/>
                </a:cubicBezTo>
                <a:cubicBezTo>
                  <a:pt x="1818089" y="959559"/>
                  <a:pt x="1824713" y="958294"/>
                  <a:pt x="1830502" y="955945"/>
                </a:cubicBezTo>
                <a:cubicBezTo>
                  <a:pt x="1836292" y="953596"/>
                  <a:pt x="1840850" y="951247"/>
                  <a:pt x="1844176" y="948898"/>
                </a:cubicBezTo>
                <a:cubicBezTo>
                  <a:pt x="1847502" y="946549"/>
                  <a:pt x="1849198" y="945284"/>
                  <a:pt x="1849265" y="945103"/>
                </a:cubicBezTo>
                <a:lnTo>
                  <a:pt x="1857037" y="967046"/>
                </a:lnTo>
                <a:cubicBezTo>
                  <a:pt x="1857012" y="967258"/>
                  <a:pt x="1855081" y="968737"/>
                  <a:pt x="1851246" y="971486"/>
                </a:cubicBezTo>
                <a:cubicBezTo>
                  <a:pt x="1847410" y="974234"/>
                  <a:pt x="1841822" y="976983"/>
                  <a:pt x="1834482" y="979731"/>
                </a:cubicBezTo>
                <a:cubicBezTo>
                  <a:pt x="1827141" y="982480"/>
                  <a:pt x="1818200" y="983960"/>
                  <a:pt x="1807659" y="984171"/>
                </a:cubicBezTo>
                <a:cubicBezTo>
                  <a:pt x="1789252" y="983877"/>
                  <a:pt x="1775047" y="978985"/>
                  <a:pt x="1765043" y="969495"/>
                </a:cubicBezTo>
                <a:cubicBezTo>
                  <a:pt x="1755039" y="960006"/>
                  <a:pt x="1749975" y="947682"/>
                  <a:pt x="1749852" y="932525"/>
                </a:cubicBezTo>
                <a:cubicBezTo>
                  <a:pt x="1749970" y="920353"/>
                  <a:pt x="1753211" y="908950"/>
                  <a:pt x="1759573" y="898316"/>
                </a:cubicBezTo>
                <a:cubicBezTo>
                  <a:pt x="1765935" y="887683"/>
                  <a:pt x="1774711" y="879044"/>
                  <a:pt x="1785899" y="872400"/>
                </a:cubicBezTo>
                <a:cubicBezTo>
                  <a:pt x="1797087" y="865756"/>
                  <a:pt x="1809979" y="862331"/>
                  <a:pt x="1824576" y="862127"/>
                </a:cubicBezTo>
                <a:close/>
                <a:moveTo>
                  <a:pt x="1450739" y="862127"/>
                </a:moveTo>
                <a:cubicBezTo>
                  <a:pt x="1462187" y="862498"/>
                  <a:pt x="1470665" y="864725"/>
                  <a:pt x="1476170" y="868806"/>
                </a:cubicBezTo>
                <a:cubicBezTo>
                  <a:pt x="1481676" y="872887"/>
                  <a:pt x="1484781" y="876598"/>
                  <a:pt x="1485486" y="879937"/>
                </a:cubicBezTo>
                <a:lnTo>
                  <a:pt x="1485943" y="879937"/>
                </a:lnTo>
                <a:cubicBezTo>
                  <a:pt x="1485919" y="879937"/>
                  <a:pt x="1485910" y="879595"/>
                  <a:pt x="1485914" y="878910"/>
                </a:cubicBezTo>
                <a:cubicBezTo>
                  <a:pt x="1485919" y="878225"/>
                  <a:pt x="1486081" y="877198"/>
                  <a:pt x="1486400" y="875829"/>
                </a:cubicBezTo>
                <a:cubicBezTo>
                  <a:pt x="1486843" y="872875"/>
                  <a:pt x="1488300" y="870335"/>
                  <a:pt x="1490772" y="868209"/>
                </a:cubicBezTo>
                <a:cubicBezTo>
                  <a:pt x="1493244" y="866083"/>
                  <a:pt x="1496816" y="864970"/>
                  <a:pt x="1501488" y="864870"/>
                </a:cubicBezTo>
                <a:lnTo>
                  <a:pt x="1530749" y="864870"/>
                </a:lnTo>
                <a:lnTo>
                  <a:pt x="1526405" y="886559"/>
                </a:lnTo>
                <a:lnTo>
                  <a:pt x="1515432" y="886559"/>
                </a:lnTo>
                <a:cubicBezTo>
                  <a:pt x="1513813" y="886564"/>
                  <a:pt x="1512479" y="886954"/>
                  <a:pt x="1511432" y="887731"/>
                </a:cubicBezTo>
                <a:cubicBezTo>
                  <a:pt x="1510384" y="888508"/>
                  <a:pt x="1509736" y="889642"/>
                  <a:pt x="1509489" y="891133"/>
                </a:cubicBezTo>
                <a:lnTo>
                  <a:pt x="1493030" y="975488"/>
                </a:lnTo>
                <a:cubicBezTo>
                  <a:pt x="1490210" y="988753"/>
                  <a:pt x="1485359" y="999343"/>
                  <a:pt x="1478475" y="1007260"/>
                </a:cubicBezTo>
                <a:cubicBezTo>
                  <a:pt x="1471592" y="1015177"/>
                  <a:pt x="1463591" y="1020870"/>
                  <a:pt x="1454472" y="1024341"/>
                </a:cubicBezTo>
                <a:cubicBezTo>
                  <a:pt x="1445354" y="1027811"/>
                  <a:pt x="1436032" y="1029509"/>
                  <a:pt x="1426507" y="1029434"/>
                </a:cubicBezTo>
                <a:cubicBezTo>
                  <a:pt x="1413695" y="1029106"/>
                  <a:pt x="1403567" y="1027536"/>
                  <a:pt x="1396124" y="1024725"/>
                </a:cubicBezTo>
                <a:cubicBezTo>
                  <a:pt x="1388680" y="1021913"/>
                  <a:pt x="1384035" y="1019830"/>
                  <a:pt x="1382187" y="1018474"/>
                </a:cubicBezTo>
                <a:lnTo>
                  <a:pt x="1393841" y="998136"/>
                </a:lnTo>
                <a:cubicBezTo>
                  <a:pt x="1393945" y="998451"/>
                  <a:pt x="1396763" y="999709"/>
                  <a:pt x="1402292" y="1001912"/>
                </a:cubicBezTo>
                <a:cubicBezTo>
                  <a:pt x="1407821" y="1004115"/>
                  <a:pt x="1415436" y="1005373"/>
                  <a:pt x="1425135" y="1005688"/>
                </a:cubicBezTo>
                <a:cubicBezTo>
                  <a:pt x="1434865" y="1005859"/>
                  <a:pt x="1443180" y="1003571"/>
                  <a:pt x="1450081" y="998824"/>
                </a:cubicBezTo>
                <a:cubicBezTo>
                  <a:pt x="1456982" y="994077"/>
                  <a:pt x="1461697" y="985841"/>
                  <a:pt x="1464226" y="974118"/>
                </a:cubicBezTo>
                <a:cubicBezTo>
                  <a:pt x="1465050" y="970346"/>
                  <a:pt x="1465745" y="967502"/>
                  <a:pt x="1466312" y="965585"/>
                </a:cubicBezTo>
                <a:cubicBezTo>
                  <a:pt x="1466879" y="963668"/>
                  <a:pt x="1467174" y="962707"/>
                  <a:pt x="1467198" y="962702"/>
                </a:cubicBezTo>
                <a:lnTo>
                  <a:pt x="1466969" y="962702"/>
                </a:lnTo>
                <a:cubicBezTo>
                  <a:pt x="1462788" y="967982"/>
                  <a:pt x="1458006" y="972035"/>
                  <a:pt x="1452625" y="974861"/>
                </a:cubicBezTo>
                <a:cubicBezTo>
                  <a:pt x="1447243" y="977686"/>
                  <a:pt x="1440975" y="979113"/>
                  <a:pt x="1433822" y="979142"/>
                </a:cubicBezTo>
                <a:cubicBezTo>
                  <a:pt x="1419161" y="978867"/>
                  <a:pt x="1408042" y="974336"/>
                  <a:pt x="1400466" y="965551"/>
                </a:cubicBezTo>
                <a:cubicBezTo>
                  <a:pt x="1392890" y="956766"/>
                  <a:pt x="1389083" y="945377"/>
                  <a:pt x="1389045" y="931383"/>
                </a:cubicBezTo>
                <a:cubicBezTo>
                  <a:pt x="1389075" y="920304"/>
                  <a:pt x="1391477" y="909508"/>
                  <a:pt x="1396253" y="898994"/>
                </a:cubicBezTo>
                <a:cubicBezTo>
                  <a:pt x="1401029" y="888481"/>
                  <a:pt x="1408001" y="879771"/>
                  <a:pt x="1417170" y="872866"/>
                </a:cubicBezTo>
                <a:cubicBezTo>
                  <a:pt x="1426339" y="865960"/>
                  <a:pt x="1437529" y="862381"/>
                  <a:pt x="1450739" y="862127"/>
                </a:cubicBezTo>
                <a:close/>
                <a:moveTo>
                  <a:pt x="1176208" y="862127"/>
                </a:moveTo>
                <a:cubicBezTo>
                  <a:pt x="1192616" y="862355"/>
                  <a:pt x="1205863" y="867094"/>
                  <a:pt x="1215948" y="876346"/>
                </a:cubicBezTo>
                <a:cubicBezTo>
                  <a:pt x="1226034" y="885598"/>
                  <a:pt x="1231222" y="897997"/>
                  <a:pt x="1231511" y="913544"/>
                </a:cubicBezTo>
                <a:cubicBezTo>
                  <a:pt x="1231300" y="927303"/>
                  <a:pt x="1227712" y="939471"/>
                  <a:pt x="1220748" y="950048"/>
                </a:cubicBezTo>
                <a:cubicBezTo>
                  <a:pt x="1213783" y="960626"/>
                  <a:pt x="1204710" y="968928"/>
                  <a:pt x="1193527" y="974957"/>
                </a:cubicBezTo>
                <a:cubicBezTo>
                  <a:pt x="1182345" y="980986"/>
                  <a:pt x="1170321" y="984057"/>
                  <a:pt x="1157455" y="984171"/>
                </a:cubicBezTo>
                <a:cubicBezTo>
                  <a:pt x="1141147" y="983963"/>
                  <a:pt x="1127929" y="979242"/>
                  <a:pt x="1117801" y="970009"/>
                </a:cubicBezTo>
                <a:cubicBezTo>
                  <a:pt x="1107672" y="960776"/>
                  <a:pt x="1102456" y="948281"/>
                  <a:pt x="1102152" y="932525"/>
                </a:cubicBezTo>
                <a:cubicBezTo>
                  <a:pt x="1102355" y="918913"/>
                  <a:pt x="1105909" y="906832"/>
                  <a:pt x="1112814" y="896284"/>
                </a:cubicBezTo>
                <a:cubicBezTo>
                  <a:pt x="1119719" y="885735"/>
                  <a:pt x="1128759" y="877435"/>
                  <a:pt x="1139933" y="871383"/>
                </a:cubicBezTo>
                <a:cubicBezTo>
                  <a:pt x="1151107" y="865332"/>
                  <a:pt x="1163199" y="862247"/>
                  <a:pt x="1176208" y="862127"/>
                </a:cubicBezTo>
                <a:close/>
                <a:moveTo>
                  <a:pt x="2649981" y="833095"/>
                </a:moveTo>
                <a:lnTo>
                  <a:pt x="2677863" y="833095"/>
                </a:lnTo>
                <a:lnTo>
                  <a:pt x="2671691" y="864870"/>
                </a:lnTo>
                <a:lnTo>
                  <a:pt x="2698437" y="864870"/>
                </a:lnTo>
                <a:lnTo>
                  <a:pt x="2694323" y="886559"/>
                </a:lnTo>
                <a:lnTo>
                  <a:pt x="2667576" y="886559"/>
                </a:lnTo>
                <a:lnTo>
                  <a:pt x="2658204" y="935498"/>
                </a:lnTo>
                <a:cubicBezTo>
                  <a:pt x="2657975" y="936909"/>
                  <a:pt x="2657804" y="938319"/>
                  <a:pt x="2657689" y="939729"/>
                </a:cubicBezTo>
                <a:cubicBezTo>
                  <a:pt x="2657575" y="941139"/>
                  <a:pt x="2657518" y="942321"/>
                  <a:pt x="2657518" y="943274"/>
                </a:cubicBezTo>
                <a:cubicBezTo>
                  <a:pt x="2657751" y="949834"/>
                  <a:pt x="2659742" y="954151"/>
                  <a:pt x="2663490" y="956224"/>
                </a:cubicBezTo>
                <a:cubicBezTo>
                  <a:pt x="2667238" y="958296"/>
                  <a:pt x="2671343" y="959239"/>
                  <a:pt x="2675806" y="959054"/>
                </a:cubicBezTo>
                <a:cubicBezTo>
                  <a:pt x="2677673" y="959035"/>
                  <a:pt x="2679197" y="958958"/>
                  <a:pt x="2680378" y="958825"/>
                </a:cubicBezTo>
                <a:cubicBezTo>
                  <a:pt x="2681559" y="958691"/>
                  <a:pt x="2682169" y="958615"/>
                  <a:pt x="2682207" y="958596"/>
                </a:cubicBezTo>
                <a:lnTo>
                  <a:pt x="2677635" y="981886"/>
                </a:lnTo>
                <a:cubicBezTo>
                  <a:pt x="2677525" y="981914"/>
                  <a:pt x="2676601" y="982029"/>
                  <a:pt x="2674863" y="982228"/>
                </a:cubicBezTo>
                <a:cubicBezTo>
                  <a:pt x="2673125" y="982428"/>
                  <a:pt x="2671229" y="982542"/>
                  <a:pt x="2669177" y="982571"/>
                </a:cubicBezTo>
                <a:cubicBezTo>
                  <a:pt x="2662048" y="982637"/>
                  <a:pt x="2655360" y="981591"/>
                  <a:pt x="2649113" y="979433"/>
                </a:cubicBezTo>
                <a:cubicBezTo>
                  <a:pt x="2642867" y="977274"/>
                  <a:pt x="2637788" y="973606"/>
                  <a:pt x="2633877" y="968426"/>
                </a:cubicBezTo>
                <a:cubicBezTo>
                  <a:pt x="2629965" y="963247"/>
                  <a:pt x="2627950" y="956158"/>
                  <a:pt x="2627829" y="947162"/>
                </a:cubicBezTo>
                <a:cubicBezTo>
                  <a:pt x="2627833" y="945556"/>
                  <a:pt x="2627938" y="943850"/>
                  <a:pt x="2628143" y="942045"/>
                </a:cubicBezTo>
                <a:cubicBezTo>
                  <a:pt x="2628347" y="940239"/>
                  <a:pt x="2628623" y="938362"/>
                  <a:pt x="2628970" y="936413"/>
                </a:cubicBezTo>
                <a:lnTo>
                  <a:pt x="2638791" y="886559"/>
                </a:lnTo>
                <a:lnTo>
                  <a:pt x="2620742" y="886559"/>
                </a:lnTo>
                <a:lnTo>
                  <a:pt x="2625085" y="864870"/>
                </a:lnTo>
                <a:lnTo>
                  <a:pt x="2643815" y="864870"/>
                </a:lnTo>
                <a:close/>
                <a:moveTo>
                  <a:pt x="627581" y="831992"/>
                </a:moveTo>
                <a:cubicBezTo>
                  <a:pt x="616129" y="832139"/>
                  <a:pt x="605889" y="835726"/>
                  <a:pt x="596861" y="842753"/>
                </a:cubicBezTo>
                <a:cubicBezTo>
                  <a:pt x="587832" y="849780"/>
                  <a:pt x="581030" y="859365"/>
                  <a:pt x="576454" y="871508"/>
                </a:cubicBezTo>
                <a:lnTo>
                  <a:pt x="655437" y="871508"/>
                </a:lnTo>
                <a:cubicBezTo>
                  <a:pt x="655466" y="871360"/>
                  <a:pt x="655583" y="870243"/>
                  <a:pt x="655789" y="868156"/>
                </a:cubicBezTo>
                <a:cubicBezTo>
                  <a:pt x="655995" y="866068"/>
                  <a:pt x="656113" y="863893"/>
                  <a:pt x="656142" y="861629"/>
                </a:cubicBezTo>
                <a:cubicBezTo>
                  <a:pt x="656032" y="852213"/>
                  <a:pt x="653431" y="844936"/>
                  <a:pt x="648341" y="839798"/>
                </a:cubicBezTo>
                <a:cubicBezTo>
                  <a:pt x="643250" y="834660"/>
                  <a:pt x="636330" y="832058"/>
                  <a:pt x="627581" y="831992"/>
                </a:cubicBezTo>
                <a:close/>
                <a:moveTo>
                  <a:pt x="218006" y="831992"/>
                </a:moveTo>
                <a:cubicBezTo>
                  <a:pt x="206554" y="832139"/>
                  <a:pt x="196314" y="835726"/>
                  <a:pt x="187285" y="842753"/>
                </a:cubicBezTo>
                <a:cubicBezTo>
                  <a:pt x="178257" y="849780"/>
                  <a:pt x="171455" y="859365"/>
                  <a:pt x="166879" y="871508"/>
                </a:cubicBezTo>
                <a:lnTo>
                  <a:pt x="245862" y="871508"/>
                </a:lnTo>
                <a:cubicBezTo>
                  <a:pt x="245891" y="871360"/>
                  <a:pt x="246009" y="870243"/>
                  <a:pt x="246214" y="868156"/>
                </a:cubicBezTo>
                <a:cubicBezTo>
                  <a:pt x="246420" y="866068"/>
                  <a:pt x="246538" y="863893"/>
                  <a:pt x="246567" y="861629"/>
                </a:cubicBezTo>
                <a:cubicBezTo>
                  <a:pt x="246457" y="852213"/>
                  <a:pt x="243856" y="844936"/>
                  <a:pt x="238766" y="839798"/>
                </a:cubicBezTo>
                <a:cubicBezTo>
                  <a:pt x="233675" y="834660"/>
                  <a:pt x="226755" y="832058"/>
                  <a:pt x="218006" y="831992"/>
                </a:cubicBezTo>
                <a:close/>
                <a:moveTo>
                  <a:pt x="2716068" y="819150"/>
                </a:moveTo>
                <a:lnTo>
                  <a:pt x="2762703" y="819150"/>
                </a:lnTo>
                <a:lnTo>
                  <a:pt x="2751730" y="876285"/>
                </a:lnTo>
                <a:cubicBezTo>
                  <a:pt x="2751106" y="879101"/>
                  <a:pt x="2750467" y="881461"/>
                  <a:pt x="2749815" y="883364"/>
                </a:cubicBezTo>
                <a:cubicBezTo>
                  <a:pt x="2749163" y="885267"/>
                  <a:pt x="2748810" y="886257"/>
                  <a:pt x="2748758" y="886333"/>
                </a:cubicBezTo>
                <a:lnTo>
                  <a:pt x="2749215" y="886333"/>
                </a:lnTo>
                <a:cubicBezTo>
                  <a:pt x="2749925" y="884740"/>
                  <a:pt x="2752137" y="882039"/>
                  <a:pt x="2755853" y="878230"/>
                </a:cubicBezTo>
                <a:cubicBezTo>
                  <a:pt x="2759569" y="874422"/>
                  <a:pt x="2764643" y="870841"/>
                  <a:pt x="2771076" y="867489"/>
                </a:cubicBezTo>
                <a:cubicBezTo>
                  <a:pt x="2777509" y="864137"/>
                  <a:pt x="2785157" y="862350"/>
                  <a:pt x="2794021" y="862127"/>
                </a:cubicBezTo>
                <a:cubicBezTo>
                  <a:pt x="2804204" y="862141"/>
                  <a:pt x="2812275" y="864796"/>
                  <a:pt x="2818232" y="870092"/>
                </a:cubicBezTo>
                <a:cubicBezTo>
                  <a:pt x="2824189" y="875387"/>
                  <a:pt x="2827235" y="883239"/>
                  <a:pt x="2827368" y="893645"/>
                </a:cubicBezTo>
                <a:cubicBezTo>
                  <a:pt x="2827252" y="898648"/>
                  <a:pt x="2826443" y="905026"/>
                  <a:pt x="2824940" y="912781"/>
                </a:cubicBezTo>
                <a:cubicBezTo>
                  <a:pt x="2823437" y="920536"/>
                  <a:pt x="2821933" y="928000"/>
                  <a:pt x="2820429" y="935173"/>
                </a:cubicBezTo>
                <a:cubicBezTo>
                  <a:pt x="2818925" y="942347"/>
                  <a:pt x="2818114" y="947562"/>
                  <a:pt x="2817995" y="950820"/>
                </a:cubicBezTo>
                <a:cubicBezTo>
                  <a:pt x="2818019" y="954413"/>
                  <a:pt x="2818886" y="956890"/>
                  <a:pt x="2820595" y="958253"/>
                </a:cubicBezTo>
                <a:cubicBezTo>
                  <a:pt x="2822305" y="959615"/>
                  <a:pt x="2824715" y="960263"/>
                  <a:pt x="2827825" y="960197"/>
                </a:cubicBezTo>
                <a:cubicBezTo>
                  <a:pt x="2829125" y="960177"/>
                  <a:pt x="2830239" y="960101"/>
                  <a:pt x="2831168" y="959968"/>
                </a:cubicBezTo>
                <a:cubicBezTo>
                  <a:pt x="2832097" y="959834"/>
                  <a:pt x="2832583" y="959758"/>
                  <a:pt x="2832625" y="959739"/>
                </a:cubicBezTo>
                <a:lnTo>
                  <a:pt x="2828511" y="981429"/>
                </a:lnTo>
                <a:cubicBezTo>
                  <a:pt x="2828477" y="981457"/>
                  <a:pt x="2827458" y="981571"/>
                  <a:pt x="2825453" y="981771"/>
                </a:cubicBezTo>
                <a:cubicBezTo>
                  <a:pt x="2823448" y="981971"/>
                  <a:pt x="2820658" y="982085"/>
                  <a:pt x="2817081" y="982114"/>
                </a:cubicBezTo>
                <a:cubicBezTo>
                  <a:pt x="2812841" y="982224"/>
                  <a:pt x="2808507" y="981775"/>
                  <a:pt x="2804081" y="980769"/>
                </a:cubicBezTo>
                <a:cubicBezTo>
                  <a:pt x="2799654" y="979763"/>
                  <a:pt x="2795913" y="977539"/>
                  <a:pt x="2792856" y="974097"/>
                </a:cubicBezTo>
                <a:cubicBezTo>
                  <a:pt x="2789800" y="970655"/>
                  <a:pt x="2788207" y="965335"/>
                  <a:pt x="2788077" y="958138"/>
                </a:cubicBezTo>
                <a:cubicBezTo>
                  <a:pt x="2788190" y="953827"/>
                  <a:pt x="2788979" y="947991"/>
                  <a:pt x="2790446" y="940631"/>
                </a:cubicBezTo>
                <a:cubicBezTo>
                  <a:pt x="2791912" y="933270"/>
                  <a:pt x="2793379" y="926011"/>
                  <a:pt x="2794847" y="918853"/>
                </a:cubicBezTo>
                <a:cubicBezTo>
                  <a:pt x="2796314" y="911695"/>
                  <a:pt x="2797105" y="906264"/>
                  <a:pt x="2797221" y="902561"/>
                </a:cubicBezTo>
                <a:cubicBezTo>
                  <a:pt x="2797231" y="898179"/>
                  <a:pt x="2796011" y="894769"/>
                  <a:pt x="2793563" y="892331"/>
                </a:cubicBezTo>
                <a:cubicBezTo>
                  <a:pt x="2791115" y="889893"/>
                  <a:pt x="2787382" y="888654"/>
                  <a:pt x="2782362" y="888616"/>
                </a:cubicBezTo>
                <a:cubicBezTo>
                  <a:pt x="2771818" y="888964"/>
                  <a:pt x="2762903" y="893126"/>
                  <a:pt x="2755616" y="901104"/>
                </a:cubicBezTo>
                <a:cubicBezTo>
                  <a:pt x="2748329" y="909081"/>
                  <a:pt x="2743529" y="918787"/>
                  <a:pt x="2741214" y="930221"/>
                </a:cubicBezTo>
                <a:lnTo>
                  <a:pt x="2731155" y="981428"/>
                </a:lnTo>
                <a:lnTo>
                  <a:pt x="2702123" y="981428"/>
                </a:lnTo>
                <a:lnTo>
                  <a:pt x="2729327" y="840839"/>
                </a:lnTo>
                <a:lnTo>
                  <a:pt x="2711953" y="840839"/>
                </a:lnTo>
                <a:close/>
                <a:moveTo>
                  <a:pt x="2358371" y="819150"/>
                </a:moveTo>
                <a:lnTo>
                  <a:pt x="2387617" y="819150"/>
                </a:lnTo>
                <a:lnTo>
                  <a:pt x="2382591" y="844954"/>
                </a:lnTo>
                <a:lnTo>
                  <a:pt x="2353344" y="844954"/>
                </a:lnTo>
                <a:close/>
                <a:moveTo>
                  <a:pt x="1543114" y="819150"/>
                </a:moveTo>
                <a:lnTo>
                  <a:pt x="1589956" y="819150"/>
                </a:lnTo>
                <a:lnTo>
                  <a:pt x="1566410" y="941676"/>
                </a:lnTo>
                <a:cubicBezTo>
                  <a:pt x="1566063" y="943200"/>
                  <a:pt x="1565786" y="944725"/>
                  <a:pt x="1565581" y="946249"/>
                </a:cubicBezTo>
                <a:cubicBezTo>
                  <a:pt x="1565377" y="947773"/>
                  <a:pt x="1565272" y="949069"/>
                  <a:pt x="1565267" y="950136"/>
                </a:cubicBezTo>
                <a:cubicBezTo>
                  <a:pt x="1565305" y="953599"/>
                  <a:pt x="1566201" y="955934"/>
                  <a:pt x="1567953" y="957139"/>
                </a:cubicBezTo>
                <a:cubicBezTo>
                  <a:pt x="1569706" y="958344"/>
                  <a:pt x="1572087" y="958906"/>
                  <a:pt x="1575097" y="958825"/>
                </a:cubicBezTo>
                <a:cubicBezTo>
                  <a:pt x="1576716" y="958816"/>
                  <a:pt x="1577993" y="958777"/>
                  <a:pt x="1578926" y="958711"/>
                </a:cubicBezTo>
                <a:cubicBezTo>
                  <a:pt x="1579859" y="958644"/>
                  <a:pt x="1580336" y="958606"/>
                  <a:pt x="1580355" y="958596"/>
                </a:cubicBezTo>
                <a:lnTo>
                  <a:pt x="1575783" y="981657"/>
                </a:lnTo>
                <a:cubicBezTo>
                  <a:pt x="1575692" y="981686"/>
                  <a:pt x="1574673" y="981800"/>
                  <a:pt x="1572725" y="982000"/>
                </a:cubicBezTo>
                <a:cubicBezTo>
                  <a:pt x="1570777" y="982199"/>
                  <a:pt x="1568444" y="982314"/>
                  <a:pt x="1565724" y="982342"/>
                </a:cubicBezTo>
                <a:cubicBezTo>
                  <a:pt x="1560963" y="982442"/>
                  <a:pt x="1556274" y="981887"/>
                  <a:pt x="1551657" y="980676"/>
                </a:cubicBezTo>
                <a:cubicBezTo>
                  <a:pt x="1547040" y="979465"/>
                  <a:pt x="1543197" y="976999"/>
                  <a:pt x="1540128" y="973276"/>
                </a:cubicBezTo>
                <a:cubicBezTo>
                  <a:pt x="1537059" y="969553"/>
                  <a:pt x="1535466" y="963974"/>
                  <a:pt x="1535349" y="956539"/>
                </a:cubicBezTo>
                <a:cubicBezTo>
                  <a:pt x="1535349" y="954819"/>
                  <a:pt x="1535463" y="952942"/>
                  <a:pt x="1535692" y="950908"/>
                </a:cubicBezTo>
                <a:cubicBezTo>
                  <a:pt x="1535920" y="948874"/>
                  <a:pt x="1536263" y="946711"/>
                  <a:pt x="1536719" y="944420"/>
                </a:cubicBezTo>
                <a:lnTo>
                  <a:pt x="1556817" y="840839"/>
                </a:lnTo>
                <a:lnTo>
                  <a:pt x="1538775" y="840839"/>
                </a:lnTo>
                <a:close/>
                <a:moveTo>
                  <a:pt x="1329355" y="817093"/>
                </a:moveTo>
                <a:cubicBezTo>
                  <a:pt x="1332831" y="817131"/>
                  <a:pt x="1335592" y="817283"/>
                  <a:pt x="1337640" y="817550"/>
                </a:cubicBezTo>
                <a:cubicBezTo>
                  <a:pt x="1339687" y="817816"/>
                  <a:pt x="1340734" y="817969"/>
                  <a:pt x="1340782" y="818007"/>
                </a:cubicBezTo>
                <a:lnTo>
                  <a:pt x="1335983" y="841297"/>
                </a:lnTo>
                <a:cubicBezTo>
                  <a:pt x="1335954" y="841268"/>
                  <a:pt x="1335269" y="841154"/>
                  <a:pt x="1333926" y="840954"/>
                </a:cubicBezTo>
                <a:cubicBezTo>
                  <a:pt x="1332583" y="840753"/>
                  <a:pt x="1330755" y="840639"/>
                  <a:pt x="1328441" y="840610"/>
                </a:cubicBezTo>
                <a:cubicBezTo>
                  <a:pt x="1324552" y="840291"/>
                  <a:pt x="1320048" y="841216"/>
                  <a:pt x="1314930" y="843385"/>
                </a:cubicBezTo>
                <a:cubicBezTo>
                  <a:pt x="1309812" y="845555"/>
                  <a:pt x="1306165" y="850886"/>
                  <a:pt x="1303989" y="859378"/>
                </a:cubicBezTo>
                <a:lnTo>
                  <a:pt x="1302846" y="864870"/>
                </a:lnTo>
                <a:lnTo>
                  <a:pt x="1329355" y="864870"/>
                </a:lnTo>
                <a:lnTo>
                  <a:pt x="1325242" y="886559"/>
                </a:lnTo>
                <a:lnTo>
                  <a:pt x="1298733" y="886559"/>
                </a:lnTo>
                <a:lnTo>
                  <a:pt x="1280451" y="981428"/>
                </a:lnTo>
                <a:lnTo>
                  <a:pt x="1251428" y="981428"/>
                </a:lnTo>
                <a:lnTo>
                  <a:pt x="1269710" y="886559"/>
                </a:lnTo>
                <a:lnTo>
                  <a:pt x="1251885" y="886559"/>
                </a:lnTo>
                <a:lnTo>
                  <a:pt x="1255998" y="864870"/>
                </a:lnTo>
                <a:lnTo>
                  <a:pt x="1273823" y="864870"/>
                </a:lnTo>
                <a:lnTo>
                  <a:pt x="1274966" y="860064"/>
                </a:lnTo>
                <a:cubicBezTo>
                  <a:pt x="1277728" y="847515"/>
                  <a:pt x="1282412" y="838146"/>
                  <a:pt x="1289016" y="831956"/>
                </a:cubicBezTo>
                <a:cubicBezTo>
                  <a:pt x="1295621" y="825767"/>
                  <a:pt x="1302657" y="821698"/>
                  <a:pt x="1310125" y="819750"/>
                </a:cubicBezTo>
                <a:cubicBezTo>
                  <a:pt x="1317593" y="817802"/>
                  <a:pt x="1324003" y="816917"/>
                  <a:pt x="1329355" y="817093"/>
                </a:cubicBezTo>
                <a:close/>
                <a:moveTo>
                  <a:pt x="324299" y="801727"/>
                </a:moveTo>
                <a:lnTo>
                  <a:pt x="409216" y="801727"/>
                </a:lnTo>
                <a:lnTo>
                  <a:pt x="402521" y="835164"/>
                </a:lnTo>
                <a:lnTo>
                  <a:pt x="382085" y="835164"/>
                </a:lnTo>
                <a:lnTo>
                  <a:pt x="396179" y="924011"/>
                </a:lnTo>
                <a:cubicBezTo>
                  <a:pt x="396825" y="928844"/>
                  <a:pt x="397118" y="933280"/>
                  <a:pt x="397059" y="937320"/>
                </a:cubicBezTo>
                <a:cubicBezTo>
                  <a:pt x="397001" y="941360"/>
                  <a:pt x="396942" y="943505"/>
                  <a:pt x="396883" y="943755"/>
                </a:cubicBezTo>
                <a:lnTo>
                  <a:pt x="397940" y="943755"/>
                </a:lnTo>
                <a:cubicBezTo>
                  <a:pt x="397970" y="943505"/>
                  <a:pt x="398704" y="941360"/>
                  <a:pt x="400143" y="937320"/>
                </a:cubicBezTo>
                <a:cubicBezTo>
                  <a:pt x="401581" y="933280"/>
                  <a:pt x="403549" y="928844"/>
                  <a:pt x="406044" y="924011"/>
                </a:cubicBezTo>
                <a:lnTo>
                  <a:pt x="454669" y="835164"/>
                </a:lnTo>
                <a:lnTo>
                  <a:pt x="434232" y="835164"/>
                </a:lnTo>
                <a:lnTo>
                  <a:pt x="440927" y="801727"/>
                </a:lnTo>
                <a:lnTo>
                  <a:pt x="528663" y="801727"/>
                </a:lnTo>
                <a:lnTo>
                  <a:pt x="521967" y="835164"/>
                </a:lnTo>
                <a:lnTo>
                  <a:pt x="500122" y="835164"/>
                </a:lnTo>
                <a:lnTo>
                  <a:pt x="416967" y="981420"/>
                </a:lnTo>
                <a:lnTo>
                  <a:pt x="365524" y="981420"/>
                </a:lnTo>
                <a:lnTo>
                  <a:pt x="339450" y="835164"/>
                </a:lnTo>
                <a:lnTo>
                  <a:pt x="317605" y="835164"/>
                </a:lnTo>
                <a:close/>
                <a:moveTo>
                  <a:pt x="924991" y="797498"/>
                </a:moveTo>
                <a:cubicBezTo>
                  <a:pt x="935353" y="797470"/>
                  <a:pt x="945345" y="798856"/>
                  <a:pt x="954966" y="801657"/>
                </a:cubicBezTo>
                <a:cubicBezTo>
                  <a:pt x="964586" y="804458"/>
                  <a:pt x="972230" y="808844"/>
                  <a:pt x="977898" y="814814"/>
                </a:cubicBezTo>
                <a:cubicBezTo>
                  <a:pt x="983566" y="820783"/>
                  <a:pt x="985653" y="828507"/>
                  <a:pt x="984158" y="837986"/>
                </a:cubicBezTo>
                <a:lnTo>
                  <a:pt x="980281" y="857729"/>
                </a:lnTo>
                <a:lnTo>
                  <a:pt x="941898" y="857729"/>
                </a:lnTo>
                <a:lnTo>
                  <a:pt x="943658" y="847152"/>
                </a:lnTo>
                <a:cubicBezTo>
                  <a:pt x="944209" y="841151"/>
                  <a:pt x="941700" y="837200"/>
                  <a:pt x="936130" y="835297"/>
                </a:cubicBezTo>
                <a:cubicBezTo>
                  <a:pt x="930561" y="833395"/>
                  <a:pt x="924966" y="832528"/>
                  <a:pt x="919346" y="832697"/>
                </a:cubicBezTo>
                <a:cubicBezTo>
                  <a:pt x="910334" y="832697"/>
                  <a:pt x="902955" y="834283"/>
                  <a:pt x="897207" y="837457"/>
                </a:cubicBezTo>
                <a:cubicBezTo>
                  <a:pt x="891459" y="840630"/>
                  <a:pt x="888490" y="845389"/>
                  <a:pt x="888299" y="851735"/>
                </a:cubicBezTo>
                <a:cubicBezTo>
                  <a:pt x="888739" y="859116"/>
                  <a:pt x="893144" y="864671"/>
                  <a:pt x="901514" y="868399"/>
                </a:cubicBezTo>
                <a:cubicBezTo>
                  <a:pt x="909885" y="872128"/>
                  <a:pt x="919576" y="875754"/>
                  <a:pt x="930590" y="879279"/>
                </a:cubicBezTo>
                <a:cubicBezTo>
                  <a:pt x="941603" y="882803"/>
                  <a:pt x="951294" y="887950"/>
                  <a:pt x="959665" y="894720"/>
                </a:cubicBezTo>
                <a:cubicBezTo>
                  <a:pt x="968035" y="901489"/>
                  <a:pt x="972440" y="911604"/>
                  <a:pt x="972881" y="925067"/>
                </a:cubicBezTo>
                <a:cubicBezTo>
                  <a:pt x="972450" y="943624"/>
                  <a:pt x="964598" y="958302"/>
                  <a:pt x="949325" y="969101"/>
                </a:cubicBezTo>
                <a:cubicBezTo>
                  <a:pt x="934053" y="979899"/>
                  <a:pt x="913946" y="985415"/>
                  <a:pt x="889004" y="985649"/>
                </a:cubicBezTo>
                <a:cubicBezTo>
                  <a:pt x="878398" y="985714"/>
                  <a:pt x="867489" y="984254"/>
                  <a:pt x="856279" y="981268"/>
                </a:cubicBezTo>
                <a:cubicBezTo>
                  <a:pt x="845069" y="978282"/>
                  <a:pt x="835932" y="973379"/>
                  <a:pt x="828869" y="966559"/>
                </a:cubicBezTo>
                <a:cubicBezTo>
                  <a:pt x="821807" y="959738"/>
                  <a:pt x="819193" y="950608"/>
                  <a:pt x="821029" y="939169"/>
                </a:cubicBezTo>
                <a:lnTo>
                  <a:pt x="824554" y="921541"/>
                </a:lnTo>
                <a:lnTo>
                  <a:pt x="862597" y="921541"/>
                </a:lnTo>
                <a:lnTo>
                  <a:pt x="860837" y="930708"/>
                </a:lnTo>
                <a:cubicBezTo>
                  <a:pt x="859909" y="936394"/>
                  <a:pt x="861374" y="940690"/>
                  <a:pt x="865232" y="943595"/>
                </a:cubicBezTo>
                <a:cubicBezTo>
                  <a:pt x="869090" y="946501"/>
                  <a:pt x="873868" y="948446"/>
                  <a:pt x="879566" y="949432"/>
                </a:cubicBezTo>
                <a:cubicBezTo>
                  <a:pt x="885264" y="950418"/>
                  <a:pt x="890409" y="950875"/>
                  <a:pt x="895002" y="950803"/>
                </a:cubicBezTo>
                <a:cubicBezTo>
                  <a:pt x="905520" y="950708"/>
                  <a:pt x="913767" y="948783"/>
                  <a:pt x="919743" y="945030"/>
                </a:cubicBezTo>
                <a:cubicBezTo>
                  <a:pt x="925718" y="941277"/>
                  <a:pt x="928761" y="936268"/>
                  <a:pt x="928871" y="930002"/>
                </a:cubicBezTo>
                <a:cubicBezTo>
                  <a:pt x="928433" y="922873"/>
                  <a:pt x="924046" y="917389"/>
                  <a:pt x="915711" y="913554"/>
                </a:cubicBezTo>
                <a:cubicBezTo>
                  <a:pt x="907375" y="909718"/>
                  <a:pt x="897724" y="905887"/>
                  <a:pt x="886757" y="902063"/>
                </a:cubicBezTo>
                <a:cubicBezTo>
                  <a:pt x="875789" y="898238"/>
                  <a:pt x="866138" y="892777"/>
                  <a:pt x="857803" y="885680"/>
                </a:cubicBezTo>
                <a:cubicBezTo>
                  <a:pt x="849468" y="878583"/>
                  <a:pt x="845081" y="868208"/>
                  <a:pt x="844642" y="854556"/>
                </a:cubicBezTo>
                <a:cubicBezTo>
                  <a:pt x="844889" y="841540"/>
                  <a:pt x="848854" y="830816"/>
                  <a:pt x="856537" y="822383"/>
                </a:cubicBezTo>
                <a:cubicBezTo>
                  <a:pt x="864220" y="813949"/>
                  <a:pt x="874136" y="807689"/>
                  <a:pt x="886287" y="803601"/>
                </a:cubicBezTo>
                <a:cubicBezTo>
                  <a:pt x="898438" y="799513"/>
                  <a:pt x="911339" y="797478"/>
                  <a:pt x="924991" y="797498"/>
                </a:cubicBezTo>
                <a:close/>
                <a:moveTo>
                  <a:pt x="628639" y="797498"/>
                </a:moveTo>
                <a:cubicBezTo>
                  <a:pt x="652585" y="797841"/>
                  <a:pt x="670494" y="804195"/>
                  <a:pt x="682366" y="816559"/>
                </a:cubicBezTo>
                <a:cubicBezTo>
                  <a:pt x="694238" y="828923"/>
                  <a:pt x="700167" y="845240"/>
                  <a:pt x="700151" y="865510"/>
                </a:cubicBezTo>
                <a:cubicBezTo>
                  <a:pt x="699902" y="873639"/>
                  <a:pt x="698904" y="880974"/>
                  <a:pt x="697158" y="887514"/>
                </a:cubicBezTo>
                <a:cubicBezTo>
                  <a:pt x="695413" y="894054"/>
                  <a:pt x="694415" y="897515"/>
                  <a:pt x="694166" y="897895"/>
                </a:cubicBezTo>
                <a:lnTo>
                  <a:pt x="570459" y="897895"/>
                </a:lnTo>
                <a:cubicBezTo>
                  <a:pt x="570415" y="897969"/>
                  <a:pt x="570239" y="898880"/>
                  <a:pt x="569930" y="900629"/>
                </a:cubicBezTo>
                <a:cubicBezTo>
                  <a:pt x="569622" y="902378"/>
                  <a:pt x="569446" y="904524"/>
                  <a:pt x="569402" y="907066"/>
                </a:cubicBezTo>
                <a:cubicBezTo>
                  <a:pt x="569497" y="919111"/>
                  <a:pt x="573449" y="928885"/>
                  <a:pt x="581258" y="936388"/>
                </a:cubicBezTo>
                <a:cubicBezTo>
                  <a:pt x="589067" y="943891"/>
                  <a:pt x="600159" y="947756"/>
                  <a:pt x="614535" y="947984"/>
                </a:cubicBezTo>
                <a:cubicBezTo>
                  <a:pt x="624325" y="947740"/>
                  <a:pt x="633421" y="946033"/>
                  <a:pt x="641823" y="942863"/>
                </a:cubicBezTo>
                <a:cubicBezTo>
                  <a:pt x="650226" y="939692"/>
                  <a:pt x="657022" y="936522"/>
                  <a:pt x="662212" y="933352"/>
                </a:cubicBezTo>
                <a:cubicBezTo>
                  <a:pt x="667402" y="930181"/>
                  <a:pt x="670073" y="928474"/>
                  <a:pt x="670225" y="928231"/>
                </a:cubicBezTo>
                <a:lnTo>
                  <a:pt x="682195" y="962064"/>
                </a:lnTo>
                <a:cubicBezTo>
                  <a:pt x="682057" y="962356"/>
                  <a:pt x="678891" y="964394"/>
                  <a:pt x="672698" y="968179"/>
                </a:cubicBezTo>
                <a:cubicBezTo>
                  <a:pt x="666506" y="971964"/>
                  <a:pt x="658119" y="975749"/>
                  <a:pt x="647539" y="979535"/>
                </a:cubicBezTo>
                <a:cubicBezTo>
                  <a:pt x="636958" y="983320"/>
                  <a:pt x="625017" y="985358"/>
                  <a:pt x="611714" y="985649"/>
                </a:cubicBezTo>
                <a:cubicBezTo>
                  <a:pt x="583554" y="985145"/>
                  <a:pt x="561985" y="977705"/>
                  <a:pt x="547008" y="963330"/>
                </a:cubicBezTo>
                <a:cubicBezTo>
                  <a:pt x="532031" y="948955"/>
                  <a:pt x="524473" y="930671"/>
                  <a:pt x="524335" y="908477"/>
                </a:cubicBezTo>
                <a:cubicBezTo>
                  <a:pt x="524513" y="887916"/>
                  <a:pt x="529087" y="869294"/>
                  <a:pt x="538057" y="852611"/>
                </a:cubicBezTo>
                <a:cubicBezTo>
                  <a:pt x="547027" y="835928"/>
                  <a:pt x="559326" y="822633"/>
                  <a:pt x="574956" y="812724"/>
                </a:cubicBezTo>
                <a:cubicBezTo>
                  <a:pt x="590587" y="802815"/>
                  <a:pt x="608481" y="797739"/>
                  <a:pt x="628639" y="797498"/>
                </a:cubicBezTo>
                <a:close/>
                <a:moveTo>
                  <a:pt x="219064" y="797498"/>
                </a:moveTo>
                <a:cubicBezTo>
                  <a:pt x="243010" y="797841"/>
                  <a:pt x="260919" y="804195"/>
                  <a:pt x="272791" y="816559"/>
                </a:cubicBezTo>
                <a:cubicBezTo>
                  <a:pt x="284663" y="828923"/>
                  <a:pt x="290592" y="845240"/>
                  <a:pt x="290576" y="865510"/>
                </a:cubicBezTo>
                <a:cubicBezTo>
                  <a:pt x="290327" y="873639"/>
                  <a:pt x="289329" y="880974"/>
                  <a:pt x="287584" y="887514"/>
                </a:cubicBezTo>
                <a:cubicBezTo>
                  <a:pt x="285838" y="894054"/>
                  <a:pt x="284840" y="897515"/>
                  <a:pt x="284591" y="897895"/>
                </a:cubicBezTo>
                <a:lnTo>
                  <a:pt x="160884" y="897895"/>
                </a:lnTo>
                <a:cubicBezTo>
                  <a:pt x="160840" y="897969"/>
                  <a:pt x="160664" y="898880"/>
                  <a:pt x="160355" y="900629"/>
                </a:cubicBezTo>
                <a:cubicBezTo>
                  <a:pt x="160047" y="902378"/>
                  <a:pt x="159871" y="904524"/>
                  <a:pt x="159827" y="907066"/>
                </a:cubicBezTo>
                <a:cubicBezTo>
                  <a:pt x="159922" y="919111"/>
                  <a:pt x="163874" y="928885"/>
                  <a:pt x="171683" y="936388"/>
                </a:cubicBezTo>
                <a:cubicBezTo>
                  <a:pt x="179492" y="943891"/>
                  <a:pt x="190584" y="947756"/>
                  <a:pt x="204960" y="947984"/>
                </a:cubicBezTo>
                <a:cubicBezTo>
                  <a:pt x="214750" y="947740"/>
                  <a:pt x="223846" y="946033"/>
                  <a:pt x="232248" y="942863"/>
                </a:cubicBezTo>
                <a:cubicBezTo>
                  <a:pt x="240651" y="939692"/>
                  <a:pt x="247447" y="936522"/>
                  <a:pt x="252637" y="933352"/>
                </a:cubicBezTo>
                <a:cubicBezTo>
                  <a:pt x="257827" y="930181"/>
                  <a:pt x="260498" y="928474"/>
                  <a:pt x="260650" y="928231"/>
                </a:cubicBezTo>
                <a:lnTo>
                  <a:pt x="272620" y="962064"/>
                </a:lnTo>
                <a:cubicBezTo>
                  <a:pt x="272482" y="962356"/>
                  <a:pt x="269316" y="964394"/>
                  <a:pt x="263123" y="968179"/>
                </a:cubicBezTo>
                <a:cubicBezTo>
                  <a:pt x="256931" y="971964"/>
                  <a:pt x="248544" y="975749"/>
                  <a:pt x="237964" y="979535"/>
                </a:cubicBezTo>
                <a:cubicBezTo>
                  <a:pt x="227383" y="983320"/>
                  <a:pt x="215442" y="985358"/>
                  <a:pt x="202139" y="985649"/>
                </a:cubicBezTo>
                <a:cubicBezTo>
                  <a:pt x="173979" y="985145"/>
                  <a:pt x="152411" y="977705"/>
                  <a:pt x="137433" y="963330"/>
                </a:cubicBezTo>
                <a:cubicBezTo>
                  <a:pt x="122456" y="948955"/>
                  <a:pt x="114898" y="930671"/>
                  <a:pt x="114760" y="908477"/>
                </a:cubicBezTo>
                <a:cubicBezTo>
                  <a:pt x="114938" y="887916"/>
                  <a:pt x="119512" y="869294"/>
                  <a:pt x="128482" y="852611"/>
                </a:cubicBezTo>
                <a:cubicBezTo>
                  <a:pt x="137451" y="835928"/>
                  <a:pt x="149751" y="822633"/>
                  <a:pt x="165382" y="812724"/>
                </a:cubicBezTo>
                <a:cubicBezTo>
                  <a:pt x="181012" y="802815"/>
                  <a:pt x="198906" y="797739"/>
                  <a:pt x="219064" y="797498"/>
                </a:cubicBezTo>
                <a:close/>
                <a:moveTo>
                  <a:pt x="743027" y="731242"/>
                </a:moveTo>
                <a:lnTo>
                  <a:pt x="815242" y="731242"/>
                </a:lnTo>
                <a:lnTo>
                  <a:pt x="778942" y="920136"/>
                </a:lnTo>
                <a:cubicBezTo>
                  <a:pt x="778406" y="922486"/>
                  <a:pt x="777980" y="924836"/>
                  <a:pt x="777665" y="927186"/>
                </a:cubicBezTo>
                <a:cubicBezTo>
                  <a:pt x="777349" y="929536"/>
                  <a:pt x="777187" y="931534"/>
                  <a:pt x="777180" y="933179"/>
                </a:cubicBezTo>
                <a:cubicBezTo>
                  <a:pt x="777239" y="938518"/>
                  <a:pt x="778619" y="942116"/>
                  <a:pt x="781321" y="943974"/>
                </a:cubicBezTo>
                <a:cubicBezTo>
                  <a:pt x="784023" y="945832"/>
                  <a:pt x="787694" y="946699"/>
                  <a:pt x="792334" y="946574"/>
                </a:cubicBezTo>
                <a:cubicBezTo>
                  <a:pt x="794831" y="946559"/>
                  <a:pt x="796798" y="946501"/>
                  <a:pt x="798237" y="946398"/>
                </a:cubicBezTo>
                <a:cubicBezTo>
                  <a:pt x="799676" y="946295"/>
                  <a:pt x="800411" y="946236"/>
                  <a:pt x="800440" y="946221"/>
                </a:cubicBezTo>
                <a:lnTo>
                  <a:pt x="793391" y="981774"/>
                </a:lnTo>
                <a:cubicBezTo>
                  <a:pt x="793252" y="981818"/>
                  <a:pt x="791681" y="981994"/>
                  <a:pt x="788678" y="982302"/>
                </a:cubicBezTo>
                <a:cubicBezTo>
                  <a:pt x="785675" y="982610"/>
                  <a:pt x="782077" y="982786"/>
                  <a:pt x="777885" y="982830"/>
                </a:cubicBezTo>
                <a:cubicBezTo>
                  <a:pt x="770545" y="982984"/>
                  <a:pt x="763316" y="982128"/>
                  <a:pt x="756198" y="980261"/>
                </a:cubicBezTo>
                <a:cubicBezTo>
                  <a:pt x="749080" y="978395"/>
                  <a:pt x="743155" y="974592"/>
                  <a:pt x="738424" y="968853"/>
                </a:cubicBezTo>
                <a:cubicBezTo>
                  <a:pt x="733693" y="963113"/>
                  <a:pt x="731237" y="954512"/>
                  <a:pt x="731056" y="943049"/>
                </a:cubicBezTo>
                <a:cubicBezTo>
                  <a:pt x="731056" y="940398"/>
                  <a:pt x="731232" y="937504"/>
                  <a:pt x="731584" y="934368"/>
                </a:cubicBezTo>
                <a:cubicBezTo>
                  <a:pt x="731937" y="931232"/>
                  <a:pt x="732465" y="927898"/>
                  <a:pt x="733169" y="924366"/>
                </a:cubicBezTo>
                <a:lnTo>
                  <a:pt x="764152" y="764679"/>
                </a:lnTo>
                <a:lnTo>
                  <a:pt x="736338" y="764679"/>
                </a:lnTo>
                <a:close/>
                <a:moveTo>
                  <a:pt x="28652" y="731242"/>
                </a:moveTo>
                <a:lnTo>
                  <a:pt x="100867" y="731242"/>
                </a:lnTo>
                <a:lnTo>
                  <a:pt x="64567" y="920136"/>
                </a:lnTo>
                <a:cubicBezTo>
                  <a:pt x="64031" y="922486"/>
                  <a:pt x="63605" y="924836"/>
                  <a:pt x="63290" y="927186"/>
                </a:cubicBezTo>
                <a:cubicBezTo>
                  <a:pt x="62974" y="929536"/>
                  <a:pt x="62812" y="931534"/>
                  <a:pt x="62805" y="933179"/>
                </a:cubicBezTo>
                <a:cubicBezTo>
                  <a:pt x="62864" y="938518"/>
                  <a:pt x="64244" y="942116"/>
                  <a:pt x="66946" y="943974"/>
                </a:cubicBezTo>
                <a:cubicBezTo>
                  <a:pt x="69648" y="945832"/>
                  <a:pt x="73319" y="946699"/>
                  <a:pt x="77959" y="946574"/>
                </a:cubicBezTo>
                <a:cubicBezTo>
                  <a:pt x="80456" y="946559"/>
                  <a:pt x="82423" y="946501"/>
                  <a:pt x="83862" y="946398"/>
                </a:cubicBezTo>
                <a:cubicBezTo>
                  <a:pt x="85301" y="946295"/>
                  <a:pt x="86036" y="946236"/>
                  <a:pt x="86065" y="946221"/>
                </a:cubicBezTo>
                <a:lnTo>
                  <a:pt x="79017" y="981774"/>
                </a:lnTo>
                <a:cubicBezTo>
                  <a:pt x="78877" y="981818"/>
                  <a:pt x="77306" y="981994"/>
                  <a:pt x="74303" y="982302"/>
                </a:cubicBezTo>
                <a:cubicBezTo>
                  <a:pt x="71300" y="982610"/>
                  <a:pt x="67702" y="982786"/>
                  <a:pt x="63510" y="982830"/>
                </a:cubicBezTo>
                <a:cubicBezTo>
                  <a:pt x="56170" y="982984"/>
                  <a:pt x="48941" y="982128"/>
                  <a:pt x="41823" y="980261"/>
                </a:cubicBezTo>
                <a:cubicBezTo>
                  <a:pt x="34705" y="978395"/>
                  <a:pt x="28781" y="974592"/>
                  <a:pt x="24049" y="968853"/>
                </a:cubicBezTo>
                <a:cubicBezTo>
                  <a:pt x="19318" y="963113"/>
                  <a:pt x="16862" y="954512"/>
                  <a:pt x="16681" y="943049"/>
                </a:cubicBezTo>
                <a:cubicBezTo>
                  <a:pt x="16681" y="940398"/>
                  <a:pt x="16857" y="937504"/>
                  <a:pt x="17209" y="934368"/>
                </a:cubicBezTo>
                <a:cubicBezTo>
                  <a:pt x="17562" y="931232"/>
                  <a:pt x="18090" y="927898"/>
                  <a:pt x="18794" y="924366"/>
                </a:cubicBezTo>
                <a:lnTo>
                  <a:pt x="49777" y="764679"/>
                </a:lnTo>
                <a:lnTo>
                  <a:pt x="21963" y="764679"/>
                </a:lnTo>
                <a:close/>
                <a:moveTo>
                  <a:pt x="1550456" y="468918"/>
                </a:moveTo>
                <a:cubicBezTo>
                  <a:pt x="1543177" y="468770"/>
                  <a:pt x="1534266" y="469458"/>
                  <a:pt x="1523723" y="470982"/>
                </a:cubicBezTo>
                <a:cubicBezTo>
                  <a:pt x="1513179" y="472506"/>
                  <a:pt x="1503771" y="475754"/>
                  <a:pt x="1495500" y="480727"/>
                </a:cubicBezTo>
                <a:cubicBezTo>
                  <a:pt x="1487229" y="485700"/>
                  <a:pt x="1482863" y="493285"/>
                  <a:pt x="1482401" y="503483"/>
                </a:cubicBezTo>
                <a:cubicBezTo>
                  <a:pt x="1482357" y="509582"/>
                  <a:pt x="1484120" y="514491"/>
                  <a:pt x="1487691" y="518209"/>
                </a:cubicBezTo>
                <a:cubicBezTo>
                  <a:pt x="1491261" y="521927"/>
                  <a:pt x="1496903" y="523837"/>
                  <a:pt x="1504616" y="523940"/>
                </a:cubicBezTo>
                <a:cubicBezTo>
                  <a:pt x="1512815" y="523736"/>
                  <a:pt x="1520512" y="521088"/>
                  <a:pt x="1527706" y="515998"/>
                </a:cubicBezTo>
                <a:cubicBezTo>
                  <a:pt x="1534899" y="510907"/>
                  <a:pt x="1541055" y="504602"/>
                  <a:pt x="1546172" y="497082"/>
                </a:cubicBezTo>
                <a:cubicBezTo>
                  <a:pt x="1551289" y="489562"/>
                  <a:pt x="1554833" y="482055"/>
                  <a:pt x="1556803" y="474561"/>
                </a:cubicBezTo>
                <a:lnTo>
                  <a:pt x="1558213" y="468918"/>
                </a:lnTo>
                <a:close/>
                <a:moveTo>
                  <a:pt x="759881" y="468918"/>
                </a:moveTo>
                <a:cubicBezTo>
                  <a:pt x="752602" y="468770"/>
                  <a:pt x="743691" y="469458"/>
                  <a:pt x="733147" y="470982"/>
                </a:cubicBezTo>
                <a:cubicBezTo>
                  <a:pt x="722604" y="472506"/>
                  <a:pt x="713197" y="475754"/>
                  <a:pt x="704925" y="480727"/>
                </a:cubicBezTo>
                <a:cubicBezTo>
                  <a:pt x="696654" y="485700"/>
                  <a:pt x="692288" y="493285"/>
                  <a:pt x="691826" y="503483"/>
                </a:cubicBezTo>
                <a:cubicBezTo>
                  <a:pt x="691782" y="509582"/>
                  <a:pt x="693545" y="514491"/>
                  <a:pt x="697116" y="518209"/>
                </a:cubicBezTo>
                <a:cubicBezTo>
                  <a:pt x="700686" y="521927"/>
                  <a:pt x="706328" y="523837"/>
                  <a:pt x="714041" y="523940"/>
                </a:cubicBezTo>
                <a:cubicBezTo>
                  <a:pt x="722240" y="523736"/>
                  <a:pt x="729937" y="521088"/>
                  <a:pt x="737131" y="515998"/>
                </a:cubicBezTo>
                <a:cubicBezTo>
                  <a:pt x="744325" y="510907"/>
                  <a:pt x="750480" y="504602"/>
                  <a:pt x="755597" y="497082"/>
                </a:cubicBezTo>
                <a:cubicBezTo>
                  <a:pt x="760714" y="489562"/>
                  <a:pt x="764258" y="482055"/>
                  <a:pt x="766228" y="474561"/>
                </a:cubicBezTo>
                <a:lnTo>
                  <a:pt x="767638" y="468918"/>
                </a:lnTo>
                <a:close/>
                <a:moveTo>
                  <a:pt x="531176" y="455876"/>
                </a:moveTo>
                <a:cubicBezTo>
                  <a:pt x="523747" y="455972"/>
                  <a:pt x="517105" y="458298"/>
                  <a:pt x="511249" y="462856"/>
                </a:cubicBezTo>
                <a:cubicBezTo>
                  <a:pt x="505393" y="467415"/>
                  <a:pt x="500981" y="473632"/>
                  <a:pt x="498012" y="481508"/>
                </a:cubicBezTo>
                <a:lnTo>
                  <a:pt x="549244" y="481508"/>
                </a:lnTo>
                <a:cubicBezTo>
                  <a:pt x="549263" y="481413"/>
                  <a:pt x="549340" y="480688"/>
                  <a:pt x="549473" y="479334"/>
                </a:cubicBezTo>
                <a:cubicBezTo>
                  <a:pt x="549607" y="477980"/>
                  <a:pt x="549683" y="476569"/>
                  <a:pt x="549702" y="475100"/>
                </a:cubicBezTo>
                <a:cubicBezTo>
                  <a:pt x="549631" y="468993"/>
                  <a:pt x="547944" y="464273"/>
                  <a:pt x="544642" y="460940"/>
                </a:cubicBezTo>
                <a:cubicBezTo>
                  <a:pt x="541339" y="457607"/>
                  <a:pt x="536851" y="455919"/>
                  <a:pt x="531176" y="455876"/>
                </a:cubicBezTo>
                <a:close/>
                <a:moveTo>
                  <a:pt x="312101" y="455876"/>
                </a:moveTo>
                <a:cubicBezTo>
                  <a:pt x="304672" y="455972"/>
                  <a:pt x="298030" y="458298"/>
                  <a:pt x="292174" y="462856"/>
                </a:cubicBezTo>
                <a:cubicBezTo>
                  <a:pt x="286318" y="467415"/>
                  <a:pt x="281906" y="473632"/>
                  <a:pt x="278937" y="481508"/>
                </a:cubicBezTo>
                <a:lnTo>
                  <a:pt x="330169" y="481508"/>
                </a:lnTo>
                <a:cubicBezTo>
                  <a:pt x="330188" y="481413"/>
                  <a:pt x="330265" y="480688"/>
                  <a:pt x="330398" y="479334"/>
                </a:cubicBezTo>
                <a:cubicBezTo>
                  <a:pt x="330532" y="477980"/>
                  <a:pt x="330608" y="476569"/>
                  <a:pt x="330627" y="475100"/>
                </a:cubicBezTo>
                <a:cubicBezTo>
                  <a:pt x="330556" y="468993"/>
                  <a:pt x="328869" y="464273"/>
                  <a:pt x="325567" y="460940"/>
                </a:cubicBezTo>
                <a:cubicBezTo>
                  <a:pt x="322264" y="457607"/>
                  <a:pt x="317776" y="455919"/>
                  <a:pt x="312101" y="455876"/>
                </a:cubicBezTo>
                <a:close/>
                <a:moveTo>
                  <a:pt x="461284" y="434645"/>
                </a:moveTo>
                <a:cubicBezTo>
                  <a:pt x="462912" y="434664"/>
                  <a:pt x="464340" y="434740"/>
                  <a:pt x="465569" y="434874"/>
                </a:cubicBezTo>
                <a:cubicBezTo>
                  <a:pt x="466797" y="435007"/>
                  <a:pt x="467654" y="435083"/>
                  <a:pt x="468139" y="435102"/>
                </a:cubicBezTo>
                <a:lnTo>
                  <a:pt x="462426" y="463649"/>
                </a:lnTo>
                <a:cubicBezTo>
                  <a:pt x="462069" y="463630"/>
                  <a:pt x="461298" y="463554"/>
                  <a:pt x="460113" y="463420"/>
                </a:cubicBezTo>
                <a:cubicBezTo>
                  <a:pt x="458927" y="463287"/>
                  <a:pt x="457413" y="463211"/>
                  <a:pt x="455571" y="463192"/>
                </a:cubicBezTo>
                <a:cubicBezTo>
                  <a:pt x="449664" y="463248"/>
                  <a:pt x="443728" y="465218"/>
                  <a:pt x="437762" y="469101"/>
                </a:cubicBezTo>
                <a:cubicBezTo>
                  <a:pt x="431796" y="472985"/>
                  <a:pt x="426503" y="478443"/>
                  <a:pt x="421883" y="485476"/>
                </a:cubicBezTo>
                <a:cubicBezTo>
                  <a:pt x="417263" y="492509"/>
                  <a:pt x="414019" y="500778"/>
                  <a:pt x="412150" y="510283"/>
                </a:cubicBezTo>
                <a:lnTo>
                  <a:pt x="404151" y="552803"/>
                </a:lnTo>
                <a:lnTo>
                  <a:pt x="375128" y="552803"/>
                </a:lnTo>
                <a:lnTo>
                  <a:pt x="392496" y="462963"/>
                </a:lnTo>
                <a:cubicBezTo>
                  <a:pt x="392768" y="461653"/>
                  <a:pt x="392625" y="460501"/>
                  <a:pt x="392068" y="459505"/>
                </a:cubicBezTo>
                <a:cubicBezTo>
                  <a:pt x="391511" y="458510"/>
                  <a:pt x="390282" y="457986"/>
                  <a:pt x="388383" y="457934"/>
                </a:cubicBezTo>
                <a:lnTo>
                  <a:pt x="375356" y="457934"/>
                </a:lnTo>
                <a:lnTo>
                  <a:pt x="379698" y="436245"/>
                </a:lnTo>
                <a:lnTo>
                  <a:pt x="410093" y="436245"/>
                </a:lnTo>
                <a:cubicBezTo>
                  <a:pt x="414645" y="436231"/>
                  <a:pt x="417996" y="437059"/>
                  <a:pt x="420148" y="438728"/>
                </a:cubicBezTo>
                <a:cubicBezTo>
                  <a:pt x="422300" y="440398"/>
                  <a:pt x="423367" y="442994"/>
                  <a:pt x="423348" y="446519"/>
                </a:cubicBezTo>
                <a:cubicBezTo>
                  <a:pt x="423300" y="448364"/>
                  <a:pt x="422881" y="451181"/>
                  <a:pt x="422091" y="454968"/>
                </a:cubicBezTo>
                <a:cubicBezTo>
                  <a:pt x="421301" y="458755"/>
                  <a:pt x="420424" y="462030"/>
                  <a:pt x="419463" y="464792"/>
                </a:cubicBezTo>
                <a:lnTo>
                  <a:pt x="419920" y="464792"/>
                </a:lnTo>
                <a:cubicBezTo>
                  <a:pt x="423929" y="456541"/>
                  <a:pt x="429566" y="449518"/>
                  <a:pt x="436831" y="443723"/>
                </a:cubicBezTo>
                <a:cubicBezTo>
                  <a:pt x="444096" y="437928"/>
                  <a:pt x="452247" y="434902"/>
                  <a:pt x="461284" y="434645"/>
                </a:cubicBezTo>
                <a:close/>
                <a:moveTo>
                  <a:pt x="531862" y="433502"/>
                </a:moveTo>
                <a:cubicBezTo>
                  <a:pt x="547395" y="433725"/>
                  <a:pt x="559011" y="437846"/>
                  <a:pt x="566712" y="445866"/>
                </a:cubicBezTo>
                <a:cubicBezTo>
                  <a:pt x="574413" y="453886"/>
                  <a:pt x="578259" y="464470"/>
                  <a:pt x="578249" y="477618"/>
                </a:cubicBezTo>
                <a:cubicBezTo>
                  <a:pt x="578087" y="482891"/>
                  <a:pt x="577440" y="487649"/>
                  <a:pt x="576307" y="491891"/>
                </a:cubicBezTo>
                <a:cubicBezTo>
                  <a:pt x="575175" y="496133"/>
                  <a:pt x="574528" y="498378"/>
                  <a:pt x="574366" y="498625"/>
                </a:cubicBezTo>
                <a:lnTo>
                  <a:pt x="494124" y="498625"/>
                </a:lnTo>
                <a:cubicBezTo>
                  <a:pt x="494095" y="498672"/>
                  <a:pt x="493981" y="499263"/>
                  <a:pt x="493781" y="500398"/>
                </a:cubicBezTo>
                <a:cubicBezTo>
                  <a:pt x="493581" y="501532"/>
                  <a:pt x="493467" y="502924"/>
                  <a:pt x="493438" y="504573"/>
                </a:cubicBezTo>
                <a:cubicBezTo>
                  <a:pt x="493500" y="512386"/>
                  <a:pt x="496063" y="518726"/>
                  <a:pt x="501128" y="523593"/>
                </a:cubicBezTo>
                <a:cubicBezTo>
                  <a:pt x="506193" y="528459"/>
                  <a:pt x="513389" y="530967"/>
                  <a:pt x="522713" y="531114"/>
                </a:cubicBezTo>
                <a:cubicBezTo>
                  <a:pt x="529064" y="530956"/>
                  <a:pt x="534964" y="529849"/>
                  <a:pt x="540414" y="527792"/>
                </a:cubicBezTo>
                <a:cubicBezTo>
                  <a:pt x="545864" y="525736"/>
                  <a:pt x="550273" y="523680"/>
                  <a:pt x="553639" y="521623"/>
                </a:cubicBezTo>
                <a:cubicBezTo>
                  <a:pt x="557006" y="519567"/>
                  <a:pt x="558738" y="518460"/>
                  <a:pt x="558837" y="518301"/>
                </a:cubicBezTo>
                <a:lnTo>
                  <a:pt x="566601" y="540248"/>
                </a:lnTo>
                <a:cubicBezTo>
                  <a:pt x="566511" y="540437"/>
                  <a:pt x="564458" y="541759"/>
                  <a:pt x="560441" y="544214"/>
                </a:cubicBezTo>
                <a:cubicBezTo>
                  <a:pt x="556424" y="546669"/>
                  <a:pt x="550984" y="549125"/>
                  <a:pt x="544121" y="551580"/>
                </a:cubicBezTo>
                <a:cubicBezTo>
                  <a:pt x="537258" y="554035"/>
                  <a:pt x="529512" y="555357"/>
                  <a:pt x="520884" y="555546"/>
                </a:cubicBezTo>
                <a:cubicBezTo>
                  <a:pt x="502618" y="555219"/>
                  <a:pt x="488627" y="550393"/>
                  <a:pt x="478913" y="541069"/>
                </a:cubicBezTo>
                <a:cubicBezTo>
                  <a:pt x="469197" y="531745"/>
                  <a:pt x="464295" y="519884"/>
                  <a:pt x="464206" y="505489"/>
                </a:cubicBezTo>
                <a:cubicBezTo>
                  <a:pt x="464321" y="492151"/>
                  <a:pt x="467288" y="480072"/>
                  <a:pt x="473106" y="469251"/>
                </a:cubicBezTo>
                <a:cubicBezTo>
                  <a:pt x="478924" y="458430"/>
                  <a:pt x="486903" y="449806"/>
                  <a:pt x="497041" y="443378"/>
                </a:cubicBezTo>
                <a:cubicBezTo>
                  <a:pt x="507179" y="436951"/>
                  <a:pt x="518787" y="433659"/>
                  <a:pt x="531862" y="433502"/>
                </a:cubicBezTo>
                <a:close/>
                <a:moveTo>
                  <a:pt x="312787" y="433502"/>
                </a:moveTo>
                <a:cubicBezTo>
                  <a:pt x="328320" y="433725"/>
                  <a:pt x="339936" y="437846"/>
                  <a:pt x="347637" y="445866"/>
                </a:cubicBezTo>
                <a:cubicBezTo>
                  <a:pt x="355338" y="453886"/>
                  <a:pt x="359184" y="464470"/>
                  <a:pt x="359173" y="477618"/>
                </a:cubicBezTo>
                <a:cubicBezTo>
                  <a:pt x="359012" y="482891"/>
                  <a:pt x="358365" y="487649"/>
                  <a:pt x="357232" y="491891"/>
                </a:cubicBezTo>
                <a:cubicBezTo>
                  <a:pt x="356100" y="496133"/>
                  <a:pt x="355453" y="498378"/>
                  <a:pt x="355291" y="498625"/>
                </a:cubicBezTo>
                <a:lnTo>
                  <a:pt x="275049" y="498625"/>
                </a:lnTo>
                <a:cubicBezTo>
                  <a:pt x="275020" y="498672"/>
                  <a:pt x="274906" y="499263"/>
                  <a:pt x="274706" y="500398"/>
                </a:cubicBezTo>
                <a:cubicBezTo>
                  <a:pt x="274506" y="501532"/>
                  <a:pt x="274392" y="502924"/>
                  <a:pt x="274363" y="504573"/>
                </a:cubicBezTo>
                <a:cubicBezTo>
                  <a:pt x="274425" y="512386"/>
                  <a:pt x="276988" y="518726"/>
                  <a:pt x="282053" y="523593"/>
                </a:cubicBezTo>
                <a:cubicBezTo>
                  <a:pt x="287119" y="528459"/>
                  <a:pt x="294314" y="530967"/>
                  <a:pt x="303638" y="531114"/>
                </a:cubicBezTo>
                <a:cubicBezTo>
                  <a:pt x="309989" y="530956"/>
                  <a:pt x="315889" y="529849"/>
                  <a:pt x="321339" y="527792"/>
                </a:cubicBezTo>
                <a:cubicBezTo>
                  <a:pt x="326789" y="525736"/>
                  <a:pt x="331198" y="523680"/>
                  <a:pt x="334564" y="521623"/>
                </a:cubicBezTo>
                <a:cubicBezTo>
                  <a:pt x="337931" y="519567"/>
                  <a:pt x="339663" y="518460"/>
                  <a:pt x="339762" y="518301"/>
                </a:cubicBezTo>
                <a:lnTo>
                  <a:pt x="347526" y="540248"/>
                </a:lnTo>
                <a:cubicBezTo>
                  <a:pt x="347436" y="540437"/>
                  <a:pt x="345383" y="541759"/>
                  <a:pt x="341366" y="544214"/>
                </a:cubicBezTo>
                <a:cubicBezTo>
                  <a:pt x="337349" y="546669"/>
                  <a:pt x="331909" y="549125"/>
                  <a:pt x="325046" y="551580"/>
                </a:cubicBezTo>
                <a:cubicBezTo>
                  <a:pt x="318183" y="554035"/>
                  <a:pt x="310437" y="555357"/>
                  <a:pt x="301809" y="555546"/>
                </a:cubicBezTo>
                <a:cubicBezTo>
                  <a:pt x="283543" y="555219"/>
                  <a:pt x="269553" y="550393"/>
                  <a:pt x="259837" y="541069"/>
                </a:cubicBezTo>
                <a:cubicBezTo>
                  <a:pt x="250123" y="531745"/>
                  <a:pt x="245220" y="519884"/>
                  <a:pt x="245131" y="505489"/>
                </a:cubicBezTo>
                <a:cubicBezTo>
                  <a:pt x="245246" y="492151"/>
                  <a:pt x="248213" y="480072"/>
                  <a:pt x="254031" y="469251"/>
                </a:cubicBezTo>
                <a:cubicBezTo>
                  <a:pt x="259849" y="458430"/>
                  <a:pt x="267828" y="449806"/>
                  <a:pt x="277966" y="443378"/>
                </a:cubicBezTo>
                <a:cubicBezTo>
                  <a:pt x="288105" y="436951"/>
                  <a:pt x="299711" y="433659"/>
                  <a:pt x="312787" y="433502"/>
                </a:cubicBezTo>
                <a:close/>
                <a:moveTo>
                  <a:pt x="2246802" y="407244"/>
                </a:moveTo>
                <a:cubicBezTo>
                  <a:pt x="2237771" y="407298"/>
                  <a:pt x="2228891" y="410167"/>
                  <a:pt x="2220161" y="415849"/>
                </a:cubicBezTo>
                <a:cubicBezTo>
                  <a:pt x="2211431" y="421531"/>
                  <a:pt x="2204169" y="429701"/>
                  <a:pt x="2198376" y="440358"/>
                </a:cubicBezTo>
                <a:cubicBezTo>
                  <a:pt x="2192583" y="451016"/>
                  <a:pt x="2189576" y="463834"/>
                  <a:pt x="2189357" y="478814"/>
                </a:cubicBezTo>
                <a:cubicBezTo>
                  <a:pt x="2189452" y="491455"/>
                  <a:pt x="2192609" y="501341"/>
                  <a:pt x="2198828" y="508473"/>
                </a:cubicBezTo>
                <a:cubicBezTo>
                  <a:pt x="2205047" y="515605"/>
                  <a:pt x="2213755" y="519234"/>
                  <a:pt x="2224951" y="519359"/>
                </a:cubicBezTo>
                <a:cubicBezTo>
                  <a:pt x="2235202" y="519176"/>
                  <a:pt x="2244657" y="515781"/>
                  <a:pt x="2253315" y="509174"/>
                </a:cubicBezTo>
                <a:cubicBezTo>
                  <a:pt x="2261973" y="502566"/>
                  <a:pt x="2268948" y="493844"/>
                  <a:pt x="2274239" y="483005"/>
                </a:cubicBezTo>
                <a:cubicBezTo>
                  <a:pt x="2279529" y="472167"/>
                  <a:pt x="2282249" y="460311"/>
                  <a:pt x="2282397" y="447436"/>
                </a:cubicBezTo>
                <a:cubicBezTo>
                  <a:pt x="2282455" y="436198"/>
                  <a:pt x="2279607" y="426767"/>
                  <a:pt x="2273850" y="419142"/>
                </a:cubicBezTo>
                <a:cubicBezTo>
                  <a:pt x="2268094" y="411519"/>
                  <a:pt x="2259078" y="407552"/>
                  <a:pt x="2246802" y="407244"/>
                </a:cubicBezTo>
                <a:close/>
                <a:moveTo>
                  <a:pt x="40131" y="404470"/>
                </a:moveTo>
                <a:lnTo>
                  <a:pt x="68013" y="404470"/>
                </a:lnTo>
                <a:lnTo>
                  <a:pt x="61841" y="436245"/>
                </a:lnTo>
                <a:lnTo>
                  <a:pt x="88587" y="436245"/>
                </a:lnTo>
                <a:lnTo>
                  <a:pt x="84473" y="457934"/>
                </a:lnTo>
                <a:lnTo>
                  <a:pt x="57726" y="457934"/>
                </a:lnTo>
                <a:lnTo>
                  <a:pt x="48354" y="506874"/>
                </a:lnTo>
                <a:cubicBezTo>
                  <a:pt x="48125" y="508284"/>
                  <a:pt x="47954" y="509694"/>
                  <a:pt x="47839" y="511104"/>
                </a:cubicBezTo>
                <a:cubicBezTo>
                  <a:pt x="47725" y="512515"/>
                  <a:pt x="47668" y="513696"/>
                  <a:pt x="47668" y="514649"/>
                </a:cubicBezTo>
                <a:cubicBezTo>
                  <a:pt x="47901" y="521209"/>
                  <a:pt x="49892" y="525526"/>
                  <a:pt x="53640" y="527599"/>
                </a:cubicBezTo>
                <a:cubicBezTo>
                  <a:pt x="57388" y="529671"/>
                  <a:pt x="61493" y="530614"/>
                  <a:pt x="65956" y="530429"/>
                </a:cubicBezTo>
                <a:cubicBezTo>
                  <a:pt x="67823" y="530410"/>
                  <a:pt x="69347" y="530333"/>
                  <a:pt x="70528" y="530200"/>
                </a:cubicBezTo>
                <a:cubicBezTo>
                  <a:pt x="71709" y="530066"/>
                  <a:pt x="72319" y="529990"/>
                  <a:pt x="72357" y="529971"/>
                </a:cubicBezTo>
                <a:lnTo>
                  <a:pt x="67785" y="553261"/>
                </a:lnTo>
                <a:cubicBezTo>
                  <a:pt x="67675" y="553289"/>
                  <a:pt x="66751" y="553404"/>
                  <a:pt x="65013" y="553603"/>
                </a:cubicBezTo>
                <a:cubicBezTo>
                  <a:pt x="63275" y="553803"/>
                  <a:pt x="61379" y="553917"/>
                  <a:pt x="59327" y="553946"/>
                </a:cubicBezTo>
                <a:cubicBezTo>
                  <a:pt x="52198" y="554012"/>
                  <a:pt x="45510" y="552966"/>
                  <a:pt x="39263" y="550808"/>
                </a:cubicBezTo>
                <a:cubicBezTo>
                  <a:pt x="33017" y="548649"/>
                  <a:pt x="27938" y="544981"/>
                  <a:pt x="24027" y="539801"/>
                </a:cubicBezTo>
                <a:cubicBezTo>
                  <a:pt x="20116" y="534622"/>
                  <a:pt x="18100" y="527534"/>
                  <a:pt x="17979" y="518537"/>
                </a:cubicBezTo>
                <a:cubicBezTo>
                  <a:pt x="17983" y="516931"/>
                  <a:pt x="18088" y="515225"/>
                  <a:pt x="18293" y="513420"/>
                </a:cubicBezTo>
                <a:cubicBezTo>
                  <a:pt x="18497" y="511614"/>
                  <a:pt x="18773" y="509737"/>
                  <a:pt x="19120" y="507788"/>
                </a:cubicBezTo>
                <a:lnTo>
                  <a:pt x="28941" y="457934"/>
                </a:lnTo>
                <a:lnTo>
                  <a:pt x="10892" y="457934"/>
                </a:lnTo>
                <a:lnTo>
                  <a:pt x="15235" y="436245"/>
                </a:lnTo>
                <a:lnTo>
                  <a:pt x="33965" y="436245"/>
                </a:lnTo>
                <a:close/>
                <a:moveTo>
                  <a:pt x="2046806" y="403367"/>
                </a:moveTo>
                <a:cubicBezTo>
                  <a:pt x="2035354" y="403514"/>
                  <a:pt x="2025114" y="407101"/>
                  <a:pt x="2016085" y="414128"/>
                </a:cubicBezTo>
                <a:cubicBezTo>
                  <a:pt x="2007057" y="421155"/>
                  <a:pt x="2000255" y="430740"/>
                  <a:pt x="1995679" y="442883"/>
                </a:cubicBezTo>
                <a:lnTo>
                  <a:pt x="2074662" y="442883"/>
                </a:lnTo>
                <a:cubicBezTo>
                  <a:pt x="2074691" y="442736"/>
                  <a:pt x="2074809" y="441618"/>
                  <a:pt x="2075015" y="439531"/>
                </a:cubicBezTo>
                <a:cubicBezTo>
                  <a:pt x="2075220" y="437443"/>
                  <a:pt x="2075338" y="435268"/>
                  <a:pt x="2075367" y="433004"/>
                </a:cubicBezTo>
                <a:cubicBezTo>
                  <a:pt x="2075257" y="423588"/>
                  <a:pt x="2072657" y="416311"/>
                  <a:pt x="2067566" y="411173"/>
                </a:cubicBezTo>
                <a:cubicBezTo>
                  <a:pt x="2062475" y="406035"/>
                  <a:pt x="2055555" y="403433"/>
                  <a:pt x="2046806" y="403367"/>
                </a:cubicBezTo>
                <a:close/>
                <a:moveTo>
                  <a:pt x="1113356" y="403367"/>
                </a:moveTo>
                <a:cubicBezTo>
                  <a:pt x="1101904" y="403514"/>
                  <a:pt x="1091664" y="407101"/>
                  <a:pt x="1082635" y="414128"/>
                </a:cubicBezTo>
                <a:cubicBezTo>
                  <a:pt x="1073607" y="421155"/>
                  <a:pt x="1066805" y="430740"/>
                  <a:pt x="1062229" y="442883"/>
                </a:cubicBezTo>
                <a:lnTo>
                  <a:pt x="1141212" y="442883"/>
                </a:lnTo>
                <a:cubicBezTo>
                  <a:pt x="1141241" y="442736"/>
                  <a:pt x="1141359" y="441618"/>
                  <a:pt x="1141564" y="439531"/>
                </a:cubicBezTo>
                <a:cubicBezTo>
                  <a:pt x="1141770" y="437443"/>
                  <a:pt x="1141888" y="435268"/>
                  <a:pt x="1141917" y="433004"/>
                </a:cubicBezTo>
                <a:cubicBezTo>
                  <a:pt x="1141807" y="423588"/>
                  <a:pt x="1139207" y="416311"/>
                  <a:pt x="1134116" y="411173"/>
                </a:cubicBezTo>
                <a:cubicBezTo>
                  <a:pt x="1129025" y="406035"/>
                  <a:pt x="1122105" y="403433"/>
                  <a:pt x="1113356" y="403367"/>
                </a:cubicBezTo>
                <a:close/>
                <a:moveTo>
                  <a:pt x="106218" y="390526"/>
                </a:moveTo>
                <a:lnTo>
                  <a:pt x="152852" y="390526"/>
                </a:lnTo>
                <a:lnTo>
                  <a:pt x="141880" y="447660"/>
                </a:lnTo>
                <a:cubicBezTo>
                  <a:pt x="141256" y="450477"/>
                  <a:pt x="140618" y="452836"/>
                  <a:pt x="139965" y="454739"/>
                </a:cubicBezTo>
                <a:cubicBezTo>
                  <a:pt x="139313" y="456642"/>
                  <a:pt x="138960" y="457632"/>
                  <a:pt x="138908" y="457708"/>
                </a:cubicBezTo>
                <a:lnTo>
                  <a:pt x="139365" y="457708"/>
                </a:lnTo>
                <a:cubicBezTo>
                  <a:pt x="140075" y="456115"/>
                  <a:pt x="142287" y="453414"/>
                  <a:pt x="146003" y="449605"/>
                </a:cubicBezTo>
                <a:cubicBezTo>
                  <a:pt x="149718" y="445797"/>
                  <a:pt x="154793" y="442216"/>
                  <a:pt x="161226" y="438864"/>
                </a:cubicBezTo>
                <a:cubicBezTo>
                  <a:pt x="167659" y="435512"/>
                  <a:pt x="175307" y="433725"/>
                  <a:pt x="184171" y="433502"/>
                </a:cubicBezTo>
                <a:cubicBezTo>
                  <a:pt x="194354" y="433516"/>
                  <a:pt x="202425" y="436171"/>
                  <a:pt x="208382" y="441467"/>
                </a:cubicBezTo>
                <a:cubicBezTo>
                  <a:pt x="214339" y="446762"/>
                  <a:pt x="217385" y="454613"/>
                  <a:pt x="217518" y="465020"/>
                </a:cubicBezTo>
                <a:cubicBezTo>
                  <a:pt x="217402" y="470023"/>
                  <a:pt x="216593" y="476401"/>
                  <a:pt x="215090" y="484156"/>
                </a:cubicBezTo>
                <a:cubicBezTo>
                  <a:pt x="213587" y="491911"/>
                  <a:pt x="212083" y="499375"/>
                  <a:pt x="210579" y="506548"/>
                </a:cubicBezTo>
                <a:cubicBezTo>
                  <a:pt x="209075" y="513722"/>
                  <a:pt x="208264" y="518937"/>
                  <a:pt x="208145" y="522195"/>
                </a:cubicBezTo>
                <a:cubicBezTo>
                  <a:pt x="208169" y="525788"/>
                  <a:pt x="209036" y="528265"/>
                  <a:pt x="210745" y="529628"/>
                </a:cubicBezTo>
                <a:cubicBezTo>
                  <a:pt x="212455" y="530990"/>
                  <a:pt x="214865" y="531639"/>
                  <a:pt x="217975" y="531572"/>
                </a:cubicBezTo>
                <a:cubicBezTo>
                  <a:pt x="219275" y="531553"/>
                  <a:pt x="220389" y="531476"/>
                  <a:pt x="221318" y="531343"/>
                </a:cubicBezTo>
                <a:cubicBezTo>
                  <a:pt x="222247" y="531210"/>
                  <a:pt x="222733" y="531133"/>
                  <a:pt x="222776" y="531114"/>
                </a:cubicBezTo>
                <a:lnTo>
                  <a:pt x="218661" y="552804"/>
                </a:lnTo>
                <a:cubicBezTo>
                  <a:pt x="218627" y="552832"/>
                  <a:pt x="217608" y="552946"/>
                  <a:pt x="215603" y="553146"/>
                </a:cubicBezTo>
                <a:cubicBezTo>
                  <a:pt x="213598" y="553346"/>
                  <a:pt x="210808" y="553460"/>
                  <a:pt x="207231" y="553489"/>
                </a:cubicBezTo>
                <a:cubicBezTo>
                  <a:pt x="202991" y="553599"/>
                  <a:pt x="198657" y="553150"/>
                  <a:pt x="194231" y="552144"/>
                </a:cubicBezTo>
                <a:cubicBezTo>
                  <a:pt x="189804" y="551138"/>
                  <a:pt x="186063" y="548914"/>
                  <a:pt x="183006" y="545472"/>
                </a:cubicBezTo>
                <a:cubicBezTo>
                  <a:pt x="179950" y="542030"/>
                  <a:pt x="178357" y="536710"/>
                  <a:pt x="178227" y="529513"/>
                </a:cubicBezTo>
                <a:cubicBezTo>
                  <a:pt x="178340" y="525202"/>
                  <a:pt x="179129" y="519366"/>
                  <a:pt x="180596" y="512006"/>
                </a:cubicBezTo>
                <a:cubicBezTo>
                  <a:pt x="182062" y="504645"/>
                  <a:pt x="183529" y="497386"/>
                  <a:pt x="184997" y="490228"/>
                </a:cubicBezTo>
                <a:cubicBezTo>
                  <a:pt x="186464" y="483070"/>
                  <a:pt x="187255" y="477639"/>
                  <a:pt x="187371" y="473936"/>
                </a:cubicBezTo>
                <a:cubicBezTo>
                  <a:pt x="187381" y="469554"/>
                  <a:pt x="186161" y="466144"/>
                  <a:pt x="183713" y="463706"/>
                </a:cubicBezTo>
                <a:cubicBezTo>
                  <a:pt x="181266" y="461268"/>
                  <a:pt x="177532" y="460029"/>
                  <a:pt x="172512" y="459991"/>
                </a:cubicBezTo>
                <a:cubicBezTo>
                  <a:pt x="161968" y="460339"/>
                  <a:pt x="153053" y="464501"/>
                  <a:pt x="145766" y="472478"/>
                </a:cubicBezTo>
                <a:cubicBezTo>
                  <a:pt x="138479" y="480456"/>
                  <a:pt x="133679" y="490162"/>
                  <a:pt x="131364" y="501596"/>
                </a:cubicBezTo>
                <a:lnTo>
                  <a:pt x="121306" y="552803"/>
                </a:lnTo>
                <a:lnTo>
                  <a:pt x="92273" y="552803"/>
                </a:lnTo>
                <a:lnTo>
                  <a:pt x="119477" y="412214"/>
                </a:lnTo>
                <a:lnTo>
                  <a:pt x="102103" y="412214"/>
                </a:lnTo>
                <a:close/>
                <a:moveTo>
                  <a:pt x="1663792" y="373103"/>
                </a:moveTo>
                <a:lnTo>
                  <a:pt x="1735995" y="373103"/>
                </a:lnTo>
                <a:lnTo>
                  <a:pt x="1712383" y="494679"/>
                </a:lnTo>
                <a:cubicBezTo>
                  <a:pt x="1712015" y="496479"/>
                  <a:pt x="1711692" y="498344"/>
                  <a:pt x="1711413" y="500276"/>
                </a:cubicBezTo>
                <a:cubicBezTo>
                  <a:pt x="1711134" y="502208"/>
                  <a:pt x="1710987" y="503985"/>
                  <a:pt x="1710973" y="505609"/>
                </a:cubicBezTo>
                <a:cubicBezTo>
                  <a:pt x="1711032" y="510992"/>
                  <a:pt x="1712412" y="514768"/>
                  <a:pt x="1715114" y="516935"/>
                </a:cubicBezTo>
                <a:cubicBezTo>
                  <a:pt x="1717816" y="519101"/>
                  <a:pt x="1721487" y="520144"/>
                  <a:pt x="1726127" y="520064"/>
                </a:cubicBezTo>
                <a:cubicBezTo>
                  <a:pt x="1728300" y="520034"/>
                  <a:pt x="1730121" y="519917"/>
                  <a:pt x="1731590" y="519711"/>
                </a:cubicBezTo>
                <a:cubicBezTo>
                  <a:pt x="1733058" y="519505"/>
                  <a:pt x="1733822" y="519388"/>
                  <a:pt x="1733880" y="519358"/>
                </a:cubicBezTo>
                <a:lnTo>
                  <a:pt x="1727537" y="552796"/>
                </a:lnTo>
                <a:cubicBezTo>
                  <a:pt x="1727361" y="552840"/>
                  <a:pt x="1725687" y="553016"/>
                  <a:pt x="1722515" y="553324"/>
                </a:cubicBezTo>
                <a:cubicBezTo>
                  <a:pt x="1719343" y="553632"/>
                  <a:pt x="1715731" y="553808"/>
                  <a:pt x="1711678" y="553852"/>
                </a:cubicBezTo>
                <a:cubicBezTo>
                  <a:pt x="1704338" y="554030"/>
                  <a:pt x="1697109" y="553361"/>
                  <a:pt x="1689991" y="551845"/>
                </a:cubicBezTo>
                <a:cubicBezTo>
                  <a:pt x="1682873" y="550328"/>
                  <a:pt x="1676948" y="546895"/>
                  <a:pt x="1672217" y="541545"/>
                </a:cubicBezTo>
                <a:cubicBezTo>
                  <a:pt x="1667485" y="536195"/>
                  <a:pt x="1665030" y="527859"/>
                  <a:pt x="1664849" y="516538"/>
                </a:cubicBezTo>
                <a:cubicBezTo>
                  <a:pt x="1664849" y="514055"/>
                  <a:pt x="1665025" y="511264"/>
                  <a:pt x="1665377" y="508165"/>
                </a:cubicBezTo>
                <a:cubicBezTo>
                  <a:pt x="1665729" y="505065"/>
                  <a:pt x="1666257" y="501745"/>
                  <a:pt x="1666962" y="498205"/>
                </a:cubicBezTo>
                <a:lnTo>
                  <a:pt x="1684918" y="406539"/>
                </a:lnTo>
                <a:lnTo>
                  <a:pt x="1657096" y="406539"/>
                </a:lnTo>
                <a:close/>
                <a:moveTo>
                  <a:pt x="1438199" y="370636"/>
                </a:moveTo>
                <a:cubicBezTo>
                  <a:pt x="1440710" y="370665"/>
                  <a:pt x="1442912" y="370782"/>
                  <a:pt x="1444805" y="370988"/>
                </a:cubicBezTo>
                <a:cubicBezTo>
                  <a:pt x="1446699" y="371193"/>
                  <a:pt x="1448020" y="371311"/>
                  <a:pt x="1448769" y="371340"/>
                </a:cubicBezTo>
                <a:lnTo>
                  <a:pt x="1439961" y="415349"/>
                </a:lnTo>
                <a:cubicBezTo>
                  <a:pt x="1439411" y="415320"/>
                  <a:pt x="1438221" y="415202"/>
                  <a:pt x="1436394" y="414997"/>
                </a:cubicBezTo>
                <a:cubicBezTo>
                  <a:pt x="1434566" y="414791"/>
                  <a:pt x="1432232" y="414674"/>
                  <a:pt x="1429391" y="414644"/>
                </a:cubicBezTo>
                <a:cubicBezTo>
                  <a:pt x="1420286" y="414732"/>
                  <a:pt x="1411134" y="417768"/>
                  <a:pt x="1401937" y="423755"/>
                </a:cubicBezTo>
                <a:cubicBezTo>
                  <a:pt x="1392740" y="429742"/>
                  <a:pt x="1384580" y="438157"/>
                  <a:pt x="1377457" y="448999"/>
                </a:cubicBezTo>
                <a:cubicBezTo>
                  <a:pt x="1370335" y="459842"/>
                  <a:pt x="1365333" y="472590"/>
                  <a:pt x="1362451" y="487244"/>
                </a:cubicBezTo>
                <a:lnTo>
                  <a:pt x="1350120" y="552795"/>
                </a:lnTo>
                <a:lnTo>
                  <a:pt x="1305376" y="552795"/>
                </a:lnTo>
                <a:lnTo>
                  <a:pt x="1332152" y="414292"/>
                </a:lnTo>
                <a:cubicBezTo>
                  <a:pt x="1332570" y="412273"/>
                  <a:pt x="1332350" y="410496"/>
                  <a:pt x="1331491" y="408962"/>
                </a:cubicBezTo>
                <a:cubicBezTo>
                  <a:pt x="1330633" y="407427"/>
                  <a:pt x="1328739" y="406620"/>
                  <a:pt x="1325810" y="406539"/>
                </a:cubicBezTo>
                <a:lnTo>
                  <a:pt x="1305728" y="406539"/>
                </a:lnTo>
                <a:lnTo>
                  <a:pt x="1312422" y="373103"/>
                </a:lnTo>
                <a:lnTo>
                  <a:pt x="1359280" y="373103"/>
                </a:lnTo>
                <a:cubicBezTo>
                  <a:pt x="1366297" y="373081"/>
                  <a:pt x="1371465" y="374357"/>
                  <a:pt x="1374782" y="376930"/>
                </a:cubicBezTo>
                <a:cubicBezTo>
                  <a:pt x="1378100" y="379504"/>
                  <a:pt x="1379744" y="383507"/>
                  <a:pt x="1379715" y="388941"/>
                </a:cubicBezTo>
                <a:cubicBezTo>
                  <a:pt x="1379641" y="391786"/>
                  <a:pt x="1378995" y="396128"/>
                  <a:pt x="1377777" y="401967"/>
                </a:cubicBezTo>
                <a:cubicBezTo>
                  <a:pt x="1376559" y="407805"/>
                  <a:pt x="1375208" y="412854"/>
                  <a:pt x="1373725" y="417112"/>
                </a:cubicBezTo>
                <a:lnTo>
                  <a:pt x="1374430" y="417112"/>
                </a:lnTo>
                <a:cubicBezTo>
                  <a:pt x="1380610" y="404392"/>
                  <a:pt x="1389301" y="393565"/>
                  <a:pt x="1400501" y="384631"/>
                </a:cubicBezTo>
                <a:cubicBezTo>
                  <a:pt x="1411702" y="375697"/>
                  <a:pt x="1424268" y="371032"/>
                  <a:pt x="1438199" y="370636"/>
                </a:cubicBezTo>
                <a:close/>
                <a:moveTo>
                  <a:pt x="1000049" y="370636"/>
                </a:moveTo>
                <a:cubicBezTo>
                  <a:pt x="1002560" y="370665"/>
                  <a:pt x="1004762" y="370782"/>
                  <a:pt x="1006655" y="370988"/>
                </a:cubicBezTo>
                <a:cubicBezTo>
                  <a:pt x="1008549" y="371193"/>
                  <a:pt x="1009870" y="371311"/>
                  <a:pt x="1010619" y="371340"/>
                </a:cubicBezTo>
                <a:lnTo>
                  <a:pt x="1001811" y="415349"/>
                </a:lnTo>
                <a:cubicBezTo>
                  <a:pt x="1001261" y="415320"/>
                  <a:pt x="1000071" y="415202"/>
                  <a:pt x="998244" y="414997"/>
                </a:cubicBezTo>
                <a:cubicBezTo>
                  <a:pt x="996416" y="414791"/>
                  <a:pt x="994082" y="414674"/>
                  <a:pt x="991241" y="414644"/>
                </a:cubicBezTo>
                <a:cubicBezTo>
                  <a:pt x="982135" y="414732"/>
                  <a:pt x="972984" y="417768"/>
                  <a:pt x="963787" y="423755"/>
                </a:cubicBezTo>
                <a:cubicBezTo>
                  <a:pt x="954590" y="429742"/>
                  <a:pt x="946430" y="438157"/>
                  <a:pt x="939307" y="448999"/>
                </a:cubicBezTo>
                <a:cubicBezTo>
                  <a:pt x="932185" y="459842"/>
                  <a:pt x="927183" y="472590"/>
                  <a:pt x="924301" y="487244"/>
                </a:cubicBezTo>
                <a:lnTo>
                  <a:pt x="911970" y="552795"/>
                </a:lnTo>
                <a:lnTo>
                  <a:pt x="867226" y="552795"/>
                </a:lnTo>
                <a:lnTo>
                  <a:pt x="894002" y="414292"/>
                </a:lnTo>
                <a:cubicBezTo>
                  <a:pt x="894420" y="412273"/>
                  <a:pt x="894200" y="410496"/>
                  <a:pt x="893341" y="408962"/>
                </a:cubicBezTo>
                <a:cubicBezTo>
                  <a:pt x="892483" y="407427"/>
                  <a:pt x="890589" y="406620"/>
                  <a:pt x="887660" y="406539"/>
                </a:cubicBezTo>
                <a:lnTo>
                  <a:pt x="867578" y="406539"/>
                </a:lnTo>
                <a:lnTo>
                  <a:pt x="874272" y="373103"/>
                </a:lnTo>
                <a:lnTo>
                  <a:pt x="921130" y="373103"/>
                </a:lnTo>
                <a:cubicBezTo>
                  <a:pt x="928147" y="373081"/>
                  <a:pt x="933315" y="374357"/>
                  <a:pt x="936632" y="376930"/>
                </a:cubicBezTo>
                <a:cubicBezTo>
                  <a:pt x="939950" y="379504"/>
                  <a:pt x="941594" y="383507"/>
                  <a:pt x="941565" y="388941"/>
                </a:cubicBezTo>
                <a:cubicBezTo>
                  <a:pt x="941491" y="391786"/>
                  <a:pt x="940845" y="396128"/>
                  <a:pt x="939627" y="401967"/>
                </a:cubicBezTo>
                <a:cubicBezTo>
                  <a:pt x="938409" y="407805"/>
                  <a:pt x="937058" y="412854"/>
                  <a:pt x="935575" y="417112"/>
                </a:cubicBezTo>
                <a:lnTo>
                  <a:pt x="936280" y="417112"/>
                </a:lnTo>
                <a:cubicBezTo>
                  <a:pt x="942460" y="404392"/>
                  <a:pt x="951151" y="393565"/>
                  <a:pt x="962351" y="384631"/>
                </a:cubicBezTo>
                <a:cubicBezTo>
                  <a:pt x="973552" y="375697"/>
                  <a:pt x="986118" y="371032"/>
                  <a:pt x="1000049" y="370636"/>
                </a:cubicBezTo>
                <a:close/>
                <a:moveTo>
                  <a:pt x="2047864" y="368874"/>
                </a:moveTo>
                <a:cubicBezTo>
                  <a:pt x="2071810" y="369217"/>
                  <a:pt x="2089719" y="375570"/>
                  <a:pt x="2101591" y="387934"/>
                </a:cubicBezTo>
                <a:cubicBezTo>
                  <a:pt x="2113463" y="400298"/>
                  <a:pt x="2119392" y="416615"/>
                  <a:pt x="2119376" y="436885"/>
                </a:cubicBezTo>
                <a:cubicBezTo>
                  <a:pt x="2119127" y="445014"/>
                  <a:pt x="2118129" y="452349"/>
                  <a:pt x="2116383" y="458889"/>
                </a:cubicBezTo>
                <a:cubicBezTo>
                  <a:pt x="2114638" y="465429"/>
                  <a:pt x="2113640" y="468890"/>
                  <a:pt x="2113391" y="469270"/>
                </a:cubicBezTo>
                <a:lnTo>
                  <a:pt x="1989684" y="469270"/>
                </a:lnTo>
                <a:cubicBezTo>
                  <a:pt x="1989640" y="469344"/>
                  <a:pt x="1989464" y="470255"/>
                  <a:pt x="1989155" y="472004"/>
                </a:cubicBezTo>
                <a:cubicBezTo>
                  <a:pt x="1988847" y="473753"/>
                  <a:pt x="1988671" y="475899"/>
                  <a:pt x="1988627" y="478441"/>
                </a:cubicBezTo>
                <a:cubicBezTo>
                  <a:pt x="1988722" y="490486"/>
                  <a:pt x="1992674" y="500260"/>
                  <a:pt x="2000483" y="507763"/>
                </a:cubicBezTo>
                <a:cubicBezTo>
                  <a:pt x="2008291" y="515266"/>
                  <a:pt x="2019384" y="519131"/>
                  <a:pt x="2033760" y="519359"/>
                </a:cubicBezTo>
                <a:cubicBezTo>
                  <a:pt x="2043549" y="519115"/>
                  <a:pt x="2052646" y="517408"/>
                  <a:pt x="2061049" y="514238"/>
                </a:cubicBezTo>
                <a:cubicBezTo>
                  <a:pt x="2069451" y="511067"/>
                  <a:pt x="2076247" y="507897"/>
                  <a:pt x="2081437" y="504727"/>
                </a:cubicBezTo>
                <a:cubicBezTo>
                  <a:pt x="2086627" y="501556"/>
                  <a:pt x="2089298" y="499849"/>
                  <a:pt x="2089450" y="499605"/>
                </a:cubicBezTo>
                <a:lnTo>
                  <a:pt x="2101421" y="533439"/>
                </a:lnTo>
                <a:cubicBezTo>
                  <a:pt x="2101281" y="533731"/>
                  <a:pt x="2098116" y="535769"/>
                  <a:pt x="2091923" y="539554"/>
                </a:cubicBezTo>
                <a:cubicBezTo>
                  <a:pt x="2085731" y="543339"/>
                  <a:pt x="2077344" y="547124"/>
                  <a:pt x="2066763" y="550910"/>
                </a:cubicBezTo>
                <a:cubicBezTo>
                  <a:pt x="2056183" y="554695"/>
                  <a:pt x="2044241" y="556733"/>
                  <a:pt x="2030939" y="557024"/>
                </a:cubicBezTo>
                <a:cubicBezTo>
                  <a:pt x="2002779" y="556520"/>
                  <a:pt x="1981211" y="549080"/>
                  <a:pt x="1966233" y="534705"/>
                </a:cubicBezTo>
                <a:cubicBezTo>
                  <a:pt x="1951256" y="520330"/>
                  <a:pt x="1943698" y="502046"/>
                  <a:pt x="1943560" y="479852"/>
                </a:cubicBezTo>
                <a:cubicBezTo>
                  <a:pt x="1943738" y="459291"/>
                  <a:pt x="1948312" y="440669"/>
                  <a:pt x="1957282" y="423986"/>
                </a:cubicBezTo>
                <a:cubicBezTo>
                  <a:pt x="1966251" y="407304"/>
                  <a:pt x="1978551" y="394008"/>
                  <a:pt x="1994181" y="384099"/>
                </a:cubicBezTo>
                <a:cubicBezTo>
                  <a:pt x="2009812" y="374190"/>
                  <a:pt x="2027706" y="369115"/>
                  <a:pt x="2047864" y="368874"/>
                </a:cubicBezTo>
                <a:close/>
                <a:moveTo>
                  <a:pt x="1867965" y="368874"/>
                </a:moveTo>
                <a:cubicBezTo>
                  <a:pt x="1878328" y="368845"/>
                  <a:pt x="1888320" y="370232"/>
                  <a:pt x="1897941" y="373032"/>
                </a:cubicBezTo>
                <a:cubicBezTo>
                  <a:pt x="1907561" y="375834"/>
                  <a:pt x="1915205" y="380219"/>
                  <a:pt x="1920873" y="386189"/>
                </a:cubicBezTo>
                <a:cubicBezTo>
                  <a:pt x="1926541" y="392159"/>
                  <a:pt x="1928628" y="399883"/>
                  <a:pt x="1927133" y="409361"/>
                </a:cubicBezTo>
                <a:lnTo>
                  <a:pt x="1923257" y="429104"/>
                </a:lnTo>
                <a:lnTo>
                  <a:pt x="1884873" y="429104"/>
                </a:lnTo>
                <a:lnTo>
                  <a:pt x="1886633" y="418527"/>
                </a:lnTo>
                <a:cubicBezTo>
                  <a:pt x="1887184" y="412527"/>
                  <a:pt x="1884675" y="408575"/>
                  <a:pt x="1879106" y="406672"/>
                </a:cubicBezTo>
                <a:cubicBezTo>
                  <a:pt x="1873536" y="404770"/>
                  <a:pt x="1867941" y="403903"/>
                  <a:pt x="1862321" y="404072"/>
                </a:cubicBezTo>
                <a:cubicBezTo>
                  <a:pt x="1853309" y="404072"/>
                  <a:pt x="1845930" y="405659"/>
                  <a:pt x="1840182" y="408832"/>
                </a:cubicBezTo>
                <a:cubicBezTo>
                  <a:pt x="1834434" y="412005"/>
                  <a:pt x="1831465" y="416764"/>
                  <a:pt x="1831274" y="423111"/>
                </a:cubicBezTo>
                <a:cubicBezTo>
                  <a:pt x="1831714" y="430491"/>
                  <a:pt x="1836119" y="436046"/>
                  <a:pt x="1844489" y="439774"/>
                </a:cubicBezTo>
                <a:cubicBezTo>
                  <a:pt x="1852860" y="443503"/>
                  <a:pt x="1862551" y="447129"/>
                  <a:pt x="1873565" y="450654"/>
                </a:cubicBezTo>
                <a:cubicBezTo>
                  <a:pt x="1884578" y="454178"/>
                  <a:pt x="1894270" y="459325"/>
                  <a:pt x="1902640" y="466095"/>
                </a:cubicBezTo>
                <a:cubicBezTo>
                  <a:pt x="1911010" y="472864"/>
                  <a:pt x="1915415" y="482979"/>
                  <a:pt x="1915856" y="496442"/>
                </a:cubicBezTo>
                <a:cubicBezTo>
                  <a:pt x="1915425" y="514999"/>
                  <a:pt x="1907573" y="529678"/>
                  <a:pt x="1892300" y="540476"/>
                </a:cubicBezTo>
                <a:cubicBezTo>
                  <a:pt x="1877028" y="551274"/>
                  <a:pt x="1856921" y="556790"/>
                  <a:pt x="1831979" y="557024"/>
                </a:cubicBezTo>
                <a:cubicBezTo>
                  <a:pt x="1821373" y="557089"/>
                  <a:pt x="1810464" y="555629"/>
                  <a:pt x="1799254" y="552643"/>
                </a:cubicBezTo>
                <a:cubicBezTo>
                  <a:pt x="1788044" y="549657"/>
                  <a:pt x="1778907" y="544754"/>
                  <a:pt x="1771845" y="537933"/>
                </a:cubicBezTo>
                <a:cubicBezTo>
                  <a:pt x="1764782" y="531113"/>
                  <a:pt x="1762168" y="521983"/>
                  <a:pt x="1764005" y="510544"/>
                </a:cubicBezTo>
                <a:lnTo>
                  <a:pt x="1767529" y="492916"/>
                </a:lnTo>
                <a:lnTo>
                  <a:pt x="1805573" y="492916"/>
                </a:lnTo>
                <a:lnTo>
                  <a:pt x="1803812" y="502083"/>
                </a:lnTo>
                <a:cubicBezTo>
                  <a:pt x="1802884" y="507769"/>
                  <a:pt x="1804349" y="512065"/>
                  <a:pt x="1808207" y="514970"/>
                </a:cubicBezTo>
                <a:cubicBezTo>
                  <a:pt x="1812065" y="517876"/>
                  <a:pt x="1816843" y="519821"/>
                  <a:pt x="1822541" y="520807"/>
                </a:cubicBezTo>
                <a:cubicBezTo>
                  <a:pt x="1828239" y="521793"/>
                  <a:pt x="1833385" y="522250"/>
                  <a:pt x="1837977" y="522178"/>
                </a:cubicBezTo>
                <a:cubicBezTo>
                  <a:pt x="1848495" y="522083"/>
                  <a:pt x="1856742" y="520158"/>
                  <a:pt x="1862717" y="516405"/>
                </a:cubicBezTo>
                <a:cubicBezTo>
                  <a:pt x="1868693" y="512652"/>
                  <a:pt x="1871736" y="507643"/>
                  <a:pt x="1871847" y="501378"/>
                </a:cubicBezTo>
                <a:cubicBezTo>
                  <a:pt x="1871408" y="494247"/>
                  <a:pt x="1867021" y="488764"/>
                  <a:pt x="1858686" y="484929"/>
                </a:cubicBezTo>
                <a:cubicBezTo>
                  <a:pt x="1850351" y="481093"/>
                  <a:pt x="1840699" y="477262"/>
                  <a:pt x="1829732" y="473438"/>
                </a:cubicBezTo>
                <a:cubicBezTo>
                  <a:pt x="1818764" y="469613"/>
                  <a:pt x="1809113" y="464152"/>
                  <a:pt x="1800778" y="457055"/>
                </a:cubicBezTo>
                <a:cubicBezTo>
                  <a:pt x="1792443" y="449958"/>
                  <a:pt x="1788056" y="439583"/>
                  <a:pt x="1787617" y="425931"/>
                </a:cubicBezTo>
                <a:cubicBezTo>
                  <a:pt x="1787864" y="412916"/>
                  <a:pt x="1791829" y="402191"/>
                  <a:pt x="1799512" y="393758"/>
                </a:cubicBezTo>
                <a:cubicBezTo>
                  <a:pt x="1807195" y="385325"/>
                  <a:pt x="1817111" y="379064"/>
                  <a:pt x="1829262" y="374976"/>
                </a:cubicBezTo>
                <a:cubicBezTo>
                  <a:pt x="1841413" y="370888"/>
                  <a:pt x="1854314" y="368854"/>
                  <a:pt x="1867965" y="368874"/>
                </a:cubicBezTo>
                <a:close/>
                <a:moveTo>
                  <a:pt x="1545519" y="368874"/>
                </a:moveTo>
                <a:cubicBezTo>
                  <a:pt x="1556300" y="368793"/>
                  <a:pt x="1566569" y="370440"/>
                  <a:pt x="1576327" y="373816"/>
                </a:cubicBezTo>
                <a:cubicBezTo>
                  <a:pt x="1586085" y="377192"/>
                  <a:pt x="1594082" y="382779"/>
                  <a:pt x="1600316" y="390579"/>
                </a:cubicBezTo>
                <a:cubicBezTo>
                  <a:pt x="1606550" y="398379"/>
                  <a:pt x="1609771" y="408874"/>
                  <a:pt x="1609979" y="422066"/>
                </a:cubicBezTo>
                <a:cubicBezTo>
                  <a:pt x="1609797" y="429363"/>
                  <a:pt x="1608519" y="438516"/>
                  <a:pt x="1606146" y="449525"/>
                </a:cubicBezTo>
                <a:cubicBezTo>
                  <a:pt x="1603772" y="460535"/>
                  <a:pt x="1601399" y="471251"/>
                  <a:pt x="1599026" y="481672"/>
                </a:cubicBezTo>
                <a:cubicBezTo>
                  <a:pt x="1596653" y="492094"/>
                  <a:pt x="1595375" y="500070"/>
                  <a:pt x="1595192" y="505602"/>
                </a:cubicBezTo>
                <a:cubicBezTo>
                  <a:pt x="1595251" y="510988"/>
                  <a:pt x="1596630" y="514765"/>
                  <a:pt x="1599329" y="516933"/>
                </a:cubicBezTo>
                <a:cubicBezTo>
                  <a:pt x="1602028" y="519101"/>
                  <a:pt x="1605696" y="520144"/>
                  <a:pt x="1610332" y="520064"/>
                </a:cubicBezTo>
                <a:cubicBezTo>
                  <a:pt x="1612505" y="520034"/>
                  <a:pt x="1614326" y="519917"/>
                  <a:pt x="1615794" y="519711"/>
                </a:cubicBezTo>
                <a:cubicBezTo>
                  <a:pt x="1617263" y="519505"/>
                  <a:pt x="1618026" y="519388"/>
                  <a:pt x="1618085" y="519358"/>
                </a:cubicBezTo>
                <a:lnTo>
                  <a:pt x="1611741" y="552796"/>
                </a:lnTo>
                <a:cubicBezTo>
                  <a:pt x="1611778" y="552840"/>
                  <a:pt x="1610296" y="553016"/>
                  <a:pt x="1607295" y="553324"/>
                </a:cubicBezTo>
                <a:cubicBezTo>
                  <a:pt x="1604295" y="553632"/>
                  <a:pt x="1599557" y="553808"/>
                  <a:pt x="1593080" y="553852"/>
                </a:cubicBezTo>
                <a:cubicBezTo>
                  <a:pt x="1582883" y="554153"/>
                  <a:pt x="1573785" y="552232"/>
                  <a:pt x="1565785" y="548089"/>
                </a:cubicBezTo>
                <a:cubicBezTo>
                  <a:pt x="1557784" y="543947"/>
                  <a:pt x="1552909" y="535780"/>
                  <a:pt x="1551161" y="523588"/>
                </a:cubicBezTo>
                <a:lnTo>
                  <a:pt x="1550456" y="523588"/>
                </a:lnTo>
                <a:cubicBezTo>
                  <a:pt x="1550532" y="524000"/>
                  <a:pt x="1548185" y="526890"/>
                  <a:pt x="1543417" y="532256"/>
                </a:cubicBezTo>
                <a:cubicBezTo>
                  <a:pt x="1538648" y="537623"/>
                  <a:pt x="1531704" y="542989"/>
                  <a:pt x="1522586" y="548355"/>
                </a:cubicBezTo>
                <a:cubicBezTo>
                  <a:pt x="1513469" y="553722"/>
                  <a:pt x="1502424" y="556611"/>
                  <a:pt x="1489454" y="557024"/>
                </a:cubicBezTo>
                <a:cubicBezTo>
                  <a:pt x="1475292" y="557017"/>
                  <a:pt x="1463289" y="553159"/>
                  <a:pt x="1453445" y="545450"/>
                </a:cubicBezTo>
                <a:cubicBezTo>
                  <a:pt x="1443600" y="537741"/>
                  <a:pt x="1438465" y="526221"/>
                  <a:pt x="1438040" y="510890"/>
                </a:cubicBezTo>
                <a:cubicBezTo>
                  <a:pt x="1438288" y="497297"/>
                  <a:pt x="1442261" y="486017"/>
                  <a:pt x="1449957" y="477048"/>
                </a:cubicBezTo>
                <a:cubicBezTo>
                  <a:pt x="1457654" y="468079"/>
                  <a:pt x="1467584" y="461019"/>
                  <a:pt x="1479747" y="455868"/>
                </a:cubicBezTo>
                <a:cubicBezTo>
                  <a:pt x="1491909" y="450717"/>
                  <a:pt x="1504814" y="447072"/>
                  <a:pt x="1518461" y="444933"/>
                </a:cubicBezTo>
                <a:cubicBezTo>
                  <a:pt x="1532108" y="442794"/>
                  <a:pt x="1545006" y="441758"/>
                  <a:pt x="1557155" y="441825"/>
                </a:cubicBezTo>
                <a:lnTo>
                  <a:pt x="1563503" y="441825"/>
                </a:lnTo>
                <a:cubicBezTo>
                  <a:pt x="1563591" y="441517"/>
                  <a:pt x="1563943" y="439664"/>
                  <a:pt x="1564560" y="436268"/>
                </a:cubicBezTo>
                <a:cubicBezTo>
                  <a:pt x="1565177" y="432872"/>
                  <a:pt x="1565530" y="429784"/>
                  <a:pt x="1565618" y="427006"/>
                </a:cubicBezTo>
                <a:cubicBezTo>
                  <a:pt x="1565596" y="419905"/>
                  <a:pt x="1563172" y="414436"/>
                  <a:pt x="1558345" y="410599"/>
                </a:cubicBezTo>
                <a:cubicBezTo>
                  <a:pt x="1553519" y="406762"/>
                  <a:pt x="1546423" y="404821"/>
                  <a:pt x="1537056" y="404777"/>
                </a:cubicBezTo>
                <a:cubicBezTo>
                  <a:pt x="1528069" y="404982"/>
                  <a:pt x="1519519" y="406415"/>
                  <a:pt x="1511407" y="409076"/>
                </a:cubicBezTo>
                <a:cubicBezTo>
                  <a:pt x="1503295" y="411738"/>
                  <a:pt x="1496652" y="414399"/>
                  <a:pt x="1491478" y="417061"/>
                </a:cubicBezTo>
                <a:cubicBezTo>
                  <a:pt x="1486304" y="419722"/>
                  <a:pt x="1483631" y="421156"/>
                  <a:pt x="1483459" y="421360"/>
                </a:cubicBezTo>
                <a:lnTo>
                  <a:pt x="1473247" y="388233"/>
                </a:lnTo>
                <a:cubicBezTo>
                  <a:pt x="1473421" y="387994"/>
                  <a:pt x="1476794" y="386321"/>
                  <a:pt x="1483365" y="383214"/>
                </a:cubicBezTo>
                <a:cubicBezTo>
                  <a:pt x="1489936" y="380107"/>
                  <a:pt x="1498662" y="377000"/>
                  <a:pt x="1509543" y="373893"/>
                </a:cubicBezTo>
                <a:cubicBezTo>
                  <a:pt x="1520424" y="370786"/>
                  <a:pt x="1532416" y="369113"/>
                  <a:pt x="1545519" y="368874"/>
                </a:cubicBezTo>
                <a:close/>
                <a:moveTo>
                  <a:pt x="1114414" y="368874"/>
                </a:moveTo>
                <a:cubicBezTo>
                  <a:pt x="1138360" y="369217"/>
                  <a:pt x="1156269" y="375570"/>
                  <a:pt x="1168141" y="387934"/>
                </a:cubicBezTo>
                <a:cubicBezTo>
                  <a:pt x="1180013" y="400298"/>
                  <a:pt x="1185942" y="416615"/>
                  <a:pt x="1185926" y="436885"/>
                </a:cubicBezTo>
                <a:cubicBezTo>
                  <a:pt x="1185677" y="445014"/>
                  <a:pt x="1184679" y="452349"/>
                  <a:pt x="1182933" y="458889"/>
                </a:cubicBezTo>
                <a:cubicBezTo>
                  <a:pt x="1181188" y="465429"/>
                  <a:pt x="1180190" y="468890"/>
                  <a:pt x="1179941" y="469270"/>
                </a:cubicBezTo>
                <a:lnTo>
                  <a:pt x="1056234" y="469270"/>
                </a:lnTo>
                <a:cubicBezTo>
                  <a:pt x="1056190" y="469344"/>
                  <a:pt x="1056014" y="470255"/>
                  <a:pt x="1055705" y="472004"/>
                </a:cubicBezTo>
                <a:cubicBezTo>
                  <a:pt x="1055397" y="473753"/>
                  <a:pt x="1055221" y="475899"/>
                  <a:pt x="1055177" y="478441"/>
                </a:cubicBezTo>
                <a:cubicBezTo>
                  <a:pt x="1055272" y="490486"/>
                  <a:pt x="1059224" y="500260"/>
                  <a:pt x="1067033" y="507763"/>
                </a:cubicBezTo>
                <a:cubicBezTo>
                  <a:pt x="1074842" y="515266"/>
                  <a:pt x="1085934" y="519131"/>
                  <a:pt x="1100310" y="519359"/>
                </a:cubicBezTo>
                <a:cubicBezTo>
                  <a:pt x="1110100" y="519115"/>
                  <a:pt x="1119196" y="517408"/>
                  <a:pt x="1127598" y="514238"/>
                </a:cubicBezTo>
                <a:cubicBezTo>
                  <a:pt x="1136001" y="511067"/>
                  <a:pt x="1142797" y="507897"/>
                  <a:pt x="1147987" y="504727"/>
                </a:cubicBezTo>
                <a:cubicBezTo>
                  <a:pt x="1153177" y="501556"/>
                  <a:pt x="1155848" y="499849"/>
                  <a:pt x="1156000" y="499605"/>
                </a:cubicBezTo>
                <a:lnTo>
                  <a:pt x="1167971" y="533439"/>
                </a:lnTo>
                <a:cubicBezTo>
                  <a:pt x="1167831" y="533731"/>
                  <a:pt x="1164666" y="535769"/>
                  <a:pt x="1158473" y="539554"/>
                </a:cubicBezTo>
                <a:cubicBezTo>
                  <a:pt x="1152281" y="543339"/>
                  <a:pt x="1143894" y="547124"/>
                  <a:pt x="1133314" y="550910"/>
                </a:cubicBezTo>
                <a:cubicBezTo>
                  <a:pt x="1122733" y="554695"/>
                  <a:pt x="1110792" y="556733"/>
                  <a:pt x="1097489" y="557024"/>
                </a:cubicBezTo>
                <a:cubicBezTo>
                  <a:pt x="1069329" y="556520"/>
                  <a:pt x="1047761" y="549080"/>
                  <a:pt x="1032783" y="534705"/>
                </a:cubicBezTo>
                <a:cubicBezTo>
                  <a:pt x="1017806" y="520330"/>
                  <a:pt x="1010248" y="502046"/>
                  <a:pt x="1010110" y="479852"/>
                </a:cubicBezTo>
                <a:cubicBezTo>
                  <a:pt x="1010288" y="459291"/>
                  <a:pt x="1014862" y="440669"/>
                  <a:pt x="1023832" y="423986"/>
                </a:cubicBezTo>
                <a:cubicBezTo>
                  <a:pt x="1032801" y="407304"/>
                  <a:pt x="1045101" y="394008"/>
                  <a:pt x="1060731" y="384099"/>
                </a:cubicBezTo>
                <a:cubicBezTo>
                  <a:pt x="1076361" y="374190"/>
                  <a:pt x="1094256" y="369115"/>
                  <a:pt x="1114414" y="368874"/>
                </a:cubicBezTo>
                <a:close/>
                <a:moveTo>
                  <a:pt x="754944" y="368874"/>
                </a:moveTo>
                <a:cubicBezTo>
                  <a:pt x="765725" y="368793"/>
                  <a:pt x="775994" y="370440"/>
                  <a:pt x="785753" y="373816"/>
                </a:cubicBezTo>
                <a:cubicBezTo>
                  <a:pt x="795511" y="377192"/>
                  <a:pt x="803507" y="382779"/>
                  <a:pt x="809741" y="390579"/>
                </a:cubicBezTo>
                <a:cubicBezTo>
                  <a:pt x="815975" y="398379"/>
                  <a:pt x="819196" y="408874"/>
                  <a:pt x="819404" y="422066"/>
                </a:cubicBezTo>
                <a:cubicBezTo>
                  <a:pt x="819222" y="429363"/>
                  <a:pt x="817944" y="438516"/>
                  <a:pt x="815571" y="449525"/>
                </a:cubicBezTo>
                <a:cubicBezTo>
                  <a:pt x="813197" y="460535"/>
                  <a:pt x="810824" y="471251"/>
                  <a:pt x="808451" y="481672"/>
                </a:cubicBezTo>
                <a:cubicBezTo>
                  <a:pt x="806078" y="492094"/>
                  <a:pt x="804800" y="500070"/>
                  <a:pt x="804617" y="505602"/>
                </a:cubicBezTo>
                <a:cubicBezTo>
                  <a:pt x="804676" y="510988"/>
                  <a:pt x="806055" y="514765"/>
                  <a:pt x="808754" y="516933"/>
                </a:cubicBezTo>
                <a:cubicBezTo>
                  <a:pt x="811453" y="519101"/>
                  <a:pt x="815121" y="520144"/>
                  <a:pt x="819757" y="520064"/>
                </a:cubicBezTo>
                <a:cubicBezTo>
                  <a:pt x="821930" y="520034"/>
                  <a:pt x="823751" y="519917"/>
                  <a:pt x="825219" y="519711"/>
                </a:cubicBezTo>
                <a:cubicBezTo>
                  <a:pt x="826688" y="519505"/>
                  <a:pt x="827451" y="519388"/>
                  <a:pt x="827510" y="519358"/>
                </a:cubicBezTo>
                <a:lnTo>
                  <a:pt x="821166" y="552796"/>
                </a:lnTo>
                <a:cubicBezTo>
                  <a:pt x="821203" y="552840"/>
                  <a:pt x="819721" y="553016"/>
                  <a:pt x="816721" y="553324"/>
                </a:cubicBezTo>
                <a:cubicBezTo>
                  <a:pt x="813720" y="553632"/>
                  <a:pt x="808981" y="553808"/>
                  <a:pt x="802505" y="553852"/>
                </a:cubicBezTo>
                <a:cubicBezTo>
                  <a:pt x="792309" y="554153"/>
                  <a:pt x="783210" y="552232"/>
                  <a:pt x="775210" y="548089"/>
                </a:cubicBezTo>
                <a:cubicBezTo>
                  <a:pt x="767209" y="543947"/>
                  <a:pt x="762335" y="535780"/>
                  <a:pt x="760586" y="523588"/>
                </a:cubicBezTo>
                <a:lnTo>
                  <a:pt x="759881" y="523588"/>
                </a:lnTo>
                <a:cubicBezTo>
                  <a:pt x="759957" y="524000"/>
                  <a:pt x="757611" y="526890"/>
                  <a:pt x="752842" y="532256"/>
                </a:cubicBezTo>
                <a:cubicBezTo>
                  <a:pt x="748073" y="537623"/>
                  <a:pt x="741129" y="542989"/>
                  <a:pt x="732011" y="548355"/>
                </a:cubicBezTo>
                <a:cubicBezTo>
                  <a:pt x="722893" y="553722"/>
                  <a:pt x="711849" y="556611"/>
                  <a:pt x="698879" y="557024"/>
                </a:cubicBezTo>
                <a:cubicBezTo>
                  <a:pt x="684717" y="557017"/>
                  <a:pt x="672714" y="553159"/>
                  <a:pt x="662870" y="545450"/>
                </a:cubicBezTo>
                <a:cubicBezTo>
                  <a:pt x="653025" y="537741"/>
                  <a:pt x="647890" y="526221"/>
                  <a:pt x="647465" y="510890"/>
                </a:cubicBezTo>
                <a:cubicBezTo>
                  <a:pt x="647713" y="497297"/>
                  <a:pt x="651686" y="486017"/>
                  <a:pt x="659383" y="477048"/>
                </a:cubicBezTo>
                <a:cubicBezTo>
                  <a:pt x="667079" y="468079"/>
                  <a:pt x="677009" y="461019"/>
                  <a:pt x="689172" y="455868"/>
                </a:cubicBezTo>
                <a:cubicBezTo>
                  <a:pt x="701334" y="450717"/>
                  <a:pt x="714239" y="447072"/>
                  <a:pt x="727886" y="444933"/>
                </a:cubicBezTo>
                <a:cubicBezTo>
                  <a:pt x="741533" y="442794"/>
                  <a:pt x="754431" y="441758"/>
                  <a:pt x="766580" y="441825"/>
                </a:cubicBezTo>
                <a:lnTo>
                  <a:pt x="772927" y="441825"/>
                </a:lnTo>
                <a:cubicBezTo>
                  <a:pt x="773016" y="441517"/>
                  <a:pt x="773368" y="439664"/>
                  <a:pt x="773985" y="436268"/>
                </a:cubicBezTo>
                <a:cubicBezTo>
                  <a:pt x="774602" y="432872"/>
                  <a:pt x="774955" y="429784"/>
                  <a:pt x="775043" y="427006"/>
                </a:cubicBezTo>
                <a:cubicBezTo>
                  <a:pt x="775021" y="419905"/>
                  <a:pt x="772597" y="414436"/>
                  <a:pt x="767770" y="410599"/>
                </a:cubicBezTo>
                <a:cubicBezTo>
                  <a:pt x="762944" y="406762"/>
                  <a:pt x="755848" y="404821"/>
                  <a:pt x="746481" y="404777"/>
                </a:cubicBezTo>
                <a:cubicBezTo>
                  <a:pt x="737494" y="404982"/>
                  <a:pt x="728944" y="406415"/>
                  <a:pt x="720832" y="409076"/>
                </a:cubicBezTo>
                <a:cubicBezTo>
                  <a:pt x="712720" y="411738"/>
                  <a:pt x="706077" y="414399"/>
                  <a:pt x="700903" y="417061"/>
                </a:cubicBezTo>
                <a:cubicBezTo>
                  <a:pt x="695729" y="419722"/>
                  <a:pt x="693056" y="421156"/>
                  <a:pt x="692884" y="421360"/>
                </a:cubicBezTo>
                <a:lnTo>
                  <a:pt x="682673" y="388233"/>
                </a:lnTo>
                <a:cubicBezTo>
                  <a:pt x="682846" y="387994"/>
                  <a:pt x="686219" y="386321"/>
                  <a:pt x="692790" y="383214"/>
                </a:cubicBezTo>
                <a:cubicBezTo>
                  <a:pt x="699361" y="380107"/>
                  <a:pt x="708087" y="377000"/>
                  <a:pt x="718968" y="373893"/>
                </a:cubicBezTo>
                <a:cubicBezTo>
                  <a:pt x="729849" y="370786"/>
                  <a:pt x="741841" y="369113"/>
                  <a:pt x="754944" y="368874"/>
                </a:cubicBezTo>
                <a:close/>
                <a:moveTo>
                  <a:pt x="2283101" y="302618"/>
                </a:moveTo>
                <a:lnTo>
                  <a:pt x="2355349" y="302618"/>
                </a:lnTo>
                <a:lnTo>
                  <a:pt x="2318344" y="494679"/>
                </a:lnTo>
                <a:cubicBezTo>
                  <a:pt x="2317977" y="496479"/>
                  <a:pt x="2317654" y="498344"/>
                  <a:pt x="2317375" y="500276"/>
                </a:cubicBezTo>
                <a:cubicBezTo>
                  <a:pt x="2317096" y="502208"/>
                  <a:pt x="2316949" y="503985"/>
                  <a:pt x="2316934" y="505609"/>
                </a:cubicBezTo>
                <a:cubicBezTo>
                  <a:pt x="2316993" y="510993"/>
                  <a:pt x="2318373" y="514768"/>
                  <a:pt x="2321075" y="516934"/>
                </a:cubicBezTo>
                <a:cubicBezTo>
                  <a:pt x="2323777" y="519101"/>
                  <a:pt x="2327448" y="520144"/>
                  <a:pt x="2332089" y="520063"/>
                </a:cubicBezTo>
                <a:cubicBezTo>
                  <a:pt x="2334262" y="520034"/>
                  <a:pt x="2336083" y="519916"/>
                  <a:pt x="2337551" y="519711"/>
                </a:cubicBezTo>
                <a:cubicBezTo>
                  <a:pt x="2339020" y="519505"/>
                  <a:pt x="2339783" y="519388"/>
                  <a:pt x="2339842" y="519359"/>
                </a:cubicBezTo>
                <a:lnTo>
                  <a:pt x="2333146" y="552796"/>
                </a:lnTo>
                <a:cubicBezTo>
                  <a:pt x="2333029" y="552840"/>
                  <a:pt x="2331413" y="553016"/>
                  <a:pt x="2328300" y="553324"/>
                </a:cubicBezTo>
                <a:cubicBezTo>
                  <a:pt x="2325187" y="553632"/>
                  <a:pt x="2321281" y="553808"/>
                  <a:pt x="2316582" y="553852"/>
                </a:cubicBezTo>
                <a:cubicBezTo>
                  <a:pt x="2304710" y="554153"/>
                  <a:pt x="2294798" y="552232"/>
                  <a:pt x="2286846" y="548089"/>
                </a:cubicBezTo>
                <a:cubicBezTo>
                  <a:pt x="2278895" y="543946"/>
                  <a:pt x="2274357" y="535777"/>
                  <a:pt x="2273234" y="523583"/>
                </a:cubicBezTo>
                <a:lnTo>
                  <a:pt x="2272529" y="523583"/>
                </a:lnTo>
                <a:cubicBezTo>
                  <a:pt x="2266141" y="533139"/>
                  <a:pt x="2257595" y="541044"/>
                  <a:pt x="2246890" y="547300"/>
                </a:cubicBezTo>
                <a:cubicBezTo>
                  <a:pt x="2236185" y="553555"/>
                  <a:pt x="2224643" y="556797"/>
                  <a:pt x="2212264" y="557024"/>
                </a:cubicBezTo>
                <a:cubicBezTo>
                  <a:pt x="2190307" y="556761"/>
                  <a:pt x="2173459" y="549983"/>
                  <a:pt x="2161721" y="536688"/>
                </a:cubicBezTo>
                <a:cubicBezTo>
                  <a:pt x="2149982" y="523394"/>
                  <a:pt x="2144055" y="505160"/>
                  <a:pt x="2143938" y="481987"/>
                </a:cubicBezTo>
                <a:cubicBezTo>
                  <a:pt x="2144196" y="459391"/>
                  <a:pt x="2148922" y="439639"/>
                  <a:pt x="2158115" y="422732"/>
                </a:cubicBezTo>
                <a:cubicBezTo>
                  <a:pt x="2167307" y="405825"/>
                  <a:pt x="2179418" y="392660"/>
                  <a:pt x="2194445" y="383235"/>
                </a:cubicBezTo>
                <a:cubicBezTo>
                  <a:pt x="2209473" y="373810"/>
                  <a:pt x="2225868" y="369023"/>
                  <a:pt x="2243630" y="368874"/>
                </a:cubicBezTo>
                <a:cubicBezTo>
                  <a:pt x="2253593" y="368778"/>
                  <a:pt x="2263094" y="370729"/>
                  <a:pt x="2272132" y="374726"/>
                </a:cubicBezTo>
                <a:cubicBezTo>
                  <a:pt x="2281171" y="378723"/>
                  <a:pt x="2288116" y="385338"/>
                  <a:pt x="2292969" y="394571"/>
                </a:cubicBezTo>
                <a:lnTo>
                  <a:pt x="2293674" y="394571"/>
                </a:lnTo>
                <a:cubicBezTo>
                  <a:pt x="2293667" y="394446"/>
                  <a:pt x="2293770" y="393288"/>
                  <a:pt x="2293983" y="391095"/>
                </a:cubicBezTo>
                <a:cubicBezTo>
                  <a:pt x="2294195" y="388902"/>
                  <a:pt x="2294563" y="386423"/>
                  <a:pt x="2295084" y="383658"/>
                </a:cubicBezTo>
                <a:lnTo>
                  <a:pt x="2304247" y="336054"/>
                </a:lnTo>
                <a:lnTo>
                  <a:pt x="2276405" y="336054"/>
                </a:lnTo>
                <a:close/>
                <a:moveTo>
                  <a:pt x="1705003" y="302618"/>
                </a:moveTo>
                <a:lnTo>
                  <a:pt x="1750092" y="302618"/>
                </a:lnTo>
                <a:lnTo>
                  <a:pt x="1742342" y="342398"/>
                </a:lnTo>
                <a:lnTo>
                  <a:pt x="1697253" y="342398"/>
                </a:lnTo>
                <a:close/>
                <a:moveTo>
                  <a:pt x="330470" y="107871"/>
                </a:moveTo>
                <a:cubicBezTo>
                  <a:pt x="325748" y="107775"/>
                  <a:pt x="319968" y="108221"/>
                  <a:pt x="313129" y="109210"/>
                </a:cubicBezTo>
                <a:cubicBezTo>
                  <a:pt x="306290" y="110199"/>
                  <a:pt x="300188" y="112306"/>
                  <a:pt x="294823" y="115531"/>
                </a:cubicBezTo>
                <a:cubicBezTo>
                  <a:pt x="289458" y="118757"/>
                  <a:pt x="286626" y="123677"/>
                  <a:pt x="286326" y="130292"/>
                </a:cubicBezTo>
                <a:cubicBezTo>
                  <a:pt x="286298" y="134248"/>
                  <a:pt x="287441" y="137432"/>
                  <a:pt x="289757" y="139844"/>
                </a:cubicBezTo>
                <a:cubicBezTo>
                  <a:pt x="292073" y="142256"/>
                  <a:pt x="295733" y="143495"/>
                  <a:pt x="300736" y="143562"/>
                </a:cubicBezTo>
                <a:cubicBezTo>
                  <a:pt x="306054" y="143429"/>
                  <a:pt x="311047" y="141711"/>
                  <a:pt x="315713" y="138410"/>
                </a:cubicBezTo>
                <a:cubicBezTo>
                  <a:pt x="320379" y="135108"/>
                  <a:pt x="324372" y="131018"/>
                  <a:pt x="327691" y="126140"/>
                </a:cubicBezTo>
                <a:cubicBezTo>
                  <a:pt x="331010" y="121262"/>
                  <a:pt x="333309" y="116392"/>
                  <a:pt x="334587" y="111532"/>
                </a:cubicBezTo>
                <a:lnTo>
                  <a:pt x="335502" y="107871"/>
                </a:lnTo>
                <a:close/>
                <a:moveTo>
                  <a:pt x="472740" y="67866"/>
                </a:moveTo>
                <a:cubicBezTo>
                  <a:pt x="462777" y="68190"/>
                  <a:pt x="454128" y="72745"/>
                  <a:pt x="446794" y="81530"/>
                </a:cubicBezTo>
                <a:cubicBezTo>
                  <a:pt x="439460" y="90316"/>
                  <a:pt x="435612" y="101388"/>
                  <a:pt x="435250" y="114748"/>
                </a:cubicBezTo>
                <a:cubicBezTo>
                  <a:pt x="435212" y="122028"/>
                  <a:pt x="437059" y="128107"/>
                  <a:pt x="440793" y="132986"/>
                </a:cubicBezTo>
                <a:cubicBezTo>
                  <a:pt x="444527" y="137864"/>
                  <a:pt x="450375" y="140399"/>
                  <a:pt x="458338" y="140590"/>
                </a:cubicBezTo>
                <a:cubicBezTo>
                  <a:pt x="464271" y="140559"/>
                  <a:pt x="470084" y="138715"/>
                  <a:pt x="475780" y="135059"/>
                </a:cubicBezTo>
                <a:cubicBezTo>
                  <a:pt x="481475" y="131403"/>
                  <a:pt x="486205" y="126120"/>
                  <a:pt x="489970" y="119211"/>
                </a:cubicBezTo>
                <a:cubicBezTo>
                  <a:pt x="493735" y="112302"/>
                  <a:pt x="495688" y="103954"/>
                  <a:pt x="495829" y="94165"/>
                </a:cubicBezTo>
                <a:cubicBezTo>
                  <a:pt x="495767" y="85966"/>
                  <a:pt x="493719" y="79553"/>
                  <a:pt x="489685" y="74927"/>
                </a:cubicBezTo>
                <a:cubicBezTo>
                  <a:pt x="485651" y="70301"/>
                  <a:pt x="480003" y="67947"/>
                  <a:pt x="472740" y="67866"/>
                </a:cubicBezTo>
                <a:close/>
                <a:moveTo>
                  <a:pt x="1116771" y="67638"/>
                </a:moveTo>
                <a:cubicBezTo>
                  <a:pt x="1109697" y="67711"/>
                  <a:pt x="1102958" y="69648"/>
                  <a:pt x="1096553" y="73448"/>
                </a:cubicBezTo>
                <a:cubicBezTo>
                  <a:pt x="1090148" y="77248"/>
                  <a:pt x="1084899" y="82471"/>
                  <a:pt x="1080807" y="89117"/>
                </a:cubicBezTo>
                <a:cubicBezTo>
                  <a:pt x="1076715" y="95764"/>
                  <a:pt x="1074600" y="103392"/>
                  <a:pt x="1074463" y="112003"/>
                </a:cubicBezTo>
                <a:cubicBezTo>
                  <a:pt x="1074606" y="120789"/>
                  <a:pt x="1077236" y="127688"/>
                  <a:pt x="1082353" y="132700"/>
                </a:cubicBezTo>
                <a:cubicBezTo>
                  <a:pt x="1087470" y="137712"/>
                  <a:pt x="1094216" y="140266"/>
                  <a:pt x="1102592" y="140361"/>
                </a:cubicBezTo>
                <a:cubicBezTo>
                  <a:pt x="1109666" y="140295"/>
                  <a:pt x="1116406" y="138394"/>
                  <a:pt x="1122811" y="134661"/>
                </a:cubicBezTo>
                <a:cubicBezTo>
                  <a:pt x="1129215" y="130927"/>
                  <a:pt x="1134464" y="125757"/>
                  <a:pt x="1138556" y="119152"/>
                </a:cubicBezTo>
                <a:cubicBezTo>
                  <a:pt x="1142649" y="112547"/>
                  <a:pt x="1144763" y="104904"/>
                  <a:pt x="1144900" y="96224"/>
                </a:cubicBezTo>
                <a:cubicBezTo>
                  <a:pt x="1144757" y="87529"/>
                  <a:pt x="1142127" y="80620"/>
                  <a:pt x="1137011" y="75499"/>
                </a:cubicBezTo>
                <a:cubicBezTo>
                  <a:pt x="1131894" y="70377"/>
                  <a:pt x="1125147" y="67757"/>
                  <a:pt x="1116771" y="67638"/>
                </a:cubicBezTo>
                <a:close/>
                <a:moveTo>
                  <a:pt x="2293301" y="65351"/>
                </a:moveTo>
                <a:cubicBezTo>
                  <a:pt x="2285873" y="65447"/>
                  <a:pt x="2279230" y="67774"/>
                  <a:pt x="2273374" y="72332"/>
                </a:cubicBezTo>
                <a:cubicBezTo>
                  <a:pt x="2267518" y="76890"/>
                  <a:pt x="2263106" y="83107"/>
                  <a:pt x="2260137" y="90983"/>
                </a:cubicBezTo>
                <a:lnTo>
                  <a:pt x="2311369" y="90983"/>
                </a:lnTo>
                <a:cubicBezTo>
                  <a:pt x="2311389" y="90888"/>
                  <a:pt x="2311465" y="90163"/>
                  <a:pt x="2311598" y="88809"/>
                </a:cubicBezTo>
                <a:cubicBezTo>
                  <a:pt x="2311732" y="87455"/>
                  <a:pt x="2311808" y="86044"/>
                  <a:pt x="2311827" y="84576"/>
                </a:cubicBezTo>
                <a:cubicBezTo>
                  <a:pt x="2311755" y="78468"/>
                  <a:pt x="2310069" y="73748"/>
                  <a:pt x="2306767" y="70415"/>
                </a:cubicBezTo>
                <a:cubicBezTo>
                  <a:pt x="2303465" y="67082"/>
                  <a:pt x="2298976" y="65395"/>
                  <a:pt x="2293301" y="65351"/>
                </a:cubicBezTo>
                <a:close/>
                <a:moveTo>
                  <a:pt x="816926" y="65351"/>
                </a:moveTo>
                <a:cubicBezTo>
                  <a:pt x="809497" y="65447"/>
                  <a:pt x="802855" y="67774"/>
                  <a:pt x="796999" y="72332"/>
                </a:cubicBezTo>
                <a:cubicBezTo>
                  <a:pt x="791143" y="76890"/>
                  <a:pt x="786731" y="83107"/>
                  <a:pt x="783762" y="90983"/>
                </a:cubicBezTo>
                <a:lnTo>
                  <a:pt x="834994" y="90983"/>
                </a:lnTo>
                <a:cubicBezTo>
                  <a:pt x="835013" y="90888"/>
                  <a:pt x="835090" y="90163"/>
                  <a:pt x="835223" y="88809"/>
                </a:cubicBezTo>
                <a:cubicBezTo>
                  <a:pt x="835357" y="87455"/>
                  <a:pt x="835433" y="86044"/>
                  <a:pt x="835452" y="84576"/>
                </a:cubicBezTo>
                <a:cubicBezTo>
                  <a:pt x="835381" y="78468"/>
                  <a:pt x="833694" y="73748"/>
                  <a:pt x="830392" y="70415"/>
                </a:cubicBezTo>
                <a:cubicBezTo>
                  <a:pt x="827089" y="67082"/>
                  <a:pt x="822601" y="65395"/>
                  <a:pt x="816926" y="65351"/>
                </a:cubicBezTo>
                <a:close/>
                <a:moveTo>
                  <a:pt x="607376" y="65351"/>
                </a:moveTo>
                <a:cubicBezTo>
                  <a:pt x="599947" y="65447"/>
                  <a:pt x="593305" y="67774"/>
                  <a:pt x="587449" y="72332"/>
                </a:cubicBezTo>
                <a:cubicBezTo>
                  <a:pt x="581593" y="76890"/>
                  <a:pt x="577181" y="83107"/>
                  <a:pt x="574212" y="90983"/>
                </a:cubicBezTo>
                <a:lnTo>
                  <a:pt x="625444" y="90983"/>
                </a:lnTo>
                <a:cubicBezTo>
                  <a:pt x="625463" y="90888"/>
                  <a:pt x="625540" y="90163"/>
                  <a:pt x="625673" y="88809"/>
                </a:cubicBezTo>
                <a:cubicBezTo>
                  <a:pt x="625807" y="87455"/>
                  <a:pt x="625883" y="86044"/>
                  <a:pt x="625902" y="84576"/>
                </a:cubicBezTo>
                <a:cubicBezTo>
                  <a:pt x="625831" y="78468"/>
                  <a:pt x="624144" y="73748"/>
                  <a:pt x="620842" y="70415"/>
                </a:cubicBezTo>
                <a:cubicBezTo>
                  <a:pt x="617540" y="67082"/>
                  <a:pt x="613051" y="65395"/>
                  <a:pt x="607376" y="65351"/>
                </a:cubicBezTo>
                <a:close/>
                <a:moveTo>
                  <a:pt x="1880535" y="45721"/>
                </a:moveTo>
                <a:lnTo>
                  <a:pt x="1935619" y="45721"/>
                </a:lnTo>
                <a:lnTo>
                  <a:pt x="1931276" y="67409"/>
                </a:lnTo>
                <a:lnTo>
                  <a:pt x="1917105" y="67409"/>
                </a:lnTo>
                <a:lnTo>
                  <a:pt x="1921448" y="124354"/>
                </a:lnTo>
                <a:cubicBezTo>
                  <a:pt x="1921619" y="127379"/>
                  <a:pt x="1921562" y="130190"/>
                  <a:pt x="1921276" y="132787"/>
                </a:cubicBezTo>
                <a:cubicBezTo>
                  <a:pt x="1920991" y="135384"/>
                  <a:pt x="1920819" y="136765"/>
                  <a:pt x="1920762" y="136932"/>
                </a:cubicBezTo>
                <a:lnTo>
                  <a:pt x="1921676" y="136932"/>
                </a:lnTo>
                <a:cubicBezTo>
                  <a:pt x="1921705" y="136765"/>
                  <a:pt x="1922105" y="135384"/>
                  <a:pt x="1922876" y="132787"/>
                </a:cubicBezTo>
                <a:cubicBezTo>
                  <a:pt x="1923647" y="130190"/>
                  <a:pt x="1924619" y="127379"/>
                  <a:pt x="1925790" y="124354"/>
                </a:cubicBezTo>
                <a:lnTo>
                  <a:pt x="1963046" y="45949"/>
                </a:lnTo>
                <a:lnTo>
                  <a:pt x="1988646" y="45949"/>
                </a:lnTo>
                <a:lnTo>
                  <a:pt x="1995046" y="124354"/>
                </a:lnTo>
                <a:cubicBezTo>
                  <a:pt x="1995217" y="127379"/>
                  <a:pt x="1995160" y="130190"/>
                  <a:pt x="1994874" y="132787"/>
                </a:cubicBezTo>
                <a:cubicBezTo>
                  <a:pt x="1994589" y="135384"/>
                  <a:pt x="1994417" y="136765"/>
                  <a:pt x="1994360" y="136932"/>
                </a:cubicBezTo>
                <a:lnTo>
                  <a:pt x="1995274" y="136932"/>
                </a:lnTo>
                <a:cubicBezTo>
                  <a:pt x="1995303" y="136765"/>
                  <a:pt x="1995703" y="135384"/>
                  <a:pt x="1996474" y="132787"/>
                </a:cubicBezTo>
                <a:cubicBezTo>
                  <a:pt x="1997246" y="130190"/>
                  <a:pt x="1998217" y="127379"/>
                  <a:pt x="1999388" y="124354"/>
                </a:cubicBezTo>
                <a:lnTo>
                  <a:pt x="2025902" y="67409"/>
                </a:lnTo>
                <a:lnTo>
                  <a:pt x="2011959" y="67409"/>
                </a:lnTo>
                <a:lnTo>
                  <a:pt x="2016074" y="45721"/>
                </a:lnTo>
                <a:lnTo>
                  <a:pt x="2072988" y="45721"/>
                </a:lnTo>
                <a:lnTo>
                  <a:pt x="2068872" y="67409"/>
                </a:lnTo>
                <a:lnTo>
                  <a:pt x="2054701" y="67409"/>
                </a:lnTo>
                <a:lnTo>
                  <a:pt x="2009445" y="162278"/>
                </a:lnTo>
                <a:lnTo>
                  <a:pt x="1976303" y="162278"/>
                </a:lnTo>
                <a:lnTo>
                  <a:pt x="1969903" y="93938"/>
                </a:lnTo>
                <a:cubicBezTo>
                  <a:pt x="1969713" y="90803"/>
                  <a:pt x="1969694" y="87925"/>
                  <a:pt x="1969846" y="85304"/>
                </a:cubicBezTo>
                <a:cubicBezTo>
                  <a:pt x="1969999" y="82684"/>
                  <a:pt x="1970094" y="81293"/>
                  <a:pt x="1970132" y="81131"/>
                </a:cubicBezTo>
                <a:lnTo>
                  <a:pt x="1969446" y="81131"/>
                </a:lnTo>
                <a:cubicBezTo>
                  <a:pt x="1969427" y="81293"/>
                  <a:pt x="1969008" y="82684"/>
                  <a:pt x="1968189" y="85304"/>
                </a:cubicBezTo>
                <a:cubicBezTo>
                  <a:pt x="1967370" y="87925"/>
                  <a:pt x="1966265" y="90803"/>
                  <a:pt x="1964875" y="93938"/>
                </a:cubicBezTo>
                <a:lnTo>
                  <a:pt x="1931505" y="162278"/>
                </a:lnTo>
                <a:lnTo>
                  <a:pt x="1898591" y="162278"/>
                </a:lnTo>
                <a:lnTo>
                  <a:pt x="1890134" y="67409"/>
                </a:lnTo>
                <a:lnTo>
                  <a:pt x="1876192" y="67409"/>
                </a:lnTo>
                <a:close/>
                <a:moveTo>
                  <a:pt x="1463493" y="45721"/>
                </a:moveTo>
                <a:lnTo>
                  <a:pt x="1510564" y="45721"/>
                </a:lnTo>
                <a:lnTo>
                  <a:pt x="1497069" y="114748"/>
                </a:lnTo>
                <a:cubicBezTo>
                  <a:pt x="1496712" y="116711"/>
                  <a:pt x="1496397" y="118617"/>
                  <a:pt x="1496125" y="120465"/>
                </a:cubicBezTo>
                <a:cubicBezTo>
                  <a:pt x="1495854" y="122314"/>
                  <a:pt x="1495711" y="123991"/>
                  <a:pt x="1495697" y="125497"/>
                </a:cubicBezTo>
                <a:cubicBezTo>
                  <a:pt x="1495649" y="129870"/>
                  <a:pt x="1496773" y="133243"/>
                  <a:pt x="1499070" y="135616"/>
                </a:cubicBezTo>
                <a:cubicBezTo>
                  <a:pt x="1501367" y="137989"/>
                  <a:pt x="1505122" y="139189"/>
                  <a:pt x="1510335" y="139218"/>
                </a:cubicBezTo>
                <a:cubicBezTo>
                  <a:pt x="1517173" y="139073"/>
                  <a:pt x="1523397" y="136975"/>
                  <a:pt x="1529006" y="132925"/>
                </a:cubicBezTo>
                <a:cubicBezTo>
                  <a:pt x="1534615" y="128875"/>
                  <a:pt x="1539296" y="123745"/>
                  <a:pt x="1543049" y="117535"/>
                </a:cubicBezTo>
                <a:cubicBezTo>
                  <a:pt x="1546802" y="111325"/>
                  <a:pt x="1549314" y="104907"/>
                  <a:pt x="1550584" y="98282"/>
                </a:cubicBezTo>
                <a:lnTo>
                  <a:pt x="1556521" y="67409"/>
                </a:lnTo>
                <a:lnTo>
                  <a:pt x="1538469" y="67409"/>
                </a:lnTo>
                <a:lnTo>
                  <a:pt x="1542815" y="45721"/>
                </a:lnTo>
                <a:lnTo>
                  <a:pt x="1589880" y="45721"/>
                </a:lnTo>
                <a:lnTo>
                  <a:pt x="1574335" y="124581"/>
                </a:lnTo>
                <a:cubicBezTo>
                  <a:pt x="1574107" y="125749"/>
                  <a:pt x="1573935" y="126959"/>
                  <a:pt x="1573821" y="128212"/>
                </a:cubicBezTo>
                <a:cubicBezTo>
                  <a:pt x="1573706" y="129465"/>
                  <a:pt x="1573649" y="130618"/>
                  <a:pt x="1573649" y="131671"/>
                </a:cubicBezTo>
                <a:cubicBezTo>
                  <a:pt x="1573673" y="135163"/>
                  <a:pt x="1574540" y="137612"/>
                  <a:pt x="1576249" y="139017"/>
                </a:cubicBezTo>
                <a:cubicBezTo>
                  <a:pt x="1577959" y="140423"/>
                  <a:pt x="1580369" y="141099"/>
                  <a:pt x="1583479" y="141047"/>
                </a:cubicBezTo>
                <a:cubicBezTo>
                  <a:pt x="1584779" y="141028"/>
                  <a:pt x="1585893" y="140952"/>
                  <a:pt x="1586822" y="140818"/>
                </a:cubicBezTo>
                <a:cubicBezTo>
                  <a:pt x="1587751" y="140685"/>
                  <a:pt x="1588237" y="140609"/>
                  <a:pt x="1588280" y="140589"/>
                </a:cubicBezTo>
                <a:lnTo>
                  <a:pt x="1584165" y="162279"/>
                </a:lnTo>
                <a:cubicBezTo>
                  <a:pt x="1584093" y="162308"/>
                  <a:pt x="1582922" y="162422"/>
                  <a:pt x="1580650" y="162621"/>
                </a:cubicBezTo>
                <a:cubicBezTo>
                  <a:pt x="1578379" y="162821"/>
                  <a:pt x="1575436" y="162935"/>
                  <a:pt x="1571822" y="162964"/>
                </a:cubicBezTo>
                <a:cubicBezTo>
                  <a:pt x="1564424" y="163135"/>
                  <a:pt x="1558211" y="161480"/>
                  <a:pt x="1553182" y="157998"/>
                </a:cubicBezTo>
                <a:cubicBezTo>
                  <a:pt x="1548153" y="154516"/>
                  <a:pt x="1545536" y="148180"/>
                  <a:pt x="1545331" y="138989"/>
                </a:cubicBezTo>
                <a:lnTo>
                  <a:pt x="1544874" y="138989"/>
                </a:lnTo>
                <a:cubicBezTo>
                  <a:pt x="1540652" y="145569"/>
                  <a:pt x="1534743" y="151477"/>
                  <a:pt x="1527147" y="156715"/>
                </a:cubicBezTo>
                <a:cubicBezTo>
                  <a:pt x="1519551" y="161953"/>
                  <a:pt x="1510212" y="164722"/>
                  <a:pt x="1499127" y="165021"/>
                </a:cubicBezTo>
                <a:cubicBezTo>
                  <a:pt x="1489733" y="165102"/>
                  <a:pt x="1481852" y="162657"/>
                  <a:pt x="1475485" y="157685"/>
                </a:cubicBezTo>
                <a:cubicBezTo>
                  <a:pt x="1469119" y="152712"/>
                  <a:pt x="1465807" y="144727"/>
                  <a:pt x="1465550" y="133730"/>
                </a:cubicBezTo>
                <a:cubicBezTo>
                  <a:pt x="1465559" y="131662"/>
                  <a:pt x="1465712" y="129451"/>
                  <a:pt x="1466007" y="127097"/>
                </a:cubicBezTo>
                <a:cubicBezTo>
                  <a:pt x="1466302" y="124744"/>
                  <a:pt x="1466682" y="122305"/>
                  <a:pt x="1467149" y="119779"/>
                </a:cubicBezTo>
                <a:lnTo>
                  <a:pt x="1477197" y="67409"/>
                </a:lnTo>
                <a:lnTo>
                  <a:pt x="1459149" y="67409"/>
                </a:lnTo>
                <a:close/>
                <a:moveTo>
                  <a:pt x="198039" y="45721"/>
                </a:moveTo>
                <a:lnTo>
                  <a:pt x="244874" y="45721"/>
                </a:lnTo>
                <a:lnTo>
                  <a:pt x="229557" y="124581"/>
                </a:lnTo>
                <a:cubicBezTo>
                  <a:pt x="229319" y="125749"/>
                  <a:pt x="229110" y="126959"/>
                  <a:pt x="228929" y="128212"/>
                </a:cubicBezTo>
                <a:cubicBezTo>
                  <a:pt x="228748" y="129465"/>
                  <a:pt x="228652" y="130618"/>
                  <a:pt x="228643" y="131671"/>
                </a:cubicBezTo>
                <a:cubicBezTo>
                  <a:pt x="228681" y="135163"/>
                  <a:pt x="229576" y="137612"/>
                  <a:pt x="231329" y="139017"/>
                </a:cubicBezTo>
                <a:cubicBezTo>
                  <a:pt x="233082" y="140423"/>
                  <a:pt x="235463" y="141099"/>
                  <a:pt x="238473" y="141047"/>
                </a:cubicBezTo>
                <a:cubicBezTo>
                  <a:pt x="239882" y="141028"/>
                  <a:pt x="241063" y="140952"/>
                  <a:pt x="242016" y="140818"/>
                </a:cubicBezTo>
                <a:cubicBezTo>
                  <a:pt x="242969" y="140685"/>
                  <a:pt x="243464" y="140609"/>
                  <a:pt x="243502" y="140589"/>
                </a:cubicBezTo>
                <a:lnTo>
                  <a:pt x="239387" y="162279"/>
                </a:lnTo>
                <a:cubicBezTo>
                  <a:pt x="239273" y="162308"/>
                  <a:pt x="238187" y="162422"/>
                  <a:pt x="236130" y="162621"/>
                </a:cubicBezTo>
                <a:cubicBezTo>
                  <a:pt x="234072" y="162821"/>
                  <a:pt x="231729" y="162935"/>
                  <a:pt x="229100" y="162964"/>
                </a:cubicBezTo>
                <a:cubicBezTo>
                  <a:pt x="224339" y="163079"/>
                  <a:pt x="219650" y="162645"/>
                  <a:pt x="215033" y="161662"/>
                </a:cubicBezTo>
                <a:cubicBezTo>
                  <a:pt x="210416" y="160678"/>
                  <a:pt x="206573" y="158451"/>
                  <a:pt x="203504" y="154981"/>
                </a:cubicBezTo>
                <a:cubicBezTo>
                  <a:pt x="200435" y="151510"/>
                  <a:pt x="198842" y="146104"/>
                  <a:pt x="198725" y="138760"/>
                </a:cubicBezTo>
                <a:cubicBezTo>
                  <a:pt x="198725" y="137150"/>
                  <a:pt x="198839" y="135339"/>
                  <a:pt x="199067" y="133329"/>
                </a:cubicBezTo>
                <a:cubicBezTo>
                  <a:pt x="199296" y="131318"/>
                  <a:pt x="199638" y="129165"/>
                  <a:pt x="200095" y="126868"/>
                </a:cubicBezTo>
                <a:lnTo>
                  <a:pt x="211743" y="67409"/>
                </a:lnTo>
                <a:lnTo>
                  <a:pt x="193696" y="67409"/>
                </a:lnTo>
                <a:close/>
                <a:moveTo>
                  <a:pt x="1699534" y="44121"/>
                </a:moveTo>
                <a:cubicBezTo>
                  <a:pt x="1701162" y="44140"/>
                  <a:pt x="1702591" y="44216"/>
                  <a:pt x="1703819" y="44349"/>
                </a:cubicBezTo>
                <a:cubicBezTo>
                  <a:pt x="1705047" y="44482"/>
                  <a:pt x="1705904" y="44558"/>
                  <a:pt x="1706389" y="44577"/>
                </a:cubicBezTo>
                <a:lnTo>
                  <a:pt x="1700677" y="73124"/>
                </a:lnTo>
                <a:cubicBezTo>
                  <a:pt x="1700319" y="73105"/>
                  <a:pt x="1699548" y="73029"/>
                  <a:pt x="1698363" y="72895"/>
                </a:cubicBezTo>
                <a:cubicBezTo>
                  <a:pt x="1697177" y="72762"/>
                  <a:pt x="1695663" y="72686"/>
                  <a:pt x="1693821" y="72667"/>
                </a:cubicBezTo>
                <a:cubicBezTo>
                  <a:pt x="1687914" y="72723"/>
                  <a:pt x="1681978" y="74693"/>
                  <a:pt x="1676012" y="78577"/>
                </a:cubicBezTo>
                <a:cubicBezTo>
                  <a:pt x="1670046" y="82460"/>
                  <a:pt x="1664753" y="87918"/>
                  <a:pt x="1660134" y="94951"/>
                </a:cubicBezTo>
                <a:cubicBezTo>
                  <a:pt x="1655513" y="101984"/>
                  <a:pt x="1652269" y="110253"/>
                  <a:pt x="1650400" y="119758"/>
                </a:cubicBezTo>
                <a:lnTo>
                  <a:pt x="1642401" y="162278"/>
                </a:lnTo>
                <a:lnTo>
                  <a:pt x="1613378" y="162278"/>
                </a:lnTo>
                <a:lnTo>
                  <a:pt x="1630746" y="72438"/>
                </a:lnTo>
                <a:cubicBezTo>
                  <a:pt x="1631018" y="71128"/>
                  <a:pt x="1630875" y="69976"/>
                  <a:pt x="1630318" y="68981"/>
                </a:cubicBezTo>
                <a:cubicBezTo>
                  <a:pt x="1629761" y="67985"/>
                  <a:pt x="1628532" y="67462"/>
                  <a:pt x="1626633" y="67409"/>
                </a:cubicBezTo>
                <a:lnTo>
                  <a:pt x="1613606" y="67409"/>
                </a:lnTo>
                <a:lnTo>
                  <a:pt x="1617949" y="45721"/>
                </a:lnTo>
                <a:lnTo>
                  <a:pt x="1648343" y="45721"/>
                </a:lnTo>
                <a:cubicBezTo>
                  <a:pt x="1652895" y="45707"/>
                  <a:pt x="1656246" y="46534"/>
                  <a:pt x="1658398" y="48203"/>
                </a:cubicBezTo>
                <a:cubicBezTo>
                  <a:pt x="1660550" y="49873"/>
                  <a:pt x="1661617" y="52470"/>
                  <a:pt x="1661598" y="55994"/>
                </a:cubicBezTo>
                <a:cubicBezTo>
                  <a:pt x="1661550" y="57839"/>
                  <a:pt x="1661131" y="60656"/>
                  <a:pt x="1660341" y="64443"/>
                </a:cubicBezTo>
                <a:cubicBezTo>
                  <a:pt x="1659551" y="68231"/>
                  <a:pt x="1658675" y="71505"/>
                  <a:pt x="1657713" y="74267"/>
                </a:cubicBezTo>
                <a:lnTo>
                  <a:pt x="1658170" y="74267"/>
                </a:lnTo>
                <a:cubicBezTo>
                  <a:pt x="1662179" y="66016"/>
                  <a:pt x="1667816" y="58994"/>
                  <a:pt x="1675081" y="53199"/>
                </a:cubicBezTo>
                <a:cubicBezTo>
                  <a:pt x="1682347" y="47403"/>
                  <a:pt x="1690497" y="44377"/>
                  <a:pt x="1699534" y="44121"/>
                </a:cubicBezTo>
                <a:close/>
                <a:moveTo>
                  <a:pt x="2448683" y="42977"/>
                </a:moveTo>
                <a:cubicBezTo>
                  <a:pt x="2458637" y="42992"/>
                  <a:pt x="2466536" y="45647"/>
                  <a:pt x="2472379" y="50942"/>
                </a:cubicBezTo>
                <a:cubicBezTo>
                  <a:pt x="2478222" y="56238"/>
                  <a:pt x="2481211" y="64089"/>
                  <a:pt x="2481343" y="74496"/>
                </a:cubicBezTo>
                <a:cubicBezTo>
                  <a:pt x="2481228" y="79561"/>
                  <a:pt x="2480419" y="85940"/>
                  <a:pt x="2478915" y="93631"/>
                </a:cubicBezTo>
                <a:cubicBezTo>
                  <a:pt x="2477412" y="101323"/>
                  <a:pt x="2475909" y="108736"/>
                  <a:pt x="2474405" y="115871"/>
                </a:cubicBezTo>
                <a:cubicBezTo>
                  <a:pt x="2472901" y="123007"/>
                  <a:pt x="2472089" y="128273"/>
                  <a:pt x="2471971" y="131671"/>
                </a:cubicBezTo>
                <a:cubicBezTo>
                  <a:pt x="2472009" y="135263"/>
                  <a:pt x="2472904" y="137740"/>
                  <a:pt x="2474657" y="139103"/>
                </a:cubicBezTo>
                <a:cubicBezTo>
                  <a:pt x="2476410" y="140466"/>
                  <a:pt x="2478791" y="141113"/>
                  <a:pt x="2481801" y="141047"/>
                </a:cubicBezTo>
                <a:cubicBezTo>
                  <a:pt x="2483211" y="141028"/>
                  <a:pt x="2484391" y="140952"/>
                  <a:pt x="2485344" y="140818"/>
                </a:cubicBezTo>
                <a:cubicBezTo>
                  <a:pt x="2486297" y="140685"/>
                  <a:pt x="2486792" y="140609"/>
                  <a:pt x="2486830" y="140589"/>
                </a:cubicBezTo>
                <a:lnTo>
                  <a:pt x="2482715" y="162279"/>
                </a:lnTo>
                <a:cubicBezTo>
                  <a:pt x="2482687" y="162308"/>
                  <a:pt x="2481658" y="162422"/>
                  <a:pt x="2479629" y="162621"/>
                </a:cubicBezTo>
                <a:cubicBezTo>
                  <a:pt x="2477601" y="162821"/>
                  <a:pt x="2474743" y="162935"/>
                  <a:pt x="2471057" y="162964"/>
                </a:cubicBezTo>
                <a:cubicBezTo>
                  <a:pt x="2466891" y="163074"/>
                  <a:pt x="2462611" y="162626"/>
                  <a:pt x="2458217" y="161619"/>
                </a:cubicBezTo>
                <a:cubicBezTo>
                  <a:pt x="2453823" y="160613"/>
                  <a:pt x="2450101" y="158389"/>
                  <a:pt x="2447052" y="154947"/>
                </a:cubicBezTo>
                <a:cubicBezTo>
                  <a:pt x="2444003" y="151505"/>
                  <a:pt x="2442413" y="146186"/>
                  <a:pt x="2442282" y="138989"/>
                </a:cubicBezTo>
                <a:cubicBezTo>
                  <a:pt x="2442391" y="134677"/>
                  <a:pt x="2443161" y="128842"/>
                  <a:pt x="2444591" y="121481"/>
                </a:cubicBezTo>
                <a:cubicBezTo>
                  <a:pt x="2446021" y="114121"/>
                  <a:pt x="2447451" y="106861"/>
                  <a:pt x="2448882" y="99703"/>
                </a:cubicBezTo>
                <a:cubicBezTo>
                  <a:pt x="2450313" y="92545"/>
                  <a:pt x="2451084" y="87115"/>
                  <a:pt x="2451197" y="83411"/>
                </a:cubicBezTo>
                <a:cubicBezTo>
                  <a:pt x="2451235" y="79029"/>
                  <a:pt x="2450073" y="75620"/>
                  <a:pt x="2447711" y="73181"/>
                </a:cubicBezTo>
                <a:cubicBezTo>
                  <a:pt x="2445349" y="70743"/>
                  <a:pt x="2441557" y="69505"/>
                  <a:pt x="2436338" y="69467"/>
                </a:cubicBezTo>
                <a:cubicBezTo>
                  <a:pt x="2426089" y="69814"/>
                  <a:pt x="2417269" y="73976"/>
                  <a:pt x="2409877" y="81954"/>
                </a:cubicBezTo>
                <a:cubicBezTo>
                  <a:pt x="2402486" y="89931"/>
                  <a:pt x="2397666" y="99637"/>
                  <a:pt x="2395419" y="111072"/>
                </a:cubicBezTo>
                <a:lnTo>
                  <a:pt x="2385360" y="162278"/>
                </a:lnTo>
                <a:lnTo>
                  <a:pt x="2356328" y="162278"/>
                </a:lnTo>
                <a:lnTo>
                  <a:pt x="2373930" y="72438"/>
                </a:lnTo>
                <a:cubicBezTo>
                  <a:pt x="2374173" y="70929"/>
                  <a:pt x="2373973" y="69719"/>
                  <a:pt x="2373330" y="68809"/>
                </a:cubicBezTo>
                <a:cubicBezTo>
                  <a:pt x="2372687" y="67900"/>
                  <a:pt x="2371516" y="67433"/>
                  <a:pt x="2369815" y="67409"/>
                </a:cubicBezTo>
                <a:lnTo>
                  <a:pt x="2356785" y="67409"/>
                </a:lnTo>
                <a:lnTo>
                  <a:pt x="2360900" y="45721"/>
                </a:lnTo>
                <a:lnTo>
                  <a:pt x="2391532" y="45721"/>
                </a:lnTo>
                <a:cubicBezTo>
                  <a:pt x="2396076" y="45735"/>
                  <a:pt x="2399391" y="46620"/>
                  <a:pt x="2401476" y="48375"/>
                </a:cubicBezTo>
                <a:cubicBezTo>
                  <a:pt x="2403562" y="50130"/>
                  <a:pt x="2404591" y="52670"/>
                  <a:pt x="2404563" y="55994"/>
                </a:cubicBezTo>
                <a:cubicBezTo>
                  <a:pt x="2404548" y="57407"/>
                  <a:pt x="2404291" y="59433"/>
                  <a:pt x="2403791" y="62073"/>
                </a:cubicBezTo>
                <a:cubicBezTo>
                  <a:pt x="2403291" y="64713"/>
                  <a:pt x="2402634" y="67025"/>
                  <a:pt x="2401819" y="69010"/>
                </a:cubicBezTo>
                <a:lnTo>
                  <a:pt x="2402277" y="69010"/>
                </a:lnTo>
                <a:cubicBezTo>
                  <a:pt x="2402972" y="67322"/>
                  <a:pt x="2405187" y="64430"/>
                  <a:pt x="2408923" y="60332"/>
                </a:cubicBezTo>
                <a:cubicBezTo>
                  <a:pt x="2412658" y="56235"/>
                  <a:pt x="2417854" y="52378"/>
                  <a:pt x="2424510" y="48762"/>
                </a:cubicBezTo>
                <a:cubicBezTo>
                  <a:pt x="2431166" y="45147"/>
                  <a:pt x="2439223" y="43219"/>
                  <a:pt x="2448683" y="42977"/>
                </a:cubicBezTo>
                <a:close/>
                <a:moveTo>
                  <a:pt x="2293987" y="42977"/>
                </a:moveTo>
                <a:cubicBezTo>
                  <a:pt x="2309520" y="43200"/>
                  <a:pt x="2321137" y="47321"/>
                  <a:pt x="2328837" y="55341"/>
                </a:cubicBezTo>
                <a:cubicBezTo>
                  <a:pt x="2336538" y="63361"/>
                  <a:pt x="2340383" y="73945"/>
                  <a:pt x="2340373" y="87093"/>
                </a:cubicBezTo>
                <a:cubicBezTo>
                  <a:pt x="2340212" y="92366"/>
                  <a:pt x="2339565" y="97124"/>
                  <a:pt x="2338433" y="101366"/>
                </a:cubicBezTo>
                <a:cubicBezTo>
                  <a:pt x="2337300" y="105608"/>
                  <a:pt x="2336653" y="107853"/>
                  <a:pt x="2336491" y="108100"/>
                </a:cubicBezTo>
                <a:lnTo>
                  <a:pt x="2256249" y="108100"/>
                </a:lnTo>
                <a:cubicBezTo>
                  <a:pt x="2256221" y="108148"/>
                  <a:pt x="2256106" y="108739"/>
                  <a:pt x="2255906" y="109873"/>
                </a:cubicBezTo>
                <a:cubicBezTo>
                  <a:pt x="2255706" y="111007"/>
                  <a:pt x="2255591" y="112399"/>
                  <a:pt x="2255563" y="114049"/>
                </a:cubicBezTo>
                <a:cubicBezTo>
                  <a:pt x="2255625" y="121861"/>
                  <a:pt x="2258189" y="128201"/>
                  <a:pt x="2263254" y="133068"/>
                </a:cubicBezTo>
                <a:cubicBezTo>
                  <a:pt x="2268319" y="137935"/>
                  <a:pt x="2275514" y="140442"/>
                  <a:pt x="2284838" y="140590"/>
                </a:cubicBezTo>
                <a:cubicBezTo>
                  <a:pt x="2291189" y="140431"/>
                  <a:pt x="2297089" y="139324"/>
                  <a:pt x="2302539" y="137268"/>
                </a:cubicBezTo>
                <a:cubicBezTo>
                  <a:pt x="2307989" y="135211"/>
                  <a:pt x="2312398" y="133155"/>
                  <a:pt x="2315765" y="131099"/>
                </a:cubicBezTo>
                <a:cubicBezTo>
                  <a:pt x="2319131" y="129042"/>
                  <a:pt x="2320863" y="127935"/>
                  <a:pt x="2320962" y="127777"/>
                </a:cubicBezTo>
                <a:lnTo>
                  <a:pt x="2328727" y="149723"/>
                </a:lnTo>
                <a:cubicBezTo>
                  <a:pt x="2328637" y="149912"/>
                  <a:pt x="2326583" y="151234"/>
                  <a:pt x="2322566" y="153689"/>
                </a:cubicBezTo>
                <a:cubicBezTo>
                  <a:pt x="2318549" y="156145"/>
                  <a:pt x="2313109" y="158600"/>
                  <a:pt x="2306247" y="161055"/>
                </a:cubicBezTo>
                <a:cubicBezTo>
                  <a:pt x="2299383" y="163510"/>
                  <a:pt x="2291637" y="164832"/>
                  <a:pt x="2283009" y="165021"/>
                </a:cubicBezTo>
                <a:cubicBezTo>
                  <a:pt x="2264743" y="164694"/>
                  <a:pt x="2250753" y="159869"/>
                  <a:pt x="2241038" y="150544"/>
                </a:cubicBezTo>
                <a:cubicBezTo>
                  <a:pt x="2231323" y="141220"/>
                  <a:pt x="2226420" y="129360"/>
                  <a:pt x="2226331" y="114964"/>
                </a:cubicBezTo>
                <a:cubicBezTo>
                  <a:pt x="2226446" y="101626"/>
                  <a:pt x="2229413" y="89547"/>
                  <a:pt x="2235231" y="78726"/>
                </a:cubicBezTo>
                <a:cubicBezTo>
                  <a:pt x="2241049" y="67905"/>
                  <a:pt x="2249028" y="59281"/>
                  <a:pt x="2259166" y="52853"/>
                </a:cubicBezTo>
                <a:cubicBezTo>
                  <a:pt x="2269305" y="46426"/>
                  <a:pt x="2280911" y="43134"/>
                  <a:pt x="2293987" y="42977"/>
                </a:cubicBezTo>
                <a:close/>
                <a:moveTo>
                  <a:pt x="1764632" y="42977"/>
                </a:moveTo>
                <a:cubicBezTo>
                  <a:pt x="1771354" y="42959"/>
                  <a:pt x="1777835" y="43858"/>
                  <a:pt x="1784075" y="45675"/>
                </a:cubicBezTo>
                <a:cubicBezTo>
                  <a:pt x="1790316" y="47492"/>
                  <a:pt x="1795274" y="50337"/>
                  <a:pt x="1798951" y="54209"/>
                </a:cubicBezTo>
                <a:cubicBezTo>
                  <a:pt x="1802627" y="58081"/>
                  <a:pt x="1803981" y="63091"/>
                  <a:pt x="1803011" y="69240"/>
                </a:cubicBezTo>
                <a:lnTo>
                  <a:pt x="1800497" y="82046"/>
                </a:lnTo>
                <a:lnTo>
                  <a:pt x="1775599" y="82046"/>
                </a:lnTo>
                <a:lnTo>
                  <a:pt x="1776741" y="75185"/>
                </a:lnTo>
                <a:cubicBezTo>
                  <a:pt x="1777098" y="71293"/>
                  <a:pt x="1775471" y="68730"/>
                  <a:pt x="1771858" y="67496"/>
                </a:cubicBezTo>
                <a:cubicBezTo>
                  <a:pt x="1768246" y="66262"/>
                  <a:pt x="1764617" y="65699"/>
                  <a:pt x="1760971" y="65809"/>
                </a:cubicBezTo>
                <a:cubicBezTo>
                  <a:pt x="1755125" y="65809"/>
                  <a:pt x="1750339" y="66838"/>
                  <a:pt x="1746610" y="68896"/>
                </a:cubicBezTo>
                <a:cubicBezTo>
                  <a:pt x="1742882" y="70955"/>
                  <a:pt x="1740956" y="74042"/>
                  <a:pt x="1740832" y="78158"/>
                </a:cubicBezTo>
                <a:cubicBezTo>
                  <a:pt x="1741118" y="82946"/>
                  <a:pt x="1743975" y="86548"/>
                  <a:pt x="1749405" y="88967"/>
                </a:cubicBezTo>
                <a:cubicBezTo>
                  <a:pt x="1754834" y="91386"/>
                  <a:pt x="1761120" y="93738"/>
                  <a:pt x="1768264" y="96024"/>
                </a:cubicBezTo>
                <a:cubicBezTo>
                  <a:pt x="1775408" y="98311"/>
                  <a:pt x="1781694" y="101649"/>
                  <a:pt x="1787123" y="106040"/>
                </a:cubicBezTo>
                <a:cubicBezTo>
                  <a:pt x="1792553" y="110431"/>
                  <a:pt x="1795410" y="116992"/>
                  <a:pt x="1795696" y="125725"/>
                </a:cubicBezTo>
                <a:cubicBezTo>
                  <a:pt x="1795417" y="137762"/>
                  <a:pt x="1790323" y="147283"/>
                  <a:pt x="1780417" y="154287"/>
                </a:cubicBezTo>
                <a:cubicBezTo>
                  <a:pt x="1770511" y="161292"/>
                  <a:pt x="1757468" y="164870"/>
                  <a:pt x="1741290" y="165021"/>
                </a:cubicBezTo>
                <a:cubicBezTo>
                  <a:pt x="1734410" y="165063"/>
                  <a:pt x="1727334" y="164116"/>
                  <a:pt x="1720063" y="162180"/>
                </a:cubicBezTo>
                <a:cubicBezTo>
                  <a:pt x="1712791" y="160243"/>
                  <a:pt x="1706865" y="157062"/>
                  <a:pt x="1702283" y="152638"/>
                </a:cubicBezTo>
                <a:cubicBezTo>
                  <a:pt x="1697702" y="148214"/>
                  <a:pt x="1696007" y="142292"/>
                  <a:pt x="1697198" y="134872"/>
                </a:cubicBezTo>
                <a:lnTo>
                  <a:pt x="1699484" y="123438"/>
                </a:lnTo>
                <a:lnTo>
                  <a:pt x="1724161" y="123438"/>
                </a:lnTo>
                <a:lnTo>
                  <a:pt x="1723019" y="129384"/>
                </a:lnTo>
                <a:cubicBezTo>
                  <a:pt x="1722417" y="133072"/>
                  <a:pt x="1723367" y="135859"/>
                  <a:pt x="1725870" y="137743"/>
                </a:cubicBezTo>
                <a:cubicBezTo>
                  <a:pt x="1728372" y="139628"/>
                  <a:pt x="1731471" y="140890"/>
                  <a:pt x="1735168" y="141529"/>
                </a:cubicBezTo>
                <a:cubicBezTo>
                  <a:pt x="1738864" y="142169"/>
                  <a:pt x="1742201" y="142465"/>
                  <a:pt x="1745180" y="142418"/>
                </a:cubicBezTo>
                <a:cubicBezTo>
                  <a:pt x="1752003" y="142357"/>
                  <a:pt x="1757352" y="141108"/>
                  <a:pt x="1761228" y="138674"/>
                </a:cubicBezTo>
                <a:cubicBezTo>
                  <a:pt x="1765104" y="136239"/>
                  <a:pt x="1767078" y="132990"/>
                  <a:pt x="1767149" y="128926"/>
                </a:cubicBezTo>
                <a:cubicBezTo>
                  <a:pt x="1766865" y="124301"/>
                  <a:pt x="1764019" y="120745"/>
                  <a:pt x="1758613" y="118257"/>
                </a:cubicBezTo>
                <a:cubicBezTo>
                  <a:pt x="1753206" y="115768"/>
                  <a:pt x="1746946" y="113284"/>
                  <a:pt x="1739832" y="110803"/>
                </a:cubicBezTo>
                <a:cubicBezTo>
                  <a:pt x="1732718" y="108322"/>
                  <a:pt x="1726458" y="104780"/>
                  <a:pt x="1721051" y="100176"/>
                </a:cubicBezTo>
                <a:cubicBezTo>
                  <a:pt x="1715644" y="95573"/>
                  <a:pt x="1712799" y="88844"/>
                  <a:pt x="1712514" y="79988"/>
                </a:cubicBezTo>
                <a:cubicBezTo>
                  <a:pt x="1712675" y="71545"/>
                  <a:pt x="1715247" y="64589"/>
                  <a:pt x="1720230" y="59119"/>
                </a:cubicBezTo>
                <a:cubicBezTo>
                  <a:pt x="1725213" y="53648"/>
                  <a:pt x="1731646" y="49588"/>
                  <a:pt x="1739527" y="46936"/>
                </a:cubicBezTo>
                <a:cubicBezTo>
                  <a:pt x="1747409" y="44284"/>
                  <a:pt x="1755777" y="42965"/>
                  <a:pt x="1764632" y="42977"/>
                </a:cubicBezTo>
                <a:close/>
                <a:moveTo>
                  <a:pt x="1395951" y="42977"/>
                </a:moveTo>
                <a:cubicBezTo>
                  <a:pt x="1402249" y="42924"/>
                  <a:pt x="1408982" y="43792"/>
                  <a:pt x="1416152" y="45582"/>
                </a:cubicBezTo>
                <a:cubicBezTo>
                  <a:pt x="1423322" y="47373"/>
                  <a:pt x="1429260" y="50406"/>
                  <a:pt x="1433966" y="54684"/>
                </a:cubicBezTo>
                <a:cubicBezTo>
                  <a:pt x="1438672" y="58961"/>
                  <a:pt x="1440478" y="64803"/>
                  <a:pt x="1439385" y="72211"/>
                </a:cubicBezTo>
                <a:lnTo>
                  <a:pt x="1436413" y="86847"/>
                </a:lnTo>
                <a:lnTo>
                  <a:pt x="1411496" y="86847"/>
                </a:lnTo>
                <a:lnTo>
                  <a:pt x="1412867" y="79529"/>
                </a:lnTo>
                <a:cubicBezTo>
                  <a:pt x="1413315" y="75632"/>
                  <a:pt x="1411562" y="72678"/>
                  <a:pt x="1407609" y="70668"/>
                </a:cubicBezTo>
                <a:cubicBezTo>
                  <a:pt x="1403657" y="68657"/>
                  <a:pt x="1398932" y="67647"/>
                  <a:pt x="1393436" y="67638"/>
                </a:cubicBezTo>
                <a:cubicBezTo>
                  <a:pt x="1385496" y="67762"/>
                  <a:pt x="1378313" y="69877"/>
                  <a:pt x="1371889" y="73982"/>
                </a:cubicBezTo>
                <a:cubicBezTo>
                  <a:pt x="1365464" y="78087"/>
                  <a:pt x="1360347" y="83437"/>
                  <a:pt x="1356539" y="90032"/>
                </a:cubicBezTo>
                <a:cubicBezTo>
                  <a:pt x="1352730" y="96628"/>
                  <a:pt x="1350780" y="103722"/>
                  <a:pt x="1350688" y="111317"/>
                </a:cubicBezTo>
                <a:cubicBezTo>
                  <a:pt x="1350693" y="119841"/>
                  <a:pt x="1353312" y="126806"/>
                  <a:pt x="1358546" y="132214"/>
                </a:cubicBezTo>
                <a:cubicBezTo>
                  <a:pt x="1363780" y="137621"/>
                  <a:pt x="1371600" y="140413"/>
                  <a:pt x="1382006" y="140590"/>
                </a:cubicBezTo>
                <a:cubicBezTo>
                  <a:pt x="1389464" y="140409"/>
                  <a:pt x="1396088" y="139144"/>
                  <a:pt x="1401877" y="136795"/>
                </a:cubicBezTo>
                <a:cubicBezTo>
                  <a:pt x="1407667" y="134446"/>
                  <a:pt x="1412225" y="132097"/>
                  <a:pt x="1415551" y="129748"/>
                </a:cubicBezTo>
                <a:cubicBezTo>
                  <a:pt x="1418877" y="127399"/>
                  <a:pt x="1420573" y="126134"/>
                  <a:pt x="1420639" y="125953"/>
                </a:cubicBezTo>
                <a:lnTo>
                  <a:pt x="1428412" y="147896"/>
                </a:lnTo>
                <a:cubicBezTo>
                  <a:pt x="1428387" y="148108"/>
                  <a:pt x="1426456" y="149588"/>
                  <a:pt x="1422621" y="152336"/>
                </a:cubicBezTo>
                <a:cubicBezTo>
                  <a:pt x="1418785" y="155085"/>
                  <a:pt x="1413197" y="157833"/>
                  <a:pt x="1405857" y="160582"/>
                </a:cubicBezTo>
                <a:cubicBezTo>
                  <a:pt x="1398516" y="163330"/>
                  <a:pt x="1389575" y="164810"/>
                  <a:pt x="1379034" y="165021"/>
                </a:cubicBezTo>
                <a:cubicBezTo>
                  <a:pt x="1360627" y="164727"/>
                  <a:pt x="1346422" y="159835"/>
                  <a:pt x="1336418" y="150346"/>
                </a:cubicBezTo>
                <a:cubicBezTo>
                  <a:pt x="1326414" y="140856"/>
                  <a:pt x="1321350" y="128532"/>
                  <a:pt x="1321227" y="113375"/>
                </a:cubicBezTo>
                <a:cubicBezTo>
                  <a:pt x="1321345" y="101203"/>
                  <a:pt x="1324586" y="89800"/>
                  <a:pt x="1330948" y="79167"/>
                </a:cubicBezTo>
                <a:cubicBezTo>
                  <a:pt x="1337310" y="68533"/>
                  <a:pt x="1346086" y="59894"/>
                  <a:pt x="1357274" y="53250"/>
                </a:cubicBezTo>
                <a:cubicBezTo>
                  <a:pt x="1368462" y="46606"/>
                  <a:pt x="1381355" y="43182"/>
                  <a:pt x="1395951" y="42977"/>
                </a:cubicBezTo>
                <a:close/>
                <a:moveTo>
                  <a:pt x="1262601" y="42977"/>
                </a:moveTo>
                <a:cubicBezTo>
                  <a:pt x="1268899" y="42924"/>
                  <a:pt x="1275632" y="43792"/>
                  <a:pt x="1282802" y="45582"/>
                </a:cubicBezTo>
                <a:cubicBezTo>
                  <a:pt x="1289972" y="47373"/>
                  <a:pt x="1295910" y="50406"/>
                  <a:pt x="1300616" y="54684"/>
                </a:cubicBezTo>
                <a:cubicBezTo>
                  <a:pt x="1305322" y="58961"/>
                  <a:pt x="1307128" y="64803"/>
                  <a:pt x="1306035" y="72211"/>
                </a:cubicBezTo>
                <a:lnTo>
                  <a:pt x="1303063" y="86847"/>
                </a:lnTo>
                <a:lnTo>
                  <a:pt x="1278146" y="86847"/>
                </a:lnTo>
                <a:lnTo>
                  <a:pt x="1279517" y="79529"/>
                </a:lnTo>
                <a:cubicBezTo>
                  <a:pt x="1279965" y="75632"/>
                  <a:pt x="1278212" y="72678"/>
                  <a:pt x="1274259" y="70668"/>
                </a:cubicBezTo>
                <a:cubicBezTo>
                  <a:pt x="1270307" y="68657"/>
                  <a:pt x="1265582" y="67647"/>
                  <a:pt x="1260086" y="67638"/>
                </a:cubicBezTo>
                <a:cubicBezTo>
                  <a:pt x="1252146" y="67762"/>
                  <a:pt x="1244963" y="69877"/>
                  <a:pt x="1238538" y="73982"/>
                </a:cubicBezTo>
                <a:cubicBezTo>
                  <a:pt x="1232114" y="78087"/>
                  <a:pt x="1226997" y="83437"/>
                  <a:pt x="1223189" y="90032"/>
                </a:cubicBezTo>
                <a:cubicBezTo>
                  <a:pt x="1219380" y="96628"/>
                  <a:pt x="1217430" y="103722"/>
                  <a:pt x="1217338" y="111317"/>
                </a:cubicBezTo>
                <a:cubicBezTo>
                  <a:pt x="1217343" y="119841"/>
                  <a:pt x="1219962" y="126806"/>
                  <a:pt x="1225196" y="132214"/>
                </a:cubicBezTo>
                <a:cubicBezTo>
                  <a:pt x="1230430" y="137621"/>
                  <a:pt x="1238250" y="140413"/>
                  <a:pt x="1248656" y="140590"/>
                </a:cubicBezTo>
                <a:cubicBezTo>
                  <a:pt x="1256114" y="140409"/>
                  <a:pt x="1262738" y="139144"/>
                  <a:pt x="1268527" y="136795"/>
                </a:cubicBezTo>
                <a:cubicBezTo>
                  <a:pt x="1274317" y="134446"/>
                  <a:pt x="1278875" y="132097"/>
                  <a:pt x="1282201" y="129748"/>
                </a:cubicBezTo>
                <a:cubicBezTo>
                  <a:pt x="1285527" y="127399"/>
                  <a:pt x="1287223" y="126134"/>
                  <a:pt x="1287289" y="125953"/>
                </a:cubicBezTo>
                <a:lnTo>
                  <a:pt x="1295062" y="147896"/>
                </a:lnTo>
                <a:cubicBezTo>
                  <a:pt x="1295037" y="148108"/>
                  <a:pt x="1293106" y="149588"/>
                  <a:pt x="1289271" y="152336"/>
                </a:cubicBezTo>
                <a:cubicBezTo>
                  <a:pt x="1285435" y="155085"/>
                  <a:pt x="1279847" y="157833"/>
                  <a:pt x="1272507" y="160582"/>
                </a:cubicBezTo>
                <a:cubicBezTo>
                  <a:pt x="1265166" y="163330"/>
                  <a:pt x="1256225" y="164810"/>
                  <a:pt x="1245684" y="165021"/>
                </a:cubicBezTo>
                <a:cubicBezTo>
                  <a:pt x="1227277" y="164727"/>
                  <a:pt x="1213072" y="159835"/>
                  <a:pt x="1203068" y="150346"/>
                </a:cubicBezTo>
                <a:cubicBezTo>
                  <a:pt x="1193064" y="140856"/>
                  <a:pt x="1188000" y="128532"/>
                  <a:pt x="1187877" y="113375"/>
                </a:cubicBezTo>
                <a:cubicBezTo>
                  <a:pt x="1187995" y="101203"/>
                  <a:pt x="1191235" y="89800"/>
                  <a:pt x="1197598" y="79167"/>
                </a:cubicBezTo>
                <a:cubicBezTo>
                  <a:pt x="1203960" y="68533"/>
                  <a:pt x="1212736" y="59894"/>
                  <a:pt x="1223924" y="53250"/>
                </a:cubicBezTo>
                <a:cubicBezTo>
                  <a:pt x="1235112" y="46606"/>
                  <a:pt x="1248005" y="43182"/>
                  <a:pt x="1262601" y="42977"/>
                </a:cubicBezTo>
                <a:close/>
                <a:moveTo>
                  <a:pt x="1119058" y="42977"/>
                </a:moveTo>
                <a:cubicBezTo>
                  <a:pt x="1135466" y="43205"/>
                  <a:pt x="1148713" y="47945"/>
                  <a:pt x="1158799" y="57196"/>
                </a:cubicBezTo>
                <a:cubicBezTo>
                  <a:pt x="1168884" y="66448"/>
                  <a:pt x="1174072" y="78848"/>
                  <a:pt x="1174361" y="94394"/>
                </a:cubicBezTo>
                <a:cubicBezTo>
                  <a:pt x="1174150" y="108153"/>
                  <a:pt x="1170562" y="120321"/>
                  <a:pt x="1163598" y="130898"/>
                </a:cubicBezTo>
                <a:cubicBezTo>
                  <a:pt x="1156633" y="141476"/>
                  <a:pt x="1147560" y="149778"/>
                  <a:pt x="1136378" y="155807"/>
                </a:cubicBezTo>
                <a:cubicBezTo>
                  <a:pt x="1125195" y="161836"/>
                  <a:pt x="1113171" y="164907"/>
                  <a:pt x="1100305" y="165021"/>
                </a:cubicBezTo>
                <a:cubicBezTo>
                  <a:pt x="1083997" y="164813"/>
                  <a:pt x="1070779" y="160092"/>
                  <a:pt x="1060651" y="150859"/>
                </a:cubicBezTo>
                <a:cubicBezTo>
                  <a:pt x="1050522" y="141626"/>
                  <a:pt x="1045306" y="129132"/>
                  <a:pt x="1045002" y="113375"/>
                </a:cubicBezTo>
                <a:cubicBezTo>
                  <a:pt x="1045205" y="99763"/>
                  <a:pt x="1048759" y="87683"/>
                  <a:pt x="1055664" y="77134"/>
                </a:cubicBezTo>
                <a:cubicBezTo>
                  <a:pt x="1062569" y="66585"/>
                  <a:pt x="1071609" y="58285"/>
                  <a:pt x="1082783" y="52233"/>
                </a:cubicBezTo>
                <a:cubicBezTo>
                  <a:pt x="1093957" y="46182"/>
                  <a:pt x="1106049" y="43097"/>
                  <a:pt x="1119058" y="42977"/>
                </a:cubicBezTo>
                <a:close/>
                <a:moveTo>
                  <a:pt x="935957" y="42977"/>
                </a:moveTo>
                <a:cubicBezTo>
                  <a:pt x="942679" y="42959"/>
                  <a:pt x="949160" y="43858"/>
                  <a:pt x="955400" y="45675"/>
                </a:cubicBezTo>
                <a:cubicBezTo>
                  <a:pt x="961641" y="47492"/>
                  <a:pt x="966599" y="50337"/>
                  <a:pt x="970276" y="54209"/>
                </a:cubicBezTo>
                <a:cubicBezTo>
                  <a:pt x="973952" y="58081"/>
                  <a:pt x="975306" y="63091"/>
                  <a:pt x="974336" y="69240"/>
                </a:cubicBezTo>
                <a:lnTo>
                  <a:pt x="971821" y="82046"/>
                </a:lnTo>
                <a:lnTo>
                  <a:pt x="946924" y="82046"/>
                </a:lnTo>
                <a:lnTo>
                  <a:pt x="948066" y="75185"/>
                </a:lnTo>
                <a:cubicBezTo>
                  <a:pt x="948423" y="71293"/>
                  <a:pt x="946796" y="68730"/>
                  <a:pt x="943183" y="67496"/>
                </a:cubicBezTo>
                <a:cubicBezTo>
                  <a:pt x="939571" y="66262"/>
                  <a:pt x="935941" y="65699"/>
                  <a:pt x="932295" y="65809"/>
                </a:cubicBezTo>
                <a:cubicBezTo>
                  <a:pt x="926450" y="65809"/>
                  <a:pt x="921664" y="66838"/>
                  <a:pt x="917935" y="68896"/>
                </a:cubicBezTo>
                <a:cubicBezTo>
                  <a:pt x="914207" y="70955"/>
                  <a:pt x="912281" y="74042"/>
                  <a:pt x="912157" y="78158"/>
                </a:cubicBezTo>
                <a:cubicBezTo>
                  <a:pt x="912443" y="82946"/>
                  <a:pt x="915300" y="86548"/>
                  <a:pt x="920729" y="88967"/>
                </a:cubicBezTo>
                <a:cubicBezTo>
                  <a:pt x="926159" y="91386"/>
                  <a:pt x="932445" y="93738"/>
                  <a:pt x="939589" y="96024"/>
                </a:cubicBezTo>
                <a:cubicBezTo>
                  <a:pt x="946733" y="98311"/>
                  <a:pt x="953019" y="101649"/>
                  <a:pt x="958448" y="106040"/>
                </a:cubicBezTo>
                <a:cubicBezTo>
                  <a:pt x="963878" y="110431"/>
                  <a:pt x="966735" y="116992"/>
                  <a:pt x="967021" y="125725"/>
                </a:cubicBezTo>
                <a:cubicBezTo>
                  <a:pt x="966741" y="137762"/>
                  <a:pt x="961648" y="147283"/>
                  <a:pt x="951742" y="154287"/>
                </a:cubicBezTo>
                <a:cubicBezTo>
                  <a:pt x="941835" y="161292"/>
                  <a:pt x="928793" y="164870"/>
                  <a:pt x="912615" y="165021"/>
                </a:cubicBezTo>
                <a:cubicBezTo>
                  <a:pt x="905735" y="165063"/>
                  <a:pt x="898659" y="164116"/>
                  <a:pt x="891387" y="162180"/>
                </a:cubicBezTo>
                <a:cubicBezTo>
                  <a:pt x="884116" y="160243"/>
                  <a:pt x="878190" y="157062"/>
                  <a:pt x="873608" y="152638"/>
                </a:cubicBezTo>
                <a:cubicBezTo>
                  <a:pt x="869027" y="148214"/>
                  <a:pt x="867332" y="142292"/>
                  <a:pt x="868523" y="134872"/>
                </a:cubicBezTo>
                <a:lnTo>
                  <a:pt x="870809" y="123438"/>
                </a:lnTo>
                <a:lnTo>
                  <a:pt x="895486" y="123438"/>
                </a:lnTo>
                <a:lnTo>
                  <a:pt x="894344" y="129384"/>
                </a:lnTo>
                <a:cubicBezTo>
                  <a:pt x="893742" y="133072"/>
                  <a:pt x="894692" y="135859"/>
                  <a:pt x="897195" y="137743"/>
                </a:cubicBezTo>
                <a:cubicBezTo>
                  <a:pt x="899697" y="139628"/>
                  <a:pt x="902797" y="140890"/>
                  <a:pt x="906493" y="141529"/>
                </a:cubicBezTo>
                <a:cubicBezTo>
                  <a:pt x="910189" y="142169"/>
                  <a:pt x="913526" y="142465"/>
                  <a:pt x="916505" y="142418"/>
                </a:cubicBezTo>
                <a:cubicBezTo>
                  <a:pt x="923328" y="142357"/>
                  <a:pt x="928677" y="141108"/>
                  <a:pt x="932553" y="138674"/>
                </a:cubicBezTo>
                <a:cubicBezTo>
                  <a:pt x="936429" y="136239"/>
                  <a:pt x="938403" y="132990"/>
                  <a:pt x="938474" y="128926"/>
                </a:cubicBezTo>
                <a:cubicBezTo>
                  <a:pt x="938190" y="124301"/>
                  <a:pt x="935344" y="120745"/>
                  <a:pt x="929938" y="118257"/>
                </a:cubicBezTo>
                <a:cubicBezTo>
                  <a:pt x="924531" y="115768"/>
                  <a:pt x="918271" y="113284"/>
                  <a:pt x="911157" y="110803"/>
                </a:cubicBezTo>
                <a:cubicBezTo>
                  <a:pt x="904043" y="108322"/>
                  <a:pt x="897783" y="104780"/>
                  <a:pt x="892376" y="100176"/>
                </a:cubicBezTo>
                <a:cubicBezTo>
                  <a:pt x="886969" y="95573"/>
                  <a:pt x="884124" y="88844"/>
                  <a:pt x="883839" y="79988"/>
                </a:cubicBezTo>
                <a:cubicBezTo>
                  <a:pt x="883999" y="71545"/>
                  <a:pt x="886571" y="64589"/>
                  <a:pt x="891555" y="59119"/>
                </a:cubicBezTo>
                <a:cubicBezTo>
                  <a:pt x="896538" y="53648"/>
                  <a:pt x="902971" y="49588"/>
                  <a:pt x="910852" y="46936"/>
                </a:cubicBezTo>
                <a:cubicBezTo>
                  <a:pt x="918734" y="44284"/>
                  <a:pt x="927102" y="42965"/>
                  <a:pt x="935957" y="42977"/>
                </a:cubicBezTo>
                <a:close/>
                <a:moveTo>
                  <a:pt x="817612" y="42977"/>
                </a:moveTo>
                <a:cubicBezTo>
                  <a:pt x="833145" y="43200"/>
                  <a:pt x="844761" y="47321"/>
                  <a:pt x="852462" y="55341"/>
                </a:cubicBezTo>
                <a:cubicBezTo>
                  <a:pt x="860163" y="63361"/>
                  <a:pt x="864009" y="73945"/>
                  <a:pt x="863999" y="87093"/>
                </a:cubicBezTo>
                <a:cubicBezTo>
                  <a:pt x="863837" y="92366"/>
                  <a:pt x="863190" y="97124"/>
                  <a:pt x="862057" y="101366"/>
                </a:cubicBezTo>
                <a:cubicBezTo>
                  <a:pt x="860925" y="105608"/>
                  <a:pt x="860278" y="107853"/>
                  <a:pt x="860116" y="108100"/>
                </a:cubicBezTo>
                <a:lnTo>
                  <a:pt x="779874" y="108100"/>
                </a:lnTo>
                <a:cubicBezTo>
                  <a:pt x="779845" y="108148"/>
                  <a:pt x="779731" y="108739"/>
                  <a:pt x="779531" y="109873"/>
                </a:cubicBezTo>
                <a:cubicBezTo>
                  <a:pt x="779331" y="111007"/>
                  <a:pt x="779216" y="112399"/>
                  <a:pt x="779188" y="114049"/>
                </a:cubicBezTo>
                <a:cubicBezTo>
                  <a:pt x="779250" y="121861"/>
                  <a:pt x="781813" y="128201"/>
                  <a:pt x="786878" y="133068"/>
                </a:cubicBezTo>
                <a:cubicBezTo>
                  <a:pt x="791943" y="137935"/>
                  <a:pt x="799139" y="140442"/>
                  <a:pt x="808463" y="140590"/>
                </a:cubicBezTo>
                <a:cubicBezTo>
                  <a:pt x="814814" y="140431"/>
                  <a:pt x="820714" y="139324"/>
                  <a:pt x="826164" y="137268"/>
                </a:cubicBezTo>
                <a:cubicBezTo>
                  <a:pt x="831614" y="135211"/>
                  <a:pt x="836023" y="133155"/>
                  <a:pt x="839389" y="131099"/>
                </a:cubicBezTo>
                <a:cubicBezTo>
                  <a:pt x="842756" y="129042"/>
                  <a:pt x="844488" y="127935"/>
                  <a:pt x="844587" y="127777"/>
                </a:cubicBezTo>
                <a:lnTo>
                  <a:pt x="852351" y="149723"/>
                </a:lnTo>
                <a:cubicBezTo>
                  <a:pt x="852261" y="149912"/>
                  <a:pt x="850208" y="151234"/>
                  <a:pt x="846191" y="153689"/>
                </a:cubicBezTo>
                <a:cubicBezTo>
                  <a:pt x="842174" y="156145"/>
                  <a:pt x="836734" y="158600"/>
                  <a:pt x="829871" y="161055"/>
                </a:cubicBezTo>
                <a:cubicBezTo>
                  <a:pt x="823008" y="163510"/>
                  <a:pt x="815262" y="164832"/>
                  <a:pt x="806634" y="165021"/>
                </a:cubicBezTo>
                <a:cubicBezTo>
                  <a:pt x="788368" y="164694"/>
                  <a:pt x="774377" y="159869"/>
                  <a:pt x="764663" y="150544"/>
                </a:cubicBezTo>
                <a:cubicBezTo>
                  <a:pt x="754948" y="141220"/>
                  <a:pt x="750045" y="129360"/>
                  <a:pt x="749956" y="114964"/>
                </a:cubicBezTo>
                <a:cubicBezTo>
                  <a:pt x="750071" y="101626"/>
                  <a:pt x="753038" y="89547"/>
                  <a:pt x="758856" y="78726"/>
                </a:cubicBezTo>
                <a:cubicBezTo>
                  <a:pt x="764674" y="67905"/>
                  <a:pt x="772653" y="59281"/>
                  <a:pt x="782791" y="52853"/>
                </a:cubicBezTo>
                <a:cubicBezTo>
                  <a:pt x="792930" y="46426"/>
                  <a:pt x="804537" y="43134"/>
                  <a:pt x="817612" y="42977"/>
                </a:cubicBezTo>
                <a:close/>
                <a:moveTo>
                  <a:pt x="608062" y="42977"/>
                </a:moveTo>
                <a:cubicBezTo>
                  <a:pt x="623595" y="43200"/>
                  <a:pt x="635211" y="47321"/>
                  <a:pt x="642912" y="55341"/>
                </a:cubicBezTo>
                <a:cubicBezTo>
                  <a:pt x="650613" y="63361"/>
                  <a:pt x="654459" y="73945"/>
                  <a:pt x="654449" y="87093"/>
                </a:cubicBezTo>
                <a:cubicBezTo>
                  <a:pt x="654287" y="92366"/>
                  <a:pt x="653640" y="97124"/>
                  <a:pt x="652507" y="101366"/>
                </a:cubicBezTo>
                <a:cubicBezTo>
                  <a:pt x="651375" y="105608"/>
                  <a:pt x="650728" y="107853"/>
                  <a:pt x="650566" y="108100"/>
                </a:cubicBezTo>
                <a:lnTo>
                  <a:pt x="570324" y="108100"/>
                </a:lnTo>
                <a:cubicBezTo>
                  <a:pt x="570295" y="108148"/>
                  <a:pt x="570181" y="108739"/>
                  <a:pt x="569981" y="109873"/>
                </a:cubicBezTo>
                <a:cubicBezTo>
                  <a:pt x="569781" y="111007"/>
                  <a:pt x="569667" y="112399"/>
                  <a:pt x="569638" y="114049"/>
                </a:cubicBezTo>
                <a:cubicBezTo>
                  <a:pt x="569700" y="121861"/>
                  <a:pt x="572263" y="128201"/>
                  <a:pt x="577329" y="133068"/>
                </a:cubicBezTo>
                <a:cubicBezTo>
                  <a:pt x="582394" y="137935"/>
                  <a:pt x="589589" y="140442"/>
                  <a:pt x="598913" y="140590"/>
                </a:cubicBezTo>
                <a:cubicBezTo>
                  <a:pt x="605264" y="140431"/>
                  <a:pt x="611164" y="139324"/>
                  <a:pt x="616614" y="137268"/>
                </a:cubicBezTo>
                <a:cubicBezTo>
                  <a:pt x="622065" y="135211"/>
                  <a:pt x="626473" y="133155"/>
                  <a:pt x="629839" y="131099"/>
                </a:cubicBezTo>
                <a:cubicBezTo>
                  <a:pt x="633206" y="129042"/>
                  <a:pt x="634938" y="127935"/>
                  <a:pt x="635037" y="127777"/>
                </a:cubicBezTo>
                <a:lnTo>
                  <a:pt x="642801" y="149723"/>
                </a:lnTo>
                <a:cubicBezTo>
                  <a:pt x="642711" y="149912"/>
                  <a:pt x="640658" y="151234"/>
                  <a:pt x="636641" y="153689"/>
                </a:cubicBezTo>
                <a:cubicBezTo>
                  <a:pt x="632624" y="156145"/>
                  <a:pt x="627184" y="158600"/>
                  <a:pt x="620321" y="161055"/>
                </a:cubicBezTo>
                <a:cubicBezTo>
                  <a:pt x="613459" y="163510"/>
                  <a:pt x="605713" y="164832"/>
                  <a:pt x="597084" y="165021"/>
                </a:cubicBezTo>
                <a:cubicBezTo>
                  <a:pt x="578818" y="164694"/>
                  <a:pt x="564828" y="159869"/>
                  <a:pt x="555113" y="150544"/>
                </a:cubicBezTo>
                <a:cubicBezTo>
                  <a:pt x="545398" y="141220"/>
                  <a:pt x="540495" y="129360"/>
                  <a:pt x="540406" y="114964"/>
                </a:cubicBezTo>
                <a:cubicBezTo>
                  <a:pt x="540521" y="101626"/>
                  <a:pt x="543488" y="89547"/>
                  <a:pt x="549306" y="78726"/>
                </a:cubicBezTo>
                <a:cubicBezTo>
                  <a:pt x="555124" y="67905"/>
                  <a:pt x="563103" y="59281"/>
                  <a:pt x="573241" y="52853"/>
                </a:cubicBezTo>
                <a:cubicBezTo>
                  <a:pt x="583380" y="46426"/>
                  <a:pt x="594987" y="43134"/>
                  <a:pt x="608062" y="42977"/>
                </a:cubicBezTo>
                <a:close/>
                <a:moveTo>
                  <a:pt x="327268" y="42977"/>
                </a:moveTo>
                <a:cubicBezTo>
                  <a:pt x="334261" y="42925"/>
                  <a:pt x="340922" y="43994"/>
                  <a:pt x="347251" y="46184"/>
                </a:cubicBezTo>
                <a:cubicBezTo>
                  <a:pt x="353581" y="48373"/>
                  <a:pt x="358768" y="51997"/>
                  <a:pt x="362811" y="57057"/>
                </a:cubicBezTo>
                <a:cubicBezTo>
                  <a:pt x="366855" y="62116"/>
                  <a:pt x="368944" y="68924"/>
                  <a:pt x="369080" y="77481"/>
                </a:cubicBezTo>
                <a:cubicBezTo>
                  <a:pt x="368961" y="82214"/>
                  <a:pt x="368132" y="88151"/>
                  <a:pt x="366593" y="95292"/>
                </a:cubicBezTo>
                <a:cubicBezTo>
                  <a:pt x="365053" y="102434"/>
                  <a:pt x="363514" y="109385"/>
                  <a:pt x="361975" y="116144"/>
                </a:cubicBezTo>
                <a:cubicBezTo>
                  <a:pt x="360435" y="122904"/>
                  <a:pt x="359606" y="128078"/>
                  <a:pt x="359488" y="131666"/>
                </a:cubicBezTo>
                <a:cubicBezTo>
                  <a:pt x="359526" y="135160"/>
                  <a:pt x="360420" y="137610"/>
                  <a:pt x="362171" y="139016"/>
                </a:cubicBezTo>
                <a:cubicBezTo>
                  <a:pt x="363922" y="140422"/>
                  <a:pt x="366301" y="141099"/>
                  <a:pt x="369308" y="141047"/>
                </a:cubicBezTo>
                <a:cubicBezTo>
                  <a:pt x="370718" y="141028"/>
                  <a:pt x="371899" y="140952"/>
                  <a:pt x="372851" y="140818"/>
                </a:cubicBezTo>
                <a:cubicBezTo>
                  <a:pt x="373804" y="140685"/>
                  <a:pt x="374299" y="140608"/>
                  <a:pt x="374337" y="140589"/>
                </a:cubicBezTo>
                <a:lnTo>
                  <a:pt x="370223" y="162279"/>
                </a:lnTo>
                <a:cubicBezTo>
                  <a:pt x="370246" y="162308"/>
                  <a:pt x="369285" y="162422"/>
                  <a:pt x="367339" y="162621"/>
                </a:cubicBezTo>
                <a:cubicBezTo>
                  <a:pt x="365392" y="162821"/>
                  <a:pt x="362319" y="162935"/>
                  <a:pt x="358118" y="162964"/>
                </a:cubicBezTo>
                <a:cubicBezTo>
                  <a:pt x="351504" y="163159"/>
                  <a:pt x="345602" y="161913"/>
                  <a:pt x="340413" y="159226"/>
                </a:cubicBezTo>
                <a:cubicBezTo>
                  <a:pt x="335223" y="156539"/>
                  <a:pt x="332061" y="151241"/>
                  <a:pt x="330927" y="143333"/>
                </a:cubicBezTo>
                <a:lnTo>
                  <a:pt x="330470" y="143333"/>
                </a:lnTo>
                <a:cubicBezTo>
                  <a:pt x="330519" y="143601"/>
                  <a:pt x="328997" y="145475"/>
                  <a:pt x="325904" y="148956"/>
                </a:cubicBezTo>
                <a:cubicBezTo>
                  <a:pt x="322810" y="152436"/>
                  <a:pt x="318306" y="155917"/>
                  <a:pt x="312392" y="159398"/>
                </a:cubicBezTo>
                <a:cubicBezTo>
                  <a:pt x="306478" y="162879"/>
                  <a:pt x="299314" y="164753"/>
                  <a:pt x="290901" y="165021"/>
                </a:cubicBezTo>
                <a:cubicBezTo>
                  <a:pt x="281715" y="165017"/>
                  <a:pt x="273929" y="162514"/>
                  <a:pt x="267544" y="157514"/>
                </a:cubicBezTo>
                <a:cubicBezTo>
                  <a:pt x="261158" y="152513"/>
                  <a:pt x="257827" y="145041"/>
                  <a:pt x="257551" y="135096"/>
                </a:cubicBezTo>
                <a:cubicBezTo>
                  <a:pt x="257713" y="126280"/>
                  <a:pt x="260289" y="118962"/>
                  <a:pt x="265282" y="113145"/>
                </a:cubicBezTo>
                <a:cubicBezTo>
                  <a:pt x="270274" y="107327"/>
                  <a:pt x="276715" y="102748"/>
                  <a:pt x="284604" y="99406"/>
                </a:cubicBezTo>
                <a:cubicBezTo>
                  <a:pt x="292494" y="96065"/>
                  <a:pt x="300864" y="93701"/>
                  <a:pt x="309716" y="92313"/>
                </a:cubicBezTo>
                <a:cubicBezTo>
                  <a:pt x="318569" y="90926"/>
                  <a:pt x="326935" y="90254"/>
                  <a:pt x="334815" y="90298"/>
                </a:cubicBezTo>
                <a:lnTo>
                  <a:pt x="338932" y="90298"/>
                </a:lnTo>
                <a:cubicBezTo>
                  <a:pt x="338990" y="90097"/>
                  <a:pt x="339218" y="88896"/>
                  <a:pt x="339618" y="86693"/>
                </a:cubicBezTo>
                <a:cubicBezTo>
                  <a:pt x="340019" y="84490"/>
                  <a:pt x="340247" y="82487"/>
                  <a:pt x="340305" y="80685"/>
                </a:cubicBezTo>
                <a:cubicBezTo>
                  <a:pt x="340290" y="76079"/>
                  <a:pt x="338718" y="72532"/>
                  <a:pt x="335587" y="70043"/>
                </a:cubicBezTo>
                <a:cubicBezTo>
                  <a:pt x="332457" y="67554"/>
                  <a:pt x="327854" y="66295"/>
                  <a:pt x="321778" y="66266"/>
                </a:cubicBezTo>
                <a:cubicBezTo>
                  <a:pt x="315949" y="66399"/>
                  <a:pt x="310403" y="67329"/>
                  <a:pt x="305141" y="69055"/>
                </a:cubicBezTo>
                <a:cubicBezTo>
                  <a:pt x="299879" y="70782"/>
                  <a:pt x="295570" y="72508"/>
                  <a:pt x="292214" y="74234"/>
                </a:cubicBezTo>
                <a:cubicBezTo>
                  <a:pt x="288858" y="75961"/>
                  <a:pt x="287124" y="76890"/>
                  <a:pt x="287013" y="77023"/>
                </a:cubicBezTo>
                <a:lnTo>
                  <a:pt x="280389" y="55535"/>
                </a:lnTo>
                <a:cubicBezTo>
                  <a:pt x="280501" y="55380"/>
                  <a:pt x="282689" y="54295"/>
                  <a:pt x="286951" y="52279"/>
                </a:cubicBezTo>
                <a:cubicBezTo>
                  <a:pt x="291214" y="50264"/>
                  <a:pt x="296874" y="48249"/>
                  <a:pt x="303932" y="46233"/>
                </a:cubicBezTo>
                <a:cubicBezTo>
                  <a:pt x="310990" y="44218"/>
                  <a:pt x="318768" y="43133"/>
                  <a:pt x="327268" y="42977"/>
                </a:cubicBezTo>
                <a:close/>
                <a:moveTo>
                  <a:pt x="76043" y="23975"/>
                </a:moveTo>
                <a:lnTo>
                  <a:pt x="53869" y="138304"/>
                </a:lnTo>
                <a:lnTo>
                  <a:pt x="75357" y="138304"/>
                </a:lnTo>
                <a:cubicBezTo>
                  <a:pt x="81386" y="138313"/>
                  <a:pt x="86987" y="137780"/>
                  <a:pt x="92159" y="136703"/>
                </a:cubicBezTo>
                <a:cubicBezTo>
                  <a:pt x="97331" y="135627"/>
                  <a:pt x="102246" y="133950"/>
                  <a:pt x="106904" y="131673"/>
                </a:cubicBezTo>
                <a:cubicBezTo>
                  <a:pt x="118129" y="125813"/>
                  <a:pt x="126997" y="117124"/>
                  <a:pt x="133507" y="105606"/>
                </a:cubicBezTo>
                <a:cubicBezTo>
                  <a:pt x="140018" y="94087"/>
                  <a:pt x="143342" y="81283"/>
                  <a:pt x="143480" y="67192"/>
                </a:cubicBezTo>
                <a:cubicBezTo>
                  <a:pt x="143442" y="57145"/>
                  <a:pt x="141575" y="48885"/>
                  <a:pt x="137879" y="42411"/>
                </a:cubicBezTo>
                <a:cubicBezTo>
                  <a:pt x="134184" y="35937"/>
                  <a:pt x="128888" y="31164"/>
                  <a:pt x="121992" y="28092"/>
                </a:cubicBezTo>
                <a:cubicBezTo>
                  <a:pt x="118472" y="26620"/>
                  <a:pt x="114710" y="25562"/>
                  <a:pt x="110704" y="24919"/>
                </a:cubicBezTo>
                <a:cubicBezTo>
                  <a:pt x="106699" y="24275"/>
                  <a:pt x="102308" y="23961"/>
                  <a:pt x="97531" y="23975"/>
                </a:cubicBezTo>
                <a:close/>
                <a:moveTo>
                  <a:pt x="697356" y="13945"/>
                </a:moveTo>
                <a:lnTo>
                  <a:pt x="725238" y="13945"/>
                </a:lnTo>
                <a:lnTo>
                  <a:pt x="719066" y="45721"/>
                </a:lnTo>
                <a:lnTo>
                  <a:pt x="745812" y="45721"/>
                </a:lnTo>
                <a:lnTo>
                  <a:pt x="741697" y="67409"/>
                </a:lnTo>
                <a:lnTo>
                  <a:pt x="714951" y="67409"/>
                </a:lnTo>
                <a:lnTo>
                  <a:pt x="705579" y="116349"/>
                </a:lnTo>
                <a:cubicBezTo>
                  <a:pt x="705350" y="117759"/>
                  <a:pt x="705179" y="119169"/>
                  <a:pt x="705064" y="120580"/>
                </a:cubicBezTo>
                <a:cubicBezTo>
                  <a:pt x="704950" y="121990"/>
                  <a:pt x="704893" y="123171"/>
                  <a:pt x="704893" y="124124"/>
                </a:cubicBezTo>
                <a:cubicBezTo>
                  <a:pt x="705126" y="130685"/>
                  <a:pt x="707117" y="135001"/>
                  <a:pt x="710865" y="137074"/>
                </a:cubicBezTo>
                <a:cubicBezTo>
                  <a:pt x="714613" y="139146"/>
                  <a:pt x="718719" y="140090"/>
                  <a:pt x="723181" y="139904"/>
                </a:cubicBezTo>
                <a:cubicBezTo>
                  <a:pt x="725048" y="139885"/>
                  <a:pt x="726572" y="139808"/>
                  <a:pt x="727753" y="139675"/>
                </a:cubicBezTo>
                <a:cubicBezTo>
                  <a:pt x="728934" y="139542"/>
                  <a:pt x="729544" y="139466"/>
                  <a:pt x="729582" y="139447"/>
                </a:cubicBezTo>
                <a:lnTo>
                  <a:pt x="725010" y="162736"/>
                </a:lnTo>
                <a:cubicBezTo>
                  <a:pt x="724900" y="162765"/>
                  <a:pt x="723976" y="162879"/>
                  <a:pt x="722238" y="163078"/>
                </a:cubicBezTo>
                <a:cubicBezTo>
                  <a:pt x="720500" y="163278"/>
                  <a:pt x="718604" y="163393"/>
                  <a:pt x="716552" y="163421"/>
                </a:cubicBezTo>
                <a:cubicBezTo>
                  <a:pt x="709423" y="163488"/>
                  <a:pt x="702735" y="162441"/>
                  <a:pt x="696489" y="160283"/>
                </a:cubicBezTo>
                <a:cubicBezTo>
                  <a:pt x="690242" y="158125"/>
                  <a:pt x="685163" y="154456"/>
                  <a:pt x="681252" y="149276"/>
                </a:cubicBezTo>
                <a:cubicBezTo>
                  <a:pt x="677341" y="144097"/>
                  <a:pt x="675325" y="137009"/>
                  <a:pt x="675204" y="128012"/>
                </a:cubicBezTo>
                <a:cubicBezTo>
                  <a:pt x="675208" y="126407"/>
                  <a:pt x="675313" y="124701"/>
                  <a:pt x="675517" y="122895"/>
                </a:cubicBezTo>
                <a:cubicBezTo>
                  <a:pt x="675722" y="121089"/>
                  <a:pt x="675998" y="119212"/>
                  <a:pt x="676345" y="117264"/>
                </a:cubicBezTo>
                <a:lnTo>
                  <a:pt x="686166" y="67409"/>
                </a:lnTo>
                <a:lnTo>
                  <a:pt x="668117" y="67409"/>
                </a:lnTo>
                <a:lnTo>
                  <a:pt x="672460" y="45721"/>
                </a:lnTo>
                <a:lnTo>
                  <a:pt x="691190" y="45721"/>
                </a:lnTo>
                <a:close/>
                <a:moveTo>
                  <a:pt x="2087418" y="1"/>
                </a:moveTo>
                <a:lnTo>
                  <a:pt x="2134053" y="1"/>
                </a:lnTo>
                <a:lnTo>
                  <a:pt x="2123080" y="57136"/>
                </a:lnTo>
                <a:cubicBezTo>
                  <a:pt x="2122456" y="59952"/>
                  <a:pt x="2121818" y="62311"/>
                  <a:pt x="2121165" y="64214"/>
                </a:cubicBezTo>
                <a:cubicBezTo>
                  <a:pt x="2120513" y="66117"/>
                  <a:pt x="2120160" y="67107"/>
                  <a:pt x="2120108" y="67183"/>
                </a:cubicBezTo>
                <a:lnTo>
                  <a:pt x="2120565" y="67183"/>
                </a:lnTo>
                <a:cubicBezTo>
                  <a:pt x="2121275" y="65590"/>
                  <a:pt x="2123487" y="62889"/>
                  <a:pt x="2127203" y="59081"/>
                </a:cubicBezTo>
                <a:cubicBezTo>
                  <a:pt x="2130919" y="55272"/>
                  <a:pt x="2135993" y="51692"/>
                  <a:pt x="2142426" y="48339"/>
                </a:cubicBezTo>
                <a:cubicBezTo>
                  <a:pt x="2148859" y="44987"/>
                  <a:pt x="2156508" y="43200"/>
                  <a:pt x="2165371" y="42977"/>
                </a:cubicBezTo>
                <a:cubicBezTo>
                  <a:pt x="2175554" y="42992"/>
                  <a:pt x="2183625" y="45647"/>
                  <a:pt x="2189582" y="50942"/>
                </a:cubicBezTo>
                <a:cubicBezTo>
                  <a:pt x="2195539" y="56238"/>
                  <a:pt x="2198585" y="64089"/>
                  <a:pt x="2198718" y="74496"/>
                </a:cubicBezTo>
                <a:cubicBezTo>
                  <a:pt x="2198602" y="79498"/>
                  <a:pt x="2197793" y="85876"/>
                  <a:pt x="2196290" y="93631"/>
                </a:cubicBezTo>
                <a:cubicBezTo>
                  <a:pt x="2194787" y="101386"/>
                  <a:pt x="2193283" y="108850"/>
                  <a:pt x="2191779" y="116024"/>
                </a:cubicBezTo>
                <a:cubicBezTo>
                  <a:pt x="2190275" y="123197"/>
                  <a:pt x="2189464" y="128413"/>
                  <a:pt x="2189345" y="131671"/>
                </a:cubicBezTo>
                <a:cubicBezTo>
                  <a:pt x="2189369" y="135263"/>
                  <a:pt x="2190236" y="137740"/>
                  <a:pt x="2191946" y="139103"/>
                </a:cubicBezTo>
                <a:cubicBezTo>
                  <a:pt x="2193655" y="140466"/>
                  <a:pt x="2196065" y="141113"/>
                  <a:pt x="2199175" y="141047"/>
                </a:cubicBezTo>
                <a:cubicBezTo>
                  <a:pt x="2200475" y="141028"/>
                  <a:pt x="2201590" y="140952"/>
                  <a:pt x="2202519" y="140818"/>
                </a:cubicBezTo>
                <a:cubicBezTo>
                  <a:pt x="2203447" y="140685"/>
                  <a:pt x="2203933" y="140609"/>
                  <a:pt x="2203976" y="140589"/>
                </a:cubicBezTo>
                <a:lnTo>
                  <a:pt x="2199861" y="162279"/>
                </a:lnTo>
                <a:cubicBezTo>
                  <a:pt x="2199827" y="162308"/>
                  <a:pt x="2198808" y="162422"/>
                  <a:pt x="2196803" y="162621"/>
                </a:cubicBezTo>
                <a:cubicBezTo>
                  <a:pt x="2194798" y="162821"/>
                  <a:pt x="2192008" y="162935"/>
                  <a:pt x="2188431" y="162964"/>
                </a:cubicBezTo>
                <a:cubicBezTo>
                  <a:pt x="2184191" y="163074"/>
                  <a:pt x="2179857" y="162626"/>
                  <a:pt x="2175431" y="161619"/>
                </a:cubicBezTo>
                <a:cubicBezTo>
                  <a:pt x="2171004" y="160613"/>
                  <a:pt x="2167263" y="158389"/>
                  <a:pt x="2164206" y="154947"/>
                </a:cubicBezTo>
                <a:cubicBezTo>
                  <a:pt x="2161150" y="151505"/>
                  <a:pt x="2159557" y="146186"/>
                  <a:pt x="2159427" y="138989"/>
                </a:cubicBezTo>
                <a:cubicBezTo>
                  <a:pt x="2159540" y="134677"/>
                  <a:pt x="2160329" y="128842"/>
                  <a:pt x="2161796" y="121481"/>
                </a:cubicBezTo>
                <a:cubicBezTo>
                  <a:pt x="2163262" y="114120"/>
                  <a:pt x="2164729" y="106861"/>
                  <a:pt x="2166197" y="99703"/>
                </a:cubicBezTo>
                <a:cubicBezTo>
                  <a:pt x="2167664" y="92545"/>
                  <a:pt x="2168456" y="87114"/>
                  <a:pt x="2168571" y="83411"/>
                </a:cubicBezTo>
                <a:cubicBezTo>
                  <a:pt x="2168581" y="79029"/>
                  <a:pt x="2167361" y="75620"/>
                  <a:pt x="2164913" y="73181"/>
                </a:cubicBezTo>
                <a:cubicBezTo>
                  <a:pt x="2162465" y="70743"/>
                  <a:pt x="2158732" y="69505"/>
                  <a:pt x="2153712" y="69467"/>
                </a:cubicBezTo>
                <a:cubicBezTo>
                  <a:pt x="2143168" y="69814"/>
                  <a:pt x="2134253" y="73976"/>
                  <a:pt x="2126966" y="81954"/>
                </a:cubicBezTo>
                <a:cubicBezTo>
                  <a:pt x="2119679" y="89931"/>
                  <a:pt x="2114879" y="99637"/>
                  <a:pt x="2112564" y="111072"/>
                </a:cubicBezTo>
                <a:lnTo>
                  <a:pt x="2102506" y="162278"/>
                </a:lnTo>
                <a:lnTo>
                  <a:pt x="2073474" y="162278"/>
                </a:lnTo>
                <a:lnTo>
                  <a:pt x="2100677" y="21689"/>
                </a:lnTo>
                <a:lnTo>
                  <a:pt x="2083303" y="21689"/>
                </a:lnTo>
                <a:close/>
                <a:moveTo>
                  <a:pt x="410561" y="1"/>
                </a:moveTo>
                <a:lnTo>
                  <a:pt x="457424" y="1"/>
                </a:lnTo>
                <a:lnTo>
                  <a:pt x="447823" y="49371"/>
                </a:lnTo>
                <a:cubicBezTo>
                  <a:pt x="447208" y="52306"/>
                  <a:pt x="446608" y="54770"/>
                  <a:pt x="446023" y="56763"/>
                </a:cubicBezTo>
                <a:cubicBezTo>
                  <a:pt x="445437" y="58756"/>
                  <a:pt x="445122" y="59794"/>
                  <a:pt x="445079" y="59874"/>
                </a:cubicBezTo>
                <a:lnTo>
                  <a:pt x="445537" y="59874"/>
                </a:lnTo>
                <a:cubicBezTo>
                  <a:pt x="449666" y="54775"/>
                  <a:pt x="454895" y="50703"/>
                  <a:pt x="461224" y="47658"/>
                </a:cubicBezTo>
                <a:cubicBezTo>
                  <a:pt x="467554" y="44614"/>
                  <a:pt x="474212" y="43053"/>
                  <a:pt x="481198" y="42977"/>
                </a:cubicBezTo>
                <a:cubicBezTo>
                  <a:pt x="495231" y="43153"/>
                  <a:pt x="506064" y="47597"/>
                  <a:pt x="513697" y="56311"/>
                </a:cubicBezTo>
                <a:cubicBezTo>
                  <a:pt x="521331" y="65025"/>
                  <a:pt x="525195" y="76957"/>
                  <a:pt x="525289" y="92107"/>
                </a:cubicBezTo>
                <a:cubicBezTo>
                  <a:pt x="525099" y="106615"/>
                  <a:pt x="521978" y="119319"/>
                  <a:pt x="515924" y="130221"/>
                </a:cubicBezTo>
                <a:cubicBezTo>
                  <a:pt x="509871" y="141123"/>
                  <a:pt x="502027" y="149623"/>
                  <a:pt x="492392" y="155723"/>
                </a:cubicBezTo>
                <a:cubicBezTo>
                  <a:pt x="482758" y="161822"/>
                  <a:pt x="472473" y="164922"/>
                  <a:pt x="461539" y="165021"/>
                </a:cubicBezTo>
                <a:cubicBezTo>
                  <a:pt x="454309" y="165036"/>
                  <a:pt x="447623" y="163523"/>
                  <a:pt x="441479" y="160483"/>
                </a:cubicBezTo>
                <a:cubicBezTo>
                  <a:pt x="435335" y="157443"/>
                  <a:pt x="430592" y="152791"/>
                  <a:pt x="427249" y="146526"/>
                </a:cubicBezTo>
                <a:lnTo>
                  <a:pt x="426792" y="146526"/>
                </a:lnTo>
                <a:cubicBezTo>
                  <a:pt x="426801" y="146598"/>
                  <a:pt x="426725" y="147426"/>
                  <a:pt x="426563" y="149010"/>
                </a:cubicBezTo>
                <a:cubicBezTo>
                  <a:pt x="426401" y="150594"/>
                  <a:pt x="426096" y="152506"/>
                  <a:pt x="425649" y="154746"/>
                </a:cubicBezTo>
                <a:lnTo>
                  <a:pt x="424277" y="162278"/>
                </a:lnTo>
                <a:lnTo>
                  <a:pt x="397074" y="162278"/>
                </a:lnTo>
                <a:lnTo>
                  <a:pt x="424277" y="21689"/>
                </a:lnTo>
                <a:lnTo>
                  <a:pt x="406218" y="21689"/>
                </a:lnTo>
                <a:close/>
                <a:moveTo>
                  <a:pt x="224771" y="1"/>
                </a:moveTo>
                <a:lnTo>
                  <a:pt x="254018" y="1"/>
                </a:lnTo>
                <a:lnTo>
                  <a:pt x="248991" y="25804"/>
                </a:lnTo>
                <a:lnTo>
                  <a:pt x="219744" y="25804"/>
                </a:lnTo>
                <a:close/>
                <a:moveTo>
                  <a:pt x="31466" y="1"/>
                </a:moveTo>
                <a:lnTo>
                  <a:pt x="99132" y="1"/>
                </a:lnTo>
                <a:cubicBezTo>
                  <a:pt x="106375" y="-14"/>
                  <a:pt x="112919" y="415"/>
                  <a:pt x="118763" y="1285"/>
                </a:cubicBezTo>
                <a:cubicBezTo>
                  <a:pt x="124606" y="2156"/>
                  <a:pt x="130178" y="3554"/>
                  <a:pt x="135479" y="5480"/>
                </a:cubicBezTo>
                <a:cubicBezTo>
                  <a:pt x="147763" y="9952"/>
                  <a:pt x="157176" y="17168"/>
                  <a:pt x="163719" y="27128"/>
                </a:cubicBezTo>
                <a:cubicBezTo>
                  <a:pt x="170263" y="37088"/>
                  <a:pt x="173565" y="49681"/>
                  <a:pt x="173627" y="64905"/>
                </a:cubicBezTo>
                <a:cubicBezTo>
                  <a:pt x="173567" y="77844"/>
                  <a:pt x="171224" y="90253"/>
                  <a:pt x="166596" y="102132"/>
                </a:cubicBezTo>
                <a:cubicBezTo>
                  <a:pt x="161969" y="114011"/>
                  <a:pt x="155411" y="124555"/>
                  <a:pt x="146924" y="133764"/>
                </a:cubicBezTo>
                <a:cubicBezTo>
                  <a:pt x="138436" y="142973"/>
                  <a:pt x="128373" y="150042"/>
                  <a:pt x="116734" y="154972"/>
                </a:cubicBezTo>
                <a:cubicBezTo>
                  <a:pt x="110500" y="157574"/>
                  <a:pt x="104108" y="159448"/>
                  <a:pt x="97560" y="160594"/>
                </a:cubicBezTo>
                <a:cubicBezTo>
                  <a:pt x="91011" y="161740"/>
                  <a:pt x="83992" y="162302"/>
                  <a:pt x="76500" y="162278"/>
                </a:cubicBezTo>
                <a:lnTo>
                  <a:pt x="148" y="162278"/>
                </a:lnTo>
                <a:lnTo>
                  <a:pt x="4491" y="139904"/>
                </a:lnTo>
                <a:lnTo>
                  <a:pt x="23694" y="139904"/>
                </a:lnTo>
                <a:lnTo>
                  <a:pt x="46553" y="22603"/>
                </a:lnTo>
                <a:lnTo>
                  <a:pt x="27123" y="22603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 hidden="1"/>
          <p:cNvSpPr/>
          <p:nvPr/>
        </p:nvSpPr>
        <p:spPr>
          <a:xfrm>
            <a:off x="8991600" y="-3108543"/>
            <a:ext cx="3200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778AE"/>
                </a:solidFill>
                <a:latin typeface="Museo Slab 700"/>
              </a:rPr>
              <a:t>Diabetes occurs when there </a:t>
            </a:r>
            <a:r>
              <a:rPr lang="en-US" sz="2800" b="1" dirty="0">
                <a:solidFill>
                  <a:srgbClr val="5778AE"/>
                </a:solidFill>
                <a:latin typeface="Museo Slab 700"/>
              </a:rPr>
              <a:t>are raised levels </a:t>
            </a:r>
            <a:r>
              <a:rPr lang="en-US" b="1" dirty="0">
                <a:solidFill>
                  <a:srgbClr val="5778AE"/>
                </a:solidFill>
                <a:latin typeface="Museo Slab 700"/>
              </a:rPr>
              <a:t>of glucose in the blood because the </a:t>
            </a:r>
            <a:r>
              <a:rPr lang="en-US" sz="2400" b="1" dirty="0">
                <a:solidFill>
                  <a:srgbClr val="5778AE"/>
                </a:solidFill>
                <a:latin typeface="Museo Slab 700"/>
              </a:rPr>
              <a:t>body cannot produce any or enough </a:t>
            </a:r>
            <a:r>
              <a:rPr lang="en-US" b="1" dirty="0">
                <a:solidFill>
                  <a:srgbClr val="5778AE"/>
                </a:solidFill>
                <a:latin typeface="Museo Slab 700"/>
              </a:rPr>
              <a:t>of the hormone </a:t>
            </a:r>
            <a:r>
              <a:rPr lang="en-US" sz="3200" b="1" dirty="0">
                <a:solidFill>
                  <a:srgbClr val="5778AE"/>
                </a:solidFill>
                <a:latin typeface="Museo Slab 700"/>
              </a:rPr>
              <a:t>insulin</a:t>
            </a:r>
            <a:r>
              <a:rPr lang="en-US" b="1" dirty="0">
                <a:solidFill>
                  <a:srgbClr val="5778AE"/>
                </a:solidFill>
                <a:latin typeface="Museo Slab 700"/>
              </a:rPr>
              <a:t> or use insulin effectively</a:t>
            </a:r>
            <a:endParaRPr lang="fr-BE" dirty="0">
              <a:solidFill>
                <a:srgbClr val="5778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2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10" y="1265024"/>
            <a:ext cx="862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Undiagnosed percentage and undiagnosed cases of diabetes (20-79 years) per region</a:t>
            </a:r>
            <a:endParaRPr lang="en-US" dirty="0" smtClean="0">
              <a:latin typeface="DIN-Medium" charset="0"/>
              <a:ea typeface="DIN-Medium" charset="0"/>
              <a:cs typeface="DIN-Medium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364" y="1745681"/>
            <a:ext cx="5443063" cy="4783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5539"/>
            <a:ext cx="6833616" cy="256032"/>
          </a:xfrm>
          <a:prstGeom prst="rect">
            <a:avLst/>
          </a:prstGeom>
        </p:spPr>
      </p:pic>
      <p:sp>
        <p:nvSpPr>
          <p:cNvPr id="10" name="Text To Outline"/>
          <p:cNvSpPr/>
          <p:nvPr/>
        </p:nvSpPr>
        <p:spPr>
          <a:xfrm>
            <a:off x="569048" y="478713"/>
            <a:ext cx="4228795" cy="350476"/>
          </a:xfrm>
          <a:custGeom>
            <a:avLst/>
            <a:gdLst/>
            <a:ahLst/>
            <a:cxnLst/>
            <a:rect l="l" t="t" r="r" b="b"/>
            <a:pathLst>
              <a:path w="4228795" h="350476">
                <a:moveTo>
                  <a:pt x="3152005" y="179785"/>
                </a:moveTo>
                <a:cubicBezTo>
                  <a:pt x="3144136" y="179625"/>
                  <a:pt x="3134502" y="180369"/>
                  <a:pt x="3123104" y="182016"/>
                </a:cubicBezTo>
                <a:cubicBezTo>
                  <a:pt x="3111705" y="183664"/>
                  <a:pt x="3101536" y="187176"/>
                  <a:pt x="3092593" y="192552"/>
                </a:cubicBezTo>
                <a:cubicBezTo>
                  <a:pt x="3083652" y="197928"/>
                  <a:pt x="3078932" y="206128"/>
                  <a:pt x="3078433" y="217153"/>
                </a:cubicBezTo>
                <a:cubicBezTo>
                  <a:pt x="3078385" y="223746"/>
                  <a:pt x="3080291" y="229053"/>
                  <a:pt x="3084151" y="233073"/>
                </a:cubicBezTo>
                <a:cubicBezTo>
                  <a:pt x="3088010" y="237092"/>
                  <a:pt x="3094109" y="239158"/>
                  <a:pt x="3102448" y="239269"/>
                </a:cubicBezTo>
                <a:cubicBezTo>
                  <a:pt x="3111313" y="239048"/>
                  <a:pt x="3119633" y="236185"/>
                  <a:pt x="3127410" y="230682"/>
                </a:cubicBezTo>
                <a:cubicBezTo>
                  <a:pt x="3135187" y="225179"/>
                  <a:pt x="3141842" y="218363"/>
                  <a:pt x="3147374" y="210233"/>
                </a:cubicBezTo>
                <a:cubicBezTo>
                  <a:pt x="3152906" y="202103"/>
                  <a:pt x="3156737" y="193987"/>
                  <a:pt x="3158866" y="185886"/>
                </a:cubicBezTo>
                <a:lnTo>
                  <a:pt x="3160392" y="179785"/>
                </a:lnTo>
                <a:close/>
                <a:moveTo>
                  <a:pt x="1027930" y="179785"/>
                </a:moveTo>
                <a:cubicBezTo>
                  <a:pt x="1020061" y="179625"/>
                  <a:pt x="1010427" y="180369"/>
                  <a:pt x="999029" y="182016"/>
                </a:cubicBezTo>
                <a:cubicBezTo>
                  <a:pt x="987630" y="183664"/>
                  <a:pt x="977460" y="187176"/>
                  <a:pt x="968518" y="192552"/>
                </a:cubicBezTo>
                <a:cubicBezTo>
                  <a:pt x="959577" y="197928"/>
                  <a:pt x="954856" y="206128"/>
                  <a:pt x="954357" y="217153"/>
                </a:cubicBezTo>
                <a:cubicBezTo>
                  <a:pt x="954310" y="223746"/>
                  <a:pt x="956216" y="229053"/>
                  <a:pt x="960075" y="233073"/>
                </a:cubicBezTo>
                <a:cubicBezTo>
                  <a:pt x="963935" y="237092"/>
                  <a:pt x="970034" y="239158"/>
                  <a:pt x="978373" y="239269"/>
                </a:cubicBezTo>
                <a:cubicBezTo>
                  <a:pt x="987237" y="239048"/>
                  <a:pt x="995558" y="236185"/>
                  <a:pt x="1003335" y="230682"/>
                </a:cubicBezTo>
                <a:cubicBezTo>
                  <a:pt x="1011112" y="225179"/>
                  <a:pt x="1017767" y="218363"/>
                  <a:pt x="1023299" y="210233"/>
                </a:cubicBezTo>
                <a:cubicBezTo>
                  <a:pt x="1028831" y="202103"/>
                  <a:pt x="1032662" y="193987"/>
                  <a:pt x="1034791" y="185886"/>
                </a:cubicBezTo>
                <a:lnTo>
                  <a:pt x="1036316" y="179785"/>
                </a:lnTo>
                <a:close/>
                <a:moveTo>
                  <a:pt x="3385947" y="113110"/>
                </a:moveTo>
                <a:cubicBezTo>
                  <a:pt x="3369342" y="113650"/>
                  <a:pt x="3354927" y="121241"/>
                  <a:pt x="3342704" y="135884"/>
                </a:cubicBezTo>
                <a:cubicBezTo>
                  <a:pt x="3330480" y="150526"/>
                  <a:pt x="3324066" y="168980"/>
                  <a:pt x="3323463" y="191246"/>
                </a:cubicBezTo>
                <a:cubicBezTo>
                  <a:pt x="3323399" y="203379"/>
                  <a:pt x="3326480" y="213511"/>
                  <a:pt x="3332702" y="221643"/>
                </a:cubicBezTo>
                <a:cubicBezTo>
                  <a:pt x="3338925" y="229774"/>
                  <a:pt x="3348673" y="233998"/>
                  <a:pt x="3361944" y="234316"/>
                </a:cubicBezTo>
                <a:cubicBezTo>
                  <a:pt x="3371831" y="234264"/>
                  <a:pt x="3381521" y="231191"/>
                  <a:pt x="3391013" y="225098"/>
                </a:cubicBezTo>
                <a:cubicBezTo>
                  <a:pt x="3400505" y="219004"/>
                  <a:pt x="3408389" y="210200"/>
                  <a:pt x="3414663" y="198685"/>
                </a:cubicBezTo>
                <a:cubicBezTo>
                  <a:pt x="3420938" y="187171"/>
                  <a:pt x="3424193" y="173256"/>
                  <a:pt x="3424428" y="156942"/>
                </a:cubicBezTo>
                <a:cubicBezTo>
                  <a:pt x="3424325" y="143276"/>
                  <a:pt x="3420912" y="132588"/>
                  <a:pt x="3414189" y="124878"/>
                </a:cubicBezTo>
                <a:cubicBezTo>
                  <a:pt x="3407466" y="117168"/>
                  <a:pt x="3398052" y="113245"/>
                  <a:pt x="3385947" y="113110"/>
                </a:cubicBezTo>
                <a:close/>
                <a:moveTo>
                  <a:pt x="2381584" y="113110"/>
                </a:moveTo>
                <a:cubicBezTo>
                  <a:pt x="2371821" y="113169"/>
                  <a:pt x="2362221" y="116270"/>
                  <a:pt x="2352783" y="122413"/>
                </a:cubicBezTo>
                <a:cubicBezTo>
                  <a:pt x="2343345" y="128556"/>
                  <a:pt x="2335494" y="137388"/>
                  <a:pt x="2329231" y="148910"/>
                </a:cubicBezTo>
                <a:cubicBezTo>
                  <a:pt x="2322968" y="160431"/>
                  <a:pt x="2319718" y="174289"/>
                  <a:pt x="2319481" y="190483"/>
                </a:cubicBezTo>
                <a:cubicBezTo>
                  <a:pt x="2319584" y="204149"/>
                  <a:pt x="2322996" y="214837"/>
                  <a:pt x="2329720" y="222548"/>
                </a:cubicBezTo>
                <a:cubicBezTo>
                  <a:pt x="2336443" y="230258"/>
                  <a:pt x="2345857" y="234181"/>
                  <a:pt x="2357961" y="234316"/>
                </a:cubicBezTo>
                <a:cubicBezTo>
                  <a:pt x="2369044" y="234118"/>
                  <a:pt x="2379264" y="230448"/>
                  <a:pt x="2388625" y="223305"/>
                </a:cubicBezTo>
                <a:cubicBezTo>
                  <a:pt x="2397985" y="216162"/>
                  <a:pt x="2405525" y="206732"/>
                  <a:pt x="2411245" y="195015"/>
                </a:cubicBezTo>
                <a:cubicBezTo>
                  <a:pt x="2416965" y="183298"/>
                  <a:pt x="2419905" y="170480"/>
                  <a:pt x="2420064" y="156561"/>
                </a:cubicBezTo>
                <a:cubicBezTo>
                  <a:pt x="2420128" y="144412"/>
                  <a:pt x="2417048" y="134216"/>
                  <a:pt x="2410825" y="125974"/>
                </a:cubicBezTo>
                <a:cubicBezTo>
                  <a:pt x="2404602" y="117732"/>
                  <a:pt x="2394855" y="113444"/>
                  <a:pt x="2381584" y="113110"/>
                </a:cubicBezTo>
                <a:close/>
                <a:moveTo>
                  <a:pt x="648033" y="113110"/>
                </a:moveTo>
                <a:cubicBezTo>
                  <a:pt x="638271" y="113169"/>
                  <a:pt x="628671" y="116270"/>
                  <a:pt x="619233" y="122413"/>
                </a:cubicBezTo>
                <a:cubicBezTo>
                  <a:pt x="609795" y="128556"/>
                  <a:pt x="601944" y="137388"/>
                  <a:pt x="595681" y="148910"/>
                </a:cubicBezTo>
                <a:cubicBezTo>
                  <a:pt x="589418" y="160431"/>
                  <a:pt x="586168" y="174289"/>
                  <a:pt x="585930" y="190483"/>
                </a:cubicBezTo>
                <a:cubicBezTo>
                  <a:pt x="586034" y="204149"/>
                  <a:pt x="589447" y="214837"/>
                  <a:pt x="596170" y="222548"/>
                </a:cubicBezTo>
                <a:cubicBezTo>
                  <a:pt x="602893" y="230258"/>
                  <a:pt x="612307" y="234181"/>
                  <a:pt x="624411" y="234316"/>
                </a:cubicBezTo>
                <a:cubicBezTo>
                  <a:pt x="635493" y="234118"/>
                  <a:pt x="645714" y="230448"/>
                  <a:pt x="655075" y="223305"/>
                </a:cubicBezTo>
                <a:cubicBezTo>
                  <a:pt x="664435" y="216162"/>
                  <a:pt x="671975" y="206732"/>
                  <a:pt x="677695" y="195015"/>
                </a:cubicBezTo>
                <a:cubicBezTo>
                  <a:pt x="683415" y="183298"/>
                  <a:pt x="686354" y="170480"/>
                  <a:pt x="686515" y="156561"/>
                </a:cubicBezTo>
                <a:cubicBezTo>
                  <a:pt x="686578" y="144412"/>
                  <a:pt x="683498" y="134216"/>
                  <a:pt x="677275" y="125974"/>
                </a:cubicBezTo>
                <a:cubicBezTo>
                  <a:pt x="671052" y="117732"/>
                  <a:pt x="661305" y="113444"/>
                  <a:pt x="648033" y="113110"/>
                </a:cubicBezTo>
                <a:close/>
                <a:moveTo>
                  <a:pt x="1751058" y="112729"/>
                </a:moveTo>
                <a:cubicBezTo>
                  <a:pt x="1739268" y="112852"/>
                  <a:pt x="1728035" y="116080"/>
                  <a:pt x="1717360" y="122413"/>
                </a:cubicBezTo>
                <a:cubicBezTo>
                  <a:pt x="1706686" y="128747"/>
                  <a:pt x="1697938" y="137452"/>
                  <a:pt x="1691117" y="148529"/>
                </a:cubicBezTo>
                <a:cubicBezTo>
                  <a:pt x="1684296" y="159606"/>
                  <a:pt x="1680772" y="172320"/>
                  <a:pt x="1680544" y="186672"/>
                </a:cubicBezTo>
                <a:cubicBezTo>
                  <a:pt x="1680782" y="201315"/>
                  <a:pt x="1685165" y="212813"/>
                  <a:pt x="1693693" y="221166"/>
                </a:cubicBezTo>
                <a:cubicBezTo>
                  <a:pt x="1702222" y="229520"/>
                  <a:pt x="1713466" y="233776"/>
                  <a:pt x="1727426" y="233935"/>
                </a:cubicBezTo>
                <a:cubicBezTo>
                  <a:pt x="1739216" y="233824"/>
                  <a:pt x="1750448" y="230657"/>
                  <a:pt x="1761123" y="224434"/>
                </a:cubicBezTo>
                <a:cubicBezTo>
                  <a:pt x="1771797" y="218211"/>
                  <a:pt x="1780545" y="209595"/>
                  <a:pt x="1787366" y="198587"/>
                </a:cubicBezTo>
                <a:cubicBezTo>
                  <a:pt x="1794186" y="187578"/>
                  <a:pt x="1797711" y="174840"/>
                  <a:pt x="1797939" y="160373"/>
                </a:cubicBezTo>
                <a:cubicBezTo>
                  <a:pt x="1797701" y="145881"/>
                  <a:pt x="1793318" y="134367"/>
                  <a:pt x="1784790" y="125831"/>
                </a:cubicBezTo>
                <a:cubicBezTo>
                  <a:pt x="1776261" y="117295"/>
                  <a:pt x="1765017" y="112928"/>
                  <a:pt x="1751058" y="112729"/>
                </a:cubicBezTo>
                <a:close/>
                <a:moveTo>
                  <a:pt x="1245061" y="112729"/>
                </a:moveTo>
                <a:cubicBezTo>
                  <a:pt x="1232831" y="112936"/>
                  <a:pt x="1222408" y="116376"/>
                  <a:pt x="1213790" y="123049"/>
                </a:cubicBezTo>
                <a:cubicBezTo>
                  <a:pt x="1205173" y="129721"/>
                  <a:pt x="1198588" y="138384"/>
                  <a:pt x="1194035" y="149038"/>
                </a:cubicBezTo>
                <a:cubicBezTo>
                  <a:pt x="1189482" y="159692"/>
                  <a:pt x="1187186" y="171094"/>
                  <a:pt x="1187148" y="183244"/>
                </a:cubicBezTo>
                <a:cubicBezTo>
                  <a:pt x="1187148" y="196196"/>
                  <a:pt x="1190387" y="206503"/>
                  <a:pt x="1196864" y="214166"/>
                </a:cubicBezTo>
                <a:cubicBezTo>
                  <a:pt x="1203341" y="221828"/>
                  <a:pt x="1213056" y="225751"/>
                  <a:pt x="1226011" y="225934"/>
                </a:cubicBezTo>
                <a:cubicBezTo>
                  <a:pt x="1238964" y="225602"/>
                  <a:pt x="1249759" y="221438"/>
                  <a:pt x="1258396" y="213440"/>
                </a:cubicBezTo>
                <a:cubicBezTo>
                  <a:pt x="1267032" y="205443"/>
                  <a:pt x="1273509" y="195603"/>
                  <a:pt x="1277826" y="183921"/>
                </a:cubicBezTo>
                <a:cubicBezTo>
                  <a:pt x="1282144" y="172239"/>
                  <a:pt x="1284304" y="160706"/>
                  <a:pt x="1284304" y="149320"/>
                </a:cubicBezTo>
                <a:cubicBezTo>
                  <a:pt x="1284026" y="135455"/>
                  <a:pt x="1280200" y="125831"/>
                  <a:pt x="1272826" y="120447"/>
                </a:cubicBezTo>
                <a:cubicBezTo>
                  <a:pt x="1265452" y="115064"/>
                  <a:pt x="1256197" y="112491"/>
                  <a:pt x="1245061" y="112729"/>
                </a:cubicBezTo>
                <a:close/>
                <a:moveTo>
                  <a:pt x="3962765" y="108919"/>
                </a:moveTo>
                <a:cubicBezTo>
                  <a:pt x="3950384" y="109078"/>
                  <a:pt x="3939314" y="112956"/>
                  <a:pt x="3929554" y="120553"/>
                </a:cubicBezTo>
                <a:cubicBezTo>
                  <a:pt x="3919793" y="128149"/>
                  <a:pt x="3912440" y="138512"/>
                  <a:pt x="3907492" y="151639"/>
                </a:cubicBezTo>
                <a:lnTo>
                  <a:pt x="3992879" y="151639"/>
                </a:lnTo>
                <a:cubicBezTo>
                  <a:pt x="3992911" y="151480"/>
                  <a:pt x="3993038" y="150272"/>
                  <a:pt x="3993260" y="148015"/>
                </a:cubicBezTo>
                <a:cubicBezTo>
                  <a:pt x="3993483" y="145759"/>
                  <a:pt x="3993610" y="143406"/>
                  <a:pt x="3993642" y="140959"/>
                </a:cubicBezTo>
                <a:cubicBezTo>
                  <a:pt x="3993523" y="130780"/>
                  <a:pt x="3990712" y="122913"/>
                  <a:pt x="3985208" y="117358"/>
                </a:cubicBezTo>
                <a:cubicBezTo>
                  <a:pt x="3979704" y="111804"/>
                  <a:pt x="3972223" y="108991"/>
                  <a:pt x="3962765" y="108919"/>
                </a:cubicBezTo>
                <a:close/>
                <a:moveTo>
                  <a:pt x="3610340" y="108919"/>
                </a:moveTo>
                <a:cubicBezTo>
                  <a:pt x="3597959" y="109078"/>
                  <a:pt x="3586889" y="112956"/>
                  <a:pt x="3577129" y="120553"/>
                </a:cubicBezTo>
                <a:cubicBezTo>
                  <a:pt x="3567369" y="128149"/>
                  <a:pt x="3560015" y="138512"/>
                  <a:pt x="3555067" y="151639"/>
                </a:cubicBezTo>
                <a:lnTo>
                  <a:pt x="3640454" y="151639"/>
                </a:lnTo>
                <a:cubicBezTo>
                  <a:pt x="3640486" y="151480"/>
                  <a:pt x="3640613" y="150272"/>
                  <a:pt x="3640835" y="148015"/>
                </a:cubicBezTo>
                <a:cubicBezTo>
                  <a:pt x="3641058" y="145759"/>
                  <a:pt x="3641185" y="143406"/>
                  <a:pt x="3641217" y="140959"/>
                </a:cubicBezTo>
                <a:cubicBezTo>
                  <a:pt x="3641098" y="130780"/>
                  <a:pt x="3638287" y="122913"/>
                  <a:pt x="3632783" y="117358"/>
                </a:cubicBezTo>
                <a:cubicBezTo>
                  <a:pt x="3627279" y="111804"/>
                  <a:pt x="3619799" y="108991"/>
                  <a:pt x="3610340" y="108919"/>
                </a:cubicBezTo>
                <a:close/>
                <a:moveTo>
                  <a:pt x="2172065" y="108919"/>
                </a:moveTo>
                <a:cubicBezTo>
                  <a:pt x="2159684" y="109078"/>
                  <a:pt x="2148614" y="112956"/>
                  <a:pt x="2138854" y="120553"/>
                </a:cubicBezTo>
                <a:cubicBezTo>
                  <a:pt x="2129094" y="128149"/>
                  <a:pt x="2121740" y="138512"/>
                  <a:pt x="2116793" y="151639"/>
                </a:cubicBezTo>
                <a:lnTo>
                  <a:pt x="2202179" y="151639"/>
                </a:lnTo>
                <a:cubicBezTo>
                  <a:pt x="2202211" y="151480"/>
                  <a:pt x="2202338" y="150272"/>
                  <a:pt x="2202561" y="148015"/>
                </a:cubicBezTo>
                <a:cubicBezTo>
                  <a:pt x="2202783" y="145759"/>
                  <a:pt x="2202910" y="143406"/>
                  <a:pt x="2202942" y="140959"/>
                </a:cubicBezTo>
                <a:cubicBezTo>
                  <a:pt x="2202823" y="130780"/>
                  <a:pt x="2200012" y="122913"/>
                  <a:pt x="2194508" y="117358"/>
                </a:cubicBezTo>
                <a:cubicBezTo>
                  <a:pt x="2189004" y="111804"/>
                  <a:pt x="2181523" y="108991"/>
                  <a:pt x="2172065" y="108919"/>
                </a:cubicBezTo>
                <a:close/>
                <a:moveTo>
                  <a:pt x="2924937" y="76201"/>
                </a:moveTo>
                <a:lnTo>
                  <a:pt x="3002995" y="76201"/>
                </a:lnTo>
                <a:lnTo>
                  <a:pt x="2977468" y="207635"/>
                </a:lnTo>
                <a:cubicBezTo>
                  <a:pt x="2977071" y="209581"/>
                  <a:pt x="2976721" y="211598"/>
                  <a:pt x="2976420" y="213686"/>
                </a:cubicBezTo>
                <a:cubicBezTo>
                  <a:pt x="2976118" y="215774"/>
                  <a:pt x="2975959" y="217696"/>
                  <a:pt x="2975944" y="219451"/>
                </a:cubicBezTo>
                <a:cubicBezTo>
                  <a:pt x="2976007" y="225271"/>
                  <a:pt x="2977499" y="229353"/>
                  <a:pt x="2980420" y="231695"/>
                </a:cubicBezTo>
                <a:cubicBezTo>
                  <a:pt x="2983341" y="234038"/>
                  <a:pt x="2987310" y="235165"/>
                  <a:pt x="2992326" y="235078"/>
                </a:cubicBezTo>
                <a:cubicBezTo>
                  <a:pt x="2994676" y="235046"/>
                  <a:pt x="2996645" y="234919"/>
                  <a:pt x="2998232" y="234697"/>
                </a:cubicBezTo>
                <a:cubicBezTo>
                  <a:pt x="2999819" y="234474"/>
                  <a:pt x="3000645" y="234347"/>
                  <a:pt x="3000709" y="234316"/>
                </a:cubicBezTo>
                <a:lnTo>
                  <a:pt x="2993850" y="270465"/>
                </a:lnTo>
                <a:cubicBezTo>
                  <a:pt x="2993660" y="270512"/>
                  <a:pt x="2991850" y="270703"/>
                  <a:pt x="2988421" y="271035"/>
                </a:cubicBezTo>
                <a:cubicBezTo>
                  <a:pt x="2984992" y="271368"/>
                  <a:pt x="2981087" y="271559"/>
                  <a:pt x="2976705" y="271606"/>
                </a:cubicBezTo>
                <a:cubicBezTo>
                  <a:pt x="2968771" y="271799"/>
                  <a:pt x="2960955" y="271075"/>
                  <a:pt x="2953261" y="269436"/>
                </a:cubicBezTo>
                <a:cubicBezTo>
                  <a:pt x="2945565" y="267796"/>
                  <a:pt x="2939161" y="264084"/>
                  <a:pt x="2934045" y="258301"/>
                </a:cubicBezTo>
                <a:cubicBezTo>
                  <a:pt x="2928930" y="252517"/>
                  <a:pt x="2926275" y="243506"/>
                  <a:pt x="2926080" y="231266"/>
                </a:cubicBezTo>
                <a:cubicBezTo>
                  <a:pt x="2926080" y="228583"/>
                  <a:pt x="2926270" y="225565"/>
                  <a:pt x="2926651" y="222214"/>
                </a:cubicBezTo>
                <a:cubicBezTo>
                  <a:pt x="2927032" y="218863"/>
                  <a:pt x="2927603" y="215274"/>
                  <a:pt x="2928364" y="211447"/>
                </a:cubicBezTo>
                <a:lnTo>
                  <a:pt x="2947776" y="112348"/>
                </a:lnTo>
                <a:lnTo>
                  <a:pt x="2917698" y="112348"/>
                </a:lnTo>
                <a:close/>
                <a:moveTo>
                  <a:pt x="800862" y="76201"/>
                </a:moveTo>
                <a:lnTo>
                  <a:pt x="878920" y="76201"/>
                </a:lnTo>
                <a:lnTo>
                  <a:pt x="853392" y="207635"/>
                </a:lnTo>
                <a:cubicBezTo>
                  <a:pt x="852996" y="209581"/>
                  <a:pt x="852646" y="211598"/>
                  <a:pt x="852345" y="213686"/>
                </a:cubicBezTo>
                <a:cubicBezTo>
                  <a:pt x="852043" y="215774"/>
                  <a:pt x="851884" y="217696"/>
                  <a:pt x="851869" y="219451"/>
                </a:cubicBezTo>
                <a:cubicBezTo>
                  <a:pt x="851932" y="225271"/>
                  <a:pt x="853424" y="229353"/>
                  <a:pt x="856345" y="231695"/>
                </a:cubicBezTo>
                <a:cubicBezTo>
                  <a:pt x="859266" y="234038"/>
                  <a:pt x="863235" y="235165"/>
                  <a:pt x="868251" y="235078"/>
                </a:cubicBezTo>
                <a:cubicBezTo>
                  <a:pt x="870601" y="235046"/>
                  <a:pt x="872569" y="234919"/>
                  <a:pt x="874157" y="234697"/>
                </a:cubicBezTo>
                <a:cubicBezTo>
                  <a:pt x="875744" y="234474"/>
                  <a:pt x="876570" y="234347"/>
                  <a:pt x="876634" y="234316"/>
                </a:cubicBezTo>
                <a:lnTo>
                  <a:pt x="869775" y="270465"/>
                </a:lnTo>
                <a:cubicBezTo>
                  <a:pt x="869585" y="270512"/>
                  <a:pt x="867775" y="270703"/>
                  <a:pt x="864346" y="271035"/>
                </a:cubicBezTo>
                <a:cubicBezTo>
                  <a:pt x="860917" y="271368"/>
                  <a:pt x="857012" y="271559"/>
                  <a:pt x="852630" y="271606"/>
                </a:cubicBezTo>
                <a:cubicBezTo>
                  <a:pt x="844695" y="271799"/>
                  <a:pt x="836881" y="271075"/>
                  <a:pt x="829185" y="269436"/>
                </a:cubicBezTo>
                <a:cubicBezTo>
                  <a:pt x="821490" y="267796"/>
                  <a:pt x="815085" y="264084"/>
                  <a:pt x="809970" y="258301"/>
                </a:cubicBezTo>
                <a:cubicBezTo>
                  <a:pt x="804855" y="252517"/>
                  <a:pt x="802200" y="243506"/>
                  <a:pt x="802005" y="231266"/>
                </a:cubicBezTo>
                <a:cubicBezTo>
                  <a:pt x="802005" y="228583"/>
                  <a:pt x="802195" y="225565"/>
                  <a:pt x="802576" y="222214"/>
                </a:cubicBezTo>
                <a:cubicBezTo>
                  <a:pt x="802957" y="218863"/>
                  <a:pt x="803528" y="215274"/>
                  <a:pt x="804289" y="211447"/>
                </a:cubicBezTo>
                <a:lnTo>
                  <a:pt x="823701" y="112348"/>
                </a:lnTo>
                <a:lnTo>
                  <a:pt x="793623" y="112348"/>
                </a:lnTo>
                <a:close/>
                <a:moveTo>
                  <a:pt x="4164325" y="71629"/>
                </a:moveTo>
                <a:cubicBezTo>
                  <a:pt x="4175529" y="71598"/>
                  <a:pt x="4186330" y="73097"/>
                  <a:pt x="4196731" y="76125"/>
                </a:cubicBezTo>
                <a:cubicBezTo>
                  <a:pt x="4207132" y="79153"/>
                  <a:pt x="4215395" y="83894"/>
                  <a:pt x="4221523" y="90348"/>
                </a:cubicBezTo>
                <a:cubicBezTo>
                  <a:pt x="4227651" y="96802"/>
                  <a:pt x="4229906" y="105152"/>
                  <a:pt x="4228290" y="115399"/>
                </a:cubicBezTo>
                <a:lnTo>
                  <a:pt x="4224099" y="136743"/>
                </a:lnTo>
                <a:lnTo>
                  <a:pt x="4182604" y="136743"/>
                </a:lnTo>
                <a:lnTo>
                  <a:pt x="4184507" y="125309"/>
                </a:lnTo>
                <a:cubicBezTo>
                  <a:pt x="4185102" y="118821"/>
                  <a:pt x="4182389" y="114549"/>
                  <a:pt x="4176368" y="112493"/>
                </a:cubicBezTo>
                <a:cubicBezTo>
                  <a:pt x="4170348" y="110436"/>
                  <a:pt x="4164299" y="109499"/>
                  <a:pt x="4158223" y="109681"/>
                </a:cubicBezTo>
                <a:cubicBezTo>
                  <a:pt x="4148481" y="109681"/>
                  <a:pt x="4140503" y="111397"/>
                  <a:pt x="4134289" y="114827"/>
                </a:cubicBezTo>
                <a:cubicBezTo>
                  <a:pt x="4128075" y="118258"/>
                  <a:pt x="4124865" y="123403"/>
                  <a:pt x="4124658" y="130264"/>
                </a:cubicBezTo>
                <a:cubicBezTo>
                  <a:pt x="4125135" y="138243"/>
                  <a:pt x="4129897" y="144248"/>
                  <a:pt x="4138946" y="148278"/>
                </a:cubicBezTo>
                <a:cubicBezTo>
                  <a:pt x="4147995" y="152309"/>
                  <a:pt x="4158472" y="156230"/>
                  <a:pt x="4170379" y="160040"/>
                </a:cubicBezTo>
                <a:cubicBezTo>
                  <a:pt x="4182285" y="163851"/>
                  <a:pt x="4192762" y="169415"/>
                  <a:pt x="4201811" y="176733"/>
                </a:cubicBezTo>
                <a:cubicBezTo>
                  <a:pt x="4210860" y="184051"/>
                  <a:pt x="4215622" y="194987"/>
                  <a:pt x="4216098" y="209541"/>
                </a:cubicBezTo>
                <a:cubicBezTo>
                  <a:pt x="4215633" y="229603"/>
                  <a:pt x="4207144" y="245471"/>
                  <a:pt x="4190633" y="257145"/>
                </a:cubicBezTo>
                <a:cubicBezTo>
                  <a:pt x="4174123" y="268819"/>
                  <a:pt x="4152385" y="274782"/>
                  <a:pt x="4125421" y="275035"/>
                </a:cubicBezTo>
                <a:cubicBezTo>
                  <a:pt x="4113955" y="275106"/>
                  <a:pt x="4102162" y="273527"/>
                  <a:pt x="4090043" y="270299"/>
                </a:cubicBezTo>
                <a:cubicBezTo>
                  <a:pt x="4077923" y="267071"/>
                  <a:pt x="4068046" y="261770"/>
                  <a:pt x="4060411" y="254397"/>
                </a:cubicBezTo>
                <a:cubicBezTo>
                  <a:pt x="4052775" y="247023"/>
                  <a:pt x="4049950" y="237153"/>
                  <a:pt x="4051935" y="224786"/>
                </a:cubicBezTo>
                <a:lnTo>
                  <a:pt x="4055745" y="205729"/>
                </a:lnTo>
                <a:lnTo>
                  <a:pt x="4096873" y="205729"/>
                </a:lnTo>
                <a:lnTo>
                  <a:pt x="4094971" y="215639"/>
                </a:lnTo>
                <a:cubicBezTo>
                  <a:pt x="4093967" y="221787"/>
                  <a:pt x="4095551" y="226431"/>
                  <a:pt x="4099722" y="229572"/>
                </a:cubicBezTo>
                <a:cubicBezTo>
                  <a:pt x="4103893" y="232713"/>
                  <a:pt x="4109058" y="234816"/>
                  <a:pt x="4115218" y="235882"/>
                </a:cubicBezTo>
                <a:cubicBezTo>
                  <a:pt x="4121378" y="236947"/>
                  <a:pt x="4126941" y="237441"/>
                  <a:pt x="4131905" y="237364"/>
                </a:cubicBezTo>
                <a:cubicBezTo>
                  <a:pt x="4143276" y="237261"/>
                  <a:pt x="4152192" y="235180"/>
                  <a:pt x="4158652" y="231123"/>
                </a:cubicBezTo>
                <a:cubicBezTo>
                  <a:pt x="4165112" y="227065"/>
                  <a:pt x="4168402" y="221650"/>
                  <a:pt x="4168521" y="214877"/>
                </a:cubicBezTo>
                <a:cubicBezTo>
                  <a:pt x="4168047" y="207168"/>
                  <a:pt x="4163304" y="201241"/>
                  <a:pt x="4154293" y="197094"/>
                </a:cubicBezTo>
                <a:cubicBezTo>
                  <a:pt x="4145282" y="192947"/>
                  <a:pt x="4134848" y="188806"/>
                  <a:pt x="4122992" y="184671"/>
                </a:cubicBezTo>
                <a:cubicBezTo>
                  <a:pt x="4111135" y="180536"/>
                  <a:pt x="4100701" y="174633"/>
                  <a:pt x="4091690" y="166960"/>
                </a:cubicBezTo>
                <a:cubicBezTo>
                  <a:pt x="4082679" y="159288"/>
                  <a:pt x="4077937" y="148072"/>
                  <a:pt x="4077462" y="133313"/>
                </a:cubicBezTo>
                <a:cubicBezTo>
                  <a:pt x="4077729" y="119242"/>
                  <a:pt x="4082016" y="107648"/>
                  <a:pt x="4090322" y="98531"/>
                </a:cubicBezTo>
                <a:cubicBezTo>
                  <a:pt x="4098627" y="89414"/>
                  <a:pt x="4109348" y="82646"/>
                  <a:pt x="4122484" y="78226"/>
                </a:cubicBezTo>
                <a:cubicBezTo>
                  <a:pt x="4135620" y="73807"/>
                  <a:pt x="4149567" y="71607"/>
                  <a:pt x="4164325" y="71629"/>
                </a:cubicBezTo>
                <a:close/>
                <a:moveTo>
                  <a:pt x="3963909" y="71629"/>
                </a:moveTo>
                <a:cubicBezTo>
                  <a:pt x="3989796" y="72000"/>
                  <a:pt x="4009158" y="78868"/>
                  <a:pt x="4021992" y="92235"/>
                </a:cubicBezTo>
                <a:cubicBezTo>
                  <a:pt x="4034827" y="105602"/>
                  <a:pt x="4041236" y="123242"/>
                  <a:pt x="4041219" y="145155"/>
                </a:cubicBezTo>
                <a:cubicBezTo>
                  <a:pt x="4040950" y="153943"/>
                  <a:pt x="4039871" y="161873"/>
                  <a:pt x="4037984" y="168943"/>
                </a:cubicBezTo>
                <a:cubicBezTo>
                  <a:pt x="4036097" y="176014"/>
                  <a:pt x="4035018" y="179755"/>
                  <a:pt x="4034749" y="180166"/>
                </a:cubicBezTo>
                <a:lnTo>
                  <a:pt x="3901012" y="180166"/>
                </a:lnTo>
                <a:cubicBezTo>
                  <a:pt x="3900964" y="180246"/>
                  <a:pt x="3900774" y="181231"/>
                  <a:pt x="3900440" y="183121"/>
                </a:cubicBezTo>
                <a:cubicBezTo>
                  <a:pt x="3900107" y="185012"/>
                  <a:pt x="3899916" y="187332"/>
                  <a:pt x="3899869" y="190081"/>
                </a:cubicBezTo>
                <a:cubicBezTo>
                  <a:pt x="3899971" y="203102"/>
                  <a:pt x="3904244" y="213668"/>
                  <a:pt x="3912686" y="221779"/>
                </a:cubicBezTo>
                <a:cubicBezTo>
                  <a:pt x="3921128" y="229891"/>
                  <a:pt x="3933120" y="234070"/>
                  <a:pt x="3948661" y="234316"/>
                </a:cubicBezTo>
                <a:cubicBezTo>
                  <a:pt x="3959245" y="234052"/>
                  <a:pt x="3969078" y="232207"/>
                  <a:pt x="3978162" y="228779"/>
                </a:cubicBezTo>
                <a:cubicBezTo>
                  <a:pt x="3987246" y="225352"/>
                  <a:pt x="3994593" y="221925"/>
                  <a:pt x="4000204" y="218497"/>
                </a:cubicBezTo>
                <a:cubicBezTo>
                  <a:pt x="4005815" y="215070"/>
                  <a:pt x="4008702" y="213225"/>
                  <a:pt x="4008867" y="212961"/>
                </a:cubicBezTo>
                <a:lnTo>
                  <a:pt x="4021808" y="249538"/>
                </a:lnTo>
                <a:cubicBezTo>
                  <a:pt x="4021657" y="249853"/>
                  <a:pt x="4018235" y="252056"/>
                  <a:pt x="4011540" y="256149"/>
                </a:cubicBezTo>
                <a:cubicBezTo>
                  <a:pt x="4004846" y="260241"/>
                  <a:pt x="3995779" y="264333"/>
                  <a:pt x="3984341" y="268425"/>
                </a:cubicBezTo>
                <a:cubicBezTo>
                  <a:pt x="3972902" y="272517"/>
                  <a:pt x="3959993" y="274720"/>
                  <a:pt x="3945611" y="275035"/>
                </a:cubicBezTo>
                <a:cubicBezTo>
                  <a:pt x="3915168" y="274490"/>
                  <a:pt x="3891851" y="266447"/>
                  <a:pt x="3875659" y="250907"/>
                </a:cubicBezTo>
                <a:cubicBezTo>
                  <a:pt x="3859468" y="235366"/>
                  <a:pt x="3851297" y="215599"/>
                  <a:pt x="3851148" y="191606"/>
                </a:cubicBezTo>
                <a:cubicBezTo>
                  <a:pt x="3851340" y="169377"/>
                  <a:pt x="3856285" y="149245"/>
                  <a:pt x="3865982" y="131210"/>
                </a:cubicBezTo>
                <a:cubicBezTo>
                  <a:pt x="3875679" y="113175"/>
                  <a:pt x="3888976" y="98801"/>
                  <a:pt x="3905874" y="88089"/>
                </a:cubicBezTo>
                <a:cubicBezTo>
                  <a:pt x="3922771" y="77376"/>
                  <a:pt x="3942116" y="71890"/>
                  <a:pt x="3963909" y="71629"/>
                </a:cubicBezTo>
                <a:close/>
                <a:moveTo>
                  <a:pt x="3611484" y="71629"/>
                </a:moveTo>
                <a:cubicBezTo>
                  <a:pt x="3637371" y="72000"/>
                  <a:pt x="3656733" y="78868"/>
                  <a:pt x="3669567" y="92235"/>
                </a:cubicBezTo>
                <a:cubicBezTo>
                  <a:pt x="3682402" y="105602"/>
                  <a:pt x="3688811" y="123242"/>
                  <a:pt x="3688794" y="145155"/>
                </a:cubicBezTo>
                <a:cubicBezTo>
                  <a:pt x="3688525" y="153943"/>
                  <a:pt x="3687446" y="161873"/>
                  <a:pt x="3685559" y="168943"/>
                </a:cubicBezTo>
                <a:cubicBezTo>
                  <a:pt x="3683672" y="176014"/>
                  <a:pt x="3682593" y="179755"/>
                  <a:pt x="3682324" y="180166"/>
                </a:cubicBezTo>
                <a:lnTo>
                  <a:pt x="3548587" y="180166"/>
                </a:lnTo>
                <a:cubicBezTo>
                  <a:pt x="3548539" y="180246"/>
                  <a:pt x="3548349" y="181231"/>
                  <a:pt x="3548015" y="183121"/>
                </a:cubicBezTo>
                <a:cubicBezTo>
                  <a:pt x="3547682" y="185012"/>
                  <a:pt x="3547491" y="187332"/>
                  <a:pt x="3547444" y="190081"/>
                </a:cubicBezTo>
                <a:cubicBezTo>
                  <a:pt x="3547547" y="203102"/>
                  <a:pt x="3551819" y="213668"/>
                  <a:pt x="3560261" y="221779"/>
                </a:cubicBezTo>
                <a:cubicBezTo>
                  <a:pt x="3568703" y="229891"/>
                  <a:pt x="3580695" y="234070"/>
                  <a:pt x="3596236" y="234316"/>
                </a:cubicBezTo>
                <a:cubicBezTo>
                  <a:pt x="3606820" y="234052"/>
                  <a:pt x="3616653" y="232207"/>
                  <a:pt x="3625737" y="228779"/>
                </a:cubicBezTo>
                <a:cubicBezTo>
                  <a:pt x="3634821" y="225352"/>
                  <a:pt x="3642168" y="221925"/>
                  <a:pt x="3647779" y="218497"/>
                </a:cubicBezTo>
                <a:cubicBezTo>
                  <a:pt x="3653390" y="215070"/>
                  <a:pt x="3656277" y="213225"/>
                  <a:pt x="3656442" y="212961"/>
                </a:cubicBezTo>
                <a:lnTo>
                  <a:pt x="3669383" y="249538"/>
                </a:lnTo>
                <a:cubicBezTo>
                  <a:pt x="3669232" y="249853"/>
                  <a:pt x="3665810" y="252056"/>
                  <a:pt x="3659115" y="256149"/>
                </a:cubicBezTo>
                <a:cubicBezTo>
                  <a:pt x="3652421" y="260241"/>
                  <a:pt x="3643354" y="264333"/>
                  <a:pt x="3631916" y="268425"/>
                </a:cubicBezTo>
                <a:cubicBezTo>
                  <a:pt x="3620477" y="272517"/>
                  <a:pt x="3607568" y="274720"/>
                  <a:pt x="3593186" y="275035"/>
                </a:cubicBezTo>
                <a:cubicBezTo>
                  <a:pt x="3562743" y="274490"/>
                  <a:pt x="3539426" y="266447"/>
                  <a:pt x="3523234" y="250907"/>
                </a:cubicBezTo>
                <a:cubicBezTo>
                  <a:pt x="3507043" y="235366"/>
                  <a:pt x="3498872" y="215599"/>
                  <a:pt x="3498723" y="191606"/>
                </a:cubicBezTo>
                <a:cubicBezTo>
                  <a:pt x="3498915" y="169377"/>
                  <a:pt x="3503860" y="149245"/>
                  <a:pt x="3513557" y="131210"/>
                </a:cubicBezTo>
                <a:cubicBezTo>
                  <a:pt x="3523254" y="113175"/>
                  <a:pt x="3536552" y="98801"/>
                  <a:pt x="3553449" y="88089"/>
                </a:cubicBezTo>
                <a:cubicBezTo>
                  <a:pt x="3570346" y="77376"/>
                  <a:pt x="3589691" y="71890"/>
                  <a:pt x="3611484" y="71629"/>
                </a:cubicBezTo>
                <a:close/>
                <a:moveTo>
                  <a:pt x="3146668" y="71629"/>
                </a:moveTo>
                <a:cubicBezTo>
                  <a:pt x="3158323" y="71542"/>
                  <a:pt x="3169425" y="73323"/>
                  <a:pt x="3179974" y="76972"/>
                </a:cubicBezTo>
                <a:cubicBezTo>
                  <a:pt x="3190524" y="80621"/>
                  <a:pt x="3199168" y="86662"/>
                  <a:pt x="3205907" y="95094"/>
                </a:cubicBezTo>
                <a:cubicBezTo>
                  <a:pt x="3212647" y="103526"/>
                  <a:pt x="3216129" y="114873"/>
                  <a:pt x="3216354" y="129134"/>
                </a:cubicBezTo>
                <a:cubicBezTo>
                  <a:pt x="3216157" y="137023"/>
                  <a:pt x="3214776" y="146918"/>
                  <a:pt x="3212210" y="158820"/>
                </a:cubicBezTo>
                <a:cubicBezTo>
                  <a:pt x="3209644" y="170723"/>
                  <a:pt x="3207079" y="182307"/>
                  <a:pt x="3204513" y="193574"/>
                </a:cubicBezTo>
                <a:cubicBezTo>
                  <a:pt x="3201947" y="204840"/>
                  <a:pt x="3200566" y="213463"/>
                  <a:pt x="3200368" y="219443"/>
                </a:cubicBezTo>
                <a:cubicBezTo>
                  <a:pt x="3200432" y="225267"/>
                  <a:pt x="3201922" y="229350"/>
                  <a:pt x="3204841" y="231694"/>
                </a:cubicBezTo>
                <a:cubicBezTo>
                  <a:pt x="3207759" y="234037"/>
                  <a:pt x="3211724" y="235165"/>
                  <a:pt x="3216736" y="235078"/>
                </a:cubicBezTo>
                <a:cubicBezTo>
                  <a:pt x="3219085" y="235046"/>
                  <a:pt x="3221054" y="234919"/>
                  <a:pt x="3222641" y="234697"/>
                </a:cubicBezTo>
                <a:cubicBezTo>
                  <a:pt x="3224228" y="234474"/>
                  <a:pt x="3225054" y="234347"/>
                  <a:pt x="3225117" y="234315"/>
                </a:cubicBezTo>
                <a:lnTo>
                  <a:pt x="3218259" y="270465"/>
                </a:lnTo>
                <a:cubicBezTo>
                  <a:pt x="3218299" y="270512"/>
                  <a:pt x="3216697" y="270703"/>
                  <a:pt x="3213453" y="271035"/>
                </a:cubicBezTo>
                <a:cubicBezTo>
                  <a:pt x="3210209" y="271368"/>
                  <a:pt x="3205087" y="271559"/>
                  <a:pt x="3198085" y="271606"/>
                </a:cubicBezTo>
                <a:cubicBezTo>
                  <a:pt x="3187062" y="271931"/>
                  <a:pt x="3177226" y="269854"/>
                  <a:pt x="3168577" y="265376"/>
                </a:cubicBezTo>
                <a:cubicBezTo>
                  <a:pt x="3159927" y="260898"/>
                  <a:pt x="3154658" y="252068"/>
                  <a:pt x="3152768" y="238888"/>
                </a:cubicBezTo>
                <a:lnTo>
                  <a:pt x="3152005" y="238888"/>
                </a:lnTo>
                <a:cubicBezTo>
                  <a:pt x="3152087" y="239334"/>
                  <a:pt x="3149551" y="242458"/>
                  <a:pt x="3144395" y="248259"/>
                </a:cubicBezTo>
                <a:cubicBezTo>
                  <a:pt x="3139239" y="254061"/>
                  <a:pt x="3131733" y="259862"/>
                  <a:pt x="3121875" y="265664"/>
                </a:cubicBezTo>
                <a:cubicBezTo>
                  <a:pt x="3112019" y="271465"/>
                  <a:pt x="3100079" y="274589"/>
                  <a:pt x="3086057" y="275035"/>
                </a:cubicBezTo>
                <a:cubicBezTo>
                  <a:pt x="3070747" y="275028"/>
                  <a:pt x="3057770" y="270857"/>
                  <a:pt x="3047128" y="262523"/>
                </a:cubicBezTo>
                <a:cubicBezTo>
                  <a:pt x="3036485" y="254188"/>
                  <a:pt x="3030934" y="241734"/>
                  <a:pt x="3030474" y="225160"/>
                </a:cubicBezTo>
                <a:cubicBezTo>
                  <a:pt x="3030743" y="210466"/>
                  <a:pt x="3035038" y="198270"/>
                  <a:pt x="3043358" y="188574"/>
                </a:cubicBezTo>
                <a:cubicBezTo>
                  <a:pt x="3051679" y="178878"/>
                  <a:pt x="3062414" y="171246"/>
                  <a:pt x="3075562" y="165677"/>
                </a:cubicBezTo>
                <a:cubicBezTo>
                  <a:pt x="3088711" y="160109"/>
                  <a:pt x="3102662" y="156168"/>
                  <a:pt x="3117416" y="153856"/>
                </a:cubicBezTo>
                <a:cubicBezTo>
                  <a:pt x="3132169" y="151543"/>
                  <a:pt x="3146113" y="150423"/>
                  <a:pt x="3159248" y="150496"/>
                </a:cubicBezTo>
                <a:lnTo>
                  <a:pt x="3166109" y="150496"/>
                </a:lnTo>
                <a:cubicBezTo>
                  <a:pt x="3166205" y="150162"/>
                  <a:pt x="3166585" y="148159"/>
                  <a:pt x="3167253" y="144488"/>
                </a:cubicBezTo>
                <a:cubicBezTo>
                  <a:pt x="3167920" y="140816"/>
                  <a:pt x="3168301" y="137479"/>
                  <a:pt x="3168396" y="134475"/>
                </a:cubicBezTo>
                <a:cubicBezTo>
                  <a:pt x="3168372" y="126798"/>
                  <a:pt x="3165751" y="120886"/>
                  <a:pt x="3160534" y="116737"/>
                </a:cubicBezTo>
                <a:cubicBezTo>
                  <a:pt x="3155316" y="112589"/>
                  <a:pt x="3147645" y="110491"/>
                  <a:pt x="3137519" y="110443"/>
                </a:cubicBezTo>
                <a:cubicBezTo>
                  <a:pt x="3127803" y="110665"/>
                  <a:pt x="3118560" y="112214"/>
                  <a:pt x="3109790" y="115091"/>
                </a:cubicBezTo>
                <a:cubicBezTo>
                  <a:pt x="3101020" y="117969"/>
                  <a:pt x="3093838" y="120846"/>
                  <a:pt x="3088245" y="123723"/>
                </a:cubicBezTo>
                <a:cubicBezTo>
                  <a:pt x="3082652" y="126601"/>
                  <a:pt x="3079762" y="128150"/>
                  <a:pt x="3079576" y="128372"/>
                </a:cubicBezTo>
                <a:lnTo>
                  <a:pt x="3068536" y="92558"/>
                </a:lnTo>
                <a:cubicBezTo>
                  <a:pt x="3068724" y="92300"/>
                  <a:pt x="3072370" y="90491"/>
                  <a:pt x="3079474" y="87132"/>
                </a:cubicBezTo>
                <a:cubicBezTo>
                  <a:pt x="3086578" y="83773"/>
                  <a:pt x="3096012" y="80414"/>
                  <a:pt x="3107775" y="77055"/>
                </a:cubicBezTo>
                <a:cubicBezTo>
                  <a:pt x="3119538" y="73696"/>
                  <a:pt x="3132503" y="71887"/>
                  <a:pt x="3146668" y="71629"/>
                </a:cubicBezTo>
                <a:close/>
                <a:moveTo>
                  <a:pt x="2173208" y="71629"/>
                </a:moveTo>
                <a:cubicBezTo>
                  <a:pt x="2199096" y="72000"/>
                  <a:pt x="2218458" y="78868"/>
                  <a:pt x="2231292" y="92235"/>
                </a:cubicBezTo>
                <a:cubicBezTo>
                  <a:pt x="2244127" y="105602"/>
                  <a:pt x="2250536" y="123242"/>
                  <a:pt x="2250519" y="145155"/>
                </a:cubicBezTo>
                <a:cubicBezTo>
                  <a:pt x="2250250" y="153943"/>
                  <a:pt x="2249172" y="161873"/>
                  <a:pt x="2247284" y="168943"/>
                </a:cubicBezTo>
                <a:cubicBezTo>
                  <a:pt x="2245397" y="176014"/>
                  <a:pt x="2244318" y="179755"/>
                  <a:pt x="2244049" y="180166"/>
                </a:cubicBezTo>
                <a:lnTo>
                  <a:pt x="2110312" y="180166"/>
                </a:lnTo>
                <a:cubicBezTo>
                  <a:pt x="2110265" y="180246"/>
                  <a:pt x="2110074" y="181231"/>
                  <a:pt x="2109741" y="183121"/>
                </a:cubicBezTo>
                <a:cubicBezTo>
                  <a:pt x="2109407" y="185012"/>
                  <a:pt x="2109216" y="187332"/>
                  <a:pt x="2109168" y="190081"/>
                </a:cubicBezTo>
                <a:cubicBezTo>
                  <a:pt x="2109272" y="203102"/>
                  <a:pt x="2113544" y="213668"/>
                  <a:pt x="2121986" y="221779"/>
                </a:cubicBezTo>
                <a:cubicBezTo>
                  <a:pt x="2130428" y="229891"/>
                  <a:pt x="2142419" y="234070"/>
                  <a:pt x="2157961" y="234316"/>
                </a:cubicBezTo>
                <a:cubicBezTo>
                  <a:pt x="2168545" y="234052"/>
                  <a:pt x="2178378" y="232207"/>
                  <a:pt x="2187462" y="228779"/>
                </a:cubicBezTo>
                <a:cubicBezTo>
                  <a:pt x="2196546" y="225352"/>
                  <a:pt x="2203894" y="221925"/>
                  <a:pt x="2209504" y="218497"/>
                </a:cubicBezTo>
                <a:cubicBezTo>
                  <a:pt x="2215115" y="215070"/>
                  <a:pt x="2218002" y="213225"/>
                  <a:pt x="2218167" y="212961"/>
                </a:cubicBezTo>
                <a:lnTo>
                  <a:pt x="2231108" y="249538"/>
                </a:lnTo>
                <a:cubicBezTo>
                  <a:pt x="2230958" y="249853"/>
                  <a:pt x="2227535" y="252056"/>
                  <a:pt x="2220841" y="256149"/>
                </a:cubicBezTo>
                <a:cubicBezTo>
                  <a:pt x="2214146" y="260241"/>
                  <a:pt x="2205079" y="264333"/>
                  <a:pt x="2193641" y="268425"/>
                </a:cubicBezTo>
                <a:cubicBezTo>
                  <a:pt x="2182202" y="272517"/>
                  <a:pt x="2169293" y="274720"/>
                  <a:pt x="2154912" y="275035"/>
                </a:cubicBezTo>
                <a:cubicBezTo>
                  <a:pt x="2124469" y="274490"/>
                  <a:pt x="2101151" y="266447"/>
                  <a:pt x="2084960" y="250907"/>
                </a:cubicBezTo>
                <a:cubicBezTo>
                  <a:pt x="2068768" y="235366"/>
                  <a:pt x="2060598" y="215599"/>
                  <a:pt x="2060448" y="191606"/>
                </a:cubicBezTo>
                <a:cubicBezTo>
                  <a:pt x="2060640" y="169377"/>
                  <a:pt x="2065585" y="149245"/>
                  <a:pt x="2075282" y="131210"/>
                </a:cubicBezTo>
                <a:cubicBezTo>
                  <a:pt x="2084979" y="113175"/>
                  <a:pt x="2098276" y="98801"/>
                  <a:pt x="2115174" y="88089"/>
                </a:cubicBezTo>
                <a:cubicBezTo>
                  <a:pt x="2132071" y="77376"/>
                  <a:pt x="2151416" y="71890"/>
                  <a:pt x="2173208" y="71629"/>
                </a:cubicBezTo>
                <a:close/>
                <a:moveTo>
                  <a:pt x="1973575" y="71629"/>
                </a:moveTo>
                <a:cubicBezTo>
                  <a:pt x="1984779" y="71598"/>
                  <a:pt x="1995580" y="73097"/>
                  <a:pt x="2005981" y="76125"/>
                </a:cubicBezTo>
                <a:cubicBezTo>
                  <a:pt x="2016382" y="79153"/>
                  <a:pt x="2024646" y="83894"/>
                  <a:pt x="2030773" y="90348"/>
                </a:cubicBezTo>
                <a:cubicBezTo>
                  <a:pt x="2036901" y="96802"/>
                  <a:pt x="2039156" y="105152"/>
                  <a:pt x="2037541" y="115399"/>
                </a:cubicBezTo>
                <a:lnTo>
                  <a:pt x="2033349" y="136743"/>
                </a:lnTo>
                <a:lnTo>
                  <a:pt x="1991854" y="136743"/>
                </a:lnTo>
                <a:lnTo>
                  <a:pt x="1993757" y="125309"/>
                </a:lnTo>
                <a:cubicBezTo>
                  <a:pt x="1994352" y="118821"/>
                  <a:pt x="1991639" y="114549"/>
                  <a:pt x="1985619" y="112493"/>
                </a:cubicBezTo>
                <a:cubicBezTo>
                  <a:pt x="1979598" y="110436"/>
                  <a:pt x="1973549" y="109499"/>
                  <a:pt x="1967473" y="109681"/>
                </a:cubicBezTo>
                <a:cubicBezTo>
                  <a:pt x="1957731" y="109681"/>
                  <a:pt x="1949753" y="111397"/>
                  <a:pt x="1943539" y="114827"/>
                </a:cubicBezTo>
                <a:cubicBezTo>
                  <a:pt x="1937325" y="118258"/>
                  <a:pt x="1934115" y="123403"/>
                  <a:pt x="1933908" y="130264"/>
                </a:cubicBezTo>
                <a:cubicBezTo>
                  <a:pt x="1934385" y="138243"/>
                  <a:pt x="1939147" y="144248"/>
                  <a:pt x="1948196" y="148278"/>
                </a:cubicBezTo>
                <a:cubicBezTo>
                  <a:pt x="1957245" y="152309"/>
                  <a:pt x="1967722" y="156230"/>
                  <a:pt x="1979628" y="160040"/>
                </a:cubicBezTo>
                <a:cubicBezTo>
                  <a:pt x="1991535" y="163851"/>
                  <a:pt x="2002013" y="169415"/>
                  <a:pt x="2011061" y="176733"/>
                </a:cubicBezTo>
                <a:cubicBezTo>
                  <a:pt x="2020110" y="184051"/>
                  <a:pt x="2024872" y="194987"/>
                  <a:pt x="2025349" y="209541"/>
                </a:cubicBezTo>
                <a:cubicBezTo>
                  <a:pt x="2024882" y="229603"/>
                  <a:pt x="2016394" y="245471"/>
                  <a:pt x="1999884" y="257145"/>
                </a:cubicBezTo>
                <a:cubicBezTo>
                  <a:pt x="1983373" y="268819"/>
                  <a:pt x="1961635" y="274782"/>
                  <a:pt x="1934671" y="275035"/>
                </a:cubicBezTo>
                <a:cubicBezTo>
                  <a:pt x="1923205" y="275106"/>
                  <a:pt x="1911412" y="273527"/>
                  <a:pt x="1899293" y="270299"/>
                </a:cubicBezTo>
                <a:cubicBezTo>
                  <a:pt x="1887174" y="267071"/>
                  <a:pt x="1877297" y="261770"/>
                  <a:pt x="1869661" y="254397"/>
                </a:cubicBezTo>
                <a:cubicBezTo>
                  <a:pt x="1862026" y="247023"/>
                  <a:pt x="1859200" y="237153"/>
                  <a:pt x="1861185" y="224786"/>
                </a:cubicBezTo>
                <a:lnTo>
                  <a:pt x="1864995" y="205729"/>
                </a:lnTo>
                <a:lnTo>
                  <a:pt x="1906124" y="205729"/>
                </a:lnTo>
                <a:lnTo>
                  <a:pt x="1904220" y="215639"/>
                </a:lnTo>
                <a:cubicBezTo>
                  <a:pt x="1903217" y="221787"/>
                  <a:pt x="1904801" y="226431"/>
                  <a:pt x="1908971" y="229572"/>
                </a:cubicBezTo>
                <a:cubicBezTo>
                  <a:pt x="1913143" y="232713"/>
                  <a:pt x="1918308" y="234816"/>
                  <a:pt x="1924468" y="235882"/>
                </a:cubicBezTo>
                <a:cubicBezTo>
                  <a:pt x="1930628" y="236947"/>
                  <a:pt x="1936191" y="237441"/>
                  <a:pt x="1941155" y="237364"/>
                </a:cubicBezTo>
                <a:cubicBezTo>
                  <a:pt x="1952526" y="237261"/>
                  <a:pt x="1961442" y="235180"/>
                  <a:pt x="1967902" y="231123"/>
                </a:cubicBezTo>
                <a:cubicBezTo>
                  <a:pt x="1974362" y="227065"/>
                  <a:pt x="1977652" y="221650"/>
                  <a:pt x="1977771" y="214877"/>
                </a:cubicBezTo>
                <a:cubicBezTo>
                  <a:pt x="1977297" y="207168"/>
                  <a:pt x="1972554" y="201241"/>
                  <a:pt x="1963543" y="197094"/>
                </a:cubicBezTo>
                <a:cubicBezTo>
                  <a:pt x="1954532" y="192947"/>
                  <a:pt x="1944098" y="188806"/>
                  <a:pt x="1932242" y="184671"/>
                </a:cubicBezTo>
                <a:cubicBezTo>
                  <a:pt x="1920385" y="180536"/>
                  <a:pt x="1909951" y="174633"/>
                  <a:pt x="1900940" y="166960"/>
                </a:cubicBezTo>
                <a:cubicBezTo>
                  <a:pt x="1891929" y="159288"/>
                  <a:pt x="1887186" y="148072"/>
                  <a:pt x="1886712" y="133313"/>
                </a:cubicBezTo>
                <a:cubicBezTo>
                  <a:pt x="1886979" y="119242"/>
                  <a:pt x="1891266" y="107648"/>
                  <a:pt x="1899572" y="98531"/>
                </a:cubicBezTo>
                <a:cubicBezTo>
                  <a:pt x="1907877" y="89414"/>
                  <a:pt x="1918598" y="82646"/>
                  <a:pt x="1931734" y="78226"/>
                </a:cubicBezTo>
                <a:cubicBezTo>
                  <a:pt x="1944870" y="73807"/>
                  <a:pt x="1958817" y="71607"/>
                  <a:pt x="1973575" y="71629"/>
                </a:cubicBezTo>
                <a:close/>
                <a:moveTo>
                  <a:pt x="1754869" y="71629"/>
                </a:moveTo>
                <a:cubicBezTo>
                  <a:pt x="1782216" y="72008"/>
                  <a:pt x="1804294" y="79907"/>
                  <a:pt x="1821103" y="95327"/>
                </a:cubicBezTo>
                <a:cubicBezTo>
                  <a:pt x="1837912" y="110747"/>
                  <a:pt x="1846558" y="131412"/>
                  <a:pt x="1847041" y="157323"/>
                </a:cubicBezTo>
                <a:cubicBezTo>
                  <a:pt x="1846689" y="180255"/>
                  <a:pt x="1840709" y="200535"/>
                  <a:pt x="1829101" y="218164"/>
                </a:cubicBezTo>
                <a:cubicBezTo>
                  <a:pt x="1817494" y="235793"/>
                  <a:pt x="1802372" y="249631"/>
                  <a:pt x="1783735" y="259679"/>
                </a:cubicBezTo>
                <a:cubicBezTo>
                  <a:pt x="1765097" y="269727"/>
                  <a:pt x="1745057" y="274845"/>
                  <a:pt x="1723614" y="275035"/>
                </a:cubicBezTo>
                <a:cubicBezTo>
                  <a:pt x="1696434" y="274688"/>
                  <a:pt x="1674403" y="266820"/>
                  <a:pt x="1657523" y="251432"/>
                </a:cubicBezTo>
                <a:cubicBezTo>
                  <a:pt x="1640642" y="236044"/>
                  <a:pt x="1631948" y="215219"/>
                  <a:pt x="1631442" y="188959"/>
                </a:cubicBezTo>
                <a:cubicBezTo>
                  <a:pt x="1631780" y="166272"/>
                  <a:pt x="1637703" y="146138"/>
                  <a:pt x="1649212" y="128556"/>
                </a:cubicBezTo>
                <a:cubicBezTo>
                  <a:pt x="1660720" y="110975"/>
                  <a:pt x="1675787" y="97141"/>
                  <a:pt x="1694410" y="87056"/>
                </a:cubicBezTo>
                <a:cubicBezTo>
                  <a:pt x="1713033" y="76970"/>
                  <a:pt x="1733186" y="71828"/>
                  <a:pt x="1754869" y="71629"/>
                </a:cubicBezTo>
                <a:close/>
                <a:moveTo>
                  <a:pt x="1538859" y="71629"/>
                </a:moveTo>
                <a:cubicBezTo>
                  <a:pt x="1555451" y="71652"/>
                  <a:pt x="1568616" y="76077"/>
                  <a:pt x="1578354" y="84903"/>
                </a:cubicBezTo>
                <a:cubicBezTo>
                  <a:pt x="1588093" y="93729"/>
                  <a:pt x="1593073" y="106814"/>
                  <a:pt x="1593295" y="124159"/>
                </a:cubicBezTo>
                <a:cubicBezTo>
                  <a:pt x="1593102" y="132602"/>
                  <a:pt x="1591753" y="143233"/>
                  <a:pt x="1589248" y="156052"/>
                </a:cubicBezTo>
                <a:cubicBezTo>
                  <a:pt x="1586743" y="168871"/>
                  <a:pt x="1584237" y="181226"/>
                  <a:pt x="1581730" y="193118"/>
                </a:cubicBezTo>
                <a:cubicBezTo>
                  <a:pt x="1579223" y="205011"/>
                  <a:pt x="1577871" y="213788"/>
                  <a:pt x="1577673" y="219451"/>
                </a:cubicBezTo>
                <a:cubicBezTo>
                  <a:pt x="1577737" y="225438"/>
                  <a:pt x="1579229" y="229567"/>
                  <a:pt x="1582150" y="231838"/>
                </a:cubicBezTo>
                <a:cubicBezTo>
                  <a:pt x="1585071" y="234109"/>
                  <a:pt x="1589040" y="235189"/>
                  <a:pt x="1594057" y="235078"/>
                </a:cubicBezTo>
                <a:cubicBezTo>
                  <a:pt x="1596406" y="235046"/>
                  <a:pt x="1598375" y="234919"/>
                  <a:pt x="1599962" y="234697"/>
                </a:cubicBezTo>
                <a:cubicBezTo>
                  <a:pt x="1601549" y="234474"/>
                  <a:pt x="1602375" y="234347"/>
                  <a:pt x="1602438" y="234316"/>
                </a:cubicBezTo>
                <a:lnTo>
                  <a:pt x="1595581" y="270465"/>
                </a:lnTo>
                <a:cubicBezTo>
                  <a:pt x="1595533" y="270512"/>
                  <a:pt x="1593818" y="270703"/>
                  <a:pt x="1590437" y="271035"/>
                </a:cubicBezTo>
                <a:cubicBezTo>
                  <a:pt x="1587056" y="271368"/>
                  <a:pt x="1582294" y="271559"/>
                  <a:pt x="1576151" y="271606"/>
                </a:cubicBezTo>
                <a:cubicBezTo>
                  <a:pt x="1569208" y="271789"/>
                  <a:pt x="1562075" y="271042"/>
                  <a:pt x="1554751" y="269365"/>
                </a:cubicBezTo>
                <a:cubicBezTo>
                  <a:pt x="1547427" y="267688"/>
                  <a:pt x="1541225" y="263981"/>
                  <a:pt x="1536142" y="258245"/>
                </a:cubicBezTo>
                <a:cubicBezTo>
                  <a:pt x="1531060" y="252508"/>
                  <a:pt x="1528410" y="243642"/>
                  <a:pt x="1528191" y="231648"/>
                </a:cubicBezTo>
                <a:cubicBezTo>
                  <a:pt x="1528374" y="224462"/>
                  <a:pt x="1529657" y="214736"/>
                  <a:pt x="1532040" y="202468"/>
                </a:cubicBezTo>
                <a:cubicBezTo>
                  <a:pt x="1534423" y="190201"/>
                  <a:pt x="1536807" y="178102"/>
                  <a:pt x="1539192" y="166172"/>
                </a:cubicBezTo>
                <a:cubicBezTo>
                  <a:pt x="1541576" y="154242"/>
                  <a:pt x="1542862" y="145191"/>
                  <a:pt x="1543050" y="139018"/>
                </a:cubicBezTo>
                <a:cubicBezTo>
                  <a:pt x="1543114" y="131716"/>
                  <a:pt x="1541177" y="126032"/>
                  <a:pt x="1537240" y="121968"/>
                </a:cubicBezTo>
                <a:cubicBezTo>
                  <a:pt x="1533303" y="117904"/>
                  <a:pt x="1526985" y="115841"/>
                  <a:pt x="1518285" y="115777"/>
                </a:cubicBezTo>
                <a:cubicBezTo>
                  <a:pt x="1501204" y="116357"/>
                  <a:pt x="1486504" y="123294"/>
                  <a:pt x="1474184" y="136589"/>
                </a:cubicBezTo>
                <a:cubicBezTo>
                  <a:pt x="1461865" y="149885"/>
                  <a:pt x="1453833" y="166061"/>
                  <a:pt x="1450086" y="185119"/>
                </a:cubicBezTo>
                <a:lnTo>
                  <a:pt x="1433322" y="270463"/>
                </a:lnTo>
                <a:lnTo>
                  <a:pt x="1384935" y="270463"/>
                </a:lnTo>
                <a:lnTo>
                  <a:pt x="1414272" y="120730"/>
                </a:lnTo>
                <a:cubicBezTo>
                  <a:pt x="1414677" y="118214"/>
                  <a:pt x="1414344" y="116198"/>
                  <a:pt x="1413272" y="114682"/>
                </a:cubicBezTo>
                <a:cubicBezTo>
                  <a:pt x="1412200" y="113166"/>
                  <a:pt x="1410248" y="112388"/>
                  <a:pt x="1407414" y="112348"/>
                </a:cubicBezTo>
                <a:lnTo>
                  <a:pt x="1385697" y="112348"/>
                </a:lnTo>
                <a:lnTo>
                  <a:pt x="1392555" y="76201"/>
                </a:lnTo>
                <a:lnTo>
                  <a:pt x="1443609" y="76201"/>
                </a:lnTo>
                <a:cubicBezTo>
                  <a:pt x="1451181" y="76225"/>
                  <a:pt x="1456706" y="77699"/>
                  <a:pt x="1460183" y="80624"/>
                </a:cubicBezTo>
                <a:cubicBezTo>
                  <a:pt x="1463659" y="83549"/>
                  <a:pt x="1465374" y="87782"/>
                  <a:pt x="1465326" y="93323"/>
                </a:cubicBezTo>
                <a:cubicBezTo>
                  <a:pt x="1465302" y="95677"/>
                  <a:pt x="1464874" y="99055"/>
                  <a:pt x="1464040" y="103455"/>
                </a:cubicBezTo>
                <a:cubicBezTo>
                  <a:pt x="1463207" y="107855"/>
                  <a:pt x="1462112" y="111708"/>
                  <a:pt x="1460754" y="115016"/>
                </a:cubicBezTo>
                <a:lnTo>
                  <a:pt x="1461516" y="115016"/>
                </a:lnTo>
                <a:cubicBezTo>
                  <a:pt x="1462676" y="112204"/>
                  <a:pt x="1466368" y="107383"/>
                  <a:pt x="1472593" y="100554"/>
                </a:cubicBezTo>
                <a:cubicBezTo>
                  <a:pt x="1478819" y="93724"/>
                  <a:pt x="1487478" y="87296"/>
                  <a:pt x="1498572" y="81270"/>
                </a:cubicBezTo>
                <a:cubicBezTo>
                  <a:pt x="1509666" y="75244"/>
                  <a:pt x="1523095" y="72031"/>
                  <a:pt x="1538859" y="71629"/>
                </a:cubicBezTo>
                <a:close/>
                <a:moveTo>
                  <a:pt x="1240870" y="71629"/>
                </a:moveTo>
                <a:cubicBezTo>
                  <a:pt x="1259951" y="72247"/>
                  <a:pt x="1274080" y="75958"/>
                  <a:pt x="1283256" y="82760"/>
                </a:cubicBezTo>
                <a:cubicBezTo>
                  <a:pt x="1292432" y="89563"/>
                  <a:pt x="1297607" y="95747"/>
                  <a:pt x="1298782" y="101312"/>
                </a:cubicBezTo>
                <a:lnTo>
                  <a:pt x="1299544" y="101312"/>
                </a:lnTo>
                <a:cubicBezTo>
                  <a:pt x="1299504" y="101312"/>
                  <a:pt x="1299488" y="100742"/>
                  <a:pt x="1299496" y="99600"/>
                </a:cubicBezTo>
                <a:cubicBezTo>
                  <a:pt x="1299504" y="98459"/>
                  <a:pt x="1299774" y="96747"/>
                  <a:pt x="1300306" y="94465"/>
                </a:cubicBezTo>
                <a:cubicBezTo>
                  <a:pt x="1301044" y="89542"/>
                  <a:pt x="1303473" y="85309"/>
                  <a:pt x="1307592" y="81766"/>
                </a:cubicBezTo>
                <a:cubicBezTo>
                  <a:pt x="1311712" y="78222"/>
                  <a:pt x="1317665" y="76367"/>
                  <a:pt x="1325452" y="76201"/>
                </a:cubicBezTo>
                <a:lnTo>
                  <a:pt x="1374220" y="76201"/>
                </a:lnTo>
                <a:lnTo>
                  <a:pt x="1366980" y="112348"/>
                </a:lnTo>
                <a:lnTo>
                  <a:pt x="1348692" y="112348"/>
                </a:lnTo>
                <a:cubicBezTo>
                  <a:pt x="1345994" y="112356"/>
                  <a:pt x="1343771" y="113007"/>
                  <a:pt x="1342025" y="114302"/>
                </a:cubicBezTo>
                <a:cubicBezTo>
                  <a:pt x="1340279" y="115597"/>
                  <a:pt x="1339199" y="117487"/>
                  <a:pt x="1338787" y="119972"/>
                </a:cubicBezTo>
                <a:lnTo>
                  <a:pt x="1311354" y="260564"/>
                </a:lnTo>
                <a:cubicBezTo>
                  <a:pt x="1306656" y="282671"/>
                  <a:pt x="1298570" y="300322"/>
                  <a:pt x="1287097" y="313517"/>
                </a:cubicBezTo>
                <a:cubicBezTo>
                  <a:pt x="1275625" y="326711"/>
                  <a:pt x="1262290" y="336201"/>
                  <a:pt x="1247092" y="341985"/>
                </a:cubicBezTo>
                <a:cubicBezTo>
                  <a:pt x="1231895" y="347769"/>
                  <a:pt x="1216359" y="350598"/>
                  <a:pt x="1200483" y="350473"/>
                </a:cubicBezTo>
                <a:cubicBezTo>
                  <a:pt x="1179130" y="349926"/>
                  <a:pt x="1162250" y="347310"/>
                  <a:pt x="1149845" y="342625"/>
                </a:cubicBezTo>
                <a:cubicBezTo>
                  <a:pt x="1137439" y="337939"/>
                  <a:pt x="1129697" y="334467"/>
                  <a:pt x="1126617" y="332207"/>
                </a:cubicBezTo>
                <a:lnTo>
                  <a:pt x="1146040" y="298310"/>
                </a:lnTo>
                <a:cubicBezTo>
                  <a:pt x="1146215" y="298835"/>
                  <a:pt x="1150909" y="300932"/>
                  <a:pt x="1160125" y="304604"/>
                </a:cubicBezTo>
                <a:cubicBezTo>
                  <a:pt x="1169340" y="308275"/>
                  <a:pt x="1182031" y="310372"/>
                  <a:pt x="1198198" y="310897"/>
                </a:cubicBezTo>
                <a:cubicBezTo>
                  <a:pt x="1214414" y="311183"/>
                  <a:pt x="1228273" y="307369"/>
                  <a:pt x="1239774" y="299457"/>
                </a:cubicBezTo>
                <a:cubicBezTo>
                  <a:pt x="1251275" y="291545"/>
                  <a:pt x="1259134" y="277819"/>
                  <a:pt x="1263349" y="258281"/>
                </a:cubicBezTo>
                <a:cubicBezTo>
                  <a:pt x="1264722" y="251994"/>
                  <a:pt x="1265881" y="247253"/>
                  <a:pt x="1266825" y="244058"/>
                </a:cubicBezTo>
                <a:cubicBezTo>
                  <a:pt x="1267770" y="240863"/>
                  <a:pt x="1268262" y="239261"/>
                  <a:pt x="1268301" y="239253"/>
                </a:cubicBezTo>
                <a:lnTo>
                  <a:pt x="1267921" y="239253"/>
                </a:lnTo>
                <a:cubicBezTo>
                  <a:pt x="1260951" y="248054"/>
                  <a:pt x="1252982" y="254809"/>
                  <a:pt x="1244013" y="259518"/>
                </a:cubicBezTo>
                <a:cubicBezTo>
                  <a:pt x="1235043" y="264227"/>
                  <a:pt x="1224598" y="266606"/>
                  <a:pt x="1212676" y="266653"/>
                </a:cubicBezTo>
                <a:cubicBezTo>
                  <a:pt x="1188240" y="266195"/>
                  <a:pt x="1169708" y="258644"/>
                  <a:pt x="1157082" y="244003"/>
                </a:cubicBezTo>
                <a:cubicBezTo>
                  <a:pt x="1144455" y="229361"/>
                  <a:pt x="1138110" y="210378"/>
                  <a:pt x="1138047" y="187055"/>
                </a:cubicBezTo>
                <a:cubicBezTo>
                  <a:pt x="1138096" y="168591"/>
                  <a:pt x="1142100" y="150597"/>
                  <a:pt x="1150060" y="133074"/>
                </a:cubicBezTo>
                <a:cubicBezTo>
                  <a:pt x="1158020" y="115551"/>
                  <a:pt x="1169640" y="101035"/>
                  <a:pt x="1184922" y="89526"/>
                </a:cubicBezTo>
                <a:cubicBezTo>
                  <a:pt x="1200204" y="78017"/>
                  <a:pt x="1218853" y="72052"/>
                  <a:pt x="1240870" y="71629"/>
                </a:cubicBezTo>
                <a:close/>
                <a:moveTo>
                  <a:pt x="1022593" y="71629"/>
                </a:moveTo>
                <a:cubicBezTo>
                  <a:pt x="1034248" y="71542"/>
                  <a:pt x="1045350" y="73323"/>
                  <a:pt x="1055899" y="76972"/>
                </a:cubicBezTo>
                <a:cubicBezTo>
                  <a:pt x="1066449" y="80621"/>
                  <a:pt x="1075093" y="86662"/>
                  <a:pt x="1081832" y="95094"/>
                </a:cubicBezTo>
                <a:cubicBezTo>
                  <a:pt x="1088572" y="103526"/>
                  <a:pt x="1092054" y="114873"/>
                  <a:pt x="1092279" y="129134"/>
                </a:cubicBezTo>
                <a:cubicBezTo>
                  <a:pt x="1092082" y="137023"/>
                  <a:pt x="1090701" y="146918"/>
                  <a:pt x="1088135" y="158820"/>
                </a:cubicBezTo>
                <a:cubicBezTo>
                  <a:pt x="1085569" y="170723"/>
                  <a:pt x="1083004" y="182307"/>
                  <a:pt x="1080438" y="193574"/>
                </a:cubicBezTo>
                <a:cubicBezTo>
                  <a:pt x="1077872" y="204840"/>
                  <a:pt x="1076491" y="213463"/>
                  <a:pt x="1076293" y="219443"/>
                </a:cubicBezTo>
                <a:cubicBezTo>
                  <a:pt x="1076357" y="225267"/>
                  <a:pt x="1077848" y="229350"/>
                  <a:pt x="1080766" y="231694"/>
                </a:cubicBezTo>
                <a:cubicBezTo>
                  <a:pt x="1083684" y="234037"/>
                  <a:pt x="1087649" y="235165"/>
                  <a:pt x="1092660" y="235078"/>
                </a:cubicBezTo>
                <a:cubicBezTo>
                  <a:pt x="1095010" y="235046"/>
                  <a:pt x="1096978" y="234919"/>
                  <a:pt x="1098566" y="234697"/>
                </a:cubicBezTo>
                <a:cubicBezTo>
                  <a:pt x="1100154" y="234474"/>
                  <a:pt x="1100979" y="234347"/>
                  <a:pt x="1101042" y="234315"/>
                </a:cubicBezTo>
                <a:lnTo>
                  <a:pt x="1094184" y="270465"/>
                </a:lnTo>
                <a:cubicBezTo>
                  <a:pt x="1094224" y="270512"/>
                  <a:pt x="1092622" y="270703"/>
                  <a:pt x="1089378" y="271035"/>
                </a:cubicBezTo>
                <a:cubicBezTo>
                  <a:pt x="1086134" y="271368"/>
                  <a:pt x="1081011" y="271559"/>
                  <a:pt x="1074010" y="271606"/>
                </a:cubicBezTo>
                <a:cubicBezTo>
                  <a:pt x="1062987" y="271931"/>
                  <a:pt x="1053151" y="269854"/>
                  <a:pt x="1044501" y="265376"/>
                </a:cubicBezTo>
                <a:cubicBezTo>
                  <a:pt x="1035852" y="260898"/>
                  <a:pt x="1030582" y="252068"/>
                  <a:pt x="1028692" y="238888"/>
                </a:cubicBezTo>
                <a:lnTo>
                  <a:pt x="1027930" y="238888"/>
                </a:lnTo>
                <a:cubicBezTo>
                  <a:pt x="1028012" y="239334"/>
                  <a:pt x="1025475" y="242458"/>
                  <a:pt x="1020320" y="248259"/>
                </a:cubicBezTo>
                <a:cubicBezTo>
                  <a:pt x="1015164" y="254061"/>
                  <a:pt x="1007658" y="259862"/>
                  <a:pt x="997801" y="265664"/>
                </a:cubicBezTo>
                <a:cubicBezTo>
                  <a:pt x="987943" y="271465"/>
                  <a:pt x="976004" y="274589"/>
                  <a:pt x="961982" y="275035"/>
                </a:cubicBezTo>
                <a:cubicBezTo>
                  <a:pt x="946672" y="275028"/>
                  <a:pt x="933696" y="270857"/>
                  <a:pt x="923053" y="262523"/>
                </a:cubicBezTo>
                <a:cubicBezTo>
                  <a:pt x="912410" y="254188"/>
                  <a:pt x="906859" y="241734"/>
                  <a:pt x="906399" y="225160"/>
                </a:cubicBezTo>
                <a:cubicBezTo>
                  <a:pt x="906668" y="210466"/>
                  <a:pt x="910963" y="198270"/>
                  <a:pt x="919283" y="188574"/>
                </a:cubicBezTo>
                <a:cubicBezTo>
                  <a:pt x="927604" y="178878"/>
                  <a:pt x="938338" y="171246"/>
                  <a:pt x="951487" y="165677"/>
                </a:cubicBezTo>
                <a:cubicBezTo>
                  <a:pt x="964636" y="160109"/>
                  <a:pt x="978588" y="156168"/>
                  <a:pt x="993341" y="153856"/>
                </a:cubicBezTo>
                <a:cubicBezTo>
                  <a:pt x="1008094" y="151543"/>
                  <a:pt x="1022038" y="150423"/>
                  <a:pt x="1035173" y="150496"/>
                </a:cubicBezTo>
                <a:lnTo>
                  <a:pt x="1042034" y="150496"/>
                </a:lnTo>
                <a:cubicBezTo>
                  <a:pt x="1042130" y="150162"/>
                  <a:pt x="1042511" y="148159"/>
                  <a:pt x="1043178" y="144488"/>
                </a:cubicBezTo>
                <a:cubicBezTo>
                  <a:pt x="1043845" y="140816"/>
                  <a:pt x="1044226" y="137479"/>
                  <a:pt x="1044321" y="134475"/>
                </a:cubicBezTo>
                <a:cubicBezTo>
                  <a:pt x="1044297" y="126798"/>
                  <a:pt x="1041677" y="120886"/>
                  <a:pt x="1036459" y="116737"/>
                </a:cubicBezTo>
                <a:cubicBezTo>
                  <a:pt x="1031241" y="112589"/>
                  <a:pt x="1023570" y="110491"/>
                  <a:pt x="1013444" y="110443"/>
                </a:cubicBezTo>
                <a:cubicBezTo>
                  <a:pt x="1003728" y="110665"/>
                  <a:pt x="994485" y="112214"/>
                  <a:pt x="985715" y="115091"/>
                </a:cubicBezTo>
                <a:cubicBezTo>
                  <a:pt x="976945" y="117969"/>
                  <a:pt x="969763" y="120846"/>
                  <a:pt x="964170" y="123723"/>
                </a:cubicBezTo>
                <a:cubicBezTo>
                  <a:pt x="958577" y="126601"/>
                  <a:pt x="955687" y="128150"/>
                  <a:pt x="955501" y="128372"/>
                </a:cubicBezTo>
                <a:lnTo>
                  <a:pt x="944461" y="92558"/>
                </a:lnTo>
                <a:cubicBezTo>
                  <a:pt x="944649" y="92300"/>
                  <a:pt x="948295" y="90491"/>
                  <a:pt x="955399" y="87132"/>
                </a:cubicBezTo>
                <a:cubicBezTo>
                  <a:pt x="962503" y="83773"/>
                  <a:pt x="971937" y="80414"/>
                  <a:pt x="983700" y="77055"/>
                </a:cubicBezTo>
                <a:cubicBezTo>
                  <a:pt x="995463" y="73696"/>
                  <a:pt x="1008427" y="71887"/>
                  <a:pt x="1022593" y="71629"/>
                </a:cubicBezTo>
                <a:close/>
                <a:moveTo>
                  <a:pt x="443484" y="71629"/>
                </a:moveTo>
                <a:cubicBezTo>
                  <a:pt x="460075" y="71652"/>
                  <a:pt x="473240" y="76077"/>
                  <a:pt x="482979" y="84903"/>
                </a:cubicBezTo>
                <a:cubicBezTo>
                  <a:pt x="492717" y="93729"/>
                  <a:pt x="497697" y="106814"/>
                  <a:pt x="497919" y="124159"/>
                </a:cubicBezTo>
                <a:cubicBezTo>
                  <a:pt x="497727" y="132602"/>
                  <a:pt x="496378" y="143233"/>
                  <a:pt x="493873" y="156052"/>
                </a:cubicBezTo>
                <a:cubicBezTo>
                  <a:pt x="491368" y="168871"/>
                  <a:pt x="488862" y="181226"/>
                  <a:pt x="486355" y="193118"/>
                </a:cubicBezTo>
                <a:cubicBezTo>
                  <a:pt x="483848" y="205011"/>
                  <a:pt x="482496" y="213788"/>
                  <a:pt x="482298" y="219451"/>
                </a:cubicBezTo>
                <a:cubicBezTo>
                  <a:pt x="482362" y="225438"/>
                  <a:pt x="483854" y="229567"/>
                  <a:pt x="486775" y="231838"/>
                </a:cubicBezTo>
                <a:cubicBezTo>
                  <a:pt x="489696" y="234109"/>
                  <a:pt x="493665" y="235189"/>
                  <a:pt x="498682" y="235078"/>
                </a:cubicBezTo>
                <a:cubicBezTo>
                  <a:pt x="501031" y="235046"/>
                  <a:pt x="502999" y="234919"/>
                  <a:pt x="504587" y="234697"/>
                </a:cubicBezTo>
                <a:cubicBezTo>
                  <a:pt x="506174" y="234474"/>
                  <a:pt x="507000" y="234347"/>
                  <a:pt x="507063" y="234316"/>
                </a:cubicBezTo>
                <a:lnTo>
                  <a:pt x="500205" y="270465"/>
                </a:lnTo>
                <a:cubicBezTo>
                  <a:pt x="500158" y="270512"/>
                  <a:pt x="498443" y="270703"/>
                  <a:pt x="495062" y="271035"/>
                </a:cubicBezTo>
                <a:cubicBezTo>
                  <a:pt x="491681" y="271368"/>
                  <a:pt x="486919" y="271559"/>
                  <a:pt x="480776" y="271606"/>
                </a:cubicBezTo>
                <a:cubicBezTo>
                  <a:pt x="473833" y="271789"/>
                  <a:pt x="466700" y="271042"/>
                  <a:pt x="459376" y="269365"/>
                </a:cubicBezTo>
                <a:cubicBezTo>
                  <a:pt x="452052" y="267688"/>
                  <a:pt x="445849" y="263981"/>
                  <a:pt x="440767" y="258245"/>
                </a:cubicBezTo>
                <a:cubicBezTo>
                  <a:pt x="435685" y="252508"/>
                  <a:pt x="433035" y="243642"/>
                  <a:pt x="432816" y="231648"/>
                </a:cubicBezTo>
                <a:cubicBezTo>
                  <a:pt x="432999" y="224462"/>
                  <a:pt x="434282" y="214736"/>
                  <a:pt x="436665" y="202468"/>
                </a:cubicBezTo>
                <a:cubicBezTo>
                  <a:pt x="439048" y="190201"/>
                  <a:pt x="441432" y="178102"/>
                  <a:pt x="443816" y="166172"/>
                </a:cubicBezTo>
                <a:cubicBezTo>
                  <a:pt x="446201" y="154242"/>
                  <a:pt x="447487" y="145191"/>
                  <a:pt x="447675" y="139018"/>
                </a:cubicBezTo>
                <a:cubicBezTo>
                  <a:pt x="447738" y="131716"/>
                  <a:pt x="445802" y="126032"/>
                  <a:pt x="441865" y="121968"/>
                </a:cubicBezTo>
                <a:cubicBezTo>
                  <a:pt x="437928" y="117904"/>
                  <a:pt x="431609" y="115841"/>
                  <a:pt x="422910" y="115777"/>
                </a:cubicBezTo>
                <a:cubicBezTo>
                  <a:pt x="405829" y="116357"/>
                  <a:pt x="391128" y="123294"/>
                  <a:pt x="378809" y="136589"/>
                </a:cubicBezTo>
                <a:cubicBezTo>
                  <a:pt x="366490" y="149885"/>
                  <a:pt x="358458" y="166061"/>
                  <a:pt x="354711" y="185119"/>
                </a:cubicBezTo>
                <a:lnTo>
                  <a:pt x="337947" y="270463"/>
                </a:lnTo>
                <a:lnTo>
                  <a:pt x="289560" y="270463"/>
                </a:lnTo>
                <a:lnTo>
                  <a:pt x="318897" y="120730"/>
                </a:lnTo>
                <a:cubicBezTo>
                  <a:pt x="319302" y="118214"/>
                  <a:pt x="318969" y="116198"/>
                  <a:pt x="317897" y="114682"/>
                </a:cubicBezTo>
                <a:cubicBezTo>
                  <a:pt x="316825" y="113166"/>
                  <a:pt x="314873" y="112388"/>
                  <a:pt x="312039" y="112348"/>
                </a:cubicBezTo>
                <a:lnTo>
                  <a:pt x="290322" y="112348"/>
                </a:lnTo>
                <a:lnTo>
                  <a:pt x="297180" y="76201"/>
                </a:lnTo>
                <a:lnTo>
                  <a:pt x="348234" y="76201"/>
                </a:lnTo>
                <a:cubicBezTo>
                  <a:pt x="355806" y="76225"/>
                  <a:pt x="361331" y="77699"/>
                  <a:pt x="364807" y="80624"/>
                </a:cubicBezTo>
                <a:cubicBezTo>
                  <a:pt x="368284" y="83549"/>
                  <a:pt x="369999" y="87782"/>
                  <a:pt x="369951" y="93323"/>
                </a:cubicBezTo>
                <a:cubicBezTo>
                  <a:pt x="369927" y="95677"/>
                  <a:pt x="369499" y="99055"/>
                  <a:pt x="368665" y="103455"/>
                </a:cubicBezTo>
                <a:cubicBezTo>
                  <a:pt x="367832" y="107855"/>
                  <a:pt x="366736" y="111708"/>
                  <a:pt x="365379" y="115016"/>
                </a:cubicBezTo>
                <a:lnTo>
                  <a:pt x="366141" y="115016"/>
                </a:lnTo>
                <a:cubicBezTo>
                  <a:pt x="367300" y="112204"/>
                  <a:pt x="370993" y="107383"/>
                  <a:pt x="377218" y="100554"/>
                </a:cubicBezTo>
                <a:cubicBezTo>
                  <a:pt x="383444" y="93724"/>
                  <a:pt x="392103" y="87296"/>
                  <a:pt x="403197" y="81270"/>
                </a:cubicBezTo>
                <a:cubicBezTo>
                  <a:pt x="414290" y="75244"/>
                  <a:pt x="427720" y="72031"/>
                  <a:pt x="443484" y="71629"/>
                </a:cubicBezTo>
                <a:close/>
                <a:moveTo>
                  <a:pt x="2727960" y="39958"/>
                </a:moveTo>
                <a:lnTo>
                  <a:pt x="2691003" y="230506"/>
                </a:lnTo>
                <a:lnTo>
                  <a:pt x="2726817" y="230506"/>
                </a:lnTo>
                <a:cubicBezTo>
                  <a:pt x="2736866" y="230522"/>
                  <a:pt x="2746201" y="229633"/>
                  <a:pt x="2754821" y="227838"/>
                </a:cubicBezTo>
                <a:cubicBezTo>
                  <a:pt x="2763440" y="226044"/>
                  <a:pt x="2771632" y="223249"/>
                  <a:pt x="2779395" y="219454"/>
                </a:cubicBezTo>
                <a:cubicBezTo>
                  <a:pt x="2798104" y="209689"/>
                  <a:pt x="2812883" y="195207"/>
                  <a:pt x="2823734" y="176010"/>
                </a:cubicBezTo>
                <a:cubicBezTo>
                  <a:pt x="2834584" y="156812"/>
                  <a:pt x="2840125" y="135471"/>
                  <a:pt x="2840355" y="111986"/>
                </a:cubicBezTo>
                <a:cubicBezTo>
                  <a:pt x="2840292" y="95242"/>
                  <a:pt x="2837180" y="81475"/>
                  <a:pt x="2831020" y="70685"/>
                </a:cubicBezTo>
                <a:cubicBezTo>
                  <a:pt x="2824861" y="59895"/>
                  <a:pt x="2816035" y="51940"/>
                  <a:pt x="2804541" y="46819"/>
                </a:cubicBezTo>
                <a:cubicBezTo>
                  <a:pt x="2798676" y="44366"/>
                  <a:pt x="2792405" y="42603"/>
                  <a:pt x="2785729" y="41531"/>
                </a:cubicBezTo>
                <a:cubicBezTo>
                  <a:pt x="2779053" y="40459"/>
                  <a:pt x="2771736" y="39934"/>
                  <a:pt x="2763774" y="39958"/>
                </a:cubicBezTo>
                <a:close/>
                <a:moveTo>
                  <a:pt x="3763483" y="23242"/>
                </a:moveTo>
                <a:lnTo>
                  <a:pt x="3809952" y="23242"/>
                </a:lnTo>
                <a:lnTo>
                  <a:pt x="3799665" y="76201"/>
                </a:lnTo>
                <a:lnTo>
                  <a:pt x="3844242" y="76201"/>
                </a:lnTo>
                <a:lnTo>
                  <a:pt x="3837384" y="112348"/>
                </a:lnTo>
                <a:lnTo>
                  <a:pt x="3792807" y="112348"/>
                </a:lnTo>
                <a:lnTo>
                  <a:pt x="3777186" y="193914"/>
                </a:lnTo>
                <a:cubicBezTo>
                  <a:pt x="3776805" y="196265"/>
                  <a:pt x="3776520" y="198615"/>
                  <a:pt x="3776329" y="200966"/>
                </a:cubicBezTo>
                <a:cubicBezTo>
                  <a:pt x="3776139" y="203316"/>
                  <a:pt x="3776044" y="205285"/>
                  <a:pt x="3776044" y="206873"/>
                </a:cubicBezTo>
                <a:cubicBezTo>
                  <a:pt x="3776432" y="217808"/>
                  <a:pt x="3779750" y="225002"/>
                  <a:pt x="3785997" y="228456"/>
                </a:cubicBezTo>
                <a:cubicBezTo>
                  <a:pt x="3792244" y="231910"/>
                  <a:pt x="3799086" y="233483"/>
                  <a:pt x="3806523" y="233173"/>
                </a:cubicBezTo>
                <a:cubicBezTo>
                  <a:pt x="3809635" y="233141"/>
                  <a:pt x="3812175" y="233014"/>
                  <a:pt x="3814144" y="232792"/>
                </a:cubicBezTo>
                <a:cubicBezTo>
                  <a:pt x="3816112" y="232569"/>
                  <a:pt x="3817128" y="232442"/>
                  <a:pt x="3817191" y="232411"/>
                </a:cubicBezTo>
                <a:lnTo>
                  <a:pt x="3809571" y="271227"/>
                </a:lnTo>
                <a:cubicBezTo>
                  <a:pt x="3809389" y="271274"/>
                  <a:pt x="3807849" y="271464"/>
                  <a:pt x="3804952" y="271797"/>
                </a:cubicBezTo>
                <a:cubicBezTo>
                  <a:pt x="3802054" y="272130"/>
                  <a:pt x="3798896" y="272321"/>
                  <a:pt x="3795474" y="272368"/>
                </a:cubicBezTo>
                <a:cubicBezTo>
                  <a:pt x="3783593" y="272479"/>
                  <a:pt x="3772447" y="270735"/>
                  <a:pt x="3762036" y="267138"/>
                </a:cubicBezTo>
                <a:cubicBezTo>
                  <a:pt x="3751625" y="263541"/>
                  <a:pt x="3743160" y="257426"/>
                  <a:pt x="3736642" y="248794"/>
                </a:cubicBezTo>
                <a:cubicBezTo>
                  <a:pt x="3730123" y="240161"/>
                  <a:pt x="3726763" y="228348"/>
                  <a:pt x="3726561" y="213353"/>
                </a:cubicBezTo>
                <a:cubicBezTo>
                  <a:pt x="3726569" y="210677"/>
                  <a:pt x="3726743" y="207834"/>
                  <a:pt x="3727085" y="204825"/>
                </a:cubicBezTo>
                <a:cubicBezTo>
                  <a:pt x="3727425" y="201815"/>
                  <a:pt x="3727885" y="198687"/>
                  <a:pt x="3728464" y="195439"/>
                </a:cubicBezTo>
                <a:lnTo>
                  <a:pt x="3744831" y="112348"/>
                </a:lnTo>
                <a:lnTo>
                  <a:pt x="3714750" y="112348"/>
                </a:lnTo>
                <a:lnTo>
                  <a:pt x="3721989" y="76201"/>
                </a:lnTo>
                <a:lnTo>
                  <a:pt x="3753205" y="76201"/>
                </a:lnTo>
                <a:close/>
                <a:moveTo>
                  <a:pt x="3282315" y="1"/>
                </a:moveTo>
                <a:lnTo>
                  <a:pt x="3360420" y="1"/>
                </a:lnTo>
                <a:lnTo>
                  <a:pt x="3344418" y="82285"/>
                </a:lnTo>
                <a:cubicBezTo>
                  <a:pt x="3343394" y="87176"/>
                  <a:pt x="3342394" y="91283"/>
                  <a:pt x="3341418" y="94605"/>
                </a:cubicBezTo>
                <a:cubicBezTo>
                  <a:pt x="3340441" y="97927"/>
                  <a:pt x="3339918" y="99656"/>
                  <a:pt x="3339846" y="99790"/>
                </a:cubicBezTo>
                <a:lnTo>
                  <a:pt x="3340608" y="99790"/>
                </a:lnTo>
                <a:cubicBezTo>
                  <a:pt x="3347490" y="91291"/>
                  <a:pt x="3356205" y="84505"/>
                  <a:pt x="3366754" y="79430"/>
                </a:cubicBezTo>
                <a:cubicBezTo>
                  <a:pt x="3377303" y="74356"/>
                  <a:pt x="3388400" y="71756"/>
                  <a:pt x="3400044" y="71629"/>
                </a:cubicBezTo>
                <a:cubicBezTo>
                  <a:pt x="3423432" y="71921"/>
                  <a:pt x="3441487" y="79329"/>
                  <a:pt x="3454210" y="93852"/>
                </a:cubicBezTo>
                <a:cubicBezTo>
                  <a:pt x="3466931" y="108375"/>
                  <a:pt x="3473372" y="128262"/>
                  <a:pt x="3473529" y="153512"/>
                </a:cubicBezTo>
                <a:cubicBezTo>
                  <a:pt x="3473213" y="177691"/>
                  <a:pt x="3468010" y="198865"/>
                  <a:pt x="3457921" y="217035"/>
                </a:cubicBezTo>
                <a:cubicBezTo>
                  <a:pt x="3447832" y="235204"/>
                  <a:pt x="3434759" y="249372"/>
                  <a:pt x="3418701" y="259538"/>
                </a:cubicBezTo>
                <a:cubicBezTo>
                  <a:pt x="3402643" y="269703"/>
                  <a:pt x="3385502" y="274869"/>
                  <a:pt x="3367278" y="275035"/>
                </a:cubicBezTo>
                <a:cubicBezTo>
                  <a:pt x="3355229" y="275059"/>
                  <a:pt x="3344085" y="272538"/>
                  <a:pt x="3333845" y="267472"/>
                </a:cubicBezTo>
                <a:cubicBezTo>
                  <a:pt x="3323606" y="262406"/>
                  <a:pt x="3315700" y="254652"/>
                  <a:pt x="3310128" y="244210"/>
                </a:cubicBezTo>
                <a:lnTo>
                  <a:pt x="3309366" y="244210"/>
                </a:lnTo>
                <a:cubicBezTo>
                  <a:pt x="3309382" y="244329"/>
                  <a:pt x="3309255" y="245709"/>
                  <a:pt x="3308985" y="248349"/>
                </a:cubicBezTo>
                <a:cubicBezTo>
                  <a:pt x="3308716" y="250989"/>
                  <a:pt x="3308207" y="254176"/>
                  <a:pt x="3307461" y="257910"/>
                </a:cubicBezTo>
                <a:lnTo>
                  <a:pt x="3305175" y="270463"/>
                </a:lnTo>
                <a:lnTo>
                  <a:pt x="3259836" y="270463"/>
                </a:lnTo>
                <a:lnTo>
                  <a:pt x="3305175" y="36148"/>
                </a:lnTo>
                <a:lnTo>
                  <a:pt x="3275076" y="36148"/>
                </a:lnTo>
                <a:close/>
                <a:moveTo>
                  <a:pt x="2969490" y="1"/>
                </a:moveTo>
                <a:lnTo>
                  <a:pt x="3018234" y="1"/>
                </a:lnTo>
                <a:lnTo>
                  <a:pt x="3009857" y="43006"/>
                </a:lnTo>
                <a:lnTo>
                  <a:pt x="2961112" y="43006"/>
                </a:lnTo>
                <a:close/>
                <a:moveTo>
                  <a:pt x="2653665" y="1"/>
                </a:moveTo>
                <a:lnTo>
                  <a:pt x="2766441" y="1"/>
                </a:lnTo>
                <a:cubicBezTo>
                  <a:pt x="2778514" y="-23"/>
                  <a:pt x="2789420" y="691"/>
                  <a:pt x="2799159" y="2141"/>
                </a:cubicBezTo>
                <a:cubicBezTo>
                  <a:pt x="2808899" y="3592"/>
                  <a:pt x="2818186" y="5923"/>
                  <a:pt x="2827020" y="9134"/>
                </a:cubicBezTo>
                <a:cubicBezTo>
                  <a:pt x="2847493" y="16586"/>
                  <a:pt x="2863183" y="28612"/>
                  <a:pt x="2874088" y="45213"/>
                </a:cubicBezTo>
                <a:cubicBezTo>
                  <a:pt x="2884993" y="61814"/>
                  <a:pt x="2890497" y="82801"/>
                  <a:pt x="2890600" y="108175"/>
                </a:cubicBezTo>
                <a:cubicBezTo>
                  <a:pt x="2890501" y="129740"/>
                  <a:pt x="2886596" y="150421"/>
                  <a:pt x="2878883" y="170220"/>
                </a:cubicBezTo>
                <a:cubicBezTo>
                  <a:pt x="2871170" y="190018"/>
                  <a:pt x="2860241" y="207592"/>
                  <a:pt x="2846095" y="222940"/>
                </a:cubicBezTo>
                <a:cubicBezTo>
                  <a:pt x="2831949" y="238289"/>
                  <a:pt x="2815177" y="250071"/>
                  <a:pt x="2795778" y="258286"/>
                </a:cubicBezTo>
                <a:cubicBezTo>
                  <a:pt x="2785388" y="262622"/>
                  <a:pt x="2774736" y="265746"/>
                  <a:pt x="2763822" y="267657"/>
                </a:cubicBezTo>
                <a:cubicBezTo>
                  <a:pt x="2752908" y="269567"/>
                  <a:pt x="2741208" y="270503"/>
                  <a:pt x="2728722" y="270463"/>
                </a:cubicBezTo>
                <a:lnTo>
                  <a:pt x="2601468" y="270463"/>
                </a:lnTo>
                <a:lnTo>
                  <a:pt x="2608707" y="233173"/>
                </a:lnTo>
                <a:lnTo>
                  <a:pt x="2640711" y="233173"/>
                </a:lnTo>
                <a:lnTo>
                  <a:pt x="2678811" y="37672"/>
                </a:lnTo>
                <a:lnTo>
                  <a:pt x="2646426" y="37672"/>
                </a:lnTo>
                <a:close/>
                <a:moveTo>
                  <a:pt x="2420826" y="1"/>
                </a:moveTo>
                <a:lnTo>
                  <a:pt x="2498931" y="1"/>
                </a:lnTo>
                <a:lnTo>
                  <a:pt x="2458926" y="207635"/>
                </a:lnTo>
                <a:cubicBezTo>
                  <a:pt x="2458530" y="209581"/>
                  <a:pt x="2458180" y="211598"/>
                  <a:pt x="2457879" y="213686"/>
                </a:cubicBezTo>
                <a:cubicBezTo>
                  <a:pt x="2457577" y="215774"/>
                  <a:pt x="2457418" y="217696"/>
                  <a:pt x="2457403" y="219451"/>
                </a:cubicBezTo>
                <a:cubicBezTo>
                  <a:pt x="2457466" y="225271"/>
                  <a:pt x="2458958" y="229353"/>
                  <a:pt x="2461879" y="231695"/>
                </a:cubicBezTo>
                <a:cubicBezTo>
                  <a:pt x="2464800" y="234037"/>
                  <a:pt x="2468769" y="235165"/>
                  <a:pt x="2473786" y="235077"/>
                </a:cubicBezTo>
                <a:cubicBezTo>
                  <a:pt x="2476135" y="235046"/>
                  <a:pt x="2478104" y="234919"/>
                  <a:pt x="2479691" y="234697"/>
                </a:cubicBezTo>
                <a:cubicBezTo>
                  <a:pt x="2481278" y="234474"/>
                  <a:pt x="2482104" y="234348"/>
                  <a:pt x="2482168" y="234316"/>
                </a:cubicBezTo>
                <a:lnTo>
                  <a:pt x="2474929" y="270465"/>
                </a:lnTo>
                <a:cubicBezTo>
                  <a:pt x="2474801" y="270512"/>
                  <a:pt x="2473056" y="270703"/>
                  <a:pt x="2469690" y="271035"/>
                </a:cubicBezTo>
                <a:cubicBezTo>
                  <a:pt x="2466324" y="271368"/>
                  <a:pt x="2462101" y="271559"/>
                  <a:pt x="2457021" y="271606"/>
                </a:cubicBezTo>
                <a:cubicBezTo>
                  <a:pt x="2444186" y="271931"/>
                  <a:pt x="2433471" y="269854"/>
                  <a:pt x="2424875" y="265375"/>
                </a:cubicBezTo>
                <a:cubicBezTo>
                  <a:pt x="2416279" y="260897"/>
                  <a:pt x="2411373" y="252066"/>
                  <a:pt x="2410159" y="238883"/>
                </a:cubicBezTo>
                <a:lnTo>
                  <a:pt x="2409396" y="238883"/>
                </a:lnTo>
                <a:cubicBezTo>
                  <a:pt x="2402491" y="249213"/>
                  <a:pt x="2393252" y="257760"/>
                  <a:pt x="2381679" y="264522"/>
                </a:cubicBezTo>
                <a:cubicBezTo>
                  <a:pt x="2370106" y="271285"/>
                  <a:pt x="2357628" y="274789"/>
                  <a:pt x="2344246" y="275035"/>
                </a:cubicBezTo>
                <a:cubicBezTo>
                  <a:pt x="2320508" y="274751"/>
                  <a:pt x="2302294" y="267423"/>
                  <a:pt x="2289604" y="253050"/>
                </a:cubicBezTo>
                <a:cubicBezTo>
                  <a:pt x="2276914" y="238678"/>
                  <a:pt x="2270506" y="218966"/>
                  <a:pt x="2270379" y="193914"/>
                </a:cubicBezTo>
                <a:cubicBezTo>
                  <a:pt x="2270658" y="169486"/>
                  <a:pt x="2275767" y="148133"/>
                  <a:pt x="2285706" y="129855"/>
                </a:cubicBezTo>
                <a:cubicBezTo>
                  <a:pt x="2295644" y="111577"/>
                  <a:pt x="2308736" y="97344"/>
                  <a:pt x="2324982" y="87155"/>
                </a:cubicBezTo>
                <a:cubicBezTo>
                  <a:pt x="2341228" y="76966"/>
                  <a:pt x="2358952" y="71790"/>
                  <a:pt x="2378154" y="71629"/>
                </a:cubicBezTo>
                <a:cubicBezTo>
                  <a:pt x="2388926" y="71526"/>
                  <a:pt x="2399197" y="73635"/>
                  <a:pt x="2408968" y="77956"/>
                </a:cubicBezTo>
                <a:cubicBezTo>
                  <a:pt x="2418739" y="82277"/>
                  <a:pt x="2426248" y="89428"/>
                  <a:pt x="2431495" y="99410"/>
                </a:cubicBezTo>
                <a:lnTo>
                  <a:pt x="2432256" y="99410"/>
                </a:lnTo>
                <a:cubicBezTo>
                  <a:pt x="2432249" y="99275"/>
                  <a:pt x="2432360" y="98022"/>
                  <a:pt x="2432590" y="95652"/>
                </a:cubicBezTo>
                <a:cubicBezTo>
                  <a:pt x="2432820" y="93281"/>
                  <a:pt x="2433217" y="90601"/>
                  <a:pt x="2433781" y="87612"/>
                </a:cubicBezTo>
                <a:lnTo>
                  <a:pt x="2443687" y="36148"/>
                </a:lnTo>
                <a:lnTo>
                  <a:pt x="2413587" y="36148"/>
                </a:lnTo>
                <a:close/>
                <a:moveTo>
                  <a:pt x="845415" y="1"/>
                </a:moveTo>
                <a:lnTo>
                  <a:pt x="894159" y="1"/>
                </a:lnTo>
                <a:lnTo>
                  <a:pt x="885781" y="43006"/>
                </a:lnTo>
                <a:lnTo>
                  <a:pt x="837036" y="43006"/>
                </a:lnTo>
                <a:close/>
                <a:moveTo>
                  <a:pt x="687276" y="1"/>
                </a:moveTo>
                <a:lnTo>
                  <a:pt x="765382" y="1"/>
                </a:lnTo>
                <a:lnTo>
                  <a:pt x="725376" y="207635"/>
                </a:lnTo>
                <a:cubicBezTo>
                  <a:pt x="724979" y="209581"/>
                  <a:pt x="724630" y="211598"/>
                  <a:pt x="724329" y="213686"/>
                </a:cubicBezTo>
                <a:cubicBezTo>
                  <a:pt x="724027" y="215774"/>
                  <a:pt x="723868" y="217696"/>
                  <a:pt x="723852" y="219451"/>
                </a:cubicBezTo>
                <a:cubicBezTo>
                  <a:pt x="723916" y="225271"/>
                  <a:pt x="725408" y="229353"/>
                  <a:pt x="728329" y="231695"/>
                </a:cubicBezTo>
                <a:cubicBezTo>
                  <a:pt x="731250" y="234037"/>
                  <a:pt x="735219" y="235165"/>
                  <a:pt x="740235" y="235077"/>
                </a:cubicBezTo>
                <a:cubicBezTo>
                  <a:pt x="742585" y="235046"/>
                  <a:pt x="744553" y="234919"/>
                  <a:pt x="746141" y="234697"/>
                </a:cubicBezTo>
                <a:cubicBezTo>
                  <a:pt x="747728" y="234474"/>
                  <a:pt x="748554" y="234348"/>
                  <a:pt x="748617" y="234316"/>
                </a:cubicBezTo>
                <a:lnTo>
                  <a:pt x="741378" y="270465"/>
                </a:lnTo>
                <a:cubicBezTo>
                  <a:pt x="741251" y="270512"/>
                  <a:pt x="739505" y="270703"/>
                  <a:pt x="736140" y="271035"/>
                </a:cubicBezTo>
                <a:cubicBezTo>
                  <a:pt x="732774" y="271368"/>
                  <a:pt x="728551" y="271559"/>
                  <a:pt x="723471" y="271606"/>
                </a:cubicBezTo>
                <a:cubicBezTo>
                  <a:pt x="710636" y="271931"/>
                  <a:pt x="699921" y="269854"/>
                  <a:pt x="691325" y="265375"/>
                </a:cubicBezTo>
                <a:cubicBezTo>
                  <a:pt x="682728" y="260897"/>
                  <a:pt x="677823" y="252066"/>
                  <a:pt x="676608" y="238883"/>
                </a:cubicBezTo>
                <a:lnTo>
                  <a:pt x="675847" y="238883"/>
                </a:lnTo>
                <a:cubicBezTo>
                  <a:pt x="668941" y="249213"/>
                  <a:pt x="659701" y="257760"/>
                  <a:pt x="648129" y="264522"/>
                </a:cubicBezTo>
                <a:cubicBezTo>
                  <a:pt x="636556" y="271285"/>
                  <a:pt x="624078" y="274789"/>
                  <a:pt x="610695" y="275035"/>
                </a:cubicBezTo>
                <a:cubicBezTo>
                  <a:pt x="586958" y="274751"/>
                  <a:pt x="568744" y="267423"/>
                  <a:pt x="556054" y="253050"/>
                </a:cubicBezTo>
                <a:cubicBezTo>
                  <a:pt x="543364" y="238678"/>
                  <a:pt x="536955" y="218966"/>
                  <a:pt x="536829" y="193914"/>
                </a:cubicBezTo>
                <a:cubicBezTo>
                  <a:pt x="537108" y="169486"/>
                  <a:pt x="542217" y="148133"/>
                  <a:pt x="552155" y="129855"/>
                </a:cubicBezTo>
                <a:cubicBezTo>
                  <a:pt x="562094" y="111577"/>
                  <a:pt x="575186" y="97344"/>
                  <a:pt x="591432" y="87155"/>
                </a:cubicBezTo>
                <a:cubicBezTo>
                  <a:pt x="607678" y="76966"/>
                  <a:pt x="625402" y="71790"/>
                  <a:pt x="644604" y="71629"/>
                </a:cubicBezTo>
                <a:cubicBezTo>
                  <a:pt x="655376" y="71526"/>
                  <a:pt x="665647" y="73635"/>
                  <a:pt x="675418" y="77956"/>
                </a:cubicBezTo>
                <a:cubicBezTo>
                  <a:pt x="685189" y="82277"/>
                  <a:pt x="692698" y="89428"/>
                  <a:pt x="697944" y="99410"/>
                </a:cubicBezTo>
                <a:lnTo>
                  <a:pt x="698706" y="99410"/>
                </a:lnTo>
                <a:cubicBezTo>
                  <a:pt x="698698" y="99275"/>
                  <a:pt x="698810" y="98022"/>
                  <a:pt x="699040" y="95652"/>
                </a:cubicBezTo>
                <a:cubicBezTo>
                  <a:pt x="699270" y="93281"/>
                  <a:pt x="699667" y="90601"/>
                  <a:pt x="700230" y="87612"/>
                </a:cubicBezTo>
                <a:lnTo>
                  <a:pt x="710136" y="36148"/>
                </a:lnTo>
                <a:lnTo>
                  <a:pt x="680038" y="36148"/>
                </a:lnTo>
                <a:close/>
                <a:moveTo>
                  <a:pt x="7236" y="1"/>
                </a:moveTo>
                <a:lnTo>
                  <a:pt x="121872" y="1"/>
                </a:lnTo>
                <a:lnTo>
                  <a:pt x="114633" y="37672"/>
                </a:lnTo>
                <a:lnTo>
                  <a:pt x="82248" y="37672"/>
                </a:lnTo>
                <a:lnTo>
                  <a:pt x="58245" y="161528"/>
                </a:lnTo>
                <a:cubicBezTo>
                  <a:pt x="57269" y="166958"/>
                  <a:pt x="56460" y="171722"/>
                  <a:pt x="55816" y="175819"/>
                </a:cubicBezTo>
                <a:cubicBezTo>
                  <a:pt x="55174" y="179916"/>
                  <a:pt x="54840" y="183917"/>
                  <a:pt x="54816" y="187823"/>
                </a:cubicBezTo>
                <a:cubicBezTo>
                  <a:pt x="54935" y="201638"/>
                  <a:pt x="59365" y="212308"/>
                  <a:pt x="68104" y="219835"/>
                </a:cubicBezTo>
                <a:cubicBezTo>
                  <a:pt x="76843" y="227362"/>
                  <a:pt x="89178" y="231173"/>
                  <a:pt x="105108" y="231268"/>
                </a:cubicBezTo>
                <a:cubicBezTo>
                  <a:pt x="114673" y="231284"/>
                  <a:pt x="123547" y="229918"/>
                  <a:pt x="131731" y="227171"/>
                </a:cubicBezTo>
                <a:cubicBezTo>
                  <a:pt x="139914" y="224424"/>
                  <a:pt x="147169" y="220200"/>
                  <a:pt x="153495" y="214500"/>
                </a:cubicBezTo>
                <a:cubicBezTo>
                  <a:pt x="159218" y="209538"/>
                  <a:pt x="163965" y="203551"/>
                  <a:pt x="167735" y="196541"/>
                </a:cubicBezTo>
                <a:cubicBezTo>
                  <a:pt x="171506" y="189530"/>
                  <a:pt x="174252" y="181543"/>
                  <a:pt x="175974" y="172580"/>
                </a:cubicBezTo>
                <a:lnTo>
                  <a:pt x="202263" y="37672"/>
                </a:lnTo>
                <a:lnTo>
                  <a:pt x="169878" y="37672"/>
                </a:lnTo>
                <a:lnTo>
                  <a:pt x="177117" y="1"/>
                </a:lnTo>
                <a:lnTo>
                  <a:pt x="291798" y="1"/>
                </a:lnTo>
                <a:lnTo>
                  <a:pt x="284559" y="37672"/>
                </a:lnTo>
                <a:lnTo>
                  <a:pt x="252174" y="37672"/>
                </a:lnTo>
                <a:lnTo>
                  <a:pt x="225123" y="175247"/>
                </a:lnTo>
                <a:cubicBezTo>
                  <a:pt x="221829" y="192690"/>
                  <a:pt x="216035" y="208201"/>
                  <a:pt x="207740" y="221781"/>
                </a:cubicBezTo>
                <a:cubicBezTo>
                  <a:pt x="199446" y="235360"/>
                  <a:pt x="188984" y="246388"/>
                  <a:pt x="176355" y="254864"/>
                </a:cubicBezTo>
                <a:cubicBezTo>
                  <a:pt x="166386" y="261532"/>
                  <a:pt x="155273" y="266559"/>
                  <a:pt x="143018" y="269945"/>
                </a:cubicBezTo>
                <a:cubicBezTo>
                  <a:pt x="130762" y="273331"/>
                  <a:pt x="117745" y="275027"/>
                  <a:pt x="103965" y="275035"/>
                </a:cubicBezTo>
                <a:cubicBezTo>
                  <a:pt x="85224" y="275007"/>
                  <a:pt x="68361" y="271892"/>
                  <a:pt x="53378" y="265688"/>
                </a:cubicBezTo>
                <a:cubicBezTo>
                  <a:pt x="38395" y="259484"/>
                  <a:pt x="26501" y="250360"/>
                  <a:pt x="17698" y="238315"/>
                </a:cubicBezTo>
                <a:cubicBezTo>
                  <a:pt x="8895" y="226270"/>
                  <a:pt x="4393" y="211472"/>
                  <a:pt x="4191" y="193921"/>
                </a:cubicBezTo>
                <a:cubicBezTo>
                  <a:pt x="4223" y="188951"/>
                  <a:pt x="4635" y="183742"/>
                  <a:pt x="5428" y="178296"/>
                </a:cubicBezTo>
                <a:cubicBezTo>
                  <a:pt x="6221" y="172849"/>
                  <a:pt x="7204" y="167260"/>
                  <a:pt x="8378" y="161528"/>
                </a:cubicBezTo>
                <a:lnTo>
                  <a:pt x="32358" y="37672"/>
                </a:lnTo>
                <a:lnTo>
                  <a:pt x="0" y="37672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 hidden="1"/>
          <p:cNvSpPr txBox="1"/>
          <p:nvPr/>
        </p:nvSpPr>
        <p:spPr>
          <a:xfrm>
            <a:off x="442912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Undiagnosed Diabetes</a:t>
            </a:r>
            <a:endParaRPr lang="en-US" sz="3000" b="1" i="0" dirty="0">
              <a:solidFill>
                <a:srgbClr val="5778AE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  <p:sp>
        <p:nvSpPr>
          <p:cNvPr id="13" name="Text To Outline"/>
          <p:cNvSpPr/>
          <p:nvPr/>
        </p:nvSpPr>
        <p:spPr>
          <a:xfrm>
            <a:off x="7914964" y="2708520"/>
            <a:ext cx="3024406" cy="2635193"/>
          </a:xfrm>
          <a:custGeom>
            <a:avLst/>
            <a:gdLst/>
            <a:ahLst/>
            <a:cxnLst/>
            <a:rect l="l" t="t" r="r" b="b"/>
            <a:pathLst>
              <a:path w="3024406" h="2635193">
                <a:moveTo>
                  <a:pt x="2356332" y="2448351"/>
                </a:moveTo>
                <a:cubicBezTo>
                  <a:pt x="2343194" y="2448814"/>
                  <a:pt x="2331752" y="2454900"/>
                  <a:pt x="2322004" y="2466608"/>
                </a:cubicBezTo>
                <a:cubicBezTo>
                  <a:pt x="2312257" y="2478315"/>
                  <a:pt x="2307139" y="2492862"/>
                  <a:pt x="2306650" y="2510249"/>
                </a:cubicBezTo>
                <a:cubicBezTo>
                  <a:pt x="2306606" y="2520115"/>
                  <a:pt x="2309057" y="2528360"/>
                  <a:pt x="2314004" y="2534986"/>
                </a:cubicBezTo>
                <a:cubicBezTo>
                  <a:pt x="2318950" y="2541612"/>
                  <a:pt x="2326659" y="2545055"/>
                  <a:pt x="2337130" y="2545315"/>
                </a:cubicBezTo>
                <a:cubicBezTo>
                  <a:pt x="2345136" y="2545274"/>
                  <a:pt x="2352933" y="2542816"/>
                  <a:pt x="2360521" y="2537941"/>
                </a:cubicBezTo>
                <a:cubicBezTo>
                  <a:pt x="2368109" y="2533066"/>
                  <a:pt x="2374393" y="2526022"/>
                  <a:pt x="2379373" y="2516811"/>
                </a:cubicBezTo>
                <a:cubicBezTo>
                  <a:pt x="2384354" y="2507599"/>
                  <a:pt x="2386935" y="2496468"/>
                  <a:pt x="2387118" y="2483416"/>
                </a:cubicBezTo>
                <a:cubicBezTo>
                  <a:pt x="2387054" y="2472484"/>
                  <a:pt x="2384362" y="2463933"/>
                  <a:pt x="2379040" y="2457765"/>
                </a:cubicBezTo>
                <a:cubicBezTo>
                  <a:pt x="2373719" y="2451597"/>
                  <a:pt x="2366150" y="2448459"/>
                  <a:pt x="2356332" y="2448351"/>
                </a:cubicBezTo>
                <a:close/>
                <a:moveTo>
                  <a:pt x="1794358" y="2448351"/>
                </a:moveTo>
                <a:cubicBezTo>
                  <a:pt x="1781220" y="2448814"/>
                  <a:pt x="1769777" y="2454900"/>
                  <a:pt x="1760030" y="2466608"/>
                </a:cubicBezTo>
                <a:cubicBezTo>
                  <a:pt x="1750282" y="2478315"/>
                  <a:pt x="1745164" y="2492862"/>
                  <a:pt x="1744675" y="2510249"/>
                </a:cubicBezTo>
                <a:cubicBezTo>
                  <a:pt x="1744631" y="2520115"/>
                  <a:pt x="1747082" y="2528360"/>
                  <a:pt x="1752029" y="2534986"/>
                </a:cubicBezTo>
                <a:cubicBezTo>
                  <a:pt x="1756975" y="2541612"/>
                  <a:pt x="1764684" y="2545055"/>
                  <a:pt x="1775155" y="2545315"/>
                </a:cubicBezTo>
                <a:cubicBezTo>
                  <a:pt x="1783161" y="2545274"/>
                  <a:pt x="1790958" y="2542816"/>
                  <a:pt x="1798546" y="2537941"/>
                </a:cubicBezTo>
                <a:cubicBezTo>
                  <a:pt x="1806134" y="2533066"/>
                  <a:pt x="1812418" y="2526022"/>
                  <a:pt x="1817398" y="2516811"/>
                </a:cubicBezTo>
                <a:cubicBezTo>
                  <a:pt x="1822378" y="2507599"/>
                  <a:pt x="1824960" y="2496468"/>
                  <a:pt x="1825142" y="2483416"/>
                </a:cubicBezTo>
                <a:cubicBezTo>
                  <a:pt x="1825079" y="2472484"/>
                  <a:pt x="1822386" y="2463933"/>
                  <a:pt x="1817065" y="2457765"/>
                </a:cubicBezTo>
                <a:cubicBezTo>
                  <a:pt x="1811744" y="2451597"/>
                  <a:pt x="1804175" y="2448459"/>
                  <a:pt x="1794358" y="2448351"/>
                </a:cubicBezTo>
                <a:close/>
                <a:moveTo>
                  <a:pt x="2152102" y="2448046"/>
                </a:moveTo>
                <a:cubicBezTo>
                  <a:pt x="2142670" y="2448144"/>
                  <a:pt x="2133684" y="2450726"/>
                  <a:pt x="2125144" y="2455793"/>
                </a:cubicBezTo>
                <a:cubicBezTo>
                  <a:pt x="2116604" y="2460860"/>
                  <a:pt x="2109606" y="2467824"/>
                  <a:pt x="2104150" y="2476686"/>
                </a:cubicBezTo>
                <a:cubicBezTo>
                  <a:pt x="2098693" y="2485547"/>
                  <a:pt x="2095873" y="2495719"/>
                  <a:pt x="2095690" y="2507200"/>
                </a:cubicBezTo>
                <a:cubicBezTo>
                  <a:pt x="2095881" y="2518914"/>
                  <a:pt x="2099388" y="2528113"/>
                  <a:pt x="2106210" y="2534795"/>
                </a:cubicBezTo>
                <a:cubicBezTo>
                  <a:pt x="2113033" y="2541478"/>
                  <a:pt x="2122028" y="2544883"/>
                  <a:pt x="2133196" y="2545010"/>
                </a:cubicBezTo>
                <a:cubicBezTo>
                  <a:pt x="2142628" y="2544922"/>
                  <a:pt x="2151614" y="2542389"/>
                  <a:pt x="2160154" y="2537410"/>
                </a:cubicBezTo>
                <a:cubicBezTo>
                  <a:pt x="2168694" y="2532431"/>
                  <a:pt x="2175692" y="2525539"/>
                  <a:pt x="2181148" y="2516732"/>
                </a:cubicBezTo>
                <a:cubicBezTo>
                  <a:pt x="2186605" y="2507925"/>
                  <a:pt x="2189424" y="2497735"/>
                  <a:pt x="2189607" y="2486161"/>
                </a:cubicBezTo>
                <a:cubicBezTo>
                  <a:pt x="2189416" y="2474567"/>
                  <a:pt x="2185910" y="2465356"/>
                  <a:pt x="2179088" y="2458527"/>
                </a:cubicBezTo>
                <a:cubicBezTo>
                  <a:pt x="2172265" y="2451698"/>
                  <a:pt x="2163270" y="2448205"/>
                  <a:pt x="2152102" y="2448046"/>
                </a:cubicBezTo>
                <a:close/>
                <a:moveTo>
                  <a:pt x="2631783" y="2444998"/>
                </a:moveTo>
                <a:cubicBezTo>
                  <a:pt x="2621878" y="2445125"/>
                  <a:pt x="2613022" y="2448227"/>
                  <a:pt x="2605214" y="2454305"/>
                </a:cubicBezTo>
                <a:cubicBezTo>
                  <a:pt x="2597406" y="2460382"/>
                  <a:pt x="2591523" y="2468672"/>
                  <a:pt x="2587565" y="2479174"/>
                </a:cubicBezTo>
                <a:lnTo>
                  <a:pt x="2655874" y="2479174"/>
                </a:lnTo>
                <a:cubicBezTo>
                  <a:pt x="2655900" y="2479046"/>
                  <a:pt x="2656002" y="2478080"/>
                  <a:pt x="2656179" y="2476275"/>
                </a:cubicBezTo>
                <a:cubicBezTo>
                  <a:pt x="2656357" y="2474469"/>
                  <a:pt x="2656459" y="2472588"/>
                  <a:pt x="2656484" y="2470630"/>
                </a:cubicBezTo>
                <a:cubicBezTo>
                  <a:pt x="2656389" y="2462486"/>
                  <a:pt x="2654140" y="2456193"/>
                  <a:pt x="2649737" y="2451749"/>
                </a:cubicBezTo>
                <a:cubicBezTo>
                  <a:pt x="2645334" y="2447305"/>
                  <a:pt x="2639350" y="2445055"/>
                  <a:pt x="2631783" y="2444998"/>
                </a:cubicBezTo>
                <a:close/>
                <a:moveTo>
                  <a:pt x="1974558" y="2444998"/>
                </a:moveTo>
                <a:cubicBezTo>
                  <a:pt x="1964653" y="2445125"/>
                  <a:pt x="1955797" y="2448227"/>
                  <a:pt x="1947989" y="2454305"/>
                </a:cubicBezTo>
                <a:cubicBezTo>
                  <a:pt x="1940181" y="2460382"/>
                  <a:pt x="1934298" y="2468672"/>
                  <a:pt x="1930340" y="2479174"/>
                </a:cubicBezTo>
                <a:lnTo>
                  <a:pt x="1998649" y="2479174"/>
                </a:lnTo>
                <a:cubicBezTo>
                  <a:pt x="1998675" y="2479046"/>
                  <a:pt x="1998776" y="2478080"/>
                  <a:pt x="1998954" y="2476275"/>
                </a:cubicBezTo>
                <a:cubicBezTo>
                  <a:pt x="1999132" y="2474469"/>
                  <a:pt x="1999234" y="2472588"/>
                  <a:pt x="1999259" y="2470630"/>
                </a:cubicBezTo>
                <a:cubicBezTo>
                  <a:pt x="1999164" y="2462486"/>
                  <a:pt x="1996915" y="2456193"/>
                  <a:pt x="1992512" y="2451749"/>
                </a:cubicBezTo>
                <a:cubicBezTo>
                  <a:pt x="1988109" y="2447305"/>
                  <a:pt x="1982125" y="2445055"/>
                  <a:pt x="1974558" y="2444998"/>
                </a:cubicBezTo>
                <a:close/>
                <a:moveTo>
                  <a:pt x="2632698" y="2415165"/>
                </a:moveTo>
                <a:cubicBezTo>
                  <a:pt x="2653408" y="2415462"/>
                  <a:pt x="2668897" y="2420957"/>
                  <a:pt x="2679165" y="2431651"/>
                </a:cubicBezTo>
                <a:cubicBezTo>
                  <a:pt x="2689432" y="2442344"/>
                  <a:pt x="2694560" y="2456456"/>
                  <a:pt x="2694546" y="2473986"/>
                </a:cubicBezTo>
                <a:cubicBezTo>
                  <a:pt x="2694331" y="2481017"/>
                  <a:pt x="2693468" y="2487361"/>
                  <a:pt x="2691958" y="2493017"/>
                </a:cubicBezTo>
                <a:cubicBezTo>
                  <a:pt x="2690448" y="2498673"/>
                  <a:pt x="2689586" y="2501666"/>
                  <a:pt x="2689370" y="2501995"/>
                </a:cubicBezTo>
                <a:lnTo>
                  <a:pt x="2582380" y="2501995"/>
                </a:lnTo>
                <a:cubicBezTo>
                  <a:pt x="2582342" y="2502059"/>
                  <a:pt x="2582190" y="2502847"/>
                  <a:pt x="2581923" y="2504360"/>
                </a:cubicBezTo>
                <a:cubicBezTo>
                  <a:pt x="2581656" y="2505872"/>
                  <a:pt x="2581504" y="2507728"/>
                  <a:pt x="2581466" y="2509927"/>
                </a:cubicBezTo>
                <a:cubicBezTo>
                  <a:pt x="2581548" y="2520344"/>
                  <a:pt x="2584966" y="2528797"/>
                  <a:pt x="2591720" y="2535286"/>
                </a:cubicBezTo>
                <a:cubicBezTo>
                  <a:pt x="2598473" y="2541775"/>
                  <a:pt x="2608066" y="2545118"/>
                  <a:pt x="2620500" y="2545315"/>
                </a:cubicBezTo>
                <a:cubicBezTo>
                  <a:pt x="2628966" y="2545104"/>
                  <a:pt x="2636834" y="2543628"/>
                  <a:pt x="2644100" y="2540886"/>
                </a:cubicBezTo>
                <a:cubicBezTo>
                  <a:pt x="2651368" y="2538144"/>
                  <a:pt x="2657246" y="2535402"/>
                  <a:pt x="2661734" y="2532660"/>
                </a:cubicBezTo>
                <a:cubicBezTo>
                  <a:pt x="2666223" y="2529919"/>
                  <a:pt x="2668533" y="2528442"/>
                  <a:pt x="2668664" y="2528231"/>
                </a:cubicBezTo>
                <a:lnTo>
                  <a:pt x="2679017" y="2557493"/>
                </a:lnTo>
                <a:cubicBezTo>
                  <a:pt x="2678897" y="2557745"/>
                  <a:pt x="2676159" y="2559508"/>
                  <a:pt x="2670803" y="2562781"/>
                </a:cubicBezTo>
                <a:cubicBezTo>
                  <a:pt x="2665448" y="2566055"/>
                  <a:pt x="2658194" y="2569329"/>
                  <a:pt x="2649044" y="2572602"/>
                </a:cubicBezTo>
                <a:cubicBezTo>
                  <a:pt x="2639893" y="2575876"/>
                  <a:pt x="2629565" y="2577639"/>
                  <a:pt x="2618060" y="2577891"/>
                </a:cubicBezTo>
                <a:cubicBezTo>
                  <a:pt x="2593706" y="2577454"/>
                  <a:pt x="2575052" y="2571020"/>
                  <a:pt x="2562098" y="2558588"/>
                </a:cubicBezTo>
                <a:cubicBezTo>
                  <a:pt x="2549145" y="2546155"/>
                  <a:pt x="2542609" y="2530342"/>
                  <a:pt x="2542489" y="2511147"/>
                </a:cubicBezTo>
                <a:cubicBezTo>
                  <a:pt x="2542643" y="2493364"/>
                  <a:pt x="2546598" y="2477259"/>
                  <a:pt x="2554356" y="2462831"/>
                </a:cubicBezTo>
                <a:cubicBezTo>
                  <a:pt x="2562114" y="2448402"/>
                  <a:pt x="2572752" y="2436903"/>
                  <a:pt x="2586270" y="2428334"/>
                </a:cubicBezTo>
                <a:cubicBezTo>
                  <a:pt x="2599788" y="2419763"/>
                  <a:pt x="2615264" y="2415374"/>
                  <a:pt x="2632698" y="2415165"/>
                </a:cubicBezTo>
                <a:close/>
                <a:moveTo>
                  <a:pt x="2367610" y="2415165"/>
                </a:moveTo>
                <a:cubicBezTo>
                  <a:pt x="2386321" y="2415399"/>
                  <a:pt x="2400765" y="2421325"/>
                  <a:pt x="2410942" y="2432944"/>
                </a:cubicBezTo>
                <a:cubicBezTo>
                  <a:pt x="2421120" y="2444563"/>
                  <a:pt x="2426272" y="2460472"/>
                  <a:pt x="2426398" y="2480672"/>
                </a:cubicBezTo>
                <a:cubicBezTo>
                  <a:pt x="2426143" y="2500015"/>
                  <a:pt x="2421985" y="2516954"/>
                  <a:pt x="2413923" y="2531490"/>
                </a:cubicBezTo>
                <a:cubicBezTo>
                  <a:pt x="2405861" y="2546026"/>
                  <a:pt x="2395429" y="2557360"/>
                  <a:pt x="2382626" y="2565492"/>
                </a:cubicBezTo>
                <a:cubicBezTo>
                  <a:pt x="2369823" y="2573625"/>
                  <a:pt x="2356182" y="2577758"/>
                  <a:pt x="2341702" y="2577891"/>
                </a:cubicBezTo>
                <a:cubicBezTo>
                  <a:pt x="2332279" y="2577910"/>
                  <a:pt x="2323694" y="2576045"/>
                  <a:pt x="2315947" y="2572297"/>
                </a:cubicBezTo>
                <a:cubicBezTo>
                  <a:pt x="2308200" y="2568548"/>
                  <a:pt x="2302053" y="2562802"/>
                  <a:pt x="2297506" y="2555058"/>
                </a:cubicBezTo>
                <a:lnTo>
                  <a:pt x="2296897" y="2555058"/>
                </a:lnTo>
                <a:cubicBezTo>
                  <a:pt x="2296916" y="2555146"/>
                  <a:pt x="2296802" y="2556491"/>
                  <a:pt x="2296554" y="2559091"/>
                </a:cubicBezTo>
                <a:cubicBezTo>
                  <a:pt x="2296306" y="2561692"/>
                  <a:pt x="2295811" y="2565015"/>
                  <a:pt x="2295068" y="2569062"/>
                </a:cubicBezTo>
                <a:lnTo>
                  <a:pt x="2282266" y="2635193"/>
                </a:lnTo>
                <a:lnTo>
                  <a:pt x="2243557" y="2635193"/>
                </a:lnTo>
                <a:lnTo>
                  <a:pt x="2278609" y="2454449"/>
                </a:lnTo>
                <a:cubicBezTo>
                  <a:pt x="2278945" y="2452435"/>
                  <a:pt x="2278729" y="2450821"/>
                  <a:pt x="2277961" y="2449608"/>
                </a:cubicBezTo>
                <a:cubicBezTo>
                  <a:pt x="2277192" y="2448395"/>
                  <a:pt x="2275681" y="2447773"/>
                  <a:pt x="2273427" y="2447741"/>
                </a:cubicBezTo>
                <a:lnTo>
                  <a:pt x="2256054" y="2447741"/>
                </a:lnTo>
                <a:lnTo>
                  <a:pt x="2261540" y="2418823"/>
                </a:lnTo>
                <a:lnTo>
                  <a:pt x="2301469" y="2418823"/>
                </a:lnTo>
                <a:cubicBezTo>
                  <a:pt x="2307901" y="2418899"/>
                  <a:pt x="2312334" y="2420041"/>
                  <a:pt x="2314766" y="2422248"/>
                </a:cubicBezTo>
                <a:cubicBezTo>
                  <a:pt x="2317198" y="2424454"/>
                  <a:pt x="2318353" y="2427270"/>
                  <a:pt x="2318233" y="2430695"/>
                </a:cubicBezTo>
                <a:cubicBezTo>
                  <a:pt x="2318176" y="2432356"/>
                  <a:pt x="2317832" y="2434360"/>
                  <a:pt x="2317204" y="2436707"/>
                </a:cubicBezTo>
                <a:cubicBezTo>
                  <a:pt x="2316576" y="2439053"/>
                  <a:pt x="2316004" y="2440905"/>
                  <a:pt x="2315490" y="2442262"/>
                </a:cubicBezTo>
                <a:lnTo>
                  <a:pt x="2316099" y="2442262"/>
                </a:lnTo>
                <a:cubicBezTo>
                  <a:pt x="2321808" y="2434206"/>
                  <a:pt x="2329059" y="2427712"/>
                  <a:pt x="2337854" y="2422777"/>
                </a:cubicBezTo>
                <a:cubicBezTo>
                  <a:pt x="2346649" y="2417842"/>
                  <a:pt x="2356568" y="2415305"/>
                  <a:pt x="2367610" y="2415165"/>
                </a:cubicBezTo>
                <a:close/>
                <a:moveTo>
                  <a:pt x="2155151" y="2415165"/>
                </a:moveTo>
                <a:cubicBezTo>
                  <a:pt x="2177028" y="2415469"/>
                  <a:pt x="2194690" y="2421788"/>
                  <a:pt x="2208138" y="2434124"/>
                </a:cubicBezTo>
                <a:cubicBezTo>
                  <a:pt x="2221586" y="2446460"/>
                  <a:pt x="2228502" y="2462993"/>
                  <a:pt x="2228888" y="2483721"/>
                </a:cubicBezTo>
                <a:cubicBezTo>
                  <a:pt x="2228606" y="2502067"/>
                  <a:pt x="2223823" y="2518291"/>
                  <a:pt x="2214537" y="2532394"/>
                </a:cubicBezTo>
                <a:cubicBezTo>
                  <a:pt x="2205251" y="2546496"/>
                  <a:pt x="2193153" y="2557567"/>
                  <a:pt x="2178244" y="2565605"/>
                </a:cubicBezTo>
                <a:cubicBezTo>
                  <a:pt x="2163334" y="2573644"/>
                  <a:pt x="2147302" y="2577739"/>
                  <a:pt x="2130147" y="2577891"/>
                </a:cubicBezTo>
                <a:cubicBezTo>
                  <a:pt x="2108403" y="2577613"/>
                  <a:pt x="2090778" y="2571318"/>
                  <a:pt x="2077274" y="2559008"/>
                </a:cubicBezTo>
                <a:cubicBezTo>
                  <a:pt x="2063769" y="2546697"/>
                  <a:pt x="2056814" y="2530038"/>
                  <a:pt x="2056410" y="2509030"/>
                </a:cubicBezTo>
                <a:cubicBezTo>
                  <a:pt x="2056680" y="2490880"/>
                  <a:pt x="2061418" y="2474773"/>
                  <a:pt x="2070625" y="2460707"/>
                </a:cubicBezTo>
                <a:cubicBezTo>
                  <a:pt x="2079832" y="2446642"/>
                  <a:pt x="2091885" y="2435576"/>
                  <a:pt x="2106784" y="2427507"/>
                </a:cubicBezTo>
                <a:cubicBezTo>
                  <a:pt x="2121682" y="2419439"/>
                  <a:pt x="2137805" y="2415325"/>
                  <a:pt x="2155151" y="2415165"/>
                </a:cubicBezTo>
                <a:close/>
                <a:moveTo>
                  <a:pt x="1975473" y="2415165"/>
                </a:moveTo>
                <a:cubicBezTo>
                  <a:pt x="1996183" y="2415462"/>
                  <a:pt x="2011672" y="2420957"/>
                  <a:pt x="2021940" y="2431651"/>
                </a:cubicBezTo>
                <a:cubicBezTo>
                  <a:pt x="2032208" y="2442344"/>
                  <a:pt x="2037335" y="2456456"/>
                  <a:pt x="2037321" y="2473986"/>
                </a:cubicBezTo>
                <a:cubicBezTo>
                  <a:pt x="2037106" y="2481017"/>
                  <a:pt x="2036243" y="2487361"/>
                  <a:pt x="2034733" y="2493017"/>
                </a:cubicBezTo>
                <a:cubicBezTo>
                  <a:pt x="2033223" y="2498673"/>
                  <a:pt x="2032360" y="2501666"/>
                  <a:pt x="2032145" y="2501995"/>
                </a:cubicBezTo>
                <a:lnTo>
                  <a:pt x="1925155" y="2501995"/>
                </a:lnTo>
                <a:cubicBezTo>
                  <a:pt x="1925117" y="2502059"/>
                  <a:pt x="1924965" y="2502847"/>
                  <a:pt x="1924698" y="2504360"/>
                </a:cubicBezTo>
                <a:cubicBezTo>
                  <a:pt x="1924431" y="2505872"/>
                  <a:pt x="1924279" y="2507728"/>
                  <a:pt x="1924241" y="2509927"/>
                </a:cubicBezTo>
                <a:cubicBezTo>
                  <a:pt x="1924323" y="2520344"/>
                  <a:pt x="1927741" y="2528797"/>
                  <a:pt x="1934495" y="2535286"/>
                </a:cubicBezTo>
                <a:cubicBezTo>
                  <a:pt x="1941248" y="2541775"/>
                  <a:pt x="1950842" y="2545118"/>
                  <a:pt x="1963274" y="2545315"/>
                </a:cubicBezTo>
                <a:cubicBezTo>
                  <a:pt x="1971742" y="2545104"/>
                  <a:pt x="1979609" y="2543628"/>
                  <a:pt x="1986876" y="2540886"/>
                </a:cubicBezTo>
                <a:cubicBezTo>
                  <a:pt x="1994143" y="2538144"/>
                  <a:pt x="2000020" y="2535402"/>
                  <a:pt x="2004509" y="2532660"/>
                </a:cubicBezTo>
                <a:cubicBezTo>
                  <a:pt x="2008998" y="2529919"/>
                  <a:pt x="2011308" y="2528442"/>
                  <a:pt x="2011439" y="2528231"/>
                </a:cubicBezTo>
                <a:lnTo>
                  <a:pt x="2021792" y="2557493"/>
                </a:lnTo>
                <a:cubicBezTo>
                  <a:pt x="2021672" y="2557745"/>
                  <a:pt x="2018934" y="2559508"/>
                  <a:pt x="2013578" y="2562781"/>
                </a:cubicBezTo>
                <a:cubicBezTo>
                  <a:pt x="2008222" y="2566055"/>
                  <a:pt x="2000969" y="2569329"/>
                  <a:pt x="1991819" y="2572602"/>
                </a:cubicBezTo>
                <a:cubicBezTo>
                  <a:pt x="1982668" y="2575876"/>
                  <a:pt x="1972340" y="2577639"/>
                  <a:pt x="1960835" y="2577891"/>
                </a:cubicBezTo>
                <a:cubicBezTo>
                  <a:pt x="1936480" y="2577454"/>
                  <a:pt x="1917827" y="2571020"/>
                  <a:pt x="1904873" y="2558588"/>
                </a:cubicBezTo>
                <a:cubicBezTo>
                  <a:pt x="1891920" y="2546155"/>
                  <a:pt x="1885384" y="2530342"/>
                  <a:pt x="1885264" y="2511147"/>
                </a:cubicBezTo>
                <a:cubicBezTo>
                  <a:pt x="1885418" y="2493364"/>
                  <a:pt x="1889374" y="2477259"/>
                  <a:pt x="1897131" y="2462831"/>
                </a:cubicBezTo>
                <a:cubicBezTo>
                  <a:pt x="1904889" y="2448402"/>
                  <a:pt x="1915527" y="2436903"/>
                  <a:pt x="1929045" y="2428334"/>
                </a:cubicBezTo>
                <a:cubicBezTo>
                  <a:pt x="1942563" y="2419763"/>
                  <a:pt x="1958039" y="2415374"/>
                  <a:pt x="1975473" y="2415165"/>
                </a:cubicBezTo>
                <a:close/>
                <a:moveTo>
                  <a:pt x="1805635" y="2415165"/>
                </a:moveTo>
                <a:cubicBezTo>
                  <a:pt x="1824346" y="2415399"/>
                  <a:pt x="1838790" y="2421325"/>
                  <a:pt x="1848968" y="2432944"/>
                </a:cubicBezTo>
                <a:cubicBezTo>
                  <a:pt x="1859145" y="2444563"/>
                  <a:pt x="1864297" y="2460472"/>
                  <a:pt x="1864424" y="2480672"/>
                </a:cubicBezTo>
                <a:cubicBezTo>
                  <a:pt x="1864168" y="2500015"/>
                  <a:pt x="1860010" y="2516954"/>
                  <a:pt x="1851948" y="2531490"/>
                </a:cubicBezTo>
                <a:cubicBezTo>
                  <a:pt x="1843886" y="2546026"/>
                  <a:pt x="1833454" y="2557360"/>
                  <a:pt x="1820651" y="2565492"/>
                </a:cubicBezTo>
                <a:cubicBezTo>
                  <a:pt x="1807848" y="2573625"/>
                  <a:pt x="1794207" y="2577758"/>
                  <a:pt x="1779727" y="2577891"/>
                </a:cubicBezTo>
                <a:cubicBezTo>
                  <a:pt x="1770304" y="2577910"/>
                  <a:pt x="1761719" y="2576045"/>
                  <a:pt x="1753972" y="2572297"/>
                </a:cubicBezTo>
                <a:cubicBezTo>
                  <a:pt x="1746225" y="2568548"/>
                  <a:pt x="1740078" y="2562802"/>
                  <a:pt x="1735531" y="2555058"/>
                </a:cubicBezTo>
                <a:lnTo>
                  <a:pt x="1734922" y="2555058"/>
                </a:lnTo>
                <a:cubicBezTo>
                  <a:pt x="1734941" y="2555146"/>
                  <a:pt x="1734826" y="2556491"/>
                  <a:pt x="1734579" y="2559091"/>
                </a:cubicBezTo>
                <a:cubicBezTo>
                  <a:pt x="1734331" y="2561692"/>
                  <a:pt x="1733836" y="2565015"/>
                  <a:pt x="1733093" y="2569062"/>
                </a:cubicBezTo>
                <a:lnTo>
                  <a:pt x="1720291" y="2635193"/>
                </a:lnTo>
                <a:lnTo>
                  <a:pt x="1681582" y="2635193"/>
                </a:lnTo>
                <a:lnTo>
                  <a:pt x="1716634" y="2454449"/>
                </a:lnTo>
                <a:cubicBezTo>
                  <a:pt x="1716970" y="2452435"/>
                  <a:pt x="1716754" y="2450821"/>
                  <a:pt x="1715986" y="2449608"/>
                </a:cubicBezTo>
                <a:cubicBezTo>
                  <a:pt x="1715218" y="2448395"/>
                  <a:pt x="1713706" y="2447773"/>
                  <a:pt x="1711452" y="2447741"/>
                </a:cubicBezTo>
                <a:lnTo>
                  <a:pt x="1694078" y="2447741"/>
                </a:lnTo>
                <a:lnTo>
                  <a:pt x="1699565" y="2418823"/>
                </a:lnTo>
                <a:lnTo>
                  <a:pt x="1739494" y="2418823"/>
                </a:lnTo>
                <a:cubicBezTo>
                  <a:pt x="1745926" y="2418899"/>
                  <a:pt x="1750358" y="2420041"/>
                  <a:pt x="1752791" y="2422248"/>
                </a:cubicBezTo>
                <a:cubicBezTo>
                  <a:pt x="1755223" y="2424454"/>
                  <a:pt x="1756378" y="2427270"/>
                  <a:pt x="1756258" y="2430695"/>
                </a:cubicBezTo>
                <a:cubicBezTo>
                  <a:pt x="1756201" y="2432356"/>
                  <a:pt x="1755858" y="2434360"/>
                  <a:pt x="1755229" y="2436707"/>
                </a:cubicBezTo>
                <a:cubicBezTo>
                  <a:pt x="1754600" y="2439053"/>
                  <a:pt x="1754029" y="2440905"/>
                  <a:pt x="1753514" y="2442262"/>
                </a:cubicBezTo>
                <a:lnTo>
                  <a:pt x="1754124" y="2442262"/>
                </a:lnTo>
                <a:cubicBezTo>
                  <a:pt x="1759833" y="2434206"/>
                  <a:pt x="1767084" y="2427712"/>
                  <a:pt x="1775879" y="2422777"/>
                </a:cubicBezTo>
                <a:cubicBezTo>
                  <a:pt x="1784674" y="2417842"/>
                  <a:pt x="1794592" y="2415305"/>
                  <a:pt x="1805635" y="2415165"/>
                </a:cubicBezTo>
                <a:close/>
                <a:moveTo>
                  <a:pt x="2463384" y="2357863"/>
                </a:moveTo>
                <a:lnTo>
                  <a:pt x="2525840" y="2357863"/>
                </a:lnTo>
                <a:lnTo>
                  <a:pt x="2494445" y="2521231"/>
                </a:lnTo>
                <a:cubicBezTo>
                  <a:pt x="2493982" y="2523263"/>
                  <a:pt x="2493614" y="2525295"/>
                  <a:pt x="2493340" y="2527328"/>
                </a:cubicBezTo>
                <a:cubicBezTo>
                  <a:pt x="2493067" y="2529360"/>
                  <a:pt x="2492928" y="2531088"/>
                  <a:pt x="2492921" y="2532511"/>
                </a:cubicBezTo>
                <a:cubicBezTo>
                  <a:pt x="2492972" y="2537128"/>
                  <a:pt x="2494166" y="2540241"/>
                  <a:pt x="2496502" y="2541848"/>
                </a:cubicBezTo>
                <a:cubicBezTo>
                  <a:pt x="2498839" y="2543454"/>
                  <a:pt x="2502014" y="2544204"/>
                  <a:pt x="2506028" y="2544096"/>
                </a:cubicBezTo>
                <a:cubicBezTo>
                  <a:pt x="2508187" y="2544083"/>
                  <a:pt x="2509888" y="2544032"/>
                  <a:pt x="2511133" y="2543943"/>
                </a:cubicBezTo>
                <a:cubicBezTo>
                  <a:pt x="2512378" y="2543855"/>
                  <a:pt x="2513012" y="2543804"/>
                  <a:pt x="2513038" y="2543791"/>
                </a:cubicBezTo>
                <a:lnTo>
                  <a:pt x="2506942" y="2574539"/>
                </a:lnTo>
                <a:cubicBezTo>
                  <a:pt x="2506821" y="2574577"/>
                  <a:pt x="2505462" y="2574729"/>
                  <a:pt x="2502865" y="2574996"/>
                </a:cubicBezTo>
                <a:cubicBezTo>
                  <a:pt x="2500268" y="2575262"/>
                  <a:pt x="2497156" y="2575414"/>
                  <a:pt x="2493531" y="2575452"/>
                </a:cubicBezTo>
                <a:cubicBezTo>
                  <a:pt x="2487183" y="2575586"/>
                  <a:pt x="2480931" y="2574845"/>
                  <a:pt x="2474775" y="2573231"/>
                </a:cubicBezTo>
                <a:cubicBezTo>
                  <a:pt x="2468619" y="2571616"/>
                  <a:pt x="2463494" y="2568328"/>
                  <a:pt x="2459403" y="2563364"/>
                </a:cubicBezTo>
                <a:cubicBezTo>
                  <a:pt x="2455310" y="2558400"/>
                  <a:pt x="2453186" y="2550962"/>
                  <a:pt x="2453030" y="2541047"/>
                </a:cubicBezTo>
                <a:cubicBezTo>
                  <a:pt x="2453030" y="2538754"/>
                  <a:pt x="2453183" y="2536252"/>
                  <a:pt x="2453487" y="2533540"/>
                </a:cubicBezTo>
                <a:cubicBezTo>
                  <a:pt x="2453792" y="2530828"/>
                  <a:pt x="2454248" y="2527944"/>
                  <a:pt x="2454857" y="2524889"/>
                </a:cubicBezTo>
                <a:lnTo>
                  <a:pt x="2481654" y="2386781"/>
                </a:lnTo>
                <a:lnTo>
                  <a:pt x="2457598" y="2386781"/>
                </a:lnTo>
                <a:close/>
                <a:moveTo>
                  <a:pt x="2745638" y="2348414"/>
                </a:moveTo>
                <a:lnTo>
                  <a:pt x="2777014" y="2348414"/>
                </a:lnTo>
                <a:cubicBezTo>
                  <a:pt x="2782107" y="2360351"/>
                  <a:pt x="2786154" y="2373278"/>
                  <a:pt x="2789154" y="2387195"/>
                </a:cubicBezTo>
                <a:cubicBezTo>
                  <a:pt x="2792154" y="2401112"/>
                  <a:pt x="2793689" y="2415715"/>
                  <a:pt x="2793759" y="2431003"/>
                </a:cubicBezTo>
                <a:cubicBezTo>
                  <a:pt x="2793874" y="2463129"/>
                  <a:pt x="2788772" y="2493503"/>
                  <a:pt x="2778456" y="2522125"/>
                </a:cubicBezTo>
                <a:cubicBezTo>
                  <a:pt x="2768138" y="2550746"/>
                  <a:pt x="2751916" y="2577767"/>
                  <a:pt x="2729789" y="2603189"/>
                </a:cubicBezTo>
                <a:lnTo>
                  <a:pt x="2695956" y="2603189"/>
                </a:lnTo>
                <a:cubicBezTo>
                  <a:pt x="2717146" y="2576777"/>
                  <a:pt x="2733059" y="2549070"/>
                  <a:pt x="2743695" y="2520068"/>
                </a:cubicBezTo>
                <a:cubicBezTo>
                  <a:pt x="2754332" y="2491065"/>
                  <a:pt x="2759653" y="2461072"/>
                  <a:pt x="2759660" y="2430089"/>
                </a:cubicBezTo>
                <a:cubicBezTo>
                  <a:pt x="2759685" y="2416058"/>
                  <a:pt x="2758567" y="2402217"/>
                  <a:pt x="2756306" y="2388566"/>
                </a:cubicBezTo>
                <a:cubicBezTo>
                  <a:pt x="2754046" y="2374916"/>
                  <a:pt x="2750490" y="2361532"/>
                  <a:pt x="2745638" y="2348414"/>
                </a:cubicBezTo>
                <a:close/>
                <a:moveTo>
                  <a:pt x="2968647" y="2244182"/>
                </a:moveTo>
                <a:lnTo>
                  <a:pt x="3024406" y="2244182"/>
                </a:lnTo>
                <a:lnTo>
                  <a:pt x="2968647" y="2350196"/>
                </a:lnTo>
                <a:lnTo>
                  <a:pt x="2925227" y="2350196"/>
                </a:lnTo>
                <a:close/>
                <a:moveTo>
                  <a:pt x="2892319" y="2244182"/>
                </a:moveTo>
                <a:lnTo>
                  <a:pt x="2948080" y="2244182"/>
                </a:lnTo>
                <a:lnTo>
                  <a:pt x="2892319" y="2350196"/>
                </a:lnTo>
                <a:lnTo>
                  <a:pt x="2849356" y="2350196"/>
                </a:lnTo>
                <a:close/>
                <a:moveTo>
                  <a:pt x="2704552" y="1933696"/>
                </a:moveTo>
                <a:cubicBezTo>
                  <a:pt x="2695120" y="1933794"/>
                  <a:pt x="2686134" y="1936376"/>
                  <a:pt x="2677594" y="1941443"/>
                </a:cubicBezTo>
                <a:cubicBezTo>
                  <a:pt x="2669054" y="1946510"/>
                  <a:pt x="2662056" y="1953474"/>
                  <a:pt x="2656600" y="1962336"/>
                </a:cubicBezTo>
                <a:cubicBezTo>
                  <a:pt x="2651143" y="1971197"/>
                  <a:pt x="2648323" y="1981369"/>
                  <a:pt x="2648140" y="1992850"/>
                </a:cubicBezTo>
                <a:cubicBezTo>
                  <a:pt x="2648331" y="2004564"/>
                  <a:pt x="2651838" y="2013763"/>
                  <a:pt x="2658660" y="2020446"/>
                </a:cubicBezTo>
                <a:cubicBezTo>
                  <a:pt x="2665483" y="2027128"/>
                  <a:pt x="2674478" y="2030533"/>
                  <a:pt x="2685646" y="2030660"/>
                </a:cubicBezTo>
                <a:cubicBezTo>
                  <a:pt x="2695078" y="2030572"/>
                  <a:pt x="2704064" y="2028038"/>
                  <a:pt x="2712604" y="2023060"/>
                </a:cubicBezTo>
                <a:cubicBezTo>
                  <a:pt x="2721144" y="2018081"/>
                  <a:pt x="2728142" y="2011189"/>
                  <a:pt x="2733598" y="2002382"/>
                </a:cubicBezTo>
                <a:cubicBezTo>
                  <a:pt x="2739055" y="1993575"/>
                  <a:pt x="2741874" y="1983384"/>
                  <a:pt x="2742057" y="1971811"/>
                </a:cubicBezTo>
                <a:cubicBezTo>
                  <a:pt x="2741866" y="1960217"/>
                  <a:pt x="2738360" y="1951006"/>
                  <a:pt x="2731538" y="1944177"/>
                </a:cubicBezTo>
                <a:cubicBezTo>
                  <a:pt x="2724715" y="1937349"/>
                  <a:pt x="2715720" y="1933855"/>
                  <a:pt x="2704552" y="1933696"/>
                </a:cubicBezTo>
                <a:close/>
                <a:moveTo>
                  <a:pt x="656677" y="1933696"/>
                </a:moveTo>
                <a:cubicBezTo>
                  <a:pt x="647245" y="1933794"/>
                  <a:pt x="638259" y="1936376"/>
                  <a:pt x="629719" y="1941443"/>
                </a:cubicBezTo>
                <a:cubicBezTo>
                  <a:pt x="621179" y="1946510"/>
                  <a:pt x="614181" y="1953474"/>
                  <a:pt x="608724" y="1962336"/>
                </a:cubicBezTo>
                <a:cubicBezTo>
                  <a:pt x="603268" y="1971197"/>
                  <a:pt x="600448" y="1981369"/>
                  <a:pt x="600266" y="1992850"/>
                </a:cubicBezTo>
                <a:cubicBezTo>
                  <a:pt x="600456" y="2004564"/>
                  <a:pt x="603963" y="2013763"/>
                  <a:pt x="610786" y="2020446"/>
                </a:cubicBezTo>
                <a:cubicBezTo>
                  <a:pt x="617608" y="2027128"/>
                  <a:pt x="626604" y="2030533"/>
                  <a:pt x="637771" y="2030660"/>
                </a:cubicBezTo>
                <a:cubicBezTo>
                  <a:pt x="647203" y="2030572"/>
                  <a:pt x="656189" y="2028038"/>
                  <a:pt x="664729" y="2023060"/>
                </a:cubicBezTo>
                <a:cubicBezTo>
                  <a:pt x="673269" y="2018081"/>
                  <a:pt x="680267" y="2011189"/>
                  <a:pt x="685723" y="2002382"/>
                </a:cubicBezTo>
                <a:cubicBezTo>
                  <a:pt x="691180" y="1993575"/>
                  <a:pt x="694000" y="1983384"/>
                  <a:pt x="694182" y="1971811"/>
                </a:cubicBezTo>
                <a:cubicBezTo>
                  <a:pt x="693992" y="1960217"/>
                  <a:pt x="690485" y="1951006"/>
                  <a:pt x="683662" y="1944177"/>
                </a:cubicBezTo>
                <a:cubicBezTo>
                  <a:pt x="676840" y="1937349"/>
                  <a:pt x="667845" y="1933855"/>
                  <a:pt x="656677" y="1933696"/>
                </a:cubicBezTo>
                <a:close/>
                <a:moveTo>
                  <a:pt x="1022058" y="1930648"/>
                </a:moveTo>
                <a:cubicBezTo>
                  <a:pt x="1012153" y="1930775"/>
                  <a:pt x="1003297" y="1933877"/>
                  <a:pt x="995489" y="1939955"/>
                </a:cubicBezTo>
                <a:cubicBezTo>
                  <a:pt x="987681" y="1946032"/>
                  <a:pt x="981798" y="1954322"/>
                  <a:pt x="977840" y="1964824"/>
                </a:cubicBezTo>
                <a:lnTo>
                  <a:pt x="1046149" y="1964824"/>
                </a:lnTo>
                <a:cubicBezTo>
                  <a:pt x="1046175" y="1964696"/>
                  <a:pt x="1046276" y="1963730"/>
                  <a:pt x="1046454" y="1961925"/>
                </a:cubicBezTo>
                <a:cubicBezTo>
                  <a:pt x="1046632" y="1960119"/>
                  <a:pt x="1046734" y="1958238"/>
                  <a:pt x="1046760" y="1956280"/>
                </a:cubicBezTo>
                <a:cubicBezTo>
                  <a:pt x="1046664" y="1948136"/>
                  <a:pt x="1044415" y="1941843"/>
                  <a:pt x="1040012" y="1937399"/>
                </a:cubicBezTo>
                <a:cubicBezTo>
                  <a:pt x="1035609" y="1932956"/>
                  <a:pt x="1029625" y="1930705"/>
                  <a:pt x="1022058" y="1930648"/>
                </a:cubicBezTo>
                <a:close/>
                <a:moveTo>
                  <a:pt x="2517800" y="1904473"/>
                </a:moveTo>
                <a:lnTo>
                  <a:pt x="2580246" y="1904473"/>
                </a:lnTo>
                <a:lnTo>
                  <a:pt x="2559825" y="2009621"/>
                </a:lnTo>
                <a:cubicBezTo>
                  <a:pt x="2559507" y="2011177"/>
                  <a:pt x="2559228" y="2012791"/>
                  <a:pt x="2558986" y="2014461"/>
                </a:cubicBezTo>
                <a:cubicBezTo>
                  <a:pt x="2558745" y="2016132"/>
                  <a:pt x="2558618" y="2017669"/>
                  <a:pt x="2558606" y="2019073"/>
                </a:cubicBezTo>
                <a:cubicBezTo>
                  <a:pt x="2558656" y="2023730"/>
                  <a:pt x="2559850" y="2026995"/>
                  <a:pt x="2562187" y="2028869"/>
                </a:cubicBezTo>
                <a:cubicBezTo>
                  <a:pt x="2564524" y="2030743"/>
                  <a:pt x="2567699" y="2031645"/>
                  <a:pt x="2571712" y="2031575"/>
                </a:cubicBezTo>
                <a:cubicBezTo>
                  <a:pt x="2573591" y="2031549"/>
                  <a:pt x="2575166" y="2031448"/>
                  <a:pt x="2576436" y="2031270"/>
                </a:cubicBezTo>
                <a:cubicBezTo>
                  <a:pt x="2577706" y="2031092"/>
                  <a:pt x="2578367" y="2030990"/>
                  <a:pt x="2578418" y="2030965"/>
                </a:cubicBezTo>
                <a:lnTo>
                  <a:pt x="2572931" y="2059884"/>
                </a:lnTo>
                <a:cubicBezTo>
                  <a:pt x="2572779" y="2059922"/>
                  <a:pt x="2571331" y="2060075"/>
                  <a:pt x="2568588" y="2060341"/>
                </a:cubicBezTo>
                <a:cubicBezTo>
                  <a:pt x="2565844" y="2060607"/>
                  <a:pt x="2562720" y="2060759"/>
                  <a:pt x="2559215" y="2060797"/>
                </a:cubicBezTo>
                <a:cubicBezTo>
                  <a:pt x="2552867" y="2060952"/>
                  <a:pt x="2546615" y="2060373"/>
                  <a:pt x="2540459" y="2059061"/>
                </a:cubicBezTo>
                <a:cubicBezTo>
                  <a:pt x="2534303" y="2057749"/>
                  <a:pt x="2529179" y="2054780"/>
                  <a:pt x="2525087" y="2050153"/>
                </a:cubicBezTo>
                <a:cubicBezTo>
                  <a:pt x="2520995" y="2045526"/>
                  <a:pt x="2518871" y="2038317"/>
                  <a:pt x="2518715" y="2028526"/>
                </a:cubicBezTo>
                <a:cubicBezTo>
                  <a:pt x="2518715" y="2026378"/>
                  <a:pt x="2518867" y="2023965"/>
                  <a:pt x="2519172" y="2021284"/>
                </a:cubicBezTo>
                <a:cubicBezTo>
                  <a:pt x="2519476" y="2018603"/>
                  <a:pt x="2519933" y="2015732"/>
                  <a:pt x="2520542" y="2012670"/>
                </a:cubicBezTo>
                <a:lnTo>
                  <a:pt x="2536072" y="1933391"/>
                </a:lnTo>
                <a:lnTo>
                  <a:pt x="2512010" y="1933391"/>
                </a:lnTo>
                <a:close/>
                <a:moveTo>
                  <a:pt x="2222526" y="1904473"/>
                </a:moveTo>
                <a:lnTo>
                  <a:pt x="2284971" y="1904473"/>
                </a:lnTo>
                <a:lnTo>
                  <a:pt x="2264550" y="2009621"/>
                </a:lnTo>
                <a:cubicBezTo>
                  <a:pt x="2264232" y="2011177"/>
                  <a:pt x="2263953" y="2012791"/>
                  <a:pt x="2263712" y="2014461"/>
                </a:cubicBezTo>
                <a:cubicBezTo>
                  <a:pt x="2263470" y="2016132"/>
                  <a:pt x="2263343" y="2017669"/>
                  <a:pt x="2263331" y="2019073"/>
                </a:cubicBezTo>
                <a:cubicBezTo>
                  <a:pt x="2263382" y="2023730"/>
                  <a:pt x="2264575" y="2026995"/>
                  <a:pt x="2266912" y="2028869"/>
                </a:cubicBezTo>
                <a:cubicBezTo>
                  <a:pt x="2269249" y="2030743"/>
                  <a:pt x="2272424" y="2031645"/>
                  <a:pt x="2276437" y="2031575"/>
                </a:cubicBezTo>
                <a:cubicBezTo>
                  <a:pt x="2278316" y="2031549"/>
                  <a:pt x="2279892" y="2031448"/>
                  <a:pt x="2281162" y="2031270"/>
                </a:cubicBezTo>
                <a:cubicBezTo>
                  <a:pt x="2282432" y="2031092"/>
                  <a:pt x="2283092" y="2030990"/>
                  <a:pt x="2283143" y="2030965"/>
                </a:cubicBezTo>
                <a:lnTo>
                  <a:pt x="2277656" y="2059884"/>
                </a:lnTo>
                <a:cubicBezTo>
                  <a:pt x="2277504" y="2059922"/>
                  <a:pt x="2276056" y="2060075"/>
                  <a:pt x="2273313" y="2060341"/>
                </a:cubicBezTo>
                <a:cubicBezTo>
                  <a:pt x="2270570" y="2060607"/>
                  <a:pt x="2267446" y="2060759"/>
                  <a:pt x="2263940" y="2060797"/>
                </a:cubicBezTo>
                <a:cubicBezTo>
                  <a:pt x="2257592" y="2060952"/>
                  <a:pt x="2251340" y="2060373"/>
                  <a:pt x="2245184" y="2059061"/>
                </a:cubicBezTo>
                <a:cubicBezTo>
                  <a:pt x="2239028" y="2057749"/>
                  <a:pt x="2233904" y="2054780"/>
                  <a:pt x="2229812" y="2050153"/>
                </a:cubicBezTo>
                <a:cubicBezTo>
                  <a:pt x="2225720" y="2045526"/>
                  <a:pt x="2223596" y="2038317"/>
                  <a:pt x="2223440" y="2028526"/>
                </a:cubicBezTo>
                <a:cubicBezTo>
                  <a:pt x="2223440" y="2026378"/>
                  <a:pt x="2223592" y="2023965"/>
                  <a:pt x="2223897" y="2021284"/>
                </a:cubicBezTo>
                <a:cubicBezTo>
                  <a:pt x="2224201" y="2018603"/>
                  <a:pt x="2224658" y="2015732"/>
                  <a:pt x="2225267" y="2012670"/>
                </a:cubicBezTo>
                <a:lnTo>
                  <a:pt x="2240797" y="1933391"/>
                </a:lnTo>
                <a:lnTo>
                  <a:pt x="2216734" y="1933391"/>
                </a:lnTo>
                <a:close/>
                <a:moveTo>
                  <a:pt x="760018" y="1904473"/>
                </a:moveTo>
                <a:lnTo>
                  <a:pt x="833459" y="1904473"/>
                </a:lnTo>
                <a:lnTo>
                  <a:pt x="827669" y="1933391"/>
                </a:lnTo>
                <a:lnTo>
                  <a:pt x="809994" y="1933391"/>
                </a:lnTo>
                <a:lnTo>
                  <a:pt x="822184" y="2010232"/>
                </a:lnTo>
                <a:cubicBezTo>
                  <a:pt x="822742" y="2014412"/>
                  <a:pt x="822996" y="2018249"/>
                  <a:pt x="822945" y="2021743"/>
                </a:cubicBezTo>
                <a:cubicBezTo>
                  <a:pt x="822895" y="2025237"/>
                  <a:pt x="822844" y="2027092"/>
                  <a:pt x="822793" y="2027308"/>
                </a:cubicBezTo>
                <a:lnTo>
                  <a:pt x="823707" y="2027308"/>
                </a:lnTo>
                <a:cubicBezTo>
                  <a:pt x="823733" y="2027092"/>
                  <a:pt x="824368" y="2025237"/>
                  <a:pt x="825612" y="2021743"/>
                </a:cubicBezTo>
                <a:cubicBezTo>
                  <a:pt x="826856" y="2018249"/>
                  <a:pt x="828558" y="2014412"/>
                  <a:pt x="830716" y="2010232"/>
                </a:cubicBezTo>
                <a:lnTo>
                  <a:pt x="872770" y="1933391"/>
                </a:lnTo>
                <a:lnTo>
                  <a:pt x="855095" y="1933391"/>
                </a:lnTo>
                <a:lnTo>
                  <a:pt x="860885" y="1904473"/>
                </a:lnTo>
                <a:lnTo>
                  <a:pt x="936765" y="1904473"/>
                </a:lnTo>
                <a:lnTo>
                  <a:pt x="930974" y="1933391"/>
                </a:lnTo>
                <a:lnTo>
                  <a:pt x="912080" y="1933391"/>
                </a:lnTo>
                <a:lnTo>
                  <a:pt x="840163" y="2059883"/>
                </a:lnTo>
                <a:lnTo>
                  <a:pt x="795672" y="2059883"/>
                </a:lnTo>
                <a:lnTo>
                  <a:pt x="773121" y="1933391"/>
                </a:lnTo>
                <a:lnTo>
                  <a:pt x="754228" y="1933391"/>
                </a:lnTo>
                <a:close/>
                <a:moveTo>
                  <a:pt x="1227318" y="1902340"/>
                </a:moveTo>
                <a:cubicBezTo>
                  <a:pt x="1229489" y="1902365"/>
                  <a:pt x="1231394" y="1902467"/>
                  <a:pt x="1233032" y="1902644"/>
                </a:cubicBezTo>
                <a:cubicBezTo>
                  <a:pt x="1234670" y="1902822"/>
                  <a:pt x="1235812" y="1902924"/>
                  <a:pt x="1236460" y="1902949"/>
                </a:cubicBezTo>
                <a:lnTo>
                  <a:pt x="1228842" y="1941011"/>
                </a:lnTo>
                <a:cubicBezTo>
                  <a:pt x="1228366" y="1940986"/>
                  <a:pt x="1227338" y="1940884"/>
                  <a:pt x="1225757" y="1940706"/>
                </a:cubicBezTo>
                <a:cubicBezTo>
                  <a:pt x="1224176" y="1940528"/>
                  <a:pt x="1222158" y="1940427"/>
                  <a:pt x="1219701" y="1940401"/>
                </a:cubicBezTo>
                <a:cubicBezTo>
                  <a:pt x="1211825" y="1940477"/>
                  <a:pt x="1203910" y="1943103"/>
                  <a:pt x="1195956" y="1948281"/>
                </a:cubicBezTo>
                <a:cubicBezTo>
                  <a:pt x="1188002" y="1953459"/>
                  <a:pt x="1180945" y="1960737"/>
                  <a:pt x="1174785" y="1970114"/>
                </a:cubicBezTo>
                <a:cubicBezTo>
                  <a:pt x="1168625" y="1979491"/>
                  <a:pt x="1164299" y="1990517"/>
                  <a:pt x="1161806" y="2003190"/>
                </a:cubicBezTo>
                <a:lnTo>
                  <a:pt x="1151142" y="2059883"/>
                </a:lnTo>
                <a:lnTo>
                  <a:pt x="1112444" y="2059883"/>
                </a:lnTo>
                <a:lnTo>
                  <a:pt x="1135602" y="1940097"/>
                </a:lnTo>
                <a:cubicBezTo>
                  <a:pt x="1135963" y="1938350"/>
                  <a:pt x="1135773" y="1936814"/>
                  <a:pt x="1135030" y="1935487"/>
                </a:cubicBezTo>
                <a:cubicBezTo>
                  <a:pt x="1134288" y="1934159"/>
                  <a:pt x="1132650" y="1933461"/>
                  <a:pt x="1130117" y="1933391"/>
                </a:cubicBezTo>
                <a:lnTo>
                  <a:pt x="1112749" y="1933391"/>
                </a:lnTo>
                <a:lnTo>
                  <a:pt x="1118538" y="1904473"/>
                </a:lnTo>
                <a:lnTo>
                  <a:pt x="1159064" y="1904473"/>
                </a:lnTo>
                <a:cubicBezTo>
                  <a:pt x="1165133" y="1904454"/>
                  <a:pt x="1169602" y="1905558"/>
                  <a:pt x="1172471" y="1907784"/>
                </a:cubicBezTo>
                <a:cubicBezTo>
                  <a:pt x="1175340" y="1910009"/>
                  <a:pt x="1176762" y="1913472"/>
                  <a:pt x="1176737" y="1918171"/>
                </a:cubicBezTo>
                <a:cubicBezTo>
                  <a:pt x="1176674" y="1920632"/>
                  <a:pt x="1176115" y="1924387"/>
                  <a:pt x="1175061" y="1929437"/>
                </a:cubicBezTo>
                <a:cubicBezTo>
                  <a:pt x="1174007" y="1934486"/>
                  <a:pt x="1172839" y="1938853"/>
                  <a:pt x="1171557" y="1942535"/>
                </a:cubicBezTo>
                <a:lnTo>
                  <a:pt x="1172166" y="1942535"/>
                </a:lnTo>
                <a:cubicBezTo>
                  <a:pt x="1177512" y="1931534"/>
                  <a:pt x="1185028" y="1922171"/>
                  <a:pt x="1194715" y="1914444"/>
                </a:cubicBezTo>
                <a:cubicBezTo>
                  <a:pt x="1204402" y="1906717"/>
                  <a:pt x="1215270" y="1902682"/>
                  <a:pt x="1227318" y="1902340"/>
                </a:cubicBezTo>
                <a:close/>
                <a:moveTo>
                  <a:pt x="2931033" y="1900816"/>
                </a:moveTo>
                <a:cubicBezTo>
                  <a:pt x="2944306" y="1900834"/>
                  <a:pt x="2954838" y="1904374"/>
                  <a:pt x="2962629" y="1911435"/>
                </a:cubicBezTo>
                <a:cubicBezTo>
                  <a:pt x="2970420" y="1918496"/>
                  <a:pt x="2974404" y="1928964"/>
                  <a:pt x="2974582" y="1942840"/>
                </a:cubicBezTo>
                <a:cubicBezTo>
                  <a:pt x="2974427" y="1949594"/>
                  <a:pt x="2973348" y="1958099"/>
                  <a:pt x="2971344" y="1968354"/>
                </a:cubicBezTo>
                <a:cubicBezTo>
                  <a:pt x="2969340" y="1978609"/>
                  <a:pt x="2967335" y="1988494"/>
                  <a:pt x="2965330" y="1998007"/>
                </a:cubicBezTo>
                <a:cubicBezTo>
                  <a:pt x="2963324" y="2007521"/>
                  <a:pt x="2962243" y="2014543"/>
                  <a:pt x="2962084" y="2019073"/>
                </a:cubicBezTo>
                <a:cubicBezTo>
                  <a:pt x="2962136" y="2023863"/>
                  <a:pt x="2963329" y="2027166"/>
                  <a:pt x="2965666" y="2028983"/>
                </a:cubicBezTo>
                <a:cubicBezTo>
                  <a:pt x="2968003" y="2030800"/>
                  <a:pt x="2971178" y="2031664"/>
                  <a:pt x="2975191" y="2031575"/>
                </a:cubicBezTo>
                <a:cubicBezTo>
                  <a:pt x="2977071" y="2031549"/>
                  <a:pt x="2978646" y="2031448"/>
                  <a:pt x="2979916" y="2031270"/>
                </a:cubicBezTo>
                <a:cubicBezTo>
                  <a:pt x="2981186" y="2031092"/>
                  <a:pt x="2981846" y="2030990"/>
                  <a:pt x="2981897" y="2030965"/>
                </a:cubicBezTo>
                <a:lnTo>
                  <a:pt x="2976410" y="2059884"/>
                </a:lnTo>
                <a:cubicBezTo>
                  <a:pt x="2976372" y="2059922"/>
                  <a:pt x="2975000" y="2060075"/>
                  <a:pt x="2972296" y="2060341"/>
                </a:cubicBezTo>
                <a:cubicBezTo>
                  <a:pt x="2969591" y="2060607"/>
                  <a:pt x="2965781" y="2060759"/>
                  <a:pt x="2960866" y="2060797"/>
                </a:cubicBezTo>
                <a:cubicBezTo>
                  <a:pt x="2955312" y="2060944"/>
                  <a:pt x="2949605" y="2060346"/>
                  <a:pt x="2943747" y="2059005"/>
                </a:cubicBezTo>
                <a:cubicBezTo>
                  <a:pt x="2937888" y="2057663"/>
                  <a:pt x="2932925" y="2054697"/>
                  <a:pt x="2928860" y="2050108"/>
                </a:cubicBezTo>
                <a:cubicBezTo>
                  <a:pt x="2924794" y="2045519"/>
                  <a:pt x="2922674" y="2038426"/>
                  <a:pt x="2922498" y="2028831"/>
                </a:cubicBezTo>
                <a:cubicBezTo>
                  <a:pt x="2922645" y="2023082"/>
                  <a:pt x="2923672" y="2015301"/>
                  <a:pt x="2925578" y="2005487"/>
                </a:cubicBezTo>
                <a:cubicBezTo>
                  <a:pt x="2927484" y="1995673"/>
                  <a:pt x="2929392" y="1985994"/>
                  <a:pt x="2931299" y="1976450"/>
                </a:cubicBezTo>
                <a:cubicBezTo>
                  <a:pt x="2933207" y="1966906"/>
                  <a:pt x="2934236" y="1959665"/>
                  <a:pt x="2934386" y="1954727"/>
                </a:cubicBezTo>
                <a:cubicBezTo>
                  <a:pt x="2934437" y="1948885"/>
                  <a:pt x="2932888" y="1944338"/>
                  <a:pt x="2929738" y="1941087"/>
                </a:cubicBezTo>
                <a:cubicBezTo>
                  <a:pt x="2926588" y="1937836"/>
                  <a:pt x="2921534" y="1936185"/>
                  <a:pt x="2914574" y="1936134"/>
                </a:cubicBezTo>
                <a:cubicBezTo>
                  <a:pt x="2900908" y="1936598"/>
                  <a:pt x="2889148" y="1942148"/>
                  <a:pt x="2879293" y="1952784"/>
                </a:cubicBezTo>
                <a:cubicBezTo>
                  <a:pt x="2869438" y="1963420"/>
                  <a:pt x="2863012" y="1976361"/>
                  <a:pt x="2860014" y="1991608"/>
                </a:cubicBezTo>
                <a:lnTo>
                  <a:pt x="2846604" y="2059883"/>
                </a:lnTo>
                <a:lnTo>
                  <a:pt x="2807894" y="2059883"/>
                </a:lnTo>
                <a:lnTo>
                  <a:pt x="2831364" y="1940097"/>
                </a:lnTo>
                <a:cubicBezTo>
                  <a:pt x="2831687" y="1938084"/>
                  <a:pt x="2831421" y="1936471"/>
                  <a:pt x="2830564" y="1935258"/>
                </a:cubicBezTo>
                <a:cubicBezTo>
                  <a:pt x="2829706" y="1934045"/>
                  <a:pt x="2828144" y="1933423"/>
                  <a:pt x="2825877" y="1933391"/>
                </a:cubicBezTo>
                <a:lnTo>
                  <a:pt x="2808504" y="1933391"/>
                </a:lnTo>
                <a:lnTo>
                  <a:pt x="2813990" y="1904473"/>
                </a:lnTo>
                <a:lnTo>
                  <a:pt x="2854833" y="1904473"/>
                </a:lnTo>
                <a:cubicBezTo>
                  <a:pt x="2860891" y="1904492"/>
                  <a:pt x="2865310" y="1905672"/>
                  <a:pt x="2868092" y="1908012"/>
                </a:cubicBezTo>
                <a:cubicBezTo>
                  <a:pt x="2870873" y="1910352"/>
                  <a:pt x="2872245" y="1913738"/>
                  <a:pt x="2872206" y="1918171"/>
                </a:cubicBezTo>
                <a:cubicBezTo>
                  <a:pt x="2872188" y="1920055"/>
                  <a:pt x="2871845" y="1922756"/>
                  <a:pt x="2871178" y="1926276"/>
                </a:cubicBezTo>
                <a:cubicBezTo>
                  <a:pt x="2870511" y="1929796"/>
                  <a:pt x="2869635" y="1932879"/>
                  <a:pt x="2868549" y="1935525"/>
                </a:cubicBezTo>
                <a:lnTo>
                  <a:pt x="2869158" y="1935525"/>
                </a:lnTo>
                <a:cubicBezTo>
                  <a:pt x="2870086" y="1933276"/>
                  <a:pt x="2873040" y="1929419"/>
                  <a:pt x="2878020" y="1923955"/>
                </a:cubicBezTo>
                <a:cubicBezTo>
                  <a:pt x="2883001" y="1918492"/>
                  <a:pt x="2889928" y="1913350"/>
                  <a:pt x="2898803" y="1908529"/>
                </a:cubicBezTo>
                <a:cubicBezTo>
                  <a:pt x="2907678" y="1903708"/>
                  <a:pt x="2918422" y="1901137"/>
                  <a:pt x="2931033" y="1900816"/>
                </a:cubicBezTo>
                <a:close/>
                <a:moveTo>
                  <a:pt x="2707601" y="1900816"/>
                </a:moveTo>
                <a:cubicBezTo>
                  <a:pt x="2729478" y="1901119"/>
                  <a:pt x="2747140" y="1907439"/>
                  <a:pt x="2760588" y="1919774"/>
                </a:cubicBezTo>
                <a:cubicBezTo>
                  <a:pt x="2774036" y="1932110"/>
                  <a:pt x="2780952" y="1948643"/>
                  <a:pt x="2781338" y="1969371"/>
                </a:cubicBezTo>
                <a:cubicBezTo>
                  <a:pt x="2781056" y="1987717"/>
                  <a:pt x="2776273" y="2003941"/>
                  <a:pt x="2766987" y="2018044"/>
                </a:cubicBezTo>
                <a:cubicBezTo>
                  <a:pt x="2757701" y="2032147"/>
                  <a:pt x="2745603" y="2043217"/>
                  <a:pt x="2730694" y="2051255"/>
                </a:cubicBezTo>
                <a:cubicBezTo>
                  <a:pt x="2715783" y="2059294"/>
                  <a:pt x="2699752" y="2063389"/>
                  <a:pt x="2682597" y="2063541"/>
                </a:cubicBezTo>
                <a:cubicBezTo>
                  <a:pt x="2660853" y="2063263"/>
                  <a:pt x="2643228" y="2056968"/>
                  <a:pt x="2629724" y="2044658"/>
                </a:cubicBezTo>
                <a:cubicBezTo>
                  <a:pt x="2616219" y="2032347"/>
                  <a:pt x="2609264" y="2015688"/>
                  <a:pt x="2608860" y="1994680"/>
                </a:cubicBezTo>
                <a:cubicBezTo>
                  <a:pt x="2609130" y="1976530"/>
                  <a:pt x="2613868" y="1960423"/>
                  <a:pt x="2623075" y="1946357"/>
                </a:cubicBezTo>
                <a:cubicBezTo>
                  <a:pt x="2632282" y="1932292"/>
                  <a:pt x="2644335" y="1921226"/>
                  <a:pt x="2659234" y="1913157"/>
                </a:cubicBezTo>
                <a:cubicBezTo>
                  <a:pt x="2674132" y="1905089"/>
                  <a:pt x="2690255" y="1900975"/>
                  <a:pt x="2707601" y="1900816"/>
                </a:cubicBezTo>
                <a:close/>
                <a:moveTo>
                  <a:pt x="2032026" y="1900816"/>
                </a:moveTo>
                <a:cubicBezTo>
                  <a:pt x="2042935" y="1900841"/>
                  <a:pt x="2051672" y="1903835"/>
                  <a:pt x="2058238" y="1909798"/>
                </a:cubicBezTo>
                <a:cubicBezTo>
                  <a:pt x="2064804" y="1915760"/>
                  <a:pt x="2068665" y="1924539"/>
                  <a:pt x="2069821" y="1936134"/>
                </a:cubicBezTo>
                <a:lnTo>
                  <a:pt x="2070430" y="1936134"/>
                </a:lnTo>
                <a:cubicBezTo>
                  <a:pt x="2076476" y="1926138"/>
                  <a:pt x="2084502" y="1917815"/>
                  <a:pt x="2094510" y="1911168"/>
                </a:cubicBezTo>
                <a:cubicBezTo>
                  <a:pt x="2104517" y="1904520"/>
                  <a:pt x="2115896" y="1901069"/>
                  <a:pt x="2128647" y="1900816"/>
                </a:cubicBezTo>
                <a:cubicBezTo>
                  <a:pt x="2141482" y="1900847"/>
                  <a:pt x="2151747" y="1904438"/>
                  <a:pt x="2159443" y="1911587"/>
                </a:cubicBezTo>
                <a:cubicBezTo>
                  <a:pt x="2167138" y="1918737"/>
                  <a:pt x="2171084" y="1929256"/>
                  <a:pt x="2171281" y="1943145"/>
                </a:cubicBezTo>
                <a:cubicBezTo>
                  <a:pt x="2171127" y="1949607"/>
                  <a:pt x="2170048" y="1957950"/>
                  <a:pt x="2168044" y="1968173"/>
                </a:cubicBezTo>
                <a:cubicBezTo>
                  <a:pt x="2166040" y="1978397"/>
                  <a:pt x="2164035" y="1988300"/>
                  <a:pt x="2162030" y="1997883"/>
                </a:cubicBezTo>
                <a:cubicBezTo>
                  <a:pt x="2160024" y="2007466"/>
                  <a:pt x="2158942" y="2014530"/>
                  <a:pt x="2158784" y="2019073"/>
                </a:cubicBezTo>
                <a:cubicBezTo>
                  <a:pt x="2158822" y="2023863"/>
                  <a:pt x="2159965" y="2027166"/>
                  <a:pt x="2162213" y="2028983"/>
                </a:cubicBezTo>
                <a:cubicBezTo>
                  <a:pt x="2164461" y="2030800"/>
                  <a:pt x="2167585" y="2031664"/>
                  <a:pt x="2171586" y="2031575"/>
                </a:cubicBezTo>
                <a:cubicBezTo>
                  <a:pt x="2173465" y="2031549"/>
                  <a:pt x="2175040" y="2031448"/>
                  <a:pt x="2176310" y="2031270"/>
                </a:cubicBezTo>
                <a:cubicBezTo>
                  <a:pt x="2177580" y="2031092"/>
                  <a:pt x="2178241" y="2030990"/>
                  <a:pt x="2178292" y="2030965"/>
                </a:cubicBezTo>
                <a:lnTo>
                  <a:pt x="2172805" y="2059884"/>
                </a:lnTo>
                <a:cubicBezTo>
                  <a:pt x="2172760" y="2059922"/>
                  <a:pt x="2171402" y="2060075"/>
                  <a:pt x="2168728" y="2060341"/>
                </a:cubicBezTo>
                <a:cubicBezTo>
                  <a:pt x="2166055" y="2060607"/>
                  <a:pt x="2162334" y="2060759"/>
                  <a:pt x="2157566" y="2060797"/>
                </a:cubicBezTo>
                <a:cubicBezTo>
                  <a:pt x="2151912" y="2060944"/>
                  <a:pt x="2146134" y="2060346"/>
                  <a:pt x="2140232" y="2059005"/>
                </a:cubicBezTo>
                <a:cubicBezTo>
                  <a:pt x="2134330" y="2057663"/>
                  <a:pt x="2129340" y="2054697"/>
                  <a:pt x="2125266" y="2050108"/>
                </a:cubicBezTo>
                <a:cubicBezTo>
                  <a:pt x="2121190" y="2045519"/>
                  <a:pt x="2119066" y="2038426"/>
                  <a:pt x="2118894" y="2028831"/>
                </a:cubicBezTo>
                <a:cubicBezTo>
                  <a:pt x="2119044" y="2023256"/>
                  <a:pt x="2120097" y="2015467"/>
                  <a:pt x="2122052" y="2005465"/>
                </a:cubicBezTo>
                <a:cubicBezTo>
                  <a:pt x="2124007" y="1995462"/>
                  <a:pt x="2125963" y="1985595"/>
                  <a:pt x="2127919" y="1975863"/>
                </a:cubicBezTo>
                <a:cubicBezTo>
                  <a:pt x="2129876" y="1966131"/>
                  <a:pt x="2130931" y="1958882"/>
                  <a:pt x="2131086" y="1954117"/>
                </a:cubicBezTo>
                <a:cubicBezTo>
                  <a:pt x="2131219" y="1948568"/>
                  <a:pt x="2129962" y="1944199"/>
                  <a:pt x="2127314" y="1941011"/>
                </a:cubicBezTo>
                <a:cubicBezTo>
                  <a:pt x="2124666" y="1937823"/>
                  <a:pt x="2119827" y="1936198"/>
                  <a:pt x="2112798" y="1936134"/>
                </a:cubicBezTo>
                <a:cubicBezTo>
                  <a:pt x="2104428" y="1936294"/>
                  <a:pt x="2096918" y="1938989"/>
                  <a:pt x="2090265" y="1944217"/>
                </a:cubicBezTo>
                <a:cubicBezTo>
                  <a:pt x="2083612" y="1949446"/>
                  <a:pt x="2078043" y="1956249"/>
                  <a:pt x="2073557" y="1964627"/>
                </a:cubicBezTo>
                <a:cubicBezTo>
                  <a:pt x="2069072" y="1973006"/>
                  <a:pt x="2065896" y="1981999"/>
                  <a:pt x="2064030" y="1991608"/>
                </a:cubicBezTo>
                <a:lnTo>
                  <a:pt x="2050923" y="2059883"/>
                </a:lnTo>
                <a:lnTo>
                  <a:pt x="2012214" y="2059883"/>
                </a:lnTo>
                <a:lnTo>
                  <a:pt x="2030197" y="1967224"/>
                </a:lnTo>
                <a:cubicBezTo>
                  <a:pt x="2030673" y="1964627"/>
                  <a:pt x="2031092" y="1962125"/>
                  <a:pt x="2031454" y="1959718"/>
                </a:cubicBezTo>
                <a:cubicBezTo>
                  <a:pt x="2031816" y="1957311"/>
                  <a:pt x="2032006" y="1955038"/>
                  <a:pt x="2032026" y="1952898"/>
                </a:cubicBezTo>
                <a:cubicBezTo>
                  <a:pt x="2032146" y="1947933"/>
                  <a:pt x="2030914" y="1943919"/>
                  <a:pt x="2028330" y="1940859"/>
                </a:cubicBezTo>
                <a:cubicBezTo>
                  <a:pt x="2025746" y="1937798"/>
                  <a:pt x="2021084" y="1936223"/>
                  <a:pt x="2014347" y="1936134"/>
                </a:cubicBezTo>
                <a:cubicBezTo>
                  <a:pt x="2005480" y="1936321"/>
                  <a:pt x="1997611" y="1939199"/>
                  <a:pt x="1990742" y="1944770"/>
                </a:cubicBezTo>
                <a:cubicBezTo>
                  <a:pt x="1983873" y="1950341"/>
                  <a:pt x="1978172" y="1957487"/>
                  <a:pt x="1973639" y="1966208"/>
                </a:cubicBezTo>
                <a:cubicBezTo>
                  <a:pt x="1969107" y="1974929"/>
                  <a:pt x="1965912" y="1984106"/>
                  <a:pt x="1964055" y="1993742"/>
                </a:cubicBezTo>
                <a:lnTo>
                  <a:pt x="1951254" y="2059883"/>
                </a:lnTo>
                <a:lnTo>
                  <a:pt x="1912544" y="2059883"/>
                </a:lnTo>
                <a:lnTo>
                  <a:pt x="1936014" y="1939792"/>
                </a:lnTo>
                <a:cubicBezTo>
                  <a:pt x="1936337" y="1937792"/>
                  <a:pt x="1936071" y="1936230"/>
                  <a:pt x="1935214" y="1935106"/>
                </a:cubicBezTo>
                <a:cubicBezTo>
                  <a:pt x="1934356" y="1933982"/>
                  <a:pt x="1932794" y="1933410"/>
                  <a:pt x="1930527" y="1933391"/>
                </a:cubicBezTo>
                <a:lnTo>
                  <a:pt x="1913154" y="1933391"/>
                </a:lnTo>
                <a:lnTo>
                  <a:pt x="1918640" y="1904473"/>
                </a:lnTo>
                <a:lnTo>
                  <a:pt x="1959483" y="1904473"/>
                </a:lnTo>
                <a:cubicBezTo>
                  <a:pt x="1965674" y="1904518"/>
                  <a:pt x="1970132" y="1905723"/>
                  <a:pt x="1972856" y="1908088"/>
                </a:cubicBezTo>
                <a:cubicBezTo>
                  <a:pt x="1975580" y="1910453"/>
                  <a:pt x="1976914" y="1913713"/>
                  <a:pt x="1976857" y="1917867"/>
                </a:cubicBezTo>
                <a:cubicBezTo>
                  <a:pt x="1976819" y="1919896"/>
                  <a:pt x="1976438" y="1922686"/>
                  <a:pt x="1975714" y="1926238"/>
                </a:cubicBezTo>
                <a:cubicBezTo>
                  <a:pt x="1974990" y="1929790"/>
                  <a:pt x="1974152" y="1932886"/>
                  <a:pt x="1973199" y="1935525"/>
                </a:cubicBezTo>
                <a:lnTo>
                  <a:pt x="1973809" y="1935525"/>
                </a:lnTo>
                <a:cubicBezTo>
                  <a:pt x="1975318" y="1932509"/>
                  <a:pt x="1978768" y="1928291"/>
                  <a:pt x="1984161" y="1922873"/>
                </a:cubicBezTo>
                <a:cubicBezTo>
                  <a:pt x="1989553" y="1917455"/>
                  <a:pt x="1996368" y="1912493"/>
                  <a:pt x="2004605" y="1907988"/>
                </a:cubicBezTo>
                <a:cubicBezTo>
                  <a:pt x="2012842" y="1903483"/>
                  <a:pt x="2021982" y="1901092"/>
                  <a:pt x="2032026" y="1900816"/>
                </a:cubicBezTo>
                <a:close/>
                <a:moveTo>
                  <a:pt x="1022973" y="1900816"/>
                </a:moveTo>
                <a:cubicBezTo>
                  <a:pt x="1043683" y="1901112"/>
                  <a:pt x="1059172" y="1906607"/>
                  <a:pt x="1069440" y="1917301"/>
                </a:cubicBezTo>
                <a:cubicBezTo>
                  <a:pt x="1079708" y="1927994"/>
                  <a:pt x="1084835" y="1942106"/>
                  <a:pt x="1084821" y="1959636"/>
                </a:cubicBezTo>
                <a:cubicBezTo>
                  <a:pt x="1084606" y="1966667"/>
                  <a:pt x="1083743" y="1973011"/>
                  <a:pt x="1082233" y="1978667"/>
                </a:cubicBezTo>
                <a:cubicBezTo>
                  <a:pt x="1080723" y="1984323"/>
                  <a:pt x="1079860" y="1987316"/>
                  <a:pt x="1079645" y="1987646"/>
                </a:cubicBezTo>
                <a:lnTo>
                  <a:pt x="972656" y="1987646"/>
                </a:lnTo>
                <a:cubicBezTo>
                  <a:pt x="972617" y="1987709"/>
                  <a:pt x="972465" y="1988497"/>
                  <a:pt x="972198" y="1990010"/>
                </a:cubicBezTo>
                <a:cubicBezTo>
                  <a:pt x="971931" y="1991522"/>
                  <a:pt x="971779" y="1993378"/>
                  <a:pt x="971741" y="1995577"/>
                </a:cubicBezTo>
                <a:cubicBezTo>
                  <a:pt x="971823" y="2005994"/>
                  <a:pt x="975241" y="2014447"/>
                  <a:pt x="981995" y="2020936"/>
                </a:cubicBezTo>
                <a:cubicBezTo>
                  <a:pt x="988748" y="2027425"/>
                  <a:pt x="998342" y="2030768"/>
                  <a:pt x="1010775" y="2030965"/>
                </a:cubicBezTo>
                <a:cubicBezTo>
                  <a:pt x="1019242" y="2030754"/>
                  <a:pt x="1027109" y="2029278"/>
                  <a:pt x="1034376" y="2026536"/>
                </a:cubicBezTo>
                <a:cubicBezTo>
                  <a:pt x="1041643" y="2023794"/>
                  <a:pt x="1047520" y="2021052"/>
                  <a:pt x="1052009" y="2018310"/>
                </a:cubicBezTo>
                <a:cubicBezTo>
                  <a:pt x="1056498" y="2015569"/>
                  <a:pt x="1058808" y="2014092"/>
                  <a:pt x="1058939" y="2013881"/>
                </a:cubicBezTo>
                <a:lnTo>
                  <a:pt x="1069292" y="2043143"/>
                </a:lnTo>
                <a:cubicBezTo>
                  <a:pt x="1069172" y="2043395"/>
                  <a:pt x="1066434" y="2045158"/>
                  <a:pt x="1061078" y="2048431"/>
                </a:cubicBezTo>
                <a:cubicBezTo>
                  <a:pt x="1055722" y="2051705"/>
                  <a:pt x="1048469" y="2054979"/>
                  <a:pt x="1039319" y="2058252"/>
                </a:cubicBezTo>
                <a:cubicBezTo>
                  <a:pt x="1030168" y="2061526"/>
                  <a:pt x="1019840" y="2063289"/>
                  <a:pt x="1008335" y="2063541"/>
                </a:cubicBezTo>
                <a:cubicBezTo>
                  <a:pt x="983980" y="2063105"/>
                  <a:pt x="965327" y="2056670"/>
                  <a:pt x="952373" y="2044238"/>
                </a:cubicBezTo>
                <a:cubicBezTo>
                  <a:pt x="939420" y="2031805"/>
                  <a:pt x="932884" y="2015992"/>
                  <a:pt x="932764" y="1996797"/>
                </a:cubicBezTo>
                <a:cubicBezTo>
                  <a:pt x="932918" y="1979014"/>
                  <a:pt x="936874" y="1962909"/>
                  <a:pt x="944631" y="1948481"/>
                </a:cubicBezTo>
                <a:cubicBezTo>
                  <a:pt x="952389" y="1934053"/>
                  <a:pt x="963027" y="1922553"/>
                  <a:pt x="976545" y="1913984"/>
                </a:cubicBezTo>
                <a:cubicBezTo>
                  <a:pt x="990063" y="1905414"/>
                  <a:pt x="1005539" y="1901024"/>
                  <a:pt x="1022973" y="1900816"/>
                </a:cubicBezTo>
                <a:close/>
                <a:moveTo>
                  <a:pt x="659726" y="1900816"/>
                </a:moveTo>
                <a:cubicBezTo>
                  <a:pt x="681603" y="1901119"/>
                  <a:pt x="699265" y="1907439"/>
                  <a:pt x="712713" y="1919774"/>
                </a:cubicBezTo>
                <a:cubicBezTo>
                  <a:pt x="726160" y="1932110"/>
                  <a:pt x="733077" y="1948643"/>
                  <a:pt x="733463" y="1969371"/>
                </a:cubicBezTo>
                <a:cubicBezTo>
                  <a:pt x="733182" y="1987717"/>
                  <a:pt x="728398" y="2003941"/>
                  <a:pt x="719112" y="2018044"/>
                </a:cubicBezTo>
                <a:cubicBezTo>
                  <a:pt x="709826" y="2032147"/>
                  <a:pt x="697728" y="2043217"/>
                  <a:pt x="682818" y="2051255"/>
                </a:cubicBezTo>
                <a:cubicBezTo>
                  <a:pt x="667908" y="2059294"/>
                  <a:pt x="651876" y="2063389"/>
                  <a:pt x="634722" y="2063541"/>
                </a:cubicBezTo>
                <a:cubicBezTo>
                  <a:pt x="612978" y="2063263"/>
                  <a:pt x="595354" y="2056968"/>
                  <a:pt x="581849" y="2044658"/>
                </a:cubicBezTo>
                <a:cubicBezTo>
                  <a:pt x="568344" y="2032347"/>
                  <a:pt x="561390" y="2015688"/>
                  <a:pt x="560984" y="1994680"/>
                </a:cubicBezTo>
                <a:cubicBezTo>
                  <a:pt x="561255" y="1976530"/>
                  <a:pt x="565993" y="1960423"/>
                  <a:pt x="575200" y="1946357"/>
                </a:cubicBezTo>
                <a:cubicBezTo>
                  <a:pt x="584407" y="1932292"/>
                  <a:pt x="596460" y="1921226"/>
                  <a:pt x="611359" y="1913157"/>
                </a:cubicBezTo>
                <a:cubicBezTo>
                  <a:pt x="626257" y="1905089"/>
                  <a:pt x="642380" y="1900975"/>
                  <a:pt x="659726" y="1900816"/>
                </a:cubicBezTo>
                <a:close/>
                <a:moveTo>
                  <a:pt x="2553442" y="1843513"/>
                </a:moveTo>
                <a:lnTo>
                  <a:pt x="2592438" y="1843513"/>
                </a:lnTo>
                <a:lnTo>
                  <a:pt x="2585736" y="1877918"/>
                </a:lnTo>
                <a:lnTo>
                  <a:pt x="2546740" y="1877918"/>
                </a:lnTo>
                <a:close/>
                <a:moveTo>
                  <a:pt x="2425284" y="1843513"/>
                </a:moveTo>
                <a:lnTo>
                  <a:pt x="2487740" y="1843513"/>
                </a:lnTo>
                <a:lnTo>
                  <a:pt x="2456345" y="2006880"/>
                </a:lnTo>
                <a:cubicBezTo>
                  <a:pt x="2455882" y="2008913"/>
                  <a:pt x="2455514" y="2010945"/>
                  <a:pt x="2455240" y="2012978"/>
                </a:cubicBezTo>
                <a:cubicBezTo>
                  <a:pt x="2454967" y="2015010"/>
                  <a:pt x="2454828" y="2016738"/>
                  <a:pt x="2454821" y="2018161"/>
                </a:cubicBezTo>
                <a:cubicBezTo>
                  <a:pt x="2454872" y="2022778"/>
                  <a:pt x="2456066" y="2025891"/>
                  <a:pt x="2458402" y="2027498"/>
                </a:cubicBezTo>
                <a:cubicBezTo>
                  <a:pt x="2460739" y="2029104"/>
                  <a:pt x="2463914" y="2029854"/>
                  <a:pt x="2467928" y="2029746"/>
                </a:cubicBezTo>
                <a:cubicBezTo>
                  <a:pt x="2470087" y="2029733"/>
                  <a:pt x="2471788" y="2029682"/>
                  <a:pt x="2473033" y="2029594"/>
                </a:cubicBezTo>
                <a:cubicBezTo>
                  <a:pt x="2474278" y="2029505"/>
                  <a:pt x="2474912" y="2029454"/>
                  <a:pt x="2474938" y="2029441"/>
                </a:cubicBezTo>
                <a:lnTo>
                  <a:pt x="2468842" y="2060189"/>
                </a:lnTo>
                <a:cubicBezTo>
                  <a:pt x="2468721" y="2060227"/>
                  <a:pt x="2467362" y="2060379"/>
                  <a:pt x="2464765" y="2060646"/>
                </a:cubicBezTo>
                <a:cubicBezTo>
                  <a:pt x="2462168" y="2060912"/>
                  <a:pt x="2459056" y="2061064"/>
                  <a:pt x="2455431" y="2061102"/>
                </a:cubicBezTo>
                <a:cubicBezTo>
                  <a:pt x="2449083" y="2061236"/>
                  <a:pt x="2442831" y="2060495"/>
                  <a:pt x="2436675" y="2058881"/>
                </a:cubicBezTo>
                <a:cubicBezTo>
                  <a:pt x="2430519" y="2057267"/>
                  <a:pt x="2425394" y="2053978"/>
                  <a:pt x="2421302" y="2049014"/>
                </a:cubicBezTo>
                <a:cubicBezTo>
                  <a:pt x="2417210" y="2044050"/>
                  <a:pt x="2415086" y="2036611"/>
                  <a:pt x="2414930" y="2026697"/>
                </a:cubicBezTo>
                <a:cubicBezTo>
                  <a:pt x="2414930" y="2024404"/>
                  <a:pt x="2415083" y="2021902"/>
                  <a:pt x="2415387" y="2019190"/>
                </a:cubicBezTo>
                <a:cubicBezTo>
                  <a:pt x="2415692" y="2016478"/>
                  <a:pt x="2416148" y="2013594"/>
                  <a:pt x="2416757" y="2010539"/>
                </a:cubicBezTo>
                <a:lnTo>
                  <a:pt x="2443554" y="1872431"/>
                </a:lnTo>
                <a:lnTo>
                  <a:pt x="2419498" y="1872431"/>
                </a:lnTo>
                <a:close/>
                <a:moveTo>
                  <a:pt x="2330034" y="1843513"/>
                </a:moveTo>
                <a:lnTo>
                  <a:pt x="2392490" y="1843513"/>
                </a:lnTo>
                <a:lnTo>
                  <a:pt x="2361095" y="2006880"/>
                </a:lnTo>
                <a:cubicBezTo>
                  <a:pt x="2360632" y="2008913"/>
                  <a:pt x="2360264" y="2010945"/>
                  <a:pt x="2359990" y="2012978"/>
                </a:cubicBezTo>
                <a:cubicBezTo>
                  <a:pt x="2359717" y="2015010"/>
                  <a:pt x="2359578" y="2016738"/>
                  <a:pt x="2359571" y="2018161"/>
                </a:cubicBezTo>
                <a:cubicBezTo>
                  <a:pt x="2359622" y="2022778"/>
                  <a:pt x="2360816" y="2025891"/>
                  <a:pt x="2363152" y="2027498"/>
                </a:cubicBezTo>
                <a:cubicBezTo>
                  <a:pt x="2365489" y="2029104"/>
                  <a:pt x="2368664" y="2029854"/>
                  <a:pt x="2372678" y="2029746"/>
                </a:cubicBezTo>
                <a:cubicBezTo>
                  <a:pt x="2374837" y="2029733"/>
                  <a:pt x="2376538" y="2029682"/>
                  <a:pt x="2377783" y="2029594"/>
                </a:cubicBezTo>
                <a:cubicBezTo>
                  <a:pt x="2379028" y="2029505"/>
                  <a:pt x="2379662" y="2029454"/>
                  <a:pt x="2379688" y="2029441"/>
                </a:cubicBezTo>
                <a:lnTo>
                  <a:pt x="2373592" y="2060189"/>
                </a:lnTo>
                <a:cubicBezTo>
                  <a:pt x="2373471" y="2060227"/>
                  <a:pt x="2372112" y="2060379"/>
                  <a:pt x="2369515" y="2060646"/>
                </a:cubicBezTo>
                <a:cubicBezTo>
                  <a:pt x="2366918" y="2060912"/>
                  <a:pt x="2363806" y="2061064"/>
                  <a:pt x="2360181" y="2061102"/>
                </a:cubicBezTo>
                <a:cubicBezTo>
                  <a:pt x="2353833" y="2061236"/>
                  <a:pt x="2347581" y="2060495"/>
                  <a:pt x="2341425" y="2058881"/>
                </a:cubicBezTo>
                <a:cubicBezTo>
                  <a:pt x="2335269" y="2057267"/>
                  <a:pt x="2330145" y="2053978"/>
                  <a:pt x="2326052" y="2049014"/>
                </a:cubicBezTo>
                <a:cubicBezTo>
                  <a:pt x="2321960" y="2044050"/>
                  <a:pt x="2319836" y="2036611"/>
                  <a:pt x="2319680" y="2026697"/>
                </a:cubicBezTo>
                <a:cubicBezTo>
                  <a:pt x="2319680" y="2024404"/>
                  <a:pt x="2319833" y="2021902"/>
                  <a:pt x="2320137" y="2019190"/>
                </a:cubicBezTo>
                <a:cubicBezTo>
                  <a:pt x="2320442" y="2016478"/>
                  <a:pt x="2320898" y="2013594"/>
                  <a:pt x="2321508" y="2010539"/>
                </a:cubicBezTo>
                <a:lnTo>
                  <a:pt x="2348304" y="1872431"/>
                </a:lnTo>
                <a:lnTo>
                  <a:pt x="2324248" y="1872431"/>
                </a:lnTo>
                <a:close/>
                <a:moveTo>
                  <a:pt x="2258168" y="1843513"/>
                </a:moveTo>
                <a:lnTo>
                  <a:pt x="2297164" y="1843513"/>
                </a:lnTo>
                <a:lnTo>
                  <a:pt x="2290461" y="1877918"/>
                </a:lnTo>
                <a:lnTo>
                  <a:pt x="2251465" y="1877918"/>
                </a:lnTo>
                <a:close/>
                <a:moveTo>
                  <a:pt x="1569618" y="1843513"/>
                </a:moveTo>
                <a:lnTo>
                  <a:pt x="1604051" y="1843513"/>
                </a:lnTo>
                <a:lnTo>
                  <a:pt x="1568095" y="2027917"/>
                </a:lnTo>
                <a:lnTo>
                  <a:pt x="1614716" y="2027917"/>
                </a:lnTo>
                <a:lnTo>
                  <a:pt x="1608318" y="2059883"/>
                </a:lnTo>
                <a:lnTo>
                  <a:pt x="1476985" y="2059883"/>
                </a:lnTo>
                <a:lnTo>
                  <a:pt x="1482774" y="2027917"/>
                </a:lnTo>
                <a:lnTo>
                  <a:pt x="1529701" y="2027917"/>
                </a:lnTo>
                <a:lnTo>
                  <a:pt x="1553469" y="1907826"/>
                </a:lnTo>
                <a:cubicBezTo>
                  <a:pt x="1554141" y="1903991"/>
                  <a:pt x="1554852" y="1900536"/>
                  <a:pt x="1555602" y="1897463"/>
                </a:cubicBezTo>
                <a:cubicBezTo>
                  <a:pt x="1556350" y="1894389"/>
                  <a:pt x="1556757" y="1892764"/>
                  <a:pt x="1556820" y="1892586"/>
                </a:cubicBezTo>
                <a:lnTo>
                  <a:pt x="1556211" y="1892586"/>
                </a:lnTo>
                <a:cubicBezTo>
                  <a:pt x="1556173" y="1892700"/>
                  <a:pt x="1555182" y="1893843"/>
                  <a:pt x="1553240" y="1896015"/>
                </a:cubicBezTo>
                <a:cubicBezTo>
                  <a:pt x="1551297" y="1898187"/>
                  <a:pt x="1548631" y="1900701"/>
                  <a:pt x="1545241" y="1903559"/>
                </a:cubicBezTo>
                <a:lnTo>
                  <a:pt x="1522997" y="1921847"/>
                </a:lnTo>
                <a:lnTo>
                  <a:pt x="1503800" y="1895939"/>
                </a:lnTo>
                <a:close/>
                <a:moveTo>
                  <a:pt x="1736674" y="1839856"/>
                </a:moveTo>
                <a:cubicBezTo>
                  <a:pt x="1755134" y="1840007"/>
                  <a:pt x="1770544" y="1844956"/>
                  <a:pt x="1782904" y="1854702"/>
                </a:cubicBezTo>
                <a:cubicBezTo>
                  <a:pt x="1795265" y="1864448"/>
                  <a:pt x="1801686" y="1878081"/>
                  <a:pt x="1802168" y="1895602"/>
                </a:cubicBezTo>
                <a:cubicBezTo>
                  <a:pt x="1801873" y="1909534"/>
                  <a:pt x="1797856" y="1921779"/>
                  <a:pt x="1790119" y="1932338"/>
                </a:cubicBezTo>
                <a:cubicBezTo>
                  <a:pt x="1782382" y="1942897"/>
                  <a:pt x="1772696" y="1952323"/>
                  <a:pt x="1761060" y="1960615"/>
                </a:cubicBezTo>
                <a:cubicBezTo>
                  <a:pt x="1749425" y="1968909"/>
                  <a:pt x="1737614" y="1976622"/>
                  <a:pt x="1725625" y="1983757"/>
                </a:cubicBezTo>
                <a:cubicBezTo>
                  <a:pt x="1713636" y="1990891"/>
                  <a:pt x="1703243" y="1998000"/>
                  <a:pt x="1694445" y="2005083"/>
                </a:cubicBezTo>
                <a:cubicBezTo>
                  <a:pt x="1685646" y="2012167"/>
                  <a:pt x="1680216" y="2019778"/>
                  <a:pt x="1678153" y="2027917"/>
                </a:cubicBezTo>
                <a:lnTo>
                  <a:pt x="1749781" y="2027917"/>
                </a:lnTo>
                <a:lnTo>
                  <a:pt x="1755267" y="2000478"/>
                </a:lnTo>
                <a:lnTo>
                  <a:pt x="1789378" y="2000478"/>
                </a:lnTo>
                <a:lnTo>
                  <a:pt x="1777806" y="2059883"/>
                </a:lnTo>
                <a:lnTo>
                  <a:pt x="1630604" y="2059883"/>
                </a:lnTo>
                <a:cubicBezTo>
                  <a:pt x="1631128" y="2040440"/>
                  <a:pt x="1635736" y="2024060"/>
                  <a:pt x="1644427" y="2010745"/>
                </a:cubicBezTo>
                <a:cubicBezTo>
                  <a:pt x="1653118" y="1997430"/>
                  <a:pt x="1663841" y="1986092"/>
                  <a:pt x="1676597" y="1976730"/>
                </a:cubicBezTo>
                <a:cubicBezTo>
                  <a:pt x="1689353" y="1967368"/>
                  <a:pt x="1702090" y="1958896"/>
                  <a:pt x="1714809" y="1951313"/>
                </a:cubicBezTo>
                <a:cubicBezTo>
                  <a:pt x="1727528" y="1943730"/>
                  <a:pt x="1738178" y="1935949"/>
                  <a:pt x="1746759" y="1927969"/>
                </a:cubicBezTo>
                <a:cubicBezTo>
                  <a:pt x="1755341" y="1919990"/>
                  <a:pt x="1759802" y="1910725"/>
                  <a:pt x="1760144" y="1900175"/>
                </a:cubicBezTo>
                <a:cubicBezTo>
                  <a:pt x="1760004" y="1892051"/>
                  <a:pt x="1757388" y="1885814"/>
                  <a:pt x="1752295" y="1881463"/>
                </a:cubicBezTo>
                <a:cubicBezTo>
                  <a:pt x="1747203" y="1877112"/>
                  <a:pt x="1740472" y="1874914"/>
                  <a:pt x="1732102" y="1874869"/>
                </a:cubicBezTo>
                <a:cubicBezTo>
                  <a:pt x="1723385" y="1875201"/>
                  <a:pt x="1715622" y="1877519"/>
                  <a:pt x="1708813" y="1881825"/>
                </a:cubicBezTo>
                <a:cubicBezTo>
                  <a:pt x="1702004" y="1886131"/>
                  <a:pt x="1696634" y="1890437"/>
                  <a:pt x="1692704" y="1894743"/>
                </a:cubicBezTo>
                <a:cubicBezTo>
                  <a:pt x="1688774" y="1899049"/>
                  <a:pt x="1686768" y="1901368"/>
                  <a:pt x="1686687" y="1901699"/>
                </a:cubicBezTo>
                <a:lnTo>
                  <a:pt x="1660474" y="1880968"/>
                </a:lnTo>
                <a:cubicBezTo>
                  <a:pt x="1660546" y="1880460"/>
                  <a:pt x="1663654" y="1876907"/>
                  <a:pt x="1669799" y="1870309"/>
                </a:cubicBezTo>
                <a:cubicBezTo>
                  <a:pt x="1675944" y="1863711"/>
                  <a:pt x="1684696" y="1857113"/>
                  <a:pt x="1696057" y="1850514"/>
                </a:cubicBezTo>
                <a:cubicBezTo>
                  <a:pt x="1707417" y="1843916"/>
                  <a:pt x="1720956" y="1840363"/>
                  <a:pt x="1736674" y="1839856"/>
                </a:cubicBezTo>
                <a:close/>
                <a:moveTo>
                  <a:pt x="1403299" y="1839856"/>
                </a:moveTo>
                <a:cubicBezTo>
                  <a:pt x="1421759" y="1840007"/>
                  <a:pt x="1437169" y="1844956"/>
                  <a:pt x="1449529" y="1854702"/>
                </a:cubicBezTo>
                <a:cubicBezTo>
                  <a:pt x="1461890" y="1864448"/>
                  <a:pt x="1468312" y="1878081"/>
                  <a:pt x="1468793" y="1895602"/>
                </a:cubicBezTo>
                <a:cubicBezTo>
                  <a:pt x="1468498" y="1909534"/>
                  <a:pt x="1464482" y="1921779"/>
                  <a:pt x="1456744" y="1932338"/>
                </a:cubicBezTo>
                <a:cubicBezTo>
                  <a:pt x="1449007" y="1942897"/>
                  <a:pt x="1439321" y="1952323"/>
                  <a:pt x="1427686" y="1960615"/>
                </a:cubicBezTo>
                <a:cubicBezTo>
                  <a:pt x="1416050" y="1968909"/>
                  <a:pt x="1404238" y="1976622"/>
                  <a:pt x="1392250" y="1983757"/>
                </a:cubicBezTo>
                <a:cubicBezTo>
                  <a:pt x="1380261" y="1990891"/>
                  <a:pt x="1369868" y="1998000"/>
                  <a:pt x="1361070" y="2005083"/>
                </a:cubicBezTo>
                <a:cubicBezTo>
                  <a:pt x="1352272" y="2012167"/>
                  <a:pt x="1346841" y="2019778"/>
                  <a:pt x="1344778" y="2027917"/>
                </a:cubicBezTo>
                <a:lnTo>
                  <a:pt x="1416406" y="2027917"/>
                </a:lnTo>
                <a:lnTo>
                  <a:pt x="1421892" y="2000478"/>
                </a:lnTo>
                <a:lnTo>
                  <a:pt x="1456003" y="2000478"/>
                </a:lnTo>
                <a:lnTo>
                  <a:pt x="1444431" y="2059883"/>
                </a:lnTo>
                <a:lnTo>
                  <a:pt x="1297229" y="2059883"/>
                </a:lnTo>
                <a:cubicBezTo>
                  <a:pt x="1297754" y="2040440"/>
                  <a:pt x="1302361" y="2024060"/>
                  <a:pt x="1311052" y="2010745"/>
                </a:cubicBezTo>
                <a:cubicBezTo>
                  <a:pt x="1319743" y="1997430"/>
                  <a:pt x="1330466" y="1986092"/>
                  <a:pt x="1343222" y="1976730"/>
                </a:cubicBezTo>
                <a:cubicBezTo>
                  <a:pt x="1355978" y="1967368"/>
                  <a:pt x="1368715" y="1958896"/>
                  <a:pt x="1381434" y="1951313"/>
                </a:cubicBezTo>
                <a:cubicBezTo>
                  <a:pt x="1394153" y="1943730"/>
                  <a:pt x="1404803" y="1935949"/>
                  <a:pt x="1413384" y="1927969"/>
                </a:cubicBezTo>
                <a:cubicBezTo>
                  <a:pt x="1421966" y="1919990"/>
                  <a:pt x="1426427" y="1910725"/>
                  <a:pt x="1426769" y="1900175"/>
                </a:cubicBezTo>
                <a:cubicBezTo>
                  <a:pt x="1426629" y="1892051"/>
                  <a:pt x="1424013" y="1885814"/>
                  <a:pt x="1418920" y="1881463"/>
                </a:cubicBezTo>
                <a:cubicBezTo>
                  <a:pt x="1413828" y="1877112"/>
                  <a:pt x="1407097" y="1874914"/>
                  <a:pt x="1398727" y="1874869"/>
                </a:cubicBezTo>
                <a:cubicBezTo>
                  <a:pt x="1390010" y="1875201"/>
                  <a:pt x="1382247" y="1877519"/>
                  <a:pt x="1375438" y="1881825"/>
                </a:cubicBezTo>
                <a:cubicBezTo>
                  <a:pt x="1368629" y="1886131"/>
                  <a:pt x="1363260" y="1890437"/>
                  <a:pt x="1359329" y="1894743"/>
                </a:cubicBezTo>
                <a:cubicBezTo>
                  <a:pt x="1355399" y="1899049"/>
                  <a:pt x="1353393" y="1901368"/>
                  <a:pt x="1353312" y="1901699"/>
                </a:cubicBezTo>
                <a:lnTo>
                  <a:pt x="1327099" y="1880968"/>
                </a:lnTo>
                <a:cubicBezTo>
                  <a:pt x="1327171" y="1880460"/>
                  <a:pt x="1330279" y="1876907"/>
                  <a:pt x="1336424" y="1870309"/>
                </a:cubicBezTo>
                <a:cubicBezTo>
                  <a:pt x="1342569" y="1863711"/>
                  <a:pt x="1351322" y="1857113"/>
                  <a:pt x="1362682" y="1850514"/>
                </a:cubicBezTo>
                <a:cubicBezTo>
                  <a:pt x="1374042" y="1843916"/>
                  <a:pt x="1387581" y="1840363"/>
                  <a:pt x="1403299" y="1839856"/>
                </a:cubicBezTo>
                <a:close/>
                <a:moveTo>
                  <a:pt x="530847" y="1834064"/>
                </a:moveTo>
                <a:lnTo>
                  <a:pt x="564985" y="1834064"/>
                </a:lnTo>
                <a:cubicBezTo>
                  <a:pt x="543782" y="1860324"/>
                  <a:pt x="527818" y="1887956"/>
                  <a:pt x="517093" y="1916958"/>
                </a:cubicBezTo>
                <a:cubicBezTo>
                  <a:pt x="506368" y="1945960"/>
                  <a:pt x="500996" y="1976030"/>
                  <a:pt x="500977" y="2007165"/>
                </a:cubicBezTo>
                <a:cubicBezTo>
                  <a:pt x="500964" y="2021197"/>
                  <a:pt x="502133" y="2035037"/>
                  <a:pt x="504482" y="2048688"/>
                </a:cubicBezTo>
                <a:cubicBezTo>
                  <a:pt x="506832" y="2062338"/>
                  <a:pt x="510438" y="2075722"/>
                  <a:pt x="515303" y="2088839"/>
                </a:cubicBezTo>
                <a:lnTo>
                  <a:pt x="483623" y="2088839"/>
                </a:lnTo>
                <a:cubicBezTo>
                  <a:pt x="478676" y="2076770"/>
                  <a:pt x="474718" y="2063805"/>
                  <a:pt x="471749" y="2049945"/>
                </a:cubicBezTo>
                <a:cubicBezTo>
                  <a:pt x="468781" y="2036085"/>
                  <a:pt x="467259" y="2021520"/>
                  <a:pt x="467182" y="2006251"/>
                </a:cubicBezTo>
                <a:cubicBezTo>
                  <a:pt x="467074" y="1974125"/>
                  <a:pt x="472162" y="1943751"/>
                  <a:pt x="482447" y="1915130"/>
                </a:cubicBezTo>
                <a:cubicBezTo>
                  <a:pt x="492733" y="1886508"/>
                  <a:pt x="508866" y="1859486"/>
                  <a:pt x="530847" y="1834064"/>
                </a:cubicBezTo>
                <a:close/>
                <a:moveTo>
                  <a:pt x="1221409" y="1551010"/>
                </a:moveTo>
                <a:cubicBezTo>
                  <a:pt x="1211967" y="1550818"/>
                  <a:pt x="1200406" y="1551710"/>
                  <a:pt x="1186728" y="1553687"/>
                </a:cubicBezTo>
                <a:cubicBezTo>
                  <a:pt x="1173050" y="1555665"/>
                  <a:pt x="1160846" y="1559879"/>
                  <a:pt x="1150116" y="1566330"/>
                </a:cubicBezTo>
                <a:cubicBezTo>
                  <a:pt x="1139386" y="1572781"/>
                  <a:pt x="1133721" y="1582621"/>
                  <a:pt x="1133123" y="1595851"/>
                </a:cubicBezTo>
                <a:cubicBezTo>
                  <a:pt x="1133066" y="1603763"/>
                  <a:pt x="1135353" y="1610131"/>
                  <a:pt x="1139984" y="1614955"/>
                </a:cubicBezTo>
                <a:cubicBezTo>
                  <a:pt x="1144616" y="1619778"/>
                  <a:pt x="1151935" y="1622257"/>
                  <a:pt x="1161942" y="1622390"/>
                </a:cubicBezTo>
                <a:cubicBezTo>
                  <a:pt x="1172579" y="1622125"/>
                  <a:pt x="1182564" y="1618690"/>
                  <a:pt x="1191896" y="1612087"/>
                </a:cubicBezTo>
                <a:cubicBezTo>
                  <a:pt x="1201228" y="1605483"/>
                  <a:pt x="1209214" y="1597303"/>
                  <a:pt x="1215852" y="1587547"/>
                </a:cubicBezTo>
                <a:cubicBezTo>
                  <a:pt x="1222491" y="1577791"/>
                  <a:pt x="1227088" y="1568053"/>
                  <a:pt x="1229643" y="1558331"/>
                </a:cubicBezTo>
                <a:lnTo>
                  <a:pt x="1231473" y="1551010"/>
                </a:lnTo>
                <a:close/>
                <a:moveTo>
                  <a:pt x="2861034" y="1471000"/>
                </a:moveTo>
                <a:cubicBezTo>
                  <a:pt x="2849319" y="1471071"/>
                  <a:pt x="2837798" y="1474792"/>
                  <a:pt x="2826473" y="1482163"/>
                </a:cubicBezTo>
                <a:cubicBezTo>
                  <a:pt x="2815147" y="1489535"/>
                  <a:pt x="2805726" y="1500134"/>
                  <a:pt x="2798212" y="1513960"/>
                </a:cubicBezTo>
                <a:cubicBezTo>
                  <a:pt x="2790696" y="1527785"/>
                  <a:pt x="2786795" y="1544415"/>
                  <a:pt x="2786510" y="1563848"/>
                </a:cubicBezTo>
                <a:cubicBezTo>
                  <a:pt x="2786634" y="1580247"/>
                  <a:pt x="2790730" y="1593073"/>
                  <a:pt x="2798798" y="1602325"/>
                </a:cubicBezTo>
                <a:cubicBezTo>
                  <a:pt x="2806865" y="1611578"/>
                  <a:pt x="2818162" y="1616285"/>
                  <a:pt x="2832688" y="1616447"/>
                </a:cubicBezTo>
                <a:cubicBezTo>
                  <a:pt x="2845986" y="1616210"/>
                  <a:pt x="2858251" y="1611805"/>
                  <a:pt x="2869484" y="1603234"/>
                </a:cubicBezTo>
                <a:cubicBezTo>
                  <a:pt x="2880716" y="1594662"/>
                  <a:pt x="2889764" y="1583346"/>
                  <a:pt x="2896628" y="1569286"/>
                </a:cubicBezTo>
                <a:cubicBezTo>
                  <a:pt x="2903491" y="1555225"/>
                  <a:pt x="2907019" y="1539844"/>
                  <a:pt x="2907211" y="1523141"/>
                </a:cubicBezTo>
                <a:cubicBezTo>
                  <a:pt x="2907287" y="1508562"/>
                  <a:pt x="2903592" y="1496327"/>
                  <a:pt x="2896124" y="1486436"/>
                </a:cubicBezTo>
                <a:cubicBezTo>
                  <a:pt x="2888656" y="1476546"/>
                  <a:pt x="2876960" y="1471400"/>
                  <a:pt x="2861034" y="1471000"/>
                </a:cubicBezTo>
                <a:close/>
                <a:moveTo>
                  <a:pt x="775059" y="1471000"/>
                </a:moveTo>
                <a:cubicBezTo>
                  <a:pt x="763344" y="1471071"/>
                  <a:pt x="751824" y="1474792"/>
                  <a:pt x="740498" y="1482163"/>
                </a:cubicBezTo>
                <a:cubicBezTo>
                  <a:pt x="729172" y="1489535"/>
                  <a:pt x="719752" y="1500134"/>
                  <a:pt x="712236" y="1513960"/>
                </a:cubicBezTo>
                <a:cubicBezTo>
                  <a:pt x="704721" y="1527785"/>
                  <a:pt x="700820" y="1544415"/>
                  <a:pt x="700535" y="1563848"/>
                </a:cubicBezTo>
                <a:cubicBezTo>
                  <a:pt x="700659" y="1580247"/>
                  <a:pt x="704755" y="1593073"/>
                  <a:pt x="712823" y="1602325"/>
                </a:cubicBezTo>
                <a:cubicBezTo>
                  <a:pt x="720890" y="1611578"/>
                  <a:pt x="732187" y="1616285"/>
                  <a:pt x="746712" y="1616447"/>
                </a:cubicBezTo>
                <a:cubicBezTo>
                  <a:pt x="760011" y="1616210"/>
                  <a:pt x="772276" y="1611805"/>
                  <a:pt x="783509" y="1603234"/>
                </a:cubicBezTo>
                <a:cubicBezTo>
                  <a:pt x="794741" y="1594662"/>
                  <a:pt x="803789" y="1583346"/>
                  <a:pt x="810653" y="1569286"/>
                </a:cubicBezTo>
                <a:cubicBezTo>
                  <a:pt x="817516" y="1555225"/>
                  <a:pt x="821044" y="1539844"/>
                  <a:pt x="821236" y="1523141"/>
                </a:cubicBezTo>
                <a:cubicBezTo>
                  <a:pt x="821312" y="1508562"/>
                  <a:pt x="817617" y="1496327"/>
                  <a:pt x="810149" y="1486436"/>
                </a:cubicBezTo>
                <a:cubicBezTo>
                  <a:pt x="802681" y="1476546"/>
                  <a:pt x="790985" y="1471400"/>
                  <a:pt x="775059" y="1471000"/>
                </a:cubicBezTo>
                <a:close/>
                <a:moveTo>
                  <a:pt x="2098688" y="1470543"/>
                </a:moveTo>
                <a:cubicBezTo>
                  <a:pt x="2084540" y="1470690"/>
                  <a:pt x="2071061" y="1474563"/>
                  <a:pt x="2058251" y="1482163"/>
                </a:cubicBezTo>
                <a:cubicBezTo>
                  <a:pt x="2045442" y="1489764"/>
                  <a:pt x="2034944" y="1500210"/>
                  <a:pt x="2026759" y="1513502"/>
                </a:cubicBezTo>
                <a:cubicBezTo>
                  <a:pt x="2018574" y="1526795"/>
                  <a:pt x="2014345" y="1542052"/>
                  <a:pt x="2014071" y="1559274"/>
                </a:cubicBezTo>
                <a:cubicBezTo>
                  <a:pt x="2014356" y="1576845"/>
                  <a:pt x="2019616" y="1590643"/>
                  <a:pt x="2029851" y="1600667"/>
                </a:cubicBezTo>
                <a:cubicBezTo>
                  <a:pt x="2040085" y="1610692"/>
                  <a:pt x="2053578" y="1615799"/>
                  <a:pt x="2070330" y="1615990"/>
                </a:cubicBezTo>
                <a:cubicBezTo>
                  <a:pt x="2084478" y="1615857"/>
                  <a:pt x="2097956" y="1612057"/>
                  <a:pt x="2110766" y="1604589"/>
                </a:cubicBezTo>
                <a:cubicBezTo>
                  <a:pt x="2123576" y="1597121"/>
                  <a:pt x="2134073" y="1586782"/>
                  <a:pt x="2142258" y="1573572"/>
                </a:cubicBezTo>
                <a:cubicBezTo>
                  <a:pt x="2150442" y="1560361"/>
                  <a:pt x="2154672" y="1545076"/>
                  <a:pt x="2154946" y="1527715"/>
                </a:cubicBezTo>
                <a:cubicBezTo>
                  <a:pt x="2154660" y="1510325"/>
                  <a:pt x="2149400" y="1496508"/>
                  <a:pt x="2139166" y="1486265"/>
                </a:cubicBezTo>
                <a:cubicBezTo>
                  <a:pt x="2128932" y="1476022"/>
                  <a:pt x="2115440" y="1470781"/>
                  <a:pt x="2098688" y="1470543"/>
                </a:cubicBezTo>
                <a:close/>
                <a:moveTo>
                  <a:pt x="1476251" y="1470543"/>
                </a:moveTo>
                <a:cubicBezTo>
                  <a:pt x="1461576" y="1470791"/>
                  <a:pt x="1449068" y="1474919"/>
                  <a:pt x="1438727" y="1482926"/>
                </a:cubicBezTo>
                <a:cubicBezTo>
                  <a:pt x="1428386" y="1490933"/>
                  <a:pt x="1420484" y="1501329"/>
                  <a:pt x="1415020" y="1514114"/>
                </a:cubicBezTo>
                <a:cubicBezTo>
                  <a:pt x="1409556" y="1526898"/>
                  <a:pt x="1406802" y="1540580"/>
                  <a:pt x="1406757" y="1555161"/>
                </a:cubicBezTo>
                <a:cubicBezTo>
                  <a:pt x="1406757" y="1570703"/>
                  <a:pt x="1410643" y="1583071"/>
                  <a:pt x="1418416" y="1592267"/>
                </a:cubicBezTo>
                <a:cubicBezTo>
                  <a:pt x="1426188" y="1601462"/>
                  <a:pt x="1437846" y="1606169"/>
                  <a:pt x="1453391" y="1606388"/>
                </a:cubicBezTo>
                <a:cubicBezTo>
                  <a:pt x="1468936" y="1605990"/>
                  <a:pt x="1481890" y="1600993"/>
                  <a:pt x="1492253" y="1591396"/>
                </a:cubicBezTo>
                <a:cubicBezTo>
                  <a:pt x="1502616" y="1581799"/>
                  <a:pt x="1510389" y="1569992"/>
                  <a:pt x="1515570" y="1555973"/>
                </a:cubicBezTo>
                <a:cubicBezTo>
                  <a:pt x="1520752" y="1541955"/>
                  <a:pt x="1523343" y="1528114"/>
                  <a:pt x="1523343" y="1514452"/>
                </a:cubicBezTo>
                <a:cubicBezTo>
                  <a:pt x="1523010" y="1497814"/>
                  <a:pt x="1518418" y="1486265"/>
                  <a:pt x="1509570" y="1479805"/>
                </a:cubicBezTo>
                <a:cubicBezTo>
                  <a:pt x="1500721" y="1473344"/>
                  <a:pt x="1489615" y="1470257"/>
                  <a:pt x="1476251" y="1470543"/>
                </a:cubicBezTo>
                <a:close/>
                <a:moveTo>
                  <a:pt x="2603897" y="1465971"/>
                </a:moveTo>
                <a:cubicBezTo>
                  <a:pt x="2589040" y="1466162"/>
                  <a:pt x="2575756" y="1470815"/>
                  <a:pt x="2564043" y="1479931"/>
                </a:cubicBezTo>
                <a:cubicBezTo>
                  <a:pt x="2552331" y="1489047"/>
                  <a:pt x="2543506" y="1501482"/>
                  <a:pt x="2537570" y="1517234"/>
                </a:cubicBezTo>
                <a:lnTo>
                  <a:pt x="2640034" y="1517234"/>
                </a:lnTo>
                <a:cubicBezTo>
                  <a:pt x="2640072" y="1517044"/>
                  <a:pt x="2640224" y="1515594"/>
                  <a:pt x="2640492" y="1512886"/>
                </a:cubicBezTo>
                <a:cubicBezTo>
                  <a:pt x="2640758" y="1510178"/>
                  <a:pt x="2640911" y="1507355"/>
                  <a:pt x="2640949" y="1504419"/>
                </a:cubicBezTo>
                <a:cubicBezTo>
                  <a:pt x="2640806" y="1492203"/>
                  <a:pt x="2637433" y="1482763"/>
                  <a:pt x="2630828" y="1476098"/>
                </a:cubicBezTo>
                <a:cubicBezTo>
                  <a:pt x="2624224" y="1469432"/>
                  <a:pt x="2615247" y="1466057"/>
                  <a:pt x="2603897" y="1465971"/>
                </a:cubicBezTo>
                <a:close/>
                <a:moveTo>
                  <a:pt x="956548" y="1426709"/>
                </a:moveTo>
                <a:lnTo>
                  <a:pt x="1050217" y="1426709"/>
                </a:lnTo>
                <a:lnTo>
                  <a:pt x="1019585" y="1584430"/>
                </a:lnTo>
                <a:cubicBezTo>
                  <a:pt x="1019108" y="1586765"/>
                  <a:pt x="1018689" y="1589185"/>
                  <a:pt x="1018327" y="1591691"/>
                </a:cubicBezTo>
                <a:cubicBezTo>
                  <a:pt x="1017966" y="1594197"/>
                  <a:pt x="1017775" y="1596503"/>
                  <a:pt x="1017756" y="1598609"/>
                </a:cubicBezTo>
                <a:cubicBezTo>
                  <a:pt x="1017832" y="1605593"/>
                  <a:pt x="1019623" y="1610491"/>
                  <a:pt x="1023128" y="1613302"/>
                </a:cubicBezTo>
                <a:cubicBezTo>
                  <a:pt x="1026633" y="1616113"/>
                  <a:pt x="1031396" y="1617466"/>
                  <a:pt x="1037416" y="1617361"/>
                </a:cubicBezTo>
                <a:cubicBezTo>
                  <a:pt x="1040235" y="1617323"/>
                  <a:pt x="1042597" y="1617171"/>
                  <a:pt x="1044502" y="1616904"/>
                </a:cubicBezTo>
                <a:cubicBezTo>
                  <a:pt x="1046407" y="1616637"/>
                  <a:pt x="1047398" y="1616485"/>
                  <a:pt x="1047474" y="1616446"/>
                </a:cubicBezTo>
                <a:lnTo>
                  <a:pt x="1039244" y="1659825"/>
                </a:lnTo>
                <a:cubicBezTo>
                  <a:pt x="1039016" y="1659882"/>
                  <a:pt x="1036844" y="1660111"/>
                  <a:pt x="1032729" y="1660510"/>
                </a:cubicBezTo>
                <a:cubicBezTo>
                  <a:pt x="1028614" y="1660910"/>
                  <a:pt x="1023928" y="1661138"/>
                  <a:pt x="1018670" y="1661195"/>
                </a:cubicBezTo>
                <a:cubicBezTo>
                  <a:pt x="1009148" y="1661426"/>
                  <a:pt x="999770" y="1660558"/>
                  <a:pt x="990536" y="1658591"/>
                </a:cubicBezTo>
                <a:cubicBezTo>
                  <a:pt x="981302" y="1656623"/>
                  <a:pt x="973616" y="1652169"/>
                  <a:pt x="967478" y="1645229"/>
                </a:cubicBezTo>
                <a:cubicBezTo>
                  <a:pt x="961340" y="1638288"/>
                  <a:pt x="958154" y="1627475"/>
                  <a:pt x="957920" y="1612787"/>
                </a:cubicBezTo>
                <a:cubicBezTo>
                  <a:pt x="957920" y="1609567"/>
                  <a:pt x="958148" y="1605946"/>
                  <a:pt x="958605" y="1601925"/>
                </a:cubicBezTo>
                <a:cubicBezTo>
                  <a:pt x="959062" y="1597904"/>
                  <a:pt x="959747" y="1593597"/>
                  <a:pt x="960660" y="1589004"/>
                </a:cubicBezTo>
                <a:lnTo>
                  <a:pt x="983955" y="1470086"/>
                </a:lnTo>
                <a:lnTo>
                  <a:pt x="947861" y="1470086"/>
                </a:lnTo>
                <a:close/>
                <a:moveTo>
                  <a:pt x="29880" y="1426709"/>
                </a:moveTo>
                <a:lnTo>
                  <a:pt x="124024" y="1426709"/>
                </a:lnTo>
                <a:lnTo>
                  <a:pt x="97033" y="1564764"/>
                </a:lnTo>
                <a:cubicBezTo>
                  <a:pt x="96318" y="1568690"/>
                  <a:pt x="95689" y="1572501"/>
                  <a:pt x="95146" y="1576198"/>
                </a:cubicBezTo>
                <a:cubicBezTo>
                  <a:pt x="94603" y="1579895"/>
                  <a:pt x="94317" y="1583250"/>
                  <a:pt x="94288" y="1586261"/>
                </a:cubicBezTo>
                <a:cubicBezTo>
                  <a:pt x="94193" y="1595008"/>
                  <a:pt x="96442" y="1601754"/>
                  <a:pt x="101036" y="1606500"/>
                </a:cubicBezTo>
                <a:cubicBezTo>
                  <a:pt x="105630" y="1611245"/>
                  <a:pt x="113140" y="1613646"/>
                  <a:pt x="123566" y="1613704"/>
                </a:cubicBezTo>
                <a:cubicBezTo>
                  <a:pt x="137242" y="1613413"/>
                  <a:pt x="149689" y="1609217"/>
                  <a:pt x="160907" y="1601117"/>
                </a:cubicBezTo>
                <a:cubicBezTo>
                  <a:pt x="172125" y="1593017"/>
                  <a:pt x="181487" y="1582757"/>
                  <a:pt x="188993" y="1570337"/>
                </a:cubicBezTo>
                <a:cubicBezTo>
                  <a:pt x="196499" y="1557917"/>
                  <a:pt x="201522" y="1545082"/>
                  <a:pt x="204063" y="1531832"/>
                </a:cubicBezTo>
                <a:lnTo>
                  <a:pt x="215938" y="1470086"/>
                </a:lnTo>
                <a:lnTo>
                  <a:pt x="179834" y="1470086"/>
                </a:lnTo>
                <a:lnTo>
                  <a:pt x="188526" y="1426709"/>
                </a:lnTo>
                <a:lnTo>
                  <a:pt x="282655" y="1426709"/>
                </a:lnTo>
                <a:lnTo>
                  <a:pt x="251565" y="1584430"/>
                </a:lnTo>
                <a:cubicBezTo>
                  <a:pt x="251108" y="1586765"/>
                  <a:pt x="250765" y="1589185"/>
                  <a:pt x="250536" y="1591691"/>
                </a:cubicBezTo>
                <a:cubicBezTo>
                  <a:pt x="250308" y="1594197"/>
                  <a:pt x="250193" y="1596503"/>
                  <a:pt x="250193" y="1598609"/>
                </a:cubicBezTo>
                <a:cubicBezTo>
                  <a:pt x="250241" y="1605593"/>
                  <a:pt x="251975" y="1610491"/>
                  <a:pt x="255394" y="1613302"/>
                </a:cubicBezTo>
                <a:cubicBezTo>
                  <a:pt x="258814" y="1616113"/>
                  <a:pt x="263633" y="1617466"/>
                  <a:pt x="269853" y="1617361"/>
                </a:cubicBezTo>
                <a:cubicBezTo>
                  <a:pt x="272453" y="1617323"/>
                  <a:pt x="274682" y="1617171"/>
                  <a:pt x="276540" y="1616904"/>
                </a:cubicBezTo>
                <a:cubicBezTo>
                  <a:pt x="278397" y="1616637"/>
                  <a:pt x="279369" y="1616485"/>
                  <a:pt x="279454" y="1616446"/>
                </a:cubicBezTo>
                <a:lnTo>
                  <a:pt x="271225" y="1659825"/>
                </a:lnTo>
                <a:cubicBezTo>
                  <a:pt x="271082" y="1659882"/>
                  <a:pt x="268739" y="1660111"/>
                  <a:pt x="264196" y="1660510"/>
                </a:cubicBezTo>
                <a:cubicBezTo>
                  <a:pt x="259653" y="1660910"/>
                  <a:pt x="253767" y="1661138"/>
                  <a:pt x="246540" y="1661195"/>
                </a:cubicBezTo>
                <a:cubicBezTo>
                  <a:pt x="231743" y="1661538"/>
                  <a:pt x="219316" y="1658227"/>
                  <a:pt x="209258" y="1651263"/>
                </a:cubicBezTo>
                <a:cubicBezTo>
                  <a:pt x="199200" y="1644300"/>
                  <a:pt x="193967" y="1631627"/>
                  <a:pt x="193558" y="1613246"/>
                </a:cubicBezTo>
                <a:lnTo>
                  <a:pt x="192643" y="1613246"/>
                </a:lnTo>
                <a:cubicBezTo>
                  <a:pt x="184199" y="1626405"/>
                  <a:pt x="172381" y="1638222"/>
                  <a:pt x="157190" y="1648698"/>
                </a:cubicBezTo>
                <a:cubicBezTo>
                  <a:pt x="141998" y="1659173"/>
                  <a:pt x="123318" y="1664711"/>
                  <a:pt x="101150" y="1665310"/>
                </a:cubicBezTo>
                <a:cubicBezTo>
                  <a:pt x="82361" y="1665472"/>
                  <a:pt x="66599" y="1660581"/>
                  <a:pt x="53866" y="1650637"/>
                </a:cubicBezTo>
                <a:cubicBezTo>
                  <a:pt x="41132" y="1640692"/>
                  <a:pt x="34509" y="1624722"/>
                  <a:pt x="33995" y="1602726"/>
                </a:cubicBezTo>
                <a:cubicBezTo>
                  <a:pt x="34014" y="1598591"/>
                  <a:pt x="34319" y="1594170"/>
                  <a:pt x="34909" y="1589462"/>
                </a:cubicBezTo>
                <a:cubicBezTo>
                  <a:pt x="35499" y="1584755"/>
                  <a:pt x="36260" y="1579876"/>
                  <a:pt x="37192" y="1574826"/>
                </a:cubicBezTo>
                <a:lnTo>
                  <a:pt x="57290" y="1470086"/>
                </a:lnTo>
                <a:lnTo>
                  <a:pt x="21193" y="1470086"/>
                </a:lnTo>
                <a:close/>
                <a:moveTo>
                  <a:pt x="2605269" y="1421222"/>
                </a:moveTo>
                <a:cubicBezTo>
                  <a:pt x="2636335" y="1421667"/>
                  <a:pt x="2659568" y="1429910"/>
                  <a:pt x="2674970" y="1445950"/>
                </a:cubicBezTo>
                <a:cubicBezTo>
                  <a:pt x="2690372" y="1461990"/>
                  <a:pt x="2698062" y="1483158"/>
                  <a:pt x="2698042" y="1509453"/>
                </a:cubicBezTo>
                <a:cubicBezTo>
                  <a:pt x="2697719" y="1520000"/>
                  <a:pt x="2696424" y="1529515"/>
                  <a:pt x="2694160" y="1538000"/>
                </a:cubicBezTo>
                <a:cubicBezTo>
                  <a:pt x="2691895" y="1546484"/>
                  <a:pt x="2690601" y="1550973"/>
                  <a:pt x="2690277" y="1551467"/>
                </a:cubicBezTo>
                <a:lnTo>
                  <a:pt x="2529793" y="1551467"/>
                </a:lnTo>
                <a:cubicBezTo>
                  <a:pt x="2529736" y="1551562"/>
                  <a:pt x="2529507" y="1552745"/>
                  <a:pt x="2529107" y="1555013"/>
                </a:cubicBezTo>
                <a:cubicBezTo>
                  <a:pt x="2528707" y="1557282"/>
                  <a:pt x="2528478" y="1560066"/>
                  <a:pt x="2528421" y="1563365"/>
                </a:cubicBezTo>
                <a:cubicBezTo>
                  <a:pt x="2528545" y="1578990"/>
                  <a:pt x="2533672" y="1591669"/>
                  <a:pt x="2543802" y="1601403"/>
                </a:cubicBezTo>
                <a:cubicBezTo>
                  <a:pt x="2553932" y="1611137"/>
                  <a:pt x="2568322" y="1616151"/>
                  <a:pt x="2586972" y="1616447"/>
                </a:cubicBezTo>
                <a:cubicBezTo>
                  <a:pt x="2599672" y="1616130"/>
                  <a:pt x="2611473" y="1613916"/>
                  <a:pt x="2622374" y="1609803"/>
                </a:cubicBezTo>
                <a:cubicBezTo>
                  <a:pt x="2633274" y="1605690"/>
                  <a:pt x="2642091" y="1601577"/>
                  <a:pt x="2648824" y="1597465"/>
                </a:cubicBezTo>
                <a:cubicBezTo>
                  <a:pt x="2655556" y="1593352"/>
                  <a:pt x="2659022" y="1591137"/>
                  <a:pt x="2659219" y="1590821"/>
                </a:cubicBezTo>
                <a:lnTo>
                  <a:pt x="2674748" y="1634714"/>
                </a:lnTo>
                <a:cubicBezTo>
                  <a:pt x="2674568" y="1635091"/>
                  <a:pt x="2670461" y="1637735"/>
                  <a:pt x="2662427" y="1642646"/>
                </a:cubicBezTo>
                <a:cubicBezTo>
                  <a:pt x="2654394" y="1647557"/>
                  <a:pt x="2643514" y="1652467"/>
                  <a:pt x="2629788" y="1657378"/>
                </a:cubicBezTo>
                <a:cubicBezTo>
                  <a:pt x="2616062" y="1662288"/>
                  <a:pt x="2600570" y="1664932"/>
                  <a:pt x="2583312" y="1665310"/>
                </a:cubicBezTo>
                <a:cubicBezTo>
                  <a:pt x="2546781" y="1664656"/>
                  <a:pt x="2518800" y="1655004"/>
                  <a:pt x="2499370" y="1636356"/>
                </a:cubicBezTo>
                <a:cubicBezTo>
                  <a:pt x="2479940" y="1617707"/>
                  <a:pt x="2470136" y="1593987"/>
                  <a:pt x="2469956" y="1565195"/>
                </a:cubicBezTo>
                <a:cubicBezTo>
                  <a:pt x="2470187" y="1538521"/>
                  <a:pt x="2476120" y="1514362"/>
                  <a:pt x="2487757" y="1492720"/>
                </a:cubicBezTo>
                <a:cubicBezTo>
                  <a:pt x="2499394" y="1471078"/>
                  <a:pt x="2515350" y="1453829"/>
                  <a:pt x="2535628" y="1440974"/>
                </a:cubicBezTo>
                <a:cubicBezTo>
                  <a:pt x="2555904" y="1428119"/>
                  <a:pt x="2579118" y="1421535"/>
                  <a:pt x="2605269" y="1421222"/>
                </a:cubicBezTo>
                <a:close/>
                <a:moveTo>
                  <a:pt x="2365709" y="1421222"/>
                </a:moveTo>
                <a:cubicBezTo>
                  <a:pt x="2379153" y="1421186"/>
                  <a:pt x="2392115" y="1422984"/>
                  <a:pt x="2404596" y="1426618"/>
                </a:cubicBezTo>
                <a:cubicBezTo>
                  <a:pt x="2417076" y="1430252"/>
                  <a:pt x="2426993" y="1435941"/>
                  <a:pt x="2434346" y="1443685"/>
                </a:cubicBezTo>
                <a:cubicBezTo>
                  <a:pt x="2441700" y="1451430"/>
                  <a:pt x="2444406" y="1461451"/>
                  <a:pt x="2442468" y="1473747"/>
                </a:cubicBezTo>
                <a:lnTo>
                  <a:pt x="2437438" y="1499359"/>
                </a:lnTo>
                <a:lnTo>
                  <a:pt x="2387644" y="1499359"/>
                </a:lnTo>
                <a:lnTo>
                  <a:pt x="2389927" y="1485638"/>
                </a:lnTo>
                <a:cubicBezTo>
                  <a:pt x="2390641" y="1477854"/>
                  <a:pt x="2387386" y="1472727"/>
                  <a:pt x="2380161" y="1470259"/>
                </a:cubicBezTo>
                <a:cubicBezTo>
                  <a:pt x="2372936" y="1467791"/>
                  <a:pt x="2365678" y="1466666"/>
                  <a:pt x="2358386" y="1466885"/>
                </a:cubicBezTo>
                <a:cubicBezTo>
                  <a:pt x="2346696" y="1466885"/>
                  <a:pt x="2337122" y="1468944"/>
                  <a:pt x="2329666" y="1473060"/>
                </a:cubicBezTo>
                <a:cubicBezTo>
                  <a:pt x="2322209" y="1477177"/>
                  <a:pt x="2318357" y="1483352"/>
                  <a:pt x="2318109" y="1491584"/>
                </a:cubicBezTo>
                <a:cubicBezTo>
                  <a:pt x="2318680" y="1501159"/>
                  <a:pt x="2324396" y="1508365"/>
                  <a:pt x="2335254" y="1513202"/>
                </a:cubicBezTo>
                <a:cubicBezTo>
                  <a:pt x="2346112" y="1518039"/>
                  <a:pt x="2358685" y="1522743"/>
                  <a:pt x="2372973" y="1527316"/>
                </a:cubicBezTo>
                <a:cubicBezTo>
                  <a:pt x="2387260" y="1531888"/>
                  <a:pt x="2399834" y="1538566"/>
                  <a:pt x="2410692" y="1547347"/>
                </a:cubicBezTo>
                <a:cubicBezTo>
                  <a:pt x="2421550" y="1556129"/>
                  <a:pt x="2427266" y="1569252"/>
                  <a:pt x="2427837" y="1586717"/>
                </a:cubicBezTo>
                <a:cubicBezTo>
                  <a:pt x="2427278" y="1610791"/>
                  <a:pt x="2417092" y="1629833"/>
                  <a:pt x="2397278" y="1643842"/>
                </a:cubicBezTo>
                <a:cubicBezTo>
                  <a:pt x="2377466" y="1657851"/>
                  <a:pt x="2351381" y="1665007"/>
                  <a:pt x="2319024" y="1665310"/>
                </a:cubicBezTo>
                <a:cubicBezTo>
                  <a:pt x="2305264" y="1665395"/>
                  <a:pt x="2291113" y="1663500"/>
                  <a:pt x="2276570" y="1659627"/>
                </a:cubicBezTo>
                <a:cubicBezTo>
                  <a:pt x="2262027" y="1655753"/>
                  <a:pt x="2250174" y="1649392"/>
                  <a:pt x="2241012" y="1640544"/>
                </a:cubicBezTo>
                <a:cubicBezTo>
                  <a:pt x="2231849" y="1631695"/>
                  <a:pt x="2228459" y="1619851"/>
                  <a:pt x="2230841" y="1605011"/>
                </a:cubicBezTo>
                <a:lnTo>
                  <a:pt x="2235413" y="1582143"/>
                </a:lnTo>
                <a:lnTo>
                  <a:pt x="2284767" y="1582143"/>
                </a:lnTo>
                <a:lnTo>
                  <a:pt x="2282483" y="1594034"/>
                </a:lnTo>
                <a:cubicBezTo>
                  <a:pt x="2281279" y="1601412"/>
                  <a:pt x="2283180" y="1606985"/>
                  <a:pt x="2288185" y="1610754"/>
                </a:cubicBezTo>
                <a:cubicBezTo>
                  <a:pt x="2293190" y="1614523"/>
                  <a:pt x="2299388" y="1617047"/>
                  <a:pt x="2306780" y="1618326"/>
                </a:cubicBezTo>
                <a:cubicBezTo>
                  <a:pt x="2314172" y="1619605"/>
                  <a:pt x="2320847" y="1620198"/>
                  <a:pt x="2326805" y="1620104"/>
                </a:cubicBezTo>
                <a:cubicBezTo>
                  <a:pt x="2340450" y="1619981"/>
                  <a:pt x="2351148" y="1617484"/>
                  <a:pt x="2358901" y="1612615"/>
                </a:cubicBezTo>
                <a:cubicBezTo>
                  <a:pt x="2366653" y="1607746"/>
                  <a:pt x="2370601" y="1601248"/>
                  <a:pt x="2370744" y="1593120"/>
                </a:cubicBezTo>
                <a:cubicBezTo>
                  <a:pt x="2370175" y="1583870"/>
                  <a:pt x="2364484" y="1576757"/>
                  <a:pt x="2353670" y="1571781"/>
                </a:cubicBezTo>
                <a:cubicBezTo>
                  <a:pt x="2342857" y="1566804"/>
                  <a:pt x="2330336" y="1561835"/>
                  <a:pt x="2316109" y="1556873"/>
                </a:cubicBezTo>
                <a:cubicBezTo>
                  <a:pt x="2301881" y="1551911"/>
                  <a:pt x="2289360" y="1544827"/>
                  <a:pt x="2278547" y="1535620"/>
                </a:cubicBezTo>
                <a:cubicBezTo>
                  <a:pt x="2267734" y="1526413"/>
                  <a:pt x="2262042" y="1512954"/>
                  <a:pt x="2261473" y="1495243"/>
                </a:cubicBezTo>
                <a:cubicBezTo>
                  <a:pt x="2261794" y="1478358"/>
                  <a:pt x="2266938" y="1464445"/>
                  <a:pt x="2276905" y="1453505"/>
                </a:cubicBezTo>
                <a:cubicBezTo>
                  <a:pt x="2286871" y="1442564"/>
                  <a:pt x="2299736" y="1434442"/>
                  <a:pt x="2315500" y="1429139"/>
                </a:cubicBezTo>
                <a:cubicBezTo>
                  <a:pt x="2331262" y="1423836"/>
                  <a:pt x="2347999" y="1421197"/>
                  <a:pt x="2365709" y="1421222"/>
                </a:cubicBezTo>
                <a:close/>
                <a:moveTo>
                  <a:pt x="2103262" y="1421222"/>
                </a:moveTo>
                <a:cubicBezTo>
                  <a:pt x="2136077" y="1421677"/>
                  <a:pt x="2162571" y="1431157"/>
                  <a:pt x="2182742" y="1449660"/>
                </a:cubicBezTo>
                <a:cubicBezTo>
                  <a:pt x="2202913" y="1468164"/>
                  <a:pt x="2213288" y="1492963"/>
                  <a:pt x="2213867" y="1524056"/>
                </a:cubicBezTo>
                <a:cubicBezTo>
                  <a:pt x="2213445" y="1551574"/>
                  <a:pt x="2206269" y="1575910"/>
                  <a:pt x="2192340" y="1597065"/>
                </a:cubicBezTo>
                <a:cubicBezTo>
                  <a:pt x="2178412" y="1618219"/>
                  <a:pt x="2160265" y="1634825"/>
                  <a:pt x="2137900" y="1646882"/>
                </a:cubicBezTo>
                <a:cubicBezTo>
                  <a:pt x="2115535" y="1658940"/>
                  <a:pt x="2091487" y="1665082"/>
                  <a:pt x="2065756" y="1665310"/>
                </a:cubicBezTo>
                <a:cubicBezTo>
                  <a:pt x="2033139" y="1664893"/>
                  <a:pt x="2006703" y="1655452"/>
                  <a:pt x="1986446" y="1636986"/>
                </a:cubicBezTo>
                <a:cubicBezTo>
                  <a:pt x="1966189" y="1618520"/>
                  <a:pt x="1955757" y="1593531"/>
                  <a:pt x="1955149" y="1562019"/>
                </a:cubicBezTo>
                <a:cubicBezTo>
                  <a:pt x="1955555" y="1534794"/>
                  <a:pt x="1962663" y="1510633"/>
                  <a:pt x="1976473" y="1489535"/>
                </a:cubicBezTo>
                <a:cubicBezTo>
                  <a:pt x="1990283" y="1468437"/>
                  <a:pt x="2008362" y="1451837"/>
                  <a:pt x="2030710" y="1439735"/>
                </a:cubicBezTo>
                <a:cubicBezTo>
                  <a:pt x="2053058" y="1427632"/>
                  <a:pt x="2077242" y="1421461"/>
                  <a:pt x="2103262" y="1421222"/>
                </a:cubicBezTo>
                <a:close/>
                <a:moveTo>
                  <a:pt x="1838335" y="1421222"/>
                </a:moveTo>
                <a:cubicBezTo>
                  <a:pt x="1858244" y="1421251"/>
                  <a:pt x="1874042" y="1426560"/>
                  <a:pt x="1885729" y="1437151"/>
                </a:cubicBezTo>
                <a:cubicBezTo>
                  <a:pt x="1897415" y="1447742"/>
                  <a:pt x="1903391" y="1463445"/>
                  <a:pt x="1903657" y="1484259"/>
                </a:cubicBezTo>
                <a:cubicBezTo>
                  <a:pt x="1903426" y="1494390"/>
                  <a:pt x="1901807" y="1507147"/>
                  <a:pt x="1898801" y="1522530"/>
                </a:cubicBezTo>
                <a:cubicBezTo>
                  <a:pt x="1895795" y="1537913"/>
                  <a:pt x="1892788" y="1552739"/>
                  <a:pt x="1889780" y="1567010"/>
                </a:cubicBezTo>
                <a:cubicBezTo>
                  <a:pt x="1886772" y="1581281"/>
                  <a:pt x="1885149" y="1591813"/>
                  <a:pt x="1884912" y="1598609"/>
                </a:cubicBezTo>
                <a:cubicBezTo>
                  <a:pt x="1884988" y="1605793"/>
                  <a:pt x="1886779" y="1610748"/>
                  <a:pt x="1890284" y="1613474"/>
                </a:cubicBezTo>
                <a:cubicBezTo>
                  <a:pt x="1893789" y="1616199"/>
                  <a:pt x="1898552" y="1617495"/>
                  <a:pt x="1904572" y="1617361"/>
                </a:cubicBezTo>
                <a:cubicBezTo>
                  <a:pt x="1907391" y="1617323"/>
                  <a:pt x="1909753" y="1617171"/>
                  <a:pt x="1911658" y="1616904"/>
                </a:cubicBezTo>
                <a:cubicBezTo>
                  <a:pt x="1913563" y="1616637"/>
                  <a:pt x="1914554" y="1616485"/>
                  <a:pt x="1914630" y="1616446"/>
                </a:cubicBezTo>
                <a:lnTo>
                  <a:pt x="1906400" y="1659825"/>
                </a:lnTo>
                <a:cubicBezTo>
                  <a:pt x="1906343" y="1659882"/>
                  <a:pt x="1904286" y="1660111"/>
                  <a:pt x="1900228" y="1660510"/>
                </a:cubicBezTo>
                <a:cubicBezTo>
                  <a:pt x="1896171" y="1660910"/>
                  <a:pt x="1890456" y="1661138"/>
                  <a:pt x="1883085" y="1661195"/>
                </a:cubicBezTo>
                <a:cubicBezTo>
                  <a:pt x="1874753" y="1661415"/>
                  <a:pt x="1866193" y="1660519"/>
                  <a:pt x="1857405" y="1658506"/>
                </a:cubicBezTo>
                <a:cubicBezTo>
                  <a:pt x="1848616" y="1656493"/>
                  <a:pt x="1841173" y="1652045"/>
                  <a:pt x="1835074" y="1645161"/>
                </a:cubicBezTo>
                <a:cubicBezTo>
                  <a:pt x="1828976" y="1638277"/>
                  <a:pt x="1825795" y="1627638"/>
                  <a:pt x="1825533" y="1613245"/>
                </a:cubicBezTo>
                <a:cubicBezTo>
                  <a:pt x="1825753" y="1604622"/>
                  <a:pt x="1827292" y="1592951"/>
                  <a:pt x="1830152" y="1578230"/>
                </a:cubicBezTo>
                <a:cubicBezTo>
                  <a:pt x="1833012" y="1563509"/>
                  <a:pt x="1835872" y="1548990"/>
                  <a:pt x="1838734" y="1534674"/>
                </a:cubicBezTo>
                <a:cubicBezTo>
                  <a:pt x="1841595" y="1520358"/>
                  <a:pt x="1843138" y="1509497"/>
                  <a:pt x="1843364" y="1502090"/>
                </a:cubicBezTo>
                <a:cubicBezTo>
                  <a:pt x="1843440" y="1493327"/>
                  <a:pt x="1841116" y="1486507"/>
                  <a:pt x="1836392" y="1481630"/>
                </a:cubicBezTo>
                <a:cubicBezTo>
                  <a:pt x="1831667" y="1476753"/>
                  <a:pt x="1824085" y="1474277"/>
                  <a:pt x="1813646" y="1474200"/>
                </a:cubicBezTo>
                <a:cubicBezTo>
                  <a:pt x="1793148" y="1474896"/>
                  <a:pt x="1775508" y="1483221"/>
                  <a:pt x="1760725" y="1499175"/>
                </a:cubicBezTo>
                <a:cubicBezTo>
                  <a:pt x="1745942" y="1515129"/>
                  <a:pt x="1736303" y="1534541"/>
                  <a:pt x="1731807" y="1557411"/>
                </a:cubicBezTo>
                <a:lnTo>
                  <a:pt x="1711690" y="1659824"/>
                </a:lnTo>
                <a:lnTo>
                  <a:pt x="1653626" y="1659824"/>
                </a:lnTo>
                <a:lnTo>
                  <a:pt x="1688830" y="1480144"/>
                </a:lnTo>
                <a:cubicBezTo>
                  <a:pt x="1689316" y="1477125"/>
                  <a:pt x="1688916" y="1474705"/>
                  <a:pt x="1687630" y="1472886"/>
                </a:cubicBezTo>
                <a:cubicBezTo>
                  <a:pt x="1686344" y="1471067"/>
                  <a:pt x="1684001" y="1470133"/>
                  <a:pt x="1680601" y="1470086"/>
                </a:cubicBezTo>
                <a:lnTo>
                  <a:pt x="1654540" y="1470086"/>
                </a:lnTo>
                <a:lnTo>
                  <a:pt x="1662770" y="1426709"/>
                </a:lnTo>
                <a:lnTo>
                  <a:pt x="1724035" y="1426709"/>
                </a:lnTo>
                <a:cubicBezTo>
                  <a:pt x="1733122" y="1426737"/>
                  <a:pt x="1739751" y="1428507"/>
                  <a:pt x="1743923" y="1432017"/>
                </a:cubicBezTo>
                <a:cubicBezTo>
                  <a:pt x="1748095" y="1435527"/>
                  <a:pt x="1750152" y="1440606"/>
                  <a:pt x="1750095" y="1447256"/>
                </a:cubicBezTo>
                <a:cubicBezTo>
                  <a:pt x="1750066" y="1450081"/>
                  <a:pt x="1749552" y="1454133"/>
                  <a:pt x="1748552" y="1459413"/>
                </a:cubicBezTo>
                <a:cubicBezTo>
                  <a:pt x="1747552" y="1464693"/>
                  <a:pt x="1746237" y="1469318"/>
                  <a:pt x="1744609" y="1473287"/>
                </a:cubicBezTo>
                <a:lnTo>
                  <a:pt x="1745523" y="1473287"/>
                </a:lnTo>
                <a:cubicBezTo>
                  <a:pt x="1746914" y="1469913"/>
                  <a:pt x="1751345" y="1464128"/>
                  <a:pt x="1758816" y="1455932"/>
                </a:cubicBezTo>
                <a:cubicBezTo>
                  <a:pt x="1766286" y="1447737"/>
                  <a:pt x="1776678" y="1440023"/>
                  <a:pt x="1789990" y="1432792"/>
                </a:cubicBezTo>
                <a:cubicBezTo>
                  <a:pt x="1803302" y="1425561"/>
                  <a:pt x="1819417" y="1421704"/>
                  <a:pt x="1838335" y="1421222"/>
                </a:cubicBezTo>
                <a:close/>
                <a:moveTo>
                  <a:pt x="1471222" y="1421222"/>
                </a:moveTo>
                <a:cubicBezTo>
                  <a:pt x="1494120" y="1421964"/>
                  <a:pt x="1511075" y="1426417"/>
                  <a:pt x="1522086" y="1434580"/>
                </a:cubicBezTo>
                <a:cubicBezTo>
                  <a:pt x="1533096" y="1442743"/>
                  <a:pt x="1539307" y="1450164"/>
                  <a:pt x="1540716" y="1456843"/>
                </a:cubicBezTo>
                <a:lnTo>
                  <a:pt x="1541631" y="1456843"/>
                </a:lnTo>
                <a:cubicBezTo>
                  <a:pt x="1541583" y="1456843"/>
                  <a:pt x="1541564" y="1456158"/>
                  <a:pt x="1541574" y="1454788"/>
                </a:cubicBezTo>
                <a:cubicBezTo>
                  <a:pt x="1541583" y="1453418"/>
                  <a:pt x="1541907" y="1451364"/>
                  <a:pt x="1542545" y="1448625"/>
                </a:cubicBezTo>
                <a:cubicBezTo>
                  <a:pt x="1543431" y="1442718"/>
                  <a:pt x="1546346" y="1437638"/>
                  <a:pt x="1551289" y="1433387"/>
                </a:cubicBezTo>
                <a:cubicBezTo>
                  <a:pt x="1556233" y="1429134"/>
                  <a:pt x="1563376" y="1426909"/>
                  <a:pt x="1572720" y="1426709"/>
                </a:cubicBezTo>
                <a:lnTo>
                  <a:pt x="1631242" y="1426709"/>
                </a:lnTo>
                <a:lnTo>
                  <a:pt x="1622555" y="1470086"/>
                </a:lnTo>
                <a:lnTo>
                  <a:pt x="1600610" y="1470086"/>
                </a:lnTo>
                <a:cubicBezTo>
                  <a:pt x="1597371" y="1470095"/>
                  <a:pt x="1594704" y="1470877"/>
                  <a:pt x="1592609" y="1472430"/>
                </a:cubicBezTo>
                <a:cubicBezTo>
                  <a:pt x="1590513" y="1473984"/>
                  <a:pt x="1589218" y="1476252"/>
                  <a:pt x="1588723" y="1479234"/>
                </a:cubicBezTo>
                <a:lnTo>
                  <a:pt x="1555804" y="1647945"/>
                </a:lnTo>
                <a:cubicBezTo>
                  <a:pt x="1550165" y="1674473"/>
                  <a:pt x="1540462" y="1695654"/>
                  <a:pt x="1526696" y="1711488"/>
                </a:cubicBezTo>
                <a:cubicBezTo>
                  <a:pt x="1512929" y="1727321"/>
                  <a:pt x="1496927" y="1738709"/>
                  <a:pt x="1478690" y="1745650"/>
                </a:cubicBezTo>
                <a:cubicBezTo>
                  <a:pt x="1460452" y="1752590"/>
                  <a:pt x="1441809" y="1755986"/>
                  <a:pt x="1422759" y="1755836"/>
                </a:cubicBezTo>
                <a:cubicBezTo>
                  <a:pt x="1397135" y="1755179"/>
                  <a:pt x="1376879" y="1752040"/>
                  <a:pt x="1361993" y="1746417"/>
                </a:cubicBezTo>
                <a:cubicBezTo>
                  <a:pt x="1347106" y="1740795"/>
                  <a:pt x="1337815" y="1736628"/>
                  <a:pt x="1334119" y="1733916"/>
                </a:cubicBezTo>
                <a:lnTo>
                  <a:pt x="1357427" y="1693240"/>
                </a:lnTo>
                <a:cubicBezTo>
                  <a:pt x="1357636" y="1693869"/>
                  <a:pt x="1363270" y="1696387"/>
                  <a:pt x="1374329" y="1700792"/>
                </a:cubicBezTo>
                <a:cubicBezTo>
                  <a:pt x="1385387" y="1705197"/>
                  <a:pt x="1400616" y="1707715"/>
                  <a:pt x="1420016" y="1708344"/>
                </a:cubicBezTo>
                <a:cubicBezTo>
                  <a:pt x="1439475" y="1708687"/>
                  <a:pt x="1456106" y="1704111"/>
                  <a:pt x="1469908" y="1694616"/>
                </a:cubicBezTo>
                <a:cubicBezTo>
                  <a:pt x="1483709" y="1685121"/>
                  <a:pt x="1493139" y="1668651"/>
                  <a:pt x="1498197" y="1645205"/>
                </a:cubicBezTo>
                <a:cubicBezTo>
                  <a:pt x="1499845" y="1637661"/>
                  <a:pt x="1501235" y="1631971"/>
                  <a:pt x="1502369" y="1628137"/>
                </a:cubicBezTo>
                <a:cubicBezTo>
                  <a:pt x="1503502" y="1624303"/>
                  <a:pt x="1504093" y="1622381"/>
                  <a:pt x="1504140" y="1622372"/>
                </a:cubicBezTo>
                <a:lnTo>
                  <a:pt x="1503683" y="1622372"/>
                </a:lnTo>
                <a:cubicBezTo>
                  <a:pt x="1495320" y="1632932"/>
                  <a:pt x="1485757" y="1641038"/>
                  <a:pt x="1474994" y="1646689"/>
                </a:cubicBezTo>
                <a:cubicBezTo>
                  <a:pt x="1464231" y="1652340"/>
                  <a:pt x="1451696" y="1655195"/>
                  <a:pt x="1437389" y="1655252"/>
                </a:cubicBezTo>
                <a:cubicBezTo>
                  <a:pt x="1408066" y="1654701"/>
                  <a:pt x="1385829" y="1645641"/>
                  <a:pt x="1370677" y="1628071"/>
                </a:cubicBezTo>
                <a:cubicBezTo>
                  <a:pt x="1355524" y="1610500"/>
                  <a:pt x="1347911" y="1587722"/>
                  <a:pt x="1347835" y="1559734"/>
                </a:cubicBezTo>
                <a:cubicBezTo>
                  <a:pt x="1347894" y="1537577"/>
                  <a:pt x="1352699" y="1515984"/>
                  <a:pt x="1362251" y="1494957"/>
                </a:cubicBezTo>
                <a:cubicBezTo>
                  <a:pt x="1371802" y="1473929"/>
                  <a:pt x="1385747" y="1456510"/>
                  <a:pt x="1404085" y="1442699"/>
                </a:cubicBezTo>
                <a:cubicBezTo>
                  <a:pt x="1422424" y="1428889"/>
                  <a:pt x="1444803" y="1421730"/>
                  <a:pt x="1471222" y="1421222"/>
                </a:cubicBezTo>
                <a:close/>
                <a:moveTo>
                  <a:pt x="1215005" y="1421222"/>
                </a:moveTo>
                <a:cubicBezTo>
                  <a:pt x="1228991" y="1421118"/>
                  <a:pt x="1242314" y="1423255"/>
                  <a:pt x="1254973" y="1427634"/>
                </a:cubicBezTo>
                <a:cubicBezTo>
                  <a:pt x="1267632" y="1432013"/>
                  <a:pt x="1278005" y="1439262"/>
                  <a:pt x="1286092" y="1449381"/>
                </a:cubicBezTo>
                <a:cubicBezTo>
                  <a:pt x="1294180" y="1459499"/>
                  <a:pt x="1298359" y="1473116"/>
                  <a:pt x="1298629" y="1490229"/>
                </a:cubicBezTo>
                <a:cubicBezTo>
                  <a:pt x="1298392" y="1499695"/>
                  <a:pt x="1296734" y="1511569"/>
                  <a:pt x="1293656" y="1525852"/>
                </a:cubicBezTo>
                <a:cubicBezTo>
                  <a:pt x="1290577" y="1540135"/>
                  <a:pt x="1287498" y="1554036"/>
                  <a:pt x="1284419" y="1567556"/>
                </a:cubicBezTo>
                <a:cubicBezTo>
                  <a:pt x="1281340" y="1581076"/>
                  <a:pt x="1279683" y="1591424"/>
                  <a:pt x="1279446" y="1598600"/>
                </a:cubicBezTo>
                <a:cubicBezTo>
                  <a:pt x="1279522" y="1605588"/>
                  <a:pt x="1281311" y="1610488"/>
                  <a:pt x="1284812" y="1613300"/>
                </a:cubicBezTo>
                <a:cubicBezTo>
                  <a:pt x="1288314" y="1616112"/>
                  <a:pt x="1293072" y="1617466"/>
                  <a:pt x="1299086" y="1617361"/>
                </a:cubicBezTo>
                <a:cubicBezTo>
                  <a:pt x="1301906" y="1617323"/>
                  <a:pt x="1304268" y="1617171"/>
                  <a:pt x="1306173" y="1616904"/>
                </a:cubicBezTo>
                <a:cubicBezTo>
                  <a:pt x="1308078" y="1616637"/>
                  <a:pt x="1309068" y="1616484"/>
                  <a:pt x="1309145" y="1616446"/>
                </a:cubicBezTo>
                <a:lnTo>
                  <a:pt x="1300915" y="1659825"/>
                </a:lnTo>
                <a:cubicBezTo>
                  <a:pt x="1300962" y="1659882"/>
                  <a:pt x="1299040" y="1660111"/>
                  <a:pt x="1295148" y="1660510"/>
                </a:cubicBezTo>
                <a:cubicBezTo>
                  <a:pt x="1291255" y="1660910"/>
                  <a:pt x="1285108" y="1661138"/>
                  <a:pt x="1276705" y="1661195"/>
                </a:cubicBezTo>
                <a:cubicBezTo>
                  <a:pt x="1263478" y="1661585"/>
                  <a:pt x="1251674" y="1659093"/>
                  <a:pt x="1241295" y="1653719"/>
                </a:cubicBezTo>
                <a:cubicBezTo>
                  <a:pt x="1230916" y="1648345"/>
                  <a:pt x="1224593" y="1637749"/>
                  <a:pt x="1222324" y="1621933"/>
                </a:cubicBezTo>
                <a:lnTo>
                  <a:pt x="1221409" y="1621933"/>
                </a:lnTo>
                <a:cubicBezTo>
                  <a:pt x="1221508" y="1622468"/>
                  <a:pt x="1218464" y="1626217"/>
                  <a:pt x="1212278" y="1633179"/>
                </a:cubicBezTo>
                <a:cubicBezTo>
                  <a:pt x="1206091" y="1640140"/>
                  <a:pt x="1197083" y="1647102"/>
                  <a:pt x="1185254" y="1654064"/>
                </a:cubicBezTo>
                <a:cubicBezTo>
                  <a:pt x="1173426" y="1661026"/>
                  <a:pt x="1159098" y="1664774"/>
                  <a:pt x="1142272" y="1665310"/>
                </a:cubicBezTo>
                <a:cubicBezTo>
                  <a:pt x="1123900" y="1665301"/>
                  <a:pt x="1108328" y="1660296"/>
                  <a:pt x="1095557" y="1650295"/>
                </a:cubicBezTo>
                <a:cubicBezTo>
                  <a:pt x="1082786" y="1640294"/>
                  <a:pt x="1076124" y="1625349"/>
                  <a:pt x="1075573" y="1605460"/>
                </a:cubicBezTo>
                <a:cubicBezTo>
                  <a:pt x="1075895" y="1587827"/>
                  <a:pt x="1081049" y="1573192"/>
                  <a:pt x="1091033" y="1561557"/>
                </a:cubicBezTo>
                <a:cubicBezTo>
                  <a:pt x="1101018" y="1549922"/>
                  <a:pt x="1113900" y="1540763"/>
                  <a:pt x="1129679" y="1534081"/>
                </a:cubicBezTo>
                <a:cubicBezTo>
                  <a:pt x="1145457" y="1527398"/>
                  <a:pt x="1162199" y="1522669"/>
                  <a:pt x="1179903" y="1519894"/>
                </a:cubicBezTo>
                <a:cubicBezTo>
                  <a:pt x="1197607" y="1517120"/>
                  <a:pt x="1214340" y="1515776"/>
                  <a:pt x="1230101" y="1515863"/>
                </a:cubicBezTo>
                <a:lnTo>
                  <a:pt x="1238335" y="1515863"/>
                </a:lnTo>
                <a:cubicBezTo>
                  <a:pt x="1238449" y="1515462"/>
                  <a:pt x="1238907" y="1513059"/>
                  <a:pt x="1239707" y="1508653"/>
                </a:cubicBezTo>
                <a:cubicBezTo>
                  <a:pt x="1240507" y="1504247"/>
                  <a:pt x="1240965" y="1500242"/>
                  <a:pt x="1241079" y="1496637"/>
                </a:cubicBezTo>
                <a:cubicBezTo>
                  <a:pt x="1241050" y="1487425"/>
                  <a:pt x="1237906" y="1480330"/>
                  <a:pt x="1231644" y="1475352"/>
                </a:cubicBezTo>
                <a:cubicBezTo>
                  <a:pt x="1225383" y="1470374"/>
                  <a:pt x="1216177" y="1467857"/>
                  <a:pt x="1204027" y="1467800"/>
                </a:cubicBezTo>
                <a:cubicBezTo>
                  <a:pt x="1192367" y="1468065"/>
                  <a:pt x="1181276" y="1469924"/>
                  <a:pt x="1170752" y="1473377"/>
                </a:cubicBezTo>
                <a:cubicBezTo>
                  <a:pt x="1160228" y="1476830"/>
                  <a:pt x="1151610" y="1480283"/>
                  <a:pt x="1144898" y="1483736"/>
                </a:cubicBezTo>
                <a:cubicBezTo>
                  <a:pt x="1138186" y="1487189"/>
                  <a:pt x="1134718" y="1489048"/>
                  <a:pt x="1134495" y="1489314"/>
                </a:cubicBezTo>
                <a:lnTo>
                  <a:pt x="1121247" y="1446337"/>
                </a:lnTo>
                <a:cubicBezTo>
                  <a:pt x="1121473" y="1446027"/>
                  <a:pt x="1125848" y="1443857"/>
                  <a:pt x="1134373" y="1439826"/>
                </a:cubicBezTo>
                <a:cubicBezTo>
                  <a:pt x="1142898" y="1435795"/>
                  <a:pt x="1154218" y="1431765"/>
                  <a:pt x="1168334" y="1427734"/>
                </a:cubicBezTo>
                <a:cubicBezTo>
                  <a:pt x="1182449" y="1423703"/>
                  <a:pt x="1198007" y="1421532"/>
                  <a:pt x="1215005" y="1421222"/>
                </a:cubicBezTo>
                <a:close/>
                <a:moveTo>
                  <a:pt x="523885" y="1421222"/>
                </a:moveTo>
                <a:cubicBezTo>
                  <a:pt x="543794" y="1421251"/>
                  <a:pt x="559592" y="1426560"/>
                  <a:pt x="571278" y="1437151"/>
                </a:cubicBezTo>
                <a:cubicBezTo>
                  <a:pt x="582964" y="1447742"/>
                  <a:pt x="588941" y="1463445"/>
                  <a:pt x="589207" y="1484259"/>
                </a:cubicBezTo>
                <a:cubicBezTo>
                  <a:pt x="588976" y="1494390"/>
                  <a:pt x="587357" y="1507147"/>
                  <a:pt x="584351" y="1522530"/>
                </a:cubicBezTo>
                <a:cubicBezTo>
                  <a:pt x="581345" y="1537913"/>
                  <a:pt x="578338" y="1552739"/>
                  <a:pt x="575330" y="1567010"/>
                </a:cubicBezTo>
                <a:cubicBezTo>
                  <a:pt x="572321" y="1581281"/>
                  <a:pt x="570699" y="1591813"/>
                  <a:pt x="570462" y="1598609"/>
                </a:cubicBezTo>
                <a:cubicBezTo>
                  <a:pt x="570538" y="1605793"/>
                  <a:pt x="572329" y="1610748"/>
                  <a:pt x="575834" y="1613474"/>
                </a:cubicBezTo>
                <a:cubicBezTo>
                  <a:pt x="579339" y="1616199"/>
                  <a:pt x="584102" y="1617495"/>
                  <a:pt x="590121" y="1617361"/>
                </a:cubicBezTo>
                <a:cubicBezTo>
                  <a:pt x="592941" y="1617323"/>
                  <a:pt x="595303" y="1617171"/>
                  <a:pt x="597208" y="1616904"/>
                </a:cubicBezTo>
                <a:cubicBezTo>
                  <a:pt x="599113" y="1616637"/>
                  <a:pt x="600104" y="1616485"/>
                  <a:pt x="600180" y="1616446"/>
                </a:cubicBezTo>
                <a:lnTo>
                  <a:pt x="591950" y="1659825"/>
                </a:lnTo>
                <a:cubicBezTo>
                  <a:pt x="591893" y="1659882"/>
                  <a:pt x="589836" y="1660111"/>
                  <a:pt x="585778" y="1660510"/>
                </a:cubicBezTo>
                <a:cubicBezTo>
                  <a:pt x="581721" y="1660910"/>
                  <a:pt x="576006" y="1661138"/>
                  <a:pt x="568635" y="1661195"/>
                </a:cubicBezTo>
                <a:cubicBezTo>
                  <a:pt x="560303" y="1661415"/>
                  <a:pt x="551743" y="1660519"/>
                  <a:pt x="542955" y="1658506"/>
                </a:cubicBezTo>
                <a:cubicBezTo>
                  <a:pt x="534166" y="1656493"/>
                  <a:pt x="526723" y="1652045"/>
                  <a:pt x="520624" y="1645161"/>
                </a:cubicBezTo>
                <a:cubicBezTo>
                  <a:pt x="514526" y="1638277"/>
                  <a:pt x="511345" y="1627638"/>
                  <a:pt x="511083" y="1613245"/>
                </a:cubicBezTo>
                <a:cubicBezTo>
                  <a:pt x="511303" y="1604622"/>
                  <a:pt x="512842" y="1592951"/>
                  <a:pt x="515702" y="1578230"/>
                </a:cubicBezTo>
                <a:cubicBezTo>
                  <a:pt x="518562" y="1563509"/>
                  <a:pt x="521422" y="1548990"/>
                  <a:pt x="524283" y="1534674"/>
                </a:cubicBezTo>
                <a:cubicBezTo>
                  <a:pt x="527145" y="1520358"/>
                  <a:pt x="528688" y="1509497"/>
                  <a:pt x="528914" y="1502090"/>
                </a:cubicBezTo>
                <a:cubicBezTo>
                  <a:pt x="528990" y="1493327"/>
                  <a:pt x="526666" y="1486507"/>
                  <a:pt x="521942" y="1481630"/>
                </a:cubicBezTo>
                <a:cubicBezTo>
                  <a:pt x="517217" y="1476753"/>
                  <a:pt x="509635" y="1474277"/>
                  <a:pt x="499196" y="1474200"/>
                </a:cubicBezTo>
                <a:cubicBezTo>
                  <a:pt x="478698" y="1474896"/>
                  <a:pt x="461058" y="1483221"/>
                  <a:pt x="446275" y="1499175"/>
                </a:cubicBezTo>
                <a:cubicBezTo>
                  <a:pt x="431492" y="1515129"/>
                  <a:pt x="421853" y="1534541"/>
                  <a:pt x="417357" y="1557411"/>
                </a:cubicBezTo>
                <a:lnTo>
                  <a:pt x="397240" y="1659824"/>
                </a:lnTo>
                <a:lnTo>
                  <a:pt x="339176" y="1659824"/>
                </a:lnTo>
                <a:lnTo>
                  <a:pt x="374380" y="1480144"/>
                </a:lnTo>
                <a:cubicBezTo>
                  <a:pt x="374866" y="1477125"/>
                  <a:pt x="374466" y="1474705"/>
                  <a:pt x="373180" y="1472886"/>
                </a:cubicBezTo>
                <a:cubicBezTo>
                  <a:pt x="371894" y="1471067"/>
                  <a:pt x="369551" y="1470133"/>
                  <a:pt x="366151" y="1470086"/>
                </a:cubicBezTo>
                <a:lnTo>
                  <a:pt x="340090" y="1470086"/>
                </a:lnTo>
                <a:lnTo>
                  <a:pt x="348320" y="1426709"/>
                </a:lnTo>
                <a:lnTo>
                  <a:pt x="409585" y="1426709"/>
                </a:lnTo>
                <a:cubicBezTo>
                  <a:pt x="418672" y="1426737"/>
                  <a:pt x="425301" y="1428507"/>
                  <a:pt x="429473" y="1432017"/>
                </a:cubicBezTo>
                <a:cubicBezTo>
                  <a:pt x="433645" y="1435527"/>
                  <a:pt x="435702" y="1440606"/>
                  <a:pt x="435645" y="1447256"/>
                </a:cubicBezTo>
                <a:cubicBezTo>
                  <a:pt x="435617" y="1450081"/>
                  <a:pt x="435102" y="1454133"/>
                  <a:pt x="434102" y="1459413"/>
                </a:cubicBezTo>
                <a:cubicBezTo>
                  <a:pt x="433102" y="1464693"/>
                  <a:pt x="431788" y="1469318"/>
                  <a:pt x="430159" y="1473287"/>
                </a:cubicBezTo>
                <a:lnTo>
                  <a:pt x="431073" y="1473287"/>
                </a:lnTo>
                <a:cubicBezTo>
                  <a:pt x="432465" y="1469913"/>
                  <a:pt x="436895" y="1464128"/>
                  <a:pt x="444366" y="1455932"/>
                </a:cubicBezTo>
                <a:cubicBezTo>
                  <a:pt x="451836" y="1447737"/>
                  <a:pt x="462228" y="1440023"/>
                  <a:pt x="475540" y="1432792"/>
                </a:cubicBezTo>
                <a:cubicBezTo>
                  <a:pt x="488852" y="1425561"/>
                  <a:pt x="504967" y="1421704"/>
                  <a:pt x="523885" y="1421222"/>
                </a:cubicBezTo>
                <a:close/>
                <a:moveTo>
                  <a:pt x="2908126" y="1335269"/>
                </a:moveTo>
                <a:lnTo>
                  <a:pt x="3001852" y="1335269"/>
                </a:lnTo>
                <a:lnTo>
                  <a:pt x="2953846" y="1584430"/>
                </a:lnTo>
                <a:cubicBezTo>
                  <a:pt x="2953369" y="1586765"/>
                  <a:pt x="2952950" y="1589185"/>
                  <a:pt x="2952588" y="1591691"/>
                </a:cubicBezTo>
                <a:cubicBezTo>
                  <a:pt x="2952226" y="1594197"/>
                  <a:pt x="2952036" y="1596503"/>
                  <a:pt x="2952017" y="1598609"/>
                </a:cubicBezTo>
                <a:cubicBezTo>
                  <a:pt x="2952093" y="1605593"/>
                  <a:pt x="2953884" y="1610491"/>
                  <a:pt x="2957389" y="1613302"/>
                </a:cubicBezTo>
                <a:cubicBezTo>
                  <a:pt x="2960894" y="1616112"/>
                  <a:pt x="2965657" y="1617465"/>
                  <a:pt x="2971676" y="1617360"/>
                </a:cubicBezTo>
                <a:cubicBezTo>
                  <a:pt x="2974496" y="1617322"/>
                  <a:pt x="2976858" y="1617170"/>
                  <a:pt x="2978763" y="1616904"/>
                </a:cubicBezTo>
                <a:cubicBezTo>
                  <a:pt x="2980668" y="1616637"/>
                  <a:pt x="2981658" y="1616485"/>
                  <a:pt x="2981735" y="1616447"/>
                </a:cubicBezTo>
                <a:lnTo>
                  <a:pt x="2973048" y="1659825"/>
                </a:lnTo>
                <a:cubicBezTo>
                  <a:pt x="2972896" y="1659882"/>
                  <a:pt x="2970800" y="1660111"/>
                  <a:pt x="2966761" y="1660510"/>
                </a:cubicBezTo>
                <a:cubicBezTo>
                  <a:pt x="2962722" y="1660910"/>
                  <a:pt x="2957656" y="1661138"/>
                  <a:pt x="2951560" y="1661195"/>
                </a:cubicBezTo>
                <a:cubicBezTo>
                  <a:pt x="2936158" y="1661585"/>
                  <a:pt x="2923299" y="1659093"/>
                  <a:pt x="2912983" y="1653718"/>
                </a:cubicBezTo>
                <a:cubicBezTo>
                  <a:pt x="2902668" y="1648344"/>
                  <a:pt x="2896781" y="1637747"/>
                  <a:pt x="2895324" y="1621927"/>
                </a:cubicBezTo>
                <a:lnTo>
                  <a:pt x="2894410" y="1621927"/>
                </a:lnTo>
                <a:cubicBezTo>
                  <a:pt x="2886122" y="1634324"/>
                  <a:pt x="2875036" y="1644579"/>
                  <a:pt x="2861148" y="1652695"/>
                </a:cubicBezTo>
                <a:cubicBezTo>
                  <a:pt x="2847261" y="1660810"/>
                  <a:pt x="2832288" y="1665015"/>
                  <a:pt x="2816228" y="1665310"/>
                </a:cubicBezTo>
                <a:cubicBezTo>
                  <a:pt x="2787743" y="1664969"/>
                  <a:pt x="2765886" y="1656175"/>
                  <a:pt x="2750658" y="1638928"/>
                </a:cubicBezTo>
                <a:cubicBezTo>
                  <a:pt x="2735430" y="1621681"/>
                  <a:pt x="2727740" y="1598027"/>
                  <a:pt x="2727589" y="1567964"/>
                </a:cubicBezTo>
                <a:cubicBezTo>
                  <a:pt x="2727924" y="1538651"/>
                  <a:pt x="2734054" y="1513027"/>
                  <a:pt x="2745980" y="1491093"/>
                </a:cubicBezTo>
                <a:cubicBezTo>
                  <a:pt x="2757906" y="1469160"/>
                  <a:pt x="2773617" y="1452080"/>
                  <a:pt x="2793112" y="1439853"/>
                </a:cubicBezTo>
                <a:cubicBezTo>
                  <a:pt x="2812607" y="1427627"/>
                  <a:pt x="2833876" y="1421416"/>
                  <a:pt x="2856919" y="1421222"/>
                </a:cubicBezTo>
                <a:cubicBezTo>
                  <a:pt x="2869844" y="1421099"/>
                  <a:pt x="2882170" y="1423629"/>
                  <a:pt x="2893895" y="1428815"/>
                </a:cubicBezTo>
                <a:cubicBezTo>
                  <a:pt x="2905620" y="1434000"/>
                  <a:pt x="2914631" y="1442581"/>
                  <a:pt x="2920927" y="1454560"/>
                </a:cubicBezTo>
                <a:lnTo>
                  <a:pt x="2921841" y="1454560"/>
                </a:lnTo>
                <a:cubicBezTo>
                  <a:pt x="2921832" y="1454398"/>
                  <a:pt x="2921966" y="1452895"/>
                  <a:pt x="2922242" y="1450050"/>
                </a:cubicBezTo>
                <a:cubicBezTo>
                  <a:pt x="2922518" y="1447205"/>
                  <a:pt x="2922994" y="1443990"/>
                  <a:pt x="2923670" y="1440403"/>
                </a:cubicBezTo>
                <a:lnTo>
                  <a:pt x="2935557" y="1378646"/>
                </a:lnTo>
                <a:lnTo>
                  <a:pt x="2899439" y="1378646"/>
                </a:lnTo>
                <a:close/>
                <a:moveTo>
                  <a:pt x="1010011" y="1335269"/>
                </a:moveTo>
                <a:lnTo>
                  <a:pt x="1068505" y="1335269"/>
                </a:lnTo>
                <a:lnTo>
                  <a:pt x="1058451" y="1386875"/>
                </a:lnTo>
                <a:lnTo>
                  <a:pt x="999958" y="1386875"/>
                </a:lnTo>
                <a:close/>
                <a:moveTo>
                  <a:pt x="822150" y="1335269"/>
                </a:moveTo>
                <a:lnTo>
                  <a:pt x="915876" y="1335269"/>
                </a:lnTo>
                <a:lnTo>
                  <a:pt x="867870" y="1584430"/>
                </a:lnTo>
                <a:cubicBezTo>
                  <a:pt x="867394" y="1586765"/>
                  <a:pt x="866975" y="1589185"/>
                  <a:pt x="866613" y="1591691"/>
                </a:cubicBezTo>
                <a:cubicBezTo>
                  <a:pt x="866251" y="1594197"/>
                  <a:pt x="866061" y="1596503"/>
                  <a:pt x="866042" y="1598609"/>
                </a:cubicBezTo>
                <a:cubicBezTo>
                  <a:pt x="866118" y="1605593"/>
                  <a:pt x="867909" y="1610491"/>
                  <a:pt x="871414" y="1613302"/>
                </a:cubicBezTo>
                <a:cubicBezTo>
                  <a:pt x="874919" y="1616112"/>
                  <a:pt x="879682" y="1617465"/>
                  <a:pt x="885701" y="1617360"/>
                </a:cubicBezTo>
                <a:cubicBezTo>
                  <a:pt x="888521" y="1617322"/>
                  <a:pt x="890883" y="1617170"/>
                  <a:pt x="892788" y="1616904"/>
                </a:cubicBezTo>
                <a:cubicBezTo>
                  <a:pt x="894693" y="1616637"/>
                  <a:pt x="895683" y="1616485"/>
                  <a:pt x="895760" y="1616447"/>
                </a:cubicBezTo>
                <a:lnTo>
                  <a:pt x="887073" y="1659825"/>
                </a:lnTo>
                <a:cubicBezTo>
                  <a:pt x="886920" y="1659882"/>
                  <a:pt x="884825" y="1660111"/>
                  <a:pt x="880786" y="1660510"/>
                </a:cubicBezTo>
                <a:cubicBezTo>
                  <a:pt x="876748" y="1660910"/>
                  <a:pt x="871680" y="1661138"/>
                  <a:pt x="865584" y="1661195"/>
                </a:cubicBezTo>
                <a:cubicBezTo>
                  <a:pt x="850183" y="1661585"/>
                  <a:pt x="837324" y="1659093"/>
                  <a:pt x="827008" y="1653718"/>
                </a:cubicBezTo>
                <a:cubicBezTo>
                  <a:pt x="816693" y="1648344"/>
                  <a:pt x="810806" y="1637747"/>
                  <a:pt x="809349" y="1621927"/>
                </a:cubicBezTo>
                <a:lnTo>
                  <a:pt x="808434" y="1621927"/>
                </a:lnTo>
                <a:cubicBezTo>
                  <a:pt x="800148" y="1634324"/>
                  <a:pt x="789061" y="1644579"/>
                  <a:pt x="775173" y="1652695"/>
                </a:cubicBezTo>
                <a:cubicBezTo>
                  <a:pt x="761286" y="1660810"/>
                  <a:pt x="746312" y="1665015"/>
                  <a:pt x="730253" y="1665310"/>
                </a:cubicBezTo>
                <a:cubicBezTo>
                  <a:pt x="701768" y="1664969"/>
                  <a:pt x="679912" y="1656175"/>
                  <a:pt x="664683" y="1638928"/>
                </a:cubicBezTo>
                <a:cubicBezTo>
                  <a:pt x="649455" y="1621681"/>
                  <a:pt x="641765" y="1598027"/>
                  <a:pt x="641614" y="1567964"/>
                </a:cubicBezTo>
                <a:cubicBezTo>
                  <a:pt x="641949" y="1538651"/>
                  <a:pt x="648079" y="1513027"/>
                  <a:pt x="660005" y="1491093"/>
                </a:cubicBezTo>
                <a:cubicBezTo>
                  <a:pt x="671931" y="1469160"/>
                  <a:pt x="687642" y="1452080"/>
                  <a:pt x="707137" y="1439853"/>
                </a:cubicBezTo>
                <a:cubicBezTo>
                  <a:pt x="726632" y="1427627"/>
                  <a:pt x="747901" y="1421416"/>
                  <a:pt x="770944" y="1421222"/>
                </a:cubicBezTo>
                <a:cubicBezTo>
                  <a:pt x="783870" y="1421099"/>
                  <a:pt x="796195" y="1423629"/>
                  <a:pt x="807920" y="1428815"/>
                </a:cubicBezTo>
                <a:cubicBezTo>
                  <a:pt x="819645" y="1434000"/>
                  <a:pt x="828656" y="1442581"/>
                  <a:pt x="834952" y="1454560"/>
                </a:cubicBezTo>
                <a:lnTo>
                  <a:pt x="835866" y="1454560"/>
                </a:lnTo>
                <a:cubicBezTo>
                  <a:pt x="835857" y="1454398"/>
                  <a:pt x="835990" y="1452895"/>
                  <a:pt x="836267" y="1450050"/>
                </a:cubicBezTo>
                <a:cubicBezTo>
                  <a:pt x="836543" y="1447205"/>
                  <a:pt x="837019" y="1443990"/>
                  <a:pt x="837695" y="1440403"/>
                </a:cubicBezTo>
                <a:lnTo>
                  <a:pt x="849582" y="1378646"/>
                </a:lnTo>
                <a:lnTo>
                  <a:pt x="813464" y="1378646"/>
                </a:lnTo>
                <a:close/>
                <a:moveTo>
                  <a:pt x="1440250" y="1072941"/>
                </a:moveTo>
                <a:cubicBezTo>
                  <a:pt x="1433955" y="1072813"/>
                  <a:pt x="1426248" y="1073408"/>
                  <a:pt x="1417129" y="1074726"/>
                </a:cubicBezTo>
                <a:cubicBezTo>
                  <a:pt x="1408010" y="1076044"/>
                  <a:pt x="1399874" y="1078853"/>
                  <a:pt x="1392721" y="1083154"/>
                </a:cubicBezTo>
                <a:cubicBezTo>
                  <a:pt x="1385567" y="1087455"/>
                  <a:pt x="1381791" y="1094015"/>
                  <a:pt x="1381392" y="1102835"/>
                </a:cubicBezTo>
                <a:cubicBezTo>
                  <a:pt x="1381354" y="1108110"/>
                  <a:pt x="1382878" y="1112355"/>
                  <a:pt x="1385966" y="1115571"/>
                </a:cubicBezTo>
                <a:cubicBezTo>
                  <a:pt x="1389054" y="1118786"/>
                  <a:pt x="1393934" y="1120439"/>
                  <a:pt x="1400604" y="1120528"/>
                </a:cubicBezTo>
                <a:cubicBezTo>
                  <a:pt x="1407696" y="1120351"/>
                  <a:pt x="1414352" y="1118061"/>
                  <a:pt x="1420574" y="1113658"/>
                </a:cubicBezTo>
                <a:cubicBezTo>
                  <a:pt x="1426796" y="1109256"/>
                  <a:pt x="1432119" y="1103803"/>
                  <a:pt x="1436545" y="1097299"/>
                </a:cubicBezTo>
                <a:cubicBezTo>
                  <a:pt x="1440971" y="1090795"/>
                  <a:pt x="1444035" y="1084302"/>
                  <a:pt x="1445739" y="1077821"/>
                </a:cubicBezTo>
                <a:lnTo>
                  <a:pt x="1446959" y="1072941"/>
                </a:lnTo>
                <a:close/>
                <a:moveTo>
                  <a:pt x="402025" y="1072941"/>
                </a:moveTo>
                <a:cubicBezTo>
                  <a:pt x="395730" y="1072813"/>
                  <a:pt x="388023" y="1073408"/>
                  <a:pt x="378904" y="1074726"/>
                </a:cubicBezTo>
                <a:cubicBezTo>
                  <a:pt x="369785" y="1076044"/>
                  <a:pt x="361649" y="1078853"/>
                  <a:pt x="354496" y="1083154"/>
                </a:cubicBezTo>
                <a:cubicBezTo>
                  <a:pt x="347342" y="1087455"/>
                  <a:pt x="343566" y="1094015"/>
                  <a:pt x="343167" y="1102835"/>
                </a:cubicBezTo>
                <a:cubicBezTo>
                  <a:pt x="343129" y="1108110"/>
                  <a:pt x="344654" y="1112355"/>
                  <a:pt x="347741" y="1115571"/>
                </a:cubicBezTo>
                <a:cubicBezTo>
                  <a:pt x="350829" y="1118786"/>
                  <a:pt x="355709" y="1120439"/>
                  <a:pt x="362380" y="1120528"/>
                </a:cubicBezTo>
                <a:cubicBezTo>
                  <a:pt x="369471" y="1120351"/>
                  <a:pt x="376127" y="1118061"/>
                  <a:pt x="382349" y="1113658"/>
                </a:cubicBezTo>
                <a:cubicBezTo>
                  <a:pt x="388571" y="1109256"/>
                  <a:pt x="393894" y="1103803"/>
                  <a:pt x="398320" y="1097299"/>
                </a:cubicBezTo>
                <a:cubicBezTo>
                  <a:pt x="402746" y="1090795"/>
                  <a:pt x="405811" y="1084302"/>
                  <a:pt x="407514" y="1077821"/>
                </a:cubicBezTo>
                <a:lnTo>
                  <a:pt x="408734" y="1072941"/>
                </a:lnTo>
                <a:close/>
                <a:moveTo>
                  <a:pt x="585368" y="1019601"/>
                </a:moveTo>
                <a:cubicBezTo>
                  <a:pt x="572084" y="1020033"/>
                  <a:pt x="560553" y="1026106"/>
                  <a:pt x="550774" y="1037820"/>
                </a:cubicBezTo>
                <a:cubicBezTo>
                  <a:pt x="540995" y="1049534"/>
                  <a:pt x="535864" y="1064297"/>
                  <a:pt x="535381" y="1082109"/>
                </a:cubicBezTo>
                <a:cubicBezTo>
                  <a:pt x="535330" y="1091816"/>
                  <a:pt x="537794" y="1099922"/>
                  <a:pt x="542773" y="1106427"/>
                </a:cubicBezTo>
                <a:cubicBezTo>
                  <a:pt x="547751" y="1112932"/>
                  <a:pt x="555549" y="1116311"/>
                  <a:pt x="566166" y="1116565"/>
                </a:cubicBezTo>
                <a:cubicBezTo>
                  <a:pt x="574076" y="1116524"/>
                  <a:pt x="581828" y="1114066"/>
                  <a:pt x="589421" y="1109191"/>
                </a:cubicBezTo>
                <a:cubicBezTo>
                  <a:pt x="597015" y="1104316"/>
                  <a:pt x="603322" y="1097272"/>
                  <a:pt x="608341" y="1088061"/>
                </a:cubicBezTo>
                <a:cubicBezTo>
                  <a:pt x="613361" y="1078849"/>
                  <a:pt x="615965" y="1067718"/>
                  <a:pt x="616153" y="1054666"/>
                </a:cubicBezTo>
                <a:cubicBezTo>
                  <a:pt x="616071" y="1043734"/>
                  <a:pt x="613340" y="1035183"/>
                  <a:pt x="607962" y="1029015"/>
                </a:cubicBezTo>
                <a:cubicBezTo>
                  <a:pt x="602583" y="1022847"/>
                  <a:pt x="595052" y="1019709"/>
                  <a:pt x="585368" y="1019601"/>
                </a:cubicBezTo>
                <a:close/>
                <a:moveTo>
                  <a:pt x="98108" y="1019601"/>
                </a:moveTo>
                <a:cubicBezTo>
                  <a:pt x="90298" y="1019648"/>
                  <a:pt x="82618" y="1022129"/>
                  <a:pt x="75067" y="1027043"/>
                </a:cubicBezTo>
                <a:cubicBezTo>
                  <a:pt x="67517" y="1031957"/>
                  <a:pt x="61236" y="1039023"/>
                  <a:pt x="56226" y="1048240"/>
                </a:cubicBezTo>
                <a:cubicBezTo>
                  <a:pt x="51216" y="1057458"/>
                  <a:pt x="48615" y="1068544"/>
                  <a:pt x="48425" y="1081499"/>
                </a:cubicBezTo>
                <a:cubicBezTo>
                  <a:pt x="48508" y="1092432"/>
                  <a:pt x="51238" y="1100983"/>
                  <a:pt x="56617" y="1107151"/>
                </a:cubicBezTo>
                <a:cubicBezTo>
                  <a:pt x="61995" y="1113319"/>
                  <a:pt x="69526" y="1116457"/>
                  <a:pt x="79210" y="1116565"/>
                </a:cubicBezTo>
                <a:cubicBezTo>
                  <a:pt x="88076" y="1116407"/>
                  <a:pt x="96253" y="1113471"/>
                  <a:pt x="103741" y="1107756"/>
                </a:cubicBezTo>
                <a:cubicBezTo>
                  <a:pt x="111229" y="1102042"/>
                  <a:pt x="117261" y="1094498"/>
                  <a:pt x="121837" y="1085125"/>
                </a:cubicBezTo>
                <a:cubicBezTo>
                  <a:pt x="126413" y="1075751"/>
                  <a:pt x="128765" y="1065497"/>
                  <a:pt x="128893" y="1054361"/>
                </a:cubicBezTo>
                <a:cubicBezTo>
                  <a:pt x="128943" y="1044642"/>
                  <a:pt x="126480" y="1036485"/>
                  <a:pt x="121501" y="1029892"/>
                </a:cubicBezTo>
                <a:cubicBezTo>
                  <a:pt x="116523" y="1023298"/>
                  <a:pt x="108725" y="1019868"/>
                  <a:pt x="98108" y="1019601"/>
                </a:cubicBezTo>
                <a:close/>
                <a:moveTo>
                  <a:pt x="1745958" y="1016248"/>
                </a:moveTo>
                <a:cubicBezTo>
                  <a:pt x="1736053" y="1016375"/>
                  <a:pt x="1727197" y="1019477"/>
                  <a:pt x="1719389" y="1025555"/>
                </a:cubicBezTo>
                <a:cubicBezTo>
                  <a:pt x="1711581" y="1031632"/>
                  <a:pt x="1705698" y="1039922"/>
                  <a:pt x="1701740" y="1050424"/>
                </a:cubicBezTo>
                <a:lnTo>
                  <a:pt x="1770049" y="1050424"/>
                </a:lnTo>
                <a:cubicBezTo>
                  <a:pt x="1770075" y="1050296"/>
                  <a:pt x="1770176" y="1049330"/>
                  <a:pt x="1770354" y="1047525"/>
                </a:cubicBezTo>
                <a:cubicBezTo>
                  <a:pt x="1770532" y="1045719"/>
                  <a:pt x="1770634" y="1043838"/>
                  <a:pt x="1770660" y="1041880"/>
                </a:cubicBezTo>
                <a:cubicBezTo>
                  <a:pt x="1770564" y="1033736"/>
                  <a:pt x="1768315" y="1027443"/>
                  <a:pt x="1763912" y="1022999"/>
                </a:cubicBezTo>
                <a:cubicBezTo>
                  <a:pt x="1759509" y="1018556"/>
                  <a:pt x="1753525" y="1016305"/>
                  <a:pt x="1745958" y="1016248"/>
                </a:cubicBezTo>
                <a:close/>
                <a:moveTo>
                  <a:pt x="1050633" y="1016248"/>
                </a:moveTo>
                <a:cubicBezTo>
                  <a:pt x="1040728" y="1016375"/>
                  <a:pt x="1031872" y="1019477"/>
                  <a:pt x="1024064" y="1025555"/>
                </a:cubicBezTo>
                <a:cubicBezTo>
                  <a:pt x="1016256" y="1031632"/>
                  <a:pt x="1010373" y="1039922"/>
                  <a:pt x="1006415" y="1050424"/>
                </a:cubicBezTo>
                <a:lnTo>
                  <a:pt x="1074724" y="1050424"/>
                </a:lnTo>
                <a:cubicBezTo>
                  <a:pt x="1074750" y="1050296"/>
                  <a:pt x="1074851" y="1049330"/>
                  <a:pt x="1075029" y="1047525"/>
                </a:cubicBezTo>
                <a:cubicBezTo>
                  <a:pt x="1075207" y="1045719"/>
                  <a:pt x="1075309" y="1043838"/>
                  <a:pt x="1075334" y="1041880"/>
                </a:cubicBezTo>
                <a:cubicBezTo>
                  <a:pt x="1075239" y="1033736"/>
                  <a:pt x="1072990" y="1027443"/>
                  <a:pt x="1068587" y="1022999"/>
                </a:cubicBezTo>
                <a:cubicBezTo>
                  <a:pt x="1064184" y="1018556"/>
                  <a:pt x="1058200" y="1016305"/>
                  <a:pt x="1050633" y="1016248"/>
                </a:cubicBezTo>
                <a:close/>
                <a:moveTo>
                  <a:pt x="764883" y="1016248"/>
                </a:moveTo>
                <a:cubicBezTo>
                  <a:pt x="754978" y="1016375"/>
                  <a:pt x="746122" y="1019477"/>
                  <a:pt x="738314" y="1025555"/>
                </a:cubicBezTo>
                <a:cubicBezTo>
                  <a:pt x="730506" y="1031632"/>
                  <a:pt x="724623" y="1039922"/>
                  <a:pt x="720665" y="1050424"/>
                </a:cubicBezTo>
                <a:lnTo>
                  <a:pt x="788974" y="1050424"/>
                </a:lnTo>
                <a:cubicBezTo>
                  <a:pt x="789000" y="1050296"/>
                  <a:pt x="789101" y="1049330"/>
                  <a:pt x="789279" y="1047525"/>
                </a:cubicBezTo>
                <a:cubicBezTo>
                  <a:pt x="789457" y="1045719"/>
                  <a:pt x="789559" y="1043838"/>
                  <a:pt x="789584" y="1041880"/>
                </a:cubicBezTo>
                <a:cubicBezTo>
                  <a:pt x="789489" y="1033736"/>
                  <a:pt x="787240" y="1027443"/>
                  <a:pt x="782837" y="1022999"/>
                </a:cubicBezTo>
                <a:cubicBezTo>
                  <a:pt x="778434" y="1018556"/>
                  <a:pt x="772450" y="1016305"/>
                  <a:pt x="764883" y="1016248"/>
                </a:cubicBezTo>
                <a:close/>
                <a:moveTo>
                  <a:pt x="222276" y="990073"/>
                </a:moveTo>
                <a:lnTo>
                  <a:pt x="284722" y="990073"/>
                </a:lnTo>
                <a:lnTo>
                  <a:pt x="264300" y="1095221"/>
                </a:lnTo>
                <a:cubicBezTo>
                  <a:pt x="263982" y="1096777"/>
                  <a:pt x="263703" y="1098391"/>
                  <a:pt x="263462" y="1100061"/>
                </a:cubicBezTo>
                <a:cubicBezTo>
                  <a:pt x="263220" y="1101732"/>
                  <a:pt x="263094" y="1103269"/>
                  <a:pt x="263081" y="1104673"/>
                </a:cubicBezTo>
                <a:cubicBezTo>
                  <a:pt x="263132" y="1109330"/>
                  <a:pt x="264325" y="1112595"/>
                  <a:pt x="266662" y="1114469"/>
                </a:cubicBezTo>
                <a:cubicBezTo>
                  <a:pt x="268999" y="1116343"/>
                  <a:pt x="272174" y="1117245"/>
                  <a:pt x="276187" y="1117175"/>
                </a:cubicBezTo>
                <a:cubicBezTo>
                  <a:pt x="278067" y="1117149"/>
                  <a:pt x="279642" y="1117048"/>
                  <a:pt x="280912" y="1116870"/>
                </a:cubicBezTo>
                <a:cubicBezTo>
                  <a:pt x="282182" y="1116692"/>
                  <a:pt x="282842" y="1116590"/>
                  <a:pt x="282893" y="1116565"/>
                </a:cubicBezTo>
                <a:lnTo>
                  <a:pt x="277406" y="1145484"/>
                </a:lnTo>
                <a:cubicBezTo>
                  <a:pt x="277254" y="1145522"/>
                  <a:pt x="275806" y="1145675"/>
                  <a:pt x="273063" y="1145941"/>
                </a:cubicBezTo>
                <a:cubicBezTo>
                  <a:pt x="270320" y="1146207"/>
                  <a:pt x="267196" y="1146359"/>
                  <a:pt x="263690" y="1146398"/>
                </a:cubicBezTo>
                <a:cubicBezTo>
                  <a:pt x="257342" y="1146552"/>
                  <a:pt x="251090" y="1145973"/>
                  <a:pt x="244934" y="1144661"/>
                </a:cubicBezTo>
                <a:cubicBezTo>
                  <a:pt x="238778" y="1143349"/>
                  <a:pt x="233654" y="1140380"/>
                  <a:pt x="229562" y="1135753"/>
                </a:cubicBezTo>
                <a:cubicBezTo>
                  <a:pt x="225470" y="1131126"/>
                  <a:pt x="223346" y="1123917"/>
                  <a:pt x="223190" y="1114126"/>
                </a:cubicBezTo>
                <a:cubicBezTo>
                  <a:pt x="223190" y="1111979"/>
                  <a:pt x="223342" y="1109565"/>
                  <a:pt x="223647" y="1106884"/>
                </a:cubicBezTo>
                <a:cubicBezTo>
                  <a:pt x="223951" y="1104203"/>
                  <a:pt x="224408" y="1101332"/>
                  <a:pt x="225017" y="1098270"/>
                </a:cubicBezTo>
                <a:lnTo>
                  <a:pt x="240547" y="1018991"/>
                </a:lnTo>
                <a:lnTo>
                  <a:pt x="216485" y="1018991"/>
                </a:lnTo>
                <a:close/>
                <a:moveTo>
                  <a:pt x="1646418" y="987940"/>
                </a:moveTo>
                <a:cubicBezTo>
                  <a:pt x="1648590" y="987965"/>
                  <a:pt x="1650494" y="988067"/>
                  <a:pt x="1652132" y="988244"/>
                </a:cubicBezTo>
                <a:cubicBezTo>
                  <a:pt x="1653770" y="988422"/>
                  <a:pt x="1654912" y="988523"/>
                  <a:pt x="1655560" y="988549"/>
                </a:cubicBezTo>
                <a:lnTo>
                  <a:pt x="1647942" y="1026611"/>
                </a:lnTo>
                <a:cubicBezTo>
                  <a:pt x="1647466" y="1026586"/>
                  <a:pt x="1646438" y="1026484"/>
                  <a:pt x="1644857" y="1026306"/>
                </a:cubicBezTo>
                <a:cubicBezTo>
                  <a:pt x="1643276" y="1026129"/>
                  <a:pt x="1641258" y="1026027"/>
                  <a:pt x="1638801" y="1026002"/>
                </a:cubicBezTo>
                <a:cubicBezTo>
                  <a:pt x="1630925" y="1026077"/>
                  <a:pt x="1623011" y="1028703"/>
                  <a:pt x="1615056" y="1033881"/>
                </a:cubicBezTo>
                <a:cubicBezTo>
                  <a:pt x="1607102" y="1039059"/>
                  <a:pt x="1600045" y="1046337"/>
                  <a:pt x="1593885" y="1055714"/>
                </a:cubicBezTo>
                <a:cubicBezTo>
                  <a:pt x="1587725" y="1065091"/>
                  <a:pt x="1583399" y="1076117"/>
                  <a:pt x="1580906" y="1088790"/>
                </a:cubicBezTo>
                <a:lnTo>
                  <a:pt x="1570242" y="1145483"/>
                </a:lnTo>
                <a:lnTo>
                  <a:pt x="1531544" y="1145483"/>
                </a:lnTo>
                <a:lnTo>
                  <a:pt x="1554702" y="1025697"/>
                </a:lnTo>
                <a:cubicBezTo>
                  <a:pt x="1555064" y="1023950"/>
                  <a:pt x="1554873" y="1022414"/>
                  <a:pt x="1554130" y="1021087"/>
                </a:cubicBezTo>
                <a:cubicBezTo>
                  <a:pt x="1553388" y="1019759"/>
                  <a:pt x="1551750" y="1019061"/>
                  <a:pt x="1549217" y="1018991"/>
                </a:cubicBezTo>
                <a:lnTo>
                  <a:pt x="1531849" y="1018991"/>
                </a:lnTo>
                <a:lnTo>
                  <a:pt x="1537638" y="990073"/>
                </a:lnTo>
                <a:lnTo>
                  <a:pt x="1578164" y="990073"/>
                </a:lnTo>
                <a:cubicBezTo>
                  <a:pt x="1584233" y="990054"/>
                  <a:pt x="1588702" y="991158"/>
                  <a:pt x="1591571" y="993384"/>
                </a:cubicBezTo>
                <a:cubicBezTo>
                  <a:pt x="1594440" y="995609"/>
                  <a:pt x="1595862" y="999072"/>
                  <a:pt x="1595837" y="1003771"/>
                </a:cubicBezTo>
                <a:cubicBezTo>
                  <a:pt x="1595774" y="1006232"/>
                  <a:pt x="1595215" y="1009987"/>
                  <a:pt x="1594161" y="1015037"/>
                </a:cubicBezTo>
                <a:cubicBezTo>
                  <a:pt x="1593108" y="1020086"/>
                  <a:pt x="1591939" y="1024453"/>
                  <a:pt x="1590657" y="1028135"/>
                </a:cubicBezTo>
                <a:lnTo>
                  <a:pt x="1591267" y="1028135"/>
                </a:lnTo>
                <a:cubicBezTo>
                  <a:pt x="1596612" y="1017134"/>
                  <a:pt x="1604128" y="1007770"/>
                  <a:pt x="1613815" y="1000044"/>
                </a:cubicBezTo>
                <a:cubicBezTo>
                  <a:pt x="1623502" y="992317"/>
                  <a:pt x="1634370" y="988282"/>
                  <a:pt x="1646418" y="987940"/>
                </a:cubicBezTo>
                <a:close/>
                <a:moveTo>
                  <a:pt x="1746873" y="986416"/>
                </a:moveTo>
                <a:cubicBezTo>
                  <a:pt x="1767583" y="986712"/>
                  <a:pt x="1783072" y="992207"/>
                  <a:pt x="1793340" y="1002901"/>
                </a:cubicBezTo>
                <a:cubicBezTo>
                  <a:pt x="1803608" y="1013594"/>
                  <a:pt x="1808735" y="1027706"/>
                  <a:pt x="1808721" y="1045236"/>
                </a:cubicBezTo>
                <a:cubicBezTo>
                  <a:pt x="1808506" y="1052267"/>
                  <a:pt x="1807643" y="1058611"/>
                  <a:pt x="1806133" y="1064267"/>
                </a:cubicBezTo>
                <a:cubicBezTo>
                  <a:pt x="1804623" y="1069923"/>
                  <a:pt x="1803760" y="1072916"/>
                  <a:pt x="1803545" y="1073246"/>
                </a:cubicBezTo>
                <a:lnTo>
                  <a:pt x="1696556" y="1073246"/>
                </a:lnTo>
                <a:cubicBezTo>
                  <a:pt x="1696517" y="1073309"/>
                  <a:pt x="1696365" y="1074097"/>
                  <a:pt x="1696098" y="1075610"/>
                </a:cubicBezTo>
                <a:cubicBezTo>
                  <a:pt x="1695831" y="1077122"/>
                  <a:pt x="1695679" y="1078978"/>
                  <a:pt x="1695641" y="1081177"/>
                </a:cubicBezTo>
                <a:cubicBezTo>
                  <a:pt x="1695723" y="1091594"/>
                  <a:pt x="1699141" y="1100047"/>
                  <a:pt x="1705895" y="1106536"/>
                </a:cubicBezTo>
                <a:cubicBezTo>
                  <a:pt x="1712648" y="1113025"/>
                  <a:pt x="1722242" y="1116368"/>
                  <a:pt x="1734675" y="1116565"/>
                </a:cubicBezTo>
                <a:cubicBezTo>
                  <a:pt x="1743142" y="1116354"/>
                  <a:pt x="1751009" y="1114878"/>
                  <a:pt x="1758276" y="1112136"/>
                </a:cubicBezTo>
                <a:cubicBezTo>
                  <a:pt x="1765543" y="1109394"/>
                  <a:pt x="1771420" y="1106652"/>
                  <a:pt x="1775909" y="1103910"/>
                </a:cubicBezTo>
                <a:cubicBezTo>
                  <a:pt x="1780398" y="1101169"/>
                  <a:pt x="1782708" y="1099692"/>
                  <a:pt x="1782839" y="1099481"/>
                </a:cubicBezTo>
                <a:lnTo>
                  <a:pt x="1793192" y="1128743"/>
                </a:lnTo>
                <a:cubicBezTo>
                  <a:pt x="1793072" y="1128995"/>
                  <a:pt x="1790334" y="1130758"/>
                  <a:pt x="1784978" y="1134031"/>
                </a:cubicBezTo>
                <a:cubicBezTo>
                  <a:pt x="1779622" y="1137305"/>
                  <a:pt x="1772369" y="1140579"/>
                  <a:pt x="1763219" y="1143852"/>
                </a:cubicBezTo>
                <a:cubicBezTo>
                  <a:pt x="1754068" y="1147126"/>
                  <a:pt x="1743740" y="1148889"/>
                  <a:pt x="1732235" y="1149141"/>
                </a:cubicBezTo>
                <a:cubicBezTo>
                  <a:pt x="1707881" y="1148705"/>
                  <a:pt x="1689227" y="1142270"/>
                  <a:pt x="1676274" y="1129838"/>
                </a:cubicBezTo>
                <a:cubicBezTo>
                  <a:pt x="1663320" y="1117406"/>
                  <a:pt x="1656784" y="1101592"/>
                  <a:pt x="1656664" y="1082397"/>
                </a:cubicBezTo>
                <a:cubicBezTo>
                  <a:pt x="1656818" y="1064614"/>
                  <a:pt x="1660774" y="1048509"/>
                  <a:pt x="1668531" y="1034081"/>
                </a:cubicBezTo>
                <a:cubicBezTo>
                  <a:pt x="1676289" y="1019653"/>
                  <a:pt x="1686927" y="1008153"/>
                  <a:pt x="1700445" y="999584"/>
                </a:cubicBezTo>
                <a:cubicBezTo>
                  <a:pt x="1713963" y="991014"/>
                  <a:pt x="1729439" y="986624"/>
                  <a:pt x="1746873" y="986416"/>
                </a:cubicBezTo>
                <a:close/>
                <a:moveTo>
                  <a:pt x="1435980" y="986416"/>
                </a:moveTo>
                <a:cubicBezTo>
                  <a:pt x="1445304" y="986346"/>
                  <a:pt x="1454186" y="987771"/>
                  <a:pt x="1462625" y="990690"/>
                </a:cubicBezTo>
                <a:cubicBezTo>
                  <a:pt x="1471065" y="993610"/>
                  <a:pt x="1477980" y="998442"/>
                  <a:pt x="1483372" y="1005188"/>
                </a:cubicBezTo>
                <a:cubicBezTo>
                  <a:pt x="1488763" y="1011934"/>
                  <a:pt x="1491549" y="1021011"/>
                  <a:pt x="1491729" y="1032420"/>
                </a:cubicBezTo>
                <a:cubicBezTo>
                  <a:pt x="1491572" y="1038731"/>
                  <a:pt x="1490466" y="1046647"/>
                  <a:pt x="1488414" y="1056169"/>
                </a:cubicBezTo>
                <a:cubicBezTo>
                  <a:pt x="1486361" y="1065691"/>
                  <a:pt x="1484309" y="1074958"/>
                  <a:pt x="1482256" y="1083971"/>
                </a:cubicBezTo>
                <a:cubicBezTo>
                  <a:pt x="1480204" y="1092984"/>
                  <a:pt x="1479098" y="1099883"/>
                  <a:pt x="1478940" y="1104667"/>
                </a:cubicBezTo>
                <a:cubicBezTo>
                  <a:pt x="1478991" y="1109326"/>
                  <a:pt x="1480184" y="1112593"/>
                  <a:pt x="1482518" y="1114467"/>
                </a:cubicBezTo>
                <a:cubicBezTo>
                  <a:pt x="1484853" y="1116342"/>
                  <a:pt x="1488025" y="1117245"/>
                  <a:pt x="1492034" y="1117175"/>
                </a:cubicBezTo>
                <a:cubicBezTo>
                  <a:pt x="1493914" y="1117149"/>
                  <a:pt x="1495489" y="1117048"/>
                  <a:pt x="1496758" y="1116870"/>
                </a:cubicBezTo>
                <a:cubicBezTo>
                  <a:pt x="1498028" y="1116692"/>
                  <a:pt x="1498689" y="1116590"/>
                  <a:pt x="1498740" y="1116565"/>
                </a:cubicBezTo>
                <a:lnTo>
                  <a:pt x="1493253" y="1145484"/>
                </a:lnTo>
                <a:cubicBezTo>
                  <a:pt x="1493285" y="1145522"/>
                  <a:pt x="1492004" y="1145675"/>
                  <a:pt x="1489408" y="1145941"/>
                </a:cubicBezTo>
                <a:cubicBezTo>
                  <a:pt x="1486813" y="1146207"/>
                  <a:pt x="1482715" y="1146359"/>
                  <a:pt x="1477114" y="1146398"/>
                </a:cubicBezTo>
                <a:cubicBezTo>
                  <a:pt x="1468295" y="1146658"/>
                  <a:pt x="1460426" y="1144996"/>
                  <a:pt x="1453507" y="1141413"/>
                </a:cubicBezTo>
                <a:cubicBezTo>
                  <a:pt x="1446588" y="1137831"/>
                  <a:pt x="1442372" y="1130767"/>
                  <a:pt x="1440860" y="1120223"/>
                </a:cubicBezTo>
                <a:lnTo>
                  <a:pt x="1440250" y="1120223"/>
                </a:lnTo>
                <a:cubicBezTo>
                  <a:pt x="1440316" y="1120580"/>
                  <a:pt x="1438286" y="1123079"/>
                  <a:pt x="1434162" y="1127720"/>
                </a:cubicBezTo>
                <a:cubicBezTo>
                  <a:pt x="1430037" y="1132361"/>
                  <a:pt x="1424032" y="1137002"/>
                  <a:pt x="1416146" y="1141643"/>
                </a:cubicBezTo>
                <a:cubicBezTo>
                  <a:pt x="1408260" y="1146285"/>
                  <a:pt x="1398709" y="1148784"/>
                  <a:pt x="1387491" y="1149141"/>
                </a:cubicBezTo>
                <a:cubicBezTo>
                  <a:pt x="1375243" y="1149135"/>
                  <a:pt x="1364862" y="1145798"/>
                  <a:pt x="1356348" y="1139131"/>
                </a:cubicBezTo>
                <a:cubicBezTo>
                  <a:pt x="1347834" y="1132463"/>
                  <a:pt x="1343393" y="1122500"/>
                  <a:pt x="1343025" y="1109241"/>
                </a:cubicBezTo>
                <a:cubicBezTo>
                  <a:pt x="1343240" y="1097485"/>
                  <a:pt x="1346676" y="1087729"/>
                  <a:pt x="1353332" y="1079972"/>
                </a:cubicBezTo>
                <a:cubicBezTo>
                  <a:pt x="1359989" y="1072215"/>
                  <a:pt x="1368577" y="1066109"/>
                  <a:pt x="1379096" y="1061654"/>
                </a:cubicBezTo>
                <a:cubicBezTo>
                  <a:pt x="1389615" y="1057199"/>
                  <a:pt x="1400776" y="1054047"/>
                  <a:pt x="1412578" y="1052197"/>
                </a:cubicBezTo>
                <a:cubicBezTo>
                  <a:pt x="1424381" y="1050347"/>
                  <a:pt x="1435537" y="1049451"/>
                  <a:pt x="1446044" y="1049509"/>
                </a:cubicBezTo>
                <a:lnTo>
                  <a:pt x="1451533" y="1049509"/>
                </a:lnTo>
                <a:cubicBezTo>
                  <a:pt x="1451610" y="1049242"/>
                  <a:pt x="1451914" y="1047640"/>
                  <a:pt x="1452448" y="1044703"/>
                </a:cubicBezTo>
                <a:cubicBezTo>
                  <a:pt x="1452982" y="1041766"/>
                  <a:pt x="1453286" y="1039096"/>
                  <a:pt x="1453363" y="1036692"/>
                </a:cubicBezTo>
                <a:cubicBezTo>
                  <a:pt x="1453344" y="1030551"/>
                  <a:pt x="1451247" y="1025821"/>
                  <a:pt x="1447073" y="1022502"/>
                </a:cubicBezTo>
                <a:cubicBezTo>
                  <a:pt x="1442899" y="1019184"/>
                  <a:pt x="1436762" y="1017505"/>
                  <a:pt x="1428661" y="1017467"/>
                </a:cubicBezTo>
                <a:cubicBezTo>
                  <a:pt x="1420888" y="1017644"/>
                  <a:pt x="1413494" y="1018884"/>
                  <a:pt x="1406478" y="1021186"/>
                </a:cubicBezTo>
                <a:cubicBezTo>
                  <a:pt x="1399462" y="1023487"/>
                  <a:pt x="1393716" y="1025789"/>
                  <a:pt x="1389242" y="1028091"/>
                </a:cubicBezTo>
                <a:cubicBezTo>
                  <a:pt x="1384767" y="1030393"/>
                  <a:pt x="1382456" y="1031633"/>
                  <a:pt x="1382307" y="1031810"/>
                </a:cubicBezTo>
                <a:lnTo>
                  <a:pt x="1373475" y="1003159"/>
                </a:lnTo>
                <a:cubicBezTo>
                  <a:pt x="1373625" y="1002952"/>
                  <a:pt x="1376542" y="1001505"/>
                  <a:pt x="1382225" y="998818"/>
                </a:cubicBezTo>
                <a:cubicBezTo>
                  <a:pt x="1387908" y="996131"/>
                  <a:pt x="1395455" y="993444"/>
                  <a:pt x="1404866" y="990757"/>
                </a:cubicBezTo>
                <a:cubicBezTo>
                  <a:pt x="1414276" y="988069"/>
                  <a:pt x="1424648" y="986622"/>
                  <a:pt x="1435980" y="986416"/>
                </a:cubicBezTo>
                <a:close/>
                <a:moveTo>
                  <a:pt x="1215691" y="986416"/>
                </a:moveTo>
                <a:cubicBezTo>
                  <a:pt x="1224654" y="986391"/>
                  <a:pt x="1233295" y="987590"/>
                  <a:pt x="1241616" y="990013"/>
                </a:cubicBezTo>
                <a:cubicBezTo>
                  <a:pt x="1249936" y="992435"/>
                  <a:pt x="1256547" y="996228"/>
                  <a:pt x="1261449" y="1001391"/>
                </a:cubicBezTo>
                <a:cubicBezTo>
                  <a:pt x="1266351" y="1006554"/>
                  <a:pt x="1268156" y="1013234"/>
                  <a:pt x="1266863" y="1021432"/>
                </a:cubicBezTo>
                <a:lnTo>
                  <a:pt x="1263510" y="1038507"/>
                </a:lnTo>
                <a:lnTo>
                  <a:pt x="1230314" y="1038507"/>
                </a:lnTo>
                <a:lnTo>
                  <a:pt x="1231836" y="1029360"/>
                </a:lnTo>
                <a:cubicBezTo>
                  <a:pt x="1232312" y="1024170"/>
                  <a:pt x="1230142" y="1020752"/>
                  <a:pt x="1225326" y="1019107"/>
                </a:cubicBezTo>
                <a:cubicBezTo>
                  <a:pt x="1220509" y="1017461"/>
                  <a:pt x="1215670" y="1016711"/>
                  <a:pt x="1210809" y="1016858"/>
                </a:cubicBezTo>
                <a:cubicBezTo>
                  <a:pt x="1203016" y="1016858"/>
                  <a:pt x="1196633" y="1018230"/>
                  <a:pt x="1191662" y="1020974"/>
                </a:cubicBezTo>
                <a:cubicBezTo>
                  <a:pt x="1186691" y="1023719"/>
                  <a:pt x="1184123" y="1027835"/>
                  <a:pt x="1183958" y="1033323"/>
                </a:cubicBezTo>
                <a:cubicBezTo>
                  <a:pt x="1184338" y="1039707"/>
                  <a:pt x="1188149" y="1044511"/>
                  <a:pt x="1195388" y="1047735"/>
                </a:cubicBezTo>
                <a:cubicBezTo>
                  <a:pt x="1202626" y="1050960"/>
                  <a:pt x="1211008" y="1054096"/>
                  <a:pt x="1220534" y="1057145"/>
                </a:cubicBezTo>
                <a:cubicBezTo>
                  <a:pt x="1230058" y="1060193"/>
                  <a:pt x="1238441" y="1064644"/>
                  <a:pt x="1245680" y="1070499"/>
                </a:cubicBezTo>
                <a:cubicBezTo>
                  <a:pt x="1252919" y="1076353"/>
                  <a:pt x="1256729" y="1085102"/>
                  <a:pt x="1257110" y="1096745"/>
                </a:cubicBezTo>
                <a:cubicBezTo>
                  <a:pt x="1256737" y="1112795"/>
                  <a:pt x="1249946" y="1125490"/>
                  <a:pt x="1236738" y="1134829"/>
                </a:cubicBezTo>
                <a:cubicBezTo>
                  <a:pt x="1223529" y="1144168"/>
                  <a:pt x="1206139" y="1148938"/>
                  <a:pt x="1184568" y="1149141"/>
                </a:cubicBezTo>
                <a:cubicBezTo>
                  <a:pt x="1175395" y="1149197"/>
                  <a:pt x="1165960" y="1147934"/>
                  <a:pt x="1156265" y="1145352"/>
                </a:cubicBezTo>
                <a:cubicBezTo>
                  <a:pt x="1146570" y="1142770"/>
                  <a:pt x="1138668" y="1138529"/>
                  <a:pt x="1132559" y="1132630"/>
                </a:cubicBezTo>
                <a:cubicBezTo>
                  <a:pt x="1126451" y="1126731"/>
                  <a:pt x="1124191" y="1118835"/>
                  <a:pt x="1125779" y="1108942"/>
                </a:cubicBezTo>
                <a:lnTo>
                  <a:pt x="1128827" y="1093696"/>
                </a:lnTo>
                <a:lnTo>
                  <a:pt x="1161730" y="1093696"/>
                </a:lnTo>
                <a:lnTo>
                  <a:pt x="1160207" y="1101624"/>
                </a:lnTo>
                <a:cubicBezTo>
                  <a:pt x="1159404" y="1106542"/>
                  <a:pt x="1160672" y="1110257"/>
                  <a:pt x="1164008" y="1112770"/>
                </a:cubicBezTo>
                <a:cubicBezTo>
                  <a:pt x="1167345" y="1115283"/>
                  <a:pt x="1171477" y="1116965"/>
                  <a:pt x="1176405" y="1117818"/>
                </a:cubicBezTo>
                <a:cubicBezTo>
                  <a:pt x="1181333" y="1118670"/>
                  <a:pt x="1185783" y="1119066"/>
                  <a:pt x="1189755" y="1119004"/>
                </a:cubicBezTo>
                <a:cubicBezTo>
                  <a:pt x="1198852" y="1118921"/>
                  <a:pt x="1205984" y="1117257"/>
                  <a:pt x="1211152" y="1114011"/>
                </a:cubicBezTo>
                <a:cubicBezTo>
                  <a:pt x="1216321" y="1110765"/>
                  <a:pt x="1218952" y="1106432"/>
                  <a:pt x="1219048" y="1101014"/>
                </a:cubicBezTo>
                <a:cubicBezTo>
                  <a:pt x="1218668" y="1094847"/>
                  <a:pt x="1214874" y="1090105"/>
                  <a:pt x="1207665" y="1086788"/>
                </a:cubicBezTo>
                <a:cubicBezTo>
                  <a:pt x="1200456" y="1083470"/>
                  <a:pt x="1192109" y="1080158"/>
                  <a:pt x="1182624" y="1076850"/>
                </a:cubicBezTo>
                <a:cubicBezTo>
                  <a:pt x="1173139" y="1073542"/>
                  <a:pt x="1164792" y="1068819"/>
                  <a:pt x="1157583" y="1062681"/>
                </a:cubicBezTo>
                <a:cubicBezTo>
                  <a:pt x="1150374" y="1056543"/>
                  <a:pt x="1146580" y="1047570"/>
                  <a:pt x="1146200" y="1035763"/>
                </a:cubicBezTo>
                <a:cubicBezTo>
                  <a:pt x="1146414" y="1024506"/>
                  <a:pt x="1149844" y="1015231"/>
                  <a:pt x="1156488" y="1007937"/>
                </a:cubicBezTo>
                <a:cubicBezTo>
                  <a:pt x="1163132" y="1000644"/>
                  <a:pt x="1171709" y="995229"/>
                  <a:pt x="1182218" y="991693"/>
                </a:cubicBezTo>
                <a:cubicBezTo>
                  <a:pt x="1192727" y="988158"/>
                  <a:pt x="1203884" y="986399"/>
                  <a:pt x="1215691" y="986416"/>
                </a:cubicBezTo>
                <a:close/>
                <a:moveTo>
                  <a:pt x="1051548" y="986416"/>
                </a:moveTo>
                <a:cubicBezTo>
                  <a:pt x="1072258" y="986712"/>
                  <a:pt x="1087747" y="992207"/>
                  <a:pt x="1098015" y="1002901"/>
                </a:cubicBezTo>
                <a:cubicBezTo>
                  <a:pt x="1108283" y="1013594"/>
                  <a:pt x="1113410" y="1027706"/>
                  <a:pt x="1113396" y="1045236"/>
                </a:cubicBezTo>
                <a:cubicBezTo>
                  <a:pt x="1113181" y="1052267"/>
                  <a:pt x="1112318" y="1058611"/>
                  <a:pt x="1110808" y="1064267"/>
                </a:cubicBezTo>
                <a:cubicBezTo>
                  <a:pt x="1109298" y="1069923"/>
                  <a:pt x="1108435" y="1072916"/>
                  <a:pt x="1108220" y="1073246"/>
                </a:cubicBezTo>
                <a:lnTo>
                  <a:pt x="1001230" y="1073246"/>
                </a:lnTo>
                <a:cubicBezTo>
                  <a:pt x="1001192" y="1073309"/>
                  <a:pt x="1001040" y="1074097"/>
                  <a:pt x="1000773" y="1075610"/>
                </a:cubicBezTo>
                <a:cubicBezTo>
                  <a:pt x="1000506" y="1077122"/>
                  <a:pt x="1000354" y="1078978"/>
                  <a:pt x="1000316" y="1081177"/>
                </a:cubicBezTo>
                <a:cubicBezTo>
                  <a:pt x="1000398" y="1091594"/>
                  <a:pt x="1003816" y="1100047"/>
                  <a:pt x="1010570" y="1106536"/>
                </a:cubicBezTo>
                <a:cubicBezTo>
                  <a:pt x="1017323" y="1113025"/>
                  <a:pt x="1026916" y="1116368"/>
                  <a:pt x="1039350" y="1116565"/>
                </a:cubicBezTo>
                <a:cubicBezTo>
                  <a:pt x="1047816" y="1116354"/>
                  <a:pt x="1055684" y="1114878"/>
                  <a:pt x="1062950" y="1112136"/>
                </a:cubicBezTo>
                <a:cubicBezTo>
                  <a:pt x="1070218" y="1109394"/>
                  <a:pt x="1076095" y="1106652"/>
                  <a:pt x="1080584" y="1103910"/>
                </a:cubicBezTo>
                <a:cubicBezTo>
                  <a:pt x="1085073" y="1101169"/>
                  <a:pt x="1087383" y="1099692"/>
                  <a:pt x="1087514" y="1099481"/>
                </a:cubicBezTo>
                <a:lnTo>
                  <a:pt x="1097867" y="1128743"/>
                </a:lnTo>
                <a:cubicBezTo>
                  <a:pt x="1097747" y="1128995"/>
                  <a:pt x="1095009" y="1130758"/>
                  <a:pt x="1089653" y="1134031"/>
                </a:cubicBezTo>
                <a:cubicBezTo>
                  <a:pt x="1084298" y="1137305"/>
                  <a:pt x="1077044" y="1140579"/>
                  <a:pt x="1067894" y="1143852"/>
                </a:cubicBezTo>
                <a:cubicBezTo>
                  <a:pt x="1058743" y="1147126"/>
                  <a:pt x="1048415" y="1148889"/>
                  <a:pt x="1036910" y="1149141"/>
                </a:cubicBezTo>
                <a:cubicBezTo>
                  <a:pt x="1012556" y="1148705"/>
                  <a:pt x="993902" y="1142270"/>
                  <a:pt x="980948" y="1129838"/>
                </a:cubicBezTo>
                <a:cubicBezTo>
                  <a:pt x="967995" y="1117406"/>
                  <a:pt x="961459" y="1101592"/>
                  <a:pt x="961339" y="1082397"/>
                </a:cubicBezTo>
                <a:cubicBezTo>
                  <a:pt x="961493" y="1064614"/>
                  <a:pt x="965449" y="1048509"/>
                  <a:pt x="973206" y="1034081"/>
                </a:cubicBezTo>
                <a:cubicBezTo>
                  <a:pt x="980964" y="1019653"/>
                  <a:pt x="991602" y="1008153"/>
                  <a:pt x="1005120" y="999584"/>
                </a:cubicBezTo>
                <a:cubicBezTo>
                  <a:pt x="1018638" y="991014"/>
                  <a:pt x="1034114" y="986624"/>
                  <a:pt x="1051548" y="986416"/>
                </a:cubicBezTo>
                <a:close/>
                <a:moveTo>
                  <a:pt x="765798" y="986416"/>
                </a:moveTo>
                <a:cubicBezTo>
                  <a:pt x="786508" y="986712"/>
                  <a:pt x="801997" y="992207"/>
                  <a:pt x="812265" y="1002901"/>
                </a:cubicBezTo>
                <a:cubicBezTo>
                  <a:pt x="822533" y="1013594"/>
                  <a:pt x="827660" y="1027706"/>
                  <a:pt x="827646" y="1045236"/>
                </a:cubicBezTo>
                <a:cubicBezTo>
                  <a:pt x="827431" y="1052267"/>
                  <a:pt x="826568" y="1058611"/>
                  <a:pt x="825058" y="1064267"/>
                </a:cubicBezTo>
                <a:cubicBezTo>
                  <a:pt x="823548" y="1069923"/>
                  <a:pt x="822685" y="1072916"/>
                  <a:pt x="822470" y="1073246"/>
                </a:cubicBezTo>
                <a:lnTo>
                  <a:pt x="715480" y="1073246"/>
                </a:lnTo>
                <a:cubicBezTo>
                  <a:pt x="715442" y="1073309"/>
                  <a:pt x="715290" y="1074097"/>
                  <a:pt x="715023" y="1075610"/>
                </a:cubicBezTo>
                <a:cubicBezTo>
                  <a:pt x="714756" y="1077122"/>
                  <a:pt x="714604" y="1078978"/>
                  <a:pt x="714566" y="1081177"/>
                </a:cubicBezTo>
                <a:cubicBezTo>
                  <a:pt x="714648" y="1091594"/>
                  <a:pt x="718066" y="1100047"/>
                  <a:pt x="724820" y="1106536"/>
                </a:cubicBezTo>
                <a:cubicBezTo>
                  <a:pt x="731573" y="1113025"/>
                  <a:pt x="741166" y="1116368"/>
                  <a:pt x="753600" y="1116565"/>
                </a:cubicBezTo>
                <a:cubicBezTo>
                  <a:pt x="762067" y="1116354"/>
                  <a:pt x="769934" y="1114878"/>
                  <a:pt x="777200" y="1112136"/>
                </a:cubicBezTo>
                <a:cubicBezTo>
                  <a:pt x="784468" y="1109394"/>
                  <a:pt x="790345" y="1106652"/>
                  <a:pt x="794834" y="1103910"/>
                </a:cubicBezTo>
                <a:cubicBezTo>
                  <a:pt x="799323" y="1101169"/>
                  <a:pt x="801633" y="1099692"/>
                  <a:pt x="801764" y="1099481"/>
                </a:cubicBezTo>
                <a:lnTo>
                  <a:pt x="812117" y="1128743"/>
                </a:lnTo>
                <a:cubicBezTo>
                  <a:pt x="811997" y="1128995"/>
                  <a:pt x="809259" y="1130758"/>
                  <a:pt x="803903" y="1134031"/>
                </a:cubicBezTo>
                <a:cubicBezTo>
                  <a:pt x="798547" y="1137305"/>
                  <a:pt x="791294" y="1140579"/>
                  <a:pt x="782143" y="1143852"/>
                </a:cubicBezTo>
                <a:cubicBezTo>
                  <a:pt x="772993" y="1147126"/>
                  <a:pt x="762665" y="1148889"/>
                  <a:pt x="751160" y="1149141"/>
                </a:cubicBezTo>
                <a:cubicBezTo>
                  <a:pt x="726806" y="1148705"/>
                  <a:pt x="708152" y="1142270"/>
                  <a:pt x="695198" y="1129838"/>
                </a:cubicBezTo>
                <a:cubicBezTo>
                  <a:pt x="682245" y="1117406"/>
                  <a:pt x="675709" y="1101592"/>
                  <a:pt x="675589" y="1082397"/>
                </a:cubicBezTo>
                <a:cubicBezTo>
                  <a:pt x="675743" y="1064614"/>
                  <a:pt x="679699" y="1048509"/>
                  <a:pt x="687456" y="1034081"/>
                </a:cubicBezTo>
                <a:cubicBezTo>
                  <a:pt x="695214" y="1019653"/>
                  <a:pt x="705852" y="1008153"/>
                  <a:pt x="719370" y="999584"/>
                </a:cubicBezTo>
                <a:cubicBezTo>
                  <a:pt x="732888" y="991014"/>
                  <a:pt x="748364" y="986624"/>
                  <a:pt x="765798" y="986416"/>
                </a:cubicBezTo>
                <a:close/>
                <a:moveTo>
                  <a:pt x="397755" y="986416"/>
                </a:moveTo>
                <a:cubicBezTo>
                  <a:pt x="407079" y="986346"/>
                  <a:pt x="415961" y="987771"/>
                  <a:pt x="424400" y="990690"/>
                </a:cubicBezTo>
                <a:cubicBezTo>
                  <a:pt x="432840" y="993610"/>
                  <a:pt x="439755" y="998442"/>
                  <a:pt x="445147" y="1005188"/>
                </a:cubicBezTo>
                <a:cubicBezTo>
                  <a:pt x="450538" y="1011934"/>
                  <a:pt x="453324" y="1021011"/>
                  <a:pt x="453505" y="1032420"/>
                </a:cubicBezTo>
                <a:cubicBezTo>
                  <a:pt x="453347" y="1038731"/>
                  <a:pt x="452241" y="1046647"/>
                  <a:pt x="450189" y="1056169"/>
                </a:cubicBezTo>
                <a:cubicBezTo>
                  <a:pt x="448136" y="1065691"/>
                  <a:pt x="446084" y="1074958"/>
                  <a:pt x="444031" y="1083971"/>
                </a:cubicBezTo>
                <a:cubicBezTo>
                  <a:pt x="441979" y="1092984"/>
                  <a:pt x="440874" y="1099883"/>
                  <a:pt x="440716" y="1104667"/>
                </a:cubicBezTo>
                <a:cubicBezTo>
                  <a:pt x="440766" y="1109326"/>
                  <a:pt x="441959" y="1112593"/>
                  <a:pt x="444294" y="1114467"/>
                </a:cubicBezTo>
                <a:cubicBezTo>
                  <a:pt x="446628" y="1116342"/>
                  <a:pt x="449800" y="1117245"/>
                  <a:pt x="453809" y="1117175"/>
                </a:cubicBezTo>
                <a:cubicBezTo>
                  <a:pt x="455689" y="1117149"/>
                  <a:pt x="457264" y="1117048"/>
                  <a:pt x="458534" y="1116870"/>
                </a:cubicBezTo>
                <a:cubicBezTo>
                  <a:pt x="459804" y="1116692"/>
                  <a:pt x="460464" y="1116590"/>
                  <a:pt x="460515" y="1116565"/>
                </a:cubicBezTo>
                <a:lnTo>
                  <a:pt x="455029" y="1145484"/>
                </a:lnTo>
                <a:cubicBezTo>
                  <a:pt x="455060" y="1145522"/>
                  <a:pt x="453779" y="1145675"/>
                  <a:pt x="451184" y="1145941"/>
                </a:cubicBezTo>
                <a:cubicBezTo>
                  <a:pt x="448589" y="1146207"/>
                  <a:pt x="444490" y="1146359"/>
                  <a:pt x="438889" y="1146398"/>
                </a:cubicBezTo>
                <a:cubicBezTo>
                  <a:pt x="430070" y="1146658"/>
                  <a:pt x="422202" y="1144996"/>
                  <a:pt x="415282" y="1141413"/>
                </a:cubicBezTo>
                <a:cubicBezTo>
                  <a:pt x="408363" y="1137831"/>
                  <a:pt x="404147" y="1130767"/>
                  <a:pt x="402635" y="1120223"/>
                </a:cubicBezTo>
                <a:lnTo>
                  <a:pt x="402025" y="1120223"/>
                </a:lnTo>
                <a:cubicBezTo>
                  <a:pt x="402091" y="1120580"/>
                  <a:pt x="400061" y="1123079"/>
                  <a:pt x="395937" y="1127720"/>
                </a:cubicBezTo>
                <a:cubicBezTo>
                  <a:pt x="391812" y="1132361"/>
                  <a:pt x="385807" y="1137002"/>
                  <a:pt x="377921" y="1141643"/>
                </a:cubicBezTo>
                <a:cubicBezTo>
                  <a:pt x="370036" y="1146285"/>
                  <a:pt x="360484" y="1148784"/>
                  <a:pt x="349266" y="1149141"/>
                </a:cubicBezTo>
                <a:cubicBezTo>
                  <a:pt x="337018" y="1149135"/>
                  <a:pt x="326637" y="1145798"/>
                  <a:pt x="318123" y="1139131"/>
                </a:cubicBezTo>
                <a:cubicBezTo>
                  <a:pt x="309609" y="1132463"/>
                  <a:pt x="305168" y="1122500"/>
                  <a:pt x="304800" y="1109241"/>
                </a:cubicBezTo>
                <a:cubicBezTo>
                  <a:pt x="305015" y="1097485"/>
                  <a:pt x="308451" y="1087729"/>
                  <a:pt x="315107" y="1079972"/>
                </a:cubicBezTo>
                <a:cubicBezTo>
                  <a:pt x="321764" y="1072215"/>
                  <a:pt x="330352" y="1066109"/>
                  <a:pt x="340871" y="1061654"/>
                </a:cubicBezTo>
                <a:cubicBezTo>
                  <a:pt x="351390" y="1057199"/>
                  <a:pt x="362551" y="1054047"/>
                  <a:pt x="374354" y="1052197"/>
                </a:cubicBezTo>
                <a:cubicBezTo>
                  <a:pt x="386157" y="1050347"/>
                  <a:pt x="397312" y="1049451"/>
                  <a:pt x="407819" y="1049509"/>
                </a:cubicBezTo>
                <a:lnTo>
                  <a:pt x="413308" y="1049509"/>
                </a:lnTo>
                <a:cubicBezTo>
                  <a:pt x="413385" y="1049242"/>
                  <a:pt x="413690" y="1047640"/>
                  <a:pt x="414223" y="1044703"/>
                </a:cubicBezTo>
                <a:cubicBezTo>
                  <a:pt x="414757" y="1041766"/>
                  <a:pt x="415062" y="1039096"/>
                  <a:pt x="415138" y="1036692"/>
                </a:cubicBezTo>
                <a:cubicBezTo>
                  <a:pt x="415119" y="1030551"/>
                  <a:pt x="413022" y="1025821"/>
                  <a:pt x="408848" y="1022502"/>
                </a:cubicBezTo>
                <a:cubicBezTo>
                  <a:pt x="404674" y="1019184"/>
                  <a:pt x="398537" y="1017505"/>
                  <a:pt x="390436" y="1017467"/>
                </a:cubicBezTo>
                <a:cubicBezTo>
                  <a:pt x="382663" y="1017644"/>
                  <a:pt x="375269" y="1018884"/>
                  <a:pt x="368253" y="1021186"/>
                </a:cubicBezTo>
                <a:cubicBezTo>
                  <a:pt x="361237" y="1023487"/>
                  <a:pt x="355492" y="1025789"/>
                  <a:pt x="351017" y="1028091"/>
                </a:cubicBezTo>
                <a:cubicBezTo>
                  <a:pt x="346542" y="1030393"/>
                  <a:pt x="344231" y="1031633"/>
                  <a:pt x="344082" y="1031810"/>
                </a:cubicBezTo>
                <a:lnTo>
                  <a:pt x="335250" y="1003159"/>
                </a:lnTo>
                <a:cubicBezTo>
                  <a:pt x="335401" y="1002952"/>
                  <a:pt x="338317" y="1001505"/>
                  <a:pt x="344000" y="998818"/>
                </a:cubicBezTo>
                <a:cubicBezTo>
                  <a:pt x="349684" y="996131"/>
                  <a:pt x="357230" y="993444"/>
                  <a:pt x="366641" y="990757"/>
                </a:cubicBezTo>
                <a:cubicBezTo>
                  <a:pt x="376051" y="988069"/>
                  <a:pt x="386423" y="986622"/>
                  <a:pt x="397755" y="986416"/>
                </a:cubicBezTo>
                <a:close/>
                <a:moveTo>
                  <a:pt x="891207" y="947706"/>
                </a:moveTo>
                <a:lnTo>
                  <a:pt x="928383" y="947706"/>
                </a:lnTo>
                <a:lnTo>
                  <a:pt x="920153" y="990073"/>
                </a:lnTo>
                <a:lnTo>
                  <a:pt x="955815" y="990073"/>
                </a:lnTo>
                <a:lnTo>
                  <a:pt x="950328" y="1018991"/>
                </a:lnTo>
                <a:lnTo>
                  <a:pt x="914667" y="1018991"/>
                </a:lnTo>
                <a:lnTo>
                  <a:pt x="902170" y="1084244"/>
                </a:lnTo>
                <a:cubicBezTo>
                  <a:pt x="901865" y="1086124"/>
                  <a:pt x="901637" y="1088005"/>
                  <a:pt x="901484" y="1089885"/>
                </a:cubicBezTo>
                <a:cubicBezTo>
                  <a:pt x="901332" y="1091765"/>
                  <a:pt x="901256" y="1093341"/>
                  <a:pt x="901256" y="1094611"/>
                </a:cubicBezTo>
                <a:cubicBezTo>
                  <a:pt x="901567" y="1103359"/>
                  <a:pt x="904221" y="1109114"/>
                  <a:pt x="909218" y="1111877"/>
                </a:cubicBezTo>
                <a:cubicBezTo>
                  <a:pt x="914216" y="1114641"/>
                  <a:pt x="919690" y="1115899"/>
                  <a:pt x="925640" y="1115651"/>
                </a:cubicBezTo>
                <a:cubicBezTo>
                  <a:pt x="928129" y="1115625"/>
                  <a:pt x="930161" y="1115524"/>
                  <a:pt x="931736" y="1115346"/>
                </a:cubicBezTo>
                <a:cubicBezTo>
                  <a:pt x="933310" y="1115168"/>
                  <a:pt x="934123" y="1115066"/>
                  <a:pt x="934174" y="1115041"/>
                </a:cubicBezTo>
                <a:lnTo>
                  <a:pt x="928078" y="1146094"/>
                </a:lnTo>
                <a:cubicBezTo>
                  <a:pt x="927932" y="1146132"/>
                  <a:pt x="926700" y="1146284"/>
                  <a:pt x="924382" y="1146551"/>
                </a:cubicBezTo>
                <a:cubicBezTo>
                  <a:pt x="922064" y="1146817"/>
                  <a:pt x="919537" y="1146969"/>
                  <a:pt x="916800" y="1147007"/>
                </a:cubicBezTo>
                <a:cubicBezTo>
                  <a:pt x="907296" y="1147096"/>
                  <a:pt x="898379" y="1145701"/>
                  <a:pt x="890050" y="1142823"/>
                </a:cubicBezTo>
                <a:cubicBezTo>
                  <a:pt x="881720" y="1139945"/>
                  <a:pt x="874949" y="1135053"/>
                  <a:pt x="869734" y="1128147"/>
                </a:cubicBezTo>
                <a:cubicBezTo>
                  <a:pt x="864519" y="1121242"/>
                  <a:pt x="861831" y="1111791"/>
                  <a:pt x="861670" y="1099795"/>
                </a:cubicBezTo>
                <a:cubicBezTo>
                  <a:pt x="861676" y="1097654"/>
                  <a:pt x="861816" y="1095380"/>
                  <a:pt x="862088" y="1092972"/>
                </a:cubicBezTo>
                <a:cubicBezTo>
                  <a:pt x="862361" y="1090565"/>
                  <a:pt x="862729" y="1088062"/>
                  <a:pt x="863192" y="1085464"/>
                </a:cubicBezTo>
                <a:lnTo>
                  <a:pt x="876286" y="1018991"/>
                </a:lnTo>
                <a:lnTo>
                  <a:pt x="852221" y="1018991"/>
                </a:lnTo>
                <a:lnTo>
                  <a:pt x="858012" y="990073"/>
                </a:lnTo>
                <a:lnTo>
                  <a:pt x="882985" y="990073"/>
                </a:lnTo>
                <a:close/>
                <a:moveTo>
                  <a:pt x="502463" y="929113"/>
                </a:moveTo>
                <a:lnTo>
                  <a:pt x="564947" y="929113"/>
                </a:lnTo>
                <a:lnTo>
                  <a:pt x="552145" y="994940"/>
                </a:lnTo>
                <a:cubicBezTo>
                  <a:pt x="551326" y="998854"/>
                  <a:pt x="550526" y="1002139"/>
                  <a:pt x="549745" y="1004797"/>
                </a:cubicBezTo>
                <a:cubicBezTo>
                  <a:pt x="548964" y="1007454"/>
                  <a:pt x="548545" y="1008837"/>
                  <a:pt x="548488" y="1008945"/>
                </a:cubicBezTo>
                <a:lnTo>
                  <a:pt x="549097" y="1008945"/>
                </a:lnTo>
                <a:cubicBezTo>
                  <a:pt x="554603" y="1002146"/>
                  <a:pt x="561575" y="996716"/>
                  <a:pt x="570014" y="992657"/>
                </a:cubicBezTo>
                <a:cubicBezTo>
                  <a:pt x="578453" y="988598"/>
                  <a:pt x="587331" y="986517"/>
                  <a:pt x="596646" y="986416"/>
                </a:cubicBezTo>
                <a:cubicBezTo>
                  <a:pt x="615357" y="986649"/>
                  <a:pt x="629801" y="992575"/>
                  <a:pt x="639978" y="1004194"/>
                </a:cubicBezTo>
                <a:cubicBezTo>
                  <a:pt x="650156" y="1015813"/>
                  <a:pt x="655308" y="1031722"/>
                  <a:pt x="655434" y="1051922"/>
                </a:cubicBezTo>
                <a:cubicBezTo>
                  <a:pt x="655181" y="1071265"/>
                  <a:pt x="651018" y="1088204"/>
                  <a:pt x="642947" y="1102740"/>
                </a:cubicBezTo>
                <a:cubicBezTo>
                  <a:pt x="634876" y="1117276"/>
                  <a:pt x="624418" y="1128610"/>
                  <a:pt x="611571" y="1136743"/>
                </a:cubicBezTo>
                <a:cubicBezTo>
                  <a:pt x="598725" y="1144875"/>
                  <a:pt x="585012" y="1149008"/>
                  <a:pt x="570433" y="1149141"/>
                </a:cubicBezTo>
                <a:cubicBezTo>
                  <a:pt x="560794" y="1149160"/>
                  <a:pt x="551879" y="1147143"/>
                  <a:pt x="543687" y="1143090"/>
                </a:cubicBezTo>
                <a:cubicBezTo>
                  <a:pt x="535496" y="1139037"/>
                  <a:pt x="529171" y="1132834"/>
                  <a:pt x="524713" y="1124481"/>
                </a:cubicBezTo>
                <a:lnTo>
                  <a:pt x="524104" y="1124481"/>
                </a:lnTo>
                <a:cubicBezTo>
                  <a:pt x="524116" y="1124576"/>
                  <a:pt x="524015" y="1125680"/>
                  <a:pt x="523799" y="1127792"/>
                </a:cubicBezTo>
                <a:cubicBezTo>
                  <a:pt x="523583" y="1129904"/>
                  <a:pt x="523177" y="1132453"/>
                  <a:pt x="522580" y="1135441"/>
                </a:cubicBezTo>
                <a:lnTo>
                  <a:pt x="520751" y="1145483"/>
                </a:lnTo>
                <a:lnTo>
                  <a:pt x="484480" y="1145483"/>
                </a:lnTo>
                <a:lnTo>
                  <a:pt x="520751" y="958031"/>
                </a:lnTo>
                <a:lnTo>
                  <a:pt x="496672" y="958031"/>
                </a:lnTo>
                <a:close/>
                <a:moveTo>
                  <a:pt x="257918" y="929113"/>
                </a:moveTo>
                <a:lnTo>
                  <a:pt x="296914" y="929113"/>
                </a:lnTo>
                <a:lnTo>
                  <a:pt x="290211" y="963518"/>
                </a:lnTo>
                <a:lnTo>
                  <a:pt x="251215" y="963518"/>
                </a:lnTo>
                <a:close/>
                <a:moveTo>
                  <a:pt x="129502" y="929113"/>
                </a:moveTo>
                <a:lnTo>
                  <a:pt x="191986" y="929113"/>
                </a:lnTo>
                <a:lnTo>
                  <a:pt x="159982" y="1095221"/>
                </a:lnTo>
                <a:cubicBezTo>
                  <a:pt x="159665" y="1096777"/>
                  <a:pt x="159385" y="1098391"/>
                  <a:pt x="159144" y="1100061"/>
                </a:cubicBezTo>
                <a:cubicBezTo>
                  <a:pt x="158903" y="1101732"/>
                  <a:pt x="158776" y="1103269"/>
                  <a:pt x="158763" y="1104673"/>
                </a:cubicBezTo>
                <a:cubicBezTo>
                  <a:pt x="158814" y="1109330"/>
                  <a:pt x="160008" y="1112595"/>
                  <a:pt x="162344" y="1114469"/>
                </a:cubicBezTo>
                <a:cubicBezTo>
                  <a:pt x="164681" y="1116342"/>
                  <a:pt x="167856" y="1117244"/>
                  <a:pt x="171869" y="1117174"/>
                </a:cubicBezTo>
                <a:cubicBezTo>
                  <a:pt x="173749" y="1117149"/>
                  <a:pt x="175324" y="1117047"/>
                  <a:pt x="176594" y="1116870"/>
                </a:cubicBezTo>
                <a:cubicBezTo>
                  <a:pt x="177864" y="1116692"/>
                  <a:pt x="178524" y="1116591"/>
                  <a:pt x="178575" y="1116565"/>
                </a:cubicBezTo>
                <a:lnTo>
                  <a:pt x="172784" y="1145484"/>
                </a:lnTo>
                <a:cubicBezTo>
                  <a:pt x="172682" y="1145522"/>
                  <a:pt x="171285" y="1145675"/>
                  <a:pt x="168593" y="1145941"/>
                </a:cubicBezTo>
                <a:cubicBezTo>
                  <a:pt x="165900" y="1146207"/>
                  <a:pt x="162522" y="1146359"/>
                  <a:pt x="158458" y="1146398"/>
                </a:cubicBezTo>
                <a:cubicBezTo>
                  <a:pt x="148190" y="1146658"/>
                  <a:pt x="139618" y="1144996"/>
                  <a:pt x="132741" y="1141413"/>
                </a:cubicBezTo>
                <a:cubicBezTo>
                  <a:pt x="125864" y="1137830"/>
                  <a:pt x="121939" y="1130765"/>
                  <a:pt x="120968" y="1120219"/>
                </a:cubicBezTo>
                <a:lnTo>
                  <a:pt x="120358" y="1120219"/>
                </a:lnTo>
                <a:cubicBezTo>
                  <a:pt x="114834" y="1128483"/>
                  <a:pt x="107442" y="1135320"/>
                  <a:pt x="98184" y="1140731"/>
                </a:cubicBezTo>
                <a:cubicBezTo>
                  <a:pt x="88926" y="1146141"/>
                  <a:pt x="78944" y="1148944"/>
                  <a:pt x="68237" y="1149141"/>
                </a:cubicBezTo>
                <a:cubicBezTo>
                  <a:pt x="49247" y="1148913"/>
                  <a:pt x="34676" y="1143051"/>
                  <a:pt x="24524" y="1131553"/>
                </a:cubicBezTo>
                <a:cubicBezTo>
                  <a:pt x="14372" y="1120055"/>
                  <a:pt x="9245" y="1104285"/>
                  <a:pt x="9144" y="1084244"/>
                </a:cubicBezTo>
                <a:cubicBezTo>
                  <a:pt x="9368" y="1064701"/>
                  <a:pt x="13455" y="1047619"/>
                  <a:pt x="21405" y="1032996"/>
                </a:cubicBezTo>
                <a:cubicBezTo>
                  <a:pt x="29356" y="1018374"/>
                  <a:pt x="39830" y="1006987"/>
                  <a:pt x="52827" y="998836"/>
                </a:cubicBezTo>
                <a:cubicBezTo>
                  <a:pt x="65823" y="990685"/>
                  <a:pt x="80003" y="986545"/>
                  <a:pt x="95365" y="986416"/>
                </a:cubicBezTo>
                <a:cubicBezTo>
                  <a:pt x="103982" y="986333"/>
                  <a:pt x="112198" y="988020"/>
                  <a:pt x="120015" y="991477"/>
                </a:cubicBezTo>
                <a:cubicBezTo>
                  <a:pt x="127832" y="994934"/>
                  <a:pt x="133839" y="1000655"/>
                  <a:pt x="138037" y="1008641"/>
                </a:cubicBezTo>
                <a:lnTo>
                  <a:pt x="138646" y="1008641"/>
                </a:lnTo>
                <a:cubicBezTo>
                  <a:pt x="138640" y="1008533"/>
                  <a:pt x="138729" y="1007530"/>
                  <a:pt x="138913" y="1005634"/>
                </a:cubicBezTo>
                <a:cubicBezTo>
                  <a:pt x="139097" y="1003738"/>
                  <a:pt x="139415" y="1001594"/>
                  <a:pt x="139865" y="999202"/>
                </a:cubicBezTo>
                <a:lnTo>
                  <a:pt x="147790" y="958031"/>
                </a:lnTo>
                <a:lnTo>
                  <a:pt x="123711" y="958031"/>
                </a:lnTo>
                <a:close/>
                <a:moveTo>
                  <a:pt x="97225" y="710991"/>
                </a:moveTo>
                <a:cubicBezTo>
                  <a:pt x="90930" y="710863"/>
                  <a:pt x="83223" y="711458"/>
                  <a:pt x="74104" y="712776"/>
                </a:cubicBezTo>
                <a:cubicBezTo>
                  <a:pt x="64985" y="714094"/>
                  <a:pt x="56849" y="716903"/>
                  <a:pt x="49696" y="721204"/>
                </a:cubicBezTo>
                <a:cubicBezTo>
                  <a:pt x="42542" y="725505"/>
                  <a:pt x="38766" y="732065"/>
                  <a:pt x="38367" y="740885"/>
                </a:cubicBezTo>
                <a:cubicBezTo>
                  <a:pt x="38329" y="746160"/>
                  <a:pt x="39854" y="750405"/>
                  <a:pt x="42941" y="753621"/>
                </a:cubicBezTo>
                <a:cubicBezTo>
                  <a:pt x="46029" y="756836"/>
                  <a:pt x="50909" y="758489"/>
                  <a:pt x="57580" y="758578"/>
                </a:cubicBezTo>
                <a:cubicBezTo>
                  <a:pt x="64671" y="758401"/>
                  <a:pt x="71327" y="756111"/>
                  <a:pt x="77549" y="751708"/>
                </a:cubicBezTo>
                <a:cubicBezTo>
                  <a:pt x="83771" y="747306"/>
                  <a:pt x="89094" y="741853"/>
                  <a:pt x="93520" y="735349"/>
                </a:cubicBezTo>
                <a:cubicBezTo>
                  <a:pt x="97946" y="728845"/>
                  <a:pt x="101011" y="722352"/>
                  <a:pt x="102714" y="715871"/>
                </a:cubicBezTo>
                <a:lnTo>
                  <a:pt x="103934" y="710991"/>
                </a:lnTo>
                <a:close/>
                <a:moveTo>
                  <a:pt x="269558" y="657651"/>
                </a:moveTo>
                <a:cubicBezTo>
                  <a:pt x="261748" y="657698"/>
                  <a:pt x="254068" y="660178"/>
                  <a:pt x="246517" y="665093"/>
                </a:cubicBezTo>
                <a:cubicBezTo>
                  <a:pt x="238967" y="670007"/>
                  <a:pt x="232686" y="677073"/>
                  <a:pt x="227676" y="686290"/>
                </a:cubicBezTo>
                <a:cubicBezTo>
                  <a:pt x="222666" y="695508"/>
                  <a:pt x="220065" y="706594"/>
                  <a:pt x="219875" y="719549"/>
                </a:cubicBezTo>
                <a:cubicBezTo>
                  <a:pt x="219958" y="730482"/>
                  <a:pt x="222688" y="739032"/>
                  <a:pt x="228067" y="745201"/>
                </a:cubicBezTo>
                <a:cubicBezTo>
                  <a:pt x="233445" y="751369"/>
                  <a:pt x="240976" y="754507"/>
                  <a:pt x="250660" y="754615"/>
                </a:cubicBezTo>
                <a:cubicBezTo>
                  <a:pt x="259526" y="754457"/>
                  <a:pt x="267703" y="751521"/>
                  <a:pt x="275191" y="745806"/>
                </a:cubicBezTo>
                <a:cubicBezTo>
                  <a:pt x="282679" y="740092"/>
                  <a:pt x="288711" y="732548"/>
                  <a:pt x="293287" y="723174"/>
                </a:cubicBezTo>
                <a:cubicBezTo>
                  <a:pt x="297863" y="713801"/>
                  <a:pt x="300215" y="703547"/>
                  <a:pt x="300343" y="692411"/>
                </a:cubicBezTo>
                <a:cubicBezTo>
                  <a:pt x="300393" y="682692"/>
                  <a:pt x="297930" y="674535"/>
                  <a:pt x="292951" y="667942"/>
                </a:cubicBezTo>
                <a:cubicBezTo>
                  <a:pt x="287973" y="661348"/>
                  <a:pt x="280175" y="657917"/>
                  <a:pt x="269558" y="657651"/>
                </a:cubicBezTo>
                <a:close/>
                <a:moveTo>
                  <a:pt x="1298600" y="628123"/>
                </a:moveTo>
                <a:lnTo>
                  <a:pt x="1361046" y="628123"/>
                </a:lnTo>
                <a:lnTo>
                  <a:pt x="1340625" y="733271"/>
                </a:lnTo>
                <a:cubicBezTo>
                  <a:pt x="1340307" y="734827"/>
                  <a:pt x="1340028" y="736441"/>
                  <a:pt x="1339787" y="738111"/>
                </a:cubicBezTo>
                <a:cubicBezTo>
                  <a:pt x="1339545" y="739782"/>
                  <a:pt x="1339418" y="741319"/>
                  <a:pt x="1339406" y="742723"/>
                </a:cubicBezTo>
                <a:cubicBezTo>
                  <a:pt x="1339456" y="747380"/>
                  <a:pt x="1340650" y="750645"/>
                  <a:pt x="1342987" y="752519"/>
                </a:cubicBezTo>
                <a:cubicBezTo>
                  <a:pt x="1345324" y="754393"/>
                  <a:pt x="1348499" y="755295"/>
                  <a:pt x="1352512" y="755225"/>
                </a:cubicBezTo>
                <a:cubicBezTo>
                  <a:pt x="1354392" y="755199"/>
                  <a:pt x="1355966" y="755098"/>
                  <a:pt x="1357236" y="754920"/>
                </a:cubicBezTo>
                <a:cubicBezTo>
                  <a:pt x="1358506" y="754742"/>
                  <a:pt x="1359167" y="754640"/>
                  <a:pt x="1359218" y="754615"/>
                </a:cubicBezTo>
                <a:lnTo>
                  <a:pt x="1353731" y="783534"/>
                </a:lnTo>
                <a:cubicBezTo>
                  <a:pt x="1353579" y="783572"/>
                  <a:pt x="1352131" y="783725"/>
                  <a:pt x="1349388" y="783991"/>
                </a:cubicBezTo>
                <a:cubicBezTo>
                  <a:pt x="1346645" y="784257"/>
                  <a:pt x="1343520" y="784409"/>
                  <a:pt x="1340015" y="784447"/>
                </a:cubicBezTo>
                <a:cubicBezTo>
                  <a:pt x="1333667" y="784602"/>
                  <a:pt x="1327415" y="784023"/>
                  <a:pt x="1321259" y="782711"/>
                </a:cubicBezTo>
                <a:cubicBezTo>
                  <a:pt x="1315103" y="781399"/>
                  <a:pt x="1309979" y="778430"/>
                  <a:pt x="1305887" y="773803"/>
                </a:cubicBezTo>
                <a:cubicBezTo>
                  <a:pt x="1301795" y="769176"/>
                  <a:pt x="1299671" y="761967"/>
                  <a:pt x="1299515" y="752176"/>
                </a:cubicBezTo>
                <a:cubicBezTo>
                  <a:pt x="1299515" y="750029"/>
                  <a:pt x="1299667" y="747615"/>
                  <a:pt x="1299972" y="744934"/>
                </a:cubicBezTo>
                <a:cubicBezTo>
                  <a:pt x="1300276" y="742253"/>
                  <a:pt x="1300733" y="739382"/>
                  <a:pt x="1301342" y="736320"/>
                </a:cubicBezTo>
                <a:lnTo>
                  <a:pt x="1316872" y="657041"/>
                </a:lnTo>
                <a:lnTo>
                  <a:pt x="1292809" y="657041"/>
                </a:lnTo>
                <a:close/>
                <a:moveTo>
                  <a:pt x="1027328" y="628123"/>
                </a:moveTo>
                <a:lnTo>
                  <a:pt x="1100773" y="628123"/>
                </a:lnTo>
                <a:lnTo>
                  <a:pt x="1094983" y="657041"/>
                </a:lnTo>
                <a:lnTo>
                  <a:pt x="1076088" y="657041"/>
                </a:lnTo>
                <a:lnTo>
                  <a:pt x="1081878" y="732967"/>
                </a:lnTo>
                <a:cubicBezTo>
                  <a:pt x="1082107" y="737001"/>
                  <a:pt x="1082031" y="740749"/>
                  <a:pt x="1081650" y="744212"/>
                </a:cubicBezTo>
                <a:cubicBezTo>
                  <a:pt x="1081269" y="747674"/>
                  <a:pt x="1081040" y="749516"/>
                  <a:pt x="1080964" y="749738"/>
                </a:cubicBezTo>
                <a:lnTo>
                  <a:pt x="1082183" y="749738"/>
                </a:lnTo>
                <a:cubicBezTo>
                  <a:pt x="1082221" y="749516"/>
                  <a:pt x="1082754" y="747674"/>
                  <a:pt x="1083783" y="744212"/>
                </a:cubicBezTo>
                <a:cubicBezTo>
                  <a:pt x="1084812" y="740749"/>
                  <a:pt x="1086107" y="737001"/>
                  <a:pt x="1087669" y="732967"/>
                </a:cubicBezTo>
                <a:lnTo>
                  <a:pt x="1137344" y="628427"/>
                </a:lnTo>
                <a:lnTo>
                  <a:pt x="1171476" y="628427"/>
                </a:lnTo>
                <a:lnTo>
                  <a:pt x="1180009" y="732967"/>
                </a:lnTo>
                <a:cubicBezTo>
                  <a:pt x="1180238" y="737001"/>
                  <a:pt x="1180162" y="740749"/>
                  <a:pt x="1179780" y="744212"/>
                </a:cubicBezTo>
                <a:cubicBezTo>
                  <a:pt x="1179400" y="747674"/>
                  <a:pt x="1179171" y="749516"/>
                  <a:pt x="1179095" y="749738"/>
                </a:cubicBezTo>
                <a:lnTo>
                  <a:pt x="1180314" y="749738"/>
                </a:lnTo>
                <a:cubicBezTo>
                  <a:pt x="1180352" y="749516"/>
                  <a:pt x="1180885" y="747674"/>
                  <a:pt x="1181914" y="744212"/>
                </a:cubicBezTo>
                <a:cubicBezTo>
                  <a:pt x="1182942" y="740749"/>
                  <a:pt x="1184238" y="737001"/>
                  <a:pt x="1185799" y="732967"/>
                </a:cubicBezTo>
                <a:lnTo>
                  <a:pt x="1221151" y="657041"/>
                </a:lnTo>
                <a:lnTo>
                  <a:pt x="1202561" y="657041"/>
                </a:lnTo>
                <a:lnTo>
                  <a:pt x="1208046" y="628123"/>
                </a:lnTo>
                <a:lnTo>
                  <a:pt x="1283932" y="628123"/>
                </a:lnTo>
                <a:lnTo>
                  <a:pt x="1278444" y="657041"/>
                </a:lnTo>
                <a:lnTo>
                  <a:pt x="1259550" y="657041"/>
                </a:lnTo>
                <a:lnTo>
                  <a:pt x="1199208" y="783533"/>
                </a:lnTo>
                <a:lnTo>
                  <a:pt x="1155019" y="783533"/>
                </a:lnTo>
                <a:lnTo>
                  <a:pt x="1146486" y="692412"/>
                </a:lnTo>
                <a:cubicBezTo>
                  <a:pt x="1146232" y="688232"/>
                  <a:pt x="1146207" y="684395"/>
                  <a:pt x="1146410" y="680901"/>
                </a:cubicBezTo>
                <a:cubicBezTo>
                  <a:pt x="1146613" y="677408"/>
                  <a:pt x="1146740" y="675553"/>
                  <a:pt x="1146791" y="675337"/>
                </a:cubicBezTo>
                <a:lnTo>
                  <a:pt x="1145877" y="675337"/>
                </a:lnTo>
                <a:cubicBezTo>
                  <a:pt x="1145851" y="675553"/>
                  <a:pt x="1145293" y="677408"/>
                  <a:pt x="1144201" y="680901"/>
                </a:cubicBezTo>
                <a:cubicBezTo>
                  <a:pt x="1143108" y="684395"/>
                  <a:pt x="1141636" y="688232"/>
                  <a:pt x="1139782" y="692412"/>
                </a:cubicBezTo>
                <a:lnTo>
                  <a:pt x="1095288" y="783533"/>
                </a:lnTo>
                <a:lnTo>
                  <a:pt x="1051403" y="783533"/>
                </a:lnTo>
                <a:lnTo>
                  <a:pt x="1040127" y="657041"/>
                </a:lnTo>
                <a:lnTo>
                  <a:pt x="1021537" y="657041"/>
                </a:lnTo>
                <a:close/>
                <a:moveTo>
                  <a:pt x="391897" y="628123"/>
                </a:moveTo>
                <a:lnTo>
                  <a:pt x="454659" y="628123"/>
                </a:lnTo>
                <a:lnTo>
                  <a:pt x="436665" y="720160"/>
                </a:lnTo>
                <a:cubicBezTo>
                  <a:pt x="436189" y="722777"/>
                  <a:pt x="435770" y="725318"/>
                  <a:pt x="435407" y="727783"/>
                </a:cubicBezTo>
                <a:cubicBezTo>
                  <a:pt x="435045" y="730248"/>
                  <a:pt x="434855" y="732484"/>
                  <a:pt x="434836" y="734491"/>
                </a:cubicBezTo>
                <a:cubicBezTo>
                  <a:pt x="434772" y="740323"/>
                  <a:pt x="436271" y="744820"/>
                  <a:pt x="439334" y="747984"/>
                </a:cubicBezTo>
                <a:cubicBezTo>
                  <a:pt x="442396" y="751147"/>
                  <a:pt x="447403" y="752748"/>
                  <a:pt x="454354" y="752786"/>
                </a:cubicBezTo>
                <a:cubicBezTo>
                  <a:pt x="463471" y="752593"/>
                  <a:pt x="471769" y="749796"/>
                  <a:pt x="479248" y="744395"/>
                </a:cubicBezTo>
                <a:cubicBezTo>
                  <a:pt x="486726" y="738995"/>
                  <a:pt x="492968" y="732155"/>
                  <a:pt x="497972" y="723875"/>
                </a:cubicBezTo>
                <a:cubicBezTo>
                  <a:pt x="502976" y="715595"/>
                  <a:pt x="506325" y="707039"/>
                  <a:pt x="508018" y="698205"/>
                </a:cubicBezTo>
                <a:lnTo>
                  <a:pt x="515935" y="657041"/>
                </a:lnTo>
                <a:lnTo>
                  <a:pt x="491866" y="657041"/>
                </a:lnTo>
                <a:lnTo>
                  <a:pt x="497661" y="628123"/>
                </a:lnTo>
                <a:lnTo>
                  <a:pt x="560413" y="628123"/>
                </a:lnTo>
                <a:lnTo>
                  <a:pt x="539687" y="733271"/>
                </a:lnTo>
                <a:cubicBezTo>
                  <a:pt x="539382" y="734827"/>
                  <a:pt x="539153" y="736441"/>
                  <a:pt x="539001" y="738111"/>
                </a:cubicBezTo>
                <a:cubicBezTo>
                  <a:pt x="538848" y="739782"/>
                  <a:pt x="538772" y="741319"/>
                  <a:pt x="538772" y="742723"/>
                </a:cubicBezTo>
                <a:cubicBezTo>
                  <a:pt x="538804" y="747380"/>
                  <a:pt x="539960" y="750645"/>
                  <a:pt x="542239" y="752519"/>
                </a:cubicBezTo>
                <a:cubicBezTo>
                  <a:pt x="544519" y="754393"/>
                  <a:pt x="547732" y="755295"/>
                  <a:pt x="551879" y="755225"/>
                </a:cubicBezTo>
                <a:cubicBezTo>
                  <a:pt x="553612" y="755199"/>
                  <a:pt x="555098" y="755098"/>
                  <a:pt x="556336" y="754920"/>
                </a:cubicBezTo>
                <a:cubicBezTo>
                  <a:pt x="557575" y="754742"/>
                  <a:pt x="558222" y="754640"/>
                  <a:pt x="558279" y="754615"/>
                </a:cubicBezTo>
                <a:lnTo>
                  <a:pt x="552793" y="783534"/>
                </a:lnTo>
                <a:cubicBezTo>
                  <a:pt x="552698" y="783572"/>
                  <a:pt x="551136" y="783725"/>
                  <a:pt x="548107" y="783991"/>
                </a:cubicBezTo>
                <a:cubicBezTo>
                  <a:pt x="545078" y="784257"/>
                  <a:pt x="541155" y="784409"/>
                  <a:pt x="536336" y="784447"/>
                </a:cubicBezTo>
                <a:cubicBezTo>
                  <a:pt x="526472" y="784676"/>
                  <a:pt x="518187" y="782469"/>
                  <a:pt x="511482" y="777826"/>
                </a:cubicBezTo>
                <a:cubicBezTo>
                  <a:pt x="504777" y="773184"/>
                  <a:pt x="501288" y="764735"/>
                  <a:pt x="501015" y="752481"/>
                </a:cubicBezTo>
                <a:lnTo>
                  <a:pt x="500405" y="752481"/>
                </a:lnTo>
                <a:cubicBezTo>
                  <a:pt x="494776" y="761254"/>
                  <a:pt x="486897" y="769132"/>
                  <a:pt x="476770" y="776116"/>
                </a:cubicBezTo>
                <a:cubicBezTo>
                  <a:pt x="466642" y="783099"/>
                  <a:pt x="454189" y="786791"/>
                  <a:pt x="439410" y="787191"/>
                </a:cubicBezTo>
                <a:cubicBezTo>
                  <a:pt x="426884" y="787299"/>
                  <a:pt x="416376" y="784038"/>
                  <a:pt x="407887" y="777408"/>
                </a:cubicBezTo>
                <a:cubicBezTo>
                  <a:pt x="399398" y="770779"/>
                  <a:pt x="394982" y="760132"/>
                  <a:pt x="394640" y="745468"/>
                </a:cubicBezTo>
                <a:cubicBezTo>
                  <a:pt x="394653" y="742711"/>
                  <a:pt x="394856" y="739764"/>
                  <a:pt x="395249" y="736626"/>
                </a:cubicBezTo>
                <a:cubicBezTo>
                  <a:pt x="395642" y="733487"/>
                  <a:pt x="396150" y="730235"/>
                  <a:pt x="396772" y="726868"/>
                </a:cubicBezTo>
                <a:lnTo>
                  <a:pt x="410170" y="657041"/>
                </a:lnTo>
                <a:lnTo>
                  <a:pt x="386106" y="657041"/>
                </a:lnTo>
                <a:close/>
                <a:moveTo>
                  <a:pt x="882316" y="624466"/>
                </a:moveTo>
                <a:cubicBezTo>
                  <a:pt x="891279" y="624441"/>
                  <a:pt x="899920" y="625640"/>
                  <a:pt x="908240" y="628063"/>
                </a:cubicBezTo>
                <a:cubicBezTo>
                  <a:pt x="916561" y="630485"/>
                  <a:pt x="923172" y="634278"/>
                  <a:pt x="928074" y="639441"/>
                </a:cubicBezTo>
                <a:cubicBezTo>
                  <a:pt x="932976" y="644604"/>
                  <a:pt x="934781" y="651284"/>
                  <a:pt x="933488" y="659482"/>
                </a:cubicBezTo>
                <a:lnTo>
                  <a:pt x="930135" y="676557"/>
                </a:lnTo>
                <a:lnTo>
                  <a:pt x="896939" y="676557"/>
                </a:lnTo>
                <a:lnTo>
                  <a:pt x="898461" y="667410"/>
                </a:lnTo>
                <a:cubicBezTo>
                  <a:pt x="898938" y="662220"/>
                  <a:pt x="896767" y="658802"/>
                  <a:pt x="891951" y="657157"/>
                </a:cubicBezTo>
                <a:cubicBezTo>
                  <a:pt x="887134" y="655511"/>
                  <a:pt x="882295" y="654761"/>
                  <a:pt x="877434" y="654907"/>
                </a:cubicBezTo>
                <a:cubicBezTo>
                  <a:pt x="869640" y="654908"/>
                  <a:pt x="863258" y="656280"/>
                  <a:pt x="858287" y="659024"/>
                </a:cubicBezTo>
                <a:cubicBezTo>
                  <a:pt x="853316" y="661769"/>
                  <a:pt x="850748" y="665885"/>
                  <a:pt x="850582" y="671373"/>
                </a:cubicBezTo>
                <a:cubicBezTo>
                  <a:pt x="850964" y="677757"/>
                  <a:pt x="854774" y="682561"/>
                  <a:pt x="862013" y="685785"/>
                </a:cubicBezTo>
                <a:cubicBezTo>
                  <a:pt x="869252" y="689010"/>
                  <a:pt x="877634" y="692146"/>
                  <a:pt x="887159" y="695195"/>
                </a:cubicBezTo>
                <a:cubicBezTo>
                  <a:pt x="896684" y="698243"/>
                  <a:pt x="905066" y="702694"/>
                  <a:pt x="912305" y="708549"/>
                </a:cubicBezTo>
                <a:cubicBezTo>
                  <a:pt x="919544" y="714403"/>
                  <a:pt x="923354" y="723152"/>
                  <a:pt x="923734" y="734795"/>
                </a:cubicBezTo>
                <a:cubicBezTo>
                  <a:pt x="923362" y="750845"/>
                  <a:pt x="916571" y="763540"/>
                  <a:pt x="903362" y="772879"/>
                </a:cubicBezTo>
                <a:cubicBezTo>
                  <a:pt x="890154" y="782218"/>
                  <a:pt x="872764" y="786989"/>
                  <a:pt x="851193" y="787191"/>
                </a:cubicBezTo>
                <a:cubicBezTo>
                  <a:pt x="842020" y="787247"/>
                  <a:pt x="832585" y="785984"/>
                  <a:pt x="822890" y="783402"/>
                </a:cubicBezTo>
                <a:cubicBezTo>
                  <a:pt x="813195" y="780819"/>
                  <a:pt x="805293" y="776579"/>
                  <a:pt x="799184" y="770680"/>
                </a:cubicBezTo>
                <a:cubicBezTo>
                  <a:pt x="793076" y="764781"/>
                  <a:pt x="790816" y="756885"/>
                  <a:pt x="792404" y="746992"/>
                </a:cubicBezTo>
                <a:lnTo>
                  <a:pt x="795452" y="731746"/>
                </a:lnTo>
                <a:lnTo>
                  <a:pt x="828355" y="731746"/>
                </a:lnTo>
                <a:lnTo>
                  <a:pt x="826832" y="739674"/>
                </a:lnTo>
                <a:cubicBezTo>
                  <a:pt x="826029" y="744592"/>
                  <a:pt x="827296" y="748307"/>
                  <a:pt x="830633" y="750820"/>
                </a:cubicBezTo>
                <a:cubicBezTo>
                  <a:pt x="833970" y="753333"/>
                  <a:pt x="838102" y="755015"/>
                  <a:pt x="843030" y="755868"/>
                </a:cubicBezTo>
                <a:cubicBezTo>
                  <a:pt x="847958" y="756720"/>
                  <a:pt x="852408" y="757116"/>
                  <a:pt x="856380" y="757054"/>
                </a:cubicBezTo>
                <a:cubicBezTo>
                  <a:pt x="865477" y="756971"/>
                  <a:pt x="872609" y="755307"/>
                  <a:pt x="877777" y="752061"/>
                </a:cubicBezTo>
                <a:cubicBezTo>
                  <a:pt x="882946" y="748815"/>
                  <a:pt x="885577" y="744482"/>
                  <a:pt x="885673" y="739064"/>
                </a:cubicBezTo>
                <a:cubicBezTo>
                  <a:pt x="885293" y="732897"/>
                  <a:pt x="881499" y="728155"/>
                  <a:pt x="874290" y="724838"/>
                </a:cubicBezTo>
                <a:cubicBezTo>
                  <a:pt x="867081" y="721520"/>
                  <a:pt x="858734" y="718208"/>
                  <a:pt x="849249" y="714900"/>
                </a:cubicBezTo>
                <a:cubicBezTo>
                  <a:pt x="839764" y="711592"/>
                  <a:pt x="831417" y="706869"/>
                  <a:pt x="824208" y="700731"/>
                </a:cubicBezTo>
                <a:cubicBezTo>
                  <a:pt x="816999" y="694593"/>
                  <a:pt x="813205" y="685620"/>
                  <a:pt x="812826" y="673813"/>
                </a:cubicBezTo>
                <a:cubicBezTo>
                  <a:pt x="813039" y="662556"/>
                  <a:pt x="816468" y="653281"/>
                  <a:pt x="823113" y="645987"/>
                </a:cubicBezTo>
                <a:cubicBezTo>
                  <a:pt x="829758" y="638694"/>
                  <a:pt x="838334" y="633279"/>
                  <a:pt x="848843" y="629743"/>
                </a:cubicBezTo>
                <a:cubicBezTo>
                  <a:pt x="859352" y="626208"/>
                  <a:pt x="870509" y="624449"/>
                  <a:pt x="882316" y="624466"/>
                </a:cubicBezTo>
                <a:close/>
                <a:moveTo>
                  <a:pt x="92955" y="624466"/>
                </a:moveTo>
                <a:cubicBezTo>
                  <a:pt x="102279" y="624396"/>
                  <a:pt x="111161" y="625821"/>
                  <a:pt x="119600" y="628740"/>
                </a:cubicBezTo>
                <a:cubicBezTo>
                  <a:pt x="128040" y="631660"/>
                  <a:pt x="134955" y="636492"/>
                  <a:pt x="140347" y="643238"/>
                </a:cubicBezTo>
                <a:cubicBezTo>
                  <a:pt x="145738" y="649984"/>
                  <a:pt x="148524" y="659061"/>
                  <a:pt x="148705" y="670470"/>
                </a:cubicBezTo>
                <a:cubicBezTo>
                  <a:pt x="148547" y="676781"/>
                  <a:pt x="147442" y="684697"/>
                  <a:pt x="145389" y="694219"/>
                </a:cubicBezTo>
                <a:cubicBezTo>
                  <a:pt x="143336" y="703741"/>
                  <a:pt x="141284" y="713008"/>
                  <a:pt x="139231" y="722021"/>
                </a:cubicBezTo>
                <a:cubicBezTo>
                  <a:pt x="137179" y="731034"/>
                  <a:pt x="136074" y="737933"/>
                  <a:pt x="135916" y="742717"/>
                </a:cubicBezTo>
                <a:cubicBezTo>
                  <a:pt x="135966" y="747376"/>
                  <a:pt x="137159" y="750643"/>
                  <a:pt x="139494" y="752517"/>
                </a:cubicBezTo>
                <a:cubicBezTo>
                  <a:pt x="141828" y="754392"/>
                  <a:pt x="145000" y="755295"/>
                  <a:pt x="149009" y="755225"/>
                </a:cubicBezTo>
                <a:cubicBezTo>
                  <a:pt x="150889" y="755199"/>
                  <a:pt x="152464" y="755098"/>
                  <a:pt x="153734" y="754920"/>
                </a:cubicBezTo>
                <a:cubicBezTo>
                  <a:pt x="155004" y="754742"/>
                  <a:pt x="155664" y="754640"/>
                  <a:pt x="155715" y="754615"/>
                </a:cubicBezTo>
                <a:lnTo>
                  <a:pt x="150229" y="783534"/>
                </a:lnTo>
                <a:cubicBezTo>
                  <a:pt x="150260" y="783572"/>
                  <a:pt x="148979" y="783725"/>
                  <a:pt x="146384" y="783991"/>
                </a:cubicBezTo>
                <a:cubicBezTo>
                  <a:pt x="143789" y="784257"/>
                  <a:pt x="139690" y="784409"/>
                  <a:pt x="134089" y="784447"/>
                </a:cubicBezTo>
                <a:cubicBezTo>
                  <a:pt x="125270" y="784707"/>
                  <a:pt x="117402" y="783046"/>
                  <a:pt x="110482" y="779463"/>
                </a:cubicBezTo>
                <a:cubicBezTo>
                  <a:pt x="103563" y="775881"/>
                  <a:pt x="99347" y="768817"/>
                  <a:pt x="97835" y="758273"/>
                </a:cubicBezTo>
                <a:lnTo>
                  <a:pt x="97225" y="758273"/>
                </a:lnTo>
                <a:cubicBezTo>
                  <a:pt x="97291" y="758630"/>
                  <a:pt x="95261" y="761129"/>
                  <a:pt x="91137" y="765770"/>
                </a:cubicBezTo>
                <a:cubicBezTo>
                  <a:pt x="87012" y="770411"/>
                  <a:pt x="81007" y="775052"/>
                  <a:pt x="73121" y="779693"/>
                </a:cubicBezTo>
                <a:cubicBezTo>
                  <a:pt x="65236" y="784335"/>
                  <a:pt x="55684" y="786834"/>
                  <a:pt x="44466" y="787191"/>
                </a:cubicBezTo>
                <a:cubicBezTo>
                  <a:pt x="32218" y="787185"/>
                  <a:pt x="21837" y="783848"/>
                  <a:pt x="13323" y="777181"/>
                </a:cubicBezTo>
                <a:cubicBezTo>
                  <a:pt x="4809" y="770513"/>
                  <a:pt x="368" y="760550"/>
                  <a:pt x="0" y="747291"/>
                </a:cubicBezTo>
                <a:cubicBezTo>
                  <a:pt x="215" y="735535"/>
                  <a:pt x="3651" y="725779"/>
                  <a:pt x="10307" y="718022"/>
                </a:cubicBezTo>
                <a:cubicBezTo>
                  <a:pt x="16964" y="710265"/>
                  <a:pt x="25552" y="704159"/>
                  <a:pt x="36071" y="699704"/>
                </a:cubicBezTo>
                <a:cubicBezTo>
                  <a:pt x="46590" y="695249"/>
                  <a:pt x="57751" y="692097"/>
                  <a:pt x="69554" y="690247"/>
                </a:cubicBezTo>
                <a:cubicBezTo>
                  <a:pt x="81357" y="688397"/>
                  <a:pt x="92512" y="687501"/>
                  <a:pt x="103019" y="687559"/>
                </a:cubicBezTo>
                <a:lnTo>
                  <a:pt x="108508" y="687559"/>
                </a:lnTo>
                <a:cubicBezTo>
                  <a:pt x="108585" y="687292"/>
                  <a:pt x="108890" y="685690"/>
                  <a:pt x="109423" y="682753"/>
                </a:cubicBezTo>
                <a:cubicBezTo>
                  <a:pt x="109957" y="679816"/>
                  <a:pt x="110262" y="677146"/>
                  <a:pt x="110338" y="674742"/>
                </a:cubicBezTo>
                <a:cubicBezTo>
                  <a:pt x="110319" y="668601"/>
                  <a:pt x="108222" y="663871"/>
                  <a:pt x="104048" y="660552"/>
                </a:cubicBezTo>
                <a:cubicBezTo>
                  <a:pt x="99874" y="657234"/>
                  <a:pt x="93737" y="655555"/>
                  <a:pt x="85636" y="655517"/>
                </a:cubicBezTo>
                <a:cubicBezTo>
                  <a:pt x="77863" y="655694"/>
                  <a:pt x="70469" y="656934"/>
                  <a:pt x="63453" y="659236"/>
                </a:cubicBezTo>
                <a:cubicBezTo>
                  <a:pt x="56437" y="661537"/>
                  <a:pt x="50692" y="663839"/>
                  <a:pt x="46217" y="666141"/>
                </a:cubicBezTo>
                <a:cubicBezTo>
                  <a:pt x="41742" y="668443"/>
                  <a:pt x="39431" y="669683"/>
                  <a:pt x="39282" y="669860"/>
                </a:cubicBezTo>
                <a:lnTo>
                  <a:pt x="30450" y="641209"/>
                </a:lnTo>
                <a:cubicBezTo>
                  <a:pt x="30601" y="641002"/>
                  <a:pt x="33517" y="639555"/>
                  <a:pt x="39201" y="636868"/>
                </a:cubicBezTo>
                <a:cubicBezTo>
                  <a:pt x="44884" y="634181"/>
                  <a:pt x="52430" y="631494"/>
                  <a:pt x="61841" y="628806"/>
                </a:cubicBezTo>
                <a:cubicBezTo>
                  <a:pt x="71251" y="626119"/>
                  <a:pt x="81623" y="624672"/>
                  <a:pt x="92955" y="624466"/>
                </a:cubicBezTo>
                <a:close/>
                <a:moveTo>
                  <a:pt x="1434132" y="585756"/>
                </a:moveTo>
                <a:lnTo>
                  <a:pt x="1471308" y="585756"/>
                </a:lnTo>
                <a:lnTo>
                  <a:pt x="1463078" y="628123"/>
                </a:lnTo>
                <a:lnTo>
                  <a:pt x="1498740" y="628123"/>
                </a:lnTo>
                <a:lnTo>
                  <a:pt x="1493253" y="657041"/>
                </a:lnTo>
                <a:lnTo>
                  <a:pt x="1457592" y="657041"/>
                </a:lnTo>
                <a:lnTo>
                  <a:pt x="1445095" y="722294"/>
                </a:lnTo>
                <a:cubicBezTo>
                  <a:pt x="1444790" y="724174"/>
                  <a:pt x="1444562" y="726055"/>
                  <a:pt x="1444409" y="727935"/>
                </a:cubicBezTo>
                <a:cubicBezTo>
                  <a:pt x="1444257" y="729815"/>
                  <a:pt x="1444181" y="731391"/>
                  <a:pt x="1444181" y="732661"/>
                </a:cubicBezTo>
                <a:cubicBezTo>
                  <a:pt x="1444492" y="741409"/>
                  <a:pt x="1447146" y="747164"/>
                  <a:pt x="1452144" y="749927"/>
                </a:cubicBezTo>
                <a:cubicBezTo>
                  <a:pt x="1457141" y="752691"/>
                  <a:pt x="1462615" y="753949"/>
                  <a:pt x="1468565" y="753701"/>
                </a:cubicBezTo>
                <a:cubicBezTo>
                  <a:pt x="1471054" y="753675"/>
                  <a:pt x="1473086" y="753574"/>
                  <a:pt x="1474661" y="753396"/>
                </a:cubicBezTo>
                <a:cubicBezTo>
                  <a:pt x="1476235" y="753218"/>
                  <a:pt x="1477048" y="753116"/>
                  <a:pt x="1477099" y="753091"/>
                </a:cubicBezTo>
                <a:lnTo>
                  <a:pt x="1471003" y="784144"/>
                </a:lnTo>
                <a:cubicBezTo>
                  <a:pt x="1470857" y="784182"/>
                  <a:pt x="1469625" y="784334"/>
                  <a:pt x="1467307" y="784600"/>
                </a:cubicBezTo>
                <a:cubicBezTo>
                  <a:pt x="1464990" y="784867"/>
                  <a:pt x="1462462" y="785019"/>
                  <a:pt x="1459725" y="785057"/>
                </a:cubicBezTo>
                <a:cubicBezTo>
                  <a:pt x="1450221" y="785146"/>
                  <a:pt x="1441304" y="783751"/>
                  <a:pt x="1432975" y="780873"/>
                </a:cubicBezTo>
                <a:cubicBezTo>
                  <a:pt x="1424646" y="777995"/>
                  <a:pt x="1417874" y="773103"/>
                  <a:pt x="1412659" y="766197"/>
                </a:cubicBezTo>
                <a:cubicBezTo>
                  <a:pt x="1407444" y="759292"/>
                  <a:pt x="1404756" y="749841"/>
                  <a:pt x="1404595" y="737845"/>
                </a:cubicBezTo>
                <a:cubicBezTo>
                  <a:pt x="1404601" y="735704"/>
                  <a:pt x="1404741" y="733430"/>
                  <a:pt x="1405013" y="731022"/>
                </a:cubicBezTo>
                <a:cubicBezTo>
                  <a:pt x="1405286" y="728615"/>
                  <a:pt x="1405654" y="726112"/>
                  <a:pt x="1406117" y="723514"/>
                </a:cubicBezTo>
                <a:lnTo>
                  <a:pt x="1419211" y="657041"/>
                </a:lnTo>
                <a:lnTo>
                  <a:pt x="1395146" y="657041"/>
                </a:lnTo>
                <a:lnTo>
                  <a:pt x="1400937" y="628123"/>
                </a:lnTo>
                <a:lnTo>
                  <a:pt x="1425910" y="628123"/>
                </a:lnTo>
                <a:close/>
                <a:moveTo>
                  <a:pt x="729282" y="585756"/>
                </a:moveTo>
                <a:lnTo>
                  <a:pt x="766458" y="585756"/>
                </a:lnTo>
                <a:lnTo>
                  <a:pt x="758228" y="628123"/>
                </a:lnTo>
                <a:lnTo>
                  <a:pt x="793890" y="628123"/>
                </a:lnTo>
                <a:lnTo>
                  <a:pt x="788403" y="657041"/>
                </a:lnTo>
                <a:lnTo>
                  <a:pt x="752742" y="657041"/>
                </a:lnTo>
                <a:lnTo>
                  <a:pt x="740245" y="722294"/>
                </a:lnTo>
                <a:cubicBezTo>
                  <a:pt x="739940" y="724174"/>
                  <a:pt x="739712" y="726055"/>
                  <a:pt x="739559" y="727935"/>
                </a:cubicBezTo>
                <a:cubicBezTo>
                  <a:pt x="739407" y="729815"/>
                  <a:pt x="739330" y="731391"/>
                  <a:pt x="739330" y="732661"/>
                </a:cubicBezTo>
                <a:cubicBezTo>
                  <a:pt x="739642" y="741409"/>
                  <a:pt x="742296" y="747164"/>
                  <a:pt x="747293" y="749927"/>
                </a:cubicBezTo>
                <a:cubicBezTo>
                  <a:pt x="752291" y="752691"/>
                  <a:pt x="757765" y="753949"/>
                  <a:pt x="763715" y="753701"/>
                </a:cubicBezTo>
                <a:cubicBezTo>
                  <a:pt x="766204" y="753675"/>
                  <a:pt x="768236" y="753574"/>
                  <a:pt x="769811" y="753396"/>
                </a:cubicBezTo>
                <a:cubicBezTo>
                  <a:pt x="771385" y="753218"/>
                  <a:pt x="772198" y="753116"/>
                  <a:pt x="772249" y="753091"/>
                </a:cubicBezTo>
                <a:lnTo>
                  <a:pt x="766153" y="784144"/>
                </a:lnTo>
                <a:cubicBezTo>
                  <a:pt x="766007" y="784182"/>
                  <a:pt x="764775" y="784334"/>
                  <a:pt x="762457" y="784600"/>
                </a:cubicBezTo>
                <a:cubicBezTo>
                  <a:pt x="760140" y="784867"/>
                  <a:pt x="757612" y="785019"/>
                  <a:pt x="754875" y="785057"/>
                </a:cubicBezTo>
                <a:cubicBezTo>
                  <a:pt x="745371" y="785146"/>
                  <a:pt x="736454" y="783751"/>
                  <a:pt x="728125" y="780873"/>
                </a:cubicBezTo>
                <a:cubicBezTo>
                  <a:pt x="719796" y="777995"/>
                  <a:pt x="713024" y="773103"/>
                  <a:pt x="707809" y="766197"/>
                </a:cubicBezTo>
                <a:cubicBezTo>
                  <a:pt x="702594" y="759292"/>
                  <a:pt x="699906" y="749841"/>
                  <a:pt x="699745" y="737845"/>
                </a:cubicBezTo>
                <a:cubicBezTo>
                  <a:pt x="699751" y="735704"/>
                  <a:pt x="699891" y="733430"/>
                  <a:pt x="700163" y="731022"/>
                </a:cubicBezTo>
                <a:cubicBezTo>
                  <a:pt x="700436" y="728615"/>
                  <a:pt x="700804" y="726112"/>
                  <a:pt x="701267" y="723514"/>
                </a:cubicBezTo>
                <a:lnTo>
                  <a:pt x="714361" y="657041"/>
                </a:lnTo>
                <a:lnTo>
                  <a:pt x="690296" y="657041"/>
                </a:lnTo>
                <a:lnTo>
                  <a:pt x="696087" y="628123"/>
                </a:lnTo>
                <a:lnTo>
                  <a:pt x="721060" y="628123"/>
                </a:lnTo>
                <a:close/>
                <a:moveTo>
                  <a:pt x="1522248" y="567163"/>
                </a:moveTo>
                <a:lnTo>
                  <a:pt x="1584427" y="567163"/>
                </a:lnTo>
                <a:lnTo>
                  <a:pt x="1569796" y="643343"/>
                </a:lnTo>
                <a:cubicBezTo>
                  <a:pt x="1568964" y="647098"/>
                  <a:pt x="1568114" y="650244"/>
                  <a:pt x="1567244" y="652781"/>
                </a:cubicBezTo>
                <a:cubicBezTo>
                  <a:pt x="1566374" y="655319"/>
                  <a:pt x="1565904" y="656638"/>
                  <a:pt x="1565834" y="656740"/>
                </a:cubicBezTo>
                <a:lnTo>
                  <a:pt x="1566444" y="656740"/>
                </a:lnTo>
                <a:cubicBezTo>
                  <a:pt x="1567390" y="654616"/>
                  <a:pt x="1570340" y="651015"/>
                  <a:pt x="1575294" y="645937"/>
                </a:cubicBezTo>
                <a:cubicBezTo>
                  <a:pt x="1580248" y="640858"/>
                  <a:pt x="1587014" y="636084"/>
                  <a:pt x="1595591" y="631615"/>
                </a:cubicBezTo>
                <a:cubicBezTo>
                  <a:pt x="1604169" y="627146"/>
                  <a:pt x="1614367" y="624763"/>
                  <a:pt x="1626184" y="624466"/>
                </a:cubicBezTo>
                <a:cubicBezTo>
                  <a:pt x="1639762" y="624484"/>
                  <a:pt x="1650523" y="628024"/>
                  <a:pt x="1658466" y="635085"/>
                </a:cubicBezTo>
                <a:cubicBezTo>
                  <a:pt x="1666409" y="642146"/>
                  <a:pt x="1670470" y="652614"/>
                  <a:pt x="1670647" y="666490"/>
                </a:cubicBezTo>
                <a:cubicBezTo>
                  <a:pt x="1670493" y="673160"/>
                  <a:pt x="1669414" y="681664"/>
                  <a:pt x="1667410" y="692004"/>
                </a:cubicBezTo>
                <a:cubicBezTo>
                  <a:pt x="1665406" y="702344"/>
                  <a:pt x="1663401" y="712296"/>
                  <a:pt x="1661396" y="721860"/>
                </a:cubicBezTo>
                <a:cubicBezTo>
                  <a:pt x="1659390" y="731425"/>
                  <a:pt x="1658308" y="738379"/>
                  <a:pt x="1658150" y="742723"/>
                </a:cubicBezTo>
                <a:cubicBezTo>
                  <a:pt x="1658182" y="747513"/>
                  <a:pt x="1659338" y="750816"/>
                  <a:pt x="1661617" y="752633"/>
                </a:cubicBezTo>
                <a:cubicBezTo>
                  <a:pt x="1663897" y="754450"/>
                  <a:pt x="1667110" y="755314"/>
                  <a:pt x="1671257" y="755225"/>
                </a:cubicBezTo>
                <a:cubicBezTo>
                  <a:pt x="1672990" y="755199"/>
                  <a:pt x="1674476" y="755098"/>
                  <a:pt x="1675714" y="754920"/>
                </a:cubicBezTo>
                <a:cubicBezTo>
                  <a:pt x="1676952" y="754742"/>
                  <a:pt x="1677600" y="754640"/>
                  <a:pt x="1677657" y="754615"/>
                </a:cubicBezTo>
                <a:lnTo>
                  <a:pt x="1672171" y="783534"/>
                </a:lnTo>
                <a:cubicBezTo>
                  <a:pt x="1672126" y="783572"/>
                  <a:pt x="1670768" y="783725"/>
                  <a:pt x="1668094" y="783991"/>
                </a:cubicBezTo>
                <a:cubicBezTo>
                  <a:pt x="1665421" y="784257"/>
                  <a:pt x="1661700" y="784409"/>
                  <a:pt x="1656932" y="784447"/>
                </a:cubicBezTo>
                <a:cubicBezTo>
                  <a:pt x="1651278" y="784594"/>
                  <a:pt x="1645500" y="783996"/>
                  <a:pt x="1639598" y="782655"/>
                </a:cubicBezTo>
                <a:cubicBezTo>
                  <a:pt x="1633695" y="781313"/>
                  <a:pt x="1628707" y="778347"/>
                  <a:pt x="1624632" y="773758"/>
                </a:cubicBezTo>
                <a:cubicBezTo>
                  <a:pt x="1620556" y="769169"/>
                  <a:pt x="1618432" y="762076"/>
                  <a:pt x="1618260" y="752481"/>
                </a:cubicBezTo>
                <a:cubicBezTo>
                  <a:pt x="1618410" y="746732"/>
                  <a:pt x="1619463" y="738951"/>
                  <a:pt x="1621418" y="729137"/>
                </a:cubicBezTo>
                <a:cubicBezTo>
                  <a:pt x="1623373" y="719323"/>
                  <a:pt x="1625329" y="709644"/>
                  <a:pt x="1627285" y="700100"/>
                </a:cubicBezTo>
                <a:cubicBezTo>
                  <a:pt x="1629242" y="690556"/>
                  <a:pt x="1630297" y="683315"/>
                  <a:pt x="1630452" y="678377"/>
                </a:cubicBezTo>
                <a:cubicBezTo>
                  <a:pt x="1630464" y="672535"/>
                  <a:pt x="1628839" y="667989"/>
                  <a:pt x="1625575" y="664737"/>
                </a:cubicBezTo>
                <a:cubicBezTo>
                  <a:pt x="1622311" y="661486"/>
                  <a:pt x="1617332" y="659835"/>
                  <a:pt x="1610640" y="659784"/>
                </a:cubicBezTo>
                <a:cubicBezTo>
                  <a:pt x="1596581" y="660248"/>
                  <a:pt x="1584694" y="665798"/>
                  <a:pt x="1574978" y="676434"/>
                </a:cubicBezTo>
                <a:cubicBezTo>
                  <a:pt x="1565262" y="687070"/>
                  <a:pt x="1558862" y="700012"/>
                  <a:pt x="1555776" y="715258"/>
                </a:cubicBezTo>
                <a:lnTo>
                  <a:pt x="1542364" y="783533"/>
                </a:lnTo>
                <a:lnTo>
                  <a:pt x="1503655" y="783533"/>
                </a:lnTo>
                <a:lnTo>
                  <a:pt x="1539926" y="596081"/>
                </a:lnTo>
                <a:lnTo>
                  <a:pt x="1516761" y="596081"/>
                </a:lnTo>
                <a:close/>
                <a:moveTo>
                  <a:pt x="1334242" y="567163"/>
                </a:moveTo>
                <a:lnTo>
                  <a:pt x="1373238" y="567163"/>
                </a:lnTo>
                <a:lnTo>
                  <a:pt x="1366536" y="601568"/>
                </a:lnTo>
                <a:lnTo>
                  <a:pt x="1327540" y="601568"/>
                </a:lnTo>
                <a:close/>
                <a:moveTo>
                  <a:pt x="606009" y="567163"/>
                </a:moveTo>
                <a:lnTo>
                  <a:pt x="668465" y="567163"/>
                </a:lnTo>
                <a:lnTo>
                  <a:pt x="637070" y="730530"/>
                </a:lnTo>
                <a:cubicBezTo>
                  <a:pt x="636607" y="732563"/>
                  <a:pt x="636238" y="734595"/>
                  <a:pt x="635965" y="736628"/>
                </a:cubicBezTo>
                <a:cubicBezTo>
                  <a:pt x="635692" y="738660"/>
                  <a:pt x="635552" y="740388"/>
                  <a:pt x="635546" y="741811"/>
                </a:cubicBezTo>
                <a:cubicBezTo>
                  <a:pt x="635597" y="746428"/>
                  <a:pt x="636791" y="749541"/>
                  <a:pt x="639128" y="751148"/>
                </a:cubicBezTo>
                <a:cubicBezTo>
                  <a:pt x="641464" y="752755"/>
                  <a:pt x="644639" y="753504"/>
                  <a:pt x="648653" y="753396"/>
                </a:cubicBezTo>
                <a:cubicBezTo>
                  <a:pt x="650812" y="753383"/>
                  <a:pt x="652513" y="753333"/>
                  <a:pt x="653758" y="753244"/>
                </a:cubicBezTo>
                <a:cubicBezTo>
                  <a:pt x="655002" y="753155"/>
                  <a:pt x="655638" y="753104"/>
                  <a:pt x="655663" y="753091"/>
                </a:cubicBezTo>
                <a:lnTo>
                  <a:pt x="649567" y="783839"/>
                </a:lnTo>
                <a:cubicBezTo>
                  <a:pt x="649446" y="783877"/>
                  <a:pt x="648087" y="784029"/>
                  <a:pt x="645490" y="784296"/>
                </a:cubicBezTo>
                <a:cubicBezTo>
                  <a:pt x="642893" y="784562"/>
                  <a:pt x="639782" y="784714"/>
                  <a:pt x="636156" y="784752"/>
                </a:cubicBezTo>
                <a:cubicBezTo>
                  <a:pt x="629808" y="784886"/>
                  <a:pt x="623556" y="784145"/>
                  <a:pt x="617400" y="782531"/>
                </a:cubicBezTo>
                <a:cubicBezTo>
                  <a:pt x="611244" y="780917"/>
                  <a:pt x="606120" y="777628"/>
                  <a:pt x="602028" y="772664"/>
                </a:cubicBezTo>
                <a:cubicBezTo>
                  <a:pt x="597936" y="767700"/>
                  <a:pt x="595812" y="760262"/>
                  <a:pt x="595655" y="750347"/>
                </a:cubicBezTo>
                <a:cubicBezTo>
                  <a:pt x="595655" y="748054"/>
                  <a:pt x="595808" y="745552"/>
                  <a:pt x="596112" y="742840"/>
                </a:cubicBezTo>
                <a:cubicBezTo>
                  <a:pt x="596417" y="740128"/>
                  <a:pt x="596874" y="737244"/>
                  <a:pt x="597483" y="734189"/>
                </a:cubicBezTo>
                <a:lnTo>
                  <a:pt x="624279" y="596081"/>
                </a:lnTo>
                <a:lnTo>
                  <a:pt x="600223" y="596081"/>
                </a:lnTo>
                <a:close/>
                <a:moveTo>
                  <a:pt x="300952" y="567163"/>
                </a:moveTo>
                <a:lnTo>
                  <a:pt x="363436" y="567163"/>
                </a:lnTo>
                <a:lnTo>
                  <a:pt x="331432" y="733271"/>
                </a:lnTo>
                <a:cubicBezTo>
                  <a:pt x="331115" y="734827"/>
                  <a:pt x="330835" y="736441"/>
                  <a:pt x="330594" y="738111"/>
                </a:cubicBezTo>
                <a:cubicBezTo>
                  <a:pt x="330353" y="739782"/>
                  <a:pt x="330226" y="741319"/>
                  <a:pt x="330213" y="742723"/>
                </a:cubicBezTo>
                <a:cubicBezTo>
                  <a:pt x="330264" y="747380"/>
                  <a:pt x="331458" y="750645"/>
                  <a:pt x="333794" y="752518"/>
                </a:cubicBezTo>
                <a:cubicBezTo>
                  <a:pt x="336131" y="754392"/>
                  <a:pt x="339306" y="755294"/>
                  <a:pt x="343319" y="755224"/>
                </a:cubicBezTo>
                <a:cubicBezTo>
                  <a:pt x="345199" y="755199"/>
                  <a:pt x="346774" y="755097"/>
                  <a:pt x="348044" y="754920"/>
                </a:cubicBezTo>
                <a:cubicBezTo>
                  <a:pt x="349314" y="754742"/>
                  <a:pt x="349974" y="754641"/>
                  <a:pt x="350025" y="754615"/>
                </a:cubicBezTo>
                <a:lnTo>
                  <a:pt x="344234" y="783534"/>
                </a:lnTo>
                <a:cubicBezTo>
                  <a:pt x="344132" y="783572"/>
                  <a:pt x="342735" y="783725"/>
                  <a:pt x="340043" y="783991"/>
                </a:cubicBezTo>
                <a:cubicBezTo>
                  <a:pt x="337350" y="784257"/>
                  <a:pt x="333972" y="784409"/>
                  <a:pt x="329908" y="784447"/>
                </a:cubicBezTo>
                <a:cubicBezTo>
                  <a:pt x="319640" y="784707"/>
                  <a:pt x="311068" y="783046"/>
                  <a:pt x="304191" y="779463"/>
                </a:cubicBezTo>
                <a:cubicBezTo>
                  <a:pt x="297314" y="775880"/>
                  <a:pt x="293389" y="768815"/>
                  <a:pt x="292418" y="758269"/>
                </a:cubicBezTo>
                <a:lnTo>
                  <a:pt x="291808" y="758269"/>
                </a:lnTo>
                <a:cubicBezTo>
                  <a:pt x="286284" y="766533"/>
                  <a:pt x="278892" y="773370"/>
                  <a:pt x="269634" y="778781"/>
                </a:cubicBezTo>
                <a:cubicBezTo>
                  <a:pt x="260376" y="784191"/>
                  <a:pt x="250393" y="786994"/>
                  <a:pt x="239687" y="787191"/>
                </a:cubicBezTo>
                <a:cubicBezTo>
                  <a:pt x="220697" y="786963"/>
                  <a:pt x="206126" y="781101"/>
                  <a:pt x="195974" y="769603"/>
                </a:cubicBezTo>
                <a:cubicBezTo>
                  <a:pt x="185822" y="758105"/>
                  <a:pt x="180695" y="742335"/>
                  <a:pt x="180594" y="722294"/>
                </a:cubicBezTo>
                <a:cubicBezTo>
                  <a:pt x="180818" y="702751"/>
                  <a:pt x="184905" y="685669"/>
                  <a:pt x="192855" y="671046"/>
                </a:cubicBezTo>
                <a:cubicBezTo>
                  <a:pt x="200806" y="656424"/>
                  <a:pt x="211280" y="645037"/>
                  <a:pt x="224277" y="636886"/>
                </a:cubicBezTo>
                <a:cubicBezTo>
                  <a:pt x="237273" y="628735"/>
                  <a:pt x="251453" y="624595"/>
                  <a:pt x="266815" y="624466"/>
                </a:cubicBezTo>
                <a:cubicBezTo>
                  <a:pt x="275432" y="624383"/>
                  <a:pt x="283648" y="626070"/>
                  <a:pt x="291465" y="629527"/>
                </a:cubicBezTo>
                <a:cubicBezTo>
                  <a:pt x="299282" y="632984"/>
                  <a:pt x="305289" y="638705"/>
                  <a:pt x="309487" y="646690"/>
                </a:cubicBezTo>
                <a:lnTo>
                  <a:pt x="310096" y="646690"/>
                </a:lnTo>
                <a:cubicBezTo>
                  <a:pt x="310090" y="646583"/>
                  <a:pt x="310179" y="645580"/>
                  <a:pt x="310363" y="643684"/>
                </a:cubicBezTo>
                <a:cubicBezTo>
                  <a:pt x="310547" y="641788"/>
                  <a:pt x="310865" y="639644"/>
                  <a:pt x="311315" y="637252"/>
                </a:cubicBezTo>
                <a:lnTo>
                  <a:pt x="319240" y="596081"/>
                </a:lnTo>
                <a:lnTo>
                  <a:pt x="295161" y="596081"/>
                </a:lnTo>
                <a:close/>
                <a:moveTo>
                  <a:pt x="2810063" y="155423"/>
                </a:moveTo>
                <a:cubicBezTo>
                  <a:pt x="2794441" y="155585"/>
                  <a:pt x="2779558" y="159862"/>
                  <a:pt x="2765414" y="168254"/>
                </a:cubicBezTo>
                <a:cubicBezTo>
                  <a:pt x="2751270" y="176646"/>
                  <a:pt x="2739680" y="188181"/>
                  <a:pt x="2730642" y="202858"/>
                </a:cubicBezTo>
                <a:cubicBezTo>
                  <a:pt x="2721604" y="217534"/>
                  <a:pt x="2716934" y="234381"/>
                  <a:pt x="2716632" y="253397"/>
                </a:cubicBezTo>
                <a:cubicBezTo>
                  <a:pt x="2716948" y="272799"/>
                  <a:pt x="2722755" y="288034"/>
                  <a:pt x="2734056" y="299102"/>
                </a:cubicBezTo>
                <a:cubicBezTo>
                  <a:pt x="2745356" y="310171"/>
                  <a:pt x="2760254" y="315810"/>
                  <a:pt x="2778751" y="316020"/>
                </a:cubicBezTo>
                <a:cubicBezTo>
                  <a:pt x="2794373" y="315874"/>
                  <a:pt x="2809256" y="311678"/>
                  <a:pt x="2823400" y="303432"/>
                </a:cubicBezTo>
                <a:cubicBezTo>
                  <a:pt x="2837543" y="295187"/>
                  <a:pt x="2849134" y="283771"/>
                  <a:pt x="2858172" y="269184"/>
                </a:cubicBezTo>
                <a:cubicBezTo>
                  <a:pt x="2867209" y="254598"/>
                  <a:pt x="2871879" y="237720"/>
                  <a:pt x="2872181" y="218551"/>
                </a:cubicBezTo>
                <a:cubicBezTo>
                  <a:pt x="2871865" y="199349"/>
                  <a:pt x="2866058" y="184093"/>
                  <a:pt x="2854758" y="172783"/>
                </a:cubicBezTo>
                <a:cubicBezTo>
                  <a:pt x="2843458" y="161473"/>
                  <a:pt x="2828560" y="155686"/>
                  <a:pt x="2810063" y="155423"/>
                </a:cubicBezTo>
                <a:close/>
                <a:moveTo>
                  <a:pt x="1114045" y="150375"/>
                </a:moveTo>
                <a:cubicBezTo>
                  <a:pt x="1097640" y="150585"/>
                  <a:pt x="1082972" y="155723"/>
                  <a:pt x="1070040" y="165789"/>
                </a:cubicBezTo>
                <a:cubicBezTo>
                  <a:pt x="1057108" y="175855"/>
                  <a:pt x="1047364" y="189585"/>
                  <a:pt x="1040808" y="206978"/>
                </a:cubicBezTo>
                <a:lnTo>
                  <a:pt x="1153946" y="206978"/>
                </a:lnTo>
                <a:cubicBezTo>
                  <a:pt x="1153988" y="206768"/>
                  <a:pt x="1154157" y="205167"/>
                  <a:pt x="1154452" y="202177"/>
                </a:cubicBezTo>
                <a:cubicBezTo>
                  <a:pt x="1154746" y="199187"/>
                  <a:pt x="1154915" y="196070"/>
                  <a:pt x="1154957" y="192827"/>
                </a:cubicBezTo>
                <a:cubicBezTo>
                  <a:pt x="1154799" y="179340"/>
                  <a:pt x="1151074" y="168916"/>
                  <a:pt x="1143782" y="161557"/>
                </a:cubicBezTo>
                <a:cubicBezTo>
                  <a:pt x="1136490" y="154197"/>
                  <a:pt x="1126577" y="150470"/>
                  <a:pt x="1114045" y="150375"/>
                </a:cubicBezTo>
                <a:close/>
                <a:moveTo>
                  <a:pt x="2228566" y="107023"/>
                </a:moveTo>
                <a:lnTo>
                  <a:pt x="2350210" y="107023"/>
                </a:lnTo>
                <a:lnTo>
                  <a:pt x="2340620" y="154918"/>
                </a:lnTo>
                <a:lnTo>
                  <a:pt x="2309326" y="154918"/>
                </a:lnTo>
                <a:lnTo>
                  <a:pt x="2318916" y="280671"/>
                </a:lnTo>
                <a:cubicBezTo>
                  <a:pt x="2319294" y="287352"/>
                  <a:pt x="2319168" y="293560"/>
                  <a:pt x="2318537" y="299294"/>
                </a:cubicBezTo>
                <a:cubicBezTo>
                  <a:pt x="2317906" y="305029"/>
                  <a:pt x="2317528" y="308080"/>
                  <a:pt x="2317402" y="308448"/>
                </a:cubicBezTo>
                <a:lnTo>
                  <a:pt x="2319420" y="308448"/>
                </a:lnTo>
                <a:cubicBezTo>
                  <a:pt x="2319484" y="308080"/>
                  <a:pt x="2320367" y="305029"/>
                  <a:pt x="2322070" y="299294"/>
                </a:cubicBezTo>
                <a:cubicBezTo>
                  <a:pt x="2323774" y="293560"/>
                  <a:pt x="2325919" y="287352"/>
                  <a:pt x="2328506" y="280671"/>
                </a:cubicBezTo>
                <a:lnTo>
                  <a:pt x="2410780" y="107527"/>
                </a:lnTo>
                <a:lnTo>
                  <a:pt x="2467312" y="107527"/>
                </a:lnTo>
                <a:lnTo>
                  <a:pt x="2481445" y="280671"/>
                </a:lnTo>
                <a:cubicBezTo>
                  <a:pt x="2481823" y="287352"/>
                  <a:pt x="2481697" y="293560"/>
                  <a:pt x="2481066" y="299294"/>
                </a:cubicBezTo>
                <a:cubicBezTo>
                  <a:pt x="2480435" y="305029"/>
                  <a:pt x="2480056" y="308080"/>
                  <a:pt x="2479930" y="308448"/>
                </a:cubicBezTo>
                <a:lnTo>
                  <a:pt x="2481949" y="308448"/>
                </a:lnTo>
                <a:cubicBezTo>
                  <a:pt x="2482012" y="308080"/>
                  <a:pt x="2482896" y="305029"/>
                  <a:pt x="2484599" y="299294"/>
                </a:cubicBezTo>
                <a:cubicBezTo>
                  <a:pt x="2486303" y="293560"/>
                  <a:pt x="2488448" y="287352"/>
                  <a:pt x="2491035" y="280671"/>
                </a:cubicBezTo>
                <a:lnTo>
                  <a:pt x="2549586" y="154918"/>
                </a:lnTo>
                <a:lnTo>
                  <a:pt x="2518796" y="154918"/>
                </a:lnTo>
                <a:lnTo>
                  <a:pt x="2527881" y="107023"/>
                </a:lnTo>
                <a:lnTo>
                  <a:pt x="2653567" y="107023"/>
                </a:lnTo>
                <a:lnTo>
                  <a:pt x="2644478" y="154918"/>
                </a:lnTo>
                <a:lnTo>
                  <a:pt x="2613184" y="154918"/>
                </a:lnTo>
                <a:lnTo>
                  <a:pt x="2513244" y="364421"/>
                </a:lnTo>
                <a:lnTo>
                  <a:pt x="2440055" y="364421"/>
                </a:lnTo>
                <a:lnTo>
                  <a:pt x="2425922" y="213502"/>
                </a:lnTo>
                <a:cubicBezTo>
                  <a:pt x="2425502" y="206579"/>
                  <a:pt x="2425460" y="200224"/>
                  <a:pt x="2425796" y="194437"/>
                </a:cubicBezTo>
                <a:cubicBezTo>
                  <a:pt x="2426133" y="188650"/>
                  <a:pt x="2426343" y="185578"/>
                  <a:pt x="2426427" y="185220"/>
                </a:cubicBezTo>
                <a:lnTo>
                  <a:pt x="2424913" y="185220"/>
                </a:lnTo>
                <a:cubicBezTo>
                  <a:pt x="2424871" y="185578"/>
                  <a:pt x="2423945" y="188650"/>
                  <a:pt x="2422137" y="194437"/>
                </a:cubicBezTo>
                <a:cubicBezTo>
                  <a:pt x="2420328" y="200224"/>
                  <a:pt x="2417888" y="206579"/>
                  <a:pt x="2414818" y="213502"/>
                </a:cubicBezTo>
                <a:lnTo>
                  <a:pt x="2341124" y="364421"/>
                </a:lnTo>
                <a:lnTo>
                  <a:pt x="2268441" y="364421"/>
                </a:lnTo>
                <a:lnTo>
                  <a:pt x="2249765" y="154918"/>
                </a:lnTo>
                <a:lnTo>
                  <a:pt x="2218976" y="154918"/>
                </a:lnTo>
                <a:close/>
                <a:moveTo>
                  <a:pt x="1397940" y="107023"/>
                </a:moveTo>
                <a:lnTo>
                  <a:pt x="1501366" y="107023"/>
                </a:lnTo>
                <a:lnTo>
                  <a:pt x="1467542" y="281174"/>
                </a:lnTo>
                <a:cubicBezTo>
                  <a:pt x="1467017" y="283751"/>
                  <a:pt x="1466554" y="286424"/>
                  <a:pt x="1466154" y="289191"/>
                </a:cubicBezTo>
                <a:cubicBezTo>
                  <a:pt x="1465754" y="291958"/>
                  <a:pt x="1465544" y="294504"/>
                  <a:pt x="1465523" y="296829"/>
                </a:cubicBezTo>
                <a:cubicBezTo>
                  <a:pt x="1465607" y="304541"/>
                  <a:pt x="1467584" y="309949"/>
                  <a:pt x="1471455" y="313053"/>
                </a:cubicBezTo>
                <a:cubicBezTo>
                  <a:pt x="1475325" y="316157"/>
                  <a:pt x="1480584" y="317651"/>
                  <a:pt x="1487231" y="317535"/>
                </a:cubicBezTo>
                <a:cubicBezTo>
                  <a:pt x="1490344" y="317493"/>
                  <a:pt x="1492952" y="317325"/>
                  <a:pt x="1495055" y="317030"/>
                </a:cubicBezTo>
                <a:cubicBezTo>
                  <a:pt x="1497159" y="316735"/>
                  <a:pt x="1498253" y="316567"/>
                  <a:pt x="1498337" y="316525"/>
                </a:cubicBezTo>
                <a:lnTo>
                  <a:pt x="1489250" y="364423"/>
                </a:lnTo>
                <a:cubicBezTo>
                  <a:pt x="1488998" y="364486"/>
                  <a:pt x="1486600" y="364738"/>
                  <a:pt x="1482056" y="365179"/>
                </a:cubicBezTo>
                <a:cubicBezTo>
                  <a:pt x="1477513" y="365620"/>
                  <a:pt x="1472338" y="365872"/>
                  <a:pt x="1466533" y="365935"/>
                </a:cubicBezTo>
                <a:cubicBezTo>
                  <a:pt x="1456019" y="366190"/>
                  <a:pt x="1445664" y="365232"/>
                  <a:pt x="1435468" y="363059"/>
                </a:cubicBezTo>
                <a:cubicBezTo>
                  <a:pt x="1425272" y="360887"/>
                  <a:pt x="1416786" y="355969"/>
                  <a:pt x="1410008" y="348305"/>
                </a:cubicBezTo>
                <a:cubicBezTo>
                  <a:pt x="1403230" y="340642"/>
                  <a:pt x="1399713" y="328702"/>
                  <a:pt x="1399454" y="312485"/>
                </a:cubicBezTo>
                <a:cubicBezTo>
                  <a:pt x="1399454" y="308929"/>
                  <a:pt x="1399706" y="304931"/>
                  <a:pt x="1400211" y="300491"/>
                </a:cubicBezTo>
                <a:cubicBezTo>
                  <a:pt x="1400715" y="296051"/>
                  <a:pt x="1401472" y="291295"/>
                  <a:pt x="1402480" y="286224"/>
                </a:cubicBezTo>
                <a:lnTo>
                  <a:pt x="1428202" y="154918"/>
                </a:lnTo>
                <a:lnTo>
                  <a:pt x="1388348" y="154918"/>
                </a:lnTo>
                <a:close/>
                <a:moveTo>
                  <a:pt x="2815113" y="100965"/>
                </a:moveTo>
                <a:cubicBezTo>
                  <a:pt x="2851347" y="101467"/>
                  <a:pt x="2880600" y="111934"/>
                  <a:pt x="2902873" y="132365"/>
                </a:cubicBezTo>
                <a:cubicBezTo>
                  <a:pt x="2925145" y="152797"/>
                  <a:pt x="2936601" y="180178"/>
                  <a:pt x="2937240" y="214510"/>
                </a:cubicBezTo>
                <a:cubicBezTo>
                  <a:pt x="2936774" y="244895"/>
                  <a:pt x="2928851" y="271766"/>
                  <a:pt x="2913471" y="295124"/>
                </a:cubicBezTo>
                <a:cubicBezTo>
                  <a:pt x="2898092" y="318482"/>
                  <a:pt x="2878054" y="336818"/>
                  <a:pt x="2853360" y="350131"/>
                </a:cubicBezTo>
                <a:cubicBezTo>
                  <a:pt x="2828665" y="363445"/>
                  <a:pt x="2802112" y="370227"/>
                  <a:pt x="2773701" y="370478"/>
                </a:cubicBezTo>
                <a:cubicBezTo>
                  <a:pt x="2737686" y="370018"/>
                  <a:pt x="2708496" y="359593"/>
                  <a:pt x="2686129" y="339204"/>
                </a:cubicBezTo>
                <a:cubicBezTo>
                  <a:pt x="2663762" y="318815"/>
                  <a:pt x="2652243" y="291223"/>
                  <a:pt x="2651573" y="256428"/>
                </a:cubicBezTo>
                <a:cubicBezTo>
                  <a:pt x="2652020" y="226367"/>
                  <a:pt x="2659869" y="199689"/>
                  <a:pt x="2675118" y="176394"/>
                </a:cubicBezTo>
                <a:cubicBezTo>
                  <a:pt x="2690366" y="153098"/>
                  <a:pt x="2710329" y="134769"/>
                  <a:pt x="2735005" y="121406"/>
                </a:cubicBezTo>
                <a:cubicBezTo>
                  <a:pt x="2759681" y="108043"/>
                  <a:pt x="2786384" y="101229"/>
                  <a:pt x="2815113" y="100965"/>
                </a:cubicBezTo>
                <a:close/>
                <a:moveTo>
                  <a:pt x="1764757" y="100965"/>
                </a:moveTo>
                <a:cubicBezTo>
                  <a:pt x="1786741" y="100996"/>
                  <a:pt x="1804184" y="106859"/>
                  <a:pt x="1817088" y="118553"/>
                </a:cubicBezTo>
                <a:cubicBezTo>
                  <a:pt x="1829991" y="130248"/>
                  <a:pt x="1836590" y="147586"/>
                  <a:pt x="1836884" y="170568"/>
                </a:cubicBezTo>
                <a:cubicBezTo>
                  <a:pt x="1836629" y="181755"/>
                  <a:pt x="1834841" y="195841"/>
                  <a:pt x="1831522" y="212826"/>
                </a:cubicBezTo>
                <a:cubicBezTo>
                  <a:pt x="1828203" y="229811"/>
                  <a:pt x="1824882" y="246182"/>
                  <a:pt x="1821561" y="261939"/>
                </a:cubicBezTo>
                <a:cubicBezTo>
                  <a:pt x="1818239" y="277696"/>
                  <a:pt x="1816448" y="289326"/>
                  <a:pt x="1816186" y="296829"/>
                </a:cubicBezTo>
                <a:cubicBezTo>
                  <a:pt x="1816270" y="304762"/>
                  <a:pt x="1818247" y="310233"/>
                  <a:pt x="1822118" y="313242"/>
                </a:cubicBezTo>
                <a:cubicBezTo>
                  <a:pt x="1825988" y="316251"/>
                  <a:pt x="1831247" y="317682"/>
                  <a:pt x="1837893" y="317535"/>
                </a:cubicBezTo>
                <a:cubicBezTo>
                  <a:pt x="1841007" y="317493"/>
                  <a:pt x="1843615" y="317325"/>
                  <a:pt x="1845718" y="317030"/>
                </a:cubicBezTo>
                <a:cubicBezTo>
                  <a:pt x="1847822" y="316735"/>
                  <a:pt x="1848916" y="316567"/>
                  <a:pt x="1849000" y="316525"/>
                </a:cubicBezTo>
                <a:lnTo>
                  <a:pt x="1839913" y="364423"/>
                </a:lnTo>
                <a:cubicBezTo>
                  <a:pt x="1839850" y="364486"/>
                  <a:pt x="1837578" y="364738"/>
                  <a:pt x="1833098" y="365179"/>
                </a:cubicBezTo>
                <a:cubicBezTo>
                  <a:pt x="1828618" y="365620"/>
                  <a:pt x="1822308" y="365872"/>
                  <a:pt x="1814169" y="365935"/>
                </a:cubicBezTo>
                <a:cubicBezTo>
                  <a:pt x="1804969" y="366178"/>
                  <a:pt x="1795517" y="365188"/>
                  <a:pt x="1785814" y="362966"/>
                </a:cubicBezTo>
                <a:cubicBezTo>
                  <a:pt x="1776110" y="360743"/>
                  <a:pt x="1767891" y="355832"/>
                  <a:pt x="1761157" y="348231"/>
                </a:cubicBezTo>
                <a:cubicBezTo>
                  <a:pt x="1754423" y="340630"/>
                  <a:pt x="1750911" y="328883"/>
                  <a:pt x="1750622" y="312990"/>
                </a:cubicBezTo>
                <a:cubicBezTo>
                  <a:pt x="1750864" y="303469"/>
                  <a:pt x="1752565" y="290582"/>
                  <a:pt x="1755722" y="274327"/>
                </a:cubicBezTo>
                <a:cubicBezTo>
                  <a:pt x="1758879" y="258073"/>
                  <a:pt x="1762038" y="242042"/>
                  <a:pt x="1765197" y="226235"/>
                </a:cubicBezTo>
                <a:cubicBezTo>
                  <a:pt x="1768357" y="210427"/>
                  <a:pt x="1770061" y="198435"/>
                  <a:pt x="1770310" y="190256"/>
                </a:cubicBezTo>
                <a:cubicBezTo>
                  <a:pt x="1770394" y="180580"/>
                  <a:pt x="1767828" y="173050"/>
                  <a:pt x="1762612" y="167665"/>
                </a:cubicBezTo>
                <a:cubicBezTo>
                  <a:pt x="1757395" y="162280"/>
                  <a:pt x="1749023" y="159546"/>
                  <a:pt x="1737496" y="159462"/>
                </a:cubicBezTo>
                <a:cubicBezTo>
                  <a:pt x="1714863" y="160229"/>
                  <a:pt x="1695386" y="169421"/>
                  <a:pt x="1679063" y="187038"/>
                </a:cubicBezTo>
                <a:cubicBezTo>
                  <a:pt x="1662740" y="204654"/>
                  <a:pt x="1652097" y="226088"/>
                  <a:pt x="1647133" y="251340"/>
                </a:cubicBezTo>
                <a:lnTo>
                  <a:pt x="1624920" y="364421"/>
                </a:lnTo>
                <a:lnTo>
                  <a:pt x="1560808" y="364421"/>
                </a:lnTo>
                <a:lnTo>
                  <a:pt x="1599679" y="166024"/>
                </a:lnTo>
                <a:cubicBezTo>
                  <a:pt x="1600216" y="162690"/>
                  <a:pt x="1599774" y="160019"/>
                  <a:pt x="1598354" y="158010"/>
                </a:cubicBezTo>
                <a:cubicBezTo>
                  <a:pt x="1596934" y="156001"/>
                  <a:pt x="1594347" y="154971"/>
                  <a:pt x="1590592" y="154918"/>
                </a:cubicBezTo>
                <a:lnTo>
                  <a:pt x="1561817" y="154918"/>
                </a:lnTo>
                <a:lnTo>
                  <a:pt x="1570904" y="107023"/>
                </a:lnTo>
                <a:lnTo>
                  <a:pt x="1638551" y="107023"/>
                </a:lnTo>
                <a:cubicBezTo>
                  <a:pt x="1648584" y="107054"/>
                  <a:pt x="1655904" y="109008"/>
                  <a:pt x="1660511" y="112884"/>
                </a:cubicBezTo>
                <a:cubicBezTo>
                  <a:pt x="1665117" y="116759"/>
                  <a:pt x="1667389" y="122368"/>
                  <a:pt x="1667326" y="129710"/>
                </a:cubicBezTo>
                <a:cubicBezTo>
                  <a:pt x="1667294" y="132829"/>
                  <a:pt x="1666726" y="137304"/>
                  <a:pt x="1665622" y="143134"/>
                </a:cubicBezTo>
                <a:cubicBezTo>
                  <a:pt x="1664518" y="148964"/>
                  <a:pt x="1663066" y="154070"/>
                  <a:pt x="1661268" y="158453"/>
                </a:cubicBezTo>
                <a:lnTo>
                  <a:pt x="1662278" y="158453"/>
                </a:lnTo>
                <a:cubicBezTo>
                  <a:pt x="1663814" y="154727"/>
                  <a:pt x="1668706" y="148339"/>
                  <a:pt x="1676955" y="139290"/>
                </a:cubicBezTo>
                <a:cubicBezTo>
                  <a:pt x="1685204" y="130241"/>
                  <a:pt x="1696677" y="121725"/>
                  <a:pt x="1711376" y="113740"/>
                </a:cubicBezTo>
                <a:cubicBezTo>
                  <a:pt x="1726076" y="105756"/>
                  <a:pt x="1743869" y="101497"/>
                  <a:pt x="1764757" y="100965"/>
                </a:cubicBezTo>
                <a:close/>
                <a:moveTo>
                  <a:pt x="1115560" y="100965"/>
                </a:moveTo>
                <a:cubicBezTo>
                  <a:pt x="1149861" y="101456"/>
                  <a:pt x="1175515" y="110557"/>
                  <a:pt x="1192521" y="128268"/>
                </a:cubicBezTo>
                <a:cubicBezTo>
                  <a:pt x="1209527" y="145979"/>
                  <a:pt x="1218019" y="169352"/>
                  <a:pt x="1217997" y="198387"/>
                </a:cubicBezTo>
                <a:cubicBezTo>
                  <a:pt x="1217640" y="210032"/>
                  <a:pt x="1216211" y="220538"/>
                  <a:pt x="1213710" y="229907"/>
                </a:cubicBezTo>
                <a:cubicBezTo>
                  <a:pt x="1211209" y="239275"/>
                  <a:pt x="1209780" y="244232"/>
                  <a:pt x="1209423" y="244777"/>
                </a:cubicBezTo>
                <a:lnTo>
                  <a:pt x="1032222" y="244777"/>
                </a:lnTo>
                <a:cubicBezTo>
                  <a:pt x="1032159" y="244882"/>
                  <a:pt x="1031906" y="246188"/>
                  <a:pt x="1031464" y="248693"/>
                </a:cubicBezTo>
                <a:cubicBezTo>
                  <a:pt x="1031022" y="251198"/>
                  <a:pt x="1030770" y="254272"/>
                  <a:pt x="1030707" y="257914"/>
                </a:cubicBezTo>
                <a:cubicBezTo>
                  <a:pt x="1030844" y="275167"/>
                  <a:pt x="1036505" y="289167"/>
                  <a:pt x="1047690" y="299915"/>
                </a:cubicBezTo>
                <a:cubicBezTo>
                  <a:pt x="1058876" y="310662"/>
                  <a:pt x="1074764" y="316199"/>
                  <a:pt x="1095357" y="316525"/>
                </a:cubicBezTo>
                <a:cubicBezTo>
                  <a:pt x="1109380" y="316176"/>
                  <a:pt x="1122410" y="313731"/>
                  <a:pt x="1134446" y="309190"/>
                </a:cubicBezTo>
                <a:cubicBezTo>
                  <a:pt x="1146482" y="304648"/>
                  <a:pt x="1156217" y="300107"/>
                  <a:pt x="1163651" y="295566"/>
                </a:cubicBezTo>
                <a:cubicBezTo>
                  <a:pt x="1171086" y="291025"/>
                  <a:pt x="1174912" y="288579"/>
                  <a:pt x="1175130" y="288230"/>
                </a:cubicBezTo>
                <a:lnTo>
                  <a:pt x="1192276" y="336695"/>
                </a:lnTo>
                <a:cubicBezTo>
                  <a:pt x="1192078" y="337112"/>
                  <a:pt x="1187543" y="340032"/>
                  <a:pt x="1178672" y="345454"/>
                </a:cubicBezTo>
                <a:cubicBezTo>
                  <a:pt x="1169802" y="350876"/>
                  <a:pt x="1157789" y="356298"/>
                  <a:pt x="1142633" y="361720"/>
                </a:cubicBezTo>
                <a:cubicBezTo>
                  <a:pt x="1127477" y="367142"/>
                  <a:pt x="1110372" y="370061"/>
                  <a:pt x="1091316" y="370478"/>
                </a:cubicBezTo>
                <a:cubicBezTo>
                  <a:pt x="1050979" y="369756"/>
                  <a:pt x="1020084" y="359099"/>
                  <a:pt x="998630" y="338508"/>
                </a:cubicBezTo>
                <a:cubicBezTo>
                  <a:pt x="977176" y="317917"/>
                  <a:pt x="966350" y="291726"/>
                  <a:pt x="966152" y="259935"/>
                </a:cubicBezTo>
                <a:cubicBezTo>
                  <a:pt x="966407" y="230482"/>
                  <a:pt x="972958" y="203807"/>
                  <a:pt x="985807" y="179910"/>
                </a:cubicBezTo>
                <a:cubicBezTo>
                  <a:pt x="998656" y="156014"/>
                  <a:pt x="1016275" y="136968"/>
                  <a:pt x="1038664" y="122774"/>
                </a:cubicBezTo>
                <a:cubicBezTo>
                  <a:pt x="1061053" y="108580"/>
                  <a:pt x="1086685" y="101311"/>
                  <a:pt x="1115560" y="100965"/>
                </a:cubicBezTo>
                <a:close/>
                <a:moveTo>
                  <a:pt x="840832" y="100965"/>
                </a:moveTo>
                <a:cubicBezTo>
                  <a:pt x="862816" y="100996"/>
                  <a:pt x="880259" y="106859"/>
                  <a:pt x="893163" y="118553"/>
                </a:cubicBezTo>
                <a:cubicBezTo>
                  <a:pt x="906066" y="130248"/>
                  <a:pt x="912665" y="147586"/>
                  <a:pt x="912959" y="170568"/>
                </a:cubicBezTo>
                <a:cubicBezTo>
                  <a:pt x="912704" y="181755"/>
                  <a:pt x="910916" y="195841"/>
                  <a:pt x="907597" y="212826"/>
                </a:cubicBezTo>
                <a:cubicBezTo>
                  <a:pt x="904278" y="229811"/>
                  <a:pt x="900957" y="246182"/>
                  <a:pt x="897636" y="261939"/>
                </a:cubicBezTo>
                <a:cubicBezTo>
                  <a:pt x="894314" y="277696"/>
                  <a:pt x="892523" y="289326"/>
                  <a:pt x="892261" y="296829"/>
                </a:cubicBezTo>
                <a:cubicBezTo>
                  <a:pt x="892345" y="304762"/>
                  <a:pt x="894322" y="310233"/>
                  <a:pt x="898193" y="313242"/>
                </a:cubicBezTo>
                <a:cubicBezTo>
                  <a:pt x="902063" y="316251"/>
                  <a:pt x="907322" y="317682"/>
                  <a:pt x="913968" y="317535"/>
                </a:cubicBezTo>
                <a:cubicBezTo>
                  <a:pt x="917082" y="317493"/>
                  <a:pt x="919690" y="317325"/>
                  <a:pt x="921793" y="317030"/>
                </a:cubicBezTo>
                <a:cubicBezTo>
                  <a:pt x="923897" y="316735"/>
                  <a:pt x="924990" y="316567"/>
                  <a:pt x="925075" y="316525"/>
                </a:cubicBezTo>
                <a:lnTo>
                  <a:pt x="915988" y="364423"/>
                </a:lnTo>
                <a:cubicBezTo>
                  <a:pt x="915925" y="364486"/>
                  <a:pt x="913653" y="364738"/>
                  <a:pt x="909173" y="365179"/>
                </a:cubicBezTo>
                <a:cubicBezTo>
                  <a:pt x="904693" y="365620"/>
                  <a:pt x="898383" y="365872"/>
                  <a:pt x="890244" y="365935"/>
                </a:cubicBezTo>
                <a:cubicBezTo>
                  <a:pt x="881044" y="366178"/>
                  <a:pt x="871592" y="365188"/>
                  <a:pt x="861888" y="362966"/>
                </a:cubicBezTo>
                <a:cubicBezTo>
                  <a:pt x="852185" y="360743"/>
                  <a:pt x="843966" y="355832"/>
                  <a:pt x="837232" y="348231"/>
                </a:cubicBezTo>
                <a:cubicBezTo>
                  <a:pt x="830498" y="340630"/>
                  <a:pt x="826986" y="328883"/>
                  <a:pt x="826697" y="312990"/>
                </a:cubicBezTo>
                <a:cubicBezTo>
                  <a:pt x="826940" y="303469"/>
                  <a:pt x="828640" y="290582"/>
                  <a:pt x="831797" y="274327"/>
                </a:cubicBezTo>
                <a:cubicBezTo>
                  <a:pt x="834954" y="258073"/>
                  <a:pt x="838113" y="242042"/>
                  <a:pt x="841272" y="226235"/>
                </a:cubicBezTo>
                <a:cubicBezTo>
                  <a:pt x="844432" y="210427"/>
                  <a:pt x="846136" y="198435"/>
                  <a:pt x="846385" y="190256"/>
                </a:cubicBezTo>
                <a:cubicBezTo>
                  <a:pt x="846469" y="180580"/>
                  <a:pt x="843903" y="173050"/>
                  <a:pt x="838686" y="167665"/>
                </a:cubicBezTo>
                <a:cubicBezTo>
                  <a:pt x="833470" y="162280"/>
                  <a:pt x="825098" y="159546"/>
                  <a:pt x="813571" y="159462"/>
                </a:cubicBezTo>
                <a:cubicBezTo>
                  <a:pt x="790938" y="160229"/>
                  <a:pt x="771461" y="169421"/>
                  <a:pt x="755138" y="187038"/>
                </a:cubicBezTo>
                <a:cubicBezTo>
                  <a:pt x="738815" y="204654"/>
                  <a:pt x="728172" y="226088"/>
                  <a:pt x="723208" y="251340"/>
                </a:cubicBezTo>
                <a:lnTo>
                  <a:pt x="700995" y="364421"/>
                </a:lnTo>
                <a:lnTo>
                  <a:pt x="636883" y="364421"/>
                </a:lnTo>
                <a:lnTo>
                  <a:pt x="675754" y="166024"/>
                </a:lnTo>
                <a:cubicBezTo>
                  <a:pt x="676291" y="162690"/>
                  <a:pt x="675849" y="160019"/>
                  <a:pt x="674429" y="158010"/>
                </a:cubicBezTo>
                <a:cubicBezTo>
                  <a:pt x="673009" y="156001"/>
                  <a:pt x="670422" y="154971"/>
                  <a:pt x="666667" y="154918"/>
                </a:cubicBezTo>
                <a:lnTo>
                  <a:pt x="637892" y="154918"/>
                </a:lnTo>
                <a:lnTo>
                  <a:pt x="646979" y="107023"/>
                </a:lnTo>
                <a:lnTo>
                  <a:pt x="714626" y="107023"/>
                </a:lnTo>
                <a:cubicBezTo>
                  <a:pt x="724659" y="107054"/>
                  <a:pt x="731979" y="109008"/>
                  <a:pt x="736586" y="112884"/>
                </a:cubicBezTo>
                <a:cubicBezTo>
                  <a:pt x="741192" y="116759"/>
                  <a:pt x="743464" y="122368"/>
                  <a:pt x="743401" y="129710"/>
                </a:cubicBezTo>
                <a:cubicBezTo>
                  <a:pt x="743369" y="132829"/>
                  <a:pt x="742801" y="137304"/>
                  <a:pt x="741697" y="143134"/>
                </a:cubicBezTo>
                <a:cubicBezTo>
                  <a:pt x="740593" y="148964"/>
                  <a:pt x="739141" y="154070"/>
                  <a:pt x="737343" y="158453"/>
                </a:cubicBezTo>
                <a:lnTo>
                  <a:pt x="738352" y="158453"/>
                </a:lnTo>
                <a:cubicBezTo>
                  <a:pt x="739889" y="154727"/>
                  <a:pt x="744781" y="148339"/>
                  <a:pt x="753030" y="139290"/>
                </a:cubicBezTo>
                <a:cubicBezTo>
                  <a:pt x="761278" y="130241"/>
                  <a:pt x="772752" y="121725"/>
                  <a:pt x="787451" y="113740"/>
                </a:cubicBezTo>
                <a:cubicBezTo>
                  <a:pt x="802150" y="105756"/>
                  <a:pt x="819944" y="101497"/>
                  <a:pt x="840832" y="100965"/>
                </a:cubicBezTo>
                <a:close/>
                <a:moveTo>
                  <a:pt x="428774" y="57992"/>
                </a:moveTo>
                <a:cubicBezTo>
                  <a:pt x="403935" y="58310"/>
                  <a:pt x="380563" y="65192"/>
                  <a:pt x="358660" y="78639"/>
                </a:cubicBezTo>
                <a:cubicBezTo>
                  <a:pt x="336757" y="92086"/>
                  <a:pt x="318921" y="110189"/>
                  <a:pt x="305154" y="132949"/>
                </a:cubicBezTo>
                <a:cubicBezTo>
                  <a:pt x="291386" y="155710"/>
                  <a:pt x="284285" y="181219"/>
                  <a:pt x="283852" y="209477"/>
                </a:cubicBezTo>
                <a:cubicBezTo>
                  <a:pt x="284304" y="240500"/>
                  <a:pt x="293246" y="265306"/>
                  <a:pt x="310678" y="283894"/>
                </a:cubicBezTo>
                <a:cubicBezTo>
                  <a:pt x="328109" y="302482"/>
                  <a:pt x="351316" y="312013"/>
                  <a:pt x="380298" y="312487"/>
                </a:cubicBezTo>
                <a:cubicBezTo>
                  <a:pt x="404661" y="312169"/>
                  <a:pt x="427808" y="305174"/>
                  <a:pt x="449739" y="291503"/>
                </a:cubicBezTo>
                <a:cubicBezTo>
                  <a:pt x="471671" y="277832"/>
                  <a:pt x="489618" y="259392"/>
                  <a:pt x="503583" y="236183"/>
                </a:cubicBezTo>
                <a:cubicBezTo>
                  <a:pt x="517547" y="212974"/>
                  <a:pt x="524760" y="186904"/>
                  <a:pt x="525221" y="157973"/>
                </a:cubicBezTo>
                <a:cubicBezTo>
                  <a:pt x="524769" y="127739"/>
                  <a:pt x="515827" y="103627"/>
                  <a:pt x="498395" y="85638"/>
                </a:cubicBezTo>
                <a:cubicBezTo>
                  <a:pt x="480963" y="67649"/>
                  <a:pt x="457757" y="58434"/>
                  <a:pt x="428774" y="57992"/>
                </a:cubicBezTo>
                <a:close/>
                <a:moveTo>
                  <a:pt x="2096580" y="36852"/>
                </a:moveTo>
                <a:lnTo>
                  <a:pt x="2158153" y="36852"/>
                </a:lnTo>
                <a:lnTo>
                  <a:pt x="2144522" y="107023"/>
                </a:lnTo>
                <a:lnTo>
                  <a:pt x="2203587" y="107023"/>
                </a:lnTo>
                <a:lnTo>
                  <a:pt x="2194500" y="154918"/>
                </a:lnTo>
                <a:lnTo>
                  <a:pt x="2135436" y="154918"/>
                </a:lnTo>
                <a:lnTo>
                  <a:pt x="2114738" y="262993"/>
                </a:lnTo>
                <a:cubicBezTo>
                  <a:pt x="2114233" y="266108"/>
                  <a:pt x="2113854" y="269222"/>
                  <a:pt x="2113602" y="272336"/>
                </a:cubicBezTo>
                <a:cubicBezTo>
                  <a:pt x="2113350" y="275451"/>
                  <a:pt x="2113223" y="278060"/>
                  <a:pt x="2113223" y="280164"/>
                </a:cubicBezTo>
                <a:cubicBezTo>
                  <a:pt x="2113738" y="294652"/>
                  <a:pt x="2118134" y="304184"/>
                  <a:pt x="2126412" y="308761"/>
                </a:cubicBezTo>
                <a:cubicBezTo>
                  <a:pt x="2134689" y="313338"/>
                  <a:pt x="2143754" y="315421"/>
                  <a:pt x="2153609" y="315011"/>
                </a:cubicBezTo>
                <a:cubicBezTo>
                  <a:pt x="2157732" y="314969"/>
                  <a:pt x="2161097" y="314800"/>
                  <a:pt x="2163706" y="314506"/>
                </a:cubicBezTo>
                <a:cubicBezTo>
                  <a:pt x="2166314" y="314211"/>
                  <a:pt x="2167660" y="314043"/>
                  <a:pt x="2167744" y="314001"/>
                </a:cubicBezTo>
                <a:lnTo>
                  <a:pt x="2157648" y="365432"/>
                </a:lnTo>
                <a:cubicBezTo>
                  <a:pt x="2157406" y="365495"/>
                  <a:pt x="2155366" y="365747"/>
                  <a:pt x="2151527" y="366188"/>
                </a:cubicBezTo>
                <a:cubicBezTo>
                  <a:pt x="2147688" y="366630"/>
                  <a:pt x="2143502" y="366882"/>
                  <a:pt x="2138969" y="366945"/>
                </a:cubicBezTo>
                <a:cubicBezTo>
                  <a:pt x="2123227" y="367091"/>
                  <a:pt x="2108458" y="364781"/>
                  <a:pt x="2094663" y="360015"/>
                </a:cubicBezTo>
                <a:cubicBezTo>
                  <a:pt x="2080868" y="355249"/>
                  <a:pt x="2069652" y="347146"/>
                  <a:pt x="2061016" y="335708"/>
                </a:cubicBezTo>
                <a:cubicBezTo>
                  <a:pt x="2052379" y="324271"/>
                  <a:pt x="2047926" y="308618"/>
                  <a:pt x="2047659" y="288750"/>
                </a:cubicBezTo>
                <a:cubicBezTo>
                  <a:pt x="2047670" y="285204"/>
                  <a:pt x="2047901" y="281437"/>
                  <a:pt x="2048352" y="277450"/>
                </a:cubicBezTo>
                <a:cubicBezTo>
                  <a:pt x="2048804" y="273462"/>
                  <a:pt x="2049414" y="269317"/>
                  <a:pt x="2050180" y="265013"/>
                </a:cubicBezTo>
                <a:lnTo>
                  <a:pt x="2071867" y="154918"/>
                </a:lnTo>
                <a:lnTo>
                  <a:pt x="2032010" y="154918"/>
                </a:lnTo>
                <a:lnTo>
                  <a:pt x="2041601" y="107023"/>
                </a:lnTo>
                <a:lnTo>
                  <a:pt x="2082963" y="107023"/>
                </a:lnTo>
                <a:close/>
                <a:moveTo>
                  <a:pt x="169284" y="34382"/>
                </a:moveTo>
                <a:lnTo>
                  <a:pt x="212246" y="34382"/>
                </a:lnTo>
                <a:lnTo>
                  <a:pt x="169284" y="140396"/>
                </a:lnTo>
                <a:lnTo>
                  <a:pt x="113523" y="140396"/>
                </a:lnTo>
                <a:close/>
                <a:moveTo>
                  <a:pt x="92956" y="34382"/>
                </a:moveTo>
                <a:lnTo>
                  <a:pt x="135919" y="34382"/>
                </a:lnTo>
                <a:lnTo>
                  <a:pt x="92956" y="140396"/>
                </a:lnTo>
                <a:lnTo>
                  <a:pt x="37195" y="140396"/>
                </a:lnTo>
                <a:close/>
                <a:moveTo>
                  <a:pt x="1456972" y="6058"/>
                </a:moveTo>
                <a:lnTo>
                  <a:pt x="1521559" y="6058"/>
                </a:lnTo>
                <a:lnTo>
                  <a:pt x="1510458" y="63040"/>
                </a:lnTo>
                <a:lnTo>
                  <a:pt x="1445871" y="63040"/>
                </a:lnTo>
                <a:close/>
                <a:moveTo>
                  <a:pt x="433319" y="0"/>
                </a:moveTo>
                <a:cubicBezTo>
                  <a:pt x="481253" y="828"/>
                  <a:pt x="519553" y="15311"/>
                  <a:pt x="548218" y="43451"/>
                </a:cubicBezTo>
                <a:cubicBezTo>
                  <a:pt x="576883" y="71590"/>
                  <a:pt x="591577" y="108417"/>
                  <a:pt x="592300" y="153933"/>
                </a:cubicBezTo>
                <a:cubicBezTo>
                  <a:pt x="591712" y="193486"/>
                  <a:pt x="581339" y="229555"/>
                  <a:pt x="561181" y="262140"/>
                </a:cubicBezTo>
                <a:cubicBezTo>
                  <a:pt x="541024" y="294725"/>
                  <a:pt x="514611" y="320802"/>
                  <a:pt x="481942" y="340370"/>
                </a:cubicBezTo>
                <a:cubicBezTo>
                  <a:pt x="449273" y="359938"/>
                  <a:pt x="413877" y="369975"/>
                  <a:pt x="375754" y="370478"/>
                </a:cubicBezTo>
                <a:cubicBezTo>
                  <a:pt x="344071" y="370227"/>
                  <a:pt x="316387" y="363389"/>
                  <a:pt x="292701" y="349964"/>
                </a:cubicBezTo>
                <a:cubicBezTo>
                  <a:pt x="269016" y="336539"/>
                  <a:pt x="250576" y="318037"/>
                  <a:pt x="237381" y="294457"/>
                </a:cubicBezTo>
                <a:cubicBezTo>
                  <a:pt x="224187" y="270877"/>
                  <a:pt x="217486" y="243729"/>
                  <a:pt x="217278" y="213012"/>
                </a:cubicBezTo>
                <a:cubicBezTo>
                  <a:pt x="217841" y="174138"/>
                  <a:pt x="228095" y="138674"/>
                  <a:pt x="248041" y="106619"/>
                </a:cubicBezTo>
                <a:cubicBezTo>
                  <a:pt x="267986" y="74563"/>
                  <a:pt x="294243" y="48904"/>
                  <a:pt x="326813" y="29641"/>
                </a:cubicBezTo>
                <a:cubicBezTo>
                  <a:pt x="359382" y="10378"/>
                  <a:pt x="394884" y="498"/>
                  <a:pt x="433319" y="0"/>
                </a:cubicBez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 hidden="1"/>
          <p:cNvSpPr/>
          <p:nvPr/>
        </p:nvSpPr>
        <p:spPr>
          <a:xfrm>
            <a:off x="7825029" y="-2923877"/>
            <a:ext cx="318135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5778AE"/>
                </a:solidFill>
                <a:latin typeface="Museo Slab 700"/>
              </a:rPr>
              <a:t>“</a:t>
            </a:r>
            <a:r>
              <a:rPr lang="en-US" sz="4000" b="1" dirty="0" smtClean="0">
                <a:solidFill>
                  <a:srgbClr val="5778AE"/>
                </a:solidFill>
                <a:latin typeface="Museo Slab 700"/>
              </a:rPr>
              <a:t>One </a:t>
            </a:r>
            <a:r>
              <a:rPr lang="en-US" sz="4000" b="1" dirty="0">
                <a:solidFill>
                  <a:srgbClr val="5778AE"/>
                </a:solidFill>
                <a:latin typeface="Museo Slab 700"/>
              </a:rPr>
              <a:t>in two </a:t>
            </a:r>
            <a:r>
              <a:rPr lang="en-US" sz="2400" b="1" dirty="0">
                <a:solidFill>
                  <a:srgbClr val="5778AE"/>
                </a:solidFill>
                <a:latin typeface="Museo Slab 700"/>
              </a:rPr>
              <a:t>adults with diabetes are </a:t>
            </a:r>
            <a:r>
              <a:rPr lang="en-US" sz="3600" b="1" dirty="0" smtClean="0">
                <a:solidFill>
                  <a:srgbClr val="5778AE"/>
                </a:solidFill>
                <a:latin typeface="Museo Slab 700"/>
              </a:rPr>
              <a:t>undiagnosed</a:t>
            </a:r>
          </a:p>
          <a:p>
            <a:pPr algn="r"/>
            <a:r>
              <a:rPr lang="en-US" sz="2400" b="1" dirty="0" smtClean="0">
                <a:solidFill>
                  <a:srgbClr val="5778AE"/>
                </a:solidFill>
                <a:latin typeface="Museo Slab 700"/>
              </a:rPr>
              <a:t> </a:t>
            </a:r>
            <a:r>
              <a:rPr lang="en-US" sz="2400" b="1" dirty="0">
                <a:solidFill>
                  <a:srgbClr val="5778AE"/>
                </a:solidFill>
                <a:latin typeface="Museo Slab 700"/>
              </a:rPr>
              <a:t>(over 212 million people</a:t>
            </a:r>
            <a:r>
              <a:rPr lang="en-US" sz="2400" b="1" dirty="0" smtClean="0">
                <a:solidFill>
                  <a:srgbClr val="5778AE"/>
                </a:solidFill>
                <a:latin typeface="Museo Slab 700"/>
              </a:rPr>
              <a:t>)</a:t>
            </a:r>
            <a:r>
              <a:rPr lang="en-US" sz="3600" b="1" dirty="0" smtClean="0">
                <a:solidFill>
                  <a:srgbClr val="5778AE"/>
                </a:solidFill>
                <a:latin typeface="Museo Slab 700"/>
              </a:rPr>
              <a:t>”</a:t>
            </a:r>
            <a:r>
              <a:rPr lang="en-US" sz="2400" b="1" dirty="0" smtClean="0">
                <a:solidFill>
                  <a:srgbClr val="5778AE"/>
                </a:solidFill>
                <a:latin typeface="Museo Slab 700"/>
              </a:rPr>
              <a:t> </a:t>
            </a:r>
            <a:endParaRPr lang="en-US" sz="2400" b="1" dirty="0">
              <a:solidFill>
                <a:srgbClr val="5778AE"/>
              </a:solidFill>
              <a:latin typeface="Museo Slab 700"/>
            </a:endParaRPr>
          </a:p>
        </p:txBody>
      </p:sp>
    </p:spTree>
    <p:extLst>
      <p:ext uri="{BB962C8B-B14F-4D97-AF65-F5344CB8AC3E}">
        <p14:creationId xmlns:p14="http://schemas.microsoft.com/office/powerpoint/2010/main" val="20972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9" y="0"/>
            <a:ext cx="12196579" cy="7575430"/>
          </a:xfrm>
          <a:prstGeom prst="rect">
            <a:avLst/>
          </a:prstGeom>
        </p:spPr>
      </p:pic>
      <p:sp>
        <p:nvSpPr>
          <p:cNvPr id="5" name="Text To Outline"/>
          <p:cNvSpPr/>
          <p:nvPr/>
        </p:nvSpPr>
        <p:spPr>
          <a:xfrm>
            <a:off x="2989289" y="570148"/>
            <a:ext cx="4404036" cy="1374203"/>
          </a:xfrm>
          <a:custGeom>
            <a:avLst/>
            <a:gdLst/>
            <a:ahLst/>
            <a:cxnLst/>
            <a:rect l="l" t="t" r="r" b="b"/>
            <a:pathLst>
              <a:path w="4404036" h="1374203">
                <a:moveTo>
                  <a:pt x="2216681" y="1258982"/>
                </a:moveTo>
                <a:cubicBezTo>
                  <a:pt x="2211369" y="1258874"/>
                  <a:pt x="2204866" y="1259376"/>
                  <a:pt x="2197172" y="1260488"/>
                </a:cubicBezTo>
                <a:cubicBezTo>
                  <a:pt x="2189478" y="1261601"/>
                  <a:pt x="2182614" y="1263971"/>
                  <a:pt x="2176578" y="1267600"/>
                </a:cubicBezTo>
                <a:cubicBezTo>
                  <a:pt x="2170542" y="1271228"/>
                  <a:pt x="2167356" y="1276764"/>
                  <a:pt x="2167019" y="1284206"/>
                </a:cubicBezTo>
                <a:cubicBezTo>
                  <a:pt x="2166987" y="1288656"/>
                  <a:pt x="2168274" y="1292238"/>
                  <a:pt x="2170879" y="1294951"/>
                </a:cubicBezTo>
                <a:cubicBezTo>
                  <a:pt x="2173484" y="1297665"/>
                  <a:pt x="2177601" y="1299059"/>
                  <a:pt x="2183230" y="1299134"/>
                </a:cubicBezTo>
                <a:cubicBezTo>
                  <a:pt x="2189213" y="1298984"/>
                  <a:pt x="2194830" y="1297052"/>
                  <a:pt x="2200079" y="1293338"/>
                </a:cubicBezTo>
                <a:cubicBezTo>
                  <a:pt x="2205329" y="1289623"/>
                  <a:pt x="2209821" y="1285022"/>
                  <a:pt x="2213555" y="1279535"/>
                </a:cubicBezTo>
                <a:cubicBezTo>
                  <a:pt x="2217289" y="1274047"/>
                  <a:pt x="2219875" y="1268569"/>
                  <a:pt x="2221312" y="1263100"/>
                </a:cubicBezTo>
                <a:lnTo>
                  <a:pt x="2222341" y="1258982"/>
                </a:lnTo>
                <a:close/>
                <a:moveTo>
                  <a:pt x="835556" y="1258982"/>
                </a:moveTo>
                <a:cubicBezTo>
                  <a:pt x="830244" y="1258874"/>
                  <a:pt x="823741" y="1259376"/>
                  <a:pt x="816047" y="1260488"/>
                </a:cubicBezTo>
                <a:cubicBezTo>
                  <a:pt x="808354" y="1261601"/>
                  <a:pt x="801489" y="1263971"/>
                  <a:pt x="795453" y="1267600"/>
                </a:cubicBezTo>
                <a:cubicBezTo>
                  <a:pt x="789417" y="1271228"/>
                  <a:pt x="786231" y="1276764"/>
                  <a:pt x="785894" y="1284206"/>
                </a:cubicBezTo>
                <a:cubicBezTo>
                  <a:pt x="785862" y="1288656"/>
                  <a:pt x="787149" y="1292238"/>
                  <a:pt x="789754" y="1294951"/>
                </a:cubicBezTo>
                <a:cubicBezTo>
                  <a:pt x="792359" y="1297665"/>
                  <a:pt x="796476" y="1299059"/>
                  <a:pt x="802105" y="1299134"/>
                </a:cubicBezTo>
                <a:cubicBezTo>
                  <a:pt x="808088" y="1298984"/>
                  <a:pt x="813705" y="1297052"/>
                  <a:pt x="818954" y="1293338"/>
                </a:cubicBezTo>
                <a:cubicBezTo>
                  <a:pt x="824204" y="1289623"/>
                  <a:pt x="828696" y="1285022"/>
                  <a:pt x="832430" y="1279535"/>
                </a:cubicBezTo>
                <a:cubicBezTo>
                  <a:pt x="836164" y="1274047"/>
                  <a:pt x="838750" y="1268569"/>
                  <a:pt x="840187" y="1263100"/>
                </a:cubicBezTo>
                <a:lnTo>
                  <a:pt x="841216" y="1258982"/>
                </a:lnTo>
                <a:close/>
                <a:moveTo>
                  <a:pt x="3474726" y="1213977"/>
                </a:moveTo>
                <a:cubicBezTo>
                  <a:pt x="3468136" y="1214016"/>
                  <a:pt x="3461656" y="1216110"/>
                  <a:pt x="3455285" y="1220256"/>
                </a:cubicBezTo>
                <a:cubicBezTo>
                  <a:pt x="3448914" y="1224403"/>
                  <a:pt x="3443615" y="1230364"/>
                  <a:pt x="3439388" y="1238141"/>
                </a:cubicBezTo>
                <a:cubicBezTo>
                  <a:pt x="3435160" y="1245918"/>
                  <a:pt x="3432966" y="1255273"/>
                  <a:pt x="3432806" y="1266204"/>
                </a:cubicBezTo>
                <a:cubicBezTo>
                  <a:pt x="3432876" y="1275428"/>
                  <a:pt x="3435179" y="1282643"/>
                  <a:pt x="3439718" y="1287847"/>
                </a:cubicBezTo>
                <a:cubicBezTo>
                  <a:pt x="3444256" y="1293052"/>
                  <a:pt x="3450610" y="1295699"/>
                  <a:pt x="3458781" y="1295791"/>
                </a:cubicBezTo>
                <a:cubicBezTo>
                  <a:pt x="3466261" y="1295657"/>
                  <a:pt x="3473160" y="1293180"/>
                  <a:pt x="3479478" y="1288358"/>
                </a:cubicBezTo>
                <a:cubicBezTo>
                  <a:pt x="3485797" y="1283537"/>
                  <a:pt x="3490886" y="1277171"/>
                  <a:pt x="3494747" y="1269262"/>
                </a:cubicBezTo>
                <a:cubicBezTo>
                  <a:pt x="3498608" y="1261353"/>
                  <a:pt x="3500592" y="1252701"/>
                  <a:pt x="3500700" y="1243306"/>
                </a:cubicBezTo>
                <a:cubicBezTo>
                  <a:pt x="3500743" y="1235105"/>
                  <a:pt x="3498664" y="1228223"/>
                  <a:pt x="3494464" y="1222660"/>
                </a:cubicBezTo>
                <a:cubicBezTo>
                  <a:pt x="3490263" y="1217096"/>
                  <a:pt x="3483684" y="1214202"/>
                  <a:pt x="3474726" y="1213977"/>
                </a:cubicBezTo>
                <a:close/>
                <a:moveTo>
                  <a:pt x="3234299" y="1213977"/>
                </a:moveTo>
                <a:cubicBezTo>
                  <a:pt x="3223214" y="1214368"/>
                  <a:pt x="3213559" y="1219503"/>
                  <a:pt x="3205335" y="1229381"/>
                </a:cubicBezTo>
                <a:cubicBezTo>
                  <a:pt x="3197111" y="1239259"/>
                  <a:pt x="3192792" y="1251534"/>
                  <a:pt x="3192379" y="1266204"/>
                </a:cubicBezTo>
                <a:cubicBezTo>
                  <a:pt x="3192342" y="1274528"/>
                  <a:pt x="3194410" y="1281485"/>
                  <a:pt x="3198584" y="1287075"/>
                </a:cubicBezTo>
                <a:cubicBezTo>
                  <a:pt x="3202758" y="1292666"/>
                  <a:pt x="3209262" y="1295571"/>
                  <a:pt x="3218097" y="1295791"/>
                </a:cubicBezTo>
                <a:cubicBezTo>
                  <a:pt x="3224852" y="1295756"/>
                  <a:pt x="3231431" y="1293681"/>
                  <a:pt x="3237833" y="1289568"/>
                </a:cubicBezTo>
                <a:cubicBezTo>
                  <a:pt x="3244235" y="1285455"/>
                  <a:pt x="3249538" y="1279512"/>
                  <a:pt x="3253740" y="1271740"/>
                </a:cubicBezTo>
                <a:cubicBezTo>
                  <a:pt x="3257942" y="1263968"/>
                  <a:pt x="3260120" y="1254575"/>
                  <a:pt x="3260274" y="1243563"/>
                </a:cubicBezTo>
                <a:cubicBezTo>
                  <a:pt x="3260220" y="1234339"/>
                  <a:pt x="3257948" y="1227124"/>
                  <a:pt x="3253459" y="1221920"/>
                </a:cubicBezTo>
                <a:cubicBezTo>
                  <a:pt x="3248969" y="1216716"/>
                  <a:pt x="3242582" y="1214068"/>
                  <a:pt x="3234299" y="1213977"/>
                </a:cubicBezTo>
                <a:close/>
                <a:moveTo>
                  <a:pt x="2369591" y="1213977"/>
                </a:moveTo>
                <a:cubicBezTo>
                  <a:pt x="2358382" y="1214341"/>
                  <a:pt x="2348653" y="1219465"/>
                  <a:pt x="2340402" y="1229349"/>
                </a:cubicBezTo>
                <a:cubicBezTo>
                  <a:pt x="2332151" y="1239233"/>
                  <a:pt x="2327821" y="1251689"/>
                  <a:pt x="2327414" y="1266718"/>
                </a:cubicBezTo>
                <a:cubicBezTo>
                  <a:pt x="2327371" y="1274908"/>
                  <a:pt x="2329450" y="1281748"/>
                  <a:pt x="2333651" y="1287236"/>
                </a:cubicBezTo>
                <a:cubicBezTo>
                  <a:pt x="2337851" y="1292725"/>
                  <a:pt x="2344431" y="1295576"/>
                  <a:pt x="2353389" y="1295791"/>
                </a:cubicBezTo>
                <a:cubicBezTo>
                  <a:pt x="2360063" y="1295756"/>
                  <a:pt x="2366603" y="1293681"/>
                  <a:pt x="2373011" y="1289568"/>
                </a:cubicBezTo>
                <a:cubicBezTo>
                  <a:pt x="2379418" y="1285455"/>
                  <a:pt x="2384739" y="1279512"/>
                  <a:pt x="2388974" y="1271740"/>
                </a:cubicBezTo>
                <a:cubicBezTo>
                  <a:pt x="2393210" y="1263968"/>
                  <a:pt x="2395407" y="1254575"/>
                  <a:pt x="2395566" y="1243563"/>
                </a:cubicBezTo>
                <a:cubicBezTo>
                  <a:pt x="2395496" y="1234339"/>
                  <a:pt x="2393192" y="1227124"/>
                  <a:pt x="2388654" y="1221920"/>
                </a:cubicBezTo>
                <a:cubicBezTo>
                  <a:pt x="2384116" y="1216716"/>
                  <a:pt x="2377762" y="1214068"/>
                  <a:pt x="2369591" y="1213977"/>
                </a:cubicBezTo>
                <a:close/>
                <a:moveTo>
                  <a:pt x="1960251" y="1213977"/>
                </a:moveTo>
                <a:cubicBezTo>
                  <a:pt x="1953661" y="1214016"/>
                  <a:pt x="1947181" y="1216110"/>
                  <a:pt x="1940810" y="1220256"/>
                </a:cubicBezTo>
                <a:cubicBezTo>
                  <a:pt x="1934439" y="1224403"/>
                  <a:pt x="1929140" y="1230364"/>
                  <a:pt x="1924913" y="1238141"/>
                </a:cubicBezTo>
                <a:cubicBezTo>
                  <a:pt x="1920685" y="1245918"/>
                  <a:pt x="1918491" y="1255273"/>
                  <a:pt x="1918331" y="1266204"/>
                </a:cubicBezTo>
                <a:cubicBezTo>
                  <a:pt x="1918401" y="1275428"/>
                  <a:pt x="1920705" y="1282643"/>
                  <a:pt x="1925243" y="1287847"/>
                </a:cubicBezTo>
                <a:cubicBezTo>
                  <a:pt x="1929781" y="1293052"/>
                  <a:pt x="1936135" y="1295699"/>
                  <a:pt x="1944306" y="1295791"/>
                </a:cubicBezTo>
                <a:cubicBezTo>
                  <a:pt x="1951786" y="1295657"/>
                  <a:pt x="1958685" y="1293180"/>
                  <a:pt x="1965003" y="1288358"/>
                </a:cubicBezTo>
                <a:cubicBezTo>
                  <a:pt x="1971322" y="1283537"/>
                  <a:pt x="1976411" y="1277171"/>
                  <a:pt x="1980272" y="1269262"/>
                </a:cubicBezTo>
                <a:cubicBezTo>
                  <a:pt x="1984133" y="1261353"/>
                  <a:pt x="1986117" y="1252701"/>
                  <a:pt x="1986225" y="1243306"/>
                </a:cubicBezTo>
                <a:cubicBezTo>
                  <a:pt x="1986268" y="1235105"/>
                  <a:pt x="1984189" y="1228223"/>
                  <a:pt x="1979989" y="1222660"/>
                </a:cubicBezTo>
                <a:cubicBezTo>
                  <a:pt x="1975788" y="1217096"/>
                  <a:pt x="1969209" y="1214202"/>
                  <a:pt x="1960251" y="1213977"/>
                </a:cubicBezTo>
                <a:close/>
                <a:moveTo>
                  <a:pt x="1386449" y="1213977"/>
                </a:moveTo>
                <a:cubicBezTo>
                  <a:pt x="1375364" y="1214368"/>
                  <a:pt x="1365709" y="1219503"/>
                  <a:pt x="1357485" y="1229381"/>
                </a:cubicBezTo>
                <a:cubicBezTo>
                  <a:pt x="1349261" y="1239259"/>
                  <a:pt x="1344942" y="1251534"/>
                  <a:pt x="1344530" y="1266204"/>
                </a:cubicBezTo>
                <a:cubicBezTo>
                  <a:pt x="1344492" y="1274528"/>
                  <a:pt x="1346560" y="1281485"/>
                  <a:pt x="1350734" y="1287075"/>
                </a:cubicBezTo>
                <a:cubicBezTo>
                  <a:pt x="1354908" y="1292666"/>
                  <a:pt x="1361412" y="1295571"/>
                  <a:pt x="1370247" y="1295791"/>
                </a:cubicBezTo>
                <a:cubicBezTo>
                  <a:pt x="1377002" y="1295756"/>
                  <a:pt x="1383580" y="1293681"/>
                  <a:pt x="1389983" y="1289568"/>
                </a:cubicBezTo>
                <a:cubicBezTo>
                  <a:pt x="1396385" y="1285455"/>
                  <a:pt x="1401687" y="1279512"/>
                  <a:pt x="1405890" y="1271740"/>
                </a:cubicBezTo>
                <a:cubicBezTo>
                  <a:pt x="1410092" y="1263968"/>
                  <a:pt x="1412270" y="1254575"/>
                  <a:pt x="1412424" y="1243563"/>
                </a:cubicBezTo>
                <a:cubicBezTo>
                  <a:pt x="1412370" y="1234339"/>
                  <a:pt x="1410099" y="1227124"/>
                  <a:pt x="1405609" y="1221920"/>
                </a:cubicBezTo>
                <a:cubicBezTo>
                  <a:pt x="1401119" y="1216716"/>
                  <a:pt x="1394732" y="1214068"/>
                  <a:pt x="1386449" y="1213977"/>
                </a:cubicBezTo>
                <a:close/>
                <a:moveTo>
                  <a:pt x="683666" y="1213977"/>
                </a:moveTo>
                <a:cubicBezTo>
                  <a:pt x="672457" y="1214341"/>
                  <a:pt x="662728" y="1219465"/>
                  <a:pt x="654477" y="1229349"/>
                </a:cubicBezTo>
                <a:cubicBezTo>
                  <a:pt x="646226" y="1239233"/>
                  <a:pt x="641896" y="1251689"/>
                  <a:pt x="641489" y="1266718"/>
                </a:cubicBezTo>
                <a:cubicBezTo>
                  <a:pt x="641446" y="1274908"/>
                  <a:pt x="643525" y="1281748"/>
                  <a:pt x="647726" y="1287236"/>
                </a:cubicBezTo>
                <a:cubicBezTo>
                  <a:pt x="651926" y="1292725"/>
                  <a:pt x="658506" y="1295576"/>
                  <a:pt x="667464" y="1295791"/>
                </a:cubicBezTo>
                <a:cubicBezTo>
                  <a:pt x="674138" y="1295756"/>
                  <a:pt x="680678" y="1293681"/>
                  <a:pt x="687085" y="1289568"/>
                </a:cubicBezTo>
                <a:cubicBezTo>
                  <a:pt x="693493" y="1285455"/>
                  <a:pt x="698814" y="1279512"/>
                  <a:pt x="703049" y="1271740"/>
                </a:cubicBezTo>
                <a:cubicBezTo>
                  <a:pt x="707285" y="1263968"/>
                  <a:pt x="709482" y="1254575"/>
                  <a:pt x="709641" y="1243563"/>
                </a:cubicBezTo>
                <a:cubicBezTo>
                  <a:pt x="709571" y="1234339"/>
                  <a:pt x="707267" y="1227124"/>
                  <a:pt x="702729" y="1221920"/>
                </a:cubicBezTo>
                <a:cubicBezTo>
                  <a:pt x="698191" y="1216716"/>
                  <a:pt x="691837" y="1214068"/>
                  <a:pt x="683666" y="1213977"/>
                </a:cubicBezTo>
                <a:close/>
                <a:moveTo>
                  <a:pt x="517614" y="1213720"/>
                </a:moveTo>
                <a:cubicBezTo>
                  <a:pt x="509655" y="1213802"/>
                  <a:pt x="502074" y="1215981"/>
                  <a:pt x="494868" y="1220256"/>
                </a:cubicBezTo>
                <a:cubicBezTo>
                  <a:pt x="487663" y="1224531"/>
                  <a:pt x="481758" y="1230407"/>
                  <a:pt x="477154" y="1237884"/>
                </a:cubicBezTo>
                <a:cubicBezTo>
                  <a:pt x="472550" y="1245361"/>
                  <a:pt x="470171" y="1253943"/>
                  <a:pt x="470017" y="1263631"/>
                </a:cubicBezTo>
                <a:cubicBezTo>
                  <a:pt x="470177" y="1273515"/>
                  <a:pt x="473136" y="1281276"/>
                  <a:pt x="478893" y="1286915"/>
                </a:cubicBezTo>
                <a:cubicBezTo>
                  <a:pt x="484650" y="1292553"/>
                  <a:pt x="492239" y="1295426"/>
                  <a:pt x="501662" y="1295533"/>
                </a:cubicBezTo>
                <a:cubicBezTo>
                  <a:pt x="509620" y="1295459"/>
                  <a:pt x="517202" y="1293321"/>
                  <a:pt x="524408" y="1289120"/>
                </a:cubicBezTo>
                <a:cubicBezTo>
                  <a:pt x="531613" y="1284920"/>
                  <a:pt x="537518" y="1279104"/>
                  <a:pt x="542122" y="1271673"/>
                </a:cubicBezTo>
                <a:cubicBezTo>
                  <a:pt x="546726" y="1264242"/>
                  <a:pt x="549105" y="1255644"/>
                  <a:pt x="549259" y="1245879"/>
                </a:cubicBezTo>
                <a:cubicBezTo>
                  <a:pt x="549098" y="1236097"/>
                  <a:pt x="546139" y="1228325"/>
                  <a:pt x="540383" y="1222563"/>
                </a:cubicBezTo>
                <a:cubicBezTo>
                  <a:pt x="534626" y="1216802"/>
                  <a:pt x="527037" y="1213854"/>
                  <a:pt x="517614" y="1213720"/>
                </a:cubicBezTo>
                <a:close/>
                <a:moveTo>
                  <a:pt x="272268" y="1213720"/>
                </a:moveTo>
                <a:cubicBezTo>
                  <a:pt x="264013" y="1213859"/>
                  <a:pt x="256977" y="1216181"/>
                  <a:pt x="251161" y="1220685"/>
                </a:cubicBezTo>
                <a:cubicBezTo>
                  <a:pt x="245344" y="1225189"/>
                  <a:pt x="240899" y="1231037"/>
                  <a:pt x="237826" y="1238228"/>
                </a:cubicBezTo>
                <a:cubicBezTo>
                  <a:pt x="234752" y="1245419"/>
                  <a:pt x="233203" y="1253116"/>
                  <a:pt x="233178" y="1261317"/>
                </a:cubicBezTo>
                <a:cubicBezTo>
                  <a:pt x="233178" y="1270059"/>
                  <a:pt x="235364" y="1277017"/>
                  <a:pt x="239736" y="1282189"/>
                </a:cubicBezTo>
                <a:cubicBezTo>
                  <a:pt x="244107" y="1287362"/>
                  <a:pt x="250665" y="1290009"/>
                  <a:pt x="259409" y="1290133"/>
                </a:cubicBezTo>
                <a:cubicBezTo>
                  <a:pt x="268153" y="1289909"/>
                  <a:pt x="275440" y="1287098"/>
                  <a:pt x="281269" y="1281699"/>
                </a:cubicBezTo>
                <a:cubicBezTo>
                  <a:pt x="287099" y="1276301"/>
                  <a:pt x="291471" y="1269659"/>
                  <a:pt x="294385" y="1261774"/>
                </a:cubicBezTo>
                <a:cubicBezTo>
                  <a:pt x="297300" y="1253889"/>
                  <a:pt x="298757" y="1246104"/>
                  <a:pt x="298757" y="1238418"/>
                </a:cubicBezTo>
                <a:cubicBezTo>
                  <a:pt x="298570" y="1229060"/>
                  <a:pt x="295987" y="1222563"/>
                  <a:pt x="291010" y="1218929"/>
                </a:cubicBezTo>
                <a:cubicBezTo>
                  <a:pt x="286032" y="1215295"/>
                  <a:pt x="279785" y="1213559"/>
                  <a:pt x="272268" y="1213720"/>
                </a:cubicBezTo>
                <a:close/>
                <a:moveTo>
                  <a:pt x="3646197" y="1211148"/>
                </a:moveTo>
                <a:cubicBezTo>
                  <a:pt x="3637840" y="1211255"/>
                  <a:pt x="3630367" y="1213873"/>
                  <a:pt x="3623779" y="1219000"/>
                </a:cubicBezTo>
                <a:cubicBezTo>
                  <a:pt x="3617191" y="1224128"/>
                  <a:pt x="3612227" y="1231123"/>
                  <a:pt x="3608888" y="1239984"/>
                </a:cubicBezTo>
                <a:lnTo>
                  <a:pt x="3666524" y="1239984"/>
                </a:lnTo>
                <a:cubicBezTo>
                  <a:pt x="3666546" y="1239876"/>
                  <a:pt x="3666631" y="1239061"/>
                  <a:pt x="3666781" y="1237538"/>
                </a:cubicBezTo>
                <a:cubicBezTo>
                  <a:pt x="3666932" y="1236014"/>
                  <a:pt x="3667017" y="1234427"/>
                  <a:pt x="3667039" y="1232775"/>
                </a:cubicBezTo>
                <a:cubicBezTo>
                  <a:pt x="3666958" y="1225904"/>
                  <a:pt x="3665061" y="1220593"/>
                  <a:pt x="3661346" y="1216844"/>
                </a:cubicBezTo>
                <a:cubicBezTo>
                  <a:pt x="3657631" y="1213095"/>
                  <a:pt x="3652581" y="1211196"/>
                  <a:pt x="3646197" y="1211148"/>
                </a:cubicBezTo>
                <a:close/>
                <a:moveTo>
                  <a:pt x="3074697" y="1211148"/>
                </a:moveTo>
                <a:cubicBezTo>
                  <a:pt x="3066340" y="1211255"/>
                  <a:pt x="3058867" y="1213873"/>
                  <a:pt x="3052279" y="1219000"/>
                </a:cubicBezTo>
                <a:cubicBezTo>
                  <a:pt x="3045691" y="1224128"/>
                  <a:pt x="3040727" y="1231123"/>
                  <a:pt x="3037388" y="1239984"/>
                </a:cubicBezTo>
                <a:lnTo>
                  <a:pt x="3095024" y="1239984"/>
                </a:lnTo>
                <a:cubicBezTo>
                  <a:pt x="3095046" y="1239876"/>
                  <a:pt x="3095131" y="1239061"/>
                  <a:pt x="3095281" y="1237538"/>
                </a:cubicBezTo>
                <a:cubicBezTo>
                  <a:pt x="3095432" y="1236014"/>
                  <a:pt x="3095517" y="1234427"/>
                  <a:pt x="3095539" y="1232775"/>
                </a:cubicBezTo>
                <a:cubicBezTo>
                  <a:pt x="3095458" y="1225904"/>
                  <a:pt x="3093561" y="1220593"/>
                  <a:pt x="3089846" y="1216844"/>
                </a:cubicBezTo>
                <a:cubicBezTo>
                  <a:pt x="3086131" y="1213095"/>
                  <a:pt x="3081081" y="1211196"/>
                  <a:pt x="3074697" y="1211148"/>
                </a:cubicBezTo>
                <a:close/>
                <a:moveTo>
                  <a:pt x="2760372" y="1211148"/>
                </a:moveTo>
                <a:cubicBezTo>
                  <a:pt x="2752015" y="1211255"/>
                  <a:pt x="2744542" y="1213873"/>
                  <a:pt x="2737954" y="1219000"/>
                </a:cubicBezTo>
                <a:cubicBezTo>
                  <a:pt x="2731366" y="1224128"/>
                  <a:pt x="2726402" y="1231123"/>
                  <a:pt x="2723063" y="1239984"/>
                </a:cubicBezTo>
                <a:lnTo>
                  <a:pt x="2780699" y="1239984"/>
                </a:lnTo>
                <a:cubicBezTo>
                  <a:pt x="2780721" y="1239876"/>
                  <a:pt x="2780806" y="1239061"/>
                  <a:pt x="2780956" y="1237538"/>
                </a:cubicBezTo>
                <a:cubicBezTo>
                  <a:pt x="2781107" y="1236014"/>
                  <a:pt x="2781192" y="1234427"/>
                  <a:pt x="2781214" y="1232775"/>
                </a:cubicBezTo>
                <a:cubicBezTo>
                  <a:pt x="2781133" y="1225904"/>
                  <a:pt x="2779236" y="1220593"/>
                  <a:pt x="2775521" y="1216844"/>
                </a:cubicBezTo>
                <a:cubicBezTo>
                  <a:pt x="2771806" y="1213095"/>
                  <a:pt x="2766756" y="1211196"/>
                  <a:pt x="2760372" y="1211148"/>
                </a:cubicBezTo>
                <a:close/>
                <a:moveTo>
                  <a:pt x="2522247" y="1211148"/>
                </a:moveTo>
                <a:cubicBezTo>
                  <a:pt x="2513890" y="1211255"/>
                  <a:pt x="2506417" y="1213873"/>
                  <a:pt x="2499829" y="1219000"/>
                </a:cubicBezTo>
                <a:cubicBezTo>
                  <a:pt x="2493241" y="1224128"/>
                  <a:pt x="2488277" y="1231123"/>
                  <a:pt x="2484938" y="1239984"/>
                </a:cubicBezTo>
                <a:lnTo>
                  <a:pt x="2542574" y="1239984"/>
                </a:lnTo>
                <a:cubicBezTo>
                  <a:pt x="2542595" y="1239876"/>
                  <a:pt x="2542681" y="1239061"/>
                  <a:pt x="2542831" y="1237538"/>
                </a:cubicBezTo>
                <a:cubicBezTo>
                  <a:pt x="2542982" y="1236014"/>
                  <a:pt x="2543067" y="1234427"/>
                  <a:pt x="2543089" y="1232775"/>
                </a:cubicBezTo>
                <a:cubicBezTo>
                  <a:pt x="2543009" y="1225904"/>
                  <a:pt x="2541111" y="1220593"/>
                  <a:pt x="2537396" y="1216844"/>
                </a:cubicBezTo>
                <a:cubicBezTo>
                  <a:pt x="2533681" y="1213095"/>
                  <a:pt x="2528631" y="1211196"/>
                  <a:pt x="2522247" y="1211148"/>
                </a:cubicBezTo>
                <a:close/>
                <a:moveTo>
                  <a:pt x="1541172" y="1211148"/>
                </a:moveTo>
                <a:cubicBezTo>
                  <a:pt x="1532815" y="1211255"/>
                  <a:pt x="1525342" y="1213873"/>
                  <a:pt x="1518754" y="1219000"/>
                </a:cubicBezTo>
                <a:cubicBezTo>
                  <a:pt x="1512166" y="1224128"/>
                  <a:pt x="1507203" y="1231123"/>
                  <a:pt x="1503863" y="1239984"/>
                </a:cubicBezTo>
                <a:lnTo>
                  <a:pt x="1561499" y="1239984"/>
                </a:lnTo>
                <a:cubicBezTo>
                  <a:pt x="1561521" y="1239876"/>
                  <a:pt x="1561606" y="1239061"/>
                  <a:pt x="1561757" y="1237538"/>
                </a:cubicBezTo>
                <a:cubicBezTo>
                  <a:pt x="1561907" y="1236014"/>
                  <a:pt x="1561992" y="1234427"/>
                  <a:pt x="1562014" y="1232775"/>
                </a:cubicBezTo>
                <a:cubicBezTo>
                  <a:pt x="1561934" y="1225904"/>
                  <a:pt x="1560036" y="1220593"/>
                  <a:pt x="1556321" y="1216844"/>
                </a:cubicBezTo>
                <a:cubicBezTo>
                  <a:pt x="1552606" y="1213095"/>
                  <a:pt x="1547556" y="1211196"/>
                  <a:pt x="1541172" y="1211148"/>
                </a:cubicBezTo>
                <a:close/>
                <a:moveTo>
                  <a:pt x="3982221" y="1189063"/>
                </a:moveTo>
                <a:lnTo>
                  <a:pt x="4034910" y="1189063"/>
                </a:lnTo>
                <a:lnTo>
                  <a:pt x="4017679" y="1277781"/>
                </a:lnTo>
                <a:cubicBezTo>
                  <a:pt x="4017411" y="1279094"/>
                  <a:pt x="4017175" y="1280456"/>
                  <a:pt x="4016972" y="1281865"/>
                </a:cubicBezTo>
                <a:cubicBezTo>
                  <a:pt x="4016768" y="1283275"/>
                  <a:pt x="4016661" y="1284572"/>
                  <a:pt x="4016650" y="1285757"/>
                </a:cubicBezTo>
                <a:cubicBezTo>
                  <a:pt x="4016693" y="1289685"/>
                  <a:pt x="4017701" y="1292440"/>
                  <a:pt x="4019672" y="1294021"/>
                </a:cubicBezTo>
                <a:cubicBezTo>
                  <a:pt x="4021644" y="1295603"/>
                  <a:pt x="4024323" y="1296364"/>
                  <a:pt x="4027709" y="1296305"/>
                </a:cubicBezTo>
                <a:cubicBezTo>
                  <a:pt x="4029295" y="1296283"/>
                  <a:pt x="4030624" y="1296198"/>
                  <a:pt x="4031695" y="1296048"/>
                </a:cubicBezTo>
                <a:cubicBezTo>
                  <a:pt x="4032767" y="1295898"/>
                  <a:pt x="4033324" y="1295812"/>
                  <a:pt x="4033367" y="1295790"/>
                </a:cubicBezTo>
                <a:lnTo>
                  <a:pt x="4028738" y="1320191"/>
                </a:lnTo>
                <a:cubicBezTo>
                  <a:pt x="4028609" y="1320223"/>
                  <a:pt x="4027388" y="1320352"/>
                  <a:pt x="4025073" y="1320576"/>
                </a:cubicBezTo>
                <a:cubicBezTo>
                  <a:pt x="4022759" y="1320801"/>
                  <a:pt x="4020122" y="1320929"/>
                  <a:pt x="4017165" y="1320962"/>
                </a:cubicBezTo>
                <a:cubicBezTo>
                  <a:pt x="4011809" y="1321092"/>
                  <a:pt x="4006534" y="1320603"/>
                  <a:pt x="4001339" y="1319496"/>
                </a:cubicBezTo>
                <a:cubicBezTo>
                  <a:pt x="3996145" y="1318390"/>
                  <a:pt x="3991822" y="1315884"/>
                  <a:pt x="3988369" y="1311980"/>
                </a:cubicBezTo>
                <a:cubicBezTo>
                  <a:pt x="3984917" y="1308076"/>
                  <a:pt x="3983124" y="1301994"/>
                  <a:pt x="3982993" y="1293732"/>
                </a:cubicBezTo>
                <a:cubicBezTo>
                  <a:pt x="3982993" y="1291920"/>
                  <a:pt x="3983121" y="1289884"/>
                  <a:pt x="3983378" y="1287622"/>
                </a:cubicBezTo>
                <a:cubicBezTo>
                  <a:pt x="3983635" y="1285360"/>
                  <a:pt x="3984020" y="1282937"/>
                  <a:pt x="3984534" y="1280354"/>
                </a:cubicBezTo>
                <a:lnTo>
                  <a:pt x="3997638" y="1213462"/>
                </a:lnTo>
                <a:lnTo>
                  <a:pt x="3977335" y="1213462"/>
                </a:lnTo>
                <a:close/>
                <a:moveTo>
                  <a:pt x="3324996" y="1189063"/>
                </a:moveTo>
                <a:lnTo>
                  <a:pt x="3377685" y="1189063"/>
                </a:lnTo>
                <a:lnTo>
                  <a:pt x="3360454" y="1277781"/>
                </a:lnTo>
                <a:cubicBezTo>
                  <a:pt x="3360186" y="1279094"/>
                  <a:pt x="3359951" y="1280456"/>
                  <a:pt x="3359747" y="1281865"/>
                </a:cubicBezTo>
                <a:cubicBezTo>
                  <a:pt x="3359543" y="1283275"/>
                  <a:pt x="3359436" y="1284572"/>
                  <a:pt x="3359425" y="1285757"/>
                </a:cubicBezTo>
                <a:cubicBezTo>
                  <a:pt x="3359468" y="1289685"/>
                  <a:pt x="3360476" y="1292440"/>
                  <a:pt x="3362447" y="1294021"/>
                </a:cubicBezTo>
                <a:cubicBezTo>
                  <a:pt x="3364419" y="1295603"/>
                  <a:pt x="3367098" y="1296364"/>
                  <a:pt x="3370484" y="1296305"/>
                </a:cubicBezTo>
                <a:cubicBezTo>
                  <a:pt x="3372070" y="1296283"/>
                  <a:pt x="3373399" y="1296198"/>
                  <a:pt x="3374470" y="1296048"/>
                </a:cubicBezTo>
                <a:cubicBezTo>
                  <a:pt x="3375542" y="1295898"/>
                  <a:pt x="3376099" y="1295812"/>
                  <a:pt x="3376142" y="1295790"/>
                </a:cubicBezTo>
                <a:lnTo>
                  <a:pt x="3371513" y="1320191"/>
                </a:lnTo>
                <a:cubicBezTo>
                  <a:pt x="3371384" y="1320223"/>
                  <a:pt x="3370162" y="1320352"/>
                  <a:pt x="3367848" y="1320576"/>
                </a:cubicBezTo>
                <a:cubicBezTo>
                  <a:pt x="3365533" y="1320801"/>
                  <a:pt x="3362897" y="1320929"/>
                  <a:pt x="3359940" y="1320962"/>
                </a:cubicBezTo>
                <a:cubicBezTo>
                  <a:pt x="3354584" y="1321092"/>
                  <a:pt x="3349309" y="1320603"/>
                  <a:pt x="3344114" y="1319496"/>
                </a:cubicBezTo>
                <a:cubicBezTo>
                  <a:pt x="3338920" y="1318390"/>
                  <a:pt x="3334597" y="1315884"/>
                  <a:pt x="3331144" y="1311980"/>
                </a:cubicBezTo>
                <a:cubicBezTo>
                  <a:pt x="3327692" y="1308076"/>
                  <a:pt x="3325899" y="1301994"/>
                  <a:pt x="3325768" y="1293732"/>
                </a:cubicBezTo>
                <a:cubicBezTo>
                  <a:pt x="3325768" y="1291920"/>
                  <a:pt x="3325896" y="1289884"/>
                  <a:pt x="3326153" y="1287622"/>
                </a:cubicBezTo>
                <a:cubicBezTo>
                  <a:pt x="3326410" y="1285360"/>
                  <a:pt x="3326795" y="1282937"/>
                  <a:pt x="3327309" y="1280354"/>
                </a:cubicBezTo>
                <a:lnTo>
                  <a:pt x="3340413" y="1213462"/>
                </a:lnTo>
                <a:lnTo>
                  <a:pt x="3320110" y="1213462"/>
                </a:lnTo>
                <a:close/>
                <a:moveTo>
                  <a:pt x="2067696" y="1189063"/>
                </a:moveTo>
                <a:lnTo>
                  <a:pt x="2120385" y="1189063"/>
                </a:lnTo>
                <a:lnTo>
                  <a:pt x="2103154" y="1277781"/>
                </a:lnTo>
                <a:cubicBezTo>
                  <a:pt x="2102886" y="1279094"/>
                  <a:pt x="2102650" y="1280456"/>
                  <a:pt x="2102447" y="1281865"/>
                </a:cubicBezTo>
                <a:cubicBezTo>
                  <a:pt x="2102243" y="1283275"/>
                  <a:pt x="2102136" y="1284572"/>
                  <a:pt x="2102125" y="1285757"/>
                </a:cubicBezTo>
                <a:cubicBezTo>
                  <a:pt x="2102168" y="1289685"/>
                  <a:pt x="2103176" y="1292440"/>
                  <a:pt x="2105147" y="1294021"/>
                </a:cubicBezTo>
                <a:cubicBezTo>
                  <a:pt x="2107119" y="1295603"/>
                  <a:pt x="2109798" y="1296364"/>
                  <a:pt x="2113184" y="1296305"/>
                </a:cubicBezTo>
                <a:cubicBezTo>
                  <a:pt x="2114770" y="1296283"/>
                  <a:pt x="2116099" y="1296198"/>
                  <a:pt x="2117170" y="1296048"/>
                </a:cubicBezTo>
                <a:cubicBezTo>
                  <a:pt x="2118242" y="1295898"/>
                  <a:pt x="2118799" y="1295812"/>
                  <a:pt x="2118842" y="1295790"/>
                </a:cubicBezTo>
                <a:lnTo>
                  <a:pt x="2114213" y="1320191"/>
                </a:lnTo>
                <a:cubicBezTo>
                  <a:pt x="2114084" y="1320223"/>
                  <a:pt x="2112862" y="1320352"/>
                  <a:pt x="2110548" y="1320576"/>
                </a:cubicBezTo>
                <a:cubicBezTo>
                  <a:pt x="2108233" y="1320801"/>
                  <a:pt x="2105597" y="1320929"/>
                  <a:pt x="2102640" y="1320962"/>
                </a:cubicBezTo>
                <a:cubicBezTo>
                  <a:pt x="2097284" y="1321092"/>
                  <a:pt x="2092009" y="1320603"/>
                  <a:pt x="2086814" y="1319496"/>
                </a:cubicBezTo>
                <a:cubicBezTo>
                  <a:pt x="2081620" y="1318390"/>
                  <a:pt x="2077297" y="1315884"/>
                  <a:pt x="2073844" y="1311980"/>
                </a:cubicBezTo>
                <a:cubicBezTo>
                  <a:pt x="2070391" y="1308076"/>
                  <a:pt x="2068599" y="1301994"/>
                  <a:pt x="2068468" y="1293732"/>
                </a:cubicBezTo>
                <a:cubicBezTo>
                  <a:pt x="2068468" y="1291920"/>
                  <a:pt x="2068596" y="1289884"/>
                  <a:pt x="2068853" y="1287622"/>
                </a:cubicBezTo>
                <a:cubicBezTo>
                  <a:pt x="2069110" y="1285360"/>
                  <a:pt x="2069495" y="1282937"/>
                  <a:pt x="2070009" y="1280354"/>
                </a:cubicBezTo>
                <a:lnTo>
                  <a:pt x="2083113" y="1213462"/>
                </a:lnTo>
                <a:lnTo>
                  <a:pt x="2062810" y="1213462"/>
                </a:lnTo>
                <a:close/>
                <a:moveTo>
                  <a:pt x="1148404" y="1189063"/>
                </a:moveTo>
                <a:lnTo>
                  <a:pt x="1211915" y="1189063"/>
                </a:lnTo>
                <a:lnTo>
                  <a:pt x="1207287" y="1213462"/>
                </a:lnTo>
                <a:lnTo>
                  <a:pt x="1191859" y="1213462"/>
                </a:lnTo>
                <a:lnTo>
                  <a:pt x="1202915" y="1279829"/>
                </a:lnTo>
                <a:cubicBezTo>
                  <a:pt x="1203365" y="1283211"/>
                  <a:pt x="1203494" y="1286287"/>
                  <a:pt x="1203301" y="1289058"/>
                </a:cubicBezTo>
                <a:cubicBezTo>
                  <a:pt x="1203108" y="1291828"/>
                  <a:pt x="1202980" y="1293297"/>
                  <a:pt x="1202915" y="1293463"/>
                </a:cubicBezTo>
                <a:lnTo>
                  <a:pt x="1203687" y="1293463"/>
                </a:lnTo>
                <a:cubicBezTo>
                  <a:pt x="1203719" y="1293297"/>
                  <a:pt x="1204298" y="1291828"/>
                  <a:pt x="1205422" y="1289058"/>
                </a:cubicBezTo>
                <a:cubicBezTo>
                  <a:pt x="1206547" y="1286287"/>
                  <a:pt x="1208026" y="1283211"/>
                  <a:pt x="1209858" y="1279829"/>
                </a:cubicBezTo>
                <a:lnTo>
                  <a:pt x="1246627" y="1213462"/>
                </a:lnTo>
                <a:lnTo>
                  <a:pt x="1231457" y="1213462"/>
                </a:lnTo>
                <a:lnTo>
                  <a:pt x="1236342" y="1189063"/>
                </a:lnTo>
                <a:lnTo>
                  <a:pt x="1299082" y="1189063"/>
                </a:lnTo>
                <a:lnTo>
                  <a:pt x="1294453" y="1213462"/>
                </a:lnTo>
                <a:lnTo>
                  <a:pt x="1279282" y="1213462"/>
                </a:lnTo>
                <a:lnTo>
                  <a:pt x="1207029" y="1337193"/>
                </a:lnTo>
                <a:cubicBezTo>
                  <a:pt x="1199037" y="1350654"/>
                  <a:pt x="1190338" y="1360226"/>
                  <a:pt x="1180931" y="1365911"/>
                </a:cubicBezTo>
                <a:cubicBezTo>
                  <a:pt x="1171524" y="1371596"/>
                  <a:pt x="1161539" y="1374358"/>
                  <a:pt x="1150976" y="1374197"/>
                </a:cubicBezTo>
                <a:cubicBezTo>
                  <a:pt x="1140391" y="1373801"/>
                  <a:pt x="1132312" y="1372217"/>
                  <a:pt x="1126741" y="1369445"/>
                </a:cubicBezTo>
                <a:cubicBezTo>
                  <a:pt x="1121170" y="1366673"/>
                  <a:pt x="1118363" y="1365089"/>
                  <a:pt x="1118320" y="1364693"/>
                </a:cubicBezTo>
                <a:lnTo>
                  <a:pt x="1132977" y="1341824"/>
                </a:lnTo>
                <a:cubicBezTo>
                  <a:pt x="1132987" y="1342059"/>
                  <a:pt x="1134573" y="1343003"/>
                  <a:pt x="1137734" y="1344653"/>
                </a:cubicBezTo>
                <a:cubicBezTo>
                  <a:pt x="1140894" y="1346304"/>
                  <a:pt x="1145565" y="1347247"/>
                  <a:pt x="1151747" y="1347483"/>
                </a:cubicBezTo>
                <a:cubicBezTo>
                  <a:pt x="1156959" y="1347445"/>
                  <a:pt x="1161834" y="1346105"/>
                  <a:pt x="1166371" y="1343463"/>
                </a:cubicBezTo>
                <a:cubicBezTo>
                  <a:pt x="1170908" y="1340821"/>
                  <a:pt x="1174690" y="1337102"/>
                  <a:pt x="1177717" y="1332306"/>
                </a:cubicBezTo>
                <a:lnTo>
                  <a:pt x="1182859" y="1324074"/>
                </a:lnTo>
                <a:lnTo>
                  <a:pt x="1159461" y="1213462"/>
                </a:lnTo>
                <a:lnTo>
                  <a:pt x="1143776" y="1213462"/>
                </a:lnTo>
                <a:close/>
                <a:moveTo>
                  <a:pt x="4140437" y="1185977"/>
                </a:moveTo>
                <a:cubicBezTo>
                  <a:pt x="4147522" y="1185916"/>
                  <a:pt x="4155098" y="1186893"/>
                  <a:pt x="4163164" y="1188907"/>
                </a:cubicBezTo>
                <a:cubicBezTo>
                  <a:pt x="4171230" y="1190921"/>
                  <a:pt x="4177910" y="1194334"/>
                  <a:pt x="4183205" y="1199146"/>
                </a:cubicBezTo>
                <a:cubicBezTo>
                  <a:pt x="4188499" y="1203958"/>
                  <a:pt x="4190531" y="1210531"/>
                  <a:pt x="4189301" y="1218865"/>
                </a:cubicBezTo>
                <a:lnTo>
                  <a:pt x="4185958" y="1235330"/>
                </a:lnTo>
                <a:lnTo>
                  <a:pt x="4157925" y="1235330"/>
                </a:lnTo>
                <a:lnTo>
                  <a:pt x="4159469" y="1227098"/>
                </a:lnTo>
                <a:cubicBezTo>
                  <a:pt x="4159972" y="1222713"/>
                  <a:pt x="4158000" y="1219390"/>
                  <a:pt x="4153553" y="1217128"/>
                </a:cubicBezTo>
                <a:cubicBezTo>
                  <a:pt x="4149106" y="1214866"/>
                  <a:pt x="4143792" y="1213730"/>
                  <a:pt x="4137608" y="1213720"/>
                </a:cubicBezTo>
                <a:cubicBezTo>
                  <a:pt x="4128676" y="1213859"/>
                  <a:pt x="4120595" y="1216238"/>
                  <a:pt x="4113368" y="1220856"/>
                </a:cubicBezTo>
                <a:cubicBezTo>
                  <a:pt x="4106139" y="1225475"/>
                  <a:pt x="4100383" y="1231494"/>
                  <a:pt x="4096099" y="1238913"/>
                </a:cubicBezTo>
                <a:cubicBezTo>
                  <a:pt x="4091814" y="1246333"/>
                  <a:pt x="4089620" y="1254315"/>
                  <a:pt x="4089517" y="1262859"/>
                </a:cubicBezTo>
                <a:cubicBezTo>
                  <a:pt x="4089522" y="1272448"/>
                  <a:pt x="4092469" y="1280284"/>
                  <a:pt x="4098357" y="1286368"/>
                </a:cubicBezTo>
                <a:cubicBezTo>
                  <a:pt x="4104245" y="1292451"/>
                  <a:pt x="4113043" y="1295592"/>
                  <a:pt x="4124750" y="1295791"/>
                </a:cubicBezTo>
                <a:cubicBezTo>
                  <a:pt x="4133140" y="1295587"/>
                  <a:pt x="4140591" y="1294164"/>
                  <a:pt x="4147105" y="1291522"/>
                </a:cubicBezTo>
                <a:cubicBezTo>
                  <a:pt x="4153619" y="1288879"/>
                  <a:pt x="4158746" y="1286236"/>
                  <a:pt x="4162488" y="1283594"/>
                </a:cubicBezTo>
                <a:cubicBezTo>
                  <a:pt x="4166230" y="1280951"/>
                  <a:pt x="4168138" y="1279528"/>
                  <a:pt x="4168212" y="1279325"/>
                </a:cubicBezTo>
                <a:lnTo>
                  <a:pt x="4176956" y="1304011"/>
                </a:lnTo>
                <a:cubicBezTo>
                  <a:pt x="4176928" y="1304248"/>
                  <a:pt x="4174756" y="1305913"/>
                  <a:pt x="4170441" y="1309005"/>
                </a:cubicBezTo>
                <a:cubicBezTo>
                  <a:pt x="4166126" y="1312097"/>
                  <a:pt x="4159840" y="1315189"/>
                  <a:pt x="4151582" y="1318281"/>
                </a:cubicBezTo>
                <a:cubicBezTo>
                  <a:pt x="4143324" y="1321373"/>
                  <a:pt x="4133265" y="1323038"/>
                  <a:pt x="4121407" y="1323276"/>
                </a:cubicBezTo>
                <a:cubicBezTo>
                  <a:pt x="4100699" y="1322945"/>
                  <a:pt x="4084717" y="1317442"/>
                  <a:pt x="4073463" y="1306766"/>
                </a:cubicBezTo>
                <a:cubicBezTo>
                  <a:pt x="4062208" y="1296090"/>
                  <a:pt x="4056512" y="1282226"/>
                  <a:pt x="4056373" y="1265175"/>
                </a:cubicBezTo>
                <a:cubicBezTo>
                  <a:pt x="4056506" y="1251481"/>
                  <a:pt x="4060152" y="1238652"/>
                  <a:pt x="4067309" y="1226690"/>
                </a:cubicBezTo>
                <a:cubicBezTo>
                  <a:pt x="4074467" y="1214727"/>
                  <a:pt x="4084339" y="1205008"/>
                  <a:pt x="4096926" y="1197533"/>
                </a:cubicBezTo>
                <a:cubicBezTo>
                  <a:pt x="4109513" y="1190059"/>
                  <a:pt x="4124017" y="1186207"/>
                  <a:pt x="4140437" y="1185977"/>
                </a:cubicBezTo>
                <a:close/>
                <a:moveTo>
                  <a:pt x="3821487" y="1185977"/>
                </a:moveTo>
                <a:cubicBezTo>
                  <a:pt x="3830691" y="1185998"/>
                  <a:pt x="3838064" y="1188524"/>
                  <a:pt x="3843604" y="1193555"/>
                </a:cubicBezTo>
                <a:cubicBezTo>
                  <a:pt x="3849144" y="1198586"/>
                  <a:pt x="3852401" y="1205993"/>
                  <a:pt x="3853377" y="1215777"/>
                </a:cubicBezTo>
                <a:lnTo>
                  <a:pt x="3853891" y="1215777"/>
                </a:lnTo>
                <a:cubicBezTo>
                  <a:pt x="3858991" y="1207342"/>
                  <a:pt x="3865764" y="1200320"/>
                  <a:pt x="3874208" y="1194711"/>
                </a:cubicBezTo>
                <a:cubicBezTo>
                  <a:pt x="3882652" y="1189102"/>
                  <a:pt x="3892253" y="1186191"/>
                  <a:pt x="3903011" y="1185977"/>
                </a:cubicBezTo>
                <a:cubicBezTo>
                  <a:pt x="3913841" y="1186003"/>
                  <a:pt x="3922502" y="1189033"/>
                  <a:pt x="3928995" y="1195065"/>
                </a:cubicBezTo>
                <a:cubicBezTo>
                  <a:pt x="3935488" y="1201098"/>
                  <a:pt x="3938818" y="1209973"/>
                  <a:pt x="3938984" y="1221692"/>
                </a:cubicBezTo>
                <a:cubicBezTo>
                  <a:pt x="3938854" y="1227145"/>
                  <a:pt x="3937943" y="1234184"/>
                  <a:pt x="3936252" y="1242810"/>
                </a:cubicBezTo>
                <a:cubicBezTo>
                  <a:pt x="3934561" y="1251436"/>
                  <a:pt x="3932870" y="1259792"/>
                  <a:pt x="3931178" y="1267877"/>
                </a:cubicBezTo>
                <a:cubicBezTo>
                  <a:pt x="3929485" y="1275963"/>
                  <a:pt x="3928573" y="1281923"/>
                  <a:pt x="3928439" y="1285757"/>
                </a:cubicBezTo>
                <a:cubicBezTo>
                  <a:pt x="3928471" y="1289798"/>
                  <a:pt x="3929436" y="1292585"/>
                  <a:pt x="3931333" y="1294118"/>
                </a:cubicBezTo>
                <a:cubicBezTo>
                  <a:pt x="3933229" y="1295651"/>
                  <a:pt x="3935866" y="1296380"/>
                  <a:pt x="3939241" y="1296305"/>
                </a:cubicBezTo>
                <a:cubicBezTo>
                  <a:pt x="3940827" y="1296283"/>
                  <a:pt x="3942156" y="1296198"/>
                  <a:pt x="3943227" y="1296048"/>
                </a:cubicBezTo>
                <a:cubicBezTo>
                  <a:pt x="3944299" y="1295898"/>
                  <a:pt x="3944856" y="1295812"/>
                  <a:pt x="3944899" y="1295790"/>
                </a:cubicBezTo>
                <a:lnTo>
                  <a:pt x="3940270" y="1320191"/>
                </a:lnTo>
                <a:cubicBezTo>
                  <a:pt x="3940232" y="1320223"/>
                  <a:pt x="3939085" y="1320352"/>
                  <a:pt x="3936830" y="1320576"/>
                </a:cubicBezTo>
                <a:cubicBezTo>
                  <a:pt x="3934574" y="1320801"/>
                  <a:pt x="3931435" y="1320929"/>
                  <a:pt x="3927411" y="1320962"/>
                </a:cubicBezTo>
                <a:cubicBezTo>
                  <a:pt x="3922641" y="1321085"/>
                  <a:pt x="3917766" y="1320581"/>
                  <a:pt x="3912785" y="1319449"/>
                </a:cubicBezTo>
                <a:cubicBezTo>
                  <a:pt x="3907806" y="1318317"/>
                  <a:pt x="3903596" y="1315815"/>
                  <a:pt x="3900158" y="1311942"/>
                </a:cubicBezTo>
                <a:cubicBezTo>
                  <a:pt x="3896720" y="1308070"/>
                  <a:pt x="3894928" y="1302086"/>
                  <a:pt x="3894782" y="1293989"/>
                </a:cubicBezTo>
                <a:cubicBezTo>
                  <a:pt x="3894908" y="1289285"/>
                  <a:pt x="3895797" y="1282714"/>
                  <a:pt x="3897446" y="1274274"/>
                </a:cubicBezTo>
                <a:cubicBezTo>
                  <a:pt x="3899096" y="1265835"/>
                  <a:pt x="3900746" y="1257509"/>
                  <a:pt x="3902397" y="1249298"/>
                </a:cubicBezTo>
                <a:cubicBezTo>
                  <a:pt x="3904048" y="1241087"/>
                  <a:pt x="3904939" y="1234971"/>
                  <a:pt x="3905068" y="1230950"/>
                </a:cubicBezTo>
                <a:cubicBezTo>
                  <a:pt x="3905181" y="1226267"/>
                  <a:pt x="3904120" y="1222581"/>
                  <a:pt x="3901886" y="1219892"/>
                </a:cubicBezTo>
                <a:cubicBezTo>
                  <a:pt x="3899652" y="1217202"/>
                  <a:pt x="3895569" y="1215830"/>
                  <a:pt x="3889638" y="1215777"/>
                </a:cubicBezTo>
                <a:cubicBezTo>
                  <a:pt x="3882577" y="1215912"/>
                  <a:pt x="3876240" y="1218185"/>
                  <a:pt x="3870626" y="1222597"/>
                </a:cubicBezTo>
                <a:cubicBezTo>
                  <a:pt x="3865013" y="1227008"/>
                  <a:pt x="3860314" y="1232749"/>
                  <a:pt x="3856529" y="1239818"/>
                </a:cubicBezTo>
                <a:cubicBezTo>
                  <a:pt x="3852745" y="1246887"/>
                  <a:pt x="3850065" y="1254475"/>
                  <a:pt x="3848490" y="1262583"/>
                </a:cubicBezTo>
                <a:lnTo>
                  <a:pt x="3837432" y="1320190"/>
                </a:lnTo>
                <a:lnTo>
                  <a:pt x="3804770" y="1320190"/>
                </a:lnTo>
                <a:lnTo>
                  <a:pt x="3819944" y="1242009"/>
                </a:lnTo>
                <a:cubicBezTo>
                  <a:pt x="3820345" y="1239817"/>
                  <a:pt x="3820699" y="1237706"/>
                  <a:pt x="3821004" y="1235676"/>
                </a:cubicBezTo>
                <a:cubicBezTo>
                  <a:pt x="3821310" y="1233645"/>
                  <a:pt x="3821471" y="1231727"/>
                  <a:pt x="3821487" y="1229922"/>
                </a:cubicBezTo>
                <a:cubicBezTo>
                  <a:pt x="3821588" y="1225732"/>
                  <a:pt x="3820549" y="1222346"/>
                  <a:pt x="3818369" y="1219763"/>
                </a:cubicBezTo>
                <a:cubicBezTo>
                  <a:pt x="3816188" y="1217181"/>
                  <a:pt x="3812255" y="1215852"/>
                  <a:pt x="3806571" y="1215777"/>
                </a:cubicBezTo>
                <a:cubicBezTo>
                  <a:pt x="3799089" y="1215934"/>
                  <a:pt x="3792450" y="1218363"/>
                  <a:pt x="3786654" y="1223064"/>
                </a:cubicBezTo>
                <a:cubicBezTo>
                  <a:pt x="3780858" y="1227764"/>
                  <a:pt x="3776048" y="1233793"/>
                  <a:pt x="3772223" y="1241152"/>
                </a:cubicBezTo>
                <a:cubicBezTo>
                  <a:pt x="3768399" y="1248510"/>
                  <a:pt x="3765703" y="1256253"/>
                  <a:pt x="3764137" y="1264383"/>
                </a:cubicBezTo>
                <a:lnTo>
                  <a:pt x="3753335" y="1320190"/>
                </a:lnTo>
                <a:lnTo>
                  <a:pt x="3720674" y="1320190"/>
                </a:lnTo>
                <a:lnTo>
                  <a:pt x="3740477" y="1218863"/>
                </a:lnTo>
                <a:cubicBezTo>
                  <a:pt x="3740750" y="1217175"/>
                  <a:pt x="3740525" y="1215857"/>
                  <a:pt x="3739802" y="1214909"/>
                </a:cubicBezTo>
                <a:cubicBezTo>
                  <a:pt x="3739078" y="1213961"/>
                  <a:pt x="3737760" y="1213478"/>
                  <a:pt x="3735847" y="1213462"/>
                </a:cubicBezTo>
                <a:lnTo>
                  <a:pt x="3721188" y="1213462"/>
                </a:lnTo>
                <a:lnTo>
                  <a:pt x="3725818" y="1189063"/>
                </a:lnTo>
                <a:lnTo>
                  <a:pt x="3760279" y="1189063"/>
                </a:lnTo>
                <a:cubicBezTo>
                  <a:pt x="3765503" y="1189100"/>
                  <a:pt x="3769264" y="1190117"/>
                  <a:pt x="3771563" y="1192113"/>
                </a:cubicBezTo>
                <a:cubicBezTo>
                  <a:pt x="3773861" y="1194109"/>
                  <a:pt x="3774986" y="1196859"/>
                  <a:pt x="3774938" y="1200364"/>
                </a:cubicBezTo>
                <a:cubicBezTo>
                  <a:pt x="3774906" y="1202076"/>
                  <a:pt x="3774585" y="1204430"/>
                  <a:pt x="3773974" y="1207427"/>
                </a:cubicBezTo>
                <a:cubicBezTo>
                  <a:pt x="3773363" y="1210424"/>
                  <a:pt x="3772656" y="1213036"/>
                  <a:pt x="3771852" y="1215263"/>
                </a:cubicBezTo>
                <a:lnTo>
                  <a:pt x="3772366" y="1215263"/>
                </a:lnTo>
                <a:cubicBezTo>
                  <a:pt x="3773640" y="1212718"/>
                  <a:pt x="3776551" y="1209160"/>
                  <a:pt x="3781101" y="1204588"/>
                </a:cubicBezTo>
                <a:cubicBezTo>
                  <a:pt x="3785650" y="1200016"/>
                  <a:pt x="3791400" y="1195829"/>
                  <a:pt x="3798351" y="1192028"/>
                </a:cubicBezTo>
                <a:cubicBezTo>
                  <a:pt x="3805301" y="1188227"/>
                  <a:pt x="3813013" y="1186210"/>
                  <a:pt x="3821487" y="1185977"/>
                </a:cubicBezTo>
                <a:close/>
                <a:moveTo>
                  <a:pt x="3646969" y="1185977"/>
                </a:moveTo>
                <a:cubicBezTo>
                  <a:pt x="3664443" y="1186227"/>
                  <a:pt x="3677512" y="1190863"/>
                  <a:pt x="3686175" y="1199886"/>
                </a:cubicBezTo>
                <a:cubicBezTo>
                  <a:pt x="3694839" y="1208908"/>
                  <a:pt x="3699165" y="1220815"/>
                  <a:pt x="3699153" y="1235607"/>
                </a:cubicBezTo>
                <a:cubicBezTo>
                  <a:pt x="3698971" y="1241539"/>
                  <a:pt x="3698244" y="1246892"/>
                  <a:pt x="3696970" y="1251664"/>
                </a:cubicBezTo>
                <a:cubicBezTo>
                  <a:pt x="3695696" y="1256436"/>
                  <a:pt x="3694968" y="1258962"/>
                  <a:pt x="3694786" y="1259239"/>
                </a:cubicBezTo>
                <a:lnTo>
                  <a:pt x="3604514" y="1259239"/>
                </a:lnTo>
                <a:cubicBezTo>
                  <a:pt x="3604481" y="1259293"/>
                  <a:pt x="3604353" y="1259958"/>
                  <a:pt x="3604128" y="1261234"/>
                </a:cubicBezTo>
                <a:cubicBezTo>
                  <a:pt x="3603903" y="1262510"/>
                  <a:pt x="3603774" y="1264076"/>
                  <a:pt x="3603742" y="1265932"/>
                </a:cubicBezTo>
                <a:cubicBezTo>
                  <a:pt x="3603811" y="1274721"/>
                  <a:pt x="3606695" y="1281853"/>
                  <a:pt x="3612394" y="1287328"/>
                </a:cubicBezTo>
                <a:cubicBezTo>
                  <a:pt x="3618092" y="1292804"/>
                  <a:pt x="3626186" y="1295624"/>
                  <a:pt x="3636677" y="1295791"/>
                </a:cubicBezTo>
                <a:cubicBezTo>
                  <a:pt x="3643821" y="1295613"/>
                  <a:pt x="3650458" y="1294367"/>
                  <a:pt x="3656590" y="1292053"/>
                </a:cubicBezTo>
                <a:cubicBezTo>
                  <a:pt x="3662721" y="1289740"/>
                  <a:pt x="3667681" y="1287427"/>
                  <a:pt x="3671468" y="1285113"/>
                </a:cubicBezTo>
                <a:cubicBezTo>
                  <a:pt x="3675255" y="1282800"/>
                  <a:pt x="3677204" y="1281554"/>
                  <a:pt x="3677316" y="1281376"/>
                </a:cubicBezTo>
                <a:lnTo>
                  <a:pt x="3686051" y="1306066"/>
                </a:lnTo>
                <a:cubicBezTo>
                  <a:pt x="3685949" y="1306278"/>
                  <a:pt x="3683639" y="1307765"/>
                  <a:pt x="3679120" y="1310528"/>
                </a:cubicBezTo>
                <a:cubicBezTo>
                  <a:pt x="3674601" y="1313290"/>
                  <a:pt x="3668481" y="1316052"/>
                  <a:pt x="3660761" y="1318814"/>
                </a:cubicBezTo>
                <a:cubicBezTo>
                  <a:pt x="3653040" y="1321576"/>
                  <a:pt x="3644325" y="1323064"/>
                  <a:pt x="3634618" y="1323276"/>
                </a:cubicBezTo>
                <a:cubicBezTo>
                  <a:pt x="3614069" y="1322908"/>
                  <a:pt x="3598330" y="1317479"/>
                  <a:pt x="3587401" y="1306989"/>
                </a:cubicBezTo>
                <a:cubicBezTo>
                  <a:pt x="3576471" y="1296500"/>
                  <a:pt x="3570956" y="1283157"/>
                  <a:pt x="3570855" y="1266961"/>
                </a:cubicBezTo>
                <a:cubicBezTo>
                  <a:pt x="3570985" y="1251957"/>
                  <a:pt x="3574323" y="1238368"/>
                  <a:pt x="3580868" y="1226194"/>
                </a:cubicBezTo>
                <a:cubicBezTo>
                  <a:pt x="3587414" y="1214020"/>
                  <a:pt x="3596390" y="1204318"/>
                  <a:pt x="3607795" y="1197087"/>
                </a:cubicBezTo>
                <a:cubicBezTo>
                  <a:pt x="3619201" y="1189856"/>
                  <a:pt x="3632259" y="1186153"/>
                  <a:pt x="3646969" y="1185977"/>
                </a:cubicBezTo>
                <a:close/>
                <a:moveTo>
                  <a:pt x="3243815" y="1185977"/>
                </a:moveTo>
                <a:cubicBezTo>
                  <a:pt x="3259602" y="1186174"/>
                  <a:pt x="3271789" y="1191174"/>
                  <a:pt x="3280376" y="1200977"/>
                </a:cubicBezTo>
                <a:cubicBezTo>
                  <a:pt x="3288963" y="1210781"/>
                  <a:pt x="3293310" y="1224204"/>
                  <a:pt x="3293417" y="1241248"/>
                </a:cubicBezTo>
                <a:cubicBezTo>
                  <a:pt x="3293202" y="1257568"/>
                  <a:pt x="3289693" y="1271861"/>
                  <a:pt x="3282891" y="1284126"/>
                </a:cubicBezTo>
                <a:cubicBezTo>
                  <a:pt x="3276089" y="1296390"/>
                  <a:pt x="3267286" y="1305953"/>
                  <a:pt x="3256484" y="1312815"/>
                </a:cubicBezTo>
                <a:cubicBezTo>
                  <a:pt x="3245681" y="1319677"/>
                  <a:pt x="3234172" y="1323164"/>
                  <a:pt x="3221955" y="1323276"/>
                </a:cubicBezTo>
                <a:cubicBezTo>
                  <a:pt x="3214004" y="1323292"/>
                  <a:pt x="3206760" y="1321719"/>
                  <a:pt x="3200223" y="1318556"/>
                </a:cubicBezTo>
                <a:cubicBezTo>
                  <a:pt x="3193687" y="1315393"/>
                  <a:pt x="3188501" y="1310545"/>
                  <a:pt x="3184664" y="1304011"/>
                </a:cubicBezTo>
                <a:lnTo>
                  <a:pt x="3184150" y="1304011"/>
                </a:lnTo>
                <a:cubicBezTo>
                  <a:pt x="3184166" y="1304086"/>
                  <a:pt x="3184069" y="1305220"/>
                  <a:pt x="3183860" y="1307414"/>
                </a:cubicBezTo>
                <a:cubicBezTo>
                  <a:pt x="3183652" y="1309608"/>
                  <a:pt x="3183234" y="1312413"/>
                  <a:pt x="3182607" y="1315827"/>
                </a:cubicBezTo>
                <a:lnTo>
                  <a:pt x="3171805" y="1371625"/>
                </a:lnTo>
                <a:lnTo>
                  <a:pt x="3139144" y="1371625"/>
                </a:lnTo>
                <a:lnTo>
                  <a:pt x="3168720" y="1219122"/>
                </a:lnTo>
                <a:cubicBezTo>
                  <a:pt x="3169004" y="1217423"/>
                  <a:pt x="3168821" y="1216062"/>
                  <a:pt x="3168173" y="1215038"/>
                </a:cubicBezTo>
                <a:cubicBezTo>
                  <a:pt x="3167525" y="1214014"/>
                  <a:pt x="3166249" y="1213489"/>
                  <a:pt x="3164347" y="1213462"/>
                </a:cubicBezTo>
                <a:lnTo>
                  <a:pt x="3149688" y="1213462"/>
                </a:lnTo>
                <a:lnTo>
                  <a:pt x="3154318" y="1189063"/>
                </a:lnTo>
                <a:lnTo>
                  <a:pt x="3188008" y="1189063"/>
                </a:lnTo>
                <a:cubicBezTo>
                  <a:pt x="3193435" y="1189127"/>
                  <a:pt x="3197175" y="1190090"/>
                  <a:pt x="3199227" y="1191952"/>
                </a:cubicBezTo>
                <a:cubicBezTo>
                  <a:pt x="3201279" y="1193814"/>
                  <a:pt x="3202254" y="1196190"/>
                  <a:pt x="3202152" y="1199079"/>
                </a:cubicBezTo>
                <a:cubicBezTo>
                  <a:pt x="3202104" y="1200481"/>
                  <a:pt x="3201815" y="1202172"/>
                  <a:pt x="3201284" y="1204152"/>
                </a:cubicBezTo>
                <a:cubicBezTo>
                  <a:pt x="3200754" y="1206132"/>
                  <a:pt x="3200272" y="1207694"/>
                  <a:pt x="3199838" y="1208839"/>
                </a:cubicBezTo>
                <a:lnTo>
                  <a:pt x="3200352" y="1208839"/>
                </a:lnTo>
                <a:cubicBezTo>
                  <a:pt x="3205169" y="1202043"/>
                  <a:pt x="3211287" y="1196562"/>
                  <a:pt x="3218708" y="1192399"/>
                </a:cubicBezTo>
                <a:cubicBezTo>
                  <a:pt x="3226128" y="1188235"/>
                  <a:pt x="3234497" y="1186095"/>
                  <a:pt x="3243815" y="1185977"/>
                </a:cubicBezTo>
                <a:close/>
                <a:moveTo>
                  <a:pt x="3075469" y="1185977"/>
                </a:moveTo>
                <a:cubicBezTo>
                  <a:pt x="3092943" y="1186227"/>
                  <a:pt x="3106012" y="1190863"/>
                  <a:pt x="3114675" y="1199886"/>
                </a:cubicBezTo>
                <a:cubicBezTo>
                  <a:pt x="3123339" y="1208908"/>
                  <a:pt x="3127665" y="1220815"/>
                  <a:pt x="3127653" y="1235607"/>
                </a:cubicBezTo>
                <a:cubicBezTo>
                  <a:pt x="3127471" y="1241539"/>
                  <a:pt x="3126744" y="1246892"/>
                  <a:pt x="3125470" y="1251664"/>
                </a:cubicBezTo>
                <a:cubicBezTo>
                  <a:pt x="3124196" y="1256436"/>
                  <a:pt x="3123468" y="1258962"/>
                  <a:pt x="3123286" y="1259239"/>
                </a:cubicBezTo>
                <a:lnTo>
                  <a:pt x="3033014" y="1259239"/>
                </a:lnTo>
                <a:cubicBezTo>
                  <a:pt x="3032981" y="1259293"/>
                  <a:pt x="3032853" y="1259958"/>
                  <a:pt x="3032628" y="1261234"/>
                </a:cubicBezTo>
                <a:cubicBezTo>
                  <a:pt x="3032403" y="1262510"/>
                  <a:pt x="3032274" y="1264076"/>
                  <a:pt x="3032242" y="1265932"/>
                </a:cubicBezTo>
                <a:cubicBezTo>
                  <a:pt x="3032311" y="1274721"/>
                  <a:pt x="3035195" y="1281853"/>
                  <a:pt x="3040894" y="1287328"/>
                </a:cubicBezTo>
                <a:cubicBezTo>
                  <a:pt x="3046592" y="1292804"/>
                  <a:pt x="3054686" y="1295624"/>
                  <a:pt x="3065177" y="1295791"/>
                </a:cubicBezTo>
                <a:cubicBezTo>
                  <a:pt x="3072320" y="1295613"/>
                  <a:pt x="3078958" y="1294367"/>
                  <a:pt x="3085090" y="1292053"/>
                </a:cubicBezTo>
                <a:cubicBezTo>
                  <a:pt x="3091222" y="1289740"/>
                  <a:pt x="3096181" y="1287427"/>
                  <a:pt x="3099968" y="1285113"/>
                </a:cubicBezTo>
                <a:cubicBezTo>
                  <a:pt x="3103755" y="1282800"/>
                  <a:pt x="3105704" y="1281554"/>
                  <a:pt x="3105816" y="1281376"/>
                </a:cubicBezTo>
                <a:lnTo>
                  <a:pt x="3114551" y="1306066"/>
                </a:lnTo>
                <a:cubicBezTo>
                  <a:pt x="3114449" y="1306278"/>
                  <a:pt x="3112139" y="1307765"/>
                  <a:pt x="3107620" y="1310528"/>
                </a:cubicBezTo>
                <a:cubicBezTo>
                  <a:pt x="3103101" y="1313290"/>
                  <a:pt x="3096981" y="1316052"/>
                  <a:pt x="3089260" y="1318814"/>
                </a:cubicBezTo>
                <a:cubicBezTo>
                  <a:pt x="3081540" y="1321576"/>
                  <a:pt x="3072826" y="1323064"/>
                  <a:pt x="3063118" y="1323276"/>
                </a:cubicBezTo>
                <a:cubicBezTo>
                  <a:pt x="3042569" y="1322908"/>
                  <a:pt x="3026830" y="1317479"/>
                  <a:pt x="3015901" y="1306989"/>
                </a:cubicBezTo>
                <a:cubicBezTo>
                  <a:pt x="3004971" y="1296500"/>
                  <a:pt x="2999456" y="1283157"/>
                  <a:pt x="2999355" y="1266961"/>
                </a:cubicBezTo>
                <a:cubicBezTo>
                  <a:pt x="2999485" y="1251957"/>
                  <a:pt x="3002823" y="1238368"/>
                  <a:pt x="3009368" y="1226194"/>
                </a:cubicBezTo>
                <a:cubicBezTo>
                  <a:pt x="3015914" y="1214020"/>
                  <a:pt x="3024890" y="1204318"/>
                  <a:pt x="3036295" y="1197087"/>
                </a:cubicBezTo>
                <a:cubicBezTo>
                  <a:pt x="3047701" y="1189856"/>
                  <a:pt x="3060759" y="1186153"/>
                  <a:pt x="3075469" y="1185977"/>
                </a:cubicBezTo>
                <a:close/>
                <a:moveTo>
                  <a:pt x="2897854" y="1185977"/>
                </a:moveTo>
                <a:cubicBezTo>
                  <a:pt x="2905416" y="1185956"/>
                  <a:pt x="2912707" y="1186968"/>
                  <a:pt x="2919727" y="1189012"/>
                </a:cubicBezTo>
                <a:cubicBezTo>
                  <a:pt x="2926748" y="1191056"/>
                  <a:pt x="2932326" y="1194256"/>
                  <a:pt x="2936462" y="1198612"/>
                </a:cubicBezTo>
                <a:cubicBezTo>
                  <a:pt x="2940598" y="1202969"/>
                  <a:pt x="2942121" y="1208605"/>
                  <a:pt x="2941030" y="1215522"/>
                </a:cubicBezTo>
                <a:lnTo>
                  <a:pt x="2938201" y="1229929"/>
                </a:lnTo>
                <a:lnTo>
                  <a:pt x="2910192" y="1229929"/>
                </a:lnTo>
                <a:lnTo>
                  <a:pt x="2911477" y="1222211"/>
                </a:lnTo>
                <a:cubicBezTo>
                  <a:pt x="2911878" y="1217832"/>
                  <a:pt x="2910047" y="1214948"/>
                  <a:pt x="2905983" y="1213560"/>
                </a:cubicBezTo>
                <a:cubicBezTo>
                  <a:pt x="2901919" y="1212171"/>
                  <a:pt x="2897836" y="1211539"/>
                  <a:pt x="2893735" y="1211662"/>
                </a:cubicBezTo>
                <a:cubicBezTo>
                  <a:pt x="2887159" y="1211662"/>
                  <a:pt x="2881774" y="1212820"/>
                  <a:pt x="2877579" y="1215136"/>
                </a:cubicBezTo>
                <a:cubicBezTo>
                  <a:pt x="2873385" y="1217451"/>
                  <a:pt x="2871218" y="1220924"/>
                  <a:pt x="2871079" y="1225555"/>
                </a:cubicBezTo>
                <a:cubicBezTo>
                  <a:pt x="2871400" y="1230941"/>
                  <a:pt x="2874615" y="1234994"/>
                  <a:pt x="2880723" y="1237715"/>
                </a:cubicBezTo>
                <a:cubicBezTo>
                  <a:pt x="2886831" y="1240436"/>
                  <a:pt x="2893903" y="1243082"/>
                  <a:pt x="2901940" y="1245654"/>
                </a:cubicBezTo>
                <a:cubicBezTo>
                  <a:pt x="2909976" y="1248226"/>
                  <a:pt x="2917049" y="1251982"/>
                  <a:pt x="2923157" y="1256922"/>
                </a:cubicBezTo>
                <a:cubicBezTo>
                  <a:pt x="2929264" y="1261862"/>
                  <a:pt x="2932479" y="1269244"/>
                  <a:pt x="2932801" y="1279067"/>
                </a:cubicBezTo>
                <a:cubicBezTo>
                  <a:pt x="2932486" y="1292609"/>
                  <a:pt x="2926756" y="1303320"/>
                  <a:pt x="2915612" y="1311200"/>
                </a:cubicBezTo>
                <a:cubicBezTo>
                  <a:pt x="2904467" y="1319080"/>
                  <a:pt x="2889794" y="1323105"/>
                  <a:pt x="2871593" y="1323276"/>
                </a:cubicBezTo>
                <a:cubicBezTo>
                  <a:pt x="2863854" y="1323324"/>
                  <a:pt x="2855894" y="1322258"/>
                  <a:pt x="2847713" y="1320079"/>
                </a:cubicBezTo>
                <a:cubicBezTo>
                  <a:pt x="2839533" y="1317900"/>
                  <a:pt x="2832865" y="1314322"/>
                  <a:pt x="2827712" y="1309345"/>
                </a:cubicBezTo>
                <a:cubicBezTo>
                  <a:pt x="2822558" y="1304368"/>
                  <a:pt x="2820651" y="1297705"/>
                  <a:pt x="2821990" y="1289358"/>
                </a:cubicBezTo>
                <a:lnTo>
                  <a:pt x="2824562" y="1276495"/>
                </a:lnTo>
                <a:lnTo>
                  <a:pt x="2852324" y="1276495"/>
                </a:lnTo>
                <a:lnTo>
                  <a:pt x="2851039" y="1283183"/>
                </a:lnTo>
                <a:cubicBezTo>
                  <a:pt x="2850362" y="1287333"/>
                  <a:pt x="2851431" y="1290468"/>
                  <a:pt x="2854246" y="1292588"/>
                </a:cubicBezTo>
                <a:cubicBezTo>
                  <a:pt x="2857062" y="1294708"/>
                  <a:pt x="2860548" y="1296128"/>
                  <a:pt x="2864706" y="1296847"/>
                </a:cubicBezTo>
                <a:cubicBezTo>
                  <a:pt x="2868865" y="1297567"/>
                  <a:pt x="2872619" y="1297900"/>
                  <a:pt x="2875970" y="1297848"/>
                </a:cubicBezTo>
                <a:cubicBezTo>
                  <a:pt x="2883646" y="1297778"/>
                  <a:pt x="2889664" y="1296374"/>
                  <a:pt x="2894024" y="1293635"/>
                </a:cubicBezTo>
                <a:cubicBezTo>
                  <a:pt x="2898385" y="1290896"/>
                  <a:pt x="2900605" y="1287241"/>
                  <a:pt x="2900686" y="1282669"/>
                </a:cubicBezTo>
                <a:cubicBezTo>
                  <a:pt x="2900366" y="1277466"/>
                  <a:pt x="2897165" y="1273465"/>
                  <a:pt x="2891082" y="1270666"/>
                </a:cubicBezTo>
                <a:cubicBezTo>
                  <a:pt x="2885000" y="1267867"/>
                  <a:pt x="2877957" y="1265072"/>
                  <a:pt x="2869953" y="1262280"/>
                </a:cubicBezTo>
                <a:cubicBezTo>
                  <a:pt x="2861950" y="1259489"/>
                  <a:pt x="2854907" y="1255504"/>
                  <a:pt x="2848825" y="1250325"/>
                </a:cubicBezTo>
                <a:cubicBezTo>
                  <a:pt x="2842743" y="1245147"/>
                  <a:pt x="2839541" y="1237576"/>
                  <a:pt x="2839221" y="1227613"/>
                </a:cubicBezTo>
                <a:cubicBezTo>
                  <a:pt x="2839402" y="1218116"/>
                  <a:pt x="2842295" y="1210290"/>
                  <a:pt x="2847901" y="1204136"/>
                </a:cubicBezTo>
                <a:cubicBezTo>
                  <a:pt x="2853507" y="1197982"/>
                  <a:pt x="2860744" y="1193413"/>
                  <a:pt x="2869611" y="1190430"/>
                </a:cubicBezTo>
                <a:cubicBezTo>
                  <a:pt x="2878478" y="1187447"/>
                  <a:pt x="2887892" y="1185962"/>
                  <a:pt x="2897854" y="1185977"/>
                </a:cubicBezTo>
                <a:close/>
                <a:moveTo>
                  <a:pt x="2761144" y="1185977"/>
                </a:moveTo>
                <a:cubicBezTo>
                  <a:pt x="2778618" y="1186227"/>
                  <a:pt x="2791687" y="1190863"/>
                  <a:pt x="2800350" y="1199886"/>
                </a:cubicBezTo>
                <a:cubicBezTo>
                  <a:pt x="2809014" y="1208908"/>
                  <a:pt x="2813340" y="1220815"/>
                  <a:pt x="2813328" y="1235607"/>
                </a:cubicBezTo>
                <a:cubicBezTo>
                  <a:pt x="2813147" y="1241539"/>
                  <a:pt x="2812419" y="1246892"/>
                  <a:pt x="2811145" y="1251664"/>
                </a:cubicBezTo>
                <a:cubicBezTo>
                  <a:pt x="2809871" y="1256436"/>
                  <a:pt x="2809143" y="1258962"/>
                  <a:pt x="2808961" y="1259239"/>
                </a:cubicBezTo>
                <a:lnTo>
                  <a:pt x="2718689" y="1259239"/>
                </a:lnTo>
                <a:cubicBezTo>
                  <a:pt x="2718656" y="1259293"/>
                  <a:pt x="2718528" y="1259958"/>
                  <a:pt x="2718303" y="1261234"/>
                </a:cubicBezTo>
                <a:cubicBezTo>
                  <a:pt x="2718078" y="1262510"/>
                  <a:pt x="2717949" y="1264076"/>
                  <a:pt x="2717917" y="1265932"/>
                </a:cubicBezTo>
                <a:cubicBezTo>
                  <a:pt x="2717986" y="1274721"/>
                  <a:pt x="2720870" y="1281853"/>
                  <a:pt x="2726569" y="1287328"/>
                </a:cubicBezTo>
                <a:cubicBezTo>
                  <a:pt x="2732267" y="1292804"/>
                  <a:pt x="2740361" y="1295624"/>
                  <a:pt x="2750852" y="1295791"/>
                </a:cubicBezTo>
                <a:cubicBezTo>
                  <a:pt x="2757996" y="1295613"/>
                  <a:pt x="2764633" y="1294367"/>
                  <a:pt x="2770765" y="1292053"/>
                </a:cubicBezTo>
                <a:cubicBezTo>
                  <a:pt x="2776896" y="1289740"/>
                  <a:pt x="2781856" y="1287427"/>
                  <a:pt x="2785643" y="1285113"/>
                </a:cubicBezTo>
                <a:cubicBezTo>
                  <a:pt x="2789430" y="1282800"/>
                  <a:pt x="2791379" y="1281554"/>
                  <a:pt x="2791491" y="1281376"/>
                </a:cubicBezTo>
                <a:lnTo>
                  <a:pt x="2800226" y="1306066"/>
                </a:lnTo>
                <a:cubicBezTo>
                  <a:pt x="2800124" y="1306278"/>
                  <a:pt x="2797814" y="1307765"/>
                  <a:pt x="2793295" y="1310528"/>
                </a:cubicBezTo>
                <a:cubicBezTo>
                  <a:pt x="2788776" y="1313290"/>
                  <a:pt x="2782656" y="1316052"/>
                  <a:pt x="2774936" y="1318814"/>
                </a:cubicBezTo>
                <a:cubicBezTo>
                  <a:pt x="2767215" y="1321576"/>
                  <a:pt x="2758500" y="1323064"/>
                  <a:pt x="2748793" y="1323276"/>
                </a:cubicBezTo>
                <a:cubicBezTo>
                  <a:pt x="2728244" y="1322908"/>
                  <a:pt x="2712505" y="1317479"/>
                  <a:pt x="2701576" y="1306989"/>
                </a:cubicBezTo>
                <a:cubicBezTo>
                  <a:pt x="2690646" y="1296500"/>
                  <a:pt x="2685131" y="1283157"/>
                  <a:pt x="2685030" y="1266961"/>
                </a:cubicBezTo>
                <a:cubicBezTo>
                  <a:pt x="2685160" y="1251957"/>
                  <a:pt x="2688498" y="1238368"/>
                  <a:pt x="2695043" y="1226194"/>
                </a:cubicBezTo>
                <a:cubicBezTo>
                  <a:pt x="2701589" y="1214020"/>
                  <a:pt x="2710565" y="1204318"/>
                  <a:pt x="2721970" y="1197087"/>
                </a:cubicBezTo>
                <a:cubicBezTo>
                  <a:pt x="2733376" y="1189856"/>
                  <a:pt x="2746434" y="1186153"/>
                  <a:pt x="2761144" y="1185977"/>
                </a:cubicBezTo>
                <a:close/>
                <a:moveTo>
                  <a:pt x="2523019" y="1185977"/>
                </a:moveTo>
                <a:cubicBezTo>
                  <a:pt x="2540493" y="1186227"/>
                  <a:pt x="2553562" y="1190863"/>
                  <a:pt x="2562225" y="1199886"/>
                </a:cubicBezTo>
                <a:cubicBezTo>
                  <a:pt x="2570889" y="1208908"/>
                  <a:pt x="2575215" y="1220815"/>
                  <a:pt x="2575204" y="1235607"/>
                </a:cubicBezTo>
                <a:cubicBezTo>
                  <a:pt x="2575021" y="1241539"/>
                  <a:pt x="2574294" y="1246892"/>
                  <a:pt x="2573020" y="1251664"/>
                </a:cubicBezTo>
                <a:cubicBezTo>
                  <a:pt x="2571746" y="1256436"/>
                  <a:pt x="2571018" y="1258962"/>
                  <a:pt x="2570836" y="1259239"/>
                </a:cubicBezTo>
                <a:lnTo>
                  <a:pt x="2480564" y="1259239"/>
                </a:lnTo>
                <a:cubicBezTo>
                  <a:pt x="2480531" y="1259293"/>
                  <a:pt x="2480403" y="1259958"/>
                  <a:pt x="2480178" y="1261234"/>
                </a:cubicBezTo>
                <a:cubicBezTo>
                  <a:pt x="2479953" y="1262510"/>
                  <a:pt x="2479824" y="1264076"/>
                  <a:pt x="2479792" y="1265932"/>
                </a:cubicBezTo>
                <a:cubicBezTo>
                  <a:pt x="2479861" y="1274721"/>
                  <a:pt x="2482745" y="1281853"/>
                  <a:pt x="2488444" y="1287328"/>
                </a:cubicBezTo>
                <a:cubicBezTo>
                  <a:pt x="2494142" y="1292804"/>
                  <a:pt x="2502236" y="1295624"/>
                  <a:pt x="2512727" y="1295791"/>
                </a:cubicBezTo>
                <a:cubicBezTo>
                  <a:pt x="2519870" y="1295613"/>
                  <a:pt x="2526508" y="1294367"/>
                  <a:pt x="2532640" y="1292053"/>
                </a:cubicBezTo>
                <a:cubicBezTo>
                  <a:pt x="2538772" y="1289740"/>
                  <a:pt x="2543731" y="1287427"/>
                  <a:pt x="2547518" y="1285113"/>
                </a:cubicBezTo>
                <a:cubicBezTo>
                  <a:pt x="2551305" y="1282800"/>
                  <a:pt x="2553254" y="1281554"/>
                  <a:pt x="2553366" y="1281376"/>
                </a:cubicBezTo>
                <a:lnTo>
                  <a:pt x="2562101" y="1306066"/>
                </a:lnTo>
                <a:cubicBezTo>
                  <a:pt x="2561999" y="1306278"/>
                  <a:pt x="2559689" y="1307765"/>
                  <a:pt x="2555170" y="1310528"/>
                </a:cubicBezTo>
                <a:cubicBezTo>
                  <a:pt x="2550651" y="1313290"/>
                  <a:pt x="2544531" y="1316052"/>
                  <a:pt x="2536810" y="1318814"/>
                </a:cubicBezTo>
                <a:cubicBezTo>
                  <a:pt x="2529090" y="1321576"/>
                  <a:pt x="2520376" y="1323064"/>
                  <a:pt x="2510668" y="1323276"/>
                </a:cubicBezTo>
                <a:cubicBezTo>
                  <a:pt x="2490119" y="1322908"/>
                  <a:pt x="2474380" y="1317479"/>
                  <a:pt x="2463451" y="1306989"/>
                </a:cubicBezTo>
                <a:cubicBezTo>
                  <a:pt x="2452521" y="1296500"/>
                  <a:pt x="2447006" y="1283157"/>
                  <a:pt x="2446905" y="1266961"/>
                </a:cubicBezTo>
                <a:cubicBezTo>
                  <a:pt x="2447035" y="1251957"/>
                  <a:pt x="2450373" y="1238368"/>
                  <a:pt x="2456918" y="1226194"/>
                </a:cubicBezTo>
                <a:cubicBezTo>
                  <a:pt x="2463464" y="1214020"/>
                  <a:pt x="2472440" y="1204318"/>
                  <a:pt x="2483845" y="1197087"/>
                </a:cubicBezTo>
                <a:cubicBezTo>
                  <a:pt x="2495251" y="1189856"/>
                  <a:pt x="2508309" y="1186153"/>
                  <a:pt x="2523019" y="1185977"/>
                </a:cubicBezTo>
                <a:close/>
                <a:moveTo>
                  <a:pt x="2213078" y="1185977"/>
                </a:moveTo>
                <a:cubicBezTo>
                  <a:pt x="2220945" y="1185918"/>
                  <a:pt x="2228439" y="1187120"/>
                  <a:pt x="2235560" y="1189583"/>
                </a:cubicBezTo>
                <a:cubicBezTo>
                  <a:pt x="2242681" y="1192047"/>
                  <a:pt x="2248516" y="1196124"/>
                  <a:pt x="2253065" y="1201816"/>
                </a:cubicBezTo>
                <a:cubicBezTo>
                  <a:pt x="2257614" y="1207508"/>
                  <a:pt x="2259965" y="1215167"/>
                  <a:pt x="2260117" y="1224793"/>
                </a:cubicBezTo>
                <a:cubicBezTo>
                  <a:pt x="2259983" y="1230118"/>
                  <a:pt x="2259051" y="1236797"/>
                  <a:pt x="2257319" y="1244831"/>
                </a:cubicBezTo>
                <a:cubicBezTo>
                  <a:pt x="2255587" y="1252865"/>
                  <a:pt x="2253855" y="1260685"/>
                  <a:pt x="2252123" y="1268289"/>
                </a:cubicBezTo>
                <a:cubicBezTo>
                  <a:pt x="2250392" y="1275894"/>
                  <a:pt x="2249459" y="1281715"/>
                  <a:pt x="2249326" y="1285752"/>
                </a:cubicBezTo>
                <a:cubicBezTo>
                  <a:pt x="2249369" y="1289682"/>
                  <a:pt x="2250375" y="1292439"/>
                  <a:pt x="2252345" y="1294020"/>
                </a:cubicBezTo>
                <a:cubicBezTo>
                  <a:pt x="2254315" y="1295602"/>
                  <a:pt x="2256991" y="1296364"/>
                  <a:pt x="2260374" y="1296305"/>
                </a:cubicBezTo>
                <a:cubicBezTo>
                  <a:pt x="2261960" y="1296283"/>
                  <a:pt x="2263288" y="1296198"/>
                  <a:pt x="2264360" y="1296048"/>
                </a:cubicBezTo>
                <a:cubicBezTo>
                  <a:pt x="2265432" y="1295897"/>
                  <a:pt x="2265989" y="1295812"/>
                  <a:pt x="2266032" y="1295790"/>
                </a:cubicBezTo>
                <a:lnTo>
                  <a:pt x="2261403" y="1320191"/>
                </a:lnTo>
                <a:cubicBezTo>
                  <a:pt x="2261429" y="1320223"/>
                  <a:pt x="2260348" y="1320352"/>
                  <a:pt x="2258158" y="1320576"/>
                </a:cubicBezTo>
                <a:cubicBezTo>
                  <a:pt x="2255969" y="1320801"/>
                  <a:pt x="2252511" y="1320929"/>
                  <a:pt x="2247784" y="1320962"/>
                </a:cubicBezTo>
                <a:cubicBezTo>
                  <a:pt x="2240344" y="1321181"/>
                  <a:pt x="2233705" y="1319779"/>
                  <a:pt x="2227867" y="1316756"/>
                </a:cubicBezTo>
                <a:cubicBezTo>
                  <a:pt x="2222028" y="1313733"/>
                  <a:pt x="2218471" y="1307773"/>
                  <a:pt x="2217195" y="1298876"/>
                </a:cubicBezTo>
                <a:lnTo>
                  <a:pt x="2216681" y="1298876"/>
                </a:lnTo>
                <a:cubicBezTo>
                  <a:pt x="2216736" y="1299178"/>
                  <a:pt x="2215024" y="1301286"/>
                  <a:pt x="2211544" y="1305202"/>
                </a:cubicBezTo>
                <a:cubicBezTo>
                  <a:pt x="2208064" y="1309118"/>
                  <a:pt x="2202997" y="1313034"/>
                  <a:pt x="2196343" y="1316950"/>
                </a:cubicBezTo>
                <a:cubicBezTo>
                  <a:pt x="2189690" y="1320866"/>
                  <a:pt x="2181630" y="1322975"/>
                  <a:pt x="2172166" y="1323276"/>
                </a:cubicBezTo>
                <a:cubicBezTo>
                  <a:pt x="2161831" y="1323271"/>
                  <a:pt x="2153072" y="1320456"/>
                  <a:pt x="2145889" y="1314830"/>
                </a:cubicBezTo>
                <a:cubicBezTo>
                  <a:pt x="2138705" y="1309204"/>
                  <a:pt x="2134958" y="1300798"/>
                  <a:pt x="2134647" y="1289611"/>
                </a:cubicBezTo>
                <a:cubicBezTo>
                  <a:pt x="2134829" y="1279692"/>
                  <a:pt x="2137728" y="1271460"/>
                  <a:pt x="2143344" y="1264915"/>
                </a:cubicBezTo>
                <a:cubicBezTo>
                  <a:pt x="2148960" y="1258370"/>
                  <a:pt x="2156206" y="1253218"/>
                  <a:pt x="2165082" y="1249459"/>
                </a:cubicBezTo>
                <a:cubicBezTo>
                  <a:pt x="2173957" y="1245701"/>
                  <a:pt x="2183374" y="1243041"/>
                  <a:pt x="2193333" y="1241480"/>
                </a:cubicBezTo>
                <a:cubicBezTo>
                  <a:pt x="2203292" y="1239919"/>
                  <a:pt x="2212704" y="1239163"/>
                  <a:pt x="2221570" y="1239212"/>
                </a:cubicBezTo>
                <a:lnTo>
                  <a:pt x="2226201" y="1239212"/>
                </a:lnTo>
                <a:cubicBezTo>
                  <a:pt x="2226265" y="1238987"/>
                  <a:pt x="2226523" y="1237635"/>
                  <a:pt x="2226973" y="1235157"/>
                </a:cubicBezTo>
                <a:cubicBezTo>
                  <a:pt x="2227423" y="1232678"/>
                  <a:pt x="2227680" y="1230426"/>
                  <a:pt x="2227745" y="1228398"/>
                </a:cubicBezTo>
                <a:cubicBezTo>
                  <a:pt x="2227729" y="1223216"/>
                  <a:pt x="2225960" y="1219225"/>
                  <a:pt x="2222438" y="1216425"/>
                </a:cubicBezTo>
                <a:cubicBezTo>
                  <a:pt x="2218916" y="1213625"/>
                  <a:pt x="2213737" y="1212209"/>
                  <a:pt x="2206903" y="1212176"/>
                </a:cubicBezTo>
                <a:cubicBezTo>
                  <a:pt x="2200344" y="1212326"/>
                  <a:pt x="2194105" y="1213372"/>
                  <a:pt x="2188186" y="1215314"/>
                </a:cubicBezTo>
                <a:cubicBezTo>
                  <a:pt x="2182266" y="1217256"/>
                  <a:pt x="2177418" y="1219198"/>
                  <a:pt x="2173643" y="1221141"/>
                </a:cubicBezTo>
                <a:cubicBezTo>
                  <a:pt x="2169867" y="1223083"/>
                  <a:pt x="2167917" y="1224129"/>
                  <a:pt x="2167791" y="1224278"/>
                </a:cubicBezTo>
                <a:lnTo>
                  <a:pt x="2160339" y="1200104"/>
                </a:lnTo>
                <a:cubicBezTo>
                  <a:pt x="2160466" y="1199930"/>
                  <a:pt x="2162927" y="1198709"/>
                  <a:pt x="2167723" y="1196441"/>
                </a:cubicBezTo>
                <a:cubicBezTo>
                  <a:pt x="2172518" y="1194174"/>
                  <a:pt x="2178885" y="1191907"/>
                  <a:pt x="2186825" y="1189639"/>
                </a:cubicBezTo>
                <a:cubicBezTo>
                  <a:pt x="2194766" y="1187372"/>
                  <a:pt x="2203517" y="1186151"/>
                  <a:pt x="2213078" y="1185977"/>
                </a:cubicBezTo>
                <a:close/>
                <a:moveTo>
                  <a:pt x="1541944" y="1185977"/>
                </a:moveTo>
                <a:cubicBezTo>
                  <a:pt x="1559418" y="1186227"/>
                  <a:pt x="1572487" y="1190863"/>
                  <a:pt x="1581151" y="1199886"/>
                </a:cubicBezTo>
                <a:cubicBezTo>
                  <a:pt x="1589814" y="1208908"/>
                  <a:pt x="1594140" y="1220815"/>
                  <a:pt x="1594129" y="1235607"/>
                </a:cubicBezTo>
                <a:cubicBezTo>
                  <a:pt x="1593947" y="1241539"/>
                  <a:pt x="1593219" y="1246892"/>
                  <a:pt x="1591945" y="1251664"/>
                </a:cubicBezTo>
                <a:cubicBezTo>
                  <a:pt x="1590671" y="1256436"/>
                  <a:pt x="1589943" y="1258962"/>
                  <a:pt x="1589761" y="1259239"/>
                </a:cubicBezTo>
                <a:lnTo>
                  <a:pt x="1499489" y="1259239"/>
                </a:lnTo>
                <a:cubicBezTo>
                  <a:pt x="1499457" y="1259293"/>
                  <a:pt x="1499328" y="1259958"/>
                  <a:pt x="1499103" y="1261234"/>
                </a:cubicBezTo>
                <a:cubicBezTo>
                  <a:pt x="1498878" y="1262510"/>
                  <a:pt x="1498749" y="1264076"/>
                  <a:pt x="1498717" y="1265932"/>
                </a:cubicBezTo>
                <a:cubicBezTo>
                  <a:pt x="1498786" y="1274721"/>
                  <a:pt x="1501670" y="1281853"/>
                  <a:pt x="1507369" y="1287328"/>
                </a:cubicBezTo>
                <a:cubicBezTo>
                  <a:pt x="1513067" y="1292804"/>
                  <a:pt x="1521161" y="1295624"/>
                  <a:pt x="1531652" y="1295791"/>
                </a:cubicBezTo>
                <a:cubicBezTo>
                  <a:pt x="1538796" y="1295613"/>
                  <a:pt x="1545434" y="1294367"/>
                  <a:pt x="1551565" y="1292053"/>
                </a:cubicBezTo>
                <a:cubicBezTo>
                  <a:pt x="1557697" y="1289740"/>
                  <a:pt x="1562656" y="1287427"/>
                  <a:pt x="1566443" y="1285113"/>
                </a:cubicBezTo>
                <a:cubicBezTo>
                  <a:pt x="1570230" y="1282800"/>
                  <a:pt x="1572180" y="1281554"/>
                  <a:pt x="1572291" y="1281376"/>
                </a:cubicBezTo>
                <a:lnTo>
                  <a:pt x="1581026" y="1306066"/>
                </a:lnTo>
                <a:cubicBezTo>
                  <a:pt x="1580925" y="1306278"/>
                  <a:pt x="1578614" y="1307765"/>
                  <a:pt x="1574095" y="1310528"/>
                </a:cubicBezTo>
                <a:cubicBezTo>
                  <a:pt x="1569577" y="1313290"/>
                  <a:pt x="1563457" y="1316052"/>
                  <a:pt x="1555736" y="1318814"/>
                </a:cubicBezTo>
                <a:cubicBezTo>
                  <a:pt x="1548015" y="1321576"/>
                  <a:pt x="1539301" y="1323064"/>
                  <a:pt x="1529593" y="1323276"/>
                </a:cubicBezTo>
                <a:cubicBezTo>
                  <a:pt x="1509044" y="1322908"/>
                  <a:pt x="1493305" y="1317479"/>
                  <a:pt x="1482376" y="1306989"/>
                </a:cubicBezTo>
                <a:cubicBezTo>
                  <a:pt x="1471446" y="1296500"/>
                  <a:pt x="1465931" y="1283157"/>
                  <a:pt x="1465831" y="1266961"/>
                </a:cubicBezTo>
                <a:cubicBezTo>
                  <a:pt x="1465960" y="1251957"/>
                  <a:pt x="1469298" y="1238368"/>
                  <a:pt x="1475843" y="1226194"/>
                </a:cubicBezTo>
                <a:cubicBezTo>
                  <a:pt x="1482389" y="1214020"/>
                  <a:pt x="1491365" y="1204318"/>
                  <a:pt x="1502770" y="1197087"/>
                </a:cubicBezTo>
                <a:cubicBezTo>
                  <a:pt x="1514176" y="1189856"/>
                  <a:pt x="1527234" y="1186153"/>
                  <a:pt x="1541944" y="1185977"/>
                </a:cubicBezTo>
                <a:close/>
                <a:moveTo>
                  <a:pt x="1395965" y="1185977"/>
                </a:moveTo>
                <a:cubicBezTo>
                  <a:pt x="1411752" y="1186174"/>
                  <a:pt x="1423939" y="1191174"/>
                  <a:pt x="1432526" y="1200977"/>
                </a:cubicBezTo>
                <a:cubicBezTo>
                  <a:pt x="1441114" y="1210781"/>
                  <a:pt x="1445461" y="1224204"/>
                  <a:pt x="1445567" y="1241248"/>
                </a:cubicBezTo>
                <a:cubicBezTo>
                  <a:pt x="1445352" y="1257568"/>
                  <a:pt x="1441843" y="1271861"/>
                  <a:pt x="1435041" y="1284126"/>
                </a:cubicBezTo>
                <a:cubicBezTo>
                  <a:pt x="1428239" y="1296390"/>
                  <a:pt x="1419437" y="1305953"/>
                  <a:pt x="1408634" y="1312815"/>
                </a:cubicBezTo>
                <a:cubicBezTo>
                  <a:pt x="1397831" y="1319677"/>
                  <a:pt x="1386322" y="1323164"/>
                  <a:pt x="1374105" y="1323276"/>
                </a:cubicBezTo>
                <a:cubicBezTo>
                  <a:pt x="1366154" y="1323292"/>
                  <a:pt x="1358910" y="1321719"/>
                  <a:pt x="1352374" y="1318556"/>
                </a:cubicBezTo>
                <a:cubicBezTo>
                  <a:pt x="1345837" y="1315393"/>
                  <a:pt x="1340651" y="1310545"/>
                  <a:pt x="1336814" y="1304011"/>
                </a:cubicBezTo>
                <a:lnTo>
                  <a:pt x="1336300" y="1304011"/>
                </a:lnTo>
                <a:cubicBezTo>
                  <a:pt x="1336316" y="1304086"/>
                  <a:pt x="1336220" y="1305220"/>
                  <a:pt x="1336011" y="1307414"/>
                </a:cubicBezTo>
                <a:cubicBezTo>
                  <a:pt x="1335802" y="1309608"/>
                  <a:pt x="1335384" y="1312413"/>
                  <a:pt x="1334757" y="1315827"/>
                </a:cubicBezTo>
                <a:lnTo>
                  <a:pt x="1323956" y="1371625"/>
                </a:lnTo>
                <a:lnTo>
                  <a:pt x="1291294" y="1371625"/>
                </a:lnTo>
                <a:lnTo>
                  <a:pt x="1320869" y="1219122"/>
                </a:lnTo>
                <a:cubicBezTo>
                  <a:pt x="1321153" y="1217423"/>
                  <a:pt x="1320971" y="1216062"/>
                  <a:pt x="1320323" y="1215038"/>
                </a:cubicBezTo>
                <a:cubicBezTo>
                  <a:pt x="1319675" y="1214014"/>
                  <a:pt x="1318400" y="1213489"/>
                  <a:pt x="1316497" y="1213462"/>
                </a:cubicBezTo>
                <a:lnTo>
                  <a:pt x="1301839" y="1213462"/>
                </a:lnTo>
                <a:lnTo>
                  <a:pt x="1306468" y="1189063"/>
                </a:lnTo>
                <a:lnTo>
                  <a:pt x="1340158" y="1189063"/>
                </a:lnTo>
                <a:cubicBezTo>
                  <a:pt x="1345585" y="1189127"/>
                  <a:pt x="1349325" y="1190090"/>
                  <a:pt x="1351377" y="1191952"/>
                </a:cubicBezTo>
                <a:cubicBezTo>
                  <a:pt x="1353429" y="1193814"/>
                  <a:pt x="1354404" y="1196190"/>
                  <a:pt x="1354302" y="1199079"/>
                </a:cubicBezTo>
                <a:cubicBezTo>
                  <a:pt x="1354254" y="1200481"/>
                  <a:pt x="1353965" y="1202172"/>
                  <a:pt x="1353434" y="1204152"/>
                </a:cubicBezTo>
                <a:cubicBezTo>
                  <a:pt x="1352904" y="1206132"/>
                  <a:pt x="1352422" y="1207694"/>
                  <a:pt x="1351988" y="1208839"/>
                </a:cubicBezTo>
                <a:lnTo>
                  <a:pt x="1352502" y="1208839"/>
                </a:lnTo>
                <a:cubicBezTo>
                  <a:pt x="1357319" y="1202043"/>
                  <a:pt x="1363437" y="1196562"/>
                  <a:pt x="1370858" y="1192399"/>
                </a:cubicBezTo>
                <a:cubicBezTo>
                  <a:pt x="1378278" y="1188235"/>
                  <a:pt x="1386647" y="1186095"/>
                  <a:pt x="1395965" y="1185977"/>
                </a:cubicBezTo>
                <a:close/>
                <a:moveTo>
                  <a:pt x="831953" y="1185977"/>
                </a:moveTo>
                <a:cubicBezTo>
                  <a:pt x="839820" y="1185918"/>
                  <a:pt x="847314" y="1187120"/>
                  <a:pt x="854435" y="1189583"/>
                </a:cubicBezTo>
                <a:cubicBezTo>
                  <a:pt x="861556" y="1192047"/>
                  <a:pt x="867391" y="1196124"/>
                  <a:pt x="871940" y="1201816"/>
                </a:cubicBezTo>
                <a:cubicBezTo>
                  <a:pt x="876489" y="1207508"/>
                  <a:pt x="878840" y="1215167"/>
                  <a:pt x="878992" y="1224793"/>
                </a:cubicBezTo>
                <a:cubicBezTo>
                  <a:pt x="878858" y="1230118"/>
                  <a:pt x="877926" y="1236797"/>
                  <a:pt x="876194" y="1244831"/>
                </a:cubicBezTo>
                <a:cubicBezTo>
                  <a:pt x="874462" y="1252865"/>
                  <a:pt x="872730" y="1260685"/>
                  <a:pt x="870999" y="1268289"/>
                </a:cubicBezTo>
                <a:cubicBezTo>
                  <a:pt x="869267" y="1275894"/>
                  <a:pt x="868334" y="1281715"/>
                  <a:pt x="868201" y="1285752"/>
                </a:cubicBezTo>
                <a:cubicBezTo>
                  <a:pt x="868244" y="1289682"/>
                  <a:pt x="869250" y="1292439"/>
                  <a:pt x="871220" y="1294020"/>
                </a:cubicBezTo>
                <a:cubicBezTo>
                  <a:pt x="873190" y="1295602"/>
                  <a:pt x="875866" y="1296364"/>
                  <a:pt x="879249" y="1296305"/>
                </a:cubicBezTo>
                <a:cubicBezTo>
                  <a:pt x="880835" y="1296283"/>
                  <a:pt x="882163" y="1296198"/>
                  <a:pt x="883235" y="1296048"/>
                </a:cubicBezTo>
                <a:cubicBezTo>
                  <a:pt x="884307" y="1295897"/>
                  <a:pt x="884864" y="1295812"/>
                  <a:pt x="884907" y="1295790"/>
                </a:cubicBezTo>
                <a:lnTo>
                  <a:pt x="880278" y="1320191"/>
                </a:lnTo>
                <a:cubicBezTo>
                  <a:pt x="880304" y="1320223"/>
                  <a:pt x="879223" y="1320352"/>
                  <a:pt x="877033" y="1320576"/>
                </a:cubicBezTo>
                <a:cubicBezTo>
                  <a:pt x="874844" y="1320801"/>
                  <a:pt x="871386" y="1320929"/>
                  <a:pt x="866659" y="1320962"/>
                </a:cubicBezTo>
                <a:cubicBezTo>
                  <a:pt x="859219" y="1321181"/>
                  <a:pt x="852580" y="1319779"/>
                  <a:pt x="846741" y="1316756"/>
                </a:cubicBezTo>
                <a:cubicBezTo>
                  <a:pt x="840903" y="1313733"/>
                  <a:pt x="837346" y="1307773"/>
                  <a:pt x="836070" y="1298876"/>
                </a:cubicBezTo>
                <a:lnTo>
                  <a:pt x="835556" y="1298876"/>
                </a:lnTo>
                <a:cubicBezTo>
                  <a:pt x="835611" y="1299178"/>
                  <a:pt x="833899" y="1301286"/>
                  <a:pt x="830419" y="1305202"/>
                </a:cubicBezTo>
                <a:cubicBezTo>
                  <a:pt x="826939" y="1309118"/>
                  <a:pt x="821872" y="1313034"/>
                  <a:pt x="815218" y="1316950"/>
                </a:cubicBezTo>
                <a:cubicBezTo>
                  <a:pt x="808565" y="1320866"/>
                  <a:pt x="800506" y="1322975"/>
                  <a:pt x="791041" y="1323276"/>
                </a:cubicBezTo>
                <a:cubicBezTo>
                  <a:pt x="780706" y="1323271"/>
                  <a:pt x="771947" y="1320456"/>
                  <a:pt x="764764" y="1314830"/>
                </a:cubicBezTo>
                <a:cubicBezTo>
                  <a:pt x="757580" y="1309204"/>
                  <a:pt x="753833" y="1300798"/>
                  <a:pt x="753522" y="1289611"/>
                </a:cubicBezTo>
                <a:cubicBezTo>
                  <a:pt x="753704" y="1279692"/>
                  <a:pt x="756603" y="1271460"/>
                  <a:pt x="762219" y="1264915"/>
                </a:cubicBezTo>
                <a:cubicBezTo>
                  <a:pt x="767835" y="1258370"/>
                  <a:pt x="775081" y="1253218"/>
                  <a:pt x="783957" y="1249460"/>
                </a:cubicBezTo>
                <a:cubicBezTo>
                  <a:pt x="792833" y="1245701"/>
                  <a:pt x="802250" y="1243041"/>
                  <a:pt x="812208" y="1241480"/>
                </a:cubicBezTo>
                <a:cubicBezTo>
                  <a:pt x="822167" y="1239919"/>
                  <a:pt x="831579" y="1239163"/>
                  <a:pt x="840445" y="1239212"/>
                </a:cubicBezTo>
                <a:lnTo>
                  <a:pt x="845076" y="1239212"/>
                </a:lnTo>
                <a:cubicBezTo>
                  <a:pt x="845140" y="1238987"/>
                  <a:pt x="845398" y="1237635"/>
                  <a:pt x="845848" y="1235157"/>
                </a:cubicBezTo>
                <a:cubicBezTo>
                  <a:pt x="846298" y="1232678"/>
                  <a:pt x="846555" y="1230426"/>
                  <a:pt x="846620" y="1228398"/>
                </a:cubicBezTo>
                <a:cubicBezTo>
                  <a:pt x="846604" y="1223216"/>
                  <a:pt x="844835" y="1219225"/>
                  <a:pt x="841313" y="1216425"/>
                </a:cubicBezTo>
                <a:cubicBezTo>
                  <a:pt x="837791" y="1213625"/>
                  <a:pt x="832612" y="1212209"/>
                  <a:pt x="825778" y="1212176"/>
                </a:cubicBezTo>
                <a:cubicBezTo>
                  <a:pt x="819219" y="1212326"/>
                  <a:pt x="812980" y="1213372"/>
                  <a:pt x="807061" y="1215314"/>
                </a:cubicBezTo>
                <a:cubicBezTo>
                  <a:pt x="801141" y="1217256"/>
                  <a:pt x="796293" y="1219198"/>
                  <a:pt x="792518" y="1221141"/>
                </a:cubicBezTo>
                <a:cubicBezTo>
                  <a:pt x="788742" y="1223083"/>
                  <a:pt x="786792" y="1224129"/>
                  <a:pt x="786666" y="1224278"/>
                </a:cubicBezTo>
                <a:lnTo>
                  <a:pt x="779214" y="1200104"/>
                </a:lnTo>
                <a:cubicBezTo>
                  <a:pt x="779341" y="1199930"/>
                  <a:pt x="781802" y="1198709"/>
                  <a:pt x="786598" y="1196441"/>
                </a:cubicBezTo>
                <a:cubicBezTo>
                  <a:pt x="791393" y="1194174"/>
                  <a:pt x="797760" y="1191907"/>
                  <a:pt x="805700" y="1189639"/>
                </a:cubicBezTo>
                <a:cubicBezTo>
                  <a:pt x="813641" y="1187372"/>
                  <a:pt x="822391" y="1186151"/>
                  <a:pt x="831953" y="1185977"/>
                </a:cubicBezTo>
                <a:close/>
                <a:moveTo>
                  <a:pt x="520186" y="1185977"/>
                </a:moveTo>
                <a:cubicBezTo>
                  <a:pt x="538645" y="1186233"/>
                  <a:pt x="553548" y="1191565"/>
                  <a:pt x="564894" y="1201973"/>
                </a:cubicBezTo>
                <a:cubicBezTo>
                  <a:pt x="576240" y="1212382"/>
                  <a:pt x="582076" y="1226331"/>
                  <a:pt x="582402" y="1243821"/>
                </a:cubicBezTo>
                <a:cubicBezTo>
                  <a:pt x="582165" y="1259300"/>
                  <a:pt x="578128" y="1272989"/>
                  <a:pt x="570293" y="1284888"/>
                </a:cubicBezTo>
                <a:cubicBezTo>
                  <a:pt x="562459" y="1296787"/>
                  <a:pt x="552251" y="1306128"/>
                  <a:pt x="539671" y="1312910"/>
                </a:cubicBezTo>
                <a:cubicBezTo>
                  <a:pt x="527090" y="1319693"/>
                  <a:pt x="513563" y="1323148"/>
                  <a:pt x="499090" y="1323276"/>
                </a:cubicBezTo>
                <a:cubicBezTo>
                  <a:pt x="480743" y="1323042"/>
                  <a:pt x="465872" y="1317731"/>
                  <a:pt x="454478" y="1307344"/>
                </a:cubicBezTo>
                <a:cubicBezTo>
                  <a:pt x="443083" y="1296957"/>
                  <a:pt x="437215" y="1282900"/>
                  <a:pt x="436873" y="1265175"/>
                </a:cubicBezTo>
                <a:cubicBezTo>
                  <a:pt x="437101" y="1249861"/>
                  <a:pt x="441100" y="1236270"/>
                  <a:pt x="448868" y="1224403"/>
                </a:cubicBezTo>
                <a:cubicBezTo>
                  <a:pt x="456636" y="1212535"/>
                  <a:pt x="466806" y="1203198"/>
                  <a:pt x="479376" y="1196390"/>
                </a:cubicBezTo>
                <a:cubicBezTo>
                  <a:pt x="491947" y="1189582"/>
                  <a:pt x="505551" y="1186111"/>
                  <a:pt x="520186" y="1185977"/>
                </a:cubicBezTo>
                <a:close/>
                <a:moveTo>
                  <a:pt x="269439" y="1185977"/>
                </a:moveTo>
                <a:cubicBezTo>
                  <a:pt x="282319" y="1186394"/>
                  <a:pt x="291856" y="1188899"/>
                  <a:pt x="298050" y="1193490"/>
                </a:cubicBezTo>
                <a:cubicBezTo>
                  <a:pt x="304244" y="1198082"/>
                  <a:pt x="307737" y="1202256"/>
                  <a:pt x="308530" y="1206013"/>
                </a:cubicBezTo>
                <a:lnTo>
                  <a:pt x="309044" y="1206013"/>
                </a:lnTo>
                <a:cubicBezTo>
                  <a:pt x="309017" y="1206013"/>
                  <a:pt x="309007" y="1205628"/>
                  <a:pt x="309012" y="1204857"/>
                </a:cubicBezTo>
                <a:cubicBezTo>
                  <a:pt x="309017" y="1204087"/>
                  <a:pt x="309200" y="1202932"/>
                  <a:pt x="309559" y="1201391"/>
                </a:cubicBezTo>
                <a:cubicBezTo>
                  <a:pt x="310057" y="1198068"/>
                  <a:pt x="311696" y="1195211"/>
                  <a:pt x="314477" y="1192819"/>
                </a:cubicBezTo>
                <a:cubicBezTo>
                  <a:pt x="317258" y="1190427"/>
                  <a:pt x="321276" y="1189175"/>
                  <a:pt x="326532" y="1189063"/>
                </a:cubicBezTo>
                <a:lnTo>
                  <a:pt x="359451" y="1189063"/>
                </a:lnTo>
                <a:lnTo>
                  <a:pt x="354564" y="1213462"/>
                </a:lnTo>
                <a:lnTo>
                  <a:pt x="342220" y="1213462"/>
                </a:lnTo>
                <a:cubicBezTo>
                  <a:pt x="340398" y="1213468"/>
                  <a:pt x="338898" y="1213907"/>
                  <a:pt x="337719" y="1214781"/>
                </a:cubicBezTo>
                <a:cubicBezTo>
                  <a:pt x="336540" y="1215655"/>
                  <a:pt x="335812" y="1216931"/>
                  <a:pt x="335533" y="1218609"/>
                </a:cubicBezTo>
                <a:lnTo>
                  <a:pt x="317017" y="1313508"/>
                </a:lnTo>
                <a:cubicBezTo>
                  <a:pt x="313845" y="1328430"/>
                  <a:pt x="308387" y="1340345"/>
                  <a:pt x="300643" y="1349251"/>
                </a:cubicBezTo>
                <a:cubicBezTo>
                  <a:pt x="292899" y="1358158"/>
                  <a:pt x="283898" y="1364563"/>
                  <a:pt x="273640" y="1368467"/>
                </a:cubicBezTo>
                <a:cubicBezTo>
                  <a:pt x="263381" y="1372371"/>
                  <a:pt x="252894" y="1374281"/>
                  <a:pt x="242179" y="1374197"/>
                </a:cubicBezTo>
                <a:cubicBezTo>
                  <a:pt x="227765" y="1373828"/>
                  <a:pt x="216371" y="1372062"/>
                  <a:pt x="207998" y="1368899"/>
                </a:cubicBezTo>
                <a:cubicBezTo>
                  <a:pt x="199624" y="1365736"/>
                  <a:pt x="194398" y="1363392"/>
                  <a:pt x="192319" y="1361867"/>
                </a:cubicBezTo>
                <a:lnTo>
                  <a:pt x="205430" y="1338987"/>
                </a:lnTo>
                <a:cubicBezTo>
                  <a:pt x="205547" y="1339341"/>
                  <a:pt x="208716" y="1340757"/>
                  <a:pt x="214937" y="1343235"/>
                </a:cubicBezTo>
                <a:cubicBezTo>
                  <a:pt x="221157" y="1345713"/>
                  <a:pt x="229723" y="1347129"/>
                  <a:pt x="240636" y="1347483"/>
                </a:cubicBezTo>
                <a:cubicBezTo>
                  <a:pt x="251582" y="1347675"/>
                  <a:pt x="260936" y="1345102"/>
                  <a:pt x="268700" y="1339761"/>
                </a:cubicBezTo>
                <a:cubicBezTo>
                  <a:pt x="276463" y="1334420"/>
                  <a:pt x="281768" y="1325155"/>
                  <a:pt x="284613" y="1311967"/>
                </a:cubicBezTo>
                <a:cubicBezTo>
                  <a:pt x="285539" y="1307723"/>
                  <a:pt x="286322" y="1304523"/>
                  <a:pt x="286959" y="1302366"/>
                </a:cubicBezTo>
                <a:cubicBezTo>
                  <a:pt x="287597" y="1300210"/>
                  <a:pt x="287929" y="1299129"/>
                  <a:pt x="287956" y="1299123"/>
                </a:cubicBezTo>
                <a:lnTo>
                  <a:pt x="287699" y="1299123"/>
                </a:lnTo>
                <a:cubicBezTo>
                  <a:pt x="282995" y="1305064"/>
                  <a:pt x="277615" y="1309623"/>
                  <a:pt x="271561" y="1312802"/>
                </a:cubicBezTo>
                <a:cubicBezTo>
                  <a:pt x="265507" y="1315981"/>
                  <a:pt x="258456" y="1317586"/>
                  <a:pt x="250408" y="1317618"/>
                </a:cubicBezTo>
                <a:cubicBezTo>
                  <a:pt x="233914" y="1317309"/>
                  <a:pt x="221406" y="1312212"/>
                  <a:pt x="212882" y="1302329"/>
                </a:cubicBezTo>
                <a:cubicBezTo>
                  <a:pt x="204359" y="1292446"/>
                  <a:pt x="200077" y="1279633"/>
                  <a:pt x="200034" y="1263890"/>
                </a:cubicBezTo>
                <a:cubicBezTo>
                  <a:pt x="200067" y="1251426"/>
                  <a:pt x="202770" y="1239280"/>
                  <a:pt x="208143" y="1227452"/>
                </a:cubicBezTo>
                <a:cubicBezTo>
                  <a:pt x="213516" y="1215625"/>
                  <a:pt x="221360" y="1205826"/>
                  <a:pt x="231675" y="1198058"/>
                </a:cubicBezTo>
                <a:cubicBezTo>
                  <a:pt x="241990" y="1190289"/>
                  <a:pt x="254578" y="1186262"/>
                  <a:pt x="269439" y="1185977"/>
                </a:cubicBezTo>
                <a:close/>
                <a:moveTo>
                  <a:pt x="2627047" y="1153316"/>
                </a:moveTo>
                <a:lnTo>
                  <a:pt x="2658414" y="1153316"/>
                </a:lnTo>
                <a:lnTo>
                  <a:pt x="2651470" y="1189063"/>
                </a:lnTo>
                <a:lnTo>
                  <a:pt x="2681560" y="1189063"/>
                </a:lnTo>
                <a:lnTo>
                  <a:pt x="2676931" y="1213462"/>
                </a:lnTo>
                <a:lnTo>
                  <a:pt x="2646841" y="1213462"/>
                </a:lnTo>
                <a:lnTo>
                  <a:pt x="2636297" y="1268519"/>
                </a:lnTo>
                <a:cubicBezTo>
                  <a:pt x="2636040" y="1270106"/>
                  <a:pt x="2635847" y="1271692"/>
                  <a:pt x="2635718" y="1273279"/>
                </a:cubicBezTo>
                <a:cubicBezTo>
                  <a:pt x="2635590" y="1274866"/>
                  <a:pt x="2635525" y="1276195"/>
                  <a:pt x="2635525" y="1277267"/>
                </a:cubicBezTo>
                <a:cubicBezTo>
                  <a:pt x="2635788" y="1284648"/>
                  <a:pt x="2638028" y="1289504"/>
                  <a:pt x="2642244" y="1291835"/>
                </a:cubicBezTo>
                <a:cubicBezTo>
                  <a:pt x="2646461" y="1294167"/>
                  <a:pt x="2651079" y="1295228"/>
                  <a:pt x="2656099" y="1295019"/>
                </a:cubicBezTo>
                <a:cubicBezTo>
                  <a:pt x="2658200" y="1294998"/>
                  <a:pt x="2659914" y="1294912"/>
                  <a:pt x="2661243" y="1294762"/>
                </a:cubicBezTo>
                <a:cubicBezTo>
                  <a:pt x="2662572" y="1294612"/>
                  <a:pt x="2663257" y="1294526"/>
                  <a:pt x="2663300" y="1294504"/>
                </a:cubicBezTo>
                <a:lnTo>
                  <a:pt x="2658157" y="1320705"/>
                </a:lnTo>
                <a:cubicBezTo>
                  <a:pt x="2658034" y="1320737"/>
                  <a:pt x="2656994" y="1320866"/>
                  <a:pt x="2655039" y="1321091"/>
                </a:cubicBezTo>
                <a:cubicBezTo>
                  <a:pt x="2653083" y="1321315"/>
                  <a:pt x="2650951" y="1321444"/>
                  <a:pt x="2648641" y="1321476"/>
                </a:cubicBezTo>
                <a:cubicBezTo>
                  <a:pt x="2640622" y="1321550"/>
                  <a:pt x="2633098" y="1320374"/>
                  <a:pt x="2626070" y="1317946"/>
                </a:cubicBezTo>
                <a:cubicBezTo>
                  <a:pt x="2619043" y="1315517"/>
                  <a:pt x="2613329" y="1311390"/>
                  <a:pt x="2608929" y="1305563"/>
                </a:cubicBezTo>
                <a:cubicBezTo>
                  <a:pt x="2604529" y="1299736"/>
                  <a:pt x="2602261" y="1291762"/>
                  <a:pt x="2602125" y="1281641"/>
                </a:cubicBezTo>
                <a:cubicBezTo>
                  <a:pt x="2602130" y="1279834"/>
                  <a:pt x="2602248" y="1277915"/>
                  <a:pt x="2602478" y="1275884"/>
                </a:cubicBezTo>
                <a:cubicBezTo>
                  <a:pt x="2602708" y="1273853"/>
                  <a:pt x="2603019" y="1271741"/>
                  <a:pt x="2603410" y="1269549"/>
                </a:cubicBezTo>
                <a:lnTo>
                  <a:pt x="2614457" y="1213462"/>
                </a:lnTo>
                <a:lnTo>
                  <a:pt x="2594152" y="1213462"/>
                </a:lnTo>
                <a:lnTo>
                  <a:pt x="2599039" y="1189063"/>
                </a:lnTo>
                <a:lnTo>
                  <a:pt x="2620110" y="1189063"/>
                </a:lnTo>
                <a:close/>
                <a:moveTo>
                  <a:pt x="1083997" y="1153316"/>
                </a:moveTo>
                <a:lnTo>
                  <a:pt x="1115364" y="1153316"/>
                </a:lnTo>
                <a:lnTo>
                  <a:pt x="1108420" y="1189063"/>
                </a:lnTo>
                <a:lnTo>
                  <a:pt x="1138510" y="1189063"/>
                </a:lnTo>
                <a:lnTo>
                  <a:pt x="1133881" y="1213462"/>
                </a:lnTo>
                <a:lnTo>
                  <a:pt x="1103791" y="1213462"/>
                </a:lnTo>
                <a:lnTo>
                  <a:pt x="1093247" y="1268519"/>
                </a:lnTo>
                <a:cubicBezTo>
                  <a:pt x="1092990" y="1270106"/>
                  <a:pt x="1092797" y="1271692"/>
                  <a:pt x="1092668" y="1273279"/>
                </a:cubicBezTo>
                <a:cubicBezTo>
                  <a:pt x="1092540" y="1274866"/>
                  <a:pt x="1092476" y="1276195"/>
                  <a:pt x="1092476" y="1277267"/>
                </a:cubicBezTo>
                <a:cubicBezTo>
                  <a:pt x="1092738" y="1284648"/>
                  <a:pt x="1094978" y="1289504"/>
                  <a:pt x="1099194" y="1291835"/>
                </a:cubicBezTo>
                <a:cubicBezTo>
                  <a:pt x="1103411" y="1294167"/>
                  <a:pt x="1108029" y="1295228"/>
                  <a:pt x="1113049" y="1295019"/>
                </a:cubicBezTo>
                <a:cubicBezTo>
                  <a:pt x="1115150" y="1294998"/>
                  <a:pt x="1116864" y="1294912"/>
                  <a:pt x="1118193" y="1294762"/>
                </a:cubicBezTo>
                <a:cubicBezTo>
                  <a:pt x="1119522" y="1294612"/>
                  <a:pt x="1120208" y="1294526"/>
                  <a:pt x="1120250" y="1294504"/>
                </a:cubicBezTo>
                <a:lnTo>
                  <a:pt x="1115107" y="1320705"/>
                </a:lnTo>
                <a:cubicBezTo>
                  <a:pt x="1114984" y="1320737"/>
                  <a:pt x="1113944" y="1320866"/>
                  <a:pt x="1111989" y="1321091"/>
                </a:cubicBezTo>
                <a:cubicBezTo>
                  <a:pt x="1110033" y="1321315"/>
                  <a:pt x="1107901" y="1321444"/>
                  <a:pt x="1105591" y="1321476"/>
                </a:cubicBezTo>
                <a:cubicBezTo>
                  <a:pt x="1097572" y="1321550"/>
                  <a:pt x="1090048" y="1320374"/>
                  <a:pt x="1083020" y="1317946"/>
                </a:cubicBezTo>
                <a:cubicBezTo>
                  <a:pt x="1075993" y="1315517"/>
                  <a:pt x="1070279" y="1311390"/>
                  <a:pt x="1065879" y="1305563"/>
                </a:cubicBezTo>
                <a:cubicBezTo>
                  <a:pt x="1061479" y="1299736"/>
                  <a:pt x="1059211" y="1291762"/>
                  <a:pt x="1059075" y="1281641"/>
                </a:cubicBezTo>
                <a:cubicBezTo>
                  <a:pt x="1059080" y="1279834"/>
                  <a:pt x="1059198" y="1277915"/>
                  <a:pt x="1059428" y="1275884"/>
                </a:cubicBezTo>
                <a:cubicBezTo>
                  <a:pt x="1059658" y="1273853"/>
                  <a:pt x="1059969" y="1271741"/>
                  <a:pt x="1060359" y="1269549"/>
                </a:cubicBezTo>
                <a:lnTo>
                  <a:pt x="1071407" y="1213462"/>
                </a:lnTo>
                <a:lnTo>
                  <a:pt x="1051103" y="1213462"/>
                </a:lnTo>
                <a:lnTo>
                  <a:pt x="1055989" y="1189063"/>
                </a:lnTo>
                <a:lnTo>
                  <a:pt x="1077060" y="1189063"/>
                </a:lnTo>
                <a:close/>
                <a:moveTo>
                  <a:pt x="4012294" y="1137628"/>
                </a:moveTo>
                <a:lnTo>
                  <a:pt x="4045197" y="1137628"/>
                </a:lnTo>
                <a:lnTo>
                  <a:pt x="4039542" y="1166656"/>
                </a:lnTo>
                <a:lnTo>
                  <a:pt x="4006639" y="1166656"/>
                </a:lnTo>
                <a:close/>
                <a:moveTo>
                  <a:pt x="3501215" y="1137628"/>
                </a:moveTo>
                <a:lnTo>
                  <a:pt x="3553936" y="1137628"/>
                </a:lnTo>
                <a:lnTo>
                  <a:pt x="3526932" y="1277781"/>
                </a:lnTo>
                <a:cubicBezTo>
                  <a:pt x="3526664" y="1279094"/>
                  <a:pt x="3526429" y="1280456"/>
                  <a:pt x="3526225" y="1281865"/>
                </a:cubicBezTo>
                <a:cubicBezTo>
                  <a:pt x="3526021" y="1283275"/>
                  <a:pt x="3525914" y="1284572"/>
                  <a:pt x="3525903" y="1285757"/>
                </a:cubicBezTo>
                <a:cubicBezTo>
                  <a:pt x="3525946" y="1289686"/>
                  <a:pt x="3526953" y="1292440"/>
                  <a:pt x="3528925" y="1294021"/>
                </a:cubicBezTo>
                <a:cubicBezTo>
                  <a:pt x="3530897" y="1295602"/>
                  <a:pt x="3533576" y="1296363"/>
                  <a:pt x="3536962" y="1296304"/>
                </a:cubicBezTo>
                <a:cubicBezTo>
                  <a:pt x="3538548" y="1296283"/>
                  <a:pt x="3539877" y="1296197"/>
                  <a:pt x="3540948" y="1296048"/>
                </a:cubicBezTo>
                <a:cubicBezTo>
                  <a:pt x="3542020" y="1295898"/>
                  <a:pt x="3542577" y="1295812"/>
                  <a:pt x="3542620" y="1295791"/>
                </a:cubicBezTo>
                <a:lnTo>
                  <a:pt x="3537733" y="1320191"/>
                </a:lnTo>
                <a:cubicBezTo>
                  <a:pt x="3537648" y="1320223"/>
                  <a:pt x="3536469" y="1320352"/>
                  <a:pt x="3534197" y="1320576"/>
                </a:cubicBezTo>
                <a:cubicBezTo>
                  <a:pt x="3531926" y="1320801"/>
                  <a:pt x="3529075" y="1320929"/>
                  <a:pt x="3525646" y="1320962"/>
                </a:cubicBezTo>
                <a:cubicBezTo>
                  <a:pt x="3516983" y="1321181"/>
                  <a:pt x="3509750" y="1319779"/>
                  <a:pt x="3503947" y="1316756"/>
                </a:cubicBezTo>
                <a:cubicBezTo>
                  <a:pt x="3498144" y="1313733"/>
                  <a:pt x="3494833" y="1307772"/>
                  <a:pt x="3494014" y="1298873"/>
                </a:cubicBezTo>
                <a:lnTo>
                  <a:pt x="3493499" y="1298873"/>
                </a:lnTo>
                <a:cubicBezTo>
                  <a:pt x="3488838" y="1305846"/>
                  <a:pt x="3482602" y="1311615"/>
                  <a:pt x="3474790" y="1316180"/>
                </a:cubicBezTo>
                <a:cubicBezTo>
                  <a:pt x="3466978" y="1320745"/>
                  <a:pt x="3458556" y="1323110"/>
                  <a:pt x="3449522" y="1323276"/>
                </a:cubicBezTo>
                <a:cubicBezTo>
                  <a:pt x="3433500" y="1323084"/>
                  <a:pt x="3421205" y="1318138"/>
                  <a:pt x="3412639" y="1308436"/>
                </a:cubicBezTo>
                <a:cubicBezTo>
                  <a:pt x="3404073" y="1298735"/>
                  <a:pt x="3399748" y="1285429"/>
                  <a:pt x="3399662" y="1268519"/>
                </a:cubicBezTo>
                <a:cubicBezTo>
                  <a:pt x="3399851" y="1252030"/>
                  <a:pt x="3403299" y="1237617"/>
                  <a:pt x="3410008" y="1225279"/>
                </a:cubicBezTo>
                <a:cubicBezTo>
                  <a:pt x="3416716" y="1212942"/>
                  <a:pt x="3425554" y="1203334"/>
                  <a:pt x="3436519" y="1196457"/>
                </a:cubicBezTo>
                <a:cubicBezTo>
                  <a:pt x="3447486" y="1189579"/>
                  <a:pt x="3459449" y="1186086"/>
                  <a:pt x="3472411" y="1185977"/>
                </a:cubicBezTo>
                <a:cubicBezTo>
                  <a:pt x="3479681" y="1185907"/>
                  <a:pt x="3486615" y="1187331"/>
                  <a:pt x="3493210" y="1190247"/>
                </a:cubicBezTo>
                <a:cubicBezTo>
                  <a:pt x="3499805" y="1193164"/>
                  <a:pt x="3504874" y="1197991"/>
                  <a:pt x="3508415" y="1204729"/>
                </a:cubicBezTo>
                <a:lnTo>
                  <a:pt x="3508930" y="1204729"/>
                </a:lnTo>
                <a:cubicBezTo>
                  <a:pt x="3508924" y="1204638"/>
                  <a:pt x="3508999" y="1203792"/>
                  <a:pt x="3509155" y="1202192"/>
                </a:cubicBezTo>
                <a:cubicBezTo>
                  <a:pt x="3509310" y="1200592"/>
                  <a:pt x="3509578" y="1198783"/>
                  <a:pt x="3509959" y="1196766"/>
                </a:cubicBezTo>
                <a:lnTo>
                  <a:pt x="3516645" y="1162027"/>
                </a:lnTo>
                <a:lnTo>
                  <a:pt x="3496328" y="1162027"/>
                </a:lnTo>
                <a:close/>
                <a:moveTo>
                  <a:pt x="3355069" y="1137628"/>
                </a:moveTo>
                <a:lnTo>
                  <a:pt x="3387972" y="1137628"/>
                </a:lnTo>
                <a:lnTo>
                  <a:pt x="3382317" y="1166656"/>
                </a:lnTo>
                <a:lnTo>
                  <a:pt x="3349414" y="1166656"/>
                </a:lnTo>
                <a:close/>
                <a:moveTo>
                  <a:pt x="2299639" y="1137628"/>
                </a:moveTo>
                <a:lnTo>
                  <a:pt x="2352360" y="1137628"/>
                </a:lnTo>
                <a:lnTo>
                  <a:pt x="2341559" y="1193169"/>
                </a:lnTo>
                <a:cubicBezTo>
                  <a:pt x="2340868" y="1196471"/>
                  <a:pt x="2340193" y="1199244"/>
                  <a:pt x="2339534" y="1201486"/>
                </a:cubicBezTo>
                <a:cubicBezTo>
                  <a:pt x="2338875" y="1203728"/>
                  <a:pt x="2338521" y="1204895"/>
                  <a:pt x="2338473" y="1204986"/>
                </a:cubicBezTo>
                <a:lnTo>
                  <a:pt x="2338987" y="1204986"/>
                </a:lnTo>
                <a:cubicBezTo>
                  <a:pt x="2343632" y="1199249"/>
                  <a:pt x="2349515" y="1194668"/>
                  <a:pt x="2356636" y="1191243"/>
                </a:cubicBezTo>
                <a:cubicBezTo>
                  <a:pt x="2363756" y="1187818"/>
                  <a:pt x="2371247" y="1186062"/>
                  <a:pt x="2379106" y="1185977"/>
                </a:cubicBezTo>
                <a:cubicBezTo>
                  <a:pt x="2394894" y="1186174"/>
                  <a:pt x="2407081" y="1191174"/>
                  <a:pt x="2415668" y="1200977"/>
                </a:cubicBezTo>
                <a:cubicBezTo>
                  <a:pt x="2424255" y="1210781"/>
                  <a:pt x="2428603" y="1224204"/>
                  <a:pt x="2428709" y="1241248"/>
                </a:cubicBezTo>
                <a:cubicBezTo>
                  <a:pt x="2428495" y="1257568"/>
                  <a:pt x="2424983" y="1271861"/>
                  <a:pt x="2418173" y="1284126"/>
                </a:cubicBezTo>
                <a:cubicBezTo>
                  <a:pt x="2411363" y="1296390"/>
                  <a:pt x="2402539" y="1305953"/>
                  <a:pt x="2391700" y="1312815"/>
                </a:cubicBezTo>
                <a:cubicBezTo>
                  <a:pt x="2380861" y="1319677"/>
                  <a:pt x="2369290" y="1323164"/>
                  <a:pt x="2356989" y="1323276"/>
                </a:cubicBezTo>
                <a:cubicBezTo>
                  <a:pt x="2348856" y="1323292"/>
                  <a:pt x="2341334" y="1321590"/>
                  <a:pt x="2334422" y="1318171"/>
                </a:cubicBezTo>
                <a:cubicBezTo>
                  <a:pt x="2327511" y="1314751"/>
                  <a:pt x="2322174" y="1309517"/>
                  <a:pt x="2318413" y="1302469"/>
                </a:cubicBezTo>
                <a:lnTo>
                  <a:pt x="2317899" y="1302469"/>
                </a:lnTo>
                <a:cubicBezTo>
                  <a:pt x="2317910" y="1302550"/>
                  <a:pt x="2317824" y="1303481"/>
                  <a:pt x="2317642" y="1305263"/>
                </a:cubicBezTo>
                <a:cubicBezTo>
                  <a:pt x="2317460" y="1307045"/>
                  <a:pt x="2317117" y="1309196"/>
                  <a:pt x="2316613" y="1311717"/>
                </a:cubicBezTo>
                <a:lnTo>
                  <a:pt x="2315070" y="1320190"/>
                </a:lnTo>
                <a:lnTo>
                  <a:pt x="2284466" y="1320190"/>
                </a:lnTo>
                <a:lnTo>
                  <a:pt x="2315070" y="1162027"/>
                </a:lnTo>
                <a:lnTo>
                  <a:pt x="2294753" y="1162027"/>
                </a:lnTo>
                <a:close/>
                <a:moveTo>
                  <a:pt x="2097769" y="1137628"/>
                </a:moveTo>
                <a:lnTo>
                  <a:pt x="2130672" y="1137628"/>
                </a:lnTo>
                <a:lnTo>
                  <a:pt x="2125017" y="1166656"/>
                </a:lnTo>
                <a:lnTo>
                  <a:pt x="2092114" y="1166656"/>
                </a:lnTo>
                <a:close/>
                <a:moveTo>
                  <a:pt x="1986740" y="1137628"/>
                </a:moveTo>
                <a:lnTo>
                  <a:pt x="2039460" y="1137628"/>
                </a:lnTo>
                <a:lnTo>
                  <a:pt x="2012457" y="1277781"/>
                </a:lnTo>
                <a:cubicBezTo>
                  <a:pt x="2012189" y="1279094"/>
                  <a:pt x="2011953" y="1280456"/>
                  <a:pt x="2011750" y="1281865"/>
                </a:cubicBezTo>
                <a:cubicBezTo>
                  <a:pt x="2011546" y="1283275"/>
                  <a:pt x="2011439" y="1284572"/>
                  <a:pt x="2011428" y="1285757"/>
                </a:cubicBezTo>
                <a:cubicBezTo>
                  <a:pt x="2011471" y="1289686"/>
                  <a:pt x="2012478" y="1292440"/>
                  <a:pt x="2014450" y="1294021"/>
                </a:cubicBezTo>
                <a:cubicBezTo>
                  <a:pt x="2016422" y="1295602"/>
                  <a:pt x="2019101" y="1296363"/>
                  <a:pt x="2022487" y="1296304"/>
                </a:cubicBezTo>
                <a:cubicBezTo>
                  <a:pt x="2024073" y="1296283"/>
                  <a:pt x="2025402" y="1296197"/>
                  <a:pt x="2026473" y="1296048"/>
                </a:cubicBezTo>
                <a:cubicBezTo>
                  <a:pt x="2027545" y="1295898"/>
                  <a:pt x="2028102" y="1295812"/>
                  <a:pt x="2028145" y="1295791"/>
                </a:cubicBezTo>
                <a:lnTo>
                  <a:pt x="2023258" y="1320191"/>
                </a:lnTo>
                <a:cubicBezTo>
                  <a:pt x="2023173" y="1320223"/>
                  <a:pt x="2021994" y="1320352"/>
                  <a:pt x="2019722" y="1320576"/>
                </a:cubicBezTo>
                <a:cubicBezTo>
                  <a:pt x="2017451" y="1320801"/>
                  <a:pt x="2014600" y="1320929"/>
                  <a:pt x="2011171" y="1320962"/>
                </a:cubicBezTo>
                <a:cubicBezTo>
                  <a:pt x="2002508" y="1321181"/>
                  <a:pt x="1995275" y="1319779"/>
                  <a:pt x="1989472" y="1316756"/>
                </a:cubicBezTo>
                <a:cubicBezTo>
                  <a:pt x="1983669" y="1313733"/>
                  <a:pt x="1980358" y="1307772"/>
                  <a:pt x="1979539" y="1298873"/>
                </a:cubicBezTo>
                <a:lnTo>
                  <a:pt x="1979024" y="1298873"/>
                </a:lnTo>
                <a:cubicBezTo>
                  <a:pt x="1974363" y="1305846"/>
                  <a:pt x="1968127" y="1311615"/>
                  <a:pt x="1960315" y="1316180"/>
                </a:cubicBezTo>
                <a:cubicBezTo>
                  <a:pt x="1952503" y="1320745"/>
                  <a:pt x="1944081" y="1323110"/>
                  <a:pt x="1935047" y="1323276"/>
                </a:cubicBezTo>
                <a:cubicBezTo>
                  <a:pt x="1919024" y="1323084"/>
                  <a:pt x="1906730" y="1318138"/>
                  <a:pt x="1898164" y="1308436"/>
                </a:cubicBezTo>
                <a:cubicBezTo>
                  <a:pt x="1889598" y="1298735"/>
                  <a:pt x="1885273" y="1285429"/>
                  <a:pt x="1885188" y="1268519"/>
                </a:cubicBezTo>
                <a:cubicBezTo>
                  <a:pt x="1885376" y="1252030"/>
                  <a:pt x="1888825" y="1237617"/>
                  <a:pt x="1895533" y="1225279"/>
                </a:cubicBezTo>
                <a:cubicBezTo>
                  <a:pt x="1902241" y="1212942"/>
                  <a:pt x="1911079" y="1203334"/>
                  <a:pt x="1922045" y="1196457"/>
                </a:cubicBezTo>
                <a:cubicBezTo>
                  <a:pt x="1933011" y="1189579"/>
                  <a:pt x="1944974" y="1186086"/>
                  <a:pt x="1957936" y="1185977"/>
                </a:cubicBezTo>
                <a:cubicBezTo>
                  <a:pt x="1965207" y="1185907"/>
                  <a:pt x="1972140" y="1187331"/>
                  <a:pt x="1978735" y="1190247"/>
                </a:cubicBezTo>
                <a:cubicBezTo>
                  <a:pt x="1985330" y="1193164"/>
                  <a:pt x="1990399" y="1197991"/>
                  <a:pt x="1993941" y="1204729"/>
                </a:cubicBezTo>
                <a:lnTo>
                  <a:pt x="1994455" y="1204729"/>
                </a:lnTo>
                <a:cubicBezTo>
                  <a:pt x="1994450" y="1204638"/>
                  <a:pt x="1994525" y="1203792"/>
                  <a:pt x="1994680" y="1202192"/>
                </a:cubicBezTo>
                <a:cubicBezTo>
                  <a:pt x="1994835" y="1200592"/>
                  <a:pt x="1995103" y="1198783"/>
                  <a:pt x="1995483" y="1196766"/>
                </a:cubicBezTo>
                <a:lnTo>
                  <a:pt x="2002170" y="1162027"/>
                </a:lnTo>
                <a:lnTo>
                  <a:pt x="1981853" y="1162027"/>
                </a:lnTo>
                <a:close/>
                <a:moveTo>
                  <a:pt x="917477" y="1137628"/>
                </a:moveTo>
                <a:lnTo>
                  <a:pt x="970174" y="1137628"/>
                </a:lnTo>
                <a:lnTo>
                  <a:pt x="943685" y="1275469"/>
                </a:lnTo>
                <a:cubicBezTo>
                  <a:pt x="943294" y="1277184"/>
                  <a:pt x="942984" y="1278899"/>
                  <a:pt x="942753" y="1280614"/>
                </a:cubicBezTo>
                <a:cubicBezTo>
                  <a:pt x="942523" y="1282329"/>
                  <a:pt x="942405" y="1283786"/>
                  <a:pt x="942400" y="1284987"/>
                </a:cubicBezTo>
                <a:cubicBezTo>
                  <a:pt x="942442" y="1288883"/>
                  <a:pt x="943450" y="1291509"/>
                  <a:pt x="945421" y="1292865"/>
                </a:cubicBezTo>
                <a:cubicBezTo>
                  <a:pt x="947393" y="1294221"/>
                  <a:pt x="950072" y="1294853"/>
                  <a:pt x="953458" y="1294762"/>
                </a:cubicBezTo>
                <a:cubicBezTo>
                  <a:pt x="955280" y="1294751"/>
                  <a:pt x="956716" y="1294708"/>
                  <a:pt x="957766" y="1294633"/>
                </a:cubicBezTo>
                <a:cubicBezTo>
                  <a:pt x="958816" y="1294558"/>
                  <a:pt x="959352" y="1294515"/>
                  <a:pt x="959373" y="1294505"/>
                </a:cubicBezTo>
                <a:lnTo>
                  <a:pt x="954230" y="1320448"/>
                </a:lnTo>
                <a:cubicBezTo>
                  <a:pt x="954128" y="1320480"/>
                  <a:pt x="952981" y="1320609"/>
                  <a:pt x="950790" y="1320833"/>
                </a:cubicBezTo>
                <a:cubicBezTo>
                  <a:pt x="948599" y="1321058"/>
                  <a:pt x="945973" y="1321187"/>
                  <a:pt x="942914" y="1321219"/>
                </a:cubicBezTo>
                <a:cubicBezTo>
                  <a:pt x="937558" y="1321331"/>
                  <a:pt x="932283" y="1320706"/>
                  <a:pt x="927089" y="1319344"/>
                </a:cubicBezTo>
                <a:cubicBezTo>
                  <a:pt x="921894" y="1317982"/>
                  <a:pt x="917571" y="1315207"/>
                  <a:pt x="914118" y="1311019"/>
                </a:cubicBezTo>
                <a:cubicBezTo>
                  <a:pt x="910666" y="1306831"/>
                  <a:pt x="908873" y="1300555"/>
                  <a:pt x="908742" y="1292189"/>
                </a:cubicBezTo>
                <a:cubicBezTo>
                  <a:pt x="908742" y="1290255"/>
                  <a:pt x="908870" y="1288143"/>
                  <a:pt x="909127" y="1285855"/>
                </a:cubicBezTo>
                <a:cubicBezTo>
                  <a:pt x="909384" y="1283567"/>
                  <a:pt x="909769" y="1281134"/>
                  <a:pt x="910283" y="1278556"/>
                </a:cubicBezTo>
                <a:lnTo>
                  <a:pt x="932893" y="1162027"/>
                </a:lnTo>
                <a:lnTo>
                  <a:pt x="912596" y="1162027"/>
                </a:lnTo>
                <a:close/>
                <a:moveTo>
                  <a:pt x="613714" y="1137628"/>
                </a:moveTo>
                <a:lnTo>
                  <a:pt x="666435" y="1137628"/>
                </a:lnTo>
                <a:lnTo>
                  <a:pt x="655634" y="1193169"/>
                </a:lnTo>
                <a:cubicBezTo>
                  <a:pt x="654943" y="1196471"/>
                  <a:pt x="654268" y="1199244"/>
                  <a:pt x="653609" y="1201486"/>
                </a:cubicBezTo>
                <a:cubicBezTo>
                  <a:pt x="652950" y="1203728"/>
                  <a:pt x="652596" y="1204895"/>
                  <a:pt x="652548" y="1204986"/>
                </a:cubicBezTo>
                <a:lnTo>
                  <a:pt x="653062" y="1204986"/>
                </a:lnTo>
                <a:cubicBezTo>
                  <a:pt x="657707" y="1199249"/>
                  <a:pt x="663590" y="1194668"/>
                  <a:pt x="670711" y="1191243"/>
                </a:cubicBezTo>
                <a:cubicBezTo>
                  <a:pt x="677831" y="1187818"/>
                  <a:pt x="685322" y="1186062"/>
                  <a:pt x="693182" y="1185977"/>
                </a:cubicBezTo>
                <a:cubicBezTo>
                  <a:pt x="708969" y="1186174"/>
                  <a:pt x="721156" y="1191174"/>
                  <a:pt x="729743" y="1200977"/>
                </a:cubicBezTo>
                <a:cubicBezTo>
                  <a:pt x="738330" y="1210781"/>
                  <a:pt x="742677" y="1224204"/>
                  <a:pt x="742784" y="1241248"/>
                </a:cubicBezTo>
                <a:cubicBezTo>
                  <a:pt x="742570" y="1257568"/>
                  <a:pt x="739058" y="1271861"/>
                  <a:pt x="732248" y="1284126"/>
                </a:cubicBezTo>
                <a:cubicBezTo>
                  <a:pt x="725438" y="1296390"/>
                  <a:pt x="716614" y="1305953"/>
                  <a:pt x="705775" y="1312815"/>
                </a:cubicBezTo>
                <a:cubicBezTo>
                  <a:pt x="694936" y="1319677"/>
                  <a:pt x="683366" y="1323164"/>
                  <a:pt x="671064" y="1323276"/>
                </a:cubicBezTo>
                <a:cubicBezTo>
                  <a:pt x="662931" y="1323292"/>
                  <a:pt x="655409" y="1321590"/>
                  <a:pt x="648497" y="1318171"/>
                </a:cubicBezTo>
                <a:cubicBezTo>
                  <a:pt x="641586" y="1314751"/>
                  <a:pt x="636249" y="1309517"/>
                  <a:pt x="632488" y="1302469"/>
                </a:cubicBezTo>
                <a:lnTo>
                  <a:pt x="631974" y="1302469"/>
                </a:lnTo>
                <a:cubicBezTo>
                  <a:pt x="631985" y="1302550"/>
                  <a:pt x="631899" y="1303481"/>
                  <a:pt x="631717" y="1305263"/>
                </a:cubicBezTo>
                <a:cubicBezTo>
                  <a:pt x="631535" y="1307045"/>
                  <a:pt x="631192" y="1309196"/>
                  <a:pt x="630688" y="1311717"/>
                </a:cubicBezTo>
                <a:lnTo>
                  <a:pt x="629145" y="1320190"/>
                </a:lnTo>
                <a:lnTo>
                  <a:pt x="598541" y="1320190"/>
                </a:lnTo>
                <a:lnTo>
                  <a:pt x="629145" y="1162027"/>
                </a:lnTo>
                <a:lnTo>
                  <a:pt x="608828" y="1162027"/>
                </a:lnTo>
                <a:close/>
                <a:moveTo>
                  <a:pt x="374552" y="1137628"/>
                </a:moveTo>
                <a:lnTo>
                  <a:pt x="427249" y="1137628"/>
                </a:lnTo>
                <a:lnTo>
                  <a:pt x="400760" y="1275469"/>
                </a:lnTo>
                <a:cubicBezTo>
                  <a:pt x="400369" y="1277184"/>
                  <a:pt x="400059" y="1278899"/>
                  <a:pt x="399828" y="1280614"/>
                </a:cubicBezTo>
                <a:cubicBezTo>
                  <a:pt x="399598" y="1282329"/>
                  <a:pt x="399480" y="1283786"/>
                  <a:pt x="399475" y="1284987"/>
                </a:cubicBezTo>
                <a:cubicBezTo>
                  <a:pt x="399517" y="1288883"/>
                  <a:pt x="400525" y="1291509"/>
                  <a:pt x="402496" y="1292865"/>
                </a:cubicBezTo>
                <a:cubicBezTo>
                  <a:pt x="404468" y="1294221"/>
                  <a:pt x="407147" y="1294853"/>
                  <a:pt x="410533" y="1294762"/>
                </a:cubicBezTo>
                <a:cubicBezTo>
                  <a:pt x="412355" y="1294751"/>
                  <a:pt x="413791" y="1294708"/>
                  <a:pt x="414841" y="1294633"/>
                </a:cubicBezTo>
                <a:cubicBezTo>
                  <a:pt x="415891" y="1294558"/>
                  <a:pt x="416427" y="1294515"/>
                  <a:pt x="416448" y="1294505"/>
                </a:cubicBezTo>
                <a:lnTo>
                  <a:pt x="411305" y="1320448"/>
                </a:lnTo>
                <a:cubicBezTo>
                  <a:pt x="411203" y="1320480"/>
                  <a:pt x="410056" y="1320609"/>
                  <a:pt x="407865" y="1320833"/>
                </a:cubicBezTo>
                <a:cubicBezTo>
                  <a:pt x="405674" y="1321058"/>
                  <a:pt x="403048" y="1321187"/>
                  <a:pt x="399989" y="1321219"/>
                </a:cubicBezTo>
                <a:cubicBezTo>
                  <a:pt x="394633" y="1321331"/>
                  <a:pt x="389358" y="1320706"/>
                  <a:pt x="384164" y="1319344"/>
                </a:cubicBezTo>
                <a:cubicBezTo>
                  <a:pt x="378969" y="1317982"/>
                  <a:pt x="374646" y="1315207"/>
                  <a:pt x="371193" y="1311019"/>
                </a:cubicBezTo>
                <a:cubicBezTo>
                  <a:pt x="367741" y="1306831"/>
                  <a:pt x="365948" y="1300555"/>
                  <a:pt x="365817" y="1292189"/>
                </a:cubicBezTo>
                <a:cubicBezTo>
                  <a:pt x="365817" y="1290255"/>
                  <a:pt x="365945" y="1288143"/>
                  <a:pt x="366202" y="1285855"/>
                </a:cubicBezTo>
                <a:cubicBezTo>
                  <a:pt x="366459" y="1283567"/>
                  <a:pt x="366844" y="1281134"/>
                  <a:pt x="367358" y="1278556"/>
                </a:cubicBezTo>
                <a:lnTo>
                  <a:pt x="389968" y="1162027"/>
                </a:lnTo>
                <a:lnTo>
                  <a:pt x="369671" y="1162027"/>
                </a:lnTo>
                <a:close/>
                <a:moveTo>
                  <a:pt x="1749437" y="1134542"/>
                </a:moveTo>
                <a:cubicBezTo>
                  <a:pt x="1765012" y="1134670"/>
                  <a:pt x="1778015" y="1138845"/>
                  <a:pt x="1788444" y="1147068"/>
                </a:cubicBezTo>
                <a:cubicBezTo>
                  <a:pt x="1798873" y="1155292"/>
                  <a:pt x="1804291" y="1166795"/>
                  <a:pt x="1804698" y="1181577"/>
                </a:cubicBezTo>
                <a:cubicBezTo>
                  <a:pt x="1804449" y="1193333"/>
                  <a:pt x="1801060" y="1203665"/>
                  <a:pt x="1794531" y="1212574"/>
                </a:cubicBezTo>
                <a:cubicBezTo>
                  <a:pt x="1788003" y="1221483"/>
                  <a:pt x="1779830" y="1229436"/>
                  <a:pt x="1770013" y="1236433"/>
                </a:cubicBezTo>
                <a:cubicBezTo>
                  <a:pt x="1760196" y="1243430"/>
                  <a:pt x="1750230" y="1249939"/>
                  <a:pt x="1740114" y="1255958"/>
                </a:cubicBezTo>
                <a:cubicBezTo>
                  <a:pt x="1729999" y="1261978"/>
                  <a:pt x="1721229" y="1267976"/>
                  <a:pt x="1713806" y="1273953"/>
                </a:cubicBezTo>
                <a:cubicBezTo>
                  <a:pt x="1706383" y="1279929"/>
                  <a:pt x="1701801" y="1286351"/>
                  <a:pt x="1700060" y="1293219"/>
                </a:cubicBezTo>
                <a:lnTo>
                  <a:pt x="1760496" y="1293219"/>
                </a:lnTo>
                <a:lnTo>
                  <a:pt x="1765125" y="1270067"/>
                </a:lnTo>
                <a:lnTo>
                  <a:pt x="1793906" y="1270067"/>
                </a:lnTo>
                <a:lnTo>
                  <a:pt x="1784142" y="1320190"/>
                </a:lnTo>
                <a:lnTo>
                  <a:pt x="1659940" y="1320190"/>
                </a:lnTo>
                <a:cubicBezTo>
                  <a:pt x="1660383" y="1303785"/>
                  <a:pt x="1664271" y="1289964"/>
                  <a:pt x="1671604" y="1278730"/>
                </a:cubicBezTo>
                <a:cubicBezTo>
                  <a:pt x="1678937" y="1267495"/>
                  <a:pt x="1687985" y="1257928"/>
                  <a:pt x="1698747" y="1250029"/>
                </a:cubicBezTo>
                <a:cubicBezTo>
                  <a:pt x="1709510" y="1242130"/>
                  <a:pt x="1720257" y="1234982"/>
                  <a:pt x="1730989" y="1228584"/>
                </a:cubicBezTo>
                <a:cubicBezTo>
                  <a:pt x="1741720" y="1222185"/>
                  <a:pt x="1750706" y="1215620"/>
                  <a:pt x="1757947" y="1208888"/>
                </a:cubicBezTo>
                <a:cubicBezTo>
                  <a:pt x="1765187" y="1202155"/>
                  <a:pt x="1768951" y="1194338"/>
                  <a:pt x="1769240" y="1185436"/>
                </a:cubicBezTo>
                <a:cubicBezTo>
                  <a:pt x="1769122" y="1178582"/>
                  <a:pt x="1766914" y="1173319"/>
                  <a:pt x="1762618" y="1169648"/>
                </a:cubicBezTo>
                <a:cubicBezTo>
                  <a:pt x="1758321" y="1165977"/>
                  <a:pt x="1752641" y="1164122"/>
                  <a:pt x="1745580" y="1164085"/>
                </a:cubicBezTo>
                <a:cubicBezTo>
                  <a:pt x="1738225" y="1164364"/>
                  <a:pt x="1731675" y="1166321"/>
                  <a:pt x="1725930" y="1169954"/>
                </a:cubicBezTo>
                <a:cubicBezTo>
                  <a:pt x="1720184" y="1173587"/>
                  <a:pt x="1715654" y="1177220"/>
                  <a:pt x="1712337" y="1180853"/>
                </a:cubicBezTo>
                <a:cubicBezTo>
                  <a:pt x="1709021" y="1184486"/>
                  <a:pt x="1707329" y="1186443"/>
                  <a:pt x="1707261" y="1186722"/>
                </a:cubicBezTo>
                <a:lnTo>
                  <a:pt x="1685144" y="1169230"/>
                </a:lnTo>
                <a:cubicBezTo>
                  <a:pt x="1685204" y="1168802"/>
                  <a:pt x="1687826" y="1165804"/>
                  <a:pt x="1693011" y="1160237"/>
                </a:cubicBezTo>
                <a:cubicBezTo>
                  <a:pt x="1698196" y="1154670"/>
                  <a:pt x="1705581" y="1149102"/>
                  <a:pt x="1715166" y="1143535"/>
                </a:cubicBezTo>
                <a:cubicBezTo>
                  <a:pt x="1724752" y="1137968"/>
                  <a:pt x="1736175" y="1134970"/>
                  <a:pt x="1749437" y="1134542"/>
                </a:cubicBezTo>
                <a:close/>
                <a:moveTo>
                  <a:pt x="2827047" y="906348"/>
                </a:moveTo>
                <a:cubicBezTo>
                  <a:pt x="2818690" y="906455"/>
                  <a:pt x="2811217" y="909073"/>
                  <a:pt x="2804629" y="914200"/>
                </a:cubicBezTo>
                <a:cubicBezTo>
                  <a:pt x="2798041" y="919328"/>
                  <a:pt x="2793077" y="926323"/>
                  <a:pt x="2789738" y="935184"/>
                </a:cubicBezTo>
                <a:lnTo>
                  <a:pt x="2847374" y="935184"/>
                </a:lnTo>
                <a:cubicBezTo>
                  <a:pt x="2847395" y="935076"/>
                  <a:pt x="2847481" y="934261"/>
                  <a:pt x="2847631" y="932738"/>
                </a:cubicBezTo>
                <a:cubicBezTo>
                  <a:pt x="2847782" y="931214"/>
                  <a:pt x="2847867" y="929627"/>
                  <a:pt x="2847889" y="927975"/>
                </a:cubicBezTo>
                <a:cubicBezTo>
                  <a:pt x="2847808" y="921104"/>
                  <a:pt x="2845911" y="915793"/>
                  <a:pt x="2842196" y="912044"/>
                </a:cubicBezTo>
                <a:cubicBezTo>
                  <a:pt x="2838481" y="908295"/>
                  <a:pt x="2833431" y="906396"/>
                  <a:pt x="2827047" y="906348"/>
                </a:cubicBezTo>
                <a:close/>
                <a:moveTo>
                  <a:pt x="2369847" y="906348"/>
                </a:moveTo>
                <a:cubicBezTo>
                  <a:pt x="2361490" y="906455"/>
                  <a:pt x="2354017" y="909073"/>
                  <a:pt x="2347429" y="914200"/>
                </a:cubicBezTo>
                <a:cubicBezTo>
                  <a:pt x="2340841" y="919328"/>
                  <a:pt x="2335877" y="926323"/>
                  <a:pt x="2332538" y="935184"/>
                </a:cubicBezTo>
                <a:lnTo>
                  <a:pt x="2390174" y="935184"/>
                </a:lnTo>
                <a:cubicBezTo>
                  <a:pt x="2390195" y="935076"/>
                  <a:pt x="2390281" y="934261"/>
                  <a:pt x="2390431" y="932738"/>
                </a:cubicBezTo>
                <a:cubicBezTo>
                  <a:pt x="2390582" y="931214"/>
                  <a:pt x="2390667" y="929627"/>
                  <a:pt x="2390689" y="927975"/>
                </a:cubicBezTo>
                <a:cubicBezTo>
                  <a:pt x="2390609" y="921104"/>
                  <a:pt x="2388711" y="915793"/>
                  <a:pt x="2384996" y="912044"/>
                </a:cubicBezTo>
                <a:cubicBezTo>
                  <a:pt x="2381281" y="908295"/>
                  <a:pt x="2376231" y="906396"/>
                  <a:pt x="2369847" y="906348"/>
                </a:cubicBezTo>
                <a:close/>
                <a:moveTo>
                  <a:pt x="1988847" y="906348"/>
                </a:moveTo>
                <a:cubicBezTo>
                  <a:pt x="1980490" y="906455"/>
                  <a:pt x="1973017" y="909073"/>
                  <a:pt x="1966429" y="914200"/>
                </a:cubicBezTo>
                <a:cubicBezTo>
                  <a:pt x="1959841" y="919328"/>
                  <a:pt x="1954877" y="926323"/>
                  <a:pt x="1951538" y="935184"/>
                </a:cubicBezTo>
                <a:lnTo>
                  <a:pt x="2009174" y="935184"/>
                </a:lnTo>
                <a:cubicBezTo>
                  <a:pt x="2009195" y="935076"/>
                  <a:pt x="2009281" y="934261"/>
                  <a:pt x="2009431" y="932738"/>
                </a:cubicBezTo>
                <a:cubicBezTo>
                  <a:pt x="2009582" y="931214"/>
                  <a:pt x="2009667" y="929627"/>
                  <a:pt x="2009689" y="927975"/>
                </a:cubicBezTo>
                <a:cubicBezTo>
                  <a:pt x="2009608" y="921104"/>
                  <a:pt x="2007711" y="915793"/>
                  <a:pt x="2003996" y="912044"/>
                </a:cubicBezTo>
                <a:cubicBezTo>
                  <a:pt x="2000281" y="908295"/>
                  <a:pt x="1995231" y="906396"/>
                  <a:pt x="1988847" y="906348"/>
                </a:cubicBezTo>
                <a:close/>
                <a:moveTo>
                  <a:pt x="1693572" y="906348"/>
                </a:moveTo>
                <a:cubicBezTo>
                  <a:pt x="1685215" y="906455"/>
                  <a:pt x="1677742" y="909073"/>
                  <a:pt x="1671154" y="914200"/>
                </a:cubicBezTo>
                <a:cubicBezTo>
                  <a:pt x="1664566" y="919328"/>
                  <a:pt x="1659602" y="926323"/>
                  <a:pt x="1656263" y="935184"/>
                </a:cubicBezTo>
                <a:lnTo>
                  <a:pt x="1713899" y="935184"/>
                </a:lnTo>
                <a:cubicBezTo>
                  <a:pt x="1713920" y="935076"/>
                  <a:pt x="1714006" y="934261"/>
                  <a:pt x="1714157" y="932738"/>
                </a:cubicBezTo>
                <a:cubicBezTo>
                  <a:pt x="1714307" y="931214"/>
                  <a:pt x="1714393" y="929627"/>
                  <a:pt x="1714414" y="927975"/>
                </a:cubicBezTo>
                <a:cubicBezTo>
                  <a:pt x="1714334" y="921104"/>
                  <a:pt x="1712436" y="915793"/>
                  <a:pt x="1708721" y="912044"/>
                </a:cubicBezTo>
                <a:cubicBezTo>
                  <a:pt x="1705006" y="908295"/>
                  <a:pt x="1699956" y="906396"/>
                  <a:pt x="1693572" y="906348"/>
                </a:cubicBezTo>
                <a:close/>
                <a:moveTo>
                  <a:pt x="1768048" y="884263"/>
                </a:moveTo>
                <a:lnTo>
                  <a:pt x="1830014" y="884263"/>
                </a:lnTo>
                <a:lnTo>
                  <a:pt x="1825129" y="908662"/>
                </a:lnTo>
                <a:lnTo>
                  <a:pt x="1810216" y="908662"/>
                </a:lnTo>
                <a:lnTo>
                  <a:pt x="1820501" y="973497"/>
                </a:lnTo>
                <a:cubicBezTo>
                  <a:pt x="1820972" y="977024"/>
                  <a:pt x="1821186" y="980261"/>
                  <a:pt x="1821143" y="983209"/>
                </a:cubicBezTo>
                <a:cubicBezTo>
                  <a:pt x="1821101" y="986157"/>
                  <a:pt x="1821058" y="987722"/>
                  <a:pt x="1821015" y="987904"/>
                </a:cubicBezTo>
                <a:lnTo>
                  <a:pt x="1821786" y="987904"/>
                </a:lnTo>
                <a:cubicBezTo>
                  <a:pt x="1821808" y="987722"/>
                  <a:pt x="1822343" y="986157"/>
                  <a:pt x="1823393" y="983209"/>
                </a:cubicBezTo>
                <a:cubicBezTo>
                  <a:pt x="1824443" y="980261"/>
                  <a:pt x="1825879" y="977024"/>
                  <a:pt x="1827700" y="973497"/>
                </a:cubicBezTo>
                <a:lnTo>
                  <a:pt x="1863183" y="908662"/>
                </a:lnTo>
                <a:lnTo>
                  <a:pt x="1848270" y="908662"/>
                </a:lnTo>
                <a:lnTo>
                  <a:pt x="1853155" y="884263"/>
                </a:lnTo>
                <a:lnTo>
                  <a:pt x="1917178" y="884263"/>
                </a:lnTo>
                <a:lnTo>
                  <a:pt x="1912292" y="908662"/>
                </a:lnTo>
                <a:lnTo>
                  <a:pt x="1896351" y="908662"/>
                </a:lnTo>
                <a:lnTo>
                  <a:pt x="1835671" y="1015390"/>
                </a:lnTo>
                <a:lnTo>
                  <a:pt x="1798131" y="1015390"/>
                </a:lnTo>
                <a:lnTo>
                  <a:pt x="1779104" y="908662"/>
                </a:lnTo>
                <a:lnTo>
                  <a:pt x="1763163" y="908662"/>
                </a:lnTo>
                <a:close/>
                <a:moveTo>
                  <a:pt x="2160250" y="882463"/>
                </a:moveTo>
                <a:cubicBezTo>
                  <a:pt x="2162081" y="882484"/>
                  <a:pt x="2163688" y="882570"/>
                  <a:pt x="2165070" y="882720"/>
                </a:cubicBezTo>
                <a:cubicBezTo>
                  <a:pt x="2166452" y="882870"/>
                  <a:pt x="2167416" y="882955"/>
                  <a:pt x="2167962" y="882977"/>
                </a:cubicBezTo>
                <a:lnTo>
                  <a:pt x="2161535" y="915092"/>
                </a:lnTo>
                <a:cubicBezTo>
                  <a:pt x="2161133" y="915070"/>
                  <a:pt x="2160266" y="914985"/>
                  <a:pt x="2158932" y="914835"/>
                </a:cubicBezTo>
                <a:cubicBezTo>
                  <a:pt x="2157598" y="914685"/>
                  <a:pt x="2155895" y="914599"/>
                  <a:pt x="2153822" y="914577"/>
                </a:cubicBezTo>
                <a:cubicBezTo>
                  <a:pt x="2147177" y="914641"/>
                  <a:pt x="2140499" y="916857"/>
                  <a:pt x="2133788" y="921226"/>
                </a:cubicBezTo>
                <a:cubicBezTo>
                  <a:pt x="2127076" y="925595"/>
                  <a:pt x="2121122" y="931735"/>
                  <a:pt x="2115924" y="939647"/>
                </a:cubicBezTo>
                <a:cubicBezTo>
                  <a:pt x="2110727" y="947559"/>
                  <a:pt x="2107076" y="956862"/>
                  <a:pt x="2104974" y="967555"/>
                </a:cubicBezTo>
                <a:lnTo>
                  <a:pt x="2095975" y="1015390"/>
                </a:lnTo>
                <a:lnTo>
                  <a:pt x="2063324" y="1015390"/>
                </a:lnTo>
                <a:lnTo>
                  <a:pt x="2082863" y="914320"/>
                </a:lnTo>
                <a:cubicBezTo>
                  <a:pt x="2083169" y="912847"/>
                  <a:pt x="2083008" y="911550"/>
                  <a:pt x="2082381" y="910430"/>
                </a:cubicBezTo>
                <a:cubicBezTo>
                  <a:pt x="2081755" y="909311"/>
                  <a:pt x="2080373" y="908721"/>
                  <a:pt x="2078236" y="908662"/>
                </a:cubicBezTo>
                <a:lnTo>
                  <a:pt x="2063581" y="908662"/>
                </a:lnTo>
                <a:lnTo>
                  <a:pt x="2068466" y="884263"/>
                </a:lnTo>
                <a:lnTo>
                  <a:pt x="2102660" y="884263"/>
                </a:lnTo>
                <a:cubicBezTo>
                  <a:pt x="2107780" y="884247"/>
                  <a:pt x="2111551" y="885178"/>
                  <a:pt x="2113972" y="887056"/>
                </a:cubicBezTo>
                <a:cubicBezTo>
                  <a:pt x="2116393" y="888934"/>
                  <a:pt x="2117593" y="891856"/>
                  <a:pt x="2117571" y="895821"/>
                </a:cubicBezTo>
                <a:cubicBezTo>
                  <a:pt x="2117518" y="897897"/>
                  <a:pt x="2117047" y="901065"/>
                  <a:pt x="2116157" y="905326"/>
                </a:cubicBezTo>
                <a:cubicBezTo>
                  <a:pt x="2115268" y="909587"/>
                  <a:pt x="2114283" y="913270"/>
                  <a:pt x="2113201" y="916378"/>
                </a:cubicBezTo>
                <a:lnTo>
                  <a:pt x="2113715" y="916378"/>
                </a:lnTo>
                <a:cubicBezTo>
                  <a:pt x="2118225" y="907096"/>
                  <a:pt x="2124567" y="899195"/>
                  <a:pt x="2132740" y="892675"/>
                </a:cubicBezTo>
                <a:cubicBezTo>
                  <a:pt x="2140914" y="886156"/>
                  <a:pt x="2150083" y="882752"/>
                  <a:pt x="2160250" y="882463"/>
                </a:cubicBezTo>
                <a:close/>
                <a:moveTo>
                  <a:pt x="1607800" y="882463"/>
                </a:moveTo>
                <a:cubicBezTo>
                  <a:pt x="1609631" y="882484"/>
                  <a:pt x="1611238" y="882570"/>
                  <a:pt x="1612620" y="882720"/>
                </a:cubicBezTo>
                <a:cubicBezTo>
                  <a:pt x="1614002" y="882870"/>
                  <a:pt x="1614966" y="882955"/>
                  <a:pt x="1615512" y="882977"/>
                </a:cubicBezTo>
                <a:lnTo>
                  <a:pt x="1609085" y="915092"/>
                </a:lnTo>
                <a:cubicBezTo>
                  <a:pt x="1608683" y="915070"/>
                  <a:pt x="1607816" y="914985"/>
                  <a:pt x="1606482" y="914835"/>
                </a:cubicBezTo>
                <a:cubicBezTo>
                  <a:pt x="1605148" y="914685"/>
                  <a:pt x="1603445" y="914599"/>
                  <a:pt x="1601372" y="914577"/>
                </a:cubicBezTo>
                <a:cubicBezTo>
                  <a:pt x="1594727" y="914641"/>
                  <a:pt x="1588049" y="916857"/>
                  <a:pt x="1581338" y="921226"/>
                </a:cubicBezTo>
                <a:cubicBezTo>
                  <a:pt x="1574626" y="925595"/>
                  <a:pt x="1568672" y="931735"/>
                  <a:pt x="1563474" y="939647"/>
                </a:cubicBezTo>
                <a:cubicBezTo>
                  <a:pt x="1558277" y="947559"/>
                  <a:pt x="1554627" y="956862"/>
                  <a:pt x="1552524" y="967555"/>
                </a:cubicBezTo>
                <a:lnTo>
                  <a:pt x="1543525" y="1015390"/>
                </a:lnTo>
                <a:lnTo>
                  <a:pt x="1510874" y="1015390"/>
                </a:lnTo>
                <a:lnTo>
                  <a:pt x="1530414" y="914320"/>
                </a:lnTo>
                <a:cubicBezTo>
                  <a:pt x="1530719" y="912847"/>
                  <a:pt x="1530558" y="911550"/>
                  <a:pt x="1529931" y="910430"/>
                </a:cubicBezTo>
                <a:cubicBezTo>
                  <a:pt x="1529305" y="909311"/>
                  <a:pt x="1527923" y="908721"/>
                  <a:pt x="1525786" y="908662"/>
                </a:cubicBezTo>
                <a:lnTo>
                  <a:pt x="1511131" y="908662"/>
                </a:lnTo>
                <a:lnTo>
                  <a:pt x="1516016" y="884263"/>
                </a:lnTo>
                <a:lnTo>
                  <a:pt x="1550210" y="884263"/>
                </a:lnTo>
                <a:cubicBezTo>
                  <a:pt x="1555330" y="884247"/>
                  <a:pt x="1559101" y="885178"/>
                  <a:pt x="1561522" y="887056"/>
                </a:cubicBezTo>
                <a:cubicBezTo>
                  <a:pt x="1563943" y="888934"/>
                  <a:pt x="1565143" y="891856"/>
                  <a:pt x="1565122" y="895821"/>
                </a:cubicBezTo>
                <a:cubicBezTo>
                  <a:pt x="1565068" y="897897"/>
                  <a:pt x="1564597" y="901065"/>
                  <a:pt x="1563708" y="905326"/>
                </a:cubicBezTo>
                <a:cubicBezTo>
                  <a:pt x="1562818" y="909587"/>
                  <a:pt x="1561833" y="913270"/>
                  <a:pt x="1560751" y="916378"/>
                </a:cubicBezTo>
                <a:lnTo>
                  <a:pt x="1561265" y="916378"/>
                </a:lnTo>
                <a:cubicBezTo>
                  <a:pt x="1565775" y="907096"/>
                  <a:pt x="1572117" y="899195"/>
                  <a:pt x="1580290" y="892675"/>
                </a:cubicBezTo>
                <a:cubicBezTo>
                  <a:pt x="1588464" y="886156"/>
                  <a:pt x="1597634" y="882752"/>
                  <a:pt x="1607800" y="882463"/>
                </a:cubicBezTo>
                <a:close/>
                <a:moveTo>
                  <a:pt x="2827819" y="881177"/>
                </a:moveTo>
                <a:cubicBezTo>
                  <a:pt x="2845293" y="881427"/>
                  <a:pt x="2858362" y="886064"/>
                  <a:pt x="2867025" y="895086"/>
                </a:cubicBezTo>
                <a:cubicBezTo>
                  <a:pt x="2875689" y="904108"/>
                  <a:pt x="2880015" y="916015"/>
                  <a:pt x="2880004" y="930807"/>
                </a:cubicBezTo>
                <a:cubicBezTo>
                  <a:pt x="2879821" y="936739"/>
                  <a:pt x="2879094" y="942091"/>
                  <a:pt x="2877820" y="946864"/>
                </a:cubicBezTo>
                <a:cubicBezTo>
                  <a:pt x="2876546" y="951636"/>
                  <a:pt x="2875818" y="954162"/>
                  <a:pt x="2875636" y="954440"/>
                </a:cubicBezTo>
                <a:lnTo>
                  <a:pt x="2785364" y="954440"/>
                </a:lnTo>
                <a:cubicBezTo>
                  <a:pt x="2785331" y="954493"/>
                  <a:pt x="2785203" y="955158"/>
                  <a:pt x="2784978" y="956434"/>
                </a:cubicBezTo>
                <a:cubicBezTo>
                  <a:pt x="2784752" y="957711"/>
                  <a:pt x="2784624" y="959276"/>
                  <a:pt x="2784592" y="961132"/>
                </a:cubicBezTo>
                <a:cubicBezTo>
                  <a:pt x="2784661" y="969921"/>
                  <a:pt x="2787545" y="977053"/>
                  <a:pt x="2793243" y="982528"/>
                </a:cubicBezTo>
                <a:cubicBezTo>
                  <a:pt x="2798942" y="988004"/>
                  <a:pt x="2807036" y="990824"/>
                  <a:pt x="2817527" y="990991"/>
                </a:cubicBezTo>
                <a:cubicBezTo>
                  <a:pt x="2824670" y="990813"/>
                  <a:pt x="2831308" y="989567"/>
                  <a:pt x="2837440" y="987253"/>
                </a:cubicBezTo>
                <a:cubicBezTo>
                  <a:pt x="2843572" y="984940"/>
                  <a:pt x="2848531" y="982627"/>
                  <a:pt x="2852318" y="980313"/>
                </a:cubicBezTo>
                <a:cubicBezTo>
                  <a:pt x="2856105" y="978000"/>
                  <a:pt x="2858054" y="976754"/>
                  <a:pt x="2858166" y="976576"/>
                </a:cubicBezTo>
                <a:lnTo>
                  <a:pt x="2866901" y="1001266"/>
                </a:lnTo>
                <a:cubicBezTo>
                  <a:pt x="2866799" y="1001478"/>
                  <a:pt x="2864489" y="1002965"/>
                  <a:pt x="2859970" y="1005728"/>
                </a:cubicBezTo>
                <a:cubicBezTo>
                  <a:pt x="2855451" y="1008490"/>
                  <a:pt x="2849331" y="1011252"/>
                  <a:pt x="2841610" y="1014014"/>
                </a:cubicBezTo>
                <a:cubicBezTo>
                  <a:pt x="2833890" y="1016776"/>
                  <a:pt x="2825175" y="1018264"/>
                  <a:pt x="2815468" y="1018476"/>
                </a:cubicBezTo>
                <a:cubicBezTo>
                  <a:pt x="2794919" y="1018108"/>
                  <a:pt x="2779180" y="1012679"/>
                  <a:pt x="2768250" y="1002189"/>
                </a:cubicBezTo>
                <a:cubicBezTo>
                  <a:pt x="2757321" y="991700"/>
                  <a:pt x="2751806" y="978357"/>
                  <a:pt x="2751705" y="962161"/>
                </a:cubicBezTo>
                <a:cubicBezTo>
                  <a:pt x="2751835" y="947157"/>
                  <a:pt x="2755173" y="933568"/>
                  <a:pt x="2761718" y="921394"/>
                </a:cubicBezTo>
                <a:cubicBezTo>
                  <a:pt x="2768264" y="909220"/>
                  <a:pt x="2777239" y="899518"/>
                  <a:pt x="2788645" y="892287"/>
                </a:cubicBezTo>
                <a:cubicBezTo>
                  <a:pt x="2800051" y="885056"/>
                  <a:pt x="2813109" y="881353"/>
                  <a:pt x="2827819" y="881177"/>
                </a:cubicBezTo>
                <a:close/>
                <a:moveTo>
                  <a:pt x="2370619" y="881177"/>
                </a:moveTo>
                <a:cubicBezTo>
                  <a:pt x="2388093" y="881427"/>
                  <a:pt x="2401162" y="886064"/>
                  <a:pt x="2409825" y="895086"/>
                </a:cubicBezTo>
                <a:cubicBezTo>
                  <a:pt x="2418489" y="904108"/>
                  <a:pt x="2422815" y="916015"/>
                  <a:pt x="2422803" y="930807"/>
                </a:cubicBezTo>
                <a:cubicBezTo>
                  <a:pt x="2422621" y="936739"/>
                  <a:pt x="2421894" y="942091"/>
                  <a:pt x="2420620" y="946864"/>
                </a:cubicBezTo>
                <a:cubicBezTo>
                  <a:pt x="2419346" y="951636"/>
                  <a:pt x="2418618" y="954162"/>
                  <a:pt x="2418436" y="954440"/>
                </a:cubicBezTo>
                <a:lnTo>
                  <a:pt x="2328164" y="954440"/>
                </a:lnTo>
                <a:cubicBezTo>
                  <a:pt x="2328131" y="954493"/>
                  <a:pt x="2328003" y="955158"/>
                  <a:pt x="2327778" y="956434"/>
                </a:cubicBezTo>
                <a:cubicBezTo>
                  <a:pt x="2327553" y="957711"/>
                  <a:pt x="2327424" y="959276"/>
                  <a:pt x="2327392" y="961132"/>
                </a:cubicBezTo>
                <a:cubicBezTo>
                  <a:pt x="2327461" y="969921"/>
                  <a:pt x="2330345" y="977053"/>
                  <a:pt x="2336044" y="982528"/>
                </a:cubicBezTo>
                <a:cubicBezTo>
                  <a:pt x="2341742" y="988004"/>
                  <a:pt x="2349836" y="990824"/>
                  <a:pt x="2360327" y="990991"/>
                </a:cubicBezTo>
                <a:cubicBezTo>
                  <a:pt x="2367471" y="990813"/>
                  <a:pt x="2374108" y="989567"/>
                  <a:pt x="2380240" y="987253"/>
                </a:cubicBezTo>
                <a:cubicBezTo>
                  <a:pt x="2386372" y="984940"/>
                  <a:pt x="2391331" y="982627"/>
                  <a:pt x="2395118" y="980313"/>
                </a:cubicBezTo>
                <a:cubicBezTo>
                  <a:pt x="2398905" y="978000"/>
                  <a:pt x="2400854" y="976754"/>
                  <a:pt x="2400966" y="976576"/>
                </a:cubicBezTo>
                <a:lnTo>
                  <a:pt x="2409701" y="1001266"/>
                </a:lnTo>
                <a:cubicBezTo>
                  <a:pt x="2409599" y="1001478"/>
                  <a:pt x="2407289" y="1002965"/>
                  <a:pt x="2402770" y="1005728"/>
                </a:cubicBezTo>
                <a:cubicBezTo>
                  <a:pt x="2398251" y="1008490"/>
                  <a:pt x="2392131" y="1011252"/>
                  <a:pt x="2384411" y="1014014"/>
                </a:cubicBezTo>
                <a:cubicBezTo>
                  <a:pt x="2376690" y="1016776"/>
                  <a:pt x="2367976" y="1018264"/>
                  <a:pt x="2358268" y="1018476"/>
                </a:cubicBezTo>
                <a:cubicBezTo>
                  <a:pt x="2337719" y="1018108"/>
                  <a:pt x="2321980" y="1012679"/>
                  <a:pt x="2311051" y="1002189"/>
                </a:cubicBezTo>
                <a:cubicBezTo>
                  <a:pt x="2300121" y="991700"/>
                  <a:pt x="2294606" y="978357"/>
                  <a:pt x="2294505" y="962161"/>
                </a:cubicBezTo>
                <a:cubicBezTo>
                  <a:pt x="2294635" y="947157"/>
                  <a:pt x="2297973" y="933568"/>
                  <a:pt x="2304518" y="921394"/>
                </a:cubicBezTo>
                <a:cubicBezTo>
                  <a:pt x="2311064" y="909220"/>
                  <a:pt x="2320040" y="899518"/>
                  <a:pt x="2331445" y="892287"/>
                </a:cubicBezTo>
                <a:cubicBezTo>
                  <a:pt x="2342851" y="885056"/>
                  <a:pt x="2355909" y="881353"/>
                  <a:pt x="2370619" y="881177"/>
                </a:cubicBezTo>
                <a:close/>
                <a:moveTo>
                  <a:pt x="2240629" y="881177"/>
                </a:moveTo>
                <a:cubicBezTo>
                  <a:pt x="2248191" y="881156"/>
                  <a:pt x="2255482" y="882168"/>
                  <a:pt x="2262502" y="884212"/>
                </a:cubicBezTo>
                <a:cubicBezTo>
                  <a:pt x="2269523" y="886256"/>
                  <a:pt x="2275101" y="889456"/>
                  <a:pt x="2279237" y="893812"/>
                </a:cubicBezTo>
                <a:cubicBezTo>
                  <a:pt x="2283373" y="898169"/>
                  <a:pt x="2284896" y="903805"/>
                  <a:pt x="2283805" y="910722"/>
                </a:cubicBezTo>
                <a:lnTo>
                  <a:pt x="2280976" y="925129"/>
                </a:lnTo>
                <a:lnTo>
                  <a:pt x="2252967" y="925129"/>
                </a:lnTo>
                <a:lnTo>
                  <a:pt x="2254252" y="917411"/>
                </a:lnTo>
                <a:cubicBezTo>
                  <a:pt x="2254653" y="913032"/>
                  <a:pt x="2252822" y="910148"/>
                  <a:pt x="2248758" y="908760"/>
                </a:cubicBezTo>
                <a:cubicBezTo>
                  <a:pt x="2244694" y="907371"/>
                  <a:pt x="2240611" y="906739"/>
                  <a:pt x="2236510" y="906862"/>
                </a:cubicBezTo>
                <a:cubicBezTo>
                  <a:pt x="2229934" y="906862"/>
                  <a:pt x="2224549" y="908020"/>
                  <a:pt x="2220354" y="910336"/>
                </a:cubicBezTo>
                <a:cubicBezTo>
                  <a:pt x="2216160" y="912651"/>
                  <a:pt x="2213993" y="916124"/>
                  <a:pt x="2213854" y="920755"/>
                </a:cubicBezTo>
                <a:cubicBezTo>
                  <a:pt x="2214175" y="926141"/>
                  <a:pt x="2217390" y="930195"/>
                  <a:pt x="2223498" y="932915"/>
                </a:cubicBezTo>
                <a:cubicBezTo>
                  <a:pt x="2229606" y="935636"/>
                  <a:pt x="2236678" y="938282"/>
                  <a:pt x="2244715" y="940854"/>
                </a:cubicBezTo>
                <a:cubicBezTo>
                  <a:pt x="2252751" y="943426"/>
                  <a:pt x="2259824" y="947182"/>
                  <a:pt x="2265932" y="952122"/>
                </a:cubicBezTo>
                <a:cubicBezTo>
                  <a:pt x="2272039" y="957062"/>
                  <a:pt x="2275254" y="964443"/>
                  <a:pt x="2275576" y="974267"/>
                </a:cubicBezTo>
                <a:cubicBezTo>
                  <a:pt x="2275261" y="987809"/>
                  <a:pt x="2269531" y="998520"/>
                  <a:pt x="2258387" y="1006400"/>
                </a:cubicBezTo>
                <a:cubicBezTo>
                  <a:pt x="2247242" y="1014280"/>
                  <a:pt x="2232569" y="1018305"/>
                  <a:pt x="2214368" y="1018476"/>
                </a:cubicBezTo>
                <a:cubicBezTo>
                  <a:pt x="2206629" y="1018524"/>
                  <a:pt x="2198669" y="1017458"/>
                  <a:pt x="2190488" y="1015279"/>
                </a:cubicBezTo>
                <a:cubicBezTo>
                  <a:pt x="2182308" y="1013100"/>
                  <a:pt x="2175640" y="1009522"/>
                  <a:pt x="2170487" y="1004545"/>
                </a:cubicBezTo>
                <a:cubicBezTo>
                  <a:pt x="2165333" y="999568"/>
                  <a:pt x="2163426" y="992905"/>
                  <a:pt x="2164765" y="984558"/>
                </a:cubicBezTo>
                <a:lnTo>
                  <a:pt x="2167337" y="971695"/>
                </a:lnTo>
                <a:lnTo>
                  <a:pt x="2195099" y="971695"/>
                </a:lnTo>
                <a:lnTo>
                  <a:pt x="2193814" y="978384"/>
                </a:lnTo>
                <a:cubicBezTo>
                  <a:pt x="2193137" y="982533"/>
                  <a:pt x="2194206" y="985668"/>
                  <a:pt x="2197021" y="987788"/>
                </a:cubicBezTo>
                <a:cubicBezTo>
                  <a:pt x="2199837" y="989908"/>
                  <a:pt x="2203323" y="991328"/>
                  <a:pt x="2207481" y="992047"/>
                </a:cubicBezTo>
                <a:cubicBezTo>
                  <a:pt x="2211640" y="992767"/>
                  <a:pt x="2215394" y="993100"/>
                  <a:pt x="2218745" y="993048"/>
                </a:cubicBezTo>
                <a:cubicBezTo>
                  <a:pt x="2226421" y="992978"/>
                  <a:pt x="2232439" y="991574"/>
                  <a:pt x="2236799" y="988835"/>
                </a:cubicBezTo>
                <a:cubicBezTo>
                  <a:pt x="2241160" y="986096"/>
                  <a:pt x="2243380" y="982441"/>
                  <a:pt x="2243461" y="977869"/>
                </a:cubicBezTo>
                <a:cubicBezTo>
                  <a:pt x="2243141" y="972666"/>
                  <a:pt x="2239940" y="968665"/>
                  <a:pt x="2233857" y="965866"/>
                </a:cubicBezTo>
                <a:cubicBezTo>
                  <a:pt x="2227775" y="963067"/>
                  <a:pt x="2220732" y="960272"/>
                  <a:pt x="2212728" y="957480"/>
                </a:cubicBezTo>
                <a:cubicBezTo>
                  <a:pt x="2204725" y="954689"/>
                  <a:pt x="2197683" y="950704"/>
                  <a:pt x="2191600" y="945525"/>
                </a:cubicBezTo>
                <a:cubicBezTo>
                  <a:pt x="2185518" y="940347"/>
                  <a:pt x="2182316" y="932776"/>
                  <a:pt x="2181996" y="922813"/>
                </a:cubicBezTo>
                <a:cubicBezTo>
                  <a:pt x="2182177" y="913316"/>
                  <a:pt x="2185070" y="905490"/>
                  <a:pt x="2190676" y="899336"/>
                </a:cubicBezTo>
                <a:cubicBezTo>
                  <a:pt x="2196283" y="893182"/>
                  <a:pt x="2203519" y="888613"/>
                  <a:pt x="2212386" y="885630"/>
                </a:cubicBezTo>
                <a:cubicBezTo>
                  <a:pt x="2221253" y="882647"/>
                  <a:pt x="2230667" y="881162"/>
                  <a:pt x="2240629" y="881177"/>
                </a:cubicBezTo>
                <a:close/>
                <a:moveTo>
                  <a:pt x="1989619" y="881177"/>
                </a:moveTo>
                <a:cubicBezTo>
                  <a:pt x="2007093" y="881427"/>
                  <a:pt x="2020162" y="886064"/>
                  <a:pt x="2028825" y="895086"/>
                </a:cubicBezTo>
                <a:cubicBezTo>
                  <a:pt x="2037489" y="904108"/>
                  <a:pt x="2041815" y="916015"/>
                  <a:pt x="2041804" y="930807"/>
                </a:cubicBezTo>
                <a:cubicBezTo>
                  <a:pt x="2041622" y="936739"/>
                  <a:pt x="2040894" y="942091"/>
                  <a:pt x="2039620" y="946864"/>
                </a:cubicBezTo>
                <a:cubicBezTo>
                  <a:pt x="2038346" y="951636"/>
                  <a:pt x="2037618" y="954162"/>
                  <a:pt x="2037436" y="954440"/>
                </a:cubicBezTo>
                <a:lnTo>
                  <a:pt x="1947164" y="954440"/>
                </a:lnTo>
                <a:cubicBezTo>
                  <a:pt x="1947131" y="954493"/>
                  <a:pt x="1947003" y="955158"/>
                  <a:pt x="1946778" y="956434"/>
                </a:cubicBezTo>
                <a:cubicBezTo>
                  <a:pt x="1946552" y="957711"/>
                  <a:pt x="1946424" y="959276"/>
                  <a:pt x="1946392" y="961132"/>
                </a:cubicBezTo>
                <a:cubicBezTo>
                  <a:pt x="1946461" y="969921"/>
                  <a:pt x="1949345" y="977053"/>
                  <a:pt x="1955043" y="982528"/>
                </a:cubicBezTo>
                <a:cubicBezTo>
                  <a:pt x="1960742" y="988004"/>
                  <a:pt x="1968836" y="990824"/>
                  <a:pt x="1979327" y="990991"/>
                </a:cubicBezTo>
                <a:cubicBezTo>
                  <a:pt x="1986471" y="990813"/>
                  <a:pt x="1993108" y="989567"/>
                  <a:pt x="1999240" y="987253"/>
                </a:cubicBezTo>
                <a:cubicBezTo>
                  <a:pt x="2005372" y="984940"/>
                  <a:pt x="2010331" y="982627"/>
                  <a:pt x="2014118" y="980313"/>
                </a:cubicBezTo>
                <a:cubicBezTo>
                  <a:pt x="2017905" y="978000"/>
                  <a:pt x="2019854" y="976754"/>
                  <a:pt x="2019966" y="976576"/>
                </a:cubicBezTo>
                <a:lnTo>
                  <a:pt x="2028701" y="1001266"/>
                </a:lnTo>
                <a:cubicBezTo>
                  <a:pt x="2028599" y="1001478"/>
                  <a:pt x="2026289" y="1002965"/>
                  <a:pt x="2021770" y="1005728"/>
                </a:cubicBezTo>
                <a:cubicBezTo>
                  <a:pt x="2017251" y="1008490"/>
                  <a:pt x="2011131" y="1011252"/>
                  <a:pt x="2003411" y="1014014"/>
                </a:cubicBezTo>
                <a:cubicBezTo>
                  <a:pt x="1995690" y="1016776"/>
                  <a:pt x="1986976" y="1018264"/>
                  <a:pt x="1977268" y="1018476"/>
                </a:cubicBezTo>
                <a:cubicBezTo>
                  <a:pt x="1956719" y="1018108"/>
                  <a:pt x="1940980" y="1012679"/>
                  <a:pt x="1930051" y="1002189"/>
                </a:cubicBezTo>
                <a:cubicBezTo>
                  <a:pt x="1919121" y="991700"/>
                  <a:pt x="1913606" y="978357"/>
                  <a:pt x="1913505" y="962161"/>
                </a:cubicBezTo>
                <a:cubicBezTo>
                  <a:pt x="1913635" y="947157"/>
                  <a:pt x="1916973" y="933568"/>
                  <a:pt x="1923518" y="921394"/>
                </a:cubicBezTo>
                <a:cubicBezTo>
                  <a:pt x="1930064" y="909220"/>
                  <a:pt x="1939040" y="899518"/>
                  <a:pt x="1950445" y="892287"/>
                </a:cubicBezTo>
                <a:cubicBezTo>
                  <a:pt x="1961851" y="885056"/>
                  <a:pt x="1974909" y="881353"/>
                  <a:pt x="1989619" y="881177"/>
                </a:cubicBezTo>
                <a:close/>
                <a:moveTo>
                  <a:pt x="1694344" y="881177"/>
                </a:moveTo>
                <a:cubicBezTo>
                  <a:pt x="1711818" y="881427"/>
                  <a:pt x="1724887" y="886064"/>
                  <a:pt x="1733550" y="895086"/>
                </a:cubicBezTo>
                <a:cubicBezTo>
                  <a:pt x="1742214" y="904108"/>
                  <a:pt x="1746540" y="916015"/>
                  <a:pt x="1746529" y="930807"/>
                </a:cubicBezTo>
                <a:cubicBezTo>
                  <a:pt x="1746347" y="936739"/>
                  <a:pt x="1745619" y="942091"/>
                  <a:pt x="1744345" y="946864"/>
                </a:cubicBezTo>
                <a:cubicBezTo>
                  <a:pt x="1743071" y="951636"/>
                  <a:pt x="1742343" y="954162"/>
                  <a:pt x="1742161" y="954440"/>
                </a:cubicBezTo>
                <a:lnTo>
                  <a:pt x="1651889" y="954440"/>
                </a:lnTo>
                <a:cubicBezTo>
                  <a:pt x="1651857" y="954493"/>
                  <a:pt x="1651728" y="955158"/>
                  <a:pt x="1651503" y="956434"/>
                </a:cubicBezTo>
                <a:cubicBezTo>
                  <a:pt x="1651277" y="957711"/>
                  <a:pt x="1651149" y="959276"/>
                  <a:pt x="1651117" y="961132"/>
                </a:cubicBezTo>
                <a:cubicBezTo>
                  <a:pt x="1651186" y="969921"/>
                  <a:pt x="1654070" y="977053"/>
                  <a:pt x="1659769" y="982528"/>
                </a:cubicBezTo>
                <a:cubicBezTo>
                  <a:pt x="1665467" y="988004"/>
                  <a:pt x="1673561" y="990824"/>
                  <a:pt x="1684052" y="990991"/>
                </a:cubicBezTo>
                <a:cubicBezTo>
                  <a:pt x="1691196" y="990813"/>
                  <a:pt x="1697834" y="989567"/>
                  <a:pt x="1703965" y="987253"/>
                </a:cubicBezTo>
                <a:cubicBezTo>
                  <a:pt x="1710097" y="984940"/>
                  <a:pt x="1715056" y="982627"/>
                  <a:pt x="1718843" y="980313"/>
                </a:cubicBezTo>
                <a:cubicBezTo>
                  <a:pt x="1722630" y="978000"/>
                  <a:pt x="1724580" y="976754"/>
                  <a:pt x="1724691" y="976576"/>
                </a:cubicBezTo>
                <a:lnTo>
                  <a:pt x="1733426" y="1001266"/>
                </a:lnTo>
                <a:cubicBezTo>
                  <a:pt x="1733324" y="1001478"/>
                  <a:pt x="1731014" y="1002965"/>
                  <a:pt x="1726495" y="1005728"/>
                </a:cubicBezTo>
                <a:cubicBezTo>
                  <a:pt x="1721977" y="1008490"/>
                  <a:pt x="1715857" y="1011252"/>
                  <a:pt x="1708136" y="1014014"/>
                </a:cubicBezTo>
                <a:cubicBezTo>
                  <a:pt x="1700415" y="1016776"/>
                  <a:pt x="1691701" y="1018264"/>
                  <a:pt x="1681993" y="1018476"/>
                </a:cubicBezTo>
                <a:cubicBezTo>
                  <a:pt x="1661444" y="1018108"/>
                  <a:pt x="1645705" y="1012679"/>
                  <a:pt x="1634776" y="1002189"/>
                </a:cubicBezTo>
                <a:cubicBezTo>
                  <a:pt x="1623846" y="991700"/>
                  <a:pt x="1618331" y="978357"/>
                  <a:pt x="1618231" y="962161"/>
                </a:cubicBezTo>
                <a:cubicBezTo>
                  <a:pt x="1618360" y="947157"/>
                  <a:pt x="1621698" y="933568"/>
                  <a:pt x="1628243" y="921394"/>
                </a:cubicBezTo>
                <a:cubicBezTo>
                  <a:pt x="1634789" y="909220"/>
                  <a:pt x="1643765" y="899518"/>
                  <a:pt x="1655170" y="892287"/>
                </a:cubicBezTo>
                <a:cubicBezTo>
                  <a:pt x="1666576" y="885056"/>
                  <a:pt x="1679634" y="881353"/>
                  <a:pt x="1694344" y="881177"/>
                </a:cubicBezTo>
                <a:close/>
                <a:moveTo>
                  <a:pt x="2522272" y="848516"/>
                </a:moveTo>
                <a:lnTo>
                  <a:pt x="2553639" y="848516"/>
                </a:lnTo>
                <a:lnTo>
                  <a:pt x="2546695" y="884263"/>
                </a:lnTo>
                <a:lnTo>
                  <a:pt x="2576785" y="884263"/>
                </a:lnTo>
                <a:lnTo>
                  <a:pt x="2572156" y="908662"/>
                </a:lnTo>
                <a:lnTo>
                  <a:pt x="2542066" y="908662"/>
                </a:lnTo>
                <a:lnTo>
                  <a:pt x="2531522" y="963719"/>
                </a:lnTo>
                <a:cubicBezTo>
                  <a:pt x="2531265" y="965306"/>
                  <a:pt x="2531072" y="966893"/>
                  <a:pt x="2530943" y="968479"/>
                </a:cubicBezTo>
                <a:cubicBezTo>
                  <a:pt x="2530815" y="970066"/>
                  <a:pt x="2530750" y="971395"/>
                  <a:pt x="2530750" y="972467"/>
                </a:cubicBezTo>
                <a:cubicBezTo>
                  <a:pt x="2531013" y="979848"/>
                  <a:pt x="2533253" y="984704"/>
                  <a:pt x="2537469" y="987035"/>
                </a:cubicBezTo>
                <a:cubicBezTo>
                  <a:pt x="2541686" y="989367"/>
                  <a:pt x="2546304" y="990428"/>
                  <a:pt x="2551324" y="990219"/>
                </a:cubicBezTo>
                <a:cubicBezTo>
                  <a:pt x="2553425" y="990198"/>
                  <a:pt x="2555139" y="990112"/>
                  <a:pt x="2556468" y="989962"/>
                </a:cubicBezTo>
                <a:cubicBezTo>
                  <a:pt x="2557797" y="989812"/>
                  <a:pt x="2558482" y="989726"/>
                  <a:pt x="2558525" y="989704"/>
                </a:cubicBezTo>
                <a:lnTo>
                  <a:pt x="2553382" y="1015905"/>
                </a:lnTo>
                <a:cubicBezTo>
                  <a:pt x="2553259" y="1015937"/>
                  <a:pt x="2552219" y="1016066"/>
                  <a:pt x="2550263" y="1016291"/>
                </a:cubicBezTo>
                <a:cubicBezTo>
                  <a:pt x="2548308" y="1016515"/>
                  <a:pt x="2546176" y="1016644"/>
                  <a:pt x="2543866" y="1016676"/>
                </a:cubicBezTo>
                <a:cubicBezTo>
                  <a:pt x="2535847" y="1016750"/>
                  <a:pt x="2528323" y="1015574"/>
                  <a:pt x="2521295" y="1013146"/>
                </a:cubicBezTo>
                <a:cubicBezTo>
                  <a:pt x="2514268" y="1010717"/>
                  <a:pt x="2508554" y="1006590"/>
                  <a:pt x="2504154" y="1000763"/>
                </a:cubicBezTo>
                <a:cubicBezTo>
                  <a:pt x="2499754" y="994936"/>
                  <a:pt x="2497486" y="986962"/>
                  <a:pt x="2497350" y="976841"/>
                </a:cubicBezTo>
                <a:cubicBezTo>
                  <a:pt x="2497355" y="975034"/>
                  <a:pt x="2497473" y="973115"/>
                  <a:pt x="2497703" y="971084"/>
                </a:cubicBezTo>
                <a:cubicBezTo>
                  <a:pt x="2497933" y="969053"/>
                  <a:pt x="2498244" y="966941"/>
                  <a:pt x="2498635" y="964749"/>
                </a:cubicBezTo>
                <a:lnTo>
                  <a:pt x="2509682" y="908662"/>
                </a:lnTo>
                <a:lnTo>
                  <a:pt x="2489377" y="908662"/>
                </a:lnTo>
                <a:lnTo>
                  <a:pt x="2494264" y="884263"/>
                </a:lnTo>
                <a:lnTo>
                  <a:pt x="2515335" y="884263"/>
                </a:lnTo>
                <a:close/>
                <a:moveTo>
                  <a:pt x="2595429" y="832828"/>
                </a:moveTo>
                <a:lnTo>
                  <a:pt x="2647892" y="832828"/>
                </a:lnTo>
                <a:lnTo>
                  <a:pt x="2635548" y="897105"/>
                </a:lnTo>
                <a:cubicBezTo>
                  <a:pt x="2634846" y="900273"/>
                  <a:pt x="2634128" y="902928"/>
                  <a:pt x="2633394" y="905068"/>
                </a:cubicBezTo>
                <a:cubicBezTo>
                  <a:pt x="2632660" y="907209"/>
                  <a:pt x="2632264" y="908322"/>
                  <a:pt x="2632205" y="908408"/>
                </a:cubicBezTo>
                <a:lnTo>
                  <a:pt x="2632719" y="908408"/>
                </a:lnTo>
                <a:cubicBezTo>
                  <a:pt x="2633518" y="906616"/>
                  <a:pt x="2636007" y="903578"/>
                  <a:pt x="2640187" y="899293"/>
                </a:cubicBezTo>
                <a:cubicBezTo>
                  <a:pt x="2644367" y="895008"/>
                  <a:pt x="2650075" y="890980"/>
                  <a:pt x="2657313" y="887209"/>
                </a:cubicBezTo>
                <a:cubicBezTo>
                  <a:pt x="2664550" y="883438"/>
                  <a:pt x="2673154" y="881427"/>
                  <a:pt x="2683125" y="881177"/>
                </a:cubicBezTo>
                <a:cubicBezTo>
                  <a:pt x="2694582" y="881193"/>
                  <a:pt x="2703661" y="884179"/>
                  <a:pt x="2710363" y="890137"/>
                </a:cubicBezTo>
                <a:cubicBezTo>
                  <a:pt x="2717065" y="896094"/>
                  <a:pt x="2720491" y="904927"/>
                  <a:pt x="2720641" y="916635"/>
                </a:cubicBezTo>
                <a:cubicBezTo>
                  <a:pt x="2720511" y="922262"/>
                  <a:pt x="2719600" y="929438"/>
                  <a:pt x="2717909" y="938162"/>
                </a:cubicBezTo>
                <a:cubicBezTo>
                  <a:pt x="2716218" y="946887"/>
                  <a:pt x="2714527" y="955284"/>
                  <a:pt x="2712835" y="963354"/>
                </a:cubicBezTo>
                <a:cubicBezTo>
                  <a:pt x="2711143" y="971424"/>
                  <a:pt x="2710230" y="977291"/>
                  <a:pt x="2710097" y="980957"/>
                </a:cubicBezTo>
                <a:cubicBezTo>
                  <a:pt x="2710123" y="984998"/>
                  <a:pt x="2711099" y="987785"/>
                  <a:pt x="2713022" y="989318"/>
                </a:cubicBezTo>
                <a:cubicBezTo>
                  <a:pt x="2714946" y="990851"/>
                  <a:pt x="2717656" y="991580"/>
                  <a:pt x="2721155" y="991505"/>
                </a:cubicBezTo>
                <a:cubicBezTo>
                  <a:pt x="2722618" y="991483"/>
                  <a:pt x="2723871" y="991398"/>
                  <a:pt x="2724916" y="991248"/>
                </a:cubicBezTo>
                <a:cubicBezTo>
                  <a:pt x="2725961" y="991098"/>
                  <a:pt x="2726508" y="991012"/>
                  <a:pt x="2726556" y="990990"/>
                </a:cubicBezTo>
                <a:lnTo>
                  <a:pt x="2721927" y="1015391"/>
                </a:lnTo>
                <a:cubicBezTo>
                  <a:pt x="2721889" y="1015423"/>
                  <a:pt x="2720743" y="1015552"/>
                  <a:pt x="2718487" y="1015776"/>
                </a:cubicBezTo>
                <a:cubicBezTo>
                  <a:pt x="2716231" y="1016001"/>
                  <a:pt x="2713092" y="1016129"/>
                  <a:pt x="2709069" y="1016161"/>
                </a:cubicBezTo>
                <a:cubicBezTo>
                  <a:pt x="2704298" y="1016285"/>
                  <a:pt x="2699423" y="1015781"/>
                  <a:pt x="2694443" y="1014649"/>
                </a:cubicBezTo>
                <a:cubicBezTo>
                  <a:pt x="2689463" y="1013517"/>
                  <a:pt x="2685254" y="1011015"/>
                  <a:pt x="2681815" y="1007142"/>
                </a:cubicBezTo>
                <a:cubicBezTo>
                  <a:pt x="2678377" y="1003270"/>
                  <a:pt x="2676585" y="997286"/>
                  <a:pt x="2676439" y="989189"/>
                </a:cubicBezTo>
                <a:cubicBezTo>
                  <a:pt x="2676566" y="984339"/>
                  <a:pt x="2677454" y="977774"/>
                  <a:pt x="2679104" y="969493"/>
                </a:cubicBezTo>
                <a:cubicBezTo>
                  <a:pt x="2680753" y="961212"/>
                  <a:pt x="2682404" y="953046"/>
                  <a:pt x="2684054" y="944993"/>
                </a:cubicBezTo>
                <a:cubicBezTo>
                  <a:pt x="2685705" y="936940"/>
                  <a:pt x="2686596" y="930831"/>
                  <a:pt x="2686726" y="926665"/>
                </a:cubicBezTo>
                <a:cubicBezTo>
                  <a:pt x="2686737" y="921735"/>
                  <a:pt x="2685365" y="917899"/>
                  <a:pt x="2682611" y="915156"/>
                </a:cubicBezTo>
                <a:cubicBezTo>
                  <a:pt x="2679857" y="912413"/>
                  <a:pt x="2675657" y="911020"/>
                  <a:pt x="2670010" y="910977"/>
                </a:cubicBezTo>
                <a:cubicBezTo>
                  <a:pt x="2658147" y="911368"/>
                  <a:pt x="2648117" y="916051"/>
                  <a:pt x="2639920" y="925025"/>
                </a:cubicBezTo>
                <a:cubicBezTo>
                  <a:pt x="2631723" y="933999"/>
                  <a:pt x="2626322" y="944919"/>
                  <a:pt x="2623718" y="957783"/>
                </a:cubicBezTo>
                <a:lnTo>
                  <a:pt x="2612402" y="1015390"/>
                </a:lnTo>
                <a:lnTo>
                  <a:pt x="2579741" y="1015390"/>
                </a:lnTo>
                <a:lnTo>
                  <a:pt x="2610345" y="857227"/>
                </a:lnTo>
                <a:lnTo>
                  <a:pt x="2590800" y="857227"/>
                </a:lnTo>
                <a:close/>
                <a:moveTo>
                  <a:pt x="2103718" y="598132"/>
                </a:moveTo>
                <a:cubicBezTo>
                  <a:pt x="2096439" y="597984"/>
                  <a:pt x="2087528" y="598672"/>
                  <a:pt x="2076985" y="600196"/>
                </a:cubicBezTo>
                <a:cubicBezTo>
                  <a:pt x="2066441" y="601720"/>
                  <a:pt x="2057034" y="604968"/>
                  <a:pt x="2048762" y="609941"/>
                </a:cubicBezTo>
                <a:cubicBezTo>
                  <a:pt x="2040491" y="614914"/>
                  <a:pt x="2036125" y="622499"/>
                  <a:pt x="2035664" y="632697"/>
                </a:cubicBezTo>
                <a:cubicBezTo>
                  <a:pt x="2035620" y="638796"/>
                  <a:pt x="2037382" y="643705"/>
                  <a:pt x="2040953" y="647423"/>
                </a:cubicBezTo>
                <a:cubicBezTo>
                  <a:pt x="2044523" y="651141"/>
                  <a:pt x="2050165" y="653051"/>
                  <a:pt x="2057878" y="653154"/>
                </a:cubicBezTo>
                <a:cubicBezTo>
                  <a:pt x="2066078" y="652950"/>
                  <a:pt x="2073774" y="650302"/>
                  <a:pt x="2080968" y="645212"/>
                </a:cubicBezTo>
                <a:cubicBezTo>
                  <a:pt x="2088162" y="640121"/>
                  <a:pt x="2094317" y="633816"/>
                  <a:pt x="2099434" y="626296"/>
                </a:cubicBezTo>
                <a:cubicBezTo>
                  <a:pt x="2104552" y="618776"/>
                  <a:pt x="2108095" y="611269"/>
                  <a:pt x="2110065" y="603775"/>
                </a:cubicBezTo>
                <a:lnTo>
                  <a:pt x="2111475" y="598132"/>
                </a:lnTo>
                <a:close/>
                <a:moveTo>
                  <a:pt x="4308564" y="575545"/>
                </a:moveTo>
                <a:cubicBezTo>
                  <a:pt x="4300606" y="575627"/>
                  <a:pt x="4293024" y="577806"/>
                  <a:pt x="4285818" y="582081"/>
                </a:cubicBezTo>
                <a:cubicBezTo>
                  <a:pt x="4278613" y="586356"/>
                  <a:pt x="4272708" y="592232"/>
                  <a:pt x="4268104" y="599709"/>
                </a:cubicBezTo>
                <a:cubicBezTo>
                  <a:pt x="4263500" y="607186"/>
                  <a:pt x="4261121" y="615768"/>
                  <a:pt x="4260967" y="625456"/>
                </a:cubicBezTo>
                <a:cubicBezTo>
                  <a:pt x="4261128" y="635340"/>
                  <a:pt x="4264086" y="643101"/>
                  <a:pt x="4269843" y="648740"/>
                </a:cubicBezTo>
                <a:cubicBezTo>
                  <a:pt x="4275599" y="654378"/>
                  <a:pt x="4283189" y="657251"/>
                  <a:pt x="4292612" y="657358"/>
                </a:cubicBezTo>
                <a:cubicBezTo>
                  <a:pt x="4300571" y="657284"/>
                  <a:pt x="4308152" y="655146"/>
                  <a:pt x="4315358" y="650946"/>
                </a:cubicBezTo>
                <a:cubicBezTo>
                  <a:pt x="4322563" y="646745"/>
                  <a:pt x="4328468" y="640929"/>
                  <a:pt x="4333072" y="633498"/>
                </a:cubicBezTo>
                <a:cubicBezTo>
                  <a:pt x="4337676" y="626067"/>
                  <a:pt x="4340055" y="617469"/>
                  <a:pt x="4340209" y="607704"/>
                </a:cubicBezTo>
                <a:cubicBezTo>
                  <a:pt x="4340048" y="597922"/>
                  <a:pt x="4337089" y="590150"/>
                  <a:pt x="4331333" y="584388"/>
                </a:cubicBezTo>
                <a:cubicBezTo>
                  <a:pt x="4325576" y="578626"/>
                  <a:pt x="4317987" y="575679"/>
                  <a:pt x="4308564" y="575545"/>
                </a:cubicBezTo>
                <a:close/>
                <a:moveTo>
                  <a:pt x="3689439" y="575545"/>
                </a:moveTo>
                <a:cubicBezTo>
                  <a:pt x="3681480" y="575627"/>
                  <a:pt x="3673899" y="577806"/>
                  <a:pt x="3666693" y="582081"/>
                </a:cubicBezTo>
                <a:cubicBezTo>
                  <a:pt x="3659488" y="586356"/>
                  <a:pt x="3653583" y="592232"/>
                  <a:pt x="3648979" y="599709"/>
                </a:cubicBezTo>
                <a:cubicBezTo>
                  <a:pt x="3644375" y="607186"/>
                  <a:pt x="3641996" y="615768"/>
                  <a:pt x="3641842" y="625456"/>
                </a:cubicBezTo>
                <a:cubicBezTo>
                  <a:pt x="3642003" y="635340"/>
                  <a:pt x="3644961" y="643101"/>
                  <a:pt x="3650718" y="648740"/>
                </a:cubicBezTo>
                <a:cubicBezTo>
                  <a:pt x="3656475" y="654378"/>
                  <a:pt x="3664064" y="657251"/>
                  <a:pt x="3673487" y="657358"/>
                </a:cubicBezTo>
                <a:cubicBezTo>
                  <a:pt x="3681446" y="657284"/>
                  <a:pt x="3689027" y="655146"/>
                  <a:pt x="3696233" y="650946"/>
                </a:cubicBezTo>
                <a:cubicBezTo>
                  <a:pt x="3703438" y="646745"/>
                  <a:pt x="3709343" y="640929"/>
                  <a:pt x="3713947" y="633498"/>
                </a:cubicBezTo>
                <a:cubicBezTo>
                  <a:pt x="3718551" y="626067"/>
                  <a:pt x="3720930" y="617469"/>
                  <a:pt x="3721084" y="607704"/>
                </a:cubicBezTo>
                <a:cubicBezTo>
                  <a:pt x="3720923" y="597922"/>
                  <a:pt x="3717964" y="590150"/>
                  <a:pt x="3712208" y="584388"/>
                </a:cubicBezTo>
                <a:cubicBezTo>
                  <a:pt x="3706451" y="578626"/>
                  <a:pt x="3698862" y="575679"/>
                  <a:pt x="3689439" y="575545"/>
                </a:cubicBezTo>
                <a:close/>
                <a:moveTo>
                  <a:pt x="3098889" y="575545"/>
                </a:moveTo>
                <a:cubicBezTo>
                  <a:pt x="3090930" y="575627"/>
                  <a:pt x="3083349" y="577806"/>
                  <a:pt x="3076143" y="582081"/>
                </a:cubicBezTo>
                <a:cubicBezTo>
                  <a:pt x="3068938" y="586356"/>
                  <a:pt x="3063033" y="592232"/>
                  <a:pt x="3058429" y="599709"/>
                </a:cubicBezTo>
                <a:cubicBezTo>
                  <a:pt x="3053825" y="607186"/>
                  <a:pt x="3051446" y="615768"/>
                  <a:pt x="3051292" y="625456"/>
                </a:cubicBezTo>
                <a:cubicBezTo>
                  <a:pt x="3051453" y="635340"/>
                  <a:pt x="3054411" y="643101"/>
                  <a:pt x="3060168" y="648740"/>
                </a:cubicBezTo>
                <a:cubicBezTo>
                  <a:pt x="3065924" y="654378"/>
                  <a:pt x="3073514" y="657251"/>
                  <a:pt x="3082937" y="657358"/>
                </a:cubicBezTo>
                <a:cubicBezTo>
                  <a:pt x="3090896" y="657284"/>
                  <a:pt x="3098477" y="655146"/>
                  <a:pt x="3105683" y="650946"/>
                </a:cubicBezTo>
                <a:cubicBezTo>
                  <a:pt x="3112888" y="646745"/>
                  <a:pt x="3118793" y="640929"/>
                  <a:pt x="3123397" y="633498"/>
                </a:cubicBezTo>
                <a:cubicBezTo>
                  <a:pt x="3128001" y="626067"/>
                  <a:pt x="3130380" y="617469"/>
                  <a:pt x="3130534" y="607704"/>
                </a:cubicBezTo>
                <a:cubicBezTo>
                  <a:pt x="3130373" y="597922"/>
                  <a:pt x="3127414" y="590150"/>
                  <a:pt x="3121658" y="584388"/>
                </a:cubicBezTo>
                <a:cubicBezTo>
                  <a:pt x="3115901" y="578626"/>
                  <a:pt x="3108312" y="575679"/>
                  <a:pt x="3098889" y="575545"/>
                </a:cubicBezTo>
                <a:close/>
                <a:moveTo>
                  <a:pt x="1643780" y="561876"/>
                </a:moveTo>
                <a:lnTo>
                  <a:pt x="1749818" y="561876"/>
                </a:lnTo>
                <a:lnTo>
                  <a:pt x="1742421" y="600951"/>
                </a:lnTo>
                <a:lnTo>
                  <a:pt x="1636382" y="600951"/>
                </a:lnTo>
                <a:close/>
                <a:moveTo>
                  <a:pt x="3534546" y="550888"/>
                </a:moveTo>
                <a:lnTo>
                  <a:pt x="3587235" y="550888"/>
                </a:lnTo>
                <a:lnTo>
                  <a:pt x="3570004" y="639606"/>
                </a:lnTo>
                <a:cubicBezTo>
                  <a:pt x="3569736" y="640919"/>
                  <a:pt x="3569501" y="642281"/>
                  <a:pt x="3569297" y="643690"/>
                </a:cubicBezTo>
                <a:cubicBezTo>
                  <a:pt x="3569093" y="645100"/>
                  <a:pt x="3568986" y="646397"/>
                  <a:pt x="3568975" y="647582"/>
                </a:cubicBezTo>
                <a:cubicBezTo>
                  <a:pt x="3569018" y="651510"/>
                  <a:pt x="3570026" y="654265"/>
                  <a:pt x="3571997" y="655847"/>
                </a:cubicBezTo>
                <a:cubicBezTo>
                  <a:pt x="3573969" y="657428"/>
                  <a:pt x="3576648" y="658189"/>
                  <a:pt x="3580034" y="658130"/>
                </a:cubicBezTo>
                <a:cubicBezTo>
                  <a:pt x="3581620" y="658108"/>
                  <a:pt x="3582949" y="658023"/>
                  <a:pt x="3584020" y="657873"/>
                </a:cubicBezTo>
                <a:cubicBezTo>
                  <a:pt x="3585092" y="657723"/>
                  <a:pt x="3585649" y="657637"/>
                  <a:pt x="3585692" y="657615"/>
                </a:cubicBezTo>
                <a:lnTo>
                  <a:pt x="3581063" y="682016"/>
                </a:lnTo>
                <a:cubicBezTo>
                  <a:pt x="3580934" y="682048"/>
                  <a:pt x="3579712" y="682177"/>
                  <a:pt x="3577398" y="682401"/>
                </a:cubicBezTo>
                <a:cubicBezTo>
                  <a:pt x="3575083" y="682626"/>
                  <a:pt x="3572447" y="682754"/>
                  <a:pt x="3569490" y="682787"/>
                </a:cubicBezTo>
                <a:cubicBezTo>
                  <a:pt x="3564134" y="682917"/>
                  <a:pt x="3558859" y="682428"/>
                  <a:pt x="3553664" y="681321"/>
                </a:cubicBezTo>
                <a:cubicBezTo>
                  <a:pt x="3548470" y="680215"/>
                  <a:pt x="3544147" y="677709"/>
                  <a:pt x="3540694" y="673805"/>
                </a:cubicBezTo>
                <a:cubicBezTo>
                  <a:pt x="3537242" y="669901"/>
                  <a:pt x="3535449" y="663819"/>
                  <a:pt x="3535318" y="655557"/>
                </a:cubicBezTo>
                <a:cubicBezTo>
                  <a:pt x="3535318" y="653746"/>
                  <a:pt x="3535446" y="651709"/>
                  <a:pt x="3535703" y="649447"/>
                </a:cubicBezTo>
                <a:cubicBezTo>
                  <a:pt x="3535960" y="647185"/>
                  <a:pt x="3536345" y="644762"/>
                  <a:pt x="3536859" y="642179"/>
                </a:cubicBezTo>
                <a:lnTo>
                  <a:pt x="3549963" y="575287"/>
                </a:lnTo>
                <a:lnTo>
                  <a:pt x="3529660" y="575287"/>
                </a:lnTo>
                <a:close/>
                <a:moveTo>
                  <a:pt x="3266303" y="550888"/>
                </a:moveTo>
                <a:lnTo>
                  <a:pt x="3319259" y="550888"/>
                </a:lnTo>
                <a:lnTo>
                  <a:pt x="3304077" y="628544"/>
                </a:lnTo>
                <a:cubicBezTo>
                  <a:pt x="3303674" y="630752"/>
                  <a:pt x="3303321" y="632896"/>
                  <a:pt x="3303015" y="634976"/>
                </a:cubicBezTo>
                <a:cubicBezTo>
                  <a:pt x="3302710" y="637055"/>
                  <a:pt x="3302549" y="638942"/>
                  <a:pt x="3302533" y="640636"/>
                </a:cubicBezTo>
                <a:cubicBezTo>
                  <a:pt x="3302479" y="645556"/>
                  <a:pt x="3303744" y="649351"/>
                  <a:pt x="3306328" y="652020"/>
                </a:cubicBezTo>
                <a:cubicBezTo>
                  <a:pt x="3308912" y="654690"/>
                  <a:pt x="3313137" y="656040"/>
                  <a:pt x="3319001" y="656072"/>
                </a:cubicBezTo>
                <a:cubicBezTo>
                  <a:pt x="3326694" y="655909"/>
                  <a:pt x="3333696" y="653549"/>
                  <a:pt x="3340006" y="648993"/>
                </a:cubicBezTo>
                <a:cubicBezTo>
                  <a:pt x="3346316" y="644436"/>
                  <a:pt x="3351582" y="638665"/>
                  <a:pt x="3355804" y="631679"/>
                </a:cubicBezTo>
                <a:cubicBezTo>
                  <a:pt x="3360026" y="624693"/>
                  <a:pt x="3362852" y="617473"/>
                  <a:pt x="3364281" y="610020"/>
                </a:cubicBezTo>
                <a:lnTo>
                  <a:pt x="3370961" y="575287"/>
                </a:lnTo>
                <a:lnTo>
                  <a:pt x="3350652" y="575287"/>
                </a:lnTo>
                <a:lnTo>
                  <a:pt x="3355541" y="550888"/>
                </a:lnTo>
                <a:lnTo>
                  <a:pt x="3408489" y="550888"/>
                </a:lnTo>
                <a:lnTo>
                  <a:pt x="3391001" y="639606"/>
                </a:lnTo>
                <a:cubicBezTo>
                  <a:pt x="3390743" y="640919"/>
                  <a:pt x="3390551" y="642281"/>
                  <a:pt x="3390422" y="643690"/>
                </a:cubicBezTo>
                <a:cubicBezTo>
                  <a:pt x="3390294" y="645100"/>
                  <a:pt x="3390229" y="646397"/>
                  <a:pt x="3390229" y="647582"/>
                </a:cubicBezTo>
                <a:cubicBezTo>
                  <a:pt x="3390256" y="651510"/>
                  <a:pt x="3391231" y="654265"/>
                  <a:pt x="3393155" y="655847"/>
                </a:cubicBezTo>
                <a:cubicBezTo>
                  <a:pt x="3395078" y="657428"/>
                  <a:pt x="3397789" y="658189"/>
                  <a:pt x="3401288" y="658130"/>
                </a:cubicBezTo>
                <a:cubicBezTo>
                  <a:pt x="3402750" y="658108"/>
                  <a:pt x="3404004" y="658023"/>
                  <a:pt x="3405049" y="657873"/>
                </a:cubicBezTo>
                <a:cubicBezTo>
                  <a:pt x="3406094" y="657723"/>
                  <a:pt x="3406640" y="657637"/>
                  <a:pt x="3406688" y="657615"/>
                </a:cubicBezTo>
                <a:lnTo>
                  <a:pt x="3402059" y="682016"/>
                </a:lnTo>
                <a:cubicBezTo>
                  <a:pt x="3401979" y="682048"/>
                  <a:pt x="3400661" y="682177"/>
                  <a:pt x="3398106" y="682401"/>
                </a:cubicBezTo>
                <a:cubicBezTo>
                  <a:pt x="3395550" y="682626"/>
                  <a:pt x="3392240" y="682754"/>
                  <a:pt x="3388174" y="682787"/>
                </a:cubicBezTo>
                <a:cubicBezTo>
                  <a:pt x="3379851" y="682979"/>
                  <a:pt x="3372861" y="681117"/>
                  <a:pt x="3367203" y="677200"/>
                </a:cubicBezTo>
                <a:cubicBezTo>
                  <a:pt x="3361546" y="673283"/>
                  <a:pt x="3358602" y="666154"/>
                  <a:pt x="3358372" y="655815"/>
                </a:cubicBezTo>
                <a:lnTo>
                  <a:pt x="3357857" y="655815"/>
                </a:lnTo>
                <a:cubicBezTo>
                  <a:pt x="3353107" y="663217"/>
                  <a:pt x="3346460" y="669864"/>
                  <a:pt x="3337915" y="675757"/>
                </a:cubicBezTo>
                <a:cubicBezTo>
                  <a:pt x="3329369" y="681649"/>
                  <a:pt x="3318862" y="684764"/>
                  <a:pt x="3306393" y="685101"/>
                </a:cubicBezTo>
                <a:cubicBezTo>
                  <a:pt x="3295823" y="685192"/>
                  <a:pt x="3286957" y="682441"/>
                  <a:pt x="3279795" y="676847"/>
                </a:cubicBezTo>
                <a:cubicBezTo>
                  <a:pt x="3272632" y="671254"/>
                  <a:pt x="3268906" y="662270"/>
                  <a:pt x="3268618" y="649898"/>
                </a:cubicBezTo>
                <a:cubicBezTo>
                  <a:pt x="3268628" y="647572"/>
                  <a:pt x="3268799" y="645085"/>
                  <a:pt x="3269131" y="642437"/>
                </a:cubicBezTo>
                <a:cubicBezTo>
                  <a:pt x="3269463" y="639789"/>
                  <a:pt x="3269892" y="637045"/>
                  <a:pt x="3270416" y="634204"/>
                </a:cubicBezTo>
                <a:lnTo>
                  <a:pt x="3281721" y="575287"/>
                </a:lnTo>
                <a:lnTo>
                  <a:pt x="3261417" y="575287"/>
                </a:lnTo>
                <a:close/>
                <a:moveTo>
                  <a:pt x="4311137" y="547802"/>
                </a:moveTo>
                <a:cubicBezTo>
                  <a:pt x="4329595" y="548058"/>
                  <a:pt x="4344498" y="553390"/>
                  <a:pt x="4355844" y="563798"/>
                </a:cubicBezTo>
                <a:cubicBezTo>
                  <a:pt x="4367190" y="574207"/>
                  <a:pt x="4373027" y="588156"/>
                  <a:pt x="4373352" y="605646"/>
                </a:cubicBezTo>
                <a:cubicBezTo>
                  <a:pt x="4373114" y="621125"/>
                  <a:pt x="4369078" y="634814"/>
                  <a:pt x="4361243" y="646713"/>
                </a:cubicBezTo>
                <a:cubicBezTo>
                  <a:pt x="4353409" y="658612"/>
                  <a:pt x="4343201" y="667953"/>
                  <a:pt x="4330621" y="674735"/>
                </a:cubicBezTo>
                <a:cubicBezTo>
                  <a:pt x="4318041" y="681518"/>
                  <a:pt x="4304513" y="684973"/>
                  <a:pt x="4290040" y="685101"/>
                </a:cubicBezTo>
                <a:cubicBezTo>
                  <a:pt x="4271693" y="684867"/>
                  <a:pt x="4256822" y="679556"/>
                  <a:pt x="4245428" y="669169"/>
                </a:cubicBezTo>
                <a:cubicBezTo>
                  <a:pt x="4234033" y="658782"/>
                  <a:pt x="4228165" y="644725"/>
                  <a:pt x="4227823" y="627000"/>
                </a:cubicBezTo>
                <a:cubicBezTo>
                  <a:pt x="4228052" y="611686"/>
                  <a:pt x="4232050" y="598095"/>
                  <a:pt x="4239818" y="586228"/>
                </a:cubicBezTo>
                <a:cubicBezTo>
                  <a:pt x="4247586" y="574360"/>
                  <a:pt x="4257756" y="565023"/>
                  <a:pt x="4270327" y="558215"/>
                </a:cubicBezTo>
                <a:cubicBezTo>
                  <a:pt x="4282897" y="551407"/>
                  <a:pt x="4296501" y="547936"/>
                  <a:pt x="4311137" y="547802"/>
                </a:cubicBezTo>
                <a:close/>
                <a:moveTo>
                  <a:pt x="4012279" y="547802"/>
                </a:moveTo>
                <a:cubicBezTo>
                  <a:pt x="4019841" y="547781"/>
                  <a:pt x="4027132" y="548793"/>
                  <a:pt x="4034153" y="550837"/>
                </a:cubicBezTo>
                <a:cubicBezTo>
                  <a:pt x="4041173" y="552881"/>
                  <a:pt x="4046751" y="556081"/>
                  <a:pt x="4050887" y="560437"/>
                </a:cubicBezTo>
                <a:cubicBezTo>
                  <a:pt x="4055023" y="564794"/>
                  <a:pt x="4056546" y="570430"/>
                  <a:pt x="4055455" y="577347"/>
                </a:cubicBezTo>
                <a:lnTo>
                  <a:pt x="4052626" y="591754"/>
                </a:lnTo>
                <a:lnTo>
                  <a:pt x="4024617" y="591754"/>
                </a:lnTo>
                <a:lnTo>
                  <a:pt x="4025902" y="584036"/>
                </a:lnTo>
                <a:cubicBezTo>
                  <a:pt x="4026303" y="579657"/>
                  <a:pt x="4024472" y="576773"/>
                  <a:pt x="4020408" y="575385"/>
                </a:cubicBezTo>
                <a:cubicBezTo>
                  <a:pt x="4016344" y="573996"/>
                  <a:pt x="4012261" y="573364"/>
                  <a:pt x="4008160" y="573487"/>
                </a:cubicBezTo>
                <a:cubicBezTo>
                  <a:pt x="4001584" y="573487"/>
                  <a:pt x="3996199" y="574645"/>
                  <a:pt x="3992005" y="576961"/>
                </a:cubicBezTo>
                <a:cubicBezTo>
                  <a:pt x="3987810" y="579276"/>
                  <a:pt x="3985643" y="582749"/>
                  <a:pt x="3985504" y="587380"/>
                </a:cubicBezTo>
                <a:cubicBezTo>
                  <a:pt x="3985825" y="592766"/>
                  <a:pt x="3989040" y="596820"/>
                  <a:pt x="3995148" y="599540"/>
                </a:cubicBezTo>
                <a:cubicBezTo>
                  <a:pt x="4001256" y="602261"/>
                  <a:pt x="4008328" y="604907"/>
                  <a:pt x="4016365" y="607479"/>
                </a:cubicBezTo>
                <a:cubicBezTo>
                  <a:pt x="4024401" y="610052"/>
                  <a:pt x="4031474" y="613807"/>
                  <a:pt x="4037582" y="618747"/>
                </a:cubicBezTo>
                <a:cubicBezTo>
                  <a:pt x="4043690" y="623687"/>
                  <a:pt x="4046904" y="631068"/>
                  <a:pt x="4047226" y="640892"/>
                </a:cubicBezTo>
                <a:cubicBezTo>
                  <a:pt x="4046911" y="654434"/>
                  <a:pt x="4041182" y="665145"/>
                  <a:pt x="4030037" y="673025"/>
                </a:cubicBezTo>
                <a:cubicBezTo>
                  <a:pt x="4018892" y="680905"/>
                  <a:pt x="4004219" y="684931"/>
                  <a:pt x="3986019" y="685101"/>
                </a:cubicBezTo>
                <a:cubicBezTo>
                  <a:pt x="3978279" y="685149"/>
                  <a:pt x="3970319" y="684083"/>
                  <a:pt x="3962138" y="681904"/>
                </a:cubicBezTo>
                <a:cubicBezTo>
                  <a:pt x="3953958" y="679725"/>
                  <a:pt x="3947290" y="676147"/>
                  <a:pt x="3942137" y="671170"/>
                </a:cubicBezTo>
                <a:cubicBezTo>
                  <a:pt x="3936983" y="666193"/>
                  <a:pt x="3935076" y="659530"/>
                  <a:pt x="3936416" y="651183"/>
                </a:cubicBezTo>
                <a:lnTo>
                  <a:pt x="3938987" y="638320"/>
                </a:lnTo>
                <a:lnTo>
                  <a:pt x="3966749" y="638320"/>
                </a:lnTo>
                <a:lnTo>
                  <a:pt x="3965464" y="645009"/>
                </a:lnTo>
                <a:cubicBezTo>
                  <a:pt x="3964787" y="649158"/>
                  <a:pt x="3965856" y="652293"/>
                  <a:pt x="3968671" y="654413"/>
                </a:cubicBezTo>
                <a:cubicBezTo>
                  <a:pt x="3971487" y="656533"/>
                  <a:pt x="3974973" y="657953"/>
                  <a:pt x="3979132" y="658672"/>
                </a:cubicBezTo>
                <a:cubicBezTo>
                  <a:pt x="3983290" y="659392"/>
                  <a:pt x="3987044" y="659725"/>
                  <a:pt x="3990395" y="659673"/>
                </a:cubicBezTo>
                <a:cubicBezTo>
                  <a:pt x="3998071" y="659603"/>
                  <a:pt x="4004089" y="658199"/>
                  <a:pt x="4008450" y="655460"/>
                </a:cubicBezTo>
                <a:cubicBezTo>
                  <a:pt x="4012810" y="652721"/>
                  <a:pt x="4015031" y="649066"/>
                  <a:pt x="4015111" y="644494"/>
                </a:cubicBezTo>
                <a:cubicBezTo>
                  <a:pt x="4014791" y="639291"/>
                  <a:pt x="4011590" y="635290"/>
                  <a:pt x="4005507" y="632491"/>
                </a:cubicBezTo>
                <a:cubicBezTo>
                  <a:pt x="3999425" y="629692"/>
                  <a:pt x="3992382" y="626897"/>
                  <a:pt x="3984379" y="624105"/>
                </a:cubicBezTo>
                <a:cubicBezTo>
                  <a:pt x="3976375" y="621314"/>
                  <a:pt x="3969332" y="617329"/>
                  <a:pt x="3963250" y="612151"/>
                </a:cubicBezTo>
                <a:cubicBezTo>
                  <a:pt x="3957167" y="606972"/>
                  <a:pt x="3953967" y="599401"/>
                  <a:pt x="3953646" y="589438"/>
                </a:cubicBezTo>
                <a:cubicBezTo>
                  <a:pt x="3953827" y="579941"/>
                  <a:pt x="3956720" y="572115"/>
                  <a:pt x="3962326" y="565961"/>
                </a:cubicBezTo>
                <a:cubicBezTo>
                  <a:pt x="3967933" y="559807"/>
                  <a:pt x="3975169" y="555238"/>
                  <a:pt x="3984036" y="552255"/>
                </a:cubicBezTo>
                <a:cubicBezTo>
                  <a:pt x="3992903" y="549272"/>
                  <a:pt x="4002317" y="547787"/>
                  <a:pt x="4012279" y="547802"/>
                </a:cubicBezTo>
                <a:close/>
                <a:moveTo>
                  <a:pt x="3881723" y="547802"/>
                </a:moveTo>
                <a:cubicBezTo>
                  <a:pt x="3892922" y="547818"/>
                  <a:pt x="3901809" y="550804"/>
                  <a:pt x="3908382" y="556762"/>
                </a:cubicBezTo>
                <a:cubicBezTo>
                  <a:pt x="3914955" y="562719"/>
                  <a:pt x="3918317" y="571552"/>
                  <a:pt x="3918467" y="583260"/>
                </a:cubicBezTo>
                <a:cubicBezTo>
                  <a:pt x="3918337" y="588959"/>
                  <a:pt x="3917426" y="596135"/>
                  <a:pt x="3915735" y="604787"/>
                </a:cubicBezTo>
                <a:cubicBezTo>
                  <a:pt x="3914044" y="613440"/>
                  <a:pt x="3912353" y="621780"/>
                  <a:pt x="3910661" y="629807"/>
                </a:cubicBezTo>
                <a:cubicBezTo>
                  <a:pt x="3908969" y="637835"/>
                  <a:pt x="3908056" y="643759"/>
                  <a:pt x="3907923" y="647582"/>
                </a:cubicBezTo>
                <a:cubicBezTo>
                  <a:pt x="3907965" y="651623"/>
                  <a:pt x="3908973" y="654410"/>
                  <a:pt x="3910944" y="655943"/>
                </a:cubicBezTo>
                <a:cubicBezTo>
                  <a:pt x="3912916" y="657476"/>
                  <a:pt x="3915595" y="658205"/>
                  <a:pt x="3918981" y="658130"/>
                </a:cubicBezTo>
                <a:cubicBezTo>
                  <a:pt x="3920567" y="658108"/>
                  <a:pt x="3921896" y="658023"/>
                  <a:pt x="3922967" y="657873"/>
                </a:cubicBezTo>
                <a:cubicBezTo>
                  <a:pt x="3924039" y="657723"/>
                  <a:pt x="3924596" y="657637"/>
                  <a:pt x="3924639" y="657615"/>
                </a:cubicBezTo>
                <a:lnTo>
                  <a:pt x="3920010" y="682016"/>
                </a:lnTo>
                <a:cubicBezTo>
                  <a:pt x="3919977" y="682048"/>
                  <a:pt x="3918820" y="682177"/>
                  <a:pt x="3916538" y="682401"/>
                </a:cubicBezTo>
                <a:cubicBezTo>
                  <a:pt x="3914256" y="682626"/>
                  <a:pt x="3911041" y="682754"/>
                  <a:pt x="3906895" y="682787"/>
                </a:cubicBezTo>
                <a:cubicBezTo>
                  <a:pt x="3902208" y="682910"/>
                  <a:pt x="3897393" y="682406"/>
                  <a:pt x="3892450" y="681274"/>
                </a:cubicBezTo>
                <a:cubicBezTo>
                  <a:pt x="3887506" y="680142"/>
                  <a:pt x="3883319" y="677640"/>
                  <a:pt x="3879889" y="673767"/>
                </a:cubicBezTo>
                <a:cubicBezTo>
                  <a:pt x="3876458" y="669895"/>
                  <a:pt x="3874669" y="663911"/>
                  <a:pt x="3874522" y="655814"/>
                </a:cubicBezTo>
                <a:cubicBezTo>
                  <a:pt x="3874646" y="650964"/>
                  <a:pt x="3875512" y="644399"/>
                  <a:pt x="3877120" y="636118"/>
                </a:cubicBezTo>
                <a:cubicBezTo>
                  <a:pt x="3878729" y="627838"/>
                  <a:pt x="3880337" y="619671"/>
                  <a:pt x="3881947" y="611618"/>
                </a:cubicBezTo>
                <a:cubicBezTo>
                  <a:pt x="3883557" y="603566"/>
                  <a:pt x="3884425" y="597456"/>
                  <a:pt x="3884552" y="593290"/>
                </a:cubicBezTo>
                <a:cubicBezTo>
                  <a:pt x="3884595" y="588360"/>
                  <a:pt x="3883287" y="584524"/>
                  <a:pt x="3880630" y="581781"/>
                </a:cubicBezTo>
                <a:cubicBezTo>
                  <a:pt x="3877972" y="579038"/>
                  <a:pt x="3873708" y="577645"/>
                  <a:pt x="3867835" y="577602"/>
                </a:cubicBezTo>
                <a:cubicBezTo>
                  <a:pt x="3856305" y="577993"/>
                  <a:pt x="3846383" y="582676"/>
                  <a:pt x="3838067" y="591650"/>
                </a:cubicBezTo>
                <a:cubicBezTo>
                  <a:pt x="3829752" y="600624"/>
                  <a:pt x="3824330" y="611544"/>
                  <a:pt x="3821801" y="624408"/>
                </a:cubicBezTo>
                <a:lnTo>
                  <a:pt x="3810485" y="682015"/>
                </a:lnTo>
                <a:lnTo>
                  <a:pt x="3777824" y="682015"/>
                </a:lnTo>
                <a:lnTo>
                  <a:pt x="3797627" y="580945"/>
                </a:lnTo>
                <a:cubicBezTo>
                  <a:pt x="3797900" y="579247"/>
                  <a:pt x="3797675" y="577886"/>
                  <a:pt x="3796952" y="576863"/>
                </a:cubicBezTo>
                <a:cubicBezTo>
                  <a:pt x="3796228" y="575839"/>
                  <a:pt x="3794910" y="575314"/>
                  <a:pt x="3792997" y="575287"/>
                </a:cubicBezTo>
                <a:lnTo>
                  <a:pt x="3778338" y="575287"/>
                </a:lnTo>
                <a:lnTo>
                  <a:pt x="3782968" y="550888"/>
                </a:lnTo>
                <a:lnTo>
                  <a:pt x="3817429" y="550888"/>
                </a:lnTo>
                <a:cubicBezTo>
                  <a:pt x="3822540" y="550904"/>
                  <a:pt x="3826270" y="551899"/>
                  <a:pt x="3828616" y="553874"/>
                </a:cubicBezTo>
                <a:cubicBezTo>
                  <a:pt x="3830963" y="555848"/>
                  <a:pt x="3832120" y="558705"/>
                  <a:pt x="3832088" y="562446"/>
                </a:cubicBezTo>
                <a:cubicBezTo>
                  <a:pt x="3832072" y="564035"/>
                  <a:pt x="3831783" y="566314"/>
                  <a:pt x="3831220" y="569284"/>
                </a:cubicBezTo>
                <a:cubicBezTo>
                  <a:pt x="3830658" y="572254"/>
                  <a:pt x="3829918" y="574855"/>
                  <a:pt x="3829002" y="577088"/>
                </a:cubicBezTo>
                <a:lnTo>
                  <a:pt x="3829516" y="577088"/>
                </a:lnTo>
                <a:cubicBezTo>
                  <a:pt x="3830299" y="575190"/>
                  <a:pt x="3832791" y="571936"/>
                  <a:pt x="3836993" y="567326"/>
                </a:cubicBezTo>
                <a:cubicBezTo>
                  <a:pt x="3841196" y="562716"/>
                  <a:pt x="3847041" y="558377"/>
                  <a:pt x="3854529" y="554310"/>
                </a:cubicBezTo>
                <a:cubicBezTo>
                  <a:pt x="3862017" y="550242"/>
                  <a:pt x="3871082" y="548073"/>
                  <a:pt x="3881723" y="547802"/>
                </a:cubicBezTo>
                <a:close/>
                <a:moveTo>
                  <a:pt x="3692011" y="547802"/>
                </a:moveTo>
                <a:cubicBezTo>
                  <a:pt x="3710470" y="548058"/>
                  <a:pt x="3725373" y="553390"/>
                  <a:pt x="3736719" y="563798"/>
                </a:cubicBezTo>
                <a:cubicBezTo>
                  <a:pt x="3748066" y="574207"/>
                  <a:pt x="3753902" y="588156"/>
                  <a:pt x="3754227" y="605646"/>
                </a:cubicBezTo>
                <a:cubicBezTo>
                  <a:pt x="3753990" y="621125"/>
                  <a:pt x="3749953" y="634814"/>
                  <a:pt x="3742118" y="646713"/>
                </a:cubicBezTo>
                <a:cubicBezTo>
                  <a:pt x="3734284" y="658612"/>
                  <a:pt x="3724076" y="667953"/>
                  <a:pt x="3711496" y="674735"/>
                </a:cubicBezTo>
                <a:cubicBezTo>
                  <a:pt x="3698915" y="681518"/>
                  <a:pt x="3685388" y="684973"/>
                  <a:pt x="3670914" y="685101"/>
                </a:cubicBezTo>
                <a:cubicBezTo>
                  <a:pt x="3652568" y="684867"/>
                  <a:pt x="3637697" y="679556"/>
                  <a:pt x="3626303" y="669169"/>
                </a:cubicBezTo>
                <a:cubicBezTo>
                  <a:pt x="3614908" y="658782"/>
                  <a:pt x="3609040" y="644725"/>
                  <a:pt x="3608698" y="627000"/>
                </a:cubicBezTo>
                <a:cubicBezTo>
                  <a:pt x="3608926" y="611686"/>
                  <a:pt x="3612925" y="598095"/>
                  <a:pt x="3620693" y="586228"/>
                </a:cubicBezTo>
                <a:cubicBezTo>
                  <a:pt x="3628461" y="574360"/>
                  <a:pt x="3638631" y="565023"/>
                  <a:pt x="3651201" y="558215"/>
                </a:cubicBezTo>
                <a:cubicBezTo>
                  <a:pt x="3663772" y="551407"/>
                  <a:pt x="3677376" y="547936"/>
                  <a:pt x="3692011" y="547802"/>
                </a:cubicBezTo>
                <a:close/>
                <a:moveTo>
                  <a:pt x="3101461" y="547802"/>
                </a:moveTo>
                <a:cubicBezTo>
                  <a:pt x="3119920" y="548058"/>
                  <a:pt x="3134823" y="553390"/>
                  <a:pt x="3146169" y="563798"/>
                </a:cubicBezTo>
                <a:cubicBezTo>
                  <a:pt x="3157516" y="574207"/>
                  <a:pt x="3163352" y="588156"/>
                  <a:pt x="3163677" y="605646"/>
                </a:cubicBezTo>
                <a:cubicBezTo>
                  <a:pt x="3163439" y="621125"/>
                  <a:pt x="3159403" y="634814"/>
                  <a:pt x="3151568" y="646713"/>
                </a:cubicBezTo>
                <a:cubicBezTo>
                  <a:pt x="3143734" y="658612"/>
                  <a:pt x="3133526" y="667953"/>
                  <a:pt x="3120946" y="674735"/>
                </a:cubicBezTo>
                <a:cubicBezTo>
                  <a:pt x="3108365" y="681518"/>
                  <a:pt x="3094838" y="684973"/>
                  <a:pt x="3080364" y="685101"/>
                </a:cubicBezTo>
                <a:cubicBezTo>
                  <a:pt x="3062018" y="684867"/>
                  <a:pt x="3047147" y="679556"/>
                  <a:pt x="3035753" y="669169"/>
                </a:cubicBezTo>
                <a:cubicBezTo>
                  <a:pt x="3024358" y="658782"/>
                  <a:pt x="3018490" y="644725"/>
                  <a:pt x="3018148" y="627000"/>
                </a:cubicBezTo>
                <a:cubicBezTo>
                  <a:pt x="3018376" y="611686"/>
                  <a:pt x="3022375" y="598095"/>
                  <a:pt x="3030143" y="586228"/>
                </a:cubicBezTo>
                <a:cubicBezTo>
                  <a:pt x="3037911" y="574360"/>
                  <a:pt x="3048081" y="565023"/>
                  <a:pt x="3060651" y="558215"/>
                </a:cubicBezTo>
                <a:cubicBezTo>
                  <a:pt x="3073222" y="551407"/>
                  <a:pt x="3086826" y="547936"/>
                  <a:pt x="3101461" y="547802"/>
                </a:cubicBezTo>
                <a:close/>
                <a:moveTo>
                  <a:pt x="2964529" y="547802"/>
                </a:moveTo>
                <a:cubicBezTo>
                  <a:pt x="2972091" y="547781"/>
                  <a:pt x="2979382" y="548793"/>
                  <a:pt x="2986402" y="550837"/>
                </a:cubicBezTo>
                <a:cubicBezTo>
                  <a:pt x="2993423" y="552881"/>
                  <a:pt x="2999001" y="556081"/>
                  <a:pt x="3003137" y="560437"/>
                </a:cubicBezTo>
                <a:cubicBezTo>
                  <a:pt x="3007273" y="564794"/>
                  <a:pt x="3008796" y="570430"/>
                  <a:pt x="3007705" y="577347"/>
                </a:cubicBezTo>
                <a:lnTo>
                  <a:pt x="3004876" y="591754"/>
                </a:lnTo>
                <a:lnTo>
                  <a:pt x="2976867" y="591754"/>
                </a:lnTo>
                <a:lnTo>
                  <a:pt x="2978152" y="584036"/>
                </a:lnTo>
                <a:cubicBezTo>
                  <a:pt x="2978553" y="579657"/>
                  <a:pt x="2976722" y="576773"/>
                  <a:pt x="2972658" y="575385"/>
                </a:cubicBezTo>
                <a:cubicBezTo>
                  <a:pt x="2968594" y="573996"/>
                  <a:pt x="2964511" y="573364"/>
                  <a:pt x="2960410" y="573487"/>
                </a:cubicBezTo>
                <a:cubicBezTo>
                  <a:pt x="2953834" y="573487"/>
                  <a:pt x="2948449" y="574645"/>
                  <a:pt x="2944254" y="576961"/>
                </a:cubicBezTo>
                <a:cubicBezTo>
                  <a:pt x="2940060" y="579276"/>
                  <a:pt x="2937893" y="582749"/>
                  <a:pt x="2937754" y="587380"/>
                </a:cubicBezTo>
                <a:cubicBezTo>
                  <a:pt x="2938075" y="592766"/>
                  <a:pt x="2941290" y="596820"/>
                  <a:pt x="2947398" y="599540"/>
                </a:cubicBezTo>
                <a:cubicBezTo>
                  <a:pt x="2953506" y="602261"/>
                  <a:pt x="2960578" y="604907"/>
                  <a:pt x="2968615" y="607479"/>
                </a:cubicBezTo>
                <a:cubicBezTo>
                  <a:pt x="2976651" y="610052"/>
                  <a:pt x="2983724" y="613807"/>
                  <a:pt x="2989832" y="618747"/>
                </a:cubicBezTo>
                <a:cubicBezTo>
                  <a:pt x="2995939" y="623687"/>
                  <a:pt x="2999154" y="631068"/>
                  <a:pt x="2999476" y="640892"/>
                </a:cubicBezTo>
                <a:cubicBezTo>
                  <a:pt x="2999161" y="654434"/>
                  <a:pt x="2993431" y="665145"/>
                  <a:pt x="2982287" y="673025"/>
                </a:cubicBezTo>
                <a:cubicBezTo>
                  <a:pt x="2971142" y="680905"/>
                  <a:pt x="2956469" y="684931"/>
                  <a:pt x="2938268" y="685101"/>
                </a:cubicBezTo>
                <a:cubicBezTo>
                  <a:pt x="2930529" y="685149"/>
                  <a:pt x="2922569" y="684083"/>
                  <a:pt x="2914388" y="681904"/>
                </a:cubicBezTo>
                <a:cubicBezTo>
                  <a:pt x="2906208" y="679725"/>
                  <a:pt x="2899540" y="676147"/>
                  <a:pt x="2894387" y="671170"/>
                </a:cubicBezTo>
                <a:cubicBezTo>
                  <a:pt x="2889233" y="666193"/>
                  <a:pt x="2887326" y="659530"/>
                  <a:pt x="2888665" y="651183"/>
                </a:cubicBezTo>
                <a:lnTo>
                  <a:pt x="2891237" y="638320"/>
                </a:lnTo>
                <a:lnTo>
                  <a:pt x="2918999" y="638320"/>
                </a:lnTo>
                <a:lnTo>
                  <a:pt x="2917714" y="645009"/>
                </a:lnTo>
                <a:cubicBezTo>
                  <a:pt x="2917037" y="649158"/>
                  <a:pt x="2918106" y="652293"/>
                  <a:pt x="2920921" y="654413"/>
                </a:cubicBezTo>
                <a:cubicBezTo>
                  <a:pt x="2923737" y="656533"/>
                  <a:pt x="2927223" y="657953"/>
                  <a:pt x="2931381" y="658672"/>
                </a:cubicBezTo>
                <a:cubicBezTo>
                  <a:pt x="2935540" y="659392"/>
                  <a:pt x="2939294" y="659725"/>
                  <a:pt x="2942645" y="659673"/>
                </a:cubicBezTo>
                <a:cubicBezTo>
                  <a:pt x="2950321" y="659603"/>
                  <a:pt x="2956339" y="658199"/>
                  <a:pt x="2960699" y="655460"/>
                </a:cubicBezTo>
                <a:cubicBezTo>
                  <a:pt x="2965060" y="652721"/>
                  <a:pt x="2967280" y="649066"/>
                  <a:pt x="2967361" y="644494"/>
                </a:cubicBezTo>
                <a:cubicBezTo>
                  <a:pt x="2967041" y="639291"/>
                  <a:pt x="2963840" y="635290"/>
                  <a:pt x="2957757" y="632491"/>
                </a:cubicBezTo>
                <a:cubicBezTo>
                  <a:pt x="2951675" y="629692"/>
                  <a:pt x="2944632" y="626897"/>
                  <a:pt x="2936628" y="624105"/>
                </a:cubicBezTo>
                <a:cubicBezTo>
                  <a:pt x="2928625" y="621314"/>
                  <a:pt x="2921582" y="617329"/>
                  <a:pt x="2915500" y="612151"/>
                </a:cubicBezTo>
                <a:cubicBezTo>
                  <a:pt x="2909418" y="606972"/>
                  <a:pt x="2906216" y="599401"/>
                  <a:pt x="2905896" y="589438"/>
                </a:cubicBezTo>
                <a:cubicBezTo>
                  <a:pt x="2906077" y="579941"/>
                  <a:pt x="2908970" y="572115"/>
                  <a:pt x="2914576" y="565961"/>
                </a:cubicBezTo>
                <a:cubicBezTo>
                  <a:pt x="2920182" y="559807"/>
                  <a:pt x="2927419" y="555238"/>
                  <a:pt x="2936286" y="552255"/>
                </a:cubicBezTo>
                <a:cubicBezTo>
                  <a:pt x="2945153" y="549272"/>
                  <a:pt x="2954567" y="547787"/>
                  <a:pt x="2964529" y="547802"/>
                </a:cubicBezTo>
                <a:close/>
                <a:moveTo>
                  <a:pt x="2676239" y="536458"/>
                </a:moveTo>
                <a:cubicBezTo>
                  <a:pt x="2667209" y="536512"/>
                  <a:pt x="2658328" y="539380"/>
                  <a:pt x="2649598" y="545063"/>
                </a:cubicBezTo>
                <a:cubicBezTo>
                  <a:pt x="2640868" y="550745"/>
                  <a:pt x="2633606" y="558915"/>
                  <a:pt x="2627813" y="569572"/>
                </a:cubicBezTo>
                <a:cubicBezTo>
                  <a:pt x="2622020" y="580230"/>
                  <a:pt x="2619013" y="593048"/>
                  <a:pt x="2618794" y="608028"/>
                </a:cubicBezTo>
                <a:cubicBezTo>
                  <a:pt x="2618889" y="620669"/>
                  <a:pt x="2622046" y="630555"/>
                  <a:pt x="2628265" y="637687"/>
                </a:cubicBezTo>
                <a:cubicBezTo>
                  <a:pt x="2634484" y="644819"/>
                  <a:pt x="2643192" y="648448"/>
                  <a:pt x="2654388" y="648573"/>
                </a:cubicBezTo>
                <a:cubicBezTo>
                  <a:pt x="2664639" y="648390"/>
                  <a:pt x="2674094" y="644995"/>
                  <a:pt x="2682752" y="638388"/>
                </a:cubicBezTo>
                <a:cubicBezTo>
                  <a:pt x="2691411" y="631780"/>
                  <a:pt x="2698385" y="623057"/>
                  <a:pt x="2703676" y="612219"/>
                </a:cubicBezTo>
                <a:cubicBezTo>
                  <a:pt x="2708967" y="601381"/>
                  <a:pt x="2711686" y="589525"/>
                  <a:pt x="2711834" y="576650"/>
                </a:cubicBezTo>
                <a:cubicBezTo>
                  <a:pt x="2711892" y="565411"/>
                  <a:pt x="2709044" y="555980"/>
                  <a:pt x="2703287" y="548356"/>
                </a:cubicBezTo>
                <a:cubicBezTo>
                  <a:pt x="2697531" y="540732"/>
                  <a:pt x="2688515" y="536766"/>
                  <a:pt x="2676239" y="536458"/>
                </a:cubicBezTo>
                <a:close/>
                <a:moveTo>
                  <a:pt x="1898395" y="536458"/>
                </a:moveTo>
                <a:cubicBezTo>
                  <a:pt x="1883035" y="536957"/>
                  <a:pt x="1869702" y="543979"/>
                  <a:pt x="1858395" y="557523"/>
                </a:cubicBezTo>
                <a:cubicBezTo>
                  <a:pt x="1847088" y="571067"/>
                  <a:pt x="1841156" y="588137"/>
                  <a:pt x="1840598" y="608733"/>
                </a:cubicBezTo>
                <a:cubicBezTo>
                  <a:pt x="1840539" y="619956"/>
                  <a:pt x="1843388" y="629329"/>
                  <a:pt x="1849144" y="636850"/>
                </a:cubicBezTo>
                <a:cubicBezTo>
                  <a:pt x="1854900" y="644371"/>
                  <a:pt x="1863916" y="648279"/>
                  <a:pt x="1876192" y="648573"/>
                </a:cubicBezTo>
                <a:cubicBezTo>
                  <a:pt x="1885338" y="648525"/>
                  <a:pt x="1894301" y="645683"/>
                  <a:pt x="1903081" y="640046"/>
                </a:cubicBezTo>
                <a:cubicBezTo>
                  <a:pt x="1911861" y="634409"/>
                  <a:pt x="1919154" y="626265"/>
                  <a:pt x="1924958" y="615614"/>
                </a:cubicBezTo>
                <a:cubicBezTo>
                  <a:pt x="1930762" y="604964"/>
                  <a:pt x="1933773" y="592093"/>
                  <a:pt x="1933990" y="577002"/>
                </a:cubicBezTo>
                <a:cubicBezTo>
                  <a:pt x="1933895" y="564361"/>
                  <a:pt x="1930738" y="554475"/>
                  <a:pt x="1924519" y="547343"/>
                </a:cubicBezTo>
                <a:cubicBezTo>
                  <a:pt x="1918300" y="540211"/>
                  <a:pt x="1909592" y="536582"/>
                  <a:pt x="1898395" y="536458"/>
                </a:cubicBezTo>
                <a:close/>
                <a:moveTo>
                  <a:pt x="656939" y="536458"/>
                </a:moveTo>
                <a:cubicBezTo>
                  <a:pt x="647908" y="536512"/>
                  <a:pt x="639028" y="539380"/>
                  <a:pt x="630298" y="545063"/>
                </a:cubicBezTo>
                <a:cubicBezTo>
                  <a:pt x="621568" y="550745"/>
                  <a:pt x="614306" y="558915"/>
                  <a:pt x="608513" y="569572"/>
                </a:cubicBezTo>
                <a:cubicBezTo>
                  <a:pt x="602720" y="580230"/>
                  <a:pt x="599713" y="593048"/>
                  <a:pt x="599494" y="608028"/>
                </a:cubicBezTo>
                <a:cubicBezTo>
                  <a:pt x="599589" y="620669"/>
                  <a:pt x="602746" y="630555"/>
                  <a:pt x="608965" y="637687"/>
                </a:cubicBezTo>
                <a:cubicBezTo>
                  <a:pt x="615184" y="644819"/>
                  <a:pt x="623892" y="648448"/>
                  <a:pt x="635088" y="648573"/>
                </a:cubicBezTo>
                <a:cubicBezTo>
                  <a:pt x="645339" y="648390"/>
                  <a:pt x="654794" y="644995"/>
                  <a:pt x="663452" y="638388"/>
                </a:cubicBezTo>
                <a:cubicBezTo>
                  <a:pt x="672110" y="631780"/>
                  <a:pt x="679085" y="623057"/>
                  <a:pt x="684376" y="612219"/>
                </a:cubicBezTo>
                <a:cubicBezTo>
                  <a:pt x="689666" y="601381"/>
                  <a:pt x="692386" y="589525"/>
                  <a:pt x="692534" y="576650"/>
                </a:cubicBezTo>
                <a:cubicBezTo>
                  <a:pt x="692593" y="565411"/>
                  <a:pt x="689744" y="555980"/>
                  <a:pt x="683987" y="548356"/>
                </a:cubicBezTo>
                <a:cubicBezTo>
                  <a:pt x="678231" y="540732"/>
                  <a:pt x="669215" y="536766"/>
                  <a:pt x="656939" y="536458"/>
                </a:cubicBezTo>
                <a:close/>
                <a:moveTo>
                  <a:pt x="2476243" y="532581"/>
                </a:moveTo>
                <a:cubicBezTo>
                  <a:pt x="2464791" y="532728"/>
                  <a:pt x="2454551" y="536315"/>
                  <a:pt x="2445523" y="543342"/>
                </a:cubicBezTo>
                <a:cubicBezTo>
                  <a:pt x="2436494" y="550369"/>
                  <a:pt x="2429692" y="559954"/>
                  <a:pt x="2425116" y="572096"/>
                </a:cubicBezTo>
                <a:lnTo>
                  <a:pt x="2504099" y="572096"/>
                </a:lnTo>
                <a:cubicBezTo>
                  <a:pt x="2504128" y="571949"/>
                  <a:pt x="2504246" y="570832"/>
                  <a:pt x="2504451" y="568745"/>
                </a:cubicBezTo>
                <a:cubicBezTo>
                  <a:pt x="2504657" y="566657"/>
                  <a:pt x="2504775" y="564482"/>
                  <a:pt x="2504804" y="562218"/>
                </a:cubicBezTo>
                <a:cubicBezTo>
                  <a:pt x="2504694" y="552802"/>
                  <a:pt x="2502094" y="545525"/>
                  <a:pt x="2497003" y="540387"/>
                </a:cubicBezTo>
                <a:cubicBezTo>
                  <a:pt x="2491912" y="535249"/>
                  <a:pt x="2484992" y="532647"/>
                  <a:pt x="2476243" y="532581"/>
                </a:cubicBezTo>
                <a:close/>
                <a:moveTo>
                  <a:pt x="1523743" y="532581"/>
                </a:moveTo>
                <a:cubicBezTo>
                  <a:pt x="1512291" y="532728"/>
                  <a:pt x="1502051" y="536315"/>
                  <a:pt x="1493023" y="543342"/>
                </a:cubicBezTo>
                <a:cubicBezTo>
                  <a:pt x="1483995" y="550369"/>
                  <a:pt x="1477192" y="559954"/>
                  <a:pt x="1472616" y="572096"/>
                </a:cubicBezTo>
                <a:lnTo>
                  <a:pt x="1551599" y="572096"/>
                </a:lnTo>
                <a:cubicBezTo>
                  <a:pt x="1551628" y="571949"/>
                  <a:pt x="1551746" y="570832"/>
                  <a:pt x="1551952" y="568745"/>
                </a:cubicBezTo>
                <a:cubicBezTo>
                  <a:pt x="1552157" y="566657"/>
                  <a:pt x="1552275" y="564482"/>
                  <a:pt x="1552304" y="562218"/>
                </a:cubicBezTo>
                <a:cubicBezTo>
                  <a:pt x="1552194" y="552802"/>
                  <a:pt x="1549594" y="545525"/>
                  <a:pt x="1544503" y="540387"/>
                </a:cubicBezTo>
                <a:cubicBezTo>
                  <a:pt x="1539412" y="535249"/>
                  <a:pt x="1532492" y="532647"/>
                  <a:pt x="1523743" y="532581"/>
                </a:cubicBezTo>
                <a:close/>
                <a:moveTo>
                  <a:pt x="885568" y="532581"/>
                </a:moveTo>
                <a:cubicBezTo>
                  <a:pt x="874116" y="532728"/>
                  <a:pt x="863876" y="536315"/>
                  <a:pt x="854848" y="543342"/>
                </a:cubicBezTo>
                <a:cubicBezTo>
                  <a:pt x="845820" y="550369"/>
                  <a:pt x="839017" y="559954"/>
                  <a:pt x="834441" y="572096"/>
                </a:cubicBezTo>
                <a:lnTo>
                  <a:pt x="913424" y="572096"/>
                </a:lnTo>
                <a:cubicBezTo>
                  <a:pt x="913453" y="571949"/>
                  <a:pt x="913571" y="570832"/>
                  <a:pt x="913777" y="568745"/>
                </a:cubicBezTo>
                <a:cubicBezTo>
                  <a:pt x="913982" y="566657"/>
                  <a:pt x="914100" y="564482"/>
                  <a:pt x="914129" y="562218"/>
                </a:cubicBezTo>
                <a:cubicBezTo>
                  <a:pt x="914019" y="552802"/>
                  <a:pt x="911419" y="545525"/>
                  <a:pt x="906328" y="540387"/>
                </a:cubicBezTo>
                <a:cubicBezTo>
                  <a:pt x="901237" y="535249"/>
                  <a:pt x="894317" y="532647"/>
                  <a:pt x="885568" y="532581"/>
                </a:cubicBezTo>
                <a:close/>
                <a:moveTo>
                  <a:pt x="123568" y="532581"/>
                </a:moveTo>
                <a:cubicBezTo>
                  <a:pt x="112116" y="532728"/>
                  <a:pt x="101876" y="536315"/>
                  <a:pt x="92848" y="543342"/>
                </a:cubicBezTo>
                <a:cubicBezTo>
                  <a:pt x="83820" y="550369"/>
                  <a:pt x="77017" y="559954"/>
                  <a:pt x="72441" y="572096"/>
                </a:cubicBezTo>
                <a:lnTo>
                  <a:pt x="151424" y="572096"/>
                </a:lnTo>
                <a:cubicBezTo>
                  <a:pt x="151453" y="571949"/>
                  <a:pt x="151571" y="570832"/>
                  <a:pt x="151777" y="568745"/>
                </a:cubicBezTo>
                <a:cubicBezTo>
                  <a:pt x="151982" y="566657"/>
                  <a:pt x="152100" y="564482"/>
                  <a:pt x="152129" y="562218"/>
                </a:cubicBezTo>
                <a:cubicBezTo>
                  <a:pt x="152019" y="552802"/>
                  <a:pt x="149419" y="545525"/>
                  <a:pt x="144328" y="540387"/>
                </a:cubicBezTo>
                <a:cubicBezTo>
                  <a:pt x="139237" y="535249"/>
                  <a:pt x="132317" y="532647"/>
                  <a:pt x="123568" y="532581"/>
                </a:cubicBezTo>
                <a:close/>
                <a:moveTo>
                  <a:pt x="4170097" y="515141"/>
                </a:moveTo>
                <a:lnTo>
                  <a:pt x="4201464" y="515141"/>
                </a:lnTo>
                <a:lnTo>
                  <a:pt x="4194520" y="550888"/>
                </a:lnTo>
                <a:lnTo>
                  <a:pt x="4224610" y="550888"/>
                </a:lnTo>
                <a:lnTo>
                  <a:pt x="4219981" y="575287"/>
                </a:lnTo>
                <a:lnTo>
                  <a:pt x="4189891" y="575287"/>
                </a:lnTo>
                <a:lnTo>
                  <a:pt x="4179347" y="630344"/>
                </a:lnTo>
                <a:cubicBezTo>
                  <a:pt x="4179090" y="631931"/>
                  <a:pt x="4178897" y="633518"/>
                  <a:pt x="4178768" y="635104"/>
                </a:cubicBezTo>
                <a:cubicBezTo>
                  <a:pt x="4178640" y="636691"/>
                  <a:pt x="4178575" y="638020"/>
                  <a:pt x="4178575" y="639092"/>
                </a:cubicBezTo>
                <a:cubicBezTo>
                  <a:pt x="4178838" y="646473"/>
                  <a:pt x="4181078" y="651329"/>
                  <a:pt x="4185294" y="653660"/>
                </a:cubicBezTo>
                <a:cubicBezTo>
                  <a:pt x="4189511" y="655992"/>
                  <a:pt x="4194129" y="657053"/>
                  <a:pt x="4199150" y="656844"/>
                </a:cubicBezTo>
                <a:cubicBezTo>
                  <a:pt x="4201250" y="656823"/>
                  <a:pt x="4202964" y="656737"/>
                  <a:pt x="4204293" y="656587"/>
                </a:cubicBezTo>
                <a:cubicBezTo>
                  <a:pt x="4205622" y="656437"/>
                  <a:pt x="4206308" y="656351"/>
                  <a:pt x="4206351" y="656329"/>
                </a:cubicBezTo>
                <a:lnTo>
                  <a:pt x="4201207" y="682530"/>
                </a:lnTo>
                <a:cubicBezTo>
                  <a:pt x="4201084" y="682562"/>
                  <a:pt x="4200044" y="682691"/>
                  <a:pt x="4198089" y="682916"/>
                </a:cubicBezTo>
                <a:cubicBezTo>
                  <a:pt x="4196133" y="683140"/>
                  <a:pt x="4194001" y="683269"/>
                  <a:pt x="4191692" y="683301"/>
                </a:cubicBezTo>
                <a:cubicBezTo>
                  <a:pt x="4183672" y="683376"/>
                  <a:pt x="4176148" y="682199"/>
                  <a:pt x="4169121" y="679771"/>
                </a:cubicBezTo>
                <a:cubicBezTo>
                  <a:pt x="4162093" y="677342"/>
                  <a:pt x="4156379" y="673215"/>
                  <a:pt x="4151979" y="667388"/>
                </a:cubicBezTo>
                <a:cubicBezTo>
                  <a:pt x="4147579" y="661561"/>
                  <a:pt x="4145311" y="653587"/>
                  <a:pt x="4145175" y="643466"/>
                </a:cubicBezTo>
                <a:cubicBezTo>
                  <a:pt x="4145180" y="641659"/>
                  <a:pt x="4145298" y="639740"/>
                  <a:pt x="4145528" y="637709"/>
                </a:cubicBezTo>
                <a:cubicBezTo>
                  <a:pt x="4145758" y="635678"/>
                  <a:pt x="4146069" y="633566"/>
                  <a:pt x="4146460" y="631374"/>
                </a:cubicBezTo>
                <a:lnTo>
                  <a:pt x="4157508" y="575287"/>
                </a:lnTo>
                <a:lnTo>
                  <a:pt x="4137202" y="575287"/>
                </a:lnTo>
                <a:lnTo>
                  <a:pt x="4142089" y="550888"/>
                </a:lnTo>
                <a:lnTo>
                  <a:pt x="4163160" y="550888"/>
                </a:lnTo>
                <a:close/>
                <a:moveTo>
                  <a:pt x="3465247" y="515141"/>
                </a:moveTo>
                <a:lnTo>
                  <a:pt x="3496614" y="515141"/>
                </a:lnTo>
                <a:lnTo>
                  <a:pt x="3489670" y="550888"/>
                </a:lnTo>
                <a:lnTo>
                  <a:pt x="3519760" y="550888"/>
                </a:lnTo>
                <a:lnTo>
                  <a:pt x="3515131" y="575287"/>
                </a:lnTo>
                <a:lnTo>
                  <a:pt x="3485041" y="575287"/>
                </a:lnTo>
                <a:lnTo>
                  <a:pt x="3474497" y="630344"/>
                </a:lnTo>
                <a:cubicBezTo>
                  <a:pt x="3474240" y="631931"/>
                  <a:pt x="3474047" y="633518"/>
                  <a:pt x="3473918" y="635104"/>
                </a:cubicBezTo>
                <a:cubicBezTo>
                  <a:pt x="3473790" y="636691"/>
                  <a:pt x="3473725" y="638020"/>
                  <a:pt x="3473725" y="639092"/>
                </a:cubicBezTo>
                <a:cubicBezTo>
                  <a:pt x="3473988" y="646473"/>
                  <a:pt x="3476228" y="651329"/>
                  <a:pt x="3480444" y="653660"/>
                </a:cubicBezTo>
                <a:cubicBezTo>
                  <a:pt x="3484661" y="655992"/>
                  <a:pt x="3489279" y="657053"/>
                  <a:pt x="3494299" y="656844"/>
                </a:cubicBezTo>
                <a:cubicBezTo>
                  <a:pt x="3496400" y="656823"/>
                  <a:pt x="3498114" y="656737"/>
                  <a:pt x="3499443" y="656587"/>
                </a:cubicBezTo>
                <a:cubicBezTo>
                  <a:pt x="3500772" y="656437"/>
                  <a:pt x="3501457" y="656351"/>
                  <a:pt x="3501500" y="656329"/>
                </a:cubicBezTo>
                <a:lnTo>
                  <a:pt x="3496357" y="682530"/>
                </a:lnTo>
                <a:cubicBezTo>
                  <a:pt x="3496234" y="682562"/>
                  <a:pt x="3495194" y="682691"/>
                  <a:pt x="3493238" y="682916"/>
                </a:cubicBezTo>
                <a:cubicBezTo>
                  <a:pt x="3491283" y="683140"/>
                  <a:pt x="3489151" y="683269"/>
                  <a:pt x="3486841" y="683301"/>
                </a:cubicBezTo>
                <a:cubicBezTo>
                  <a:pt x="3478822" y="683376"/>
                  <a:pt x="3471298" y="682199"/>
                  <a:pt x="3464270" y="679771"/>
                </a:cubicBezTo>
                <a:cubicBezTo>
                  <a:pt x="3457243" y="677342"/>
                  <a:pt x="3451529" y="673215"/>
                  <a:pt x="3447129" y="667388"/>
                </a:cubicBezTo>
                <a:cubicBezTo>
                  <a:pt x="3442729" y="661561"/>
                  <a:pt x="3440461" y="653587"/>
                  <a:pt x="3440325" y="643466"/>
                </a:cubicBezTo>
                <a:cubicBezTo>
                  <a:pt x="3440330" y="641659"/>
                  <a:pt x="3440448" y="639740"/>
                  <a:pt x="3440678" y="637709"/>
                </a:cubicBezTo>
                <a:cubicBezTo>
                  <a:pt x="3440908" y="635678"/>
                  <a:pt x="3441219" y="633566"/>
                  <a:pt x="3441610" y="631374"/>
                </a:cubicBezTo>
                <a:lnTo>
                  <a:pt x="3452657" y="575287"/>
                </a:lnTo>
                <a:lnTo>
                  <a:pt x="3432352" y="575287"/>
                </a:lnTo>
                <a:lnTo>
                  <a:pt x="3437239" y="550888"/>
                </a:lnTo>
                <a:lnTo>
                  <a:pt x="3458310" y="550888"/>
                </a:lnTo>
                <a:close/>
                <a:moveTo>
                  <a:pt x="445404" y="502316"/>
                </a:moveTo>
                <a:lnTo>
                  <a:pt x="517607" y="502316"/>
                </a:lnTo>
                <a:lnTo>
                  <a:pt x="493995" y="623893"/>
                </a:lnTo>
                <a:cubicBezTo>
                  <a:pt x="493628" y="625693"/>
                  <a:pt x="493305" y="627558"/>
                  <a:pt x="493025" y="629490"/>
                </a:cubicBezTo>
                <a:cubicBezTo>
                  <a:pt x="492747" y="631422"/>
                  <a:pt x="492600" y="633199"/>
                  <a:pt x="492585" y="634823"/>
                </a:cubicBezTo>
                <a:cubicBezTo>
                  <a:pt x="492644" y="640206"/>
                  <a:pt x="494024" y="643982"/>
                  <a:pt x="496726" y="646149"/>
                </a:cubicBezTo>
                <a:cubicBezTo>
                  <a:pt x="499428" y="648315"/>
                  <a:pt x="503099" y="649358"/>
                  <a:pt x="507739" y="649278"/>
                </a:cubicBezTo>
                <a:cubicBezTo>
                  <a:pt x="509913" y="649248"/>
                  <a:pt x="511733" y="649131"/>
                  <a:pt x="513202" y="648925"/>
                </a:cubicBezTo>
                <a:cubicBezTo>
                  <a:pt x="514670" y="648719"/>
                  <a:pt x="515434" y="648602"/>
                  <a:pt x="515493" y="648572"/>
                </a:cubicBezTo>
                <a:lnTo>
                  <a:pt x="509149" y="682010"/>
                </a:lnTo>
                <a:cubicBezTo>
                  <a:pt x="508973" y="682054"/>
                  <a:pt x="507299" y="682230"/>
                  <a:pt x="504127" y="682538"/>
                </a:cubicBezTo>
                <a:cubicBezTo>
                  <a:pt x="500955" y="682846"/>
                  <a:pt x="497343" y="683022"/>
                  <a:pt x="493290" y="683066"/>
                </a:cubicBezTo>
                <a:cubicBezTo>
                  <a:pt x="485950" y="683244"/>
                  <a:pt x="478721" y="682575"/>
                  <a:pt x="471603" y="681059"/>
                </a:cubicBezTo>
                <a:cubicBezTo>
                  <a:pt x="464485" y="679542"/>
                  <a:pt x="458561" y="676109"/>
                  <a:pt x="453829" y="670759"/>
                </a:cubicBezTo>
                <a:cubicBezTo>
                  <a:pt x="449098" y="665409"/>
                  <a:pt x="446642" y="657073"/>
                  <a:pt x="446461" y="645752"/>
                </a:cubicBezTo>
                <a:cubicBezTo>
                  <a:pt x="446461" y="643269"/>
                  <a:pt x="446637" y="640478"/>
                  <a:pt x="446989" y="637379"/>
                </a:cubicBezTo>
                <a:cubicBezTo>
                  <a:pt x="447342" y="634279"/>
                  <a:pt x="447870" y="630959"/>
                  <a:pt x="448574" y="627419"/>
                </a:cubicBezTo>
                <a:lnTo>
                  <a:pt x="466530" y="535753"/>
                </a:lnTo>
                <a:lnTo>
                  <a:pt x="438708" y="535753"/>
                </a:lnTo>
                <a:close/>
                <a:moveTo>
                  <a:pt x="229861" y="502316"/>
                </a:moveTo>
                <a:lnTo>
                  <a:pt x="314778" y="502316"/>
                </a:lnTo>
                <a:lnTo>
                  <a:pt x="308083" y="535753"/>
                </a:lnTo>
                <a:lnTo>
                  <a:pt x="287647" y="535753"/>
                </a:lnTo>
                <a:lnTo>
                  <a:pt x="301741" y="624600"/>
                </a:lnTo>
                <a:cubicBezTo>
                  <a:pt x="302387" y="629433"/>
                  <a:pt x="302680" y="633869"/>
                  <a:pt x="302622" y="637909"/>
                </a:cubicBezTo>
                <a:cubicBezTo>
                  <a:pt x="302563" y="641949"/>
                  <a:pt x="302504" y="644094"/>
                  <a:pt x="302445" y="644344"/>
                </a:cubicBezTo>
                <a:lnTo>
                  <a:pt x="303503" y="644344"/>
                </a:lnTo>
                <a:cubicBezTo>
                  <a:pt x="303532" y="644094"/>
                  <a:pt x="304266" y="641949"/>
                  <a:pt x="305705" y="637909"/>
                </a:cubicBezTo>
                <a:cubicBezTo>
                  <a:pt x="307143" y="633869"/>
                  <a:pt x="309111" y="629433"/>
                  <a:pt x="311607" y="624600"/>
                </a:cubicBezTo>
                <a:lnTo>
                  <a:pt x="360231" y="535753"/>
                </a:lnTo>
                <a:lnTo>
                  <a:pt x="339795" y="535753"/>
                </a:lnTo>
                <a:lnTo>
                  <a:pt x="346489" y="502316"/>
                </a:lnTo>
                <a:lnTo>
                  <a:pt x="434225" y="502316"/>
                </a:lnTo>
                <a:lnTo>
                  <a:pt x="427530" y="535753"/>
                </a:lnTo>
                <a:lnTo>
                  <a:pt x="405684" y="535753"/>
                </a:lnTo>
                <a:lnTo>
                  <a:pt x="322529" y="682009"/>
                </a:lnTo>
                <a:lnTo>
                  <a:pt x="271086" y="682009"/>
                </a:lnTo>
                <a:lnTo>
                  <a:pt x="245012" y="535753"/>
                </a:lnTo>
                <a:lnTo>
                  <a:pt x="223167" y="535753"/>
                </a:lnTo>
                <a:close/>
                <a:moveTo>
                  <a:pt x="3564619" y="499453"/>
                </a:moveTo>
                <a:lnTo>
                  <a:pt x="3597522" y="499453"/>
                </a:lnTo>
                <a:lnTo>
                  <a:pt x="3591867" y="528482"/>
                </a:lnTo>
                <a:lnTo>
                  <a:pt x="3558964" y="528482"/>
                </a:lnTo>
                <a:close/>
                <a:moveTo>
                  <a:pt x="3193952" y="499453"/>
                </a:moveTo>
                <a:lnTo>
                  <a:pt x="3246649" y="499453"/>
                </a:lnTo>
                <a:lnTo>
                  <a:pt x="3220160" y="637294"/>
                </a:lnTo>
                <a:cubicBezTo>
                  <a:pt x="3219769" y="639009"/>
                  <a:pt x="3219459" y="640724"/>
                  <a:pt x="3219228" y="642439"/>
                </a:cubicBezTo>
                <a:cubicBezTo>
                  <a:pt x="3218998" y="644154"/>
                  <a:pt x="3218880" y="645611"/>
                  <a:pt x="3218875" y="646812"/>
                </a:cubicBezTo>
                <a:cubicBezTo>
                  <a:pt x="3218917" y="650708"/>
                  <a:pt x="3219925" y="653334"/>
                  <a:pt x="3221896" y="654690"/>
                </a:cubicBezTo>
                <a:cubicBezTo>
                  <a:pt x="3223868" y="656046"/>
                  <a:pt x="3226547" y="656678"/>
                  <a:pt x="3229933" y="656587"/>
                </a:cubicBezTo>
                <a:cubicBezTo>
                  <a:pt x="3231755" y="656576"/>
                  <a:pt x="3233191" y="656533"/>
                  <a:pt x="3234241" y="656458"/>
                </a:cubicBezTo>
                <a:cubicBezTo>
                  <a:pt x="3235291" y="656383"/>
                  <a:pt x="3235826" y="656340"/>
                  <a:pt x="3235848" y="656330"/>
                </a:cubicBezTo>
                <a:lnTo>
                  <a:pt x="3230704" y="682273"/>
                </a:lnTo>
                <a:cubicBezTo>
                  <a:pt x="3230603" y="682305"/>
                  <a:pt x="3229456" y="682434"/>
                  <a:pt x="3227265" y="682658"/>
                </a:cubicBezTo>
                <a:cubicBezTo>
                  <a:pt x="3225073" y="682883"/>
                  <a:pt x="3222448" y="683012"/>
                  <a:pt x="3219389" y="683044"/>
                </a:cubicBezTo>
                <a:cubicBezTo>
                  <a:pt x="3214033" y="683156"/>
                  <a:pt x="3208758" y="682532"/>
                  <a:pt x="3203564" y="681169"/>
                </a:cubicBezTo>
                <a:cubicBezTo>
                  <a:pt x="3198369" y="679807"/>
                  <a:pt x="3194046" y="677032"/>
                  <a:pt x="3190593" y="672844"/>
                </a:cubicBezTo>
                <a:cubicBezTo>
                  <a:pt x="3187141" y="668656"/>
                  <a:pt x="3185348" y="662380"/>
                  <a:pt x="3185217" y="654014"/>
                </a:cubicBezTo>
                <a:cubicBezTo>
                  <a:pt x="3185217" y="652080"/>
                  <a:pt x="3185345" y="649968"/>
                  <a:pt x="3185602" y="647680"/>
                </a:cubicBezTo>
                <a:cubicBezTo>
                  <a:pt x="3185859" y="645392"/>
                  <a:pt x="3186244" y="642959"/>
                  <a:pt x="3186758" y="640381"/>
                </a:cubicBezTo>
                <a:lnTo>
                  <a:pt x="3209368" y="523852"/>
                </a:lnTo>
                <a:lnTo>
                  <a:pt x="3189071" y="523852"/>
                </a:lnTo>
                <a:close/>
                <a:moveTo>
                  <a:pt x="2477301" y="498087"/>
                </a:moveTo>
                <a:cubicBezTo>
                  <a:pt x="2501247" y="498430"/>
                  <a:pt x="2519156" y="504784"/>
                  <a:pt x="2531029" y="517148"/>
                </a:cubicBezTo>
                <a:cubicBezTo>
                  <a:pt x="2542900" y="529512"/>
                  <a:pt x="2548829" y="545829"/>
                  <a:pt x="2548813" y="566099"/>
                </a:cubicBezTo>
                <a:cubicBezTo>
                  <a:pt x="2548564" y="574228"/>
                  <a:pt x="2547566" y="581563"/>
                  <a:pt x="2545821" y="588103"/>
                </a:cubicBezTo>
                <a:cubicBezTo>
                  <a:pt x="2544075" y="594643"/>
                  <a:pt x="2543077" y="598104"/>
                  <a:pt x="2542828" y="598484"/>
                </a:cubicBezTo>
                <a:lnTo>
                  <a:pt x="2419121" y="598484"/>
                </a:lnTo>
                <a:cubicBezTo>
                  <a:pt x="2419078" y="598558"/>
                  <a:pt x="2418901" y="599469"/>
                  <a:pt x="2418593" y="601218"/>
                </a:cubicBezTo>
                <a:cubicBezTo>
                  <a:pt x="2418284" y="602967"/>
                  <a:pt x="2418108" y="605113"/>
                  <a:pt x="2418064" y="607655"/>
                </a:cubicBezTo>
                <a:cubicBezTo>
                  <a:pt x="2418159" y="619700"/>
                  <a:pt x="2422111" y="629474"/>
                  <a:pt x="2429920" y="636977"/>
                </a:cubicBezTo>
                <a:cubicBezTo>
                  <a:pt x="2437729" y="644480"/>
                  <a:pt x="2448821" y="648345"/>
                  <a:pt x="2463197" y="648573"/>
                </a:cubicBezTo>
                <a:cubicBezTo>
                  <a:pt x="2472987" y="648329"/>
                  <a:pt x="2482083" y="646622"/>
                  <a:pt x="2490485" y="643452"/>
                </a:cubicBezTo>
                <a:cubicBezTo>
                  <a:pt x="2498888" y="640281"/>
                  <a:pt x="2505684" y="637111"/>
                  <a:pt x="2510874" y="633941"/>
                </a:cubicBezTo>
                <a:cubicBezTo>
                  <a:pt x="2516064" y="630770"/>
                  <a:pt x="2518735" y="629063"/>
                  <a:pt x="2518887" y="628819"/>
                </a:cubicBezTo>
                <a:lnTo>
                  <a:pt x="2530858" y="662653"/>
                </a:lnTo>
                <a:cubicBezTo>
                  <a:pt x="2530719" y="662945"/>
                  <a:pt x="2527553" y="664983"/>
                  <a:pt x="2521361" y="668768"/>
                </a:cubicBezTo>
                <a:cubicBezTo>
                  <a:pt x="2515168" y="672553"/>
                  <a:pt x="2506781" y="676338"/>
                  <a:pt x="2496201" y="680124"/>
                </a:cubicBezTo>
                <a:cubicBezTo>
                  <a:pt x="2485620" y="683909"/>
                  <a:pt x="2473679" y="685947"/>
                  <a:pt x="2460376" y="686238"/>
                </a:cubicBezTo>
                <a:cubicBezTo>
                  <a:pt x="2432216" y="685734"/>
                  <a:pt x="2410648" y="678294"/>
                  <a:pt x="2395671" y="663919"/>
                </a:cubicBezTo>
                <a:cubicBezTo>
                  <a:pt x="2380693" y="649544"/>
                  <a:pt x="2373135" y="631260"/>
                  <a:pt x="2372997" y="609066"/>
                </a:cubicBezTo>
                <a:cubicBezTo>
                  <a:pt x="2373175" y="588505"/>
                  <a:pt x="2377749" y="569883"/>
                  <a:pt x="2386719" y="553200"/>
                </a:cubicBezTo>
                <a:cubicBezTo>
                  <a:pt x="2395689" y="536517"/>
                  <a:pt x="2407989" y="523222"/>
                  <a:pt x="2423619" y="513313"/>
                </a:cubicBezTo>
                <a:cubicBezTo>
                  <a:pt x="2439249" y="503404"/>
                  <a:pt x="2457143" y="498328"/>
                  <a:pt x="2477301" y="498087"/>
                </a:cubicBezTo>
                <a:close/>
                <a:moveTo>
                  <a:pt x="2297403" y="498087"/>
                </a:moveTo>
                <a:cubicBezTo>
                  <a:pt x="2307765" y="498059"/>
                  <a:pt x="2317757" y="499445"/>
                  <a:pt x="2327378" y="502246"/>
                </a:cubicBezTo>
                <a:cubicBezTo>
                  <a:pt x="2336998" y="505047"/>
                  <a:pt x="2344642" y="509433"/>
                  <a:pt x="2350310" y="515402"/>
                </a:cubicBezTo>
                <a:cubicBezTo>
                  <a:pt x="2355978" y="521372"/>
                  <a:pt x="2358065" y="529096"/>
                  <a:pt x="2356570" y="538575"/>
                </a:cubicBezTo>
                <a:lnTo>
                  <a:pt x="2352694" y="558318"/>
                </a:lnTo>
                <a:lnTo>
                  <a:pt x="2314310" y="558318"/>
                </a:lnTo>
                <a:lnTo>
                  <a:pt x="2316070" y="547741"/>
                </a:lnTo>
                <a:cubicBezTo>
                  <a:pt x="2316621" y="541740"/>
                  <a:pt x="2314112" y="537789"/>
                  <a:pt x="2308543" y="535886"/>
                </a:cubicBezTo>
                <a:cubicBezTo>
                  <a:pt x="2302973" y="533984"/>
                  <a:pt x="2297379" y="533117"/>
                  <a:pt x="2291758" y="533286"/>
                </a:cubicBezTo>
                <a:cubicBezTo>
                  <a:pt x="2282746" y="533286"/>
                  <a:pt x="2275367" y="534872"/>
                  <a:pt x="2269619" y="538046"/>
                </a:cubicBezTo>
                <a:cubicBezTo>
                  <a:pt x="2263871" y="541219"/>
                  <a:pt x="2260902" y="545978"/>
                  <a:pt x="2260711" y="552324"/>
                </a:cubicBezTo>
                <a:cubicBezTo>
                  <a:pt x="2261151" y="559705"/>
                  <a:pt x="2265557" y="565260"/>
                  <a:pt x="2273927" y="568988"/>
                </a:cubicBezTo>
                <a:cubicBezTo>
                  <a:pt x="2282297" y="572717"/>
                  <a:pt x="2291988" y="576343"/>
                  <a:pt x="2303002" y="579868"/>
                </a:cubicBezTo>
                <a:cubicBezTo>
                  <a:pt x="2314015" y="583392"/>
                  <a:pt x="2323707" y="588539"/>
                  <a:pt x="2332077" y="595309"/>
                </a:cubicBezTo>
                <a:cubicBezTo>
                  <a:pt x="2340447" y="602078"/>
                  <a:pt x="2344852" y="612193"/>
                  <a:pt x="2345293" y="625656"/>
                </a:cubicBezTo>
                <a:cubicBezTo>
                  <a:pt x="2344862" y="644213"/>
                  <a:pt x="2337010" y="658891"/>
                  <a:pt x="2321738" y="669690"/>
                </a:cubicBezTo>
                <a:cubicBezTo>
                  <a:pt x="2306465" y="680488"/>
                  <a:pt x="2286358" y="686004"/>
                  <a:pt x="2261416" y="686238"/>
                </a:cubicBezTo>
                <a:cubicBezTo>
                  <a:pt x="2250810" y="686303"/>
                  <a:pt x="2239902" y="684843"/>
                  <a:pt x="2228691" y="681857"/>
                </a:cubicBezTo>
                <a:cubicBezTo>
                  <a:pt x="2217481" y="678871"/>
                  <a:pt x="2208344" y="673968"/>
                  <a:pt x="2201282" y="667147"/>
                </a:cubicBezTo>
                <a:cubicBezTo>
                  <a:pt x="2194219" y="660327"/>
                  <a:pt x="2191606" y="651197"/>
                  <a:pt x="2193442" y="639758"/>
                </a:cubicBezTo>
                <a:lnTo>
                  <a:pt x="2196966" y="622130"/>
                </a:lnTo>
                <a:lnTo>
                  <a:pt x="2235010" y="622130"/>
                </a:lnTo>
                <a:lnTo>
                  <a:pt x="2233249" y="631297"/>
                </a:lnTo>
                <a:cubicBezTo>
                  <a:pt x="2232321" y="636983"/>
                  <a:pt x="2233786" y="641279"/>
                  <a:pt x="2237644" y="644184"/>
                </a:cubicBezTo>
                <a:cubicBezTo>
                  <a:pt x="2241502" y="647090"/>
                  <a:pt x="2246280" y="649035"/>
                  <a:pt x="2251978" y="650021"/>
                </a:cubicBezTo>
                <a:cubicBezTo>
                  <a:pt x="2257676" y="651007"/>
                  <a:pt x="2262822" y="651464"/>
                  <a:pt x="2267414" y="651392"/>
                </a:cubicBezTo>
                <a:cubicBezTo>
                  <a:pt x="2277932" y="651297"/>
                  <a:pt x="2286179" y="649372"/>
                  <a:pt x="2292155" y="645619"/>
                </a:cubicBezTo>
                <a:cubicBezTo>
                  <a:pt x="2298131" y="641866"/>
                  <a:pt x="2301173" y="636857"/>
                  <a:pt x="2301284" y="630591"/>
                </a:cubicBezTo>
                <a:cubicBezTo>
                  <a:pt x="2300845" y="623461"/>
                  <a:pt x="2296458" y="617978"/>
                  <a:pt x="2288123" y="614143"/>
                </a:cubicBezTo>
                <a:cubicBezTo>
                  <a:pt x="2279787" y="610307"/>
                  <a:pt x="2270136" y="606476"/>
                  <a:pt x="2259169" y="602652"/>
                </a:cubicBezTo>
                <a:cubicBezTo>
                  <a:pt x="2248201" y="598827"/>
                  <a:pt x="2238550" y="593366"/>
                  <a:pt x="2230215" y="586269"/>
                </a:cubicBezTo>
                <a:cubicBezTo>
                  <a:pt x="2221880" y="579172"/>
                  <a:pt x="2217493" y="568797"/>
                  <a:pt x="2217054" y="555145"/>
                </a:cubicBezTo>
                <a:cubicBezTo>
                  <a:pt x="2217301" y="542129"/>
                  <a:pt x="2221266" y="531405"/>
                  <a:pt x="2228949" y="522972"/>
                </a:cubicBezTo>
                <a:cubicBezTo>
                  <a:pt x="2236632" y="514538"/>
                  <a:pt x="2246549" y="508278"/>
                  <a:pt x="2258699" y="504190"/>
                </a:cubicBezTo>
                <a:cubicBezTo>
                  <a:pt x="2270850" y="500102"/>
                  <a:pt x="2283751" y="498067"/>
                  <a:pt x="2297403" y="498087"/>
                </a:cubicBezTo>
                <a:close/>
                <a:moveTo>
                  <a:pt x="2098781" y="498087"/>
                </a:moveTo>
                <a:cubicBezTo>
                  <a:pt x="2109562" y="498007"/>
                  <a:pt x="2119832" y="499654"/>
                  <a:pt x="2129590" y="503030"/>
                </a:cubicBezTo>
                <a:cubicBezTo>
                  <a:pt x="2139348" y="506405"/>
                  <a:pt x="2147344" y="511993"/>
                  <a:pt x="2153578" y="519793"/>
                </a:cubicBezTo>
                <a:cubicBezTo>
                  <a:pt x="2159812" y="527593"/>
                  <a:pt x="2163033" y="538088"/>
                  <a:pt x="2163241" y="551280"/>
                </a:cubicBezTo>
                <a:cubicBezTo>
                  <a:pt x="2163059" y="558577"/>
                  <a:pt x="2161781" y="567730"/>
                  <a:pt x="2159408" y="578739"/>
                </a:cubicBezTo>
                <a:cubicBezTo>
                  <a:pt x="2157034" y="589749"/>
                  <a:pt x="2154661" y="600465"/>
                  <a:pt x="2152288" y="610886"/>
                </a:cubicBezTo>
                <a:cubicBezTo>
                  <a:pt x="2149915" y="621308"/>
                  <a:pt x="2148637" y="629284"/>
                  <a:pt x="2148454" y="634816"/>
                </a:cubicBezTo>
                <a:cubicBezTo>
                  <a:pt x="2148513" y="640202"/>
                  <a:pt x="2149892" y="643979"/>
                  <a:pt x="2152591" y="646147"/>
                </a:cubicBezTo>
                <a:cubicBezTo>
                  <a:pt x="2155290" y="648315"/>
                  <a:pt x="2158958" y="649358"/>
                  <a:pt x="2163594" y="649278"/>
                </a:cubicBezTo>
                <a:cubicBezTo>
                  <a:pt x="2165767" y="649248"/>
                  <a:pt x="2167588" y="649131"/>
                  <a:pt x="2169056" y="648925"/>
                </a:cubicBezTo>
                <a:cubicBezTo>
                  <a:pt x="2170525" y="648719"/>
                  <a:pt x="2171288" y="648602"/>
                  <a:pt x="2171347" y="648572"/>
                </a:cubicBezTo>
                <a:lnTo>
                  <a:pt x="2165003" y="682010"/>
                </a:lnTo>
                <a:cubicBezTo>
                  <a:pt x="2165040" y="682054"/>
                  <a:pt x="2163558" y="682230"/>
                  <a:pt x="2160558" y="682538"/>
                </a:cubicBezTo>
                <a:cubicBezTo>
                  <a:pt x="2157557" y="682846"/>
                  <a:pt x="2152818" y="683022"/>
                  <a:pt x="2146342" y="683066"/>
                </a:cubicBezTo>
                <a:cubicBezTo>
                  <a:pt x="2136146" y="683367"/>
                  <a:pt x="2127047" y="681446"/>
                  <a:pt x="2119047" y="677303"/>
                </a:cubicBezTo>
                <a:cubicBezTo>
                  <a:pt x="2111046" y="673161"/>
                  <a:pt x="2106172" y="664994"/>
                  <a:pt x="2104423" y="652802"/>
                </a:cubicBezTo>
                <a:lnTo>
                  <a:pt x="2103718" y="652802"/>
                </a:lnTo>
                <a:cubicBezTo>
                  <a:pt x="2103794" y="653214"/>
                  <a:pt x="2101448" y="656104"/>
                  <a:pt x="2096679" y="661470"/>
                </a:cubicBezTo>
                <a:cubicBezTo>
                  <a:pt x="2091910" y="666837"/>
                  <a:pt x="2084966" y="672203"/>
                  <a:pt x="2075848" y="677569"/>
                </a:cubicBezTo>
                <a:cubicBezTo>
                  <a:pt x="2066731" y="682936"/>
                  <a:pt x="2055686" y="685825"/>
                  <a:pt x="2042716" y="686238"/>
                </a:cubicBezTo>
                <a:cubicBezTo>
                  <a:pt x="2028554" y="686231"/>
                  <a:pt x="2016551" y="682373"/>
                  <a:pt x="2006707" y="674664"/>
                </a:cubicBezTo>
                <a:cubicBezTo>
                  <a:pt x="1996862" y="666955"/>
                  <a:pt x="1991727" y="655435"/>
                  <a:pt x="1991302" y="640104"/>
                </a:cubicBezTo>
                <a:cubicBezTo>
                  <a:pt x="1991551" y="626511"/>
                  <a:pt x="1995523" y="615231"/>
                  <a:pt x="2003220" y="606262"/>
                </a:cubicBezTo>
                <a:cubicBezTo>
                  <a:pt x="2010916" y="597293"/>
                  <a:pt x="2020846" y="590233"/>
                  <a:pt x="2033009" y="585082"/>
                </a:cubicBezTo>
                <a:cubicBezTo>
                  <a:pt x="2045172" y="579931"/>
                  <a:pt x="2058076" y="576286"/>
                  <a:pt x="2071723" y="574147"/>
                </a:cubicBezTo>
                <a:cubicBezTo>
                  <a:pt x="2085370" y="572008"/>
                  <a:pt x="2098268" y="570972"/>
                  <a:pt x="2110418" y="571039"/>
                </a:cubicBezTo>
                <a:lnTo>
                  <a:pt x="2116765" y="571039"/>
                </a:lnTo>
                <a:cubicBezTo>
                  <a:pt x="2116853" y="570731"/>
                  <a:pt x="2117205" y="568878"/>
                  <a:pt x="2117822" y="565482"/>
                </a:cubicBezTo>
                <a:cubicBezTo>
                  <a:pt x="2118439" y="562086"/>
                  <a:pt x="2118792" y="558998"/>
                  <a:pt x="2118880" y="556220"/>
                </a:cubicBezTo>
                <a:cubicBezTo>
                  <a:pt x="2118858" y="549119"/>
                  <a:pt x="2116434" y="543650"/>
                  <a:pt x="2111607" y="539812"/>
                </a:cubicBezTo>
                <a:cubicBezTo>
                  <a:pt x="2106781" y="535975"/>
                  <a:pt x="2099685" y="534035"/>
                  <a:pt x="2090319" y="533991"/>
                </a:cubicBezTo>
                <a:cubicBezTo>
                  <a:pt x="2081331" y="534195"/>
                  <a:pt x="2072782" y="535628"/>
                  <a:pt x="2064669" y="538290"/>
                </a:cubicBezTo>
                <a:cubicBezTo>
                  <a:pt x="2056557" y="540952"/>
                  <a:pt x="2049914" y="543613"/>
                  <a:pt x="2044740" y="546275"/>
                </a:cubicBezTo>
                <a:cubicBezTo>
                  <a:pt x="2039566" y="548936"/>
                  <a:pt x="2036893" y="550370"/>
                  <a:pt x="2036721" y="550574"/>
                </a:cubicBezTo>
                <a:lnTo>
                  <a:pt x="2026510" y="517447"/>
                </a:lnTo>
                <a:cubicBezTo>
                  <a:pt x="2026684" y="517208"/>
                  <a:pt x="2030056" y="515535"/>
                  <a:pt x="2036627" y="512428"/>
                </a:cubicBezTo>
                <a:cubicBezTo>
                  <a:pt x="2043198" y="509321"/>
                  <a:pt x="2051924" y="506214"/>
                  <a:pt x="2062805" y="503106"/>
                </a:cubicBezTo>
                <a:cubicBezTo>
                  <a:pt x="2073686" y="499999"/>
                  <a:pt x="2085678" y="498326"/>
                  <a:pt x="2098781" y="498087"/>
                </a:cubicBezTo>
                <a:close/>
                <a:moveTo>
                  <a:pt x="1524801" y="498087"/>
                </a:moveTo>
                <a:cubicBezTo>
                  <a:pt x="1548747" y="498430"/>
                  <a:pt x="1566656" y="504784"/>
                  <a:pt x="1578528" y="517148"/>
                </a:cubicBezTo>
                <a:cubicBezTo>
                  <a:pt x="1590401" y="529512"/>
                  <a:pt x="1596329" y="545829"/>
                  <a:pt x="1596314" y="566099"/>
                </a:cubicBezTo>
                <a:cubicBezTo>
                  <a:pt x="1596064" y="574228"/>
                  <a:pt x="1595067" y="581563"/>
                  <a:pt x="1593321" y="588103"/>
                </a:cubicBezTo>
                <a:cubicBezTo>
                  <a:pt x="1591575" y="594643"/>
                  <a:pt x="1590577" y="598104"/>
                  <a:pt x="1590328" y="598484"/>
                </a:cubicBezTo>
                <a:lnTo>
                  <a:pt x="1466622" y="598484"/>
                </a:lnTo>
                <a:cubicBezTo>
                  <a:pt x="1466578" y="598558"/>
                  <a:pt x="1466401" y="599469"/>
                  <a:pt x="1466093" y="601218"/>
                </a:cubicBezTo>
                <a:cubicBezTo>
                  <a:pt x="1465784" y="602967"/>
                  <a:pt x="1465608" y="605113"/>
                  <a:pt x="1465564" y="607655"/>
                </a:cubicBezTo>
                <a:cubicBezTo>
                  <a:pt x="1465659" y="619700"/>
                  <a:pt x="1469611" y="629474"/>
                  <a:pt x="1477420" y="636977"/>
                </a:cubicBezTo>
                <a:cubicBezTo>
                  <a:pt x="1485229" y="644480"/>
                  <a:pt x="1496321" y="648345"/>
                  <a:pt x="1510697" y="648573"/>
                </a:cubicBezTo>
                <a:cubicBezTo>
                  <a:pt x="1520487" y="648329"/>
                  <a:pt x="1529583" y="646622"/>
                  <a:pt x="1537985" y="643452"/>
                </a:cubicBezTo>
                <a:cubicBezTo>
                  <a:pt x="1546388" y="640281"/>
                  <a:pt x="1553184" y="637111"/>
                  <a:pt x="1558374" y="633941"/>
                </a:cubicBezTo>
                <a:cubicBezTo>
                  <a:pt x="1563564" y="630770"/>
                  <a:pt x="1566235" y="629063"/>
                  <a:pt x="1566387" y="628819"/>
                </a:cubicBezTo>
                <a:lnTo>
                  <a:pt x="1578358" y="662653"/>
                </a:lnTo>
                <a:cubicBezTo>
                  <a:pt x="1578219" y="662945"/>
                  <a:pt x="1575053" y="664983"/>
                  <a:pt x="1568861" y="668768"/>
                </a:cubicBezTo>
                <a:cubicBezTo>
                  <a:pt x="1562668" y="672553"/>
                  <a:pt x="1554281" y="676338"/>
                  <a:pt x="1543701" y="680124"/>
                </a:cubicBezTo>
                <a:cubicBezTo>
                  <a:pt x="1533120" y="683909"/>
                  <a:pt x="1521179" y="685947"/>
                  <a:pt x="1507876" y="686238"/>
                </a:cubicBezTo>
                <a:cubicBezTo>
                  <a:pt x="1479716" y="685734"/>
                  <a:pt x="1458148" y="678294"/>
                  <a:pt x="1443171" y="663919"/>
                </a:cubicBezTo>
                <a:cubicBezTo>
                  <a:pt x="1428193" y="649544"/>
                  <a:pt x="1420636" y="631260"/>
                  <a:pt x="1420497" y="609066"/>
                </a:cubicBezTo>
                <a:cubicBezTo>
                  <a:pt x="1420675" y="588505"/>
                  <a:pt x="1425249" y="569883"/>
                  <a:pt x="1434219" y="553200"/>
                </a:cubicBezTo>
                <a:cubicBezTo>
                  <a:pt x="1443189" y="536517"/>
                  <a:pt x="1455489" y="523222"/>
                  <a:pt x="1471119" y="513313"/>
                </a:cubicBezTo>
                <a:cubicBezTo>
                  <a:pt x="1486749" y="503404"/>
                  <a:pt x="1504643" y="498328"/>
                  <a:pt x="1524801" y="498087"/>
                </a:cubicBezTo>
                <a:close/>
                <a:moveTo>
                  <a:pt x="1335319" y="498087"/>
                </a:moveTo>
                <a:cubicBezTo>
                  <a:pt x="1345028" y="498005"/>
                  <a:pt x="1355409" y="499343"/>
                  <a:pt x="1366463" y="502103"/>
                </a:cubicBezTo>
                <a:cubicBezTo>
                  <a:pt x="1377516" y="504863"/>
                  <a:pt x="1386671" y="509540"/>
                  <a:pt x="1393926" y="516134"/>
                </a:cubicBezTo>
                <a:cubicBezTo>
                  <a:pt x="1401181" y="522729"/>
                  <a:pt x="1403966" y="531736"/>
                  <a:pt x="1402280" y="543156"/>
                </a:cubicBezTo>
                <a:lnTo>
                  <a:pt x="1397698" y="565720"/>
                </a:lnTo>
                <a:lnTo>
                  <a:pt x="1359284" y="565720"/>
                </a:lnTo>
                <a:lnTo>
                  <a:pt x="1361398" y="554438"/>
                </a:lnTo>
                <a:cubicBezTo>
                  <a:pt x="1362089" y="548430"/>
                  <a:pt x="1359387" y="543876"/>
                  <a:pt x="1353293" y="540776"/>
                </a:cubicBezTo>
                <a:cubicBezTo>
                  <a:pt x="1347199" y="537677"/>
                  <a:pt x="1339915" y="536120"/>
                  <a:pt x="1331442" y="536105"/>
                </a:cubicBezTo>
                <a:cubicBezTo>
                  <a:pt x="1319201" y="536297"/>
                  <a:pt x="1308128" y="539557"/>
                  <a:pt x="1298223" y="545885"/>
                </a:cubicBezTo>
                <a:cubicBezTo>
                  <a:pt x="1288318" y="552214"/>
                  <a:pt x="1280430" y="560462"/>
                  <a:pt x="1274558" y="570630"/>
                </a:cubicBezTo>
                <a:cubicBezTo>
                  <a:pt x="1268687" y="580798"/>
                  <a:pt x="1265680" y="591736"/>
                  <a:pt x="1265539" y="603444"/>
                </a:cubicBezTo>
                <a:cubicBezTo>
                  <a:pt x="1265546" y="616585"/>
                  <a:pt x="1269584" y="627323"/>
                  <a:pt x="1277653" y="635660"/>
                </a:cubicBezTo>
                <a:cubicBezTo>
                  <a:pt x="1285722" y="643997"/>
                  <a:pt x="1297778" y="648301"/>
                  <a:pt x="1313821" y="648573"/>
                </a:cubicBezTo>
                <a:cubicBezTo>
                  <a:pt x="1325318" y="648294"/>
                  <a:pt x="1335530" y="646344"/>
                  <a:pt x="1344456" y="642723"/>
                </a:cubicBezTo>
                <a:cubicBezTo>
                  <a:pt x="1353382" y="639101"/>
                  <a:pt x="1360409" y="635480"/>
                  <a:pt x="1365536" y="631859"/>
                </a:cubicBezTo>
                <a:cubicBezTo>
                  <a:pt x="1370664" y="628237"/>
                  <a:pt x="1373279" y="626287"/>
                  <a:pt x="1373381" y="626009"/>
                </a:cubicBezTo>
                <a:lnTo>
                  <a:pt x="1385363" y="659837"/>
                </a:lnTo>
                <a:cubicBezTo>
                  <a:pt x="1385324" y="660163"/>
                  <a:pt x="1382348" y="662445"/>
                  <a:pt x="1376435" y="666682"/>
                </a:cubicBezTo>
                <a:cubicBezTo>
                  <a:pt x="1370522" y="670919"/>
                  <a:pt x="1361908" y="675156"/>
                  <a:pt x="1350591" y="679393"/>
                </a:cubicBezTo>
                <a:cubicBezTo>
                  <a:pt x="1339274" y="683631"/>
                  <a:pt x="1325490" y="685912"/>
                  <a:pt x="1309240" y="686238"/>
                </a:cubicBezTo>
                <a:cubicBezTo>
                  <a:pt x="1280862" y="685785"/>
                  <a:pt x="1258961" y="678243"/>
                  <a:pt x="1243539" y="663613"/>
                </a:cubicBezTo>
                <a:cubicBezTo>
                  <a:pt x="1228116" y="648983"/>
                  <a:pt x="1220310" y="629985"/>
                  <a:pt x="1220120" y="606618"/>
                </a:cubicBezTo>
                <a:cubicBezTo>
                  <a:pt x="1220302" y="587852"/>
                  <a:pt x="1225298" y="570272"/>
                  <a:pt x="1235106" y="553879"/>
                </a:cubicBezTo>
                <a:cubicBezTo>
                  <a:pt x="1244915" y="537485"/>
                  <a:pt x="1258443" y="524167"/>
                  <a:pt x="1275692" y="513924"/>
                </a:cubicBezTo>
                <a:cubicBezTo>
                  <a:pt x="1292941" y="503681"/>
                  <a:pt x="1312817" y="498402"/>
                  <a:pt x="1335319" y="498087"/>
                </a:cubicBezTo>
                <a:close/>
                <a:moveTo>
                  <a:pt x="1134243" y="498087"/>
                </a:moveTo>
                <a:cubicBezTo>
                  <a:pt x="1149590" y="498109"/>
                  <a:pt x="1161767" y="502202"/>
                  <a:pt x="1170775" y="510366"/>
                </a:cubicBezTo>
                <a:cubicBezTo>
                  <a:pt x="1179783" y="518530"/>
                  <a:pt x="1184390" y="530634"/>
                  <a:pt x="1184595" y="546678"/>
                </a:cubicBezTo>
                <a:cubicBezTo>
                  <a:pt x="1184417" y="554488"/>
                  <a:pt x="1183169" y="564321"/>
                  <a:pt x="1180852" y="576179"/>
                </a:cubicBezTo>
                <a:cubicBezTo>
                  <a:pt x="1178535" y="588036"/>
                  <a:pt x="1176217" y="599465"/>
                  <a:pt x="1173898" y="610465"/>
                </a:cubicBezTo>
                <a:cubicBezTo>
                  <a:pt x="1171579" y="621465"/>
                  <a:pt x="1170329" y="629585"/>
                  <a:pt x="1170146" y="634823"/>
                </a:cubicBezTo>
                <a:cubicBezTo>
                  <a:pt x="1170205" y="640361"/>
                  <a:pt x="1171585" y="644180"/>
                  <a:pt x="1174287" y="646281"/>
                </a:cubicBezTo>
                <a:cubicBezTo>
                  <a:pt x="1176989" y="648382"/>
                  <a:pt x="1180660" y="649380"/>
                  <a:pt x="1185300" y="649278"/>
                </a:cubicBezTo>
                <a:cubicBezTo>
                  <a:pt x="1187474" y="649248"/>
                  <a:pt x="1189294" y="649131"/>
                  <a:pt x="1190763" y="648925"/>
                </a:cubicBezTo>
                <a:cubicBezTo>
                  <a:pt x="1192231" y="648719"/>
                  <a:pt x="1192995" y="648602"/>
                  <a:pt x="1193054" y="648572"/>
                </a:cubicBezTo>
                <a:lnTo>
                  <a:pt x="1186710" y="682010"/>
                </a:lnTo>
                <a:cubicBezTo>
                  <a:pt x="1186666" y="682054"/>
                  <a:pt x="1185080" y="682230"/>
                  <a:pt x="1181952" y="682538"/>
                </a:cubicBezTo>
                <a:cubicBezTo>
                  <a:pt x="1178825" y="682846"/>
                  <a:pt x="1174420" y="683022"/>
                  <a:pt x="1168738" y="683066"/>
                </a:cubicBezTo>
                <a:cubicBezTo>
                  <a:pt x="1162315" y="683236"/>
                  <a:pt x="1155717" y="682545"/>
                  <a:pt x="1148942" y="680993"/>
                </a:cubicBezTo>
                <a:cubicBezTo>
                  <a:pt x="1142168" y="679442"/>
                  <a:pt x="1136430" y="676013"/>
                  <a:pt x="1131729" y="670707"/>
                </a:cubicBezTo>
                <a:cubicBezTo>
                  <a:pt x="1127028" y="665401"/>
                  <a:pt x="1124577" y="657200"/>
                  <a:pt x="1124375" y="646105"/>
                </a:cubicBezTo>
                <a:cubicBezTo>
                  <a:pt x="1124544" y="639458"/>
                  <a:pt x="1125731" y="630461"/>
                  <a:pt x="1127935" y="619114"/>
                </a:cubicBezTo>
                <a:cubicBezTo>
                  <a:pt x="1130139" y="607766"/>
                  <a:pt x="1132344" y="596575"/>
                  <a:pt x="1134550" y="585540"/>
                </a:cubicBezTo>
                <a:cubicBezTo>
                  <a:pt x="1136756" y="574504"/>
                  <a:pt x="1137945" y="566132"/>
                  <a:pt x="1138119" y="560422"/>
                </a:cubicBezTo>
                <a:cubicBezTo>
                  <a:pt x="1138178" y="553668"/>
                  <a:pt x="1136387" y="548411"/>
                  <a:pt x="1132745" y="544651"/>
                </a:cubicBezTo>
                <a:cubicBezTo>
                  <a:pt x="1129103" y="540892"/>
                  <a:pt x="1123259" y="538983"/>
                  <a:pt x="1115212" y="538925"/>
                </a:cubicBezTo>
                <a:cubicBezTo>
                  <a:pt x="1099411" y="539460"/>
                  <a:pt x="1085813" y="545878"/>
                  <a:pt x="1074419" y="558176"/>
                </a:cubicBezTo>
                <a:cubicBezTo>
                  <a:pt x="1063023" y="570474"/>
                  <a:pt x="1055593" y="585437"/>
                  <a:pt x="1052128" y="603066"/>
                </a:cubicBezTo>
                <a:lnTo>
                  <a:pt x="1036621" y="682009"/>
                </a:lnTo>
                <a:lnTo>
                  <a:pt x="991863" y="682009"/>
                </a:lnTo>
                <a:lnTo>
                  <a:pt x="1019000" y="543506"/>
                </a:lnTo>
                <a:cubicBezTo>
                  <a:pt x="1019374" y="541179"/>
                  <a:pt x="1019066" y="539314"/>
                  <a:pt x="1018075" y="537911"/>
                </a:cubicBezTo>
                <a:cubicBezTo>
                  <a:pt x="1017083" y="536509"/>
                  <a:pt x="1015277" y="535789"/>
                  <a:pt x="1012656" y="535753"/>
                </a:cubicBezTo>
                <a:lnTo>
                  <a:pt x="992568" y="535753"/>
                </a:lnTo>
                <a:lnTo>
                  <a:pt x="998911" y="502316"/>
                </a:lnTo>
                <a:lnTo>
                  <a:pt x="1046136" y="502316"/>
                </a:lnTo>
                <a:cubicBezTo>
                  <a:pt x="1053141" y="502338"/>
                  <a:pt x="1058251" y="503702"/>
                  <a:pt x="1061467" y="506408"/>
                </a:cubicBezTo>
                <a:cubicBezTo>
                  <a:pt x="1064683" y="509114"/>
                  <a:pt x="1066269" y="513029"/>
                  <a:pt x="1066225" y="518155"/>
                </a:cubicBezTo>
                <a:cubicBezTo>
                  <a:pt x="1066203" y="520332"/>
                  <a:pt x="1065806" y="523456"/>
                  <a:pt x="1065035" y="527526"/>
                </a:cubicBezTo>
                <a:cubicBezTo>
                  <a:pt x="1064264" y="531596"/>
                  <a:pt x="1063251" y="535161"/>
                  <a:pt x="1061995" y="538220"/>
                </a:cubicBezTo>
                <a:lnTo>
                  <a:pt x="1062700" y="538220"/>
                </a:lnTo>
                <a:cubicBezTo>
                  <a:pt x="1063773" y="535619"/>
                  <a:pt x="1067188" y="531160"/>
                  <a:pt x="1072947" y="524843"/>
                </a:cubicBezTo>
                <a:cubicBezTo>
                  <a:pt x="1078705" y="518525"/>
                  <a:pt x="1086715" y="512580"/>
                  <a:pt x="1096977" y="507006"/>
                </a:cubicBezTo>
                <a:cubicBezTo>
                  <a:pt x="1107239" y="501432"/>
                  <a:pt x="1119661" y="498459"/>
                  <a:pt x="1134243" y="498087"/>
                </a:cubicBezTo>
                <a:close/>
                <a:moveTo>
                  <a:pt x="886626" y="498087"/>
                </a:moveTo>
                <a:cubicBezTo>
                  <a:pt x="910572" y="498430"/>
                  <a:pt x="928481" y="504784"/>
                  <a:pt x="940354" y="517148"/>
                </a:cubicBezTo>
                <a:cubicBezTo>
                  <a:pt x="952226" y="529512"/>
                  <a:pt x="958154" y="545829"/>
                  <a:pt x="958138" y="566099"/>
                </a:cubicBezTo>
                <a:cubicBezTo>
                  <a:pt x="957889" y="574228"/>
                  <a:pt x="956891" y="581563"/>
                  <a:pt x="955146" y="588103"/>
                </a:cubicBezTo>
                <a:cubicBezTo>
                  <a:pt x="953400" y="594643"/>
                  <a:pt x="952402" y="598104"/>
                  <a:pt x="952153" y="598484"/>
                </a:cubicBezTo>
                <a:lnTo>
                  <a:pt x="828447" y="598484"/>
                </a:lnTo>
                <a:cubicBezTo>
                  <a:pt x="828402" y="598558"/>
                  <a:pt x="828226" y="599469"/>
                  <a:pt x="827918" y="601218"/>
                </a:cubicBezTo>
                <a:cubicBezTo>
                  <a:pt x="827609" y="602967"/>
                  <a:pt x="827433" y="605113"/>
                  <a:pt x="827389" y="607655"/>
                </a:cubicBezTo>
                <a:cubicBezTo>
                  <a:pt x="827484" y="619700"/>
                  <a:pt x="831436" y="629474"/>
                  <a:pt x="839245" y="636977"/>
                </a:cubicBezTo>
                <a:cubicBezTo>
                  <a:pt x="847054" y="644480"/>
                  <a:pt x="858146" y="648345"/>
                  <a:pt x="872522" y="648573"/>
                </a:cubicBezTo>
                <a:cubicBezTo>
                  <a:pt x="882312" y="648329"/>
                  <a:pt x="891408" y="646622"/>
                  <a:pt x="899810" y="643452"/>
                </a:cubicBezTo>
                <a:cubicBezTo>
                  <a:pt x="908213" y="640281"/>
                  <a:pt x="915009" y="637111"/>
                  <a:pt x="920199" y="633941"/>
                </a:cubicBezTo>
                <a:cubicBezTo>
                  <a:pt x="925389" y="630770"/>
                  <a:pt x="928060" y="629063"/>
                  <a:pt x="928212" y="628819"/>
                </a:cubicBezTo>
                <a:lnTo>
                  <a:pt x="940183" y="662653"/>
                </a:lnTo>
                <a:cubicBezTo>
                  <a:pt x="940044" y="662945"/>
                  <a:pt x="936878" y="664983"/>
                  <a:pt x="930686" y="668768"/>
                </a:cubicBezTo>
                <a:cubicBezTo>
                  <a:pt x="924493" y="672553"/>
                  <a:pt x="916106" y="676338"/>
                  <a:pt x="905526" y="680124"/>
                </a:cubicBezTo>
                <a:cubicBezTo>
                  <a:pt x="894945" y="683909"/>
                  <a:pt x="883004" y="685947"/>
                  <a:pt x="869701" y="686238"/>
                </a:cubicBezTo>
                <a:cubicBezTo>
                  <a:pt x="841541" y="685734"/>
                  <a:pt x="819973" y="678294"/>
                  <a:pt x="804995" y="663919"/>
                </a:cubicBezTo>
                <a:cubicBezTo>
                  <a:pt x="790018" y="649544"/>
                  <a:pt x="782460" y="631260"/>
                  <a:pt x="782322" y="609066"/>
                </a:cubicBezTo>
                <a:cubicBezTo>
                  <a:pt x="782500" y="588505"/>
                  <a:pt x="787074" y="569883"/>
                  <a:pt x="796044" y="553200"/>
                </a:cubicBezTo>
                <a:cubicBezTo>
                  <a:pt x="805014" y="536517"/>
                  <a:pt x="817314" y="523222"/>
                  <a:pt x="832944" y="513313"/>
                </a:cubicBezTo>
                <a:cubicBezTo>
                  <a:pt x="848574" y="503404"/>
                  <a:pt x="866468" y="498328"/>
                  <a:pt x="886626" y="498087"/>
                </a:cubicBezTo>
                <a:close/>
                <a:moveTo>
                  <a:pt x="124626" y="498087"/>
                </a:moveTo>
                <a:cubicBezTo>
                  <a:pt x="148572" y="498430"/>
                  <a:pt x="166481" y="504784"/>
                  <a:pt x="178353" y="517148"/>
                </a:cubicBezTo>
                <a:cubicBezTo>
                  <a:pt x="190226" y="529512"/>
                  <a:pt x="196154" y="545829"/>
                  <a:pt x="196138" y="566099"/>
                </a:cubicBezTo>
                <a:cubicBezTo>
                  <a:pt x="195889" y="574228"/>
                  <a:pt x="194891" y="581563"/>
                  <a:pt x="193146" y="588103"/>
                </a:cubicBezTo>
                <a:cubicBezTo>
                  <a:pt x="191400" y="594643"/>
                  <a:pt x="190402" y="598104"/>
                  <a:pt x="190153" y="598484"/>
                </a:cubicBezTo>
                <a:lnTo>
                  <a:pt x="66447" y="598484"/>
                </a:lnTo>
                <a:cubicBezTo>
                  <a:pt x="66402" y="598558"/>
                  <a:pt x="66226" y="599469"/>
                  <a:pt x="65918" y="601218"/>
                </a:cubicBezTo>
                <a:cubicBezTo>
                  <a:pt x="65609" y="602967"/>
                  <a:pt x="65433" y="605113"/>
                  <a:pt x="65389" y="607655"/>
                </a:cubicBezTo>
                <a:cubicBezTo>
                  <a:pt x="65484" y="619700"/>
                  <a:pt x="69436" y="629474"/>
                  <a:pt x="77245" y="636977"/>
                </a:cubicBezTo>
                <a:cubicBezTo>
                  <a:pt x="85054" y="644480"/>
                  <a:pt x="96146" y="648345"/>
                  <a:pt x="110522" y="648573"/>
                </a:cubicBezTo>
                <a:cubicBezTo>
                  <a:pt x="120312" y="648329"/>
                  <a:pt x="129408" y="646622"/>
                  <a:pt x="137810" y="643452"/>
                </a:cubicBezTo>
                <a:cubicBezTo>
                  <a:pt x="146213" y="640281"/>
                  <a:pt x="153009" y="637111"/>
                  <a:pt x="158199" y="633941"/>
                </a:cubicBezTo>
                <a:cubicBezTo>
                  <a:pt x="163389" y="630770"/>
                  <a:pt x="166060" y="629063"/>
                  <a:pt x="166212" y="628819"/>
                </a:cubicBezTo>
                <a:lnTo>
                  <a:pt x="178183" y="662653"/>
                </a:lnTo>
                <a:cubicBezTo>
                  <a:pt x="178044" y="662945"/>
                  <a:pt x="174878" y="664983"/>
                  <a:pt x="168685" y="668768"/>
                </a:cubicBezTo>
                <a:cubicBezTo>
                  <a:pt x="162493" y="672553"/>
                  <a:pt x="154106" y="676338"/>
                  <a:pt x="143526" y="680124"/>
                </a:cubicBezTo>
                <a:cubicBezTo>
                  <a:pt x="132945" y="683909"/>
                  <a:pt x="121004" y="685947"/>
                  <a:pt x="107701" y="686238"/>
                </a:cubicBezTo>
                <a:cubicBezTo>
                  <a:pt x="79541" y="685734"/>
                  <a:pt x="57973" y="678294"/>
                  <a:pt x="42995" y="663919"/>
                </a:cubicBezTo>
                <a:cubicBezTo>
                  <a:pt x="28018" y="649544"/>
                  <a:pt x="20460" y="631260"/>
                  <a:pt x="20322" y="609066"/>
                </a:cubicBezTo>
                <a:cubicBezTo>
                  <a:pt x="20500" y="588505"/>
                  <a:pt x="25074" y="569883"/>
                  <a:pt x="34044" y="553200"/>
                </a:cubicBezTo>
                <a:cubicBezTo>
                  <a:pt x="43014" y="536517"/>
                  <a:pt x="55314" y="523222"/>
                  <a:pt x="70944" y="513313"/>
                </a:cubicBezTo>
                <a:cubicBezTo>
                  <a:pt x="86574" y="503404"/>
                  <a:pt x="104468" y="498328"/>
                  <a:pt x="124626" y="498087"/>
                </a:cubicBezTo>
                <a:close/>
                <a:moveTo>
                  <a:pt x="2712539" y="431831"/>
                </a:moveTo>
                <a:lnTo>
                  <a:pt x="2784786" y="431831"/>
                </a:lnTo>
                <a:lnTo>
                  <a:pt x="2747781" y="623893"/>
                </a:lnTo>
                <a:cubicBezTo>
                  <a:pt x="2747414" y="625693"/>
                  <a:pt x="2747091" y="627558"/>
                  <a:pt x="2746812" y="629490"/>
                </a:cubicBezTo>
                <a:cubicBezTo>
                  <a:pt x="2746533" y="631422"/>
                  <a:pt x="2746386" y="633199"/>
                  <a:pt x="2746371" y="634823"/>
                </a:cubicBezTo>
                <a:cubicBezTo>
                  <a:pt x="2746430" y="640207"/>
                  <a:pt x="2747811" y="643982"/>
                  <a:pt x="2750513" y="646148"/>
                </a:cubicBezTo>
                <a:cubicBezTo>
                  <a:pt x="2753214" y="648315"/>
                  <a:pt x="2756885" y="649358"/>
                  <a:pt x="2761526" y="649277"/>
                </a:cubicBezTo>
                <a:cubicBezTo>
                  <a:pt x="2763699" y="649248"/>
                  <a:pt x="2765520" y="649130"/>
                  <a:pt x="2766988" y="648925"/>
                </a:cubicBezTo>
                <a:cubicBezTo>
                  <a:pt x="2768457" y="648719"/>
                  <a:pt x="2769220" y="648602"/>
                  <a:pt x="2769279" y="648573"/>
                </a:cubicBezTo>
                <a:lnTo>
                  <a:pt x="2762583" y="682010"/>
                </a:lnTo>
                <a:cubicBezTo>
                  <a:pt x="2762466" y="682054"/>
                  <a:pt x="2760850" y="682230"/>
                  <a:pt x="2757737" y="682538"/>
                </a:cubicBezTo>
                <a:cubicBezTo>
                  <a:pt x="2754624" y="682846"/>
                  <a:pt x="2750718" y="683022"/>
                  <a:pt x="2746019" y="683066"/>
                </a:cubicBezTo>
                <a:cubicBezTo>
                  <a:pt x="2734147" y="683367"/>
                  <a:pt x="2724235" y="681446"/>
                  <a:pt x="2716283" y="677303"/>
                </a:cubicBezTo>
                <a:cubicBezTo>
                  <a:pt x="2708332" y="673160"/>
                  <a:pt x="2703794" y="664991"/>
                  <a:pt x="2702671" y="652797"/>
                </a:cubicBezTo>
                <a:lnTo>
                  <a:pt x="2701966" y="652797"/>
                </a:lnTo>
                <a:cubicBezTo>
                  <a:pt x="2695578" y="662353"/>
                  <a:pt x="2687032" y="670258"/>
                  <a:pt x="2676327" y="676514"/>
                </a:cubicBezTo>
                <a:cubicBezTo>
                  <a:pt x="2665622" y="682769"/>
                  <a:pt x="2654080" y="686011"/>
                  <a:pt x="2641701" y="686238"/>
                </a:cubicBezTo>
                <a:cubicBezTo>
                  <a:pt x="2619744" y="685975"/>
                  <a:pt x="2602896" y="679197"/>
                  <a:pt x="2591158" y="665902"/>
                </a:cubicBezTo>
                <a:cubicBezTo>
                  <a:pt x="2579419" y="652608"/>
                  <a:pt x="2573492" y="634374"/>
                  <a:pt x="2573375" y="611201"/>
                </a:cubicBezTo>
                <a:cubicBezTo>
                  <a:pt x="2573633" y="588605"/>
                  <a:pt x="2578359" y="568853"/>
                  <a:pt x="2587552" y="551946"/>
                </a:cubicBezTo>
                <a:cubicBezTo>
                  <a:pt x="2596745" y="535039"/>
                  <a:pt x="2608855" y="521873"/>
                  <a:pt x="2623882" y="512449"/>
                </a:cubicBezTo>
                <a:cubicBezTo>
                  <a:pt x="2638910" y="503024"/>
                  <a:pt x="2655305" y="498237"/>
                  <a:pt x="2673067" y="498087"/>
                </a:cubicBezTo>
                <a:cubicBezTo>
                  <a:pt x="2683030" y="497992"/>
                  <a:pt x="2692531" y="499943"/>
                  <a:pt x="2701569" y="503940"/>
                </a:cubicBezTo>
                <a:cubicBezTo>
                  <a:pt x="2710608" y="507936"/>
                  <a:pt x="2717553" y="514552"/>
                  <a:pt x="2722406" y="523785"/>
                </a:cubicBezTo>
                <a:lnTo>
                  <a:pt x="2723111" y="523785"/>
                </a:lnTo>
                <a:cubicBezTo>
                  <a:pt x="2723104" y="523660"/>
                  <a:pt x="2723207" y="522501"/>
                  <a:pt x="2723420" y="520309"/>
                </a:cubicBezTo>
                <a:cubicBezTo>
                  <a:pt x="2723633" y="518116"/>
                  <a:pt x="2724000" y="515637"/>
                  <a:pt x="2724521" y="512872"/>
                </a:cubicBezTo>
                <a:lnTo>
                  <a:pt x="2733684" y="465268"/>
                </a:lnTo>
                <a:lnTo>
                  <a:pt x="2705843" y="465268"/>
                </a:lnTo>
                <a:close/>
                <a:moveTo>
                  <a:pt x="1802536" y="431831"/>
                </a:moveTo>
                <a:lnTo>
                  <a:pt x="1874783" y="431831"/>
                </a:lnTo>
                <a:lnTo>
                  <a:pt x="1859981" y="507944"/>
                </a:lnTo>
                <a:cubicBezTo>
                  <a:pt x="1859034" y="512469"/>
                  <a:pt x="1858109" y="516268"/>
                  <a:pt x="1857206" y="519340"/>
                </a:cubicBezTo>
                <a:cubicBezTo>
                  <a:pt x="1856302" y="522413"/>
                  <a:pt x="1855818" y="524012"/>
                  <a:pt x="1855752" y="524137"/>
                </a:cubicBezTo>
                <a:lnTo>
                  <a:pt x="1856457" y="524137"/>
                </a:lnTo>
                <a:cubicBezTo>
                  <a:pt x="1862822" y="516275"/>
                  <a:pt x="1870884" y="509997"/>
                  <a:pt x="1880642" y="505304"/>
                </a:cubicBezTo>
                <a:cubicBezTo>
                  <a:pt x="1890400" y="500610"/>
                  <a:pt x="1900664" y="498205"/>
                  <a:pt x="1911435" y="498087"/>
                </a:cubicBezTo>
                <a:cubicBezTo>
                  <a:pt x="1933069" y="498357"/>
                  <a:pt x="1949770" y="505210"/>
                  <a:pt x="1961538" y="518644"/>
                </a:cubicBezTo>
                <a:cubicBezTo>
                  <a:pt x="1973306" y="532078"/>
                  <a:pt x="1979263" y="550473"/>
                  <a:pt x="1979409" y="573829"/>
                </a:cubicBezTo>
                <a:cubicBezTo>
                  <a:pt x="1979116" y="596194"/>
                  <a:pt x="1974303" y="615781"/>
                  <a:pt x="1964971" y="632588"/>
                </a:cubicBezTo>
                <a:cubicBezTo>
                  <a:pt x="1955639" y="649395"/>
                  <a:pt x="1943546" y="662500"/>
                  <a:pt x="1928692" y="671903"/>
                </a:cubicBezTo>
                <a:cubicBezTo>
                  <a:pt x="1913839" y="681306"/>
                  <a:pt x="1897983" y="686084"/>
                  <a:pt x="1881126" y="686238"/>
                </a:cubicBezTo>
                <a:cubicBezTo>
                  <a:pt x="1869981" y="686260"/>
                  <a:pt x="1859673" y="683928"/>
                  <a:pt x="1850201" y="679242"/>
                </a:cubicBezTo>
                <a:cubicBezTo>
                  <a:pt x="1840730" y="674556"/>
                  <a:pt x="1833417" y="667384"/>
                  <a:pt x="1828263" y="657725"/>
                </a:cubicBezTo>
                <a:lnTo>
                  <a:pt x="1827558" y="657725"/>
                </a:lnTo>
                <a:cubicBezTo>
                  <a:pt x="1827573" y="657835"/>
                  <a:pt x="1827455" y="659111"/>
                  <a:pt x="1827205" y="661553"/>
                </a:cubicBezTo>
                <a:cubicBezTo>
                  <a:pt x="1826956" y="663995"/>
                  <a:pt x="1826486" y="666944"/>
                  <a:pt x="1825796" y="670398"/>
                </a:cubicBezTo>
                <a:lnTo>
                  <a:pt x="1823681" y="682009"/>
                </a:lnTo>
                <a:lnTo>
                  <a:pt x="1781743" y="682009"/>
                </a:lnTo>
                <a:lnTo>
                  <a:pt x="1823681" y="465268"/>
                </a:lnTo>
                <a:lnTo>
                  <a:pt x="1795840" y="465268"/>
                </a:lnTo>
                <a:close/>
                <a:moveTo>
                  <a:pt x="693239" y="431831"/>
                </a:moveTo>
                <a:lnTo>
                  <a:pt x="765486" y="431831"/>
                </a:lnTo>
                <a:lnTo>
                  <a:pt x="728481" y="623893"/>
                </a:lnTo>
                <a:cubicBezTo>
                  <a:pt x="728114" y="625693"/>
                  <a:pt x="727791" y="627558"/>
                  <a:pt x="727512" y="629490"/>
                </a:cubicBezTo>
                <a:cubicBezTo>
                  <a:pt x="727233" y="631422"/>
                  <a:pt x="727086" y="633199"/>
                  <a:pt x="727071" y="634823"/>
                </a:cubicBezTo>
                <a:cubicBezTo>
                  <a:pt x="727130" y="640207"/>
                  <a:pt x="728510" y="643982"/>
                  <a:pt x="731212" y="646148"/>
                </a:cubicBezTo>
                <a:cubicBezTo>
                  <a:pt x="733914" y="648315"/>
                  <a:pt x="737585" y="649358"/>
                  <a:pt x="742226" y="649277"/>
                </a:cubicBezTo>
                <a:cubicBezTo>
                  <a:pt x="744399" y="649248"/>
                  <a:pt x="746220" y="649130"/>
                  <a:pt x="747688" y="648925"/>
                </a:cubicBezTo>
                <a:cubicBezTo>
                  <a:pt x="749157" y="648719"/>
                  <a:pt x="749920" y="648602"/>
                  <a:pt x="749979" y="648573"/>
                </a:cubicBezTo>
                <a:lnTo>
                  <a:pt x="743283" y="682010"/>
                </a:lnTo>
                <a:cubicBezTo>
                  <a:pt x="743165" y="682054"/>
                  <a:pt x="741550" y="682230"/>
                  <a:pt x="738437" y="682538"/>
                </a:cubicBezTo>
                <a:cubicBezTo>
                  <a:pt x="735324" y="682846"/>
                  <a:pt x="731418" y="683022"/>
                  <a:pt x="726719" y="683066"/>
                </a:cubicBezTo>
                <a:cubicBezTo>
                  <a:pt x="714847" y="683367"/>
                  <a:pt x="704935" y="681446"/>
                  <a:pt x="696983" y="677303"/>
                </a:cubicBezTo>
                <a:cubicBezTo>
                  <a:pt x="689032" y="673160"/>
                  <a:pt x="684494" y="664991"/>
                  <a:pt x="683371" y="652797"/>
                </a:cubicBezTo>
                <a:lnTo>
                  <a:pt x="682666" y="652797"/>
                </a:lnTo>
                <a:cubicBezTo>
                  <a:pt x="676278" y="662353"/>
                  <a:pt x="667732" y="670258"/>
                  <a:pt x="657027" y="676514"/>
                </a:cubicBezTo>
                <a:cubicBezTo>
                  <a:pt x="646322" y="682769"/>
                  <a:pt x="634780" y="686011"/>
                  <a:pt x="622401" y="686238"/>
                </a:cubicBezTo>
                <a:cubicBezTo>
                  <a:pt x="600444" y="685975"/>
                  <a:pt x="583596" y="679197"/>
                  <a:pt x="571858" y="665902"/>
                </a:cubicBezTo>
                <a:cubicBezTo>
                  <a:pt x="560119" y="652608"/>
                  <a:pt x="554192" y="634374"/>
                  <a:pt x="554075" y="611201"/>
                </a:cubicBezTo>
                <a:cubicBezTo>
                  <a:pt x="554333" y="588605"/>
                  <a:pt x="559059" y="568853"/>
                  <a:pt x="568252" y="551946"/>
                </a:cubicBezTo>
                <a:cubicBezTo>
                  <a:pt x="577445" y="535039"/>
                  <a:pt x="589555" y="521873"/>
                  <a:pt x="604583" y="512449"/>
                </a:cubicBezTo>
                <a:cubicBezTo>
                  <a:pt x="619610" y="503024"/>
                  <a:pt x="636005" y="498237"/>
                  <a:pt x="653767" y="498087"/>
                </a:cubicBezTo>
                <a:cubicBezTo>
                  <a:pt x="663730" y="497992"/>
                  <a:pt x="673231" y="499943"/>
                  <a:pt x="682269" y="503940"/>
                </a:cubicBezTo>
                <a:cubicBezTo>
                  <a:pt x="691308" y="507936"/>
                  <a:pt x="698253" y="514552"/>
                  <a:pt x="703107" y="523785"/>
                </a:cubicBezTo>
                <a:lnTo>
                  <a:pt x="703811" y="523785"/>
                </a:lnTo>
                <a:cubicBezTo>
                  <a:pt x="703804" y="523660"/>
                  <a:pt x="703907" y="522501"/>
                  <a:pt x="704120" y="520309"/>
                </a:cubicBezTo>
                <a:cubicBezTo>
                  <a:pt x="704333" y="518116"/>
                  <a:pt x="704700" y="515637"/>
                  <a:pt x="705221" y="512872"/>
                </a:cubicBezTo>
                <a:lnTo>
                  <a:pt x="714384" y="465268"/>
                </a:lnTo>
                <a:lnTo>
                  <a:pt x="686543" y="465268"/>
                </a:lnTo>
                <a:close/>
                <a:moveTo>
                  <a:pt x="486615" y="431831"/>
                </a:moveTo>
                <a:lnTo>
                  <a:pt x="531704" y="431831"/>
                </a:lnTo>
                <a:lnTo>
                  <a:pt x="523955" y="471611"/>
                </a:lnTo>
                <a:lnTo>
                  <a:pt x="478866" y="471611"/>
                </a:lnTo>
                <a:close/>
                <a:moveTo>
                  <a:pt x="854606" y="192182"/>
                </a:moveTo>
                <a:cubicBezTo>
                  <a:pt x="849294" y="192074"/>
                  <a:pt x="842791" y="192576"/>
                  <a:pt x="835097" y="193688"/>
                </a:cubicBezTo>
                <a:cubicBezTo>
                  <a:pt x="827404" y="194800"/>
                  <a:pt x="820539" y="197171"/>
                  <a:pt x="814503" y="200800"/>
                </a:cubicBezTo>
                <a:cubicBezTo>
                  <a:pt x="808467" y="204428"/>
                  <a:pt x="805281" y="209964"/>
                  <a:pt x="804944" y="217406"/>
                </a:cubicBezTo>
                <a:cubicBezTo>
                  <a:pt x="804912" y="221856"/>
                  <a:pt x="806199" y="225438"/>
                  <a:pt x="808804" y="228151"/>
                </a:cubicBezTo>
                <a:cubicBezTo>
                  <a:pt x="811409" y="230865"/>
                  <a:pt x="815526" y="232259"/>
                  <a:pt x="821155" y="232334"/>
                </a:cubicBezTo>
                <a:cubicBezTo>
                  <a:pt x="827138" y="232184"/>
                  <a:pt x="832755" y="230252"/>
                  <a:pt x="838004" y="226538"/>
                </a:cubicBezTo>
                <a:cubicBezTo>
                  <a:pt x="843254" y="222823"/>
                  <a:pt x="847746" y="218222"/>
                  <a:pt x="851480" y="212735"/>
                </a:cubicBezTo>
                <a:cubicBezTo>
                  <a:pt x="855214" y="207247"/>
                  <a:pt x="857800" y="201769"/>
                  <a:pt x="859237" y="196300"/>
                </a:cubicBezTo>
                <a:lnTo>
                  <a:pt x="860266" y="192182"/>
                </a:lnTo>
                <a:close/>
                <a:moveTo>
                  <a:pt x="3856318" y="169507"/>
                </a:moveTo>
                <a:cubicBezTo>
                  <a:pt x="3849039" y="169359"/>
                  <a:pt x="3840128" y="170047"/>
                  <a:pt x="3829585" y="171571"/>
                </a:cubicBezTo>
                <a:cubicBezTo>
                  <a:pt x="3819041" y="173095"/>
                  <a:pt x="3809634" y="176343"/>
                  <a:pt x="3801362" y="181316"/>
                </a:cubicBezTo>
                <a:cubicBezTo>
                  <a:pt x="3793091" y="186289"/>
                  <a:pt x="3788725" y="193874"/>
                  <a:pt x="3788263" y="204072"/>
                </a:cubicBezTo>
                <a:cubicBezTo>
                  <a:pt x="3788220" y="210171"/>
                  <a:pt x="3789982" y="215080"/>
                  <a:pt x="3793553" y="218798"/>
                </a:cubicBezTo>
                <a:cubicBezTo>
                  <a:pt x="3797123" y="222516"/>
                  <a:pt x="3802765" y="224426"/>
                  <a:pt x="3810478" y="224529"/>
                </a:cubicBezTo>
                <a:cubicBezTo>
                  <a:pt x="3818678" y="224325"/>
                  <a:pt x="3826374" y="221677"/>
                  <a:pt x="3833568" y="216587"/>
                </a:cubicBezTo>
                <a:cubicBezTo>
                  <a:pt x="3840762" y="211496"/>
                  <a:pt x="3846917" y="205191"/>
                  <a:pt x="3852034" y="197671"/>
                </a:cubicBezTo>
                <a:cubicBezTo>
                  <a:pt x="3857152" y="190151"/>
                  <a:pt x="3860695" y="182644"/>
                  <a:pt x="3862665" y="175150"/>
                </a:cubicBezTo>
                <a:lnTo>
                  <a:pt x="3864075" y="169507"/>
                </a:lnTo>
                <a:close/>
                <a:moveTo>
                  <a:pt x="1112547" y="144348"/>
                </a:moveTo>
                <a:cubicBezTo>
                  <a:pt x="1104190" y="144455"/>
                  <a:pt x="1096717" y="147073"/>
                  <a:pt x="1090129" y="152200"/>
                </a:cubicBezTo>
                <a:cubicBezTo>
                  <a:pt x="1083541" y="157328"/>
                  <a:pt x="1078577" y="164323"/>
                  <a:pt x="1075238" y="173184"/>
                </a:cubicBezTo>
                <a:lnTo>
                  <a:pt x="1132874" y="173184"/>
                </a:lnTo>
                <a:cubicBezTo>
                  <a:pt x="1132895" y="173076"/>
                  <a:pt x="1132981" y="172261"/>
                  <a:pt x="1133132" y="170738"/>
                </a:cubicBezTo>
                <a:cubicBezTo>
                  <a:pt x="1133282" y="169214"/>
                  <a:pt x="1133368" y="167627"/>
                  <a:pt x="1133389" y="165975"/>
                </a:cubicBezTo>
                <a:cubicBezTo>
                  <a:pt x="1133309" y="159104"/>
                  <a:pt x="1131411" y="153793"/>
                  <a:pt x="1127696" y="150044"/>
                </a:cubicBezTo>
                <a:cubicBezTo>
                  <a:pt x="1123981" y="146295"/>
                  <a:pt x="1118931" y="144396"/>
                  <a:pt x="1112547" y="144348"/>
                </a:cubicBezTo>
                <a:close/>
                <a:moveTo>
                  <a:pt x="664872" y="144348"/>
                </a:moveTo>
                <a:cubicBezTo>
                  <a:pt x="656515" y="144455"/>
                  <a:pt x="649042" y="147073"/>
                  <a:pt x="642454" y="152200"/>
                </a:cubicBezTo>
                <a:cubicBezTo>
                  <a:pt x="635866" y="157328"/>
                  <a:pt x="630902" y="164323"/>
                  <a:pt x="627563" y="173184"/>
                </a:cubicBezTo>
                <a:lnTo>
                  <a:pt x="685199" y="173184"/>
                </a:lnTo>
                <a:cubicBezTo>
                  <a:pt x="685220" y="173076"/>
                  <a:pt x="685306" y="172261"/>
                  <a:pt x="685456" y="170738"/>
                </a:cubicBezTo>
                <a:cubicBezTo>
                  <a:pt x="685607" y="169214"/>
                  <a:pt x="685692" y="167627"/>
                  <a:pt x="685714" y="165975"/>
                </a:cubicBezTo>
                <a:cubicBezTo>
                  <a:pt x="685633" y="159104"/>
                  <a:pt x="683736" y="153793"/>
                  <a:pt x="680021" y="150044"/>
                </a:cubicBezTo>
                <a:cubicBezTo>
                  <a:pt x="676306" y="146295"/>
                  <a:pt x="671256" y="144396"/>
                  <a:pt x="664872" y="144348"/>
                </a:cubicBezTo>
                <a:close/>
                <a:moveTo>
                  <a:pt x="407697" y="144348"/>
                </a:moveTo>
                <a:cubicBezTo>
                  <a:pt x="399340" y="144455"/>
                  <a:pt x="391867" y="147073"/>
                  <a:pt x="385279" y="152200"/>
                </a:cubicBezTo>
                <a:cubicBezTo>
                  <a:pt x="378691" y="157328"/>
                  <a:pt x="373727" y="164323"/>
                  <a:pt x="370388" y="173184"/>
                </a:cubicBezTo>
                <a:lnTo>
                  <a:pt x="428024" y="173184"/>
                </a:lnTo>
                <a:cubicBezTo>
                  <a:pt x="428045" y="173076"/>
                  <a:pt x="428131" y="172261"/>
                  <a:pt x="428281" y="170738"/>
                </a:cubicBezTo>
                <a:cubicBezTo>
                  <a:pt x="428432" y="169214"/>
                  <a:pt x="428517" y="167627"/>
                  <a:pt x="428539" y="165975"/>
                </a:cubicBezTo>
                <a:cubicBezTo>
                  <a:pt x="428458" y="159104"/>
                  <a:pt x="426561" y="153793"/>
                  <a:pt x="422846" y="150044"/>
                </a:cubicBezTo>
                <a:cubicBezTo>
                  <a:pt x="419131" y="146295"/>
                  <a:pt x="414081" y="144396"/>
                  <a:pt x="407697" y="144348"/>
                </a:cubicBezTo>
                <a:close/>
                <a:moveTo>
                  <a:pt x="1986680" y="133251"/>
                </a:moveTo>
                <a:lnTo>
                  <a:pt x="2092718" y="133251"/>
                </a:lnTo>
                <a:lnTo>
                  <a:pt x="2085321" y="172326"/>
                </a:lnTo>
                <a:lnTo>
                  <a:pt x="1979282" y="172326"/>
                </a:lnTo>
                <a:close/>
                <a:moveTo>
                  <a:pt x="1026775" y="120463"/>
                </a:moveTo>
                <a:cubicBezTo>
                  <a:pt x="1028606" y="120484"/>
                  <a:pt x="1030213" y="120570"/>
                  <a:pt x="1031595" y="120720"/>
                </a:cubicBezTo>
                <a:cubicBezTo>
                  <a:pt x="1032977" y="120870"/>
                  <a:pt x="1033941" y="120955"/>
                  <a:pt x="1034487" y="120977"/>
                </a:cubicBezTo>
                <a:lnTo>
                  <a:pt x="1028060" y="153092"/>
                </a:lnTo>
                <a:cubicBezTo>
                  <a:pt x="1027658" y="153070"/>
                  <a:pt x="1026791" y="152985"/>
                  <a:pt x="1025457" y="152835"/>
                </a:cubicBezTo>
                <a:cubicBezTo>
                  <a:pt x="1024123" y="152685"/>
                  <a:pt x="1022420" y="152599"/>
                  <a:pt x="1020347" y="152577"/>
                </a:cubicBezTo>
                <a:cubicBezTo>
                  <a:pt x="1013702" y="152641"/>
                  <a:pt x="1007024" y="154857"/>
                  <a:pt x="1000313" y="159226"/>
                </a:cubicBezTo>
                <a:cubicBezTo>
                  <a:pt x="993601" y="163595"/>
                  <a:pt x="987647" y="169735"/>
                  <a:pt x="982449" y="177647"/>
                </a:cubicBezTo>
                <a:cubicBezTo>
                  <a:pt x="977252" y="185559"/>
                  <a:pt x="973602" y="194862"/>
                  <a:pt x="971499" y="205555"/>
                </a:cubicBezTo>
                <a:lnTo>
                  <a:pt x="962500" y="253390"/>
                </a:lnTo>
                <a:lnTo>
                  <a:pt x="929849" y="253390"/>
                </a:lnTo>
                <a:lnTo>
                  <a:pt x="949389" y="152320"/>
                </a:lnTo>
                <a:cubicBezTo>
                  <a:pt x="949694" y="150847"/>
                  <a:pt x="949533" y="149550"/>
                  <a:pt x="948906" y="148430"/>
                </a:cubicBezTo>
                <a:cubicBezTo>
                  <a:pt x="948280" y="147311"/>
                  <a:pt x="946898" y="146721"/>
                  <a:pt x="944761" y="146662"/>
                </a:cubicBezTo>
                <a:lnTo>
                  <a:pt x="930106" y="146662"/>
                </a:lnTo>
                <a:lnTo>
                  <a:pt x="934991" y="122263"/>
                </a:lnTo>
                <a:lnTo>
                  <a:pt x="969185" y="122263"/>
                </a:lnTo>
                <a:cubicBezTo>
                  <a:pt x="974305" y="122247"/>
                  <a:pt x="978076" y="123178"/>
                  <a:pt x="980497" y="125056"/>
                </a:cubicBezTo>
                <a:cubicBezTo>
                  <a:pt x="982918" y="126934"/>
                  <a:pt x="984118" y="129856"/>
                  <a:pt x="984097" y="133821"/>
                </a:cubicBezTo>
                <a:cubicBezTo>
                  <a:pt x="984043" y="135897"/>
                  <a:pt x="983572" y="139065"/>
                  <a:pt x="982683" y="143326"/>
                </a:cubicBezTo>
                <a:cubicBezTo>
                  <a:pt x="981793" y="147587"/>
                  <a:pt x="980808" y="151270"/>
                  <a:pt x="979726" y="154378"/>
                </a:cubicBezTo>
                <a:lnTo>
                  <a:pt x="980240" y="154378"/>
                </a:lnTo>
                <a:cubicBezTo>
                  <a:pt x="984750" y="145096"/>
                  <a:pt x="991092" y="137195"/>
                  <a:pt x="999265" y="130675"/>
                </a:cubicBezTo>
                <a:cubicBezTo>
                  <a:pt x="1007439" y="124156"/>
                  <a:pt x="1016609" y="120752"/>
                  <a:pt x="1026775" y="120463"/>
                </a:cubicBezTo>
                <a:close/>
                <a:moveTo>
                  <a:pt x="579100" y="120463"/>
                </a:moveTo>
                <a:cubicBezTo>
                  <a:pt x="580931" y="120484"/>
                  <a:pt x="582538" y="120570"/>
                  <a:pt x="583920" y="120720"/>
                </a:cubicBezTo>
                <a:cubicBezTo>
                  <a:pt x="585302" y="120870"/>
                  <a:pt x="586266" y="120955"/>
                  <a:pt x="586812" y="120977"/>
                </a:cubicBezTo>
                <a:lnTo>
                  <a:pt x="580385" y="153092"/>
                </a:lnTo>
                <a:cubicBezTo>
                  <a:pt x="579983" y="153070"/>
                  <a:pt x="579116" y="152985"/>
                  <a:pt x="577782" y="152835"/>
                </a:cubicBezTo>
                <a:cubicBezTo>
                  <a:pt x="576448" y="152685"/>
                  <a:pt x="574745" y="152599"/>
                  <a:pt x="572672" y="152577"/>
                </a:cubicBezTo>
                <a:cubicBezTo>
                  <a:pt x="566027" y="152641"/>
                  <a:pt x="559349" y="154857"/>
                  <a:pt x="552638" y="159226"/>
                </a:cubicBezTo>
                <a:cubicBezTo>
                  <a:pt x="545926" y="163595"/>
                  <a:pt x="539972" y="169735"/>
                  <a:pt x="534774" y="177647"/>
                </a:cubicBezTo>
                <a:cubicBezTo>
                  <a:pt x="529577" y="185559"/>
                  <a:pt x="525927" y="194862"/>
                  <a:pt x="523824" y="205555"/>
                </a:cubicBezTo>
                <a:lnTo>
                  <a:pt x="514825" y="253390"/>
                </a:lnTo>
                <a:lnTo>
                  <a:pt x="482174" y="253390"/>
                </a:lnTo>
                <a:lnTo>
                  <a:pt x="501713" y="152320"/>
                </a:lnTo>
                <a:cubicBezTo>
                  <a:pt x="502019" y="150847"/>
                  <a:pt x="501858" y="149550"/>
                  <a:pt x="501231" y="148430"/>
                </a:cubicBezTo>
                <a:cubicBezTo>
                  <a:pt x="500605" y="147311"/>
                  <a:pt x="499223" y="146721"/>
                  <a:pt x="497086" y="146662"/>
                </a:cubicBezTo>
                <a:lnTo>
                  <a:pt x="482431" y="146662"/>
                </a:lnTo>
                <a:lnTo>
                  <a:pt x="487316" y="122263"/>
                </a:lnTo>
                <a:lnTo>
                  <a:pt x="521510" y="122263"/>
                </a:lnTo>
                <a:cubicBezTo>
                  <a:pt x="526630" y="122247"/>
                  <a:pt x="530401" y="123178"/>
                  <a:pt x="532822" y="125056"/>
                </a:cubicBezTo>
                <a:cubicBezTo>
                  <a:pt x="535243" y="126934"/>
                  <a:pt x="536443" y="129856"/>
                  <a:pt x="536422" y="133821"/>
                </a:cubicBezTo>
                <a:cubicBezTo>
                  <a:pt x="536368" y="135897"/>
                  <a:pt x="535897" y="139065"/>
                  <a:pt x="535008" y="143326"/>
                </a:cubicBezTo>
                <a:cubicBezTo>
                  <a:pt x="534118" y="147587"/>
                  <a:pt x="533133" y="151270"/>
                  <a:pt x="532051" y="154378"/>
                </a:cubicBezTo>
                <a:lnTo>
                  <a:pt x="532565" y="154378"/>
                </a:lnTo>
                <a:cubicBezTo>
                  <a:pt x="537075" y="145096"/>
                  <a:pt x="543417" y="137195"/>
                  <a:pt x="551590" y="130675"/>
                </a:cubicBezTo>
                <a:cubicBezTo>
                  <a:pt x="559764" y="124156"/>
                  <a:pt x="568933" y="120752"/>
                  <a:pt x="579100" y="120463"/>
                </a:cubicBezTo>
                <a:close/>
                <a:moveTo>
                  <a:pt x="1113319" y="119177"/>
                </a:moveTo>
                <a:cubicBezTo>
                  <a:pt x="1130793" y="119427"/>
                  <a:pt x="1143862" y="124063"/>
                  <a:pt x="1152525" y="133086"/>
                </a:cubicBezTo>
                <a:cubicBezTo>
                  <a:pt x="1161189" y="142108"/>
                  <a:pt x="1165515" y="154015"/>
                  <a:pt x="1165504" y="168807"/>
                </a:cubicBezTo>
                <a:cubicBezTo>
                  <a:pt x="1165322" y="174739"/>
                  <a:pt x="1164594" y="180091"/>
                  <a:pt x="1163320" y="184864"/>
                </a:cubicBezTo>
                <a:cubicBezTo>
                  <a:pt x="1162046" y="189636"/>
                  <a:pt x="1161318" y="192162"/>
                  <a:pt x="1161136" y="192439"/>
                </a:cubicBezTo>
                <a:lnTo>
                  <a:pt x="1070864" y="192439"/>
                </a:lnTo>
                <a:cubicBezTo>
                  <a:pt x="1070832" y="192493"/>
                  <a:pt x="1070703" y="193158"/>
                  <a:pt x="1070478" y="194434"/>
                </a:cubicBezTo>
                <a:cubicBezTo>
                  <a:pt x="1070252" y="195711"/>
                  <a:pt x="1070124" y="197276"/>
                  <a:pt x="1070092" y="199132"/>
                </a:cubicBezTo>
                <a:cubicBezTo>
                  <a:pt x="1070162" y="207921"/>
                  <a:pt x="1073045" y="215053"/>
                  <a:pt x="1078744" y="220528"/>
                </a:cubicBezTo>
                <a:cubicBezTo>
                  <a:pt x="1084442" y="226004"/>
                  <a:pt x="1092536" y="228824"/>
                  <a:pt x="1103027" y="228990"/>
                </a:cubicBezTo>
                <a:cubicBezTo>
                  <a:pt x="1110171" y="228813"/>
                  <a:pt x="1116809" y="227567"/>
                  <a:pt x="1122940" y="225253"/>
                </a:cubicBezTo>
                <a:cubicBezTo>
                  <a:pt x="1129072" y="222940"/>
                  <a:pt x="1134031" y="220626"/>
                  <a:pt x="1137818" y="218313"/>
                </a:cubicBezTo>
                <a:cubicBezTo>
                  <a:pt x="1141606" y="216000"/>
                  <a:pt x="1143555" y="214754"/>
                  <a:pt x="1143666" y="214576"/>
                </a:cubicBezTo>
                <a:lnTo>
                  <a:pt x="1152401" y="239266"/>
                </a:lnTo>
                <a:cubicBezTo>
                  <a:pt x="1152299" y="239478"/>
                  <a:pt x="1149989" y="240965"/>
                  <a:pt x="1145470" y="243728"/>
                </a:cubicBezTo>
                <a:cubicBezTo>
                  <a:pt x="1140952" y="246490"/>
                  <a:pt x="1134832" y="249252"/>
                  <a:pt x="1127111" y="252014"/>
                </a:cubicBezTo>
                <a:cubicBezTo>
                  <a:pt x="1119390" y="254776"/>
                  <a:pt x="1110676" y="256264"/>
                  <a:pt x="1100968" y="256476"/>
                </a:cubicBezTo>
                <a:cubicBezTo>
                  <a:pt x="1080419" y="256108"/>
                  <a:pt x="1064680" y="250679"/>
                  <a:pt x="1053751" y="240189"/>
                </a:cubicBezTo>
                <a:cubicBezTo>
                  <a:pt x="1042821" y="229699"/>
                  <a:pt x="1037306" y="216357"/>
                  <a:pt x="1037206" y="200161"/>
                </a:cubicBezTo>
                <a:cubicBezTo>
                  <a:pt x="1037335" y="185157"/>
                  <a:pt x="1040673" y="171568"/>
                  <a:pt x="1047218" y="159394"/>
                </a:cubicBezTo>
                <a:cubicBezTo>
                  <a:pt x="1053764" y="147220"/>
                  <a:pt x="1062740" y="137518"/>
                  <a:pt x="1074145" y="130287"/>
                </a:cubicBezTo>
                <a:cubicBezTo>
                  <a:pt x="1085551" y="123056"/>
                  <a:pt x="1098609" y="119353"/>
                  <a:pt x="1113319" y="119177"/>
                </a:cubicBezTo>
                <a:close/>
                <a:moveTo>
                  <a:pt x="851003" y="119177"/>
                </a:moveTo>
                <a:cubicBezTo>
                  <a:pt x="858870" y="119118"/>
                  <a:pt x="866364" y="120320"/>
                  <a:pt x="873485" y="122783"/>
                </a:cubicBezTo>
                <a:cubicBezTo>
                  <a:pt x="880606" y="125247"/>
                  <a:pt x="886441" y="129324"/>
                  <a:pt x="890990" y="135016"/>
                </a:cubicBezTo>
                <a:cubicBezTo>
                  <a:pt x="895539" y="140708"/>
                  <a:pt x="897890" y="148367"/>
                  <a:pt x="898042" y="157993"/>
                </a:cubicBezTo>
                <a:cubicBezTo>
                  <a:pt x="897908" y="163318"/>
                  <a:pt x="896976" y="169997"/>
                  <a:pt x="895244" y="178031"/>
                </a:cubicBezTo>
                <a:cubicBezTo>
                  <a:pt x="893512" y="186065"/>
                  <a:pt x="891780" y="193885"/>
                  <a:pt x="890049" y="201489"/>
                </a:cubicBezTo>
                <a:cubicBezTo>
                  <a:pt x="888317" y="209094"/>
                  <a:pt x="887384" y="214915"/>
                  <a:pt x="887251" y="218952"/>
                </a:cubicBezTo>
                <a:cubicBezTo>
                  <a:pt x="887294" y="222882"/>
                  <a:pt x="888300" y="225639"/>
                  <a:pt x="890270" y="227220"/>
                </a:cubicBezTo>
                <a:cubicBezTo>
                  <a:pt x="892240" y="228802"/>
                  <a:pt x="894916" y="229564"/>
                  <a:pt x="898299" y="229505"/>
                </a:cubicBezTo>
                <a:cubicBezTo>
                  <a:pt x="899885" y="229483"/>
                  <a:pt x="901213" y="229398"/>
                  <a:pt x="902285" y="229247"/>
                </a:cubicBezTo>
                <a:cubicBezTo>
                  <a:pt x="903357" y="229097"/>
                  <a:pt x="903914" y="229012"/>
                  <a:pt x="903957" y="228990"/>
                </a:cubicBezTo>
                <a:lnTo>
                  <a:pt x="899327" y="253391"/>
                </a:lnTo>
                <a:cubicBezTo>
                  <a:pt x="899354" y="253423"/>
                  <a:pt x="898273" y="253551"/>
                  <a:pt x="896083" y="253776"/>
                </a:cubicBezTo>
                <a:cubicBezTo>
                  <a:pt x="893894" y="254001"/>
                  <a:pt x="890436" y="254129"/>
                  <a:pt x="885709" y="254162"/>
                </a:cubicBezTo>
                <a:cubicBezTo>
                  <a:pt x="878269" y="254381"/>
                  <a:pt x="871630" y="252979"/>
                  <a:pt x="865791" y="249956"/>
                </a:cubicBezTo>
                <a:cubicBezTo>
                  <a:pt x="859953" y="246933"/>
                  <a:pt x="856396" y="240973"/>
                  <a:pt x="855120" y="232076"/>
                </a:cubicBezTo>
                <a:lnTo>
                  <a:pt x="854606" y="232076"/>
                </a:lnTo>
                <a:cubicBezTo>
                  <a:pt x="854661" y="232378"/>
                  <a:pt x="852949" y="234486"/>
                  <a:pt x="849469" y="238402"/>
                </a:cubicBezTo>
                <a:cubicBezTo>
                  <a:pt x="845989" y="242318"/>
                  <a:pt x="840922" y="246234"/>
                  <a:pt x="834268" y="250150"/>
                </a:cubicBezTo>
                <a:cubicBezTo>
                  <a:pt x="827615" y="254066"/>
                  <a:pt x="819556" y="256175"/>
                  <a:pt x="810091" y="256476"/>
                </a:cubicBezTo>
                <a:cubicBezTo>
                  <a:pt x="799756" y="256471"/>
                  <a:pt x="790997" y="253656"/>
                  <a:pt x="783814" y="248030"/>
                </a:cubicBezTo>
                <a:cubicBezTo>
                  <a:pt x="776630" y="242404"/>
                  <a:pt x="772883" y="233998"/>
                  <a:pt x="772572" y="222811"/>
                </a:cubicBezTo>
                <a:cubicBezTo>
                  <a:pt x="772754" y="212892"/>
                  <a:pt x="775653" y="204660"/>
                  <a:pt x="781269" y="198115"/>
                </a:cubicBezTo>
                <a:cubicBezTo>
                  <a:pt x="786885" y="191570"/>
                  <a:pt x="794131" y="186418"/>
                  <a:pt x="803007" y="182659"/>
                </a:cubicBezTo>
                <a:cubicBezTo>
                  <a:pt x="811883" y="178901"/>
                  <a:pt x="821300" y="176241"/>
                  <a:pt x="831258" y="174680"/>
                </a:cubicBezTo>
                <a:cubicBezTo>
                  <a:pt x="841217" y="173119"/>
                  <a:pt x="850629" y="172363"/>
                  <a:pt x="859495" y="172412"/>
                </a:cubicBezTo>
                <a:lnTo>
                  <a:pt x="864126" y="172412"/>
                </a:lnTo>
                <a:cubicBezTo>
                  <a:pt x="864190" y="172187"/>
                  <a:pt x="864448" y="170835"/>
                  <a:pt x="864898" y="168357"/>
                </a:cubicBezTo>
                <a:cubicBezTo>
                  <a:pt x="865348" y="165878"/>
                  <a:pt x="865605" y="163625"/>
                  <a:pt x="865670" y="161598"/>
                </a:cubicBezTo>
                <a:cubicBezTo>
                  <a:pt x="865654" y="156416"/>
                  <a:pt x="863885" y="152425"/>
                  <a:pt x="860363" y="149625"/>
                </a:cubicBezTo>
                <a:cubicBezTo>
                  <a:pt x="856841" y="146825"/>
                  <a:pt x="851662" y="145409"/>
                  <a:pt x="844828" y="145376"/>
                </a:cubicBezTo>
                <a:cubicBezTo>
                  <a:pt x="838269" y="145526"/>
                  <a:pt x="832030" y="146572"/>
                  <a:pt x="826111" y="148514"/>
                </a:cubicBezTo>
                <a:cubicBezTo>
                  <a:pt x="820191" y="150456"/>
                  <a:pt x="815343" y="152398"/>
                  <a:pt x="811568" y="154341"/>
                </a:cubicBezTo>
                <a:cubicBezTo>
                  <a:pt x="807792" y="156283"/>
                  <a:pt x="805842" y="157329"/>
                  <a:pt x="805716" y="157478"/>
                </a:cubicBezTo>
                <a:lnTo>
                  <a:pt x="798264" y="133304"/>
                </a:lnTo>
                <a:cubicBezTo>
                  <a:pt x="798391" y="133130"/>
                  <a:pt x="800852" y="131909"/>
                  <a:pt x="805647" y="129641"/>
                </a:cubicBezTo>
                <a:cubicBezTo>
                  <a:pt x="810443" y="127374"/>
                  <a:pt x="816810" y="125107"/>
                  <a:pt x="824750" y="122839"/>
                </a:cubicBezTo>
                <a:cubicBezTo>
                  <a:pt x="832691" y="120572"/>
                  <a:pt x="841441" y="119351"/>
                  <a:pt x="851003" y="119177"/>
                </a:cubicBezTo>
                <a:close/>
                <a:moveTo>
                  <a:pt x="665644" y="119177"/>
                </a:moveTo>
                <a:cubicBezTo>
                  <a:pt x="683118" y="119427"/>
                  <a:pt x="696187" y="124063"/>
                  <a:pt x="704850" y="133086"/>
                </a:cubicBezTo>
                <a:cubicBezTo>
                  <a:pt x="713514" y="142108"/>
                  <a:pt x="717840" y="154015"/>
                  <a:pt x="717829" y="168807"/>
                </a:cubicBezTo>
                <a:cubicBezTo>
                  <a:pt x="717647" y="174739"/>
                  <a:pt x="716919" y="180091"/>
                  <a:pt x="715645" y="184864"/>
                </a:cubicBezTo>
                <a:cubicBezTo>
                  <a:pt x="714371" y="189636"/>
                  <a:pt x="713643" y="192162"/>
                  <a:pt x="713461" y="192439"/>
                </a:cubicBezTo>
                <a:lnTo>
                  <a:pt x="623189" y="192439"/>
                </a:lnTo>
                <a:cubicBezTo>
                  <a:pt x="623156" y="192493"/>
                  <a:pt x="623028" y="193158"/>
                  <a:pt x="622803" y="194434"/>
                </a:cubicBezTo>
                <a:cubicBezTo>
                  <a:pt x="622578" y="195711"/>
                  <a:pt x="622449" y="197276"/>
                  <a:pt x="622417" y="199132"/>
                </a:cubicBezTo>
                <a:cubicBezTo>
                  <a:pt x="622486" y="207921"/>
                  <a:pt x="625370" y="215053"/>
                  <a:pt x="631069" y="220528"/>
                </a:cubicBezTo>
                <a:cubicBezTo>
                  <a:pt x="636767" y="226004"/>
                  <a:pt x="644861" y="228824"/>
                  <a:pt x="655352" y="228990"/>
                </a:cubicBezTo>
                <a:cubicBezTo>
                  <a:pt x="662496" y="228813"/>
                  <a:pt x="669133" y="227567"/>
                  <a:pt x="675265" y="225253"/>
                </a:cubicBezTo>
                <a:cubicBezTo>
                  <a:pt x="681397" y="222940"/>
                  <a:pt x="686356" y="220626"/>
                  <a:pt x="690143" y="218313"/>
                </a:cubicBezTo>
                <a:cubicBezTo>
                  <a:pt x="693930" y="216000"/>
                  <a:pt x="695880" y="214754"/>
                  <a:pt x="695990" y="214576"/>
                </a:cubicBezTo>
                <a:lnTo>
                  <a:pt x="704726" y="239266"/>
                </a:lnTo>
                <a:cubicBezTo>
                  <a:pt x="704624" y="239478"/>
                  <a:pt x="702314" y="240965"/>
                  <a:pt x="697795" y="243728"/>
                </a:cubicBezTo>
                <a:cubicBezTo>
                  <a:pt x="693276" y="246490"/>
                  <a:pt x="687157" y="249252"/>
                  <a:pt x="679436" y="252014"/>
                </a:cubicBezTo>
                <a:cubicBezTo>
                  <a:pt x="671715" y="254776"/>
                  <a:pt x="663001" y="256264"/>
                  <a:pt x="653293" y="256476"/>
                </a:cubicBezTo>
                <a:cubicBezTo>
                  <a:pt x="632744" y="256108"/>
                  <a:pt x="617005" y="250679"/>
                  <a:pt x="606076" y="240189"/>
                </a:cubicBezTo>
                <a:cubicBezTo>
                  <a:pt x="595146" y="229699"/>
                  <a:pt x="589631" y="216357"/>
                  <a:pt x="589530" y="200161"/>
                </a:cubicBezTo>
                <a:cubicBezTo>
                  <a:pt x="589660" y="185157"/>
                  <a:pt x="592998" y="171568"/>
                  <a:pt x="599543" y="159394"/>
                </a:cubicBezTo>
                <a:cubicBezTo>
                  <a:pt x="606089" y="147220"/>
                  <a:pt x="615065" y="137518"/>
                  <a:pt x="626470" y="130287"/>
                </a:cubicBezTo>
                <a:cubicBezTo>
                  <a:pt x="637876" y="123056"/>
                  <a:pt x="650934" y="119353"/>
                  <a:pt x="665644" y="119177"/>
                </a:cubicBezTo>
                <a:close/>
                <a:moveTo>
                  <a:pt x="408469" y="119177"/>
                </a:moveTo>
                <a:cubicBezTo>
                  <a:pt x="425943" y="119427"/>
                  <a:pt x="439012" y="124063"/>
                  <a:pt x="447675" y="133086"/>
                </a:cubicBezTo>
                <a:cubicBezTo>
                  <a:pt x="456339" y="142108"/>
                  <a:pt x="460665" y="154015"/>
                  <a:pt x="460654" y="168807"/>
                </a:cubicBezTo>
                <a:cubicBezTo>
                  <a:pt x="460472" y="174739"/>
                  <a:pt x="459744" y="180091"/>
                  <a:pt x="458470" y="184864"/>
                </a:cubicBezTo>
                <a:cubicBezTo>
                  <a:pt x="457196" y="189636"/>
                  <a:pt x="456468" y="192162"/>
                  <a:pt x="456286" y="192439"/>
                </a:cubicBezTo>
                <a:lnTo>
                  <a:pt x="366014" y="192439"/>
                </a:lnTo>
                <a:cubicBezTo>
                  <a:pt x="365981" y="192493"/>
                  <a:pt x="365853" y="193158"/>
                  <a:pt x="365628" y="194434"/>
                </a:cubicBezTo>
                <a:cubicBezTo>
                  <a:pt x="365402" y="195711"/>
                  <a:pt x="365274" y="197276"/>
                  <a:pt x="365242" y="199132"/>
                </a:cubicBezTo>
                <a:cubicBezTo>
                  <a:pt x="365311" y="207921"/>
                  <a:pt x="368195" y="215053"/>
                  <a:pt x="373894" y="220528"/>
                </a:cubicBezTo>
                <a:cubicBezTo>
                  <a:pt x="379592" y="226004"/>
                  <a:pt x="387686" y="228824"/>
                  <a:pt x="398177" y="228990"/>
                </a:cubicBezTo>
                <a:cubicBezTo>
                  <a:pt x="405321" y="228813"/>
                  <a:pt x="411958" y="227567"/>
                  <a:pt x="418090" y="225253"/>
                </a:cubicBezTo>
                <a:cubicBezTo>
                  <a:pt x="424222" y="222940"/>
                  <a:pt x="429181" y="220626"/>
                  <a:pt x="432968" y="218313"/>
                </a:cubicBezTo>
                <a:cubicBezTo>
                  <a:pt x="436755" y="216000"/>
                  <a:pt x="438705" y="214754"/>
                  <a:pt x="438815" y="214576"/>
                </a:cubicBezTo>
                <a:lnTo>
                  <a:pt x="447551" y="239266"/>
                </a:lnTo>
                <a:cubicBezTo>
                  <a:pt x="447449" y="239478"/>
                  <a:pt x="445139" y="240965"/>
                  <a:pt x="440620" y="243728"/>
                </a:cubicBezTo>
                <a:cubicBezTo>
                  <a:pt x="436101" y="246490"/>
                  <a:pt x="429982" y="249252"/>
                  <a:pt x="422261" y="252014"/>
                </a:cubicBezTo>
                <a:cubicBezTo>
                  <a:pt x="414540" y="254776"/>
                  <a:pt x="405826" y="256264"/>
                  <a:pt x="396118" y="256476"/>
                </a:cubicBezTo>
                <a:cubicBezTo>
                  <a:pt x="375569" y="256108"/>
                  <a:pt x="359830" y="250679"/>
                  <a:pt x="348901" y="240189"/>
                </a:cubicBezTo>
                <a:cubicBezTo>
                  <a:pt x="337971" y="229699"/>
                  <a:pt x="332456" y="216357"/>
                  <a:pt x="332355" y="200161"/>
                </a:cubicBezTo>
                <a:cubicBezTo>
                  <a:pt x="332485" y="185157"/>
                  <a:pt x="335823" y="171568"/>
                  <a:pt x="342368" y="159394"/>
                </a:cubicBezTo>
                <a:cubicBezTo>
                  <a:pt x="348914" y="147220"/>
                  <a:pt x="357890" y="137518"/>
                  <a:pt x="369295" y="130287"/>
                </a:cubicBezTo>
                <a:cubicBezTo>
                  <a:pt x="380701" y="123056"/>
                  <a:pt x="393759" y="119353"/>
                  <a:pt x="408469" y="119177"/>
                </a:cubicBezTo>
                <a:close/>
                <a:moveTo>
                  <a:pt x="4295489" y="107832"/>
                </a:moveTo>
                <a:cubicBezTo>
                  <a:pt x="4286458" y="107887"/>
                  <a:pt x="4277578" y="110755"/>
                  <a:pt x="4268848" y="116438"/>
                </a:cubicBezTo>
                <a:cubicBezTo>
                  <a:pt x="4260118" y="122120"/>
                  <a:pt x="4252856" y="130290"/>
                  <a:pt x="4247063" y="140947"/>
                </a:cubicBezTo>
                <a:cubicBezTo>
                  <a:pt x="4241270" y="151605"/>
                  <a:pt x="4238263" y="164423"/>
                  <a:pt x="4238044" y="179403"/>
                </a:cubicBezTo>
                <a:cubicBezTo>
                  <a:pt x="4238139" y="192044"/>
                  <a:pt x="4241296" y="201930"/>
                  <a:pt x="4247515" y="209062"/>
                </a:cubicBezTo>
                <a:cubicBezTo>
                  <a:pt x="4253734" y="216194"/>
                  <a:pt x="4262442" y="219823"/>
                  <a:pt x="4273639" y="219948"/>
                </a:cubicBezTo>
                <a:cubicBezTo>
                  <a:pt x="4283889" y="219765"/>
                  <a:pt x="4293344" y="216370"/>
                  <a:pt x="4302002" y="209762"/>
                </a:cubicBezTo>
                <a:cubicBezTo>
                  <a:pt x="4310660" y="203155"/>
                  <a:pt x="4317635" y="194432"/>
                  <a:pt x="4322926" y="183594"/>
                </a:cubicBezTo>
                <a:cubicBezTo>
                  <a:pt x="4328217" y="172756"/>
                  <a:pt x="4330936" y="160900"/>
                  <a:pt x="4331084" y="148024"/>
                </a:cubicBezTo>
                <a:cubicBezTo>
                  <a:pt x="4331143" y="136786"/>
                  <a:pt x="4328294" y="127355"/>
                  <a:pt x="4322538" y="119731"/>
                </a:cubicBezTo>
                <a:cubicBezTo>
                  <a:pt x="4316781" y="112107"/>
                  <a:pt x="4307765" y="108141"/>
                  <a:pt x="4295489" y="107832"/>
                </a:cubicBezTo>
                <a:close/>
                <a:moveTo>
                  <a:pt x="1549839" y="107480"/>
                </a:moveTo>
                <a:cubicBezTo>
                  <a:pt x="1538933" y="107593"/>
                  <a:pt x="1528544" y="110579"/>
                  <a:pt x="1518669" y="116438"/>
                </a:cubicBezTo>
                <a:cubicBezTo>
                  <a:pt x="1508795" y="122296"/>
                  <a:pt x="1500704" y="130349"/>
                  <a:pt x="1494394" y="140595"/>
                </a:cubicBezTo>
                <a:cubicBezTo>
                  <a:pt x="1488085" y="150841"/>
                  <a:pt x="1484825" y="162602"/>
                  <a:pt x="1484614" y="175877"/>
                </a:cubicBezTo>
                <a:cubicBezTo>
                  <a:pt x="1484834" y="189422"/>
                  <a:pt x="1488889" y="200057"/>
                  <a:pt x="1496777" y="207784"/>
                </a:cubicBezTo>
                <a:cubicBezTo>
                  <a:pt x="1504666" y="215511"/>
                  <a:pt x="1515067" y="219448"/>
                  <a:pt x="1527980" y="219595"/>
                </a:cubicBezTo>
                <a:cubicBezTo>
                  <a:pt x="1538886" y="219493"/>
                  <a:pt x="1549276" y="216564"/>
                  <a:pt x="1559150" y="210807"/>
                </a:cubicBezTo>
                <a:cubicBezTo>
                  <a:pt x="1569024" y="205051"/>
                  <a:pt x="1577115" y="197081"/>
                  <a:pt x="1583424" y="186898"/>
                </a:cubicBezTo>
                <a:cubicBezTo>
                  <a:pt x="1589733" y="176715"/>
                  <a:pt x="1592994" y="164932"/>
                  <a:pt x="1593205" y="151550"/>
                </a:cubicBezTo>
                <a:cubicBezTo>
                  <a:pt x="1592984" y="138146"/>
                  <a:pt x="1588930" y="127495"/>
                  <a:pt x="1581041" y="119599"/>
                </a:cubicBezTo>
                <a:cubicBezTo>
                  <a:pt x="1573153" y="111703"/>
                  <a:pt x="1562752" y="107664"/>
                  <a:pt x="1549839" y="107480"/>
                </a:cubicBezTo>
                <a:close/>
                <a:moveTo>
                  <a:pt x="3562093" y="103956"/>
                </a:moveTo>
                <a:cubicBezTo>
                  <a:pt x="3550641" y="104103"/>
                  <a:pt x="3540401" y="107690"/>
                  <a:pt x="3531373" y="114717"/>
                </a:cubicBezTo>
                <a:cubicBezTo>
                  <a:pt x="3522344" y="121744"/>
                  <a:pt x="3515542" y="131329"/>
                  <a:pt x="3510966" y="143471"/>
                </a:cubicBezTo>
                <a:lnTo>
                  <a:pt x="3589949" y="143471"/>
                </a:lnTo>
                <a:cubicBezTo>
                  <a:pt x="3589978" y="143324"/>
                  <a:pt x="3590096" y="142207"/>
                  <a:pt x="3590301" y="140120"/>
                </a:cubicBezTo>
                <a:cubicBezTo>
                  <a:pt x="3590507" y="138032"/>
                  <a:pt x="3590625" y="135856"/>
                  <a:pt x="3590654" y="133593"/>
                </a:cubicBezTo>
                <a:cubicBezTo>
                  <a:pt x="3590544" y="124177"/>
                  <a:pt x="3587944" y="116900"/>
                  <a:pt x="3582853" y="111762"/>
                </a:cubicBezTo>
                <a:cubicBezTo>
                  <a:pt x="3577762" y="106624"/>
                  <a:pt x="3570842" y="104022"/>
                  <a:pt x="3562093" y="103956"/>
                </a:cubicBezTo>
                <a:close/>
                <a:moveTo>
                  <a:pt x="2695318" y="103956"/>
                </a:moveTo>
                <a:cubicBezTo>
                  <a:pt x="2683866" y="104103"/>
                  <a:pt x="2673626" y="107690"/>
                  <a:pt x="2664598" y="114717"/>
                </a:cubicBezTo>
                <a:cubicBezTo>
                  <a:pt x="2655569" y="121744"/>
                  <a:pt x="2648767" y="131329"/>
                  <a:pt x="2644191" y="143471"/>
                </a:cubicBezTo>
                <a:lnTo>
                  <a:pt x="2723174" y="143471"/>
                </a:lnTo>
                <a:cubicBezTo>
                  <a:pt x="2723203" y="143324"/>
                  <a:pt x="2723321" y="142207"/>
                  <a:pt x="2723527" y="140120"/>
                </a:cubicBezTo>
                <a:cubicBezTo>
                  <a:pt x="2723732" y="138032"/>
                  <a:pt x="2723850" y="135856"/>
                  <a:pt x="2723879" y="133593"/>
                </a:cubicBezTo>
                <a:cubicBezTo>
                  <a:pt x="2723769" y="124177"/>
                  <a:pt x="2721169" y="116900"/>
                  <a:pt x="2716078" y="111762"/>
                </a:cubicBezTo>
                <a:cubicBezTo>
                  <a:pt x="2710987" y="106624"/>
                  <a:pt x="2704067" y="104022"/>
                  <a:pt x="2695318" y="103956"/>
                </a:cubicBezTo>
                <a:close/>
                <a:moveTo>
                  <a:pt x="2228593" y="103956"/>
                </a:moveTo>
                <a:cubicBezTo>
                  <a:pt x="2217141" y="104103"/>
                  <a:pt x="2206901" y="107690"/>
                  <a:pt x="2197873" y="114717"/>
                </a:cubicBezTo>
                <a:cubicBezTo>
                  <a:pt x="2188844" y="121744"/>
                  <a:pt x="2182042" y="131329"/>
                  <a:pt x="2177466" y="143471"/>
                </a:cubicBezTo>
                <a:lnTo>
                  <a:pt x="2256449" y="143471"/>
                </a:lnTo>
                <a:cubicBezTo>
                  <a:pt x="2256478" y="143324"/>
                  <a:pt x="2256596" y="142207"/>
                  <a:pt x="2256802" y="140120"/>
                </a:cubicBezTo>
                <a:cubicBezTo>
                  <a:pt x="2257007" y="138032"/>
                  <a:pt x="2257125" y="135856"/>
                  <a:pt x="2257154" y="133593"/>
                </a:cubicBezTo>
                <a:cubicBezTo>
                  <a:pt x="2257044" y="124177"/>
                  <a:pt x="2254444" y="116900"/>
                  <a:pt x="2249353" y="111762"/>
                </a:cubicBezTo>
                <a:cubicBezTo>
                  <a:pt x="2244262" y="106624"/>
                  <a:pt x="2237342" y="104022"/>
                  <a:pt x="2228593" y="103956"/>
                </a:cubicBezTo>
                <a:close/>
                <a:moveTo>
                  <a:pt x="3258811" y="73691"/>
                </a:moveTo>
                <a:lnTo>
                  <a:pt x="3343728" y="73691"/>
                </a:lnTo>
                <a:lnTo>
                  <a:pt x="3337033" y="107128"/>
                </a:lnTo>
                <a:lnTo>
                  <a:pt x="3316597" y="107128"/>
                </a:lnTo>
                <a:lnTo>
                  <a:pt x="3330691" y="195975"/>
                </a:lnTo>
                <a:cubicBezTo>
                  <a:pt x="3331337" y="200808"/>
                  <a:pt x="3331630" y="205244"/>
                  <a:pt x="3331572" y="209284"/>
                </a:cubicBezTo>
                <a:cubicBezTo>
                  <a:pt x="3331513" y="213324"/>
                  <a:pt x="3331454" y="215469"/>
                  <a:pt x="3331395" y="215719"/>
                </a:cubicBezTo>
                <a:lnTo>
                  <a:pt x="3332453" y="215719"/>
                </a:lnTo>
                <a:cubicBezTo>
                  <a:pt x="3332482" y="215469"/>
                  <a:pt x="3333216" y="213324"/>
                  <a:pt x="3334655" y="209284"/>
                </a:cubicBezTo>
                <a:cubicBezTo>
                  <a:pt x="3336093" y="205244"/>
                  <a:pt x="3338061" y="200808"/>
                  <a:pt x="3340556" y="195975"/>
                </a:cubicBezTo>
                <a:lnTo>
                  <a:pt x="3389181" y="107128"/>
                </a:lnTo>
                <a:lnTo>
                  <a:pt x="3368745" y="107128"/>
                </a:lnTo>
                <a:lnTo>
                  <a:pt x="3375439" y="73691"/>
                </a:lnTo>
                <a:lnTo>
                  <a:pt x="3463175" y="73691"/>
                </a:lnTo>
                <a:lnTo>
                  <a:pt x="3456480" y="107128"/>
                </a:lnTo>
                <a:lnTo>
                  <a:pt x="3434634" y="107128"/>
                </a:lnTo>
                <a:lnTo>
                  <a:pt x="3351479" y="253384"/>
                </a:lnTo>
                <a:lnTo>
                  <a:pt x="3300036" y="253384"/>
                </a:lnTo>
                <a:lnTo>
                  <a:pt x="3273963" y="107128"/>
                </a:lnTo>
                <a:lnTo>
                  <a:pt x="3252117" y="107128"/>
                </a:lnTo>
                <a:close/>
                <a:moveTo>
                  <a:pt x="3140979" y="73691"/>
                </a:moveTo>
                <a:lnTo>
                  <a:pt x="3213182" y="73691"/>
                </a:lnTo>
                <a:lnTo>
                  <a:pt x="3189570" y="195268"/>
                </a:lnTo>
                <a:cubicBezTo>
                  <a:pt x="3189203" y="197068"/>
                  <a:pt x="3188880" y="198933"/>
                  <a:pt x="3188601" y="200865"/>
                </a:cubicBezTo>
                <a:cubicBezTo>
                  <a:pt x="3188322" y="202797"/>
                  <a:pt x="3188175" y="204574"/>
                  <a:pt x="3188160" y="206198"/>
                </a:cubicBezTo>
                <a:cubicBezTo>
                  <a:pt x="3188219" y="211582"/>
                  <a:pt x="3189599" y="215357"/>
                  <a:pt x="3192301" y="217524"/>
                </a:cubicBezTo>
                <a:cubicBezTo>
                  <a:pt x="3195003" y="219690"/>
                  <a:pt x="3198674" y="220733"/>
                  <a:pt x="3203314" y="220653"/>
                </a:cubicBezTo>
                <a:cubicBezTo>
                  <a:pt x="3205487" y="220623"/>
                  <a:pt x="3207308" y="220506"/>
                  <a:pt x="3208777" y="220300"/>
                </a:cubicBezTo>
                <a:cubicBezTo>
                  <a:pt x="3210245" y="220094"/>
                  <a:pt x="3211009" y="219977"/>
                  <a:pt x="3211068" y="219947"/>
                </a:cubicBezTo>
                <a:lnTo>
                  <a:pt x="3204724" y="253385"/>
                </a:lnTo>
                <a:cubicBezTo>
                  <a:pt x="3204548" y="253429"/>
                  <a:pt x="3202874" y="253605"/>
                  <a:pt x="3199702" y="253913"/>
                </a:cubicBezTo>
                <a:cubicBezTo>
                  <a:pt x="3196530" y="254221"/>
                  <a:pt x="3192918" y="254397"/>
                  <a:pt x="3188865" y="254441"/>
                </a:cubicBezTo>
                <a:cubicBezTo>
                  <a:pt x="3181525" y="254619"/>
                  <a:pt x="3174296" y="253950"/>
                  <a:pt x="3167178" y="252434"/>
                </a:cubicBezTo>
                <a:cubicBezTo>
                  <a:pt x="3160060" y="250917"/>
                  <a:pt x="3154136" y="247484"/>
                  <a:pt x="3149404" y="242134"/>
                </a:cubicBezTo>
                <a:cubicBezTo>
                  <a:pt x="3144673" y="236784"/>
                  <a:pt x="3142217" y="228448"/>
                  <a:pt x="3142036" y="217127"/>
                </a:cubicBezTo>
                <a:cubicBezTo>
                  <a:pt x="3142036" y="214644"/>
                  <a:pt x="3142212" y="211853"/>
                  <a:pt x="3142564" y="208754"/>
                </a:cubicBezTo>
                <a:cubicBezTo>
                  <a:pt x="3142916" y="205654"/>
                  <a:pt x="3143445" y="202334"/>
                  <a:pt x="3144149" y="198794"/>
                </a:cubicBezTo>
                <a:lnTo>
                  <a:pt x="3162105" y="107128"/>
                </a:lnTo>
                <a:lnTo>
                  <a:pt x="3134283" y="107128"/>
                </a:lnTo>
                <a:close/>
                <a:moveTo>
                  <a:pt x="176079" y="70828"/>
                </a:moveTo>
                <a:lnTo>
                  <a:pt x="228542" y="70828"/>
                </a:lnTo>
                <a:lnTo>
                  <a:pt x="216198" y="135105"/>
                </a:lnTo>
                <a:cubicBezTo>
                  <a:pt x="215496" y="138273"/>
                  <a:pt x="214778" y="140928"/>
                  <a:pt x="214044" y="143068"/>
                </a:cubicBezTo>
                <a:cubicBezTo>
                  <a:pt x="213310" y="145209"/>
                  <a:pt x="212914" y="146322"/>
                  <a:pt x="212855" y="146408"/>
                </a:cubicBezTo>
                <a:lnTo>
                  <a:pt x="213369" y="146408"/>
                </a:lnTo>
                <a:cubicBezTo>
                  <a:pt x="214168" y="144616"/>
                  <a:pt x="216657" y="141578"/>
                  <a:pt x="220837" y="137293"/>
                </a:cubicBezTo>
                <a:cubicBezTo>
                  <a:pt x="225017" y="133008"/>
                  <a:pt x="230725" y="128980"/>
                  <a:pt x="237963" y="125209"/>
                </a:cubicBezTo>
                <a:cubicBezTo>
                  <a:pt x="245200" y="121438"/>
                  <a:pt x="253804" y="119427"/>
                  <a:pt x="263775" y="119177"/>
                </a:cubicBezTo>
                <a:cubicBezTo>
                  <a:pt x="275232" y="119193"/>
                  <a:pt x="284311" y="122179"/>
                  <a:pt x="291013" y="128137"/>
                </a:cubicBezTo>
                <a:cubicBezTo>
                  <a:pt x="297715" y="134094"/>
                  <a:pt x="301141" y="142927"/>
                  <a:pt x="301291" y="154635"/>
                </a:cubicBezTo>
                <a:cubicBezTo>
                  <a:pt x="301161" y="160262"/>
                  <a:pt x="300250" y="167438"/>
                  <a:pt x="298559" y="176162"/>
                </a:cubicBezTo>
                <a:cubicBezTo>
                  <a:pt x="296868" y="184886"/>
                  <a:pt x="295177" y="193284"/>
                  <a:pt x="293485" y="201354"/>
                </a:cubicBezTo>
                <a:cubicBezTo>
                  <a:pt x="291793" y="209424"/>
                  <a:pt x="290880" y="215291"/>
                  <a:pt x="290747" y="218957"/>
                </a:cubicBezTo>
                <a:cubicBezTo>
                  <a:pt x="290773" y="222998"/>
                  <a:pt x="291749" y="225785"/>
                  <a:pt x="293672" y="227318"/>
                </a:cubicBezTo>
                <a:cubicBezTo>
                  <a:pt x="295595" y="228851"/>
                  <a:pt x="298307" y="229580"/>
                  <a:pt x="301805" y="229505"/>
                </a:cubicBezTo>
                <a:cubicBezTo>
                  <a:pt x="303268" y="229483"/>
                  <a:pt x="304522" y="229398"/>
                  <a:pt x="305566" y="229248"/>
                </a:cubicBezTo>
                <a:cubicBezTo>
                  <a:pt x="306611" y="229097"/>
                  <a:pt x="307158" y="229012"/>
                  <a:pt x="307206" y="228990"/>
                </a:cubicBezTo>
                <a:lnTo>
                  <a:pt x="302577" y="253391"/>
                </a:lnTo>
                <a:cubicBezTo>
                  <a:pt x="302539" y="253423"/>
                  <a:pt x="301393" y="253551"/>
                  <a:pt x="299137" y="253776"/>
                </a:cubicBezTo>
                <a:cubicBezTo>
                  <a:pt x="296882" y="254001"/>
                  <a:pt x="293742" y="254129"/>
                  <a:pt x="289719" y="254162"/>
                </a:cubicBezTo>
                <a:cubicBezTo>
                  <a:pt x="284948" y="254285"/>
                  <a:pt x="280073" y="253781"/>
                  <a:pt x="275093" y="252649"/>
                </a:cubicBezTo>
                <a:cubicBezTo>
                  <a:pt x="270113" y="251517"/>
                  <a:pt x="265904" y="249015"/>
                  <a:pt x="262465" y="245142"/>
                </a:cubicBezTo>
                <a:cubicBezTo>
                  <a:pt x="259027" y="241270"/>
                  <a:pt x="257235" y="235286"/>
                  <a:pt x="257089" y="227189"/>
                </a:cubicBezTo>
                <a:cubicBezTo>
                  <a:pt x="257216" y="222339"/>
                  <a:pt x="258104" y="215774"/>
                  <a:pt x="259754" y="207493"/>
                </a:cubicBezTo>
                <a:cubicBezTo>
                  <a:pt x="261403" y="199212"/>
                  <a:pt x="263054" y="191046"/>
                  <a:pt x="264705" y="182993"/>
                </a:cubicBezTo>
                <a:cubicBezTo>
                  <a:pt x="266355" y="174940"/>
                  <a:pt x="267246" y="168831"/>
                  <a:pt x="267376" y="164665"/>
                </a:cubicBezTo>
                <a:cubicBezTo>
                  <a:pt x="267387" y="159735"/>
                  <a:pt x="266015" y="155899"/>
                  <a:pt x="263261" y="153156"/>
                </a:cubicBezTo>
                <a:cubicBezTo>
                  <a:pt x="260507" y="150413"/>
                  <a:pt x="256307" y="149020"/>
                  <a:pt x="250659" y="148977"/>
                </a:cubicBezTo>
                <a:cubicBezTo>
                  <a:pt x="238797" y="149368"/>
                  <a:pt x="228767" y="154051"/>
                  <a:pt x="220570" y="163025"/>
                </a:cubicBezTo>
                <a:cubicBezTo>
                  <a:pt x="212373" y="171999"/>
                  <a:pt x="206972" y="182919"/>
                  <a:pt x="204368" y="195783"/>
                </a:cubicBezTo>
                <a:lnTo>
                  <a:pt x="193052" y="253390"/>
                </a:lnTo>
                <a:lnTo>
                  <a:pt x="160391" y="253390"/>
                </a:lnTo>
                <a:lnTo>
                  <a:pt x="190995" y="95227"/>
                </a:lnTo>
                <a:lnTo>
                  <a:pt x="171450" y="95227"/>
                </a:lnTo>
                <a:close/>
                <a:moveTo>
                  <a:pt x="10542" y="70828"/>
                </a:moveTo>
                <a:lnTo>
                  <a:pt x="170732" y="70828"/>
                </a:lnTo>
                <a:lnTo>
                  <a:pt x="160190" y="125324"/>
                </a:lnTo>
                <a:lnTo>
                  <a:pt x="131392" y="125324"/>
                </a:lnTo>
                <a:lnTo>
                  <a:pt x="136792" y="97799"/>
                </a:lnTo>
                <a:lnTo>
                  <a:pt x="102337" y="97799"/>
                </a:lnTo>
                <a:lnTo>
                  <a:pt x="76881" y="228219"/>
                </a:lnTo>
                <a:lnTo>
                  <a:pt x="98737" y="228219"/>
                </a:lnTo>
                <a:lnTo>
                  <a:pt x="93851" y="253390"/>
                </a:lnTo>
                <a:lnTo>
                  <a:pt x="16456" y="253390"/>
                </a:lnTo>
                <a:lnTo>
                  <a:pt x="21341" y="228219"/>
                </a:lnTo>
                <a:lnTo>
                  <a:pt x="43197" y="228219"/>
                </a:lnTo>
                <a:lnTo>
                  <a:pt x="68653" y="97799"/>
                </a:lnTo>
                <a:lnTo>
                  <a:pt x="33940" y="97799"/>
                </a:lnTo>
                <a:lnTo>
                  <a:pt x="28798" y="125324"/>
                </a:lnTo>
                <a:lnTo>
                  <a:pt x="0" y="125324"/>
                </a:lnTo>
                <a:close/>
                <a:moveTo>
                  <a:pt x="4106043" y="69462"/>
                </a:moveTo>
                <a:cubicBezTo>
                  <a:pt x="4121390" y="69484"/>
                  <a:pt x="4133567" y="73577"/>
                  <a:pt x="4142575" y="81741"/>
                </a:cubicBezTo>
                <a:cubicBezTo>
                  <a:pt x="4151583" y="89905"/>
                  <a:pt x="4156190" y="102009"/>
                  <a:pt x="4156395" y="118053"/>
                </a:cubicBezTo>
                <a:cubicBezTo>
                  <a:pt x="4156217" y="125862"/>
                  <a:pt x="4154970" y="135696"/>
                  <a:pt x="4152652" y="147554"/>
                </a:cubicBezTo>
                <a:cubicBezTo>
                  <a:pt x="4150335" y="159411"/>
                  <a:pt x="4148017" y="170840"/>
                  <a:pt x="4145698" y="181840"/>
                </a:cubicBezTo>
                <a:cubicBezTo>
                  <a:pt x="4143379" y="192840"/>
                  <a:pt x="4142129" y="200960"/>
                  <a:pt x="4141946" y="206198"/>
                </a:cubicBezTo>
                <a:cubicBezTo>
                  <a:pt x="4142005" y="211736"/>
                  <a:pt x="4143385" y="215555"/>
                  <a:pt x="4146087" y="217656"/>
                </a:cubicBezTo>
                <a:cubicBezTo>
                  <a:pt x="4148789" y="219756"/>
                  <a:pt x="4152460" y="220755"/>
                  <a:pt x="4157100" y="220653"/>
                </a:cubicBezTo>
                <a:cubicBezTo>
                  <a:pt x="4159273" y="220623"/>
                  <a:pt x="4161094" y="220506"/>
                  <a:pt x="4162563" y="220300"/>
                </a:cubicBezTo>
                <a:cubicBezTo>
                  <a:pt x="4164031" y="220094"/>
                  <a:pt x="4164795" y="219977"/>
                  <a:pt x="4164853" y="219947"/>
                </a:cubicBezTo>
                <a:lnTo>
                  <a:pt x="4158510" y="253385"/>
                </a:lnTo>
                <a:cubicBezTo>
                  <a:pt x="4158466" y="253429"/>
                  <a:pt x="4156880" y="253605"/>
                  <a:pt x="4153752" y="253913"/>
                </a:cubicBezTo>
                <a:cubicBezTo>
                  <a:pt x="4150625" y="254221"/>
                  <a:pt x="4146220" y="254397"/>
                  <a:pt x="4140537" y="254441"/>
                </a:cubicBezTo>
                <a:cubicBezTo>
                  <a:pt x="4134115" y="254611"/>
                  <a:pt x="4127517" y="253920"/>
                  <a:pt x="4120743" y="252368"/>
                </a:cubicBezTo>
                <a:cubicBezTo>
                  <a:pt x="4113968" y="250817"/>
                  <a:pt x="4108230" y="247388"/>
                  <a:pt x="4103529" y="242082"/>
                </a:cubicBezTo>
                <a:cubicBezTo>
                  <a:pt x="4098828" y="236775"/>
                  <a:pt x="4096377" y="228575"/>
                  <a:pt x="4096175" y="217480"/>
                </a:cubicBezTo>
                <a:cubicBezTo>
                  <a:pt x="4096344" y="210833"/>
                  <a:pt x="4097531" y="201836"/>
                  <a:pt x="4099735" y="190489"/>
                </a:cubicBezTo>
                <a:cubicBezTo>
                  <a:pt x="4101939" y="179141"/>
                  <a:pt x="4104144" y="167950"/>
                  <a:pt x="4106350" y="156915"/>
                </a:cubicBezTo>
                <a:cubicBezTo>
                  <a:pt x="4108556" y="145879"/>
                  <a:pt x="4109745" y="137507"/>
                  <a:pt x="4109919" y="131797"/>
                </a:cubicBezTo>
                <a:cubicBezTo>
                  <a:pt x="4109978" y="125043"/>
                  <a:pt x="4108186" y="119786"/>
                  <a:pt x="4104545" y="116026"/>
                </a:cubicBezTo>
                <a:cubicBezTo>
                  <a:pt x="4100903" y="112267"/>
                  <a:pt x="4095059" y="110358"/>
                  <a:pt x="4087012" y="110299"/>
                </a:cubicBezTo>
                <a:cubicBezTo>
                  <a:pt x="4071211" y="110835"/>
                  <a:pt x="4057614" y="117253"/>
                  <a:pt x="4046218" y="129551"/>
                </a:cubicBezTo>
                <a:cubicBezTo>
                  <a:pt x="4034823" y="141849"/>
                  <a:pt x="4027393" y="156812"/>
                  <a:pt x="4023928" y="174441"/>
                </a:cubicBezTo>
                <a:lnTo>
                  <a:pt x="4008421" y="253384"/>
                </a:lnTo>
                <a:lnTo>
                  <a:pt x="3963663" y="253384"/>
                </a:lnTo>
                <a:lnTo>
                  <a:pt x="3990800" y="114881"/>
                </a:lnTo>
                <a:cubicBezTo>
                  <a:pt x="3991174" y="112554"/>
                  <a:pt x="3990866" y="110689"/>
                  <a:pt x="3989874" y="109286"/>
                </a:cubicBezTo>
                <a:cubicBezTo>
                  <a:pt x="3988883" y="107884"/>
                  <a:pt x="3987077" y="107164"/>
                  <a:pt x="3984456" y="107128"/>
                </a:cubicBezTo>
                <a:lnTo>
                  <a:pt x="3964368" y="107128"/>
                </a:lnTo>
                <a:lnTo>
                  <a:pt x="3970711" y="73691"/>
                </a:lnTo>
                <a:lnTo>
                  <a:pt x="4017936" y="73691"/>
                </a:lnTo>
                <a:cubicBezTo>
                  <a:pt x="4024941" y="73713"/>
                  <a:pt x="4030051" y="75077"/>
                  <a:pt x="4033267" y="77783"/>
                </a:cubicBezTo>
                <a:cubicBezTo>
                  <a:pt x="4036483" y="80488"/>
                  <a:pt x="4038069" y="84404"/>
                  <a:pt x="4038024" y="89529"/>
                </a:cubicBezTo>
                <a:cubicBezTo>
                  <a:pt x="4038002" y="91707"/>
                  <a:pt x="4037606" y="94831"/>
                  <a:pt x="4036835" y="98901"/>
                </a:cubicBezTo>
                <a:cubicBezTo>
                  <a:pt x="4036064" y="102971"/>
                  <a:pt x="4035051" y="106536"/>
                  <a:pt x="4033795" y="109595"/>
                </a:cubicBezTo>
                <a:lnTo>
                  <a:pt x="4034500" y="109595"/>
                </a:lnTo>
                <a:cubicBezTo>
                  <a:pt x="4035573" y="106994"/>
                  <a:pt x="4038988" y="102535"/>
                  <a:pt x="4044747" y="96218"/>
                </a:cubicBezTo>
                <a:cubicBezTo>
                  <a:pt x="4050505" y="89900"/>
                  <a:pt x="4058515" y="83955"/>
                  <a:pt x="4068777" y="78381"/>
                </a:cubicBezTo>
                <a:cubicBezTo>
                  <a:pt x="4079039" y="72807"/>
                  <a:pt x="4091460" y="69834"/>
                  <a:pt x="4106043" y="69462"/>
                </a:cubicBezTo>
                <a:close/>
                <a:moveTo>
                  <a:pt x="3851381" y="69462"/>
                </a:moveTo>
                <a:cubicBezTo>
                  <a:pt x="3862162" y="69382"/>
                  <a:pt x="3872432" y="71029"/>
                  <a:pt x="3882190" y="74405"/>
                </a:cubicBezTo>
                <a:cubicBezTo>
                  <a:pt x="3891948" y="77780"/>
                  <a:pt x="3899944" y="83368"/>
                  <a:pt x="3906178" y="91168"/>
                </a:cubicBezTo>
                <a:cubicBezTo>
                  <a:pt x="3912412" y="98967"/>
                  <a:pt x="3915633" y="109463"/>
                  <a:pt x="3915841" y="122655"/>
                </a:cubicBezTo>
                <a:cubicBezTo>
                  <a:pt x="3915659" y="129952"/>
                  <a:pt x="3914381" y="139105"/>
                  <a:pt x="3912008" y="150114"/>
                </a:cubicBezTo>
                <a:cubicBezTo>
                  <a:pt x="3909634" y="161124"/>
                  <a:pt x="3907261" y="171840"/>
                  <a:pt x="3904888" y="182261"/>
                </a:cubicBezTo>
                <a:cubicBezTo>
                  <a:pt x="3902515" y="192682"/>
                  <a:pt x="3901237" y="200659"/>
                  <a:pt x="3901054" y="206191"/>
                </a:cubicBezTo>
                <a:cubicBezTo>
                  <a:pt x="3901113" y="211577"/>
                  <a:pt x="3902492" y="215354"/>
                  <a:pt x="3905191" y="217522"/>
                </a:cubicBezTo>
                <a:cubicBezTo>
                  <a:pt x="3907890" y="219690"/>
                  <a:pt x="3911558" y="220733"/>
                  <a:pt x="3916194" y="220653"/>
                </a:cubicBezTo>
                <a:cubicBezTo>
                  <a:pt x="3918367" y="220623"/>
                  <a:pt x="3920188" y="220506"/>
                  <a:pt x="3921656" y="220300"/>
                </a:cubicBezTo>
                <a:cubicBezTo>
                  <a:pt x="3923125" y="220094"/>
                  <a:pt x="3923889" y="219977"/>
                  <a:pt x="3923947" y="219947"/>
                </a:cubicBezTo>
                <a:lnTo>
                  <a:pt x="3917603" y="253385"/>
                </a:lnTo>
                <a:cubicBezTo>
                  <a:pt x="3917640" y="253429"/>
                  <a:pt x="3916158" y="253605"/>
                  <a:pt x="3913158" y="253913"/>
                </a:cubicBezTo>
                <a:cubicBezTo>
                  <a:pt x="3910157" y="254221"/>
                  <a:pt x="3905418" y="254397"/>
                  <a:pt x="3898942" y="254441"/>
                </a:cubicBezTo>
                <a:cubicBezTo>
                  <a:pt x="3888746" y="254742"/>
                  <a:pt x="3879647" y="252821"/>
                  <a:pt x="3871647" y="248678"/>
                </a:cubicBezTo>
                <a:cubicBezTo>
                  <a:pt x="3863646" y="244536"/>
                  <a:pt x="3858772" y="236369"/>
                  <a:pt x="3857023" y="224177"/>
                </a:cubicBezTo>
                <a:lnTo>
                  <a:pt x="3856318" y="224177"/>
                </a:lnTo>
                <a:cubicBezTo>
                  <a:pt x="3856394" y="224589"/>
                  <a:pt x="3854048" y="227479"/>
                  <a:pt x="3849279" y="232845"/>
                </a:cubicBezTo>
                <a:cubicBezTo>
                  <a:pt x="3844510" y="238212"/>
                  <a:pt x="3837566" y="243578"/>
                  <a:pt x="3828448" y="248944"/>
                </a:cubicBezTo>
                <a:cubicBezTo>
                  <a:pt x="3819330" y="254311"/>
                  <a:pt x="3808286" y="257200"/>
                  <a:pt x="3795316" y="257613"/>
                </a:cubicBezTo>
                <a:cubicBezTo>
                  <a:pt x="3781154" y="257606"/>
                  <a:pt x="3769151" y="253748"/>
                  <a:pt x="3759307" y="246039"/>
                </a:cubicBezTo>
                <a:cubicBezTo>
                  <a:pt x="3749462" y="238330"/>
                  <a:pt x="3744327" y="226810"/>
                  <a:pt x="3743902" y="211479"/>
                </a:cubicBezTo>
                <a:cubicBezTo>
                  <a:pt x="3744150" y="197886"/>
                  <a:pt x="3748123" y="186606"/>
                  <a:pt x="3755820" y="177637"/>
                </a:cubicBezTo>
                <a:cubicBezTo>
                  <a:pt x="3763516" y="168668"/>
                  <a:pt x="3773446" y="161608"/>
                  <a:pt x="3785609" y="156457"/>
                </a:cubicBezTo>
                <a:cubicBezTo>
                  <a:pt x="3797771" y="151306"/>
                  <a:pt x="3810676" y="147661"/>
                  <a:pt x="3824323" y="145522"/>
                </a:cubicBezTo>
                <a:cubicBezTo>
                  <a:pt x="3837970" y="143383"/>
                  <a:pt x="3850868" y="142347"/>
                  <a:pt x="3863018" y="142414"/>
                </a:cubicBezTo>
                <a:lnTo>
                  <a:pt x="3869365" y="142414"/>
                </a:lnTo>
                <a:cubicBezTo>
                  <a:pt x="3869453" y="142105"/>
                  <a:pt x="3869805" y="140253"/>
                  <a:pt x="3870422" y="136857"/>
                </a:cubicBezTo>
                <a:cubicBezTo>
                  <a:pt x="3871039" y="133461"/>
                  <a:pt x="3871392" y="130373"/>
                  <a:pt x="3871480" y="127595"/>
                </a:cubicBezTo>
                <a:cubicBezTo>
                  <a:pt x="3871458" y="120494"/>
                  <a:pt x="3869034" y="115025"/>
                  <a:pt x="3864207" y="111187"/>
                </a:cubicBezTo>
                <a:cubicBezTo>
                  <a:pt x="3859381" y="107350"/>
                  <a:pt x="3852285" y="105410"/>
                  <a:pt x="3842919" y="105366"/>
                </a:cubicBezTo>
                <a:cubicBezTo>
                  <a:pt x="3833931" y="105570"/>
                  <a:pt x="3825382" y="107003"/>
                  <a:pt x="3817269" y="109665"/>
                </a:cubicBezTo>
                <a:cubicBezTo>
                  <a:pt x="3809157" y="112327"/>
                  <a:pt x="3802514" y="114988"/>
                  <a:pt x="3797340" y="117650"/>
                </a:cubicBezTo>
                <a:cubicBezTo>
                  <a:pt x="3792166" y="120311"/>
                  <a:pt x="3789493" y="121744"/>
                  <a:pt x="3789321" y="121949"/>
                </a:cubicBezTo>
                <a:lnTo>
                  <a:pt x="3779110" y="88822"/>
                </a:lnTo>
                <a:cubicBezTo>
                  <a:pt x="3779283" y="88583"/>
                  <a:pt x="3782656" y="86910"/>
                  <a:pt x="3789227" y="83803"/>
                </a:cubicBezTo>
                <a:cubicBezTo>
                  <a:pt x="3795798" y="80696"/>
                  <a:pt x="3804524" y="77588"/>
                  <a:pt x="3815405" y="74481"/>
                </a:cubicBezTo>
                <a:cubicBezTo>
                  <a:pt x="3826286" y="71374"/>
                  <a:pt x="3838278" y="69701"/>
                  <a:pt x="3851381" y="69462"/>
                </a:cubicBezTo>
                <a:close/>
                <a:moveTo>
                  <a:pt x="3563151" y="69462"/>
                </a:moveTo>
                <a:cubicBezTo>
                  <a:pt x="3587097" y="69805"/>
                  <a:pt x="3605006" y="76159"/>
                  <a:pt x="3616879" y="88523"/>
                </a:cubicBezTo>
                <a:cubicBezTo>
                  <a:pt x="3628750" y="100887"/>
                  <a:pt x="3634679" y="117204"/>
                  <a:pt x="3634663" y="137474"/>
                </a:cubicBezTo>
                <a:cubicBezTo>
                  <a:pt x="3634414" y="145603"/>
                  <a:pt x="3633416" y="152938"/>
                  <a:pt x="3631671" y="159478"/>
                </a:cubicBezTo>
                <a:cubicBezTo>
                  <a:pt x="3629925" y="166018"/>
                  <a:pt x="3628927" y="169478"/>
                  <a:pt x="3628678" y="169859"/>
                </a:cubicBezTo>
                <a:lnTo>
                  <a:pt x="3504971" y="169859"/>
                </a:lnTo>
                <a:cubicBezTo>
                  <a:pt x="3504928" y="169933"/>
                  <a:pt x="3504751" y="170844"/>
                  <a:pt x="3504443" y="172593"/>
                </a:cubicBezTo>
                <a:cubicBezTo>
                  <a:pt x="3504134" y="174342"/>
                  <a:pt x="3503958" y="176488"/>
                  <a:pt x="3503914" y="179030"/>
                </a:cubicBezTo>
                <a:cubicBezTo>
                  <a:pt x="3504009" y="191075"/>
                  <a:pt x="3507961" y="200848"/>
                  <a:pt x="3515770" y="208351"/>
                </a:cubicBezTo>
                <a:cubicBezTo>
                  <a:pt x="3523579" y="215854"/>
                  <a:pt x="3534671" y="219720"/>
                  <a:pt x="3549047" y="219948"/>
                </a:cubicBezTo>
                <a:cubicBezTo>
                  <a:pt x="3558837" y="219704"/>
                  <a:pt x="3567933" y="217997"/>
                  <a:pt x="3576335" y="214826"/>
                </a:cubicBezTo>
                <a:cubicBezTo>
                  <a:pt x="3584738" y="211656"/>
                  <a:pt x="3591534" y="208486"/>
                  <a:pt x="3596724" y="205316"/>
                </a:cubicBezTo>
                <a:cubicBezTo>
                  <a:pt x="3601914" y="202145"/>
                  <a:pt x="3604585" y="200438"/>
                  <a:pt x="3604737" y="200194"/>
                </a:cubicBezTo>
                <a:lnTo>
                  <a:pt x="3616708" y="234028"/>
                </a:lnTo>
                <a:cubicBezTo>
                  <a:pt x="3616569" y="234320"/>
                  <a:pt x="3613403" y="236358"/>
                  <a:pt x="3607210" y="240143"/>
                </a:cubicBezTo>
                <a:cubicBezTo>
                  <a:pt x="3601018" y="243928"/>
                  <a:pt x="3592631" y="247713"/>
                  <a:pt x="3582051" y="251499"/>
                </a:cubicBezTo>
                <a:cubicBezTo>
                  <a:pt x="3571470" y="255284"/>
                  <a:pt x="3559529" y="257322"/>
                  <a:pt x="3546226" y="257613"/>
                </a:cubicBezTo>
                <a:cubicBezTo>
                  <a:pt x="3518066" y="257109"/>
                  <a:pt x="3496498" y="249669"/>
                  <a:pt x="3481521" y="235294"/>
                </a:cubicBezTo>
                <a:cubicBezTo>
                  <a:pt x="3466543" y="220919"/>
                  <a:pt x="3458985" y="202635"/>
                  <a:pt x="3458847" y="180441"/>
                </a:cubicBezTo>
                <a:cubicBezTo>
                  <a:pt x="3459025" y="159880"/>
                  <a:pt x="3463599" y="141257"/>
                  <a:pt x="3472569" y="124575"/>
                </a:cubicBezTo>
                <a:cubicBezTo>
                  <a:pt x="3481539" y="107892"/>
                  <a:pt x="3493839" y="94597"/>
                  <a:pt x="3509469" y="84688"/>
                </a:cubicBezTo>
                <a:cubicBezTo>
                  <a:pt x="3525099" y="74779"/>
                  <a:pt x="3542993" y="69703"/>
                  <a:pt x="3563151" y="69462"/>
                </a:cubicBezTo>
                <a:close/>
                <a:moveTo>
                  <a:pt x="2906944" y="69462"/>
                </a:moveTo>
                <a:cubicBezTo>
                  <a:pt x="2916653" y="69380"/>
                  <a:pt x="2927034" y="70718"/>
                  <a:pt x="2938088" y="73478"/>
                </a:cubicBezTo>
                <a:cubicBezTo>
                  <a:pt x="2949141" y="76238"/>
                  <a:pt x="2958296" y="80915"/>
                  <a:pt x="2965551" y="87509"/>
                </a:cubicBezTo>
                <a:cubicBezTo>
                  <a:pt x="2972806" y="94104"/>
                  <a:pt x="2975591" y="103111"/>
                  <a:pt x="2973905" y="114531"/>
                </a:cubicBezTo>
                <a:lnTo>
                  <a:pt x="2969323" y="137095"/>
                </a:lnTo>
                <a:lnTo>
                  <a:pt x="2930909" y="137095"/>
                </a:lnTo>
                <a:lnTo>
                  <a:pt x="2933023" y="125813"/>
                </a:lnTo>
                <a:cubicBezTo>
                  <a:pt x="2933714" y="119805"/>
                  <a:pt x="2931012" y="115251"/>
                  <a:pt x="2924918" y="112151"/>
                </a:cubicBezTo>
                <a:cubicBezTo>
                  <a:pt x="2918823" y="109052"/>
                  <a:pt x="2911540" y="107495"/>
                  <a:pt x="2903067" y="107480"/>
                </a:cubicBezTo>
                <a:cubicBezTo>
                  <a:pt x="2890826" y="107672"/>
                  <a:pt x="2879753" y="110932"/>
                  <a:pt x="2869848" y="117260"/>
                </a:cubicBezTo>
                <a:cubicBezTo>
                  <a:pt x="2859943" y="123589"/>
                  <a:pt x="2852055" y="131837"/>
                  <a:pt x="2846183" y="142005"/>
                </a:cubicBezTo>
                <a:cubicBezTo>
                  <a:pt x="2840312" y="152173"/>
                  <a:pt x="2837305" y="163111"/>
                  <a:pt x="2837164" y="174819"/>
                </a:cubicBezTo>
                <a:cubicBezTo>
                  <a:pt x="2837171" y="187960"/>
                  <a:pt x="2841209" y="198698"/>
                  <a:pt x="2849278" y="207035"/>
                </a:cubicBezTo>
                <a:cubicBezTo>
                  <a:pt x="2857348" y="215372"/>
                  <a:pt x="2869403" y="219676"/>
                  <a:pt x="2885446" y="219948"/>
                </a:cubicBezTo>
                <a:cubicBezTo>
                  <a:pt x="2896943" y="219669"/>
                  <a:pt x="2907155" y="217719"/>
                  <a:pt x="2916081" y="214098"/>
                </a:cubicBezTo>
                <a:cubicBezTo>
                  <a:pt x="2925007" y="210476"/>
                  <a:pt x="2932033" y="206855"/>
                  <a:pt x="2937161" y="203234"/>
                </a:cubicBezTo>
                <a:cubicBezTo>
                  <a:pt x="2942289" y="199612"/>
                  <a:pt x="2944904" y="197662"/>
                  <a:pt x="2945006" y="197384"/>
                </a:cubicBezTo>
                <a:lnTo>
                  <a:pt x="2956988" y="231212"/>
                </a:lnTo>
                <a:cubicBezTo>
                  <a:pt x="2956949" y="231538"/>
                  <a:pt x="2953973" y="233820"/>
                  <a:pt x="2948060" y="238057"/>
                </a:cubicBezTo>
                <a:cubicBezTo>
                  <a:pt x="2942147" y="242294"/>
                  <a:pt x="2933532" y="246531"/>
                  <a:pt x="2922216" y="250768"/>
                </a:cubicBezTo>
                <a:cubicBezTo>
                  <a:pt x="2910899" y="255006"/>
                  <a:pt x="2897115" y="257287"/>
                  <a:pt x="2880864" y="257613"/>
                </a:cubicBezTo>
                <a:cubicBezTo>
                  <a:pt x="2852487" y="257160"/>
                  <a:pt x="2830586" y="249618"/>
                  <a:pt x="2815164" y="234988"/>
                </a:cubicBezTo>
                <a:cubicBezTo>
                  <a:pt x="2799741" y="220358"/>
                  <a:pt x="2791935" y="201360"/>
                  <a:pt x="2791745" y="177993"/>
                </a:cubicBezTo>
                <a:cubicBezTo>
                  <a:pt x="2791927" y="159227"/>
                  <a:pt x="2796922" y="141647"/>
                  <a:pt x="2806731" y="125254"/>
                </a:cubicBezTo>
                <a:cubicBezTo>
                  <a:pt x="2816540" y="108860"/>
                  <a:pt x="2830068" y="95542"/>
                  <a:pt x="2847317" y="85299"/>
                </a:cubicBezTo>
                <a:cubicBezTo>
                  <a:pt x="2864566" y="75056"/>
                  <a:pt x="2884442" y="69777"/>
                  <a:pt x="2906944" y="69462"/>
                </a:cubicBezTo>
                <a:close/>
                <a:moveTo>
                  <a:pt x="2696376" y="69462"/>
                </a:moveTo>
                <a:cubicBezTo>
                  <a:pt x="2720322" y="69805"/>
                  <a:pt x="2738231" y="76159"/>
                  <a:pt x="2750104" y="88523"/>
                </a:cubicBezTo>
                <a:cubicBezTo>
                  <a:pt x="2761975" y="100887"/>
                  <a:pt x="2767904" y="117204"/>
                  <a:pt x="2767888" y="137474"/>
                </a:cubicBezTo>
                <a:cubicBezTo>
                  <a:pt x="2767639" y="145603"/>
                  <a:pt x="2766641" y="152938"/>
                  <a:pt x="2764896" y="159478"/>
                </a:cubicBezTo>
                <a:cubicBezTo>
                  <a:pt x="2763150" y="166018"/>
                  <a:pt x="2762152" y="169478"/>
                  <a:pt x="2761903" y="169859"/>
                </a:cubicBezTo>
                <a:lnTo>
                  <a:pt x="2638196" y="169859"/>
                </a:lnTo>
                <a:cubicBezTo>
                  <a:pt x="2638153" y="169933"/>
                  <a:pt x="2637976" y="170844"/>
                  <a:pt x="2637668" y="172593"/>
                </a:cubicBezTo>
                <a:cubicBezTo>
                  <a:pt x="2637359" y="174342"/>
                  <a:pt x="2637183" y="176488"/>
                  <a:pt x="2637139" y="179030"/>
                </a:cubicBezTo>
                <a:cubicBezTo>
                  <a:pt x="2637234" y="191075"/>
                  <a:pt x="2641186" y="200848"/>
                  <a:pt x="2648995" y="208351"/>
                </a:cubicBezTo>
                <a:cubicBezTo>
                  <a:pt x="2656804" y="215854"/>
                  <a:pt x="2667896" y="219720"/>
                  <a:pt x="2682272" y="219948"/>
                </a:cubicBezTo>
                <a:cubicBezTo>
                  <a:pt x="2692062" y="219704"/>
                  <a:pt x="2701158" y="217997"/>
                  <a:pt x="2709560" y="214826"/>
                </a:cubicBezTo>
                <a:cubicBezTo>
                  <a:pt x="2717963" y="211656"/>
                  <a:pt x="2724759" y="208486"/>
                  <a:pt x="2729949" y="205316"/>
                </a:cubicBezTo>
                <a:cubicBezTo>
                  <a:pt x="2735139" y="202145"/>
                  <a:pt x="2737810" y="200438"/>
                  <a:pt x="2737962" y="200194"/>
                </a:cubicBezTo>
                <a:lnTo>
                  <a:pt x="2749933" y="234028"/>
                </a:lnTo>
                <a:cubicBezTo>
                  <a:pt x="2749794" y="234320"/>
                  <a:pt x="2746628" y="236358"/>
                  <a:pt x="2740436" y="240143"/>
                </a:cubicBezTo>
                <a:cubicBezTo>
                  <a:pt x="2734243" y="243928"/>
                  <a:pt x="2725856" y="247713"/>
                  <a:pt x="2715276" y="251499"/>
                </a:cubicBezTo>
                <a:cubicBezTo>
                  <a:pt x="2704695" y="255284"/>
                  <a:pt x="2692754" y="257322"/>
                  <a:pt x="2679451" y="257613"/>
                </a:cubicBezTo>
                <a:cubicBezTo>
                  <a:pt x="2651291" y="257109"/>
                  <a:pt x="2629723" y="249669"/>
                  <a:pt x="2614746" y="235294"/>
                </a:cubicBezTo>
                <a:cubicBezTo>
                  <a:pt x="2599768" y="220919"/>
                  <a:pt x="2592211" y="202635"/>
                  <a:pt x="2592072" y="180441"/>
                </a:cubicBezTo>
                <a:cubicBezTo>
                  <a:pt x="2592250" y="159880"/>
                  <a:pt x="2596824" y="141257"/>
                  <a:pt x="2605794" y="124575"/>
                </a:cubicBezTo>
                <a:cubicBezTo>
                  <a:pt x="2614764" y="107892"/>
                  <a:pt x="2627064" y="94597"/>
                  <a:pt x="2642694" y="84688"/>
                </a:cubicBezTo>
                <a:cubicBezTo>
                  <a:pt x="2658324" y="74779"/>
                  <a:pt x="2676218" y="69703"/>
                  <a:pt x="2696376" y="69462"/>
                </a:cubicBezTo>
                <a:close/>
                <a:moveTo>
                  <a:pt x="2229651" y="69462"/>
                </a:moveTo>
                <a:cubicBezTo>
                  <a:pt x="2253597" y="69805"/>
                  <a:pt x="2271506" y="76159"/>
                  <a:pt x="2283379" y="88523"/>
                </a:cubicBezTo>
                <a:cubicBezTo>
                  <a:pt x="2295250" y="100887"/>
                  <a:pt x="2301179" y="117204"/>
                  <a:pt x="2301163" y="137474"/>
                </a:cubicBezTo>
                <a:cubicBezTo>
                  <a:pt x="2300914" y="145603"/>
                  <a:pt x="2299916" y="152938"/>
                  <a:pt x="2298171" y="159478"/>
                </a:cubicBezTo>
                <a:cubicBezTo>
                  <a:pt x="2296425" y="166018"/>
                  <a:pt x="2295427" y="169478"/>
                  <a:pt x="2295178" y="169859"/>
                </a:cubicBezTo>
                <a:lnTo>
                  <a:pt x="2171472" y="169859"/>
                </a:lnTo>
                <a:cubicBezTo>
                  <a:pt x="2171428" y="169933"/>
                  <a:pt x="2171251" y="170844"/>
                  <a:pt x="2170943" y="172593"/>
                </a:cubicBezTo>
                <a:cubicBezTo>
                  <a:pt x="2170634" y="174342"/>
                  <a:pt x="2170458" y="176488"/>
                  <a:pt x="2170414" y="179030"/>
                </a:cubicBezTo>
                <a:cubicBezTo>
                  <a:pt x="2170509" y="191075"/>
                  <a:pt x="2174461" y="200848"/>
                  <a:pt x="2182270" y="208351"/>
                </a:cubicBezTo>
                <a:cubicBezTo>
                  <a:pt x="2190079" y="215854"/>
                  <a:pt x="2201171" y="219720"/>
                  <a:pt x="2215547" y="219948"/>
                </a:cubicBezTo>
                <a:cubicBezTo>
                  <a:pt x="2225337" y="219704"/>
                  <a:pt x="2234433" y="217997"/>
                  <a:pt x="2242835" y="214826"/>
                </a:cubicBezTo>
                <a:cubicBezTo>
                  <a:pt x="2251238" y="211656"/>
                  <a:pt x="2258034" y="208486"/>
                  <a:pt x="2263224" y="205316"/>
                </a:cubicBezTo>
                <a:cubicBezTo>
                  <a:pt x="2268414" y="202145"/>
                  <a:pt x="2271085" y="200438"/>
                  <a:pt x="2271237" y="200194"/>
                </a:cubicBezTo>
                <a:lnTo>
                  <a:pt x="2283208" y="234028"/>
                </a:lnTo>
                <a:cubicBezTo>
                  <a:pt x="2283069" y="234320"/>
                  <a:pt x="2279903" y="236358"/>
                  <a:pt x="2273711" y="240143"/>
                </a:cubicBezTo>
                <a:cubicBezTo>
                  <a:pt x="2267518" y="243928"/>
                  <a:pt x="2259131" y="247713"/>
                  <a:pt x="2248551" y="251499"/>
                </a:cubicBezTo>
                <a:cubicBezTo>
                  <a:pt x="2237970" y="255284"/>
                  <a:pt x="2226029" y="257322"/>
                  <a:pt x="2212726" y="257613"/>
                </a:cubicBezTo>
                <a:cubicBezTo>
                  <a:pt x="2184566" y="257109"/>
                  <a:pt x="2162998" y="249669"/>
                  <a:pt x="2148020" y="235294"/>
                </a:cubicBezTo>
                <a:cubicBezTo>
                  <a:pt x="2133043" y="220919"/>
                  <a:pt x="2125485" y="202635"/>
                  <a:pt x="2125347" y="180441"/>
                </a:cubicBezTo>
                <a:cubicBezTo>
                  <a:pt x="2125525" y="159880"/>
                  <a:pt x="2130099" y="141257"/>
                  <a:pt x="2139069" y="124575"/>
                </a:cubicBezTo>
                <a:cubicBezTo>
                  <a:pt x="2148039" y="107892"/>
                  <a:pt x="2160339" y="94597"/>
                  <a:pt x="2175969" y="84688"/>
                </a:cubicBezTo>
                <a:cubicBezTo>
                  <a:pt x="2191599" y="74779"/>
                  <a:pt x="2209493" y="69703"/>
                  <a:pt x="2229651" y="69462"/>
                </a:cubicBezTo>
                <a:close/>
                <a:moveTo>
                  <a:pt x="1754478" y="69462"/>
                </a:moveTo>
                <a:cubicBezTo>
                  <a:pt x="1764841" y="69434"/>
                  <a:pt x="1774832" y="70820"/>
                  <a:pt x="1784453" y="73621"/>
                </a:cubicBezTo>
                <a:cubicBezTo>
                  <a:pt x="1794073" y="76422"/>
                  <a:pt x="1801717" y="80808"/>
                  <a:pt x="1807385" y="86777"/>
                </a:cubicBezTo>
                <a:cubicBezTo>
                  <a:pt x="1813053" y="92747"/>
                  <a:pt x="1815140" y="100471"/>
                  <a:pt x="1813645" y="109950"/>
                </a:cubicBezTo>
                <a:lnTo>
                  <a:pt x="1809769" y="129693"/>
                </a:lnTo>
                <a:lnTo>
                  <a:pt x="1771385" y="129693"/>
                </a:lnTo>
                <a:lnTo>
                  <a:pt x="1773146" y="119116"/>
                </a:lnTo>
                <a:cubicBezTo>
                  <a:pt x="1773696" y="113115"/>
                  <a:pt x="1771187" y="109164"/>
                  <a:pt x="1765618" y="107261"/>
                </a:cubicBezTo>
                <a:cubicBezTo>
                  <a:pt x="1760048" y="105359"/>
                  <a:pt x="1754453" y="104492"/>
                  <a:pt x="1748833" y="104661"/>
                </a:cubicBezTo>
                <a:cubicBezTo>
                  <a:pt x="1739822" y="104661"/>
                  <a:pt x="1732442" y="106247"/>
                  <a:pt x="1726694" y="109421"/>
                </a:cubicBezTo>
                <a:cubicBezTo>
                  <a:pt x="1720946" y="112594"/>
                  <a:pt x="1717977" y="117353"/>
                  <a:pt x="1717786" y="123699"/>
                </a:cubicBezTo>
                <a:cubicBezTo>
                  <a:pt x="1718226" y="131080"/>
                  <a:pt x="1722632" y="136635"/>
                  <a:pt x="1731002" y="140363"/>
                </a:cubicBezTo>
                <a:cubicBezTo>
                  <a:pt x="1739372" y="144092"/>
                  <a:pt x="1749064" y="147718"/>
                  <a:pt x="1760077" y="151243"/>
                </a:cubicBezTo>
                <a:cubicBezTo>
                  <a:pt x="1771090" y="154767"/>
                  <a:pt x="1780782" y="159914"/>
                  <a:pt x="1789152" y="166683"/>
                </a:cubicBezTo>
                <a:cubicBezTo>
                  <a:pt x="1797522" y="173453"/>
                  <a:pt x="1801927" y="183568"/>
                  <a:pt x="1802368" y="197031"/>
                </a:cubicBezTo>
                <a:cubicBezTo>
                  <a:pt x="1801937" y="215588"/>
                  <a:pt x="1794085" y="230266"/>
                  <a:pt x="1778812" y="241065"/>
                </a:cubicBezTo>
                <a:cubicBezTo>
                  <a:pt x="1763540" y="251863"/>
                  <a:pt x="1743433" y="257379"/>
                  <a:pt x="1718491" y="257613"/>
                </a:cubicBezTo>
                <a:cubicBezTo>
                  <a:pt x="1707885" y="257678"/>
                  <a:pt x="1696977" y="256218"/>
                  <a:pt x="1685766" y="253232"/>
                </a:cubicBezTo>
                <a:cubicBezTo>
                  <a:pt x="1674556" y="250246"/>
                  <a:pt x="1665420" y="245343"/>
                  <a:pt x="1658357" y="238522"/>
                </a:cubicBezTo>
                <a:cubicBezTo>
                  <a:pt x="1651294" y="231702"/>
                  <a:pt x="1648681" y="222572"/>
                  <a:pt x="1650517" y="211133"/>
                </a:cubicBezTo>
                <a:lnTo>
                  <a:pt x="1654041" y="193505"/>
                </a:lnTo>
                <a:lnTo>
                  <a:pt x="1692085" y="193505"/>
                </a:lnTo>
                <a:lnTo>
                  <a:pt x="1690324" y="202672"/>
                </a:lnTo>
                <a:cubicBezTo>
                  <a:pt x="1689396" y="208358"/>
                  <a:pt x="1690861" y="212654"/>
                  <a:pt x="1694719" y="215559"/>
                </a:cubicBezTo>
                <a:cubicBezTo>
                  <a:pt x="1698577" y="218465"/>
                  <a:pt x="1703355" y="220410"/>
                  <a:pt x="1709053" y="221396"/>
                </a:cubicBezTo>
                <a:cubicBezTo>
                  <a:pt x="1714752" y="222382"/>
                  <a:pt x="1719897" y="222839"/>
                  <a:pt x="1724489" y="222767"/>
                </a:cubicBezTo>
                <a:cubicBezTo>
                  <a:pt x="1735007" y="222672"/>
                  <a:pt x="1743254" y="220747"/>
                  <a:pt x="1749230" y="216994"/>
                </a:cubicBezTo>
                <a:cubicBezTo>
                  <a:pt x="1755205" y="213241"/>
                  <a:pt x="1758248" y="208232"/>
                  <a:pt x="1758359" y="201966"/>
                </a:cubicBezTo>
                <a:cubicBezTo>
                  <a:pt x="1757920" y="194836"/>
                  <a:pt x="1753533" y="189353"/>
                  <a:pt x="1745198" y="185518"/>
                </a:cubicBezTo>
                <a:cubicBezTo>
                  <a:pt x="1736863" y="181682"/>
                  <a:pt x="1727211" y="177851"/>
                  <a:pt x="1716244" y="174026"/>
                </a:cubicBezTo>
                <a:cubicBezTo>
                  <a:pt x="1705277" y="170202"/>
                  <a:pt x="1695625" y="164741"/>
                  <a:pt x="1687290" y="157644"/>
                </a:cubicBezTo>
                <a:cubicBezTo>
                  <a:pt x="1678955" y="150547"/>
                  <a:pt x="1674568" y="140172"/>
                  <a:pt x="1674129" y="126520"/>
                </a:cubicBezTo>
                <a:cubicBezTo>
                  <a:pt x="1674376" y="113504"/>
                  <a:pt x="1678341" y="102780"/>
                  <a:pt x="1686024" y="94347"/>
                </a:cubicBezTo>
                <a:cubicBezTo>
                  <a:pt x="1693707" y="85913"/>
                  <a:pt x="1703624" y="79653"/>
                  <a:pt x="1715774" y="75565"/>
                </a:cubicBezTo>
                <a:cubicBezTo>
                  <a:pt x="1727925" y="71477"/>
                  <a:pt x="1740826" y="69442"/>
                  <a:pt x="1754478" y="69462"/>
                </a:cubicBezTo>
                <a:close/>
                <a:moveTo>
                  <a:pt x="1553365" y="69462"/>
                </a:moveTo>
                <a:cubicBezTo>
                  <a:pt x="1578660" y="69813"/>
                  <a:pt x="1599082" y="77120"/>
                  <a:pt x="1614631" y="91383"/>
                </a:cubicBezTo>
                <a:cubicBezTo>
                  <a:pt x="1630180" y="105647"/>
                  <a:pt x="1638177" y="124762"/>
                  <a:pt x="1638623" y="148730"/>
                </a:cubicBezTo>
                <a:cubicBezTo>
                  <a:pt x="1638298" y="169942"/>
                  <a:pt x="1632767" y="188701"/>
                  <a:pt x="1622030" y="205007"/>
                </a:cubicBezTo>
                <a:cubicBezTo>
                  <a:pt x="1611293" y="221314"/>
                  <a:pt x="1597305" y="234114"/>
                  <a:pt x="1580065" y="243408"/>
                </a:cubicBezTo>
                <a:cubicBezTo>
                  <a:pt x="1562826" y="252703"/>
                  <a:pt x="1544289" y="257438"/>
                  <a:pt x="1524454" y="257613"/>
                </a:cubicBezTo>
                <a:cubicBezTo>
                  <a:pt x="1499312" y="257292"/>
                  <a:pt x="1478934" y="250014"/>
                  <a:pt x="1463319" y="235780"/>
                </a:cubicBezTo>
                <a:cubicBezTo>
                  <a:pt x="1447705" y="221546"/>
                  <a:pt x="1439663" y="202283"/>
                  <a:pt x="1439195" y="177993"/>
                </a:cubicBezTo>
                <a:cubicBezTo>
                  <a:pt x="1439508" y="157007"/>
                  <a:pt x="1444987" y="138383"/>
                  <a:pt x="1455632" y="122120"/>
                </a:cubicBezTo>
                <a:cubicBezTo>
                  <a:pt x="1466277" y="105857"/>
                  <a:pt x="1480213" y="93061"/>
                  <a:pt x="1497440" y="83732"/>
                </a:cubicBezTo>
                <a:cubicBezTo>
                  <a:pt x="1514667" y="74403"/>
                  <a:pt x="1533308" y="69646"/>
                  <a:pt x="1553365" y="69462"/>
                </a:cubicBezTo>
                <a:close/>
                <a:moveTo>
                  <a:pt x="1354369" y="69462"/>
                </a:moveTo>
                <a:cubicBezTo>
                  <a:pt x="1364078" y="69380"/>
                  <a:pt x="1374459" y="70718"/>
                  <a:pt x="1385513" y="73478"/>
                </a:cubicBezTo>
                <a:cubicBezTo>
                  <a:pt x="1396566" y="76238"/>
                  <a:pt x="1405721" y="80915"/>
                  <a:pt x="1412976" y="87509"/>
                </a:cubicBezTo>
                <a:cubicBezTo>
                  <a:pt x="1420231" y="94104"/>
                  <a:pt x="1423016" y="103111"/>
                  <a:pt x="1421330" y="114531"/>
                </a:cubicBezTo>
                <a:lnTo>
                  <a:pt x="1416748" y="137095"/>
                </a:lnTo>
                <a:lnTo>
                  <a:pt x="1378334" y="137095"/>
                </a:lnTo>
                <a:lnTo>
                  <a:pt x="1380448" y="125813"/>
                </a:lnTo>
                <a:cubicBezTo>
                  <a:pt x="1381139" y="119805"/>
                  <a:pt x="1378437" y="115251"/>
                  <a:pt x="1372343" y="112151"/>
                </a:cubicBezTo>
                <a:cubicBezTo>
                  <a:pt x="1366249" y="109052"/>
                  <a:pt x="1358965" y="107495"/>
                  <a:pt x="1350492" y="107480"/>
                </a:cubicBezTo>
                <a:cubicBezTo>
                  <a:pt x="1338251" y="107672"/>
                  <a:pt x="1327178" y="110932"/>
                  <a:pt x="1317273" y="117260"/>
                </a:cubicBezTo>
                <a:cubicBezTo>
                  <a:pt x="1307368" y="123589"/>
                  <a:pt x="1299480" y="131837"/>
                  <a:pt x="1293608" y="142005"/>
                </a:cubicBezTo>
                <a:cubicBezTo>
                  <a:pt x="1287737" y="152173"/>
                  <a:pt x="1284730" y="163111"/>
                  <a:pt x="1284589" y="174819"/>
                </a:cubicBezTo>
                <a:cubicBezTo>
                  <a:pt x="1284596" y="187960"/>
                  <a:pt x="1288634" y="198698"/>
                  <a:pt x="1296703" y="207035"/>
                </a:cubicBezTo>
                <a:cubicBezTo>
                  <a:pt x="1304772" y="215372"/>
                  <a:pt x="1316828" y="219676"/>
                  <a:pt x="1332871" y="219948"/>
                </a:cubicBezTo>
                <a:cubicBezTo>
                  <a:pt x="1344368" y="219669"/>
                  <a:pt x="1354580" y="217719"/>
                  <a:pt x="1363506" y="214098"/>
                </a:cubicBezTo>
                <a:cubicBezTo>
                  <a:pt x="1372432" y="210476"/>
                  <a:pt x="1379458" y="206855"/>
                  <a:pt x="1384586" y="203234"/>
                </a:cubicBezTo>
                <a:cubicBezTo>
                  <a:pt x="1389714" y="199612"/>
                  <a:pt x="1392329" y="197662"/>
                  <a:pt x="1392431" y="197384"/>
                </a:cubicBezTo>
                <a:lnTo>
                  <a:pt x="1404413" y="231212"/>
                </a:lnTo>
                <a:cubicBezTo>
                  <a:pt x="1404374" y="231538"/>
                  <a:pt x="1401398" y="233820"/>
                  <a:pt x="1395485" y="238057"/>
                </a:cubicBezTo>
                <a:cubicBezTo>
                  <a:pt x="1389572" y="242294"/>
                  <a:pt x="1380957" y="246531"/>
                  <a:pt x="1369641" y="250768"/>
                </a:cubicBezTo>
                <a:cubicBezTo>
                  <a:pt x="1358324" y="255006"/>
                  <a:pt x="1344540" y="257287"/>
                  <a:pt x="1328290" y="257613"/>
                </a:cubicBezTo>
                <a:cubicBezTo>
                  <a:pt x="1299912" y="257160"/>
                  <a:pt x="1278011" y="249618"/>
                  <a:pt x="1262589" y="234988"/>
                </a:cubicBezTo>
                <a:cubicBezTo>
                  <a:pt x="1247166" y="220358"/>
                  <a:pt x="1239360" y="201360"/>
                  <a:pt x="1239170" y="177993"/>
                </a:cubicBezTo>
                <a:cubicBezTo>
                  <a:pt x="1239352" y="159227"/>
                  <a:pt x="1244348" y="141647"/>
                  <a:pt x="1254156" y="125254"/>
                </a:cubicBezTo>
                <a:cubicBezTo>
                  <a:pt x="1263965" y="108860"/>
                  <a:pt x="1277493" y="95542"/>
                  <a:pt x="1294742" y="85299"/>
                </a:cubicBezTo>
                <a:cubicBezTo>
                  <a:pt x="1311991" y="75056"/>
                  <a:pt x="1331866" y="69777"/>
                  <a:pt x="1354369" y="69462"/>
                </a:cubicBezTo>
                <a:close/>
                <a:moveTo>
                  <a:pt x="3043191" y="24704"/>
                </a:moveTo>
                <a:lnTo>
                  <a:pt x="3086176" y="24704"/>
                </a:lnTo>
                <a:lnTo>
                  <a:pt x="3076660" y="73691"/>
                </a:lnTo>
                <a:lnTo>
                  <a:pt x="3117894" y="73691"/>
                </a:lnTo>
                <a:lnTo>
                  <a:pt x="3111550" y="107128"/>
                </a:lnTo>
                <a:lnTo>
                  <a:pt x="3070317" y="107128"/>
                </a:lnTo>
                <a:lnTo>
                  <a:pt x="3055867" y="182576"/>
                </a:lnTo>
                <a:cubicBezTo>
                  <a:pt x="3055515" y="184750"/>
                  <a:pt x="3055251" y="186925"/>
                  <a:pt x="3055074" y="189099"/>
                </a:cubicBezTo>
                <a:cubicBezTo>
                  <a:pt x="3054898" y="191273"/>
                  <a:pt x="3054810" y="193094"/>
                  <a:pt x="3054810" y="194563"/>
                </a:cubicBezTo>
                <a:cubicBezTo>
                  <a:pt x="3055170" y="204678"/>
                  <a:pt x="3058239" y="211332"/>
                  <a:pt x="3064017" y="214527"/>
                </a:cubicBezTo>
                <a:cubicBezTo>
                  <a:pt x="3069795" y="217723"/>
                  <a:pt x="3076124" y="219177"/>
                  <a:pt x="3083004" y="218890"/>
                </a:cubicBezTo>
                <a:cubicBezTo>
                  <a:pt x="3085882" y="218861"/>
                  <a:pt x="3088231" y="218744"/>
                  <a:pt x="3090053" y="218538"/>
                </a:cubicBezTo>
                <a:cubicBezTo>
                  <a:pt x="3091873" y="218332"/>
                  <a:pt x="3092813" y="218215"/>
                  <a:pt x="3092872" y="218185"/>
                </a:cubicBezTo>
                <a:lnTo>
                  <a:pt x="3085823" y="254090"/>
                </a:lnTo>
                <a:cubicBezTo>
                  <a:pt x="3085655" y="254134"/>
                  <a:pt x="3084230" y="254310"/>
                  <a:pt x="3081550" y="254618"/>
                </a:cubicBezTo>
                <a:cubicBezTo>
                  <a:pt x="3078870" y="254926"/>
                  <a:pt x="3075948" y="255102"/>
                  <a:pt x="3072784" y="255146"/>
                </a:cubicBezTo>
                <a:cubicBezTo>
                  <a:pt x="3061794" y="255248"/>
                  <a:pt x="3051484" y="253636"/>
                  <a:pt x="3041853" y="250308"/>
                </a:cubicBezTo>
                <a:cubicBezTo>
                  <a:pt x="3032223" y="246981"/>
                  <a:pt x="3024393" y="241325"/>
                  <a:pt x="3018363" y="233340"/>
                </a:cubicBezTo>
                <a:cubicBezTo>
                  <a:pt x="3012334" y="225355"/>
                  <a:pt x="3009226" y="214427"/>
                  <a:pt x="3009039" y="200557"/>
                </a:cubicBezTo>
                <a:cubicBezTo>
                  <a:pt x="3009046" y="198082"/>
                  <a:pt x="3009207" y="195452"/>
                  <a:pt x="3009523" y="192668"/>
                </a:cubicBezTo>
                <a:cubicBezTo>
                  <a:pt x="3009838" y="189885"/>
                  <a:pt x="3010264" y="186991"/>
                  <a:pt x="3010799" y="183987"/>
                </a:cubicBezTo>
                <a:lnTo>
                  <a:pt x="3025939" y="107128"/>
                </a:lnTo>
                <a:lnTo>
                  <a:pt x="2998114" y="107128"/>
                </a:lnTo>
                <a:lnTo>
                  <a:pt x="3004810" y="73691"/>
                </a:lnTo>
                <a:lnTo>
                  <a:pt x="3033685" y="73691"/>
                </a:lnTo>
                <a:close/>
                <a:moveTo>
                  <a:pt x="1881141" y="24704"/>
                </a:moveTo>
                <a:lnTo>
                  <a:pt x="1924126" y="24704"/>
                </a:lnTo>
                <a:lnTo>
                  <a:pt x="1914610" y="73691"/>
                </a:lnTo>
                <a:lnTo>
                  <a:pt x="1955844" y="73691"/>
                </a:lnTo>
                <a:lnTo>
                  <a:pt x="1949500" y="107128"/>
                </a:lnTo>
                <a:lnTo>
                  <a:pt x="1908267" y="107128"/>
                </a:lnTo>
                <a:lnTo>
                  <a:pt x="1893817" y="182576"/>
                </a:lnTo>
                <a:cubicBezTo>
                  <a:pt x="1893465" y="184750"/>
                  <a:pt x="1893200" y="186925"/>
                  <a:pt x="1893024" y="189099"/>
                </a:cubicBezTo>
                <a:cubicBezTo>
                  <a:pt x="1892848" y="191273"/>
                  <a:pt x="1892760" y="193094"/>
                  <a:pt x="1892760" y="194563"/>
                </a:cubicBezTo>
                <a:cubicBezTo>
                  <a:pt x="1893120" y="204678"/>
                  <a:pt x="1896189" y="211332"/>
                  <a:pt x="1901967" y="214527"/>
                </a:cubicBezTo>
                <a:cubicBezTo>
                  <a:pt x="1907745" y="217723"/>
                  <a:pt x="1914074" y="219177"/>
                  <a:pt x="1920954" y="218890"/>
                </a:cubicBezTo>
                <a:cubicBezTo>
                  <a:pt x="1923832" y="218861"/>
                  <a:pt x="1926182" y="218744"/>
                  <a:pt x="1928002" y="218538"/>
                </a:cubicBezTo>
                <a:cubicBezTo>
                  <a:pt x="1929823" y="218332"/>
                  <a:pt x="1930763" y="218215"/>
                  <a:pt x="1930822" y="218185"/>
                </a:cubicBezTo>
                <a:lnTo>
                  <a:pt x="1923773" y="254090"/>
                </a:lnTo>
                <a:cubicBezTo>
                  <a:pt x="1923605" y="254134"/>
                  <a:pt x="1922180" y="254310"/>
                  <a:pt x="1919500" y="254618"/>
                </a:cubicBezTo>
                <a:cubicBezTo>
                  <a:pt x="1916820" y="254926"/>
                  <a:pt x="1913898" y="255102"/>
                  <a:pt x="1910734" y="255146"/>
                </a:cubicBezTo>
                <a:cubicBezTo>
                  <a:pt x="1899744" y="255248"/>
                  <a:pt x="1889434" y="253636"/>
                  <a:pt x="1879803" y="250308"/>
                </a:cubicBezTo>
                <a:cubicBezTo>
                  <a:pt x="1870173" y="246981"/>
                  <a:pt x="1862343" y="241325"/>
                  <a:pt x="1856313" y="233340"/>
                </a:cubicBezTo>
                <a:cubicBezTo>
                  <a:pt x="1850284" y="225355"/>
                  <a:pt x="1847176" y="214427"/>
                  <a:pt x="1846989" y="200557"/>
                </a:cubicBezTo>
                <a:cubicBezTo>
                  <a:pt x="1846996" y="198082"/>
                  <a:pt x="1847157" y="195452"/>
                  <a:pt x="1847473" y="192668"/>
                </a:cubicBezTo>
                <a:cubicBezTo>
                  <a:pt x="1847788" y="189885"/>
                  <a:pt x="1848214" y="186991"/>
                  <a:pt x="1848749" y="183987"/>
                </a:cubicBezTo>
                <a:lnTo>
                  <a:pt x="1863889" y="107128"/>
                </a:lnTo>
                <a:lnTo>
                  <a:pt x="1836064" y="107128"/>
                </a:lnTo>
                <a:lnTo>
                  <a:pt x="1842760" y="73691"/>
                </a:lnTo>
                <a:lnTo>
                  <a:pt x="1871635" y="73691"/>
                </a:lnTo>
                <a:close/>
                <a:moveTo>
                  <a:pt x="4331789" y="3206"/>
                </a:moveTo>
                <a:lnTo>
                  <a:pt x="4404036" y="3206"/>
                </a:lnTo>
                <a:lnTo>
                  <a:pt x="4367031" y="195268"/>
                </a:lnTo>
                <a:cubicBezTo>
                  <a:pt x="4366664" y="197068"/>
                  <a:pt x="4366341" y="198933"/>
                  <a:pt x="4366062" y="200865"/>
                </a:cubicBezTo>
                <a:cubicBezTo>
                  <a:pt x="4365783" y="202797"/>
                  <a:pt x="4365636" y="204574"/>
                  <a:pt x="4365621" y="206198"/>
                </a:cubicBezTo>
                <a:cubicBezTo>
                  <a:pt x="4365680" y="211582"/>
                  <a:pt x="4367060" y="215357"/>
                  <a:pt x="4369762" y="217523"/>
                </a:cubicBezTo>
                <a:cubicBezTo>
                  <a:pt x="4372465" y="219690"/>
                  <a:pt x="4376136" y="220733"/>
                  <a:pt x="4380776" y="220652"/>
                </a:cubicBezTo>
                <a:cubicBezTo>
                  <a:pt x="4382949" y="220623"/>
                  <a:pt x="4384770" y="220505"/>
                  <a:pt x="4386238" y="220300"/>
                </a:cubicBezTo>
                <a:cubicBezTo>
                  <a:pt x="4387707" y="220094"/>
                  <a:pt x="4388471" y="219977"/>
                  <a:pt x="4388529" y="219948"/>
                </a:cubicBezTo>
                <a:lnTo>
                  <a:pt x="4381833" y="253385"/>
                </a:lnTo>
                <a:cubicBezTo>
                  <a:pt x="4381716" y="253429"/>
                  <a:pt x="4380100" y="253605"/>
                  <a:pt x="4376987" y="253913"/>
                </a:cubicBezTo>
                <a:cubicBezTo>
                  <a:pt x="4373874" y="254221"/>
                  <a:pt x="4369968" y="254397"/>
                  <a:pt x="4365269" y="254441"/>
                </a:cubicBezTo>
                <a:cubicBezTo>
                  <a:pt x="4353397" y="254742"/>
                  <a:pt x="4343485" y="252821"/>
                  <a:pt x="4335533" y="248678"/>
                </a:cubicBezTo>
                <a:cubicBezTo>
                  <a:pt x="4327581" y="244535"/>
                  <a:pt x="4323044" y="236366"/>
                  <a:pt x="4321921" y="224172"/>
                </a:cubicBezTo>
                <a:lnTo>
                  <a:pt x="4321216" y="224172"/>
                </a:lnTo>
                <a:cubicBezTo>
                  <a:pt x="4314828" y="233728"/>
                  <a:pt x="4306282" y="241633"/>
                  <a:pt x="4295577" y="247889"/>
                </a:cubicBezTo>
                <a:cubicBezTo>
                  <a:pt x="4284872" y="254144"/>
                  <a:pt x="4273330" y="257386"/>
                  <a:pt x="4260951" y="257613"/>
                </a:cubicBezTo>
                <a:cubicBezTo>
                  <a:pt x="4238994" y="257350"/>
                  <a:pt x="4222146" y="250572"/>
                  <a:pt x="4210408" y="237277"/>
                </a:cubicBezTo>
                <a:cubicBezTo>
                  <a:pt x="4198669" y="223983"/>
                  <a:pt x="4192742" y="205749"/>
                  <a:pt x="4192625" y="182576"/>
                </a:cubicBezTo>
                <a:cubicBezTo>
                  <a:pt x="4192883" y="159980"/>
                  <a:pt x="4197609" y="140228"/>
                  <a:pt x="4206802" y="123321"/>
                </a:cubicBezTo>
                <a:cubicBezTo>
                  <a:pt x="4215995" y="106414"/>
                  <a:pt x="4228105" y="93248"/>
                  <a:pt x="4243133" y="83824"/>
                </a:cubicBezTo>
                <a:cubicBezTo>
                  <a:pt x="4258160" y="74399"/>
                  <a:pt x="4274555" y="69612"/>
                  <a:pt x="4292317" y="69462"/>
                </a:cubicBezTo>
                <a:cubicBezTo>
                  <a:pt x="4302280" y="69367"/>
                  <a:pt x="4311781" y="71318"/>
                  <a:pt x="4320819" y="75315"/>
                </a:cubicBezTo>
                <a:cubicBezTo>
                  <a:pt x="4329858" y="79311"/>
                  <a:pt x="4336804" y="85926"/>
                  <a:pt x="4341657" y="95160"/>
                </a:cubicBezTo>
                <a:lnTo>
                  <a:pt x="4342361" y="95160"/>
                </a:lnTo>
                <a:cubicBezTo>
                  <a:pt x="4342354" y="95035"/>
                  <a:pt x="4342457" y="93876"/>
                  <a:pt x="4342670" y="91683"/>
                </a:cubicBezTo>
                <a:cubicBezTo>
                  <a:pt x="4342883" y="89491"/>
                  <a:pt x="4343250" y="87012"/>
                  <a:pt x="4343771" y="84247"/>
                </a:cubicBezTo>
                <a:lnTo>
                  <a:pt x="4352934" y="36643"/>
                </a:lnTo>
                <a:lnTo>
                  <a:pt x="4325093" y="36643"/>
                </a:lnTo>
                <a:close/>
                <a:moveTo>
                  <a:pt x="3182190" y="3206"/>
                </a:moveTo>
                <a:lnTo>
                  <a:pt x="3227279" y="3206"/>
                </a:lnTo>
                <a:lnTo>
                  <a:pt x="3219530" y="42986"/>
                </a:lnTo>
                <a:lnTo>
                  <a:pt x="3174440" y="42986"/>
                </a:lnTo>
                <a:close/>
                <a:moveTo>
                  <a:pt x="2588376" y="34"/>
                </a:moveTo>
                <a:cubicBezTo>
                  <a:pt x="2593734" y="93"/>
                  <a:pt x="2597992" y="328"/>
                  <a:pt x="2601148" y="739"/>
                </a:cubicBezTo>
                <a:cubicBezTo>
                  <a:pt x="2604304" y="1150"/>
                  <a:pt x="2605919" y="1385"/>
                  <a:pt x="2605992" y="1444"/>
                </a:cubicBezTo>
                <a:lnTo>
                  <a:pt x="2598593" y="37349"/>
                </a:lnTo>
                <a:cubicBezTo>
                  <a:pt x="2598549" y="37305"/>
                  <a:pt x="2597492" y="37128"/>
                  <a:pt x="2595423" y="36820"/>
                </a:cubicBezTo>
                <a:cubicBezTo>
                  <a:pt x="2593353" y="36511"/>
                  <a:pt x="2590534" y="36334"/>
                  <a:pt x="2586967" y="36290"/>
                </a:cubicBezTo>
                <a:cubicBezTo>
                  <a:pt x="2580970" y="35798"/>
                  <a:pt x="2574027" y="37224"/>
                  <a:pt x="2566137" y="40568"/>
                </a:cubicBezTo>
                <a:cubicBezTo>
                  <a:pt x="2558246" y="43913"/>
                  <a:pt x="2552624" y="52131"/>
                  <a:pt x="2549270" y="65223"/>
                </a:cubicBezTo>
                <a:lnTo>
                  <a:pt x="2547508" y="73691"/>
                </a:lnTo>
                <a:lnTo>
                  <a:pt x="2588376" y="73691"/>
                </a:lnTo>
                <a:lnTo>
                  <a:pt x="2582035" y="107128"/>
                </a:lnTo>
                <a:lnTo>
                  <a:pt x="2541167" y="107128"/>
                </a:lnTo>
                <a:lnTo>
                  <a:pt x="2512981" y="253384"/>
                </a:lnTo>
                <a:lnTo>
                  <a:pt x="2468238" y="253384"/>
                </a:lnTo>
                <a:lnTo>
                  <a:pt x="2496423" y="107128"/>
                </a:lnTo>
                <a:lnTo>
                  <a:pt x="2468942" y="107128"/>
                </a:lnTo>
                <a:lnTo>
                  <a:pt x="2475284" y="73691"/>
                </a:lnTo>
                <a:lnTo>
                  <a:pt x="2502765" y="73691"/>
                </a:lnTo>
                <a:lnTo>
                  <a:pt x="2504526" y="66282"/>
                </a:lnTo>
                <a:cubicBezTo>
                  <a:pt x="2508784" y="46935"/>
                  <a:pt x="2516004" y="32491"/>
                  <a:pt x="2526187" y="22949"/>
                </a:cubicBezTo>
                <a:cubicBezTo>
                  <a:pt x="2536369" y="13406"/>
                  <a:pt x="2547216" y="7134"/>
                  <a:pt x="2558730" y="4131"/>
                </a:cubicBezTo>
                <a:cubicBezTo>
                  <a:pt x="2570243" y="1128"/>
                  <a:pt x="2580125" y="-238"/>
                  <a:pt x="2588376" y="34"/>
                </a:cubicBezTo>
                <a:close/>
                <a:moveTo>
                  <a:pt x="2455026" y="34"/>
                </a:moveTo>
                <a:cubicBezTo>
                  <a:pt x="2460384" y="93"/>
                  <a:pt x="2464642" y="328"/>
                  <a:pt x="2467798" y="739"/>
                </a:cubicBezTo>
                <a:cubicBezTo>
                  <a:pt x="2470954" y="1150"/>
                  <a:pt x="2472569" y="1385"/>
                  <a:pt x="2472642" y="1444"/>
                </a:cubicBezTo>
                <a:lnTo>
                  <a:pt x="2465243" y="37349"/>
                </a:lnTo>
                <a:cubicBezTo>
                  <a:pt x="2465199" y="37305"/>
                  <a:pt x="2464142" y="37128"/>
                  <a:pt x="2462073" y="36820"/>
                </a:cubicBezTo>
                <a:cubicBezTo>
                  <a:pt x="2460003" y="36511"/>
                  <a:pt x="2457184" y="36334"/>
                  <a:pt x="2453617" y="36290"/>
                </a:cubicBezTo>
                <a:cubicBezTo>
                  <a:pt x="2447620" y="35798"/>
                  <a:pt x="2440677" y="37224"/>
                  <a:pt x="2432787" y="40568"/>
                </a:cubicBezTo>
                <a:cubicBezTo>
                  <a:pt x="2424896" y="43913"/>
                  <a:pt x="2419274" y="52131"/>
                  <a:pt x="2415920" y="65223"/>
                </a:cubicBezTo>
                <a:lnTo>
                  <a:pt x="2414158" y="73691"/>
                </a:lnTo>
                <a:lnTo>
                  <a:pt x="2455026" y="73691"/>
                </a:lnTo>
                <a:lnTo>
                  <a:pt x="2448685" y="107128"/>
                </a:lnTo>
                <a:lnTo>
                  <a:pt x="2407817" y="107128"/>
                </a:lnTo>
                <a:lnTo>
                  <a:pt x="2379631" y="253384"/>
                </a:lnTo>
                <a:lnTo>
                  <a:pt x="2334888" y="253384"/>
                </a:lnTo>
                <a:lnTo>
                  <a:pt x="2363073" y="107128"/>
                </a:lnTo>
                <a:lnTo>
                  <a:pt x="2335592" y="107128"/>
                </a:lnTo>
                <a:lnTo>
                  <a:pt x="2341934" y="73691"/>
                </a:lnTo>
                <a:lnTo>
                  <a:pt x="2369415" y="73691"/>
                </a:lnTo>
                <a:lnTo>
                  <a:pt x="2371176" y="66282"/>
                </a:lnTo>
                <a:cubicBezTo>
                  <a:pt x="2375434" y="46935"/>
                  <a:pt x="2382654" y="32491"/>
                  <a:pt x="2392837" y="22949"/>
                </a:cubicBezTo>
                <a:cubicBezTo>
                  <a:pt x="2403019" y="13406"/>
                  <a:pt x="2413867" y="7134"/>
                  <a:pt x="2425380" y="4131"/>
                </a:cubicBezTo>
                <a:cubicBezTo>
                  <a:pt x="2436893" y="1128"/>
                  <a:pt x="2446775" y="-238"/>
                  <a:pt x="2455026" y="34"/>
                </a:cubicBez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 hidden="1"/>
          <p:cNvSpPr/>
          <p:nvPr/>
        </p:nvSpPr>
        <p:spPr>
          <a:xfrm>
            <a:off x="2728114" y="-1569660"/>
            <a:ext cx="49195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000" b="1" dirty="0">
                <a:solidFill>
                  <a:srgbClr val="D4474B"/>
                </a:solidFill>
                <a:latin typeface="Museo Slab 700"/>
              </a:rPr>
              <a:t>There are </a:t>
            </a:r>
            <a:r>
              <a:rPr lang="fr-BE" sz="2800" b="1" dirty="0" err="1" smtClean="0">
                <a:solidFill>
                  <a:srgbClr val="D4474B"/>
                </a:solidFill>
                <a:latin typeface="Museo Slab 700"/>
              </a:rPr>
              <a:t>cost</a:t>
            </a:r>
            <a:r>
              <a:rPr lang="fr-BE" sz="2800" b="1" dirty="0" smtClean="0">
                <a:solidFill>
                  <a:srgbClr val="D4474B"/>
                </a:solidFill>
                <a:latin typeface="Museo Slab 700"/>
              </a:rPr>
              <a:t>-effective and </a:t>
            </a:r>
            <a:r>
              <a:rPr lang="fr-BE" sz="2800" b="1" dirty="0" err="1" smtClean="0">
                <a:solidFill>
                  <a:srgbClr val="D4474B"/>
                </a:solidFill>
                <a:latin typeface="Museo Slab 700"/>
              </a:rPr>
              <a:t>evidence-based</a:t>
            </a:r>
            <a:r>
              <a:rPr lang="fr-BE" sz="2400" b="1" dirty="0" smtClean="0">
                <a:solidFill>
                  <a:srgbClr val="D4474B"/>
                </a:solidFill>
                <a:latin typeface="Museo Slab 700"/>
              </a:rPr>
              <a:t> </a:t>
            </a:r>
            <a:r>
              <a:rPr lang="fr-BE" sz="2000" b="1" dirty="0" smtClean="0">
                <a:solidFill>
                  <a:srgbClr val="D4474B"/>
                </a:solidFill>
                <a:latin typeface="Museo Slab 700"/>
              </a:rPr>
              <a:t>solutions </a:t>
            </a:r>
            <a:r>
              <a:rPr lang="fr-BE" sz="2000" b="1" dirty="0">
                <a:solidFill>
                  <a:srgbClr val="D4474B"/>
                </a:solidFill>
                <a:latin typeface="Museo Slab 700"/>
              </a:rPr>
              <a:t>to reverse the</a:t>
            </a:r>
          </a:p>
          <a:p>
            <a:pPr algn="ctr"/>
            <a:r>
              <a:rPr lang="fr-BE" sz="2000" b="1" dirty="0">
                <a:solidFill>
                  <a:srgbClr val="D4474B"/>
                </a:solidFill>
                <a:latin typeface="Museo Slab 700"/>
              </a:rPr>
              <a:t>global type </a:t>
            </a:r>
            <a:r>
              <a:rPr lang="fr-BE" sz="2000" b="1" dirty="0" smtClean="0">
                <a:solidFill>
                  <a:srgbClr val="D4474B"/>
                </a:solidFill>
                <a:latin typeface="Museo Slab 700"/>
              </a:rPr>
              <a:t>2 </a:t>
            </a:r>
            <a:r>
              <a:rPr lang="fr-BE" sz="2000" b="1" dirty="0" err="1" smtClean="0">
                <a:solidFill>
                  <a:srgbClr val="D4474B"/>
                </a:solidFill>
                <a:latin typeface="Museo Slab 700"/>
              </a:rPr>
              <a:t>diabetes</a:t>
            </a:r>
            <a:r>
              <a:rPr lang="fr-BE" sz="2000" b="1" dirty="0" smtClean="0">
                <a:solidFill>
                  <a:srgbClr val="D4474B"/>
                </a:solidFill>
                <a:latin typeface="Museo Slab 700"/>
              </a:rPr>
              <a:t> </a:t>
            </a:r>
            <a:r>
              <a:rPr lang="fr-BE" sz="2000" b="1" dirty="0" err="1" smtClean="0">
                <a:solidFill>
                  <a:srgbClr val="D4474B"/>
                </a:solidFill>
                <a:latin typeface="Museo Slab 700"/>
              </a:rPr>
              <a:t>epidemic</a:t>
            </a:r>
            <a:endParaRPr lang="fr-BE" sz="2000" b="1" dirty="0">
              <a:solidFill>
                <a:srgbClr val="D4474B"/>
              </a:solidFill>
              <a:latin typeface="Museo Slab 700"/>
            </a:endParaRPr>
          </a:p>
        </p:txBody>
      </p:sp>
    </p:spTree>
    <p:extLst>
      <p:ext uri="{BB962C8B-B14F-4D97-AF65-F5344CB8AC3E}">
        <p14:creationId xmlns:p14="http://schemas.microsoft.com/office/powerpoint/2010/main" val="37891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2094"/>
            <a:ext cx="6833616" cy="256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656" y="1642711"/>
            <a:ext cx="3802673" cy="4841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958" y="1033193"/>
            <a:ext cx="652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Number of adults (20-79 years) with IGT per IDF region, 2017</a:t>
            </a:r>
            <a:endParaRPr lang="en-US" dirty="0" smtClean="0">
              <a:latin typeface="DIN-Medium" charset="0"/>
              <a:ea typeface="DIN-Medium" charset="0"/>
              <a:cs typeface="DIN-Medium" charset="0"/>
            </a:endParaRPr>
          </a:p>
        </p:txBody>
      </p:sp>
      <p:sp>
        <p:nvSpPr>
          <p:cNvPr id="10" name="Text To Outline"/>
          <p:cNvSpPr/>
          <p:nvPr/>
        </p:nvSpPr>
        <p:spPr>
          <a:xfrm>
            <a:off x="527985" y="423758"/>
            <a:ext cx="5316426" cy="351235"/>
          </a:xfrm>
          <a:custGeom>
            <a:avLst/>
            <a:gdLst/>
            <a:ahLst/>
            <a:cxnLst/>
            <a:rect l="l" t="t" r="r" b="b"/>
            <a:pathLst>
              <a:path w="5316426" h="351235">
                <a:moveTo>
                  <a:pt x="4541512" y="184357"/>
                </a:moveTo>
                <a:cubicBezTo>
                  <a:pt x="4533643" y="184197"/>
                  <a:pt x="4524009" y="184941"/>
                  <a:pt x="4512611" y="186588"/>
                </a:cubicBezTo>
                <a:cubicBezTo>
                  <a:pt x="4501212" y="188236"/>
                  <a:pt x="4491042" y="191748"/>
                  <a:pt x="4482100" y="197124"/>
                </a:cubicBezTo>
                <a:cubicBezTo>
                  <a:pt x="4473159" y="202500"/>
                  <a:pt x="4468439" y="210700"/>
                  <a:pt x="4467939" y="221725"/>
                </a:cubicBezTo>
                <a:cubicBezTo>
                  <a:pt x="4467892" y="228318"/>
                  <a:pt x="4469798" y="233625"/>
                  <a:pt x="4473657" y="237645"/>
                </a:cubicBezTo>
                <a:cubicBezTo>
                  <a:pt x="4477517" y="241664"/>
                  <a:pt x="4483616" y="243730"/>
                  <a:pt x="4491955" y="243841"/>
                </a:cubicBezTo>
                <a:cubicBezTo>
                  <a:pt x="4500819" y="243620"/>
                  <a:pt x="4509140" y="240757"/>
                  <a:pt x="4516917" y="235254"/>
                </a:cubicBezTo>
                <a:cubicBezTo>
                  <a:pt x="4524694" y="229751"/>
                  <a:pt x="4531349" y="222935"/>
                  <a:pt x="4536881" y="214805"/>
                </a:cubicBezTo>
                <a:cubicBezTo>
                  <a:pt x="4542413" y="206675"/>
                  <a:pt x="4546244" y="198559"/>
                  <a:pt x="4548373" y="190458"/>
                </a:cubicBezTo>
                <a:lnTo>
                  <a:pt x="4549898" y="184357"/>
                </a:lnTo>
                <a:close/>
                <a:moveTo>
                  <a:pt x="883912" y="184357"/>
                </a:moveTo>
                <a:cubicBezTo>
                  <a:pt x="876043" y="184197"/>
                  <a:pt x="866410" y="184941"/>
                  <a:pt x="855011" y="186588"/>
                </a:cubicBezTo>
                <a:cubicBezTo>
                  <a:pt x="843612" y="188236"/>
                  <a:pt x="833442" y="191748"/>
                  <a:pt x="824500" y="197124"/>
                </a:cubicBezTo>
                <a:cubicBezTo>
                  <a:pt x="815559" y="202500"/>
                  <a:pt x="810838" y="210700"/>
                  <a:pt x="810339" y="221725"/>
                </a:cubicBezTo>
                <a:cubicBezTo>
                  <a:pt x="810292" y="228318"/>
                  <a:pt x="812198" y="233625"/>
                  <a:pt x="816058" y="237645"/>
                </a:cubicBezTo>
                <a:cubicBezTo>
                  <a:pt x="819917" y="241664"/>
                  <a:pt x="826016" y="243730"/>
                  <a:pt x="834355" y="243841"/>
                </a:cubicBezTo>
                <a:cubicBezTo>
                  <a:pt x="843219" y="243620"/>
                  <a:pt x="851540" y="240757"/>
                  <a:pt x="859317" y="235254"/>
                </a:cubicBezTo>
                <a:cubicBezTo>
                  <a:pt x="867094" y="229751"/>
                  <a:pt x="873749" y="222935"/>
                  <a:pt x="879281" y="214805"/>
                </a:cubicBezTo>
                <a:cubicBezTo>
                  <a:pt x="884813" y="206675"/>
                  <a:pt x="888644" y="198559"/>
                  <a:pt x="890773" y="190458"/>
                </a:cubicBezTo>
                <a:lnTo>
                  <a:pt x="892298" y="184357"/>
                </a:lnTo>
                <a:close/>
                <a:moveTo>
                  <a:pt x="1608916" y="117682"/>
                </a:moveTo>
                <a:cubicBezTo>
                  <a:pt x="1599153" y="117741"/>
                  <a:pt x="1589553" y="120842"/>
                  <a:pt x="1580115" y="126985"/>
                </a:cubicBezTo>
                <a:cubicBezTo>
                  <a:pt x="1570677" y="133128"/>
                  <a:pt x="1562826" y="141960"/>
                  <a:pt x="1556563" y="153482"/>
                </a:cubicBezTo>
                <a:cubicBezTo>
                  <a:pt x="1550300" y="165003"/>
                  <a:pt x="1547050" y="178861"/>
                  <a:pt x="1546813" y="195055"/>
                </a:cubicBezTo>
                <a:cubicBezTo>
                  <a:pt x="1546916" y="208721"/>
                  <a:pt x="1550329" y="219409"/>
                  <a:pt x="1557052" y="227120"/>
                </a:cubicBezTo>
                <a:cubicBezTo>
                  <a:pt x="1563775" y="234830"/>
                  <a:pt x="1573189" y="238753"/>
                  <a:pt x="1585294" y="238888"/>
                </a:cubicBezTo>
                <a:cubicBezTo>
                  <a:pt x="1596376" y="238690"/>
                  <a:pt x="1606597" y="235020"/>
                  <a:pt x="1615957" y="227877"/>
                </a:cubicBezTo>
                <a:cubicBezTo>
                  <a:pt x="1625318" y="220734"/>
                  <a:pt x="1632857" y="211304"/>
                  <a:pt x="1638577" y="199587"/>
                </a:cubicBezTo>
                <a:cubicBezTo>
                  <a:pt x="1644297" y="187870"/>
                  <a:pt x="1647237" y="175052"/>
                  <a:pt x="1647397" y="161133"/>
                </a:cubicBezTo>
                <a:cubicBezTo>
                  <a:pt x="1647460" y="148984"/>
                  <a:pt x="1644380" y="138788"/>
                  <a:pt x="1638157" y="130546"/>
                </a:cubicBezTo>
                <a:cubicBezTo>
                  <a:pt x="1631934" y="122304"/>
                  <a:pt x="1622187" y="118016"/>
                  <a:pt x="1608916" y="117682"/>
                </a:cubicBezTo>
                <a:close/>
                <a:moveTo>
                  <a:pt x="662178" y="117682"/>
                </a:moveTo>
                <a:cubicBezTo>
                  <a:pt x="645755" y="118262"/>
                  <a:pt x="631452" y="125869"/>
                  <a:pt x="619268" y="140503"/>
                </a:cubicBezTo>
                <a:cubicBezTo>
                  <a:pt x="607084" y="155138"/>
                  <a:pt x="600686" y="173322"/>
                  <a:pt x="600075" y="195055"/>
                </a:cubicBezTo>
                <a:cubicBezTo>
                  <a:pt x="600019" y="207387"/>
                  <a:pt x="603083" y="217694"/>
                  <a:pt x="609267" y="225976"/>
                </a:cubicBezTo>
                <a:cubicBezTo>
                  <a:pt x="615450" y="234258"/>
                  <a:pt x="625086" y="238562"/>
                  <a:pt x="638175" y="238888"/>
                </a:cubicBezTo>
                <a:cubicBezTo>
                  <a:pt x="648182" y="238836"/>
                  <a:pt x="657928" y="235763"/>
                  <a:pt x="667413" y="229670"/>
                </a:cubicBezTo>
                <a:cubicBezTo>
                  <a:pt x="676898" y="223576"/>
                  <a:pt x="684753" y="214772"/>
                  <a:pt x="690979" y="203257"/>
                </a:cubicBezTo>
                <a:cubicBezTo>
                  <a:pt x="697204" y="191743"/>
                  <a:pt x="700431" y="177828"/>
                  <a:pt x="700659" y="161514"/>
                </a:cubicBezTo>
                <a:cubicBezTo>
                  <a:pt x="700580" y="147848"/>
                  <a:pt x="697214" y="137160"/>
                  <a:pt x="690562" y="129450"/>
                </a:cubicBezTo>
                <a:cubicBezTo>
                  <a:pt x="683911" y="121740"/>
                  <a:pt x="674450" y="117817"/>
                  <a:pt x="662178" y="117682"/>
                </a:cubicBezTo>
                <a:close/>
                <a:moveTo>
                  <a:pt x="3826365" y="117301"/>
                </a:moveTo>
                <a:cubicBezTo>
                  <a:pt x="3814575" y="117424"/>
                  <a:pt x="3803342" y="120652"/>
                  <a:pt x="3792667" y="126985"/>
                </a:cubicBezTo>
                <a:cubicBezTo>
                  <a:pt x="3781993" y="133319"/>
                  <a:pt x="3773245" y="142024"/>
                  <a:pt x="3766424" y="153101"/>
                </a:cubicBezTo>
                <a:cubicBezTo>
                  <a:pt x="3759603" y="164178"/>
                  <a:pt x="3756078" y="176892"/>
                  <a:pt x="3755851" y="191244"/>
                </a:cubicBezTo>
                <a:cubicBezTo>
                  <a:pt x="3756089" y="205887"/>
                  <a:pt x="3760472" y="217385"/>
                  <a:pt x="3769001" y="225738"/>
                </a:cubicBezTo>
                <a:cubicBezTo>
                  <a:pt x="3777529" y="234092"/>
                  <a:pt x="3788773" y="238348"/>
                  <a:pt x="3802733" y="238507"/>
                </a:cubicBezTo>
                <a:cubicBezTo>
                  <a:pt x="3814523" y="238396"/>
                  <a:pt x="3825755" y="235229"/>
                  <a:pt x="3836430" y="229006"/>
                </a:cubicBezTo>
                <a:cubicBezTo>
                  <a:pt x="3847104" y="222783"/>
                  <a:pt x="3855852" y="214167"/>
                  <a:pt x="3862672" y="203159"/>
                </a:cubicBezTo>
                <a:cubicBezTo>
                  <a:pt x="3869493" y="192150"/>
                  <a:pt x="3873018" y="179412"/>
                  <a:pt x="3873246" y="164945"/>
                </a:cubicBezTo>
                <a:cubicBezTo>
                  <a:pt x="3873008" y="150453"/>
                  <a:pt x="3868624" y="138939"/>
                  <a:pt x="3860096" y="130403"/>
                </a:cubicBezTo>
                <a:cubicBezTo>
                  <a:pt x="3851569" y="121867"/>
                  <a:pt x="3840324" y="117500"/>
                  <a:pt x="3826365" y="117301"/>
                </a:cubicBezTo>
                <a:close/>
                <a:moveTo>
                  <a:pt x="2845290" y="117301"/>
                </a:moveTo>
                <a:cubicBezTo>
                  <a:pt x="2833500" y="117424"/>
                  <a:pt x="2822267" y="120652"/>
                  <a:pt x="2811592" y="126985"/>
                </a:cubicBezTo>
                <a:cubicBezTo>
                  <a:pt x="2800918" y="133319"/>
                  <a:pt x="2792170" y="142024"/>
                  <a:pt x="2785349" y="153101"/>
                </a:cubicBezTo>
                <a:cubicBezTo>
                  <a:pt x="2778528" y="164178"/>
                  <a:pt x="2775004" y="176892"/>
                  <a:pt x="2774776" y="191244"/>
                </a:cubicBezTo>
                <a:cubicBezTo>
                  <a:pt x="2775014" y="205887"/>
                  <a:pt x="2779397" y="217385"/>
                  <a:pt x="2787926" y="225738"/>
                </a:cubicBezTo>
                <a:cubicBezTo>
                  <a:pt x="2796454" y="234092"/>
                  <a:pt x="2807698" y="238348"/>
                  <a:pt x="2821658" y="238507"/>
                </a:cubicBezTo>
                <a:cubicBezTo>
                  <a:pt x="2833448" y="238396"/>
                  <a:pt x="2844680" y="235229"/>
                  <a:pt x="2855355" y="229006"/>
                </a:cubicBezTo>
                <a:cubicBezTo>
                  <a:pt x="2866029" y="222783"/>
                  <a:pt x="2874777" y="214167"/>
                  <a:pt x="2881598" y="203159"/>
                </a:cubicBezTo>
                <a:cubicBezTo>
                  <a:pt x="2888419" y="192150"/>
                  <a:pt x="2891943" y="179412"/>
                  <a:pt x="2892171" y="164945"/>
                </a:cubicBezTo>
                <a:cubicBezTo>
                  <a:pt x="2891933" y="150453"/>
                  <a:pt x="2887550" y="138939"/>
                  <a:pt x="2879021" y="130403"/>
                </a:cubicBezTo>
                <a:cubicBezTo>
                  <a:pt x="2870493" y="121867"/>
                  <a:pt x="2859249" y="117500"/>
                  <a:pt x="2845290" y="117301"/>
                </a:cubicBezTo>
                <a:close/>
                <a:moveTo>
                  <a:pt x="5237972" y="113491"/>
                </a:moveTo>
                <a:cubicBezTo>
                  <a:pt x="5225591" y="113650"/>
                  <a:pt x="5214521" y="117528"/>
                  <a:pt x="5204761" y="125125"/>
                </a:cubicBezTo>
                <a:cubicBezTo>
                  <a:pt x="5195000" y="132721"/>
                  <a:pt x="5187647" y="143084"/>
                  <a:pt x="5182699" y="156211"/>
                </a:cubicBezTo>
                <a:lnTo>
                  <a:pt x="5268086" y="156211"/>
                </a:lnTo>
                <a:cubicBezTo>
                  <a:pt x="5268118" y="156052"/>
                  <a:pt x="5268245" y="154844"/>
                  <a:pt x="5268467" y="152587"/>
                </a:cubicBezTo>
                <a:cubicBezTo>
                  <a:pt x="5268690" y="150331"/>
                  <a:pt x="5268817" y="147978"/>
                  <a:pt x="5268849" y="145531"/>
                </a:cubicBezTo>
                <a:cubicBezTo>
                  <a:pt x="5268730" y="135352"/>
                  <a:pt x="5265919" y="127485"/>
                  <a:pt x="5260415" y="121930"/>
                </a:cubicBezTo>
                <a:cubicBezTo>
                  <a:pt x="5254911" y="116376"/>
                  <a:pt x="5247430" y="113563"/>
                  <a:pt x="5237972" y="113491"/>
                </a:cubicBezTo>
                <a:close/>
                <a:moveTo>
                  <a:pt x="4171172" y="113491"/>
                </a:moveTo>
                <a:cubicBezTo>
                  <a:pt x="4158791" y="113650"/>
                  <a:pt x="4147721" y="117528"/>
                  <a:pt x="4137961" y="125125"/>
                </a:cubicBezTo>
                <a:cubicBezTo>
                  <a:pt x="4128201" y="132721"/>
                  <a:pt x="4120847" y="143084"/>
                  <a:pt x="4115899" y="156211"/>
                </a:cubicBezTo>
                <a:lnTo>
                  <a:pt x="4201286" y="156211"/>
                </a:lnTo>
                <a:cubicBezTo>
                  <a:pt x="4201318" y="156052"/>
                  <a:pt x="4201445" y="154844"/>
                  <a:pt x="4201668" y="152587"/>
                </a:cubicBezTo>
                <a:cubicBezTo>
                  <a:pt x="4201890" y="150331"/>
                  <a:pt x="4202018" y="147978"/>
                  <a:pt x="4202049" y="145531"/>
                </a:cubicBezTo>
                <a:cubicBezTo>
                  <a:pt x="4201930" y="135352"/>
                  <a:pt x="4199119" y="127485"/>
                  <a:pt x="4193615" y="121930"/>
                </a:cubicBezTo>
                <a:cubicBezTo>
                  <a:pt x="4188111" y="116376"/>
                  <a:pt x="4180631" y="113563"/>
                  <a:pt x="4171172" y="113491"/>
                </a:cubicBezTo>
                <a:close/>
                <a:moveTo>
                  <a:pt x="3266297" y="113491"/>
                </a:moveTo>
                <a:cubicBezTo>
                  <a:pt x="3253917" y="113650"/>
                  <a:pt x="3242846" y="117528"/>
                  <a:pt x="3233086" y="125125"/>
                </a:cubicBezTo>
                <a:cubicBezTo>
                  <a:pt x="3223325" y="132721"/>
                  <a:pt x="3215972" y="143084"/>
                  <a:pt x="3211024" y="156211"/>
                </a:cubicBezTo>
                <a:lnTo>
                  <a:pt x="3296411" y="156211"/>
                </a:lnTo>
                <a:cubicBezTo>
                  <a:pt x="3296443" y="156052"/>
                  <a:pt x="3296570" y="154844"/>
                  <a:pt x="3296792" y="152587"/>
                </a:cubicBezTo>
                <a:cubicBezTo>
                  <a:pt x="3297015" y="150331"/>
                  <a:pt x="3297143" y="147978"/>
                  <a:pt x="3297174" y="145531"/>
                </a:cubicBezTo>
                <a:cubicBezTo>
                  <a:pt x="3297055" y="135352"/>
                  <a:pt x="3294244" y="127485"/>
                  <a:pt x="3288740" y="121930"/>
                </a:cubicBezTo>
                <a:cubicBezTo>
                  <a:pt x="3283237" y="116376"/>
                  <a:pt x="3275755" y="113563"/>
                  <a:pt x="3266297" y="113491"/>
                </a:cubicBezTo>
                <a:close/>
                <a:moveTo>
                  <a:pt x="1399397" y="113491"/>
                </a:moveTo>
                <a:cubicBezTo>
                  <a:pt x="1387016" y="113650"/>
                  <a:pt x="1375946" y="117528"/>
                  <a:pt x="1366186" y="125125"/>
                </a:cubicBezTo>
                <a:cubicBezTo>
                  <a:pt x="1356426" y="132721"/>
                  <a:pt x="1349072" y="143084"/>
                  <a:pt x="1344124" y="156211"/>
                </a:cubicBezTo>
                <a:lnTo>
                  <a:pt x="1429511" y="156211"/>
                </a:lnTo>
                <a:cubicBezTo>
                  <a:pt x="1429543" y="156052"/>
                  <a:pt x="1429670" y="154844"/>
                  <a:pt x="1429893" y="152587"/>
                </a:cubicBezTo>
                <a:cubicBezTo>
                  <a:pt x="1430115" y="150331"/>
                  <a:pt x="1430242" y="147978"/>
                  <a:pt x="1430274" y="145531"/>
                </a:cubicBezTo>
                <a:cubicBezTo>
                  <a:pt x="1430155" y="135352"/>
                  <a:pt x="1427344" y="127485"/>
                  <a:pt x="1421840" y="121930"/>
                </a:cubicBezTo>
                <a:cubicBezTo>
                  <a:pt x="1416337" y="116376"/>
                  <a:pt x="1408855" y="113563"/>
                  <a:pt x="1399397" y="113491"/>
                </a:cubicBezTo>
                <a:close/>
                <a:moveTo>
                  <a:pt x="2264283" y="80773"/>
                </a:moveTo>
                <a:lnTo>
                  <a:pt x="2342736" y="80773"/>
                </a:lnTo>
                <a:lnTo>
                  <a:pt x="2320244" y="195819"/>
                </a:lnTo>
                <a:cubicBezTo>
                  <a:pt x="2319648" y="199090"/>
                  <a:pt x="2319124" y="202266"/>
                  <a:pt x="2318671" y="205347"/>
                </a:cubicBezTo>
                <a:cubicBezTo>
                  <a:pt x="2318219" y="208428"/>
                  <a:pt x="2317980" y="211224"/>
                  <a:pt x="2317957" y="213733"/>
                </a:cubicBezTo>
                <a:cubicBezTo>
                  <a:pt x="2317877" y="221022"/>
                  <a:pt x="2319752" y="226644"/>
                  <a:pt x="2323580" y="230599"/>
                </a:cubicBezTo>
                <a:cubicBezTo>
                  <a:pt x="2327408" y="234553"/>
                  <a:pt x="2333666" y="236554"/>
                  <a:pt x="2342355" y="236602"/>
                </a:cubicBezTo>
                <a:cubicBezTo>
                  <a:pt x="2353751" y="236360"/>
                  <a:pt x="2364124" y="232863"/>
                  <a:pt x="2373472" y="226113"/>
                </a:cubicBezTo>
                <a:cubicBezTo>
                  <a:pt x="2382820" y="219363"/>
                  <a:pt x="2390622" y="210813"/>
                  <a:pt x="2396877" y="200463"/>
                </a:cubicBezTo>
                <a:cubicBezTo>
                  <a:pt x="2403132" y="190113"/>
                  <a:pt x="2407318" y="179417"/>
                  <a:pt x="2409436" y="168376"/>
                </a:cubicBezTo>
                <a:lnTo>
                  <a:pt x="2419331" y="116920"/>
                </a:lnTo>
                <a:lnTo>
                  <a:pt x="2389245" y="116920"/>
                </a:lnTo>
                <a:lnTo>
                  <a:pt x="2396488" y="80773"/>
                </a:lnTo>
                <a:lnTo>
                  <a:pt x="2474929" y="80773"/>
                </a:lnTo>
                <a:lnTo>
                  <a:pt x="2449021" y="212207"/>
                </a:lnTo>
                <a:cubicBezTo>
                  <a:pt x="2448640" y="214153"/>
                  <a:pt x="2448354" y="216170"/>
                  <a:pt x="2448163" y="218258"/>
                </a:cubicBezTo>
                <a:cubicBezTo>
                  <a:pt x="2447972" y="220346"/>
                  <a:pt x="2447878" y="222268"/>
                  <a:pt x="2447878" y="224023"/>
                </a:cubicBezTo>
                <a:cubicBezTo>
                  <a:pt x="2447917" y="229843"/>
                  <a:pt x="2449362" y="233925"/>
                  <a:pt x="2452211" y="236267"/>
                </a:cubicBezTo>
                <a:cubicBezTo>
                  <a:pt x="2455061" y="238610"/>
                  <a:pt x="2459078" y="239737"/>
                  <a:pt x="2464261" y="239650"/>
                </a:cubicBezTo>
                <a:cubicBezTo>
                  <a:pt x="2466427" y="239618"/>
                  <a:pt x="2468285" y="239491"/>
                  <a:pt x="2469833" y="239269"/>
                </a:cubicBezTo>
                <a:cubicBezTo>
                  <a:pt x="2471381" y="239046"/>
                  <a:pt x="2472190" y="238919"/>
                  <a:pt x="2472261" y="238888"/>
                </a:cubicBezTo>
                <a:lnTo>
                  <a:pt x="2465404" y="275037"/>
                </a:lnTo>
                <a:cubicBezTo>
                  <a:pt x="2465284" y="275084"/>
                  <a:pt x="2463332" y="275275"/>
                  <a:pt x="2459546" y="275607"/>
                </a:cubicBezTo>
                <a:cubicBezTo>
                  <a:pt x="2455760" y="275940"/>
                  <a:pt x="2450856" y="276131"/>
                  <a:pt x="2444833" y="276178"/>
                </a:cubicBezTo>
                <a:cubicBezTo>
                  <a:pt x="2432502" y="276464"/>
                  <a:pt x="2422146" y="273705"/>
                  <a:pt x="2413765" y="267902"/>
                </a:cubicBezTo>
                <a:cubicBezTo>
                  <a:pt x="2405383" y="262098"/>
                  <a:pt x="2401022" y="251538"/>
                  <a:pt x="2400681" y="236221"/>
                </a:cubicBezTo>
                <a:lnTo>
                  <a:pt x="2399919" y="236221"/>
                </a:lnTo>
                <a:cubicBezTo>
                  <a:pt x="2392882" y="247186"/>
                  <a:pt x="2383034" y="257034"/>
                  <a:pt x="2370375" y="265764"/>
                </a:cubicBezTo>
                <a:cubicBezTo>
                  <a:pt x="2357714" y="274493"/>
                  <a:pt x="2342148" y="279108"/>
                  <a:pt x="2323675" y="279607"/>
                </a:cubicBezTo>
                <a:cubicBezTo>
                  <a:pt x="2308017" y="279742"/>
                  <a:pt x="2294883" y="275666"/>
                  <a:pt x="2284271" y="267379"/>
                </a:cubicBezTo>
                <a:cubicBezTo>
                  <a:pt x="2273660" y="259092"/>
                  <a:pt x="2268140" y="245784"/>
                  <a:pt x="2267712" y="227454"/>
                </a:cubicBezTo>
                <a:cubicBezTo>
                  <a:pt x="2267728" y="224008"/>
                  <a:pt x="2267982" y="220324"/>
                  <a:pt x="2268473" y="216401"/>
                </a:cubicBezTo>
                <a:cubicBezTo>
                  <a:pt x="2268965" y="212478"/>
                  <a:pt x="2269600" y="208413"/>
                  <a:pt x="2270376" y="204204"/>
                </a:cubicBezTo>
                <a:lnTo>
                  <a:pt x="2287125" y="116920"/>
                </a:lnTo>
                <a:lnTo>
                  <a:pt x="2257044" y="116920"/>
                </a:lnTo>
                <a:close/>
                <a:moveTo>
                  <a:pt x="1009269" y="80773"/>
                </a:moveTo>
                <a:lnTo>
                  <a:pt x="1087326" y="80773"/>
                </a:lnTo>
                <a:lnTo>
                  <a:pt x="1061799" y="212207"/>
                </a:lnTo>
                <a:cubicBezTo>
                  <a:pt x="1061403" y="214153"/>
                  <a:pt x="1061053" y="216170"/>
                  <a:pt x="1060752" y="218258"/>
                </a:cubicBezTo>
                <a:cubicBezTo>
                  <a:pt x="1060450" y="220346"/>
                  <a:pt x="1060291" y="222268"/>
                  <a:pt x="1060275" y="224023"/>
                </a:cubicBezTo>
                <a:cubicBezTo>
                  <a:pt x="1060339" y="229843"/>
                  <a:pt x="1061831" y="233925"/>
                  <a:pt x="1064752" y="236267"/>
                </a:cubicBezTo>
                <a:cubicBezTo>
                  <a:pt x="1067673" y="238610"/>
                  <a:pt x="1071642" y="239737"/>
                  <a:pt x="1076659" y="239650"/>
                </a:cubicBezTo>
                <a:cubicBezTo>
                  <a:pt x="1079008" y="239618"/>
                  <a:pt x="1080976" y="239491"/>
                  <a:pt x="1082564" y="239269"/>
                </a:cubicBezTo>
                <a:cubicBezTo>
                  <a:pt x="1084151" y="239046"/>
                  <a:pt x="1084977" y="238919"/>
                  <a:pt x="1085040" y="238888"/>
                </a:cubicBezTo>
                <a:lnTo>
                  <a:pt x="1078182" y="275037"/>
                </a:lnTo>
                <a:cubicBezTo>
                  <a:pt x="1077992" y="275084"/>
                  <a:pt x="1076182" y="275275"/>
                  <a:pt x="1072753" y="275607"/>
                </a:cubicBezTo>
                <a:cubicBezTo>
                  <a:pt x="1069324" y="275940"/>
                  <a:pt x="1065419" y="276131"/>
                  <a:pt x="1061037" y="276178"/>
                </a:cubicBezTo>
                <a:cubicBezTo>
                  <a:pt x="1053103" y="276371"/>
                  <a:pt x="1045288" y="275647"/>
                  <a:pt x="1037593" y="274008"/>
                </a:cubicBezTo>
                <a:cubicBezTo>
                  <a:pt x="1029897" y="272368"/>
                  <a:pt x="1023492" y="268656"/>
                  <a:pt x="1018377" y="262873"/>
                </a:cubicBezTo>
                <a:cubicBezTo>
                  <a:pt x="1013262" y="257089"/>
                  <a:pt x="1010607" y="248078"/>
                  <a:pt x="1010412" y="235838"/>
                </a:cubicBezTo>
                <a:cubicBezTo>
                  <a:pt x="1010412" y="233155"/>
                  <a:pt x="1010602" y="230137"/>
                  <a:pt x="1010983" y="226786"/>
                </a:cubicBezTo>
                <a:cubicBezTo>
                  <a:pt x="1011364" y="223435"/>
                  <a:pt x="1011935" y="219846"/>
                  <a:pt x="1012696" y="216019"/>
                </a:cubicBezTo>
                <a:lnTo>
                  <a:pt x="1032108" y="116920"/>
                </a:lnTo>
                <a:lnTo>
                  <a:pt x="1002030" y="116920"/>
                </a:lnTo>
                <a:close/>
                <a:moveTo>
                  <a:pt x="4422985" y="78106"/>
                </a:moveTo>
                <a:cubicBezTo>
                  <a:pt x="4425699" y="78138"/>
                  <a:pt x="4428080" y="78264"/>
                  <a:pt x="4430127" y="78487"/>
                </a:cubicBezTo>
                <a:cubicBezTo>
                  <a:pt x="4432174" y="78709"/>
                  <a:pt x="4433602" y="78836"/>
                  <a:pt x="4434412" y="78867"/>
                </a:cubicBezTo>
                <a:lnTo>
                  <a:pt x="4424890" y="126445"/>
                </a:lnTo>
                <a:cubicBezTo>
                  <a:pt x="4424294" y="126413"/>
                  <a:pt x="4423009" y="126286"/>
                  <a:pt x="4421033" y="126064"/>
                </a:cubicBezTo>
                <a:cubicBezTo>
                  <a:pt x="4419057" y="125842"/>
                  <a:pt x="4416534" y="125715"/>
                  <a:pt x="4413463" y="125683"/>
                </a:cubicBezTo>
                <a:cubicBezTo>
                  <a:pt x="4403619" y="125777"/>
                  <a:pt x="4393726" y="129060"/>
                  <a:pt x="4383782" y="135533"/>
                </a:cubicBezTo>
                <a:cubicBezTo>
                  <a:pt x="4373840" y="142005"/>
                  <a:pt x="4365018" y="151102"/>
                  <a:pt x="4357318" y="162824"/>
                </a:cubicBezTo>
                <a:cubicBezTo>
                  <a:pt x="4349618" y="174545"/>
                  <a:pt x="4344210" y="188327"/>
                  <a:pt x="4341095" y="204169"/>
                </a:cubicBezTo>
                <a:lnTo>
                  <a:pt x="4327764" y="275035"/>
                </a:lnTo>
                <a:lnTo>
                  <a:pt x="4279392" y="275035"/>
                </a:lnTo>
                <a:lnTo>
                  <a:pt x="4308339" y="125302"/>
                </a:lnTo>
                <a:cubicBezTo>
                  <a:pt x="4308792" y="123119"/>
                  <a:pt x="4308554" y="121199"/>
                  <a:pt x="4307625" y="119540"/>
                </a:cubicBezTo>
                <a:cubicBezTo>
                  <a:pt x="4306697" y="117881"/>
                  <a:pt x="4304649" y="117008"/>
                  <a:pt x="4301483" y="116920"/>
                </a:cubicBezTo>
                <a:lnTo>
                  <a:pt x="4279773" y="116920"/>
                </a:lnTo>
                <a:lnTo>
                  <a:pt x="4287010" y="80773"/>
                </a:lnTo>
                <a:lnTo>
                  <a:pt x="4337667" y="80773"/>
                </a:lnTo>
                <a:cubicBezTo>
                  <a:pt x="4345253" y="80749"/>
                  <a:pt x="4350840" y="82128"/>
                  <a:pt x="4354426" y="84911"/>
                </a:cubicBezTo>
                <a:cubicBezTo>
                  <a:pt x="4358013" y="87693"/>
                  <a:pt x="4359790" y="92021"/>
                  <a:pt x="4359759" y="97895"/>
                </a:cubicBezTo>
                <a:cubicBezTo>
                  <a:pt x="4359679" y="100971"/>
                  <a:pt x="4358981" y="105665"/>
                  <a:pt x="4357664" y="111977"/>
                </a:cubicBezTo>
                <a:cubicBezTo>
                  <a:pt x="4356347" y="118289"/>
                  <a:pt x="4354886" y="123747"/>
                  <a:pt x="4353283" y="128350"/>
                </a:cubicBezTo>
                <a:lnTo>
                  <a:pt x="4354046" y="128350"/>
                </a:lnTo>
                <a:cubicBezTo>
                  <a:pt x="4360727" y="114599"/>
                  <a:pt x="4370122" y="102894"/>
                  <a:pt x="4382231" y="93236"/>
                </a:cubicBezTo>
                <a:cubicBezTo>
                  <a:pt x="4394340" y="83577"/>
                  <a:pt x="4407924" y="78534"/>
                  <a:pt x="4422985" y="78106"/>
                </a:cubicBezTo>
                <a:close/>
                <a:moveTo>
                  <a:pt x="1279735" y="78106"/>
                </a:moveTo>
                <a:cubicBezTo>
                  <a:pt x="1282449" y="78138"/>
                  <a:pt x="1284830" y="78264"/>
                  <a:pt x="1286877" y="78487"/>
                </a:cubicBezTo>
                <a:cubicBezTo>
                  <a:pt x="1288924" y="78709"/>
                  <a:pt x="1290352" y="78836"/>
                  <a:pt x="1291162" y="78867"/>
                </a:cubicBezTo>
                <a:lnTo>
                  <a:pt x="1281640" y="126445"/>
                </a:lnTo>
                <a:cubicBezTo>
                  <a:pt x="1281045" y="126413"/>
                  <a:pt x="1279759" y="126286"/>
                  <a:pt x="1277783" y="126064"/>
                </a:cubicBezTo>
                <a:cubicBezTo>
                  <a:pt x="1275807" y="125842"/>
                  <a:pt x="1273284" y="125715"/>
                  <a:pt x="1270213" y="125683"/>
                </a:cubicBezTo>
                <a:cubicBezTo>
                  <a:pt x="1260369" y="125777"/>
                  <a:pt x="1250475" y="129060"/>
                  <a:pt x="1240532" y="135533"/>
                </a:cubicBezTo>
                <a:cubicBezTo>
                  <a:pt x="1230590" y="142005"/>
                  <a:pt x="1221768" y="151102"/>
                  <a:pt x="1214068" y="162824"/>
                </a:cubicBezTo>
                <a:cubicBezTo>
                  <a:pt x="1206368" y="174545"/>
                  <a:pt x="1200960" y="188327"/>
                  <a:pt x="1197845" y="204169"/>
                </a:cubicBezTo>
                <a:lnTo>
                  <a:pt x="1184514" y="275035"/>
                </a:lnTo>
                <a:lnTo>
                  <a:pt x="1136142" y="275035"/>
                </a:lnTo>
                <a:lnTo>
                  <a:pt x="1165089" y="125302"/>
                </a:lnTo>
                <a:cubicBezTo>
                  <a:pt x="1165542" y="123119"/>
                  <a:pt x="1165303" y="121199"/>
                  <a:pt x="1164375" y="119540"/>
                </a:cubicBezTo>
                <a:cubicBezTo>
                  <a:pt x="1163447" y="117881"/>
                  <a:pt x="1161399" y="117008"/>
                  <a:pt x="1158233" y="116920"/>
                </a:cubicBezTo>
                <a:lnTo>
                  <a:pt x="1136523" y="116920"/>
                </a:lnTo>
                <a:lnTo>
                  <a:pt x="1143760" y="80773"/>
                </a:lnTo>
                <a:lnTo>
                  <a:pt x="1194417" y="80773"/>
                </a:lnTo>
                <a:cubicBezTo>
                  <a:pt x="1202003" y="80749"/>
                  <a:pt x="1207590" y="82128"/>
                  <a:pt x="1211176" y="84911"/>
                </a:cubicBezTo>
                <a:cubicBezTo>
                  <a:pt x="1214763" y="87693"/>
                  <a:pt x="1216540" y="92021"/>
                  <a:pt x="1216508" y="97895"/>
                </a:cubicBezTo>
                <a:cubicBezTo>
                  <a:pt x="1216429" y="100971"/>
                  <a:pt x="1215731" y="105665"/>
                  <a:pt x="1214414" y="111977"/>
                </a:cubicBezTo>
                <a:cubicBezTo>
                  <a:pt x="1213096" y="118289"/>
                  <a:pt x="1211637" y="123747"/>
                  <a:pt x="1210034" y="128350"/>
                </a:cubicBezTo>
                <a:lnTo>
                  <a:pt x="1210795" y="128350"/>
                </a:lnTo>
                <a:cubicBezTo>
                  <a:pt x="1217477" y="114599"/>
                  <a:pt x="1226872" y="102894"/>
                  <a:pt x="1238981" y="93236"/>
                </a:cubicBezTo>
                <a:cubicBezTo>
                  <a:pt x="1251090" y="83577"/>
                  <a:pt x="1264675" y="78534"/>
                  <a:pt x="1279735" y="78106"/>
                </a:cubicBezTo>
                <a:close/>
                <a:moveTo>
                  <a:pt x="5239116" y="76201"/>
                </a:moveTo>
                <a:cubicBezTo>
                  <a:pt x="5265003" y="76572"/>
                  <a:pt x="5284365" y="83440"/>
                  <a:pt x="5297199" y="96807"/>
                </a:cubicBezTo>
                <a:cubicBezTo>
                  <a:pt x="5310034" y="110174"/>
                  <a:pt x="5316443" y="127814"/>
                  <a:pt x="5316426" y="149727"/>
                </a:cubicBezTo>
                <a:cubicBezTo>
                  <a:pt x="5316156" y="158515"/>
                  <a:pt x="5315078" y="166445"/>
                  <a:pt x="5313191" y="173515"/>
                </a:cubicBezTo>
                <a:cubicBezTo>
                  <a:pt x="5311304" y="180586"/>
                  <a:pt x="5310225" y="184327"/>
                  <a:pt x="5309955" y="184738"/>
                </a:cubicBezTo>
                <a:lnTo>
                  <a:pt x="5176219" y="184738"/>
                </a:lnTo>
                <a:cubicBezTo>
                  <a:pt x="5176171" y="184818"/>
                  <a:pt x="5175981" y="185803"/>
                  <a:pt x="5175647" y="187693"/>
                </a:cubicBezTo>
                <a:cubicBezTo>
                  <a:pt x="5175313" y="189584"/>
                  <a:pt x="5175123" y="191904"/>
                  <a:pt x="5175075" y="194653"/>
                </a:cubicBezTo>
                <a:cubicBezTo>
                  <a:pt x="5175178" y="207674"/>
                  <a:pt x="5179451" y="218240"/>
                  <a:pt x="5187893" y="226351"/>
                </a:cubicBezTo>
                <a:cubicBezTo>
                  <a:pt x="5196335" y="234463"/>
                  <a:pt x="5208326" y="238642"/>
                  <a:pt x="5223868" y="238888"/>
                </a:cubicBezTo>
                <a:cubicBezTo>
                  <a:pt x="5234451" y="238624"/>
                  <a:pt x="5244285" y="236779"/>
                  <a:pt x="5253369" y="233351"/>
                </a:cubicBezTo>
                <a:cubicBezTo>
                  <a:pt x="5262453" y="229924"/>
                  <a:pt x="5269800" y="226497"/>
                  <a:pt x="5275410" y="223069"/>
                </a:cubicBezTo>
                <a:cubicBezTo>
                  <a:pt x="5281021" y="219642"/>
                  <a:pt x="5283909" y="217797"/>
                  <a:pt x="5284073" y="217533"/>
                </a:cubicBezTo>
                <a:lnTo>
                  <a:pt x="5297014" y="254110"/>
                </a:lnTo>
                <a:cubicBezTo>
                  <a:pt x="5296864" y="254425"/>
                  <a:pt x="5293442" y="256628"/>
                  <a:pt x="5286747" y="260721"/>
                </a:cubicBezTo>
                <a:cubicBezTo>
                  <a:pt x="5280053" y="264813"/>
                  <a:pt x="5270986" y="268905"/>
                  <a:pt x="5259548" y="272997"/>
                </a:cubicBezTo>
                <a:cubicBezTo>
                  <a:pt x="5248109" y="277089"/>
                  <a:pt x="5235200" y="279292"/>
                  <a:pt x="5220818" y="279607"/>
                </a:cubicBezTo>
                <a:cubicBezTo>
                  <a:pt x="5190375" y="279062"/>
                  <a:pt x="5167058" y="271019"/>
                  <a:pt x="5150866" y="255479"/>
                </a:cubicBezTo>
                <a:cubicBezTo>
                  <a:pt x="5134675" y="239938"/>
                  <a:pt x="5126504" y="220171"/>
                  <a:pt x="5126355" y="196178"/>
                </a:cubicBezTo>
                <a:cubicBezTo>
                  <a:pt x="5126547" y="173949"/>
                  <a:pt x="5131491" y="153817"/>
                  <a:pt x="5141189" y="135782"/>
                </a:cubicBezTo>
                <a:cubicBezTo>
                  <a:pt x="5150886" y="117747"/>
                  <a:pt x="5164183" y="103373"/>
                  <a:pt x="5181080" y="92661"/>
                </a:cubicBezTo>
                <a:cubicBezTo>
                  <a:pt x="5197978" y="81948"/>
                  <a:pt x="5217323" y="76462"/>
                  <a:pt x="5239116" y="76201"/>
                </a:cubicBezTo>
                <a:close/>
                <a:moveTo>
                  <a:pt x="5031438" y="76201"/>
                </a:moveTo>
                <a:cubicBezTo>
                  <a:pt x="5041935" y="76111"/>
                  <a:pt x="5053157" y="77559"/>
                  <a:pt x="5065107" y="80542"/>
                </a:cubicBezTo>
                <a:cubicBezTo>
                  <a:pt x="5077057" y="83526"/>
                  <a:pt x="5086954" y="88582"/>
                  <a:pt x="5094797" y="95711"/>
                </a:cubicBezTo>
                <a:cubicBezTo>
                  <a:pt x="5102641" y="102840"/>
                  <a:pt x="5105651" y="112578"/>
                  <a:pt x="5103828" y="124924"/>
                </a:cubicBezTo>
                <a:lnTo>
                  <a:pt x="5098875" y="149317"/>
                </a:lnTo>
                <a:lnTo>
                  <a:pt x="5057346" y="149317"/>
                </a:lnTo>
                <a:lnTo>
                  <a:pt x="5059632" y="137120"/>
                </a:lnTo>
                <a:cubicBezTo>
                  <a:pt x="5060378" y="130625"/>
                  <a:pt x="5057458" y="125702"/>
                  <a:pt x="5050869" y="122351"/>
                </a:cubicBezTo>
                <a:cubicBezTo>
                  <a:pt x="5044281" y="119000"/>
                  <a:pt x="5036407" y="117317"/>
                  <a:pt x="5027247" y="117301"/>
                </a:cubicBezTo>
                <a:cubicBezTo>
                  <a:pt x="5014014" y="117508"/>
                  <a:pt x="5002042" y="121033"/>
                  <a:pt x="4991334" y="127874"/>
                </a:cubicBezTo>
                <a:cubicBezTo>
                  <a:pt x="4980626" y="134716"/>
                  <a:pt x="4972099" y="143633"/>
                  <a:pt x="4965751" y="154625"/>
                </a:cubicBezTo>
                <a:cubicBezTo>
                  <a:pt x="4959403" y="165618"/>
                  <a:pt x="4956153" y="177443"/>
                  <a:pt x="4956000" y="190101"/>
                </a:cubicBezTo>
                <a:cubicBezTo>
                  <a:pt x="4956008" y="204306"/>
                  <a:pt x="4960374" y="215916"/>
                  <a:pt x="4969097" y="224928"/>
                </a:cubicBezTo>
                <a:cubicBezTo>
                  <a:pt x="4977821" y="233941"/>
                  <a:pt x="4990854" y="238594"/>
                  <a:pt x="5008197" y="238888"/>
                </a:cubicBezTo>
                <a:cubicBezTo>
                  <a:pt x="5020627" y="238587"/>
                  <a:pt x="5031666" y="236479"/>
                  <a:pt x="5041316" y="232564"/>
                </a:cubicBezTo>
                <a:cubicBezTo>
                  <a:pt x="5050965" y="228649"/>
                  <a:pt x="5058562" y="224734"/>
                  <a:pt x="5064105" y="220818"/>
                </a:cubicBezTo>
                <a:cubicBezTo>
                  <a:pt x="5069649" y="216903"/>
                  <a:pt x="5072476" y="214795"/>
                  <a:pt x="5072586" y="214494"/>
                </a:cubicBezTo>
                <a:lnTo>
                  <a:pt x="5085540" y="251066"/>
                </a:lnTo>
                <a:cubicBezTo>
                  <a:pt x="5085498" y="251418"/>
                  <a:pt x="5082280" y="253885"/>
                  <a:pt x="5075888" y="258465"/>
                </a:cubicBezTo>
                <a:cubicBezTo>
                  <a:pt x="5069496" y="263046"/>
                  <a:pt x="5060182" y="267627"/>
                  <a:pt x="5047948" y="272208"/>
                </a:cubicBezTo>
                <a:cubicBezTo>
                  <a:pt x="5035714" y="276788"/>
                  <a:pt x="5020813" y="279255"/>
                  <a:pt x="5003244" y="279607"/>
                </a:cubicBezTo>
                <a:cubicBezTo>
                  <a:pt x="4972566" y="279117"/>
                  <a:pt x="4948890" y="270964"/>
                  <a:pt x="4932216" y="255148"/>
                </a:cubicBezTo>
                <a:cubicBezTo>
                  <a:pt x="4915543" y="239332"/>
                  <a:pt x="4907104" y="218793"/>
                  <a:pt x="4906899" y="193531"/>
                </a:cubicBezTo>
                <a:cubicBezTo>
                  <a:pt x="4907096" y="173244"/>
                  <a:pt x="4912496" y="154239"/>
                  <a:pt x="4923100" y="136516"/>
                </a:cubicBezTo>
                <a:cubicBezTo>
                  <a:pt x="4933704" y="118793"/>
                  <a:pt x="4948330" y="104395"/>
                  <a:pt x="4966977" y="93322"/>
                </a:cubicBezTo>
                <a:cubicBezTo>
                  <a:pt x="4985624" y="82248"/>
                  <a:pt x="5007111" y="76541"/>
                  <a:pt x="5031438" y="76201"/>
                </a:cubicBezTo>
                <a:close/>
                <a:moveTo>
                  <a:pt x="4814316" y="76201"/>
                </a:moveTo>
                <a:cubicBezTo>
                  <a:pt x="4830907" y="76224"/>
                  <a:pt x="4844072" y="80649"/>
                  <a:pt x="4853811" y="89475"/>
                </a:cubicBezTo>
                <a:cubicBezTo>
                  <a:pt x="4863549" y="98301"/>
                  <a:pt x="4868529" y="111386"/>
                  <a:pt x="4868752" y="128731"/>
                </a:cubicBezTo>
                <a:cubicBezTo>
                  <a:pt x="4868559" y="137174"/>
                  <a:pt x="4867210" y="147805"/>
                  <a:pt x="4864705" y="160624"/>
                </a:cubicBezTo>
                <a:cubicBezTo>
                  <a:pt x="4862200" y="173443"/>
                  <a:pt x="4859693" y="185798"/>
                  <a:pt x="4857187" y="197690"/>
                </a:cubicBezTo>
                <a:cubicBezTo>
                  <a:pt x="4854680" y="209583"/>
                  <a:pt x="4853328" y="218360"/>
                  <a:pt x="4853130" y="224023"/>
                </a:cubicBezTo>
                <a:cubicBezTo>
                  <a:pt x="4853194" y="230010"/>
                  <a:pt x="4854686" y="234139"/>
                  <a:pt x="4857607" y="236410"/>
                </a:cubicBezTo>
                <a:cubicBezTo>
                  <a:pt x="4860528" y="238681"/>
                  <a:pt x="4864497" y="239761"/>
                  <a:pt x="4869513" y="239650"/>
                </a:cubicBezTo>
                <a:cubicBezTo>
                  <a:pt x="4871863" y="239618"/>
                  <a:pt x="4873831" y="239491"/>
                  <a:pt x="4875419" y="239269"/>
                </a:cubicBezTo>
                <a:cubicBezTo>
                  <a:pt x="4877006" y="239046"/>
                  <a:pt x="4877832" y="238919"/>
                  <a:pt x="4877895" y="238888"/>
                </a:cubicBezTo>
                <a:lnTo>
                  <a:pt x="4871038" y="275037"/>
                </a:lnTo>
                <a:cubicBezTo>
                  <a:pt x="4870990" y="275084"/>
                  <a:pt x="4869275" y="275275"/>
                  <a:pt x="4865894" y="275607"/>
                </a:cubicBezTo>
                <a:cubicBezTo>
                  <a:pt x="4862513" y="275940"/>
                  <a:pt x="4857751" y="276131"/>
                  <a:pt x="4851608" y="276178"/>
                </a:cubicBezTo>
                <a:cubicBezTo>
                  <a:pt x="4844665" y="276361"/>
                  <a:pt x="4837531" y="275614"/>
                  <a:pt x="4830208" y="273937"/>
                </a:cubicBezTo>
                <a:cubicBezTo>
                  <a:pt x="4822884" y="272260"/>
                  <a:pt x="4816681" y="268553"/>
                  <a:pt x="4811599" y="262817"/>
                </a:cubicBezTo>
                <a:cubicBezTo>
                  <a:pt x="4806516" y="257080"/>
                  <a:pt x="4803867" y="248214"/>
                  <a:pt x="4803648" y="236220"/>
                </a:cubicBezTo>
                <a:cubicBezTo>
                  <a:pt x="4803831" y="229034"/>
                  <a:pt x="4805114" y="219308"/>
                  <a:pt x="4807497" y="207040"/>
                </a:cubicBezTo>
                <a:cubicBezTo>
                  <a:pt x="4809880" y="194773"/>
                  <a:pt x="4812264" y="182674"/>
                  <a:pt x="4814649" y="170744"/>
                </a:cubicBezTo>
                <a:cubicBezTo>
                  <a:pt x="4817033" y="158814"/>
                  <a:pt x="4818319" y="149763"/>
                  <a:pt x="4818507" y="143590"/>
                </a:cubicBezTo>
                <a:cubicBezTo>
                  <a:pt x="4818570" y="136288"/>
                  <a:pt x="4816634" y="130604"/>
                  <a:pt x="4812697" y="126540"/>
                </a:cubicBezTo>
                <a:cubicBezTo>
                  <a:pt x="4808760" y="122476"/>
                  <a:pt x="4802441" y="120413"/>
                  <a:pt x="4793742" y="120349"/>
                </a:cubicBezTo>
                <a:cubicBezTo>
                  <a:pt x="4776661" y="120929"/>
                  <a:pt x="4761960" y="127866"/>
                  <a:pt x="4749641" y="141161"/>
                </a:cubicBezTo>
                <a:cubicBezTo>
                  <a:pt x="4737322" y="154457"/>
                  <a:pt x="4729289" y="170633"/>
                  <a:pt x="4725543" y="189691"/>
                </a:cubicBezTo>
                <a:lnTo>
                  <a:pt x="4708779" y="275035"/>
                </a:lnTo>
                <a:lnTo>
                  <a:pt x="4660392" y="275035"/>
                </a:lnTo>
                <a:lnTo>
                  <a:pt x="4689729" y="125302"/>
                </a:lnTo>
                <a:cubicBezTo>
                  <a:pt x="4690134" y="122786"/>
                  <a:pt x="4689801" y="120770"/>
                  <a:pt x="4688729" y="119254"/>
                </a:cubicBezTo>
                <a:cubicBezTo>
                  <a:pt x="4687657" y="117738"/>
                  <a:pt x="4685705" y="116960"/>
                  <a:pt x="4682871" y="116920"/>
                </a:cubicBezTo>
                <a:lnTo>
                  <a:pt x="4661154" y="116920"/>
                </a:lnTo>
                <a:lnTo>
                  <a:pt x="4668012" y="80773"/>
                </a:lnTo>
                <a:lnTo>
                  <a:pt x="4719066" y="80773"/>
                </a:lnTo>
                <a:cubicBezTo>
                  <a:pt x="4726638" y="80797"/>
                  <a:pt x="4732163" y="82271"/>
                  <a:pt x="4735640" y="85196"/>
                </a:cubicBezTo>
                <a:cubicBezTo>
                  <a:pt x="4739116" y="88121"/>
                  <a:pt x="4740831" y="92354"/>
                  <a:pt x="4740783" y="97895"/>
                </a:cubicBezTo>
                <a:cubicBezTo>
                  <a:pt x="4740759" y="100249"/>
                  <a:pt x="4740331" y="103627"/>
                  <a:pt x="4739497" y="108027"/>
                </a:cubicBezTo>
                <a:cubicBezTo>
                  <a:pt x="4738664" y="112427"/>
                  <a:pt x="4737568" y="116280"/>
                  <a:pt x="4736211" y="119588"/>
                </a:cubicBezTo>
                <a:lnTo>
                  <a:pt x="4736973" y="119588"/>
                </a:lnTo>
                <a:cubicBezTo>
                  <a:pt x="4738133" y="116776"/>
                  <a:pt x="4741825" y="111955"/>
                  <a:pt x="4748051" y="105126"/>
                </a:cubicBezTo>
                <a:cubicBezTo>
                  <a:pt x="4754276" y="98296"/>
                  <a:pt x="4762935" y="91868"/>
                  <a:pt x="4774029" y="85842"/>
                </a:cubicBezTo>
                <a:cubicBezTo>
                  <a:pt x="4785123" y="79816"/>
                  <a:pt x="4798551" y="76603"/>
                  <a:pt x="4814316" y="76201"/>
                </a:cubicBezTo>
                <a:close/>
                <a:moveTo>
                  <a:pt x="4536175" y="76201"/>
                </a:moveTo>
                <a:cubicBezTo>
                  <a:pt x="4547830" y="76114"/>
                  <a:pt x="4558932" y="77895"/>
                  <a:pt x="4569481" y="81544"/>
                </a:cubicBezTo>
                <a:cubicBezTo>
                  <a:pt x="4580031" y="85193"/>
                  <a:pt x="4588675" y="91234"/>
                  <a:pt x="4595415" y="99666"/>
                </a:cubicBezTo>
                <a:cubicBezTo>
                  <a:pt x="4602154" y="108098"/>
                  <a:pt x="4605636" y="119445"/>
                  <a:pt x="4605862" y="133706"/>
                </a:cubicBezTo>
                <a:cubicBezTo>
                  <a:pt x="4605664" y="141595"/>
                  <a:pt x="4604283" y="151490"/>
                  <a:pt x="4601717" y="163392"/>
                </a:cubicBezTo>
                <a:cubicBezTo>
                  <a:pt x="4599151" y="175295"/>
                  <a:pt x="4596586" y="186879"/>
                  <a:pt x="4594020" y="198146"/>
                </a:cubicBezTo>
                <a:cubicBezTo>
                  <a:pt x="4591454" y="209412"/>
                  <a:pt x="4590073" y="218035"/>
                  <a:pt x="4589876" y="224015"/>
                </a:cubicBezTo>
                <a:cubicBezTo>
                  <a:pt x="4589939" y="229839"/>
                  <a:pt x="4591430" y="233922"/>
                  <a:pt x="4594348" y="236266"/>
                </a:cubicBezTo>
                <a:cubicBezTo>
                  <a:pt x="4597266" y="238609"/>
                  <a:pt x="4601231" y="239737"/>
                  <a:pt x="4606243" y="239650"/>
                </a:cubicBezTo>
                <a:cubicBezTo>
                  <a:pt x="4608592" y="239618"/>
                  <a:pt x="4610560" y="239491"/>
                  <a:pt x="4612148" y="239269"/>
                </a:cubicBezTo>
                <a:cubicBezTo>
                  <a:pt x="4613735" y="239046"/>
                  <a:pt x="4614561" y="238919"/>
                  <a:pt x="4614624" y="238887"/>
                </a:cubicBezTo>
                <a:lnTo>
                  <a:pt x="4607766" y="275037"/>
                </a:lnTo>
                <a:cubicBezTo>
                  <a:pt x="4607806" y="275084"/>
                  <a:pt x="4606204" y="275275"/>
                  <a:pt x="4602960" y="275607"/>
                </a:cubicBezTo>
                <a:cubicBezTo>
                  <a:pt x="4599716" y="275940"/>
                  <a:pt x="4594594" y="276131"/>
                  <a:pt x="4587592" y="276178"/>
                </a:cubicBezTo>
                <a:cubicBezTo>
                  <a:pt x="4576569" y="276503"/>
                  <a:pt x="4566733" y="274426"/>
                  <a:pt x="4558084" y="269948"/>
                </a:cubicBezTo>
                <a:cubicBezTo>
                  <a:pt x="4549434" y="265470"/>
                  <a:pt x="4544164" y="256640"/>
                  <a:pt x="4542274" y="243460"/>
                </a:cubicBezTo>
                <a:lnTo>
                  <a:pt x="4541512" y="243460"/>
                </a:lnTo>
                <a:cubicBezTo>
                  <a:pt x="4541594" y="243906"/>
                  <a:pt x="4539057" y="247030"/>
                  <a:pt x="4533902" y="252831"/>
                </a:cubicBezTo>
                <a:cubicBezTo>
                  <a:pt x="4528746" y="258633"/>
                  <a:pt x="4521240" y="264434"/>
                  <a:pt x="4511382" y="270236"/>
                </a:cubicBezTo>
                <a:cubicBezTo>
                  <a:pt x="4501525" y="276037"/>
                  <a:pt x="4489586" y="279161"/>
                  <a:pt x="4475564" y="279607"/>
                </a:cubicBezTo>
                <a:cubicBezTo>
                  <a:pt x="4460254" y="279600"/>
                  <a:pt x="4447278" y="275429"/>
                  <a:pt x="4436635" y="267095"/>
                </a:cubicBezTo>
                <a:cubicBezTo>
                  <a:pt x="4425992" y="258760"/>
                  <a:pt x="4420441" y="246306"/>
                  <a:pt x="4419981" y="229732"/>
                </a:cubicBezTo>
                <a:cubicBezTo>
                  <a:pt x="4420250" y="215038"/>
                  <a:pt x="4424545" y="202842"/>
                  <a:pt x="4432865" y="193146"/>
                </a:cubicBezTo>
                <a:cubicBezTo>
                  <a:pt x="4441186" y="183450"/>
                  <a:pt x="4451920" y="175818"/>
                  <a:pt x="4465069" y="170249"/>
                </a:cubicBezTo>
                <a:cubicBezTo>
                  <a:pt x="4478218" y="164681"/>
                  <a:pt x="4492169" y="160740"/>
                  <a:pt x="4506923" y="158428"/>
                </a:cubicBezTo>
                <a:cubicBezTo>
                  <a:pt x="4521677" y="156115"/>
                  <a:pt x="4535620" y="154995"/>
                  <a:pt x="4548755" y="155068"/>
                </a:cubicBezTo>
                <a:lnTo>
                  <a:pt x="4555616" y="155068"/>
                </a:lnTo>
                <a:cubicBezTo>
                  <a:pt x="4555712" y="154734"/>
                  <a:pt x="4556092" y="152731"/>
                  <a:pt x="4556760" y="149060"/>
                </a:cubicBezTo>
                <a:cubicBezTo>
                  <a:pt x="4557427" y="145388"/>
                  <a:pt x="4557808" y="142051"/>
                  <a:pt x="4557903" y="139047"/>
                </a:cubicBezTo>
                <a:cubicBezTo>
                  <a:pt x="4557879" y="131370"/>
                  <a:pt x="4555259" y="125458"/>
                  <a:pt x="4550041" y="121309"/>
                </a:cubicBezTo>
                <a:cubicBezTo>
                  <a:pt x="4544823" y="117161"/>
                  <a:pt x="4537152" y="115063"/>
                  <a:pt x="4527026" y="115015"/>
                </a:cubicBezTo>
                <a:cubicBezTo>
                  <a:pt x="4517310" y="115237"/>
                  <a:pt x="4508067" y="116786"/>
                  <a:pt x="4499297" y="119663"/>
                </a:cubicBezTo>
                <a:cubicBezTo>
                  <a:pt x="4490527" y="122541"/>
                  <a:pt x="4483345" y="125418"/>
                  <a:pt x="4477752" y="128295"/>
                </a:cubicBezTo>
                <a:cubicBezTo>
                  <a:pt x="4472159" y="131173"/>
                  <a:pt x="4469269" y="132722"/>
                  <a:pt x="4469083" y="132944"/>
                </a:cubicBezTo>
                <a:lnTo>
                  <a:pt x="4458043" y="97130"/>
                </a:lnTo>
                <a:cubicBezTo>
                  <a:pt x="4458231" y="96872"/>
                  <a:pt x="4461877" y="95063"/>
                  <a:pt x="4468981" y="91704"/>
                </a:cubicBezTo>
                <a:cubicBezTo>
                  <a:pt x="4476085" y="88345"/>
                  <a:pt x="4485519" y="84986"/>
                  <a:pt x="4497282" y="81627"/>
                </a:cubicBezTo>
                <a:cubicBezTo>
                  <a:pt x="4509045" y="78268"/>
                  <a:pt x="4522009" y="76459"/>
                  <a:pt x="4536175" y="76201"/>
                </a:cubicBezTo>
                <a:close/>
                <a:moveTo>
                  <a:pt x="4172316" y="76201"/>
                </a:moveTo>
                <a:cubicBezTo>
                  <a:pt x="4198203" y="76572"/>
                  <a:pt x="4217565" y="83440"/>
                  <a:pt x="4230399" y="96807"/>
                </a:cubicBezTo>
                <a:cubicBezTo>
                  <a:pt x="4243234" y="110174"/>
                  <a:pt x="4249643" y="127814"/>
                  <a:pt x="4249627" y="149727"/>
                </a:cubicBezTo>
                <a:cubicBezTo>
                  <a:pt x="4249357" y="158515"/>
                  <a:pt x="4248278" y="166445"/>
                  <a:pt x="4246391" y="173515"/>
                </a:cubicBezTo>
                <a:cubicBezTo>
                  <a:pt x="4244504" y="180586"/>
                  <a:pt x="4243425" y="184327"/>
                  <a:pt x="4243156" y="184738"/>
                </a:cubicBezTo>
                <a:lnTo>
                  <a:pt x="4109419" y="184738"/>
                </a:lnTo>
                <a:cubicBezTo>
                  <a:pt x="4109371" y="184818"/>
                  <a:pt x="4109181" y="185803"/>
                  <a:pt x="4108847" y="187693"/>
                </a:cubicBezTo>
                <a:cubicBezTo>
                  <a:pt x="4108514" y="189584"/>
                  <a:pt x="4108323" y="191904"/>
                  <a:pt x="4108276" y="194653"/>
                </a:cubicBezTo>
                <a:cubicBezTo>
                  <a:pt x="4108379" y="207674"/>
                  <a:pt x="4112652" y="218240"/>
                  <a:pt x="4121093" y="226351"/>
                </a:cubicBezTo>
                <a:cubicBezTo>
                  <a:pt x="4129535" y="234463"/>
                  <a:pt x="4141527" y="238642"/>
                  <a:pt x="4157068" y="238888"/>
                </a:cubicBezTo>
                <a:cubicBezTo>
                  <a:pt x="4167652" y="238624"/>
                  <a:pt x="4177485" y="236779"/>
                  <a:pt x="4186569" y="233351"/>
                </a:cubicBezTo>
                <a:cubicBezTo>
                  <a:pt x="4195653" y="229924"/>
                  <a:pt x="4203000" y="226497"/>
                  <a:pt x="4208611" y="223069"/>
                </a:cubicBezTo>
                <a:cubicBezTo>
                  <a:pt x="4214222" y="219642"/>
                  <a:pt x="4217109" y="217797"/>
                  <a:pt x="4217274" y="217533"/>
                </a:cubicBezTo>
                <a:lnTo>
                  <a:pt x="4230215" y="254110"/>
                </a:lnTo>
                <a:cubicBezTo>
                  <a:pt x="4230064" y="254425"/>
                  <a:pt x="4226642" y="256628"/>
                  <a:pt x="4219948" y="260721"/>
                </a:cubicBezTo>
                <a:cubicBezTo>
                  <a:pt x="4213253" y="264813"/>
                  <a:pt x="4204186" y="268905"/>
                  <a:pt x="4192748" y="272997"/>
                </a:cubicBezTo>
                <a:cubicBezTo>
                  <a:pt x="4181310" y="277089"/>
                  <a:pt x="4168400" y="279292"/>
                  <a:pt x="4154018" y="279607"/>
                </a:cubicBezTo>
                <a:cubicBezTo>
                  <a:pt x="4123575" y="279062"/>
                  <a:pt x="4100258" y="271019"/>
                  <a:pt x="4084066" y="255479"/>
                </a:cubicBezTo>
                <a:cubicBezTo>
                  <a:pt x="4067875" y="239938"/>
                  <a:pt x="4059704" y="220171"/>
                  <a:pt x="4059555" y="196178"/>
                </a:cubicBezTo>
                <a:cubicBezTo>
                  <a:pt x="4059747" y="173949"/>
                  <a:pt x="4064692" y="153817"/>
                  <a:pt x="4074389" y="135782"/>
                </a:cubicBezTo>
                <a:cubicBezTo>
                  <a:pt x="4084086" y="117747"/>
                  <a:pt x="4097383" y="103373"/>
                  <a:pt x="4114281" y="92661"/>
                </a:cubicBezTo>
                <a:cubicBezTo>
                  <a:pt x="4131178" y="81948"/>
                  <a:pt x="4150523" y="76462"/>
                  <a:pt x="4172316" y="76201"/>
                </a:cubicBezTo>
                <a:close/>
                <a:moveTo>
                  <a:pt x="3830176" y="76201"/>
                </a:moveTo>
                <a:cubicBezTo>
                  <a:pt x="3857522" y="76580"/>
                  <a:pt x="3879600" y="84479"/>
                  <a:pt x="3896410" y="99899"/>
                </a:cubicBezTo>
                <a:cubicBezTo>
                  <a:pt x="3913219" y="115319"/>
                  <a:pt x="3921865" y="135984"/>
                  <a:pt x="3922347" y="161895"/>
                </a:cubicBezTo>
                <a:cubicBezTo>
                  <a:pt x="3921995" y="184827"/>
                  <a:pt x="3916015" y="205107"/>
                  <a:pt x="3904408" y="222736"/>
                </a:cubicBezTo>
                <a:cubicBezTo>
                  <a:pt x="3892801" y="240365"/>
                  <a:pt x="3877679" y="254203"/>
                  <a:pt x="3859042" y="264251"/>
                </a:cubicBezTo>
                <a:cubicBezTo>
                  <a:pt x="3840404" y="274299"/>
                  <a:pt x="3820364" y="279417"/>
                  <a:pt x="3798921" y="279607"/>
                </a:cubicBezTo>
                <a:cubicBezTo>
                  <a:pt x="3771741" y="279260"/>
                  <a:pt x="3749710" y="271392"/>
                  <a:pt x="3732830" y="256004"/>
                </a:cubicBezTo>
                <a:cubicBezTo>
                  <a:pt x="3715949" y="240616"/>
                  <a:pt x="3707256" y="219791"/>
                  <a:pt x="3706749" y="193531"/>
                </a:cubicBezTo>
                <a:cubicBezTo>
                  <a:pt x="3707087" y="170844"/>
                  <a:pt x="3713010" y="150710"/>
                  <a:pt x="3724519" y="133128"/>
                </a:cubicBezTo>
                <a:cubicBezTo>
                  <a:pt x="3736027" y="115547"/>
                  <a:pt x="3751093" y="101713"/>
                  <a:pt x="3769717" y="91628"/>
                </a:cubicBezTo>
                <a:cubicBezTo>
                  <a:pt x="3788340" y="81542"/>
                  <a:pt x="3808493" y="76400"/>
                  <a:pt x="3830176" y="76201"/>
                </a:cubicBezTo>
                <a:close/>
                <a:moveTo>
                  <a:pt x="3267441" y="76201"/>
                </a:moveTo>
                <a:cubicBezTo>
                  <a:pt x="3293328" y="76572"/>
                  <a:pt x="3312690" y="83440"/>
                  <a:pt x="3325524" y="96807"/>
                </a:cubicBezTo>
                <a:cubicBezTo>
                  <a:pt x="3338359" y="110174"/>
                  <a:pt x="3344768" y="127814"/>
                  <a:pt x="3344752" y="149727"/>
                </a:cubicBezTo>
                <a:cubicBezTo>
                  <a:pt x="3344482" y="158515"/>
                  <a:pt x="3343404" y="166445"/>
                  <a:pt x="3341516" y="173515"/>
                </a:cubicBezTo>
                <a:cubicBezTo>
                  <a:pt x="3339629" y="180586"/>
                  <a:pt x="3338550" y="184327"/>
                  <a:pt x="3338281" y="184738"/>
                </a:cubicBezTo>
                <a:lnTo>
                  <a:pt x="3204544" y="184738"/>
                </a:lnTo>
                <a:cubicBezTo>
                  <a:pt x="3204496" y="184818"/>
                  <a:pt x="3204306" y="185803"/>
                  <a:pt x="3203973" y="187693"/>
                </a:cubicBezTo>
                <a:cubicBezTo>
                  <a:pt x="3203639" y="189584"/>
                  <a:pt x="3203448" y="191904"/>
                  <a:pt x="3203401" y="194653"/>
                </a:cubicBezTo>
                <a:cubicBezTo>
                  <a:pt x="3203503" y="207674"/>
                  <a:pt x="3207777" y="218240"/>
                  <a:pt x="3216218" y="226351"/>
                </a:cubicBezTo>
                <a:cubicBezTo>
                  <a:pt x="3224660" y="234463"/>
                  <a:pt x="3236652" y="238642"/>
                  <a:pt x="3252193" y="238888"/>
                </a:cubicBezTo>
                <a:cubicBezTo>
                  <a:pt x="3262777" y="238624"/>
                  <a:pt x="3272610" y="236779"/>
                  <a:pt x="3281694" y="233351"/>
                </a:cubicBezTo>
                <a:cubicBezTo>
                  <a:pt x="3290778" y="229924"/>
                  <a:pt x="3298126" y="226497"/>
                  <a:pt x="3303736" y="223069"/>
                </a:cubicBezTo>
                <a:cubicBezTo>
                  <a:pt x="3309347" y="219642"/>
                  <a:pt x="3312234" y="217797"/>
                  <a:pt x="3312399" y="217533"/>
                </a:cubicBezTo>
                <a:lnTo>
                  <a:pt x="3325340" y="254110"/>
                </a:lnTo>
                <a:cubicBezTo>
                  <a:pt x="3325189" y="254425"/>
                  <a:pt x="3321767" y="256628"/>
                  <a:pt x="3315073" y="260721"/>
                </a:cubicBezTo>
                <a:cubicBezTo>
                  <a:pt x="3308378" y="264813"/>
                  <a:pt x="3299311" y="268905"/>
                  <a:pt x="3287873" y="272997"/>
                </a:cubicBezTo>
                <a:cubicBezTo>
                  <a:pt x="3276435" y="277089"/>
                  <a:pt x="3263525" y="279292"/>
                  <a:pt x="3249144" y="279607"/>
                </a:cubicBezTo>
                <a:cubicBezTo>
                  <a:pt x="3218700" y="279062"/>
                  <a:pt x="3195383" y="271019"/>
                  <a:pt x="3179191" y="255479"/>
                </a:cubicBezTo>
                <a:cubicBezTo>
                  <a:pt x="3163000" y="239938"/>
                  <a:pt x="3154829" y="220171"/>
                  <a:pt x="3154680" y="196178"/>
                </a:cubicBezTo>
                <a:cubicBezTo>
                  <a:pt x="3154872" y="173949"/>
                  <a:pt x="3159817" y="153817"/>
                  <a:pt x="3169514" y="135782"/>
                </a:cubicBezTo>
                <a:cubicBezTo>
                  <a:pt x="3179211" y="117747"/>
                  <a:pt x="3192508" y="103373"/>
                  <a:pt x="3209406" y="92661"/>
                </a:cubicBezTo>
                <a:cubicBezTo>
                  <a:pt x="3226303" y="81948"/>
                  <a:pt x="3245648" y="76462"/>
                  <a:pt x="3267441" y="76201"/>
                </a:cubicBezTo>
                <a:close/>
                <a:moveTo>
                  <a:pt x="3067807" y="76201"/>
                </a:moveTo>
                <a:cubicBezTo>
                  <a:pt x="3079010" y="76170"/>
                  <a:pt x="3089812" y="77669"/>
                  <a:pt x="3100213" y="80697"/>
                </a:cubicBezTo>
                <a:cubicBezTo>
                  <a:pt x="3110613" y="83725"/>
                  <a:pt x="3118877" y="88466"/>
                  <a:pt x="3125005" y="94920"/>
                </a:cubicBezTo>
                <a:cubicBezTo>
                  <a:pt x="3131133" y="101374"/>
                  <a:pt x="3133388" y="109724"/>
                  <a:pt x="3131773" y="119971"/>
                </a:cubicBezTo>
                <a:lnTo>
                  <a:pt x="3127582" y="141315"/>
                </a:lnTo>
                <a:lnTo>
                  <a:pt x="3086086" y="141315"/>
                </a:lnTo>
                <a:lnTo>
                  <a:pt x="3087989" y="129881"/>
                </a:lnTo>
                <a:cubicBezTo>
                  <a:pt x="3088585" y="123393"/>
                  <a:pt x="3085871" y="119121"/>
                  <a:pt x="3079851" y="117065"/>
                </a:cubicBezTo>
                <a:cubicBezTo>
                  <a:pt x="3073830" y="115008"/>
                  <a:pt x="3067781" y="114071"/>
                  <a:pt x="3061705" y="114253"/>
                </a:cubicBezTo>
                <a:cubicBezTo>
                  <a:pt x="3051963" y="114253"/>
                  <a:pt x="3043985" y="115969"/>
                  <a:pt x="3037771" y="119399"/>
                </a:cubicBezTo>
                <a:cubicBezTo>
                  <a:pt x="3031557" y="122830"/>
                  <a:pt x="3028347" y="127975"/>
                  <a:pt x="3028141" y="134836"/>
                </a:cubicBezTo>
                <a:cubicBezTo>
                  <a:pt x="3028617" y="142815"/>
                  <a:pt x="3033379" y="148820"/>
                  <a:pt x="3042428" y="152850"/>
                </a:cubicBezTo>
                <a:cubicBezTo>
                  <a:pt x="3051477" y="156881"/>
                  <a:pt x="3061954" y="160802"/>
                  <a:pt x="3073860" y="164612"/>
                </a:cubicBezTo>
                <a:cubicBezTo>
                  <a:pt x="3085767" y="168423"/>
                  <a:pt x="3096244" y="173987"/>
                  <a:pt x="3105293" y="181305"/>
                </a:cubicBezTo>
                <a:cubicBezTo>
                  <a:pt x="3114342" y="188623"/>
                  <a:pt x="3119104" y="199559"/>
                  <a:pt x="3119581" y="214113"/>
                </a:cubicBezTo>
                <a:cubicBezTo>
                  <a:pt x="3119114" y="234175"/>
                  <a:pt x="3110626" y="250043"/>
                  <a:pt x="3094115" y="261717"/>
                </a:cubicBezTo>
                <a:cubicBezTo>
                  <a:pt x="3077605" y="273391"/>
                  <a:pt x="3055867" y="279354"/>
                  <a:pt x="3028903" y="279607"/>
                </a:cubicBezTo>
                <a:cubicBezTo>
                  <a:pt x="3017437" y="279678"/>
                  <a:pt x="3005644" y="278099"/>
                  <a:pt x="2993525" y="274871"/>
                </a:cubicBezTo>
                <a:cubicBezTo>
                  <a:pt x="2981406" y="271643"/>
                  <a:pt x="2971529" y="266342"/>
                  <a:pt x="2963893" y="258969"/>
                </a:cubicBezTo>
                <a:cubicBezTo>
                  <a:pt x="2956258" y="251595"/>
                  <a:pt x="2953432" y="241725"/>
                  <a:pt x="2955417" y="229358"/>
                </a:cubicBezTo>
                <a:lnTo>
                  <a:pt x="2959227" y="210301"/>
                </a:lnTo>
                <a:lnTo>
                  <a:pt x="3000356" y="210301"/>
                </a:lnTo>
                <a:lnTo>
                  <a:pt x="2998452" y="220211"/>
                </a:lnTo>
                <a:cubicBezTo>
                  <a:pt x="2997449" y="226359"/>
                  <a:pt x="2999033" y="231003"/>
                  <a:pt x="3003204" y="234144"/>
                </a:cubicBezTo>
                <a:cubicBezTo>
                  <a:pt x="3007375" y="237285"/>
                  <a:pt x="3012540" y="239388"/>
                  <a:pt x="3018700" y="240454"/>
                </a:cubicBezTo>
                <a:cubicBezTo>
                  <a:pt x="3024860" y="241519"/>
                  <a:pt x="3030423" y="242013"/>
                  <a:pt x="3035387" y="241936"/>
                </a:cubicBezTo>
                <a:cubicBezTo>
                  <a:pt x="3046758" y="241833"/>
                  <a:pt x="3055673" y="239752"/>
                  <a:pt x="3062134" y="235695"/>
                </a:cubicBezTo>
                <a:cubicBezTo>
                  <a:pt x="3068594" y="231637"/>
                  <a:pt x="3071884" y="226222"/>
                  <a:pt x="3072003" y="219449"/>
                </a:cubicBezTo>
                <a:cubicBezTo>
                  <a:pt x="3071529" y="211740"/>
                  <a:pt x="3066786" y="205813"/>
                  <a:pt x="3057775" y="201666"/>
                </a:cubicBezTo>
                <a:cubicBezTo>
                  <a:pt x="3048764" y="197519"/>
                  <a:pt x="3038330" y="193378"/>
                  <a:pt x="3026474" y="189243"/>
                </a:cubicBezTo>
                <a:cubicBezTo>
                  <a:pt x="3014617" y="185108"/>
                  <a:pt x="3004183" y="179205"/>
                  <a:pt x="2995172" y="171532"/>
                </a:cubicBezTo>
                <a:cubicBezTo>
                  <a:pt x="2986161" y="163860"/>
                  <a:pt x="2981418" y="152644"/>
                  <a:pt x="2980944" y="137885"/>
                </a:cubicBezTo>
                <a:cubicBezTo>
                  <a:pt x="2981212" y="123814"/>
                  <a:pt x="2985498" y="112220"/>
                  <a:pt x="2993803" y="103103"/>
                </a:cubicBezTo>
                <a:cubicBezTo>
                  <a:pt x="3002109" y="93986"/>
                  <a:pt x="3012830" y="87218"/>
                  <a:pt x="3025966" y="82798"/>
                </a:cubicBezTo>
                <a:cubicBezTo>
                  <a:pt x="3039102" y="78379"/>
                  <a:pt x="3053049" y="76179"/>
                  <a:pt x="3067807" y="76201"/>
                </a:cubicBezTo>
                <a:close/>
                <a:moveTo>
                  <a:pt x="2849101" y="76201"/>
                </a:moveTo>
                <a:cubicBezTo>
                  <a:pt x="2876447" y="76580"/>
                  <a:pt x="2898525" y="84479"/>
                  <a:pt x="2915335" y="99899"/>
                </a:cubicBezTo>
                <a:cubicBezTo>
                  <a:pt x="2932144" y="115319"/>
                  <a:pt x="2940790" y="135984"/>
                  <a:pt x="2941273" y="161895"/>
                </a:cubicBezTo>
                <a:cubicBezTo>
                  <a:pt x="2940921" y="184827"/>
                  <a:pt x="2934941" y="205107"/>
                  <a:pt x="2923334" y="222736"/>
                </a:cubicBezTo>
                <a:cubicBezTo>
                  <a:pt x="2911726" y="240365"/>
                  <a:pt x="2896604" y="254203"/>
                  <a:pt x="2877967" y="264251"/>
                </a:cubicBezTo>
                <a:cubicBezTo>
                  <a:pt x="2859329" y="274299"/>
                  <a:pt x="2839289" y="279417"/>
                  <a:pt x="2817846" y="279607"/>
                </a:cubicBezTo>
                <a:cubicBezTo>
                  <a:pt x="2790666" y="279260"/>
                  <a:pt x="2768635" y="271392"/>
                  <a:pt x="2751755" y="256004"/>
                </a:cubicBezTo>
                <a:cubicBezTo>
                  <a:pt x="2734874" y="240616"/>
                  <a:pt x="2726180" y="219791"/>
                  <a:pt x="2725674" y="193531"/>
                </a:cubicBezTo>
                <a:cubicBezTo>
                  <a:pt x="2726012" y="170844"/>
                  <a:pt x="2731935" y="150710"/>
                  <a:pt x="2743444" y="133128"/>
                </a:cubicBezTo>
                <a:cubicBezTo>
                  <a:pt x="2754952" y="115547"/>
                  <a:pt x="2770018" y="101713"/>
                  <a:pt x="2788642" y="91628"/>
                </a:cubicBezTo>
                <a:cubicBezTo>
                  <a:pt x="2807265" y="81542"/>
                  <a:pt x="2827418" y="76400"/>
                  <a:pt x="2849101" y="76201"/>
                </a:cubicBezTo>
                <a:close/>
                <a:moveTo>
                  <a:pt x="2631138" y="76201"/>
                </a:moveTo>
                <a:cubicBezTo>
                  <a:pt x="2641635" y="76111"/>
                  <a:pt x="2652858" y="77559"/>
                  <a:pt x="2664808" y="80542"/>
                </a:cubicBezTo>
                <a:cubicBezTo>
                  <a:pt x="2676757" y="83526"/>
                  <a:pt x="2686654" y="88582"/>
                  <a:pt x="2694498" y="95711"/>
                </a:cubicBezTo>
                <a:cubicBezTo>
                  <a:pt x="2702341" y="102840"/>
                  <a:pt x="2705351" y="112578"/>
                  <a:pt x="2703528" y="124924"/>
                </a:cubicBezTo>
                <a:lnTo>
                  <a:pt x="2698576" y="149317"/>
                </a:lnTo>
                <a:lnTo>
                  <a:pt x="2657046" y="149317"/>
                </a:lnTo>
                <a:lnTo>
                  <a:pt x="2659333" y="137120"/>
                </a:lnTo>
                <a:cubicBezTo>
                  <a:pt x="2660078" y="130625"/>
                  <a:pt x="2657158" y="125702"/>
                  <a:pt x="2650569" y="122351"/>
                </a:cubicBezTo>
                <a:cubicBezTo>
                  <a:pt x="2643981" y="119000"/>
                  <a:pt x="2636107" y="117317"/>
                  <a:pt x="2626948" y="117301"/>
                </a:cubicBezTo>
                <a:cubicBezTo>
                  <a:pt x="2613714" y="117508"/>
                  <a:pt x="2601743" y="121033"/>
                  <a:pt x="2591035" y="127874"/>
                </a:cubicBezTo>
                <a:cubicBezTo>
                  <a:pt x="2580327" y="134716"/>
                  <a:pt x="2571799" y="143633"/>
                  <a:pt x="2565451" y="154625"/>
                </a:cubicBezTo>
                <a:cubicBezTo>
                  <a:pt x="2559104" y="165618"/>
                  <a:pt x="2555854" y="177443"/>
                  <a:pt x="2555701" y="190101"/>
                </a:cubicBezTo>
                <a:cubicBezTo>
                  <a:pt x="2555709" y="204306"/>
                  <a:pt x="2560074" y="215916"/>
                  <a:pt x="2568798" y="224928"/>
                </a:cubicBezTo>
                <a:cubicBezTo>
                  <a:pt x="2577521" y="233941"/>
                  <a:pt x="2590554" y="238594"/>
                  <a:pt x="2607898" y="238888"/>
                </a:cubicBezTo>
                <a:cubicBezTo>
                  <a:pt x="2620327" y="238587"/>
                  <a:pt x="2631367" y="236479"/>
                  <a:pt x="2641016" y="232564"/>
                </a:cubicBezTo>
                <a:cubicBezTo>
                  <a:pt x="2650666" y="228649"/>
                  <a:pt x="2658263" y="224734"/>
                  <a:pt x="2663806" y="220818"/>
                </a:cubicBezTo>
                <a:cubicBezTo>
                  <a:pt x="2669349" y="216903"/>
                  <a:pt x="2672176" y="214795"/>
                  <a:pt x="2672287" y="214494"/>
                </a:cubicBezTo>
                <a:lnTo>
                  <a:pt x="2685241" y="251066"/>
                </a:lnTo>
                <a:cubicBezTo>
                  <a:pt x="2685198" y="251418"/>
                  <a:pt x="2681981" y="253885"/>
                  <a:pt x="2675588" y="258465"/>
                </a:cubicBezTo>
                <a:cubicBezTo>
                  <a:pt x="2669196" y="263046"/>
                  <a:pt x="2659883" y="267627"/>
                  <a:pt x="2647649" y="272208"/>
                </a:cubicBezTo>
                <a:cubicBezTo>
                  <a:pt x="2635414" y="276788"/>
                  <a:pt x="2620513" y="279255"/>
                  <a:pt x="2602944" y="279607"/>
                </a:cubicBezTo>
                <a:cubicBezTo>
                  <a:pt x="2572266" y="279117"/>
                  <a:pt x="2548590" y="270964"/>
                  <a:pt x="2531916" y="255148"/>
                </a:cubicBezTo>
                <a:cubicBezTo>
                  <a:pt x="2515244" y="239332"/>
                  <a:pt x="2506804" y="218793"/>
                  <a:pt x="2506599" y="193531"/>
                </a:cubicBezTo>
                <a:cubicBezTo>
                  <a:pt x="2506796" y="173244"/>
                  <a:pt x="2512196" y="154239"/>
                  <a:pt x="2522800" y="136516"/>
                </a:cubicBezTo>
                <a:cubicBezTo>
                  <a:pt x="2533404" y="118793"/>
                  <a:pt x="2548030" y="104395"/>
                  <a:pt x="2566677" y="93322"/>
                </a:cubicBezTo>
                <a:cubicBezTo>
                  <a:pt x="2585325" y="82248"/>
                  <a:pt x="2606811" y="76541"/>
                  <a:pt x="2631138" y="76201"/>
                </a:cubicBezTo>
                <a:close/>
                <a:moveTo>
                  <a:pt x="1400541" y="76201"/>
                </a:moveTo>
                <a:cubicBezTo>
                  <a:pt x="1426429" y="76572"/>
                  <a:pt x="1445790" y="83440"/>
                  <a:pt x="1458625" y="96807"/>
                </a:cubicBezTo>
                <a:cubicBezTo>
                  <a:pt x="1471459" y="110174"/>
                  <a:pt x="1477868" y="127814"/>
                  <a:pt x="1477851" y="149727"/>
                </a:cubicBezTo>
                <a:cubicBezTo>
                  <a:pt x="1477582" y="158515"/>
                  <a:pt x="1476503" y="166445"/>
                  <a:pt x="1474616" y="173515"/>
                </a:cubicBezTo>
                <a:cubicBezTo>
                  <a:pt x="1472729" y="180586"/>
                  <a:pt x="1471650" y="184327"/>
                  <a:pt x="1471381" y="184738"/>
                </a:cubicBezTo>
                <a:lnTo>
                  <a:pt x="1337644" y="184738"/>
                </a:lnTo>
                <a:cubicBezTo>
                  <a:pt x="1337597" y="184818"/>
                  <a:pt x="1337406" y="185803"/>
                  <a:pt x="1337072" y="187693"/>
                </a:cubicBezTo>
                <a:cubicBezTo>
                  <a:pt x="1336739" y="189584"/>
                  <a:pt x="1336548" y="191904"/>
                  <a:pt x="1336500" y="194653"/>
                </a:cubicBezTo>
                <a:cubicBezTo>
                  <a:pt x="1336604" y="207674"/>
                  <a:pt x="1340876" y="218240"/>
                  <a:pt x="1349318" y="226351"/>
                </a:cubicBezTo>
                <a:cubicBezTo>
                  <a:pt x="1357760" y="234463"/>
                  <a:pt x="1369751" y="238642"/>
                  <a:pt x="1385293" y="238888"/>
                </a:cubicBezTo>
                <a:cubicBezTo>
                  <a:pt x="1395877" y="238624"/>
                  <a:pt x="1405711" y="236779"/>
                  <a:pt x="1414794" y="233351"/>
                </a:cubicBezTo>
                <a:cubicBezTo>
                  <a:pt x="1423878" y="229924"/>
                  <a:pt x="1431225" y="226497"/>
                  <a:pt x="1436836" y="223069"/>
                </a:cubicBezTo>
                <a:cubicBezTo>
                  <a:pt x="1442447" y="219642"/>
                  <a:pt x="1445334" y="217797"/>
                  <a:pt x="1445499" y="217533"/>
                </a:cubicBezTo>
                <a:lnTo>
                  <a:pt x="1458440" y="254110"/>
                </a:lnTo>
                <a:cubicBezTo>
                  <a:pt x="1458290" y="254425"/>
                  <a:pt x="1454867" y="256628"/>
                  <a:pt x="1448173" y="260721"/>
                </a:cubicBezTo>
                <a:cubicBezTo>
                  <a:pt x="1441478" y="264813"/>
                  <a:pt x="1432411" y="268905"/>
                  <a:pt x="1420973" y="272997"/>
                </a:cubicBezTo>
                <a:cubicBezTo>
                  <a:pt x="1409535" y="277089"/>
                  <a:pt x="1396625" y="279292"/>
                  <a:pt x="1382244" y="279607"/>
                </a:cubicBezTo>
                <a:cubicBezTo>
                  <a:pt x="1351800" y="279062"/>
                  <a:pt x="1328483" y="271019"/>
                  <a:pt x="1312292" y="255479"/>
                </a:cubicBezTo>
                <a:cubicBezTo>
                  <a:pt x="1296100" y="239938"/>
                  <a:pt x="1287930" y="220171"/>
                  <a:pt x="1287780" y="196178"/>
                </a:cubicBezTo>
                <a:cubicBezTo>
                  <a:pt x="1287972" y="173949"/>
                  <a:pt x="1292917" y="153817"/>
                  <a:pt x="1302614" y="135782"/>
                </a:cubicBezTo>
                <a:cubicBezTo>
                  <a:pt x="1312311" y="117747"/>
                  <a:pt x="1325609" y="103373"/>
                  <a:pt x="1342506" y="92661"/>
                </a:cubicBezTo>
                <a:cubicBezTo>
                  <a:pt x="1359403" y="81948"/>
                  <a:pt x="1378748" y="76462"/>
                  <a:pt x="1400541" y="76201"/>
                </a:cubicBezTo>
                <a:close/>
                <a:moveTo>
                  <a:pt x="878575" y="76201"/>
                </a:moveTo>
                <a:cubicBezTo>
                  <a:pt x="890230" y="76114"/>
                  <a:pt x="901332" y="77895"/>
                  <a:pt x="911881" y="81544"/>
                </a:cubicBezTo>
                <a:cubicBezTo>
                  <a:pt x="922430" y="85193"/>
                  <a:pt x="931075" y="91234"/>
                  <a:pt x="937814" y="99666"/>
                </a:cubicBezTo>
                <a:cubicBezTo>
                  <a:pt x="944554" y="108098"/>
                  <a:pt x="948036" y="119445"/>
                  <a:pt x="948261" y="133706"/>
                </a:cubicBezTo>
                <a:cubicBezTo>
                  <a:pt x="948064" y="141595"/>
                  <a:pt x="946683" y="151490"/>
                  <a:pt x="944117" y="163392"/>
                </a:cubicBezTo>
                <a:cubicBezTo>
                  <a:pt x="941551" y="175295"/>
                  <a:pt x="938986" y="186879"/>
                  <a:pt x="936420" y="198146"/>
                </a:cubicBezTo>
                <a:cubicBezTo>
                  <a:pt x="933854" y="209412"/>
                  <a:pt x="932473" y="218035"/>
                  <a:pt x="932275" y="224015"/>
                </a:cubicBezTo>
                <a:cubicBezTo>
                  <a:pt x="932339" y="229839"/>
                  <a:pt x="933830" y="233922"/>
                  <a:pt x="936748" y="236266"/>
                </a:cubicBezTo>
                <a:cubicBezTo>
                  <a:pt x="939666" y="238609"/>
                  <a:pt x="943631" y="239737"/>
                  <a:pt x="948642" y="239650"/>
                </a:cubicBezTo>
                <a:cubicBezTo>
                  <a:pt x="950992" y="239618"/>
                  <a:pt x="952960" y="239491"/>
                  <a:pt x="954548" y="239269"/>
                </a:cubicBezTo>
                <a:cubicBezTo>
                  <a:pt x="956135" y="239046"/>
                  <a:pt x="956961" y="238919"/>
                  <a:pt x="957024" y="238887"/>
                </a:cubicBezTo>
                <a:lnTo>
                  <a:pt x="950167" y="275037"/>
                </a:lnTo>
                <a:cubicBezTo>
                  <a:pt x="950206" y="275084"/>
                  <a:pt x="948604" y="275275"/>
                  <a:pt x="945360" y="275607"/>
                </a:cubicBezTo>
                <a:cubicBezTo>
                  <a:pt x="942116" y="275940"/>
                  <a:pt x="936993" y="276131"/>
                  <a:pt x="929992" y="276178"/>
                </a:cubicBezTo>
                <a:cubicBezTo>
                  <a:pt x="918969" y="276503"/>
                  <a:pt x="909133" y="274426"/>
                  <a:pt x="900483" y="269948"/>
                </a:cubicBezTo>
                <a:cubicBezTo>
                  <a:pt x="891834" y="265470"/>
                  <a:pt x="886564" y="256640"/>
                  <a:pt x="884674" y="243460"/>
                </a:cubicBezTo>
                <a:lnTo>
                  <a:pt x="883912" y="243460"/>
                </a:lnTo>
                <a:cubicBezTo>
                  <a:pt x="883994" y="243906"/>
                  <a:pt x="881457" y="247030"/>
                  <a:pt x="876302" y="252831"/>
                </a:cubicBezTo>
                <a:cubicBezTo>
                  <a:pt x="871146" y="258633"/>
                  <a:pt x="863640" y="264434"/>
                  <a:pt x="853783" y="270236"/>
                </a:cubicBezTo>
                <a:cubicBezTo>
                  <a:pt x="843925" y="276037"/>
                  <a:pt x="831986" y="279161"/>
                  <a:pt x="817964" y="279607"/>
                </a:cubicBezTo>
                <a:cubicBezTo>
                  <a:pt x="802654" y="279600"/>
                  <a:pt x="789678" y="275429"/>
                  <a:pt x="779035" y="267095"/>
                </a:cubicBezTo>
                <a:cubicBezTo>
                  <a:pt x="768392" y="258760"/>
                  <a:pt x="762841" y="246306"/>
                  <a:pt x="762381" y="229732"/>
                </a:cubicBezTo>
                <a:cubicBezTo>
                  <a:pt x="762650" y="215038"/>
                  <a:pt x="766944" y="202842"/>
                  <a:pt x="775265" y="193146"/>
                </a:cubicBezTo>
                <a:cubicBezTo>
                  <a:pt x="783586" y="183450"/>
                  <a:pt x="794320" y="175818"/>
                  <a:pt x="807469" y="170249"/>
                </a:cubicBezTo>
                <a:cubicBezTo>
                  <a:pt x="820618" y="164681"/>
                  <a:pt x="834570" y="160740"/>
                  <a:pt x="849323" y="158428"/>
                </a:cubicBezTo>
                <a:cubicBezTo>
                  <a:pt x="864076" y="156115"/>
                  <a:pt x="878020" y="154995"/>
                  <a:pt x="891155" y="155068"/>
                </a:cubicBezTo>
                <a:lnTo>
                  <a:pt x="898016" y="155068"/>
                </a:lnTo>
                <a:cubicBezTo>
                  <a:pt x="898112" y="154734"/>
                  <a:pt x="898493" y="152731"/>
                  <a:pt x="899160" y="149060"/>
                </a:cubicBezTo>
                <a:cubicBezTo>
                  <a:pt x="899827" y="145388"/>
                  <a:pt x="900208" y="142051"/>
                  <a:pt x="900303" y="139047"/>
                </a:cubicBezTo>
                <a:cubicBezTo>
                  <a:pt x="900279" y="131370"/>
                  <a:pt x="897659" y="125458"/>
                  <a:pt x="892441" y="121309"/>
                </a:cubicBezTo>
                <a:cubicBezTo>
                  <a:pt x="887223" y="117161"/>
                  <a:pt x="879552" y="115063"/>
                  <a:pt x="869426" y="115015"/>
                </a:cubicBezTo>
                <a:cubicBezTo>
                  <a:pt x="859710" y="115237"/>
                  <a:pt x="850467" y="116786"/>
                  <a:pt x="841697" y="119663"/>
                </a:cubicBezTo>
                <a:cubicBezTo>
                  <a:pt x="832927" y="122541"/>
                  <a:pt x="825745" y="125418"/>
                  <a:pt x="820152" y="128295"/>
                </a:cubicBezTo>
                <a:cubicBezTo>
                  <a:pt x="814559" y="131173"/>
                  <a:pt x="811669" y="132722"/>
                  <a:pt x="811483" y="132944"/>
                </a:cubicBezTo>
                <a:lnTo>
                  <a:pt x="800443" y="97130"/>
                </a:lnTo>
                <a:cubicBezTo>
                  <a:pt x="800632" y="96872"/>
                  <a:pt x="804277" y="95063"/>
                  <a:pt x="811381" y="91704"/>
                </a:cubicBezTo>
                <a:cubicBezTo>
                  <a:pt x="818485" y="88345"/>
                  <a:pt x="827919" y="84986"/>
                  <a:pt x="839682" y="81627"/>
                </a:cubicBezTo>
                <a:cubicBezTo>
                  <a:pt x="851445" y="78268"/>
                  <a:pt x="864409" y="76459"/>
                  <a:pt x="878575" y="76201"/>
                </a:cubicBezTo>
                <a:close/>
                <a:moveTo>
                  <a:pt x="676275" y="76201"/>
                </a:moveTo>
                <a:cubicBezTo>
                  <a:pt x="699663" y="76493"/>
                  <a:pt x="717718" y="83901"/>
                  <a:pt x="730441" y="98424"/>
                </a:cubicBezTo>
                <a:cubicBezTo>
                  <a:pt x="743162" y="112947"/>
                  <a:pt x="749602" y="132834"/>
                  <a:pt x="749760" y="158084"/>
                </a:cubicBezTo>
                <a:cubicBezTo>
                  <a:pt x="749441" y="182263"/>
                  <a:pt x="744243" y="203437"/>
                  <a:pt x="734166" y="221607"/>
                </a:cubicBezTo>
                <a:cubicBezTo>
                  <a:pt x="724089" y="239776"/>
                  <a:pt x="711048" y="253944"/>
                  <a:pt x="695045" y="264110"/>
                </a:cubicBezTo>
                <a:cubicBezTo>
                  <a:pt x="679041" y="274275"/>
                  <a:pt x="661990" y="279441"/>
                  <a:pt x="643890" y="279607"/>
                </a:cubicBezTo>
                <a:cubicBezTo>
                  <a:pt x="632111" y="279631"/>
                  <a:pt x="621379" y="277300"/>
                  <a:pt x="611696" y="272615"/>
                </a:cubicBezTo>
                <a:cubicBezTo>
                  <a:pt x="602012" y="267929"/>
                  <a:pt x="594328" y="260746"/>
                  <a:pt x="588645" y="251066"/>
                </a:cubicBezTo>
                <a:lnTo>
                  <a:pt x="587883" y="251066"/>
                </a:lnTo>
                <a:cubicBezTo>
                  <a:pt x="587907" y="251177"/>
                  <a:pt x="587764" y="252858"/>
                  <a:pt x="587454" y="256108"/>
                </a:cubicBezTo>
                <a:cubicBezTo>
                  <a:pt x="587145" y="259359"/>
                  <a:pt x="586526" y="263513"/>
                  <a:pt x="585597" y="268571"/>
                </a:cubicBezTo>
                <a:lnTo>
                  <a:pt x="569595" y="351235"/>
                </a:lnTo>
                <a:lnTo>
                  <a:pt x="521208" y="351235"/>
                </a:lnTo>
                <a:lnTo>
                  <a:pt x="565023" y="125305"/>
                </a:lnTo>
                <a:cubicBezTo>
                  <a:pt x="565444" y="122788"/>
                  <a:pt x="565174" y="120771"/>
                  <a:pt x="564213" y="119254"/>
                </a:cubicBezTo>
                <a:cubicBezTo>
                  <a:pt x="563253" y="117738"/>
                  <a:pt x="561364" y="116960"/>
                  <a:pt x="558546" y="116920"/>
                </a:cubicBezTo>
                <a:lnTo>
                  <a:pt x="536829" y="116920"/>
                </a:lnTo>
                <a:lnTo>
                  <a:pt x="543687" y="80773"/>
                </a:lnTo>
                <a:lnTo>
                  <a:pt x="593598" y="80773"/>
                </a:lnTo>
                <a:cubicBezTo>
                  <a:pt x="601639" y="80868"/>
                  <a:pt x="607179" y="82295"/>
                  <a:pt x="610219" y="85053"/>
                </a:cubicBezTo>
                <a:cubicBezTo>
                  <a:pt x="613259" y="87812"/>
                  <a:pt x="614704" y="91332"/>
                  <a:pt x="614553" y="95612"/>
                </a:cubicBezTo>
                <a:cubicBezTo>
                  <a:pt x="614482" y="97689"/>
                  <a:pt x="614053" y="100194"/>
                  <a:pt x="613267" y="103127"/>
                </a:cubicBezTo>
                <a:cubicBezTo>
                  <a:pt x="612481" y="106060"/>
                  <a:pt x="611767" y="108375"/>
                  <a:pt x="611124" y="110071"/>
                </a:cubicBezTo>
                <a:lnTo>
                  <a:pt x="611886" y="110071"/>
                </a:lnTo>
                <a:cubicBezTo>
                  <a:pt x="619022" y="100002"/>
                  <a:pt x="628087" y="91883"/>
                  <a:pt x="639080" y="85715"/>
                </a:cubicBezTo>
                <a:cubicBezTo>
                  <a:pt x="650074" y="79547"/>
                  <a:pt x="662472" y="76375"/>
                  <a:pt x="676275" y="76201"/>
                </a:cubicBezTo>
                <a:close/>
                <a:moveTo>
                  <a:pt x="313944" y="76201"/>
                </a:moveTo>
                <a:cubicBezTo>
                  <a:pt x="327581" y="76233"/>
                  <a:pt x="338503" y="79975"/>
                  <a:pt x="346710" y="87428"/>
                </a:cubicBezTo>
                <a:cubicBezTo>
                  <a:pt x="354917" y="94882"/>
                  <a:pt x="359743" y="105855"/>
                  <a:pt x="361188" y="120349"/>
                </a:cubicBezTo>
                <a:lnTo>
                  <a:pt x="361950" y="120349"/>
                </a:lnTo>
                <a:cubicBezTo>
                  <a:pt x="369507" y="107853"/>
                  <a:pt x="379540" y="97450"/>
                  <a:pt x="392049" y="89141"/>
                </a:cubicBezTo>
                <a:cubicBezTo>
                  <a:pt x="404558" y="80831"/>
                  <a:pt x="418783" y="76518"/>
                  <a:pt x="434721" y="76201"/>
                </a:cubicBezTo>
                <a:cubicBezTo>
                  <a:pt x="450765" y="76240"/>
                  <a:pt x="463596" y="80728"/>
                  <a:pt x="473216" y="89665"/>
                </a:cubicBezTo>
                <a:cubicBezTo>
                  <a:pt x="482835" y="98602"/>
                  <a:pt x="487768" y="111751"/>
                  <a:pt x="488013" y="129112"/>
                </a:cubicBezTo>
                <a:cubicBezTo>
                  <a:pt x="487821" y="137191"/>
                  <a:pt x="486472" y="147619"/>
                  <a:pt x="483967" y="160398"/>
                </a:cubicBezTo>
                <a:cubicBezTo>
                  <a:pt x="481462" y="173177"/>
                  <a:pt x="478956" y="185556"/>
                  <a:pt x="476449" y="197535"/>
                </a:cubicBezTo>
                <a:cubicBezTo>
                  <a:pt x="473942" y="209514"/>
                  <a:pt x="472590" y="218344"/>
                  <a:pt x="472392" y="224023"/>
                </a:cubicBezTo>
                <a:cubicBezTo>
                  <a:pt x="472440" y="230010"/>
                  <a:pt x="473869" y="234139"/>
                  <a:pt x="476679" y="236410"/>
                </a:cubicBezTo>
                <a:cubicBezTo>
                  <a:pt x="479488" y="238681"/>
                  <a:pt x="483394" y="239761"/>
                  <a:pt x="488394" y="239650"/>
                </a:cubicBezTo>
                <a:cubicBezTo>
                  <a:pt x="490744" y="239618"/>
                  <a:pt x="492712" y="239491"/>
                  <a:pt x="494300" y="239269"/>
                </a:cubicBezTo>
                <a:cubicBezTo>
                  <a:pt x="495887" y="239046"/>
                  <a:pt x="496713" y="238919"/>
                  <a:pt x="496776" y="238888"/>
                </a:cubicBezTo>
                <a:lnTo>
                  <a:pt x="489918" y="275037"/>
                </a:lnTo>
                <a:cubicBezTo>
                  <a:pt x="489863" y="275084"/>
                  <a:pt x="488164" y="275275"/>
                  <a:pt x="484823" y="275607"/>
                </a:cubicBezTo>
                <a:cubicBezTo>
                  <a:pt x="481481" y="275940"/>
                  <a:pt x="476830" y="276131"/>
                  <a:pt x="470870" y="276178"/>
                </a:cubicBezTo>
                <a:cubicBezTo>
                  <a:pt x="463802" y="276361"/>
                  <a:pt x="456579" y="275614"/>
                  <a:pt x="449202" y="273937"/>
                </a:cubicBezTo>
                <a:cubicBezTo>
                  <a:pt x="441824" y="272260"/>
                  <a:pt x="435588" y="268553"/>
                  <a:pt x="430494" y="262817"/>
                </a:cubicBezTo>
                <a:cubicBezTo>
                  <a:pt x="425400" y="257080"/>
                  <a:pt x="422745" y="248214"/>
                  <a:pt x="422529" y="236220"/>
                </a:cubicBezTo>
                <a:cubicBezTo>
                  <a:pt x="422717" y="229251"/>
                  <a:pt x="424033" y="219515"/>
                  <a:pt x="426477" y="207012"/>
                </a:cubicBezTo>
                <a:cubicBezTo>
                  <a:pt x="428921" y="194509"/>
                  <a:pt x="431366" y="182175"/>
                  <a:pt x="433811" y="170010"/>
                </a:cubicBezTo>
                <a:cubicBezTo>
                  <a:pt x="436257" y="157845"/>
                  <a:pt x="437576" y="148784"/>
                  <a:pt x="437769" y="142828"/>
                </a:cubicBezTo>
                <a:cubicBezTo>
                  <a:pt x="437936" y="135891"/>
                  <a:pt x="436364" y="130430"/>
                  <a:pt x="433054" y="126445"/>
                </a:cubicBezTo>
                <a:cubicBezTo>
                  <a:pt x="429744" y="122461"/>
                  <a:pt x="423696" y="120429"/>
                  <a:pt x="414909" y="120349"/>
                </a:cubicBezTo>
                <a:cubicBezTo>
                  <a:pt x="404448" y="120549"/>
                  <a:pt x="395059" y="123917"/>
                  <a:pt x="386743" y="130453"/>
                </a:cubicBezTo>
                <a:cubicBezTo>
                  <a:pt x="378427" y="136989"/>
                  <a:pt x="371466" y="145493"/>
                  <a:pt x="365859" y="155966"/>
                </a:cubicBezTo>
                <a:cubicBezTo>
                  <a:pt x="360252" y="166438"/>
                  <a:pt x="356282" y="177680"/>
                  <a:pt x="353949" y="189691"/>
                </a:cubicBezTo>
                <a:lnTo>
                  <a:pt x="337566" y="275035"/>
                </a:lnTo>
                <a:lnTo>
                  <a:pt x="289179" y="275035"/>
                </a:lnTo>
                <a:lnTo>
                  <a:pt x="311658" y="159211"/>
                </a:lnTo>
                <a:cubicBezTo>
                  <a:pt x="312253" y="155965"/>
                  <a:pt x="312777" y="152837"/>
                  <a:pt x="313230" y="149829"/>
                </a:cubicBezTo>
                <a:cubicBezTo>
                  <a:pt x="313682" y="146821"/>
                  <a:pt x="313920" y="143979"/>
                  <a:pt x="313944" y="141304"/>
                </a:cubicBezTo>
                <a:cubicBezTo>
                  <a:pt x="314095" y="135097"/>
                  <a:pt x="312555" y="130081"/>
                  <a:pt x="309324" y="126255"/>
                </a:cubicBezTo>
                <a:cubicBezTo>
                  <a:pt x="306094" y="122429"/>
                  <a:pt x="300268" y="120460"/>
                  <a:pt x="291846" y="120349"/>
                </a:cubicBezTo>
                <a:cubicBezTo>
                  <a:pt x="280762" y="120582"/>
                  <a:pt x="270926" y="124180"/>
                  <a:pt x="262340" y="131144"/>
                </a:cubicBezTo>
                <a:cubicBezTo>
                  <a:pt x="253753" y="138108"/>
                  <a:pt x="246627" y="147040"/>
                  <a:pt x="240961" y="157941"/>
                </a:cubicBezTo>
                <a:cubicBezTo>
                  <a:pt x="235296" y="168842"/>
                  <a:pt x="231302" y="180314"/>
                  <a:pt x="228981" y="192358"/>
                </a:cubicBezTo>
                <a:lnTo>
                  <a:pt x="212979" y="275035"/>
                </a:lnTo>
                <a:lnTo>
                  <a:pt x="164592" y="275035"/>
                </a:lnTo>
                <a:lnTo>
                  <a:pt x="193929" y="124921"/>
                </a:lnTo>
                <a:cubicBezTo>
                  <a:pt x="194334" y="122421"/>
                  <a:pt x="194000" y="120468"/>
                  <a:pt x="192929" y="119063"/>
                </a:cubicBezTo>
                <a:cubicBezTo>
                  <a:pt x="191857" y="117658"/>
                  <a:pt x="189905" y="116944"/>
                  <a:pt x="187071" y="116920"/>
                </a:cubicBezTo>
                <a:lnTo>
                  <a:pt x="165354" y="116920"/>
                </a:lnTo>
                <a:lnTo>
                  <a:pt x="172212" y="80773"/>
                </a:lnTo>
                <a:lnTo>
                  <a:pt x="223266" y="80773"/>
                </a:lnTo>
                <a:cubicBezTo>
                  <a:pt x="231005" y="80828"/>
                  <a:pt x="236577" y="82334"/>
                  <a:pt x="239982" y="85291"/>
                </a:cubicBezTo>
                <a:cubicBezTo>
                  <a:pt x="243388" y="88248"/>
                  <a:pt x="245054" y="92322"/>
                  <a:pt x="244983" y="97515"/>
                </a:cubicBezTo>
                <a:cubicBezTo>
                  <a:pt x="244935" y="100051"/>
                  <a:pt x="244459" y="103539"/>
                  <a:pt x="243554" y="107979"/>
                </a:cubicBezTo>
                <a:cubicBezTo>
                  <a:pt x="242649" y="112419"/>
                  <a:pt x="241602" y="116288"/>
                  <a:pt x="240411" y="119588"/>
                </a:cubicBezTo>
                <a:lnTo>
                  <a:pt x="241173" y="119588"/>
                </a:lnTo>
                <a:cubicBezTo>
                  <a:pt x="243059" y="115817"/>
                  <a:pt x="247373" y="110546"/>
                  <a:pt x="254113" y="103772"/>
                </a:cubicBezTo>
                <a:cubicBezTo>
                  <a:pt x="260853" y="96999"/>
                  <a:pt x="269372" y="90797"/>
                  <a:pt x="279668" y="85166"/>
                </a:cubicBezTo>
                <a:cubicBezTo>
                  <a:pt x="289964" y="79535"/>
                  <a:pt x="301390" y="76546"/>
                  <a:pt x="313944" y="76201"/>
                </a:cubicBezTo>
                <a:close/>
                <a:moveTo>
                  <a:pt x="3965436" y="4573"/>
                </a:moveTo>
                <a:lnTo>
                  <a:pt x="4043505" y="4573"/>
                </a:lnTo>
                <a:lnTo>
                  <a:pt x="4004262" y="208782"/>
                </a:lnTo>
                <a:cubicBezTo>
                  <a:pt x="4003683" y="211322"/>
                  <a:pt x="4003222" y="213863"/>
                  <a:pt x="4002881" y="216404"/>
                </a:cubicBezTo>
                <a:cubicBezTo>
                  <a:pt x="4002540" y="218944"/>
                  <a:pt x="4002365" y="221104"/>
                  <a:pt x="4002357" y="222882"/>
                </a:cubicBezTo>
                <a:cubicBezTo>
                  <a:pt x="4002421" y="228654"/>
                  <a:pt x="4003913" y="232545"/>
                  <a:pt x="4006834" y="234553"/>
                </a:cubicBezTo>
                <a:cubicBezTo>
                  <a:pt x="4009755" y="236562"/>
                  <a:pt x="4013724" y="237499"/>
                  <a:pt x="4018740" y="237364"/>
                </a:cubicBezTo>
                <a:cubicBezTo>
                  <a:pt x="4021439" y="237348"/>
                  <a:pt x="4023566" y="237284"/>
                  <a:pt x="4025122" y="237173"/>
                </a:cubicBezTo>
                <a:cubicBezTo>
                  <a:pt x="4026678" y="237062"/>
                  <a:pt x="4027472" y="236999"/>
                  <a:pt x="4027503" y="236983"/>
                </a:cubicBezTo>
                <a:lnTo>
                  <a:pt x="4019883" y="275418"/>
                </a:lnTo>
                <a:cubicBezTo>
                  <a:pt x="4019733" y="275465"/>
                  <a:pt x="4018034" y="275655"/>
                  <a:pt x="4014788" y="275988"/>
                </a:cubicBezTo>
                <a:cubicBezTo>
                  <a:pt x="4011541" y="276321"/>
                  <a:pt x="4007651" y="276512"/>
                  <a:pt x="4003119" y="276559"/>
                </a:cubicBezTo>
                <a:cubicBezTo>
                  <a:pt x="3995185" y="276726"/>
                  <a:pt x="3987370" y="275800"/>
                  <a:pt x="3979674" y="273783"/>
                </a:cubicBezTo>
                <a:cubicBezTo>
                  <a:pt x="3971979" y="271765"/>
                  <a:pt x="3965574" y="267653"/>
                  <a:pt x="3960459" y="261449"/>
                </a:cubicBezTo>
                <a:cubicBezTo>
                  <a:pt x="3955344" y="255244"/>
                  <a:pt x="3952689" y="245946"/>
                  <a:pt x="3952494" y="233553"/>
                </a:cubicBezTo>
                <a:cubicBezTo>
                  <a:pt x="3952494" y="230687"/>
                  <a:pt x="3952684" y="227559"/>
                  <a:pt x="3953065" y="224169"/>
                </a:cubicBezTo>
                <a:cubicBezTo>
                  <a:pt x="3953446" y="220778"/>
                  <a:pt x="3954017" y="217174"/>
                  <a:pt x="3954778" y="213355"/>
                </a:cubicBezTo>
                <a:lnTo>
                  <a:pt x="3988274" y="40720"/>
                </a:lnTo>
                <a:lnTo>
                  <a:pt x="3958203" y="40720"/>
                </a:lnTo>
                <a:close/>
                <a:moveTo>
                  <a:pt x="3490719" y="4573"/>
                </a:moveTo>
                <a:lnTo>
                  <a:pt x="3728037" y="4573"/>
                </a:lnTo>
                <a:lnTo>
                  <a:pt x="3712421" y="85308"/>
                </a:lnTo>
                <a:lnTo>
                  <a:pt x="3669756" y="85308"/>
                </a:lnTo>
                <a:lnTo>
                  <a:pt x="3677756" y="44530"/>
                </a:lnTo>
                <a:lnTo>
                  <a:pt x="3626711" y="44530"/>
                </a:lnTo>
                <a:lnTo>
                  <a:pt x="3588999" y="237745"/>
                </a:lnTo>
                <a:lnTo>
                  <a:pt x="3621378" y="237745"/>
                </a:lnTo>
                <a:lnTo>
                  <a:pt x="3614141" y="275035"/>
                </a:lnTo>
                <a:lnTo>
                  <a:pt x="3499481" y="275035"/>
                </a:lnTo>
                <a:lnTo>
                  <a:pt x="3506718" y="237745"/>
                </a:lnTo>
                <a:lnTo>
                  <a:pt x="3539097" y="237745"/>
                </a:lnTo>
                <a:lnTo>
                  <a:pt x="3576809" y="44530"/>
                </a:lnTo>
                <a:lnTo>
                  <a:pt x="3525384" y="44530"/>
                </a:lnTo>
                <a:lnTo>
                  <a:pt x="3517765" y="85308"/>
                </a:lnTo>
                <a:lnTo>
                  <a:pt x="3475101" y="85308"/>
                </a:lnTo>
                <a:close/>
                <a:moveTo>
                  <a:pt x="2155686" y="4573"/>
                </a:moveTo>
                <a:lnTo>
                  <a:pt x="2233756" y="4573"/>
                </a:lnTo>
                <a:lnTo>
                  <a:pt x="2194513" y="208782"/>
                </a:lnTo>
                <a:cubicBezTo>
                  <a:pt x="2193933" y="211322"/>
                  <a:pt x="2193473" y="213863"/>
                  <a:pt x="2193131" y="216404"/>
                </a:cubicBezTo>
                <a:cubicBezTo>
                  <a:pt x="2192790" y="218944"/>
                  <a:pt x="2192616" y="221104"/>
                  <a:pt x="2192608" y="222882"/>
                </a:cubicBezTo>
                <a:cubicBezTo>
                  <a:pt x="2192671" y="228654"/>
                  <a:pt x="2194163" y="232545"/>
                  <a:pt x="2197084" y="234553"/>
                </a:cubicBezTo>
                <a:cubicBezTo>
                  <a:pt x="2200005" y="236562"/>
                  <a:pt x="2203974" y="237499"/>
                  <a:pt x="2208991" y="237364"/>
                </a:cubicBezTo>
                <a:cubicBezTo>
                  <a:pt x="2211690" y="237348"/>
                  <a:pt x="2213817" y="237284"/>
                  <a:pt x="2215372" y="237173"/>
                </a:cubicBezTo>
                <a:cubicBezTo>
                  <a:pt x="2216928" y="237062"/>
                  <a:pt x="2217722" y="236999"/>
                  <a:pt x="2217754" y="236983"/>
                </a:cubicBezTo>
                <a:lnTo>
                  <a:pt x="2210134" y="275418"/>
                </a:lnTo>
                <a:cubicBezTo>
                  <a:pt x="2209983" y="275465"/>
                  <a:pt x="2208284" y="275655"/>
                  <a:pt x="2205038" y="275988"/>
                </a:cubicBezTo>
                <a:cubicBezTo>
                  <a:pt x="2201791" y="276321"/>
                  <a:pt x="2197902" y="276512"/>
                  <a:pt x="2193369" y="276559"/>
                </a:cubicBezTo>
                <a:cubicBezTo>
                  <a:pt x="2185435" y="276726"/>
                  <a:pt x="2177620" y="275800"/>
                  <a:pt x="2169925" y="273783"/>
                </a:cubicBezTo>
                <a:cubicBezTo>
                  <a:pt x="2162229" y="271765"/>
                  <a:pt x="2155825" y="267653"/>
                  <a:pt x="2150709" y="261449"/>
                </a:cubicBezTo>
                <a:cubicBezTo>
                  <a:pt x="2145594" y="255244"/>
                  <a:pt x="2142939" y="245946"/>
                  <a:pt x="2142744" y="233553"/>
                </a:cubicBezTo>
                <a:cubicBezTo>
                  <a:pt x="2142744" y="230687"/>
                  <a:pt x="2142934" y="227559"/>
                  <a:pt x="2143315" y="224169"/>
                </a:cubicBezTo>
                <a:cubicBezTo>
                  <a:pt x="2143696" y="220778"/>
                  <a:pt x="2144266" y="217174"/>
                  <a:pt x="2145028" y="213355"/>
                </a:cubicBezTo>
                <a:lnTo>
                  <a:pt x="2178524" y="40720"/>
                </a:lnTo>
                <a:lnTo>
                  <a:pt x="2148454" y="40720"/>
                </a:lnTo>
                <a:close/>
                <a:moveTo>
                  <a:pt x="1648159" y="4573"/>
                </a:moveTo>
                <a:lnTo>
                  <a:pt x="1726264" y="4573"/>
                </a:lnTo>
                <a:lnTo>
                  <a:pt x="1686259" y="212207"/>
                </a:lnTo>
                <a:cubicBezTo>
                  <a:pt x="1685862" y="214153"/>
                  <a:pt x="1685512" y="216170"/>
                  <a:pt x="1685211" y="218258"/>
                </a:cubicBezTo>
                <a:cubicBezTo>
                  <a:pt x="1684909" y="220346"/>
                  <a:pt x="1684750" y="222268"/>
                  <a:pt x="1684734" y="224023"/>
                </a:cubicBezTo>
                <a:cubicBezTo>
                  <a:pt x="1684798" y="229843"/>
                  <a:pt x="1686291" y="233925"/>
                  <a:pt x="1689211" y="236267"/>
                </a:cubicBezTo>
                <a:cubicBezTo>
                  <a:pt x="1692132" y="238609"/>
                  <a:pt x="1696101" y="239737"/>
                  <a:pt x="1701118" y="239649"/>
                </a:cubicBezTo>
                <a:cubicBezTo>
                  <a:pt x="1703467" y="239618"/>
                  <a:pt x="1705436" y="239491"/>
                  <a:pt x="1707023" y="239269"/>
                </a:cubicBezTo>
                <a:cubicBezTo>
                  <a:pt x="1708611" y="239046"/>
                  <a:pt x="1709436" y="238920"/>
                  <a:pt x="1709500" y="238888"/>
                </a:cubicBezTo>
                <a:lnTo>
                  <a:pt x="1702260" y="275037"/>
                </a:lnTo>
                <a:cubicBezTo>
                  <a:pt x="1702133" y="275084"/>
                  <a:pt x="1700387" y="275275"/>
                  <a:pt x="1697022" y="275607"/>
                </a:cubicBezTo>
                <a:cubicBezTo>
                  <a:pt x="1693656" y="275940"/>
                  <a:pt x="1689434" y="276131"/>
                  <a:pt x="1684354" y="276178"/>
                </a:cubicBezTo>
                <a:cubicBezTo>
                  <a:pt x="1671519" y="276503"/>
                  <a:pt x="1660803" y="274426"/>
                  <a:pt x="1652207" y="269947"/>
                </a:cubicBezTo>
                <a:cubicBezTo>
                  <a:pt x="1643611" y="265469"/>
                  <a:pt x="1638705" y="256638"/>
                  <a:pt x="1637491" y="243455"/>
                </a:cubicBezTo>
                <a:lnTo>
                  <a:pt x="1636729" y="243455"/>
                </a:lnTo>
                <a:cubicBezTo>
                  <a:pt x="1629823" y="253785"/>
                  <a:pt x="1620584" y="262332"/>
                  <a:pt x="1609011" y="269094"/>
                </a:cubicBezTo>
                <a:cubicBezTo>
                  <a:pt x="1597438" y="275857"/>
                  <a:pt x="1584960" y="279361"/>
                  <a:pt x="1571578" y="279607"/>
                </a:cubicBezTo>
                <a:cubicBezTo>
                  <a:pt x="1547840" y="279323"/>
                  <a:pt x="1529626" y="271995"/>
                  <a:pt x="1516936" y="257622"/>
                </a:cubicBezTo>
                <a:cubicBezTo>
                  <a:pt x="1504246" y="243250"/>
                  <a:pt x="1497838" y="223538"/>
                  <a:pt x="1497711" y="198486"/>
                </a:cubicBezTo>
                <a:cubicBezTo>
                  <a:pt x="1497990" y="174058"/>
                  <a:pt x="1503099" y="152705"/>
                  <a:pt x="1513037" y="134427"/>
                </a:cubicBezTo>
                <a:cubicBezTo>
                  <a:pt x="1522976" y="116149"/>
                  <a:pt x="1536068" y="101916"/>
                  <a:pt x="1552314" y="91727"/>
                </a:cubicBezTo>
                <a:cubicBezTo>
                  <a:pt x="1568560" y="81538"/>
                  <a:pt x="1586284" y="76362"/>
                  <a:pt x="1605487" y="76201"/>
                </a:cubicBezTo>
                <a:cubicBezTo>
                  <a:pt x="1616258" y="76098"/>
                  <a:pt x="1626529" y="78207"/>
                  <a:pt x="1636300" y="82528"/>
                </a:cubicBezTo>
                <a:cubicBezTo>
                  <a:pt x="1646071" y="86849"/>
                  <a:pt x="1653580" y="94000"/>
                  <a:pt x="1658827" y="103982"/>
                </a:cubicBezTo>
                <a:lnTo>
                  <a:pt x="1659588" y="103982"/>
                </a:lnTo>
                <a:cubicBezTo>
                  <a:pt x="1659581" y="103847"/>
                  <a:pt x="1659692" y="102594"/>
                  <a:pt x="1659922" y="100224"/>
                </a:cubicBezTo>
                <a:cubicBezTo>
                  <a:pt x="1660152" y="97853"/>
                  <a:pt x="1660549" y="95173"/>
                  <a:pt x="1661113" y="92184"/>
                </a:cubicBezTo>
                <a:lnTo>
                  <a:pt x="1671019" y="40720"/>
                </a:lnTo>
                <a:lnTo>
                  <a:pt x="1640920" y="40720"/>
                </a:lnTo>
                <a:close/>
                <a:moveTo>
                  <a:pt x="1053822" y="4573"/>
                </a:moveTo>
                <a:lnTo>
                  <a:pt x="1102567" y="4573"/>
                </a:lnTo>
                <a:lnTo>
                  <a:pt x="1094188" y="47578"/>
                </a:lnTo>
                <a:lnTo>
                  <a:pt x="1045443" y="47578"/>
                </a:lnTo>
                <a:close/>
                <a:moveTo>
                  <a:pt x="52182" y="4573"/>
                </a:moveTo>
                <a:lnTo>
                  <a:pt x="167211" y="4573"/>
                </a:lnTo>
                <a:lnTo>
                  <a:pt x="159974" y="42244"/>
                </a:lnTo>
                <a:lnTo>
                  <a:pt x="127217" y="42244"/>
                </a:lnTo>
                <a:lnTo>
                  <a:pt x="89128" y="237745"/>
                </a:lnTo>
                <a:lnTo>
                  <a:pt x="121504" y="237745"/>
                </a:lnTo>
                <a:lnTo>
                  <a:pt x="114267" y="275035"/>
                </a:lnTo>
                <a:lnTo>
                  <a:pt x="0" y="275035"/>
                </a:lnTo>
                <a:lnTo>
                  <a:pt x="7237" y="237745"/>
                </a:lnTo>
                <a:lnTo>
                  <a:pt x="39232" y="237745"/>
                </a:lnTo>
                <a:lnTo>
                  <a:pt x="77321" y="42244"/>
                </a:lnTo>
                <a:lnTo>
                  <a:pt x="44945" y="42244"/>
                </a:lnTo>
                <a:close/>
                <a:moveTo>
                  <a:pt x="2016967" y="1"/>
                </a:moveTo>
                <a:cubicBezTo>
                  <a:pt x="2027241" y="-28"/>
                  <a:pt x="2038482" y="910"/>
                  <a:pt x="2050691" y="2814"/>
                </a:cubicBezTo>
                <a:cubicBezTo>
                  <a:pt x="2062900" y="4718"/>
                  <a:pt x="2074439" y="7761"/>
                  <a:pt x="2085308" y="11944"/>
                </a:cubicBezTo>
                <a:cubicBezTo>
                  <a:pt x="2096178" y="16126"/>
                  <a:pt x="2104741" y="21620"/>
                  <a:pt x="2110996" y="28426"/>
                </a:cubicBezTo>
                <a:cubicBezTo>
                  <a:pt x="2117252" y="35233"/>
                  <a:pt x="2119563" y="43523"/>
                  <a:pt x="2117931" y="53299"/>
                </a:cubicBezTo>
                <a:lnTo>
                  <a:pt x="2110311" y="90654"/>
                </a:lnTo>
                <a:lnTo>
                  <a:pt x="2065354" y="90654"/>
                </a:lnTo>
                <a:lnTo>
                  <a:pt x="2069163" y="70833"/>
                </a:lnTo>
                <a:cubicBezTo>
                  <a:pt x="2070238" y="63645"/>
                  <a:pt x="2067919" y="57988"/>
                  <a:pt x="2062207" y="53863"/>
                </a:cubicBezTo>
                <a:cubicBezTo>
                  <a:pt x="2056494" y="49738"/>
                  <a:pt x="2049321" y="46821"/>
                  <a:pt x="2040687" y="45110"/>
                </a:cubicBezTo>
                <a:cubicBezTo>
                  <a:pt x="2032054" y="43399"/>
                  <a:pt x="2023893" y="42571"/>
                  <a:pt x="2016205" y="42625"/>
                </a:cubicBezTo>
                <a:cubicBezTo>
                  <a:pt x="1993088" y="43007"/>
                  <a:pt x="1973027" y="48851"/>
                  <a:pt x="1956021" y="60159"/>
                </a:cubicBezTo>
                <a:cubicBezTo>
                  <a:pt x="1939015" y="71466"/>
                  <a:pt x="1925839" y="85948"/>
                  <a:pt x="1916496" y="103606"/>
                </a:cubicBezTo>
                <a:cubicBezTo>
                  <a:pt x="1907151" y="121263"/>
                  <a:pt x="1902415" y="139807"/>
                  <a:pt x="1902286" y="159238"/>
                </a:cubicBezTo>
                <a:cubicBezTo>
                  <a:pt x="1902174" y="181810"/>
                  <a:pt x="1908588" y="200291"/>
                  <a:pt x="1921526" y="214681"/>
                </a:cubicBezTo>
                <a:cubicBezTo>
                  <a:pt x="1934464" y="229071"/>
                  <a:pt x="1954594" y="236505"/>
                  <a:pt x="1981915" y="236983"/>
                </a:cubicBezTo>
                <a:cubicBezTo>
                  <a:pt x="1989977" y="237037"/>
                  <a:pt x="1998871" y="236208"/>
                  <a:pt x="2008599" y="234497"/>
                </a:cubicBezTo>
                <a:cubicBezTo>
                  <a:pt x="2018326" y="232786"/>
                  <a:pt x="2026995" y="229867"/>
                  <a:pt x="2034606" y="225741"/>
                </a:cubicBezTo>
                <a:cubicBezTo>
                  <a:pt x="2042216" y="221615"/>
                  <a:pt x="2046878" y="215956"/>
                  <a:pt x="2048589" y="208765"/>
                </a:cubicBezTo>
                <a:lnTo>
                  <a:pt x="2054305" y="179785"/>
                </a:lnTo>
                <a:lnTo>
                  <a:pt x="2005156" y="179785"/>
                </a:lnTo>
                <a:lnTo>
                  <a:pt x="2012395" y="142495"/>
                </a:lnTo>
                <a:lnTo>
                  <a:pt x="2106883" y="142495"/>
                </a:lnTo>
                <a:lnTo>
                  <a:pt x="2090880" y="222874"/>
                </a:lnTo>
                <a:cubicBezTo>
                  <a:pt x="2087654" y="236882"/>
                  <a:pt x="2079841" y="248047"/>
                  <a:pt x="2067442" y="256370"/>
                </a:cubicBezTo>
                <a:cubicBezTo>
                  <a:pt x="2055043" y="264692"/>
                  <a:pt x="2040655" y="270667"/>
                  <a:pt x="2024276" y="274292"/>
                </a:cubicBezTo>
                <a:cubicBezTo>
                  <a:pt x="2007898" y="277918"/>
                  <a:pt x="1992126" y="279690"/>
                  <a:pt x="1976962" y="279607"/>
                </a:cubicBezTo>
                <a:cubicBezTo>
                  <a:pt x="1938023" y="279046"/>
                  <a:pt x="1907329" y="268083"/>
                  <a:pt x="1884880" y="246717"/>
                </a:cubicBezTo>
                <a:cubicBezTo>
                  <a:pt x="1862430" y="225352"/>
                  <a:pt x="1850976" y="196953"/>
                  <a:pt x="1850517" y="161521"/>
                </a:cubicBezTo>
                <a:cubicBezTo>
                  <a:pt x="1850858" y="131697"/>
                  <a:pt x="1858384" y="104642"/>
                  <a:pt x="1873097" y="80356"/>
                </a:cubicBezTo>
                <a:cubicBezTo>
                  <a:pt x="1887809" y="56070"/>
                  <a:pt x="1907666" y="36695"/>
                  <a:pt x="1932665" y="22232"/>
                </a:cubicBezTo>
                <a:cubicBezTo>
                  <a:pt x="1957665" y="7768"/>
                  <a:pt x="1985765" y="358"/>
                  <a:pt x="2016967" y="1"/>
                </a:cubicBez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 hidden="1"/>
          <p:cNvSpPr txBox="1"/>
          <p:nvPr/>
        </p:nvSpPr>
        <p:spPr>
          <a:xfrm>
            <a:off x="438807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Impaired Glucose Tolerance</a:t>
            </a:r>
            <a:endParaRPr lang="en-US" sz="3000" b="1" i="0" dirty="0">
              <a:solidFill>
                <a:srgbClr val="5778AE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  <p:sp>
        <p:nvSpPr>
          <p:cNvPr id="14" name="Text To Outline"/>
          <p:cNvSpPr/>
          <p:nvPr/>
        </p:nvSpPr>
        <p:spPr>
          <a:xfrm>
            <a:off x="6187216" y="2246523"/>
            <a:ext cx="5523791" cy="1743561"/>
          </a:xfrm>
          <a:custGeom>
            <a:avLst/>
            <a:gdLst/>
            <a:ahLst/>
            <a:cxnLst/>
            <a:rect l="l" t="t" r="r" b="b"/>
            <a:pathLst>
              <a:path w="5523791" h="1743561">
                <a:moveTo>
                  <a:pt x="4877907" y="1556719"/>
                </a:moveTo>
                <a:cubicBezTo>
                  <a:pt x="4864769" y="1557183"/>
                  <a:pt x="4853327" y="1563268"/>
                  <a:pt x="4843579" y="1574976"/>
                </a:cubicBezTo>
                <a:cubicBezTo>
                  <a:pt x="4833833" y="1586683"/>
                  <a:pt x="4828714" y="1601231"/>
                  <a:pt x="4828225" y="1618617"/>
                </a:cubicBezTo>
                <a:cubicBezTo>
                  <a:pt x="4828181" y="1628483"/>
                  <a:pt x="4830632" y="1636728"/>
                  <a:pt x="4835579" y="1643354"/>
                </a:cubicBezTo>
                <a:cubicBezTo>
                  <a:pt x="4840525" y="1649980"/>
                  <a:pt x="4848234" y="1653423"/>
                  <a:pt x="4858705" y="1653683"/>
                </a:cubicBezTo>
                <a:cubicBezTo>
                  <a:pt x="4866711" y="1653642"/>
                  <a:pt x="4874508" y="1651184"/>
                  <a:pt x="4882095" y="1646309"/>
                </a:cubicBezTo>
                <a:cubicBezTo>
                  <a:pt x="4889683" y="1641434"/>
                  <a:pt x="4895968" y="1634390"/>
                  <a:pt x="4900948" y="1625179"/>
                </a:cubicBezTo>
                <a:cubicBezTo>
                  <a:pt x="4905929" y="1615967"/>
                  <a:pt x="4908509" y="1604836"/>
                  <a:pt x="4908693" y="1591784"/>
                </a:cubicBezTo>
                <a:cubicBezTo>
                  <a:pt x="4908629" y="1580852"/>
                  <a:pt x="4905937" y="1572301"/>
                  <a:pt x="4900615" y="1566133"/>
                </a:cubicBezTo>
                <a:cubicBezTo>
                  <a:pt x="4895293" y="1559965"/>
                  <a:pt x="4887725" y="1556827"/>
                  <a:pt x="4877907" y="1556719"/>
                </a:cubicBezTo>
                <a:close/>
                <a:moveTo>
                  <a:pt x="4315933" y="1556719"/>
                </a:moveTo>
                <a:cubicBezTo>
                  <a:pt x="4302795" y="1557183"/>
                  <a:pt x="4291351" y="1563268"/>
                  <a:pt x="4281605" y="1574976"/>
                </a:cubicBezTo>
                <a:cubicBezTo>
                  <a:pt x="4271857" y="1586683"/>
                  <a:pt x="4266739" y="1601231"/>
                  <a:pt x="4266250" y="1618617"/>
                </a:cubicBezTo>
                <a:cubicBezTo>
                  <a:pt x="4266206" y="1628483"/>
                  <a:pt x="4268657" y="1636728"/>
                  <a:pt x="4273603" y="1643354"/>
                </a:cubicBezTo>
                <a:cubicBezTo>
                  <a:pt x="4278550" y="1649980"/>
                  <a:pt x="4286259" y="1653423"/>
                  <a:pt x="4296730" y="1653683"/>
                </a:cubicBezTo>
                <a:cubicBezTo>
                  <a:pt x="4304736" y="1653642"/>
                  <a:pt x="4312533" y="1651184"/>
                  <a:pt x="4320121" y="1646309"/>
                </a:cubicBezTo>
                <a:cubicBezTo>
                  <a:pt x="4327709" y="1641434"/>
                  <a:pt x="4333993" y="1634390"/>
                  <a:pt x="4338973" y="1625179"/>
                </a:cubicBezTo>
                <a:cubicBezTo>
                  <a:pt x="4343953" y="1615967"/>
                  <a:pt x="4346535" y="1604836"/>
                  <a:pt x="4346717" y="1591784"/>
                </a:cubicBezTo>
                <a:cubicBezTo>
                  <a:pt x="4346654" y="1580852"/>
                  <a:pt x="4343961" y="1572301"/>
                  <a:pt x="4338641" y="1566133"/>
                </a:cubicBezTo>
                <a:cubicBezTo>
                  <a:pt x="4333319" y="1559965"/>
                  <a:pt x="4325750" y="1556827"/>
                  <a:pt x="4315933" y="1556719"/>
                </a:cubicBezTo>
                <a:close/>
                <a:moveTo>
                  <a:pt x="4673677" y="1556414"/>
                </a:moveTo>
                <a:cubicBezTo>
                  <a:pt x="4664245" y="1556512"/>
                  <a:pt x="4655259" y="1559094"/>
                  <a:pt x="4646719" y="1564161"/>
                </a:cubicBezTo>
                <a:cubicBezTo>
                  <a:pt x="4638179" y="1569228"/>
                  <a:pt x="4631181" y="1576192"/>
                  <a:pt x="4625724" y="1585054"/>
                </a:cubicBezTo>
                <a:cubicBezTo>
                  <a:pt x="4620267" y="1593915"/>
                  <a:pt x="4617448" y="1604087"/>
                  <a:pt x="4617265" y="1615568"/>
                </a:cubicBezTo>
                <a:cubicBezTo>
                  <a:pt x="4617456" y="1627282"/>
                  <a:pt x="4620963" y="1636481"/>
                  <a:pt x="4627785" y="1643164"/>
                </a:cubicBezTo>
                <a:cubicBezTo>
                  <a:pt x="4634609" y="1649846"/>
                  <a:pt x="4643603" y="1653251"/>
                  <a:pt x="4654771" y="1653378"/>
                </a:cubicBezTo>
                <a:cubicBezTo>
                  <a:pt x="4664203" y="1653290"/>
                  <a:pt x="4673189" y="1650756"/>
                  <a:pt x="4681729" y="1645778"/>
                </a:cubicBezTo>
                <a:cubicBezTo>
                  <a:pt x="4690269" y="1640800"/>
                  <a:pt x="4697267" y="1633907"/>
                  <a:pt x="4702723" y="1625100"/>
                </a:cubicBezTo>
                <a:cubicBezTo>
                  <a:pt x="4708180" y="1616293"/>
                  <a:pt x="4710999" y="1606103"/>
                  <a:pt x="4711183" y="1594529"/>
                </a:cubicBezTo>
                <a:cubicBezTo>
                  <a:pt x="4710991" y="1582935"/>
                  <a:pt x="4707485" y="1573724"/>
                  <a:pt x="4700663" y="1566895"/>
                </a:cubicBezTo>
                <a:cubicBezTo>
                  <a:pt x="4693839" y="1560067"/>
                  <a:pt x="4684845" y="1556573"/>
                  <a:pt x="4673677" y="1556414"/>
                </a:cubicBezTo>
                <a:close/>
                <a:moveTo>
                  <a:pt x="3835477" y="1556414"/>
                </a:moveTo>
                <a:cubicBezTo>
                  <a:pt x="3826045" y="1556512"/>
                  <a:pt x="3817059" y="1559094"/>
                  <a:pt x="3808519" y="1564161"/>
                </a:cubicBezTo>
                <a:cubicBezTo>
                  <a:pt x="3799979" y="1569228"/>
                  <a:pt x="3792981" y="1576192"/>
                  <a:pt x="3787525" y="1585054"/>
                </a:cubicBezTo>
                <a:cubicBezTo>
                  <a:pt x="3782067" y="1593915"/>
                  <a:pt x="3779248" y="1604087"/>
                  <a:pt x="3779065" y="1615568"/>
                </a:cubicBezTo>
                <a:cubicBezTo>
                  <a:pt x="3779256" y="1627282"/>
                  <a:pt x="3782763" y="1636481"/>
                  <a:pt x="3789585" y="1643164"/>
                </a:cubicBezTo>
                <a:cubicBezTo>
                  <a:pt x="3796408" y="1649846"/>
                  <a:pt x="3805403" y="1653251"/>
                  <a:pt x="3816571" y="1653378"/>
                </a:cubicBezTo>
                <a:cubicBezTo>
                  <a:pt x="3826003" y="1653290"/>
                  <a:pt x="3834989" y="1650756"/>
                  <a:pt x="3843529" y="1645778"/>
                </a:cubicBezTo>
                <a:cubicBezTo>
                  <a:pt x="3852069" y="1640800"/>
                  <a:pt x="3859067" y="1633907"/>
                  <a:pt x="3864523" y="1625100"/>
                </a:cubicBezTo>
                <a:cubicBezTo>
                  <a:pt x="3869980" y="1616293"/>
                  <a:pt x="3872799" y="1606103"/>
                  <a:pt x="3872982" y="1594529"/>
                </a:cubicBezTo>
                <a:cubicBezTo>
                  <a:pt x="3872791" y="1582935"/>
                  <a:pt x="3869285" y="1573724"/>
                  <a:pt x="3862463" y="1566895"/>
                </a:cubicBezTo>
                <a:cubicBezTo>
                  <a:pt x="3855639" y="1560067"/>
                  <a:pt x="3846645" y="1556573"/>
                  <a:pt x="3835477" y="1556414"/>
                </a:cubicBezTo>
                <a:close/>
                <a:moveTo>
                  <a:pt x="5153357" y="1553366"/>
                </a:moveTo>
                <a:cubicBezTo>
                  <a:pt x="5143453" y="1553493"/>
                  <a:pt x="5134597" y="1556595"/>
                  <a:pt x="5126789" y="1562673"/>
                </a:cubicBezTo>
                <a:cubicBezTo>
                  <a:pt x="5118981" y="1568750"/>
                  <a:pt x="5113098" y="1577040"/>
                  <a:pt x="5109139" y="1587542"/>
                </a:cubicBezTo>
                <a:lnTo>
                  <a:pt x="5177449" y="1587542"/>
                </a:lnTo>
                <a:cubicBezTo>
                  <a:pt x="5177475" y="1587415"/>
                  <a:pt x="5177577" y="1586448"/>
                  <a:pt x="5177755" y="1584643"/>
                </a:cubicBezTo>
                <a:cubicBezTo>
                  <a:pt x="5177933" y="1582837"/>
                  <a:pt x="5178034" y="1580956"/>
                  <a:pt x="5178059" y="1578998"/>
                </a:cubicBezTo>
                <a:cubicBezTo>
                  <a:pt x="5177964" y="1570854"/>
                  <a:pt x="5175715" y="1564561"/>
                  <a:pt x="5171313" y="1560117"/>
                </a:cubicBezTo>
                <a:cubicBezTo>
                  <a:pt x="5166909" y="1555674"/>
                  <a:pt x="5160925" y="1553423"/>
                  <a:pt x="5153357" y="1553366"/>
                </a:cubicBezTo>
                <a:close/>
                <a:moveTo>
                  <a:pt x="4496133" y="1553366"/>
                </a:moveTo>
                <a:cubicBezTo>
                  <a:pt x="4486228" y="1553493"/>
                  <a:pt x="4477372" y="1556595"/>
                  <a:pt x="4469564" y="1562673"/>
                </a:cubicBezTo>
                <a:cubicBezTo>
                  <a:pt x="4461755" y="1568750"/>
                  <a:pt x="4455873" y="1577040"/>
                  <a:pt x="4451915" y="1587542"/>
                </a:cubicBezTo>
                <a:lnTo>
                  <a:pt x="4520224" y="1587542"/>
                </a:lnTo>
                <a:cubicBezTo>
                  <a:pt x="4520249" y="1587415"/>
                  <a:pt x="4520351" y="1586448"/>
                  <a:pt x="4520529" y="1584643"/>
                </a:cubicBezTo>
                <a:cubicBezTo>
                  <a:pt x="4520707" y="1582837"/>
                  <a:pt x="4520809" y="1580956"/>
                  <a:pt x="4520835" y="1578998"/>
                </a:cubicBezTo>
                <a:cubicBezTo>
                  <a:pt x="4520739" y="1570854"/>
                  <a:pt x="4518490" y="1564561"/>
                  <a:pt x="4514087" y="1560117"/>
                </a:cubicBezTo>
                <a:cubicBezTo>
                  <a:pt x="4509684" y="1555674"/>
                  <a:pt x="4503699" y="1553423"/>
                  <a:pt x="4496133" y="1553366"/>
                </a:cubicBezTo>
                <a:close/>
                <a:moveTo>
                  <a:pt x="3648725" y="1527191"/>
                </a:moveTo>
                <a:lnTo>
                  <a:pt x="3711171" y="1527191"/>
                </a:lnTo>
                <a:lnTo>
                  <a:pt x="3690750" y="1632339"/>
                </a:lnTo>
                <a:cubicBezTo>
                  <a:pt x="3690433" y="1633895"/>
                  <a:pt x="3690153" y="1635509"/>
                  <a:pt x="3689911" y="1637179"/>
                </a:cubicBezTo>
                <a:cubicBezTo>
                  <a:pt x="3689670" y="1638850"/>
                  <a:pt x="3689543" y="1640387"/>
                  <a:pt x="3689531" y="1641791"/>
                </a:cubicBezTo>
                <a:cubicBezTo>
                  <a:pt x="3689581" y="1646448"/>
                  <a:pt x="3690775" y="1649713"/>
                  <a:pt x="3693112" y="1651587"/>
                </a:cubicBezTo>
                <a:cubicBezTo>
                  <a:pt x="3695449" y="1653461"/>
                  <a:pt x="3698623" y="1654363"/>
                  <a:pt x="3702637" y="1654293"/>
                </a:cubicBezTo>
                <a:cubicBezTo>
                  <a:pt x="3704517" y="1654267"/>
                  <a:pt x="3706091" y="1654166"/>
                  <a:pt x="3707361" y="1653988"/>
                </a:cubicBezTo>
                <a:cubicBezTo>
                  <a:pt x="3708631" y="1653810"/>
                  <a:pt x="3709291" y="1653708"/>
                  <a:pt x="3709343" y="1653683"/>
                </a:cubicBezTo>
                <a:lnTo>
                  <a:pt x="3703856" y="1682602"/>
                </a:lnTo>
                <a:cubicBezTo>
                  <a:pt x="3703703" y="1682640"/>
                  <a:pt x="3702256" y="1682793"/>
                  <a:pt x="3699513" y="1683059"/>
                </a:cubicBezTo>
                <a:cubicBezTo>
                  <a:pt x="3696769" y="1683325"/>
                  <a:pt x="3693645" y="1683477"/>
                  <a:pt x="3690140" y="1683516"/>
                </a:cubicBezTo>
                <a:cubicBezTo>
                  <a:pt x="3683792" y="1683670"/>
                  <a:pt x="3677540" y="1683091"/>
                  <a:pt x="3671384" y="1681779"/>
                </a:cubicBezTo>
                <a:cubicBezTo>
                  <a:pt x="3665228" y="1680467"/>
                  <a:pt x="3660104" y="1677498"/>
                  <a:pt x="3656012" y="1672871"/>
                </a:cubicBezTo>
                <a:cubicBezTo>
                  <a:pt x="3651920" y="1668244"/>
                  <a:pt x="3649796" y="1661035"/>
                  <a:pt x="3649640" y="1651244"/>
                </a:cubicBezTo>
                <a:cubicBezTo>
                  <a:pt x="3649640" y="1649097"/>
                  <a:pt x="3649792" y="1646683"/>
                  <a:pt x="3650097" y="1644002"/>
                </a:cubicBezTo>
                <a:cubicBezTo>
                  <a:pt x="3650401" y="1641321"/>
                  <a:pt x="3650857" y="1638450"/>
                  <a:pt x="3651467" y="1635388"/>
                </a:cubicBezTo>
                <a:lnTo>
                  <a:pt x="3666997" y="1556109"/>
                </a:lnTo>
                <a:lnTo>
                  <a:pt x="3642935" y="1556109"/>
                </a:lnTo>
                <a:close/>
                <a:moveTo>
                  <a:pt x="3353451" y="1527191"/>
                </a:moveTo>
                <a:lnTo>
                  <a:pt x="3415897" y="1527191"/>
                </a:lnTo>
                <a:lnTo>
                  <a:pt x="3395475" y="1632339"/>
                </a:lnTo>
                <a:cubicBezTo>
                  <a:pt x="3395157" y="1633895"/>
                  <a:pt x="3394878" y="1635509"/>
                  <a:pt x="3394637" y="1637179"/>
                </a:cubicBezTo>
                <a:cubicBezTo>
                  <a:pt x="3394395" y="1638850"/>
                  <a:pt x="3394269" y="1640387"/>
                  <a:pt x="3394256" y="1641791"/>
                </a:cubicBezTo>
                <a:cubicBezTo>
                  <a:pt x="3394307" y="1646448"/>
                  <a:pt x="3395500" y="1649713"/>
                  <a:pt x="3397837" y="1651587"/>
                </a:cubicBezTo>
                <a:cubicBezTo>
                  <a:pt x="3400174" y="1653461"/>
                  <a:pt x="3403349" y="1654363"/>
                  <a:pt x="3407362" y="1654293"/>
                </a:cubicBezTo>
                <a:cubicBezTo>
                  <a:pt x="3409242" y="1654267"/>
                  <a:pt x="3410816" y="1654166"/>
                  <a:pt x="3412086" y="1653988"/>
                </a:cubicBezTo>
                <a:cubicBezTo>
                  <a:pt x="3413357" y="1653810"/>
                  <a:pt x="3414017" y="1653708"/>
                  <a:pt x="3414067" y="1653683"/>
                </a:cubicBezTo>
                <a:lnTo>
                  <a:pt x="3408581" y="1682602"/>
                </a:lnTo>
                <a:cubicBezTo>
                  <a:pt x="3408429" y="1682640"/>
                  <a:pt x="3406981" y="1682793"/>
                  <a:pt x="3404238" y="1683059"/>
                </a:cubicBezTo>
                <a:cubicBezTo>
                  <a:pt x="3401495" y="1683325"/>
                  <a:pt x="3398371" y="1683477"/>
                  <a:pt x="3394865" y="1683516"/>
                </a:cubicBezTo>
                <a:cubicBezTo>
                  <a:pt x="3388517" y="1683670"/>
                  <a:pt x="3382265" y="1683091"/>
                  <a:pt x="3376109" y="1681779"/>
                </a:cubicBezTo>
                <a:cubicBezTo>
                  <a:pt x="3369953" y="1680467"/>
                  <a:pt x="3364829" y="1677498"/>
                  <a:pt x="3360737" y="1672871"/>
                </a:cubicBezTo>
                <a:cubicBezTo>
                  <a:pt x="3356645" y="1668244"/>
                  <a:pt x="3354521" y="1661035"/>
                  <a:pt x="3354365" y="1651244"/>
                </a:cubicBezTo>
                <a:cubicBezTo>
                  <a:pt x="3354365" y="1649097"/>
                  <a:pt x="3354517" y="1646683"/>
                  <a:pt x="3354822" y="1644002"/>
                </a:cubicBezTo>
                <a:cubicBezTo>
                  <a:pt x="3355126" y="1641321"/>
                  <a:pt x="3355583" y="1638450"/>
                  <a:pt x="3356192" y="1635388"/>
                </a:cubicBezTo>
                <a:lnTo>
                  <a:pt x="3371722" y="1556109"/>
                </a:lnTo>
                <a:lnTo>
                  <a:pt x="3347659" y="1556109"/>
                </a:lnTo>
                <a:close/>
                <a:moveTo>
                  <a:pt x="5154273" y="1523534"/>
                </a:moveTo>
                <a:cubicBezTo>
                  <a:pt x="5174983" y="1523830"/>
                  <a:pt x="5190472" y="1529325"/>
                  <a:pt x="5200739" y="1540019"/>
                </a:cubicBezTo>
                <a:cubicBezTo>
                  <a:pt x="5211007" y="1550712"/>
                  <a:pt x="5216135" y="1564824"/>
                  <a:pt x="5216121" y="1582354"/>
                </a:cubicBezTo>
                <a:cubicBezTo>
                  <a:pt x="5215905" y="1589385"/>
                  <a:pt x="5215043" y="1595729"/>
                  <a:pt x="5213533" y="1601385"/>
                </a:cubicBezTo>
                <a:cubicBezTo>
                  <a:pt x="5212023" y="1607041"/>
                  <a:pt x="5211161" y="1610034"/>
                  <a:pt x="5210945" y="1610364"/>
                </a:cubicBezTo>
                <a:lnTo>
                  <a:pt x="5103955" y="1610364"/>
                </a:lnTo>
                <a:cubicBezTo>
                  <a:pt x="5103917" y="1610427"/>
                  <a:pt x="5103765" y="1611215"/>
                  <a:pt x="5103498" y="1612728"/>
                </a:cubicBezTo>
                <a:cubicBezTo>
                  <a:pt x="5103231" y="1614240"/>
                  <a:pt x="5103079" y="1616096"/>
                  <a:pt x="5103041" y="1618295"/>
                </a:cubicBezTo>
                <a:cubicBezTo>
                  <a:pt x="5103123" y="1628712"/>
                  <a:pt x="5106541" y="1637165"/>
                  <a:pt x="5113295" y="1643654"/>
                </a:cubicBezTo>
                <a:cubicBezTo>
                  <a:pt x="5120048" y="1650143"/>
                  <a:pt x="5129641" y="1653486"/>
                  <a:pt x="5142075" y="1653683"/>
                </a:cubicBezTo>
                <a:cubicBezTo>
                  <a:pt x="5150541" y="1653472"/>
                  <a:pt x="5158409" y="1651996"/>
                  <a:pt x="5165675" y="1649254"/>
                </a:cubicBezTo>
                <a:cubicBezTo>
                  <a:pt x="5172943" y="1646512"/>
                  <a:pt x="5178821" y="1643770"/>
                  <a:pt x="5183309" y="1641028"/>
                </a:cubicBezTo>
                <a:cubicBezTo>
                  <a:pt x="5187797" y="1638287"/>
                  <a:pt x="5190107" y="1636810"/>
                  <a:pt x="5190239" y="1636599"/>
                </a:cubicBezTo>
                <a:lnTo>
                  <a:pt x="5200592" y="1665861"/>
                </a:lnTo>
                <a:cubicBezTo>
                  <a:pt x="5200471" y="1666113"/>
                  <a:pt x="5197734" y="1667876"/>
                  <a:pt x="5192378" y="1671149"/>
                </a:cubicBezTo>
                <a:cubicBezTo>
                  <a:pt x="5187023" y="1674423"/>
                  <a:pt x="5179769" y="1677697"/>
                  <a:pt x="5170619" y="1680970"/>
                </a:cubicBezTo>
                <a:cubicBezTo>
                  <a:pt x="5161467" y="1684244"/>
                  <a:pt x="5151139" y="1686007"/>
                  <a:pt x="5139635" y="1686259"/>
                </a:cubicBezTo>
                <a:cubicBezTo>
                  <a:pt x="5115281" y="1685823"/>
                  <a:pt x="5096627" y="1679388"/>
                  <a:pt x="5083673" y="1666956"/>
                </a:cubicBezTo>
                <a:cubicBezTo>
                  <a:pt x="5070720" y="1654524"/>
                  <a:pt x="5064183" y="1638710"/>
                  <a:pt x="5064064" y="1619515"/>
                </a:cubicBezTo>
                <a:cubicBezTo>
                  <a:pt x="5064217" y="1601732"/>
                  <a:pt x="5068174" y="1585627"/>
                  <a:pt x="5075931" y="1571199"/>
                </a:cubicBezTo>
                <a:cubicBezTo>
                  <a:pt x="5083689" y="1556771"/>
                  <a:pt x="5094327" y="1545271"/>
                  <a:pt x="5107845" y="1536702"/>
                </a:cubicBezTo>
                <a:cubicBezTo>
                  <a:pt x="5121363" y="1528132"/>
                  <a:pt x="5136839" y="1523742"/>
                  <a:pt x="5154273" y="1523534"/>
                </a:cubicBezTo>
                <a:close/>
                <a:moveTo>
                  <a:pt x="4889185" y="1523534"/>
                </a:moveTo>
                <a:cubicBezTo>
                  <a:pt x="4907896" y="1523767"/>
                  <a:pt x="4922339" y="1529694"/>
                  <a:pt x="4932517" y="1541312"/>
                </a:cubicBezTo>
                <a:cubicBezTo>
                  <a:pt x="4942695" y="1552931"/>
                  <a:pt x="4947847" y="1568840"/>
                  <a:pt x="4947973" y="1589040"/>
                </a:cubicBezTo>
                <a:cubicBezTo>
                  <a:pt x="4947718" y="1608383"/>
                  <a:pt x="4943559" y="1625322"/>
                  <a:pt x="4935497" y="1639858"/>
                </a:cubicBezTo>
                <a:cubicBezTo>
                  <a:pt x="4927436" y="1654394"/>
                  <a:pt x="4917004" y="1665728"/>
                  <a:pt x="4904201" y="1673861"/>
                </a:cubicBezTo>
                <a:cubicBezTo>
                  <a:pt x="4891397" y="1681993"/>
                  <a:pt x="4877757" y="1686126"/>
                  <a:pt x="4863277" y="1686259"/>
                </a:cubicBezTo>
                <a:cubicBezTo>
                  <a:pt x="4853854" y="1686278"/>
                  <a:pt x="4845269" y="1684413"/>
                  <a:pt x="4837521" y="1680665"/>
                </a:cubicBezTo>
                <a:cubicBezTo>
                  <a:pt x="4829775" y="1676916"/>
                  <a:pt x="4823627" y="1671170"/>
                  <a:pt x="4819081" y="1663426"/>
                </a:cubicBezTo>
                <a:lnTo>
                  <a:pt x="4818471" y="1663426"/>
                </a:lnTo>
                <a:cubicBezTo>
                  <a:pt x="4818491" y="1663514"/>
                  <a:pt x="4818377" y="1664859"/>
                  <a:pt x="4818129" y="1667460"/>
                </a:cubicBezTo>
                <a:cubicBezTo>
                  <a:pt x="4817881" y="1670060"/>
                  <a:pt x="4817385" y="1673383"/>
                  <a:pt x="4816643" y="1677430"/>
                </a:cubicBezTo>
                <a:lnTo>
                  <a:pt x="4803841" y="1743561"/>
                </a:lnTo>
                <a:lnTo>
                  <a:pt x="4765131" y="1743561"/>
                </a:lnTo>
                <a:lnTo>
                  <a:pt x="4800184" y="1562817"/>
                </a:lnTo>
                <a:cubicBezTo>
                  <a:pt x="4800520" y="1560803"/>
                  <a:pt x="4800304" y="1559190"/>
                  <a:pt x="4799535" y="1557977"/>
                </a:cubicBezTo>
                <a:cubicBezTo>
                  <a:pt x="4798767" y="1556763"/>
                  <a:pt x="4797256" y="1556141"/>
                  <a:pt x="4795002" y="1556109"/>
                </a:cubicBezTo>
                <a:lnTo>
                  <a:pt x="4777628" y="1556109"/>
                </a:lnTo>
                <a:lnTo>
                  <a:pt x="4783115" y="1527191"/>
                </a:lnTo>
                <a:lnTo>
                  <a:pt x="4823043" y="1527191"/>
                </a:lnTo>
                <a:cubicBezTo>
                  <a:pt x="4829476" y="1527267"/>
                  <a:pt x="4833909" y="1528409"/>
                  <a:pt x="4836341" y="1530616"/>
                </a:cubicBezTo>
                <a:cubicBezTo>
                  <a:pt x="4838773" y="1532823"/>
                  <a:pt x="4839928" y="1535638"/>
                  <a:pt x="4839807" y="1539063"/>
                </a:cubicBezTo>
                <a:cubicBezTo>
                  <a:pt x="4839751" y="1540724"/>
                  <a:pt x="4839407" y="1542728"/>
                  <a:pt x="4838779" y="1545075"/>
                </a:cubicBezTo>
                <a:cubicBezTo>
                  <a:pt x="4838150" y="1547421"/>
                  <a:pt x="4837579" y="1549273"/>
                  <a:pt x="4837064" y="1550630"/>
                </a:cubicBezTo>
                <a:lnTo>
                  <a:pt x="4837674" y="1550630"/>
                </a:lnTo>
                <a:cubicBezTo>
                  <a:pt x="4843383" y="1542574"/>
                  <a:pt x="4850634" y="1536079"/>
                  <a:pt x="4859429" y="1531145"/>
                </a:cubicBezTo>
                <a:cubicBezTo>
                  <a:pt x="4868224" y="1526210"/>
                  <a:pt x="4878143" y="1523673"/>
                  <a:pt x="4889185" y="1523534"/>
                </a:cubicBezTo>
                <a:close/>
                <a:moveTo>
                  <a:pt x="4676726" y="1523534"/>
                </a:moveTo>
                <a:cubicBezTo>
                  <a:pt x="4698603" y="1523837"/>
                  <a:pt x="4716265" y="1530157"/>
                  <a:pt x="4729713" y="1542492"/>
                </a:cubicBezTo>
                <a:cubicBezTo>
                  <a:pt x="4743161" y="1554828"/>
                  <a:pt x="4750077" y="1571361"/>
                  <a:pt x="4750463" y="1592089"/>
                </a:cubicBezTo>
                <a:cubicBezTo>
                  <a:pt x="4750181" y="1610435"/>
                  <a:pt x="4745397" y="1626659"/>
                  <a:pt x="4736112" y="1640762"/>
                </a:cubicBezTo>
                <a:cubicBezTo>
                  <a:pt x="4726826" y="1654865"/>
                  <a:pt x="4714729" y="1665935"/>
                  <a:pt x="4699819" y="1673974"/>
                </a:cubicBezTo>
                <a:cubicBezTo>
                  <a:pt x="4684909" y="1682012"/>
                  <a:pt x="4668876" y="1686107"/>
                  <a:pt x="4651722" y="1686259"/>
                </a:cubicBezTo>
                <a:cubicBezTo>
                  <a:pt x="4629978" y="1685981"/>
                  <a:pt x="4612353" y="1679687"/>
                  <a:pt x="4598849" y="1667376"/>
                </a:cubicBezTo>
                <a:cubicBezTo>
                  <a:pt x="4585344" y="1655066"/>
                  <a:pt x="4578389" y="1638406"/>
                  <a:pt x="4577985" y="1617398"/>
                </a:cubicBezTo>
                <a:cubicBezTo>
                  <a:pt x="4578255" y="1599248"/>
                  <a:pt x="4582993" y="1583141"/>
                  <a:pt x="4592200" y="1569076"/>
                </a:cubicBezTo>
                <a:cubicBezTo>
                  <a:pt x="4601407" y="1555010"/>
                  <a:pt x="4613459" y="1543944"/>
                  <a:pt x="4628359" y="1535875"/>
                </a:cubicBezTo>
                <a:cubicBezTo>
                  <a:pt x="4643257" y="1527807"/>
                  <a:pt x="4659379" y="1523693"/>
                  <a:pt x="4676726" y="1523534"/>
                </a:cubicBezTo>
                <a:close/>
                <a:moveTo>
                  <a:pt x="4497047" y="1523534"/>
                </a:moveTo>
                <a:cubicBezTo>
                  <a:pt x="4517758" y="1523830"/>
                  <a:pt x="4533247" y="1529325"/>
                  <a:pt x="4543515" y="1540019"/>
                </a:cubicBezTo>
                <a:cubicBezTo>
                  <a:pt x="4553783" y="1550712"/>
                  <a:pt x="4558909" y="1564824"/>
                  <a:pt x="4558896" y="1582354"/>
                </a:cubicBezTo>
                <a:cubicBezTo>
                  <a:pt x="4558681" y="1589385"/>
                  <a:pt x="4557818" y="1595729"/>
                  <a:pt x="4556308" y="1601385"/>
                </a:cubicBezTo>
                <a:cubicBezTo>
                  <a:pt x="4554798" y="1607041"/>
                  <a:pt x="4553935" y="1610034"/>
                  <a:pt x="4553720" y="1610364"/>
                </a:cubicBezTo>
                <a:lnTo>
                  <a:pt x="4446731" y="1610364"/>
                </a:lnTo>
                <a:cubicBezTo>
                  <a:pt x="4446692" y="1610427"/>
                  <a:pt x="4446539" y="1611215"/>
                  <a:pt x="4446273" y="1612728"/>
                </a:cubicBezTo>
                <a:cubicBezTo>
                  <a:pt x="4446006" y="1614240"/>
                  <a:pt x="4445853" y="1616096"/>
                  <a:pt x="4445815" y="1618295"/>
                </a:cubicBezTo>
                <a:cubicBezTo>
                  <a:pt x="4445898" y="1628712"/>
                  <a:pt x="4449317" y="1637165"/>
                  <a:pt x="4456070" y="1643654"/>
                </a:cubicBezTo>
                <a:cubicBezTo>
                  <a:pt x="4462823" y="1650143"/>
                  <a:pt x="4472417" y="1653486"/>
                  <a:pt x="4484849" y="1653683"/>
                </a:cubicBezTo>
                <a:cubicBezTo>
                  <a:pt x="4493317" y="1653472"/>
                  <a:pt x="4501183" y="1651996"/>
                  <a:pt x="4508451" y="1649254"/>
                </a:cubicBezTo>
                <a:cubicBezTo>
                  <a:pt x="4515717" y="1646512"/>
                  <a:pt x="4521595" y="1643770"/>
                  <a:pt x="4526083" y="1641028"/>
                </a:cubicBezTo>
                <a:cubicBezTo>
                  <a:pt x="4530573" y="1638287"/>
                  <a:pt x="4532883" y="1636810"/>
                  <a:pt x="4533014" y="1636599"/>
                </a:cubicBezTo>
                <a:lnTo>
                  <a:pt x="4543367" y="1665861"/>
                </a:lnTo>
                <a:cubicBezTo>
                  <a:pt x="4543247" y="1666113"/>
                  <a:pt x="4540509" y="1667876"/>
                  <a:pt x="4535153" y="1671149"/>
                </a:cubicBezTo>
                <a:cubicBezTo>
                  <a:pt x="4529797" y="1674423"/>
                  <a:pt x="4522545" y="1677697"/>
                  <a:pt x="4513393" y="1680970"/>
                </a:cubicBezTo>
                <a:cubicBezTo>
                  <a:pt x="4504243" y="1684244"/>
                  <a:pt x="4493915" y="1686007"/>
                  <a:pt x="4482410" y="1686259"/>
                </a:cubicBezTo>
                <a:cubicBezTo>
                  <a:pt x="4458056" y="1685823"/>
                  <a:pt x="4439402" y="1679388"/>
                  <a:pt x="4426449" y="1666956"/>
                </a:cubicBezTo>
                <a:cubicBezTo>
                  <a:pt x="4413495" y="1654524"/>
                  <a:pt x="4406959" y="1638710"/>
                  <a:pt x="4406839" y="1619515"/>
                </a:cubicBezTo>
                <a:cubicBezTo>
                  <a:pt x="4406993" y="1601732"/>
                  <a:pt x="4410949" y="1585627"/>
                  <a:pt x="4418707" y="1571199"/>
                </a:cubicBezTo>
                <a:cubicBezTo>
                  <a:pt x="4426464" y="1556771"/>
                  <a:pt x="4437102" y="1545271"/>
                  <a:pt x="4450619" y="1536702"/>
                </a:cubicBezTo>
                <a:cubicBezTo>
                  <a:pt x="4464137" y="1528132"/>
                  <a:pt x="4479614" y="1523742"/>
                  <a:pt x="4497047" y="1523534"/>
                </a:cubicBezTo>
                <a:close/>
                <a:moveTo>
                  <a:pt x="4327211" y="1523534"/>
                </a:moveTo>
                <a:cubicBezTo>
                  <a:pt x="4345921" y="1523767"/>
                  <a:pt x="4360365" y="1529694"/>
                  <a:pt x="4370543" y="1541312"/>
                </a:cubicBezTo>
                <a:cubicBezTo>
                  <a:pt x="4380720" y="1552931"/>
                  <a:pt x="4385872" y="1568840"/>
                  <a:pt x="4385999" y="1589040"/>
                </a:cubicBezTo>
                <a:cubicBezTo>
                  <a:pt x="4385743" y="1608383"/>
                  <a:pt x="4381585" y="1625322"/>
                  <a:pt x="4373523" y="1639858"/>
                </a:cubicBezTo>
                <a:cubicBezTo>
                  <a:pt x="4365461" y="1654394"/>
                  <a:pt x="4355029" y="1665728"/>
                  <a:pt x="4342225" y="1673861"/>
                </a:cubicBezTo>
                <a:cubicBezTo>
                  <a:pt x="4329423" y="1681993"/>
                  <a:pt x="4315782" y="1686126"/>
                  <a:pt x="4301302" y="1686259"/>
                </a:cubicBezTo>
                <a:cubicBezTo>
                  <a:pt x="4291879" y="1686278"/>
                  <a:pt x="4283294" y="1684413"/>
                  <a:pt x="4275547" y="1680665"/>
                </a:cubicBezTo>
                <a:cubicBezTo>
                  <a:pt x="4267799" y="1676916"/>
                  <a:pt x="4261653" y="1671170"/>
                  <a:pt x="4257107" y="1663426"/>
                </a:cubicBezTo>
                <a:lnTo>
                  <a:pt x="4256497" y="1663426"/>
                </a:lnTo>
                <a:cubicBezTo>
                  <a:pt x="4256516" y="1663514"/>
                  <a:pt x="4256401" y="1664859"/>
                  <a:pt x="4256153" y="1667460"/>
                </a:cubicBezTo>
                <a:cubicBezTo>
                  <a:pt x="4255906" y="1670060"/>
                  <a:pt x="4255411" y="1673383"/>
                  <a:pt x="4254667" y="1677430"/>
                </a:cubicBezTo>
                <a:lnTo>
                  <a:pt x="4241866" y="1743561"/>
                </a:lnTo>
                <a:lnTo>
                  <a:pt x="4203157" y="1743561"/>
                </a:lnTo>
                <a:lnTo>
                  <a:pt x="4238209" y="1562817"/>
                </a:lnTo>
                <a:cubicBezTo>
                  <a:pt x="4238545" y="1560803"/>
                  <a:pt x="4238329" y="1559190"/>
                  <a:pt x="4237561" y="1557977"/>
                </a:cubicBezTo>
                <a:cubicBezTo>
                  <a:pt x="4236793" y="1556763"/>
                  <a:pt x="4235281" y="1556141"/>
                  <a:pt x="4233027" y="1556109"/>
                </a:cubicBezTo>
                <a:lnTo>
                  <a:pt x="4215653" y="1556109"/>
                </a:lnTo>
                <a:lnTo>
                  <a:pt x="4221140" y="1527191"/>
                </a:lnTo>
                <a:lnTo>
                  <a:pt x="4261069" y="1527191"/>
                </a:lnTo>
                <a:cubicBezTo>
                  <a:pt x="4267501" y="1527267"/>
                  <a:pt x="4271933" y="1528409"/>
                  <a:pt x="4274365" y="1530616"/>
                </a:cubicBezTo>
                <a:cubicBezTo>
                  <a:pt x="4276797" y="1532823"/>
                  <a:pt x="4277953" y="1535638"/>
                  <a:pt x="4277833" y="1539063"/>
                </a:cubicBezTo>
                <a:cubicBezTo>
                  <a:pt x="4277775" y="1540724"/>
                  <a:pt x="4277433" y="1542728"/>
                  <a:pt x="4276804" y="1545075"/>
                </a:cubicBezTo>
                <a:cubicBezTo>
                  <a:pt x="4276175" y="1547421"/>
                  <a:pt x="4275603" y="1549273"/>
                  <a:pt x="4275089" y="1550630"/>
                </a:cubicBezTo>
                <a:lnTo>
                  <a:pt x="4275699" y="1550630"/>
                </a:lnTo>
                <a:cubicBezTo>
                  <a:pt x="4281408" y="1542574"/>
                  <a:pt x="4288659" y="1536079"/>
                  <a:pt x="4297454" y="1531145"/>
                </a:cubicBezTo>
                <a:cubicBezTo>
                  <a:pt x="4306249" y="1526210"/>
                  <a:pt x="4316167" y="1523673"/>
                  <a:pt x="4327211" y="1523534"/>
                </a:cubicBezTo>
                <a:close/>
                <a:moveTo>
                  <a:pt x="4061958" y="1523534"/>
                </a:moveTo>
                <a:cubicBezTo>
                  <a:pt x="4075231" y="1523552"/>
                  <a:pt x="4085763" y="1527092"/>
                  <a:pt x="4093554" y="1534153"/>
                </a:cubicBezTo>
                <a:cubicBezTo>
                  <a:pt x="4101345" y="1541214"/>
                  <a:pt x="4105329" y="1551682"/>
                  <a:pt x="4105507" y="1565558"/>
                </a:cubicBezTo>
                <a:cubicBezTo>
                  <a:pt x="4105353" y="1572312"/>
                  <a:pt x="4104273" y="1580817"/>
                  <a:pt x="4102269" y="1591072"/>
                </a:cubicBezTo>
                <a:cubicBezTo>
                  <a:pt x="4100265" y="1601327"/>
                  <a:pt x="4098260" y="1611212"/>
                  <a:pt x="4096255" y="1620725"/>
                </a:cubicBezTo>
                <a:cubicBezTo>
                  <a:pt x="4094249" y="1630239"/>
                  <a:pt x="4093167" y="1637261"/>
                  <a:pt x="4093009" y="1641791"/>
                </a:cubicBezTo>
                <a:cubicBezTo>
                  <a:pt x="4093061" y="1646581"/>
                  <a:pt x="4094254" y="1649884"/>
                  <a:pt x="4096591" y="1651701"/>
                </a:cubicBezTo>
                <a:cubicBezTo>
                  <a:pt x="4098928" y="1653518"/>
                  <a:pt x="4102103" y="1654382"/>
                  <a:pt x="4106116" y="1654293"/>
                </a:cubicBezTo>
                <a:cubicBezTo>
                  <a:pt x="4107995" y="1654267"/>
                  <a:pt x="4109571" y="1654166"/>
                  <a:pt x="4110841" y="1653988"/>
                </a:cubicBezTo>
                <a:cubicBezTo>
                  <a:pt x="4112111" y="1653810"/>
                  <a:pt x="4112771" y="1653708"/>
                  <a:pt x="4112821" y="1653683"/>
                </a:cubicBezTo>
                <a:lnTo>
                  <a:pt x="4107335" y="1682602"/>
                </a:lnTo>
                <a:cubicBezTo>
                  <a:pt x="4107297" y="1682640"/>
                  <a:pt x="4105925" y="1682793"/>
                  <a:pt x="4103221" y="1683059"/>
                </a:cubicBezTo>
                <a:cubicBezTo>
                  <a:pt x="4100515" y="1683325"/>
                  <a:pt x="4096706" y="1683477"/>
                  <a:pt x="4091791" y="1683516"/>
                </a:cubicBezTo>
                <a:cubicBezTo>
                  <a:pt x="4086237" y="1683662"/>
                  <a:pt x="4080531" y="1683065"/>
                  <a:pt x="4074671" y="1681723"/>
                </a:cubicBezTo>
                <a:cubicBezTo>
                  <a:pt x="4068813" y="1680381"/>
                  <a:pt x="4063851" y="1677415"/>
                  <a:pt x="4059785" y="1672826"/>
                </a:cubicBezTo>
                <a:cubicBezTo>
                  <a:pt x="4055719" y="1668237"/>
                  <a:pt x="4053599" y="1661144"/>
                  <a:pt x="4053423" y="1651549"/>
                </a:cubicBezTo>
                <a:cubicBezTo>
                  <a:pt x="4053571" y="1645800"/>
                  <a:pt x="4054597" y="1638019"/>
                  <a:pt x="4056503" y="1628205"/>
                </a:cubicBezTo>
                <a:cubicBezTo>
                  <a:pt x="4058409" y="1618391"/>
                  <a:pt x="4060316" y="1608712"/>
                  <a:pt x="4062224" y="1599168"/>
                </a:cubicBezTo>
                <a:cubicBezTo>
                  <a:pt x="4064131" y="1589624"/>
                  <a:pt x="4065161" y="1582383"/>
                  <a:pt x="4065311" y="1577445"/>
                </a:cubicBezTo>
                <a:cubicBezTo>
                  <a:pt x="4065361" y="1571603"/>
                  <a:pt x="4063812" y="1567056"/>
                  <a:pt x="4060663" y="1563805"/>
                </a:cubicBezTo>
                <a:cubicBezTo>
                  <a:pt x="4057513" y="1560554"/>
                  <a:pt x="4052459" y="1558903"/>
                  <a:pt x="4045499" y="1558852"/>
                </a:cubicBezTo>
                <a:cubicBezTo>
                  <a:pt x="4031833" y="1559316"/>
                  <a:pt x="4020073" y="1564866"/>
                  <a:pt x="4010219" y="1575502"/>
                </a:cubicBezTo>
                <a:cubicBezTo>
                  <a:pt x="4000363" y="1586138"/>
                  <a:pt x="3993937" y="1599080"/>
                  <a:pt x="3990939" y="1614326"/>
                </a:cubicBezTo>
                <a:lnTo>
                  <a:pt x="3977529" y="1682601"/>
                </a:lnTo>
                <a:lnTo>
                  <a:pt x="3938819" y="1682601"/>
                </a:lnTo>
                <a:lnTo>
                  <a:pt x="3962289" y="1562815"/>
                </a:lnTo>
                <a:cubicBezTo>
                  <a:pt x="3962612" y="1560802"/>
                  <a:pt x="3962345" y="1559189"/>
                  <a:pt x="3961489" y="1557976"/>
                </a:cubicBezTo>
                <a:cubicBezTo>
                  <a:pt x="3960631" y="1556763"/>
                  <a:pt x="3959069" y="1556141"/>
                  <a:pt x="3956802" y="1556109"/>
                </a:cubicBezTo>
                <a:lnTo>
                  <a:pt x="3939429" y="1556109"/>
                </a:lnTo>
                <a:lnTo>
                  <a:pt x="3944915" y="1527191"/>
                </a:lnTo>
                <a:lnTo>
                  <a:pt x="3985758" y="1527191"/>
                </a:lnTo>
                <a:cubicBezTo>
                  <a:pt x="3991816" y="1527210"/>
                  <a:pt x="3996235" y="1528390"/>
                  <a:pt x="3999017" y="1530730"/>
                </a:cubicBezTo>
                <a:cubicBezTo>
                  <a:pt x="4001798" y="1533070"/>
                  <a:pt x="4003169" y="1536456"/>
                  <a:pt x="4003131" y="1540889"/>
                </a:cubicBezTo>
                <a:cubicBezTo>
                  <a:pt x="4003113" y="1542773"/>
                  <a:pt x="4002769" y="1545474"/>
                  <a:pt x="4002103" y="1548994"/>
                </a:cubicBezTo>
                <a:cubicBezTo>
                  <a:pt x="4001436" y="1552514"/>
                  <a:pt x="4000560" y="1555597"/>
                  <a:pt x="3999474" y="1558243"/>
                </a:cubicBezTo>
                <a:lnTo>
                  <a:pt x="4000083" y="1558243"/>
                </a:lnTo>
                <a:cubicBezTo>
                  <a:pt x="4001011" y="1555994"/>
                  <a:pt x="4003965" y="1552137"/>
                  <a:pt x="4008945" y="1546673"/>
                </a:cubicBezTo>
                <a:cubicBezTo>
                  <a:pt x="4013925" y="1541210"/>
                  <a:pt x="4020853" y="1536068"/>
                  <a:pt x="4029728" y="1531247"/>
                </a:cubicBezTo>
                <a:cubicBezTo>
                  <a:pt x="4038603" y="1526426"/>
                  <a:pt x="4049347" y="1523855"/>
                  <a:pt x="4061958" y="1523534"/>
                </a:cubicBezTo>
                <a:close/>
                <a:moveTo>
                  <a:pt x="3838526" y="1523534"/>
                </a:moveTo>
                <a:cubicBezTo>
                  <a:pt x="3860403" y="1523837"/>
                  <a:pt x="3878065" y="1530157"/>
                  <a:pt x="3891513" y="1542492"/>
                </a:cubicBezTo>
                <a:cubicBezTo>
                  <a:pt x="3904961" y="1554828"/>
                  <a:pt x="3911877" y="1571361"/>
                  <a:pt x="3912263" y="1592089"/>
                </a:cubicBezTo>
                <a:cubicBezTo>
                  <a:pt x="3911981" y="1610435"/>
                  <a:pt x="3907198" y="1626659"/>
                  <a:pt x="3897912" y="1640762"/>
                </a:cubicBezTo>
                <a:cubicBezTo>
                  <a:pt x="3888627" y="1654865"/>
                  <a:pt x="3876529" y="1665935"/>
                  <a:pt x="3861619" y="1673974"/>
                </a:cubicBezTo>
                <a:cubicBezTo>
                  <a:pt x="3846709" y="1682012"/>
                  <a:pt x="3830677" y="1686107"/>
                  <a:pt x="3813522" y="1686259"/>
                </a:cubicBezTo>
                <a:cubicBezTo>
                  <a:pt x="3791778" y="1685981"/>
                  <a:pt x="3774153" y="1679687"/>
                  <a:pt x="3760649" y="1667376"/>
                </a:cubicBezTo>
                <a:cubicBezTo>
                  <a:pt x="3747145" y="1655066"/>
                  <a:pt x="3740189" y="1638406"/>
                  <a:pt x="3739785" y="1617398"/>
                </a:cubicBezTo>
                <a:cubicBezTo>
                  <a:pt x="3740055" y="1599248"/>
                  <a:pt x="3744793" y="1583141"/>
                  <a:pt x="3754001" y="1569076"/>
                </a:cubicBezTo>
                <a:cubicBezTo>
                  <a:pt x="3763207" y="1555010"/>
                  <a:pt x="3775259" y="1543944"/>
                  <a:pt x="3790159" y="1535875"/>
                </a:cubicBezTo>
                <a:cubicBezTo>
                  <a:pt x="3805057" y="1527807"/>
                  <a:pt x="3821180" y="1523693"/>
                  <a:pt x="3838526" y="1523534"/>
                </a:cubicBezTo>
                <a:close/>
                <a:moveTo>
                  <a:pt x="3162951" y="1523534"/>
                </a:moveTo>
                <a:cubicBezTo>
                  <a:pt x="3173860" y="1523559"/>
                  <a:pt x="3182597" y="1526553"/>
                  <a:pt x="3189163" y="1532516"/>
                </a:cubicBezTo>
                <a:cubicBezTo>
                  <a:pt x="3195729" y="1538478"/>
                  <a:pt x="3199590" y="1547257"/>
                  <a:pt x="3200746" y="1558852"/>
                </a:cubicBezTo>
                <a:lnTo>
                  <a:pt x="3201355" y="1558852"/>
                </a:lnTo>
                <a:cubicBezTo>
                  <a:pt x="3207401" y="1548856"/>
                  <a:pt x="3215427" y="1540533"/>
                  <a:pt x="3225435" y="1533886"/>
                </a:cubicBezTo>
                <a:cubicBezTo>
                  <a:pt x="3235442" y="1527238"/>
                  <a:pt x="3246821" y="1523787"/>
                  <a:pt x="3259572" y="1523534"/>
                </a:cubicBezTo>
                <a:cubicBezTo>
                  <a:pt x="3272407" y="1523565"/>
                  <a:pt x="3282672" y="1527156"/>
                  <a:pt x="3290368" y="1534305"/>
                </a:cubicBezTo>
                <a:cubicBezTo>
                  <a:pt x="3298063" y="1541455"/>
                  <a:pt x="3302009" y="1551974"/>
                  <a:pt x="3302206" y="1565863"/>
                </a:cubicBezTo>
                <a:cubicBezTo>
                  <a:pt x="3302052" y="1572325"/>
                  <a:pt x="3300973" y="1580668"/>
                  <a:pt x="3298969" y="1590892"/>
                </a:cubicBezTo>
                <a:cubicBezTo>
                  <a:pt x="3296965" y="1601115"/>
                  <a:pt x="3294960" y="1611018"/>
                  <a:pt x="3292955" y="1620601"/>
                </a:cubicBezTo>
                <a:cubicBezTo>
                  <a:pt x="3290949" y="1630184"/>
                  <a:pt x="3289867" y="1637248"/>
                  <a:pt x="3289709" y="1641791"/>
                </a:cubicBezTo>
                <a:cubicBezTo>
                  <a:pt x="3289747" y="1646581"/>
                  <a:pt x="3290891" y="1649884"/>
                  <a:pt x="3293138" y="1651701"/>
                </a:cubicBezTo>
                <a:cubicBezTo>
                  <a:pt x="3295386" y="1653518"/>
                  <a:pt x="3298510" y="1654382"/>
                  <a:pt x="3302511" y="1654293"/>
                </a:cubicBezTo>
                <a:cubicBezTo>
                  <a:pt x="3304391" y="1654267"/>
                  <a:pt x="3305965" y="1654166"/>
                  <a:pt x="3307235" y="1653988"/>
                </a:cubicBezTo>
                <a:cubicBezTo>
                  <a:pt x="3308505" y="1653810"/>
                  <a:pt x="3309165" y="1653708"/>
                  <a:pt x="3309217" y="1653683"/>
                </a:cubicBezTo>
                <a:lnTo>
                  <a:pt x="3303730" y="1682602"/>
                </a:lnTo>
                <a:cubicBezTo>
                  <a:pt x="3303685" y="1682640"/>
                  <a:pt x="3302327" y="1682793"/>
                  <a:pt x="3299653" y="1683059"/>
                </a:cubicBezTo>
                <a:cubicBezTo>
                  <a:pt x="3296980" y="1683325"/>
                  <a:pt x="3293259" y="1683477"/>
                  <a:pt x="3288491" y="1683516"/>
                </a:cubicBezTo>
                <a:cubicBezTo>
                  <a:pt x="3282837" y="1683662"/>
                  <a:pt x="3277059" y="1683065"/>
                  <a:pt x="3271157" y="1681723"/>
                </a:cubicBezTo>
                <a:cubicBezTo>
                  <a:pt x="3265255" y="1680381"/>
                  <a:pt x="3260265" y="1677415"/>
                  <a:pt x="3256191" y="1672826"/>
                </a:cubicBezTo>
                <a:cubicBezTo>
                  <a:pt x="3252115" y="1668237"/>
                  <a:pt x="3249991" y="1661144"/>
                  <a:pt x="3249819" y="1651549"/>
                </a:cubicBezTo>
                <a:cubicBezTo>
                  <a:pt x="3249969" y="1645974"/>
                  <a:pt x="3251022" y="1638185"/>
                  <a:pt x="3252977" y="1628183"/>
                </a:cubicBezTo>
                <a:cubicBezTo>
                  <a:pt x="3254932" y="1618180"/>
                  <a:pt x="3256888" y="1608313"/>
                  <a:pt x="3258845" y="1598581"/>
                </a:cubicBezTo>
                <a:cubicBezTo>
                  <a:pt x="3260801" y="1588849"/>
                  <a:pt x="3261857" y="1581600"/>
                  <a:pt x="3262011" y="1576836"/>
                </a:cubicBezTo>
                <a:cubicBezTo>
                  <a:pt x="3262144" y="1571286"/>
                  <a:pt x="3260887" y="1566917"/>
                  <a:pt x="3258239" y="1563729"/>
                </a:cubicBezTo>
                <a:cubicBezTo>
                  <a:pt x="3255591" y="1560541"/>
                  <a:pt x="3250752" y="1558916"/>
                  <a:pt x="3243723" y="1558852"/>
                </a:cubicBezTo>
                <a:cubicBezTo>
                  <a:pt x="3235354" y="1559012"/>
                  <a:pt x="3227843" y="1561707"/>
                  <a:pt x="3221190" y="1566935"/>
                </a:cubicBezTo>
                <a:cubicBezTo>
                  <a:pt x="3214537" y="1572164"/>
                  <a:pt x="3208968" y="1578967"/>
                  <a:pt x="3204482" y="1587346"/>
                </a:cubicBezTo>
                <a:cubicBezTo>
                  <a:pt x="3199997" y="1595724"/>
                  <a:pt x="3196821" y="1604717"/>
                  <a:pt x="3194955" y="1614326"/>
                </a:cubicBezTo>
                <a:lnTo>
                  <a:pt x="3181848" y="1682601"/>
                </a:lnTo>
                <a:lnTo>
                  <a:pt x="3143139" y="1682601"/>
                </a:lnTo>
                <a:lnTo>
                  <a:pt x="3161122" y="1589942"/>
                </a:lnTo>
                <a:cubicBezTo>
                  <a:pt x="3161598" y="1587345"/>
                  <a:pt x="3162017" y="1584843"/>
                  <a:pt x="3162379" y="1582436"/>
                </a:cubicBezTo>
                <a:cubicBezTo>
                  <a:pt x="3162741" y="1580030"/>
                  <a:pt x="3162931" y="1577756"/>
                  <a:pt x="3162951" y="1575616"/>
                </a:cubicBezTo>
                <a:cubicBezTo>
                  <a:pt x="3163071" y="1570651"/>
                  <a:pt x="3161839" y="1566637"/>
                  <a:pt x="3159255" y="1563577"/>
                </a:cubicBezTo>
                <a:cubicBezTo>
                  <a:pt x="3156671" y="1560516"/>
                  <a:pt x="3152009" y="1558941"/>
                  <a:pt x="3145272" y="1558852"/>
                </a:cubicBezTo>
                <a:cubicBezTo>
                  <a:pt x="3136405" y="1559039"/>
                  <a:pt x="3128537" y="1561917"/>
                  <a:pt x="3121667" y="1567488"/>
                </a:cubicBezTo>
                <a:cubicBezTo>
                  <a:pt x="3114798" y="1573059"/>
                  <a:pt x="3109097" y="1580205"/>
                  <a:pt x="3104564" y="1588926"/>
                </a:cubicBezTo>
                <a:cubicBezTo>
                  <a:pt x="3100032" y="1597647"/>
                  <a:pt x="3096837" y="1606824"/>
                  <a:pt x="3094980" y="1616460"/>
                </a:cubicBezTo>
                <a:lnTo>
                  <a:pt x="3082179" y="1682601"/>
                </a:lnTo>
                <a:lnTo>
                  <a:pt x="3043469" y="1682601"/>
                </a:lnTo>
                <a:lnTo>
                  <a:pt x="3066939" y="1562510"/>
                </a:lnTo>
                <a:cubicBezTo>
                  <a:pt x="3067262" y="1560510"/>
                  <a:pt x="3066996" y="1558948"/>
                  <a:pt x="3066139" y="1557824"/>
                </a:cubicBezTo>
                <a:cubicBezTo>
                  <a:pt x="3065281" y="1556700"/>
                  <a:pt x="3063719" y="1556128"/>
                  <a:pt x="3061452" y="1556109"/>
                </a:cubicBezTo>
                <a:lnTo>
                  <a:pt x="3044079" y="1556109"/>
                </a:lnTo>
                <a:lnTo>
                  <a:pt x="3049565" y="1527191"/>
                </a:lnTo>
                <a:lnTo>
                  <a:pt x="3090408" y="1527191"/>
                </a:lnTo>
                <a:cubicBezTo>
                  <a:pt x="3096599" y="1527236"/>
                  <a:pt x="3101057" y="1528441"/>
                  <a:pt x="3103781" y="1530806"/>
                </a:cubicBezTo>
                <a:cubicBezTo>
                  <a:pt x="3106505" y="1533171"/>
                  <a:pt x="3107839" y="1536431"/>
                  <a:pt x="3107782" y="1540585"/>
                </a:cubicBezTo>
                <a:cubicBezTo>
                  <a:pt x="3107744" y="1542614"/>
                  <a:pt x="3107363" y="1545404"/>
                  <a:pt x="3106639" y="1548956"/>
                </a:cubicBezTo>
                <a:cubicBezTo>
                  <a:pt x="3105915" y="1552508"/>
                  <a:pt x="3105077" y="1555604"/>
                  <a:pt x="3104124" y="1558243"/>
                </a:cubicBezTo>
                <a:lnTo>
                  <a:pt x="3104734" y="1558243"/>
                </a:lnTo>
                <a:cubicBezTo>
                  <a:pt x="3106243" y="1555227"/>
                  <a:pt x="3109693" y="1551009"/>
                  <a:pt x="3115085" y="1545591"/>
                </a:cubicBezTo>
                <a:cubicBezTo>
                  <a:pt x="3120478" y="1540173"/>
                  <a:pt x="3127293" y="1535211"/>
                  <a:pt x="3135530" y="1530706"/>
                </a:cubicBezTo>
                <a:cubicBezTo>
                  <a:pt x="3143767" y="1526201"/>
                  <a:pt x="3152907" y="1523810"/>
                  <a:pt x="3162951" y="1523534"/>
                </a:cubicBezTo>
                <a:close/>
                <a:moveTo>
                  <a:pt x="4984959" y="1466231"/>
                </a:moveTo>
                <a:lnTo>
                  <a:pt x="5047415" y="1466231"/>
                </a:lnTo>
                <a:lnTo>
                  <a:pt x="5016020" y="1629598"/>
                </a:lnTo>
                <a:cubicBezTo>
                  <a:pt x="5015557" y="1631631"/>
                  <a:pt x="5015188" y="1633663"/>
                  <a:pt x="5014915" y="1635696"/>
                </a:cubicBezTo>
                <a:cubicBezTo>
                  <a:pt x="5014642" y="1637728"/>
                  <a:pt x="5014502" y="1639456"/>
                  <a:pt x="5014497" y="1640879"/>
                </a:cubicBezTo>
                <a:cubicBezTo>
                  <a:pt x="5014547" y="1645496"/>
                  <a:pt x="5015741" y="1648609"/>
                  <a:pt x="5018077" y="1650216"/>
                </a:cubicBezTo>
                <a:cubicBezTo>
                  <a:pt x="5020415" y="1651823"/>
                  <a:pt x="5023589" y="1652572"/>
                  <a:pt x="5027603" y="1652464"/>
                </a:cubicBezTo>
                <a:cubicBezTo>
                  <a:pt x="5029761" y="1652451"/>
                  <a:pt x="5031463" y="1652401"/>
                  <a:pt x="5032708" y="1652312"/>
                </a:cubicBezTo>
                <a:cubicBezTo>
                  <a:pt x="5033952" y="1652223"/>
                  <a:pt x="5034587" y="1652172"/>
                  <a:pt x="5034613" y="1652159"/>
                </a:cubicBezTo>
                <a:lnTo>
                  <a:pt x="5028517" y="1682907"/>
                </a:lnTo>
                <a:cubicBezTo>
                  <a:pt x="5028396" y="1682945"/>
                  <a:pt x="5027037" y="1683097"/>
                  <a:pt x="5024440" y="1683364"/>
                </a:cubicBezTo>
                <a:cubicBezTo>
                  <a:pt x="5021843" y="1683630"/>
                  <a:pt x="5018731" y="1683782"/>
                  <a:pt x="5015105" y="1683820"/>
                </a:cubicBezTo>
                <a:cubicBezTo>
                  <a:pt x="5008757" y="1683954"/>
                  <a:pt x="5002506" y="1683213"/>
                  <a:pt x="4996349" y="1681599"/>
                </a:cubicBezTo>
                <a:cubicBezTo>
                  <a:pt x="4990193" y="1679985"/>
                  <a:pt x="4985069" y="1676696"/>
                  <a:pt x="4980977" y="1671732"/>
                </a:cubicBezTo>
                <a:cubicBezTo>
                  <a:pt x="4976885" y="1666768"/>
                  <a:pt x="4974761" y="1659329"/>
                  <a:pt x="4974605" y="1649415"/>
                </a:cubicBezTo>
                <a:cubicBezTo>
                  <a:pt x="4974605" y="1647122"/>
                  <a:pt x="4974757" y="1644620"/>
                  <a:pt x="4975062" y="1641908"/>
                </a:cubicBezTo>
                <a:cubicBezTo>
                  <a:pt x="4975367" y="1639196"/>
                  <a:pt x="4975823" y="1636312"/>
                  <a:pt x="4976433" y="1633257"/>
                </a:cubicBezTo>
                <a:lnTo>
                  <a:pt x="5003229" y="1495149"/>
                </a:lnTo>
                <a:lnTo>
                  <a:pt x="4979173" y="1495149"/>
                </a:lnTo>
                <a:close/>
                <a:moveTo>
                  <a:pt x="3684367" y="1466231"/>
                </a:moveTo>
                <a:lnTo>
                  <a:pt x="3723363" y="1466231"/>
                </a:lnTo>
                <a:lnTo>
                  <a:pt x="3716661" y="1500636"/>
                </a:lnTo>
                <a:lnTo>
                  <a:pt x="3677665" y="1500636"/>
                </a:lnTo>
                <a:close/>
                <a:moveTo>
                  <a:pt x="3556209" y="1466231"/>
                </a:moveTo>
                <a:lnTo>
                  <a:pt x="3618665" y="1466231"/>
                </a:lnTo>
                <a:lnTo>
                  <a:pt x="3587270" y="1629598"/>
                </a:lnTo>
                <a:cubicBezTo>
                  <a:pt x="3586807" y="1631631"/>
                  <a:pt x="3586439" y="1633663"/>
                  <a:pt x="3586165" y="1635696"/>
                </a:cubicBezTo>
                <a:cubicBezTo>
                  <a:pt x="3585892" y="1637728"/>
                  <a:pt x="3585753" y="1639456"/>
                  <a:pt x="3585746" y="1640879"/>
                </a:cubicBezTo>
                <a:cubicBezTo>
                  <a:pt x="3585797" y="1645496"/>
                  <a:pt x="3586991" y="1648609"/>
                  <a:pt x="3589327" y="1650216"/>
                </a:cubicBezTo>
                <a:cubicBezTo>
                  <a:pt x="3591665" y="1651823"/>
                  <a:pt x="3594839" y="1652572"/>
                  <a:pt x="3598853" y="1652464"/>
                </a:cubicBezTo>
                <a:cubicBezTo>
                  <a:pt x="3601011" y="1652451"/>
                  <a:pt x="3602713" y="1652401"/>
                  <a:pt x="3603958" y="1652312"/>
                </a:cubicBezTo>
                <a:cubicBezTo>
                  <a:pt x="3605203" y="1652223"/>
                  <a:pt x="3605837" y="1652172"/>
                  <a:pt x="3605863" y="1652159"/>
                </a:cubicBezTo>
                <a:lnTo>
                  <a:pt x="3599767" y="1682907"/>
                </a:lnTo>
                <a:cubicBezTo>
                  <a:pt x="3599647" y="1682945"/>
                  <a:pt x="3598287" y="1683097"/>
                  <a:pt x="3595690" y="1683364"/>
                </a:cubicBezTo>
                <a:cubicBezTo>
                  <a:pt x="3593093" y="1683630"/>
                  <a:pt x="3589981" y="1683782"/>
                  <a:pt x="3586356" y="1683820"/>
                </a:cubicBezTo>
                <a:cubicBezTo>
                  <a:pt x="3580007" y="1683954"/>
                  <a:pt x="3573756" y="1683213"/>
                  <a:pt x="3567599" y="1681599"/>
                </a:cubicBezTo>
                <a:cubicBezTo>
                  <a:pt x="3561443" y="1679985"/>
                  <a:pt x="3556319" y="1676696"/>
                  <a:pt x="3552227" y="1671732"/>
                </a:cubicBezTo>
                <a:cubicBezTo>
                  <a:pt x="3548135" y="1666768"/>
                  <a:pt x="3546011" y="1659329"/>
                  <a:pt x="3545855" y="1649415"/>
                </a:cubicBezTo>
                <a:cubicBezTo>
                  <a:pt x="3545855" y="1647122"/>
                  <a:pt x="3546007" y="1644620"/>
                  <a:pt x="3546312" y="1641908"/>
                </a:cubicBezTo>
                <a:cubicBezTo>
                  <a:pt x="3546617" y="1639196"/>
                  <a:pt x="3547073" y="1636312"/>
                  <a:pt x="3547683" y="1633257"/>
                </a:cubicBezTo>
                <a:lnTo>
                  <a:pt x="3574479" y="1495149"/>
                </a:lnTo>
                <a:lnTo>
                  <a:pt x="3550423" y="1495149"/>
                </a:lnTo>
                <a:close/>
                <a:moveTo>
                  <a:pt x="3460959" y="1466231"/>
                </a:moveTo>
                <a:lnTo>
                  <a:pt x="3523415" y="1466231"/>
                </a:lnTo>
                <a:lnTo>
                  <a:pt x="3492020" y="1629598"/>
                </a:lnTo>
                <a:cubicBezTo>
                  <a:pt x="3491557" y="1631631"/>
                  <a:pt x="3491189" y="1633663"/>
                  <a:pt x="3490915" y="1635696"/>
                </a:cubicBezTo>
                <a:cubicBezTo>
                  <a:pt x="3490642" y="1637728"/>
                  <a:pt x="3490503" y="1639456"/>
                  <a:pt x="3490496" y="1640879"/>
                </a:cubicBezTo>
                <a:cubicBezTo>
                  <a:pt x="3490547" y="1645496"/>
                  <a:pt x="3491741" y="1648609"/>
                  <a:pt x="3494078" y="1650216"/>
                </a:cubicBezTo>
                <a:cubicBezTo>
                  <a:pt x="3496414" y="1651823"/>
                  <a:pt x="3499589" y="1652572"/>
                  <a:pt x="3503603" y="1652464"/>
                </a:cubicBezTo>
                <a:cubicBezTo>
                  <a:pt x="3505762" y="1652451"/>
                  <a:pt x="3507463" y="1652401"/>
                  <a:pt x="3508708" y="1652312"/>
                </a:cubicBezTo>
                <a:cubicBezTo>
                  <a:pt x="3509953" y="1652223"/>
                  <a:pt x="3510588" y="1652172"/>
                  <a:pt x="3510613" y="1652159"/>
                </a:cubicBezTo>
                <a:lnTo>
                  <a:pt x="3504517" y="1682907"/>
                </a:lnTo>
                <a:cubicBezTo>
                  <a:pt x="3504396" y="1682945"/>
                  <a:pt x="3503037" y="1683097"/>
                  <a:pt x="3500440" y="1683364"/>
                </a:cubicBezTo>
                <a:cubicBezTo>
                  <a:pt x="3497843" y="1683630"/>
                  <a:pt x="3494732" y="1683782"/>
                  <a:pt x="3491106" y="1683820"/>
                </a:cubicBezTo>
                <a:cubicBezTo>
                  <a:pt x="3484758" y="1683954"/>
                  <a:pt x="3478506" y="1683213"/>
                  <a:pt x="3472350" y="1681599"/>
                </a:cubicBezTo>
                <a:cubicBezTo>
                  <a:pt x="3466194" y="1679985"/>
                  <a:pt x="3461069" y="1676696"/>
                  <a:pt x="3456978" y="1671732"/>
                </a:cubicBezTo>
                <a:cubicBezTo>
                  <a:pt x="3452885" y="1666768"/>
                  <a:pt x="3450761" y="1659329"/>
                  <a:pt x="3450605" y="1649415"/>
                </a:cubicBezTo>
                <a:cubicBezTo>
                  <a:pt x="3450605" y="1647122"/>
                  <a:pt x="3450758" y="1644620"/>
                  <a:pt x="3451062" y="1641908"/>
                </a:cubicBezTo>
                <a:cubicBezTo>
                  <a:pt x="3451367" y="1639196"/>
                  <a:pt x="3451824" y="1636312"/>
                  <a:pt x="3452433" y="1633257"/>
                </a:cubicBezTo>
                <a:lnTo>
                  <a:pt x="3479229" y="1495149"/>
                </a:lnTo>
                <a:lnTo>
                  <a:pt x="3455173" y="1495149"/>
                </a:lnTo>
                <a:close/>
                <a:moveTo>
                  <a:pt x="3389093" y="1466231"/>
                </a:moveTo>
                <a:lnTo>
                  <a:pt x="3428089" y="1466231"/>
                </a:lnTo>
                <a:lnTo>
                  <a:pt x="3421386" y="1500636"/>
                </a:lnTo>
                <a:lnTo>
                  <a:pt x="3382390" y="1500636"/>
                </a:lnTo>
                <a:close/>
                <a:moveTo>
                  <a:pt x="2654163" y="1466231"/>
                </a:moveTo>
                <a:lnTo>
                  <a:pt x="2771168" y="1466231"/>
                </a:lnTo>
                <a:lnTo>
                  <a:pt x="2759891" y="1523821"/>
                </a:lnTo>
                <a:lnTo>
                  <a:pt x="2725783" y="1523821"/>
                </a:lnTo>
                <a:lnTo>
                  <a:pt x="2730959" y="1498197"/>
                </a:lnTo>
                <a:lnTo>
                  <a:pt x="2681900" y="1498197"/>
                </a:lnTo>
                <a:lnTo>
                  <a:pt x="2670013" y="1537548"/>
                </a:lnTo>
                <a:cubicBezTo>
                  <a:pt x="2668914" y="1541113"/>
                  <a:pt x="2667987" y="1543972"/>
                  <a:pt x="2667231" y="1546123"/>
                </a:cubicBezTo>
                <a:cubicBezTo>
                  <a:pt x="2666476" y="1548275"/>
                  <a:pt x="2666082" y="1549379"/>
                  <a:pt x="2666051" y="1549436"/>
                </a:cubicBezTo>
                <a:lnTo>
                  <a:pt x="2666660" y="1549436"/>
                </a:lnTo>
                <a:cubicBezTo>
                  <a:pt x="2666799" y="1549246"/>
                  <a:pt x="2669187" y="1548485"/>
                  <a:pt x="2673823" y="1547153"/>
                </a:cubicBezTo>
                <a:cubicBezTo>
                  <a:pt x="2678458" y="1545821"/>
                  <a:pt x="2684503" y="1545060"/>
                  <a:pt x="2691959" y="1544870"/>
                </a:cubicBezTo>
                <a:cubicBezTo>
                  <a:pt x="2710951" y="1545052"/>
                  <a:pt x="2726513" y="1550623"/>
                  <a:pt x="2738645" y="1561582"/>
                </a:cubicBezTo>
                <a:cubicBezTo>
                  <a:pt x="2750778" y="1572541"/>
                  <a:pt x="2757047" y="1587791"/>
                  <a:pt x="2757452" y="1607331"/>
                </a:cubicBezTo>
                <a:cubicBezTo>
                  <a:pt x="2757242" y="1622130"/>
                  <a:pt x="2752993" y="1635457"/>
                  <a:pt x="2744705" y="1647311"/>
                </a:cubicBezTo>
                <a:cubicBezTo>
                  <a:pt x="2736418" y="1659165"/>
                  <a:pt x="2725354" y="1668580"/>
                  <a:pt x="2711512" y="1675555"/>
                </a:cubicBezTo>
                <a:cubicBezTo>
                  <a:pt x="2697671" y="1682530"/>
                  <a:pt x="2682313" y="1686097"/>
                  <a:pt x="2665441" y="1686259"/>
                </a:cubicBezTo>
                <a:cubicBezTo>
                  <a:pt x="2650715" y="1685909"/>
                  <a:pt x="2638477" y="1683462"/>
                  <a:pt x="2628729" y="1678918"/>
                </a:cubicBezTo>
                <a:cubicBezTo>
                  <a:pt x="2618981" y="1674373"/>
                  <a:pt x="2611689" y="1669829"/>
                  <a:pt x="2606851" y="1665284"/>
                </a:cubicBezTo>
                <a:cubicBezTo>
                  <a:pt x="2602014" y="1660740"/>
                  <a:pt x="2599598" y="1658293"/>
                  <a:pt x="2599604" y="1657943"/>
                </a:cubicBezTo>
                <a:lnTo>
                  <a:pt x="2621854" y="1632033"/>
                </a:lnTo>
                <a:cubicBezTo>
                  <a:pt x="2621905" y="1632270"/>
                  <a:pt x="2623768" y="1633930"/>
                  <a:pt x="2627442" y="1637014"/>
                </a:cubicBezTo>
                <a:cubicBezTo>
                  <a:pt x="2631117" y="1640097"/>
                  <a:pt x="2636299" y="1643180"/>
                  <a:pt x="2642987" y="1646264"/>
                </a:cubicBezTo>
                <a:cubicBezTo>
                  <a:pt x="2649676" y="1649347"/>
                  <a:pt x="2657567" y="1651008"/>
                  <a:pt x="2666660" y="1651245"/>
                </a:cubicBezTo>
                <a:cubicBezTo>
                  <a:pt x="2680077" y="1651010"/>
                  <a:pt x="2691647" y="1646906"/>
                  <a:pt x="2701369" y="1638932"/>
                </a:cubicBezTo>
                <a:cubicBezTo>
                  <a:pt x="2711091" y="1630959"/>
                  <a:pt x="2716183" y="1620527"/>
                  <a:pt x="2716647" y="1607636"/>
                </a:cubicBezTo>
                <a:cubicBezTo>
                  <a:pt x="2716469" y="1597535"/>
                  <a:pt x="2713015" y="1589835"/>
                  <a:pt x="2706284" y="1584536"/>
                </a:cubicBezTo>
                <a:cubicBezTo>
                  <a:pt x="2699553" y="1579237"/>
                  <a:pt x="2690612" y="1576569"/>
                  <a:pt x="2679461" y="1576531"/>
                </a:cubicBezTo>
                <a:cubicBezTo>
                  <a:pt x="2669016" y="1576912"/>
                  <a:pt x="2660418" y="1578437"/>
                  <a:pt x="2653668" y="1581105"/>
                </a:cubicBezTo>
                <a:cubicBezTo>
                  <a:pt x="2646918" y="1583774"/>
                  <a:pt x="2643425" y="1585299"/>
                  <a:pt x="2643190" y="1585680"/>
                </a:cubicBezTo>
                <a:lnTo>
                  <a:pt x="2621854" y="1576836"/>
                </a:lnTo>
                <a:close/>
                <a:moveTo>
                  <a:pt x="2461606" y="1466231"/>
                </a:moveTo>
                <a:lnTo>
                  <a:pt x="2597813" y="1466231"/>
                </a:lnTo>
                <a:lnTo>
                  <a:pt x="2592632" y="1493935"/>
                </a:lnTo>
                <a:lnTo>
                  <a:pt x="2529881" y="1557039"/>
                </a:lnTo>
                <a:cubicBezTo>
                  <a:pt x="2536674" y="1558399"/>
                  <a:pt x="2543528" y="1560963"/>
                  <a:pt x="2550444" y="1564728"/>
                </a:cubicBezTo>
                <a:cubicBezTo>
                  <a:pt x="2557360" y="1568494"/>
                  <a:pt x="2563177" y="1573835"/>
                  <a:pt x="2567893" y="1580751"/>
                </a:cubicBezTo>
                <a:cubicBezTo>
                  <a:pt x="2572609" y="1587667"/>
                  <a:pt x="2575065" y="1596531"/>
                  <a:pt x="2575258" y="1607343"/>
                </a:cubicBezTo>
                <a:cubicBezTo>
                  <a:pt x="2575157" y="1620794"/>
                  <a:pt x="2571468" y="1633486"/>
                  <a:pt x="2564192" y="1645418"/>
                </a:cubicBezTo>
                <a:cubicBezTo>
                  <a:pt x="2556916" y="1657349"/>
                  <a:pt x="2546660" y="1667079"/>
                  <a:pt x="2533425" y="1674607"/>
                </a:cubicBezTo>
                <a:cubicBezTo>
                  <a:pt x="2520189" y="1682134"/>
                  <a:pt x="2504580" y="1686018"/>
                  <a:pt x="2486600" y="1686259"/>
                </a:cubicBezTo>
                <a:cubicBezTo>
                  <a:pt x="2471747" y="1685909"/>
                  <a:pt x="2459254" y="1683462"/>
                  <a:pt x="2449120" y="1678918"/>
                </a:cubicBezTo>
                <a:cubicBezTo>
                  <a:pt x="2438987" y="1674373"/>
                  <a:pt x="2431325" y="1669829"/>
                  <a:pt x="2426136" y="1665284"/>
                </a:cubicBezTo>
                <a:cubicBezTo>
                  <a:pt x="2420947" y="1660740"/>
                  <a:pt x="2418343" y="1658293"/>
                  <a:pt x="2418324" y="1657943"/>
                </a:cubicBezTo>
                <a:lnTo>
                  <a:pt x="2440270" y="1630818"/>
                </a:lnTo>
                <a:cubicBezTo>
                  <a:pt x="2440326" y="1631070"/>
                  <a:pt x="2442279" y="1632836"/>
                  <a:pt x="2446129" y="1636114"/>
                </a:cubicBezTo>
                <a:cubicBezTo>
                  <a:pt x="2449978" y="1639392"/>
                  <a:pt x="2455385" y="1642671"/>
                  <a:pt x="2462351" y="1645949"/>
                </a:cubicBezTo>
                <a:cubicBezTo>
                  <a:pt x="2469316" y="1649227"/>
                  <a:pt x="2477501" y="1650993"/>
                  <a:pt x="2486904" y="1651245"/>
                </a:cubicBezTo>
                <a:cubicBezTo>
                  <a:pt x="2500207" y="1650965"/>
                  <a:pt x="2511320" y="1647027"/>
                  <a:pt x="2520241" y="1639431"/>
                </a:cubicBezTo>
                <a:cubicBezTo>
                  <a:pt x="2529163" y="1631835"/>
                  <a:pt x="2533799" y="1622256"/>
                  <a:pt x="2534148" y="1610697"/>
                </a:cubicBezTo>
                <a:cubicBezTo>
                  <a:pt x="2533957" y="1601792"/>
                  <a:pt x="2530529" y="1594907"/>
                  <a:pt x="2523861" y="1590041"/>
                </a:cubicBezTo>
                <a:cubicBezTo>
                  <a:pt x="2517193" y="1585176"/>
                  <a:pt x="2508431" y="1582712"/>
                  <a:pt x="2497572" y="1582648"/>
                </a:cubicBezTo>
                <a:cubicBezTo>
                  <a:pt x="2494518" y="1582686"/>
                  <a:pt x="2491711" y="1582839"/>
                  <a:pt x="2489152" y="1583105"/>
                </a:cubicBezTo>
                <a:cubicBezTo>
                  <a:pt x="2486593" y="1583372"/>
                  <a:pt x="2485234" y="1583525"/>
                  <a:pt x="2485076" y="1583563"/>
                </a:cubicBezTo>
                <a:lnTo>
                  <a:pt x="2479894" y="1564356"/>
                </a:lnTo>
                <a:lnTo>
                  <a:pt x="2537193" y="1505820"/>
                </a:lnTo>
                <a:cubicBezTo>
                  <a:pt x="2539611" y="1503489"/>
                  <a:pt x="2541856" y="1501596"/>
                  <a:pt x="2543931" y="1500141"/>
                </a:cubicBezTo>
                <a:cubicBezTo>
                  <a:pt x="2546005" y="1498687"/>
                  <a:pt x="2547109" y="1497937"/>
                  <a:pt x="2547242" y="1497893"/>
                </a:cubicBezTo>
                <a:lnTo>
                  <a:pt x="2547242" y="1497284"/>
                </a:lnTo>
                <a:cubicBezTo>
                  <a:pt x="2547046" y="1497322"/>
                  <a:pt x="2545612" y="1497474"/>
                  <a:pt x="2542941" y="1497741"/>
                </a:cubicBezTo>
                <a:cubicBezTo>
                  <a:pt x="2540270" y="1498007"/>
                  <a:pt x="2537542" y="1498159"/>
                  <a:pt x="2534757" y="1498197"/>
                </a:cubicBezTo>
                <a:lnTo>
                  <a:pt x="2489647" y="1498197"/>
                </a:lnTo>
                <a:lnTo>
                  <a:pt x="2484466" y="1523807"/>
                </a:lnTo>
                <a:lnTo>
                  <a:pt x="2450328" y="1523807"/>
                </a:lnTo>
                <a:close/>
                <a:moveTo>
                  <a:pt x="2877125" y="1462574"/>
                </a:moveTo>
                <a:cubicBezTo>
                  <a:pt x="2895583" y="1462725"/>
                  <a:pt x="2910993" y="1467674"/>
                  <a:pt x="2923355" y="1477420"/>
                </a:cubicBezTo>
                <a:cubicBezTo>
                  <a:pt x="2935715" y="1487166"/>
                  <a:pt x="2942137" y="1500799"/>
                  <a:pt x="2942618" y="1518320"/>
                </a:cubicBezTo>
                <a:cubicBezTo>
                  <a:pt x="2942323" y="1532252"/>
                  <a:pt x="2938307" y="1544497"/>
                  <a:pt x="2930569" y="1555056"/>
                </a:cubicBezTo>
                <a:cubicBezTo>
                  <a:pt x="2922832" y="1565615"/>
                  <a:pt x="2913145" y="1575041"/>
                  <a:pt x="2901511" y="1583334"/>
                </a:cubicBezTo>
                <a:cubicBezTo>
                  <a:pt x="2889875" y="1591627"/>
                  <a:pt x="2878063" y="1599340"/>
                  <a:pt x="2866075" y="1606475"/>
                </a:cubicBezTo>
                <a:cubicBezTo>
                  <a:pt x="2854086" y="1613609"/>
                  <a:pt x="2843693" y="1620718"/>
                  <a:pt x="2834895" y="1627801"/>
                </a:cubicBezTo>
                <a:cubicBezTo>
                  <a:pt x="2826097" y="1634885"/>
                  <a:pt x="2820666" y="1642496"/>
                  <a:pt x="2818603" y="1650635"/>
                </a:cubicBezTo>
                <a:lnTo>
                  <a:pt x="2890231" y="1650635"/>
                </a:lnTo>
                <a:lnTo>
                  <a:pt x="2895717" y="1623197"/>
                </a:lnTo>
                <a:lnTo>
                  <a:pt x="2929828" y="1623197"/>
                </a:lnTo>
                <a:lnTo>
                  <a:pt x="2918256" y="1682601"/>
                </a:lnTo>
                <a:lnTo>
                  <a:pt x="2771054" y="1682601"/>
                </a:lnTo>
                <a:cubicBezTo>
                  <a:pt x="2771579" y="1663158"/>
                  <a:pt x="2776187" y="1646778"/>
                  <a:pt x="2784877" y="1633463"/>
                </a:cubicBezTo>
                <a:cubicBezTo>
                  <a:pt x="2793568" y="1620148"/>
                  <a:pt x="2804291" y="1608810"/>
                  <a:pt x="2817047" y="1599448"/>
                </a:cubicBezTo>
                <a:cubicBezTo>
                  <a:pt x="2829803" y="1590086"/>
                  <a:pt x="2842540" y="1581614"/>
                  <a:pt x="2855259" y="1574031"/>
                </a:cubicBezTo>
                <a:cubicBezTo>
                  <a:pt x="2867978" y="1566448"/>
                  <a:pt x="2878629" y="1558667"/>
                  <a:pt x="2887209" y="1550687"/>
                </a:cubicBezTo>
                <a:cubicBezTo>
                  <a:pt x="2895791" y="1542708"/>
                  <a:pt x="2900252" y="1533443"/>
                  <a:pt x="2900594" y="1522893"/>
                </a:cubicBezTo>
                <a:cubicBezTo>
                  <a:pt x="2900454" y="1514769"/>
                  <a:pt x="2897838" y="1508532"/>
                  <a:pt x="2892745" y="1504181"/>
                </a:cubicBezTo>
                <a:cubicBezTo>
                  <a:pt x="2887653" y="1499830"/>
                  <a:pt x="2880921" y="1497632"/>
                  <a:pt x="2872552" y="1497587"/>
                </a:cubicBezTo>
                <a:cubicBezTo>
                  <a:pt x="2863835" y="1497919"/>
                  <a:pt x="2856073" y="1500237"/>
                  <a:pt x="2849263" y="1504543"/>
                </a:cubicBezTo>
                <a:cubicBezTo>
                  <a:pt x="2842454" y="1508849"/>
                  <a:pt x="2837085" y="1513155"/>
                  <a:pt x="2833154" y="1517461"/>
                </a:cubicBezTo>
                <a:cubicBezTo>
                  <a:pt x="2829223" y="1521767"/>
                  <a:pt x="2827218" y="1524086"/>
                  <a:pt x="2827137" y="1524417"/>
                </a:cubicBezTo>
                <a:lnTo>
                  <a:pt x="2800924" y="1503686"/>
                </a:lnTo>
                <a:cubicBezTo>
                  <a:pt x="2800996" y="1503178"/>
                  <a:pt x="2804104" y="1499625"/>
                  <a:pt x="2810249" y="1493027"/>
                </a:cubicBezTo>
                <a:cubicBezTo>
                  <a:pt x="2816394" y="1486429"/>
                  <a:pt x="2825147" y="1479831"/>
                  <a:pt x="2836507" y="1473232"/>
                </a:cubicBezTo>
                <a:cubicBezTo>
                  <a:pt x="2847867" y="1466634"/>
                  <a:pt x="2861407" y="1463081"/>
                  <a:pt x="2877125" y="1462574"/>
                </a:cubicBezTo>
                <a:close/>
                <a:moveTo>
                  <a:pt x="5267213" y="1456782"/>
                </a:moveTo>
                <a:lnTo>
                  <a:pt x="5298589" y="1456782"/>
                </a:lnTo>
                <a:cubicBezTo>
                  <a:pt x="5303682" y="1468719"/>
                  <a:pt x="5307729" y="1481646"/>
                  <a:pt x="5310729" y="1495563"/>
                </a:cubicBezTo>
                <a:cubicBezTo>
                  <a:pt x="5313729" y="1509480"/>
                  <a:pt x="5315264" y="1524083"/>
                  <a:pt x="5315334" y="1539371"/>
                </a:cubicBezTo>
                <a:cubicBezTo>
                  <a:pt x="5315449" y="1571497"/>
                  <a:pt x="5310347" y="1601871"/>
                  <a:pt x="5300030" y="1630493"/>
                </a:cubicBezTo>
                <a:cubicBezTo>
                  <a:pt x="5289713" y="1659114"/>
                  <a:pt x="5273491" y="1686136"/>
                  <a:pt x="5251364" y="1711557"/>
                </a:cubicBezTo>
                <a:lnTo>
                  <a:pt x="5217531" y="1711557"/>
                </a:lnTo>
                <a:cubicBezTo>
                  <a:pt x="5238721" y="1685145"/>
                  <a:pt x="5254634" y="1657438"/>
                  <a:pt x="5265271" y="1628436"/>
                </a:cubicBezTo>
                <a:cubicBezTo>
                  <a:pt x="5275907" y="1599433"/>
                  <a:pt x="5281227" y="1569440"/>
                  <a:pt x="5281234" y="1538457"/>
                </a:cubicBezTo>
                <a:cubicBezTo>
                  <a:pt x="5281259" y="1524426"/>
                  <a:pt x="5280143" y="1510585"/>
                  <a:pt x="5277881" y="1496934"/>
                </a:cubicBezTo>
                <a:cubicBezTo>
                  <a:pt x="5275621" y="1483284"/>
                  <a:pt x="5272065" y="1469900"/>
                  <a:pt x="5267213" y="1456782"/>
                </a:cubicBezTo>
                <a:close/>
                <a:moveTo>
                  <a:pt x="2395198" y="1456782"/>
                </a:moveTo>
                <a:lnTo>
                  <a:pt x="2429335" y="1456782"/>
                </a:lnTo>
                <a:cubicBezTo>
                  <a:pt x="2408133" y="1483042"/>
                  <a:pt x="2392169" y="1510674"/>
                  <a:pt x="2381443" y="1539676"/>
                </a:cubicBezTo>
                <a:cubicBezTo>
                  <a:pt x="2370718" y="1568678"/>
                  <a:pt x="2365346" y="1598748"/>
                  <a:pt x="2365327" y="1629883"/>
                </a:cubicBezTo>
                <a:cubicBezTo>
                  <a:pt x="2365315" y="1643915"/>
                  <a:pt x="2366483" y="1657755"/>
                  <a:pt x="2368832" y="1671406"/>
                </a:cubicBezTo>
                <a:cubicBezTo>
                  <a:pt x="2371182" y="1685056"/>
                  <a:pt x="2374789" y="1698440"/>
                  <a:pt x="2379653" y="1711557"/>
                </a:cubicBezTo>
                <a:lnTo>
                  <a:pt x="2347973" y="1711557"/>
                </a:lnTo>
                <a:cubicBezTo>
                  <a:pt x="2343025" y="1699488"/>
                  <a:pt x="2339068" y="1686523"/>
                  <a:pt x="2336099" y="1672663"/>
                </a:cubicBezTo>
                <a:cubicBezTo>
                  <a:pt x="2333131" y="1658803"/>
                  <a:pt x="2331608" y="1644238"/>
                  <a:pt x="2331532" y="1628969"/>
                </a:cubicBezTo>
                <a:cubicBezTo>
                  <a:pt x="2331424" y="1596843"/>
                  <a:pt x="2336512" y="1566469"/>
                  <a:pt x="2346798" y="1537848"/>
                </a:cubicBezTo>
                <a:cubicBezTo>
                  <a:pt x="2357083" y="1509226"/>
                  <a:pt x="2373216" y="1482204"/>
                  <a:pt x="2395198" y="1456782"/>
                </a:cubicBezTo>
                <a:close/>
                <a:moveTo>
                  <a:pt x="5473841" y="1386933"/>
                </a:moveTo>
                <a:lnTo>
                  <a:pt x="5523791" y="1386933"/>
                </a:lnTo>
                <a:lnTo>
                  <a:pt x="5473841" y="1481903"/>
                </a:lnTo>
                <a:lnTo>
                  <a:pt x="5434943" y="1481903"/>
                </a:lnTo>
                <a:close/>
                <a:moveTo>
                  <a:pt x="5405463" y="1386933"/>
                </a:moveTo>
                <a:lnTo>
                  <a:pt x="5455415" y="1386933"/>
                </a:lnTo>
                <a:lnTo>
                  <a:pt x="5405463" y="1481903"/>
                </a:lnTo>
                <a:lnTo>
                  <a:pt x="5366975" y="1481903"/>
                </a:lnTo>
                <a:close/>
                <a:moveTo>
                  <a:pt x="4671003" y="1099341"/>
                </a:moveTo>
                <a:cubicBezTo>
                  <a:pt x="4662545" y="1099169"/>
                  <a:pt x="4652188" y="1099968"/>
                  <a:pt x="4639935" y="1101739"/>
                </a:cubicBezTo>
                <a:cubicBezTo>
                  <a:pt x="4627681" y="1103511"/>
                  <a:pt x="4616749" y="1107286"/>
                  <a:pt x="4607137" y="1113065"/>
                </a:cubicBezTo>
                <a:cubicBezTo>
                  <a:pt x="4597523" y="1118844"/>
                  <a:pt x="4592449" y="1127659"/>
                  <a:pt x="4591913" y="1139511"/>
                </a:cubicBezTo>
                <a:cubicBezTo>
                  <a:pt x="4591861" y="1146599"/>
                  <a:pt x="4593911" y="1152304"/>
                  <a:pt x="4598060" y="1156625"/>
                </a:cubicBezTo>
                <a:cubicBezTo>
                  <a:pt x="4602209" y="1160946"/>
                  <a:pt x="4608766" y="1163166"/>
                  <a:pt x="4617730" y="1163286"/>
                </a:cubicBezTo>
                <a:cubicBezTo>
                  <a:pt x="4627259" y="1163048"/>
                  <a:pt x="4636203" y="1159971"/>
                  <a:pt x="4644563" y="1154055"/>
                </a:cubicBezTo>
                <a:cubicBezTo>
                  <a:pt x="4652924" y="1148139"/>
                  <a:pt x="4660078" y="1140812"/>
                  <a:pt x="4666025" y="1132072"/>
                </a:cubicBezTo>
                <a:cubicBezTo>
                  <a:pt x="4671972" y="1123332"/>
                  <a:pt x="4676090" y="1114608"/>
                  <a:pt x="4678379" y="1105899"/>
                </a:cubicBezTo>
                <a:lnTo>
                  <a:pt x="4680019" y="1099341"/>
                </a:lnTo>
                <a:close/>
                <a:moveTo>
                  <a:pt x="918153" y="1099341"/>
                </a:moveTo>
                <a:cubicBezTo>
                  <a:pt x="909695" y="1099169"/>
                  <a:pt x="899338" y="1099968"/>
                  <a:pt x="887085" y="1101739"/>
                </a:cubicBezTo>
                <a:cubicBezTo>
                  <a:pt x="874832" y="1103511"/>
                  <a:pt x="863899" y="1107286"/>
                  <a:pt x="854286" y="1113065"/>
                </a:cubicBezTo>
                <a:cubicBezTo>
                  <a:pt x="844674" y="1118844"/>
                  <a:pt x="839600" y="1127659"/>
                  <a:pt x="839063" y="1139511"/>
                </a:cubicBezTo>
                <a:cubicBezTo>
                  <a:pt x="839012" y="1146599"/>
                  <a:pt x="841061" y="1152304"/>
                  <a:pt x="845210" y="1156625"/>
                </a:cubicBezTo>
                <a:cubicBezTo>
                  <a:pt x="849359" y="1160946"/>
                  <a:pt x="855916" y="1163166"/>
                  <a:pt x="864880" y="1163286"/>
                </a:cubicBezTo>
                <a:cubicBezTo>
                  <a:pt x="874409" y="1163048"/>
                  <a:pt x="883354" y="1159971"/>
                  <a:pt x="891714" y="1154055"/>
                </a:cubicBezTo>
                <a:cubicBezTo>
                  <a:pt x="900074" y="1148139"/>
                  <a:pt x="907228" y="1140812"/>
                  <a:pt x="913175" y="1132072"/>
                </a:cubicBezTo>
                <a:cubicBezTo>
                  <a:pt x="919122" y="1123332"/>
                  <a:pt x="923241" y="1114608"/>
                  <a:pt x="925530" y="1105899"/>
                </a:cubicBezTo>
                <a:lnTo>
                  <a:pt x="927169" y="1099341"/>
                </a:lnTo>
                <a:close/>
                <a:moveTo>
                  <a:pt x="1700390" y="1027665"/>
                </a:moveTo>
                <a:cubicBezTo>
                  <a:pt x="1689895" y="1027728"/>
                  <a:pt x="1679575" y="1031062"/>
                  <a:pt x="1669429" y="1037666"/>
                </a:cubicBezTo>
                <a:cubicBezTo>
                  <a:pt x="1659283" y="1044269"/>
                  <a:pt x="1650844" y="1053764"/>
                  <a:pt x="1644111" y="1066150"/>
                </a:cubicBezTo>
                <a:cubicBezTo>
                  <a:pt x="1637379" y="1078535"/>
                  <a:pt x="1633885" y="1093433"/>
                  <a:pt x="1633629" y="1110841"/>
                </a:cubicBezTo>
                <a:cubicBezTo>
                  <a:pt x="1633740" y="1125532"/>
                  <a:pt x="1637409" y="1137022"/>
                  <a:pt x="1644636" y="1145311"/>
                </a:cubicBezTo>
                <a:cubicBezTo>
                  <a:pt x="1651864" y="1153599"/>
                  <a:pt x="1661984" y="1157816"/>
                  <a:pt x="1674996" y="1157961"/>
                </a:cubicBezTo>
                <a:cubicBezTo>
                  <a:pt x="1686909" y="1157749"/>
                  <a:pt x="1697897" y="1153803"/>
                  <a:pt x="1707959" y="1146124"/>
                </a:cubicBezTo>
                <a:cubicBezTo>
                  <a:pt x="1718022" y="1138445"/>
                  <a:pt x="1726128" y="1128308"/>
                  <a:pt x="1732276" y="1115713"/>
                </a:cubicBezTo>
                <a:cubicBezTo>
                  <a:pt x="1738425" y="1103117"/>
                  <a:pt x="1741585" y="1089338"/>
                  <a:pt x="1741757" y="1074375"/>
                </a:cubicBezTo>
                <a:cubicBezTo>
                  <a:pt x="1741825" y="1061314"/>
                  <a:pt x="1738515" y="1050354"/>
                  <a:pt x="1731825" y="1041494"/>
                </a:cubicBezTo>
                <a:cubicBezTo>
                  <a:pt x="1725135" y="1032633"/>
                  <a:pt x="1714657" y="1028024"/>
                  <a:pt x="1700390" y="1027665"/>
                </a:cubicBezTo>
                <a:close/>
                <a:moveTo>
                  <a:pt x="679314" y="1027665"/>
                </a:moveTo>
                <a:cubicBezTo>
                  <a:pt x="661659" y="1028288"/>
                  <a:pt x="646283" y="1036466"/>
                  <a:pt x="633185" y="1052198"/>
                </a:cubicBezTo>
                <a:cubicBezTo>
                  <a:pt x="620087" y="1067930"/>
                  <a:pt x="613210" y="1087478"/>
                  <a:pt x="612553" y="1110841"/>
                </a:cubicBezTo>
                <a:cubicBezTo>
                  <a:pt x="612493" y="1124098"/>
                  <a:pt x="615787" y="1135178"/>
                  <a:pt x="622434" y="1144081"/>
                </a:cubicBezTo>
                <a:cubicBezTo>
                  <a:pt x="629081" y="1152985"/>
                  <a:pt x="639440" y="1157611"/>
                  <a:pt x="653510" y="1157961"/>
                </a:cubicBezTo>
                <a:cubicBezTo>
                  <a:pt x="664268" y="1157905"/>
                  <a:pt x="674745" y="1154602"/>
                  <a:pt x="684941" y="1148052"/>
                </a:cubicBezTo>
                <a:cubicBezTo>
                  <a:pt x="695138" y="1141501"/>
                  <a:pt x="703582" y="1132036"/>
                  <a:pt x="710274" y="1119658"/>
                </a:cubicBezTo>
                <a:cubicBezTo>
                  <a:pt x="716967" y="1107280"/>
                  <a:pt x="720435" y="1092322"/>
                  <a:pt x="720681" y="1074784"/>
                </a:cubicBezTo>
                <a:cubicBezTo>
                  <a:pt x="720595" y="1060094"/>
                  <a:pt x="716977" y="1048604"/>
                  <a:pt x="709827" y="1040316"/>
                </a:cubicBezTo>
                <a:cubicBezTo>
                  <a:pt x="702676" y="1032027"/>
                  <a:pt x="692505" y="1027810"/>
                  <a:pt x="679314" y="1027665"/>
                </a:cubicBezTo>
                <a:close/>
                <a:moveTo>
                  <a:pt x="3889837" y="1027256"/>
                </a:moveTo>
                <a:cubicBezTo>
                  <a:pt x="3877163" y="1027387"/>
                  <a:pt x="3865089" y="1030857"/>
                  <a:pt x="3853613" y="1037666"/>
                </a:cubicBezTo>
                <a:cubicBezTo>
                  <a:pt x="3842137" y="1044474"/>
                  <a:pt x="3832734" y="1053833"/>
                  <a:pt x="3825401" y="1065740"/>
                </a:cubicBezTo>
                <a:cubicBezTo>
                  <a:pt x="3818069" y="1077648"/>
                  <a:pt x="3814281" y="1091316"/>
                  <a:pt x="3814035" y="1106744"/>
                </a:cubicBezTo>
                <a:cubicBezTo>
                  <a:pt x="3814291" y="1122485"/>
                  <a:pt x="3819003" y="1134845"/>
                  <a:pt x="3828171" y="1143825"/>
                </a:cubicBezTo>
                <a:cubicBezTo>
                  <a:pt x="3837339" y="1152805"/>
                  <a:pt x="3849427" y="1157381"/>
                  <a:pt x="3864433" y="1157552"/>
                </a:cubicBezTo>
                <a:cubicBezTo>
                  <a:pt x="3877107" y="1157433"/>
                  <a:pt x="3889183" y="1154028"/>
                  <a:pt x="3900657" y="1147339"/>
                </a:cubicBezTo>
                <a:cubicBezTo>
                  <a:pt x="3912133" y="1140649"/>
                  <a:pt x="3921537" y="1131387"/>
                  <a:pt x="3928869" y="1119552"/>
                </a:cubicBezTo>
                <a:cubicBezTo>
                  <a:pt x="3936201" y="1107718"/>
                  <a:pt x="3939990" y="1094025"/>
                  <a:pt x="3940235" y="1078472"/>
                </a:cubicBezTo>
                <a:cubicBezTo>
                  <a:pt x="3939979" y="1062894"/>
                  <a:pt x="3935267" y="1050516"/>
                  <a:pt x="3926099" y="1041340"/>
                </a:cubicBezTo>
                <a:cubicBezTo>
                  <a:pt x="3916931" y="1032164"/>
                  <a:pt x="3904845" y="1027469"/>
                  <a:pt x="3889837" y="1027256"/>
                </a:cubicBezTo>
                <a:close/>
                <a:moveTo>
                  <a:pt x="2946862" y="1027256"/>
                </a:moveTo>
                <a:cubicBezTo>
                  <a:pt x="2934188" y="1027387"/>
                  <a:pt x="2922113" y="1030857"/>
                  <a:pt x="2910638" y="1037666"/>
                </a:cubicBezTo>
                <a:cubicBezTo>
                  <a:pt x="2899163" y="1044474"/>
                  <a:pt x="2889759" y="1053833"/>
                  <a:pt x="2882427" y="1065740"/>
                </a:cubicBezTo>
                <a:cubicBezTo>
                  <a:pt x="2875094" y="1077648"/>
                  <a:pt x="2871305" y="1091316"/>
                  <a:pt x="2871060" y="1106744"/>
                </a:cubicBezTo>
                <a:cubicBezTo>
                  <a:pt x="2871316" y="1122485"/>
                  <a:pt x="2876028" y="1134845"/>
                  <a:pt x="2885196" y="1143825"/>
                </a:cubicBezTo>
                <a:cubicBezTo>
                  <a:pt x="2894364" y="1152805"/>
                  <a:pt x="2906451" y="1157381"/>
                  <a:pt x="2921458" y="1157552"/>
                </a:cubicBezTo>
                <a:cubicBezTo>
                  <a:pt x="2934133" y="1157433"/>
                  <a:pt x="2946207" y="1154028"/>
                  <a:pt x="2957683" y="1147339"/>
                </a:cubicBezTo>
                <a:cubicBezTo>
                  <a:pt x="2969158" y="1140649"/>
                  <a:pt x="2978561" y="1131387"/>
                  <a:pt x="2985894" y="1119552"/>
                </a:cubicBezTo>
                <a:cubicBezTo>
                  <a:pt x="2993226" y="1107718"/>
                  <a:pt x="2997015" y="1094025"/>
                  <a:pt x="2997260" y="1078472"/>
                </a:cubicBezTo>
                <a:cubicBezTo>
                  <a:pt x="2997004" y="1062894"/>
                  <a:pt x="2992292" y="1050516"/>
                  <a:pt x="2983124" y="1041340"/>
                </a:cubicBezTo>
                <a:cubicBezTo>
                  <a:pt x="2973957" y="1032164"/>
                  <a:pt x="2961869" y="1027469"/>
                  <a:pt x="2946862" y="1027256"/>
                </a:cubicBezTo>
                <a:close/>
                <a:moveTo>
                  <a:pt x="2049538" y="1027256"/>
                </a:moveTo>
                <a:cubicBezTo>
                  <a:pt x="2036391" y="1027478"/>
                  <a:pt x="2025186" y="1031176"/>
                  <a:pt x="2015923" y="1038349"/>
                </a:cubicBezTo>
                <a:cubicBezTo>
                  <a:pt x="2006659" y="1045522"/>
                  <a:pt x="1999580" y="1054835"/>
                  <a:pt x="1994685" y="1066288"/>
                </a:cubicBezTo>
                <a:cubicBezTo>
                  <a:pt x="1989791" y="1077740"/>
                  <a:pt x="1987323" y="1089998"/>
                  <a:pt x="1987283" y="1103059"/>
                </a:cubicBezTo>
                <a:cubicBezTo>
                  <a:pt x="1987283" y="1116982"/>
                  <a:pt x="1990764" y="1128062"/>
                  <a:pt x="1997727" y="1136300"/>
                </a:cubicBezTo>
                <a:cubicBezTo>
                  <a:pt x="2004690" y="1144537"/>
                  <a:pt x="2015134" y="1148754"/>
                  <a:pt x="2029059" y="1148950"/>
                </a:cubicBezTo>
                <a:cubicBezTo>
                  <a:pt x="2042985" y="1148594"/>
                  <a:pt x="2054590" y="1144117"/>
                  <a:pt x="2063873" y="1135520"/>
                </a:cubicBezTo>
                <a:cubicBezTo>
                  <a:pt x="2073157" y="1126923"/>
                  <a:pt x="2080120" y="1116345"/>
                  <a:pt x="2084762" y="1103787"/>
                </a:cubicBezTo>
                <a:cubicBezTo>
                  <a:pt x="2089404" y="1091229"/>
                  <a:pt x="2091725" y="1078830"/>
                  <a:pt x="2091725" y="1066591"/>
                </a:cubicBezTo>
                <a:cubicBezTo>
                  <a:pt x="2091426" y="1051686"/>
                  <a:pt x="2087313" y="1041340"/>
                  <a:pt x="2079386" y="1035553"/>
                </a:cubicBezTo>
                <a:cubicBezTo>
                  <a:pt x="2071459" y="1029765"/>
                  <a:pt x="2061510" y="1026999"/>
                  <a:pt x="2049538" y="1027256"/>
                </a:cubicBezTo>
                <a:close/>
                <a:moveTo>
                  <a:pt x="5405649" y="1023160"/>
                </a:moveTo>
                <a:cubicBezTo>
                  <a:pt x="5392339" y="1023331"/>
                  <a:pt x="5380439" y="1027499"/>
                  <a:pt x="5369946" y="1035666"/>
                </a:cubicBezTo>
                <a:cubicBezTo>
                  <a:pt x="5359453" y="1043832"/>
                  <a:pt x="5351549" y="1054971"/>
                  <a:pt x="5346230" y="1069083"/>
                </a:cubicBezTo>
                <a:lnTo>
                  <a:pt x="5438021" y="1069083"/>
                </a:lnTo>
                <a:cubicBezTo>
                  <a:pt x="5438055" y="1068913"/>
                  <a:pt x="5438192" y="1067614"/>
                  <a:pt x="5438431" y="1065188"/>
                </a:cubicBezTo>
                <a:cubicBezTo>
                  <a:pt x="5438671" y="1062762"/>
                  <a:pt x="5438807" y="1060234"/>
                  <a:pt x="5438841" y="1057602"/>
                </a:cubicBezTo>
                <a:cubicBezTo>
                  <a:pt x="5438713" y="1046660"/>
                  <a:pt x="5435691" y="1038203"/>
                  <a:pt x="5429775" y="1032232"/>
                </a:cubicBezTo>
                <a:cubicBezTo>
                  <a:pt x="5423858" y="1026261"/>
                  <a:pt x="5415816" y="1023237"/>
                  <a:pt x="5405649" y="1023160"/>
                </a:cubicBezTo>
                <a:close/>
                <a:moveTo>
                  <a:pt x="4262649" y="1023160"/>
                </a:moveTo>
                <a:cubicBezTo>
                  <a:pt x="4249339" y="1023331"/>
                  <a:pt x="4237439" y="1027499"/>
                  <a:pt x="4226947" y="1035666"/>
                </a:cubicBezTo>
                <a:cubicBezTo>
                  <a:pt x="4216455" y="1043832"/>
                  <a:pt x="4208549" y="1054971"/>
                  <a:pt x="4203230" y="1069083"/>
                </a:cubicBezTo>
                <a:lnTo>
                  <a:pt x="4295021" y="1069083"/>
                </a:lnTo>
                <a:cubicBezTo>
                  <a:pt x="4295055" y="1068913"/>
                  <a:pt x="4295193" y="1067614"/>
                  <a:pt x="4295431" y="1065188"/>
                </a:cubicBezTo>
                <a:cubicBezTo>
                  <a:pt x="4295671" y="1062762"/>
                  <a:pt x="4295807" y="1060234"/>
                  <a:pt x="4295841" y="1057602"/>
                </a:cubicBezTo>
                <a:cubicBezTo>
                  <a:pt x="4295713" y="1046660"/>
                  <a:pt x="4292691" y="1038203"/>
                  <a:pt x="4286775" y="1032232"/>
                </a:cubicBezTo>
                <a:cubicBezTo>
                  <a:pt x="4280859" y="1026261"/>
                  <a:pt x="4272817" y="1023237"/>
                  <a:pt x="4262649" y="1023160"/>
                </a:cubicBezTo>
                <a:close/>
                <a:moveTo>
                  <a:pt x="3395874" y="1023160"/>
                </a:moveTo>
                <a:cubicBezTo>
                  <a:pt x="3382565" y="1023331"/>
                  <a:pt x="3370664" y="1027499"/>
                  <a:pt x="3360171" y="1035666"/>
                </a:cubicBezTo>
                <a:cubicBezTo>
                  <a:pt x="3349679" y="1043832"/>
                  <a:pt x="3341774" y="1054971"/>
                  <a:pt x="3336455" y="1069083"/>
                </a:cubicBezTo>
                <a:lnTo>
                  <a:pt x="3428247" y="1069083"/>
                </a:lnTo>
                <a:cubicBezTo>
                  <a:pt x="3428281" y="1068913"/>
                  <a:pt x="3428417" y="1067614"/>
                  <a:pt x="3428657" y="1065188"/>
                </a:cubicBezTo>
                <a:cubicBezTo>
                  <a:pt x="3428896" y="1062762"/>
                  <a:pt x="3429033" y="1060234"/>
                  <a:pt x="3429067" y="1057602"/>
                </a:cubicBezTo>
                <a:cubicBezTo>
                  <a:pt x="3428939" y="1046660"/>
                  <a:pt x="3425916" y="1038203"/>
                  <a:pt x="3420000" y="1032232"/>
                </a:cubicBezTo>
                <a:cubicBezTo>
                  <a:pt x="3414083" y="1026261"/>
                  <a:pt x="3406041" y="1023237"/>
                  <a:pt x="3395874" y="1023160"/>
                </a:cubicBezTo>
                <a:close/>
                <a:moveTo>
                  <a:pt x="1471824" y="1023160"/>
                </a:moveTo>
                <a:cubicBezTo>
                  <a:pt x="1458515" y="1023331"/>
                  <a:pt x="1446614" y="1027499"/>
                  <a:pt x="1436122" y="1035666"/>
                </a:cubicBezTo>
                <a:cubicBezTo>
                  <a:pt x="1425630" y="1043832"/>
                  <a:pt x="1417724" y="1054971"/>
                  <a:pt x="1412406" y="1069083"/>
                </a:cubicBezTo>
                <a:lnTo>
                  <a:pt x="1504197" y="1069083"/>
                </a:lnTo>
                <a:cubicBezTo>
                  <a:pt x="1504231" y="1068913"/>
                  <a:pt x="1504367" y="1067614"/>
                  <a:pt x="1504607" y="1065188"/>
                </a:cubicBezTo>
                <a:cubicBezTo>
                  <a:pt x="1504846" y="1062762"/>
                  <a:pt x="1504983" y="1060234"/>
                  <a:pt x="1505017" y="1057602"/>
                </a:cubicBezTo>
                <a:cubicBezTo>
                  <a:pt x="1504889" y="1046660"/>
                  <a:pt x="1501866" y="1038203"/>
                  <a:pt x="1495950" y="1032232"/>
                </a:cubicBezTo>
                <a:cubicBezTo>
                  <a:pt x="1490034" y="1026261"/>
                  <a:pt x="1481992" y="1023237"/>
                  <a:pt x="1471824" y="1023160"/>
                </a:cubicBezTo>
                <a:close/>
                <a:moveTo>
                  <a:pt x="2329425" y="987988"/>
                </a:moveTo>
                <a:lnTo>
                  <a:pt x="2413761" y="987988"/>
                </a:lnTo>
                <a:lnTo>
                  <a:pt x="2389582" y="1111662"/>
                </a:lnTo>
                <a:cubicBezTo>
                  <a:pt x="2388942" y="1115179"/>
                  <a:pt x="2388379" y="1118593"/>
                  <a:pt x="2387892" y="1121905"/>
                </a:cubicBezTo>
                <a:cubicBezTo>
                  <a:pt x="2387405" y="1125217"/>
                  <a:pt x="2387149" y="1128222"/>
                  <a:pt x="2387123" y="1130919"/>
                </a:cubicBezTo>
                <a:cubicBezTo>
                  <a:pt x="2387038" y="1138756"/>
                  <a:pt x="2389053" y="1144799"/>
                  <a:pt x="2393168" y="1149050"/>
                </a:cubicBezTo>
                <a:cubicBezTo>
                  <a:pt x="2397283" y="1153301"/>
                  <a:pt x="2404011" y="1155453"/>
                  <a:pt x="2413351" y="1155504"/>
                </a:cubicBezTo>
                <a:cubicBezTo>
                  <a:pt x="2425603" y="1155243"/>
                  <a:pt x="2436753" y="1151485"/>
                  <a:pt x="2446802" y="1144228"/>
                </a:cubicBezTo>
                <a:cubicBezTo>
                  <a:pt x="2456852" y="1136972"/>
                  <a:pt x="2465239" y="1127781"/>
                  <a:pt x="2471963" y="1116654"/>
                </a:cubicBezTo>
                <a:cubicBezTo>
                  <a:pt x="2478687" y="1105528"/>
                  <a:pt x="2483187" y="1094030"/>
                  <a:pt x="2485463" y="1082161"/>
                </a:cubicBezTo>
                <a:lnTo>
                  <a:pt x="2496101" y="1026846"/>
                </a:lnTo>
                <a:lnTo>
                  <a:pt x="2463758" y="1026846"/>
                </a:lnTo>
                <a:lnTo>
                  <a:pt x="2471545" y="987988"/>
                </a:lnTo>
                <a:lnTo>
                  <a:pt x="2555868" y="987988"/>
                </a:lnTo>
                <a:lnTo>
                  <a:pt x="2528017" y="1129280"/>
                </a:lnTo>
                <a:cubicBezTo>
                  <a:pt x="2527607" y="1131371"/>
                  <a:pt x="2527300" y="1133539"/>
                  <a:pt x="2527095" y="1135784"/>
                </a:cubicBezTo>
                <a:cubicBezTo>
                  <a:pt x="2526891" y="1138029"/>
                  <a:pt x="2526788" y="1140095"/>
                  <a:pt x="2526788" y="1141981"/>
                </a:cubicBezTo>
                <a:cubicBezTo>
                  <a:pt x="2526831" y="1148238"/>
                  <a:pt x="2528384" y="1152626"/>
                  <a:pt x="2531447" y="1155144"/>
                </a:cubicBezTo>
                <a:cubicBezTo>
                  <a:pt x="2534511" y="1157662"/>
                  <a:pt x="2538828" y="1158874"/>
                  <a:pt x="2544400" y="1158780"/>
                </a:cubicBezTo>
                <a:cubicBezTo>
                  <a:pt x="2546729" y="1158746"/>
                  <a:pt x="2548726" y="1158610"/>
                  <a:pt x="2550390" y="1158371"/>
                </a:cubicBezTo>
                <a:cubicBezTo>
                  <a:pt x="2552054" y="1158132"/>
                  <a:pt x="2552924" y="1157995"/>
                  <a:pt x="2553001" y="1157961"/>
                </a:cubicBezTo>
                <a:lnTo>
                  <a:pt x="2545629" y="1196821"/>
                </a:lnTo>
                <a:cubicBezTo>
                  <a:pt x="2545501" y="1196872"/>
                  <a:pt x="2543402" y="1197077"/>
                  <a:pt x="2539332" y="1197435"/>
                </a:cubicBezTo>
                <a:cubicBezTo>
                  <a:pt x="2535262" y="1197793"/>
                  <a:pt x="2529990" y="1197997"/>
                  <a:pt x="2523515" y="1198048"/>
                </a:cubicBezTo>
                <a:cubicBezTo>
                  <a:pt x="2510260" y="1198355"/>
                  <a:pt x="2499127" y="1195389"/>
                  <a:pt x="2490117" y="1189151"/>
                </a:cubicBezTo>
                <a:cubicBezTo>
                  <a:pt x="2481107" y="1182913"/>
                  <a:pt x="2476419" y="1171560"/>
                  <a:pt x="2476052" y="1155094"/>
                </a:cubicBezTo>
                <a:lnTo>
                  <a:pt x="2475233" y="1155094"/>
                </a:lnTo>
                <a:cubicBezTo>
                  <a:pt x="2467668" y="1166882"/>
                  <a:pt x="2457082" y="1177468"/>
                  <a:pt x="2443473" y="1186853"/>
                </a:cubicBezTo>
                <a:cubicBezTo>
                  <a:pt x="2429863" y="1196237"/>
                  <a:pt x="2413129" y="1201198"/>
                  <a:pt x="2393271" y="1201734"/>
                </a:cubicBezTo>
                <a:cubicBezTo>
                  <a:pt x="2376438" y="1201880"/>
                  <a:pt x="2362318" y="1197498"/>
                  <a:pt x="2350912" y="1188590"/>
                </a:cubicBezTo>
                <a:cubicBezTo>
                  <a:pt x="2339504" y="1179681"/>
                  <a:pt x="2333571" y="1165375"/>
                  <a:pt x="2333110" y="1145670"/>
                </a:cubicBezTo>
                <a:cubicBezTo>
                  <a:pt x="2333128" y="1141965"/>
                  <a:pt x="2333400" y="1138004"/>
                  <a:pt x="2333929" y="1133788"/>
                </a:cubicBezTo>
                <a:cubicBezTo>
                  <a:pt x="2334457" y="1129571"/>
                  <a:pt x="2335140" y="1125200"/>
                  <a:pt x="2335975" y="1120676"/>
                </a:cubicBezTo>
                <a:lnTo>
                  <a:pt x="2353979" y="1026846"/>
                </a:lnTo>
                <a:lnTo>
                  <a:pt x="2321642" y="1026846"/>
                </a:lnTo>
                <a:close/>
                <a:moveTo>
                  <a:pt x="1046007" y="987988"/>
                </a:moveTo>
                <a:lnTo>
                  <a:pt x="1129919" y="987988"/>
                </a:lnTo>
                <a:lnTo>
                  <a:pt x="1102477" y="1129280"/>
                </a:lnTo>
                <a:cubicBezTo>
                  <a:pt x="1102051" y="1131371"/>
                  <a:pt x="1101675" y="1133539"/>
                  <a:pt x="1101351" y="1135784"/>
                </a:cubicBezTo>
                <a:cubicBezTo>
                  <a:pt x="1101026" y="1138029"/>
                  <a:pt x="1100856" y="1140095"/>
                  <a:pt x="1100839" y="1141981"/>
                </a:cubicBezTo>
                <a:cubicBezTo>
                  <a:pt x="1100907" y="1148238"/>
                  <a:pt x="1102511" y="1152626"/>
                  <a:pt x="1105651" y="1155144"/>
                </a:cubicBezTo>
                <a:cubicBezTo>
                  <a:pt x="1108791" y="1157662"/>
                  <a:pt x="1113058" y="1158874"/>
                  <a:pt x="1118451" y="1158780"/>
                </a:cubicBezTo>
                <a:cubicBezTo>
                  <a:pt x="1120976" y="1158746"/>
                  <a:pt x="1123092" y="1158610"/>
                  <a:pt x="1124799" y="1158371"/>
                </a:cubicBezTo>
                <a:cubicBezTo>
                  <a:pt x="1126505" y="1158132"/>
                  <a:pt x="1127393" y="1157995"/>
                  <a:pt x="1127461" y="1157961"/>
                </a:cubicBezTo>
                <a:lnTo>
                  <a:pt x="1120089" y="1196821"/>
                </a:lnTo>
                <a:cubicBezTo>
                  <a:pt x="1119884" y="1196872"/>
                  <a:pt x="1117939" y="1197077"/>
                  <a:pt x="1114252" y="1197435"/>
                </a:cubicBezTo>
                <a:cubicBezTo>
                  <a:pt x="1110566" y="1197793"/>
                  <a:pt x="1106368" y="1197997"/>
                  <a:pt x="1101658" y="1198048"/>
                </a:cubicBezTo>
                <a:cubicBezTo>
                  <a:pt x="1093128" y="1198255"/>
                  <a:pt x="1084727" y="1197478"/>
                  <a:pt x="1076455" y="1195715"/>
                </a:cubicBezTo>
                <a:cubicBezTo>
                  <a:pt x="1068182" y="1193952"/>
                  <a:pt x="1061297" y="1189962"/>
                  <a:pt x="1055798" y="1183745"/>
                </a:cubicBezTo>
                <a:cubicBezTo>
                  <a:pt x="1050300" y="1177528"/>
                  <a:pt x="1047445" y="1167840"/>
                  <a:pt x="1047236" y="1154683"/>
                </a:cubicBezTo>
                <a:cubicBezTo>
                  <a:pt x="1047236" y="1151798"/>
                  <a:pt x="1047440" y="1148554"/>
                  <a:pt x="1047850" y="1144952"/>
                </a:cubicBezTo>
                <a:cubicBezTo>
                  <a:pt x="1048259" y="1141350"/>
                  <a:pt x="1048872" y="1137491"/>
                  <a:pt x="1049691" y="1133377"/>
                </a:cubicBezTo>
                <a:lnTo>
                  <a:pt x="1070559" y="1026846"/>
                </a:lnTo>
                <a:lnTo>
                  <a:pt x="1038225" y="1026846"/>
                </a:lnTo>
                <a:close/>
                <a:moveTo>
                  <a:pt x="7782" y="987988"/>
                </a:moveTo>
                <a:lnTo>
                  <a:pt x="91694" y="987988"/>
                </a:lnTo>
                <a:lnTo>
                  <a:pt x="64252" y="1129280"/>
                </a:lnTo>
                <a:cubicBezTo>
                  <a:pt x="63826" y="1131371"/>
                  <a:pt x="63450" y="1133539"/>
                  <a:pt x="63126" y="1135784"/>
                </a:cubicBezTo>
                <a:cubicBezTo>
                  <a:pt x="62802" y="1138029"/>
                  <a:pt x="62631" y="1140095"/>
                  <a:pt x="62614" y="1141981"/>
                </a:cubicBezTo>
                <a:cubicBezTo>
                  <a:pt x="62682" y="1148238"/>
                  <a:pt x="64286" y="1152626"/>
                  <a:pt x="67426" y="1155144"/>
                </a:cubicBezTo>
                <a:cubicBezTo>
                  <a:pt x="70566" y="1157662"/>
                  <a:pt x="74833" y="1158874"/>
                  <a:pt x="80226" y="1158780"/>
                </a:cubicBezTo>
                <a:cubicBezTo>
                  <a:pt x="82751" y="1158746"/>
                  <a:pt x="84867" y="1158610"/>
                  <a:pt x="86574" y="1158371"/>
                </a:cubicBezTo>
                <a:cubicBezTo>
                  <a:pt x="88280" y="1158132"/>
                  <a:pt x="89168" y="1157995"/>
                  <a:pt x="89236" y="1157961"/>
                </a:cubicBezTo>
                <a:lnTo>
                  <a:pt x="81864" y="1196821"/>
                </a:lnTo>
                <a:cubicBezTo>
                  <a:pt x="81659" y="1196872"/>
                  <a:pt x="79714" y="1197077"/>
                  <a:pt x="76027" y="1197435"/>
                </a:cubicBezTo>
                <a:cubicBezTo>
                  <a:pt x="72341" y="1197793"/>
                  <a:pt x="68143" y="1197997"/>
                  <a:pt x="63433" y="1198048"/>
                </a:cubicBezTo>
                <a:cubicBezTo>
                  <a:pt x="54903" y="1198255"/>
                  <a:pt x="46502" y="1197478"/>
                  <a:pt x="38230" y="1195715"/>
                </a:cubicBezTo>
                <a:cubicBezTo>
                  <a:pt x="29957" y="1193952"/>
                  <a:pt x="23072" y="1189962"/>
                  <a:pt x="17573" y="1183745"/>
                </a:cubicBezTo>
                <a:cubicBezTo>
                  <a:pt x="12075" y="1177528"/>
                  <a:pt x="9220" y="1167840"/>
                  <a:pt x="9011" y="1154683"/>
                </a:cubicBezTo>
                <a:cubicBezTo>
                  <a:pt x="9011" y="1151798"/>
                  <a:pt x="9215" y="1148554"/>
                  <a:pt x="9624" y="1144952"/>
                </a:cubicBezTo>
                <a:cubicBezTo>
                  <a:pt x="10034" y="1141350"/>
                  <a:pt x="10647" y="1137491"/>
                  <a:pt x="11466" y="1133377"/>
                </a:cubicBezTo>
                <a:lnTo>
                  <a:pt x="32334" y="1026846"/>
                </a:lnTo>
                <a:lnTo>
                  <a:pt x="0" y="1026846"/>
                </a:lnTo>
                <a:close/>
                <a:moveTo>
                  <a:pt x="4536682" y="985120"/>
                </a:moveTo>
                <a:cubicBezTo>
                  <a:pt x="4539599" y="985155"/>
                  <a:pt x="4542159" y="985291"/>
                  <a:pt x="4544359" y="985530"/>
                </a:cubicBezTo>
                <a:cubicBezTo>
                  <a:pt x="4546559" y="985769"/>
                  <a:pt x="4548095" y="985905"/>
                  <a:pt x="4548965" y="985939"/>
                </a:cubicBezTo>
                <a:lnTo>
                  <a:pt x="4538729" y="1037085"/>
                </a:lnTo>
                <a:cubicBezTo>
                  <a:pt x="4538089" y="1037051"/>
                  <a:pt x="4536707" y="1036915"/>
                  <a:pt x="4534583" y="1036676"/>
                </a:cubicBezTo>
                <a:cubicBezTo>
                  <a:pt x="4532459" y="1036437"/>
                  <a:pt x="4529746" y="1036300"/>
                  <a:pt x="4526445" y="1036266"/>
                </a:cubicBezTo>
                <a:cubicBezTo>
                  <a:pt x="4515863" y="1036367"/>
                  <a:pt x="4505227" y="1039897"/>
                  <a:pt x="4494539" y="1046854"/>
                </a:cubicBezTo>
                <a:cubicBezTo>
                  <a:pt x="4483850" y="1053812"/>
                  <a:pt x="4474367" y="1063591"/>
                  <a:pt x="4466089" y="1076192"/>
                </a:cubicBezTo>
                <a:cubicBezTo>
                  <a:pt x="4457813" y="1088793"/>
                  <a:pt x="4451999" y="1103608"/>
                  <a:pt x="4448650" y="1120639"/>
                </a:cubicBezTo>
                <a:lnTo>
                  <a:pt x="4434319" y="1196820"/>
                </a:lnTo>
                <a:lnTo>
                  <a:pt x="4382319" y="1196820"/>
                </a:lnTo>
                <a:lnTo>
                  <a:pt x="4413437" y="1035857"/>
                </a:lnTo>
                <a:cubicBezTo>
                  <a:pt x="4413923" y="1033510"/>
                  <a:pt x="4413667" y="1031445"/>
                  <a:pt x="4412669" y="1029662"/>
                </a:cubicBezTo>
                <a:cubicBezTo>
                  <a:pt x="4411671" y="1027878"/>
                  <a:pt x="4409471" y="1026940"/>
                  <a:pt x="4406067" y="1026846"/>
                </a:cubicBezTo>
                <a:lnTo>
                  <a:pt x="4382728" y="1026846"/>
                </a:lnTo>
                <a:lnTo>
                  <a:pt x="4390507" y="987988"/>
                </a:lnTo>
                <a:lnTo>
                  <a:pt x="4444965" y="987988"/>
                </a:lnTo>
                <a:cubicBezTo>
                  <a:pt x="4453119" y="987962"/>
                  <a:pt x="4459125" y="989445"/>
                  <a:pt x="4462981" y="992436"/>
                </a:cubicBezTo>
                <a:cubicBezTo>
                  <a:pt x="4466836" y="995427"/>
                  <a:pt x="4468747" y="1000080"/>
                  <a:pt x="4468713" y="1006394"/>
                </a:cubicBezTo>
                <a:cubicBezTo>
                  <a:pt x="4468627" y="1009700"/>
                  <a:pt x="4467877" y="1014746"/>
                  <a:pt x="4466461" y="1021532"/>
                </a:cubicBezTo>
                <a:cubicBezTo>
                  <a:pt x="4465045" y="1028318"/>
                  <a:pt x="4463475" y="1034185"/>
                  <a:pt x="4461752" y="1039133"/>
                </a:cubicBezTo>
                <a:lnTo>
                  <a:pt x="4462571" y="1039133"/>
                </a:lnTo>
                <a:cubicBezTo>
                  <a:pt x="4469753" y="1024351"/>
                  <a:pt x="4479853" y="1011768"/>
                  <a:pt x="4492870" y="1001385"/>
                </a:cubicBezTo>
                <a:cubicBezTo>
                  <a:pt x="4505887" y="991002"/>
                  <a:pt x="4520491" y="985581"/>
                  <a:pt x="4536682" y="985120"/>
                </a:cubicBezTo>
                <a:close/>
                <a:moveTo>
                  <a:pt x="1336282" y="985120"/>
                </a:moveTo>
                <a:cubicBezTo>
                  <a:pt x="1339199" y="985155"/>
                  <a:pt x="1341758" y="985291"/>
                  <a:pt x="1343959" y="985530"/>
                </a:cubicBezTo>
                <a:cubicBezTo>
                  <a:pt x="1346160" y="985769"/>
                  <a:pt x="1347695" y="985905"/>
                  <a:pt x="1348565" y="985939"/>
                </a:cubicBezTo>
                <a:lnTo>
                  <a:pt x="1338329" y="1037085"/>
                </a:lnTo>
                <a:cubicBezTo>
                  <a:pt x="1337689" y="1037051"/>
                  <a:pt x="1336307" y="1036915"/>
                  <a:pt x="1334183" y="1036676"/>
                </a:cubicBezTo>
                <a:cubicBezTo>
                  <a:pt x="1332059" y="1036437"/>
                  <a:pt x="1329347" y="1036300"/>
                  <a:pt x="1326046" y="1036266"/>
                </a:cubicBezTo>
                <a:cubicBezTo>
                  <a:pt x="1315463" y="1036367"/>
                  <a:pt x="1304827" y="1039897"/>
                  <a:pt x="1294139" y="1046854"/>
                </a:cubicBezTo>
                <a:cubicBezTo>
                  <a:pt x="1283450" y="1053812"/>
                  <a:pt x="1273967" y="1063591"/>
                  <a:pt x="1265690" y="1076192"/>
                </a:cubicBezTo>
                <a:cubicBezTo>
                  <a:pt x="1257412" y="1088793"/>
                  <a:pt x="1251599" y="1103608"/>
                  <a:pt x="1248250" y="1120639"/>
                </a:cubicBezTo>
                <a:lnTo>
                  <a:pt x="1233919" y="1196820"/>
                </a:lnTo>
                <a:lnTo>
                  <a:pt x="1181919" y="1196820"/>
                </a:lnTo>
                <a:lnTo>
                  <a:pt x="1213037" y="1035857"/>
                </a:lnTo>
                <a:cubicBezTo>
                  <a:pt x="1213524" y="1033510"/>
                  <a:pt x="1213268" y="1031445"/>
                  <a:pt x="1212270" y="1029662"/>
                </a:cubicBezTo>
                <a:cubicBezTo>
                  <a:pt x="1211272" y="1027878"/>
                  <a:pt x="1209071" y="1026940"/>
                  <a:pt x="1205667" y="1026846"/>
                </a:cubicBezTo>
                <a:lnTo>
                  <a:pt x="1182329" y="1026846"/>
                </a:lnTo>
                <a:lnTo>
                  <a:pt x="1190108" y="987988"/>
                </a:lnTo>
                <a:lnTo>
                  <a:pt x="1244565" y="987988"/>
                </a:lnTo>
                <a:cubicBezTo>
                  <a:pt x="1252720" y="987962"/>
                  <a:pt x="1258725" y="989445"/>
                  <a:pt x="1262581" y="992436"/>
                </a:cubicBezTo>
                <a:cubicBezTo>
                  <a:pt x="1266436" y="995427"/>
                  <a:pt x="1268347" y="1000080"/>
                  <a:pt x="1268313" y="1006394"/>
                </a:cubicBezTo>
                <a:cubicBezTo>
                  <a:pt x="1268228" y="1009700"/>
                  <a:pt x="1267477" y="1014746"/>
                  <a:pt x="1266061" y="1021532"/>
                </a:cubicBezTo>
                <a:cubicBezTo>
                  <a:pt x="1264645" y="1028318"/>
                  <a:pt x="1263076" y="1034185"/>
                  <a:pt x="1261352" y="1039133"/>
                </a:cubicBezTo>
                <a:lnTo>
                  <a:pt x="1262171" y="1039133"/>
                </a:lnTo>
                <a:cubicBezTo>
                  <a:pt x="1269354" y="1024351"/>
                  <a:pt x="1279454" y="1011768"/>
                  <a:pt x="1292471" y="1001385"/>
                </a:cubicBezTo>
                <a:cubicBezTo>
                  <a:pt x="1305488" y="991002"/>
                  <a:pt x="1320092" y="985581"/>
                  <a:pt x="1336282" y="985120"/>
                </a:cubicBezTo>
                <a:close/>
                <a:moveTo>
                  <a:pt x="5406878" y="983073"/>
                </a:moveTo>
                <a:cubicBezTo>
                  <a:pt x="5434707" y="983471"/>
                  <a:pt x="5455521" y="990855"/>
                  <a:pt x="5469318" y="1005224"/>
                </a:cubicBezTo>
                <a:cubicBezTo>
                  <a:pt x="5483115" y="1019593"/>
                  <a:pt x="5490005" y="1038556"/>
                  <a:pt x="5489987" y="1062113"/>
                </a:cubicBezTo>
                <a:cubicBezTo>
                  <a:pt x="5489697" y="1071561"/>
                  <a:pt x="5488537" y="1080085"/>
                  <a:pt x="5486509" y="1087686"/>
                </a:cubicBezTo>
                <a:cubicBezTo>
                  <a:pt x="5484480" y="1095286"/>
                  <a:pt x="5483321" y="1099308"/>
                  <a:pt x="5483031" y="1099750"/>
                </a:cubicBezTo>
                <a:lnTo>
                  <a:pt x="5339265" y="1099750"/>
                </a:lnTo>
                <a:cubicBezTo>
                  <a:pt x="5339213" y="1099836"/>
                  <a:pt x="5339008" y="1100895"/>
                  <a:pt x="5338649" y="1102927"/>
                </a:cubicBezTo>
                <a:cubicBezTo>
                  <a:pt x="5338291" y="1104960"/>
                  <a:pt x="5338086" y="1107453"/>
                  <a:pt x="5338035" y="1110408"/>
                </a:cubicBezTo>
                <a:cubicBezTo>
                  <a:pt x="5338145" y="1124406"/>
                  <a:pt x="5342739" y="1135765"/>
                  <a:pt x="5351813" y="1144484"/>
                </a:cubicBezTo>
                <a:cubicBezTo>
                  <a:pt x="5360889" y="1153204"/>
                  <a:pt x="5373779" y="1157696"/>
                  <a:pt x="5390487" y="1157961"/>
                </a:cubicBezTo>
                <a:cubicBezTo>
                  <a:pt x="5401864" y="1157678"/>
                  <a:pt x="5412435" y="1155694"/>
                  <a:pt x="5422200" y="1152009"/>
                </a:cubicBezTo>
                <a:cubicBezTo>
                  <a:pt x="5431965" y="1148325"/>
                  <a:pt x="5439864" y="1144641"/>
                  <a:pt x="5445895" y="1140956"/>
                </a:cubicBezTo>
                <a:cubicBezTo>
                  <a:pt x="5451927" y="1137272"/>
                  <a:pt x="5455031" y="1135288"/>
                  <a:pt x="5455208" y="1135005"/>
                </a:cubicBezTo>
                <a:lnTo>
                  <a:pt x="5469119" y="1174325"/>
                </a:lnTo>
                <a:cubicBezTo>
                  <a:pt x="5468957" y="1174664"/>
                  <a:pt x="5465279" y="1177032"/>
                  <a:pt x="5458082" y="1181431"/>
                </a:cubicBezTo>
                <a:cubicBezTo>
                  <a:pt x="5450885" y="1185830"/>
                  <a:pt x="5441139" y="1190229"/>
                  <a:pt x="5428843" y="1194628"/>
                </a:cubicBezTo>
                <a:cubicBezTo>
                  <a:pt x="5416546" y="1199027"/>
                  <a:pt x="5402668" y="1201396"/>
                  <a:pt x="5387209" y="1201734"/>
                </a:cubicBezTo>
                <a:cubicBezTo>
                  <a:pt x="5354482" y="1201148"/>
                  <a:pt x="5329416" y="1192502"/>
                  <a:pt x="5312009" y="1175796"/>
                </a:cubicBezTo>
                <a:cubicBezTo>
                  <a:pt x="5294604" y="1159090"/>
                  <a:pt x="5285821" y="1137841"/>
                  <a:pt x="5285660" y="1112048"/>
                </a:cubicBezTo>
                <a:cubicBezTo>
                  <a:pt x="5285867" y="1088152"/>
                  <a:pt x="5291183" y="1066510"/>
                  <a:pt x="5301607" y="1047123"/>
                </a:cubicBezTo>
                <a:cubicBezTo>
                  <a:pt x="5312031" y="1027735"/>
                  <a:pt x="5326325" y="1012283"/>
                  <a:pt x="5344490" y="1000767"/>
                </a:cubicBezTo>
                <a:cubicBezTo>
                  <a:pt x="5362655" y="989251"/>
                  <a:pt x="5383451" y="983353"/>
                  <a:pt x="5406878" y="983073"/>
                </a:cubicBezTo>
                <a:close/>
                <a:moveTo>
                  <a:pt x="5190531" y="983073"/>
                </a:moveTo>
                <a:cubicBezTo>
                  <a:pt x="5201814" y="982977"/>
                  <a:pt x="5213879" y="984532"/>
                  <a:pt x="5226725" y="987740"/>
                </a:cubicBezTo>
                <a:cubicBezTo>
                  <a:pt x="5239571" y="990947"/>
                  <a:pt x="5250209" y="996383"/>
                  <a:pt x="5258641" y="1004046"/>
                </a:cubicBezTo>
                <a:cubicBezTo>
                  <a:pt x="5267073" y="1011710"/>
                  <a:pt x="5270309" y="1022178"/>
                  <a:pt x="5268349" y="1035450"/>
                </a:cubicBezTo>
                <a:lnTo>
                  <a:pt x="5263025" y="1061673"/>
                </a:lnTo>
                <a:lnTo>
                  <a:pt x="5218381" y="1061673"/>
                </a:lnTo>
                <a:lnTo>
                  <a:pt x="5220839" y="1048561"/>
                </a:lnTo>
                <a:cubicBezTo>
                  <a:pt x="5221641" y="1041579"/>
                  <a:pt x="5218501" y="1036286"/>
                  <a:pt x="5211419" y="1032684"/>
                </a:cubicBezTo>
                <a:cubicBezTo>
                  <a:pt x="5204337" y="1029082"/>
                  <a:pt x="5195872" y="1027273"/>
                  <a:pt x="5186025" y="1027256"/>
                </a:cubicBezTo>
                <a:cubicBezTo>
                  <a:pt x="5171799" y="1027478"/>
                  <a:pt x="5158930" y="1031267"/>
                  <a:pt x="5147419" y="1038622"/>
                </a:cubicBezTo>
                <a:cubicBezTo>
                  <a:pt x="5135907" y="1045977"/>
                  <a:pt x="5126740" y="1055562"/>
                  <a:pt x="5119917" y="1067379"/>
                </a:cubicBezTo>
                <a:cubicBezTo>
                  <a:pt x="5113093" y="1079196"/>
                  <a:pt x="5109599" y="1091907"/>
                  <a:pt x="5109435" y="1105515"/>
                </a:cubicBezTo>
                <a:cubicBezTo>
                  <a:pt x="5109443" y="1120786"/>
                  <a:pt x="5114136" y="1133266"/>
                  <a:pt x="5123513" y="1142954"/>
                </a:cubicBezTo>
                <a:cubicBezTo>
                  <a:pt x="5132891" y="1152643"/>
                  <a:pt x="5146902" y="1157645"/>
                  <a:pt x="5165547" y="1157961"/>
                </a:cubicBezTo>
                <a:cubicBezTo>
                  <a:pt x="5178909" y="1157637"/>
                  <a:pt x="5190775" y="1155371"/>
                  <a:pt x="5201149" y="1151163"/>
                </a:cubicBezTo>
                <a:cubicBezTo>
                  <a:pt x="5211522" y="1146954"/>
                  <a:pt x="5219689" y="1142745"/>
                  <a:pt x="5225648" y="1138537"/>
                </a:cubicBezTo>
                <a:cubicBezTo>
                  <a:pt x="5231607" y="1134328"/>
                  <a:pt x="5234645" y="1132062"/>
                  <a:pt x="5234764" y="1131738"/>
                </a:cubicBezTo>
                <a:lnTo>
                  <a:pt x="5248690" y="1171052"/>
                </a:lnTo>
                <a:cubicBezTo>
                  <a:pt x="5248644" y="1171431"/>
                  <a:pt x="5245185" y="1174083"/>
                  <a:pt x="5238314" y="1179007"/>
                </a:cubicBezTo>
                <a:cubicBezTo>
                  <a:pt x="5231443" y="1183931"/>
                  <a:pt x="5221430" y="1188856"/>
                  <a:pt x="5208279" y="1193780"/>
                </a:cubicBezTo>
                <a:cubicBezTo>
                  <a:pt x="5195127" y="1198704"/>
                  <a:pt x="5179108" y="1201356"/>
                  <a:pt x="5160221" y="1201734"/>
                </a:cubicBezTo>
                <a:cubicBezTo>
                  <a:pt x="5127243" y="1201208"/>
                  <a:pt x="5101791" y="1192443"/>
                  <a:pt x="5083867" y="1175441"/>
                </a:cubicBezTo>
                <a:cubicBezTo>
                  <a:pt x="5065943" y="1158438"/>
                  <a:pt x="5056871" y="1136359"/>
                  <a:pt x="5056651" y="1109202"/>
                </a:cubicBezTo>
                <a:cubicBezTo>
                  <a:pt x="5056863" y="1087394"/>
                  <a:pt x="5062668" y="1066963"/>
                  <a:pt x="5074067" y="1047912"/>
                </a:cubicBezTo>
                <a:cubicBezTo>
                  <a:pt x="5085467" y="1028860"/>
                  <a:pt x="5101189" y="1013382"/>
                  <a:pt x="5121235" y="1001478"/>
                </a:cubicBezTo>
                <a:cubicBezTo>
                  <a:pt x="5141280" y="989573"/>
                  <a:pt x="5164379" y="983439"/>
                  <a:pt x="5190531" y="983073"/>
                </a:cubicBezTo>
                <a:close/>
                <a:moveTo>
                  <a:pt x="4957362" y="983073"/>
                </a:moveTo>
                <a:cubicBezTo>
                  <a:pt x="4975198" y="983098"/>
                  <a:pt x="4989350" y="987855"/>
                  <a:pt x="4999819" y="997342"/>
                </a:cubicBezTo>
                <a:cubicBezTo>
                  <a:pt x="5010288" y="1006830"/>
                  <a:pt x="5015641" y="1020897"/>
                  <a:pt x="5015880" y="1039543"/>
                </a:cubicBezTo>
                <a:cubicBezTo>
                  <a:pt x="5015673" y="1048619"/>
                  <a:pt x="5014223" y="1060047"/>
                  <a:pt x="5011530" y="1073827"/>
                </a:cubicBezTo>
                <a:cubicBezTo>
                  <a:pt x="5008837" y="1087608"/>
                  <a:pt x="5006143" y="1100890"/>
                  <a:pt x="5003448" y="1113674"/>
                </a:cubicBezTo>
                <a:cubicBezTo>
                  <a:pt x="5000753" y="1126458"/>
                  <a:pt x="4999299" y="1135894"/>
                  <a:pt x="4999087" y="1141981"/>
                </a:cubicBezTo>
                <a:cubicBezTo>
                  <a:pt x="4999155" y="1148418"/>
                  <a:pt x="5000760" y="1152856"/>
                  <a:pt x="5003900" y="1155298"/>
                </a:cubicBezTo>
                <a:cubicBezTo>
                  <a:pt x="5007040" y="1157739"/>
                  <a:pt x="5011307" y="1158900"/>
                  <a:pt x="5016699" y="1158780"/>
                </a:cubicBezTo>
                <a:cubicBezTo>
                  <a:pt x="5019225" y="1158746"/>
                  <a:pt x="5021341" y="1158610"/>
                  <a:pt x="5023047" y="1158371"/>
                </a:cubicBezTo>
                <a:cubicBezTo>
                  <a:pt x="5024754" y="1158132"/>
                  <a:pt x="5025641" y="1157995"/>
                  <a:pt x="5025710" y="1157961"/>
                </a:cubicBezTo>
                <a:lnTo>
                  <a:pt x="5018337" y="1196821"/>
                </a:lnTo>
                <a:cubicBezTo>
                  <a:pt x="5018286" y="1196872"/>
                  <a:pt x="5016443" y="1197077"/>
                  <a:pt x="5012809" y="1197435"/>
                </a:cubicBezTo>
                <a:cubicBezTo>
                  <a:pt x="5009173" y="1197793"/>
                  <a:pt x="5004055" y="1197997"/>
                  <a:pt x="4997451" y="1198048"/>
                </a:cubicBezTo>
                <a:cubicBezTo>
                  <a:pt x="4989987" y="1198245"/>
                  <a:pt x="4982319" y="1197442"/>
                  <a:pt x="4974445" y="1195639"/>
                </a:cubicBezTo>
                <a:cubicBezTo>
                  <a:pt x="4966573" y="1193836"/>
                  <a:pt x="4959905" y="1189851"/>
                  <a:pt x="4954441" y="1183685"/>
                </a:cubicBezTo>
                <a:cubicBezTo>
                  <a:pt x="4948977" y="1177518"/>
                  <a:pt x="4946129" y="1167987"/>
                  <a:pt x="4945894" y="1155093"/>
                </a:cubicBezTo>
                <a:cubicBezTo>
                  <a:pt x="4946091" y="1147369"/>
                  <a:pt x="4947470" y="1136913"/>
                  <a:pt x="4950031" y="1123725"/>
                </a:cubicBezTo>
                <a:cubicBezTo>
                  <a:pt x="4952593" y="1110537"/>
                  <a:pt x="4955155" y="1097531"/>
                  <a:pt x="4957719" y="1084707"/>
                </a:cubicBezTo>
                <a:cubicBezTo>
                  <a:pt x="4960283" y="1071882"/>
                  <a:pt x="4961665" y="1062152"/>
                  <a:pt x="4961867" y="1055516"/>
                </a:cubicBezTo>
                <a:cubicBezTo>
                  <a:pt x="4961935" y="1047666"/>
                  <a:pt x="4959853" y="1041557"/>
                  <a:pt x="4955621" y="1037188"/>
                </a:cubicBezTo>
                <a:cubicBezTo>
                  <a:pt x="4951389" y="1032819"/>
                  <a:pt x="4944597" y="1030600"/>
                  <a:pt x="4935245" y="1030532"/>
                </a:cubicBezTo>
                <a:cubicBezTo>
                  <a:pt x="4916883" y="1031155"/>
                  <a:pt x="4901079" y="1038613"/>
                  <a:pt x="4887837" y="1052905"/>
                </a:cubicBezTo>
                <a:cubicBezTo>
                  <a:pt x="4874594" y="1067198"/>
                  <a:pt x="4865959" y="1084588"/>
                  <a:pt x="4861931" y="1105075"/>
                </a:cubicBezTo>
                <a:lnTo>
                  <a:pt x="4843910" y="1196820"/>
                </a:lnTo>
                <a:lnTo>
                  <a:pt x="4791894" y="1196820"/>
                </a:lnTo>
                <a:lnTo>
                  <a:pt x="4823431" y="1035857"/>
                </a:lnTo>
                <a:cubicBezTo>
                  <a:pt x="4823867" y="1033152"/>
                  <a:pt x="4823508" y="1030984"/>
                  <a:pt x="4822357" y="1029355"/>
                </a:cubicBezTo>
                <a:cubicBezTo>
                  <a:pt x="4821204" y="1027725"/>
                  <a:pt x="4819105" y="1026889"/>
                  <a:pt x="4816059" y="1026846"/>
                </a:cubicBezTo>
                <a:lnTo>
                  <a:pt x="4792713" y="1026846"/>
                </a:lnTo>
                <a:lnTo>
                  <a:pt x="4800085" y="987988"/>
                </a:lnTo>
                <a:lnTo>
                  <a:pt x="4854969" y="987988"/>
                </a:lnTo>
                <a:cubicBezTo>
                  <a:pt x="4863109" y="988013"/>
                  <a:pt x="4869047" y="989598"/>
                  <a:pt x="4872785" y="992743"/>
                </a:cubicBezTo>
                <a:cubicBezTo>
                  <a:pt x="4876522" y="995887"/>
                  <a:pt x="4878365" y="1000438"/>
                  <a:pt x="4878314" y="1006394"/>
                </a:cubicBezTo>
                <a:cubicBezTo>
                  <a:pt x="4878289" y="1008925"/>
                  <a:pt x="4877828" y="1012555"/>
                  <a:pt x="4876932" y="1017285"/>
                </a:cubicBezTo>
                <a:cubicBezTo>
                  <a:pt x="4876036" y="1022015"/>
                  <a:pt x="4874859" y="1026158"/>
                  <a:pt x="4873399" y="1029714"/>
                </a:cubicBezTo>
                <a:lnTo>
                  <a:pt x="4874218" y="1029714"/>
                </a:lnTo>
                <a:cubicBezTo>
                  <a:pt x="4875465" y="1026691"/>
                  <a:pt x="4879434" y="1021508"/>
                  <a:pt x="4886126" y="1014167"/>
                </a:cubicBezTo>
                <a:cubicBezTo>
                  <a:pt x="4892819" y="1006825"/>
                  <a:pt x="4902127" y="999915"/>
                  <a:pt x="4914053" y="993437"/>
                </a:cubicBezTo>
                <a:cubicBezTo>
                  <a:pt x="4925979" y="986959"/>
                  <a:pt x="4940415" y="983505"/>
                  <a:pt x="4957362" y="983073"/>
                </a:cubicBezTo>
                <a:close/>
                <a:moveTo>
                  <a:pt x="4665266" y="983073"/>
                </a:moveTo>
                <a:cubicBezTo>
                  <a:pt x="4677795" y="982979"/>
                  <a:pt x="4689730" y="984894"/>
                  <a:pt x="4701070" y="988817"/>
                </a:cubicBezTo>
                <a:cubicBezTo>
                  <a:pt x="4712411" y="992740"/>
                  <a:pt x="4721703" y="999233"/>
                  <a:pt x="4728948" y="1008298"/>
                </a:cubicBezTo>
                <a:cubicBezTo>
                  <a:pt x="4736193" y="1017363"/>
                  <a:pt x="4739937" y="1029560"/>
                  <a:pt x="4740179" y="1044891"/>
                </a:cubicBezTo>
                <a:cubicBezTo>
                  <a:pt x="4739967" y="1053371"/>
                  <a:pt x="4738482" y="1064009"/>
                  <a:pt x="4735724" y="1076804"/>
                </a:cubicBezTo>
                <a:cubicBezTo>
                  <a:pt x="4732966" y="1089599"/>
                  <a:pt x="4730207" y="1102052"/>
                  <a:pt x="4727449" y="1114163"/>
                </a:cubicBezTo>
                <a:cubicBezTo>
                  <a:pt x="4724691" y="1126275"/>
                  <a:pt x="4723206" y="1135545"/>
                  <a:pt x="4722993" y="1141973"/>
                </a:cubicBezTo>
                <a:cubicBezTo>
                  <a:pt x="4723063" y="1148233"/>
                  <a:pt x="4724665" y="1152623"/>
                  <a:pt x="4727802" y="1155142"/>
                </a:cubicBezTo>
                <a:cubicBezTo>
                  <a:pt x="4730939" y="1157662"/>
                  <a:pt x="4735201" y="1158874"/>
                  <a:pt x="4740589" y="1158780"/>
                </a:cubicBezTo>
                <a:cubicBezTo>
                  <a:pt x="4743114" y="1158746"/>
                  <a:pt x="4745230" y="1158609"/>
                  <a:pt x="4746937" y="1158370"/>
                </a:cubicBezTo>
                <a:cubicBezTo>
                  <a:pt x="4748643" y="1158131"/>
                  <a:pt x="4749531" y="1157995"/>
                  <a:pt x="4749599" y="1157961"/>
                </a:cubicBezTo>
                <a:lnTo>
                  <a:pt x="4742227" y="1196821"/>
                </a:lnTo>
                <a:cubicBezTo>
                  <a:pt x="4742269" y="1196872"/>
                  <a:pt x="4740547" y="1197077"/>
                  <a:pt x="4737061" y="1197435"/>
                </a:cubicBezTo>
                <a:cubicBezTo>
                  <a:pt x="4733573" y="1197793"/>
                  <a:pt x="4728066" y="1197997"/>
                  <a:pt x="4720539" y="1198048"/>
                </a:cubicBezTo>
                <a:cubicBezTo>
                  <a:pt x="4708689" y="1198398"/>
                  <a:pt x="4698115" y="1196165"/>
                  <a:pt x="4688817" y="1191351"/>
                </a:cubicBezTo>
                <a:cubicBezTo>
                  <a:pt x="4679519" y="1186537"/>
                  <a:pt x="4673855" y="1177045"/>
                  <a:pt x="4671823" y="1162876"/>
                </a:cubicBezTo>
                <a:lnTo>
                  <a:pt x="4671003" y="1162876"/>
                </a:lnTo>
                <a:cubicBezTo>
                  <a:pt x="4671091" y="1163355"/>
                  <a:pt x="4668365" y="1166714"/>
                  <a:pt x="4662823" y="1172950"/>
                </a:cubicBezTo>
                <a:cubicBezTo>
                  <a:pt x="4657281" y="1179187"/>
                  <a:pt x="4649211" y="1185423"/>
                  <a:pt x="4638614" y="1191660"/>
                </a:cubicBezTo>
                <a:cubicBezTo>
                  <a:pt x="4628017" y="1197897"/>
                  <a:pt x="4615183" y="1201255"/>
                  <a:pt x="4600109" y="1201734"/>
                </a:cubicBezTo>
                <a:cubicBezTo>
                  <a:pt x="4583651" y="1201727"/>
                  <a:pt x="4569701" y="1197243"/>
                  <a:pt x="4558260" y="1188284"/>
                </a:cubicBezTo>
                <a:cubicBezTo>
                  <a:pt x="4546819" y="1179324"/>
                  <a:pt x="4540852" y="1165936"/>
                  <a:pt x="4540358" y="1148119"/>
                </a:cubicBezTo>
                <a:cubicBezTo>
                  <a:pt x="4540647" y="1132322"/>
                  <a:pt x="4545263" y="1119212"/>
                  <a:pt x="4554207" y="1108789"/>
                </a:cubicBezTo>
                <a:cubicBezTo>
                  <a:pt x="4563153" y="1098366"/>
                  <a:pt x="4574693" y="1090161"/>
                  <a:pt x="4588827" y="1084175"/>
                </a:cubicBezTo>
                <a:cubicBezTo>
                  <a:pt x="4602963" y="1078188"/>
                  <a:pt x="4617960" y="1073952"/>
                  <a:pt x="4633820" y="1071466"/>
                </a:cubicBezTo>
                <a:cubicBezTo>
                  <a:pt x="4649680" y="1068981"/>
                  <a:pt x="4664670" y="1067777"/>
                  <a:pt x="4678789" y="1067855"/>
                </a:cubicBezTo>
                <a:lnTo>
                  <a:pt x="4686166" y="1067855"/>
                </a:lnTo>
                <a:cubicBezTo>
                  <a:pt x="4686268" y="1067496"/>
                  <a:pt x="4686677" y="1065343"/>
                  <a:pt x="4687395" y="1061396"/>
                </a:cubicBezTo>
                <a:cubicBezTo>
                  <a:pt x="4688111" y="1057449"/>
                  <a:pt x="4688521" y="1053861"/>
                  <a:pt x="4688623" y="1050632"/>
                </a:cubicBezTo>
                <a:cubicBezTo>
                  <a:pt x="4688598" y="1042379"/>
                  <a:pt x="4685781" y="1036024"/>
                  <a:pt x="4680172" y="1031564"/>
                </a:cubicBezTo>
                <a:cubicBezTo>
                  <a:pt x="4674563" y="1027105"/>
                  <a:pt x="4666316" y="1024849"/>
                  <a:pt x="4655431" y="1024798"/>
                </a:cubicBezTo>
                <a:cubicBezTo>
                  <a:pt x="4644987" y="1025036"/>
                  <a:pt x="4635049" y="1026702"/>
                  <a:pt x="4625623" y="1029795"/>
                </a:cubicBezTo>
                <a:cubicBezTo>
                  <a:pt x="4616195" y="1032888"/>
                  <a:pt x="4608474" y="1035981"/>
                  <a:pt x="4602461" y="1039074"/>
                </a:cubicBezTo>
                <a:cubicBezTo>
                  <a:pt x="4596449" y="1042168"/>
                  <a:pt x="4593343" y="1043833"/>
                  <a:pt x="4593143" y="1044071"/>
                </a:cubicBezTo>
                <a:lnTo>
                  <a:pt x="4581275" y="1005572"/>
                </a:lnTo>
                <a:cubicBezTo>
                  <a:pt x="4581477" y="1005294"/>
                  <a:pt x="4585397" y="1003349"/>
                  <a:pt x="4593033" y="999738"/>
                </a:cubicBezTo>
                <a:cubicBezTo>
                  <a:pt x="4600670" y="996128"/>
                  <a:pt x="4610811" y="992517"/>
                  <a:pt x="4623455" y="988906"/>
                </a:cubicBezTo>
                <a:cubicBezTo>
                  <a:pt x="4636101" y="985295"/>
                  <a:pt x="4650037" y="983350"/>
                  <a:pt x="4665266" y="983073"/>
                </a:cubicBezTo>
                <a:close/>
                <a:moveTo>
                  <a:pt x="4263877" y="983073"/>
                </a:moveTo>
                <a:cubicBezTo>
                  <a:pt x="4291707" y="983471"/>
                  <a:pt x="4312521" y="990855"/>
                  <a:pt x="4326318" y="1005224"/>
                </a:cubicBezTo>
                <a:cubicBezTo>
                  <a:pt x="4340115" y="1019593"/>
                  <a:pt x="4347005" y="1038556"/>
                  <a:pt x="4346987" y="1062113"/>
                </a:cubicBezTo>
                <a:cubicBezTo>
                  <a:pt x="4346697" y="1071561"/>
                  <a:pt x="4345539" y="1080085"/>
                  <a:pt x="4343509" y="1087686"/>
                </a:cubicBezTo>
                <a:cubicBezTo>
                  <a:pt x="4341481" y="1095286"/>
                  <a:pt x="4340321" y="1099308"/>
                  <a:pt x="4340031" y="1099750"/>
                </a:cubicBezTo>
                <a:lnTo>
                  <a:pt x="4196263" y="1099750"/>
                </a:lnTo>
                <a:cubicBezTo>
                  <a:pt x="4196213" y="1099836"/>
                  <a:pt x="4196008" y="1100895"/>
                  <a:pt x="4195650" y="1102927"/>
                </a:cubicBezTo>
                <a:cubicBezTo>
                  <a:pt x="4195291" y="1104960"/>
                  <a:pt x="4195086" y="1107453"/>
                  <a:pt x="4195035" y="1110408"/>
                </a:cubicBezTo>
                <a:cubicBezTo>
                  <a:pt x="4195145" y="1124406"/>
                  <a:pt x="4199739" y="1135765"/>
                  <a:pt x="4208813" y="1144484"/>
                </a:cubicBezTo>
                <a:cubicBezTo>
                  <a:pt x="4217889" y="1153204"/>
                  <a:pt x="4230779" y="1157696"/>
                  <a:pt x="4247487" y="1157961"/>
                </a:cubicBezTo>
                <a:cubicBezTo>
                  <a:pt x="4258864" y="1157678"/>
                  <a:pt x="4269435" y="1155694"/>
                  <a:pt x="4279201" y="1152009"/>
                </a:cubicBezTo>
                <a:cubicBezTo>
                  <a:pt x="4288965" y="1148325"/>
                  <a:pt x="4296864" y="1144641"/>
                  <a:pt x="4302895" y="1140956"/>
                </a:cubicBezTo>
                <a:cubicBezTo>
                  <a:pt x="4308927" y="1137272"/>
                  <a:pt x="4312031" y="1135288"/>
                  <a:pt x="4312208" y="1135005"/>
                </a:cubicBezTo>
                <a:lnTo>
                  <a:pt x="4326119" y="1174325"/>
                </a:lnTo>
                <a:cubicBezTo>
                  <a:pt x="4325958" y="1174664"/>
                  <a:pt x="4322279" y="1177032"/>
                  <a:pt x="4315082" y="1181431"/>
                </a:cubicBezTo>
                <a:cubicBezTo>
                  <a:pt x="4307885" y="1185830"/>
                  <a:pt x="4298139" y="1190229"/>
                  <a:pt x="4285843" y="1194628"/>
                </a:cubicBezTo>
                <a:cubicBezTo>
                  <a:pt x="4273546" y="1199027"/>
                  <a:pt x="4259669" y="1201396"/>
                  <a:pt x="4244209" y="1201734"/>
                </a:cubicBezTo>
                <a:cubicBezTo>
                  <a:pt x="4211482" y="1201148"/>
                  <a:pt x="4186417" y="1192502"/>
                  <a:pt x="4169010" y="1175796"/>
                </a:cubicBezTo>
                <a:cubicBezTo>
                  <a:pt x="4151604" y="1159090"/>
                  <a:pt x="4142821" y="1137841"/>
                  <a:pt x="4142661" y="1112048"/>
                </a:cubicBezTo>
                <a:cubicBezTo>
                  <a:pt x="4142867" y="1088152"/>
                  <a:pt x="4148183" y="1066510"/>
                  <a:pt x="4158607" y="1047123"/>
                </a:cubicBezTo>
                <a:cubicBezTo>
                  <a:pt x="4169031" y="1027735"/>
                  <a:pt x="4183326" y="1012283"/>
                  <a:pt x="4201491" y="1000767"/>
                </a:cubicBezTo>
                <a:cubicBezTo>
                  <a:pt x="4219655" y="989251"/>
                  <a:pt x="4240451" y="983353"/>
                  <a:pt x="4263877" y="983073"/>
                </a:cubicBezTo>
                <a:close/>
                <a:moveTo>
                  <a:pt x="3893935" y="983073"/>
                </a:moveTo>
                <a:cubicBezTo>
                  <a:pt x="3923333" y="983480"/>
                  <a:pt x="3947066" y="991972"/>
                  <a:pt x="3965136" y="1008548"/>
                </a:cubicBezTo>
                <a:cubicBezTo>
                  <a:pt x="3983206" y="1025125"/>
                  <a:pt x="3992501" y="1047340"/>
                  <a:pt x="3993019" y="1075194"/>
                </a:cubicBezTo>
                <a:cubicBezTo>
                  <a:pt x="3992641" y="1099846"/>
                  <a:pt x="3986213" y="1121647"/>
                  <a:pt x="3973735" y="1140598"/>
                </a:cubicBezTo>
                <a:cubicBezTo>
                  <a:pt x="3961257" y="1159549"/>
                  <a:pt x="3945001" y="1174425"/>
                  <a:pt x="3924965" y="1185226"/>
                </a:cubicBezTo>
                <a:cubicBezTo>
                  <a:pt x="3904930" y="1196028"/>
                  <a:pt x="3883387" y="1201531"/>
                  <a:pt x="3860336" y="1201734"/>
                </a:cubicBezTo>
                <a:cubicBezTo>
                  <a:pt x="3831117" y="1201361"/>
                  <a:pt x="3807434" y="1192903"/>
                  <a:pt x="3789287" y="1176361"/>
                </a:cubicBezTo>
                <a:cubicBezTo>
                  <a:pt x="3771141" y="1159819"/>
                  <a:pt x="3761795" y="1137432"/>
                  <a:pt x="3761251" y="1109203"/>
                </a:cubicBezTo>
                <a:cubicBezTo>
                  <a:pt x="3761615" y="1084814"/>
                  <a:pt x="3767982" y="1063170"/>
                  <a:pt x="3780353" y="1044270"/>
                </a:cubicBezTo>
                <a:cubicBezTo>
                  <a:pt x="3792725" y="1025369"/>
                  <a:pt x="3808921" y="1010499"/>
                  <a:pt x="3828941" y="999657"/>
                </a:cubicBezTo>
                <a:cubicBezTo>
                  <a:pt x="3848961" y="988815"/>
                  <a:pt x="3870626" y="983287"/>
                  <a:pt x="3893935" y="983073"/>
                </a:cubicBezTo>
                <a:close/>
                <a:moveTo>
                  <a:pt x="3397103" y="983073"/>
                </a:moveTo>
                <a:cubicBezTo>
                  <a:pt x="3424932" y="983471"/>
                  <a:pt x="3445746" y="990855"/>
                  <a:pt x="3459543" y="1005224"/>
                </a:cubicBezTo>
                <a:cubicBezTo>
                  <a:pt x="3473341" y="1019593"/>
                  <a:pt x="3480230" y="1038556"/>
                  <a:pt x="3480212" y="1062113"/>
                </a:cubicBezTo>
                <a:cubicBezTo>
                  <a:pt x="3479922" y="1071561"/>
                  <a:pt x="3478763" y="1080085"/>
                  <a:pt x="3476734" y="1087686"/>
                </a:cubicBezTo>
                <a:cubicBezTo>
                  <a:pt x="3474705" y="1095286"/>
                  <a:pt x="3473546" y="1099308"/>
                  <a:pt x="3473256" y="1099750"/>
                </a:cubicBezTo>
                <a:lnTo>
                  <a:pt x="3329489" y="1099750"/>
                </a:lnTo>
                <a:cubicBezTo>
                  <a:pt x="3329438" y="1099836"/>
                  <a:pt x="3329233" y="1100895"/>
                  <a:pt x="3328875" y="1102927"/>
                </a:cubicBezTo>
                <a:cubicBezTo>
                  <a:pt x="3328516" y="1104960"/>
                  <a:pt x="3328311" y="1107453"/>
                  <a:pt x="3328260" y="1110408"/>
                </a:cubicBezTo>
                <a:cubicBezTo>
                  <a:pt x="3328371" y="1124406"/>
                  <a:pt x="3332964" y="1135765"/>
                  <a:pt x="3342039" y="1144484"/>
                </a:cubicBezTo>
                <a:cubicBezTo>
                  <a:pt x="3351114" y="1153204"/>
                  <a:pt x="3364005" y="1157696"/>
                  <a:pt x="3380712" y="1157961"/>
                </a:cubicBezTo>
                <a:cubicBezTo>
                  <a:pt x="3392089" y="1157678"/>
                  <a:pt x="3402661" y="1155694"/>
                  <a:pt x="3412425" y="1152009"/>
                </a:cubicBezTo>
                <a:cubicBezTo>
                  <a:pt x="3422191" y="1148325"/>
                  <a:pt x="3430089" y="1144641"/>
                  <a:pt x="3436121" y="1140956"/>
                </a:cubicBezTo>
                <a:cubicBezTo>
                  <a:pt x="3442152" y="1137272"/>
                  <a:pt x="3445256" y="1135288"/>
                  <a:pt x="3445433" y="1135005"/>
                </a:cubicBezTo>
                <a:lnTo>
                  <a:pt x="3459345" y="1174325"/>
                </a:lnTo>
                <a:cubicBezTo>
                  <a:pt x="3459183" y="1174664"/>
                  <a:pt x="3455504" y="1177032"/>
                  <a:pt x="3448307" y="1181431"/>
                </a:cubicBezTo>
                <a:cubicBezTo>
                  <a:pt x="3441111" y="1185830"/>
                  <a:pt x="3431364" y="1190229"/>
                  <a:pt x="3419068" y="1194628"/>
                </a:cubicBezTo>
                <a:cubicBezTo>
                  <a:pt x="3406771" y="1199027"/>
                  <a:pt x="3392893" y="1201396"/>
                  <a:pt x="3377434" y="1201734"/>
                </a:cubicBezTo>
                <a:cubicBezTo>
                  <a:pt x="3344707" y="1201148"/>
                  <a:pt x="3319641" y="1192502"/>
                  <a:pt x="3302235" y="1175796"/>
                </a:cubicBezTo>
                <a:cubicBezTo>
                  <a:pt x="3284829" y="1159090"/>
                  <a:pt x="3276046" y="1137841"/>
                  <a:pt x="3275885" y="1112048"/>
                </a:cubicBezTo>
                <a:cubicBezTo>
                  <a:pt x="3276092" y="1088152"/>
                  <a:pt x="3281407" y="1066510"/>
                  <a:pt x="3291832" y="1047123"/>
                </a:cubicBezTo>
                <a:cubicBezTo>
                  <a:pt x="3302256" y="1027735"/>
                  <a:pt x="3316551" y="1012283"/>
                  <a:pt x="3334716" y="1000767"/>
                </a:cubicBezTo>
                <a:cubicBezTo>
                  <a:pt x="3352880" y="989251"/>
                  <a:pt x="3373676" y="983353"/>
                  <a:pt x="3397103" y="983073"/>
                </a:cubicBezTo>
                <a:close/>
                <a:moveTo>
                  <a:pt x="3187260" y="983073"/>
                </a:moveTo>
                <a:cubicBezTo>
                  <a:pt x="3199303" y="983040"/>
                  <a:pt x="3210915" y="984651"/>
                  <a:pt x="3222096" y="987906"/>
                </a:cubicBezTo>
                <a:cubicBezTo>
                  <a:pt x="3233276" y="991161"/>
                  <a:pt x="3242160" y="996258"/>
                  <a:pt x="3248747" y="1003196"/>
                </a:cubicBezTo>
                <a:cubicBezTo>
                  <a:pt x="3255334" y="1010134"/>
                  <a:pt x="3257759" y="1019110"/>
                  <a:pt x="3256022" y="1030126"/>
                </a:cubicBezTo>
                <a:lnTo>
                  <a:pt x="3251517" y="1053070"/>
                </a:lnTo>
                <a:lnTo>
                  <a:pt x="3206909" y="1053070"/>
                </a:lnTo>
                <a:lnTo>
                  <a:pt x="3208955" y="1040779"/>
                </a:lnTo>
                <a:cubicBezTo>
                  <a:pt x="3209595" y="1033805"/>
                  <a:pt x="3206679" y="1029212"/>
                  <a:pt x="3200206" y="1027001"/>
                </a:cubicBezTo>
                <a:cubicBezTo>
                  <a:pt x="3193734" y="1024790"/>
                  <a:pt x="3187232" y="1023783"/>
                  <a:pt x="3180699" y="1023979"/>
                </a:cubicBezTo>
                <a:cubicBezTo>
                  <a:pt x="3170227" y="1023979"/>
                  <a:pt x="3161651" y="1025823"/>
                  <a:pt x="3154971" y="1029511"/>
                </a:cubicBezTo>
                <a:cubicBezTo>
                  <a:pt x="3148291" y="1033199"/>
                  <a:pt x="3144840" y="1038730"/>
                  <a:pt x="3144618" y="1046105"/>
                </a:cubicBezTo>
                <a:cubicBezTo>
                  <a:pt x="3145130" y="1054683"/>
                  <a:pt x="3150250" y="1061138"/>
                  <a:pt x="3159977" y="1065471"/>
                </a:cubicBezTo>
                <a:cubicBezTo>
                  <a:pt x="3169704" y="1069804"/>
                  <a:pt x="3180968" y="1074019"/>
                  <a:pt x="3193767" y="1078115"/>
                </a:cubicBezTo>
                <a:cubicBezTo>
                  <a:pt x="3206566" y="1082211"/>
                  <a:pt x="3217829" y="1088193"/>
                  <a:pt x="3227557" y="1096060"/>
                </a:cubicBezTo>
                <a:cubicBezTo>
                  <a:pt x="3237284" y="1103926"/>
                  <a:pt x="3242404" y="1115683"/>
                  <a:pt x="3242916" y="1131328"/>
                </a:cubicBezTo>
                <a:cubicBezTo>
                  <a:pt x="3242415" y="1152895"/>
                  <a:pt x="3233290" y="1169953"/>
                  <a:pt x="3215541" y="1182503"/>
                </a:cubicBezTo>
                <a:cubicBezTo>
                  <a:pt x="3197792" y="1195052"/>
                  <a:pt x="3174424" y="1201463"/>
                  <a:pt x="3145438" y="1201734"/>
                </a:cubicBezTo>
                <a:cubicBezTo>
                  <a:pt x="3133111" y="1201810"/>
                  <a:pt x="3120434" y="1200113"/>
                  <a:pt x="3107406" y="1196643"/>
                </a:cubicBezTo>
                <a:cubicBezTo>
                  <a:pt x="3094378" y="1193173"/>
                  <a:pt x="3083760" y="1187475"/>
                  <a:pt x="3075551" y="1179548"/>
                </a:cubicBezTo>
                <a:cubicBezTo>
                  <a:pt x="3067344" y="1171621"/>
                  <a:pt x="3064306" y="1161011"/>
                  <a:pt x="3066440" y="1147717"/>
                </a:cubicBezTo>
                <a:lnTo>
                  <a:pt x="3070536" y="1127231"/>
                </a:lnTo>
                <a:lnTo>
                  <a:pt x="3114749" y="1127231"/>
                </a:lnTo>
                <a:lnTo>
                  <a:pt x="3112703" y="1137883"/>
                </a:lnTo>
                <a:cubicBezTo>
                  <a:pt x="3111625" y="1144492"/>
                  <a:pt x="3113327" y="1149485"/>
                  <a:pt x="3117811" y="1152861"/>
                </a:cubicBezTo>
                <a:cubicBezTo>
                  <a:pt x="3122294" y="1156238"/>
                  <a:pt x="3127847" y="1158499"/>
                  <a:pt x="3134469" y="1159644"/>
                </a:cubicBezTo>
                <a:cubicBezTo>
                  <a:pt x="3141091" y="1160790"/>
                  <a:pt x="3147071" y="1161321"/>
                  <a:pt x="3152408" y="1161238"/>
                </a:cubicBezTo>
                <a:cubicBezTo>
                  <a:pt x="3164632" y="1161127"/>
                  <a:pt x="3174216" y="1158890"/>
                  <a:pt x="3181161" y="1154528"/>
                </a:cubicBezTo>
                <a:cubicBezTo>
                  <a:pt x="3188106" y="1150167"/>
                  <a:pt x="3191642" y="1144345"/>
                  <a:pt x="3191770" y="1137064"/>
                </a:cubicBezTo>
                <a:cubicBezTo>
                  <a:pt x="3191261" y="1128778"/>
                  <a:pt x="3186162" y="1122406"/>
                  <a:pt x="3176475" y="1117948"/>
                </a:cubicBezTo>
                <a:cubicBezTo>
                  <a:pt x="3166789" y="1113490"/>
                  <a:pt x="3155572" y="1109038"/>
                  <a:pt x="3142826" y="1104593"/>
                </a:cubicBezTo>
                <a:cubicBezTo>
                  <a:pt x="3130080" y="1100148"/>
                  <a:pt x="3118864" y="1093802"/>
                  <a:pt x="3109177" y="1085554"/>
                </a:cubicBezTo>
                <a:cubicBezTo>
                  <a:pt x="3099490" y="1077306"/>
                  <a:pt x="3094392" y="1065249"/>
                  <a:pt x="3093882" y="1049383"/>
                </a:cubicBezTo>
                <a:cubicBezTo>
                  <a:pt x="3094169" y="1034257"/>
                  <a:pt x="3098777" y="1021793"/>
                  <a:pt x="3107706" y="1011992"/>
                </a:cubicBezTo>
                <a:cubicBezTo>
                  <a:pt x="3116634" y="1002191"/>
                  <a:pt x="3128159" y="994916"/>
                  <a:pt x="3142280" y="990165"/>
                </a:cubicBezTo>
                <a:cubicBezTo>
                  <a:pt x="3156401" y="985414"/>
                  <a:pt x="3171395" y="983050"/>
                  <a:pt x="3187260" y="983073"/>
                </a:cubicBezTo>
                <a:close/>
                <a:moveTo>
                  <a:pt x="2950960" y="983073"/>
                </a:moveTo>
                <a:cubicBezTo>
                  <a:pt x="2980357" y="983480"/>
                  <a:pt x="3004091" y="991972"/>
                  <a:pt x="3022161" y="1008548"/>
                </a:cubicBezTo>
                <a:cubicBezTo>
                  <a:pt x="3040231" y="1025125"/>
                  <a:pt x="3049525" y="1047340"/>
                  <a:pt x="3050044" y="1075194"/>
                </a:cubicBezTo>
                <a:cubicBezTo>
                  <a:pt x="3049666" y="1099846"/>
                  <a:pt x="3043237" y="1121647"/>
                  <a:pt x="3030760" y="1140598"/>
                </a:cubicBezTo>
                <a:cubicBezTo>
                  <a:pt x="3018282" y="1159549"/>
                  <a:pt x="3002025" y="1174425"/>
                  <a:pt x="2981990" y="1185226"/>
                </a:cubicBezTo>
                <a:cubicBezTo>
                  <a:pt x="2961955" y="1196028"/>
                  <a:pt x="2940412" y="1201531"/>
                  <a:pt x="2917361" y="1201734"/>
                </a:cubicBezTo>
                <a:cubicBezTo>
                  <a:pt x="2888142" y="1201361"/>
                  <a:pt x="2864459" y="1192903"/>
                  <a:pt x="2846312" y="1176361"/>
                </a:cubicBezTo>
                <a:cubicBezTo>
                  <a:pt x="2828165" y="1159819"/>
                  <a:pt x="2818820" y="1137432"/>
                  <a:pt x="2818276" y="1109203"/>
                </a:cubicBezTo>
                <a:cubicBezTo>
                  <a:pt x="2818639" y="1084814"/>
                  <a:pt x="2825007" y="1063170"/>
                  <a:pt x="2837378" y="1044270"/>
                </a:cubicBezTo>
                <a:cubicBezTo>
                  <a:pt x="2849750" y="1025369"/>
                  <a:pt x="2865946" y="1010499"/>
                  <a:pt x="2885966" y="999657"/>
                </a:cubicBezTo>
                <a:cubicBezTo>
                  <a:pt x="2905986" y="988815"/>
                  <a:pt x="2927651" y="983287"/>
                  <a:pt x="2950960" y="983073"/>
                </a:cubicBezTo>
                <a:close/>
                <a:moveTo>
                  <a:pt x="2723556" y="983073"/>
                </a:moveTo>
                <a:cubicBezTo>
                  <a:pt x="2734839" y="982977"/>
                  <a:pt x="2746904" y="984532"/>
                  <a:pt x="2759750" y="987740"/>
                </a:cubicBezTo>
                <a:cubicBezTo>
                  <a:pt x="2772596" y="990947"/>
                  <a:pt x="2783235" y="996383"/>
                  <a:pt x="2791667" y="1004046"/>
                </a:cubicBezTo>
                <a:cubicBezTo>
                  <a:pt x="2800098" y="1011710"/>
                  <a:pt x="2803335" y="1022178"/>
                  <a:pt x="2801375" y="1035450"/>
                </a:cubicBezTo>
                <a:lnTo>
                  <a:pt x="2796051" y="1061673"/>
                </a:lnTo>
                <a:lnTo>
                  <a:pt x="2751407" y="1061673"/>
                </a:lnTo>
                <a:lnTo>
                  <a:pt x="2753864" y="1048561"/>
                </a:lnTo>
                <a:cubicBezTo>
                  <a:pt x="2754666" y="1041579"/>
                  <a:pt x="2751526" y="1036286"/>
                  <a:pt x="2744444" y="1032684"/>
                </a:cubicBezTo>
                <a:cubicBezTo>
                  <a:pt x="2737362" y="1029082"/>
                  <a:pt x="2728897" y="1027273"/>
                  <a:pt x="2719050" y="1027256"/>
                </a:cubicBezTo>
                <a:cubicBezTo>
                  <a:pt x="2704824" y="1027478"/>
                  <a:pt x="2691955" y="1031267"/>
                  <a:pt x="2680444" y="1038622"/>
                </a:cubicBezTo>
                <a:cubicBezTo>
                  <a:pt x="2668933" y="1045977"/>
                  <a:pt x="2659765" y="1055562"/>
                  <a:pt x="2652942" y="1067379"/>
                </a:cubicBezTo>
                <a:cubicBezTo>
                  <a:pt x="2646118" y="1079196"/>
                  <a:pt x="2642624" y="1091907"/>
                  <a:pt x="2642460" y="1105515"/>
                </a:cubicBezTo>
                <a:cubicBezTo>
                  <a:pt x="2642469" y="1120786"/>
                  <a:pt x="2647161" y="1133266"/>
                  <a:pt x="2656539" y="1142954"/>
                </a:cubicBezTo>
                <a:cubicBezTo>
                  <a:pt x="2665917" y="1152643"/>
                  <a:pt x="2679927" y="1157645"/>
                  <a:pt x="2698572" y="1157961"/>
                </a:cubicBezTo>
                <a:cubicBezTo>
                  <a:pt x="2711933" y="1157637"/>
                  <a:pt x="2723801" y="1155371"/>
                  <a:pt x="2734175" y="1151163"/>
                </a:cubicBezTo>
                <a:cubicBezTo>
                  <a:pt x="2744548" y="1146954"/>
                  <a:pt x="2752714" y="1142745"/>
                  <a:pt x="2758673" y="1138537"/>
                </a:cubicBezTo>
                <a:cubicBezTo>
                  <a:pt x="2764632" y="1134328"/>
                  <a:pt x="2767671" y="1132062"/>
                  <a:pt x="2767790" y="1131738"/>
                </a:cubicBezTo>
                <a:lnTo>
                  <a:pt x="2781715" y="1171052"/>
                </a:lnTo>
                <a:cubicBezTo>
                  <a:pt x="2781670" y="1171431"/>
                  <a:pt x="2778211" y="1174083"/>
                  <a:pt x="2771339" y="1179007"/>
                </a:cubicBezTo>
                <a:cubicBezTo>
                  <a:pt x="2764468" y="1183931"/>
                  <a:pt x="2754456" y="1188856"/>
                  <a:pt x="2741304" y="1193780"/>
                </a:cubicBezTo>
                <a:cubicBezTo>
                  <a:pt x="2728152" y="1198704"/>
                  <a:pt x="2712133" y="1201356"/>
                  <a:pt x="2693247" y="1201734"/>
                </a:cubicBezTo>
                <a:cubicBezTo>
                  <a:pt x="2660267" y="1201208"/>
                  <a:pt x="2634816" y="1192443"/>
                  <a:pt x="2616892" y="1175441"/>
                </a:cubicBezTo>
                <a:cubicBezTo>
                  <a:pt x="2598969" y="1158438"/>
                  <a:pt x="2589897" y="1136359"/>
                  <a:pt x="2589676" y="1109202"/>
                </a:cubicBezTo>
                <a:cubicBezTo>
                  <a:pt x="2589887" y="1087394"/>
                  <a:pt x="2595693" y="1066963"/>
                  <a:pt x="2607092" y="1047912"/>
                </a:cubicBezTo>
                <a:cubicBezTo>
                  <a:pt x="2618492" y="1028860"/>
                  <a:pt x="2634214" y="1013382"/>
                  <a:pt x="2654260" y="1001478"/>
                </a:cubicBezTo>
                <a:cubicBezTo>
                  <a:pt x="2674306" y="989573"/>
                  <a:pt x="2697404" y="983439"/>
                  <a:pt x="2723556" y="983073"/>
                </a:cubicBezTo>
                <a:close/>
                <a:moveTo>
                  <a:pt x="2045033" y="983073"/>
                </a:moveTo>
                <a:cubicBezTo>
                  <a:pt x="2065546" y="983737"/>
                  <a:pt x="2080734" y="987726"/>
                  <a:pt x="2090598" y="995039"/>
                </a:cubicBezTo>
                <a:cubicBezTo>
                  <a:pt x="2100462" y="1002352"/>
                  <a:pt x="2106025" y="1008999"/>
                  <a:pt x="2107288" y="1014983"/>
                </a:cubicBezTo>
                <a:lnTo>
                  <a:pt x="2108108" y="1014983"/>
                </a:lnTo>
                <a:cubicBezTo>
                  <a:pt x="2108065" y="1014982"/>
                  <a:pt x="2108048" y="1014369"/>
                  <a:pt x="2108056" y="1013142"/>
                </a:cubicBezTo>
                <a:cubicBezTo>
                  <a:pt x="2108065" y="1011915"/>
                  <a:pt x="2108355" y="1010075"/>
                  <a:pt x="2108927" y="1007621"/>
                </a:cubicBezTo>
                <a:cubicBezTo>
                  <a:pt x="2109720" y="1002329"/>
                  <a:pt x="2112331" y="997779"/>
                  <a:pt x="2116760" y="993970"/>
                </a:cubicBezTo>
                <a:cubicBezTo>
                  <a:pt x="2121188" y="990161"/>
                  <a:pt x="2127588" y="988166"/>
                  <a:pt x="2135959" y="987988"/>
                </a:cubicBezTo>
                <a:lnTo>
                  <a:pt x="2188384" y="987988"/>
                </a:lnTo>
                <a:lnTo>
                  <a:pt x="2180602" y="1026846"/>
                </a:lnTo>
                <a:lnTo>
                  <a:pt x="2160943" y="1026846"/>
                </a:lnTo>
                <a:cubicBezTo>
                  <a:pt x="2158041" y="1026855"/>
                  <a:pt x="2155652" y="1027555"/>
                  <a:pt x="2153775" y="1028946"/>
                </a:cubicBezTo>
                <a:cubicBezTo>
                  <a:pt x="2151898" y="1030338"/>
                  <a:pt x="2150738" y="1032370"/>
                  <a:pt x="2150294" y="1035042"/>
                </a:cubicBezTo>
                <a:lnTo>
                  <a:pt x="2120804" y="1186178"/>
                </a:lnTo>
                <a:cubicBezTo>
                  <a:pt x="2115753" y="1209943"/>
                  <a:pt x="2107061" y="1228918"/>
                  <a:pt x="2094728" y="1243102"/>
                </a:cubicBezTo>
                <a:cubicBezTo>
                  <a:pt x="2082395" y="1257286"/>
                  <a:pt x="2068060" y="1267487"/>
                  <a:pt x="2051723" y="1273705"/>
                </a:cubicBezTo>
                <a:cubicBezTo>
                  <a:pt x="2035385" y="1279923"/>
                  <a:pt x="2018684" y="1282965"/>
                  <a:pt x="2001618" y="1282830"/>
                </a:cubicBezTo>
                <a:cubicBezTo>
                  <a:pt x="1978663" y="1282242"/>
                  <a:pt x="1960518" y="1279430"/>
                  <a:pt x="1947182" y="1274393"/>
                </a:cubicBezTo>
                <a:cubicBezTo>
                  <a:pt x="1933846" y="1269356"/>
                  <a:pt x="1925522" y="1265623"/>
                  <a:pt x="1922212" y="1263195"/>
                </a:cubicBezTo>
                <a:lnTo>
                  <a:pt x="1943092" y="1226755"/>
                </a:lnTo>
                <a:cubicBezTo>
                  <a:pt x="1943279" y="1227319"/>
                  <a:pt x="1948326" y="1229574"/>
                  <a:pt x="1958233" y="1233520"/>
                </a:cubicBezTo>
                <a:cubicBezTo>
                  <a:pt x="1968139" y="1237467"/>
                  <a:pt x="1981782" y="1239722"/>
                  <a:pt x="1999160" y="1240286"/>
                </a:cubicBezTo>
                <a:cubicBezTo>
                  <a:pt x="2016593" y="1240593"/>
                  <a:pt x="2031491" y="1236494"/>
                  <a:pt x="2043855" y="1227988"/>
                </a:cubicBezTo>
                <a:cubicBezTo>
                  <a:pt x="2056219" y="1219482"/>
                  <a:pt x="2064667" y="1204727"/>
                  <a:pt x="2069198" y="1183724"/>
                </a:cubicBezTo>
                <a:cubicBezTo>
                  <a:pt x="2070674" y="1176965"/>
                  <a:pt x="2071920" y="1171869"/>
                  <a:pt x="2072935" y="1168434"/>
                </a:cubicBezTo>
                <a:cubicBezTo>
                  <a:pt x="2073951" y="1164999"/>
                  <a:pt x="2074480" y="1163278"/>
                  <a:pt x="2074522" y="1163269"/>
                </a:cubicBezTo>
                <a:lnTo>
                  <a:pt x="2074113" y="1163269"/>
                </a:lnTo>
                <a:cubicBezTo>
                  <a:pt x="2066621" y="1172729"/>
                  <a:pt x="2058054" y="1179991"/>
                  <a:pt x="2048412" y="1185053"/>
                </a:cubicBezTo>
                <a:cubicBezTo>
                  <a:pt x="2038770" y="1190116"/>
                  <a:pt x="2027541" y="1192673"/>
                  <a:pt x="2014725" y="1192724"/>
                </a:cubicBezTo>
                <a:cubicBezTo>
                  <a:pt x="1988456" y="1192231"/>
                  <a:pt x="1968535" y="1184114"/>
                  <a:pt x="1954961" y="1168374"/>
                </a:cubicBezTo>
                <a:cubicBezTo>
                  <a:pt x="1941387" y="1152634"/>
                  <a:pt x="1934567" y="1132228"/>
                  <a:pt x="1934499" y="1107156"/>
                </a:cubicBezTo>
                <a:cubicBezTo>
                  <a:pt x="1934552" y="1087307"/>
                  <a:pt x="1938856" y="1067964"/>
                  <a:pt x="1947413" y="1049126"/>
                </a:cubicBezTo>
                <a:cubicBezTo>
                  <a:pt x="1955969" y="1030289"/>
                  <a:pt x="1968462" y="1014685"/>
                  <a:pt x="1984889" y="1002313"/>
                </a:cubicBezTo>
                <a:cubicBezTo>
                  <a:pt x="2001318" y="989940"/>
                  <a:pt x="2021366" y="983527"/>
                  <a:pt x="2045033" y="983073"/>
                </a:cubicBezTo>
                <a:close/>
                <a:moveTo>
                  <a:pt x="1473053" y="983073"/>
                </a:moveTo>
                <a:cubicBezTo>
                  <a:pt x="1500883" y="983471"/>
                  <a:pt x="1521696" y="990855"/>
                  <a:pt x="1535493" y="1005224"/>
                </a:cubicBezTo>
                <a:cubicBezTo>
                  <a:pt x="1549291" y="1019593"/>
                  <a:pt x="1556180" y="1038556"/>
                  <a:pt x="1556162" y="1062113"/>
                </a:cubicBezTo>
                <a:cubicBezTo>
                  <a:pt x="1555873" y="1071561"/>
                  <a:pt x="1554713" y="1080085"/>
                  <a:pt x="1552684" y="1087686"/>
                </a:cubicBezTo>
                <a:cubicBezTo>
                  <a:pt x="1550656" y="1095286"/>
                  <a:pt x="1549496" y="1099308"/>
                  <a:pt x="1549206" y="1099750"/>
                </a:cubicBezTo>
                <a:lnTo>
                  <a:pt x="1405440" y="1099750"/>
                </a:lnTo>
                <a:cubicBezTo>
                  <a:pt x="1405388" y="1099836"/>
                  <a:pt x="1405183" y="1100895"/>
                  <a:pt x="1404825" y="1102927"/>
                </a:cubicBezTo>
                <a:cubicBezTo>
                  <a:pt x="1404466" y="1104960"/>
                  <a:pt x="1404261" y="1107453"/>
                  <a:pt x="1404210" y="1110408"/>
                </a:cubicBezTo>
                <a:cubicBezTo>
                  <a:pt x="1404321" y="1124406"/>
                  <a:pt x="1408914" y="1135765"/>
                  <a:pt x="1417989" y="1144484"/>
                </a:cubicBezTo>
                <a:cubicBezTo>
                  <a:pt x="1427064" y="1153204"/>
                  <a:pt x="1439955" y="1157696"/>
                  <a:pt x="1456662" y="1157961"/>
                </a:cubicBezTo>
                <a:cubicBezTo>
                  <a:pt x="1468039" y="1157678"/>
                  <a:pt x="1478611" y="1155694"/>
                  <a:pt x="1488376" y="1152009"/>
                </a:cubicBezTo>
                <a:cubicBezTo>
                  <a:pt x="1498141" y="1148325"/>
                  <a:pt x="1506039" y="1144641"/>
                  <a:pt x="1512071" y="1140956"/>
                </a:cubicBezTo>
                <a:cubicBezTo>
                  <a:pt x="1518102" y="1137272"/>
                  <a:pt x="1521207" y="1135288"/>
                  <a:pt x="1521383" y="1135005"/>
                </a:cubicBezTo>
                <a:lnTo>
                  <a:pt x="1535295" y="1174325"/>
                </a:lnTo>
                <a:cubicBezTo>
                  <a:pt x="1535134" y="1174664"/>
                  <a:pt x="1531454" y="1177032"/>
                  <a:pt x="1524258" y="1181431"/>
                </a:cubicBezTo>
                <a:cubicBezTo>
                  <a:pt x="1517061" y="1185830"/>
                  <a:pt x="1507314" y="1190229"/>
                  <a:pt x="1495018" y="1194628"/>
                </a:cubicBezTo>
                <a:cubicBezTo>
                  <a:pt x="1482722" y="1199027"/>
                  <a:pt x="1468844" y="1201396"/>
                  <a:pt x="1453384" y="1201734"/>
                </a:cubicBezTo>
                <a:cubicBezTo>
                  <a:pt x="1420658" y="1201148"/>
                  <a:pt x="1395591" y="1192502"/>
                  <a:pt x="1378186" y="1175796"/>
                </a:cubicBezTo>
                <a:cubicBezTo>
                  <a:pt x="1360779" y="1159090"/>
                  <a:pt x="1351996" y="1137841"/>
                  <a:pt x="1351836" y="1112048"/>
                </a:cubicBezTo>
                <a:cubicBezTo>
                  <a:pt x="1352042" y="1088152"/>
                  <a:pt x="1357358" y="1066510"/>
                  <a:pt x="1367782" y="1047123"/>
                </a:cubicBezTo>
                <a:cubicBezTo>
                  <a:pt x="1378207" y="1027735"/>
                  <a:pt x="1392501" y="1012283"/>
                  <a:pt x="1410666" y="1000767"/>
                </a:cubicBezTo>
                <a:cubicBezTo>
                  <a:pt x="1428831" y="989251"/>
                  <a:pt x="1449626" y="983353"/>
                  <a:pt x="1473053" y="983073"/>
                </a:cubicBezTo>
                <a:close/>
                <a:moveTo>
                  <a:pt x="912416" y="983073"/>
                </a:moveTo>
                <a:cubicBezTo>
                  <a:pt x="924946" y="982979"/>
                  <a:pt x="936880" y="984894"/>
                  <a:pt x="948221" y="988817"/>
                </a:cubicBezTo>
                <a:cubicBezTo>
                  <a:pt x="959561" y="992740"/>
                  <a:pt x="968854" y="999233"/>
                  <a:pt x="976099" y="1008298"/>
                </a:cubicBezTo>
                <a:cubicBezTo>
                  <a:pt x="983344" y="1017363"/>
                  <a:pt x="987087" y="1029560"/>
                  <a:pt x="987329" y="1044891"/>
                </a:cubicBezTo>
                <a:cubicBezTo>
                  <a:pt x="987117" y="1053371"/>
                  <a:pt x="985632" y="1064009"/>
                  <a:pt x="982874" y="1076804"/>
                </a:cubicBezTo>
                <a:cubicBezTo>
                  <a:pt x="980116" y="1089599"/>
                  <a:pt x="977358" y="1102052"/>
                  <a:pt x="974600" y="1114163"/>
                </a:cubicBezTo>
                <a:cubicBezTo>
                  <a:pt x="971842" y="1126275"/>
                  <a:pt x="970357" y="1135545"/>
                  <a:pt x="970144" y="1141973"/>
                </a:cubicBezTo>
                <a:cubicBezTo>
                  <a:pt x="970213" y="1148233"/>
                  <a:pt x="971815" y="1152623"/>
                  <a:pt x="974952" y="1155142"/>
                </a:cubicBezTo>
                <a:cubicBezTo>
                  <a:pt x="978089" y="1157662"/>
                  <a:pt x="982351" y="1158874"/>
                  <a:pt x="987739" y="1158780"/>
                </a:cubicBezTo>
                <a:cubicBezTo>
                  <a:pt x="990265" y="1158746"/>
                  <a:pt x="992381" y="1158609"/>
                  <a:pt x="994087" y="1158370"/>
                </a:cubicBezTo>
                <a:cubicBezTo>
                  <a:pt x="995794" y="1158131"/>
                  <a:pt x="996681" y="1157995"/>
                  <a:pt x="996750" y="1157961"/>
                </a:cubicBezTo>
                <a:lnTo>
                  <a:pt x="989377" y="1196821"/>
                </a:lnTo>
                <a:cubicBezTo>
                  <a:pt x="989420" y="1196872"/>
                  <a:pt x="987698" y="1197077"/>
                  <a:pt x="984211" y="1197435"/>
                </a:cubicBezTo>
                <a:cubicBezTo>
                  <a:pt x="980724" y="1197793"/>
                  <a:pt x="975216" y="1197997"/>
                  <a:pt x="967689" y="1198048"/>
                </a:cubicBezTo>
                <a:cubicBezTo>
                  <a:pt x="955840" y="1198398"/>
                  <a:pt x="945266" y="1196165"/>
                  <a:pt x="935968" y="1191351"/>
                </a:cubicBezTo>
                <a:cubicBezTo>
                  <a:pt x="926670" y="1186537"/>
                  <a:pt x="921005" y="1177045"/>
                  <a:pt x="918973" y="1162876"/>
                </a:cubicBezTo>
                <a:lnTo>
                  <a:pt x="918153" y="1162876"/>
                </a:lnTo>
                <a:cubicBezTo>
                  <a:pt x="918242" y="1163355"/>
                  <a:pt x="915515" y="1166714"/>
                  <a:pt x="909973" y="1172950"/>
                </a:cubicBezTo>
                <a:cubicBezTo>
                  <a:pt x="904430" y="1179187"/>
                  <a:pt x="896361" y="1185423"/>
                  <a:pt x="885765" y="1191660"/>
                </a:cubicBezTo>
                <a:cubicBezTo>
                  <a:pt x="875168" y="1197897"/>
                  <a:pt x="862333" y="1201255"/>
                  <a:pt x="847259" y="1201734"/>
                </a:cubicBezTo>
                <a:cubicBezTo>
                  <a:pt x="830801" y="1201727"/>
                  <a:pt x="816852" y="1197243"/>
                  <a:pt x="805411" y="1188284"/>
                </a:cubicBezTo>
                <a:cubicBezTo>
                  <a:pt x="793970" y="1179324"/>
                  <a:pt x="788002" y="1165936"/>
                  <a:pt x="787508" y="1148119"/>
                </a:cubicBezTo>
                <a:cubicBezTo>
                  <a:pt x="787797" y="1132322"/>
                  <a:pt x="792413" y="1119212"/>
                  <a:pt x="801358" y="1108789"/>
                </a:cubicBezTo>
                <a:cubicBezTo>
                  <a:pt x="810303" y="1098366"/>
                  <a:pt x="821843" y="1090161"/>
                  <a:pt x="835978" y="1084175"/>
                </a:cubicBezTo>
                <a:cubicBezTo>
                  <a:pt x="850113" y="1078188"/>
                  <a:pt x="865111" y="1073952"/>
                  <a:pt x="880971" y="1071466"/>
                </a:cubicBezTo>
                <a:cubicBezTo>
                  <a:pt x="896831" y="1068981"/>
                  <a:pt x="911820" y="1067777"/>
                  <a:pt x="925940" y="1067855"/>
                </a:cubicBezTo>
                <a:lnTo>
                  <a:pt x="933316" y="1067855"/>
                </a:lnTo>
                <a:cubicBezTo>
                  <a:pt x="933418" y="1067496"/>
                  <a:pt x="933828" y="1065343"/>
                  <a:pt x="934545" y="1061396"/>
                </a:cubicBezTo>
                <a:cubicBezTo>
                  <a:pt x="935262" y="1057449"/>
                  <a:pt x="935672" y="1053861"/>
                  <a:pt x="935774" y="1050632"/>
                </a:cubicBezTo>
                <a:cubicBezTo>
                  <a:pt x="935749" y="1042379"/>
                  <a:pt x="932931" y="1036024"/>
                  <a:pt x="927322" y="1031564"/>
                </a:cubicBezTo>
                <a:cubicBezTo>
                  <a:pt x="921713" y="1027105"/>
                  <a:pt x="913466" y="1024849"/>
                  <a:pt x="902581" y="1024798"/>
                </a:cubicBezTo>
                <a:cubicBezTo>
                  <a:pt x="892137" y="1025036"/>
                  <a:pt x="882200" y="1026702"/>
                  <a:pt x="872773" y="1029795"/>
                </a:cubicBezTo>
                <a:cubicBezTo>
                  <a:pt x="863345" y="1032888"/>
                  <a:pt x="855624" y="1035981"/>
                  <a:pt x="849612" y="1039074"/>
                </a:cubicBezTo>
                <a:cubicBezTo>
                  <a:pt x="843599" y="1042168"/>
                  <a:pt x="840492" y="1043833"/>
                  <a:pt x="840293" y="1044071"/>
                </a:cubicBezTo>
                <a:lnTo>
                  <a:pt x="828425" y="1005572"/>
                </a:lnTo>
                <a:cubicBezTo>
                  <a:pt x="828627" y="1005294"/>
                  <a:pt x="832547" y="1003349"/>
                  <a:pt x="840183" y="999738"/>
                </a:cubicBezTo>
                <a:cubicBezTo>
                  <a:pt x="847820" y="996128"/>
                  <a:pt x="857961" y="992517"/>
                  <a:pt x="870606" y="988906"/>
                </a:cubicBezTo>
                <a:cubicBezTo>
                  <a:pt x="883252" y="985295"/>
                  <a:pt x="897188" y="983350"/>
                  <a:pt x="912416" y="983073"/>
                </a:cubicBezTo>
                <a:close/>
                <a:moveTo>
                  <a:pt x="694468" y="983073"/>
                </a:moveTo>
                <a:cubicBezTo>
                  <a:pt x="719610" y="983387"/>
                  <a:pt x="739020" y="991350"/>
                  <a:pt x="752696" y="1006962"/>
                </a:cubicBezTo>
                <a:cubicBezTo>
                  <a:pt x="766372" y="1022575"/>
                  <a:pt x="773295" y="1043953"/>
                  <a:pt x="773465" y="1071097"/>
                </a:cubicBezTo>
                <a:cubicBezTo>
                  <a:pt x="773121" y="1097089"/>
                  <a:pt x="767533" y="1119851"/>
                  <a:pt x="756700" y="1139384"/>
                </a:cubicBezTo>
                <a:cubicBezTo>
                  <a:pt x="745868" y="1158916"/>
                  <a:pt x="731849" y="1174146"/>
                  <a:pt x="714645" y="1185074"/>
                </a:cubicBezTo>
                <a:cubicBezTo>
                  <a:pt x="697441" y="1196002"/>
                  <a:pt x="679111" y="1201556"/>
                  <a:pt x="659654" y="1201734"/>
                </a:cubicBezTo>
                <a:cubicBezTo>
                  <a:pt x="646991" y="1201760"/>
                  <a:pt x="635455" y="1199254"/>
                  <a:pt x="625045" y="1194217"/>
                </a:cubicBezTo>
                <a:cubicBezTo>
                  <a:pt x="614635" y="1189180"/>
                  <a:pt x="606375" y="1181459"/>
                  <a:pt x="600266" y="1171052"/>
                </a:cubicBezTo>
                <a:lnTo>
                  <a:pt x="599446" y="1171052"/>
                </a:lnTo>
                <a:cubicBezTo>
                  <a:pt x="599472" y="1171172"/>
                  <a:pt x="599318" y="1172979"/>
                  <a:pt x="598986" y="1176473"/>
                </a:cubicBezTo>
                <a:cubicBezTo>
                  <a:pt x="598653" y="1179967"/>
                  <a:pt x="597987" y="1184433"/>
                  <a:pt x="596989" y="1189871"/>
                </a:cubicBezTo>
                <a:lnTo>
                  <a:pt x="579787" y="1278735"/>
                </a:lnTo>
                <a:lnTo>
                  <a:pt x="527771" y="1278735"/>
                </a:lnTo>
                <a:lnTo>
                  <a:pt x="574872" y="1035859"/>
                </a:lnTo>
                <a:cubicBezTo>
                  <a:pt x="575324" y="1033153"/>
                  <a:pt x="575034" y="1030985"/>
                  <a:pt x="574002" y="1029355"/>
                </a:cubicBezTo>
                <a:cubicBezTo>
                  <a:pt x="572969" y="1027725"/>
                  <a:pt x="570938" y="1026889"/>
                  <a:pt x="567909" y="1026846"/>
                </a:cubicBezTo>
                <a:lnTo>
                  <a:pt x="544563" y="1026846"/>
                </a:lnTo>
                <a:lnTo>
                  <a:pt x="551936" y="987988"/>
                </a:lnTo>
                <a:lnTo>
                  <a:pt x="605590" y="987988"/>
                </a:lnTo>
                <a:cubicBezTo>
                  <a:pt x="614234" y="988090"/>
                  <a:pt x="620190" y="989624"/>
                  <a:pt x="623458" y="992589"/>
                </a:cubicBezTo>
                <a:cubicBezTo>
                  <a:pt x="626726" y="995555"/>
                  <a:pt x="628279" y="999338"/>
                  <a:pt x="628117" y="1003940"/>
                </a:cubicBezTo>
                <a:cubicBezTo>
                  <a:pt x="628040" y="1006173"/>
                  <a:pt x="627579" y="1008865"/>
                  <a:pt x="626734" y="1012018"/>
                </a:cubicBezTo>
                <a:cubicBezTo>
                  <a:pt x="625890" y="1015171"/>
                  <a:pt x="625122" y="1017659"/>
                  <a:pt x="624431" y="1019483"/>
                </a:cubicBezTo>
                <a:lnTo>
                  <a:pt x="625250" y="1019483"/>
                </a:lnTo>
                <a:cubicBezTo>
                  <a:pt x="632921" y="1008659"/>
                  <a:pt x="642665" y="999931"/>
                  <a:pt x="654483" y="993300"/>
                </a:cubicBezTo>
                <a:cubicBezTo>
                  <a:pt x="666301" y="986669"/>
                  <a:pt x="679629" y="983260"/>
                  <a:pt x="694468" y="983073"/>
                </a:cubicBezTo>
                <a:close/>
                <a:moveTo>
                  <a:pt x="304248" y="983073"/>
                </a:moveTo>
                <a:cubicBezTo>
                  <a:pt x="318907" y="983107"/>
                  <a:pt x="330648" y="987130"/>
                  <a:pt x="339471" y="995142"/>
                </a:cubicBezTo>
                <a:cubicBezTo>
                  <a:pt x="348294" y="1003154"/>
                  <a:pt x="353482" y="1014951"/>
                  <a:pt x="355035" y="1030532"/>
                </a:cubicBezTo>
                <a:lnTo>
                  <a:pt x="355854" y="1030532"/>
                </a:lnTo>
                <a:cubicBezTo>
                  <a:pt x="363977" y="1017099"/>
                  <a:pt x="374763" y="1005916"/>
                  <a:pt x="388210" y="996983"/>
                </a:cubicBezTo>
                <a:cubicBezTo>
                  <a:pt x="401658" y="988050"/>
                  <a:pt x="416949" y="983414"/>
                  <a:pt x="434083" y="983073"/>
                </a:cubicBezTo>
                <a:cubicBezTo>
                  <a:pt x="451330" y="983115"/>
                  <a:pt x="465124" y="987940"/>
                  <a:pt x="475465" y="997547"/>
                </a:cubicBezTo>
                <a:cubicBezTo>
                  <a:pt x="485805" y="1007154"/>
                  <a:pt x="491108" y="1021289"/>
                  <a:pt x="491372" y="1039952"/>
                </a:cubicBezTo>
                <a:cubicBezTo>
                  <a:pt x="491165" y="1048637"/>
                  <a:pt x="489715" y="1059847"/>
                  <a:pt x="487022" y="1073585"/>
                </a:cubicBezTo>
                <a:cubicBezTo>
                  <a:pt x="484329" y="1087322"/>
                  <a:pt x="481635" y="1100629"/>
                  <a:pt x="478940" y="1113507"/>
                </a:cubicBezTo>
                <a:cubicBezTo>
                  <a:pt x="476245" y="1126385"/>
                  <a:pt x="474792" y="1135876"/>
                  <a:pt x="474580" y="1141981"/>
                </a:cubicBezTo>
                <a:cubicBezTo>
                  <a:pt x="474631" y="1148418"/>
                  <a:pt x="476167" y="1152856"/>
                  <a:pt x="479187" y="1155298"/>
                </a:cubicBezTo>
                <a:cubicBezTo>
                  <a:pt x="482208" y="1157739"/>
                  <a:pt x="486406" y="1158900"/>
                  <a:pt x="491782" y="1158780"/>
                </a:cubicBezTo>
                <a:cubicBezTo>
                  <a:pt x="494307" y="1158746"/>
                  <a:pt x="496424" y="1158610"/>
                  <a:pt x="498130" y="1158371"/>
                </a:cubicBezTo>
                <a:cubicBezTo>
                  <a:pt x="499837" y="1158132"/>
                  <a:pt x="500724" y="1157995"/>
                  <a:pt x="500792" y="1157961"/>
                </a:cubicBezTo>
                <a:lnTo>
                  <a:pt x="493420" y="1196821"/>
                </a:lnTo>
                <a:cubicBezTo>
                  <a:pt x="493360" y="1196872"/>
                  <a:pt x="491534" y="1197077"/>
                  <a:pt x="487942" y="1197435"/>
                </a:cubicBezTo>
                <a:cubicBezTo>
                  <a:pt x="484350" y="1197793"/>
                  <a:pt x="479350" y="1197997"/>
                  <a:pt x="472942" y="1198048"/>
                </a:cubicBezTo>
                <a:cubicBezTo>
                  <a:pt x="465345" y="1198245"/>
                  <a:pt x="457580" y="1197442"/>
                  <a:pt x="449649" y="1195639"/>
                </a:cubicBezTo>
                <a:cubicBezTo>
                  <a:pt x="441718" y="1193836"/>
                  <a:pt x="435015" y="1189851"/>
                  <a:pt x="429539" y="1183685"/>
                </a:cubicBezTo>
                <a:cubicBezTo>
                  <a:pt x="424063" y="1177518"/>
                  <a:pt x="421209" y="1167987"/>
                  <a:pt x="420976" y="1155093"/>
                </a:cubicBezTo>
                <a:cubicBezTo>
                  <a:pt x="421178" y="1147601"/>
                  <a:pt x="422593" y="1137135"/>
                  <a:pt x="425220" y="1123695"/>
                </a:cubicBezTo>
                <a:cubicBezTo>
                  <a:pt x="427848" y="1110254"/>
                  <a:pt x="430476" y="1096995"/>
                  <a:pt x="433105" y="1083918"/>
                </a:cubicBezTo>
                <a:cubicBezTo>
                  <a:pt x="435734" y="1070840"/>
                  <a:pt x="437152" y="1061100"/>
                  <a:pt x="437359" y="1054697"/>
                </a:cubicBezTo>
                <a:cubicBezTo>
                  <a:pt x="437539" y="1047239"/>
                  <a:pt x="435849" y="1041369"/>
                  <a:pt x="432291" y="1037085"/>
                </a:cubicBezTo>
                <a:cubicBezTo>
                  <a:pt x="428733" y="1032802"/>
                  <a:pt x="422231" y="1030617"/>
                  <a:pt x="412785" y="1030532"/>
                </a:cubicBezTo>
                <a:cubicBezTo>
                  <a:pt x="401539" y="1030747"/>
                  <a:pt x="391447" y="1034367"/>
                  <a:pt x="382507" y="1041393"/>
                </a:cubicBezTo>
                <a:cubicBezTo>
                  <a:pt x="373567" y="1048419"/>
                  <a:pt x="366083" y="1057562"/>
                  <a:pt x="360056" y="1068820"/>
                </a:cubicBezTo>
                <a:cubicBezTo>
                  <a:pt x="354029" y="1080078"/>
                  <a:pt x="349761" y="1092163"/>
                  <a:pt x="347253" y="1105075"/>
                </a:cubicBezTo>
                <a:lnTo>
                  <a:pt x="329641" y="1196820"/>
                </a:lnTo>
                <a:lnTo>
                  <a:pt x="277625" y="1196820"/>
                </a:lnTo>
                <a:lnTo>
                  <a:pt x="301790" y="1072309"/>
                </a:lnTo>
                <a:cubicBezTo>
                  <a:pt x="302430" y="1068819"/>
                  <a:pt x="302993" y="1065457"/>
                  <a:pt x="303480" y="1062223"/>
                </a:cubicBezTo>
                <a:cubicBezTo>
                  <a:pt x="303966" y="1058989"/>
                  <a:pt x="304222" y="1055934"/>
                  <a:pt x="304248" y="1053059"/>
                </a:cubicBezTo>
                <a:cubicBezTo>
                  <a:pt x="304410" y="1046386"/>
                  <a:pt x="302754" y="1040993"/>
                  <a:pt x="299282" y="1036881"/>
                </a:cubicBezTo>
                <a:cubicBezTo>
                  <a:pt x="295809" y="1032768"/>
                  <a:pt x="289546" y="1030652"/>
                  <a:pt x="280492" y="1030532"/>
                </a:cubicBezTo>
                <a:cubicBezTo>
                  <a:pt x="268577" y="1030782"/>
                  <a:pt x="258004" y="1034651"/>
                  <a:pt x="248773" y="1042137"/>
                </a:cubicBezTo>
                <a:cubicBezTo>
                  <a:pt x="239542" y="1049623"/>
                  <a:pt x="231882" y="1059225"/>
                  <a:pt x="225791" y="1070944"/>
                </a:cubicBezTo>
                <a:cubicBezTo>
                  <a:pt x="219701" y="1082662"/>
                  <a:pt x="215408" y="1094995"/>
                  <a:pt x="212912" y="1107942"/>
                </a:cubicBezTo>
                <a:lnTo>
                  <a:pt x="195710" y="1196820"/>
                </a:lnTo>
                <a:lnTo>
                  <a:pt x="143694" y="1196820"/>
                </a:lnTo>
                <a:lnTo>
                  <a:pt x="175232" y="1035447"/>
                </a:lnTo>
                <a:cubicBezTo>
                  <a:pt x="175667" y="1032759"/>
                  <a:pt x="175308" y="1030660"/>
                  <a:pt x="174156" y="1029150"/>
                </a:cubicBezTo>
                <a:cubicBezTo>
                  <a:pt x="173004" y="1027639"/>
                  <a:pt x="170905" y="1026872"/>
                  <a:pt x="167859" y="1026846"/>
                </a:cubicBezTo>
                <a:lnTo>
                  <a:pt x="144513" y="1026846"/>
                </a:lnTo>
                <a:lnTo>
                  <a:pt x="151886" y="987988"/>
                </a:lnTo>
                <a:lnTo>
                  <a:pt x="206769" y="987988"/>
                </a:lnTo>
                <a:cubicBezTo>
                  <a:pt x="215088" y="988047"/>
                  <a:pt x="221078" y="989666"/>
                  <a:pt x="224739" y="992845"/>
                </a:cubicBezTo>
                <a:cubicBezTo>
                  <a:pt x="228399" y="996023"/>
                  <a:pt x="230191" y="1000403"/>
                  <a:pt x="230115" y="1005985"/>
                </a:cubicBezTo>
                <a:cubicBezTo>
                  <a:pt x="230063" y="1008712"/>
                  <a:pt x="229551" y="1012462"/>
                  <a:pt x="228579" y="1017234"/>
                </a:cubicBezTo>
                <a:cubicBezTo>
                  <a:pt x="227606" y="1022007"/>
                  <a:pt x="226480" y="1026167"/>
                  <a:pt x="225200" y="1029714"/>
                </a:cubicBezTo>
                <a:lnTo>
                  <a:pt x="226019" y="1029714"/>
                </a:lnTo>
                <a:cubicBezTo>
                  <a:pt x="228046" y="1025660"/>
                  <a:pt x="232683" y="1019993"/>
                  <a:pt x="239929" y="1012712"/>
                </a:cubicBezTo>
                <a:cubicBezTo>
                  <a:pt x="247175" y="1005431"/>
                  <a:pt x="256332" y="998764"/>
                  <a:pt x="267401" y="992710"/>
                </a:cubicBezTo>
                <a:cubicBezTo>
                  <a:pt x="278470" y="986656"/>
                  <a:pt x="290752" y="983444"/>
                  <a:pt x="304248" y="983073"/>
                </a:cubicBezTo>
                <a:close/>
                <a:moveTo>
                  <a:pt x="3668611" y="931057"/>
                </a:moveTo>
                <a:lnTo>
                  <a:pt x="3718565" y="931057"/>
                </a:lnTo>
                <a:lnTo>
                  <a:pt x="3707507" y="987988"/>
                </a:lnTo>
                <a:lnTo>
                  <a:pt x="3755427" y="987988"/>
                </a:lnTo>
                <a:lnTo>
                  <a:pt x="3748055" y="1026846"/>
                </a:lnTo>
                <a:lnTo>
                  <a:pt x="3700135" y="1026846"/>
                </a:lnTo>
                <a:lnTo>
                  <a:pt x="3683342" y="1114529"/>
                </a:lnTo>
                <a:cubicBezTo>
                  <a:pt x="3682933" y="1117056"/>
                  <a:pt x="3682625" y="1119583"/>
                  <a:pt x="3682421" y="1122110"/>
                </a:cubicBezTo>
                <a:cubicBezTo>
                  <a:pt x="3682216" y="1124636"/>
                  <a:pt x="3682113" y="1126753"/>
                  <a:pt x="3682113" y="1128461"/>
                </a:cubicBezTo>
                <a:cubicBezTo>
                  <a:pt x="3682532" y="1140215"/>
                  <a:pt x="3686099" y="1147949"/>
                  <a:pt x="3692813" y="1151662"/>
                </a:cubicBezTo>
                <a:cubicBezTo>
                  <a:pt x="3699529" y="1155375"/>
                  <a:pt x="3706885" y="1157065"/>
                  <a:pt x="3714879" y="1156732"/>
                </a:cubicBezTo>
                <a:cubicBezTo>
                  <a:pt x="3718225" y="1156698"/>
                  <a:pt x="3720955" y="1156562"/>
                  <a:pt x="3723071" y="1156323"/>
                </a:cubicBezTo>
                <a:cubicBezTo>
                  <a:pt x="3725187" y="1156084"/>
                  <a:pt x="3726279" y="1155947"/>
                  <a:pt x="3726347" y="1155913"/>
                </a:cubicBezTo>
                <a:lnTo>
                  <a:pt x="3718156" y="1197640"/>
                </a:lnTo>
                <a:cubicBezTo>
                  <a:pt x="3717960" y="1197691"/>
                  <a:pt x="3716305" y="1197896"/>
                  <a:pt x="3713190" y="1198254"/>
                </a:cubicBezTo>
                <a:cubicBezTo>
                  <a:pt x="3710075" y="1198612"/>
                  <a:pt x="3706679" y="1198816"/>
                  <a:pt x="3703002" y="1198867"/>
                </a:cubicBezTo>
                <a:cubicBezTo>
                  <a:pt x="3690229" y="1198986"/>
                  <a:pt x="3678247" y="1197112"/>
                  <a:pt x="3667055" y="1193245"/>
                </a:cubicBezTo>
                <a:cubicBezTo>
                  <a:pt x="3655863" y="1189378"/>
                  <a:pt x="3646763" y="1182805"/>
                  <a:pt x="3639757" y="1173525"/>
                </a:cubicBezTo>
                <a:cubicBezTo>
                  <a:pt x="3632749" y="1164245"/>
                  <a:pt x="3629137" y="1151545"/>
                  <a:pt x="3628920" y="1135426"/>
                </a:cubicBezTo>
                <a:cubicBezTo>
                  <a:pt x="3628929" y="1132549"/>
                  <a:pt x="3629117" y="1129493"/>
                  <a:pt x="3629483" y="1126258"/>
                </a:cubicBezTo>
                <a:cubicBezTo>
                  <a:pt x="3629849" y="1123023"/>
                  <a:pt x="3630344" y="1119660"/>
                  <a:pt x="3630966" y="1116168"/>
                </a:cubicBezTo>
                <a:lnTo>
                  <a:pt x="3648561" y="1026846"/>
                </a:lnTo>
                <a:lnTo>
                  <a:pt x="3616223" y="1026846"/>
                </a:lnTo>
                <a:lnTo>
                  <a:pt x="3624005" y="987988"/>
                </a:lnTo>
                <a:lnTo>
                  <a:pt x="3657563" y="987988"/>
                </a:lnTo>
                <a:close/>
                <a:moveTo>
                  <a:pt x="4040529" y="906073"/>
                </a:moveTo>
                <a:lnTo>
                  <a:pt x="4124455" y="906073"/>
                </a:lnTo>
                <a:lnTo>
                  <a:pt x="4082269" y="1125597"/>
                </a:lnTo>
                <a:cubicBezTo>
                  <a:pt x="4081645" y="1128328"/>
                  <a:pt x="4081151" y="1131060"/>
                  <a:pt x="4080783" y="1133791"/>
                </a:cubicBezTo>
                <a:cubicBezTo>
                  <a:pt x="4080417" y="1136522"/>
                  <a:pt x="4080229" y="1138843"/>
                  <a:pt x="4080221" y="1140755"/>
                </a:cubicBezTo>
                <a:cubicBezTo>
                  <a:pt x="4080289" y="1146960"/>
                  <a:pt x="4081893" y="1151142"/>
                  <a:pt x="4085033" y="1153302"/>
                </a:cubicBezTo>
                <a:cubicBezTo>
                  <a:pt x="4088173" y="1155461"/>
                  <a:pt x="4092439" y="1156468"/>
                  <a:pt x="4097832" y="1156323"/>
                </a:cubicBezTo>
                <a:cubicBezTo>
                  <a:pt x="4100733" y="1156306"/>
                  <a:pt x="4103020" y="1156238"/>
                  <a:pt x="4104693" y="1156118"/>
                </a:cubicBezTo>
                <a:cubicBezTo>
                  <a:pt x="4106365" y="1155999"/>
                  <a:pt x="4107218" y="1155930"/>
                  <a:pt x="4107253" y="1155913"/>
                </a:cubicBezTo>
                <a:lnTo>
                  <a:pt x="4099061" y="1197231"/>
                </a:lnTo>
                <a:cubicBezTo>
                  <a:pt x="4098899" y="1197282"/>
                  <a:pt x="4097073" y="1197486"/>
                  <a:pt x="4093583" y="1197844"/>
                </a:cubicBezTo>
                <a:cubicBezTo>
                  <a:pt x="4090093" y="1198202"/>
                  <a:pt x="4085912" y="1198407"/>
                  <a:pt x="4081039" y="1198458"/>
                </a:cubicBezTo>
                <a:cubicBezTo>
                  <a:pt x="4072509" y="1198637"/>
                  <a:pt x="4064109" y="1197642"/>
                  <a:pt x="4055836" y="1195473"/>
                </a:cubicBezTo>
                <a:cubicBezTo>
                  <a:pt x="4047564" y="1193304"/>
                  <a:pt x="4040679" y="1188884"/>
                  <a:pt x="4035180" y="1182214"/>
                </a:cubicBezTo>
                <a:cubicBezTo>
                  <a:pt x="4029681" y="1175544"/>
                  <a:pt x="4026827" y="1165548"/>
                  <a:pt x="4026617" y="1152226"/>
                </a:cubicBezTo>
                <a:cubicBezTo>
                  <a:pt x="4026617" y="1149145"/>
                  <a:pt x="4026822" y="1145782"/>
                  <a:pt x="4027231" y="1142138"/>
                </a:cubicBezTo>
                <a:cubicBezTo>
                  <a:pt x="4027641" y="1138493"/>
                  <a:pt x="4028254" y="1134619"/>
                  <a:pt x="4029073" y="1130513"/>
                </a:cubicBezTo>
                <a:lnTo>
                  <a:pt x="4065081" y="944931"/>
                </a:lnTo>
                <a:lnTo>
                  <a:pt x="4032755" y="944931"/>
                </a:lnTo>
                <a:close/>
                <a:moveTo>
                  <a:pt x="2211730" y="906073"/>
                </a:moveTo>
                <a:lnTo>
                  <a:pt x="2295655" y="906073"/>
                </a:lnTo>
                <a:lnTo>
                  <a:pt x="2253469" y="1125597"/>
                </a:lnTo>
                <a:cubicBezTo>
                  <a:pt x="2252846" y="1128328"/>
                  <a:pt x="2252350" y="1131060"/>
                  <a:pt x="2251984" y="1133791"/>
                </a:cubicBezTo>
                <a:cubicBezTo>
                  <a:pt x="2251617" y="1136522"/>
                  <a:pt x="2251429" y="1138843"/>
                  <a:pt x="2251421" y="1140755"/>
                </a:cubicBezTo>
                <a:cubicBezTo>
                  <a:pt x="2251489" y="1146960"/>
                  <a:pt x="2253093" y="1151142"/>
                  <a:pt x="2256233" y="1153302"/>
                </a:cubicBezTo>
                <a:cubicBezTo>
                  <a:pt x="2259373" y="1155461"/>
                  <a:pt x="2263640" y="1156468"/>
                  <a:pt x="2269033" y="1156323"/>
                </a:cubicBezTo>
                <a:cubicBezTo>
                  <a:pt x="2271934" y="1156306"/>
                  <a:pt x="2274220" y="1156238"/>
                  <a:pt x="2275893" y="1156118"/>
                </a:cubicBezTo>
                <a:cubicBezTo>
                  <a:pt x="2277565" y="1155999"/>
                  <a:pt x="2278419" y="1155930"/>
                  <a:pt x="2278453" y="1155913"/>
                </a:cubicBezTo>
                <a:lnTo>
                  <a:pt x="2270261" y="1197231"/>
                </a:lnTo>
                <a:cubicBezTo>
                  <a:pt x="2270099" y="1197282"/>
                  <a:pt x="2268273" y="1197486"/>
                  <a:pt x="2264783" y="1197844"/>
                </a:cubicBezTo>
                <a:cubicBezTo>
                  <a:pt x="2261293" y="1198202"/>
                  <a:pt x="2257112" y="1198407"/>
                  <a:pt x="2252240" y="1198458"/>
                </a:cubicBezTo>
                <a:cubicBezTo>
                  <a:pt x="2243710" y="1198637"/>
                  <a:pt x="2235309" y="1197642"/>
                  <a:pt x="2227037" y="1195473"/>
                </a:cubicBezTo>
                <a:cubicBezTo>
                  <a:pt x="2218764" y="1193304"/>
                  <a:pt x="2211879" y="1188884"/>
                  <a:pt x="2206380" y="1182214"/>
                </a:cubicBezTo>
                <a:cubicBezTo>
                  <a:pt x="2200881" y="1175544"/>
                  <a:pt x="2198027" y="1165548"/>
                  <a:pt x="2197817" y="1152226"/>
                </a:cubicBezTo>
                <a:cubicBezTo>
                  <a:pt x="2197817" y="1149145"/>
                  <a:pt x="2198022" y="1145782"/>
                  <a:pt x="2198431" y="1142138"/>
                </a:cubicBezTo>
                <a:cubicBezTo>
                  <a:pt x="2198841" y="1138493"/>
                  <a:pt x="2199454" y="1134619"/>
                  <a:pt x="2200273" y="1130513"/>
                </a:cubicBezTo>
                <a:lnTo>
                  <a:pt x="2236281" y="944931"/>
                </a:lnTo>
                <a:lnTo>
                  <a:pt x="2203955" y="944931"/>
                </a:lnTo>
                <a:close/>
                <a:moveTo>
                  <a:pt x="1742576" y="906073"/>
                </a:moveTo>
                <a:lnTo>
                  <a:pt x="1826539" y="906073"/>
                </a:lnTo>
                <a:lnTo>
                  <a:pt x="1783533" y="1129280"/>
                </a:lnTo>
                <a:cubicBezTo>
                  <a:pt x="1783107" y="1131371"/>
                  <a:pt x="1782731" y="1133539"/>
                  <a:pt x="1782407" y="1135784"/>
                </a:cubicBezTo>
                <a:cubicBezTo>
                  <a:pt x="1782083" y="1138029"/>
                  <a:pt x="1781912" y="1140095"/>
                  <a:pt x="1781895" y="1141981"/>
                </a:cubicBezTo>
                <a:cubicBezTo>
                  <a:pt x="1781964" y="1148238"/>
                  <a:pt x="1783567" y="1152626"/>
                  <a:pt x="1786708" y="1155144"/>
                </a:cubicBezTo>
                <a:cubicBezTo>
                  <a:pt x="1789848" y="1157662"/>
                  <a:pt x="1794114" y="1158874"/>
                  <a:pt x="1799507" y="1158780"/>
                </a:cubicBezTo>
                <a:cubicBezTo>
                  <a:pt x="1802033" y="1158746"/>
                  <a:pt x="1804149" y="1158609"/>
                  <a:pt x="1805855" y="1158370"/>
                </a:cubicBezTo>
                <a:cubicBezTo>
                  <a:pt x="1807562" y="1158132"/>
                  <a:pt x="1808449" y="1157995"/>
                  <a:pt x="1808518" y="1157961"/>
                </a:cubicBezTo>
                <a:lnTo>
                  <a:pt x="1800736" y="1196821"/>
                </a:lnTo>
                <a:cubicBezTo>
                  <a:pt x="1800599" y="1196872"/>
                  <a:pt x="1798722" y="1197077"/>
                  <a:pt x="1795104" y="1197435"/>
                </a:cubicBezTo>
                <a:cubicBezTo>
                  <a:pt x="1791486" y="1197793"/>
                  <a:pt x="1786947" y="1197997"/>
                  <a:pt x="1781486" y="1198048"/>
                </a:cubicBezTo>
                <a:cubicBezTo>
                  <a:pt x="1767688" y="1198398"/>
                  <a:pt x="1756169" y="1196165"/>
                  <a:pt x="1746928" y="1191350"/>
                </a:cubicBezTo>
                <a:cubicBezTo>
                  <a:pt x="1737687" y="1186535"/>
                  <a:pt x="1732414" y="1177042"/>
                  <a:pt x="1731108" y="1162871"/>
                </a:cubicBezTo>
                <a:lnTo>
                  <a:pt x="1730289" y="1162871"/>
                </a:lnTo>
                <a:cubicBezTo>
                  <a:pt x="1722865" y="1173976"/>
                  <a:pt x="1712933" y="1183163"/>
                  <a:pt x="1700492" y="1190433"/>
                </a:cubicBezTo>
                <a:cubicBezTo>
                  <a:pt x="1688051" y="1197703"/>
                  <a:pt x="1674638" y="1201470"/>
                  <a:pt x="1660251" y="1201734"/>
                </a:cubicBezTo>
                <a:cubicBezTo>
                  <a:pt x="1634734" y="1201429"/>
                  <a:pt x="1615154" y="1193551"/>
                  <a:pt x="1601512" y="1178101"/>
                </a:cubicBezTo>
                <a:cubicBezTo>
                  <a:pt x="1587870" y="1162650"/>
                  <a:pt x="1580981" y="1141460"/>
                  <a:pt x="1580845" y="1114529"/>
                </a:cubicBezTo>
                <a:cubicBezTo>
                  <a:pt x="1581145" y="1088269"/>
                  <a:pt x="1586637" y="1065314"/>
                  <a:pt x="1597321" y="1045666"/>
                </a:cubicBezTo>
                <a:cubicBezTo>
                  <a:pt x="1608005" y="1026017"/>
                  <a:pt x="1622079" y="1010716"/>
                  <a:pt x="1639543" y="999763"/>
                </a:cubicBezTo>
                <a:cubicBezTo>
                  <a:pt x="1657008" y="988810"/>
                  <a:pt x="1676061" y="983246"/>
                  <a:pt x="1696704" y="983073"/>
                </a:cubicBezTo>
                <a:cubicBezTo>
                  <a:pt x="1708283" y="982962"/>
                  <a:pt x="1719324" y="985229"/>
                  <a:pt x="1729828" y="989874"/>
                </a:cubicBezTo>
                <a:cubicBezTo>
                  <a:pt x="1740332" y="994519"/>
                  <a:pt x="1748404" y="1002207"/>
                  <a:pt x="1754044" y="1012937"/>
                </a:cubicBezTo>
                <a:lnTo>
                  <a:pt x="1754863" y="1012937"/>
                </a:lnTo>
                <a:cubicBezTo>
                  <a:pt x="1754855" y="1012792"/>
                  <a:pt x="1754974" y="1011446"/>
                  <a:pt x="1755222" y="1008897"/>
                </a:cubicBezTo>
                <a:cubicBezTo>
                  <a:pt x="1755469" y="1006349"/>
                  <a:pt x="1755896" y="1003468"/>
                  <a:pt x="1756501" y="1000255"/>
                </a:cubicBezTo>
                <a:lnTo>
                  <a:pt x="1767150" y="944931"/>
                </a:lnTo>
                <a:lnTo>
                  <a:pt x="1734794" y="944931"/>
                </a:lnTo>
                <a:close/>
                <a:moveTo>
                  <a:pt x="1093901" y="906073"/>
                </a:moveTo>
                <a:lnTo>
                  <a:pt x="1146302" y="906073"/>
                </a:lnTo>
                <a:lnTo>
                  <a:pt x="1137295" y="952303"/>
                </a:lnTo>
                <a:lnTo>
                  <a:pt x="1084894" y="952303"/>
                </a:lnTo>
                <a:close/>
                <a:moveTo>
                  <a:pt x="55676" y="906073"/>
                </a:moveTo>
                <a:lnTo>
                  <a:pt x="108077" y="906073"/>
                </a:lnTo>
                <a:lnTo>
                  <a:pt x="99070" y="952303"/>
                </a:lnTo>
                <a:lnTo>
                  <a:pt x="46670" y="952303"/>
                </a:lnTo>
                <a:close/>
                <a:moveTo>
                  <a:pt x="5276275" y="667084"/>
                </a:moveTo>
                <a:cubicBezTo>
                  <a:pt x="5269979" y="666956"/>
                  <a:pt x="5262273" y="667551"/>
                  <a:pt x="5253154" y="668869"/>
                </a:cubicBezTo>
                <a:cubicBezTo>
                  <a:pt x="5244035" y="670187"/>
                  <a:pt x="5235899" y="672996"/>
                  <a:pt x="5228745" y="677297"/>
                </a:cubicBezTo>
                <a:cubicBezTo>
                  <a:pt x="5221593" y="681598"/>
                  <a:pt x="5217816" y="688158"/>
                  <a:pt x="5217417" y="696978"/>
                </a:cubicBezTo>
                <a:cubicBezTo>
                  <a:pt x="5217379" y="702253"/>
                  <a:pt x="5218903" y="706498"/>
                  <a:pt x="5221991" y="709714"/>
                </a:cubicBezTo>
                <a:cubicBezTo>
                  <a:pt x="5225079" y="712929"/>
                  <a:pt x="5229958" y="714582"/>
                  <a:pt x="5236629" y="714671"/>
                </a:cubicBezTo>
                <a:cubicBezTo>
                  <a:pt x="5243721" y="714494"/>
                  <a:pt x="5250377" y="712204"/>
                  <a:pt x="5256599" y="707801"/>
                </a:cubicBezTo>
                <a:cubicBezTo>
                  <a:pt x="5262821" y="703399"/>
                  <a:pt x="5268144" y="697946"/>
                  <a:pt x="5272569" y="691442"/>
                </a:cubicBezTo>
                <a:cubicBezTo>
                  <a:pt x="5276995" y="684938"/>
                  <a:pt x="5280061" y="678445"/>
                  <a:pt x="5281763" y="671964"/>
                </a:cubicBezTo>
                <a:lnTo>
                  <a:pt x="5282984" y="667084"/>
                </a:lnTo>
                <a:close/>
                <a:moveTo>
                  <a:pt x="4438075" y="667084"/>
                </a:moveTo>
                <a:cubicBezTo>
                  <a:pt x="4431779" y="666956"/>
                  <a:pt x="4424073" y="667551"/>
                  <a:pt x="4414954" y="668869"/>
                </a:cubicBezTo>
                <a:cubicBezTo>
                  <a:pt x="4405835" y="670187"/>
                  <a:pt x="4397699" y="672996"/>
                  <a:pt x="4390545" y="677297"/>
                </a:cubicBezTo>
                <a:cubicBezTo>
                  <a:pt x="4383393" y="681598"/>
                  <a:pt x="4379616" y="688158"/>
                  <a:pt x="4379217" y="696978"/>
                </a:cubicBezTo>
                <a:cubicBezTo>
                  <a:pt x="4379179" y="702253"/>
                  <a:pt x="4380703" y="706498"/>
                  <a:pt x="4383791" y="709714"/>
                </a:cubicBezTo>
                <a:cubicBezTo>
                  <a:pt x="4386879" y="712929"/>
                  <a:pt x="4391758" y="714582"/>
                  <a:pt x="4398429" y="714671"/>
                </a:cubicBezTo>
                <a:cubicBezTo>
                  <a:pt x="4405521" y="714494"/>
                  <a:pt x="4412177" y="712204"/>
                  <a:pt x="4418399" y="707801"/>
                </a:cubicBezTo>
                <a:cubicBezTo>
                  <a:pt x="4424621" y="703399"/>
                  <a:pt x="4429944" y="697946"/>
                  <a:pt x="4434370" y="691442"/>
                </a:cubicBezTo>
                <a:cubicBezTo>
                  <a:pt x="4438795" y="684938"/>
                  <a:pt x="4441861" y="678445"/>
                  <a:pt x="4443563" y="671964"/>
                </a:cubicBezTo>
                <a:lnTo>
                  <a:pt x="4444784" y="667084"/>
                </a:lnTo>
                <a:close/>
                <a:moveTo>
                  <a:pt x="3445879" y="635727"/>
                </a:moveTo>
                <a:lnTo>
                  <a:pt x="3537587" y="635727"/>
                </a:lnTo>
                <a:lnTo>
                  <a:pt x="3531190" y="669522"/>
                </a:lnTo>
                <a:lnTo>
                  <a:pt x="3439480" y="669522"/>
                </a:lnTo>
                <a:close/>
                <a:moveTo>
                  <a:pt x="4267533" y="610391"/>
                </a:moveTo>
                <a:cubicBezTo>
                  <a:pt x="4257629" y="610518"/>
                  <a:pt x="4248772" y="613620"/>
                  <a:pt x="4240964" y="619698"/>
                </a:cubicBezTo>
                <a:cubicBezTo>
                  <a:pt x="4233155" y="625775"/>
                  <a:pt x="4227273" y="634065"/>
                  <a:pt x="4223315" y="644567"/>
                </a:cubicBezTo>
                <a:lnTo>
                  <a:pt x="4291624" y="644567"/>
                </a:lnTo>
                <a:cubicBezTo>
                  <a:pt x="4291649" y="644439"/>
                  <a:pt x="4291751" y="643473"/>
                  <a:pt x="4291929" y="641668"/>
                </a:cubicBezTo>
                <a:cubicBezTo>
                  <a:pt x="4292107" y="639862"/>
                  <a:pt x="4292209" y="637981"/>
                  <a:pt x="4292235" y="636023"/>
                </a:cubicBezTo>
                <a:cubicBezTo>
                  <a:pt x="4292139" y="627879"/>
                  <a:pt x="4289890" y="621586"/>
                  <a:pt x="4285487" y="617142"/>
                </a:cubicBezTo>
                <a:cubicBezTo>
                  <a:pt x="4281084" y="612699"/>
                  <a:pt x="4275099" y="610448"/>
                  <a:pt x="4267533" y="610391"/>
                </a:cubicBezTo>
                <a:close/>
                <a:moveTo>
                  <a:pt x="4004877" y="584216"/>
                </a:moveTo>
                <a:lnTo>
                  <a:pt x="4080149" y="584216"/>
                </a:lnTo>
                <a:lnTo>
                  <a:pt x="4074664" y="613134"/>
                </a:lnTo>
                <a:lnTo>
                  <a:pt x="4056379" y="613134"/>
                </a:lnTo>
                <a:lnTo>
                  <a:pt x="4069483" y="691791"/>
                </a:lnTo>
                <a:cubicBezTo>
                  <a:pt x="4070017" y="695799"/>
                  <a:pt x="4070169" y="699445"/>
                  <a:pt x="4069941" y="702728"/>
                </a:cubicBezTo>
                <a:cubicBezTo>
                  <a:pt x="4069712" y="706012"/>
                  <a:pt x="4069560" y="707753"/>
                  <a:pt x="4069483" y="707949"/>
                </a:cubicBezTo>
                <a:lnTo>
                  <a:pt x="4070398" y="707949"/>
                </a:lnTo>
                <a:cubicBezTo>
                  <a:pt x="4070436" y="707753"/>
                  <a:pt x="4071121" y="706012"/>
                  <a:pt x="4072455" y="702728"/>
                </a:cubicBezTo>
                <a:cubicBezTo>
                  <a:pt x="4073788" y="699445"/>
                  <a:pt x="4075540" y="695799"/>
                  <a:pt x="4077711" y="691791"/>
                </a:cubicBezTo>
                <a:lnTo>
                  <a:pt x="4121290" y="613134"/>
                </a:lnTo>
                <a:lnTo>
                  <a:pt x="4103310" y="613134"/>
                </a:lnTo>
                <a:lnTo>
                  <a:pt x="4109101" y="584216"/>
                </a:lnTo>
                <a:lnTo>
                  <a:pt x="4183459" y="584216"/>
                </a:lnTo>
                <a:lnTo>
                  <a:pt x="4177973" y="613134"/>
                </a:lnTo>
                <a:lnTo>
                  <a:pt x="4159993" y="613134"/>
                </a:lnTo>
                <a:lnTo>
                  <a:pt x="4074359" y="759778"/>
                </a:lnTo>
                <a:cubicBezTo>
                  <a:pt x="4064887" y="775731"/>
                  <a:pt x="4054577" y="787077"/>
                  <a:pt x="4043428" y="793814"/>
                </a:cubicBezTo>
                <a:cubicBezTo>
                  <a:pt x="4032279" y="800551"/>
                  <a:pt x="4020445" y="803825"/>
                  <a:pt x="4007925" y="803634"/>
                </a:cubicBezTo>
                <a:cubicBezTo>
                  <a:pt x="3995380" y="803165"/>
                  <a:pt x="3985806" y="801287"/>
                  <a:pt x="3979203" y="798002"/>
                </a:cubicBezTo>
                <a:cubicBezTo>
                  <a:pt x="3972601" y="794717"/>
                  <a:pt x="3969273" y="792839"/>
                  <a:pt x="3969223" y="792370"/>
                </a:cubicBezTo>
                <a:lnTo>
                  <a:pt x="3986593" y="765266"/>
                </a:lnTo>
                <a:cubicBezTo>
                  <a:pt x="3986606" y="765545"/>
                  <a:pt x="3988485" y="766663"/>
                  <a:pt x="3992231" y="768619"/>
                </a:cubicBezTo>
                <a:cubicBezTo>
                  <a:pt x="3995977" y="770576"/>
                  <a:pt x="4001513" y="771694"/>
                  <a:pt x="4008839" y="771973"/>
                </a:cubicBezTo>
                <a:cubicBezTo>
                  <a:pt x="4015017" y="771929"/>
                  <a:pt x="4020794" y="770341"/>
                  <a:pt x="4026171" y="767209"/>
                </a:cubicBezTo>
                <a:cubicBezTo>
                  <a:pt x="4031549" y="764078"/>
                  <a:pt x="4036031" y="759670"/>
                  <a:pt x="4039619" y="753985"/>
                </a:cubicBezTo>
                <a:lnTo>
                  <a:pt x="4045713" y="744229"/>
                </a:lnTo>
                <a:lnTo>
                  <a:pt x="4017982" y="613134"/>
                </a:lnTo>
                <a:lnTo>
                  <a:pt x="3999393" y="613134"/>
                </a:lnTo>
                <a:close/>
                <a:moveTo>
                  <a:pt x="4644243" y="582083"/>
                </a:moveTo>
                <a:cubicBezTo>
                  <a:pt x="4646415" y="582108"/>
                  <a:pt x="4648319" y="582210"/>
                  <a:pt x="4649957" y="582387"/>
                </a:cubicBezTo>
                <a:cubicBezTo>
                  <a:pt x="4651595" y="582565"/>
                  <a:pt x="4652737" y="582666"/>
                  <a:pt x="4653385" y="582692"/>
                </a:cubicBezTo>
                <a:lnTo>
                  <a:pt x="4645767" y="620754"/>
                </a:lnTo>
                <a:cubicBezTo>
                  <a:pt x="4645291" y="620729"/>
                  <a:pt x="4644263" y="620627"/>
                  <a:pt x="4642682" y="620449"/>
                </a:cubicBezTo>
                <a:cubicBezTo>
                  <a:pt x="4641101" y="620272"/>
                  <a:pt x="4639083" y="620170"/>
                  <a:pt x="4636626" y="620144"/>
                </a:cubicBezTo>
                <a:cubicBezTo>
                  <a:pt x="4628750" y="620220"/>
                  <a:pt x="4620835" y="622846"/>
                  <a:pt x="4612881" y="628024"/>
                </a:cubicBezTo>
                <a:cubicBezTo>
                  <a:pt x="4604927" y="633202"/>
                  <a:pt x="4597869" y="640480"/>
                  <a:pt x="4591710" y="649857"/>
                </a:cubicBezTo>
                <a:cubicBezTo>
                  <a:pt x="4585550" y="659234"/>
                  <a:pt x="4581223" y="670260"/>
                  <a:pt x="4578731" y="682933"/>
                </a:cubicBezTo>
                <a:lnTo>
                  <a:pt x="4568067" y="739626"/>
                </a:lnTo>
                <a:lnTo>
                  <a:pt x="4529369" y="739626"/>
                </a:lnTo>
                <a:lnTo>
                  <a:pt x="4552527" y="619840"/>
                </a:lnTo>
                <a:cubicBezTo>
                  <a:pt x="4552889" y="618093"/>
                  <a:pt x="4552697" y="616557"/>
                  <a:pt x="4551955" y="615230"/>
                </a:cubicBezTo>
                <a:cubicBezTo>
                  <a:pt x="4551213" y="613902"/>
                  <a:pt x="4549575" y="613204"/>
                  <a:pt x="4547041" y="613134"/>
                </a:cubicBezTo>
                <a:lnTo>
                  <a:pt x="4529673" y="613134"/>
                </a:lnTo>
                <a:lnTo>
                  <a:pt x="4535463" y="584216"/>
                </a:lnTo>
                <a:lnTo>
                  <a:pt x="4575989" y="584216"/>
                </a:lnTo>
                <a:cubicBezTo>
                  <a:pt x="4582057" y="584197"/>
                  <a:pt x="4586527" y="585301"/>
                  <a:pt x="4589396" y="587526"/>
                </a:cubicBezTo>
                <a:cubicBezTo>
                  <a:pt x="4592265" y="589752"/>
                  <a:pt x="4593687" y="593215"/>
                  <a:pt x="4593662" y="597914"/>
                </a:cubicBezTo>
                <a:cubicBezTo>
                  <a:pt x="4593599" y="600375"/>
                  <a:pt x="4593040" y="604130"/>
                  <a:pt x="4591986" y="609180"/>
                </a:cubicBezTo>
                <a:cubicBezTo>
                  <a:pt x="4590933" y="614229"/>
                  <a:pt x="4589764" y="618596"/>
                  <a:pt x="4588482" y="622278"/>
                </a:cubicBezTo>
                <a:lnTo>
                  <a:pt x="4589091" y="622278"/>
                </a:lnTo>
                <a:cubicBezTo>
                  <a:pt x="4594437" y="611277"/>
                  <a:pt x="4601953" y="601913"/>
                  <a:pt x="4611639" y="594187"/>
                </a:cubicBezTo>
                <a:cubicBezTo>
                  <a:pt x="4621327" y="586460"/>
                  <a:pt x="4632195" y="582425"/>
                  <a:pt x="4644243" y="582083"/>
                </a:cubicBezTo>
                <a:close/>
                <a:moveTo>
                  <a:pt x="5442241" y="580559"/>
                </a:moveTo>
                <a:cubicBezTo>
                  <a:pt x="5451203" y="580534"/>
                  <a:pt x="5459845" y="581733"/>
                  <a:pt x="5468165" y="584156"/>
                </a:cubicBezTo>
                <a:cubicBezTo>
                  <a:pt x="5476486" y="586578"/>
                  <a:pt x="5483097" y="590371"/>
                  <a:pt x="5487999" y="595534"/>
                </a:cubicBezTo>
                <a:cubicBezTo>
                  <a:pt x="5492901" y="600697"/>
                  <a:pt x="5494706" y="607377"/>
                  <a:pt x="5493413" y="615575"/>
                </a:cubicBezTo>
                <a:lnTo>
                  <a:pt x="5490061" y="632650"/>
                </a:lnTo>
                <a:lnTo>
                  <a:pt x="5456864" y="632650"/>
                </a:lnTo>
                <a:lnTo>
                  <a:pt x="5458386" y="623503"/>
                </a:lnTo>
                <a:cubicBezTo>
                  <a:pt x="5458863" y="618313"/>
                  <a:pt x="5456692" y="614895"/>
                  <a:pt x="5451875" y="613250"/>
                </a:cubicBezTo>
                <a:cubicBezTo>
                  <a:pt x="5447059" y="611604"/>
                  <a:pt x="5442220" y="610854"/>
                  <a:pt x="5437359" y="611000"/>
                </a:cubicBezTo>
                <a:cubicBezTo>
                  <a:pt x="5429565" y="611001"/>
                  <a:pt x="5423183" y="612373"/>
                  <a:pt x="5418213" y="615117"/>
                </a:cubicBezTo>
                <a:cubicBezTo>
                  <a:pt x="5413241" y="617862"/>
                  <a:pt x="5410673" y="621978"/>
                  <a:pt x="5410507" y="627466"/>
                </a:cubicBezTo>
                <a:cubicBezTo>
                  <a:pt x="5410889" y="633850"/>
                  <a:pt x="5414699" y="638654"/>
                  <a:pt x="5421937" y="641878"/>
                </a:cubicBezTo>
                <a:cubicBezTo>
                  <a:pt x="5429177" y="645103"/>
                  <a:pt x="5437559" y="648239"/>
                  <a:pt x="5447083" y="651288"/>
                </a:cubicBezTo>
                <a:cubicBezTo>
                  <a:pt x="5456609" y="654336"/>
                  <a:pt x="5464991" y="658787"/>
                  <a:pt x="5472229" y="664642"/>
                </a:cubicBezTo>
                <a:cubicBezTo>
                  <a:pt x="5479469" y="670496"/>
                  <a:pt x="5483279" y="679245"/>
                  <a:pt x="5483659" y="690888"/>
                </a:cubicBezTo>
                <a:cubicBezTo>
                  <a:pt x="5483287" y="706938"/>
                  <a:pt x="5476496" y="719633"/>
                  <a:pt x="5463287" y="728972"/>
                </a:cubicBezTo>
                <a:cubicBezTo>
                  <a:pt x="5450079" y="738311"/>
                  <a:pt x="5432689" y="743082"/>
                  <a:pt x="5411118" y="743284"/>
                </a:cubicBezTo>
                <a:cubicBezTo>
                  <a:pt x="5401945" y="743340"/>
                  <a:pt x="5392511" y="742077"/>
                  <a:pt x="5382815" y="739495"/>
                </a:cubicBezTo>
                <a:cubicBezTo>
                  <a:pt x="5373120" y="736912"/>
                  <a:pt x="5365218" y="732672"/>
                  <a:pt x="5359109" y="726773"/>
                </a:cubicBezTo>
                <a:cubicBezTo>
                  <a:pt x="5353001" y="720874"/>
                  <a:pt x="5350741" y="712978"/>
                  <a:pt x="5352329" y="703085"/>
                </a:cubicBezTo>
                <a:lnTo>
                  <a:pt x="5355377" y="687839"/>
                </a:lnTo>
                <a:lnTo>
                  <a:pt x="5388280" y="687839"/>
                </a:lnTo>
                <a:lnTo>
                  <a:pt x="5386757" y="695767"/>
                </a:lnTo>
                <a:cubicBezTo>
                  <a:pt x="5385955" y="700685"/>
                  <a:pt x="5387221" y="704400"/>
                  <a:pt x="5390558" y="706913"/>
                </a:cubicBezTo>
                <a:cubicBezTo>
                  <a:pt x="5393895" y="709426"/>
                  <a:pt x="5398027" y="711108"/>
                  <a:pt x="5402955" y="711961"/>
                </a:cubicBezTo>
                <a:cubicBezTo>
                  <a:pt x="5407883" y="712813"/>
                  <a:pt x="5412333" y="713209"/>
                  <a:pt x="5416305" y="713147"/>
                </a:cubicBezTo>
                <a:cubicBezTo>
                  <a:pt x="5425401" y="713064"/>
                  <a:pt x="5432534" y="711400"/>
                  <a:pt x="5437703" y="708154"/>
                </a:cubicBezTo>
                <a:cubicBezTo>
                  <a:pt x="5442871" y="704908"/>
                  <a:pt x="5445502" y="700575"/>
                  <a:pt x="5445598" y="695157"/>
                </a:cubicBezTo>
                <a:cubicBezTo>
                  <a:pt x="5445219" y="688990"/>
                  <a:pt x="5441425" y="684248"/>
                  <a:pt x="5434215" y="680931"/>
                </a:cubicBezTo>
                <a:cubicBezTo>
                  <a:pt x="5427007" y="677613"/>
                  <a:pt x="5418659" y="674301"/>
                  <a:pt x="5409174" y="670993"/>
                </a:cubicBezTo>
                <a:cubicBezTo>
                  <a:pt x="5399689" y="667685"/>
                  <a:pt x="5391341" y="662962"/>
                  <a:pt x="5384133" y="656824"/>
                </a:cubicBezTo>
                <a:cubicBezTo>
                  <a:pt x="5376924" y="650686"/>
                  <a:pt x="5373129" y="641713"/>
                  <a:pt x="5372751" y="629906"/>
                </a:cubicBezTo>
                <a:cubicBezTo>
                  <a:pt x="5372965" y="618649"/>
                  <a:pt x="5376393" y="609374"/>
                  <a:pt x="5383038" y="602080"/>
                </a:cubicBezTo>
                <a:cubicBezTo>
                  <a:pt x="5389683" y="594787"/>
                  <a:pt x="5398259" y="589372"/>
                  <a:pt x="5408768" y="585836"/>
                </a:cubicBezTo>
                <a:cubicBezTo>
                  <a:pt x="5419277" y="582301"/>
                  <a:pt x="5430435" y="580542"/>
                  <a:pt x="5442241" y="580559"/>
                </a:cubicBezTo>
                <a:close/>
                <a:moveTo>
                  <a:pt x="5272005" y="580559"/>
                </a:moveTo>
                <a:cubicBezTo>
                  <a:pt x="5281329" y="580489"/>
                  <a:pt x="5290211" y="581914"/>
                  <a:pt x="5298650" y="584833"/>
                </a:cubicBezTo>
                <a:cubicBezTo>
                  <a:pt x="5307089" y="587753"/>
                  <a:pt x="5314005" y="592585"/>
                  <a:pt x="5319397" y="599331"/>
                </a:cubicBezTo>
                <a:cubicBezTo>
                  <a:pt x="5324789" y="606077"/>
                  <a:pt x="5327575" y="615154"/>
                  <a:pt x="5327755" y="626563"/>
                </a:cubicBezTo>
                <a:cubicBezTo>
                  <a:pt x="5327597" y="632874"/>
                  <a:pt x="5326491" y="640790"/>
                  <a:pt x="5324439" y="650312"/>
                </a:cubicBezTo>
                <a:cubicBezTo>
                  <a:pt x="5322386" y="659834"/>
                  <a:pt x="5320333" y="669101"/>
                  <a:pt x="5318281" y="678114"/>
                </a:cubicBezTo>
                <a:cubicBezTo>
                  <a:pt x="5316229" y="687127"/>
                  <a:pt x="5315123" y="694026"/>
                  <a:pt x="5314965" y="698810"/>
                </a:cubicBezTo>
                <a:cubicBezTo>
                  <a:pt x="5315017" y="703469"/>
                  <a:pt x="5316209" y="706736"/>
                  <a:pt x="5318543" y="708610"/>
                </a:cubicBezTo>
                <a:cubicBezTo>
                  <a:pt x="5320877" y="710485"/>
                  <a:pt x="5324049" y="711388"/>
                  <a:pt x="5328059" y="711318"/>
                </a:cubicBezTo>
                <a:cubicBezTo>
                  <a:pt x="5329939" y="711292"/>
                  <a:pt x="5331513" y="711191"/>
                  <a:pt x="5332783" y="711013"/>
                </a:cubicBezTo>
                <a:cubicBezTo>
                  <a:pt x="5334053" y="710835"/>
                  <a:pt x="5334714" y="710733"/>
                  <a:pt x="5334765" y="710708"/>
                </a:cubicBezTo>
                <a:lnTo>
                  <a:pt x="5329278" y="739627"/>
                </a:lnTo>
                <a:cubicBezTo>
                  <a:pt x="5329310" y="739665"/>
                  <a:pt x="5328029" y="739818"/>
                  <a:pt x="5325433" y="740084"/>
                </a:cubicBezTo>
                <a:cubicBezTo>
                  <a:pt x="5322839" y="740350"/>
                  <a:pt x="5318740" y="740502"/>
                  <a:pt x="5313139" y="740540"/>
                </a:cubicBezTo>
                <a:cubicBezTo>
                  <a:pt x="5304320" y="740800"/>
                  <a:pt x="5296451" y="739139"/>
                  <a:pt x="5289532" y="735556"/>
                </a:cubicBezTo>
                <a:cubicBezTo>
                  <a:pt x="5282613" y="731974"/>
                  <a:pt x="5278397" y="724910"/>
                  <a:pt x="5276885" y="714366"/>
                </a:cubicBezTo>
                <a:lnTo>
                  <a:pt x="5276275" y="714366"/>
                </a:lnTo>
                <a:cubicBezTo>
                  <a:pt x="5276340" y="714723"/>
                  <a:pt x="5274311" y="717222"/>
                  <a:pt x="5270187" y="721863"/>
                </a:cubicBezTo>
                <a:cubicBezTo>
                  <a:pt x="5266063" y="726504"/>
                  <a:pt x="5260057" y="731145"/>
                  <a:pt x="5252171" y="735786"/>
                </a:cubicBezTo>
                <a:cubicBezTo>
                  <a:pt x="5244285" y="740428"/>
                  <a:pt x="5234734" y="742927"/>
                  <a:pt x="5223516" y="743284"/>
                </a:cubicBezTo>
                <a:cubicBezTo>
                  <a:pt x="5211268" y="743278"/>
                  <a:pt x="5200887" y="739941"/>
                  <a:pt x="5192373" y="733274"/>
                </a:cubicBezTo>
                <a:cubicBezTo>
                  <a:pt x="5183859" y="726606"/>
                  <a:pt x="5179417" y="716643"/>
                  <a:pt x="5179050" y="703384"/>
                </a:cubicBezTo>
                <a:cubicBezTo>
                  <a:pt x="5179265" y="691628"/>
                  <a:pt x="5182701" y="681872"/>
                  <a:pt x="5189357" y="674115"/>
                </a:cubicBezTo>
                <a:cubicBezTo>
                  <a:pt x="5196013" y="666358"/>
                  <a:pt x="5204601" y="660252"/>
                  <a:pt x="5215121" y="655797"/>
                </a:cubicBezTo>
                <a:cubicBezTo>
                  <a:pt x="5225640" y="651342"/>
                  <a:pt x="5236801" y="648190"/>
                  <a:pt x="5248603" y="646340"/>
                </a:cubicBezTo>
                <a:cubicBezTo>
                  <a:pt x="5260407" y="644490"/>
                  <a:pt x="5271561" y="643594"/>
                  <a:pt x="5282069" y="643652"/>
                </a:cubicBezTo>
                <a:lnTo>
                  <a:pt x="5287558" y="643652"/>
                </a:lnTo>
                <a:cubicBezTo>
                  <a:pt x="5287635" y="643385"/>
                  <a:pt x="5287939" y="641783"/>
                  <a:pt x="5288473" y="638846"/>
                </a:cubicBezTo>
                <a:cubicBezTo>
                  <a:pt x="5289007" y="635909"/>
                  <a:pt x="5289311" y="633239"/>
                  <a:pt x="5289387" y="630835"/>
                </a:cubicBezTo>
                <a:cubicBezTo>
                  <a:pt x="5289369" y="624694"/>
                  <a:pt x="5287272" y="619964"/>
                  <a:pt x="5283098" y="616645"/>
                </a:cubicBezTo>
                <a:cubicBezTo>
                  <a:pt x="5278924" y="613327"/>
                  <a:pt x="5272787" y="611648"/>
                  <a:pt x="5264687" y="611610"/>
                </a:cubicBezTo>
                <a:cubicBezTo>
                  <a:pt x="5256913" y="611787"/>
                  <a:pt x="5249519" y="613027"/>
                  <a:pt x="5242503" y="615329"/>
                </a:cubicBezTo>
                <a:cubicBezTo>
                  <a:pt x="5235487" y="617630"/>
                  <a:pt x="5229741" y="619932"/>
                  <a:pt x="5225267" y="622234"/>
                </a:cubicBezTo>
                <a:cubicBezTo>
                  <a:pt x="5220792" y="624536"/>
                  <a:pt x="5218481" y="625776"/>
                  <a:pt x="5218331" y="625953"/>
                </a:cubicBezTo>
                <a:lnTo>
                  <a:pt x="5209500" y="597302"/>
                </a:lnTo>
                <a:cubicBezTo>
                  <a:pt x="5209650" y="597095"/>
                  <a:pt x="5212567" y="595648"/>
                  <a:pt x="5218250" y="592961"/>
                </a:cubicBezTo>
                <a:cubicBezTo>
                  <a:pt x="5223933" y="590274"/>
                  <a:pt x="5231480" y="587587"/>
                  <a:pt x="5240891" y="584899"/>
                </a:cubicBezTo>
                <a:cubicBezTo>
                  <a:pt x="5250301" y="582212"/>
                  <a:pt x="5260673" y="580765"/>
                  <a:pt x="5272005" y="580559"/>
                </a:cubicBezTo>
                <a:close/>
                <a:moveTo>
                  <a:pt x="4737391" y="580559"/>
                </a:moveTo>
                <a:cubicBezTo>
                  <a:pt x="4746354" y="580534"/>
                  <a:pt x="4754995" y="581733"/>
                  <a:pt x="4763315" y="584156"/>
                </a:cubicBezTo>
                <a:cubicBezTo>
                  <a:pt x="4771636" y="586578"/>
                  <a:pt x="4778247" y="590371"/>
                  <a:pt x="4783149" y="595534"/>
                </a:cubicBezTo>
                <a:cubicBezTo>
                  <a:pt x="4788051" y="600697"/>
                  <a:pt x="4789856" y="607377"/>
                  <a:pt x="4788563" y="615575"/>
                </a:cubicBezTo>
                <a:lnTo>
                  <a:pt x="4785211" y="632650"/>
                </a:lnTo>
                <a:lnTo>
                  <a:pt x="4752014" y="632650"/>
                </a:lnTo>
                <a:lnTo>
                  <a:pt x="4753537" y="623503"/>
                </a:lnTo>
                <a:cubicBezTo>
                  <a:pt x="4754013" y="618313"/>
                  <a:pt x="4751843" y="614895"/>
                  <a:pt x="4747025" y="613250"/>
                </a:cubicBezTo>
                <a:cubicBezTo>
                  <a:pt x="4742209" y="611604"/>
                  <a:pt x="4737370" y="610854"/>
                  <a:pt x="4732509" y="611000"/>
                </a:cubicBezTo>
                <a:cubicBezTo>
                  <a:pt x="4724715" y="611001"/>
                  <a:pt x="4718333" y="612373"/>
                  <a:pt x="4713363" y="615117"/>
                </a:cubicBezTo>
                <a:cubicBezTo>
                  <a:pt x="4708391" y="617862"/>
                  <a:pt x="4705823" y="621978"/>
                  <a:pt x="4705657" y="627466"/>
                </a:cubicBezTo>
                <a:cubicBezTo>
                  <a:pt x="4706039" y="633850"/>
                  <a:pt x="4709849" y="638654"/>
                  <a:pt x="4717087" y="641878"/>
                </a:cubicBezTo>
                <a:cubicBezTo>
                  <a:pt x="4724327" y="645103"/>
                  <a:pt x="4732709" y="648239"/>
                  <a:pt x="4742234" y="651288"/>
                </a:cubicBezTo>
                <a:cubicBezTo>
                  <a:pt x="4751759" y="654336"/>
                  <a:pt x="4760141" y="658787"/>
                  <a:pt x="4767379" y="664642"/>
                </a:cubicBezTo>
                <a:cubicBezTo>
                  <a:pt x="4774619" y="670496"/>
                  <a:pt x="4778429" y="679245"/>
                  <a:pt x="4778809" y="690888"/>
                </a:cubicBezTo>
                <a:cubicBezTo>
                  <a:pt x="4778437" y="706938"/>
                  <a:pt x="4771646" y="719633"/>
                  <a:pt x="4758437" y="728972"/>
                </a:cubicBezTo>
                <a:cubicBezTo>
                  <a:pt x="4745229" y="738311"/>
                  <a:pt x="4727839" y="743082"/>
                  <a:pt x="4706268" y="743284"/>
                </a:cubicBezTo>
                <a:cubicBezTo>
                  <a:pt x="4697095" y="743340"/>
                  <a:pt x="4687661" y="742077"/>
                  <a:pt x="4677965" y="739495"/>
                </a:cubicBezTo>
                <a:cubicBezTo>
                  <a:pt x="4668270" y="736912"/>
                  <a:pt x="4660368" y="732672"/>
                  <a:pt x="4654259" y="726773"/>
                </a:cubicBezTo>
                <a:cubicBezTo>
                  <a:pt x="4648151" y="720874"/>
                  <a:pt x="4645891" y="712978"/>
                  <a:pt x="4647479" y="703085"/>
                </a:cubicBezTo>
                <a:lnTo>
                  <a:pt x="4650527" y="687839"/>
                </a:lnTo>
                <a:lnTo>
                  <a:pt x="4683430" y="687839"/>
                </a:lnTo>
                <a:lnTo>
                  <a:pt x="4681907" y="695767"/>
                </a:lnTo>
                <a:cubicBezTo>
                  <a:pt x="4681105" y="700685"/>
                  <a:pt x="4682371" y="704400"/>
                  <a:pt x="4685708" y="706913"/>
                </a:cubicBezTo>
                <a:cubicBezTo>
                  <a:pt x="4689045" y="709426"/>
                  <a:pt x="4693177" y="711108"/>
                  <a:pt x="4698105" y="711961"/>
                </a:cubicBezTo>
                <a:cubicBezTo>
                  <a:pt x="4703033" y="712813"/>
                  <a:pt x="4707483" y="713209"/>
                  <a:pt x="4711455" y="713147"/>
                </a:cubicBezTo>
                <a:cubicBezTo>
                  <a:pt x="4720552" y="713064"/>
                  <a:pt x="4727684" y="711400"/>
                  <a:pt x="4732853" y="708154"/>
                </a:cubicBezTo>
                <a:cubicBezTo>
                  <a:pt x="4738021" y="704908"/>
                  <a:pt x="4740653" y="700575"/>
                  <a:pt x="4740748" y="695157"/>
                </a:cubicBezTo>
                <a:cubicBezTo>
                  <a:pt x="4740369" y="688990"/>
                  <a:pt x="4736575" y="684248"/>
                  <a:pt x="4729365" y="680931"/>
                </a:cubicBezTo>
                <a:cubicBezTo>
                  <a:pt x="4722157" y="677613"/>
                  <a:pt x="4713809" y="674301"/>
                  <a:pt x="4704324" y="670993"/>
                </a:cubicBezTo>
                <a:cubicBezTo>
                  <a:pt x="4694839" y="667685"/>
                  <a:pt x="4686492" y="662962"/>
                  <a:pt x="4679283" y="656824"/>
                </a:cubicBezTo>
                <a:cubicBezTo>
                  <a:pt x="4672074" y="650686"/>
                  <a:pt x="4668279" y="641713"/>
                  <a:pt x="4667901" y="629906"/>
                </a:cubicBezTo>
                <a:cubicBezTo>
                  <a:pt x="4668115" y="618649"/>
                  <a:pt x="4671543" y="609374"/>
                  <a:pt x="4678188" y="602080"/>
                </a:cubicBezTo>
                <a:cubicBezTo>
                  <a:pt x="4684833" y="594787"/>
                  <a:pt x="4693409" y="589372"/>
                  <a:pt x="4703918" y="585836"/>
                </a:cubicBezTo>
                <a:cubicBezTo>
                  <a:pt x="4714427" y="582301"/>
                  <a:pt x="4725585" y="580542"/>
                  <a:pt x="4737391" y="580559"/>
                </a:cubicBezTo>
                <a:close/>
                <a:moveTo>
                  <a:pt x="4433805" y="580559"/>
                </a:moveTo>
                <a:cubicBezTo>
                  <a:pt x="4443129" y="580489"/>
                  <a:pt x="4452011" y="581914"/>
                  <a:pt x="4460450" y="584833"/>
                </a:cubicBezTo>
                <a:cubicBezTo>
                  <a:pt x="4468889" y="587753"/>
                  <a:pt x="4475805" y="592585"/>
                  <a:pt x="4481197" y="599331"/>
                </a:cubicBezTo>
                <a:cubicBezTo>
                  <a:pt x="4486589" y="606077"/>
                  <a:pt x="4489375" y="615154"/>
                  <a:pt x="4489555" y="626563"/>
                </a:cubicBezTo>
                <a:cubicBezTo>
                  <a:pt x="4489397" y="632874"/>
                  <a:pt x="4488291" y="640790"/>
                  <a:pt x="4486239" y="650312"/>
                </a:cubicBezTo>
                <a:cubicBezTo>
                  <a:pt x="4484186" y="659834"/>
                  <a:pt x="4482133" y="669101"/>
                  <a:pt x="4480081" y="678114"/>
                </a:cubicBezTo>
                <a:cubicBezTo>
                  <a:pt x="4478029" y="687127"/>
                  <a:pt x="4476923" y="694026"/>
                  <a:pt x="4476765" y="698810"/>
                </a:cubicBezTo>
                <a:cubicBezTo>
                  <a:pt x="4476817" y="703469"/>
                  <a:pt x="4478009" y="706736"/>
                  <a:pt x="4480343" y="708610"/>
                </a:cubicBezTo>
                <a:cubicBezTo>
                  <a:pt x="4482678" y="710485"/>
                  <a:pt x="4485850" y="711388"/>
                  <a:pt x="4489859" y="711318"/>
                </a:cubicBezTo>
                <a:cubicBezTo>
                  <a:pt x="4491739" y="711292"/>
                  <a:pt x="4493313" y="711191"/>
                  <a:pt x="4494584" y="711013"/>
                </a:cubicBezTo>
                <a:cubicBezTo>
                  <a:pt x="4495853" y="710835"/>
                  <a:pt x="4496514" y="710733"/>
                  <a:pt x="4496565" y="710708"/>
                </a:cubicBezTo>
                <a:lnTo>
                  <a:pt x="4491078" y="739627"/>
                </a:lnTo>
                <a:cubicBezTo>
                  <a:pt x="4491110" y="739665"/>
                  <a:pt x="4489829" y="739818"/>
                  <a:pt x="4487233" y="740084"/>
                </a:cubicBezTo>
                <a:cubicBezTo>
                  <a:pt x="4484639" y="740350"/>
                  <a:pt x="4480540" y="740502"/>
                  <a:pt x="4474939" y="740540"/>
                </a:cubicBezTo>
                <a:cubicBezTo>
                  <a:pt x="4466121" y="740800"/>
                  <a:pt x="4458251" y="739139"/>
                  <a:pt x="4451332" y="735556"/>
                </a:cubicBezTo>
                <a:cubicBezTo>
                  <a:pt x="4444413" y="731974"/>
                  <a:pt x="4440197" y="724910"/>
                  <a:pt x="4438685" y="714366"/>
                </a:cubicBezTo>
                <a:lnTo>
                  <a:pt x="4438075" y="714366"/>
                </a:lnTo>
                <a:cubicBezTo>
                  <a:pt x="4438141" y="714723"/>
                  <a:pt x="4436111" y="717222"/>
                  <a:pt x="4431987" y="721863"/>
                </a:cubicBezTo>
                <a:cubicBezTo>
                  <a:pt x="4427863" y="726504"/>
                  <a:pt x="4421857" y="731145"/>
                  <a:pt x="4413971" y="735786"/>
                </a:cubicBezTo>
                <a:cubicBezTo>
                  <a:pt x="4406085" y="740428"/>
                  <a:pt x="4396534" y="742927"/>
                  <a:pt x="4385316" y="743284"/>
                </a:cubicBezTo>
                <a:cubicBezTo>
                  <a:pt x="4373069" y="743278"/>
                  <a:pt x="4362687" y="739941"/>
                  <a:pt x="4354173" y="733274"/>
                </a:cubicBezTo>
                <a:cubicBezTo>
                  <a:pt x="4345659" y="726606"/>
                  <a:pt x="4341217" y="716643"/>
                  <a:pt x="4340850" y="703384"/>
                </a:cubicBezTo>
                <a:cubicBezTo>
                  <a:pt x="4341065" y="691628"/>
                  <a:pt x="4344501" y="681872"/>
                  <a:pt x="4351157" y="674115"/>
                </a:cubicBezTo>
                <a:cubicBezTo>
                  <a:pt x="4357813" y="666358"/>
                  <a:pt x="4366401" y="660252"/>
                  <a:pt x="4376921" y="655797"/>
                </a:cubicBezTo>
                <a:cubicBezTo>
                  <a:pt x="4387440" y="651342"/>
                  <a:pt x="4398601" y="648190"/>
                  <a:pt x="4410403" y="646340"/>
                </a:cubicBezTo>
                <a:cubicBezTo>
                  <a:pt x="4422207" y="644490"/>
                  <a:pt x="4433361" y="643594"/>
                  <a:pt x="4443869" y="643652"/>
                </a:cubicBezTo>
                <a:lnTo>
                  <a:pt x="4449358" y="643652"/>
                </a:lnTo>
                <a:cubicBezTo>
                  <a:pt x="4449435" y="643385"/>
                  <a:pt x="4449739" y="641783"/>
                  <a:pt x="4450273" y="638846"/>
                </a:cubicBezTo>
                <a:cubicBezTo>
                  <a:pt x="4450807" y="635909"/>
                  <a:pt x="4451111" y="633239"/>
                  <a:pt x="4451187" y="630835"/>
                </a:cubicBezTo>
                <a:cubicBezTo>
                  <a:pt x="4451169" y="624694"/>
                  <a:pt x="4449072" y="619964"/>
                  <a:pt x="4444898" y="616645"/>
                </a:cubicBezTo>
                <a:cubicBezTo>
                  <a:pt x="4440724" y="613327"/>
                  <a:pt x="4434587" y="611648"/>
                  <a:pt x="4426487" y="611610"/>
                </a:cubicBezTo>
                <a:cubicBezTo>
                  <a:pt x="4418713" y="611787"/>
                  <a:pt x="4411319" y="613027"/>
                  <a:pt x="4404303" y="615329"/>
                </a:cubicBezTo>
                <a:cubicBezTo>
                  <a:pt x="4397287" y="617630"/>
                  <a:pt x="4391541" y="619932"/>
                  <a:pt x="4387067" y="622234"/>
                </a:cubicBezTo>
                <a:cubicBezTo>
                  <a:pt x="4382592" y="624536"/>
                  <a:pt x="4380281" y="625776"/>
                  <a:pt x="4380131" y="625953"/>
                </a:cubicBezTo>
                <a:lnTo>
                  <a:pt x="4371300" y="597302"/>
                </a:lnTo>
                <a:cubicBezTo>
                  <a:pt x="4371450" y="597095"/>
                  <a:pt x="4374367" y="595648"/>
                  <a:pt x="4380050" y="592961"/>
                </a:cubicBezTo>
                <a:cubicBezTo>
                  <a:pt x="4385733" y="590274"/>
                  <a:pt x="4393280" y="587587"/>
                  <a:pt x="4402691" y="584899"/>
                </a:cubicBezTo>
                <a:cubicBezTo>
                  <a:pt x="4412101" y="582212"/>
                  <a:pt x="4422473" y="580765"/>
                  <a:pt x="4433805" y="580559"/>
                </a:cubicBezTo>
                <a:close/>
                <a:moveTo>
                  <a:pt x="4268447" y="580559"/>
                </a:moveTo>
                <a:cubicBezTo>
                  <a:pt x="4289158" y="580855"/>
                  <a:pt x="4304647" y="586350"/>
                  <a:pt x="4314915" y="597043"/>
                </a:cubicBezTo>
                <a:cubicBezTo>
                  <a:pt x="4325183" y="607737"/>
                  <a:pt x="4330309" y="621849"/>
                  <a:pt x="4330296" y="639379"/>
                </a:cubicBezTo>
                <a:cubicBezTo>
                  <a:pt x="4330081" y="646410"/>
                  <a:pt x="4329218" y="652754"/>
                  <a:pt x="4327708" y="658410"/>
                </a:cubicBezTo>
                <a:cubicBezTo>
                  <a:pt x="4326198" y="664066"/>
                  <a:pt x="4325335" y="667059"/>
                  <a:pt x="4325120" y="667388"/>
                </a:cubicBezTo>
                <a:lnTo>
                  <a:pt x="4218131" y="667388"/>
                </a:lnTo>
                <a:cubicBezTo>
                  <a:pt x="4218093" y="667452"/>
                  <a:pt x="4217939" y="668240"/>
                  <a:pt x="4217673" y="669753"/>
                </a:cubicBezTo>
                <a:cubicBezTo>
                  <a:pt x="4217406" y="671265"/>
                  <a:pt x="4217253" y="673121"/>
                  <a:pt x="4217215" y="675320"/>
                </a:cubicBezTo>
                <a:cubicBezTo>
                  <a:pt x="4217299" y="685737"/>
                  <a:pt x="4220717" y="694190"/>
                  <a:pt x="4227469" y="700679"/>
                </a:cubicBezTo>
                <a:cubicBezTo>
                  <a:pt x="4234223" y="707168"/>
                  <a:pt x="4243817" y="710511"/>
                  <a:pt x="4256249" y="710708"/>
                </a:cubicBezTo>
                <a:cubicBezTo>
                  <a:pt x="4264717" y="710497"/>
                  <a:pt x="4272583" y="709021"/>
                  <a:pt x="4279851" y="706279"/>
                </a:cubicBezTo>
                <a:cubicBezTo>
                  <a:pt x="4287117" y="703537"/>
                  <a:pt x="4292995" y="700795"/>
                  <a:pt x="4297485" y="698053"/>
                </a:cubicBezTo>
                <a:cubicBezTo>
                  <a:pt x="4301973" y="695312"/>
                  <a:pt x="4304283" y="693835"/>
                  <a:pt x="4304414" y="693624"/>
                </a:cubicBezTo>
                <a:lnTo>
                  <a:pt x="4314767" y="722886"/>
                </a:lnTo>
                <a:cubicBezTo>
                  <a:pt x="4314647" y="723138"/>
                  <a:pt x="4311909" y="724901"/>
                  <a:pt x="4306553" y="728174"/>
                </a:cubicBezTo>
                <a:cubicBezTo>
                  <a:pt x="4301197" y="731448"/>
                  <a:pt x="4293945" y="734722"/>
                  <a:pt x="4284793" y="737995"/>
                </a:cubicBezTo>
                <a:cubicBezTo>
                  <a:pt x="4275643" y="741269"/>
                  <a:pt x="4265315" y="743032"/>
                  <a:pt x="4253810" y="743284"/>
                </a:cubicBezTo>
                <a:cubicBezTo>
                  <a:pt x="4229456" y="742848"/>
                  <a:pt x="4210802" y="736413"/>
                  <a:pt x="4197849" y="723981"/>
                </a:cubicBezTo>
                <a:cubicBezTo>
                  <a:pt x="4184895" y="711548"/>
                  <a:pt x="4178359" y="695735"/>
                  <a:pt x="4178239" y="676540"/>
                </a:cubicBezTo>
                <a:cubicBezTo>
                  <a:pt x="4178393" y="658757"/>
                  <a:pt x="4182349" y="642652"/>
                  <a:pt x="4190107" y="628224"/>
                </a:cubicBezTo>
                <a:cubicBezTo>
                  <a:pt x="4197864" y="613796"/>
                  <a:pt x="4208502" y="602297"/>
                  <a:pt x="4222019" y="593726"/>
                </a:cubicBezTo>
                <a:cubicBezTo>
                  <a:pt x="4235538" y="585157"/>
                  <a:pt x="4251014" y="580767"/>
                  <a:pt x="4268447" y="580559"/>
                </a:cubicBezTo>
                <a:close/>
                <a:moveTo>
                  <a:pt x="3835779" y="554613"/>
                </a:moveTo>
                <a:cubicBezTo>
                  <a:pt x="3823829" y="555025"/>
                  <a:pt x="3814184" y="559765"/>
                  <a:pt x="3806846" y="568831"/>
                </a:cubicBezTo>
                <a:cubicBezTo>
                  <a:pt x="3799509" y="577897"/>
                  <a:pt x="3795735" y="588812"/>
                  <a:pt x="3795525" y="601575"/>
                </a:cubicBezTo>
                <a:cubicBezTo>
                  <a:pt x="3795461" y="610171"/>
                  <a:pt x="3798105" y="617299"/>
                  <a:pt x="3803453" y="622960"/>
                </a:cubicBezTo>
                <a:cubicBezTo>
                  <a:pt x="3808803" y="628620"/>
                  <a:pt x="3817240" y="631555"/>
                  <a:pt x="3828765" y="631765"/>
                </a:cubicBezTo>
                <a:cubicBezTo>
                  <a:pt x="3840245" y="631574"/>
                  <a:pt x="3849991" y="628296"/>
                  <a:pt x="3858003" y="621930"/>
                </a:cubicBezTo>
                <a:cubicBezTo>
                  <a:pt x="3866014" y="615565"/>
                  <a:pt x="3870195" y="607255"/>
                  <a:pt x="3870543" y="597001"/>
                </a:cubicBezTo>
                <a:cubicBezTo>
                  <a:pt x="3870391" y="585629"/>
                  <a:pt x="3867189" y="575820"/>
                  <a:pt x="3860937" y="567573"/>
                </a:cubicBezTo>
                <a:cubicBezTo>
                  <a:pt x="3854685" y="559327"/>
                  <a:pt x="3846299" y="555006"/>
                  <a:pt x="3835779" y="554613"/>
                </a:cubicBezTo>
                <a:close/>
                <a:moveTo>
                  <a:pt x="3342237" y="554613"/>
                </a:moveTo>
                <a:cubicBezTo>
                  <a:pt x="3332337" y="554882"/>
                  <a:pt x="3323777" y="558878"/>
                  <a:pt x="3316555" y="566603"/>
                </a:cubicBezTo>
                <a:cubicBezTo>
                  <a:pt x="3309333" y="574327"/>
                  <a:pt x="3303384" y="584164"/>
                  <a:pt x="3298707" y="596114"/>
                </a:cubicBezTo>
                <a:cubicBezTo>
                  <a:pt x="3294029" y="608064"/>
                  <a:pt x="3290558" y="620511"/>
                  <a:pt x="3288291" y="633456"/>
                </a:cubicBezTo>
                <a:cubicBezTo>
                  <a:pt x="3286025" y="646402"/>
                  <a:pt x="3284897" y="658230"/>
                  <a:pt x="3284909" y="668941"/>
                </a:cubicBezTo>
                <a:cubicBezTo>
                  <a:pt x="3284794" y="680850"/>
                  <a:pt x="3286853" y="690339"/>
                  <a:pt x="3291083" y="697409"/>
                </a:cubicBezTo>
                <a:cubicBezTo>
                  <a:pt x="3295315" y="704478"/>
                  <a:pt x="3302404" y="708098"/>
                  <a:pt x="3312353" y="708270"/>
                </a:cubicBezTo>
                <a:cubicBezTo>
                  <a:pt x="3322547" y="707985"/>
                  <a:pt x="3331279" y="703906"/>
                  <a:pt x="3338549" y="696032"/>
                </a:cubicBezTo>
                <a:cubicBezTo>
                  <a:pt x="3345818" y="688158"/>
                  <a:pt x="3351748" y="678201"/>
                  <a:pt x="3356340" y="666159"/>
                </a:cubicBezTo>
                <a:cubicBezTo>
                  <a:pt x="3360931" y="654117"/>
                  <a:pt x="3364308" y="641702"/>
                  <a:pt x="3366469" y="628912"/>
                </a:cubicBezTo>
                <a:cubicBezTo>
                  <a:pt x="3368631" y="616122"/>
                  <a:pt x="3369702" y="604669"/>
                  <a:pt x="3369681" y="594552"/>
                </a:cubicBezTo>
                <a:cubicBezTo>
                  <a:pt x="3369795" y="582350"/>
                  <a:pt x="3367737" y="572683"/>
                  <a:pt x="3363506" y="565550"/>
                </a:cubicBezTo>
                <a:cubicBezTo>
                  <a:pt x="3359275" y="558417"/>
                  <a:pt x="3352185" y="554771"/>
                  <a:pt x="3342237" y="554613"/>
                </a:cubicBezTo>
                <a:close/>
                <a:moveTo>
                  <a:pt x="5005847" y="523256"/>
                </a:moveTo>
                <a:lnTo>
                  <a:pt x="5068027" y="523256"/>
                </a:lnTo>
                <a:lnTo>
                  <a:pt x="5053396" y="599436"/>
                </a:lnTo>
                <a:cubicBezTo>
                  <a:pt x="5052565" y="603191"/>
                  <a:pt x="5051713" y="606337"/>
                  <a:pt x="5050843" y="608874"/>
                </a:cubicBezTo>
                <a:cubicBezTo>
                  <a:pt x="5049974" y="611412"/>
                  <a:pt x="5049503" y="612731"/>
                  <a:pt x="5049433" y="612833"/>
                </a:cubicBezTo>
                <a:lnTo>
                  <a:pt x="5050043" y="612833"/>
                </a:lnTo>
                <a:cubicBezTo>
                  <a:pt x="5050990" y="610709"/>
                  <a:pt x="5053940" y="607108"/>
                  <a:pt x="5058894" y="602030"/>
                </a:cubicBezTo>
                <a:cubicBezTo>
                  <a:pt x="5063848" y="596951"/>
                  <a:pt x="5070614" y="592177"/>
                  <a:pt x="5079191" y="587708"/>
                </a:cubicBezTo>
                <a:cubicBezTo>
                  <a:pt x="5087769" y="583239"/>
                  <a:pt x="5097967" y="580856"/>
                  <a:pt x="5109784" y="580559"/>
                </a:cubicBezTo>
                <a:cubicBezTo>
                  <a:pt x="5123363" y="580577"/>
                  <a:pt x="5134123" y="584117"/>
                  <a:pt x="5142066" y="591178"/>
                </a:cubicBezTo>
                <a:cubicBezTo>
                  <a:pt x="5150009" y="598239"/>
                  <a:pt x="5154069" y="608707"/>
                  <a:pt x="5154247" y="622583"/>
                </a:cubicBezTo>
                <a:cubicBezTo>
                  <a:pt x="5154093" y="629253"/>
                  <a:pt x="5153014" y="637757"/>
                  <a:pt x="5151009" y="648097"/>
                </a:cubicBezTo>
                <a:cubicBezTo>
                  <a:pt x="5149005" y="658437"/>
                  <a:pt x="5147001" y="668389"/>
                  <a:pt x="5144995" y="677953"/>
                </a:cubicBezTo>
                <a:cubicBezTo>
                  <a:pt x="5142989" y="687518"/>
                  <a:pt x="5141909" y="694472"/>
                  <a:pt x="5141750" y="698816"/>
                </a:cubicBezTo>
                <a:cubicBezTo>
                  <a:pt x="5141781" y="703606"/>
                  <a:pt x="5142938" y="706909"/>
                  <a:pt x="5145217" y="708726"/>
                </a:cubicBezTo>
                <a:cubicBezTo>
                  <a:pt x="5147497" y="710543"/>
                  <a:pt x="5150710" y="711407"/>
                  <a:pt x="5154857" y="711318"/>
                </a:cubicBezTo>
                <a:cubicBezTo>
                  <a:pt x="5156590" y="711292"/>
                  <a:pt x="5158076" y="711191"/>
                  <a:pt x="5159314" y="711013"/>
                </a:cubicBezTo>
                <a:cubicBezTo>
                  <a:pt x="5160553" y="710835"/>
                  <a:pt x="5161200" y="710733"/>
                  <a:pt x="5161257" y="710708"/>
                </a:cubicBezTo>
                <a:lnTo>
                  <a:pt x="5155771" y="739627"/>
                </a:lnTo>
                <a:cubicBezTo>
                  <a:pt x="5155727" y="739665"/>
                  <a:pt x="5154367" y="739818"/>
                  <a:pt x="5151695" y="740084"/>
                </a:cubicBezTo>
                <a:cubicBezTo>
                  <a:pt x="5149021" y="740350"/>
                  <a:pt x="5145301" y="740502"/>
                  <a:pt x="5140531" y="740540"/>
                </a:cubicBezTo>
                <a:cubicBezTo>
                  <a:pt x="5134878" y="740687"/>
                  <a:pt x="5129100" y="740089"/>
                  <a:pt x="5123198" y="738748"/>
                </a:cubicBezTo>
                <a:cubicBezTo>
                  <a:pt x="5117295" y="737406"/>
                  <a:pt x="5112307" y="734440"/>
                  <a:pt x="5108231" y="729851"/>
                </a:cubicBezTo>
                <a:cubicBezTo>
                  <a:pt x="5104157" y="725262"/>
                  <a:pt x="5102032" y="718169"/>
                  <a:pt x="5101859" y="708574"/>
                </a:cubicBezTo>
                <a:cubicBezTo>
                  <a:pt x="5102009" y="702825"/>
                  <a:pt x="5103063" y="695044"/>
                  <a:pt x="5105017" y="685230"/>
                </a:cubicBezTo>
                <a:cubicBezTo>
                  <a:pt x="5106973" y="675416"/>
                  <a:pt x="5108929" y="665737"/>
                  <a:pt x="5110885" y="656193"/>
                </a:cubicBezTo>
                <a:cubicBezTo>
                  <a:pt x="5112842" y="646649"/>
                  <a:pt x="5113897" y="639408"/>
                  <a:pt x="5114051" y="634470"/>
                </a:cubicBezTo>
                <a:cubicBezTo>
                  <a:pt x="5114064" y="628628"/>
                  <a:pt x="5112439" y="624082"/>
                  <a:pt x="5109175" y="620830"/>
                </a:cubicBezTo>
                <a:cubicBezTo>
                  <a:pt x="5105911" y="617579"/>
                  <a:pt x="5100933" y="615928"/>
                  <a:pt x="5094239" y="615877"/>
                </a:cubicBezTo>
                <a:cubicBezTo>
                  <a:pt x="5080181" y="616341"/>
                  <a:pt x="5068293" y="621891"/>
                  <a:pt x="5058578" y="632527"/>
                </a:cubicBezTo>
                <a:cubicBezTo>
                  <a:pt x="5048862" y="643163"/>
                  <a:pt x="5042461" y="656105"/>
                  <a:pt x="5039375" y="671351"/>
                </a:cubicBezTo>
                <a:lnTo>
                  <a:pt x="5025964" y="739626"/>
                </a:lnTo>
                <a:lnTo>
                  <a:pt x="4987255" y="739626"/>
                </a:lnTo>
                <a:lnTo>
                  <a:pt x="5023526" y="552174"/>
                </a:lnTo>
                <a:lnTo>
                  <a:pt x="5000361" y="552174"/>
                </a:lnTo>
                <a:close/>
                <a:moveTo>
                  <a:pt x="3597589" y="523256"/>
                </a:moveTo>
                <a:lnTo>
                  <a:pt x="3749347" y="523256"/>
                </a:lnTo>
                <a:lnTo>
                  <a:pt x="3743862" y="550656"/>
                </a:lnTo>
                <a:lnTo>
                  <a:pt x="3612217" y="739626"/>
                </a:lnTo>
                <a:lnTo>
                  <a:pt x="3569859" y="739626"/>
                </a:lnTo>
                <a:lnTo>
                  <a:pt x="3689924" y="565585"/>
                </a:lnTo>
                <a:cubicBezTo>
                  <a:pt x="3692425" y="562074"/>
                  <a:pt x="3694507" y="559420"/>
                  <a:pt x="3696171" y="557623"/>
                </a:cubicBezTo>
                <a:cubicBezTo>
                  <a:pt x="3697835" y="555826"/>
                  <a:pt x="3698698" y="554924"/>
                  <a:pt x="3698761" y="554918"/>
                </a:cubicBezTo>
                <a:lnTo>
                  <a:pt x="3698761" y="554309"/>
                </a:lnTo>
                <a:cubicBezTo>
                  <a:pt x="3698685" y="554347"/>
                  <a:pt x="3697390" y="554499"/>
                  <a:pt x="3694876" y="554765"/>
                </a:cubicBezTo>
                <a:cubicBezTo>
                  <a:pt x="3692362" y="555032"/>
                  <a:pt x="3689086" y="555184"/>
                  <a:pt x="3685049" y="555222"/>
                </a:cubicBezTo>
                <a:lnTo>
                  <a:pt x="3625321" y="555222"/>
                </a:lnTo>
                <a:lnTo>
                  <a:pt x="3620445" y="580825"/>
                </a:lnTo>
                <a:lnTo>
                  <a:pt x="3586315" y="580825"/>
                </a:lnTo>
                <a:close/>
                <a:moveTo>
                  <a:pt x="3837913" y="519599"/>
                </a:moveTo>
                <a:cubicBezTo>
                  <a:pt x="3859207" y="519756"/>
                  <a:pt x="3876515" y="526749"/>
                  <a:pt x="3889836" y="540578"/>
                </a:cubicBezTo>
                <a:cubicBezTo>
                  <a:pt x="3903157" y="554407"/>
                  <a:pt x="3910023" y="574129"/>
                  <a:pt x="3910435" y="599745"/>
                </a:cubicBezTo>
                <a:cubicBezTo>
                  <a:pt x="3910405" y="614589"/>
                  <a:pt x="3907647" y="630249"/>
                  <a:pt x="3902157" y="646727"/>
                </a:cubicBezTo>
                <a:cubicBezTo>
                  <a:pt x="3896669" y="663205"/>
                  <a:pt x="3888625" y="678743"/>
                  <a:pt x="3878025" y="693340"/>
                </a:cubicBezTo>
                <a:cubicBezTo>
                  <a:pt x="3867427" y="707938"/>
                  <a:pt x="3854447" y="719838"/>
                  <a:pt x="3839087" y="729040"/>
                </a:cubicBezTo>
                <a:cubicBezTo>
                  <a:pt x="3823727" y="738243"/>
                  <a:pt x="3806161" y="742991"/>
                  <a:pt x="3786389" y="743284"/>
                </a:cubicBezTo>
                <a:cubicBezTo>
                  <a:pt x="3772559" y="742878"/>
                  <a:pt x="3761772" y="741254"/>
                  <a:pt x="3754029" y="738412"/>
                </a:cubicBezTo>
                <a:cubicBezTo>
                  <a:pt x="3746285" y="735570"/>
                  <a:pt x="3742351" y="733947"/>
                  <a:pt x="3742223" y="733541"/>
                </a:cubicBezTo>
                <a:lnTo>
                  <a:pt x="3757461" y="701864"/>
                </a:lnTo>
                <a:cubicBezTo>
                  <a:pt x="3757639" y="702130"/>
                  <a:pt x="3760481" y="703198"/>
                  <a:pt x="3765987" y="705067"/>
                </a:cubicBezTo>
                <a:cubicBezTo>
                  <a:pt x="3771493" y="706935"/>
                  <a:pt x="3778599" y="708003"/>
                  <a:pt x="3787303" y="708270"/>
                </a:cubicBezTo>
                <a:cubicBezTo>
                  <a:pt x="3799107" y="708106"/>
                  <a:pt x="3809677" y="705248"/>
                  <a:pt x="3819009" y="699695"/>
                </a:cubicBezTo>
                <a:cubicBezTo>
                  <a:pt x="3828343" y="694143"/>
                  <a:pt x="3836339" y="686881"/>
                  <a:pt x="3842997" y="677908"/>
                </a:cubicBezTo>
                <a:cubicBezTo>
                  <a:pt x="3849654" y="668936"/>
                  <a:pt x="3854872" y="659238"/>
                  <a:pt x="3858651" y="648814"/>
                </a:cubicBezTo>
                <a:lnTo>
                  <a:pt x="3858040" y="648814"/>
                </a:lnTo>
                <a:cubicBezTo>
                  <a:pt x="3853129" y="653577"/>
                  <a:pt x="3846865" y="657294"/>
                  <a:pt x="3839247" y="659964"/>
                </a:cubicBezTo>
                <a:cubicBezTo>
                  <a:pt x="3831630" y="662634"/>
                  <a:pt x="3823765" y="663991"/>
                  <a:pt x="3815651" y="664036"/>
                </a:cubicBezTo>
                <a:cubicBezTo>
                  <a:pt x="3796206" y="663586"/>
                  <a:pt x="3781315" y="657711"/>
                  <a:pt x="3770977" y="646410"/>
                </a:cubicBezTo>
                <a:cubicBezTo>
                  <a:pt x="3760639" y="635110"/>
                  <a:pt x="3755423" y="621079"/>
                  <a:pt x="3755329" y="604320"/>
                </a:cubicBezTo>
                <a:cubicBezTo>
                  <a:pt x="3755406" y="590217"/>
                  <a:pt x="3758771" y="576752"/>
                  <a:pt x="3765425" y="563922"/>
                </a:cubicBezTo>
                <a:cubicBezTo>
                  <a:pt x="3772079" y="551093"/>
                  <a:pt x="3781563" y="540568"/>
                  <a:pt x="3793873" y="532347"/>
                </a:cubicBezTo>
                <a:cubicBezTo>
                  <a:pt x="3806185" y="524126"/>
                  <a:pt x="3820865" y="519877"/>
                  <a:pt x="3837913" y="519599"/>
                </a:cubicBezTo>
                <a:close/>
                <a:moveTo>
                  <a:pt x="3343456" y="519599"/>
                </a:moveTo>
                <a:cubicBezTo>
                  <a:pt x="3367835" y="519946"/>
                  <a:pt x="3385127" y="526710"/>
                  <a:pt x="3395332" y="539890"/>
                </a:cubicBezTo>
                <a:cubicBezTo>
                  <a:pt x="3405537" y="553070"/>
                  <a:pt x="3410487" y="570579"/>
                  <a:pt x="3410181" y="592418"/>
                </a:cubicBezTo>
                <a:cubicBezTo>
                  <a:pt x="3410248" y="606568"/>
                  <a:pt x="3408592" y="622185"/>
                  <a:pt x="3405213" y="639270"/>
                </a:cubicBezTo>
                <a:cubicBezTo>
                  <a:pt x="3401833" y="656355"/>
                  <a:pt x="3396330" y="672780"/>
                  <a:pt x="3388703" y="688544"/>
                </a:cubicBezTo>
                <a:cubicBezTo>
                  <a:pt x="3381076" y="704308"/>
                  <a:pt x="3370924" y="717284"/>
                  <a:pt x="3358247" y="727471"/>
                </a:cubicBezTo>
                <a:cubicBezTo>
                  <a:pt x="3345569" y="737658"/>
                  <a:pt x="3329967" y="742929"/>
                  <a:pt x="3311438" y="743284"/>
                </a:cubicBezTo>
                <a:cubicBezTo>
                  <a:pt x="3287193" y="742942"/>
                  <a:pt x="3269939" y="736166"/>
                  <a:pt x="3259677" y="722954"/>
                </a:cubicBezTo>
                <a:cubicBezTo>
                  <a:pt x="3249415" y="709742"/>
                  <a:pt x="3244427" y="692145"/>
                  <a:pt x="3244713" y="670160"/>
                </a:cubicBezTo>
                <a:cubicBezTo>
                  <a:pt x="3244644" y="656012"/>
                  <a:pt x="3246285" y="640410"/>
                  <a:pt x="3249639" y="623355"/>
                </a:cubicBezTo>
                <a:cubicBezTo>
                  <a:pt x="3252992" y="606300"/>
                  <a:pt x="3258471" y="589911"/>
                  <a:pt x="3266077" y="574186"/>
                </a:cubicBezTo>
                <a:cubicBezTo>
                  <a:pt x="3273683" y="558462"/>
                  <a:pt x="3283830" y="545521"/>
                  <a:pt x="3296519" y="535364"/>
                </a:cubicBezTo>
                <a:cubicBezTo>
                  <a:pt x="3309208" y="525207"/>
                  <a:pt x="3324853" y="519952"/>
                  <a:pt x="3343456" y="519599"/>
                </a:cubicBezTo>
                <a:close/>
                <a:moveTo>
                  <a:pt x="3153349" y="519599"/>
                </a:moveTo>
                <a:cubicBezTo>
                  <a:pt x="3171809" y="519750"/>
                  <a:pt x="3187219" y="524699"/>
                  <a:pt x="3199579" y="534445"/>
                </a:cubicBezTo>
                <a:cubicBezTo>
                  <a:pt x="3211940" y="544191"/>
                  <a:pt x="3218361" y="557824"/>
                  <a:pt x="3218843" y="575345"/>
                </a:cubicBezTo>
                <a:cubicBezTo>
                  <a:pt x="3218548" y="589277"/>
                  <a:pt x="3214531" y="601522"/>
                  <a:pt x="3206794" y="612081"/>
                </a:cubicBezTo>
                <a:cubicBezTo>
                  <a:pt x="3199057" y="622640"/>
                  <a:pt x="3189371" y="632066"/>
                  <a:pt x="3177735" y="640359"/>
                </a:cubicBezTo>
                <a:cubicBezTo>
                  <a:pt x="3166100" y="648652"/>
                  <a:pt x="3154288" y="656365"/>
                  <a:pt x="3142299" y="663500"/>
                </a:cubicBezTo>
                <a:cubicBezTo>
                  <a:pt x="3130311" y="670634"/>
                  <a:pt x="3119917" y="677743"/>
                  <a:pt x="3111119" y="684826"/>
                </a:cubicBezTo>
                <a:cubicBezTo>
                  <a:pt x="3102321" y="691910"/>
                  <a:pt x="3096891" y="699521"/>
                  <a:pt x="3094828" y="707660"/>
                </a:cubicBezTo>
                <a:lnTo>
                  <a:pt x="3166455" y="707660"/>
                </a:lnTo>
                <a:lnTo>
                  <a:pt x="3171942" y="680221"/>
                </a:lnTo>
                <a:lnTo>
                  <a:pt x="3206053" y="680221"/>
                </a:lnTo>
                <a:lnTo>
                  <a:pt x="3194481" y="739626"/>
                </a:lnTo>
                <a:lnTo>
                  <a:pt x="3047279" y="739626"/>
                </a:lnTo>
                <a:cubicBezTo>
                  <a:pt x="3047803" y="720183"/>
                  <a:pt x="3052411" y="703803"/>
                  <a:pt x="3061102" y="690488"/>
                </a:cubicBezTo>
                <a:cubicBezTo>
                  <a:pt x="3069793" y="677173"/>
                  <a:pt x="3080517" y="665835"/>
                  <a:pt x="3093272" y="656473"/>
                </a:cubicBezTo>
                <a:cubicBezTo>
                  <a:pt x="3106027" y="647111"/>
                  <a:pt x="3118765" y="638639"/>
                  <a:pt x="3131484" y="631056"/>
                </a:cubicBezTo>
                <a:cubicBezTo>
                  <a:pt x="3144203" y="623473"/>
                  <a:pt x="3154853" y="615691"/>
                  <a:pt x="3163435" y="607712"/>
                </a:cubicBezTo>
                <a:cubicBezTo>
                  <a:pt x="3172016" y="599733"/>
                  <a:pt x="3176477" y="590468"/>
                  <a:pt x="3176819" y="579918"/>
                </a:cubicBezTo>
                <a:cubicBezTo>
                  <a:pt x="3176679" y="571794"/>
                  <a:pt x="3174063" y="565557"/>
                  <a:pt x="3168970" y="561206"/>
                </a:cubicBezTo>
                <a:cubicBezTo>
                  <a:pt x="3163877" y="556855"/>
                  <a:pt x="3157147" y="554657"/>
                  <a:pt x="3148777" y="554613"/>
                </a:cubicBezTo>
                <a:cubicBezTo>
                  <a:pt x="3140061" y="554944"/>
                  <a:pt x="3132297" y="557262"/>
                  <a:pt x="3125488" y="561568"/>
                </a:cubicBezTo>
                <a:cubicBezTo>
                  <a:pt x="3118679" y="565874"/>
                  <a:pt x="3113309" y="570180"/>
                  <a:pt x="3109379" y="574486"/>
                </a:cubicBezTo>
                <a:cubicBezTo>
                  <a:pt x="3105449" y="578792"/>
                  <a:pt x="3103443" y="581111"/>
                  <a:pt x="3103362" y="581442"/>
                </a:cubicBezTo>
                <a:lnTo>
                  <a:pt x="3077149" y="560711"/>
                </a:lnTo>
                <a:cubicBezTo>
                  <a:pt x="3077221" y="560203"/>
                  <a:pt x="3080329" y="556650"/>
                  <a:pt x="3086474" y="550052"/>
                </a:cubicBezTo>
                <a:cubicBezTo>
                  <a:pt x="3092619" y="543454"/>
                  <a:pt x="3101371" y="536856"/>
                  <a:pt x="3112732" y="530257"/>
                </a:cubicBezTo>
                <a:cubicBezTo>
                  <a:pt x="3124092" y="523659"/>
                  <a:pt x="3137631" y="520106"/>
                  <a:pt x="3153349" y="519599"/>
                </a:cubicBezTo>
                <a:close/>
                <a:moveTo>
                  <a:pt x="4838589" y="513807"/>
                </a:moveTo>
                <a:lnTo>
                  <a:pt x="4869963" y="513807"/>
                </a:lnTo>
                <a:cubicBezTo>
                  <a:pt x="4875057" y="525744"/>
                  <a:pt x="4879103" y="538671"/>
                  <a:pt x="4882104" y="552588"/>
                </a:cubicBezTo>
                <a:cubicBezTo>
                  <a:pt x="4885104" y="566505"/>
                  <a:pt x="4886639" y="581108"/>
                  <a:pt x="4886709" y="596396"/>
                </a:cubicBezTo>
                <a:cubicBezTo>
                  <a:pt x="4886824" y="628522"/>
                  <a:pt x="4881723" y="658896"/>
                  <a:pt x="4871405" y="687518"/>
                </a:cubicBezTo>
                <a:cubicBezTo>
                  <a:pt x="4861088" y="716139"/>
                  <a:pt x="4844866" y="743161"/>
                  <a:pt x="4822739" y="768582"/>
                </a:cubicBezTo>
                <a:lnTo>
                  <a:pt x="4788906" y="768582"/>
                </a:lnTo>
                <a:cubicBezTo>
                  <a:pt x="4810096" y="742170"/>
                  <a:pt x="4826009" y="714463"/>
                  <a:pt x="4836645" y="685461"/>
                </a:cubicBezTo>
                <a:cubicBezTo>
                  <a:pt x="4847281" y="656458"/>
                  <a:pt x="4852603" y="626465"/>
                  <a:pt x="4852609" y="595482"/>
                </a:cubicBezTo>
                <a:cubicBezTo>
                  <a:pt x="4852635" y="581451"/>
                  <a:pt x="4851517" y="567610"/>
                  <a:pt x="4849257" y="553959"/>
                </a:cubicBezTo>
                <a:cubicBezTo>
                  <a:pt x="4846996" y="540309"/>
                  <a:pt x="4843440" y="526925"/>
                  <a:pt x="4838589" y="513807"/>
                </a:cubicBezTo>
                <a:close/>
                <a:moveTo>
                  <a:pt x="3023847" y="513807"/>
                </a:moveTo>
                <a:lnTo>
                  <a:pt x="3057985" y="513807"/>
                </a:lnTo>
                <a:cubicBezTo>
                  <a:pt x="3036783" y="540067"/>
                  <a:pt x="3020818" y="567699"/>
                  <a:pt x="3010093" y="596701"/>
                </a:cubicBezTo>
                <a:cubicBezTo>
                  <a:pt x="2999368" y="625704"/>
                  <a:pt x="2993996" y="655773"/>
                  <a:pt x="2993977" y="686908"/>
                </a:cubicBezTo>
                <a:cubicBezTo>
                  <a:pt x="2993965" y="700940"/>
                  <a:pt x="2995133" y="714780"/>
                  <a:pt x="2997482" y="728431"/>
                </a:cubicBezTo>
                <a:cubicBezTo>
                  <a:pt x="2999832" y="742081"/>
                  <a:pt x="3003439" y="755465"/>
                  <a:pt x="3008303" y="768582"/>
                </a:cubicBezTo>
                <a:lnTo>
                  <a:pt x="2976623" y="768582"/>
                </a:lnTo>
                <a:cubicBezTo>
                  <a:pt x="2971675" y="756513"/>
                  <a:pt x="2967717" y="743548"/>
                  <a:pt x="2964749" y="729688"/>
                </a:cubicBezTo>
                <a:cubicBezTo>
                  <a:pt x="2961781" y="715828"/>
                  <a:pt x="2960258" y="701263"/>
                  <a:pt x="2960182" y="685994"/>
                </a:cubicBezTo>
                <a:cubicBezTo>
                  <a:pt x="2960074" y="653868"/>
                  <a:pt x="2965162" y="623494"/>
                  <a:pt x="2975447" y="594872"/>
                </a:cubicBezTo>
                <a:cubicBezTo>
                  <a:pt x="2985733" y="566251"/>
                  <a:pt x="3001866" y="539229"/>
                  <a:pt x="3023847" y="513807"/>
                </a:cubicBezTo>
                <a:close/>
                <a:moveTo>
                  <a:pt x="4657149" y="257509"/>
                </a:moveTo>
                <a:cubicBezTo>
                  <a:pt x="4650855" y="257381"/>
                  <a:pt x="4643147" y="257976"/>
                  <a:pt x="4634029" y="259294"/>
                </a:cubicBezTo>
                <a:cubicBezTo>
                  <a:pt x="4624910" y="260612"/>
                  <a:pt x="4616774" y="263421"/>
                  <a:pt x="4609621" y="267722"/>
                </a:cubicBezTo>
                <a:cubicBezTo>
                  <a:pt x="4602467" y="272023"/>
                  <a:pt x="4598691" y="278583"/>
                  <a:pt x="4598292" y="287403"/>
                </a:cubicBezTo>
                <a:cubicBezTo>
                  <a:pt x="4598253" y="292678"/>
                  <a:pt x="4599779" y="296923"/>
                  <a:pt x="4602866" y="300139"/>
                </a:cubicBezTo>
                <a:cubicBezTo>
                  <a:pt x="4605954" y="303354"/>
                  <a:pt x="4610833" y="305007"/>
                  <a:pt x="4617505" y="305096"/>
                </a:cubicBezTo>
                <a:cubicBezTo>
                  <a:pt x="4624595" y="304919"/>
                  <a:pt x="4631252" y="302629"/>
                  <a:pt x="4637474" y="298226"/>
                </a:cubicBezTo>
                <a:cubicBezTo>
                  <a:pt x="4643695" y="293824"/>
                  <a:pt x="4649019" y="288371"/>
                  <a:pt x="4653445" y="281867"/>
                </a:cubicBezTo>
                <a:cubicBezTo>
                  <a:pt x="4657871" y="275363"/>
                  <a:pt x="4660935" y="268870"/>
                  <a:pt x="4662639" y="262389"/>
                </a:cubicBezTo>
                <a:lnTo>
                  <a:pt x="4663859" y="257509"/>
                </a:lnTo>
                <a:close/>
                <a:moveTo>
                  <a:pt x="4829483" y="204169"/>
                </a:moveTo>
                <a:cubicBezTo>
                  <a:pt x="4821673" y="204216"/>
                  <a:pt x="4813993" y="206696"/>
                  <a:pt x="4806442" y="211611"/>
                </a:cubicBezTo>
                <a:cubicBezTo>
                  <a:pt x="4798891" y="216525"/>
                  <a:pt x="4792611" y="223591"/>
                  <a:pt x="4787601" y="232808"/>
                </a:cubicBezTo>
                <a:cubicBezTo>
                  <a:pt x="4782590" y="242026"/>
                  <a:pt x="4779991" y="253112"/>
                  <a:pt x="4779800" y="266067"/>
                </a:cubicBezTo>
                <a:cubicBezTo>
                  <a:pt x="4779883" y="277000"/>
                  <a:pt x="4782613" y="285550"/>
                  <a:pt x="4787991" y="291719"/>
                </a:cubicBezTo>
                <a:cubicBezTo>
                  <a:pt x="4793371" y="297887"/>
                  <a:pt x="4800901" y="301025"/>
                  <a:pt x="4810585" y="301133"/>
                </a:cubicBezTo>
                <a:cubicBezTo>
                  <a:pt x="4819451" y="300975"/>
                  <a:pt x="4827627" y="298039"/>
                  <a:pt x="4835116" y="292324"/>
                </a:cubicBezTo>
                <a:cubicBezTo>
                  <a:pt x="4842604" y="286610"/>
                  <a:pt x="4848636" y="279066"/>
                  <a:pt x="4853212" y="269692"/>
                </a:cubicBezTo>
                <a:cubicBezTo>
                  <a:pt x="4857788" y="260319"/>
                  <a:pt x="4860139" y="250065"/>
                  <a:pt x="4860267" y="238929"/>
                </a:cubicBezTo>
                <a:cubicBezTo>
                  <a:pt x="4860318" y="229210"/>
                  <a:pt x="4857854" y="221053"/>
                  <a:pt x="4852876" y="214460"/>
                </a:cubicBezTo>
                <a:cubicBezTo>
                  <a:pt x="4847897" y="207866"/>
                  <a:pt x="4840100" y="204435"/>
                  <a:pt x="4829483" y="204169"/>
                </a:cubicBezTo>
                <a:close/>
                <a:moveTo>
                  <a:pt x="4951821" y="174641"/>
                </a:moveTo>
                <a:lnTo>
                  <a:pt x="5014584" y="174641"/>
                </a:lnTo>
                <a:lnTo>
                  <a:pt x="4996591" y="266678"/>
                </a:lnTo>
                <a:cubicBezTo>
                  <a:pt x="4996113" y="269295"/>
                  <a:pt x="4995695" y="271836"/>
                  <a:pt x="4995333" y="274301"/>
                </a:cubicBezTo>
                <a:cubicBezTo>
                  <a:pt x="4994970" y="276766"/>
                  <a:pt x="4994779" y="279002"/>
                  <a:pt x="4994761" y="281009"/>
                </a:cubicBezTo>
                <a:cubicBezTo>
                  <a:pt x="4994697" y="286841"/>
                  <a:pt x="4996197" y="291338"/>
                  <a:pt x="4999259" y="294502"/>
                </a:cubicBezTo>
                <a:cubicBezTo>
                  <a:pt x="5002321" y="297665"/>
                  <a:pt x="5007328" y="299266"/>
                  <a:pt x="5014279" y="299304"/>
                </a:cubicBezTo>
                <a:cubicBezTo>
                  <a:pt x="5023397" y="299111"/>
                  <a:pt x="5031694" y="296314"/>
                  <a:pt x="5039173" y="290913"/>
                </a:cubicBezTo>
                <a:cubicBezTo>
                  <a:pt x="5046651" y="285513"/>
                  <a:pt x="5052893" y="278673"/>
                  <a:pt x="5057897" y="270393"/>
                </a:cubicBezTo>
                <a:cubicBezTo>
                  <a:pt x="5062901" y="262113"/>
                  <a:pt x="5066249" y="253557"/>
                  <a:pt x="5067943" y="244723"/>
                </a:cubicBezTo>
                <a:lnTo>
                  <a:pt x="5075860" y="203559"/>
                </a:lnTo>
                <a:lnTo>
                  <a:pt x="5051791" y="203559"/>
                </a:lnTo>
                <a:lnTo>
                  <a:pt x="5057585" y="174641"/>
                </a:lnTo>
                <a:lnTo>
                  <a:pt x="5120338" y="174641"/>
                </a:lnTo>
                <a:lnTo>
                  <a:pt x="5099611" y="279789"/>
                </a:lnTo>
                <a:cubicBezTo>
                  <a:pt x="5099307" y="281345"/>
                  <a:pt x="5099079" y="282959"/>
                  <a:pt x="5098926" y="284629"/>
                </a:cubicBezTo>
                <a:cubicBezTo>
                  <a:pt x="5098773" y="286300"/>
                  <a:pt x="5098697" y="287837"/>
                  <a:pt x="5098697" y="289241"/>
                </a:cubicBezTo>
                <a:cubicBezTo>
                  <a:pt x="5098729" y="293898"/>
                  <a:pt x="5099885" y="297163"/>
                  <a:pt x="5102164" y="299037"/>
                </a:cubicBezTo>
                <a:cubicBezTo>
                  <a:pt x="5104443" y="300911"/>
                  <a:pt x="5107657" y="301813"/>
                  <a:pt x="5111803" y="301743"/>
                </a:cubicBezTo>
                <a:cubicBezTo>
                  <a:pt x="5113537" y="301717"/>
                  <a:pt x="5115023" y="301616"/>
                  <a:pt x="5116261" y="301438"/>
                </a:cubicBezTo>
                <a:cubicBezTo>
                  <a:pt x="5117499" y="301260"/>
                  <a:pt x="5118147" y="301158"/>
                  <a:pt x="5118205" y="301133"/>
                </a:cubicBezTo>
                <a:lnTo>
                  <a:pt x="5112718" y="330052"/>
                </a:lnTo>
                <a:cubicBezTo>
                  <a:pt x="5112623" y="330090"/>
                  <a:pt x="5111061" y="330243"/>
                  <a:pt x="5108032" y="330509"/>
                </a:cubicBezTo>
                <a:cubicBezTo>
                  <a:pt x="5105003" y="330775"/>
                  <a:pt x="5101080" y="330927"/>
                  <a:pt x="5096261" y="330966"/>
                </a:cubicBezTo>
                <a:cubicBezTo>
                  <a:pt x="5086397" y="331194"/>
                  <a:pt x="5078112" y="328987"/>
                  <a:pt x="5071407" y="324344"/>
                </a:cubicBezTo>
                <a:cubicBezTo>
                  <a:pt x="5064702" y="319702"/>
                  <a:pt x="5061213" y="311253"/>
                  <a:pt x="5060940" y="298999"/>
                </a:cubicBezTo>
                <a:lnTo>
                  <a:pt x="5060330" y="298999"/>
                </a:lnTo>
                <a:cubicBezTo>
                  <a:pt x="5054701" y="307772"/>
                  <a:pt x="5046822" y="315650"/>
                  <a:pt x="5036695" y="322634"/>
                </a:cubicBezTo>
                <a:cubicBezTo>
                  <a:pt x="5026567" y="329617"/>
                  <a:pt x="5014114" y="333309"/>
                  <a:pt x="4999335" y="333709"/>
                </a:cubicBezTo>
                <a:cubicBezTo>
                  <a:pt x="4986809" y="333817"/>
                  <a:pt x="4976301" y="330556"/>
                  <a:pt x="4967812" y="323926"/>
                </a:cubicBezTo>
                <a:cubicBezTo>
                  <a:pt x="4959323" y="317297"/>
                  <a:pt x="4954907" y="306650"/>
                  <a:pt x="4954565" y="291986"/>
                </a:cubicBezTo>
                <a:cubicBezTo>
                  <a:pt x="4954577" y="289229"/>
                  <a:pt x="4954781" y="286282"/>
                  <a:pt x="4955174" y="283144"/>
                </a:cubicBezTo>
                <a:cubicBezTo>
                  <a:pt x="4955567" y="280005"/>
                  <a:pt x="4956075" y="276753"/>
                  <a:pt x="4956697" y="273386"/>
                </a:cubicBezTo>
                <a:lnTo>
                  <a:pt x="4970095" y="203559"/>
                </a:lnTo>
                <a:lnTo>
                  <a:pt x="4946031" y="203559"/>
                </a:lnTo>
                <a:close/>
                <a:moveTo>
                  <a:pt x="5442241" y="170984"/>
                </a:moveTo>
                <a:cubicBezTo>
                  <a:pt x="5451204" y="170959"/>
                  <a:pt x="5459845" y="172158"/>
                  <a:pt x="5468165" y="174581"/>
                </a:cubicBezTo>
                <a:cubicBezTo>
                  <a:pt x="5476486" y="177003"/>
                  <a:pt x="5483097" y="180796"/>
                  <a:pt x="5487999" y="185959"/>
                </a:cubicBezTo>
                <a:cubicBezTo>
                  <a:pt x="5492901" y="191122"/>
                  <a:pt x="5494706" y="197802"/>
                  <a:pt x="5493413" y="206000"/>
                </a:cubicBezTo>
                <a:lnTo>
                  <a:pt x="5490061" y="223075"/>
                </a:lnTo>
                <a:lnTo>
                  <a:pt x="5456864" y="223075"/>
                </a:lnTo>
                <a:lnTo>
                  <a:pt x="5458387" y="213928"/>
                </a:lnTo>
                <a:cubicBezTo>
                  <a:pt x="5458863" y="208738"/>
                  <a:pt x="5456693" y="205320"/>
                  <a:pt x="5451875" y="203675"/>
                </a:cubicBezTo>
                <a:cubicBezTo>
                  <a:pt x="5447059" y="202029"/>
                  <a:pt x="5442220" y="201279"/>
                  <a:pt x="5437359" y="201425"/>
                </a:cubicBezTo>
                <a:cubicBezTo>
                  <a:pt x="5429565" y="201426"/>
                  <a:pt x="5423183" y="202798"/>
                  <a:pt x="5418213" y="205542"/>
                </a:cubicBezTo>
                <a:cubicBezTo>
                  <a:pt x="5413241" y="208287"/>
                  <a:pt x="5410673" y="212403"/>
                  <a:pt x="5410507" y="217891"/>
                </a:cubicBezTo>
                <a:cubicBezTo>
                  <a:pt x="5410889" y="224275"/>
                  <a:pt x="5414699" y="229079"/>
                  <a:pt x="5421937" y="232303"/>
                </a:cubicBezTo>
                <a:cubicBezTo>
                  <a:pt x="5429177" y="235528"/>
                  <a:pt x="5437559" y="238664"/>
                  <a:pt x="5447084" y="241713"/>
                </a:cubicBezTo>
                <a:cubicBezTo>
                  <a:pt x="5456609" y="244761"/>
                  <a:pt x="5464991" y="249212"/>
                  <a:pt x="5472229" y="255067"/>
                </a:cubicBezTo>
                <a:cubicBezTo>
                  <a:pt x="5479469" y="260921"/>
                  <a:pt x="5483279" y="269670"/>
                  <a:pt x="5483659" y="281313"/>
                </a:cubicBezTo>
                <a:cubicBezTo>
                  <a:pt x="5483287" y="297363"/>
                  <a:pt x="5476496" y="310058"/>
                  <a:pt x="5463287" y="319397"/>
                </a:cubicBezTo>
                <a:cubicBezTo>
                  <a:pt x="5450079" y="328736"/>
                  <a:pt x="5432689" y="333507"/>
                  <a:pt x="5411118" y="333709"/>
                </a:cubicBezTo>
                <a:cubicBezTo>
                  <a:pt x="5401945" y="333765"/>
                  <a:pt x="5392511" y="332502"/>
                  <a:pt x="5382815" y="329920"/>
                </a:cubicBezTo>
                <a:cubicBezTo>
                  <a:pt x="5373120" y="327337"/>
                  <a:pt x="5365218" y="323097"/>
                  <a:pt x="5359109" y="317198"/>
                </a:cubicBezTo>
                <a:cubicBezTo>
                  <a:pt x="5353001" y="311299"/>
                  <a:pt x="5350741" y="303403"/>
                  <a:pt x="5352329" y="293510"/>
                </a:cubicBezTo>
                <a:lnTo>
                  <a:pt x="5355377" y="278264"/>
                </a:lnTo>
                <a:lnTo>
                  <a:pt x="5388280" y="278264"/>
                </a:lnTo>
                <a:lnTo>
                  <a:pt x="5386757" y="286192"/>
                </a:lnTo>
                <a:cubicBezTo>
                  <a:pt x="5385955" y="291110"/>
                  <a:pt x="5387221" y="294825"/>
                  <a:pt x="5390558" y="297338"/>
                </a:cubicBezTo>
                <a:cubicBezTo>
                  <a:pt x="5393895" y="299851"/>
                  <a:pt x="5398027" y="301533"/>
                  <a:pt x="5402955" y="302386"/>
                </a:cubicBezTo>
                <a:cubicBezTo>
                  <a:pt x="5407883" y="303238"/>
                  <a:pt x="5412333" y="303634"/>
                  <a:pt x="5416305" y="303572"/>
                </a:cubicBezTo>
                <a:cubicBezTo>
                  <a:pt x="5425402" y="303489"/>
                  <a:pt x="5432534" y="301825"/>
                  <a:pt x="5437703" y="298579"/>
                </a:cubicBezTo>
                <a:cubicBezTo>
                  <a:pt x="5442871" y="295333"/>
                  <a:pt x="5445503" y="291000"/>
                  <a:pt x="5445598" y="285582"/>
                </a:cubicBezTo>
                <a:cubicBezTo>
                  <a:pt x="5445219" y="279415"/>
                  <a:pt x="5441425" y="274673"/>
                  <a:pt x="5434215" y="271356"/>
                </a:cubicBezTo>
                <a:cubicBezTo>
                  <a:pt x="5427007" y="268038"/>
                  <a:pt x="5418659" y="264726"/>
                  <a:pt x="5409174" y="261418"/>
                </a:cubicBezTo>
                <a:cubicBezTo>
                  <a:pt x="5399689" y="258110"/>
                  <a:pt x="5391342" y="253387"/>
                  <a:pt x="5384133" y="247249"/>
                </a:cubicBezTo>
                <a:cubicBezTo>
                  <a:pt x="5376924" y="241111"/>
                  <a:pt x="5373129" y="232138"/>
                  <a:pt x="5372751" y="220331"/>
                </a:cubicBezTo>
                <a:cubicBezTo>
                  <a:pt x="5372965" y="209074"/>
                  <a:pt x="5376393" y="199799"/>
                  <a:pt x="5383038" y="192505"/>
                </a:cubicBezTo>
                <a:cubicBezTo>
                  <a:pt x="5389683" y="185212"/>
                  <a:pt x="5398259" y="179797"/>
                  <a:pt x="5408768" y="176261"/>
                </a:cubicBezTo>
                <a:cubicBezTo>
                  <a:pt x="5419277" y="172726"/>
                  <a:pt x="5430435" y="170966"/>
                  <a:pt x="5442241" y="170984"/>
                </a:cubicBezTo>
                <a:close/>
                <a:moveTo>
                  <a:pt x="4652880" y="170984"/>
                </a:moveTo>
                <a:cubicBezTo>
                  <a:pt x="4662204" y="170914"/>
                  <a:pt x="4671086" y="172339"/>
                  <a:pt x="4679525" y="175258"/>
                </a:cubicBezTo>
                <a:cubicBezTo>
                  <a:pt x="4687965" y="178178"/>
                  <a:pt x="4694881" y="183010"/>
                  <a:pt x="4700272" y="189756"/>
                </a:cubicBezTo>
                <a:cubicBezTo>
                  <a:pt x="4705663" y="196502"/>
                  <a:pt x="4708449" y="205579"/>
                  <a:pt x="4708629" y="216988"/>
                </a:cubicBezTo>
                <a:cubicBezTo>
                  <a:pt x="4708471" y="223299"/>
                  <a:pt x="4707366" y="231215"/>
                  <a:pt x="4705314" y="240737"/>
                </a:cubicBezTo>
                <a:cubicBezTo>
                  <a:pt x="4703261" y="250259"/>
                  <a:pt x="4701209" y="259526"/>
                  <a:pt x="4699156" y="268539"/>
                </a:cubicBezTo>
                <a:cubicBezTo>
                  <a:pt x="4697103" y="277552"/>
                  <a:pt x="4695999" y="284451"/>
                  <a:pt x="4695841" y="289235"/>
                </a:cubicBezTo>
                <a:cubicBezTo>
                  <a:pt x="4695891" y="293894"/>
                  <a:pt x="4697083" y="297161"/>
                  <a:pt x="4699419" y="299035"/>
                </a:cubicBezTo>
                <a:cubicBezTo>
                  <a:pt x="4701753" y="300910"/>
                  <a:pt x="4704925" y="301813"/>
                  <a:pt x="4708934" y="301743"/>
                </a:cubicBezTo>
                <a:cubicBezTo>
                  <a:pt x="4710813" y="301717"/>
                  <a:pt x="4712389" y="301616"/>
                  <a:pt x="4713659" y="301438"/>
                </a:cubicBezTo>
                <a:cubicBezTo>
                  <a:pt x="4714929" y="301260"/>
                  <a:pt x="4715589" y="301158"/>
                  <a:pt x="4715639" y="301133"/>
                </a:cubicBezTo>
                <a:lnTo>
                  <a:pt x="4710153" y="330052"/>
                </a:lnTo>
                <a:cubicBezTo>
                  <a:pt x="4710185" y="330090"/>
                  <a:pt x="4708903" y="330243"/>
                  <a:pt x="4706308" y="330509"/>
                </a:cubicBezTo>
                <a:cubicBezTo>
                  <a:pt x="4703713" y="330775"/>
                  <a:pt x="4699615" y="330927"/>
                  <a:pt x="4694013" y="330966"/>
                </a:cubicBezTo>
                <a:cubicBezTo>
                  <a:pt x="4685195" y="331225"/>
                  <a:pt x="4677326" y="329564"/>
                  <a:pt x="4670407" y="325981"/>
                </a:cubicBezTo>
                <a:cubicBezTo>
                  <a:pt x="4663487" y="322399"/>
                  <a:pt x="4659271" y="315335"/>
                  <a:pt x="4657759" y="304791"/>
                </a:cubicBezTo>
                <a:lnTo>
                  <a:pt x="4657149" y="304791"/>
                </a:lnTo>
                <a:cubicBezTo>
                  <a:pt x="4657215" y="305148"/>
                  <a:pt x="4655187" y="307647"/>
                  <a:pt x="4651061" y="312288"/>
                </a:cubicBezTo>
                <a:cubicBezTo>
                  <a:pt x="4646937" y="316929"/>
                  <a:pt x="4640932" y="321570"/>
                  <a:pt x="4633047" y="326211"/>
                </a:cubicBezTo>
                <a:cubicBezTo>
                  <a:pt x="4625161" y="330853"/>
                  <a:pt x="4615609" y="333352"/>
                  <a:pt x="4604391" y="333709"/>
                </a:cubicBezTo>
                <a:cubicBezTo>
                  <a:pt x="4592143" y="333703"/>
                  <a:pt x="4581762" y="330366"/>
                  <a:pt x="4573248" y="323699"/>
                </a:cubicBezTo>
                <a:cubicBezTo>
                  <a:pt x="4564733" y="317031"/>
                  <a:pt x="4560293" y="307068"/>
                  <a:pt x="4559925" y="293809"/>
                </a:cubicBezTo>
                <a:cubicBezTo>
                  <a:pt x="4560139" y="282053"/>
                  <a:pt x="4563575" y="272297"/>
                  <a:pt x="4570232" y="264540"/>
                </a:cubicBezTo>
                <a:cubicBezTo>
                  <a:pt x="4576889" y="256783"/>
                  <a:pt x="4585477" y="250677"/>
                  <a:pt x="4595995" y="246222"/>
                </a:cubicBezTo>
                <a:cubicBezTo>
                  <a:pt x="4606515" y="241767"/>
                  <a:pt x="4617676" y="238615"/>
                  <a:pt x="4629479" y="236765"/>
                </a:cubicBezTo>
                <a:cubicBezTo>
                  <a:pt x="4641281" y="234915"/>
                  <a:pt x="4652437" y="234019"/>
                  <a:pt x="4662944" y="234077"/>
                </a:cubicBezTo>
                <a:lnTo>
                  <a:pt x="4668433" y="234077"/>
                </a:lnTo>
                <a:cubicBezTo>
                  <a:pt x="4668509" y="233810"/>
                  <a:pt x="4668815" y="232208"/>
                  <a:pt x="4669348" y="229271"/>
                </a:cubicBezTo>
                <a:cubicBezTo>
                  <a:pt x="4669881" y="226334"/>
                  <a:pt x="4670187" y="223664"/>
                  <a:pt x="4670263" y="221260"/>
                </a:cubicBezTo>
                <a:cubicBezTo>
                  <a:pt x="4670243" y="215119"/>
                  <a:pt x="4668147" y="210389"/>
                  <a:pt x="4663973" y="207070"/>
                </a:cubicBezTo>
                <a:cubicBezTo>
                  <a:pt x="4659799" y="203752"/>
                  <a:pt x="4653661" y="202073"/>
                  <a:pt x="4645561" y="202035"/>
                </a:cubicBezTo>
                <a:cubicBezTo>
                  <a:pt x="4637789" y="202212"/>
                  <a:pt x="4630393" y="203452"/>
                  <a:pt x="4623377" y="205754"/>
                </a:cubicBezTo>
                <a:cubicBezTo>
                  <a:pt x="4616362" y="208055"/>
                  <a:pt x="4610617" y="210357"/>
                  <a:pt x="4606141" y="212659"/>
                </a:cubicBezTo>
                <a:cubicBezTo>
                  <a:pt x="4601667" y="214961"/>
                  <a:pt x="4599355" y="216201"/>
                  <a:pt x="4599207" y="216378"/>
                </a:cubicBezTo>
                <a:lnTo>
                  <a:pt x="4590375" y="187727"/>
                </a:lnTo>
                <a:cubicBezTo>
                  <a:pt x="4590525" y="187520"/>
                  <a:pt x="4593443" y="186073"/>
                  <a:pt x="4599125" y="183386"/>
                </a:cubicBezTo>
                <a:cubicBezTo>
                  <a:pt x="4604809" y="180699"/>
                  <a:pt x="4612355" y="178012"/>
                  <a:pt x="4621765" y="175324"/>
                </a:cubicBezTo>
                <a:cubicBezTo>
                  <a:pt x="4631176" y="172637"/>
                  <a:pt x="4641547" y="171190"/>
                  <a:pt x="4652880" y="170984"/>
                </a:cubicBezTo>
                <a:close/>
                <a:moveTo>
                  <a:pt x="3125222" y="136189"/>
                </a:moveTo>
                <a:cubicBezTo>
                  <a:pt x="3110365" y="136379"/>
                  <a:pt x="3097080" y="141033"/>
                  <a:pt x="3085368" y="150149"/>
                </a:cubicBezTo>
                <a:cubicBezTo>
                  <a:pt x="3073656" y="159265"/>
                  <a:pt x="3064831" y="171699"/>
                  <a:pt x="3058895" y="187452"/>
                </a:cubicBezTo>
                <a:lnTo>
                  <a:pt x="3161359" y="187452"/>
                </a:lnTo>
                <a:cubicBezTo>
                  <a:pt x="3161397" y="187262"/>
                  <a:pt x="3161549" y="185812"/>
                  <a:pt x="3161816" y="183104"/>
                </a:cubicBezTo>
                <a:cubicBezTo>
                  <a:pt x="3162083" y="180396"/>
                  <a:pt x="3162236" y="177573"/>
                  <a:pt x="3162274" y="174636"/>
                </a:cubicBezTo>
                <a:cubicBezTo>
                  <a:pt x="3162131" y="162421"/>
                  <a:pt x="3158757" y="152981"/>
                  <a:pt x="3152153" y="146316"/>
                </a:cubicBezTo>
                <a:cubicBezTo>
                  <a:pt x="3145549" y="139650"/>
                  <a:pt x="3136572" y="136275"/>
                  <a:pt x="3125222" y="136189"/>
                </a:cubicBezTo>
                <a:close/>
                <a:moveTo>
                  <a:pt x="5289207" y="132274"/>
                </a:moveTo>
                <a:lnTo>
                  <a:pt x="5326383" y="132274"/>
                </a:lnTo>
                <a:lnTo>
                  <a:pt x="5318153" y="174641"/>
                </a:lnTo>
                <a:lnTo>
                  <a:pt x="5353815" y="174641"/>
                </a:lnTo>
                <a:lnTo>
                  <a:pt x="5348328" y="203559"/>
                </a:lnTo>
                <a:lnTo>
                  <a:pt x="5312667" y="203559"/>
                </a:lnTo>
                <a:lnTo>
                  <a:pt x="5300170" y="268812"/>
                </a:lnTo>
                <a:cubicBezTo>
                  <a:pt x="5299865" y="270692"/>
                  <a:pt x="5299637" y="272573"/>
                  <a:pt x="5299484" y="274453"/>
                </a:cubicBezTo>
                <a:cubicBezTo>
                  <a:pt x="5299332" y="276333"/>
                  <a:pt x="5299255" y="277909"/>
                  <a:pt x="5299255" y="279179"/>
                </a:cubicBezTo>
                <a:cubicBezTo>
                  <a:pt x="5299567" y="287927"/>
                  <a:pt x="5302221" y="293682"/>
                  <a:pt x="5307219" y="296445"/>
                </a:cubicBezTo>
                <a:cubicBezTo>
                  <a:pt x="5312216" y="299209"/>
                  <a:pt x="5317689" y="300467"/>
                  <a:pt x="5323639" y="300219"/>
                </a:cubicBezTo>
                <a:cubicBezTo>
                  <a:pt x="5326129" y="300193"/>
                  <a:pt x="5328161" y="300092"/>
                  <a:pt x="5329736" y="299914"/>
                </a:cubicBezTo>
                <a:cubicBezTo>
                  <a:pt x="5331311" y="299736"/>
                  <a:pt x="5332123" y="299634"/>
                  <a:pt x="5332174" y="299609"/>
                </a:cubicBezTo>
                <a:lnTo>
                  <a:pt x="5326078" y="330662"/>
                </a:lnTo>
                <a:cubicBezTo>
                  <a:pt x="5325932" y="330700"/>
                  <a:pt x="5324700" y="330852"/>
                  <a:pt x="5322382" y="331118"/>
                </a:cubicBezTo>
                <a:cubicBezTo>
                  <a:pt x="5320065" y="331385"/>
                  <a:pt x="5317537" y="331537"/>
                  <a:pt x="5314801" y="331575"/>
                </a:cubicBezTo>
                <a:cubicBezTo>
                  <a:pt x="5305295" y="331664"/>
                  <a:pt x="5296379" y="330269"/>
                  <a:pt x="5288049" y="327391"/>
                </a:cubicBezTo>
                <a:cubicBezTo>
                  <a:pt x="5279721" y="324513"/>
                  <a:pt x="5272949" y="319621"/>
                  <a:pt x="5267733" y="312715"/>
                </a:cubicBezTo>
                <a:cubicBezTo>
                  <a:pt x="5262519" y="305810"/>
                  <a:pt x="5259831" y="296359"/>
                  <a:pt x="5259669" y="284363"/>
                </a:cubicBezTo>
                <a:cubicBezTo>
                  <a:pt x="5259676" y="282222"/>
                  <a:pt x="5259815" y="279948"/>
                  <a:pt x="5260089" y="277540"/>
                </a:cubicBezTo>
                <a:cubicBezTo>
                  <a:pt x="5260361" y="275133"/>
                  <a:pt x="5260729" y="272630"/>
                  <a:pt x="5261193" y="270032"/>
                </a:cubicBezTo>
                <a:lnTo>
                  <a:pt x="5274287" y="203559"/>
                </a:lnTo>
                <a:lnTo>
                  <a:pt x="5250221" y="203559"/>
                </a:lnTo>
                <a:lnTo>
                  <a:pt x="5256012" y="174641"/>
                </a:lnTo>
                <a:lnTo>
                  <a:pt x="5280985" y="174641"/>
                </a:lnTo>
                <a:close/>
                <a:moveTo>
                  <a:pt x="5165933" y="113681"/>
                </a:moveTo>
                <a:lnTo>
                  <a:pt x="5228389" y="113681"/>
                </a:lnTo>
                <a:lnTo>
                  <a:pt x="5196995" y="277048"/>
                </a:lnTo>
                <a:cubicBezTo>
                  <a:pt x="5196531" y="279081"/>
                  <a:pt x="5196163" y="281113"/>
                  <a:pt x="5195891" y="283146"/>
                </a:cubicBezTo>
                <a:cubicBezTo>
                  <a:pt x="5195617" y="285178"/>
                  <a:pt x="5195477" y="286906"/>
                  <a:pt x="5195471" y="288329"/>
                </a:cubicBezTo>
                <a:cubicBezTo>
                  <a:pt x="5195522" y="292946"/>
                  <a:pt x="5196716" y="296059"/>
                  <a:pt x="5199053" y="297666"/>
                </a:cubicBezTo>
                <a:cubicBezTo>
                  <a:pt x="5201389" y="299272"/>
                  <a:pt x="5204565" y="300022"/>
                  <a:pt x="5208577" y="299914"/>
                </a:cubicBezTo>
                <a:cubicBezTo>
                  <a:pt x="5210737" y="299901"/>
                  <a:pt x="5212439" y="299850"/>
                  <a:pt x="5213683" y="299762"/>
                </a:cubicBezTo>
                <a:cubicBezTo>
                  <a:pt x="5214927" y="299673"/>
                  <a:pt x="5215563" y="299622"/>
                  <a:pt x="5215588" y="299609"/>
                </a:cubicBezTo>
                <a:lnTo>
                  <a:pt x="5209492" y="330357"/>
                </a:lnTo>
                <a:cubicBezTo>
                  <a:pt x="5209371" y="330395"/>
                  <a:pt x="5208013" y="330547"/>
                  <a:pt x="5205415" y="330814"/>
                </a:cubicBezTo>
                <a:cubicBezTo>
                  <a:pt x="5202818" y="331080"/>
                  <a:pt x="5199707" y="331232"/>
                  <a:pt x="5196081" y="331270"/>
                </a:cubicBezTo>
                <a:cubicBezTo>
                  <a:pt x="5189733" y="331404"/>
                  <a:pt x="5183481" y="330663"/>
                  <a:pt x="5177325" y="329049"/>
                </a:cubicBezTo>
                <a:cubicBezTo>
                  <a:pt x="5171169" y="327435"/>
                  <a:pt x="5166045" y="324146"/>
                  <a:pt x="5161953" y="319182"/>
                </a:cubicBezTo>
                <a:cubicBezTo>
                  <a:pt x="5157860" y="314218"/>
                  <a:pt x="5155737" y="306779"/>
                  <a:pt x="5155581" y="296865"/>
                </a:cubicBezTo>
                <a:cubicBezTo>
                  <a:pt x="5155581" y="294572"/>
                  <a:pt x="5155733" y="292070"/>
                  <a:pt x="5156037" y="289358"/>
                </a:cubicBezTo>
                <a:cubicBezTo>
                  <a:pt x="5156341" y="286646"/>
                  <a:pt x="5156799" y="283762"/>
                  <a:pt x="5157407" y="280707"/>
                </a:cubicBezTo>
                <a:lnTo>
                  <a:pt x="5184204" y="142599"/>
                </a:lnTo>
                <a:lnTo>
                  <a:pt x="5160148" y="142599"/>
                </a:lnTo>
                <a:close/>
                <a:moveTo>
                  <a:pt x="4860877" y="113681"/>
                </a:moveTo>
                <a:lnTo>
                  <a:pt x="4923361" y="113681"/>
                </a:lnTo>
                <a:lnTo>
                  <a:pt x="4891357" y="279789"/>
                </a:lnTo>
                <a:cubicBezTo>
                  <a:pt x="4891039" y="281345"/>
                  <a:pt x="4890760" y="282959"/>
                  <a:pt x="4890519" y="284629"/>
                </a:cubicBezTo>
                <a:cubicBezTo>
                  <a:pt x="4890277" y="286300"/>
                  <a:pt x="4890151" y="287837"/>
                  <a:pt x="4890137" y="289241"/>
                </a:cubicBezTo>
                <a:cubicBezTo>
                  <a:pt x="4890189" y="293898"/>
                  <a:pt x="4891383" y="297163"/>
                  <a:pt x="4893719" y="299036"/>
                </a:cubicBezTo>
                <a:cubicBezTo>
                  <a:pt x="4896056" y="300910"/>
                  <a:pt x="4899231" y="301812"/>
                  <a:pt x="4903245" y="301742"/>
                </a:cubicBezTo>
                <a:cubicBezTo>
                  <a:pt x="4905124" y="301717"/>
                  <a:pt x="4906699" y="301615"/>
                  <a:pt x="4907969" y="301438"/>
                </a:cubicBezTo>
                <a:cubicBezTo>
                  <a:pt x="4909239" y="301260"/>
                  <a:pt x="4909899" y="301159"/>
                  <a:pt x="4909950" y="301133"/>
                </a:cubicBezTo>
                <a:lnTo>
                  <a:pt x="4904159" y="330052"/>
                </a:lnTo>
                <a:cubicBezTo>
                  <a:pt x="4904057" y="330090"/>
                  <a:pt x="4902660" y="330243"/>
                  <a:pt x="4899968" y="330509"/>
                </a:cubicBezTo>
                <a:cubicBezTo>
                  <a:pt x="4897275" y="330775"/>
                  <a:pt x="4893897" y="330927"/>
                  <a:pt x="4889833" y="330966"/>
                </a:cubicBezTo>
                <a:cubicBezTo>
                  <a:pt x="4879565" y="331226"/>
                  <a:pt x="4870993" y="329564"/>
                  <a:pt x="4864115" y="325981"/>
                </a:cubicBezTo>
                <a:cubicBezTo>
                  <a:pt x="4857239" y="322398"/>
                  <a:pt x="4853315" y="315333"/>
                  <a:pt x="4852343" y="304787"/>
                </a:cubicBezTo>
                <a:lnTo>
                  <a:pt x="4851733" y="304787"/>
                </a:lnTo>
                <a:cubicBezTo>
                  <a:pt x="4846209" y="313051"/>
                  <a:pt x="4838817" y="319888"/>
                  <a:pt x="4829559" y="325298"/>
                </a:cubicBezTo>
                <a:cubicBezTo>
                  <a:pt x="4820301" y="330709"/>
                  <a:pt x="4810318" y="333512"/>
                  <a:pt x="4799613" y="333709"/>
                </a:cubicBezTo>
                <a:cubicBezTo>
                  <a:pt x="4780622" y="333481"/>
                  <a:pt x="4766051" y="327619"/>
                  <a:pt x="4755899" y="316121"/>
                </a:cubicBezTo>
                <a:cubicBezTo>
                  <a:pt x="4745747" y="304623"/>
                  <a:pt x="4740620" y="288853"/>
                  <a:pt x="4740519" y="268812"/>
                </a:cubicBezTo>
                <a:cubicBezTo>
                  <a:pt x="4740743" y="249269"/>
                  <a:pt x="4744829" y="232187"/>
                  <a:pt x="4752781" y="217564"/>
                </a:cubicBezTo>
                <a:cubicBezTo>
                  <a:pt x="4760731" y="202942"/>
                  <a:pt x="4771205" y="191555"/>
                  <a:pt x="4784201" y="183404"/>
                </a:cubicBezTo>
                <a:cubicBezTo>
                  <a:pt x="4797199" y="175253"/>
                  <a:pt x="4811377" y="171113"/>
                  <a:pt x="4826739" y="170984"/>
                </a:cubicBezTo>
                <a:cubicBezTo>
                  <a:pt x="4835356" y="170901"/>
                  <a:pt x="4843573" y="172588"/>
                  <a:pt x="4851390" y="176045"/>
                </a:cubicBezTo>
                <a:cubicBezTo>
                  <a:pt x="4859207" y="179502"/>
                  <a:pt x="4865214" y="185223"/>
                  <a:pt x="4869411" y="193208"/>
                </a:cubicBezTo>
                <a:lnTo>
                  <a:pt x="4870021" y="193208"/>
                </a:lnTo>
                <a:cubicBezTo>
                  <a:pt x="4870015" y="193101"/>
                  <a:pt x="4870103" y="192098"/>
                  <a:pt x="4870287" y="190202"/>
                </a:cubicBezTo>
                <a:cubicBezTo>
                  <a:pt x="4870472" y="188305"/>
                  <a:pt x="4870789" y="186162"/>
                  <a:pt x="4871240" y="183770"/>
                </a:cubicBezTo>
                <a:lnTo>
                  <a:pt x="4879165" y="142599"/>
                </a:lnTo>
                <a:lnTo>
                  <a:pt x="4855085" y="142599"/>
                </a:lnTo>
                <a:close/>
                <a:moveTo>
                  <a:pt x="3382873" y="96927"/>
                </a:moveTo>
                <a:lnTo>
                  <a:pt x="3476542" y="96927"/>
                </a:lnTo>
                <a:lnTo>
                  <a:pt x="3445910" y="254648"/>
                </a:lnTo>
                <a:cubicBezTo>
                  <a:pt x="3445433" y="256983"/>
                  <a:pt x="3445014" y="259403"/>
                  <a:pt x="3444652" y="261909"/>
                </a:cubicBezTo>
                <a:cubicBezTo>
                  <a:pt x="3444291" y="264415"/>
                  <a:pt x="3444100" y="266721"/>
                  <a:pt x="3444081" y="268827"/>
                </a:cubicBezTo>
                <a:cubicBezTo>
                  <a:pt x="3444157" y="275811"/>
                  <a:pt x="3445947" y="280709"/>
                  <a:pt x="3449453" y="283520"/>
                </a:cubicBezTo>
                <a:cubicBezTo>
                  <a:pt x="3452958" y="286331"/>
                  <a:pt x="3457721" y="287684"/>
                  <a:pt x="3463740" y="287579"/>
                </a:cubicBezTo>
                <a:cubicBezTo>
                  <a:pt x="3466560" y="287541"/>
                  <a:pt x="3468922" y="287389"/>
                  <a:pt x="3470827" y="287122"/>
                </a:cubicBezTo>
                <a:cubicBezTo>
                  <a:pt x="3472732" y="286855"/>
                  <a:pt x="3473723" y="286702"/>
                  <a:pt x="3473799" y="286664"/>
                </a:cubicBezTo>
                <a:lnTo>
                  <a:pt x="3465569" y="330043"/>
                </a:lnTo>
                <a:cubicBezTo>
                  <a:pt x="3465341" y="330100"/>
                  <a:pt x="3463169" y="330329"/>
                  <a:pt x="3459054" y="330728"/>
                </a:cubicBezTo>
                <a:cubicBezTo>
                  <a:pt x="3454939" y="331128"/>
                  <a:pt x="3450253" y="331356"/>
                  <a:pt x="3444995" y="331413"/>
                </a:cubicBezTo>
                <a:cubicBezTo>
                  <a:pt x="3435473" y="331644"/>
                  <a:pt x="3426095" y="330776"/>
                  <a:pt x="3416861" y="328809"/>
                </a:cubicBezTo>
                <a:cubicBezTo>
                  <a:pt x="3407627" y="326841"/>
                  <a:pt x="3399941" y="322387"/>
                  <a:pt x="3393803" y="315447"/>
                </a:cubicBezTo>
                <a:cubicBezTo>
                  <a:pt x="3387665" y="308506"/>
                  <a:pt x="3384479" y="297693"/>
                  <a:pt x="3384245" y="283005"/>
                </a:cubicBezTo>
                <a:cubicBezTo>
                  <a:pt x="3384245" y="279785"/>
                  <a:pt x="3384473" y="276164"/>
                  <a:pt x="3384930" y="272143"/>
                </a:cubicBezTo>
                <a:cubicBezTo>
                  <a:pt x="3385387" y="268122"/>
                  <a:pt x="3386072" y="263815"/>
                  <a:pt x="3386985" y="259222"/>
                </a:cubicBezTo>
                <a:lnTo>
                  <a:pt x="3410280" y="140304"/>
                </a:lnTo>
                <a:lnTo>
                  <a:pt x="3374187" y="140304"/>
                </a:lnTo>
                <a:close/>
                <a:moveTo>
                  <a:pt x="3712209" y="91440"/>
                </a:moveTo>
                <a:cubicBezTo>
                  <a:pt x="3732119" y="91469"/>
                  <a:pt x="3747917" y="96778"/>
                  <a:pt x="3759603" y="107369"/>
                </a:cubicBezTo>
                <a:cubicBezTo>
                  <a:pt x="3771289" y="117960"/>
                  <a:pt x="3777265" y="133663"/>
                  <a:pt x="3777532" y="154477"/>
                </a:cubicBezTo>
                <a:cubicBezTo>
                  <a:pt x="3777301" y="164608"/>
                  <a:pt x="3775683" y="177365"/>
                  <a:pt x="3772676" y="192748"/>
                </a:cubicBezTo>
                <a:cubicBezTo>
                  <a:pt x="3769670" y="208131"/>
                  <a:pt x="3766663" y="222957"/>
                  <a:pt x="3763655" y="237228"/>
                </a:cubicBezTo>
                <a:cubicBezTo>
                  <a:pt x="3760647" y="251498"/>
                  <a:pt x="3759024" y="262031"/>
                  <a:pt x="3758787" y="268827"/>
                </a:cubicBezTo>
                <a:cubicBezTo>
                  <a:pt x="3758863" y="276011"/>
                  <a:pt x="3760653" y="280966"/>
                  <a:pt x="3764159" y="283691"/>
                </a:cubicBezTo>
                <a:cubicBezTo>
                  <a:pt x="3767664" y="286417"/>
                  <a:pt x="3772427" y="287713"/>
                  <a:pt x="3778447" y="287579"/>
                </a:cubicBezTo>
                <a:cubicBezTo>
                  <a:pt x="3781266" y="287541"/>
                  <a:pt x="3783628" y="287389"/>
                  <a:pt x="3785533" y="287122"/>
                </a:cubicBezTo>
                <a:cubicBezTo>
                  <a:pt x="3787438" y="286855"/>
                  <a:pt x="3788429" y="286702"/>
                  <a:pt x="3788505" y="286664"/>
                </a:cubicBezTo>
                <a:lnTo>
                  <a:pt x="3780275" y="330043"/>
                </a:lnTo>
                <a:cubicBezTo>
                  <a:pt x="3780218" y="330100"/>
                  <a:pt x="3778161" y="330329"/>
                  <a:pt x="3774103" y="330728"/>
                </a:cubicBezTo>
                <a:cubicBezTo>
                  <a:pt x="3770046" y="331128"/>
                  <a:pt x="3764331" y="331356"/>
                  <a:pt x="3756959" y="331413"/>
                </a:cubicBezTo>
                <a:cubicBezTo>
                  <a:pt x="3748628" y="331633"/>
                  <a:pt x="3740069" y="330737"/>
                  <a:pt x="3731279" y="328724"/>
                </a:cubicBezTo>
                <a:cubicBezTo>
                  <a:pt x="3722491" y="326711"/>
                  <a:pt x="3715047" y="322263"/>
                  <a:pt x="3708949" y="315379"/>
                </a:cubicBezTo>
                <a:cubicBezTo>
                  <a:pt x="3702851" y="308495"/>
                  <a:pt x="3699670" y="297857"/>
                  <a:pt x="3699408" y="283463"/>
                </a:cubicBezTo>
                <a:cubicBezTo>
                  <a:pt x="3699627" y="274840"/>
                  <a:pt x="3701167" y="263169"/>
                  <a:pt x="3704027" y="248448"/>
                </a:cubicBezTo>
                <a:cubicBezTo>
                  <a:pt x="3706887" y="233727"/>
                  <a:pt x="3709747" y="219208"/>
                  <a:pt x="3712609" y="204892"/>
                </a:cubicBezTo>
                <a:cubicBezTo>
                  <a:pt x="3715470" y="190576"/>
                  <a:pt x="3717013" y="179715"/>
                  <a:pt x="3717239" y="172308"/>
                </a:cubicBezTo>
                <a:cubicBezTo>
                  <a:pt x="3717315" y="163545"/>
                  <a:pt x="3714991" y="156725"/>
                  <a:pt x="3710267" y="151848"/>
                </a:cubicBezTo>
                <a:cubicBezTo>
                  <a:pt x="3705542" y="146971"/>
                  <a:pt x="3697960" y="144495"/>
                  <a:pt x="3687521" y="144418"/>
                </a:cubicBezTo>
                <a:cubicBezTo>
                  <a:pt x="3667023" y="145114"/>
                  <a:pt x="3649383" y="153439"/>
                  <a:pt x="3634599" y="169393"/>
                </a:cubicBezTo>
                <a:cubicBezTo>
                  <a:pt x="3619817" y="185347"/>
                  <a:pt x="3610177" y="204759"/>
                  <a:pt x="3605682" y="227629"/>
                </a:cubicBezTo>
                <a:lnTo>
                  <a:pt x="3585565" y="330042"/>
                </a:lnTo>
                <a:lnTo>
                  <a:pt x="3527501" y="330042"/>
                </a:lnTo>
                <a:lnTo>
                  <a:pt x="3562705" y="150362"/>
                </a:lnTo>
                <a:cubicBezTo>
                  <a:pt x="3563191" y="147343"/>
                  <a:pt x="3562791" y="144923"/>
                  <a:pt x="3561505" y="143104"/>
                </a:cubicBezTo>
                <a:cubicBezTo>
                  <a:pt x="3560219" y="141285"/>
                  <a:pt x="3557876" y="140351"/>
                  <a:pt x="3554475" y="140304"/>
                </a:cubicBezTo>
                <a:lnTo>
                  <a:pt x="3528415" y="140304"/>
                </a:lnTo>
                <a:lnTo>
                  <a:pt x="3536645" y="96927"/>
                </a:lnTo>
                <a:lnTo>
                  <a:pt x="3597909" y="96927"/>
                </a:lnTo>
                <a:cubicBezTo>
                  <a:pt x="3606997" y="96955"/>
                  <a:pt x="3613625" y="98725"/>
                  <a:pt x="3617798" y="102235"/>
                </a:cubicBezTo>
                <a:cubicBezTo>
                  <a:pt x="3621969" y="105745"/>
                  <a:pt x="3624027" y="110824"/>
                  <a:pt x="3623970" y="117474"/>
                </a:cubicBezTo>
                <a:cubicBezTo>
                  <a:pt x="3623941" y="120299"/>
                  <a:pt x="3623427" y="124351"/>
                  <a:pt x="3622427" y="129631"/>
                </a:cubicBezTo>
                <a:cubicBezTo>
                  <a:pt x="3621427" y="134911"/>
                  <a:pt x="3620112" y="139536"/>
                  <a:pt x="3618483" y="143505"/>
                </a:cubicBezTo>
                <a:lnTo>
                  <a:pt x="3619398" y="143505"/>
                </a:lnTo>
                <a:cubicBezTo>
                  <a:pt x="3620789" y="140130"/>
                  <a:pt x="3625220" y="134345"/>
                  <a:pt x="3632691" y="126150"/>
                </a:cubicBezTo>
                <a:cubicBezTo>
                  <a:pt x="3640161" y="117955"/>
                  <a:pt x="3650553" y="110241"/>
                  <a:pt x="3663865" y="103010"/>
                </a:cubicBezTo>
                <a:cubicBezTo>
                  <a:pt x="3677177" y="95779"/>
                  <a:pt x="3693292" y="91922"/>
                  <a:pt x="3712209" y="91440"/>
                </a:cubicBezTo>
                <a:close/>
                <a:moveTo>
                  <a:pt x="3126594" y="91440"/>
                </a:moveTo>
                <a:cubicBezTo>
                  <a:pt x="3157659" y="91885"/>
                  <a:pt x="3180893" y="100128"/>
                  <a:pt x="3196295" y="116168"/>
                </a:cubicBezTo>
                <a:cubicBezTo>
                  <a:pt x="3211697" y="132208"/>
                  <a:pt x="3219387" y="153376"/>
                  <a:pt x="3219367" y="179671"/>
                </a:cubicBezTo>
                <a:cubicBezTo>
                  <a:pt x="3219044" y="190218"/>
                  <a:pt x="3217749" y="199733"/>
                  <a:pt x="3215485" y="208218"/>
                </a:cubicBezTo>
                <a:cubicBezTo>
                  <a:pt x="3213220" y="216702"/>
                  <a:pt x="3211925" y="221191"/>
                  <a:pt x="3211602" y="221685"/>
                </a:cubicBezTo>
                <a:lnTo>
                  <a:pt x="3051118" y="221685"/>
                </a:lnTo>
                <a:cubicBezTo>
                  <a:pt x="3051061" y="221780"/>
                  <a:pt x="3050833" y="222963"/>
                  <a:pt x="3050432" y="225231"/>
                </a:cubicBezTo>
                <a:cubicBezTo>
                  <a:pt x="3050032" y="227500"/>
                  <a:pt x="3049803" y="230284"/>
                  <a:pt x="3049746" y="233583"/>
                </a:cubicBezTo>
                <a:cubicBezTo>
                  <a:pt x="3049870" y="249208"/>
                  <a:pt x="3054997" y="261887"/>
                  <a:pt x="3065127" y="271621"/>
                </a:cubicBezTo>
                <a:cubicBezTo>
                  <a:pt x="3075257" y="281355"/>
                  <a:pt x="3089647" y="286369"/>
                  <a:pt x="3108297" y="286665"/>
                </a:cubicBezTo>
                <a:cubicBezTo>
                  <a:pt x="3120997" y="286348"/>
                  <a:pt x="3132798" y="284134"/>
                  <a:pt x="3143699" y="280021"/>
                </a:cubicBezTo>
                <a:cubicBezTo>
                  <a:pt x="3154599" y="275908"/>
                  <a:pt x="3163416" y="271795"/>
                  <a:pt x="3170149" y="267683"/>
                </a:cubicBezTo>
                <a:cubicBezTo>
                  <a:pt x="3176881" y="263570"/>
                  <a:pt x="3180347" y="261355"/>
                  <a:pt x="3180544" y="261039"/>
                </a:cubicBezTo>
                <a:lnTo>
                  <a:pt x="3196073" y="304932"/>
                </a:lnTo>
                <a:cubicBezTo>
                  <a:pt x="3195893" y="305309"/>
                  <a:pt x="3191786" y="307953"/>
                  <a:pt x="3183753" y="312864"/>
                </a:cubicBezTo>
                <a:cubicBezTo>
                  <a:pt x="3175719" y="317774"/>
                  <a:pt x="3164839" y="322685"/>
                  <a:pt x="3151113" y="327596"/>
                </a:cubicBezTo>
                <a:cubicBezTo>
                  <a:pt x="3137387" y="332506"/>
                  <a:pt x="3121895" y="335150"/>
                  <a:pt x="3104637" y="335528"/>
                </a:cubicBezTo>
                <a:cubicBezTo>
                  <a:pt x="3068106" y="334874"/>
                  <a:pt x="3040125" y="325222"/>
                  <a:pt x="3020695" y="306574"/>
                </a:cubicBezTo>
                <a:cubicBezTo>
                  <a:pt x="3001265" y="287925"/>
                  <a:pt x="2991461" y="264205"/>
                  <a:pt x="2991281" y="235413"/>
                </a:cubicBezTo>
                <a:cubicBezTo>
                  <a:pt x="2991512" y="208738"/>
                  <a:pt x="2997445" y="184580"/>
                  <a:pt x="3009082" y="162938"/>
                </a:cubicBezTo>
                <a:cubicBezTo>
                  <a:pt x="3020719" y="141296"/>
                  <a:pt x="3036675" y="124047"/>
                  <a:pt x="3056952" y="111192"/>
                </a:cubicBezTo>
                <a:cubicBezTo>
                  <a:pt x="3077229" y="98337"/>
                  <a:pt x="3100443" y="91753"/>
                  <a:pt x="3126594" y="91440"/>
                </a:cubicBezTo>
                <a:close/>
                <a:moveTo>
                  <a:pt x="2874009" y="91440"/>
                </a:moveTo>
                <a:cubicBezTo>
                  <a:pt x="2893919" y="91469"/>
                  <a:pt x="2909717" y="96778"/>
                  <a:pt x="2921403" y="107369"/>
                </a:cubicBezTo>
                <a:cubicBezTo>
                  <a:pt x="2933089" y="117960"/>
                  <a:pt x="2939066" y="133663"/>
                  <a:pt x="2939332" y="154477"/>
                </a:cubicBezTo>
                <a:cubicBezTo>
                  <a:pt x="2939101" y="164608"/>
                  <a:pt x="2937483" y="177365"/>
                  <a:pt x="2934476" y="192748"/>
                </a:cubicBezTo>
                <a:cubicBezTo>
                  <a:pt x="2931470" y="208131"/>
                  <a:pt x="2928463" y="222957"/>
                  <a:pt x="2925455" y="237228"/>
                </a:cubicBezTo>
                <a:cubicBezTo>
                  <a:pt x="2922447" y="251498"/>
                  <a:pt x="2920824" y="262031"/>
                  <a:pt x="2920587" y="268827"/>
                </a:cubicBezTo>
                <a:cubicBezTo>
                  <a:pt x="2920663" y="276011"/>
                  <a:pt x="2922454" y="280966"/>
                  <a:pt x="2925959" y="283691"/>
                </a:cubicBezTo>
                <a:cubicBezTo>
                  <a:pt x="2929464" y="286417"/>
                  <a:pt x="2934227" y="287713"/>
                  <a:pt x="2940247" y="287579"/>
                </a:cubicBezTo>
                <a:cubicBezTo>
                  <a:pt x="2943066" y="287541"/>
                  <a:pt x="2945428" y="287389"/>
                  <a:pt x="2947333" y="287122"/>
                </a:cubicBezTo>
                <a:cubicBezTo>
                  <a:pt x="2949238" y="286855"/>
                  <a:pt x="2950229" y="286702"/>
                  <a:pt x="2950305" y="286664"/>
                </a:cubicBezTo>
                <a:lnTo>
                  <a:pt x="2942075" y="330043"/>
                </a:lnTo>
                <a:cubicBezTo>
                  <a:pt x="2942018" y="330100"/>
                  <a:pt x="2939961" y="330329"/>
                  <a:pt x="2935903" y="330728"/>
                </a:cubicBezTo>
                <a:cubicBezTo>
                  <a:pt x="2931846" y="331128"/>
                  <a:pt x="2926131" y="331356"/>
                  <a:pt x="2918760" y="331413"/>
                </a:cubicBezTo>
                <a:cubicBezTo>
                  <a:pt x="2910428" y="331633"/>
                  <a:pt x="2901868" y="330737"/>
                  <a:pt x="2893080" y="328724"/>
                </a:cubicBezTo>
                <a:cubicBezTo>
                  <a:pt x="2884291" y="326711"/>
                  <a:pt x="2876848" y="322263"/>
                  <a:pt x="2870749" y="315379"/>
                </a:cubicBezTo>
                <a:cubicBezTo>
                  <a:pt x="2864651" y="308495"/>
                  <a:pt x="2861470" y="297857"/>
                  <a:pt x="2861208" y="283463"/>
                </a:cubicBezTo>
                <a:cubicBezTo>
                  <a:pt x="2861428" y="274840"/>
                  <a:pt x="2862967" y="263169"/>
                  <a:pt x="2865827" y="248448"/>
                </a:cubicBezTo>
                <a:cubicBezTo>
                  <a:pt x="2868687" y="233727"/>
                  <a:pt x="2871547" y="219208"/>
                  <a:pt x="2874408" y="204892"/>
                </a:cubicBezTo>
                <a:cubicBezTo>
                  <a:pt x="2877270" y="190576"/>
                  <a:pt x="2878813" y="179715"/>
                  <a:pt x="2879039" y="172308"/>
                </a:cubicBezTo>
                <a:cubicBezTo>
                  <a:pt x="2879115" y="163545"/>
                  <a:pt x="2876791" y="156725"/>
                  <a:pt x="2872067" y="151848"/>
                </a:cubicBezTo>
                <a:cubicBezTo>
                  <a:pt x="2867342" y="146971"/>
                  <a:pt x="2859760" y="144495"/>
                  <a:pt x="2849321" y="144418"/>
                </a:cubicBezTo>
                <a:cubicBezTo>
                  <a:pt x="2828823" y="145114"/>
                  <a:pt x="2811183" y="153439"/>
                  <a:pt x="2796400" y="169393"/>
                </a:cubicBezTo>
                <a:cubicBezTo>
                  <a:pt x="2781617" y="185347"/>
                  <a:pt x="2771978" y="204759"/>
                  <a:pt x="2767482" y="227629"/>
                </a:cubicBezTo>
                <a:lnTo>
                  <a:pt x="2747365" y="330042"/>
                </a:lnTo>
                <a:lnTo>
                  <a:pt x="2689301" y="330042"/>
                </a:lnTo>
                <a:lnTo>
                  <a:pt x="2724505" y="150362"/>
                </a:lnTo>
                <a:cubicBezTo>
                  <a:pt x="2724991" y="147343"/>
                  <a:pt x="2724591" y="144923"/>
                  <a:pt x="2723305" y="143104"/>
                </a:cubicBezTo>
                <a:cubicBezTo>
                  <a:pt x="2722019" y="141285"/>
                  <a:pt x="2719676" y="140351"/>
                  <a:pt x="2716275" y="140304"/>
                </a:cubicBezTo>
                <a:lnTo>
                  <a:pt x="2690215" y="140304"/>
                </a:lnTo>
                <a:lnTo>
                  <a:pt x="2698445" y="96927"/>
                </a:lnTo>
                <a:lnTo>
                  <a:pt x="2759709" y="96927"/>
                </a:lnTo>
                <a:cubicBezTo>
                  <a:pt x="2768797" y="96955"/>
                  <a:pt x="2775426" y="98725"/>
                  <a:pt x="2779598" y="102235"/>
                </a:cubicBezTo>
                <a:cubicBezTo>
                  <a:pt x="2783770" y="105745"/>
                  <a:pt x="2785827" y="110824"/>
                  <a:pt x="2785770" y="117474"/>
                </a:cubicBezTo>
                <a:cubicBezTo>
                  <a:pt x="2785741" y="120299"/>
                  <a:pt x="2785227" y="124351"/>
                  <a:pt x="2784227" y="129631"/>
                </a:cubicBezTo>
                <a:cubicBezTo>
                  <a:pt x="2783227" y="134911"/>
                  <a:pt x="2781913" y="139536"/>
                  <a:pt x="2780283" y="143505"/>
                </a:cubicBezTo>
                <a:lnTo>
                  <a:pt x="2781198" y="143505"/>
                </a:lnTo>
                <a:cubicBezTo>
                  <a:pt x="2782589" y="140130"/>
                  <a:pt x="2787020" y="134345"/>
                  <a:pt x="2794491" y="126150"/>
                </a:cubicBezTo>
                <a:cubicBezTo>
                  <a:pt x="2801961" y="117955"/>
                  <a:pt x="2812353" y="110241"/>
                  <a:pt x="2825665" y="103010"/>
                </a:cubicBezTo>
                <a:cubicBezTo>
                  <a:pt x="2838977" y="95779"/>
                  <a:pt x="2855092" y="91922"/>
                  <a:pt x="2874009" y="91440"/>
                </a:cubicBezTo>
                <a:close/>
                <a:moveTo>
                  <a:pt x="4351563" y="63951"/>
                </a:moveTo>
                <a:cubicBezTo>
                  <a:pt x="4351449" y="64266"/>
                  <a:pt x="4349735" y="66953"/>
                  <a:pt x="4346421" y="72013"/>
                </a:cubicBezTo>
                <a:cubicBezTo>
                  <a:pt x="4343107" y="77073"/>
                  <a:pt x="4338879" y="82619"/>
                  <a:pt x="4333737" y="88651"/>
                </a:cubicBezTo>
                <a:lnTo>
                  <a:pt x="4235459" y="199340"/>
                </a:lnTo>
                <a:lnTo>
                  <a:pt x="4235459" y="200254"/>
                </a:lnTo>
                <a:lnTo>
                  <a:pt x="4323681" y="200254"/>
                </a:lnTo>
                <a:lnTo>
                  <a:pt x="4345165" y="91853"/>
                </a:lnTo>
                <a:cubicBezTo>
                  <a:pt x="4346288" y="85487"/>
                  <a:pt x="4347811" y="79351"/>
                  <a:pt x="4349735" y="73442"/>
                </a:cubicBezTo>
                <a:cubicBezTo>
                  <a:pt x="4351659" y="67534"/>
                  <a:pt x="4352725" y="64370"/>
                  <a:pt x="4352935" y="63951"/>
                </a:cubicBezTo>
                <a:close/>
                <a:moveTo>
                  <a:pt x="2508912" y="52521"/>
                </a:moveTo>
                <a:cubicBezTo>
                  <a:pt x="2486416" y="52809"/>
                  <a:pt x="2465250" y="59042"/>
                  <a:pt x="2445413" y="71220"/>
                </a:cubicBezTo>
                <a:cubicBezTo>
                  <a:pt x="2425576" y="83399"/>
                  <a:pt x="2409423" y="99794"/>
                  <a:pt x="2396954" y="120407"/>
                </a:cubicBezTo>
                <a:cubicBezTo>
                  <a:pt x="2384485" y="141020"/>
                  <a:pt x="2378054" y="164123"/>
                  <a:pt x="2377662" y="189716"/>
                </a:cubicBezTo>
                <a:cubicBezTo>
                  <a:pt x="2378072" y="217812"/>
                  <a:pt x="2386170" y="240277"/>
                  <a:pt x="2401957" y="257112"/>
                </a:cubicBezTo>
                <a:cubicBezTo>
                  <a:pt x="2417744" y="273947"/>
                  <a:pt x="2438762" y="282578"/>
                  <a:pt x="2465010" y="283007"/>
                </a:cubicBezTo>
                <a:cubicBezTo>
                  <a:pt x="2487074" y="282719"/>
                  <a:pt x="2508037" y="276385"/>
                  <a:pt x="2527899" y="264003"/>
                </a:cubicBezTo>
                <a:cubicBezTo>
                  <a:pt x="2547762" y="251622"/>
                  <a:pt x="2564017" y="234922"/>
                  <a:pt x="2576663" y="213902"/>
                </a:cubicBezTo>
                <a:cubicBezTo>
                  <a:pt x="2589310" y="192883"/>
                  <a:pt x="2595843" y="169272"/>
                  <a:pt x="2596261" y="143070"/>
                </a:cubicBezTo>
                <a:cubicBezTo>
                  <a:pt x="2595851" y="115688"/>
                  <a:pt x="2587753" y="93851"/>
                  <a:pt x="2571965" y="77559"/>
                </a:cubicBezTo>
                <a:cubicBezTo>
                  <a:pt x="2556178" y="61267"/>
                  <a:pt x="2535161" y="52921"/>
                  <a:pt x="2508912" y="52521"/>
                </a:cubicBezTo>
                <a:close/>
                <a:moveTo>
                  <a:pt x="2273332" y="34383"/>
                </a:moveTo>
                <a:lnTo>
                  <a:pt x="2311819" y="34383"/>
                </a:lnTo>
                <a:lnTo>
                  <a:pt x="2273332" y="129353"/>
                </a:lnTo>
                <a:lnTo>
                  <a:pt x="2223380" y="129353"/>
                </a:lnTo>
                <a:close/>
                <a:moveTo>
                  <a:pt x="2204955" y="34383"/>
                </a:moveTo>
                <a:lnTo>
                  <a:pt x="2243442" y="34383"/>
                </a:lnTo>
                <a:lnTo>
                  <a:pt x="2204955" y="129353"/>
                </a:lnTo>
                <a:lnTo>
                  <a:pt x="2155003" y="129353"/>
                </a:lnTo>
                <a:close/>
                <a:moveTo>
                  <a:pt x="4348363" y="5487"/>
                </a:moveTo>
                <a:lnTo>
                  <a:pt x="4419672" y="5487"/>
                </a:lnTo>
                <a:lnTo>
                  <a:pt x="4382189" y="200254"/>
                </a:lnTo>
                <a:lnTo>
                  <a:pt x="4423784" y="200254"/>
                </a:lnTo>
                <a:lnTo>
                  <a:pt x="4415101" y="246374"/>
                </a:lnTo>
                <a:lnTo>
                  <a:pt x="4373047" y="246374"/>
                </a:lnTo>
                <a:lnTo>
                  <a:pt x="4356591" y="330042"/>
                </a:lnTo>
                <a:lnTo>
                  <a:pt x="4298540" y="330042"/>
                </a:lnTo>
                <a:lnTo>
                  <a:pt x="4314995" y="246374"/>
                </a:lnTo>
                <a:lnTo>
                  <a:pt x="4163695" y="246374"/>
                </a:lnTo>
                <a:lnTo>
                  <a:pt x="4170094" y="210300"/>
                </a:lnTo>
                <a:close/>
                <a:moveTo>
                  <a:pt x="4070387" y="5487"/>
                </a:moveTo>
                <a:lnTo>
                  <a:pt x="4122037" y="5487"/>
                </a:lnTo>
                <a:lnTo>
                  <a:pt x="4068103" y="282093"/>
                </a:lnTo>
                <a:lnTo>
                  <a:pt x="4138034" y="282093"/>
                </a:lnTo>
                <a:lnTo>
                  <a:pt x="4128436" y="330042"/>
                </a:lnTo>
                <a:lnTo>
                  <a:pt x="3931437" y="330042"/>
                </a:lnTo>
                <a:lnTo>
                  <a:pt x="3940121" y="282093"/>
                </a:lnTo>
                <a:lnTo>
                  <a:pt x="4010511" y="282093"/>
                </a:lnTo>
                <a:lnTo>
                  <a:pt x="4046163" y="101956"/>
                </a:lnTo>
                <a:cubicBezTo>
                  <a:pt x="4047172" y="96203"/>
                  <a:pt x="4048239" y="91021"/>
                  <a:pt x="4049362" y="86411"/>
                </a:cubicBezTo>
                <a:cubicBezTo>
                  <a:pt x="4050486" y="81801"/>
                  <a:pt x="4051095" y="79363"/>
                  <a:pt x="4051191" y="79096"/>
                </a:cubicBezTo>
                <a:lnTo>
                  <a:pt x="4050277" y="79096"/>
                </a:lnTo>
                <a:cubicBezTo>
                  <a:pt x="4050219" y="79267"/>
                  <a:pt x="4048733" y="80982"/>
                  <a:pt x="4045820" y="84239"/>
                </a:cubicBezTo>
                <a:cubicBezTo>
                  <a:pt x="4042906" y="87497"/>
                  <a:pt x="4038907" y="91269"/>
                  <a:pt x="4033821" y="95555"/>
                </a:cubicBezTo>
                <a:lnTo>
                  <a:pt x="4000455" y="122987"/>
                </a:lnTo>
                <a:lnTo>
                  <a:pt x="3971659" y="84125"/>
                </a:lnTo>
                <a:close/>
                <a:moveTo>
                  <a:pt x="3436336" y="5487"/>
                </a:moveTo>
                <a:lnTo>
                  <a:pt x="3494830" y="5487"/>
                </a:lnTo>
                <a:lnTo>
                  <a:pt x="3484777" y="57093"/>
                </a:lnTo>
                <a:lnTo>
                  <a:pt x="3426283" y="57093"/>
                </a:lnTo>
                <a:close/>
                <a:moveTo>
                  <a:pt x="2513028" y="0"/>
                </a:moveTo>
                <a:cubicBezTo>
                  <a:pt x="2556441" y="750"/>
                  <a:pt x="2591127" y="13867"/>
                  <a:pt x="2617088" y="39352"/>
                </a:cubicBezTo>
                <a:cubicBezTo>
                  <a:pt x="2643049" y="64836"/>
                  <a:pt x="2656357" y="98189"/>
                  <a:pt x="2657011" y="139411"/>
                </a:cubicBezTo>
                <a:cubicBezTo>
                  <a:pt x="2656478" y="175233"/>
                  <a:pt x="2647084" y="207899"/>
                  <a:pt x="2628829" y="237410"/>
                </a:cubicBezTo>
                <a:cubicBezTo>
                  <a:pt x="2610573" y="266921"/>
                  <a:pt x="2586651" y="290538"/>
                  <a:pt x="2557064" y="308260"/>
                </a:cubicBezTo>
                <a:cubicBezTo>
                  <a:pt x="2527477" y="325982"/>
                  <a:pt x="2495421" y="335071"/>
                  <a:pt x="2460894" y="335528"/>
                </a:cubicBezTo>
                <a:cubicBezTo>
                  <a:pt x="2432200" y="335300"/>
                  <a:pt x="2407128" y="329107"/>
                  <a:pt x="2385677" y="316949"/>
                </a:cubicBezTo>
                <a:cubicBezTo>
                  <a:pt x="2364225" y="304790"/>
                  <a:pt x="2347525" y="288034"/>
                  <a:pt x="2335575" y="266678"/>
                </a:cubicBezTo>
                <a:cubicBezTo>
                  <a:pt x="2323626" y="245323"/>
                  <a:pt x="2317557" y="220736"/>
                  <a:pt x="2317369" y="192917"/>
                </a:cubicBezTo>
                <a:cubicBezTo>
                  <a:pt x="2317879" y="157710"/>
                  <a:pt x="2327166" y="125591"/>
                  <a:pt x="2345229" y="96560"/>
                </a:cubicBezTo>
                <a:cubicBezTo>
                  <a:pt x="2363293" y="67529"/>
                  <a:pt x="2387073" y="44291"/>
                  <a:pt x="2416570" y="26845"/>
                </a:cubicBezTo>
                <a:cubicBezTo>
                  <a:pt x="2446067" y="9399"/>
                  <a:pt x="2478219" y="451"/>
                  <a:pt x="2513028" y="0"/>
                </a:cubicBez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 hidden="1"/>
          <p:cNvSpPr/>
          <p:nvPr/>
        </p:nvSpPr>
        <p:spPr>
          <a:xfrm>
            <a:off x="5192456" y="-2000548"/>
            <a:ext cx="62833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778AE"/>
                </a:solidFill>
                <a:effectLst/>
                <a:uLnTx/>
                <a:uFillTx/>
                <a:latin typeface="Museo Slab 700"/>
              </a:rPr>
              <a:t>“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5778AE"/>
                </a:solidFill>
                <a:effectLst/>
                <a:uLnTx/>
                <a:uFillTx/>
                <a:latin typeface="Museo Slab 700"/>
              </a:rPr>
              <a:t>One in 14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778AE"/>
                </a:solidFill>
                <a:effectLst/>
                <a:uLnTx/>
                <a:uFillTx/>
                <a:latin typeface="Museo Slab 700"/>
              </a:rPr>
              <a:t>adults </a:t>
            </a:r>
          </a:p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778AE"/>
                </a:solidFill>
                <a:effectLst/>
                <a:uLnTx/>
                <a:uFillTx/>
                <a:latin typeface="Museo Slab 700"/>
              </a:rPr>
              <a:t>(20-79 years) has </a:t>
            </a:r>
          </a:p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778AE"/>
                </a:solidFill>
                <a:effectLst/>
                <a:uLnTx/>
                <a:uFillTx/>
                <a:latin typeface="Museo Slab 700"/>
              </a:rPr>
              <a:t>impaired glucose tolerance </a:t>
            </a:r>
          </a:p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778AE"/>
                </a:solidFill>
                <a:effectLst/>
                <a:uLnTx/>
                <a:uFillTx/>
                <a:latin typeface="Museo Slab 700"/>
              </a:rPr>
              <a:t>(352 million people)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778AE"/>
                </a:solidFill>
                <a:effectLst/>
                <a:uLnTx/>
                <a:uFillTx/>
                <a:latin typeface="Museo Slab 700"/>
              </a:rPr>
              <a:t>”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778AE"/>
                </a:solidFill>
                <a:effectLst/>
                <a:uLnTx/>
                <a:uFillTx/>
                <a:latin typeface="Museo Slab 700"/>
              </a:rPr>
              <a:t> </a:t>
            </a:r>
            <a:endParaRPr kumimoji="0" lang="fr-BE" sz="2400" b="1" i="0" u="none" strike="noStrike" kern="0" cap="none" spc="0" normalizeH="0" baseline="0" noProof="0" dirty="0" smtClean="0">
              <a:ln>
                <a:noFill/>
              </a:ln>
              <a:solidFill>
                <a:srgbClr val="5778AE"/>
              </a:solidFill>
              <a:effectLst/>
              <a:uLnTx/>
              <a:uFillTx/>
              <a:latin typeface="Museo Slab 700"/>
            </a:endParaRPr>
          </a:p>
        </p:txBody>
      </p:sp>
    </p:spTree>
    <p:extLst>
      <p:ext uri="{BB962C8B-B14F-4D97-AF65-F5344CB8AC3E}">
        <p14:creationId xmlns:p14="http://schemas.microsoft.com/office/powerpoint/2010/main" val="11904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25141" t="86907" r="10254" b="708"/>
          <a:stretch>
            <a:fillRect/>
          </a:stretch>
        </p:blipFill>
        <p:spPr>
          <a:xfrm>
            <a:off x="2952750" y="6160532"/>
            <a:ext cx="5715000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icture 4" descr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830" y="1714500"/>
            <a:ext cx="10537245" cy="4419602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extBox 5"/>
          <p:cNvSpPr txBox="1"/>
          <p:nvPr/>
        </p:nvSpPr>
        <p:spPr>
          <a:xfrm>
            <a:off x="488376" y="1113099"/>
            <a:ext cx="777240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Prevalence* of diabetes and IGT (20-79 years) by IDF region, 2017 and 2045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6434"/>
            <a:ext cx="6833616" cy="256032"/>
          </a:xfrm>
          <a:prstGeom prst="rect">
            <a:avLst/>
          </a:prstGeom>
        </p:spPr>
      </p:pic>
      <p:sp>
        <p:nvSpPr>
          <p:cNvPr id="11" name="Text To Outline"/>
          <p:cNvSpPr/>
          <p:nvPr/>
        </p:nvSpPr>
        <p:spPr>
          <a:xfrm>
            <a:off x="527985" y="423758"/>
            <a:ext cx="5316426" cy="351235"/>
          </a:xfrm>
          <a:custGeom>
            <a:avLst/>
            <a:gdLst/>
            <a:ahLst/>
            <a:cxnLst/>
            <a:rect l="l" t="t" r="r" b="b"/>
            <a:pathLst>
              <a:path w="5316426" h="351235">
                <a:moveTo>
                  <a:pt x="4541512" y="184357"/>
                </a:moveTo>
                <a:cubicBezTo>
                  <a:pt x="4533643" y="184197"/>
                  <a:pt x="4524009" y="184941"/>
                  <a:pt x="4512611" y="186588"/>
                </a:cubicBezTo>
                <a:cubicBezTo>
                  <a:pt x="4501212" y="188236"/>
                  <a:pt x="4491042" y="191748"/>
                  <a:pt x="4482100" y="197124"/>
                </a:cubicBezTo>
                <a:cubicBezTo>
                  <a:pt x="4473159" y="202500"/>
                  <a:pt x="4468439" y="210700"/>
                  <a:pt x="4467939" y="221725"/>
                </a:cubicBezTo>
                <a:cubicBezTo>
                  <a:pt x="4467892" y="228318"/>
                  <a:pt x="4469798" y="233625"/>
                  <a:pt x="4473657" y="237645"/>
                </a:cubicBezTo>
                <a:cubicBezTo>
                  <a:pt x="4477517" y="241664"/>
                  <a:pt x="4483616" y="243730"/>
                  <a:pt x="4491955" y="243841"/>
                </a:cubicBezTo>
                <a:cubicBezTo>
                  <a:pt x="4500819" y="243620"/>
                  <a:pt x="4509140" y="240757"/>
                  <a:pt x="4516917" y="235254"/>
                </a:cubicBezTo>
                <a:cubicBezTo>
                  <a:pt x="4524694" y="229751"/>
                  <a:pt x="4531349" y="222935"/>
                  <a:pt x="4536881" y="214805"/>
                </a:cubicBezTo>
                <a:cubicBezTo>
                  <a:pt x="4542413" y="206675"/>
                  <a:pt x="4546244" y="198559"/>
                  <a:pt x="4548373" y="190458"/>
                </a:cubicBezTo>
                <a:lnTo>
                  <a:pt x="4549898" y="184357"/>
                </a:lnTo>
                <a:close/>
                <a:moveTo>
                  <a:pt x="883912" y="184357"/>
                </a:moveTo>
                <a:cubicBezTo>
                  <a:pt x="876043" y="184197"/>
                  <a:pt x="866410" y="184941"/>
                  <a:pt x="855011" y="186588"/>
                </a:cubicBezTo>
                <a:cubicBezTo>
                  <a:pt x="843612" y="188236"/>
                  <a:pt x="833442" y="191748"/>
                  <a:pt x="824500" y="197124"/>
                </a:cubicBezTo>
                <a:cubicBezTo>
                  <a:pt x="815559" y="202500"/>
                  <a:pt x="810838" y="210700"/>
                  <a:pt x="810339" y="221725"/>
                </a:cubicBezTo>
                <a:cubicBezTo>
                  <a:pt x="810292" y="228318"/>
                  <a:pt x="812198" y="233625"/>
                  <a:pt x="816058" y="237645"/>
                </a:cubicBezTo>
                <a:cubicBezTo>
                  <a:pt x="819917" y="241664"/>
                  <a:pt x="826016" y="243730"/>
                  <a:pt x="834355" y="243841"/>
                </a:cubicBezTo>
                <a:cubicBezTo>
                  <a:pt x="843219" y="243620"/>
                  <a:pt x="851540" y="240757"/>
                  <a:pt x="859317" y="235254"/>
                </a:cubicBezTo>
                <a:cubicBezTo>
                  <a:pt x="867094" y="229751"/>
                  <a:pt x="873749" y="222935"/>
                  <a:pt x="879281" y="214805"/>
                </a:cubicBezTo>
                <a:cubicBezTo>
                  <a:pt x="884813" y="206675"/>
                  <a:pt x="888644" y="198559"/>
                  <a:pt x="890773" y="190458"/>
                </a:cubicBezTo>
                <a:lnTo>
                  <a:pt x="892298" y="184357"/>
                </a:lnTo>
                <a:close/>
                <a:moveTo>
                  <a:pt x="1608916" y="117682"/>
                </a:moveTo>
                <a:cubicBezTo>
                  <a:pt x="1599153" y="117741"/>
                  <a:pt x="1589553" y="120842"/>
                  <a:pt x="1580115" y="126985"/>
                </a:cubicBezTo>
                <a:cubicBezTo>
                  <a:pt x="1570677" y="133128"/>
                  <a:pt x="1562826" y="141960"/>
                  <a:pt x="1556563" y="153482"/>
                </a:cubicBezTo>
                <a:cubicBezTo>
                  <a:pt x="1550300" y="165003"/>
                  <a:pt x="1547050" y="178861"/>
                  <a:pt x="1546813" y="195055"/>
                </a:cubicBezTo>
                <a:cubicBezTo>
                  <a:pt x="1546916" y="208721"/>
                  <a:pt x="1550329" y="219409"/>
                  <a:pt x="1557052" y="227120"/>
                </a:cubicBezTo>
                <a:cubicBezTo>
                  <a:pt x="1563775" y="234830"/>
                  <a:pt x="1573189" y="238753"/>
                  <a:pt x="1585294" y="238888"/>
                </a:cubicBezTo>
                <a:cubicBezTo>
                  <a:pt x="1596376" y="238690"/>
                  <a:pt x="1606597" y="235020"/>
                  <a:pt x="1615957" y="227877"/>
                </a:cubicBezTo>
                <a:cubicBezTo>
                  <a:pt x="1625318" y="220734"/>
                  <a:pt x="1632857" y="211304"/>
                  <a:pt x="1638577" y="199587"/>
                </a:cubicBezTo>
                <a:cubicBezTo>
                  <a:pt x="1644297" y="187870"/>
                  <a:pt x="1647237" y="175052"/>
                  <a:pt x="1647397" y="161133"/>
                </a:cubicBezTo>
                <a:cubicBezTo>
                  <a:pt x="1647460" y="148984"/>
                  <a:pt x="1644380" y="138788"/>
                  <a:pt x="1638157" y="130546"/>
                </a:cubicBezTo>
                <a:cubicBezTo>
                  <a:pt x="1631934" y="122304"/>
                  <a:pt x="1622187" y="118016"/>
                  <a:pt x="1608916" y="117682"/>
                </a:cubicBezTo>
                <a:close/>
                <a:moveTo>
                  <a:pt x="662178" y="117682"/>
                </a:moveTo>
                <a:cubicBezTo>
                  <a:pt x="645755" y="118262"/>
                  <a:pt x="631452" y="125869"/>
                  <a:pt x="619268" y="140503"/>
                </a:cubicBezTo>
                <a:cubicBezTo>
                  <a:pt x="607084" y="155138"/>
                  <a:pt x="600686" y="173322"/>
                  <a:pt x="600075" y="195055"/>
                </a:cubicBezTo>
                <a:cubicBezTo>
                  <a:pt x="600019" y="207387"/>
                  <a:pt x="603083" y="217694"/>
                  <a:pt x="609267" y="225976"/>
                </a:cubicBezTo>
                <a:cubicBezTo>
                  <a:pt x="615450" y="234258"/>
                  <a:pt x="625086" y="238562"/>
                  <a:pt x="638175" y="238888"/>
                </a:cubicBezTo>
                <a:cubicBezTo>
                  <a:pt x="648182" y="238836"/>
                  <a:pt x="657928" y="235763"/>
                  <a:pt x="667413" y="229670"/>
                </a:cubicBezTo>
                <a:cubicBezTo>
                  <a:pt x="676898" y="223576"/>
                  <a:pt x="684753" y="214772"/>
                  <a:pt x="690979" y="203257"/>
                </a:cubicBezTo>
                <a:cubicBezTo>
                  <a:pt x="697204" y="191743"/>
                  <a:pt x="700431" y="177828"/>
                  <a:pt x="700659" y="161514"/>
                </a:cubicBezTo>
                <a:cubicBezTo>
                  <a:pt x="700580" y="147848"/>
                  <a:pt x="697214" y="137160"/>
                  <a:pt x="690562" y="129450"/>
                </a:cubicBezTo>
                <a:cubicBezTo>
                  <a:pt x="683911" y="121740"/>
                  <a:pt x="674450" y="117817"/>
                  <a:pt x="662178" y="117682"/>
                </a:cubicBezTo>
                <a:close/>
                <a:moveTo>
                  <a:pt x="3826365" y="117301"/>
                </a:moveTo>
                <a:cubicBezTo>
                  <a:pt x="3814575" y="117424"/>
                  <a:pt x="3803342" y="120652"/>
                  <a:pt x="3792667" y="126985"/>
                </a:cubicBezTo>
                <a:cubicBezTo>
                  <a:pt x="3781993" y="133319"/>
                  <a:pt x="3773245" y="142024"/>
                  <a:pt x="3766424" y="153101"/>
                </a:cubicBezTo>
                <a:cubicBezTo>
                  <a:pt x="3759603" y="164178"/>
                  <a:pt x="3756078" y="176892"/>
                  <a:pt x="3755851" y="191244"/>
                </a:cubicBezTo>
                <a:cubicBezTo>
                  <a:pt x="3756089" y="205887"/>
                  <a:pt x="3760472" y="217385"/>
                  <a:pt x="3769001" y="225738"/>
                </a:cubicBezTo>
                <a:cubicBezTo>
                  <a:pt x="3777529" y="234092"/>
                  <a:pt x="3788773" y="238348"/>
                  <a:pt x="3802733" y="238507"/>
                </a:cubicBezTo>
                <a:cubicBezTo>
                  <a:pt x="3814523" y="238396"/>
                  <a:pt x="3825755" y="235229"/>
                  <a:pt x="3836430" y="229006"/>
                </a:cubicBezTo>
                <a:cubicBezTo>
                  <a:pt x="3847104" y="222783"/>
                  <a:pt x="3855852" y="214167"/>
                  <a:pt x="3862672" y="203159"/>
                </a:cubicBezTo>
                <a:cubicBezTo>
                  <a:pt x="3869493" y="192150"/>
                  <a:pt x="3873018" y="179412"/>
                  <a:pt x="3873246" y="164945"/>
                </a:cubicBezTo>
                <a:cubicBezTo>
                  <a:pt x="3873008" y="150453"/>
                  <a:pt x="3868624" y="138939"/>
                  <a:pt x="3860096" y="130403"/>
                </a:cubicBezTo>
                <a:cubicBezTo>
                  <a:pt x="3851569" y="121867"/>
                  <a:pt x="3840324" y="117500"/>
                  <a:pt x="3826365" y="117301"/>
                </a:cubicBezTo>
                <a:close/>
                <a:moveTo>
                  <a:pt x="2845290" y="117301"/>
                </a:moveTo>
                <a:cubicBezTo>
                  <a:pt x="2833500" y="117424"/>
                  <a:pt x="2822267" y="120652"/>
                  <a:pt x="2811592" y="126985"/>
                </a:cubicBezTo>
                <a:cubicBezTo>
                  <a:pt x="2800918" y="133319"/>
                  <a:pt x="2792170" y="142024"/>
                  <a:pt x="2785349" y="153101"/>
                </a:cubicBezTo>
                <a:cubicBezTo>
                  <a:pt x="2778528" y="164178"/>
                  <a:pt x="2775004" y="176892"/>
                  <a:pt x="2774776" y="191244"/>
                </a:cubicBezTo>
                <a:cubicBezTo>
                  <a:pt x="2775014" y="205887"/>
                  <a:pt x="2779397" y="217385"/>
                  <a:pt x="2787926" y="225738"/>
                </a:cubicBezTo>
                <a:cubicBezTo>
                  <a:pt x="2796454" y="234092"/>
                  <a:pt x="2807698" y="238348"/>
                  <a:pt x="2821658" y="238507"/>
                </a:cubicBezTo>
                <a:cubicBezTo>
                  <a:pt x="2833448" y="238396"/>
                  <a:pt x="2844680" y="235229"/>
                  <a:pt x="2855355" y="229006"/>
                </a:cubicBezTo>
                <a:cubicBezTo>
                  <a:pt x="2866029" y="222783"/>
                  <a:pt x="2874777" y="214167"/>
                  <a:pt x="2881598" y="203159"/>
                </a:cubicBezTo>
                <a:cubicBezTo>
                  <a:pt x="2888419" y="192150"/>
                  <a:pt x="2891943" y="179412"/>
                  <a:pt x="2892171" y="164945"/>
                </a:cubicBezTo>
                <a:cubicBezTo>
                  <a:pt x="2891933" y="150453"/>
                  <a:pt x="2887550" y="138939"/>
                  <a:pt x="2879021" y="130403"/>
                </a:cubicBezTo>
                <a:cubicBezTo>
                  <a:pt x="2870493" y="121867"/>
                  <a:pt x="2859249" y="117500"/>
                  <a:pt x="2845290" y="117301"/>
                </a:cubicBezTo>
                <a:close/>
                <a:moveTo>
                  <a:pt x="5237972" y="113491"/>
                </a:moveTo>
                <a:cubicBezTo>
                  <a:pt x="5225591" y="113650"/>
                  <a:pt x="5214521" y="117528"/>
                  <a:pt x="5204761" y="125125"/>
                </a:cubicBezTo>
                <a:cubicBezTo>
                  <a:pt x="5195000" y="132721"/>
                  <a:pt x="5187647" y="143084"/>
                  <a:pt x="5182699" y="156211"/>
                </a:cubicBezTo>
                <a:lnTo>
                  <a:pt x="5268086" y="156211"/>
                </a:lnTo>
                <a:cubicBezTo>
                  <a:pt x="5268118" y="156052"/>
                  <a:pt x="5268245" y="154844"/>
                  <a:pt x="5268467" y="152587"/>
                </a:cubicBezTo>
                <a:cubicBezTo>
                  <a:pt x="5268690" y="150331"/>
                  <a:pt x="5268817" y="147978"/>
                  <a:pt x="5268849" y="145531"/>
                </a:cubicBezTo>
                <a:cubicBezTo>
                  <a:pt x="5268730" y="135352"/>
                  <a:pt x="5265919" y="127485"/>
                  <a:pt x="5260415" y="121930"/>
                </a:cubicBezTo>
                <a:cubicBezTo>
                  <a:pt x="5254911" y="116376"/>
                  <a:pt x="5247430" y="113563"/>
                  <a:pt x="5237972" y="113491"/>
                </a:cubicBezTo>
                <a:close/>
                <a:moveTo>
                  <a:pt x="4171172" y="113491"/>
                </a:moveTo>
                <a:cubicBezTo>
                  <a:pt x="4158791" y="113650"/>
                  <a:pt x="4147721" y="117528"/>
                  <a:pt x="4137961" y="125125"/>
                </a:cubicBezTo>
                <a:cubicBezTo>
                  <a:pt x="4128201" y="132721"/>
                  <a:pt x="4120847" y="143084"/>
                  <a:pt x="4115899" y="156211"/>
                </a:cubicBezTo>
                <a:lnTo>
                  <a:pt x="4201286" y="156211"/>
                </a:lnTo>
                <a:cubicBezTo>
                  <a:pt x="4201318" y="156052"/>
                  <a:pt x="4201445" y="154844"/>
                  <a:pt x="4201668" y="152587"/>
                </a:cubicBezTo>
                <a:cubicBezTo>
                  <a:pt x="4201890" y="150331"/>
                  <a:pt x="4202018" y="147978"/>
                  <a:pt x="4202049" y="145531"/>
                </a:cubicBezTo>
                <a:cubicBezTo>
                  <a:pt x="4201930" y="135352"/>
                  <a:pt x="4199119" y="127485"/>
                  <a:pt x="4193615" y="121930"/>
                </a:cubicBezTo>
                <a:cubicBezTo>
                  <a:pt x="4188111" y="116376"/>
                  <a:pt x="4180631" y="113563"/>
                  <a:pt x="4171172" y="113491"/>
                </a:cubicBezTo>
                <a:close/>
                <a:moveTo>
                  <a:pt x="3266297" y="113491"/>
                </a:moveTo>
                <a:cubicBezTo>
                  <a:pt x="3253917" y="113650"/>
                  <a:pt x="3242846" y="117528"/>
                  <a:pt x="3233086" y="125125"/>
                </a:cubicBezTo>
                <a:cubicBezTo>
                  <a:pt x="3223325" y="132721"/>
                  <a:pt x="3215972" y="143084"/>
                  <a:pt x="3211024" y="156211"/>
                </a:cubicBezTo>
                <a:lnTo>
                  <a:pt x="3296411" y="156211"/>
                </a:lnTo>
                <a:cubicBezTo>
                  <a:pt x="3296443" y="156052"/>
                  <a:pt x="3296570" y="154844"/>
                  <a:pt x="3296792" y="152587"/>
                </a:cubicBezTo>
                <a:cubicBezTo>
                  <a:pt x="3297015" y="150331"/>
                  <a:pt x="3297143" y="147978"/>
                  <a:pt x="3297174" y="145531"/>
                </a:cubicBezTo>
                <a:cubicBezTo>
                  <a:pt x="3297055" y="135352"/>
                  <a:pt x="3294244" y="127485"/>
                  <a:pt x="3288740" y="121930"/>
                </a:cubicBezTo>
                <a:cubicBezTo>
                  <a:pt x="3283237" y="116376"/>
                  <a:pt x="3275755" y="113563"/>
                  <a:pt x="3266297" y="113491"/>
                </a:cubicBezTo>
                <a:close/>
                <a:moveTo>
                  <a:pt x="1399397" y="113491"/>
                </a:moveTo>
                <a:cubicBezTo>
                  <a:pt x="1387016" y="113650"/>
                  <a:pt x="1375946" y="117528"/>
                  <a:pt x="1366186" y="125125"/>
                </a:cubicBezTo>
                <a:cubicBezTo>
                  <a:pt x="1356426" y="132721"/>
                  <a:pt x="1349072" y="143084"/>
                  <a:pt x="1344124" y="156211"/>
                </a:cubicBezTo>
                <a:lnTo>
                  <a:pt x="1429511" y="156211"/>
                </a:lnTo>
                <a:cubicBezTo>
                  <a:pt x="1429543" y="156052"/>
                  <a:pt x="1429670" y="154844"/>
                  <a:pt x="1429893" y="152587"/>
                </a:cubicBezTo>
                <a:cubicBezTo>
                  <a:pt x="1430115" y="150331"/>
                  <a:pt x="1430242" y="147978"/>
                  <a:pt x="1430274" y="145531"/>
                </a:cubicBezTo>
                <a:cubicBezTo>
                  <a:pt x="1430155" y="135352"/>
                  <a:pt x="1427344" y="127485"/>
                  <a:pt x="1421840" y="121930"/>
                </a:cubicBezTo>
                <a:cubicBezTo>
                  <a:pt x="1416337" y="116376"/>
                  <a:pt x="1408855" y="113563"/>
                  <a:pt x="1399397" y="113491"/>
                </a:cubicBezTo>
                <a:close/>
                <a:moveTo>
                  <a:pt x="2264283" y="80773"/>
                </a:moveTo>
                <a:lnTo>
                  <a:pt x="2342736" y="80773"/>
                </a:lnTo>
                <a:lnTo>
                  <a:pt x="2320244" y="195819"/>
                </a:lnTo>
                <a:cubicBezTo>
                  <a:pt x="2319648" y="199090"/>
                  <a:pt x="2319124" y="202266"/>
                  <a:pt x="2318671" y="205347"/>
                </a:cubicBezTo>
                <a:cubicBezTo>
                  <a:pt x="2318219" y="208428"/>
                  <a:pt x="2317980" y="211224"/>
                  <a:pt x="2317957" y="213733"/>
                </a:cubicBezTo>
                <a:cubicBezTo>
                  <a:pt x="2317877" y="221022"/>
                  <a:pt x="2319752" y="226644"/>
                  <a:pt x="2323580" y="230599"/>
                </a:cubicBezTo>
                <a:cubicBezTo>
                  <a:pt x="2327408" y="234553"/>
                  <a:pt x="2333666" y="236554"/>
                  <a:pt x="2342355" y="236602"/>
                </a:cubicBezTo>
                <a:cubicBezTo>
                  <a:pt x="2353751" y="236360"/>
                  <a:pt x="2364124" y="232863"/>
                  <a:pt x="2373472" y="226113"/>
                </a:cubicBezTo>
                <a:cubicBezTo>
                  <a:pt x="2382820" y="219363"/>
                  <a:pt x="2390622" y="210813"/>
                  <a:pt x="2396877" y="200463"/>
                </a:cubicBezTo>
                <a:cubicBezTo>
                  <a:pt x="2403132" y="190113"/>
                  <a:pt x="2407318" y="179417"/>
                  <a:pt x="2409436" y="168376"/>
                </a:cubicBezTo>
                <a:lnTo>
                  <a:pt x="2419331" y="116920"/>
                </a:lnTo>
                <a:lnTo>
                  <a:pt x="2389245" y="116920"/>
                </a:lnTo>
                <a:lnTo>
                  <a:pt x="2396488" y="80773"/>
                </a:lnTo>
                <a:lnTo>
                  <a:pt x="2474929" y="80773"/>
                </a:lnTo>
                <a:lnTo>
                  <a:pt x="2449021" y="212207"/>
                </a:lnTo>
                <a:cubicBezTo>
                  <a:pt x="2448640" y="214153"/>
                  <a:pt x="2448354" y="216170"/>
                  <a:pt x="2448163" y="218258"/>
                </a:cubicBezTo>
                <a:cubicBezTo>
                  <a:pt x="2447972" y="220346"/>
                  <a:pt x="2447878" y="222268"/>
                  <a:pt x="2447878" y="224023"/>
                </a:cubicBezTo>
                <a:cubicBezTo>
                  <a:pt x="2447917" y="229843"/>
                  <a:pt x="2449362" y="233925"/>
                  <a:pt x="2452211" y="236267"/>
                </a:cubicBezTo>
                <a:cubicBezTo>
                  <a:pt x="2455061" y="238610"/>
                  <a:pt x="2459078" y="239737"/>
                  <a:pt x="2464261" y="239650"/>
                </a:cubicBezTo>
                <a:cubicBezTo>
                  <a:pt x="2466427" y="239618"/>
                  <a:pt x="2468285" y="239491"/>
                  <a:pt x="2469833" y="239269"/>
                </a:cubicBezTo>
                <a:cubicBezTo>
                  <a:pt x="2471381" y="239046"/>
                  <a:pt x="2472190" y="238919"/>
                  <a:pt x="2472261" y="238888"/>
                </a:cubicBezTo>
                <a:lnTo>
                  <a:pt x="2465404" y="275037"/>
                </a:lnTo>
                <a:cubicBezTo>
                  <a:pt x="2465284" y="275084"/>
                  <a:pt x="2463332" y="275275"/>
                  <a:pt x="2459546" y="275607"/>
                </a:cubicBezTo>
                <a:cubicBezTo>
                  <a:pt x="2455760" y="275940"/>
                  <a:pt x="2450856" y="276131"/>
                  <a:pt x="2444833" y="276178"/>
                </a:cubicBezTo>
                <a:cubicBezTo>
                  <a:pt x="2432502" y="276464"/>
                  <a:pt x="2422146" y="273705"/>
                  <a:pt x="2413765" y="267902"/>
                </a:cubicBezTo>
                <a:cubicBezTo>
                  <a:pt x="2405383" y="262098"/>
                  <a:pt x="2401022" y="251538"/>
                  <a:pt x="2400681" y="236221"/>
                </a:cubicBezTo>
                <a:lnTo>
                  <a:pt x="2399919" y="236221"/>
                </a:lnTo>
                <a:cubicBezTo>
                  <a:pt x="2392882" y="247186"/>
                  <a:pt x="2383034" y="257034"/>
                  <a:pt x="2370375" y="265764"/>
                </a:cubicBezTo>
                <a:cubicBezTo>
                  <a:pt x="2357714" y="274493"/>
                  <a:pt x="2342148" y="279108"/>
                  <a:pt x="2323675" y="279607"/>
                </a:cubicBezTo>
                <a:cubicBezTo>
                  <a:pt x="2308017" y="279742"/>
                  <a:pt x="2294883" y="275666"/>
                  <a:pt x="2284271" y="267379"/>
                </a:cubicBezTo>
                <a:cubicBezTo>
                  <a:pt x="2273660" y="259092"/>
                  <a:pt x="2268140" y="245784"/>
                  <a:pt x="2267712" y="227454"/>
                </a:cubicBezTo>
                <a:cubicBezTo>
                  <a:pt x="2267728" y="224008"/>
                  <a:pt x="2267982" y="220324"/>
                  <a:pt x="2268473" y="216401"/>
                </a:cubicBezTo>
                <a:cubicBezTo>
                  <a:pt x="2268965" y="212478"/>
                  <a:pt x="2269600" y="208413"/>
                  <a:pt x="2270376" y="204204"/>
                </a:cubicBezTo>
                <a:lnTo>
                  <a:pt x="2287125" y="116920"/>
                </a:lnTo>
                <a:lnTo>
                  <a:pt x="2257044" y="116920"/>
                </a:lnTo>
                <a:close/>
                <a:moveTo>
                  <a:pt x="1009269" y="80773"/>
                </a:moveTo>
                <a:lnTo>
                  <a:pt x="1087326" y="80773"/>
                </a:lnTo>
                <a:lnTo>
                  <a:pt x="1061799" y="212207"/>
                </a:lnTo>
                <a:cubicBezTo>
                  <a:pt x="1061403" y="214153"/>
                  <a:pt x="1061053" y="216170"/>
                  <a:pt x="1060752" y="218258"/>
                </a:cubicBezTo>
                <a:cubicBezTo>
                  <a:pt x="1060450" y="220346"/>
                  <a:pt x="1060291" y="222268"/>
                  <a:pt x="1060275" y="224023"/>
                </a:cubicBezTo>
                <a:cubicBezTo>
                  <a:pt x="1060339" y="229843"/>
                  <a:pt x="1061831" y="233925"/>
                  <a:pt x="1064752" y="236267"/>
                </a:cubicBezTo>
                <a:cubicBezTo>
                  <a:pt x="1067673" y="238610"/>
                  <a:pt x="1071642" y="239737"/>
                  <a:pt x="1076659" y="239650"/>
                </a:cubicBezTo>
                <a:cubicBezTo>
                  <a:pt x="1079008" y="239618"/>
                  <a:pt x="1080976" y="239491"/>
                  <a:pt x="1082564" y="239269"/>
                </a:cubicBezTo>
                <a:cubicBezTo>
                  <a:pt x="1084151" y="239046"/>
                  <a:pt x="1084977" y="238919"/>
                  <a:pt x="1085040" y="238888"/>
                </a:cubicBezTo>
                <a:lnTo>
                  <a:pt x="1078182" y="275037"/>
                </a:lnTo>
                <a:cubicBezTo>
                  <a:pt x="1077992" y="275084"/>
                  <a:pt x="1076182" y="275275"/>
                  <a:pt x="1072753" y="275607"/>
                </a:cubicBezTo>
                <a:cubicBezTo>
                  <a:pt x="1069324" y="275940"/>
                  <a:pt x="1065419" y="276131"/>
                  <a:pt x="1061037" y="276178"/>
                </a:cubicBezTo>
                <a:cubicBezTo>
                  <a:pt x="1053103" y="276371"/>
                  <a:pt x="1045288" y="275647"/>
                  <a:pt x="1037593" y="274008"/>
                </a:cubicBezTo>
                <a:cubicBezTo>
                  <a:pt x="1029897" y="272368"/>
                  <a:pt x="1023492" y="268656"/>
                  <a:pt x="1018377" y="262873"/>
                </a:cubicBezTo>
                <a:cubicBezTo>
                  <a:pt x="1013262" y="257089"/>
                  <a:pt x="1010607" y="248078"/>
                  <a:pt x="1010412" y="235838"/>
                </a:cubicBezTo>
                <a:cubicBezTo>
                  <a:pt x="1010412" y="233155"/>
                  <a:pt x="1010602" y="230137"/>
                  <a:pt x="1010983" y="226786"/>
                </a:cubicBezTo>
                <a:cubicBezTo>
                  <a:pt x="1011364" y="223435"/>
                  <a:pt x="1011935" y="219846"/>
                  <a:pt x="1012696" y="216019"/>
                </a:cubicBezTo>
                <a:lnTo>
                  <a:pt x="1032108" y="116920"/>
                </a:lnTo>
                <a:lnTo>
                  <a:pt x="1002030" y="116920"/>
                </a:lnTo>
                <a:close/>
                <a:moveTo>
                  <a:pt x="4422985" y="78106"/>
                </a:moveTo>
                <a:cubicBezTo>
                  <a:pt x="4425699" y="78138"/>
                  <a:pt x="4428080" y="78264"/>
                  <a:pt x="4430127" y="78487"/>
                </a:cubicBezTo>
                <a:cubicBezTo>
                  <a:pt x="4432174" y="78709"/>
                  <a:pt x="4433602" y="78836"/>
                  <a:pt x="4434412" y="78867"/>
                </a:cubicBezTo>
                <a:lnTo>
                  <a:pt x="4424890" y="126445"/>
                </a:lnTo>
                <a:cubicBezTo>
                  <a:pt x="4424294" y="126413"/>
                  <a:pt x="4423009" y="126286"/>
                  <a:pt x="4421033" y="126064"/>
                </a:cubicBezTo>
                <a:cubicBezTo>
                  <a:pt x="4419057" y="125842"/>
                  <a:pt x="4416534" y="125715"/>
                  <a:pt x="4413463" y="125683"/>
                </a:cubicBezTo>
                <a:cubicBezTo>
                  <a:pt x="4403619" y="125777"/>
                  <a:pt x="4393726" y="129060"/>
                  <a:pt x="4383782" y="135533"/>
                </a:cubicBezTo>
                <a:cubicBezTo>
                  <a:pt x="4373840" y="142005"/>
                  <a:pt x="4365018" y="151102"/>
                  <a:pt x="4357318" y="162824"/>
                </a:cubicBezTo>
                <a:cubicBezTo>
                  <a:pt x="4349618" y="174545"/>
                  <a:pt x="4344210" y="188327"/>
                  <a:pt x="4341095" y="204169"/>
                </a:cubicBezTo>
                <a:lnTo>
                  <a:pt x="4327764" y="275035"/>
                </a:lnTo>
                <a:lnTo>
                  <a:pt x="4279392" y="275035"/>
                </a:lnTo>
                <a:lnTo>
                  <a:pt x="4308339" y="125302"/>
                </a:lnTo>
                <a:cubicBezTo>
                  <a:pt x="4308792" y="123119"/>
                  <a:pt x="4308554" y="121199"/>
                  <a:pt x="4307625" y="119540"/>
                </a:cubicBezTo>
                <a:cubicBezTo>
                  <a:pt x="4306697" y="117881"/>
                  <a:pt x="4304649" y="117008"/>
                  <a:pt x="4301483" y="116920"/>
                </a:cubicBezTo>
                <a:lnTo>
                  <a:pt x="4279773" y="116920"/>
                </a:lnTo>
                <a:lnTo>
                  <a:pt x="4287010" y="80773"/>
                </a:lnTo>
                <a:lnTo>
                  <a:pt x="4337667" y="80773"/>
                </a:lnTo>
                <a:cubicBezTo>
                  <a:pt x="4345253" y="80749"/>
                  <a:pt x="4350840" y="82128"/>
                  <a:pt x="4354426" y="84911"/>
                </a:cubicBezTo>
                <a:cubicBezTo>
                  <a:pt x="4358013" y="87693"/>
                  <a:pt x="4359790" y="92021"/>
                  <a:pt x="4359759" y="97895"/>
                </a:cubicBezTo>
                <a:cubicBezTo>
                  <a:pt x="4359679" y="100971"/>
                  <a:pt x="4358981" y="105665"/>
                  <a:pt x="4357664" y="111977"/>
                </a:cubicBezTo>
                <a:cubicBezTo>
                  <a:pt x="4356347" y="118289"/>
                  <a:pt x="4354886" y="123747"/>
                  <a:pt x="4353283" y="128350"/>
                </a:cubicBezTo>
                <a:lnTo>
                  <a:pt x="4354046" y="128350"/>
                </a:lnTo>
                <a:cubicBezTo>
                  <a:pt x="4360727" y="114599"/>
                  <a:pt x="4370122" y="102894"/>
                  <a:pt x="4382231" y="93236"/>
                </a:cubicBezTo>
                <a:cubicBezTo>
                  <a:pt x="4394340" y="83577"/>
                  <a:pt x="4407924" y="78534"/>
                  <a:pt x="4422985" y="78106"/>
                </a:cubicBezTo>
                <a:close/>
                <a:moveTo>
                  <a:pt x="1279735" y="78106"/>
                </a:moveTo>
                <a:cubicBezTo>
                  <a:pt x="1282449" y="78138"/>
                  <a:pt x="1284830" y="78264"/>
                  <a:pt x="1286877" y="78487"/>
                </a:cubicBezTo>
                <a:cubicBezTo>
                  <a:pt x="1288924" y="78709"/>
                  <a:pt x="1290352" y="78836"/>
                  <a:pt x="1291162" y="78867"/>
                </a:cubicBezTo>
                <a:lnTo>
                  <a:pt x="1281640" y="126445"/>
                </a:lnTo>
                <a:cubicBezTo>
                  <a:pt x="1281045" y="126413"/>
                  <a:pt x="1279759" y="126286"/>
                  <a:pt x="1277783" y="126064"/>
                </a:cubicBezTo>
                <a:cubicBezTo>
                  <a:pt x="1275807" y="125842"/>
                  <a:pt x="1273284" y="125715"/>
                  <a:pt x="1270213" y="125683"/>
                </a:cubicBezTo>
                <a:cubicBezTo>
                  <a:pt x="1260369" y="125777"/>
                  <a:pt x="1250475" y="129060"/>
                  <a:pt x="1240532" y="135533"/>
                </a:cubicBezTo>
                <a:cubicBezTo>
                  <a:pt x="1230590" y="142005"/>
                  <a:pt x="1221768" y="151102"/>
                  <a:pt x="1214068" y="162824"/>
                </a:cubicBezTo>
                <a:cubicBezTo>
                  <a:pt x="1206368" y="174545"/>
                  <a:pt x="1200960" y="188327"/>
                  <a:pt x="1197845" y="204169"/>
                </a:cubicBezTo>
                <a:lnTo>
                  <a:pt x="1184514" y="275035"/>
                </a:lnTo>
                <a:lnTo>
                  <a:pt x="1136142" y="275035"/>
                </a:lnTo>
                <a:lnTo>
                  <a:pt x="1165089" y="125302"/>
                </a:lnTo>
                <a:cubicBezTo>
                  <a:pt x="1165542" y="123119"/>
                  <a:pt x="1165303" y="121199"/>
                  <a:pt x="1164375" y="119540"/>
                </a:cubicBezTo>
                <a:cubicBezTo>
                  <a:pt x="1163447" y="117881"/>
                  <a:pt x="1161399" y="117008"/>
                  <a:pt x="1158233" y="116920"/>
                </a:cubicBezTo>
                <a:lnTo>
                  <a:pt x="1136523" y="116920"/>
                </a:lnTo>
                <a:lnTo>
                  <a:pt x="1143760" y="80773"/>
                </a:lnTo>
                <a:lnTo>
                  <a:pt x="1194417" y="80773"/>
                </a:lnTo>
                <a:cubicBezTo>
                  <a:pt x="1202003" y="80749"/>
                  <a:pt x="1207590" y="82128"/>
                  <a:pt x="1211176" y="84911"/>
                </a:cubicBezTo>
                <a:cubicBezTo>
                  <a:pt x="1214763" y="87693"/>
                  <a:pt x="1216540" y="92021"/>
                  <a:pt x="1216508" y="97895"/>
                </a:cubicBezTo>
                <a:cubicBezTo>
                  <a:pt x="1216429" y="100971"/>
                  <a:pt x="1215731" y="105665"/>
                  <a:pt x="1214414" y="111977"/>
                </a:cubicBezTo>
                <a:cubicBezTo>
                  <a:pt x="1213096" y="118289"/>
                  <a:pt x="1211637" y="123747"/>
                  <a:pt x="1210034" y="128350"/>
                </a:cubicBezTo>
                <a:lnTo>
                  <a:pt x="1210795" y="128350"/>
                </a:lnTo>
                <a:cubicBezTo>
                  <a:pt x="1217477" y="114599"/>
                  <a:pt x="1226872" y="102894"/>
                  <a:pt x="1238981" y="93236"/>
                </a:cubicBezTo>
                <a:cubicBezTo>
                  <a:pt x="1251090" y="83577"/>
                  <a:pt x="1264675" y="78534"/>
                  <a:pt x="1279735" y="78106"/>
                </a:cubicBezTo>
                <a:close/>
                <a:moveTo>
                  <a:pt x="5239116" y="76201"/>
                </a:moveTo>
                <a:cubicBezTo>
                  <a:pt x="5265003" y="76572"/>
                  <a:pt x="5284365" y="83440"/>
                  <a:pt x="5297199" y="96807"/>
                </a:cubicBezTo>
                <a:cubicBezTo>
                  <a:pt x="5310034" y="110174"/>
                  <a:pt x="5316443" y="127814"/>
                  <a:pt x="5316426" y="149727"/>
                </a:cubicBezTo>
                <a:cubicBezTo>
                  <a:pt x="5316156" y="158515"/>
                  <a:pt x="5315078" y="166445"/>
                  <a:pt x="5313191" y="173515"/>
                </a:cubicBezTo>
                <a:cubicBezTo>
                  <a:pt x="5311304" y="180586"/>
                  <a:pt x="5310225" y="184327"/>
                  <a:pt x="5309955" y="184738"/>
                </a:cubicBezTo>
                <a:lnTo>
                  <a:pt x="5176219" y="184738"/>
                </a:lnTo>
                <a:cubicBezTo>
                  <a:pt x="5176171" y="184818"/>
                  <a:pt x="5175981" y="185803"/>
                  <a:pt x="5175647" y="187693"/>
                </a:cubicBezTo>
                <a:cubicBezTo>
                  <a:pt x="5175313" y="189584"/>
                  <a:pt x="5175123" y="191904"/>
                  <a:pt x="5175075" y="194653"/>
                </a:cubicBezTo>
                <a:cubicBezTo>
                  <a:pt x="5175178" y="207674"/>
                  <a:pt x="5179451" y="218240"/>
                  <a:pt x="5187893" y="226351"/>
                </a:cubicBezTo>
                <a:cubicBezTo>
                  <a:pt x="5196335" y="234463"/>
                  <a:pt x="5208326" y="238642"/>
                  <a:pt x="5223868" y="238888"/>
                </a:cubicBezTo>
                <a:cubicBezTo>
                  <a:pt x="5234451" y="238624"/>
                  <a:pt x="5244285" y="236779"/>
                  <a:pt x="5253369" y="233351"/>
                </a:cubicBezTo>
                <a:cubicBezTo>
                  <a:pt x="5262453" y="229924"/>
                  <a:pt x="5269800" y="226497"/>
                  <a:pt x="5275410" y="223069"/>
                </a:cubicBezTo>
                <a:cubicBezTo>
                  <a:pt x="5281021" y="219642"/>
                  <a:pt x="5283909" y="217797"/>
                  <a:pt x="5284073" y="217533"/>
                </a:cubicBezTo>
                <a:lnTo>
                  <a:pt x="5297014" y="254110"/>
                </a:lnTo>
                <a:cubicBezTo>
                  <a:pt x="5296864" y="254425"/>
                  <a:pt x="5293442" y="256628"/>
                  <a:pt x="5286747" y="260721"/>
                </a:cubicBezTo>
                <a:cubicBezTo>
                  <a:pt x="5280053" y="264813"/>
                  <a:pt x="5270986" y="268905"/>
                  <a:pt x="5259548" y="272997"/>
                </a:cubicBezTo>
                <a:cubicBezTo>
                  <a:pt x="5248109" y="277089"/>
                  <a:pt x="5235200" y="279292"/>
                  <a:pt x="5220818" y="279607"/>
                </a:cubicBezTo>
                <a:cubicBezTo>
                  <a:pt x="5190375" y="279062"/>
                  <a:pt x="5167058" y="271019"/>
                  <a:pt x="5150866" y="255479"/>
                </a:cubicBezTo>
                <a:cubicBezTo>
                  <a:pt x="5134675" y="239938"/>
                  <a:pt x="5126504" y="220171"/>
                  <a:pt x="5126355" y="196178"/>
                </a:cubicBezTo>
                <a:cubicBezTo>
                  <a:pt x="5126547" y="173949"/>
                  <a:pt x="5131491" y="153817"/>
                  <a:pt x="5141189" y="135782"/>
                </a:cubicBezTo>
                <a:cubicBezTo>
                  <a:pt x="5150886" y="117747"/>
                  <a:pt x="5164183" y="103373"/>
                  <a:pt x="5181080" y="92661"/>
                </a:cubicBezTo>
                <a:cubicBezTo>
                  <a:pt x="5197978" y="81948"/>
                  <a:pt x="5217323" y="76462"/>
                  <a:pt x="5239116" y="76201"/>
                </a:cubicBezTo>
                <a:close/>
                <a:moveTo>
                  <a:pt x="5031438" y="76201"/>
                </a:moveTo>
                <a:cubicBezTo>
                  <a:pt x="5041935" y="76111"/>
                  <a:pt x="5053157" y="77559"/>
                  <a:pt x="5065107" y="80542"/>
                </a:cubicBezTo>
                <a:cubicBezTo>
                  <a:pt x="5077057" y="83526"/>
                  <a:pt x="5086954" y="88582"/>
                  <a:pt x="5094797" y="95711"/>
                </a:cubicBezTo>
                <a:cubicBezTo>
                  <a:pt x="5102641" y="102840"/>
                  <a:pt x="5105651" y="112578"/>
                  <a:pt x="5103828" y="124924"/>
                </a:cubicBezTo>
                <a:lnTo>
                  <a:pt x="5098875" y="149317"/>
                </a:lnTo>
                <a:lnTo>
                  <a:pt x="5057346" y="149317"/>
                </a:lnTo>
                <a:lnTo>
                  <a:pt x="5059632" y="137120"/>
                </a:lnTo>
                <a:cubicBezTo>
                  <a:pt x="5060378" y="130625"/>
                  <a:pt x="5057458" y="125702"/>
                  <a:pt x="5050869" y="122351"/>
                </a:cubicBezTo>
                <a:cubicBezTo>
                  <a:pt x="5044281" y="119000"/>
                  <a:pt x="5036407" y="117317"/>
                  <a:pt x="5027247" y="117301"/>
                </a:cubicBezTo>
                <a:cubicBezTo>
                  <a:pt x="5014014" y="117508"/>
                  <a:pt x="5002042" y="121033"/>
                  <a:pt x="4991334" y="127874"/>
                </a:cubicBezTo>
                <a:cubicBezTo>
                  <a:pt x="4980626" y="134716"/>
                  <a:pt x="4972099" y="143633"/>
                  <a:pt x="4965751" y="154625"/>
                </a:cubicBezTo>
                <a:cubicBezTo>
                  <a:pt x="4959403" y="165618"/>
                  <a:pt x="4956153" y="177443"/>
                  <a:pt x="4956000" y="190101"/>
                </a:cubicBezTo>
                <a:cubicBezTo>
                  <a:pt x="4956008" y="204306"/>
                  <a:pt x="4960374" y="215916"/>
                  <a:pt x="4969097" y="224928"/>
                </a:cubicBezTo>
                <a:cubicBezTo>
                  <a:pt x="4977821" y="233941"/>
                  <a:pt x="4990854" y="238594"/>
                  <a:pt x="5008197" y="238888"/>
                </a:cubicBezTo>
                <a:cubicBezTo>
                  <a:pt x="5020627" y="238587"/>
                  <a:pt x="5031666" y="236479"/>
                  <a:pt x="5041316" y="232564"/>
                </a:cubicBezTo>
                <a:cubicBezTo>
                  <a:pt x="5050965" y="228649"/>
                  <a:pt x="5058562" y="224734"/>
                  <a:pt x="5064105" y="220818"/>
                </a:cubicBezTo>
                <a:cubicBezTo>
                  <a:pt x="5069649" y="216903"/>
                  <a:pt x="5072476" y="214795"/>
                  <a:pt x="5072586" y="214494"/>
                </a:cubicBezTo>
                <a:lnTo>
                  <a:pt x="5085540" y="251066"/>
                </a:lnTo>
                <a:cubicBezTo>
                  <a:pt x="5085498" y="251418"/>
                  <a:pt x="5082280" y="253885"/>
                  <a:pt x="5075888" y="258465"/>
                </a:cubicBezTo>
                <a:cubicBezTo>
                  <a:pt x="5069496" y="263046"/>
                  <a:pt x="5060182" y="267627"/>
                  <a:pt x="5047948" y="272208"/>
                </a:cubicBezTo>
                <a:cubicBezTo>
                  <a:pt x="5035714" y="276788"/>
                  <a:pt x="5020813" y="279255"/>
                  <a:pt x="5003244" y="279607"/>
                </a:cubicBezTo>
                <a:cubicBezTo>
                  <a:pt x="4972566" y="279117"/>
                  <a:pt x="4948890" y="270964"/>
                  <a:pt x="4932216" y="255148"/>
                </a:cubicBezTo>
                <a:cubicBezTo>
                  <a:pt x="4915543" y="239332"/>
                  <a:pt x="4907104" y="218793"/>
                  <a:pt x="4906899" y="193531"/>
                </a:cubicBezTo>
                <a:cubicBezTo>
                  <a:pt x="4907096" y="173244"/>
                  <a:pt x="4912496" y="154239"/>
                  <a:pt x="4923100" y="136516"/>
                </a:cubicBezTo>
                <a:cubicBezTo>
                  <a:pt x="4933704" y="118793"/>
                  <a:pt x="4948330" y="104395"/>
                  <a:pt x="4966977" y="93322"/>
                </a:cubicBezTo>
                <a:cubicBezTo>
                  <a:pt x="4985624" y="82248"/>
                  <a:pt x="5007111" y="76541"/>
                  <a:pt x="5031438" y="76201"/>
                </a:cubicBezTo>
                <a:close/>
                <a:moveTo>
                  <a:pt x="4814316" y="76201"/>
                </a:moveTo>
                <a:cubicBezTo>
                  <a:pt x="4830907" y="76224"/>
                  <a:pt x="4844072" y="80649"/>
                  <a:pt x="4853811" y="89475"/>
                </a:cubicBezTo>
                <a:cubicBezTo>
                  <a:pt x="4863549" y="98301"/>
                  <a:pt x="4868529" y="111386"/>
                  <a:pt x="4868752" y="128731"/>
                </a:cubicBezTo>
                <a:cubicBezTo>
                  <a:pt x="4868559" y="137174"/>
                  <a:pt x="4867210" y="147805"/>
                  <a:pt x="4864705" y="160624"/>
                </a:cubicBezTo>
                <a:cubicBezTo>
                  <a:pt x="4862200" y="173443"/>
                  <a:pt x="4859693" y="185798"/>
                  <a:pt x="4857187" y="197690"/>
                </a:cubicBezTo>
                <a:cubicBezTo>
                  <a:pt x="4854680" y="209583"/>
                  <a:pt x="4853328" y="218360"/>
                  <a:pt x="4853130" y="224023"/>
                </a:cubicBezTo>
                <a:cubicBezTo>
                  <a:pt x="4853194" y="230010"/>
                  <a:pt x="4854686" y="234139"/>
                  <a:pt x="4857607" y="236410"/>
                </a:cubicBezTo>
                <a:cubicBezTo>
                  <a:pt x="4860528" y="238681"/>
                  <a:pt x="4864497" y="239761"/>
                  <a:pt x="4869513" y="239650"/>
                </a:cubicBezTo>
                <a:cubicBezTo>
                  <a:pt x="4871863" y="239618"/>
                  <a:pt x="4873831" y="239491"/>
                  <a:pt x="4875419" y="239269"/>
                </a:cubicBezTo>
                <a:cubicBezTo>
                  <a:pt x="4877006" y="239046"/>
                  <a:pt x="4877832" y="238919"/>
                  <a:pt x="4877895" y="238888"/>
                </a:cubicBezTo>
                <a:lnTo>
                  <a:pt x="4871038" y="275037"/>
                </a:lnTo>
                <a:cubicBezTo>
                  <a:pt x="4870990" y="275084"/>
                  <a:pt x="4869275" y="275275"/>
                  <a:pt x="4865894" y="275607"/>
                </a:cubicBezTo>
                <a:cubicBezTo>
                  <a:pt x="4862513" y="275940"/>
                  <a:pt x="4857751" y="276131"/>
                  <a:pt x="4851608" y="276178"/>
                </a:cubicBezTo>
                <a:cubicBezTo>
                  <a:pt x="4844665" y="276361"/>
                  <a:pt x="4837531" y="275614"/>
                  <a:pt x="4830208" y="273937"/>
                </a:cubicBezTo>
                <a:cubicBezTo>
                  <a:pt x="4822884" y="272260"/>
                  <a:pt x="4816681" y="268553"/>
                  <a:pt x="4811599" y="262817"/>
                </a:cubicBezTo>
                <a:cubicBezTo>
                  <a:pt x="4806516" y="257080"/>
                  <a:pt x="4803867" y="248214"/>
                  <a:pt x="4803648" y="236220"/>
                </a:cubicBezTo>
                <a:cubicBezTo>
                  <a:pt x="4803831" y="229034"/>
                  <a:pt x="4805114" y="219308"/>
                  <a:pt x="4807497" y="207040"/>
                </a:cubicBezTo>
                <a:cubicBezTo>
                  <a:pt x="4809880" y="194773"/>
                  <a:pt x="4812264" y="182674"/>
                  <a:pt x="4814649" y="170744"/>
                </a:cubicBezTo>
                <a:cubicBezTo>
                  <a:pt x="4817033" y="158814"/>
                  <a:pt x="4818319" y="149763"/>
                  <a:pt x="4818507" y="143590"/>
                </a:cubicBezTo>
                <a:cubicBezTo>
                  <a:pt x="4818570" y="136288"/>
                  <a:pt x="4816634" y="130604"/>
                  <a:pt x="4812697" y="126540"/>
                </a:cubicBezTo>
                <a:cubicBezTo>
                  <a:pt x="4808760" y="122476"/>
                  <a:pt x="4802441" y="120413"/>
                  <a:pt x="4793742" y="120349"/>
                </a:cubicBezTo>
                <a:cubicBezTo>
                  <a:pt x="4776661" y="120929"/>
                  <a:pt x="4761960" y="127866"/>
                  <a:pt x="4749641" y="141161"/>
                </a:cubicBezTo>
                <a:cubicBezTo>
                  <a:pt x="4737322" y="154457"/>
                  <a:pt x="4729289" y="170633"/>
                  <a:pt x="4725543" y="189691"/>
                </a:cubicBezTo>
                <a:lnTo>
                  <a:pt x="4708779" y="275035"/>
                </a:lnTo>
                <a:lnTo>
                  <a:pt x="4660392" y="275035"/>
                </a:lnTo>
                <a:lnTo>
                  <a:pt x="4689729" y="125302"/>
                </a:lnTo>
                <a:cubicBezTo>
                  <a:pt x="4690134" y="122786"/>
                  <a:pt x="4689801" y="120770"/>
                  <a:pt x="4688729" y="119254"/>
                </a:cubicBezTo>
                <a:cubicBezTo>
                  <a:pt x="4687657" y="117738"/>
                  <a:pt x="4685705" y="116960"/>
                  <a:pt x="4682871" y="116920"/>
                </a:cubicBezTo>
                <a:lnTo>
                  <a:pt x="4661154" y="116920"/>
                </a:lnTo>
                <a:lnTo>
                  <a:pt x="4668012" y="80773"/>
                </a:lnTo>
                <a:lnTo>
                  <a:pt x="4719066" y="80773"/>
                </a:lnTo>
                <a:cubicBezTo>
                  <a:pt x="4726638" y="80797"/>
                  <a:pt x="4732163" y="82271"/>
                  <a:pt x="4735640" y="85196"/>
                </a:cubicBezTo>
                <a:cubicBezTo>
                  <a:pt x="4739116" y="88121"/>
                  <a:pt x="4740831" y="92354"/>
                  <a:pt x="4740783" y="97895"/>
                </a:cubicBezTo>
                <a:cubicBezTo>
                  <a:pt x="4740759" y="100249"/>
                  <a:pt x="4740331" y="103627"/>
                  <a:pt x="4739497" y="108027"/>
                </a:cubicBezTo>
                <a:cubicBezTo>
                  <a:pt x="4738664" y="112427"/>
                  <a:pt x="4737568" y="116280"/>
                  <a:pt x="4736211" y="119588"/>
                </a:cubicBezTo>
                <a:lnTo>
                  <a:pt x="4736973" y="119588"/>
                </a:lnTo>
                <a:cubicBezTo>
                  <a:pt x="4738133" y="116776"/>
                  <a:pt x="4741825" y="111955"/>
                  <a:pt x="4748051" y="105126"/>
                </a:cubicBezTo>
                <a:cubicBezTo>
                  <a:pt x="4754276" y="98296"/>
                  <a:pt x="4762935" y="91868"/>
                  <a:pt x="4774029" y="85842"/>
                </a:cubicBezTo>
                <a:cubicBezTo>
                  <a:pt x="4785123" y="79816"/>
                  <a:pt x="4798551" y="76603"/>
                  <a:pt x="4814316" y="76201"/>
                </a:cubicBezTo>
                <a:close/>
                <a:moveTo>
                  <a:pt x="4536175" y="76201"/>
                </a:moveTo>
                <a:cubicBezTo>
                  <a:pt x="4547830" y="76114"/>
                  <a:pt x="4558932" y="77895"/>
                  <a:pt x="4569481" y="81544"/>
                </a:cubicBezTo>
                <a:cubicBezTo>
                  <a:pt x="4580031" y="85193"/>
                  <a:pt x="4588675" y="91234"/>
                  <a:pt x="4595415" y="99666"/>
                </a:cubicBezTo>
                <a:cubicBezTo>
                  <a:pt x="4602154" y="108098"/>
                  <a:pt x="4605636" y="119445"/>
                  <a:pt x="4605862" y="133706"/>
                </a:cubicBezTo>
                <a:cubicBezTo>
                  <a:pt x="4605664" y="141595"/>
                  <a:pt x="4604283" y="151490"/>
                  <a:pt x="4601717" y="163392"/>
                </a:cubicBezTo>
                <a:cubicBezTo>
                  <a:pt x="4599151" y="175295"/>
                  <a:pt x="4596586" y="186879"/>
                  <a:pt x="4594020" y="198146"/>
                </a:cubicBezTo>
                <a:cubicBezTo>
                  <a:pt x="4591454" y="209412"/>
                  <a:pt x="4590073" y="218035"/>
                  <a:pt x="4589876" y="224015"/>
                </a:cubicBezTo>
                <a:cubicBezTo>
                  <a:pt x="4589939" y="229839"/>
                  <a:pt x="4591430" y="233922"/>
                  <a:pt x="4594348" y="236266"/>
                </a:cubicBezTo>
                <a:cubicBezTo>
                  <a:pt x="4597266" y="238609"/>
                  <a:pt x="4601231" y="239737"/>
                  <a:pt x="4606243" y="239650"/>
                </a:cubicBezTo>
                <a:cubicBezTo>
                  <a:pt x="4608592" y="239618"/>
                  <a:pt x="4610560" y="239491"/>
                  <a:pt x="4612148" y="239269"/>
                </a:cubicBezTo>
                <a:cubicBezTo>
                  <a:pt x="4613735" y="239046"/>
                  <a:pt x="4614561" y="238919"/>
                  <a:pt x="4614624" y="238887"/>
                </a:cubicBezTo>
                <a:lnTo>
                  <a:pt x="4607766" y="275037"/>
                </a:lnTo>
                <a:cubicBezTo>
                  <a:pt x="4607806" y="275084"/>
                  <a:pt x="4606204" y="275275"/>
                  <a:pt x="4602960" y="275607"/>
                </a:cubicBezTo>
                <a:cubicBezTo>
                  <a:pt x="4599716" y="275940"/>
                  <a:pt x="4594594" y="276131"/>
                  <a:pt x="4587592" y="276178"/>
                </a:cubicBezTo>
                <a:cubicBezTo>
                  <a:pt x="4576569" y="276503"/>
                  <a:pt x="4566733" y="274426"/>
                  <a:pt x="4558084" y="269948"/>
                </a:cubicBezTo>
                <a:cubicBezTo>
                  <a:pt x="4549434" y="265470"/>
                  <a:pt x="4544164" y="256640"/>
                  <a:pt x="4542274" y="243460"/>
                </a:cubicBezTo>
                <a:lnTo>
                  <a:pt x="4541512" y="243460"/>
                </a:lnTo>
                <a:cubicBezTo>
                  <a:pt x="4541594" y="243906"/>
                  <a:pt x="4539057" y="247030"/>
                  <a:pt x="4533902" y="252831"/>
                </a:cubicBezTo>
                <a:cubicBezTo>
                  <a:pt x="4528746" y="258633"/>
                  <a:pt x="4521240" y="264434"/>
                  <a:pt x="4511382" y="270236"/>
                </a:cubicBezTo>
                <a:cubicBezTo>
                  <a:pt x="4501525" y="276037"/>
                  <a:pt x="4489586" y="279161"/>
                  <a:pt x="4475564" y="279607"/>
                </a:cubicBezTo>
                <a:cubicBezTo>
                  <a:pt x="4460254" y="279600"/>
                  <a:pt x="4447278" y="275429"/>
                  <a:pt x="4436635" y="267095"/>
                </a:cubicBezTo>
                <a:cubicBezTo>
                  <a:pt x="4425992" y="258760"/>
                  <a:pt x="4420441" y="246306"/>
                  <a:pt x="4419981" y="229732"/>
                </a:cubicBezTo>
                <a:cubicBezTo>
                  <a:pt x="4420250" y="215038"/>
                  <a:pt x="4424545" y="202842"/>
                  <a:pt x="4432865" y="193146"/>
                </a:cubicBezTo>
                <a:cubicBezTo>
                  <a:pt x="4441186" y="183450"/>
                  <a:pt x="4451920" y="175818"/>
                  <a:pt x="4465069" y="170249"/>
                </a:cubicBezTo>
                <a:cubicBezTo>
                  <a:pt x="4478218" y="164681"/>
                  <a:pt x="4492169" y="160740"/>
                  <a:pt x="4506923" y="158428"/>
                </a:cubicBezTo>
                <a:cubicBezTo>
                  <a:pt x="4521677" y="156115"/>
                  <a:pt x="4535620" y="154995"/>
                  <a:pt x="4548755" y="155068"/>
                </a:cubicBezTo>
                <a:lnTo>
                  <a:pt x="4555616" y="155068"/>
                </a:lnTo>
                <a:cubicBezTo>
                  <a:pt x="4555712" y="154734"/>
                  <a:pt x="4556092" y="152731"/>
                  <a:pt x="4556760" y="149060"/>
                </a:cubicBezTo>
                <a:cubicBezTo>
                  <a:pt x="4557427" y="145388"/>
                  <a:pt x="4557808" y="142051"/>
                  <a:pt x="4557903" y="139047"/>
                </a:cubicBezTo>
                <a:cubicBezTo>
                  <a:pt x="4557879" y="131370"/>
                  <a:pt x="4555259" y="125458"/>
                  <a:pt x="4550041" y="121309"/>
                </a:cubicBezTo>
                <a:cubicBezTo>
                  <a:pt x="4544823" y="117161"/>
                  <a:pt x="4537152" y="115063"/>
                  <a:pt x="4527026" y="115015"/>
                </a:cubicBezTo>
                <a:cubicBezTo>
                  <a:pt x="4517310" y="115237"/>
                  <a:pt x="4508067" y="116786"/>
                  <a:pt x="4499297" y="119663"/>
                </a:cubicBezTo>
                <a:cubicBezTo>
                  <a:pt x="4490527" y="122541"/>
                  <a:pt x="4483345" y="125418"/>
                  <a:pt x="4477752" y="128295"/>
                </a:cubicBezTo>
                <a:cubicBezTo>
                  <a:pt x="4472159" y="131173"/>
                  <a:pt x="4469269" y="132722"/>
                  <a:pt x="4469083" y="132944"/>
                </a:cubicBezTo>
                <a:lnTo>
                  <a:pt x="4458043" y="97130"/>
                </a:lnTo>
                <a:cubicBezTo>
                  <a:pt x="4458231" y="96872"/>
                  <a:pt x="4461877" y="95063"/>
                  <a:pt x="4468981" y="91704"/>
                </a:cubicBezTo>
                <a:cubicBezTo>
                  <a:pt x="4476085" y="88345"/>
                  <a:pt x="4485519" y="84986"/>
                  <a:pt x="4497282" y="81627"/>
                </a:cubicBezTo>
                <a:cubicBezTo>
                  <a:pt x="4509045" y="78268"/>
                  <a:pt x="4522009" y="76459"/>
                  <a:pt x="4536175" y="76201"/>
                </a:cubicBezTo>
                <a:close/>
                <a:moveTo>
                  <a:pt x="4172316" y="76201"/>
                </a:moveTo>
                <a:cubicBezTo>
                  <a:pt x="4198203" y="76572"/>
                  <a:pt x="4217565" y="83440"/>
                  <a:pt x="4230399" y="96807"/>
                </a:cubicBezTo>
                <a:cubicBezTo>
                  <a:pt x="4243234" y="110174"/>
                  <a:pt x="4249643" y="127814"/>
                  <a:pt x="4249627" y="149727"/>
                </a:cubicBezTo>
                <a:cubicBezTo>
                  <a:pt x="4249357" y="158515"/>
                  <a:pt x="4248278" y="166445"/>
                  <a:pt x="4246391" y="173515"/>
                </a:cubicBezTo>
                <a:cubicBezTo>
                  <a:pt x="4244504" y="180586"/>
                  <a:pt x="4243425" y="184327"/>
                  <a:pt x="4243156" y="184738"/>
                </a:cubicBezTo>
                <a:lnTo>
                  <a:pt x="4109419" y="184738"/>
                </a:lnTo>
                <a:cubicBezTo>
                  <a:pt x="4109371" y="184818"/>
                  <a:pt x="4109181" y="185803"/>
                  <a:pt x="4108847" y="187693"/>
                </a:cubicBezTo>
                <a:cubicBezTo>
                  <a:pt x="4108514" y="189584"/>
                  <a:pt x="4108323" y="191904"/>
                  <a:pt x="4108276" y="194653"/>
                </a:cubicBezTo>
                <a:cubicBezTo>
                  <a:pt x="4108379" y="207674"/>
                  <a:pt x="4112652" y="218240"/>
                  <a:pt x="4121093" y="226351"/>
                </a:cubicBezTo>
                <a:cubicBezTo>
                  <a:pt x="4129535" y="234463"/>
                  <a:pt x="4141527" y="238642"/>
                  <a:pt x="4157068" y="238888"/>
                </a:cubicBezTo>
                <a:cubicBezTo>
                  <a:pt x="4167652" y="238624"/>
                  <a:pt x="4177485" y="236779"/>
                  <a:pt x="4186569" y="233351"/>
                </a:cubicBezTo>
                <a:cubicBezTo>
                  <a:pt x="4195653" y="229924"/>
                  <a:pt x="4203000" y="226497"/>
                  <a:pt x="4208611" y="223069"/>
                </a:cubicBezTo>
                <a:cubicBezTo>
                  <a:pt x="4214222" y="219642"/>
                  <a:pt x="4217109" y="217797"/>
                  <a:pt x="4217274" y="217533"/>
                </a:cubicBezTo>
                <a:lnTo>
                  <a:pt x="4230215" y="254110"/>
                </a:lnTo>
                <a:cubicBezTo>
                  <a:pt x="4230064" y="254425"/>
                  <a:pt x="4226642" y="256628"/>
                  <a:pt x="4219948" y="260721"/>
                </a:cubicBezTo>
                <a:cubicBezTo>
                  <a:pt x="4213253" y="264813"/>
                  <a:pt x="4204186" y="268905"/>
                  <a:pt x="4192748" y="272997"/>
                </a:cubicBezTo>
                <a:cubicBezTo>
                  <a:pt x="4181310" y="277089"/>
                  <a:pt x="4168400" y="279292"/>
                  <a:pt x="4154018" y="279607"/>
                </a:cubicBezTo>
                <a:cubicBezTo>
                  <a:pt x="4123575" y="279062"/>
                  <a:pt x="4100258" y="271019"/>
                  <a:pt x="4084066" y="255479"/>
                </a:cubicBezTo>
                <a:cubicBezTo>
                  <a:pt x="4067875" y="239938"/>
                  <a:pt x="4059704" y="220171"/>
                  <a:pt x="4059555" y="196178"/>
                </a:cubicBezTo>
                <a:cubicBezTo>
                  <a:pt x="4059747" y="173949"/>
                  <a:pt x="4064692" y="153817"/>
                  <a:pt x="4074389" y="135782"/>
                </a:cubicBezTo>
                <a:cubicBezTo>
                  <a:pt x="4084086" y="117747"/>
                  <a:pt x="4097383" y="103373"/>
                  <a:pt x="4114281" y="92661"/>
                </a:cubicBezTo>
                <a:cubicBezTo>
                  <a:pt x="4131178" y="81948"/>
                  <a:pt x="4150523" y="76462"/>
                  <a:pt x="4172316" y="76201"/>
                </a:cubicBezTo>
                <a:close/>
                <a:moveTo>
                  <a:pt x="3830176" y="76201"/>
                </a:moveTo>
                <a:cubicBezTo>
                  <a:pt x="3857522" y="76580"/>
                  <a:pt x="3879600" y="84479"/>
                  <a:pt x="3896410" y="99899"/>
                </a:cubicBezTo>
                <a:cubicBezTo>
                  <a:pt x="3913219" y="115319"/>
                  <a:pt x="3921865" y="135984"/>
                  <a:pt x="3922347" y="161895"/>
                </a:cubicBezTo>
                <a:cubicBezTo>
                  <a:pt x="3921995" y="184827"/>
                  <a:pt x="3916015" y="205107"/>
                  <a:pt x="3904408" y="222736"/>
                </a:cubicBezTo>
                <a:cubicBezTo>
                  <a:pt x="3892801" y="240365"/>
                  <a:pt x="3877679" y="254203"/>
                  <a:pt x="3859042" y="264251"/>
                </a:cubicBezTo>
                <a:cubicBezTo>
                  <a:pt x="3840404" y="274299"/>
                  <a:pt x="3820364" y="279417"/>
                  <a:pt x="3798921" y="279607"/>
                </a:cubicBezTo>
                <a:cubicBezTo>
                  <a:pt x="3771741" y="279260"/>
                  <a:pt x="3749710" y="271392"/>
                  <a:pt x="3732830" y="256004"/>
                </a:cubicBezTo>
                <a:cubicBezTo>
                  <a:pt x="3715949" y="240616"/>
                  <a:pt x="3707256" y="219791"/>
                  <a:pt x="3706749" y="193531"/>
                </a:cubicBezTo>
                <a:cubicBezTo>
                  <a:pt x="3707087" y="170844"/>
                  <a:pt x="3713010" y="150710"/>
                  <a:pt x="3724519" y="133128"/>
                </a:cubicBezTo>
                <a:cubicBezTo>
                  <a:pt x="3736027" y="115547"/>
                  <a:pt x="3751093" y="101713"/>
                  <a:pt x="3769717" y="91628"/>
                </a:cubicBezTo>
                <a:cubicBezTo>
                  <a:pt x="3788340" y="81542"/>
                  <a:pt x="3808493" y="76400"/>
                  <a:pt x="3830176" y="76201"/>
                </a:cubicBezTo>
                <a:close/>
                <a:moveTo>
                  <a:pt x="3267441" y="76201"/>
                </a:moveTo>
                <a:cubicBezTo>
                  <a:pt x="3293328" y="76572"/>
                  <a:pt x="3312690" y="83440"/>
                  <a:pt x="3325524" y="96807"/>
                </a:cubicBezTo>
                <a:cubicBezTo>
                  <a:pt x="3338359" y="110174"/>
                  <a:pt x="3344768" y="127814"/>
                  <a:pt x="3344752" y="149727"/>
                </a:cubicBezTo>
                <a:cubicBezTo>
                  <a:pt x="3344482" y="158515"/>
                  <a:pt x="3343404" y="166445"/>
                  <a:pt x="3341516" y="173515"/>
                </a:cubicBezTo>
                <a:cubicBezTo>
                  <a:pt x="3339629" y="180586"/>
                  <a:pt x="3338550" y="184327"/>
                  <a:pt x="3338281" y="184738"/>
                </a:cubicBezTo>
                <a:lnTo>
                  <a:pt x="3204544" y="184738"/>
                </a:lnTo>
                <a:cubicBezTo>
                  <a:pt x="3204496" y="184818"/>
                  <a:pt x="3204306" y="185803"/>
                  <a:pt x="3203973" y="187693"/>
                </a:cubicBezTo>
                <a:cubicBezTo>
                  <a:pt x="3203639" y="189584"/>
                  <a:pt x="3203448" y="191904"/>
                  <a:pt x="3203401" y="194653"/>
                </a:cubicBezTo>
                <a:cubicBezTo>
                  <a:pt x="3203503" y="207674"/>
                  <a:pt x="3207777" y="218240"/>
                  <a:pt x="3216218" y="226351"/>
                </a:cubicBezTo>
                <a:cubicBezTo>
                  <a:pt x="3224660" y="234463"/>
                  <a:pt x="3236652" y="238642"/>
                  <a:pt x="3252193" y="238888"/>
                </a:cubicBezTo>
                <a:cubicBezTo>
                  <a:pt x="3262777" y="238624"/>
                  <a:pt x="3272610" y="236779"/>
                  <a:pt x="3281694" y="233351"/>
                </a:cubicBezTo>
                <a:cubicBezTo>
                  <a:pt x="3290778" y="229924"/>
                  <a:pt x="3298126" y="226497"/>
                  <a:pt x="3303736" y="223069"/>
                </a:cubicBezTo>
                <a:cubicBezTo>
                  <a:pt x="3309347" y="219642"/>
                  <a:pt x="3312234" y="217797"/>
                  <a:pt x="3312399" y="217533"/>
                </a:cubicBezTo>
                <a:lnTo>
                  <a:pt x="3325340" y="254110"/>
                </a:lnTo>
                <a:cubicBezTo>
                  <a:pt x="3325189" y="254425"/>
                  <a:pt x="3321767" y="256628"/>
                  <a:pt x="3315073" y="260721"/>
                </a:cubicBezTo>
                <a:cubicBezTo>
                  <a:pt x="3308378" y="264813"/>
                  <a:pt x="3299311" y="268905"/>
                  <a:pt x="3287873" y="272997"/>
                </a:cubicBezTo>
                <a:cubicBezTo>
                  <a:pt x="3276435" y="277089"/>
                  <a:pt x="3263525" y="279292"/>
                  <a:pt x="3249144" y="279607"/>
                </a:cubicBezTo>
                <a:cubicBezTo>
                  <a:pt x="3218700" y="279062"/>
                  <a:pt x="3195383" y="271019"/>
                  <a:pt x="3179191" y="255479"/>
                </a:cubicBezTo>
                <a:cubicBezTo>
                  <a:pt x="3163000" y="239938"/>
                  <a:pt x="3154829" y="220171"/>
                  <a:pt x="3154680" y="196178"/>
                </a:cubicBezTo>
                <a:cubicBezTo>
                  <a:pt x="3154872" y="173949"/>
                  <a:pt x="3159817" y="153817"/>
                  <a:pt x="3169514" y="135782"/>
                </a:cubicBezTo>
                <a:cubicBezTo>
                  <a:pt x="3179211" y="117747"/>
                  <a:pt x="3192508" y="103373"/>
                  <a:pt x="3209406" y="92661"/>
                </a:cubicBezTo>
                <a:cubicBezTo>
                  <a:pt x="3226303" y="81948"/>
                  <a:pt x="3245648" y="76462"/>
                  <a:pt x="3267441" y="76201"/>
                </a:cubicBezTo>
                <a:close/>
                <a:moveTo>
                  <a:pt x="3067807" y="76201"/>
                </a:moveTo>
                <a:cubicBezTo>
                  <a:pt x="3079010" y="76170"/>
                  <a:pt x="3089812" y="77669"/>
                  <a:pt x="3100213" y="80697"/>
                </a:cubicBezTo>
                <a:cubicBezTo>
                  <a:pt x="3110613" y="83725"/>
                  <a:pt x="3118877" y="88466"/>
                  <a:pt x="3125005" y="94920"/>
                </a:cubicBezTo>
                <a:cubicBezTo>
                  <a:pt x="3131133" y="101374"/>
                  <a:pt x="3133388" y="109724"/>
                  <a:pt x="3131773" y="119971"/>
                </a:cubicBezTo>
                <a:lnTo>
                  <a:pt x="3127582" y="141315"/>
                </a:lnTo>
                <a:lnTo>
                  <a:pt x="3086086" y="141315"/>
                </a:lnTo>
                <a:lnTo>
                  <a:pt x="3087989" y="129881"/>
                </a:lnTo>
                <a:cubicBezTo>
                  <a:pt x="3088585" y="123393"/>
                  <a:pt x="3085871" y="119121"/>
                  <a:pt x="3079851" y="117065"/>
                </a:cubicBezTo>
                <a:cubicBezTo>
                  <a:pt x="3073830" y="115008"/>
                  <a:pt x="3067781" y="114071"/>
                  <a:pt x="3061705" y="114253"/>
                </a:cubicBezTo>
                <a:cubicBezTo>
                  <a:pt x="3051963" y="114253"/>
                  <a:pt x="3043985" y="115969"/>
                  <a:pt x="3037771" y="119399"/>
                </a:cubicBezTo>
                <a:cubicBezTo>
                  <a:pt x="3031557" y="122830"/>
                  <a:pt x="3028347" y="127975"/>
                  <a:pt x="3028141" y="134836"/>
                </a:cubicBezTo>
                <a:cubicBezTo>
                  <a:pt x="3028617" y="142815"/>
                  <a:pt x="3033379" y="148820"/>
                  <a:pt x="3042428" y="152850"/>
                </a:cubicBezTo>
                <a:cubicBezTo>
                  <a:pt x="3051477" y="156881"/>
                  <a:pt x="3061954" y="160802"/>
                  <a:pt x="3073860" y="164612"/>
                </a:cubicBezTo>
                <a:cubicBezTo>
                  <a:pt x="3085767" y="168423"/>
                  <a:pt x="3096244" y="173987"/>
                  <a:pt x="3105293" y="181305"/>
                </a:cubicBezTo>
                <a:cubicBezTo>
                  <a:pt x="3114342" y="188623"/>
                  <a:pt x="3119104" y="199559"/>
                  <a:pt x="3119581" y="214113"/>
                </a:cubicBezTo>
                <a:cubicBezTo>
                  <a:pt x="3119114" y="234175"/>
                  <a:pt x="3110626" y="250043"/>
                  <a:pt x="3094115" y="261717"/>
                </a:cubicBezTo>
                <a:cubicBezTo>
                  <a:pt x="3077605" y="273391"/>
                  <a:pt x="3055867" y="279354"/>
                  <a:pt x="3028903" y="279607"/>
                </a:cubicBezTo>
                <a:cubicBezTo>
                  <a:pt x="3017437" y="279678"/>
                  <a:pt x="3005644" y="278099"/>
                  <a:pt x="2993525" y="274871"/>
                </a:cubicBezTo>
                <a:cubicBezTo>
                  <a:pt x="2981406" y="271643"/>
                  <a:pt x="2971529" y="266342"/>
                  <a:pt x="2963893" y="258969"/>
                </a:cubicBezTo>
                <a:cubicBezTo>
                  <a:pt x="2956258" y="251595"/>
                  <a:pt x="2953432" y="241725"/>
                  <a:pt x="2955417" y="229358"/>
                </a:cubicBezTo>
                <a:lnTo>
                  <a:pt x="2959227" y="210301"/>
                </a:lnTo>
                <a:lnTo>
                  <a:pt x="3000356" y="210301"/>
                </a:lnTo>
                <a:lnTo>
                  <a:pt x="2998452" y="220211"/>
                </a:lnTo>
                <a:cubicBezTo>
                  <a:pt x="2997449" y="226359"/>
                  <a:pt x="2999033" y="231003"/>
                  <a:pt x="3003204" y="234144"/>
                </a:cubicBezTo>
                <a:cubicBezTo>
                  <a:pt x="3007375" y="237285"/>
                  <a:pt x="3012540" y="239388"/>
                  <a:pt x="3018700" y="240454"/>
                </a:cubicBezTo>
                <a:cubicBezTo>
                  <a:pt x="3024860" y="241519"/>
                  <a:pt x="3030423" y="242013"/>
                  <a:pt x="3035387" y="241936"/>
                </a:cubicBezTo>
                <a:cubicBezTo>
                  <a:pt x="3046758" y="241833"/>
                  <a:pt x="3055673" y="239752"/>
                  <a:pt x="3062134" y="235695"/>
                </a:cubicBezTo>
                <a:cubicBezTo>
                  <a:pt x="3068594" y="231637"/>
                  <a:pt x="3071884" y="226222"/>
                  <a:pt x="3072003" y="219449"/>
                </a:cubicBezTo>
                <a:cubicBezTo>
                  <a:pt x="3071529" y="211740"/>
                  <a:pt x="3066786" y="205813"/>
                  <a:pt x="3057775" y="201666"/>
                </a:cubicBezTo>
                <a:cubicBezTo>
                  <a:pt x="3048764" y="197519"/>
                  <a:pt x="3038330" y="193378"/>
                  <a:pt x="3026474" y="189243"/>
                </a:cubicBezTo>
                <a:cubicBezTo>
                  <a:pt x="3014617" y="185108"/>
                  <a:pt x="3004183" y="179205"/>
                  <a:pt x="2995172" y="171532"/>
                </a:cubicBezTo>
                <a:cubicBezTo>
                  <a:pt x="2986161" y="163860"/>
                  <a:pt x="2981418" y="152644"/>
                  <a:pt x="2980944" y="137885"/>
                </a:cubicBezTo>
                <a:cubicBezTo>
                  <a:pt x="2981212" y="123814"/>
                  <a:pt x="2985498" y="112220"/>
                  <a:pt x="2993803" y="103103"/>
                </a:cubicBezTo>
                <a:cubicBezTo>
                  <a:pt x="3002109" y="93986"/>
                  <a:pt x="3012830" y="87218"/>
                  <a:pt x="3025966" y="82798"/>
                </a:cubicBezTo>
                <a:cubicBezTo>
                  <a:pt x="3039102" y="78379"/>
                  <a:pt x="3053049" y="76179"/>
                  <a:pt x="3067807" y="76201"/>
                </a:cubicBezTo>
                <a:close/>
                <a:moveTo>
                  <a:pt x="2849101" y="76201"/>
                </a:moveTo>
                <a:cubicBezTo>
                  <a:pt x="2876447" y="76580"/>
                  <a:pt x="2898525" y="84479"/>
                  <a:pt x="2915335" y="99899"/>
                </a:cubicBezTo>
                <a:cubicBezTo>
                  <a:pt x="2932144" y="115319"/>
                  <a:pt x="2940790" y="135984"/>
                  <a:pt x="2941273" y="161895"/>
                </a:cubicBezTo>
                <a:cubicBezTo>
                  <a:pt x="2940921" y="184827"/>
                  <a:pt x="2934941" y="205107"/>
                  <a:pt x="2923334" y="222736"/>
                </a:cubicBezTo>
                <a:cubicBezTo>
                  <a:pt x="2911726" y="240365"/>
                  <a:pt x="2896604" y="254203"/>
                  <a:pt x="2877967" y="264251"/>
                </a:cubicBezTo>
                <a:cubicBezTo>
                  <a:pt x="2859329" y="274299"/>
                  <a:pt x="2839289" y="279417"/>
                  <a:pt x="2817846" y="279607"/>
                </a:cubicBezTo>
                <a:cubicBezTo>
                  <a:pt x="2790666" y="279260"/>
                  <a:pt x="2768635" y="271392"/>
                  <a:pt x="2751755" y="256004"/>
                </a:cubicBezTo>
                <a:cubicBezTo>
                  <a:pt x="2734874" y="240616"/>
                  <a:pt x="2726180" y="219791"/>
                  <a:pt x="2725674" y="193531"/>
                </a:cubicBezTo>
                <a:cubicBezTo>
                  <a:pt x="2726012" y="170844"/>
                  <a:pt x="2731935" y="150710"/>
                  <a:pt x="2743444" y="133128"/>
                </a:cubicBezTo>
                <a:cubicBezTo>
                  <a:pt x="2754952" y="115547"/>
                  <a:pt x="2770018" y="101713"/>
                  <a:pt x="2788642" y="91628"/>
                </a:cubicBezTo>
                <a:cubicBezTo>
                  <a:pt x="2807265" y="81542"/>
                  <a:pt x="2827418" y="76400"/>
                  <a:pt x="2849101" y="76201"/>
                </a:cubicBezTo>
                <a:close/>
                <a:moveTo>
                  <a:pt x="2631138" y="76201"/>
                </a:moveTo>
                <a:cubicBezTo>
                  <a:pt x="2641635" y="76111"/>
                  <a:pt x="2652858" y="77559"/>
                  <a:pt x="2664808" y="80542"/>
                </a:cubicBezTo>
                <a:cubicBezTo>
                  <a:pt x="2676757" y="83526"/>
                  <a:pt x="2686654" y="88582"/>
                  <a:pt x="2694498" y="95711"/>
                </a:cubicBezTo>
                <a:cubicBezTo>
                  <a:pt x="2702341" y="102840"/>
                  <a:pt x="2705351" y="112578"/>
                  <a:pt x="2703528" y="124924"/>
                </a:cubicBezTo>
                <a:lnTo>
                  <a:pt x="2698576" y="149317"/>
                </a:lnTo>
                <a:lnTo>
                  <a:pt x="2657046" y="149317"/>
                </a:lnTo>
                <a:lnTo>
                  <a:pt x="2659333" y="137120"/>
                </a:lnTo>
                <a:cubicBezTo>
                  <a:pt x="2660078" y="130625"/>
                  <a:pt x="2657158" y="125702"/>
                  <a:pt x="2650569" y="122351"/>
                </a:cubicBezTo>
                <a:cubicBezTo>
                  <a:pt x="2643981" y="119000"/>
                  <a:pt x="2636107" y="117317"/>
                  <a:pt x="2626948" y="117301"/>
                </a:cubicBezTo>
                <a:cubicBezTo>
                  <a:pt x="2613714" y="117508"/>
                  <a:pt x="2601743" y="121033"/>
                  <a:pt x="2591035" y="127874"/>
                </a:cubicBezTo>
                <a:cubicBezTo>
                  <a:pt x="2580327" y="134716"/>
                  <a:pt x="2571799" y="143633"/>
                  <a:pt x="2565451" y="154625"/>
                </a:cubicBezTo>
                <a:cubicBezTo>
                  <a:pt x="2559104" y="165618"/>
                  <a:pt x="2555854" y="177443"/>
                  <a:pt x="2555701" y="190101"/>
                </a:cubicBezTo>
                <a:cubicBezTo>
                  <a:pt x="2555709" y="204306"/>
                  <a:pt x="2560074" y="215916"/>
                  <a:pt x="2568798" y="224928"/>
                </a:cubicBezTo>
                <a:cubicBezTo>
                  <a:pt x="2577521" y="233941"/>
                  <a:pt x="2590554" y="238594"/>
                  <a:pt x="2607898" y="238888"/>
                </a:cubicBezTo>
                <a:cubicBezTo>
                  <a:pt x="2620327" y="238587"/>
                  <a:pt x="2631367" y="236479"/>
                  <a:pt x="2641016" y="232564"/>
                </a:cubicBezTo>
                <a:cubicBezTo>
                  <a:pt x="2650666" y="228649"/>
                  <a:pt x="2658263" y="224734"/>
                  <a:pt x="2663806" y="220818"/>
                </a:cubicBezTo>
                <a:cubicBezTo>
                  <a:pt x="2669349" y="216903"/>
                  <a:pt x="2672176" y="214795"/>
                  <a:pt x="2672287" y="214494"/>
                </a:cubicBezTo>
                <a:lnTo>
                  <a:pt x="2685241" y="251066"/>
                </a:lnTo>
                <a:cubicBezTo>
                  <a:pt x="2685198" y="251418"/>
                  <a:pt x="2681981" y="253885"/>
                  <a:pt x="2675588" y="258465"/>
                </a:cubicBezTo>
                <a:cubicBezTo>
                  <a:pt x="2669196" y="263046"/>
                  <a:pt x="2659883" y="267627"/>
                  <a:pt x="2647649" y="272208"/>
                </a:cubicBezTo>
                <a:cubicBezTo>
                  <a:pt x="2635414" y="276788"/>
                  <a:pt x="2620513" y="279255"/>
                  <a:pt x="2602944" y="279607"/>
                </a:cubicBezTo>
                <a:cubicBezTo>
                  <a:pt x="2572266" y="279117"/>
                  <a:pt x="2548590" y="270964"/>
                  <a:pt x="2531916" y="255148"/>
                </a:cubicBezTo>
                <a:cubicBezTo>
                  <a:pt x="2515244" y="239332"/>
                  <a:pt x="2506804" y="218793"/>
                  <a:pt x="2506599" y="193531"/>
                </a:cubicBezTo>
                <a:cubicBezTo>
                  <a:pt x="2506796" y="173244"/>
                  <a:pt x="2512196" y="154239"/>
                  <a:pt x="2522800" y="136516"/>
                </a:cubicBezTo>
                <a:cubicBezTo>
                  <a:pt x="2533404" y="118793"/>
                  <a:pt x="2548030" y="104395"/>
                  <a:pt x="2566677" y="93322"/>
                </a:cubicBezTo>
                <a:cubicBezTo>
                  <a:pt x="2585325" y="82248"/>
                  <a:pt x="2606811" y="76541"/>
                  <a:pt x="2631138" y="76201"/>
                </a:cubicBezTo>
                <a:close/>
                <a:moveTo>
                  <a:pt x="1400541" y="76201"/>
                </a:moveTo>
                <a:cubicBezTo>
                  <a:pt x="1426429" y="76572"/>
                  <a:pt x="1445790" y="83440"/>
                  <a:pt x="1458625" y="96807"/>
                </a:cubicBezTo>
                <a:cubicBezTo>
                  <a:pt x="1471459" y="110174"/>
                  <a:pt x="1477868" y="127814"/>
                  <a:pt x="1477851" y="149727"/>
                </a:cubicBezTo>
                <a:cubicBezTo>
                  <a:pt x="1477582" y="158515"/>
                  <a:pt x="1476503" y="166445"/>
                  <a:pt x="1474616" y="173515"/>
                </a:cubicBezTo>
                <a:cubicBezTo>
                  <a:pt x="1472729" y="180586"/>
                  <a:pt x="1471650" y="184327"/>
                  <a:pt x="1471381" y="184738"/>
                </a:cubicBezTo>
                <a:lnTo>
                  <a:pt x="1337644" y="184738"/>
                </a:lnTo>
                <a:cubicBezTo>
                  <a:pt x="1337597" y="184818"/>
                  <a:pt x="1337406" y="185803"/>
                  <a:pt x="1337072" y="187693"/>
                </a:cubicBezTo>
                <a:cubicBezTo>
                  <a:pt x="1336739" y="189584"/>
                  <a:pt x="1336548" y="191904"/>
                  <a:pt x="1336500" y="194653"/>
                </a:cubicBezTo>
                <a:cubicBezTo>
                  <a:pt x="1336604" y="207674"/>
                  <a:pt x="1340876" y="218240"/>
                  <a:pt x="1349318" y="226351"/>
                </a:cubicBezTo>
                <a:cubicBezTo>
                  <a:pt x="1357760" y="234463"/>
                  <a:pt x="1369751" y="238642"/>
                  <a:pt x="1385293" y="238888"/>
                </a:cubicBezTo>
                <a:cubicBezTo>
                  <a:pt x="1395877" y="238624"/>
                  <a:pt x="1405711" y="236779"/>
                  <a:pt x="1414794" y="233351"/>
                </a:cubicBezTo>
                <a:cubicBezTo>
                  <a:pt x="1423878" y="229924"/>
                  <a:pt x="1431225" y="226497"/>
                  <a:pt x="1436836" y="223069"/>
                </a:cubicBezTo>
                <a:cubicBezTo>
                  <a:pt x="1442447" y="219642"/>
                  <a:pt x="1445334" y="217797"/>
                  <a:pt x="1445499" y="217533"/>
                </a:cubicBezTo>
                <a:lnTo>
                  <a:pt x="1458440" y="254110"/>
                </a:lnTo>
                <a:cubicBezTo>
                  <a:pt x="1458290" y="254425"/>
                  <a:pt x="1454867" y="256628"/>
                  <a:pt x="1448173" y="260721"/>
                </a:cubicBezTo>
                <a:cubicBezTo>
                  <a:pt x="1441478" y="264813"/>
                  <a:pt x="1432411" y="268905"/>
                  <a:pt x="1420973" y="272997"/>
                </a:cubicBezTo>
                <a:cubicBezTo>
                  <a:pt x="1409535" y="277089"/>
                  <a:pt x="1396625" y="279292"/>
                  <a:pt x="1382244" y="279607"/>
                </a:cubicBezTo>
                <a:cubicBezTo>
                  <a:pt x="1351800" y="279062"/>
                  <a:pt x="1328483" y="271019"/>
                  <a:pt x="1312292" y="255479"/>
                </a:cubicBezTo>
                <a:cubicBezTo>
                  <a:pt x="1296100" y="239938"/>
                  <a:pt x="1287930" y="220171"/>
                  <a:pt x="1287780" y="196178"/>
                </a:cubicBezTo>
                <a:cubicBezTo>
                  <a:pt x="1287972" y="173949"/>
                  <a:pt x="1292917" y="153817"/>
                  <a:pt x="1302614" y="135782"/>
                </a:cubicBezTo>
                <a:cubicBezTo>
                  <a:pt x="1312311" y="117747"/>
                  <a:pt x="1325609" y="103373"/>
                  <a:pt x="1342506" y="92661"/>
                </a:cubicBezTo>
                <a:cubicBezTo>
                  <a:pt x="1359403" y="81948"/>
                  <a:pt x="1378748" y="76462"/>
                  <a:pt x="1400541" y="76201"/>
                </a:cubicBezTo>
                <a:close/>
                <a:moveTo>
                  <a:pt x="878575" y="76201"/>
                </a:moveTo>
                <a:cubicBezTo>
                  <a:pt x="890230" y="76114"/>
                  <a:pt x="901332" y="77895"/>
                  <a:pt x="911881" y="81544"/>
                </a:cubicBezTo>
                <a:cubicBezTo>
                  <a:pt x="922430" y="85193"/>
                  <a:pt x="931075" y="91234"/>
                  <a:pt x="937814" y="99666"/>
                </a:cubicBezTo>
                <a:cubicBezTo>
                  <a:pt x="944554" y="108098"/>
                  <a:pt x="948036" y="119445"/>
                  <a:pt x="948261" y="133706"/>
                </a:cubicBezTo>
                <a:cubicBezTo>
                  <a:pt x="948064" y="141595"/>
                  <a:pt x="946683" y="151490"/>
                  <a:pt x="944117" y="163392"/>
                </a:cubicBezTo>
                <a:cubicBezTo>
                  <a:pt x="941551" y="175295"/>
                  <a:pt x="938986" y="186879"/>
                  <a:pt x="936420" y="198146"/>
                </a:cubicBezTo>
                <a:cubicBezTo>
                  <a:pt x="933854" y="209412"/>
                  <a:pt x="932473" y="218035"/>
                  <a:pt x="932275" y="224015"/>
                </a:cubicBezTo>
                <a:cubicBezTo>
                  <a:pt x="932339" y="229839"/>
                  <a:pt x="933830" y="233922"/>
                  <a:pt x="936748" y="236266"/>
                </a:cubicBezTo>
                <a:cubicBezTo>
                  <a:pt x="939666" y="238609"/>
                  <a:pt x="943631" y="239737"/>
                  <a:pt x="948642" y="239650"/>
                </a:cubicBezTo>
                <a:cubicBezTo>
                  <a:pt x="950992" y="239618"/>
                  <a:pt x="952960" y="239491"/>
                  <a:pt x="954548" y="239269"/>
                </a:cubicBezTo>
                <a:cubicBezTo>
                  <a:pt x="956135" y="239046"/>
                  <a:pt x="956961" y="238919"/>
                  <a:pt x="957024" y="238887"/>
                </a:cubicBezTo>
                <a:lnTo>
                  <a:pt x="950167" y="275037"/>
                </a:lnTo>
                <a:cubicBezTo>
                  <a:pt x="950206" y="275084"/>
                  <a:pt x="948604" y="275275"/>
                  <a:pt x="945360" y="275607"/>
                </a:cubicBezTo>
                <a:cubicBezTo>
                  <a:pt x="942116" y="275940"/>
                  <a:pt x="936993" y="276131"/>
                  <a:pt x="929992" y="276178"/>
                </a:cubicBezTo>
                <a:cubicBezTo>
                  <a:pt x="918969" y="276503"/>
                  <a:pt x="909133" y="274426"/>
                  <a:pt x="900483" y="269948"/>
                </a:cubicBezTo>
                <a:cubicBezTo>
                  <a:pt x="891834" y="265470"/>
                  <a:pt x="886564" y="256640"/>
                  <a:pt x="884674" y="243460"/>
                </a:cubicBezTo>
                <a:lnTo>
                  <a:pt x="883912" y="243460"/>
                </a:lnTo>
                <a:cubicBezTo>
                  <a:pt x="883994" y="243906"/>
                  <a:pt x="881457" y="247030"/>
                  <a:pt x="876302" y="252831"/>
                </a:cubicBezTo>
                <a:cubicBezTo>
                  <a:pt x="871146" y="258633"/>
                  <a:pt x="863640" y="264434"/>
                  <a:pt x="853783" y="270236"/>
                </a:cubicBezTo>
                <a:cubicBezTo>
                  <a:pt x="843925" y="276037"/>
                  <a:pt x="831986" y="279161"/>
                  <a:pt x="817964" y="279607"/>
                </a:cubicBezTo>
                <a:cubicBezTo>
                  <a:pt x="802654" y="279600"/>
                  <a:pt x="789678" y="275429"/>
                  <a:pt x="779035" y="267095"/>
                </a:cubicBezTo>
                <a:cubicBezTo>
                  <a:pt x="768392" y="258760"/>
                  <a:pt x="762841" y="246306"/>
                  <a:pt x="762381" y="229732"/>
                </a:cubicBezTo>
                <a:cubicBezTo>
                  <a:pt x="762650" y="215038"/>
                  <a:pt x="766944" y="202842"/>
                  <a:pt x="775265" y="193146"/>
                </a:cubicBezTo>
                <a:cubicBezTo>
                  <a:pt x="783586" y="183450"/>
                  <a:pt x="794320" y="175818"/>
                  <a:pt x="807469" y="170249"/>
                </a:cubicBezTo>
                <a:cubicBezTo>
                  <a:pt x="820618" y="164681"/>
                  <a:pt x="834570" y="160740"/>
                  <a:pt x="849323" y="158428"/>
                </a:cubicBezTo>
                <a:cubicBezTo>
                  <a:pt x="864076" y="156115"/>
                  <a:pt x="878020" y="154995"/>
                  <a:pt x="891155" y="155068"/>
                </a:cubicBezTo>
                <a:lnTo>
                  <a:pt x="898016" y="155068"/>
                </a:lnTo>
                <a:cubicBezTo>
                  <a:pt x="898112" y="154734"/>
                  <a:pt x="898493" y="152731"/>
                  <a:pt x="899160" y="149060"/>
                </a:cubicBezTo>
                <a:cubicBezTo>
                  <a:pt x="899827" y="145388"/>
                  <a:pt x="900208" y="142051"/>
                  <a:pt x="900303" y="139047"/>
                </a:cubicBezTo>
                <a:cubicBezTo>
                  <a:pt x="900279" y="131370"/>
                  <a:pt x="897659" y="125458"/>
                  <a:pt x="892441" y="121309"/>
                </a:cubicBezTo>
                <a:cubicBezTo>
                  <a:pt x="887223" y="117161"/>
                  <a:pt x="879552" y="115063"/>
                  <a:pt x="869426" y="115015"/>
                </a:cubicBezTo>
                <a:cubicBezTo>
                  <a:pt x="859710" y="115237"/>
                  <a:pt x="850467" y="116786"/>
                  <a:pt x="841697" y="119663"/>
                </a:cubicBezTo>
                <a:cubicBezTo>
                  <a:pt x="832927" y="122541"/>
                  <a:pt x="825745" y="125418"/>
                  <a:pt x="820152" y="128295"/>
                </a:cubicBezTo>
                <a:cubicBezTo>
                  <a:pt x="814559" y="131173"/>
                  <a:pt x="811669" y="132722"/>
                  <a:pt x="811483" y="132944"/>
                </a:cubicBezTo>
                <a:lnTo>
                  <a:pt x="800443" y="97130"/>
                </a:lnTo>
                <a:cubicBezTo>
                  <a:pt x="800632" y="96872"/>
                  <a:pt x="804277" y="95063"/>
                  <a:pt x="811381" y="91704"/>
                </a:cubicBezTo>
                <a:cubicBezTo>
                  <a:pt x="818485" y="88345"/>
                  <a:pt x="827919" y="84986"/>
                  <a:pt x="839682" y="81627"/>
                </a:cubicBezTo>
                <a:cubicBezTo>
                  <a:pt x="851445" y="78268"/>
                  <a:pt x="864409" y="76459"/>
                  <a:pt x="878575" y="76201"/>
                </a:cubicBezTo>
                <a:close/>
                <a:moveTo>
                  <a:pt x="676275" y="76201"/>
                </a:moveTo>
                <a:cubicBezTo>
                  <a:pt x="699663" y="76493"/>
                  <a:pt x="717718" y="83901"/>
                  <a:pt x="730441" y="98424"/>
                </a:cubicBezTo>
                <a:cubicBezTo>
                  <a:pt x="743162" y="112947"/>
                  <a:pt x="749602" y="132834"/>
                  <a:pt x="749760" y="158084"/>
                </a:cubicBezTo>
                <a:cubicBezTo>
                  <a:pt x="749441" y="182263"/>
                  <a:pt x="744243" y="203437"/>
                  <a:pt x="734166" y="221607"/>
                </a:cubicBezTo>
                <a:cubicBezTo>
                  <a:pt x="724089" y="239776"/>
                  <a:pt x="711048" y="253944"/>
                  <a:pt x="695045" y="264110"/>
                </a:cubicBezTo>
                <a:cubicBezTo>
                  <a:pt x="679041" y="274275"/>
                  <a:pt x="661990" y="279441"/>
                  <a:pt x="643890" y="279607"/>
                </a:cubicBezTo>
                <a:cubicBezTo>
                  <a:pt x="632111" y="279631"/>
                  <a:pt x="621379" y="277300"/>
                  <a:pt x="611696" y="272615"/>
                </a:cubicBezTo>
                <a:cubicBezTo>
                  <a:pt x="602012" y="267929"/>
                  <a:pt x="594328" y="260746"/>
                  <a:pt x="588645" y="251066"/>
                </a:cubicBezTo>
                <a:lnTo>
                  <a:pt x="587883" y="251066"/>
                </a:lnTo>
                <a:cubicBezTo>
                  <a:pt x="587907" y="251177"/>
                  <a:pt x="587764" y="252858"/>
                  <a:pt x="587454" y="256108"/>
                </a:cubicBezTo>
                <a:cubicBezTo>
                  <a:pt x="587145" y="259359"/>
                  <a:pt x="586526" y="263513"/>
                  <a:pt x="585597" y="268571"/>
                </a:cubicBezTo>
                <a:lnTo>
                  <a:pt x="569595" y="351235"/>
                </a:lnTo>
                <a:lnTo>
                  <a:pt x="521208" y="351235"/>
                </a:lnTo>
                <a:lnTo>
                  <a:pt x="565023" y="125305"/>
                </a:lnTo>
                <a:cubicBezTo>
                  <a:pt x="565444" y="122788"/>
                  <a:pt x="565174" y="120771"/>
                  <a:pt x="564213" y="119254"/>
                </a:cubicBezTo>
                <a:cubicBezTo>
                  <a:pt x="563253" y="117738"/>
                  <a:pt x="561364" y="116960"/>
                  <a:pt x="558546" y="116920"/>
                </a:cubicBezTo>
                <a:lnTo>
                  <a:pt x="536829" y="116920"/>
                </a:lnTo>
                <a:lnTo>
                  <a:pt x="543687" y="80773"/>
                </a:lnTo>
                <a:lnTo>
                  <a:pt x="593598" y="80773"/>
                </a:lnTo>
                <a:cubicBezTo>
                  <a:pt x="601639" y="80868"/>
                  <a:pt x="607179" y="82295"/>
                  <a:pt x="610219" y="85053"/>
                </a:cubicBezTo>
                <a:cubicBezTo>
                  <a:pt x="613259" y="87812"/>
                  <a:pt x="614704" y="91332"/>
                  <a:pt x="614553" y="95612"/>
                </a:cubicBezTo>
                <a:cubicBezTo>
                  <a:pt x="614482" y="97689"/>
                  <a:pt x="614053" y="100194"/>
                  <a:pt x="613267" y="103127"/>
                </a:cubicBezTo>
                <a:cubicBezTo>
                  <a:pt x="612481" y="106060"/>
                  <a:pt x="611767" y="108375"/>
                  <a:pt x="611124" y="110071"/>
                </a:cubicBezTo>
                <a:lnTo>
                  <a:pt x="611886" y="110071"/>
                </a:lnTo>
                <a:cubicBezTo>
                  <a:pt x="619022" y="100002"/>
                  <a:pt x="628087" y="91883"/>
                  <a:pt x="639080" y="85715"/>
                </a:cubicBezTo>
                <a:cubicBezTo>
                  <a:pt x="650074" y="79547"/>
                  <a:pt x="662472" y="76375"/>
                  <a:pt x="676275" y="76201"/>
                </a:cubicBezTo>
                <a:close/>
                <a:moveTo>
                  <a:pt x="313944" y="76201"/>
                </a:moveTo>
                <a:cubicBezTo>
                  <a:pt x="327581" y="76233"/>
                  <a:pt x="338503" y="79975"/>
                  <a:pt x="346710" y="87428"/>
                </a:cubicBezTo>
                <a:cubicBezTo>
                  <a:pt x="354917" y="94882"/>
                  <a:pt x="359743" y="105855"/>
                  <a:pt x="361188" y="120349"/>
                </a:cubicBezTo>
                <a:lnTo>
                  <a:pt x="361950" y="120349"/>
                </a:lnTo>
                <a:cubicBezTo>
                  <a:pt x="369507" y="107853"/>
                  <a:pt x="379540" y="97450"/>
                  <a:pt x="392049" y="89141"/>
                </a:cubicBezTo>
                <a:cubicBezTo>
                  <a:pt x="404558" y="80831"/>
                  <a:pt x="418783" y="76518"/>
                  <a:pt x="434721" y="76201"/>
                </a:cubicBezTo>
                <a:cubicBezTo>
                  <a:pt x="450765" y="76240"/>
                  <a:pt x="463596" y="80728"/>
                  <a:pt x="473216" y="89665"/>
                </a:cubicBezTo>
                <a:cubicBezTo>
                  <a:pt x="482835" y="98602"/>
                  <a:pt x="487768" y="111751"/>
                  <a:pt x="488013" y="129112"/>
                </a:cubicBezTo>
                <a:cubicBezTo>
                  <a:pt x="487821" y="137191"/>
                  <a:pt x="486472" y="147619"/>
                  <a:pt x="483967" y="160398"/>
                </a:cubicBezTo>
                <a:cubicBezTo>
                  <a:pt x="481462" y="173177"/>
                  <a:pt x="478956" y="185556"/>
                  <a:pt x="476449" y="197535"/>
                </a:cubicBezTo>
                <a:cubicBezTo>
                  <a:pt x="473942" y="209514"/>
                  <a:pt x="472590" y="218344"/>
                  <a:pt x="472392" y="224023"/>
                </a:cubicBezTo>
                <a:cubicBezTo>
                  <a:pt x="472440" y="230010"/>
                  <a:pt x="473869" y="234139"/>
                  <a:pt x="476679" y="236410"/>
                </a:cubicBezTo>
                <a:cubicBezTo>
                  <a:pt x="479488" y="238681"/>
                  <a:pt x="483394" y="239761"/>
                  <a:pt x="488394" y="239650"/>
                </a:cubicBezTo>
                <a:cubicBezTo>
                  <a:pt x="490744" y="239618"/>
                  <a:pt x="492712" y="239491"/>
                  <a:pt x="494300" y="239269"/>
                </a:cubicBezTo>
                <a:cubicBezTo>
                  <a:pt x="495887" y="239046"/>
                  <a:pt x="496713" y="238919"/>
                  <a:pt x="496776" y="238888"/>
                </a:cubicBezTo>
                <a:lnTo>
                  <a:pt x="489918" y="275037"/>
                </a:lnTo>
                <a:cubicBezTo>
                  <a:pt x="489863" y="275084"/>
                  <a:pt x="488164" y="275275"/>
                  <a:pt x="484823" y="275607"/>
                </a:cubicBezTo>
                <a:cubicBezTo>
                  <a:pt x="481481" y="275940"/>
                  <a:pt x="476830" y="276131"/>
                  <a:pt x="470870" y="276178"/>
                </a:cubicBezTo>
                <a:cubicBezTo>
                  <a:pt x="463802" y="276361"/>
                  <a:pt x="456579" y="275614"/>
                  <a:pt x="449202" y="273937"/>
                </a:cubicBezTo>
                <a:cubicBezTo>
                  <a:pt x="441824" y="272260"/>
                  <a:pt x="435588" y="268553"/>
                  <a:pt x="430494" y="262817"/>
                </a:cubicBezTo>
                <a:cubicBezTo>
                  <a:pt x="425400" y="257080"/>
                  <a:pt x="422745" y="248214"/>
                  <a:pt x="422529" y="236220"/>
                </a:cubicBezTo>
                <a:cubicBezTo>
                  <a:pt x="422717" y="229251"/>
                  <a:pt x="424033" y="219515"/>
                  <a:pt x="426477" y="207012"/>
                </a:cubicBezTo>
                <a:cubicBezTo>
                  <a:pt x="428921" y="194509"/>
                  <a:pt x="431366" y="182175"/>
                  <a:pt x="433811" y="170010"/>
                </a:cubicBezTo>
                <a:cubicBezTo>
                  <a:pt x="436257" y="157845"/>
                  <a:pt x="437576" y="148784"/>
                  <a:pt x="437769" y="142828"/>
                </a:cubicBezTo>
                <a:cubicBezTo>
                  <a:pt x="437936" y="135891"/>
                  <a:pt x="436364" y="130430"/>
                  <a:pt x="433054" y="126445"/>
                </a:cubicBezTo>
                <a:cubicBezTo>
                  <a:pt x="429744" y="122461"/>
                  <a:pt x="423696" y="120429"/>
                  <a:pt x="414909" y="120349"/>
                </a:cubicBezTo>
                <a:cubicBezTo>
                  <a:pt x="404448" y="120549"/>
                  <a:pt x="395059" y="123917"/>
                  <a:pt x="386743" y="130453"/>
                </a:cubicBezTo>
                <a:cubicBezTo>
                  <a:pt x="378427" y="136989"/>
                  <a:pt x="371466" y="145493"/>
                  <a:pt x="365859" y="155966"/>
                </a:cubicBezTo>
                <a:cubicBezTo>
                  <a:pt x="360252" y="166438"/>
                  <a:pt x="356282" y="177680"/>
                  <a:pt x="353949" y="189691"/>
                </a:cubicBezTo>
                <a:lnTo>
                  <a:pt x="337566" y="275035"/>
                </a:lnTo>
                <a:lnTo>
                  <a:pt x="289179" y="275035"/>
                </a:lnTo>
                <a:lnTo>
                  <a:pt x="311658" y="159211"/>
                </a:lnTo>
                <a:cubicBezTo>
                  <a:pt x="312253" y="155965"/>
                  <a:pt x="312777" y="152837"/>
                  <a:pt x="313230" y="149829"/>
                </a:cubicBezTo>
                <a:cubicBezTo>
                  <a:pt x="313682" y="146821"/>
                  <a:pt x="313920" y="143979"/>
                  <a:pt x="313944" y="141304"/>
                </a:cubicBezTo>
                <a:cubicBezTo>
                  <a:pt x="314095" y="135097"/>
                  <a:pt x="312555" y="130081"/>
                  <a:pt x="309324" y="126255"/>
                </a:cubicBezTo>
                <a:cubicBezTo>
                  <a:pt x="306094" y="122429"/>
                  <a:pt x="300268" y="120460"/>
                  <a:pt x="291846" y="120349"/>
                </a:cubicBezTo>
                <a:cubicBezTo>
                  <a:pt x="280762" y="120582"/>
                  <a:pt x="270926" y="124180"/>
                  <a:pt x="262340" y="131144"/>
                </a:cubicBezTo>
                <a:cubicBezTo>
                  <a:pt x="253753" y="138108"/>
                  <a:pt x="246627" y="147040"/>
                  <a:pt x="240961" y="157941"/>
                </a:cubicBezTo>
                <a:cubicBezTo>
                  <a:pt x="235296" y="168842"/>
                  <a:pt x="231302" y="180314"/>
                  <a:pt x="228981" y="192358"/>
                </a:cubicBezTo>
                <a:lnTo>
                  <a:pt x="212979" y="275035"/>
                </a:lnTo>
                <a:lnTo>
                  <a:pt x="164592" y="275035"/>
                </a:lnTo>
                <a:lnTo>
                  <a:pt x="193929" y="124921"/>
                </a:lnTo>
                <a:cubicBezTo>
                  <a:pt x="194334" y="122421"/>
                  <a:pt x="194000" y="120468"/>
                  <a:pt x="192929" y="119063"/>
                </a:cubicBezTo>
                <a:cubicBezTo>
                  <a:pt x="191857" y="117658"/>
                  <a:pt x="189905" y="116944"/>
                  <a:pt x="187071" y="116920"/>
                </a:cubicBezTo>
                <a:lnTo>
                  <a:pt x="165354" y="116920"/>
                </a:lnTo>
                <a:lnTo>
                  <a:pt x="172212" y="80773"/>
                </a:lnTo>
                <a:lnTo>
                  <a:pt x="223266" y="80773"/>
                </a:lnTo>
                <a:cubicBezTo>
                  <a:pt x="231005" y="80828"/>
                  <a:pt x="236577" y="82334"/>
                  <a:pt x="239982" y="85291"/>
                </a:cubicBezTo>
                <a:cubicBezTo>
                  <a:pt x="243388" y="88248"/>
                  <a:pt x="245054" y="92322"/>
                  <a:pt x="244983" y="97515"/>
                </a:cubicBezTo>
                <a:cubicBezTo>
                  <a:pt x="244935" y="100051"/>
                  <a:pt x="244459" y="103539"/>
                  <a:pt x="243554" y="107979"/>
                </a:cubicBezTo>
                <a:cubicBezTo>
                  <a:pt x="242649" y="112419"/>
                  <a:pt x="241602" y="116288"/>
                  <a:pt x="240411" y="119588"/>
                </a:cubicBezTo>
                <a:lnTo>
                  <a:pt x="241173" y="119588"/>
                </a:lnTo>
                <a:cubicBezTo>
                  <a:pt x="243059" y="115817"/>
                  <a:pt x="247373" y="110546"/>
                  <a:pt x="254113" y="103772"/>
                </a:cubicBezTo>
                <a:cubicBezTo>
                  <a:pt x="260853" y="96999"/>
                  <a:pt x="269372" y="90797"/>
                  <a:pt x="279668" y="85166"/>
                </a:cubicBezTo>
                <a:cubicBezTo>
                  <a:pt x="289964" y="79535"/>
                  <a:pt x="301390" y="76546"/>
                  <a:pt x="313944" y="76201"/>
                </a:cubicBezTo>
                <a:close/>
                <a:moveTo>
                  <a:pt x="3965436" y="4573"/>
                </a:moveTo>
                <a:lnTo>
                  <a:pt x="4043505" y="4573"/>
                </a:lnTo>
                <a:lnTo>
                  <a:pt x="4004262" y="208782"/>
                </a:lnTo>
                <a:cubicBezTo>
                  <a:pt x="4003683" y="211322"/>
                  <a:pt x="4003222" y="213863"/>
                  <a:pt x="4002881" y="216404"/>
                </a:cubicBezTo>
                <a:cubicBezTo>
                  <a:pt x="4002540" y="218944"/>
                  <a:pt x="4002365" y="221104"/>
                  <a:pt x="4002357" y="222882"/>
                </a:cubicBezTo>
                <a:cubicBezTo>
                  <a:pt x="4002421" y="228654"/>
                  <a:pt x="4003913" y="232545"/>
                  <a:pt x="4006834" y="234553"/>
                </a:cubicBezTo>
                <a:cubicBezTo>
                  <a:pt x="4009755" y="236562"/>
                  <a:pt x="4013724" y="237499"/>
                  <a:pt x="4018740" y="237364"/>
                </a:cubicBezTo>
                <a:cubicBezTo>
                  <a:pt x="4021439" y="237348"/>
                  <a:pt x="4023566" y="237284"/>
                  <a:pt x="4025122" y="237173"/>
                </a:cubicBezTo>
                <a:cubicBezTo>
                  <a:pt x="4026678" y="237062"/>
                  <a:pt x="4027472" y="236999"/>
                  <a:pt x="4027503" y="236983"/>
                </a:cubicBezTo>
                <a:lnTo>
                  <a:pt x="4019883" y="275418"/>
                </a:lnTo>
                <a:cubicBezTo>
                  <a:pt x="4019733" y="275465"/>
                  <a:pt x="4018034" y="275655"/>
                  <a:pt x="4014788" y="275988"/>
                </a:cubicBezTo>
                <a:cubicBezTo>
                  <a:pt x="4011541" y="276321"/>
                  <a:pt x="4007651" y="276512"/>
                  <a:pt x="4003119" y="276559"/>
                </a:cubicBezTo>
                <a:cubicBezTo>
                  <a:pt x="3995185" y="276726"/>
                  <a:pt x="3987370" y="275800"/>
                  <a:pt x="3979674" y="273783"/>
                </a:cubicBezTo>
                <a:cubicBezTo>
                  <a:pt x="3971979" y="271765"/>
                  <a:pt x="3965574" y="267653"/>
                  <a:pt x="3960459" y="261449"/>
                </a:cubicBezTo>
                <a:cubicBezTo>
                  <a:pt x="3955344" y="255244"/>
                  <a:pt x="3952689" y="245946"/>
                  <a:pt x="3952494" y="233553"/>
                </a:cubicBezTo>
                <a:cubicBezTo>
                  <a:pt x="3952494" y="230687"/>
                  <a:pt x="3952684" y="227559"/>
                  <a:pt x="3953065" y="224169"/>
                </a:cubicBezTo>
                <a:cubicBezTo>
                  <a:pt x="3953446" y="220778"/>
                  <a:pt x="3954017" y="217174"/>
                  <a:pt x="3954778" y="213355"/>
                </a:cubicBezTo>
                <a:lnTo>
                  <a:pt x="3988274" y="40720"/>
                </a:lnTo>
                <a:lnTo>
                  <a:pt x="3958203" y="40720"/>
                </a:lnTo>
                <a:close/>
                <a:moveTo>
                  <a:pt x="3490719" y="4573"/>
                </a:moveTo>
                <a:lnTo>
                  <a:pt x="3728037" y="4573"/>
                </a:lnTo>
                <a:lnTo>
                  <a:pt x="3712421" y="85308"/>
                </a:lnTo>
                <a:lnTo>
                  <a:pt x="3669756" y="85308"/>
                </a:lnTo>
                <a:lnTo>
                  <a:pt x="3677756" y="44530"/>
                </a:lnTo>
                <a:lnTo>
                  <a:pt x="3626711" y="44530"/>
                </a:lnTo>
                <a:lnTo>
                  <a:pt x="3588999" y="237745"/>
                </a:lnTo>
                <a:lnTo>
                  <a:pt x="3621378" y="237745"/>
                </a:lnTo>
                <a:lnTo>
                  <a:pt x="3614141" y="275035"/>
                </a:lnTo>
                <a:lnTo>
                  <a:pt x="3499481" y="275035"/>
                </a:lnTo>
                <a:lnTo>
                  <a:pt x="3506718" y="237745"/>
                </a:lnTo>
                <a:lnTo>
                  <a:pt x="3539097" y="237745"/>
                </a:lnTo>
                <a:lnTo>
                  <a:pt x="3576809" y="44530"/>
                </a:lnTo>
                <a:lnTo>
                  <a:pt x="3525384" y="44530"/>
                </a:lnTo>
                <a:lnTo>
                  <a:pt x="3517765" y="85308"/>
                </a:lnTo>
                <a:lnTo>
                  <a:pt x="3475101" y="85308"/>
                </a:lnTo>
                <a:close/>
                <a:moveTo>
                  <a:pt x="2155686" y="4573"/>
                </a:moveTo>
                <a:lnTo>
                  <a:pt x="2233756" y="4573"/>
                </a:lnTo>
                <a:lnTo>
                  <a:pt x="2194513" y="208782"/>
                </a:lnTo>
                <a:cubicBezTo>
                  <a:pt x="2193933" y="211322"/>
                  <a:pt x="2193473" y="213863"/>
                  <a:pt x="2193131" y="216404"/>
                </a:cubicBezTo>
                <a:cubicBezTo>
                  <a:pt x="2192790" y="218944"/>
                  <a:pt x="2192616" y="221104"/>
                  <a:pt x="2192608" y="222882"/>
                </a:cubicBezTo>
                <a:cubicBezTo>
                  <a:pt x="2192671" y="228654"/>
                  <a:pt x="2194163" y="232545"/>
                  <a:pt x="2197084" y="234553"/>
                </a:cubicBezTo>
                <a:cubicBezTo>
                  <a:pt x="2200005" y="236562"/>
                  <a:pt x="2203974" y="237499"/>
                  <a:pt x="2208991" y="237364"/>
                </a:cubicBezTo>
                <a:cubicBezTo>
                  <a:pt x="2211690" y="237348"/>
                  <a:pt x="2213817" y="237284"/>
                  <a:pt x="2215372" y="237173"/>
                </a:cubicBezTo>
                <a:cubicBezTo>
                  <a:pt x="2216928" y="237062"/>
                  <a:pt x="2217722" y="236999"/>
                  <a:pt x="2217754" y="236983"/>
                </a:cubicBezTo>
                <a:lnTo>
                  <a:pt x="2210134" y="275418"/>
                </a:lnTo>
                <a:cubicBezTo>
                  <a:pt x="2209983" y="275465"/>
                  <a:pt x="2208284" y="275655"/>
                  <a:pt x="2205038" y="275988"/>
                </a:cubicBezTo>
                <a:cubicBezTo>
                  <a:pt x="2201791" y="276321"/>
                  <a:pt x="2197902" y="276512"/>
                  <a:pt x="2193369" y="276559"/>
                </a:cubicBezTo>
                <a:cubicBezTo>
                  <a:pt x="2185435" y="276726"/>
                  <a:pt x="2177620" y="275800"/>
                  <a:pt x="2169925" y="273783"/>
                </a:cubicBezTo>
                <a:cubicBezTo>
                  <a:pt x="2162229" y="271765"/>
                  <a:pt x="2155825" y="267653"/>
                  <a:pt x="2150709" y="261449"/>
                </a:cubicBezTo>
                <a:cubicBezTo>
                  <a:pt x="2145594" y="255244"/>
                  <a:pt x="2142939" y="245946"/>
                  <a:pt x="2142744" y="233553"/>
                </a:cubicBezTo>
                <a:cubicBezTo>
                  <a:pt x="2142744" y="230687"/>
                  <a:pt x="2142934" y="227559"/>
                  <a:pt x="2143315" y="224169"/>
                </a:cubicBezTo>
                <a:cubicBezTo>
                  <a:pt x="2143696" y="220778"/>
                  <a:pt x="2144266" y="217174"/>
                  <a:pt x="2145028" y="213355"/>
                </a:cubicBezTo>
                <a:lnTo>
                  <a:pt x="2178524" y="40720"/>
                </a:lnTo>
                <a:lnTo>
                  <a:pt x="2148454" y="40720"/>
                </a:lnTo>
                <a:close/>
                <a:moveTo>
                  <a:pt x="1648159" y="4573"/>
                </a:moveTo>
                <a:lnTo>
                  <a:pt x="1726264" y="4573"/>
                </a:lnTo>
                <a:lnTo>
                  <a:pt x="1686259" y="212207"/>
                </a:lnTo>
                <a:cubicBezTo>
                  <a:pt x="1685862" y="214153"/>
                  <a:pt x="1685512" y="216170"/>
                  <a:pt x="1685211" y="218258"/>
                </a:cubicBezTo>
                <a:cubicBezTo>
                  <a:pt x="1684909" y="220346"/>
                  <a:pt x="1684750" y="222268"/>
                  <a:pt x="1684734" y="224023"/>
                </a:cubicBezTo>
                <a:cubicBezTo>
                  <a:pt x="1684798" y="229843"/>
                  <a:pt x="1686291" y="233925"/>
                  <a:pt x="1689211" y="236267"/>
                </a:cubicBezTo>
                <a:cubicBezTo>
                  <a:pt x="1692132" y="238609"/>
                  <a:pt x="1696101" y="239737"/>
                  <a:pt x="1701118" y="239649"/>
                </a:cubicBezTo>
                <a:cubicBezTo>
                  <a:pt x="1703467" y="239618"/>
                  <a:pt x="1705436" y="239491"/>
                  <a:pt x="1707023" y="239269"/>
                </a:cubicBezTo>
                <a:cubicBezTo>
                  <a:pt x="1708611" y="239046"/>
                  <a:pt x="1709436" y="238920"/>
                  <a:pt x="1709500" y="238888"/>
                </a:cubicBezTo>
                <a:lnTo>
                  <a:pt x="1702260" y="275037"/>
                </a:lnTo>
                <a:cubicBezTo>
                  <a:pt x="1702133" y="275084"/>
                  <a:pt x="1700387" y="275275"/>
                  <a:pt x="1697022" y="275607"/>
                </a:cubicBezTo>
                <a:cubicBezTo>
                  <a:pt x="1693656" y="275940"/>
                  <a:pt x="1689434" y="276131"/>
                  <a:pt x="1684354" y="276178"/>
                </a:cubicBezTo>
                <a:cubicBezTo>
                  <a:pt x="1671519" y="276503"/>
                  <a:pt x="1660803" y="274426"/>
                  <a:pt x="1652207" y="269947"/>
                </a:cubicBezTo>
                <a:cubicBezTo>
                  <a:pt x="1643611" y="265469"/>
                  <a:pt x="1638705" y="256638"/>
                  <a:pt x="1637491" y="243455"/>
                </a:cubicBezTo>
                <a:lnTo>
                  <a:pt x="1636729" y="243455"/>
                </a:lnTo>
                <a:cubicBezTo>
                  <a:pt x="1629823" y="253785"/>
                  <a:pt x="1620584" y="262332"/>
                  <a:pt x="1609011" y="269094"/>
                </a:cubicBezTo>
                <a:cubicBezTo>
                  <a:pt x="1597438" y="275857"/>
                  <a:pt x="1584960" y="279361"/>
                  <a:pt x="1571578" y="279607"/>
                </a:cubicBezTo>
                <a:cubicBezTo>
                  <a:pt x="1547840" y="279323"/>
                  <a:pt x="1529626" y="271995"/>
                  <a:pt x="1516936" y="257622"/>
                </a:cubicBezTo>
                <a:cubicBezTo>
                  <a:pt x="1504246" y="243250"/>
                  <a:pt x="1497838" y="223538"/>
                  <a:pt x="1497711" y="198486"/>
                </a:cubicBezTo>
                <a:cubicBezTo>
                  <a:pt x="1497990" y="174058"/>
                  <a:pt x="1503099" y="152705"/>
                  <a:pt x="1513037" y="134427"/>
                </a:cubicBezTo>
                <a:cubicBezTo>
                  <a:pt x="1522976" y="116149"/>
                  <a:pt x="1536068" y="101916"/>
                  <a:pt x="1552314" y="91727"/>
                </a:cubicBezTo>
                <a:cubicBezTo>
                  <a:pt x="1568560" y="81538"/>
                  <a:pt x="1586284" y="76362"/>
                  <a:pt x="1605487" y="76201"/>
                </a:cubicBezTo>
                <a:cubicBezTo>
                  <a:pt x="1616258" y="76098"/>
                  <a:pt x="1626529" y="78207"/>
                  <a:pt x="1636300" y="82528"/>
                </a:cubicBezTo>
                <a:cubicBezTo>
                  <a:pt x="1646071" y="86849"/>
                  <a:pt x="1653580" y="94000"/>
                  <a:pt x="1658827" y="103982"/>
                </a:cubicBezTo>
                <a:lnTo>
                  <a:pt x="1659588" y="103982"/>
                </a:lnTo>
                <a:cubicBezTo>
                  <a:pt x="1659581" y="103847"/>
                  <a:pt x="1659692" y="102594"/>
                  <a:pt x="1659922" y="100224"/>
                </a:cubicBezTo>
                <a:cubicBezTo>
                  <a:pt x="1660152" y="97853"/>
                  <a:pt x="1660549" y="95173"/>
                  <a:pt x="1661113" y="92184"/>
                </a:cubicBezTo>
                <a:lnTo>
                  <a:pt x="1671019" y="40720"/>
                </a:lnTo>
                <a:lnTo>
                  <a:pt x="1640920" y="40720"/>
                </a:lnTo>
                <a:close/>
                <a:moveTo>
                  <a:pt x="1053822" y="4573"/>
                </a:moveTo>
                <a:lnTo>
                  <a:pt x="1102567" y="4573"/>
                </a:lnTo>
                <a:lnTo>
                  <a:pt x="1094188" y="47578"/>
                </a:lnTo>
                <a:lnTo>
                  <a:pt x="1045443" y="47578"/>
                </a:lnTo>
                <a:close/>
                <a:moveTo>
                  <a:pt x="52182" y="4573"/>
                </a:moveTo>
                <a:lnTo>
                  <a:pt x="167211" y="4573"/>
                </a:lnTo>
                <a:lnTo>
                  <a:pt x="159974" y="42244"/>
                </a:lnTo>
                <a:lnTo>
                  <a:pt x="127217" y="42244"/>
                </a:lnTo>
                <a:lnTo>
                  <a:pt x="89128" y="237745"/>
                </a:lnTo>
                <a:lnTo>
                  <a:pt x="121504" y="237745"/>
                </a:lnTo>
                <a:lnTo>
                  <a:pt x="114267" y="275035"/>
                </a:lnTo>
                <a:lnTo>
                  <a:pt x="0" y="275035"/>
                </a:lnTo>
                <a:lnTo>
                  <a:pt x="7237" y="237745"/>
                </a:lnTo>
                <a:lnTo>
                  <a:pt x="39232" y="237745"/>
                </a:lnTo>
                <a:lnTo>
                  <a:pt x="77321" y="42244"/>
                </a:lnTo>
                <a:lnTo>
                  <a:pt x="44945" y="42244"/>
                </a:lnTo>
                <a:close/>
                <a:moveTo>
                  <a:pt x="2016967" y="1"/>
                </a:moveTo>
                <a:cubicBezTo>
                  <a:pt x="2027241" y="-28"/>
                  <a:pt x="2038482" y="910"/>
                  <a:pt x="2050691" y="2814"/>
                </a:cubicBezTo>
                <a:cubicBezTo>
                  <a:pt x="2062900" y="4718"/>
                  <a:pt x="2074439" y="7761"/>
                  <a:pt x="2085308" y="11944"/>
                </a:cubicBezTo>
                <a:cubicBezTo>
                  <a:pt x="2096178" y="16126"/>
                  <a:pt x="2104741" y="21620"/>
                  <a:pt x="2110996" y="28426"/>
                </a:cubicBezTo>
                <a:cubicBezTo>
                  <a:pt x="2117252" y="35233"/>
                  <a:pt x="2119563" y="43523"/>
                  <a:pt x="2117931" y="53299"/>
                </a:cubicBezTo>
                <a:lnTo>
                  <a:pt x="2110311" y="90654"/>
                </a:lnTo>
                <a:lnTo>
                  <a:pt x="2065354" y="90654"/>
                </a:lnTo>
                <a:lnTo>
                  <a:pt x="2069163" y="70833"/>
                </a:lnTo>
                <a:cubicBezTo>
                  <a:pt x="2070238" y="63645"/>
                  <a:pt x="2067919" y="57988"/>
                  <a:pt x="2062207" y="53863"/>
                </a:cubicBezTo>
                <a:cubicBezTo>
                  <a:pt x="2056494" y="49738"/>
                  <a:pt x="2049321" y="46821"/>
                  <a:pt x="2040687" y="45110"/>
                </a:cubicBezTo>
                <a:cubicBezTo>
                  <a:pt x="2032054" y="43399"/>
                  <a:pt x="2023893" y="42571"/>
                  <a:pt x="2016205" y="42625"/>
                </a:cubicBezTo>
                <a:cubicBezTo>
                  <a:pt x="1993088" y="43007"/>
                  <a:pt x="1973027" y="48851"/>
                  <a:pt x="1956021" y="60159"/>
                </a:cubicBezTo>
                <a:cubicBezTo>
                  <a:pt x="1939015" y="71466"/>
                  <a:pt x="1925839" y="85948"/>
                  <a:pt x="1916496" y="103606"/>
                </a:cubicBezTo>
                <a:cubicBezTo>
                  <a:pt x="1907151" y="121263"/>
                  <a:pt x="1902415" y="139807"/>
                  <a:pt x="1902286" y="159238"/>
                </a:cubicBezTo>
                <a:cubicBezTo>
                  <a:pt x="1902174" y="181810"/>
                  <a:pt x="1908588" y="200291"/>
                  <a:pt x="1921526" y="214681"/>
                </a:cubicBezTo>
                <a:cubicBezTo>
                  <a:pt x="1934464" y="229071"/>
                  <a:pt x="1954594" y="236505"/>
                  <a:pt x="1981915" y="236983"/>
                </a:cubicBezTo>
                <a:cubicBezTo>
                  <a:pt x="1989977" y="237037"/>
                  <a:pt x="1998871" y="236208"/>
                  <a:pt x="2008599" y="234497"/>
                </a:cubicBezTo>
                <a:cubicBezTo>
                  <a:pt x="2018326" y="232786"/>
                  <a:pt x="2026995" y="229867"/>
                  <a:pt x="2034606" y="225741"/>
                </a:cubicBezTo>
                <a:cubicBezTo>
                  <a:pt x="2042216" y="221615"/>
                  <a:pt x="2046878" y="215956"/>
                  <a:pt x="2048589" y="208765"/>
                </a:cubicBezTo>
                <a:lnTo>
                  <a:pt x="2054305" y="179785"/>
                </a:lnTo>
                <a:lnTo>
                  <a:pt x="2005156" y="179785"/>
                </a:lnTo>
                <a:lnTo>
                  <a:pt x="2012395" y="142495"/>
                </a:lnTo>
                <a:lnTo>
                  <a:pt x="2106883" y="142495"/>
                </a:lnTo>
                <a:lnTo>
                  <a:pt x="2090880" y="222874"/>
                </a:lnTo>
                <a:cubicBezTo>
                  <a:pt x="2087654" y="236882"/>
                  <a:pt x="2079841" y="248047"/>
                  <a:pt x="2067442" y="256370"/>
                </a:cubicBezTo>
                <a:cubicBezTo>
                  <a:pt x="2055043" y="264692"/>
                  <a:pt x="2040655" y="270667"/>
                  <a:pt x="2024276" y="274292"/>
                </a:cubicBezTo>
                <a:cubicBezTo>
                  <a:pt x="2007898" y="277918"/>
                  <a:pt x="1992126" y="279690"/>
                  <a:pt x="1976962" y="279607"/>
                </a:cubicBezTo>
                <a:cubicBezTo>
                  <a:pt x="1938023" y="279046"/>
                  <a:pt x="1907329" y="268083"/>
                  <a:pt x="1884880" y="246717"/>
                </a:cubicBezTo>
                <a:cubicBezTo>
                  <a:pt x="1862430" y="225352"/>
                  <a:pt x="1850976" y="196953"/>
                  <a:pt x="1850517" y="161521"/>
                </a:cubicBezTo>
                <a:cubicBezTo>
                  <a:pt x="1850858" y="131697"/>
                  <a:pt x="1858384" y="104642"/>
                  <a:pt x="1873097" y="80356"/>
                </a:cubicBezTo>
                <a:cubicBezTo>
                  <a:pt x="1887809" y="56070"/>
                  <a:pt x="1907666" y="36695"/>
                  <a:pt x="1932665" y="22232"/>
                </a:cubicBezTo>
                <a:cubicBezTo>
                  <a:pt x="1957665" y="7768"/>
                  <a:pt x="1985765" y="358"/>
                  <a:pt x="2016967" y="1"/>
                </a:cubicBez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 hidden="1"/>
          <p:cNvSpPr txBox="1"/>
          <p:nvPr/>
        </p:nvSpPr>
        <p:spPr>
          <a:xfrm>
            <a:off x="438807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Impaired Glucose Tolerance</a:t>
            </a:r>
            <a:endParaRPr lang="en-US" sz="3000" b="1" i="0" dirty="0">
              <a:solidFill>
                <a:srgbClr val="5778AE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3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97" b="5845"/>
          <a:stretch/>
        </p:blipFill>
        <p:spPr>
          <a:xfrm>
            <a:off x="-31474" y="-57150"/>
            <a:ext cx="12223474" cy="6915150"/>
          </a:xfrm>
          <a:prstGeom prst="rect">
            <a:avLst/>
          </a:prstGeom>
        </p:spPr>
      </p:pic>
      <p:sp>
        <p:nvSpPr>
          <p:cNvPr id="7" name="Text To Outline"/>
          <p:cNvSpPr/>
          <p:nvPr/>
        </p:nvSpPr>
        <p:spPr>
          <a:xfrm>
            <a:off x="260176" y="269278"/>
            <a:ext cx="4252889" cy="1499306"/>
          </a:xfrm>
          <a:custGeom>
            <a:avLst/>
            <a:gdLst/>
            <a:ahLst/>
            <a:cxnLst/>
            <a:rect l="l" t="t" r="r" b="b"/>
            <a:pathLst>
              <a:path w="4252889" h="1499306">
                <a:moveTo>
                  <a:pt x="1120257" y="1386663"/>
                </a:moveTo>
                <a:cubicBezTo>
                  <a:pt x="1114946" y="1386555"/>
                  <a:pt x="1108443" y="1387057"/>
                  <a:pt x="1100749" y="1388169"/>
                </a:cubicBezTo>
                <a:cubicBezTo>
                  <a:pt x="1093056" y="1389282"/>
                  <a:pt x="1086191" y="1391652"/>
                  <a:pt x="1080155" y="1395281"/>
                </a:cubicBezTo>
                <a:cubicBezTo>
                  <a:pt x="1074119" y="1398909"/>
                  <a:pt x="1070933" y="1404445"/>
                  <a:pt x="1070596" y="1411887"/>
                </a:cubicBezTo>
                <a:cubicBezTo>
                  <a:pt x="1070564" y="1416337"/>
                  <a:pt x="1071851" y="1419919"/>
                  <a:pt x="1074456" y="1422632"/>
                </a:cubicBezTo>
                <a:cubicBezTo>
                  <a:pt x="1077061" y="1425346"/>
                  <a:pt x="1081178" y="1426740"/>
                  <a:pt x="1086807" y="1426815"/>
                </a:cubicBezTo>
                <a:cubicBezTo>
                  <a:pt x="1092790" y="1426665"/>
                  <a:pt x="1098407" y="1424733"/>
                  <a:pt x="1103656" y="1421019"/>
                </a:cubicBezTo>
                <a:cubicBezTo>
                  <a:pt x="1108906" y="1417304"/>
                  <a:pt x="1113397" y="1412703"/>
                  <a:pt x="1117132" y="1407216"/>
                </a:cubicBezTo>
                <a:cubicBezTo>
                  <a:pt x="1120866" y="1401728"/>
                  <a:pt x="1123452" y="1396250"/>
                  <a:pt x="1124889" y="1390781"/>
                </a:cubicBezTo>
                <a:lnTo>
                  <a:pt x="1125918" y="1386663"/>
                </a:lnTo>
                <a:close/>
                <a:moveTo>
                  <a:pt x="661501" y="1341658"/>
                </a:moveTo>
                <a:cubicBezTo>
                  <a:pt x="650416" y="1342049"/>
                  <a:pt x="640761" y="1347184"/>
                  <a:pt x="632537" y="1357062"/>
                </a:cubicBezTo>
                <a:cubicBezTo>
                  <a:pt x="624313" y="1366940"/>
                  <a:pt x="619994" y="1379215"/>
                  <a:pt x="619582" y="1393885"/>
                </a:cubicBezTo>
                <a:cubicBezTo>
                  <a:pt x="619544" y="1402209"/>
                  <a:pt x="621612" y="1409166"/>
                  <a:pt x="625786" y="1414756"/>
                </a:cubicBezTo>
                <a:cubicBezTo>
                  <a:pt x="629960" y="1420347"/>
                  <a:pt x="636464" y="1423252"/>
                  <a:pt x="645299" y="1423472"/>
                </a:cubicBezTo>
                <a:cubicBezTo>
                  <a:pt x="652054" y="1423437"/>
                  <a:pt x="658632" y="1421362"/>
                  <a:pt x="665035" y="1417249"/>
                </a:cubicBezTo>
                <a:cubicBezTo>
                  <a:pt x="671437" y="1413136"/>
                  <a:pt x="676739" y="1407193"/>
                  <a:pt x="680942" y="1399421"/>
                </a:cubicBezTo>
                <a:cubicBezTo>
                  <a:pt x="685144" y="1391649"/>
                  <a:pt x="687322" y="1382256"/>
                  <a:pt x="687476" y="1371244"/>
                </a:cubicBezTo>
                <a:cubicBezTo>
                  <a:pt x="687422" y="1362020"/>
                  <a:pt x="685150" y="1354805"/>
                  <a:pt x="680661" y="1349601"/>
                </a:cubicBezTo>
                <a:cubicBezTo>
                  <a:pt x="676171" y="1344397"/>
                  <a:pt x="669784" y="1341749"/>
                  <a:pt x="661501" y="1341658"/>
                </a:cubicBezTo>
                <a:close/>
                <a:moveTo>
                  <a:pt x="1450016" y="1341401"/>
                </a:moveTo>
                <a:cubicBezTo>
                  <a:pt x="1442058" y="1341483"/>
                  <a:pt x="1434476" y="1343662"/>
                  <a:pt x="1427270" y="1347937"/>
                </a:cubicBezTo>
                <a:cubicBezTo>
                  <a:pt x="1420065" y="1352212"/>
                  <a:pt x="1414160" y="1358088"/>
                  <a:pt x="1409556" y="1365565"/>
                </a:cubicBezTo>
                <a:cubicBezTo>
                  <a:pt x="1404952" y="1373042"/>
                  <a:pt x="1402573" y="1381624"/>
                  <a:pt x="1402419" y="1391312"/>
                </a:cubicBezTo>
                <a:cubicBezTo>
                  <a:pt x="1402579" y="1401196"/>
                  <a:pt x="1405538" y="1408957"/>
                  <a:pt x="1411295" y="1414596"/>
                </a:cubicBezTo>
                <a:cubicBezTo>
                  <a:pt x="1417052" y="1420234"/>
                  <a:pt x="1424642" y="1423107"/>
                  <a:pt x="1434064" y="1423214"/>
                </a:cubicBezTo>
                <a:cubicBezTo>
                  <a:pt x="1442023" y="1423140"/>
                  <a:pt x="1449604" y="1421002"/>
                  <a:pt x="1456810" y="1416801"/>
                </a:cubicBezTo>
                <a:cubicBezTo>
                  <a:pt x="1464015" y="1412601"/>
                  <a:pt x="1469920" y="1406785"/>
                  <a:pt x="1474524" y="1399354"/>
                </a:cubicBezTo>
                <a:cubicBezTo>
                  <a:pt x="1479128" y="1391923"/>
                  <a:pt x="1481507" y="1383325"/>
                  <a:pt x="1481661" y="1373560"/>
                </a:cubicBezTo>
                <a:cubicBezTo>
                  <a:pt x="1481500" y="1363778"/>
                  <a:pt x="1478541" y="1356006"/>
                  <a:pt x="1472785" y="1350244"/>
                </a:cubicBezTo>
                <a:cubicBezTo>
                  <a:pt x="1467028" y="1344483"/>
                  <a:pt x="1459439" y="1341535"/>
                  <a:pt x="1450016" y="1341401"/>
                </a:cubicBezTo>
                <a:close/>
                <a:moveTo>
                  <a:pt x="230816" y="1341401"/>
                </a:moveTo>
                <a:cubicBezTo>
                  <a:pt x="222857" y="1341483"/>
                  <a:pt x="215276" y="1343662"/>
                  <a:pt x="208070" y="1347937"/>
                </a:cubicBezTo>
                <a:cubicBezTo>
                  <a:pt x="200865" y="1352212"/>
                  <a:pt x="194960" y="1358088"/>
                  <a:pt x="190356" y="1365565"/>
                </a:cubicBezTo>
                <a:cubicBezTo>
                  <a:pt x="185752" y="1373042"/>
                  <a:pt x="183373" y="1381624"/>
                  <a:pt x="183219" y="1391312"/>
                </a:cubicBezTo>
                <a:cubicBezTo>
                  <a:pt x="183380" y="1401196"/>
                  <a:pt x="186338" y="1408957"/>
                  <a:pt x="192095" y="1414596"/>
                </a:cubicBezTo>
                <a:cubicBezTo>
                  <a:pt x="197852" y="1420234"/>
                  <a:pt x="205441" y="1423107"/>
                  <a:pt x="214864" y="1423214"/>
                </a:cubicBezTo>
                <a:cubicBezTo>
                  <a:pt x="222822" y="1423140"/>
                  <a:pt x="230404" y="1421002"/>
                  <a:pt x="237610" y="1416801"/>
                </a:cubicBezTo>
                <a:cubicBezTo>
                  <a:pt x="244815" y="1412601"/>
                  <a:pt x="250720" y="1406785"/>
                  <a:pt x="255324" y="1399354"/>
                </a:cubicBezTo>
                <a:cubicBezTo>
                  <a:pt x="259928" y="1391923"/>
                  <a:pt x="262307" y="1383325"/>
                  <a:pt x="262461" y="1373560"/>
                </a:cubicBezTo>
                <a:cubicBezTo>
                  <a:pt x="262300" y="1363778"/>
                  <a:pt x="259341" y="1356006"/>
                  <a:pt x="253585" y="1350244"/>
                </a:cubicBezTo>
                <a:cubicBezTo>
                  <a:pt x="247828" y="1344483"/>
                  <a:pt x="240239" y="1341535"/>
                  <a:pt x="230816" y="1341401"/>
                </a:cubicBezTo>
                <a:close/>
                <a:moveTo>
                  <a:pt x="1295123" y="1316744"/>
                </a:moveTo>
                <a:lnTo>
                  <a:pt x="1347812" y="1316744"/>
                </a:lnTo>
                <a:lnTo>
                  <a:pt x="1330581" y="1405462"/>
                </a:lnTo>
                <a:cubicBezTo>
                  <a:pt x="1330313" y="1406775"/>
                  <a:pt x="1330078" y="1408137"/>
                  <a:pt x="1329874" y="1409546"/>
                </a:cubicBezTo>
                <a:cubicBezTo>
                  <a:pt x="1329671" y="1410956"/>
                  <a:pt x="1329563" y="1412253"/>
                  <a:pt x="1329553" y="1413438"/>
                </a:cubicBezTo>
                <a:cubicBezTo>
                  <a:pt x="1329595" y="1417366"/>
                  <a:pt x="1330603" y="1420121"/>
                  <a:pt x="1332574" y="1421702"/>
                </a:cubicBezTo>
                <a:cubicBezTo>
                  <a:pt x="1334546" y="1423284"/>
                  <a:pt x="1337225" y="1424045"/>
                  <a:pt x="1340611" y="1423986"/>
                </a:cubicBezTo>
                <a:cubicBezTo>
                  <a:pt x="1342197" y="1423964"/>
                  <a:pt x="1343526" y="1423879"/>
                  <a:pt x="1344597" y="1423729"/>
                </a:cubicBezTo>
                <a:cubicBezTo>
                  <a:pt x="1345669" y="1423579"/>
                  <a:pt x="1346226" y="1423493"/>
                  <a:pt x="1346269" y="1423471"/>
                </a:cubicBezTo>
                <a:lnTo>
                  <a:pt x="1341640" y="1447872"/>
                </a:lnTo>
                <a:cubicBezTo>
                  <a:pt x="1341511" y="1447904"/>
                  <a:pt x="1340290" y="1448033"/>
                  <a:pt x="1337975" y="1448257"/>
                </a:cubicBezTo>
                <a:cubicBezTo>
                  <a:pt x="1335661" y="1448482"/>
                  <a:pt x="1333024" y="1448610"/>
                  <a:pt x="1330067" y="1448643"/>
                </a:cubicBezTo>
                <a:cubicBezTo>
                  <a:pt x="1324711" y="1448773"/>
                  <a:pt x="1319436" y="1448284"/>
                  <a:pt x="1314242" y="1447177"/>
                </a:cubicBezTo>
                <a:cubicBezTo>
                  <a:pt x="1309047" y="1446071"/>
                  <a:pt x="1304724" y="1443565"/>
                  <a:pt x="1301271" y="1439661"/>
                </a:cubicBezTo>
                <a:cubicBezTo>
                  <a:pt x="1297818" y="1435757"/>
                  <a:pt x="1296026" y="1429675"/>
                  <a:pt x="1295895" y="1421413"/>
                </a:cubicBezTo>
                <a:cubicBezTo>
                  <a:pt x="1295895" y="1419601"/>
                  <a:pt x="1296023" y="1417565"/>
                  <a:pt x="1296280" y="1415303"/>
                </a:cubicBezTo>
                <a:cubicBezTo>
                  <a:pt x="1296537" y="1413041"/>
                  <a:pt x="1296923" y="1410618"/>
                  <a:pt x="1297436" y="1408035"/>
                </a:cubicBezTo>
                <a:lnTo>
                  <a:pt x="1310540" y="1341143"/>
                </a:lnTo>
                <a:lnTo>
                  <a:pt x="1290237" y="1341143"/>
                </a:lnTo>
                <a:close/>
                <a:moveTo>
                  <a:pt x="828398" y="1316744"/>
                </a:moveTo>
                <a:lnTo>
                  <a:pt x="881087" y="1316744"/>
                </a:lnTo>
                <a:lnTo>
                  <a:pt x="863856" y="1405462"/>
                </a:lnTo>
                <a:cubicBezTo>
                  <a:pt x="863588" y="1406775"/>
                  <a:pt x="863353" y="1408137"/>
                  <a:pt x="863149" y="1409546"/>
                </a:cubicBezTo>
                <a:cubicBezTo>
                  <a:pt x="862946" y="1410956"/>
                  <a:pt x="862838" y="1412253"/>
                  <a:pt x="862828" y="1413438"/>
                </a:cubicBezTo>
                <a:cubicBezTo>
                  <a:pt x="862870" y="1417366"/>
                  <a:pt x="863877" y="1420121"/>
                  <a:pt x="865849" y="1421702"/>
                </a:cubicBezTo>
                <a:cubicBezTo>
                  <a:pt x="867821" y="1423284"/>
                  <a:pt x="870500" y="1424045"/>
                  <a:pt x="873886" y="1423986"/>
                </a:cubicBezTo>
                <a:cubicBezTo>
                  <a:pt x="875472" y="1423964"/>
                  <a:pt x="876801" y="1423879"/>
                  <a:pt x="877872" y="1423729"/>
                </a:cubicBezTo>
                <a:cubicBezTo>
                  <a:pt x="878944" y="1423579"/>
                  <a:pt x="879501" y="1423493"/>
                  <a:pt x="879544" y="1423471"/>
                </a:cubicBezTo>
                <a:lnTo>
                  <a:pt x="874915" y="1447872"/>
                </a:lnTo>
                <a:cubicBezTo>
                  <a:pt x="874786" y="1447904"/>
                  <a:pt x="873565" y="1448033"/>
                  <a:pt x="871250" y="1448257"/>
                </a:cubicBezTo>
                <a:cubicBezTo>
                  <a:pt x="868935" y="1448482"/>
                  <a:pt x="866299" y="1448610"/>
                  <a:pt x="863342" y="1448643"/>
                </a:cubicBezTo>
                <a:cubicBezTo>
                  <a:pt x="857986" y="1448773"/>
                  <a:pt x="852711" y="1448284"/>
                  <a:pt x="847516" y="1447177"/>
                </a:cubicBezTo>
                <a:cubicBezTo>
                  <a:pt x="842322" y="1446071"/>
                  <a:pt x="837999" y="1443565"/>
                  <a:pt x="834546" y="1439661"/>
                </a:cubicBezTo>
                <a:cubicBezTo>
                  <a:pt x="831093" y="1435757"/>
                  <a:pt x="829301" y="1429675"/>
                  <a:pt x="829170" y="1421413"/>
                </a:cubicBezTo>
                <a:cubicBezTo>
                  <a:pt x="829170" y="1419601"/>
                  <a:pt x="829298" y="1417565"/>
                  <a:pt x="829555" y="1415303"/>
                </a:cubicBezTo>
                <a:cubicBezTo>
                  <a:pt x="829812" y="1413041"/>
                  <a:pt x="830198" y="1410618"/>
                  <a:pt x="830711" y="1408035"/>
                </a:cubicBezTo>
                <a:lnTo>
                  <a:pt x="843815" y="1341143"/>
                </a:lnTo>
                <a:lnTo>
                  <a:pt x="823512" y="1341143"/>
                </a:lnTo>
                <a:close/>
                <a:moveTo>
                  <a:pt x="1772856" y="1313658"/>
                </a:moveTo>
                <a:cubicBezTo>
                  <a:pt x="1780418" y="1313637"/>
                  <a:pt x="1787709" y="1314649"/>
                  <a:pt x="1794730" y="1316693"/>
                </a:cubicBezTo>
                <a:cubicBezTo>
                  <a:pt x="1801750" y="1318737"/>
                  <a:pt x="1807328" y="1321937"/>
                  <a:pt x="1811464" y="1326293"/>
                </a:cubicBezTo>
                <a:cubicBezTo>
                  <a:pt x="1815600" y="1330650"/>
                  <a:pt x="1817123" y="1336286"/>
                  <a:pt x="1816033" y="1343203"/>
                </a:cubicBezTo>
                <a:lnTo>
                  <a:pt x="1813204" y="1357610"/>
                </a:lnTo>
                <a:lnTo>
                  <a:pt x="1785194" y="1357610"/>
                </a:lnTo>
                <a:lnTo>
                  <a:pt x="1786479" y="1349892"/>
                </a:lnTo>
                <a:cubicBezTo>
                  <a:pt x="1786880" y="1345513"/>
                  <a:pt x="1785049" y="1342629"/>
                  <a:pt x="1780985" y="1341241"/>
                </a:cubicBezTo>
                <a:cubicBezTo>
                  <a:pt x="1776921" y="1339852"/>
                  <a:pt x="1772838" y="1339220"/>
                  <a:pt x="1768737" y="1339343"/>
                </a:cubicBezTo>
                <a:cubicBezTo>
                  <a:pt x="1762161" y="1339343"/>
                  <a:pt x="1756776" y="1340501"/>
                  <a:pt x="1752582" y="1342817"/>
                </a:cubicBezTo>
                <a:cubicBezTo>
                  <a:pt x="1748387" y="1345132"/>
                  <a:pt x="1746220" y="1348605"/>
                  <a:pt x="1746081" y="1353236"/>
                </a:cubicBezTo>
                <a:cubicBezTo>
                  <a:pt x="1746402" y="1358622"/>
                  <a:pt x="1749617" y="1362675"/>
                  <a:pt x="1755725" y="1365396"/>
                </a:cubicBezTo>
                <a:cubicBezTo>
                  <a:pt x="1761833" y="1368117"/>
                  <a:pt x="1768905" y="1370763"/>
                  <a:pt x="1776942" y="1373335"/>
                </a:cubicBezTo>
                <a:cubicBezTo>
                  <a:pt x="1784979" y="1375907"/>
                  <a:pt x="1792051" y="1379663"/>
                  <a:pt x="1798159" y="1384603"/>
                </a:cubicBezTo>
                <a:cubicBezTo>
                  <a:pt x="1804267" y="1389543"/>
                  <a:pt x="1807482" y="1396925"/>
                  <a:pt x="1807803" y="1406748"/>
                </a:cubicBezTo>
                <a:cubicBezTo>
                  <a:pt x="1807488" y="1420290"/>
                  <a:pt x="1801759" y="1431001"/>
                  <a:pt x="1790614" y="1438881"/>
                </a:cubicBezTo>
                <a:cubicBezTo>
                  <a:pt x="1779469" y="1446761"/>
                  <a:pt x="1764796" y="1450786"/>
                  <a:pt x="1746596" y="1450957"/>
                </a:cubicBezTo>
                <a:cubicBezTo>
                  <a:pt x="1738856" y="1451005"/>
                  <a:pt x="1730896" y="1449939"/>
                  <a:pt x="1722715" y="1447760"/>
                </a:cubicBezTo>
                <a:cubicBezTo>
                  <a:pt x="1714535" y="1445581"/>
                  <a:pt x="1707867" y="1442003"/>
                  <a:pt x="1702713" y="1437026"/>
                </a:cubicBezTo>
                <a:cubicBezTo>
                  <a:pt x="1697560" y="1432049"/>
                  <a:pt x="1695653" y="1425386"/>
                  <a:pt x="1696992" y="1417039"/>
                </a:cubicBezTo>
                <a:lnTo>
                  <a:pt x="1699564" y="1404176"/>
                </a:lnTo>
                <a:lnTo>
                  <a:pt x="1727326" y="1404176"/>
                </a:lnTo>
                <a:lnTo>
                  <a:pt x="1726042" y="1410864"/>
                </a:lnTo>
                <a:cubicBezTo>
                  <a:pt x="1725364" y="1415014"/>
                  <a:pt x="1726433" y="1418149"/>
                  <a:pt x="1729248" y="1420269"/>
                </a:cubicBezTo>
                <a:cubicBezTo>
                  <a:pt x="1732063" y="1422389"/>
                  <a:pt x="1735550" y="1423809"/>
                  <a:pt x="1739708" y="1424528"/>
                </a:cubicBezTo>
                <a:cubicBezTo>
                  <a:pt x="1743867" y="1425248"/>
                  <a:pt x="1747621" y="1425581"/>
                  <a:pt x="1750972" y="1425529"/>
                </a:cubicBezTo>
                <a:cubicBezTo>
                  <a:pt x="1758648" y="1425459"/>
                  <a:pt x="1764666" y="1424055"/>
                  <a:pt x="1769026" y="1421316"/>
                </a:cubicBezTo>
                <a:cubicBezTo>
                  <a:pt x="1773387" y="1418577"/>
                  <a:pt x="1775608" y="1414922"/>
                  <a:pt x="1775688" y="1410350"/>
                </a:cubicBezTo>
                <a:cubicBezTo>
                  <a:pt x="1775368" y="1405147"/>
                  <a:pt x="1772167" y="1401146"/>
                  <a:pt x="1766084" y="1398347"/>
                </a:cubicBezTo>
                <a:cubicBezTo>
                  <a:pt x="1760002" y="1395548"/>
                  <a:pt x="1752959" y="1392753"/>
                  <a:pt x="1744956" y="1389961"/>
                </a:cubicBezTo>
                <a:cubicBezTo>
                  <a:pt x="1736952" y="1387170"/>
                  <a:pt x="1729910" y="1383185"/>
                  <a:pt x="1723827" y="1378006"/>
                </a:cubicBezTo>
                <a:cubicBezTo>
                  <a:pt x="1717745" y="1372828"/>
                  <a:pt x="1714543" y="1365257"/>
                  <a:pt x="1714223" y="1355294"/>
                </a:cubicBezTo>
                <a:cubicBezTo>
                  <a:pt x="1714404" y="1345797"/>
                  <a:pt x="1717297" y="1337971"/>
                  <a:pt x="1722903" y="1331817"/>
                </a:cubicBezTo>
                <a:cubicBezTo>
                  <a:pt x="1728510" y="1325663"/>
                  <a:pt x="1735746" y="1321094"/>
                  <a:pt x="1744613" y="1318111"/>
                </a:cubicBezTo>
                <a:cubicBezTo>
                  <a:pt x="1753480" y="1315128"/>
                  <a:pt x="1762894" y="1313643"/>
                  <a:pt x="1772856" y="1313658"/>
                </a:cubicBezTo>
                <a:close/>
                <a:moveTo>
                  <a:pt x="1642300" y="1313658"/>
                </a:moveTo>
                <a:cubicBezTo>
                  <a:pt x="1653499" y="1313674"/>
                  <a:pt x="1662386" y="1316660"/>
                  <a:pt x="1668959" y="1322618"/>
                </a:cubicBezTo>
                <a:cubicBezTo>
                  <a:pt x="1675532" y="1328575"/>
                  <a:pt x="1678894" y="1337408"/>
                  <a:pt x="1679044" y="1349116"/>
                </a:cubicBezTo>
                <a:cubicBezTo>
                  <a:pt x="1678914" y="1354815"/>
                  <a:pt x="1678003" y="1361991"/>
                  <a:pt x="1676312" y="1370643"/>
                </a:cubicBezTo>
                <a:cubicBezTo>
                  <a:pt x="1674621" y="1379296"/>
                  <a:pt x="1672930" y="1387636"/>
                  <a:pt x="1671238" y="1395663"/>
                </a:cubicBezTo>
                <a:cubicBezTo>
                  <a:pt x="1669546" y="1403691"/>
                  <a:pt x="1668633" y="1409615"/>
                  <a:pt x="1668500" y="1413438"/>
                </a:cubicBezTo>
                <a:cubicBezTo>
                  <a:pt x="1668543" y="1417479"/>
                  <a:pt x="1669550" y="1420266"/>
                  <a:pt x="1671521" y="1421799"/>
                </a:cubicBezTo>
                <a:cubicBezTo>
                  <a:pt x="1673493" y="1423332"/>
                  <a:pt x="1676172" y="1424061"/>
                  <a:pt x="1679558" y="1423986"/>
                </a:cubicBezTo>
                <a:cubicBezTo>
                  <a:pt x="1681144" y="1423964"/>
                  <a:pt x="1682473" y="1423879"/>
                  <a:pt x="1683544" y="1423729"/>
                </a:cubicBezTo>
                <a:cubicBezTo>
                  <a:pt x="1684616" y="1423579"/>
                  <a:pt x="1685173" y="1423493"/>
                  <a:pt x="1685216" y="1423471"/>
                </a:cubicBezTo>
                <a:lnTo>
                  <a:pt x="1680587" y="1447872"/>
                </a:lnTo>
                <a:cubicBezTo>
                  <a:pt x="1680555" y="1447904"/>
                  <a:pt x="1679397" y="1448033"/>
                  <a:pt x="1677115" y="1448257"/>
                </a:cubicBezTo>
                <a:cubicBezTo>
                  <a:pt x="1674833" y="1448482"/>
                  <a:pt x="1671618" y="1448610"/>
                  <a:pt x="1667472" y="1448643"/>
                </a:cubicBezTo>
                <a:cubicBezTo>
                  <a:pt x="1662785" y="1448766"/>
                  <a:pt x="1657970" y="1448262"/>
                  <a:pt x="1653027" y="1447130"/>
                </a:cubicBezTo>
                <a:cubicBezTo>
                  <a:pt x="1648083" y="1445998"/>
                  <a:pt x="1643896" y="1443496"/>
                  <a:pt x="1640466" y="1439623"/>
                </a:cubicBezTo>
                <a:cubicBezTo>
                  <a:pt x="1637035" y="1435751"/>
                  <a:pt x="1635247" y="1429767"/>
                  <a:pt x="1635099" y="1421670"/>
                </a:cubicBezTo>
                <a:cubicBezTo>
                  <a:pt x="1635223" y="1416820"/>
                  <a:pt x="1636089" y="1410255"/>
                  <a:pt x="1637697" y="1401974"/>
                </a:cubicBezTo>
                <a:cubicBezTo>
                  <a:pt x="1639306" y="1393694"/>
                  <a:pt x="1640915" y="1385527"/>
                  <a:pt x="1642524" y="1377474"/>
                </a:cubicBezTo>
                <a:cubicBezTo>
                  <a:pt x="1644134" y="1369422"/>
                  <a:pt x="1645002" y="1363312"/>
                  <a:pt x="1645129" y="1359146"/>
                </a:cubicBezTo>
                <a:cubicBezTo>
                  <a:pt x="1645172" y="1354216"/>
                  <a:pt x="1643864" y="1350380"/>
                  <a:pt x="1641207" y="1347637"/>
                </a:cubicBezTo>
                <a:cubicBezTo>
                  <a:pt x="1638550" y="1344894"/>
                  <a:pt x="1634285" y="1343501"/>
                  <a:pt x="1628413" y="1343458"/>
                </a:cubicBezTo>
                <a:cubicBezTo>
                  <a:pt x="1616883" y="1343849"/>
                  <a:pt x="1606960" y="1348532"/>
                  <a:pt x="1598645" y="1357506"/>
                </a:cubicBezTo>
                <a:cubicBezTo>
                  <a:pt x="1590329" y="1366480"/>
                  <a:pt x="1584907" y="1377400"/>
                  <a:pt x="1582378" y="1390264"/>
                </a:cubicBezTo>
                <a:lnTo>
                  <a:pt x="1571062" y="1447871"/>
                </a:lnTo>
                <a:lnTo>
                  <a:pt x="1538401" y="1447871"/>
                </a:lnTo>
                <a:lnTo>
                  <a:pt x="1558204" y="1346801"/>
                </a:lnTo>
                <a:cubicBezTo>
                  <a:pt x="1558477" y="1345103"/>
                  <a:pt x="1558252" y="1343742"/>
                  <a:pt x="1557529" y="1342719"/>
                </a:cubicBezTo>
                <a:cubicBezTo>
                  <a:pt x="1556805" y="1341695"/>
                  <a:pt x="1555487" y="1341170"/>
                  <a:pt x="1553574" y="1341143"/>
                </a:cubicBezTo>
                <a:lnTo>
                  <a:pt x="1538916" y="1341143"/>
                </a:lnTo>
                <a:lnTo>
                  <a:pt x="1543545" y="1316744"/>
                </a:lnTo>
                <a:lnTo>
                  <a:pt x="1578006" y="1316744"/>
                </a:lnTo>
                <a:cubicBezTo>
                  <a:pt x="1583117" y="1316760"/>
                  <a:pt x="1586847" y="1317755"/>
                  <a:pt x="1589193" y="1319730"/>
                </a:cubicBezTo>
                <a:cubicBezTo>
                  <a:pt x="1591540" y="1321704"/>
                  <a:pt x="1592697" y="1324561"/>
                  <a:pt x="1592665" y="1328302"/>
                </a:cubicBezTo>
                <a:cubicBezTo>
                  <a:pt x="1592649" y="1329891"/>
                  <a:pt x="1592360" y="1332170"/>
                  <a:pt x="1591797" y="1335140"/>
                </a:cubicBezTo>
                <a:cubicBezTo>
                  <a:pt x="1591235" y="1338110"/>
                  <a:pt x="1590495" y="1340712"/>
                  <a:pt x="1589579" y="1342944"/>
                </a:cubicBezTo>
                <a:lnTo>
                  <a:pt x="1590093" y="1342944"/>
                </a:lnTo>
                <a:cubicBezTo>
                  <a:pt x="1590876" y="1341046"/>
                  <a:pt x="1593369" y="1337792"/>
                  <a:pt x="1597571" y="1333182"/>
                </a:cubicBezTo>
                <a:cubicBezTo>
                  <a:pt x="1601773" y="1328572"/>
                  <a:pt x="1607618" y="1324233"/>
                  <a:pt x="1615106" y="1320166"/>
                </a:cubicBezTo>
                <a:cubicBezTo>
                  <a:pt x="1622594" y="1316098"/>
                  <a:pt x="1631659" y="1313929"/>
                  <a:pt x="1642300" y="1313658"/>
                </a:cubicBezTo>
                <a:close/>
                <a:moveTo>
                  <a:pt x="1452589" y="1313658"/>
                </a:moveTo>
                <a:cubicBezTo>
                  <a:pt x="1471047" y="1313914"/>
                  <a:pt x="1485950" y="1319246"/>
                  <a:pt x="1497296" y="1329654"/>
                </a:cubicBezTo>
                <a:cubicBezTo>
                  <a:pt x="1508642" y="1340063"/>
                  <a:pt x="1514479" y="1354012"/>
                  <a:pt x="1514804" y="1371502"/>
                </a:cubicBezTo>
                <a:cubicBezTo>
                  <a:pt x="1514567" y="1386981"/>
                  <a:pt x="1510530" y="1400670"/>
                  <a:pt x="1502696" y="1412569"/>
                </a:cubicBezTo>
                <a:cubicBezTo>
                  <a:pt x="1494861" y="1424468"/>
                  <a:pt x="1484653" y="1433809"/>
                  <a:pt x="1472073" y="1440591"/>
                </a:cubicBezTo>
                <a:cubicBezTo>
                  <a:pt x="1459492" y="1447374"/>
                  <a:pt x="1445965" y="1450829"/>
                  <a:pt x="1431492" y="1450957"/>
                </a:cubicBezTo>
                <a:cubicBezTo>
                  <a:pt x="1413145" y="1450723"/>
                  <a:pt x="1398274" y="1445412"/>
                  <a:pt x="1386880" y="1435025"/>
                </a:cubicBezTo>
                <a:cubicBezTo>
                  <a:pt x="1375485" y="1424638"/>
                  <a:pt x="1369617" y="1410581"/>
                  <a:pt x="1369275" y="1392856"/>
                </a:cubicBezTo>
                <a:cubicBezTo>
                  <a:pt x="1369503" y="1377542"/>
                  <a:pt x="1373502" y="1363951"/>
                  <a:pt x="1381270" y="1352084"/>
                </a:cubicBezTo>
                <a:cubicBezTo>
                  <a:pt x="1389038" y="1340216"/>
                  <a:pt x="1399208" y="1330879"/>
                  <a:pt x="1411779" y="1324071"/>
                </a:cubicBezTo>
                <a:cubicBezTo>
                  <a:pt x="1424350" y="1317263"/>
                  <a:pt x="1437953" y="1313792"/>
                  <a:pt x="1452589" y="1313658"/>
                </a:cubicBezTo>
                <a:close/>
                <a:moveTo>
                  <a:pt x="1116655" y="1313658"/>
                </a:moveTo>
                <a:cubicBezTo>
                  <a:pt x="1124522" y="1313599"/>
                  <a:pt x="1132016" y="1314801"/>
                  <a:pt x="1139137" y="1317264"/>
                </a:cubicBezTo>
                <a:cubicBezTo>
                  <a:pt x="1146258" y="1319728"/>
                  <a:pt x="1152092" y="1323805"/>
                  <a:pt x="1156642" y="1329497"/>
                </a:cubicBezTo>
                <a:cubicBezTo>
                  <a:pt x="1161191" y="1335189"/>
                  <a:pt x="1163542" y="1342848"/>
                  <a:pt x="1163694" y="1352474"/>
                </a:cubicBezTo>
                <a:cubicBezTo>
                  <a:pt x="1163561" y="1357799"/>
                  <a:pt x="1162628" y="1364478"/>
                  <a:pt x="1160896" y="1372512"/>
                </a:cubicBezTo>
                <a:cubicBezTo>
                  <a:pt x="1159164" y="1380546"/>
                  <a:pt x="1157432" y="1388366"/>
                  <a:pt x="1155701" y="1395970"/>
                </a:cubicBezTo>
                <a:cubicBezTo>
                  <a:pt x="1153969" y="1403575"/>
                  <a:pt x="1153036" y="1409396"/>
                  <a:pt x="1152903" y="1413433"/>
                </a:cubicBezTo>
                <a:cubicBezTo>
                  <a:pt x="1152946" y="1417363"/>
                  <a:pt x="1153952" y="1420120"/>
                  <a:pt x="1155922" y="1421701"/>
                </a:cubicBezTo>
                <a:cubicBezTo>
                  <a:pt x="1157892" y="1423283"/>
                  <a:pt x="1160568" y="1424045"/>
                  <a:pt x="1163951" y="1423986"/>
                </a:cubicBezTo>
                <a:cubicBezTo>
                  <a:pt x="1165537" y="1423964"/>
                  <a:pt x="1166866" y="1423879"/>
                  <a:pt x="1167937" y="1423729"/>
                </a:cubicBezTo>
                <a:cubicBezTo>
                  <a:pt x="1169009" y="1423578"/>
                  <a:pt x="1169566" y="1423493"/>
                  <a:pt x="1169609" y="1423471"/>
                </a:cubicBezTo>
                <a:lnTo>
                  <a:pt x="1164980" y="1447872"/>
                </a:lnTo>
                <a:cubicBezTo>
                  <a:pt x="1165006" y="1447904"/>
                  <a:pt x="1163925" y="1448033"/>
                  <a:pt x="1161735" y="1448257"/>
                </a:cubicBezTo>
                <a:cubicBezTo>
                  <a:pt x="1159546" y="1448482"/>
                  <a:pt x="1156088" y="1448610"/>
                  <a:pt x="1151362" y="1448643"/>
                </a:cubicBezTo>
                <a:cubicBezTo>
                  <a:pt x="1143921" y="1448862"/>
                  <a:pt x="1137282" y="1447460"/>
                  <a:pt x="1131444" y="1444437"/>
                </a:cubicBezTo>
                <a:cubicBezTo>
                  <a:pt x="1125605" y="1441414"/>
                  <a:pt x="1122048" y="1435454"/>
                  <a:pt x="1120772" y="1426557"/>
                </a:cubicBezTo>
                <a:lnTo>
                  <a:pt x="1120257" y="1426557"/>
                </a:lnTo>
                <a:cubicBezTo>
                  <a:pt x="1120313" y="1426859"/>
                  <a:pt x="1118601" y="1428967"/>
                  <a:pt x="1115121" y="1432883"/>
                </a:cubicBezTo>
                <a:cubicBezTo>
                  <a:pt x="1111641" y="1436799"/>
                  <a:pt x="1106574" y="1440715"/>
                  <a:pt x="1099920" y="1444631"/>
                </a:cubicBezTo>
                <a:cubicBezTo>
                  <a:pt x="1093267" y="1448547"/>
                  <a:pt x="1085207" y="1450656"/>
                  <a:pt x="1075743" y="1450957"/>
                </a:cubicBezTo>
                <a:cubicBezTo>
                  <a:pt x="1065408" y="1450952"/>
                  <a:pt x="1056650" y="1448137"/>
                  <a:pt x="1049466" y="1442511"/>
                </a:cubicBezTo>
                <a:cubicBezTo>
                  <a:pt x="1042282" y="1436885"/>
                  <a:pt x="1038535" y="1428479"/>
                  <a:pt x="1038225" y="1417292"/>
                </a:cubicBezTo>
                <a:cubicBezTo>
                  <a:pt x="1038406" y="1407373"/>
                  <a:pt x="1041305" y="1399141"/>
                  <a:pt x="1046921" y="1392596"/>
                </a:cubicBezTo>
                <a:cubicBezTo>
                  <a:pt x="1052537" y="1386051"/>
                  <a:pt x="1059783" y="1380899"/>
                  <a:pt x="1068659" y="1377141"/>
                </a:cubicBezTo>
                <a:cubicBezTo>
                  <a:pt x="1077535" y="1373382"/>
                  <a:pt x="1086952" y="1370722"/>
                  <a:pt x="1096910" y="1369161"/>
                </a:cubicBezTo>
                <a:cubicBezTo>
                  <a:pt x="1106869" y="1367600"/>
                  <a:pt x="1116281" y="1366844"/>
                  <a:pt x="1125147" y="1366893"/>
                </a:cubicBezTo>
                <a:lnTo>
                  <a:pt x="1129778" y="1366893"/>
                </a:lnTo>
                <a:cubicBezTo>
                  <a:pt x="1129843" y="1366668"/>
                  <a:pt x="1130100" y="1365316"/>
                  <a:pt x="1130550" y="1362838"/>
                </a:cubicBezTo>
                <a:cubicBezTo>
                  <a:pt x="1131000" y="1360359"/>
                  <a:pt x="1131258" y="1358107"/>
                  <a:pt x="1131322" y="1356079"/>
                </a:cubicBezTo>
                <a:cubicBezTo>
                  <a:pt x="1131306" y="1350897"/>
                  <a:pt x="1129537" y="1346906"/>
                  <a:pt x="1126015" y="1344106"/>
                </a:cubicBezTo>
                <a:cubicBezTo>
                  <a:pt x="1122493" y="1341306"/>
                  <a:pt x="1117315" y="1339890"/>
                  <a:pt x="1110480" y="1339857"/>
                </a:cubicBezTo>
                <a:cubicBezTo>
                  <a:pt x="1103921" y="1340007"/>
                  <a:pt x="1097682" y="1341053"/>
                  <a:pt x="1091763" y="1342995"/>
                </a:cubicBezTo>
                <a:cubicBezTo>
                  <a:pt x="1085843" y="1344937"/>
                  <a:pt x="1080995" y="1346879"/>
                  <a:pt x="1077220" y="1348822"/>
                </a:cubicBezTo>
                <a:cubicBezTo>
                  <a:pt x="1073444" y="1350764"/>
                  <a:pt x="1071494" y="1351810"/>
                  <a:pt x="1071368" y="1351959"/>
                </a:cubicBezTo>
                <a:lnTo>
                  <a:pt x="1063916" y="1327785"/>
                </a:lnTo>
                <a:cubicBezTo>
                  <a:pt x="1064043" y="1327611"/>
                  <a:pt x="1066504" y="1326390"/>
                  <a:pt x="1071300" y="1324122"/>
                </a:cubicBezTo>
                <a:cubicBezTo>
                  <a:pt x="1076095" y="1321855"/>
                  <a:pt x="1082462" y="1319588"/>
                  <a:pt x="1090402" y="1317320"/>
                </a:cubicBezTo>
                <a:cubicBezTo>
                  <a:pt x="1098342" y="1315053"/>
                  <a:pt x="1107093" y="1313832"/>
                  <a:pt x="1116655" y="1313658"/>
                </a:cubicBezTo>
                <a:close/>
                <a:moveTo>
                  <a:pt x="986614" y="1313658"/>
                </a:moveTo>
                <a:cubicBezTo>
                  <a:pt x="993699" y="1313597"/>
                  <a:pt x="1001275" y="1314574"/>
                  <a:pt x="1009341" y="1316588"/>
                </a:cubicBezTo>
                <a:cubicBezTo>
                  <a:pt x="1017407" y="1318602"/>
                  <a:pt x="1024087" y="1322015"/>
                  <a:pt x="1029382" y="1326827"/>
                </a:cubicBezTo>
                <a:cubicBezTo>
                  <a:pt x="1034676" y="1331639"/>
                  <a:pt x="1036708" y="1338212"/>
                  <a:pt x="1035478" y="1346546"/>
                </a:cubicBezTo>
                <a:lnTo>
                  <a:pt x="1032134" y="1363011"/>
                </a:lnTo>
                <a:lnTo>
                  <a:pt x="1004102" y="1363011"/>
                </a:lnTo>
                <a:lnTo>
                  <a:pt x="1005645" y="1354779"/>
                </a:lnTo>
                <a:cubicBezTo>
                  <a:pt x="1006149" y="1350394"/>
                  <a:pt x="1004177" y="1347071"/>
                  <a:pt x="999730" y="1344809"/>
                </a:cubicBezTo>
                <a:cubicBezTo>
                  <a:pt x="995283" y="1342547"/>
                  <a:pt x="989968" y="1341411"/>
                  <a:pt x="983785" y="1341401"/>
                </a:cubicBezTo>
                <a:cubicBezTo>
                  <a:pt x="974853" y="1341540"/>
                  <a:pt x="966772" y="1343919"/>
                  <a:pt x="959544" y="1348537"/>
                </a:cubicBezTo>
                <a:cubicBezTo>
                  <a:pt x="952316" y="1353156"/>
                  <a:pt x="946560" y="1359175"/>
                  <a:pt x="942275" y="1366594"/>
                </a:cubicBezTo>
                <a:cubicBezTo>
                  <a:pt x="937991" y="1374014"/>
                  <a:pt x="935797" y="1381996"/>
                  <a:pt x="935694" y="1390540"/>
                </a:cubicBezTo>
                <a:cubicBezTo>
                  <a:pt x="935699" y="1400129"/>
                  <a:pt x="938646" y="1407965"/>
                  <a:pt x="944534" y="1414049"/>
                </a:cubicBezTo>
                <a:cubicBezTo>
                  <a:pt x="950422" y="1420132"/>
                  <a:pt x="959220" y="1423273"/>
                  <a:pt x="970927" y="1423472"/>
                </a:cubicBezTo>
                <a:cubicBezTo>
                  <a:pt x="979317" y="1423268"/>
                  <a:pt x="986768" y="1421845"/>
                  <a:pt x="993282" y="1419203"/>
                </a:cubicBezTo>
                <a:cubicBezTo>
                  <a:pt x="999795" y="1416560"/>
                  <a:pt x="1004923" y="1413917"/>
                  <a:pt x="1008665" y="1411275"/>
                </a:cubicBezTo>
                <a:cubicBezTo>
                  <a:pt x="1012406" y="1408632"/>
                  <a:pt x="1014315" y="1407209"/>
                  <a:pt x="1014389" y="1407006"/>
                </a:cubicBezTo>
                <a:lnTo>
                  <a:pt x="1023133" y="1431692"/>
                </a:lnTo>
                <a:cubicBezTo>
                  <a:pt x="1023105" y="1431929"/>
                  <a:pt x="1020933" y="1433594"/>
                  <a:pt x="1016618" y="1436686"/>
                </a:cubicBezTo>
                <a:cubicBezTo>
                  <a:pt x="1012303" y="1439778"/>
                  <a:pt x="1006017" y="1442870"/>
                  <a:pt x="997759" y="1445962"/>
                </a:cubicBezTo>
                <a:cubicBezTo>
                  <a:pt x="989500" y="1449054"/>
                  <a:pt x="979442" y="1450719"/>
                  <a:pt x="967583" y="1450957"/>
                </a:cubicBezTo>
                <a:cubicBezTo>
                  <a:pt x="946875" y="1450626"/>
                  <a:pt x="930894" y="1445123"/>
                  <a:pt x="919640" y="1434447"/>
                </a:cubicBezTo>
                <a:cubicBezTo>
                  <a:pt x="908385" y="1423771"/>
                  <a:pt x="902689" y="1409907"/>
                  <a:pt x="902550" y="1392856"/>
                </a:cubicBezTo>
                <a:cubicBezTo>
                  <a:pt x="902683" y="1379162"/>
                  <a:pt x="906329" y="1366333"/>
                  <a:pt x="913486" y="1354371"/>
                </a:cubicBezTo>
                <a:cubicBezTo>
                  <a:pt x="920644" y="1342408"/>
                  <a:pt x="930516" y="1332689"/>
                  <a:pt x="943103" y="1325214"/>
                </a:cubicBezTo>
                <a:cubicBezTo>
                  <a:pt x="955690" y="1317740"/>
                  <a:pt x="970193" y="1313888"/>
                  <a:pt x="986614" y="1313658"/>
                </a:cubicBezTo>
                <a:close/>
                <a:moveTo>
                  <a:pt x="671017" y="1313658"/>
                </a:moveTo>
                <a:cubicBezTo>
                  <a:pt x="686804" y="1313855"/>
                  <a:pt x="698991" y="1318855"/>
                  <a:pt x="707578" y="1328658"/>
                </a:cubicBezTo>
                <a:cubicBezTo>
                  <a:pt x="716165" y="1338462"/>
                  <a:pt x="720512" y="1351885"/>
                  <a:pt x="720619" y="1368929"/>
                </a:cubicBezTo>
                <a:cubicBezTo>
                  <a:pt x="720404" y="1385249"/>
                  <a:pt x="716895" y="1399542"/>
                  <a:pt x="710093" y="1411807"/>
                </a:cubicBezTo>
                <a:cubicBezTo>
                  <a:pt x="703291" y="1424071"/>
                  <a:pt x="694489" y="1433634"/>
                  <a:pt x="683686" y="1440496"/>
                </a:cubicBezTo>
                <a:cubicBezTo>
                  <a:pt x="672883" y="1447358"/>
                  <a:pt x="661374" y="1450845"/>
                  <a:pt x="649157" y="1450957"/>
                </a:cubicBezTo>
                <a:cubicBezTo>
                  <a:pt x="641206" y="1450973"/>
                  <a:pt x="633962" y="1449400"/>
                  <a:pt x="627425" y="1446237"/>
                </a:cubicBezTo>
                <a:cubicBezTo>
                  <a:pt x="620889" y="1443074"/>
                  <a:pt x="615703" y="1438226"/>
                  <a:pt x="611866" y="1431692"/>
                </a:cubicBezTo>
                <a:lnTo>
                  <a:pt x="611352" y="1431692"/>
                </a:lnTo>
                <a:cubicBezTo>
                  <a:pt x="611368" y="1431767"/>
                  <a:pt x="611272" y="1432901"/>
                  <a:pt x="611063" y="1435095"/>
                </a:cubicBezTo>
                <a:cubicBezTo>
                  <a:pt x="610854" y="1437289"/>
                  <a:pt x="610436" y="1440094"/>
                  <a:pt x="609809" y="1443508"/>
                </a:cubicBezTo>
                <a:lnTo>
                  <a:pt x="599008" y="1499306"/>
                </a:lnTo>
                <a:lnTo>
                  <a:pt x="566346" y="1499306"/>
                </a:lnTo>
                <a:lnTo>
                  <a:pt x="595922" y="1346803"/>
                </a:lnTo>
                <a:cubicBezTo>
                  <a:pt x="596205" y="1345104"/>
                  <a:pt x="596023" y="1343743"/>
                  <a:pt x="595375" y="1342719"/>
                </a:cubicBezTo>
                <a:cubicBezTo>
                  <a:pt x="594727" y="1341695"/>
                  <a:pt x="593452" y="1341170"/>
                  <a:pt x="591550" y="1341143"/>
                </a:cubicBezTo>
                <a:lnTo>
                  <a:pt x="576891" y="1341143"/>
                </a:lnTo>
                <a:lnTo>
                  <a:pt x="581520" y="1316744"/>
                </a:lnTo>
                <a:lnTo>
                  <a:pt x="615210" y="1316744"/>
                </a:lnTo>
                <a:cubicBezTo>
                  <a:pt x="620637" y="1316808"/>
                  <a:pt x="624377" y="1317771"/>
                  <a:pt x="626429" y="1319633"/>
                </a:cubicBezTo>
                <a:cubicBezTo>
                  <a:pt x="628481" y="1321495"/>
                  <a:pt x="629456" y="1323871"/>
                  <a:pt x="629354" y="1326760"/>
                </a:cubicBezTo>
                <a:cubicBezTo>
                  <a:pt x="629306" y="1328162"/>
                  <a:pt x="629017" y="1329853"/>
                  <a:pt x="628486" y="1331833"/>
                </a:cubicBezTo>
                <a:cubicBezTo>
                  <a:pt x="627956" y="1333813"/>
                  <a:pt x="627474" y="1335375"/>
                  <a:pt x="627040" y="1336520"/>
                </a:cubicBezTo>
                <a:lnTo>
                  <a:pt x="627554" y="1336520"/>
                </a:lnTo>
                <a:cubicBezTo>
                  <a:pt x="632371" y="1329724"/>
                  <a:pt x="638489" y="1324243"/>
                  <a:pt x="645910" y="1320080"/>
                </a:cubicBezTo>
                <a:cubicBezTo>
                  <a:pt x="653330" y="1315916"/>
                  <a:pt x="661699" y="1313776"/>
                  <a:pt x="671017" y="1313658"/>
                </a:cubicBezTo>
                <a:close/>
                <a:moveTo>
                  <a:pt x="420014" y="1313658"/>
                </a:moveTo>
                <a:cubicBezTo>
                  <a:pt x="429219" y="1313679"/>
                  <a:pt x="436591" y="1316205"/>
                  <a:pt x="442131" y="1321236"/>
                </a:cubicBezTo>
                <a:cubicBezTo>
                  <a:pt x="447671" y="1326267"/>
                  <a:pt x="450928" y="1333674"/>
                  <a:pt x="451904" y="1343458"/>
                </a:cubicBezTo>
                <a:lnTo>
                  <a:pt x="452418" y="1343458"/>
                </a:lnTo>
                <a:cubicBezTo>
                  <a:pt x="457518" y="1335023"/>
                  <a:pt x="464291" y="1328001"/>
                  <a:pt x="472735" y="1322392"/>
                </a:cubicBezTo>
                <a:cubicBezTo>
                  <a:pt x="481179" y="1316783"/>
                  <a:pt x="490780" y="1313872"/>
                  <a:pt x="501538" y="1313658"/>
                </a:cubicBezTo>
                <a:cubicBezTo>
                  <a:pt x="512368" y="1313684"/>
                  <a:pt x="521029" y="1316714"/>
                  <a:pt x="527522" y="1322746"/>
                </a:cubicBezTo>
                <a:cubicBezTo>
                  <a:pt x="534015" y="1328779"/>
                  <a:pt x="537345" y="1337654"/>
                  <a:pt x="537511" y="1349373"/>
                </a:cubicBezTo>
                <a:cubicBezTo>
                  <a:pt x="537381" y="1354826"/>
                  <a:pt x="536470" y="1361865"/>
                  <a:pt x="534779" y="1370491"/>
                </a:cubicBezTo>
                <a:cubicBezTo>
                  <a:pt x="533088" y="1379117"/>
                  <a:pt x="531397" y="1387473"/>
                  <a:pt x="529705" y="1395558"/>
                </a:cubicBezTo>
                <a:cubicBezTo>
                  <a:pt x="528012" y="1403644"/>
                  <a:pt x="527100" y="1409604"/>
                  <a:pt x="526966" y="1413438"/>
                </a:cubicBezTo>
                <a:cubicBezTo>
                  <a:pt x="526999" y="1417479"/>
                  <a:pt x="527963" y="1420266"/>
                  <a:pt x="529860" y="1421799"/>
                </a:cubicBezTo>
                <a:cubicBezTo>
                  <a:pt x="531756" y="1423332"/>
                  <a:pt x="534392" y="1424061"/>
                  <a:pt x="537768" y="1423986"/>
                </a:cubicBezTo>
                <a:cubicBezTo>
                  <a:pt x="539354" y="1423964"/>
                  <a:pt x="540682" y="1423879"/>
                  <a:pt x="541754" y="1423729"/>
                </a:cubicBezTo>
                <a:cubicBezTo>
                  <a:pt x="542826" y="1423579"/>
                  <a:pt x="543383" y="1423493"/>
                  <a:pt x="543426" y="1423471"/>
                </a:cubicBezTo>
                <a:lnTo>
                  <a:pt x="538797" y="1447872"/>
                </a:lnTo>
                <a:cubicBezTo>
                  <a:pt x="538759" y="1447904"/>
                  <a:pt x="537612" y="1448033"/>
                  <a:pt x="535357" y="1448257"/>
                </a:cubicBezTo>
                <a:cubicBezTo>
                  <a:pt x="533101" y="1448482"/>
                  <a:pt x="529962" y="1448610"/>
                  <a:pt x="525938" y="1448643"/>
                </a:cubicBezTo>
                <a:cubicBezTo>
                  <a:pt x="521168" y="1448766"/>
                  <a:pt x="516293" y="1448262"/>
                  <a:pt x="511313" y="1447130"/>
                </a:cubicBezTo>
                <a:cubicBezTo>
                  <a:pt x="506333" y="1445998"/>
                  <a:pt x="502123" y="1443496"/>
                  <a:pt x="498685" y="1439623"/>
                </a:cubicBezTo>
                <a:cubicBezTo>
                  <a:pt x="495247" y="1435751"/>
                  <a:pt x="493455" y="1429767"/>
                  <a:pt x="493309" y="1421670"/>
                </a:cubicBezTo>
                <a:cubicBezTo>
                  <a:pt x="493436" y="1416966"/>
                  <a:pt x="494324" y="1410395"/>
                  <a:pt x="495973" y="1401955"/>
                </a:cubicBezTo>
                <a:cubicBezTo>
                  <a:pt x="497623" y="1393516"/>
                  <a:pt x="499273" y="1385190"/>
                  <a:pt x="500924" y="1376979"/>
                </a:cubicBezTo>
                <a:cubicBezTo>
                  <a:pt x="502575" y="1368768"/>
                  <a:pt x="503466" y="1362652"/>
                  <a:pt x="503596" y="1358631"/>
                </a:cubicBezTo>
                <a:cubicBezTo>
                  <a:pt x="503708" y="1353948"/>
                  <a:pt x="502647" y="1350262"/>
                  <a:pt x="500413" y="1347573"/>
                </a:cubicBezTo>
                <a:cubicBezTo>
                  <a:pt x="498179" y="1344883"/>
                  <a:pt x="494096" y="1343511"/>
                  <a:pt x="488165" y="1343458"/>
                </a:cubicBezTo>
                <a:cubicBezTo>
                  <a:pt x="481104" y="1343593"/>
                  <a:pt x="474767" y="1345866"/>
                  <a:pt x="469153" y="1350278"/>
                </a:cubicBezTo>
                <a:cubicBezTo>
                  <a:pt x="463540" y="1354689"/>
                  <a:pt x="458841" y="1360430"/>
                  <a:pt x="455056" y="1367499"/>
                </a:cubicBezTo>
                <a:cubicBezTo>
                  <a:pt x="451272" y="1374568"/>
                  <a:pt x="448592" y="1382156"/>
                  <a:pt x="447017" y="1390264"/>
                </a:cubicBezTo>
                <a:lnTo>
                  <a:pt x="435959" y="1447871"/>
                </a:lnTo>
                <a:lnTo>
                  <a:pt x="403297" y="1447871"/>
                </a:lnTo>
                <a:lnTo>
                  <a:pt x="418471" y="1369690"/>
                </a:lnTo>
                <a:cubicBezTo>
                  <a:pt x="418873" y="1367498"/>
                  <a:pt x="419226" y="1365387"/>
                  <a:pt x="419532" y="1363357"/>
                </a:cubicBezTo>
                <a:cubicBezTo>
                  <a:pt x="419837" y="1361326"/>
                  <a:pt x="419998" y="1359408"/>
                  <a:pt x="420014" y="1357603"/>
                </a:cubicBezTo>
                <a:cubicBezTo>
                  <a:pt x="420116" y="1353413"/>
                  <a:pt x="419076" y="1350027"/>
                  <a:pt x="416896" y="1347444"/>
                </a:cubicBezTo>
                <a:cubicBezTo>
                  <a:pt x="414715" y="1344862"/>
                  <a:pt x="410782" y="1343533"/>
                  <a:pt x="405098" y="1343458"/>
                </a:cubicBezTo>
                <a:cubicBezTo>
                  <a:pt x="397616" y="1343615"/>
                  <a:pt x="390977" y="1346044"/>
                  <a:pt x="385181" y="1350745"/>
                </a:cubicBezTo>
                <a:cubicBezTo>
                  <a:pt x="379385" y="1355445"/>
                  <a:pt x="374575" y="1361474"/>
                  <a:pt x="370751" y="1368832"/>
                </a:cubicBezTo>
                <a:cubicBezTo>
                  <a:pt x="366926" y="1376191"/>
                  <a:pt x="364231" y="1383934"/>
                  <a:pt x="362664" y="1392064"/>
                </a:cubicBezTo>
                <a:lnTo>
                  <a:pt x="351862" y="1447871"/>
                </a:lnTo>
                <a:lnTo>
                  <a:pt x="319201" y="1447871"/>
                </a:lnTo>
                <a:lnTo>
                  <a:pt x="339004" y="1346544"/>
                </a:lnTo>
                <a:cubicBezTo>
                  <a:pt x="339277" y="1344856"/>
                  <a:pt x="339052" y="1343538"/>
                  <a:pt x="338329" y="1342590"/>
                </a:cubicBezTo>
                <a:cubicBezTo>
                  <a:pt x="337605" y="1341642"/>
                  <a:pt x="336287" y="1341159"/>
                  <a:pt x="334375" y="1341143"/>
                </a:cubicBezTo>
                <a:lnTo>
                  <a:pt x="319715" y="1341143"/>
                </a:lnTo>
                <a:lnTo>
                  <a:pt x="324345" y="1316744"/>
                </a:lnTo>
                <a:lnTo>
                  <a:pt x="358806" y="1316744"/>
                </a:lnTo>
                <a:cubicBezTo>
                  <a:pt x="364030" y="1316781"/>
                  <a:pt x="367791" y="1317798"/>
                  <a:pt x="370090" y="1319794"/>
                </a:cubicBezTo>
                <a:cubicBezTo>
                  <a:pt x="372388" y="1321790"/>
                  <a:pt x="373513" y="1324540"/>
                  <a:pt x="373465" y="1328045"/>
                </a:cubicBezTo>
                <a:cubicBezTo>
                  <a:pt x="373433" y="1329757"/>
                  <a:pt x="373112" y="1332111"/>
                  <a:pt x="372501" y="1335108"/>
                </a:cubicBezTo>
                <a:cubicBezTo>
                  <a:pt x="371890" y="1338105"/>
                  <a:pt x="371183" y="1340717"/>
                  <a:pt x="370379" y="1342944"/>
                </a:cubicBezTo>
                <a:lnTo>
                  <a:pt x="370893" y="1342944"/>
                </a:lnTo>
                <a:cubicBezTo>
                  <a:pt x="372167" y="1340399"/>
                  <a:pt x="375078" y="1336841"/>
                  <a:pt x="379628" y="1332269"/>
                </a:cubicBezTo>
                <a:cubicBezTo>
                  <a:pt x="384178" y="1327697"/>
                  <a:pt x="389927" y="1323510"/>
                  <a:pt x="396878" y="1319709"/>
                </a:cubicBezTo>
                <a:cubicBezTo>
                  <a:pt x="403828" y="1315908"/>
                  <a:pt x="411540" y="1313891"/>
                  <a:pt x="420014" y="1313658"/>
                </a:cubicBezTo>
                <a:close/>
                <a:moveTo>
                  <a:pt x="233388" y="1313658"/>
                </a:moveTo>
                <a:cubicBezTo>
                  <a:pt x="251847" y="1313914"/>
                  <a:pt x="266750" y="1319246"/>
                  <a:pt x="278096" y="1329654"/>
                </a:cubicBezTo>
                <a:cubicBezTo>
                  <a:pt x="289443" y="1340063"/>
                  <a:pt x="295279" y="1354012"/>
                  <a:pt x="295604" y="1371502"/>
                </a:cubicBezTo>
                <a:cubicBezTo>
                  <a:pt x="295367" y="1386981"/>
                  <a:pt x="291330" y="1400670"/>
                  <a:pt x="283495" y="1412569"/>
                </a:cubicBezTo>
                <a:cubicBezTo>
                  <a:pt x="275661" y="1424468"/>
                  <a:pt x="265453" y="1433809"/>
                  <a:pt x="252873" y="1440591"/>
                </a:cubicBezTo>
                <a:cubicBezTo>
                  <a:pt x="240292" y="1447374"/>
                  <a:pt x="226765" y="1450829"/>
                  <a:pt x="212291" y="1450957"/>
                </a:cubicBezTo>
                <a:cubicBezTo>
                  <a:pt x="193945" y="1450723"/>
                  <a:pt x="179074" y="1445412"/>
                  <a:pt x="167680" y="1435025"/>
                </a:cubicBezTo>
                <a:cubicBezTo>
                  <a:pt x="156285" y="1424638"/>
                  <a:pt x="150417" y="1410581"/>
                  <a:pt x="150075" y="1392856"/>
                </a:cubicBezTo>
                <a:cubicBezTo>
                  <a:pt x="150303" y="1377542"/>
                  <a:pt x="154302" y="1363951"/>
                  <a:pt x="162070" y="1352084"/>
                </a:cubicBezTo>
                <a:cubicBezTo>
                  <a:pt x="169838" y="1340216"/>
                  <a:pt x="180008" y="1330879"/>
                  <a:pt x="192578" y="1324071"/>
                </a:cubicBezTo>
                <a:cubicBezTo>
                  <a:pt x="205149" y="1317263"/>
                  <a:pt x="218753" y="1313792"/>
                  <a:pt x="233388" y="1313658"/>
                </a:cubicBezTo>
                <a:close/>
                <a:moveTo>
                  <a:pt x="91264" y="1313658"/>
                </a:moveTo>
                <a:cubicBezTo>
                  <a:pt x="98349" y="1313597"/>
                  <a:pt x="105925" y="1314574"/>
                  <a:pt x="113991" y="1316588"/>
                </a:cubicBezTo>
                <a:cubicBezTo>
                  <a:pt x="122057" y="1318602"/>
                  <a:pt x="128737" y="1322015"/>
                  <a:pt x="134032" y="1326827"/>
                </a:cubicBezTo>
                <a:cubicBezTo>
                  <a:pt x="139326" y="1331639"/>
                  <a:pt x="141358" y="1338212"/>
                  <a:pt x="140128" y="1346546"/>
                </a:cubicBezTo>
                <a:lnTo>
                  <a:pt x="136784" y="1363011"/>
                </a:lnTo>
                <a:lnTo>
                  <a:pt x="108752" y="1363011"/>
                </a:lnTo>
                <a:lnTo>
                  <a:pt x="110295" y="1354779"/>
                </a:lnTo>
                <a:cubicBezTo>
                  <a:pt x="110799" y="1350394"/>
                  <a:pt x="108827" y="1347071"/>
                  <a:pt x="104380" y="1344809"/>
                </a:cubicBezTo>
                <a:cubicBezTo>
                  <a:pt x="99933" y="1342547"/>
                  <a:pt x="94618" y="1341411"/>
                  <a:pt x="88435" y="1341401"/>
                </a:cubicBezTo>
                <a:cubicBezTo>
                  <a:pt x="79503" y="1341540"/>
                  <a:pt x="71422" y="1343919"/>
                  <a:pt x="64194" y="1348537"/>
                </a:cubicBezTo>
                <a:cubicBezTo>
                  <a:pt x="56966" y="1353156"/>
                  <a:pt x="51210" y="1359175"/>
                  <a:pt x="46925" y="1366594"/>
                </a:cubicBezTo>
                <a:cubicBezTo>
                  <a:pt x="42641" y="1374014"/>
                  <a:pt x="40447" y="1381996"/>
                  <a:pt x="40344" y="1390540"/>
                </a:cubicBezTo>
                <a:cubicBezTo>
                  <a:pt x="40349" y="1400129"/>
                  <a:pt x="43296" y="1407965"/>
                  <a:pt x="49184" y="1414049"/>
                </a:cubicBezTo>
                <a:cubicBezTo>
                  <a:pt x="55072" y="1420132"/>
                  <a:pt x="63870" y="1423273"/>
                  <a:pt x="75577" y="1423472"/>
                </a:cubicBezTo>
                <a:cubicBezTo>
                  <a:pt x="83967" y="1423268"/>
                  <a:pt x="91418" y="1421845"/>
                  <a:pt x="97932" y="1419203"/>
                </a:cubicBezTo>
                <a:cubicBezTo>
                  <a:pt x="104445" y="1416560"/>
                  <a:pt x="109573" y="1413917"/>
                  <a:pt x="113315" y="1411275"/>
                </a:cubicBezTo>
                <a:cubicBezTo>
                  <a:pt x="117056" y="1408632"/>
                  <a:pt x="118965" y="1407209"/>
                  <a:pt x="119039" y="1407006"/>
                </a:cubicBezTo>
                <a:lnTo>
                  <a:pt x="127783" y="1431692"/>
                </a:lnTo>
                <a:cubicBezTo>
                  <a:pt x="127755" y="1431929"/>
                  <a:pt x="125583" y="1433594"/>
                  <a:pt x="121268" y="1436686"/>
                </a:cubicBezTo>
                <a:cubicBezTo>
                  <a:pt x="116953" y="1439778"/>
                  <a:pt x="110667" y="1442870"/>
                  <a:pt x="102409" y="1445962"/>
                </a:cubicBezTo>
                <a:cubicBezTo>
                  <a:pt x="94150" y="1449054"/>
                  <a:pt x="84092" y="1450719"/>
                  <a:pt x="72233" y="1450957"/>
                </a:cubicBezTo>
                <a:cubicBezTo>
                  <a:pt x="51525" y="1450626"/>
                  <a:pt x="35544" y="1445123"/>
                  <a:pt x="24290" y="1434447"/>
                </a:cubicBezTo>
                <a:cubicBezTo>
                  <a:pt x="13035" y="1423771"/>
                  <a:pt x="7339" y="1409907"/>
                  <a:pt x="7200" y="1392856"/>
                </a:cubicBezTo>
                <a:cubicBezTo>
                  <a:pt x="7333" y="1379162"/>
                  <a:pt x="10979" y="1366333"/>
                  <a:pt x="18136" y="1354371"/>
                </a:cubicBezTo>
                <a:cubicBezTo>
                  <a:pt x="25294" y="1342408"/>
                  <a:pt x="35166" y="1332689"/>
                  <a:pt x="47753" y="1325214"/>
                </a:cubicBezTo>
                <a:cubicBezTo>
                  <a:pt x="60340" y="1317740"/>
                  <a:pt x="74844" y="1313888"/>
                  <a:pt x="91264" y="1313658"/>
                </a:cubicBezTo>
                <a:close/>
                <a:moveTo>
                  <a:pt x="1225824" y="1280997"/>
                </a:moveTo>
                <a:lnTo>
                  <a:pt x="1257191" y="1280997"/>
                </a:lnTo>
                <a:lnTo>
                  <a:pt x="1250247" y="1316744"/>
                </a:lnTo>
                <a:lnTo>
                  <a:pt x="1280337" y="1316744"/>
                </a:lnTo>
                <a:lnTo>
                  <a:pt x="1275708" y="1341143"/>
                </a:lnTo>
                <a:lnTo>
                  <a:pt x="1245618" y="1341143"/>
                </a:lnTo>
                <a:lnTo>
                  <a:pt x="1235074" y="1396200"/>
                </a:lnTo>
                <a:cubicBezTo>
                  <a:pt x="1234817" y="1397787"/>
                  <a:pt x="1234624" y="1399373"/>
                  <a:pt x="1234495" y="1400960"/>
                </a:cubicBezTo>
                <a:cubicBezTo>
                  <a:pt x="1234367" y="1402547"/>
                  <a:pt x="1234303" y="1403876"/>
                  <a:pt x="1234303" y="1404948"/>
                </a:cubicBezTo>
                <a:cubicBezTo>
                  <a:pt x="1234565" y="1412329"/>
                  <a:pt x="1236805" y="1417185"/>
                  <a:pt x="1241021" y="1419516"/>
                </a:cubicBezTo>
                <a:cubicBezTo>
                  <a:pt x="1245238" y="1421848"/>
                  <a:pt x="1249856" y="1422909"/>
                  <a:pt x="1254877" y="1422700"/>
                </a:cubicBezTo>
                <a:cubicBezTo>
                  <a:pt x="1256977" y="1422679"/>
                  <a:pt x="1258691" y="1422593"/>
                  <a:pt x="1260020" y="1422443"/>
                </a:cubicBezTo>
                <a:cubicBezTo>
                  <a:pt x="1261349" y="1422293"/>
                  <a:pt x="1262035" y="1422207"/>
                  <a:pt x="1262078" y="1422185"/>
                </a:cubicBezTo>
                <a:lnTo>
                  <a:pt x="1256934" y="1448386"/>
                </a:lnTo>
                <a:cubicBezTo>
                  <a:pt x="1256811" y="1448418"/>
                  <a:pt x="1255771" y="1448547"/>
                  <a:pt x="1253816" y="1448772"/>
                </a:cubicBezTo>
                <a:cubicBezTo>
                  <a:pt x="1251860" y="1448996"/>
                  <a:pt x="1249728" y="1449125"/>
                  <a:pt x="1247419" y="1449157"/>
                </a:cubicBezTo>
                <a:cubicBezTo>
                  <a:pt x="1239399" y="1449231"/>
                  <a:pt x="1231875" y="1448055"/>
                  <a:pt x="1224848" y="1445627"/>
                </a:cubicBezTo>
                <a:cubicBezTo>
                  <a:pt x="1217820" y="1443198"/>
                  <a:pt x="1212106" y="1439071"/>
                  <a:pt x="1207706" y="1433244"/>
                </a:cubicBezTo>
                <a:cubicBezTo>
                  <a:pt x="1203306" y="1427417"/>
                  <a:pt x="1201038" y="1419443"/>
                  <a:pt x="1200902" y="1409322"/>
                </a:cubicBezTo>
                <a:cubicBezTo>
                  <a:pt x="1200907" y="1407515"/>
                  <a:pt x="1201025" y="1405596"/>
                  <a:pt x="1201255" y="1403565"/>
                </a:cubicBezTo>
                <a:cubicBezTo>
                  <a:pt x="1201485" y="1401534"/>
                  <a:pt x="1201796" y="1399422"/>
                  <a:pt x="1202186" y="1397230"/>
                </a:cubicBezTo>
                <a:lnTo>
                  <a:pt x="1213234" y="1341143"/>
                </a:lnTo>
                <a:lnTo>
                  <a:pt x="1192930" y="1341143"/>
                </a:lnTo>
                <a:lnTo>
                  <a:pt x="1197816" y="1316744"/>
                </a:lnTo>
                <a:lnTo>
                  <a:pt x="1218887" y="1316744"/>
                </a:lnTo>
                <a:close/>
                <a:moveTo>
                  <a:pt x="1325196" y="1265309"/>
                </a:moveTo>
                <a:lnTo>
                  <a:pt x="1358099" y="1265309"/>
                </a:lnTo>
                <a:lnTo>
                  <a:pt x="1352444" y="1294337"/>
                </a:lnTo>
                <a:lnTo>
                  <a:pt x="1319541" y="1294337"/>
                </a:lnTo>
                <a:close/>
                <a:moveTo>
                  <a:pt x="858471" y="1265309"/>
                </a:moveTo>
                <a:lnTo>
                  <a:pt x="891374" y="1265309"/>
                </a:lnTo>
                <a:lnTo>
                  <a:pt x="885719" y="1294337"/>
                </a:lnTo>
                <a:lnTo>
                  <a:pt x="852816" y="1294337"/>
                </a:lnTo>
                <a:close/>
                <a:moveTo>
                  <a:pt x="754504" y="1265309"/>
                </a:moveTo>
                <a:lnTo>
                  <a:pt x="807201" y="1265309"/>
                </a:lnTo>
                <a:lnTo>
                  <a:pt x="780712" y="1403150"/>
                </a:lnTo>
                <a:cubicBezTo>
                  <a:pt x="780321" y="1404865"/>
                  <a:pt x="780010" y="1406580"/>
                  <a:pt x="779780" y="1408295"/>
                </a:cubicBezTo>
                <a:cubicBezTo>
                  <a:pt x="779550" y="1410010"/>
                  <a:pt x="779432" y="1411467"/>
                  <a:pt x="779427" y="1412668"/>
                </a:cubicBezTo>
                <a:cubicBezTo>
                  <a:pt x="779469" y="1416564"/>
                  <a:pt x="780477" y="1419190"/>
                  <a:pt x="782448" y="1420546"/>
                </a:cubicBezTo>
                <a:cubicBezTo>
                  <a:pt x="784420" y="1421902"/>
                  <a:pt x="787099" y="1422534"/>
                  <a:pt x="790485" y="1422443"/>
                </a:cubicBezTo>
                <a:cubicBezTo>
                  <a:pt x="792307" y="1422432"/>
                  <a:pt x="793743" y="1422389"/>
                  <a:pt x="794793" y="1422314"/>
                </a:cubicBezTo>
                <a:cubicBezTo>
                  <a:pt x="795843" y="1422239"/>
                  <a:pt x="796379" y="1422196"/>
                  <a:pt x="796400" y="1422186"/>
                </a:cubicBezTo>
                <a:lnTo>
                  <a:pt x="791257" y="1448129"/>
                </a:lnTo>
                <a:cubicBezTo>
                  <a:pt x="791155" y="1448161"/>
                  <a:pt x="790008" y="1448290"/>
                  <a:pt x="787817" y="1448514"/>
                </a:cubicBezTo>
                <a:cubicBezTo>
                  <a:pt x="785626" y="1448739"/>
                  <a:pt x="783000" y="1448868"/>
                  <a:pt x="779941" y="1448900"/>
                </a:cubicBezTo>
                <a:cubicBezTo>
                  <a:pt x="774585" y="1449012"/>
                  <a:pt x="769310" y="1448387"/>
                  <a:pt x="764116" y="1447025"/>
                </a:cubicBezTo>
                <a:cubicBezTo>
                  <a:pt x="758921" y="1445663"/>
                  <a:pt x="754598" y="1442888"/>
                  <a:pt x="751145" y="1438700"/>
                </a:cubicBezTo>
                <a:cubicBezTo>
                  <a:pt x="747693" y="1434512"/>
                  <a:pt x="745900" y="1428236"/>
                  <a:pt x="745769" y="1419870"/>
                </a:cubicBezTo>
                <a:cubicBezTo>
                  <a:pt x="745769" y="1417936"/>
                  <a:pt x="745897" y="1415824"/>
                  <a:pt x="746154" y="1413536"/>
                </a:cubicBezTo>
                <a:cubicBezTo>
                  <a:pt x="746411" y="1411248"/>
                  <a:pt x="746796" y="1408815"/>
                  <a:pt x="747310" y="1406237"/>
                </a:cubicBezTo>
                <a:lnTo>
                  <a:pt x="769920" y="1289708"/>
                </a:lnTo>
                <a:lnTo>
                  <a:pt x="749623" y="1289708"/>
                </a:lnTo>
                <a:close/>
                <a:moveTo>
                  <a:pt x="1909007" y="1262223"/>
                </a:moveTo>
                <a:lnTo>
                  <a:pt x="1940372" y="1262223"/>
                </a:lnTo>
                <a:lnTo>
                  <a:pt x="1909007" y="1321855"/>
                </a:lnTo>
                <a:lnTo>
                  <a:pt x="1884583" y="1321855"/>
                </a:lnTo>
                <a:close/>
                <a:moveTo>
                  <a:pt x="1866073" y="1262223"/>
                </a:moveTo>
                <a:lnTo>
                  <a:pt x="1897438" y="1262223"/>
                </a:lnTo>
                <a:lnTo>
                  <a:pt x="1866073" y="1321855"/>
                </a:lnTo>
                <a:lnTo>
                  <a:pt x="1841906" y="1321855"/>
                </a:lnTo>
                <a:close/>
                <a:moveTo>
                  <a:pt x="1501258" y="1081863"/>
                </a:moveTo>
                <a:cubicBezTo>
                  <a:pt x="1495946" y="1081755"/>
                  <a:pt x="1489444" y="1082257"/>
                  <a:pt x="1481750" y="1083369"/>
                </a:cubicBezTo>
                <a:cubicBezTo>
                  <a:pt x="1474056" y="1084482"/>
                  <a:pt x="1467191" y="1086852"/>
                  <a:pt x="1461155" y="1090481"/>
                </a:cubicBezTo>
                <a:cubicBezTo>
                  <a:pt x="1455119" y="1094109"/>
                  <a:pt x="1451933" y="1099645"/>
                  <a:pt x="1451596" y="1107087"/>
                </a:cubicBezTo>
                <a:cubicBezTo>
                  <a:pt x="1451564" y="1111537"/>
                  <a:pt x="1452851" y="1115119"/>
                  <a:pt x="1455456" y="1117832"/>
                </a:cubicBezTo>
                <a:cubicBezTo>
                  <a:pt x="1458061" y="1120546"/>
                  <a:pt x="1462178" y="1121940"/>
                  <a:pt x="1467807" y="1122015"/>
                </a:cubicBezTo>
                <a:cubicBezTo>
                  <a:pt x="1473791" y="1121865"/>
                  <a:pt x="1479407" y="1119933"/>
                  <a:pt x="1484656" y="1116219"/>
                </a:cubicBezTo>
                <a:cubicBezTo>
                  <a:pt x="1489906" y="1112504"/>
                  <a:pt x="1494398" y="1107903"/>
                  <a:pt x="1498132" y="1102416"/>
                </a:cubicBezTo>
                <a:cubicBezTo>
                  <a:pt x="1501866" y="1096928"/>
                  <a:pt x="1504452" y="1091450"/>
                  <a:pt x="1505889" y="1085981"/>
                </a:cubicBezTo>
                <a:lnTo>
                  <a:pt x="1506918" y="1081863"/>
                </a:lnTo>
                <a:close/>
                <a:moveTo>
                  <a:pt x="472558" y="1081863"/>
                </a:moveTo>
                <a:cubicBezTo>
                  <a:pt x="467246" y="1081755"/>
                  <a:pt x="460743" y="1082257"/>
                  <a:pt x="453050" y="1083369"/>
                </a:cubicBezTo>
                <a:cubicBezTo>
                  <a:pt x="445356" y="1084482"/>
                  <a:pt x="438491" y="1086852"/>
                  <a:pt x="432455" y="1090481"/>
                </a:cubicBezTo>
                <a:cubicBezTo>
                  <a:pt x="426419" y="1094109"/>
                  <a:pt x="423233" y="1099645"/>
                  <a:pt x="422896" y="1107087"/>
                </a:cubicBezTo>
                <a:cubicBezTo>
                  <a:pt x="422864" y="1111537"/>
                  <a:pt x="424151" y="1115119"/>
                  <a:pt x="426756" y="1117832"/>
                </a:cubicBezTo>
                <a:cubicBezTo>
                  <a:pt x="429361" y="1120546"/>
                  <a:pt x="433478" y="1121940"/>
                  <a:pt x="439107" y="1122015"/>
                </a:cubicBezTo>
                <a:cubicBezTo>
                  <a:pt x="445090" y="1121865"/>
                  <a:pt x="450707" y="1119933"/>
                  <a:pt x="455956" y="1116219"/>
                </a:cubicBezTo>
                <a:cubicBezTo>
                  <a:pt x="461206" y="1112504"/>
                  <a:pt x="465698" y="1107903"/>
                  <a:pt x="469432" y="1102416"/>
                </a:cubicBezTo>
                <a:cubicBezTo>
                  <a:pt x="473166" y="1096928"/>
                  <a:pt x="475752" y="1091450"/>
                  <a:pt x="477189" y="1085981"/>
                </a:cubicBezTo>
                <a:lnTo>
                  <a:pt x="478219" y="1081863"/>
                </a:lnTo>
                <a:close/>
                <a:moveTo>
                  <a:pt x="1654168" y="1036858"/>
                </a:moveTo>
                <a:cubicBezTo>
                  <a:pt x="1642960" y="1037222"/>
                  <a:pt x="1633230" y="1042346"/>
                  <a:pt x="1624979" y="1052230"/>
                </a:cubicBezTo>
                <a:cubicBezTo>
                  <a:pt x="1616728" y="1062113"/>
                  <a:pt x="1612399" y="1074570"/>
                  <a:pt x="1611992" y="1089599"/>
                </a:cubicBezTo>
                <a:cubicBezTo>
                  <a:pt x="1611949" y="1097789"/>
                  <a:pt x="1614027" y="1104628"/>
                  <a:pt x="1618228" y="1110117"/>
                </a:cubicBezTo>
                <a:cubicBezTo>
                  <a:pt x="1622428" y="1115606"/>
                  <a:pt x="1629008" y="1118457"/>
                  <a:pt x="1637966" y="1118672"/>
                </a:cubicBezTo>
                <a:cubicBezTo>
                  <a:pt x="1644640" y="1118637"/>
                  <a:pt x="1651181" y="1116562"/>
                  <a:pt x="1657588" y="1112449"/>
                </a:cubicBezTo>
                <a:cubicBezTo>
                  <a:pt x="1663995" y="1108336"/>
                  <a:pt x="1669316" y="1102393"/>
                  <a:pt x="1673552" y="1094621"/>
                </a:cubicBezTo>
                <a:cubicBezTo>
                  <a:pt x="1677787" y="1086849"/>
                  <a:pt x="1679984" y="1077456"/>
                  <a:pt x="1680143" y="1066444"/>
                </a:cubicBezTo>
                <a:cubicBezTo>
                  <a:pt x="1680073" y="1057220"/>
                  <a:pt x="1677769" y="1050005"/>
                  <a:pt x="1673231" y="1044801"/>
                </a:cubicBezTo>
                <a:cubicBezTo>
                  <a:pt x="1668693" y="1039597"/>
                  <a:pt x="1662339" y="1036949"/>
                  <a:pt x="1654168" y="1036858"/>
                </a:cubicBezTo>
                <a:close/>
                <a:moveTo>
                  <a:pt x="1244828" y="1036858"/>
                </a:moveTo>
                <a:cubicBezTo>
                  <a:pt x="1238238" y="1036897"/>
                  <a:pt x="1231758" y="1038991"/>
                  <a:pt x="1225387" y="1043137"/>
                </a:cubicBezTo>
                <a:cubicBezTo>
                  <a:pt x="1219017" y="1047284"/>
                  <a:pt x="1213718" y="1053245"/>
                  <a:pt x="1209490" y="1061022"/>
                </a:cubicBezTo>
                <a:cubicBezTo>
                  <a:pt x="1205262" y="1068799"/>
                  <a:pt x="1203069" y="1078154"/>
                  <a:pt x="1202908" y="1089085"/>
                </a:cubicBezTo>
                <a:cubicBezTo>
                  <a:pt x="1202978" y="1098309"/>
                  <a:pt x="1205282" y="1105524"/>
                  <a:pt x="1209820" y="1110728"/>
                </a:cubicBezTo>
                <a:cubicBezTo>
                  <a:pt x="1214358" y="1115933"/>
                  <a:pt x="1220712" y="1118580"/>
                  <a:pt x="1228883" y="1118672"/>
                </a:cubicBezTo>
                <a:cubicBezTo>
                  <a:pt x="1236363" y="1118538"/>
                  <a:pt x="1243263" y="1116061"/>
                  <a:pt x="1249581" y="1111239"/>
                </a:cubicBezTo>
                <a:cubicBezTo>
                  <a:pt x="1255899" y="1106418"/>
                  <a:pt x="1260989" y="1100052"/>
                  <a:pt x="1264849" y="1092143"/>
                </a:cubicBezTo>
                <a:cubicBezTo>
                  <a:pt x="1268710" y="1084235"/>
                  <a:pt x="1270695" y="1075582"/>
                  <a:pt x="1270803" y="1066187"/>
                </a:cubicBezTo>
                <a:cubicBezTo>
                  <a:pt x="1270845" y="1057986"/>
                  <a:pt x="1268766" y="1051104"/>
                  <a:pt x="1264566" y="1045541"/>
                </a:cubicBezTo>
                <a:cubicBezTo>
                  <a:pt x="1260365" y="1039977"/>
                  <a:pt x="1253786" y="1037083"/>
                  <a:pt x="1244828" y="1036858"/>
                </a:cubicBezTo>
                <a:close/>
                <a:moveTo>
                  <a:pt x="82778" y="1036858"/>
                </a:moveTo>
                <a:cubicBezTo>
                  <a:pt x="76188" y="1036897"/>
                  <a:pt x="69708" y="1038991"/>
                  <a:pt x="63337" y="1043137"/>
                </a:cubicBezTo>
                <a:cubicBezTo>
                  <a:pt x="56966" y="1047284"/>
                  <a:pt x="51667" y="1053245"/>
                  <a:pt x="47440" y="1061022"/>
                </a:cubicBezTo>
                <a:cubicBezTo>
                  <a:pt x="43212" y="1068799"/>
                  <a:pt x="41018" y="1078154"/>
                  <a:pt x="40858" y="1089085"/>
                </a:cubicBezTo>
                <a:cubicBezTo>
                  <a:pt x="40928" y="1098309"/>
                  <a:pt x="43232" y="1105524"/>
                  <a:pt x="47770" y="1110728"/>
                </a:cubicBezTo>
                <a:cubicBezTo>
                  <a:pt x="52308" y="1115933"/>
                  <a:pt x="58662" y="1118580"/>
                  <a:pt x="66833" y="1118672"/>
                </a:cubicBezTo>
                <a:cubicBezTo>
                  <a:pt x="74313" y="1118538"/>
                  <a:pt x="81212" y="1116061"/>
                  <a:pt x="87531" y="1111239"/>
                </a:cubicBezTo>
                <a:cubicBezTo>
                  <a:pt x="93849" y="1106418"/>
                  <a:pt x="98938" y="1100052"/>
                  <a:pt x="102799" y="1092143"/>
                </a:cubicBezTo>
                <a:cubicBezTo>
                  <a:pt x="106660" y="1084235"/>
                  <a:pt x="108644" y="1075582"/>
                  <a:pt x="108752" y="1066187"/>
                </a:cubicBezTo>
                <a:cubicBezTo>
                  <a:pt x="108795" y="1057986"/>
                  <a:pt x="106716" y="1051104"/>
                  <a:pt x="102516" y="1045541"/>
                </a:cubicBezTo>
                <a:cubicBezTo>
                  <a:pt x="98315" y="1039977"/>
                  <a:pt x="91736" y="1037083"/>
                  <a:pt x="82778" y="1036858"/>
                </a:cubicBezTo>
                <a:close/>
                <a:moveTo>
                  <a:pt x="1023695" y="1036601"/>
                </a:moveTo>
                <a:cubicBezTo>
                  <a:pt x="1015440" y="1036740"/>
                  <a:pt x="1008405" y="1039062"/>
                  <a:pt x="1002588" y="1043566"/>
                </a:cubicBezTo>
                <a:cubicBezTo>
                  <a:pt x="996771" y="1048070"/>
                  <a:pt x="992326" y="1053918"/>
                  <a:pt x="989253" y="1061109"/>
                </a:cubicBezTo>
                <a:cubicBezTo>
                  <a:pt x="986180" y="1068300"/>
                  <a:pt x="984630" y="1075997"/>
                  <a:pt x="984605" y="1084198"/>
                </a:cubicBezTo>
                <a:cubicBezTo>
                  <a:pt x="984605" y="1092940"/>
                  <a:pt x="986791" y="1099898"/>
                  <a:pt x="991163" y="1105070"/>
                </a:cubicBezTo>
                <a:cubicBezTo>
                  <a:pt x="995535" y="1110243"/>
                  <a:pt x="1002093" y="1112890"/>
                  <a:pt x="1010837" y="1113014"/>
                </a:cubicBezTo>
                <a:cubicBezTo>
                  <a:pt x="1019581" y="1112790"/>
                  <a:pt x="1026867" y="1109979"/>
                  <a:pt x="1032696" y="1104580"/>
                </a:cubicBezTo>
                <a:cubicBezTo>
                  <a:pt x="1038526" y="1099182"/>
                  <a:pt x="1042898" y="1092540"/>
                  <a:pt x="1045812" y="1084655"/>
                </a:cubicBezTo>
                <a:cubicBezTo>
                  <a:pt x="1048727" y="1076770"/>
                  <a:pt x="1050184" y="1068985"/>
                  <a:pt x="1050184" y="1061299"/>
                </a:cubicBezTo>
                <a:cubicBezTo>
                  <a:pt x="1049997" y="1051941"/>
                  <a:pt x="1047414" y="1045444"/>
                  <a:pt x="1042437" y="1041810"/>
                </a:cubicBezTo>
                <a:cubicBezTo>
                  <a:pt x="1037459" y="1038176"/>
                  <a:pt x="1031212" y="1036440"/>
                  <a:pt x="1023695" y="1036601"/>
                </a:cubicBezTo>
                <a:close/>
                <a:moveTo>
                  <a:pt x="2044949" y="1034029"/>
                </a:moveTo>
                <a:cubicBezTo>
                  <a:pt x="2036592" y="1034136"/>
                  <a:pt x="2029119" y="1036754"/>
                  <a:pt x="2022531" y="1041881"/>
                </a:cubicBezTo>
                <a:cubicBezTo>
                  <a:pt x="2015943" y="1047009"/>
                  <a:pt x="2010979" y="1054004"/>
                  <a:pt x="2007640" y="1062865"/>
                </a:cubicBezTo>
                <a:lnTo>
                  <a:pt x="2065276" y="1062865"/>
                </a:lnTo>
                <a:cubicBezTo>
                  <a:pt x="2065297" y="1062757"/>
                  <a:pt x="2065383" y="1061942"/>
                  <a:pt x="2065533" y="1060419"/>
                </a:cubicBezTo>
                <a:cubicBezTo>
                  <a:pt x="2065684" y="1058895"/>
                  <a:pt x="2065769" y="1057308"/>
                  <a:pt x="2065791" y="1055656"/>
                </a:cubicBezTo>
                <a:cubicBezTo>
                  <a:pt x="2065710" y="1048785"/>
                  <a:pt x="2063813" y="1043474"/>
                  <a:pt x="2060098" y="1039725"/>
                </a:cubicBezTo>
                <a:cubicBezTo>
                  <a:pt x="2056383" y="1035976"/>
                  <a:pt x="2051333" y="1034077"/>
                  <a:pt x="2044949" y="1034029"/>
                </a:cubicBezTo>
                <a:close/>
                <a:moveTo>
                  <a:pt x="1806824" y="1034029"/>
                </a:moveTo>
                <a:cubicBezTo>
                  <a:pt x="1798467" y="1034136"/>
                  <a:pt x="1790995" y="1036754"/>
                  <a:pt x="1784406" y="1041881"/>
                </a:cubicBezTo>
                <a:cubicBezTo>
                  <a:pt x="1777818" y="1047009"/>
                  <a:pt x="1772855" y="1054004"/>
                  <a:pt x="1769515" y="1062865"/>
                </a:cubicBezTo>
                <a:lnTo>
                  <a:pt x="1827151" y="1062865"/>
                </a:lnTo>
                <a:cubicBezTo>
                  <a:pt x="1827173" y="1062757"/>
                  <a:pt x="1827258" y="1061942"/>
                  <a:pt x="1827409" y="1060419"/>
                </a:cubicBezTo>
                <a:cubicBezTo>
                  <a:pt x="1827559" y="1058895"/>
                  <a:pt x="1827645" y="1057308"/>
                  <a:pt x="1827666" y="1055656"/>
                </a:cubicBezTo>
                <a:cubicBezTo>
                  <a:pt x="1827586" y="1048785"/>
                  <a:pt x="1825688" y="1043474"/>
                  <a:pt x="1821973" y="1039725"/>
                </a:cubicBezTo>
                <a:cubicBezTo>
                  <a:pt x="1818258" y="1035976"/>
                  <a:pt x="1813208" y="1034077"/>
                  <a:pt x="1806824" y="1034029"/>
                </a:cubicBezTo>
                <a:close/>
                <a:moveTo>
                  <a:pt x="254249" y="1034029"/>
                </a:moveTo>
                <a:cubicBezTo>
                  <a:pt x="245892" y="1034136"/>
                  <a:pt x="238419" y="1036754"/>
                  <a:pt x="231831" y="1041881"/>
                </a:cubicBezTo>
                <a:cubicBezTo>
                  <a:pt x="225243" y="1047009"/>
                  <a:pt x="220279" y="1054004"/>
                  <a:pt x="216940" y="1062865"/>
                </a:cubicBezTo>
                <a:lnTo>
                  <a:pt x="274576" y="1062865"/>
                </a:lnTo>
                <a:cubicBezTo>
                  <a:pt x="274598" y="1062757"/>
                  <a:pt x="274683" y="1061942"/>
                  <a:pt x="274834" y="1060419"/>
                </a:cubicBezTo>
                <a:cubicBezTo>
                  <a:pt x="274984" y="1058895"/>
                  <a:pt x="275070" y="1057308"/>
                  <a:pt x="275091" y="1055656"/>
                </a:cubicBezTo>
                <a:cubicBezTo>
                  <a:pt x="275011" y="1048785"/>
                  <a:pt x="273113" y="1043474"/>
                  <a:pt x="269398" y="1039725"/>
                </a:cubicBezTo>
                <a:cubicBezTo>
                  <a:pt x="265683" y="1035976"/>
                  <a:pt x="260633" y="1034077"/>
                  <a:pt x="254249" y="1034029"/>
                </a:cubicBezTo>
                <a:close/>
                <a:moveTo>
                  <a:pt x="1352273" y="1011944"/>
                </a:moveTo>
                <a:lnTo>
                  <a:pt x="1404962" y="1011944"/>
                </a:lnTo>
                <a:lnTo>
                  <a:pt x="1387731" y="1100662"/>
                </a:lnTo>
                <a:cubicBezTo>
                  <a:pt x="1387464" y="1101975"/>
                  <a:pt x="1387228" y="1103337"/>
                  <a:pt x="1387024" y="1104746"/>
                </a:cubicBezTo>
                <a:cubicBezTo>
                  <a:pt x="1386821" y="1106156"/>
                  <a:pt x="1386713" y="1107453"/>
                  <a:pt x="1386703" y="1108638"/>
                </a:cubicBezTo>
                <a:cubicBezTo>
                  <a:pt x="1386746" y="1112566"/>
                  <a:pt x="1387753" y="1115321"/>
                  <a:pt x="1389724" y="1116902"/>
                </a:cubicBezTo>
                <a:cubicBezTo>
                  <a:pt x="1391696" y="1118484"/>
                  <a:pt x="1394375" y="1119245"/>
                  <a:pt x="1397761" y="1119186"/>
                </a:cubicBezTo>
                <a:cubicBezTo>
                  <a:pt x="1399347" y="1119164"/>
                  <a:pt x="1400676" y="1119079"/>
                  <a:pt x="1401747" y="1118929"/>
                </a:cubicBezTo>
                <a:cubicBezTo>
                  <a:pt x="1402819" y="1118779"/>
                  <a:pt x="1403376" y="1118693"/>
                  <a:pt x="1403419" y="1118671"/>
                </a:cubicBezTo>
                <a:lnTo>
                  <a:pt x="1398790" y="1143072"/>
                </a:lnTo>
                <a:cubicBezTo>
                  <a:pt x="1398661" y="1143104"/>
                  <a:pt x="1397440" y="1143233"/>
                  <a:pt x="1395125" y="1143457"/>
                </a:cubicBezTo>
                <a:cubicBezTo>
                  <a:pt x="1392810" y="1143682"/>
                  <a:pt x="1390174" y="1143810"/>
                  <a:pt x="1387217" y="1143843"/>
                </a:cubicBezTo>
                <a:cubicBezTo>
                  <a:pt x="1381861" y="1143973"/>
                  <a:pt x="1376586" y="1143484"/>
                  <a:pt x="1371392" y="1142377"/>
                </a:cubicBezTo>
                <a:cubicBezTo>
                  <a:pt x="1366197" y="1141271"/>
                  <a:pt x="1361874" y="1138765"/>
                  <a:pt x="1358422" y="1134861"/>
                </a:cubicBezTo>
                <a:cubicBezTo>
                  <a:pt x="1354969" y="1130957"/>
                  <a:pt x="1353177" y="1124875"/>
                  <a:pt x="1353045" y="1116613"/>
                </a:cubicBezTo>
                <a:cubicBezTo>
                  <a:pt x="1353045" y="1114801"/>
                  <a:pt x="1353173" y="1112765"/>
                  <a:pt x="1353430" y="1110503"/>
                </a:cubicBezTo>
                <a:cubicBezTo>
                  <a:pt x="1353687" y="1108241"/>
                  <a:pt x="1354073" y="1105818"/>
                  <a:pt x="1354586" y="1103235"/>
                </a:cubicBezTo>
                <a:lnTo>
                  <a:pt x="1367690" y="1036343"/>
                </a:lnTo>
                <a:lnTo>
                  <a:pt x="1347387" y="1036343"/>
                </a:lnTo>
                <a:close/>
                <a:moveTo>
                  <a:pt x="704573" y="1011944"/>
                </a:moveTo>
                <a:lnTo>
                  <a:pt x="757262" y="1011944"/>
                </a:lnTo>
                <a:lnTo>
                  <a:pt x="740031" y="1100662"/>
                </a:lnTo>
                <a:cubicBezTo>
                  <a:pt x="739763" y="1101975"/>
                  <a:pt x="739528" y="1103337"/>
                  <a:pt x="739324" y="1104746"/>
                </a:cubicBezTo>
                <a:cubicBezTo>
                  <a:pt x="739120" y="1106156"/>
                  <a:pt x="739013" y="1107453"/>
                  <a:pt x="739003" y="1108638"/>
                </a:cubicBezTo>
                <a:cubicBezTo>
                  <a:pt x="739045" y="1112566"/>
                  <a:pt x="740053" y="1115321"/>
                  <a:pt x="742024" y="1116902"/>
                </a:cubicBezTo>
                <a:cubicBezTo>
                  <a:pt x="743996" y="1118484"/>
                  <a:pt x="746675" y="1119245"/>
                  <a:pt x="750061" y="1119186"/>
                </a:cubicBezTo>
                <a:cubicBezTo>
                  <a:pt x="751647" y="1119164"/>
                  <a:pt x="752976" y="1119079"/>
                  <a:pt x="754047" y="1118929"/>
                </a:cubicBezTo>
                <a:cubicBezTo>
                  <a:pt x="755119" y="1118779"/>
                  <a:pt x="755676" y="1118693"/>
                  <a:pt x="755719" y="1118671"/>
                </a:cubicBezTo>
                <a:lnTo>
                  <a:pt x="751090" y="1143072"/>
                </a:lnTo>
                <a:cubicBezTo>
                  <a:pt x="750961" y="1143104"/>
                  <a:pt x="749740" y="1143233"/>
                  <a:pt x="747425" y="1143457"/>
                </a:cubicBezTo>
                <a:cubicBezTo>
                  <a:pt x="745111" y="1143682"/>
                  <a:pt x="742474" y="1143810"/>
                  <a:pt x="739517" y="1143843"/>
                </a:cubicBezTo>
                <a:cubicBezTo>
                  <a:pt x="734161" y="1143973"/>
                  <a:pt x="728886" y="1143484"/>
                  <a:pt x="723691" y="1142377"/>
                </a:cubicBezTo>
                <a:cubicBezTo>
                  <a:pt x="718497" y="1141271"/>
                  <a:pt x="714174" y="1138765"/>
                  <a:pt x="710721" y="1134861"/>
                </a:cubicBezTo>
                <a:cubicBezTo>
                  <a:pt x="707268" y="1130957"/>
                  <a:pt x="705476" y="1124875"/>
                  <a:pt x="705345" y="1116613"/>
                </a:cubicBezTo>
                <a:cubicBezTo>
                  <a:pt x="705345" y="1114801"/>
                  <a:pt x="705473" y="1112765"/>
                  <a:pt x="705730" y="1110503"/>
                </a:cubicBezTo>
                <a:cubicBezTo>
                  <a:pt x="705987" y="1108241"/>
                  <a:pt x="706372" y="1105818"/>
                  <a:pt x="706886" y="1103235"/>
                </a:cubicBezTo>
                <a:lnTo>
                  <a:pt x="719990" y="1036343"/>
                </a:lnTo>
                <a:lnTo>
                  <a:pt x="699687" y="1036343"/>
                </a:lnTo>
                <a:close/>
                <a:moveTo>
                  <a:pt x="547281" y="1011944"/>
                </a:moveTo>
                <a:lnTo>
                  <a:pt x="610792" y="1011944"/>
                </a:lnTo>
                <a:lnTo>
                  <a:pt x="606164" y="1036343"/>
                </a:lnTo>
                <a:lnTo>
                  <a:pt x="590736" y="1036343"/>
                </a:lnTo>
                <a:lnTo>
                  <a:pt x="601793" y="1102710"/>
                </a:lnTo>
                <a:cubicBezTo>
                  <a:pt x="602243" y="1106092"/>
                  <a:pt x="602371" y="1109168"/>
                  <a:pt x="602178" y="1111939"/>
                </a:cubicBezTo>
                <a:cubicBezTo>
                  <a:pt x="601985" y="1114709"/>
                  <a:pt x="601857" y="1116178"/>
                  <a:pt x="601793" y="1116344"/>
                </a:cubicBezTo>
                <a:lnTo>
                  <a:pt x="602564" y="1116344"/>
                </a:lnTo>
                <a:cubicBezTo>
                  <a:pt x="602596" y="1116178"/>
                  <a:pt x="603175" y="1114709"/>
                  <a:pt x="604299" y="1111939"/>
                </a:cubicBezTo>
                <a:cubicBezTo>
                  <a:pt x="605424" y="1109168"/>
                  <a:pt x="606903" y="1106092"/>
                  <a:pt x="608735" y="1102710"/>
                </a:cubicBezTo>
                <a:lnTo>
                  <a:pt x="645504" y="1036343"/>
                </a:lnTo>
                <a:lnTo>
                  <a:pt x="630334" y="1036343"/>
                </a:lnTo>
                <a:lnTo>
                  <a:pt x="635219" y="1011944"/>
                </a:lnTo>
                <a:lnTo>
                  <a:pt x="697959" y="1011944"/>
                </a:lnTo>
                <a:lnTo>
                  <a:pt x="693330" y="1036343"/>
                </a:lnTo>
                <a:lnTo>
                  <a:pt x="678159" y="1036343"/>
                </a:lnTo>
                <a:lnTo>
                  <a:pt x="605907" y="1160074"/>
                </a:lnTo>
                <a:cubicBezTo>
                  <a:pt x="597914" y="1173535"/>
                  <a:pt x="589215" y="1183107"/>
                  <a:pt x="579808" y="1188792"/>
                </a:cubicBezTo>
                <a:cubicBezTo>
                  <a:pt x="570401" y="1194477"/>
                  <a:pt x="560416" y="1197239"/>
                  <a:pt x="549853" y="1197078"/>
                </a:cubicBezTo>
                <a:cubicBezTo>
                  <a:pt x="539268" y="1196682"/>
                  <a:pt x="531190" y="1195098"/>
                  <a:pt x="525618" y="1192326"/>
                </a:cubicBezTo>
                <a:cubicBezTo>
                  <a:pt x="520047" y="1189554"/>
                  <a:pt x="517240" y="1187970"/>
                  <a:pt x="517197" y="1187574"/>
                </a:cubicBezTo>
                <a:lnTo>
                  <a:pt x="531854" y="1164705"/>
                </a:lnTo>
                <a:cubicBezTo>
                  <a:pt x="531864" y="1164940"/>
                  <a:pt x="533450" y="1165884"/>
                  <a:pt x="536611" y="1167534"/>
                </a:cubicBezTo>
                <a:cubicBezTo>
                  <a:pt x="539771" y="1169185"/>
                  <a:pt x="544442" y="1170128"/>
                  <a:pt x="550624" y="1170364"/>
                </a:cubicBezTo>
                <a:cubicBezTo>
                  <a:pt x="555836" y="1170326"/>
                  <a:pt x="560711" y="1168986"/>
                  <a:pt x="565248" y="1166344"/>
                </a:cubicBezTo>
                <a:cubicBezTo>
                  <a:pt x="569785" y="1163702"/>
                  <a:pt x="573567" y="1159983"/>
                  <a:pt x="576594" y="1155187"/>
                </a:cubicBezTo>
                <a:lnTo>
                  <a:pt x="581737" y="1146955"/>
                </a:lnTo>
                <a:lnTo>
                  <a:pt x="558338" y="1036343"/>
                </a:lnTo>
                <a:lnTo>
                  <a:pt x="542653" y="1036343"/>
                </a:lnTo>
                <a:close/>
                <a:moveTo>
                  <a:pt x="2182431" y="1008858"/>
                </a:moveTo>
                <a:cubicBezTo>
                  <a:pt x="2189993" y="1008837"/>
                  <a:pt x="2197284" y="1009849"/>
                  <a:pt x="2204305" y="1011893"/>
                </a:cubicBezTo>
                <a:cubicBezTo>
                  <a:pt x="2211325" y="1013937"/>
                  <a:pt x="2216903" y="1017137"/>
                  <a:pt x="2221039" y="1021493"/>
                </a:cubicBezTo>
                <a:cubicBezTo>
                  <a:pt x="2225175" y="1025850"/>
                  <a:pt x="2226698" y="1031486"/>
                  <a:pt x="2225607" y="1038403"/>
                </a:cubicBezTo>
                <a:lnTo>
                  <a:pt x="2222778" y="1052810"/>
                </a:lnTo>
                <a:lnTo>
                  <a:pt x="2194769" y="1052810"/>
                </a:lnTo>
                <a:lnTo>
                  <a:pt x="2196053" y="1045092"/>
                </a:lnTo>
                <a:cubicBezTo>
                  <a:pt x="2196455" y="1040713"/>
                  <a:pt x="2194624" y="1037829"/>
                  <a:pt x="2190560" y="1036441"/>
                </a:cubicBezTo>
                <a:cubicBezTo>
                  <a:pt x="2186496" y="1035052"/>
                  <a:pt x="2182413" y="1034420"/>
                  <a:pt x="2178312" y="1034543"/>
                </a:cubicBezTo>
                <a:cubicBezTo>
                  <a:pt x="2171736" y="1034543"/>
                  <a:pt x="2166351" y="1035701"/>
                  <a:pt x="2162156" y="1038017"/>
                </a:cubicBezTo>
                <a:cubicBezTo>
                  <a:pt x="2157962" y="1040332"/>
                  <a:pt x="2155795" y="1043805"/>
                  <a:pt x="2155656" y="1048436"/>
                </a:cubicBezTo>
                <a:cubicBezTo>
                  <a:pt x="2155977" y="1053822"/>
                  <a:pt x="2159192" y="1057876"/>
                  <a:pt x="2165300" y="1060596"/>
                </a:cubicBezTo>
                <a:cubicBezTo>
                  <a:pt x="2171408" y="1063317"/>
                  <a:pt x="2178480" y="1065963"/>
                  <a:pt x="2186517" y="1068535"/>
                </a:cubicBezTo>
                <a:cubicBezTo>
                  <a:pt x="2194553" y="1071107"/>
                  <a:pt x="2201626" y="1074863"/>
                  <a:pt x="2207734" y="1079803"/>
                </a:cubicBezTo>
                <a:cubicBezTo>
                  <a:pt x="2213842" y="1084743"/>
                  <a:pt x="2217056" y="1092124"/>
                  <a:pt x="2217378" y="1101948"/>
                </a:cubicBezTo>
                <a:cubicBezTo>
                  <a:pt x="2217063" y="1115490"/>
                  <a:pt x="2211333" y="1126201"/>
                  <a:pt x="2200189" y="1134081"/>
                </a:cubicBezTo>
                <a:cubicBezTo>
                  <a:pt x="2189044" y="1141961"/>
                  <a:pt x="2174371" y="1145986"/>
                  <a:pt x="2156171" y="1146157"/>
                </a:cubicBezTo>
                <a:cubicBezTo>
                  <a:pt x="2148431" y="1146205"/>
                  <a:pt x="2140471" y="1145139"/>
                  <a:pt x="2132290" y="1142960"/>
                </a:cubicBezTo>
                <a:cubicBezTo>
                  <a:pt x="2124110" y="1140781"/>
                  <a:pt x="2117442" y="1137203"/>
                  <a:pt x="2112289" y="1132226"/>
                </a:cubicBezTo>
                <a:cubicBezTo>
                  <a:pt x="2107135" y="1127249"/>
                  <a:pt x="2105228" y="1120586"/>
                  <a:pt x="2106567" y="1112239"/>
                </a:cubicBezTo>
                <a:lnTo>
                  <a:pt x="2109139" y="1099376"/>
                </a:lnTo>
                <a:lnTo>
                  <a:pt x="2136901" y="1099376"/>
                </a:lnTo>
                <a:lnTo>
                  <a:pt x="2135616" y="1106065"/>
                </a:lnTo>
                <a:cubicBezTo>
                  <a:pt x="2134939" y="1110214"/>
                  <a:pt x="2136008" y="1113349"/>
                  <a:pt x="2138823" y="1115469"/>
                </a:cubicBezTo>
                <a:cubicBezTo>
                  <a:pt x="2141639" y="1117589"/>
                  <a:pt x="2145125" y="1119009"/>
                  <a:pt x="2149283" y="1119728"/>
                </a:cubicBezTo>
                <a:cubicBezTo>
                  <a:pt x="2153441" y="1120448"/>
                  <a:pt x="2157196" y="1120781"/>
                  <a:pt x="2160547" y="1120729"/>
                </a:cubicBezTo>
                <a:cubicBezTo>
                  <a:pt x="2168223" y="1120659"/>
                  <a:pt x="2174241" y="1119255"/>
                  <a:pt x="2178601" y="1116516"/>
                </a:cubicBezTo>
                <a:cubicBezTo>
                  <a:pt x="2182962" y="1113777"/>
                  <a:pt x="2185182" y="1110122"/>
                  <a:pt x="2185263" y="1105550"/>
                </a:cubicBezTo>
                <a:cubicBezTo>
                  <a:pt x="2184943" y="1100347"/>
                  <a:pt x="2181741" y="1096346"/>
                  <a:pt x="2175659" y="1093547"/>
                </a:cubicBezTo>
                <a:cubicBezTo>
                  <a:pt x="2169577" y="1090748"/>
                  <a:pt x="2162534" y="1087953"/>
                  <a:pt x="2154531" y="1085161"/>
                </a:cubicBezTo>
                <a:cubicBezTo>
                  <a:pt x="2146527" y="1082370"/>
                  <a:pt x="2139484" y="1078385"/>
                  <a:pt x="2133402" y="1073206"/>
                </a:cubicBezTo>
                <a:cubicBezTo>
                  <a:pt x="2127320" y="1068028"/>
                  <a:pt x="2124118" y="1060457"/>
                  <a:pt x="2123798" y="1050494"/>
                </a:cubicBezTo>
                <a:cubicBezTo>
                  <a:pt x="2123979" y="1040997"/>
                  <a:pt x="2126872" y="1033171"/>
                  <a:pt x="2132478" y="1027017"/>
                </a:cubicBezTo>
                <a:cubicBezTo>
                  <a:pt x="2138085" y="1020863"/>
                  <a:pt x="2145321" y="1016294"/>
                  <a:pt x="2154188" y="1013311"/>
                </a:cubicBezTo>
                <a:cubicBezTo>
                  <a:pt x="2163055" y="1010328"/>
                  <a:pt x="2172469" y="1008843"/>
                  <a:pt x="2182431" y="1008858"/>
                </a:cubicBezTo>
                <a:close/>
                <a:moveTo>
                  <a:pt x="2045721" y="1008858"/>
                </a:moveTo>
                <a:cubicBezTo>
                  <a:pt x="2063195" y="1009108"/>
                  <a:pt x="2076264" y="1013744"/>
                  <a:pt x="2084927" y="1022767"/>
                </a:cubicBezTo>
                <a:cubicBezTo>
                  <a:pt x="2093591" y="1031789"/>
                  <a:pt x="2097917" y="1043696"/>
                  <a:pt x="2097906" y="1058488"/>
                </a:cubicBezTo>
                <a:cubicBezTo>
                  <a:pt x="2097724" y="1064420"/>
                  <a:pt x="2096996" y="1069772"/>
                  <a:pt x="2095722" y="1074545"/>
                </a:cubicBezTo>
                <a:cubicBezTo>
                  <a:pt x="2094448" y="1079317"/>
                  <a:pt x="2093720" y="1081843"/>
                  <a:pt x="2093538" y="1082121"/>
                </a:cubicBezTo>
                <a:lnTo>
                  <a:pt x="2003266" y="1082121"/>
                </a:lnTo>
                <a:cubicBezTo>
                  <a:pt x="2003234" y="1082174"/>
                  <a:pt x="2003105" y="1082839"/>
                  <a:pt x="2002880" y="1084115"/>
                </a:cubicBezTo>
                <a:cubicBezTo>
                  <a:pt x="2002655" y="1085392"/>
                  <a:pt x="2002526" y="1086957"/>
                  <a:pt x="2002494" y="1088813"/>
                </a:cubicBezTo>
                <a:cubicBezTo>
                  <a:pt x="2002563" y="1097602"/>
                  <a:pt x="2005447" y="1104734"/>
                  <a:pt x="2011145" y="1110209"/>
                </a:cubicBezTo>
                <a:cubicBezTo>
                  <a:pt x="2016844" y="1115685"/>
                  <a:pt x="2024938" y="1118505"/>
                  <a:pt x="2035429" y="1118672"/>
                </a:cubicBezTo>
                <a:cubicBezTo>
                  <a:pt x="2042573" y="1118494"/>
                  <a:pt x="2049210" y="1117248"/>
                  <a:pt x="2055342" y="1114934"/>
                </a:cubicBezTo>
                <a:cubicBezTo>
                  <a:pt x="2061474" y="1112621"/>
                  <a:pt x="2066433" y="1110308"/>
                  <a:pt x="2070220" y="1107994"/>
                </a:cubicBezTo>
                <a:cubicBezTo>
                  <a:pt x="2074007" y="1105681"/>
                  <a:pt x="2075957" y="1104435"/>
                  <a:pt x="2076068" y="1104257"/>
                </a:cubicBezTo>
                <a:lnTo>
                  <a:pt x="2084803" y="1128947"/>
                </a:lnTo>
                <a:cubicBezTo>
                  <a:pt x="2084701" y="1129159"/>
                  <a:pt x="2082391" y="1130646"/>
                  <a:pt x="2077872" y="1133409"/>
                </a:cubicBezTo>
                <a:cubicBezTo>
                  <a:pt x="2073353" y="1136171"/>
                  <a:pt x="2067234" y="1138933"/>
                  <a:pt x="2059513" y="1141695"/>
                </a:cubicBezTo>
                <a:cubicBezTo>
                  <a:pt x="2051792" y="1144457"/>
                  <a:pt x="2043078" y="1145945"/>
                  <a:pt x="2033370" y="1146157"/>
                </a:cubicBezTo>
                <a:cubicBezTo>
                  <a:pt x="2012821" y="1145789"/>
                  <a:pt x="1997082" y="1140360"/>
                  <a:pt x="1986153" y="1129870"/>
                </a:cubicBezTo>
                <a:cubicBezTo>
                  <a:pt x="1975223" y="1119381"/>
                  <a:pt x="1969708" y="1106038"/>
                  <a:pt x="1969608" y="1089842"/>
                </a:cubicBezTo>
                <a:cubicBezTo>
                  <a:pt x="1969737" y="1074838"/>
                  <a:pt x="1973075" y="1061249"/>
                  <a:pt x="1979620" y="1049075"/>
                </a:cubicBezTo>
                <a:cubicBezTo>
                  <a:pt x="1986166" y="1036901"/>
                  <a:pt x="1995142" y="1027199"/>
                  <a:pt x="2006547" y="1019968"/>
                </a:cubicBezTo>
                <a:cubicBezTo>
                  <a:pt x="2017953" y="1012737"/>
                  <a:pt x="2031011" y="1009034"/>
                  <a:pt x="2045721" y="1008858"/>
                </a:cubicBezTo>
                <a:close/>
                <a:moveTo>
                  <a:pt x="1807596" y="1008858"/>
                </a:moveTo>
                <a:cubicBezTo>
                  <a:pt x="1825070" y="1009108"/>
                  <a:pt x="1838139" y="1013744"/>
                  <a:pt x="1846803" y="1022767"/>
                </a:cubicBezTo>
                <a:cubicBezTo>
                  <a:pt x="1855466" y="1031789"/>
                  <a:pt x="1859792" y="1043696"/>
                  <a:pt x="1859781" y="1058488"/>
                </a:cubicBezTo>
                <a:cubicBezTo>
                  <a:pt x="1859599" y="1064420"/>
                  <a:pt x="1858871" y="1069772"/>
                  <a:pt x="1857597" y="1074545"/>
                </a:cubicBezTo>
                <a:cubicBezTo>
                  <a:pt x="1856323" y="1079317"/>
                  <a:pt x="1855595" y="1081843"/>
                  <a:pt x="1855413" y="1082121"/>
                </a:cubicBezTo>
                <a:lnTo>
                  <a:pt x="1765141" y="1082121"/>
                </a:lnTo>
                <a:cubicBezTo>
                  <a:pt x="1765109" y="1082174"/>
                  <a:pt x="1764980" y="1082839"/>
                  <a:pt x="1764755" y="1084115"/>
                </a:cubicBezTo>
                <a:cubicBezTo>
                  <a:pt x="1764530" y="1085392"/>
                  <a:pt x="1764401" y="1086957"/>
                  <a:pt x="1764369" y="1088813"/>
                </a:cubicBezTo>
                <a:cubicBezTo>
                  <a:pt x="1764439" y="1097602"/>
                  <a:pt x="1767322" y="1104734"/>
                  <a:pt x="1773021" y="1110209"/>
                </a:cubicBezTo>
                <a:cubicBezTo>
                  <a:pt x="1778719" y="1115685"/>
                  <a:pt x="1786813" y="1118505"/>
                  <a:pt x="1797304" y="1118672"/>
                </a:cubicBezTo>
                <a:cubicBezTo>
                  <a:pt x="1804448" y="1118494"/>
                  <a:pt x="1811086" y="1117248"/>
                  <a:pt x="1817217" y="1114934"/>
                </a:cubicBezTo>
                <a:cubicBezTo>
                  <a:pt x="1823349" y="1112621"/>
                  <a:pt x="1828308" y="1110308"/>
                  <a:pt x="1832095" y="1107994"/>
                </a:cubicBezTo>
                <a:cubicBezTo>
                  <a:pt x="1835883" y="1105681"/>
                  <a:pt x="1837832" y="1104435"/>
                  <a:pt x="1837943" y="1104257"/>
                </a:cubicBezTo>
                <a:lnTo>
                  <a:pt x="1846678" y="1128947"/>
                </a:lnTo>
                <a:cubicBezTo>
                  <a:pt x="1846577" y="1129159"/>
                  <a:pt x="1844266" y="1130646"/>
                  <a:pt x="1839747" y="1133409"/>
                </a:cubicBezTo>
                <a:cubicBezTo>
                  <a:pt x="1835229" y="1136171"/>
                  <a:pt x="1829109" y="1138933"/>
                  <a:pt x="1821388" y="1141695"/>
                </a:cubicBezTo>
                <a:cubicBezTo>
                  <a:pt x="1813667" y="1144457"/>
                  <a:pt x="1804953" y="1145945"/>
                  <a:pt x="1795245" y="1146157"/>
                </a:cubicBezTo>
                <a:cubicBezTo>
                  <a:pt x="1774696" y="1145789"/>
                  <a:pt x="1758957" y="1140360"/>
                  <a:pt x="1748028" y="1129870"/>
                </a:cubicBezTo>
                <a:cubicBezTo>
                  <a:pt x="1737098" y="1119381"/>
                  <a:pt x="1731583" y="1106038"/>
                  <a:pt x="1731483" y="1089842"/>
                </a:cubicBezTo>
                <a:cubicBezTo>
                  <a:pt x="1731612" y="1074838"/>
                  <a:pt x="1734950" y="1061249"/>
                  <a:pt x="1741496" y="1049075"/>
                </a:cubicBezTo>
                <a:cubicBezTo>
                  <a:pt x="1748041" y="1036901"/>
                  <a:pt x="1757017" y="1027199"/>
                  <a:pt x="1768422" y="1019968"/>
                </a:cubicBezTo>
                <a:cubicBezTo>
                  <a:pt x="1779828" y="1012737"/>
                  <a:pt x="1792886" y="1009034"/>
                  <a:pt x="1807596" y="1008858"/>
                </a:cubicBezTo>
                <a:close/>
                <a:moveTo>
                  <a:pt x="1497655" y="1008858"/>
                </a:moveTo>
                <a:cubicBezTo>
                  <a:pt x="1505522" y="1008799"/>
                  <a:pt x="1513016" y="1010001"/>
                  <a:pt x="1520137" y="1012464"/>
                </a:cubicBezTo>
                <a:cubicBezTo>
                  <a:pt x="1527258" y="1014928"/>
                  <a:pt x="1533093" y="1019005"/>
                  <a:pt x="1537642" y="1024697"/>
                </a:cubicBezTo>
                <a:cubicBezTo>
                  <a:pt x="1542191" y="1030389"/>
                  <a:pt x="1544542" y="1038048"/>
                  <a:pt x="1544694" y="1047674"/>
                </a:cubicBezTo>
                <a:cubicBezTo>
                  <a:pt x="1544560" y="1052999"/>
                  <a:pt x="1543628" y="1059678"/>
                  <a:pt x="1541896" y="1067712"/>
                </a:cubicBezTo>
                <a:cubicBezTo>
                  <a:pt x="1540164" y="1075746"/>
                  <a:pt x="1538433" y="1083566"/>
                  <a:pt x="1536701" y="1091170"/>
                </a:cubicBezTo>
                <a:cubicBezTo>
                  <a:pt x="1534969" y="1098775"/>
                  <a:pt x="1534036" y="1104596"/>
                  <a:pt x="1533903" y="1108633"/>
                </a:cubicBezTo>
                <a:cubicBezTo>
                  <a:pt x="1533946" y="1112563"/>
                  <a:pt x="1534952" y="1115320"/>
                  <a:pt x="1536922" y="1116901"/>
                </a:cubicBezTo>
                <a:cubicBezTo>
                  <a:pt x="1538892" y="1118483"/>
                  <a:pt x="1541568" y="1119245"/>
                  <a:pt x="1544951" y="1119186"/>
                </a:cubicBezTo>
                <a:cubicBezTo>
                  <a:pt x="1546537" y="1119164"/>
                  <a:pt x="1547866" y="1119079"/>
                  <a:pt x="1548937" y="1118929"/>
                </a:cubicBezTo>
                <a:cubicBezTo>
                  <a:pt x="1550009" y="1118778"/>
                  <a:pt x="1550566" y="1118693"/>
                  <a:pt x="1550609" y="1118671"/>
                </a:cubicBezTo>
                <a:lnTo>
                  <a:pt x="1545980" y="1143072"/>
                </a:lnTo>
                <a:cubicBezTo>
                  <a:pt x="1546006" y="1143104"/>
                  <a:pt x="1544925" y="1143233"/>
                  <a:pt x="1542735" y="1143457"/>
                </a:cubicBezTo>
                <a:cubicBezTo>
                  <a:pt x="1540546" y="1143682"/>
                  <a:pt x="1537088" y="1143810"/>
                  <a:pt x="1532362" y="1143843"/>
                </a:cubicBezTo>
                <a:cubicBezTo>
                  <a:pt x="1524921" y="1144062"/>
                  <a:pt x="1518282" y="1142660"/>
                  <a:pt x="1512443" y="1139637"/>
                </a:cubicBezTo>
                <a:cubicBezTo>
                  <a:pt x="1506605" y="1136614"/>
                  <a:pt x="1503048" y="1130654"/>
                  <a:pt x="1501772" y="1121757"/>
                </a:cubicBezTo>
                <a:lnTo>
                  <a:pt x="1501258" y="1121757"/>
                </a:lnTo>
                <a:cubicBezTo>
                  <a:pt x="1501313" y="1122059"/>
                  <a:pt x="1499601" y="1124167"/>
                  <a:pt x="1496121" y="1128083"/>
                </a:cubicBezTo>
                <a:cubicBezTo>
                  <a:pt x="1492641" y="1131999"/>
                  <a:pt x="1487574" y="1135915"/>
                  <a:pt x="1480920" y="1139831"/>
                </a:cubicBezTo>
                <a:cubicBezTo>
                  <a:pt x="1474267" y="1143747"/>
                  <a:pt x="1466208" y="1145856"/>
                  <a:pt x="1456743" y="1146157"/>
                </a:cubicBezTo>
                <a:cubicBezTo>
                  <a:pt x="1446409" y="1146152"/>
                  <a:pt x="1437650" y="1143337"/>
                  <a:pt x="1430466" y="1137711"/>
                </a:cubicBezTo>
                <a:cubicBezTo>
                  <a:pt x="1423282" y="1132085"/>
                  <a:pt x="1419535" y="1123679"/>
                  <a:pt x="1419224" y="1112492"/>
                </a:cubicBezTo>
                <a:cubicBezTo>
                  <a:pt x="1419406" y="1102573"/>
                  <a:pt x="1422305" y="1094341"/>
                  <a:pt x="1427921" y="1087796"/>
                </a:cubicBezTo>
                <a:cubicBezTo>
                  <a:pt x="1433538" y="1081251"/>
                  <a:pt x="1440784" y="1076099"/>
                  <a:pt x="1449659" y="1072340"/>
                </a:cubicBezTo>
                <a:cubicBezTo>
                  <a:pt x="1458535" y="1068582"/>
                  <a:pt x="1467952" y="1065922"/>
                  <a:pt x="1477910" y="1064361"/>
                </a:cubicBezTo>
                <a:cubicBezTo>
                  <a:pt x="1487869" y="1062800"/>
                  <a:pt x="1497281" y="1062044"/>
                  <a:pt x="1506147" y="1062093"/>
                </a:cubicBezTo>
                <a:lnTo>
                  <a:pt x="1510778" y="1062093"/>
                </a:lnTo>
                <a:cubicBezTo>
                  <a:pt x="1510843" y="1061868"/>
                  <a:pt x="1511100" y="1060516"/>
                  <a:pt x="1511550" y="1058038"/>
                </a:cubicBezTo>
                <a:cubicBezTo>
                  <a:pt x="1512000" y="1055559"/>
                  <a:pt x="1512258" y="1053306"/>
                  <a:pt x="1512322" y="1051279"/>
                </a:cubicBezTo>
                <a:cubicBezTo>
                  <a:pt x="1512306" y="1046097"/>
                  <a:pt x="1510537" y="1042106"/>
                  <a:pt x="1507015" y="1039306"/>
                </a:cubicBezTo>
                <a:cubicBezTo>
                  <a:pt x="1503493" y="1036506"/>
                  <a:pt x="1498314" y="1035090"/>
                  <a:pt x="1491480" y="1035057"/>
                </a:cubicBezTo>
                <a:cubicBezTo>
                  <a:pt x="1484921" y="1035207"/>
                  <a:pt x="1478683" y="1036253"/>
                  <a:pt x="1472763" y="1038195"/>
                </a:cubicBezTo>
                <a:cubicBezTo>
                  <a:pt x="1466843" y="1040137"/>
                  <a:pt x="1461995" y="1042079"/>
                  <a:pt x="1458220" y="1044022"/>
                </a:cubicBezTo>
                <a:cubicBezTo>
                  <a:pt x="1454444" y="1045964"/>
                  <a:pt x="1452494" y="1047010"/>
                  <a:pt x="1452368" y="1047159"/>
                </a:cubicBezTo>
                <a:lnTo>
                  <a:pt x="1444917" y="1022985"/>
                </a:lnTo>
                <a:cubicBezTo>
                  <a:pt x="1445044" y="1022811"/>
                  <a:pt x="1447504" y="1021590"/>
                  <a:pt x="1452300" y="1019322"/>
                </a:cubicBezTo>
                <a:cubicBezTo>
                  <a:pt x="1457095" y="1017055"/>
                  <a:pt x="1463463" y="1014788"/>
                  <a:pt x="1471403" y="1012520"/>
                </a:cubicBezTo>
                <a:cubicBezTo>
                  <a:pt x="1479343" y="1010253"/>
                  <a:pt x="1488094" y="1009032"/>
                  <a:pt x="1497655" y="1008858"/>
                </a:cubicBezTo>
                <a:close/>
                <a:moveTo>
                  <a:pt x="1020866" y="1008858"/>
                </a:moveTo>
                <a:cubicBezTo>
                  <a:pt x="1033747" y="1009275"/>
                  <a:pt x="1043283" y="1011780"/>
                  <a:pt x="1049477" y="1016371"/>
                </a:cubicBezTo>
                <a:cubicBezTo>
                  <a:pt x="1055671" y="1020963"/>
                  <a:pt x="1059164" y="1025137"/>
                  <a:pt x="1059957" y="1028894"/>
                </a:cubicBezTo>
                <a:lnTo>
                  <a:pt x="1060471" y="1028894"/>
                </a:lnTo>
                <a:cubicBezTo>
                  <a:pt x="1060444" y="1028894"/>
                  <a:pt x="1060434" y="1028509"/>
                  <a:pt x="1060439" y="1027738"/>
                </a:cubicBezTo>
                <a:cubicBezTo>
                  <a:pt x="1060444" y="1026968"/>
                  <a:pt x="1060627" y="1025812"/>
                  <a:pt x="1060986" y="1024272"/>
                </a:cubicBezTo>
                <a:cubicBezTo>
                  <a:pt x="1061484" y="1020949"/>
                  <a:pt x="1063124" y="1018092"/>
                  <a:pt x="1065904" y="1015700"/>
                </a:cubicBezTo>
                <a:cubicBezTo>
                  <a:pt x="1068685" y="1013308"/>
                  <a:pt x="1072703" y="1012056"/>
                  <a:pt x="1077959" y="1011944"/>
                </a:cubicBezTo>
                <a:lnTo>
                  <a:pt x="1110878" y="1011944"/>
                </a:lnTo>
                <a:lnTo>
                  <a:pt x="1105991" y="1036343"/>
                </a:lnTo>
                <a:lnTo>
                  <a:pt x="1093647" y="1036343"/>
                </a:lnTo>
                <a:cubicBezTo>
                  <a:pt x="1091825" y="1036349"/>
                  <a:pt x="1090325" y="1036788"/>
                  <a:pt x="1089146" y="1037662"/>
                </a:cubicBezTo>
                <a:cubicBezTo>
                  <a:pt x="1087968" y="1038536"/>
                  <a:pt x="1087239" y="1039812"/>
                  <a:pt x="1086960" y="1041490"/>
                </a:cubicBezTo>
                <a:lnTo>
                  <a:pt x="1068444" y="1136389"/>
                </a:lnTo>
                <a:cubicBezTo>
                  <a:pt x="1065272" y="1151311"/>
                  <a:pt x="1059814" y="1163226"/>
                  <a:pt x="1052070" y="1172132"/>
                </a:cubicBezTo>
                <a:cubicBezTo>
                  <a:pt x="1044327" y="1181039"/>
                  <a:pt x="1035325" y="1187444"/>
                  <a:pt x="1025067" y="1191348"/>
                </a:cubicBezTo>
                <a:cubicBezTo>
                  <a:pt x="1014809" y="1195252"/>
                  <a:pt x="1004321" y="1197162"/>
                  <a:pt x="993606" y="1197078"/>
                </a:cubicBezTo>
                <a:cubicBezTo>
                  <a:pt x="979192" y="1196709"/>
                  <a:pt x="967798" y="1194943"/>
                  <a:pt x="959425" y="1191780"/>
                </a:cubicBezTo>
                <a:cubicBezTo>
                  <a:pt x="951051" y="1188617"/>
                  <a:pt x="945825" y="1186273"/>
                  <a:pt x="943746" y="1184748"/>
                </a:cubicBezTo>
                <a:lnTo>
                  <a:pt x="956857" y="1161868"/>
                </a:lnTo>
                <a:cubicBezTo>
                  <a:pt x="956974" y="1162222"/>
                  <a:pt x="960143" y="1163638"/>
                  <a:pt x="966364" y="1166116"/>
                </a:cubicBezTo>
                <a:cubicBezTo>
                  <a:pt x="972584" y="1168594"/>
                  <a:pt x="981150" y="1170010"/>
                  <a:pt x="992063" y="1170364"/>
                </a:cubicBezTo>
                <a:cubicBezTo>
                  <a:pt x="1003009" y="1170556"/>
                  <a:pt x="1012364" y="1167983"/>
                  <a:pt x="1020127" y="1162642"/>
                </a:cubicBezTo>
                <a:cubicBezTo>
                  <a:pt x="1027890" y="1157301"/>
                  <a:pt x="1033195" y="1148036"/>
                  <a:pt x="1036040" y="1134848"/>
                </a:cubicBezTo>
                <a:cubicBezTo>
                  <a:pt x="1036967" y="1130604"/>
                  <a:pt x="1037749" y="1127404"/>
                  <a:pt x="1038386" y="1125247"/>
                </a:cubicBezTo>
                <a:cubicBezTo>
                  <a:pt x="1039024" y="1123091"/>
                  <a:pt x="1039356" y="1122010"/>
                  <a:pt x="1039383" y="1122004"/>
                </a:cubicBezTo>
                <a:lnTo>
                  <a:pt x="1039126" y="1122004"/>
                </a:lnTo>
                <a:cubicBezTo>
                  <a:pt x="1034422" y="1127945"/>
                  <a:pt x="1029042" y="1132504"/>
                  <a:pt x="1022988" y="1135683"/>
                </a:cubicBezTo>
                <a:cubicBezTo>
                  <a:pt x="1016934" y="1138862"/>
                  <a:pt x="1009883" y="1140467"/>
                  <a:pt x="1001835" y="1140499"/>
                </a:cubicBezTo>
                <a:cubicBezTo>
                  <a:pt x="985341" y="1140190"/>
                  <a:pt x="972833" y="1135093"/>
                  <a:pt x="964310" y="1125210"/>
                </a:cubicBezTo>
                <a:cubicBezTo>
                  <a:pt x="955787" y="1115327"/>
                  <a:pt x="951504" y="1102514"/>
                  <a:pt x="951461" y="1086771"/>
                </a:cubicBezTo>
                <a:cubicBezTo>
                  <a:pt x="951494" y="1074307"/>
                  <a:pt x="954197" y="1062161"/>
                  <a:pt x="959570" y="1050333"/>
                </a:cubicBezTo>
                <a:cubicBezTo>
                  <a:pt x="964943" y="1038505"/>
                  <a:pt x="972787" y="1028707"/>
                  <a:pt x="983102" y="1020939"/>
                </a:cubicBezTo>
                <a:cubicBezTo>
                  <a:pt x="993417" y="1013170"/>
                  <a:pt x="1006005" y="1009143"/>
                  <a:pt x="1020866" y="1008858"/>
                </a:cubicBezTo>
                <a:close/>
                <a:moveTo>
                  <a:pt x="889825" y="1008858"/>
                </a:moveTo>
                <a:cubicBezTo>
                  <a:pt x="901024" y="1008874"/>
                  <a:pt x="909911" y="1011860"/>
                  <a:pt x="916484" y="1017818"/>
                </a:cubicBezTo>
                <a:cubicBezTo>
                  <a:pt x="923057" y="1023775"/>
                  <a:pt x="926419" y="1032608"/>
                  <a:pt x="926569" y="1044316"/>
                </a:cubicBezTo>
                <a:cubicBezTo>
                  <a:pt x="926439" y="1050015"/>
                  <a:pt x="925529" y="1057191"/>
                  <a:pt x="923838" y="1065843"/>
                </a:cubicBezTo>
                <a:cubicBezTo>
                  <a:pt x="922146" y="1074496"/>
                  <a:pt x="920455" y="1082836"/>
                  <a:pt x="918763" y="1090863"/>
                </a:cubicBezTo>
                <a:cubicBezTo>
                  <a:pt x="917071" y="1098891"/>
                  <a:pt x="916158" y="1104815"/>
                  <a:pt x="916025" y="1108638"/>
                </a:cubicBezTo>
                <a:cubicBezTo>
                  <a:pt x="916068" y="1112679"/>
                  <a:pt x="917075" y="1115466"/>
                  <a:pt x="919047" y="1116999"/>
                </a:cubicBezTo>
                <a:cubicBezTo>
                  <a:pt x="921018" y="1118532"/>
                  <a:pt x="923697" y="1119261"/>
                  <a:pt x="927083" y="1119186"/>
                </a:cubicBezTo>
                <a:cubicBezTo>
                  <a:pt x="928669" y="1119164"/>
                  <a:pt x="929998" y="1119079"/>
                  <a:pt x="931069" y="1118929"/>
                </a:cubicBezTo>
                <a:cubicBezTo>
                  <a:pt x="932141" y="1118779"/>
                  <a:pt x="932698" y="1118693"/>
                  <a:pt x="932741" y="1118671"/>
                </a:cubicBezTo>
                <a:lnTo>
                  <a:pt x="928112" y="1143072"/>
                </a:lnTo>
                <a:cubicBezTo>
                  <a:pt x="928080" y="1143104"/>
                  <a:pt x="926922" y="1143233"/>
                  <a:pt x="924640" y="1143457"/>
                </a:cubicBezTo>
                <a:cubicBezTo>
                  <a:pt x="922358" y="1143682"/>
                  <a:pt x="919143" y="1143810"/>
                  <a:pt x="914997" y="1143843"/>
                </a:cubicBezTo>
                <a:cubicBezTo>
                  <a:pt x="910310" y="1143966"/>
                  <a:pt x="905495" y="1143462"/>
                  <a:pt x="900552" y="1142330"/>
                </a:cubicBezTo>
                <a:cubicBezTo>
                  <a:pt x="895608" y="1141198"/>
                  <a:pt x="891421" y="1138696"/>
                  <a:pt x="887991" y="1134823"/>
                </a:cubicBezTo>
                <a:cubicBezTo>
                  <a:pt x="884561" y="1130951"/>
                  <a:pt x="882772" y="1124967"/>
                  <a:pt x="882624" y="1116870"/>
                </a:cubicBezTo>
                <a:cubicBezTo>
                  <a:pt x="882748" y="1112020"/>
                  <a:pt x="883614" y="1105455"/>
                  <a:pt x="885222" y="1097174"/>
                </a:cubicBezTo>
                <a:cubicBezTo>
                  <a:pt x="886831" y="1088894"/>
                  <a:pt x="888440" y="1080727"/>
                  <a:pt x="890049" y="1072674"/>
                </a:cubicBezTo>
                <a:cubicBezTo>
                  <a:pt x="891659" y="1064622"/>
                  <a:pt x="892527" y="1058512"/>
                  <a:pt x="892654" y="1054346"/>
                </a:cubicBezTo>
                <a:cubicBezTo>
                  <a:pt x="892697" y="1049416"/>
                  <a:pt x="891389" y="1045580"/>
                  <a:pt x="888732" y="1042837"/>
                </a:cubicBezTo>
                <a:cubicBezTo>
                  <a:pt x="886075" y="1040094"/>
                  <a:pt x="881810" y="1038701"/>
                  <a:pt x="875938" y="1038658"/>
                </a:cubicBezTo>
                <a:cubicBezTo>
                  <a:pt x="864407" y="1039049"/>
                  <a:pt x="854485" y="1043732"/>
                  <a:pt x="846169" y="1052706"/>
                </a:cubicBezTo>
                <a:cubicBezTo>
                  <a:pt x="837854" y="1061680"/>
                  <a:pt x="832432" y="1072600"/>
                  <a:pt x="829903" y="1085464"/>
                </a:cubicBezTo>
                <a:lnTo>
                  <a:pt x="818588" y="1143071"/>
                </a:lnTo>
                <a:lnTo>
                  <a:pt x="785926" y="1143071"/>
                </a:lnTo>
                <a:lnTo>
                  <a:pt x="805729" y="1042001"/>
                </a:lnTo>
                <a:cubicBezTo>
                  <a:pt x="806002" y="1040303"/>
                  <a:pt x="805777" y="1038942"/>
                  <a:pt x="805054" y="1037919"/>
                </a:cubicBezTo>
                <a:cubicBezTo>
                  <a:pt x="804331" y="1036895"/>
                  <a:pt x="803012" y="1036370"/>
                  <a:pt x="801100" y="1036343"/>
                </a:cubicBezTo>
                <a:lnTo>
                  <a:pt x="786441" y="1036343"/>
                </a:lnTo>
                <a:lnTo>
                  <a:pt x="791070" y="1011944"/>
                </a:lnTo>
                <a:lnTo>
                  <a:pt x="825531" y="1011944"/>
                </a:lnTo>
                <a:cubicBezTo>
                  <a:pt x="830642" y="1011960"/>
                  <a:pt x="834372" y="1012955"/>
                  <a:pt x="836718" y="1014930"/>
                </a:cubicBezTo>
                <a:cubicBezTo>
                  <a:pt x="839065" y="1016904"/>
                  <a:pt x="840222" y="1019761"/>
                  <a:pt x="840190" y="1023502"/>
                </a:cubicBezTo>
                <a:cubicBezTo>
                  <a:pt x="840174" y="1025091"/>
                  <a:pt x="839885" y="1027370"/>
                  <a:pt x="839322" y="1030340"/>
                </a:cubicBezTo>
                <a:cubicBezTo>
                  <a:pt x="838759" y="1033310"/>
                  <a:pt x="838020" y="1035911"/>
                  <a:pt x="837104" y="1038144"/>
                </a:cubicBezTo>
                <a:lnTo>
                  <a:pt x="837619" y="1038144"/>
                </a:lnTo>
                <a:cubicBezTo>
                  <a:pt x="838401" y="1036246"/>
                  <a:pt x="840894" y="1032992"/>
                  <a:pt x="845096" y="1028382"/>
                </a:cubicBezTo>
                <a:cubicBezTo>
                  <a:pt x="849298" y="1023772"/>
                  <a:pt x="855143" y="1019433"/>
                  <a:pt x="862631" y="1015366"/>
                </a:cubicBezTo>
                <a:cubicBezTo>
                  <a:pt x="870119" y="1011298"/>
                  <a:pt x="879184" y="1009129"/>
                  <a:pt x="889825" y="1008858"/>
                </a:cubicBezTo>
                <a:close/>
                <a:moveTo>
                  <a:pt x="468955" y="1008858"/>
                </a:moveTo>
                <a:cubicBezTo>
                  <a:pt x="476822" y="1008799"/>
                  <a:pt x="484316" y="1010001"/>
                  <a:pt x="491437" y="1012464"/>
                </a:cubicBezTo>
                <a:cubicBezTo>
                  <a:pt x="498558" y="1014928"/>
                  <a:pt x="504393" y="1019005"/>
                  <a:pt x="508942" y="1024697"/>
                </a:cubicBezTo>
                <a:cubicBezTo>
                  <a:pt x="513491" y="1030389"/>
                  <a:pt x="515842" y="1038048"/>
                  <a:pt x="515994" y="1047674"/>
                </a:cubicBezTo>
                <a:cubicBezTo>
                  <a:pt x="515861" y="1052999"/>
                  <a:pt x="514928" y="1059678"/>
                  <a:pt x="513196" y="1067712"/>
                </a:cubicBezTo>
                <a:cubicBezTo>
                  <a:pt x="511464" y="1075746"/>
                  <a:pt x="509733" y="1083566"/>
                  <a:pt x="508001" y="1091170"/>
                </a:cubicBezTo>
                <a:cubicBezTo>
                  <a:pt x="506269" y="1098775"/>
                  <a:pt x="505336" y="1104596"/>
                  <a:pt x="505203" y="1108633"/>
                </a:cubicBezTo>
                <a:cubicBezTo>
                  <a:pt x="505246" y="1112563"/>
                  <a:pt x="506252" y="1115320"/>
                  <a:pt x="508222" y="1116901"/>
                </a:cubicBezTo>
                <a:cubicBezTo>
                  <a:pt x="510192" y="1118483"/>
                  <a:pt x="512868" y="1119245"/>
                  <a:pt x="516251" y="1119186"/>
                </a:cubicBezTo>
                <a:cubicBezTo>
                  <a:pt x="517837" y="1119164"/>
                  <a:pt x="519165" y="1119079"/>
                  <a:pt x="520237" y="1118929"/>
                </a:cubicBezTo>
                <a:cubicBezTo>
                  <a:pt x="521309" y="1118778"/>
                  <a:pt x="521866" y="1118693"/>
                  <a:pt x="521909" y="1118671"/>
                </a:cubicBezTo>
                <a:lnTo>
                  <a:pt x="517280" y="1143072"/>
                </a:lnTo>
                <a:cubicBezTo>
                  <a:pt x="517306" y="1143104"/>
                  <a:pt x="516225" y="1143233"/>
                  <a:pt x="514035" y="1143457"/>
                </a:cubicBezTo>
                <a:cubicBezTo>
                  <a:pt x="511846" y="1143682"/>
                  <a:pt x="508388" y="1143810"/>
                  <a:pt x="503662" y="1143843"/>
                </a:cubicBezTo>
                <a:cubicBezTo>
                  <a:pt x="496221" y="1144062"/>
                  <a:pt x="489582" y="1142660"/>
                  <a:pt x="483743" y="1139637"/>
                </a:cubicBezTo>
                <a:cubicBezTo>
                  <a:pt x="477905" y="1136614"/>
                  <a:pt x="474348" y="1130654"/>
                  <a:pt x="473072" y="1121757"/>
                </a:cubicBezTo>
                <a:lnTo>
                  <a:pt x="472558" y="1121757"/>
                </a:lnTo>
                <a:cubicBezTo>
                  <a:pt x="472613" y="1122059"/>
                  <a:pt x="470901" y="1124167"/>
                  <a:pt x="467421" y="1128083"/>
                </a:cubicBezTo>
                <a:cubicBezTo>
                  <a:pt x="463941" y="1131999"/>
                  <a:pt x="458874" y="1135915"/>
                  <a:pt x="452220" y="1139831"/>
                </a:cubicBezTo>
                <a:cubicBezTo>
                  <a:pt x="445567" y="1143747"/>
                  <a:pt x="437508" y="1145856"/>
                  <a:pt x="428043" y="1146157"/>
                </a:cubicBezTo>
                <a:cubicBezTo>
                  <a:pt x="417709" y="1146152"/>
                  <a:pt x="408950" y="1143337"/>
                  <a:pt x="401766" y="1137711"/>
                </a:cubicBezTo>
                <a:cubicBezTo>
                  <a:pt x="394582" y="1132085"/>
                  <a:pt x="390835" y="1123679"/>
                  <a:pt x="390524" y="1112492"/>
                </a:cubicBezTo>
                <a:cubicBezTo>
                  <a:pt x="390706" y="1102573"/>
                  <a:pt x="393605" y="1094341"/>
                  <a:pt x="399221" y="1087796"/>
                </a:cubicBezTo>
                <a:cubicBezTo>
                  <a:pt x="404838" y="1081251"/>
                  <a:pt x="412084" y="1076099"/>
                  <a:pt x="420959" y="1072340"/>
                </a:cubicBezTo>
                <a:cubicBezTo>
                  <a:pt x="429835" y="1068582"/>
                  <a:pt x="439252" y="1065922"/>
                  <a:pt x="449210" y="1064361"/>
                </a:cubicBezTo>
                <a:cubicBezTo>
                  <a:pt x="459169" y="1062800"/>
                  <a:pt x="468581" y="1062044"/>
                  <a:pt x="477447" y="1062093"/>
                </a:cubicBezTo>
                <a:lnTo>
                  <a:pt x="482078" y="1062093"/>
                </a:lnTo>
                <a:cubicBezTo>
                  <a:pt x="482143" y="1061868"/>
                  <a:pt x="482400" y="1060516"/>
                  <a:pt x="482850" y="1058038"/>
                </a:cubicBezTo>
                <a:cubicBezTo>
                  <a:pt x="483300" y="1055559"/>
                  <a:pt x="483557" y="1053306"/>
                  <a:pt x="483622" y="1051279"/>
                </a:cubicBezTo>
                <a:cubicBezTo>
                  <a:pt x="483606" y="1046097"/>
                  <a:pt x="481837" y="1042106"/>
                  <a:pt x="478315" y="1039306"/>
                </a:cubicBezTo>
                <a:cubicBezTo>
                  <a:pt x="474793" y="1036506"/>
                  <a:pt x="469615" y="1035090"/>
                  <a:pt x="462780" y="1035057"/>
                </a:cubicBezTo>
                <a:cubicBezTo>
                  <a:pt x="456222" y="1035207"/>
                  <a:pt x="449983" y="1036253"/>
                  <a:pt x="444063" y="1038195"/>
                </a:cubicBezTo>
                <a:cubicBezTo>
                  <a:pt x="438143" y="1040137"/>
                  <a:pt x="433295" y="1042079"/>
                  <a:pt x="429520" y="1044022"/>
                </a:cubicBezTo>
                <a:cubicBezTo>
                  <a:pt x="425744" y="1045964"/>
                  <a:pt x="423794" y="1047010"/>
                  <a:pt x="423668" y="1047159"/>
                </a:cubicBezTo>
                <a:lnTo>
                  <a:pt x="416216" y="1022985"/>
                </a:lnTo>
                <a:cubicBezTo>
                  <a:pt x="416343" y="1022811"/>
                  <a:pt x="418805" y="1021590"/>
                  <a:pt x="423600" y="1019322"/>
                </a:cubicBezTo>
                <a:cubicBezTo>
                  <a:pt x="428395" y="1017055"/>
                  <a:pt x="434762" y="1014788"/>
                  <a:pt x="442703" y="1012520"/>
                </a:cubicBezTo>
                <a:cubicBezTo>
                  <a:pt x="450643" y="1010253"/>
                  <a:pt x="459394" y="1009032"/>
                  <a:pt x="468955" y="1008858"/>
                </a:cubicBezTo>
                <a:close/>
                <a:moveTo>
                  <a:pt x="255021" y="1008858"/>
                </a:moveTo>
                <a:cubicBezTo>
                  <a:pt x="272495" y="1009108"/>
                  <a:pt x="285564" y="1013744"/>
                  <a:pt x="294227" y="1022767"/>
                </a:cubicBezTo>
                <a:cubicBezTo>
                  <a:pt x="302891" y="1031789"/>
                  <a:pt x="307217" y="1043696"/>
                  <a:pt x="307206" y="1058488"/>
                </a:cubicBezTo>
                <a:cubicBezTo>
                  <a:pt x="307024" y="1064420"/>
                  <a:pt x="306296" y="1069772"/>
                  <a:pt x="305022" y="1074545"/>
                </a:cubicBezTo>
                <a:cubicBezTo>
                  <a:pt x="303748" y="1079317"/>
                  <a:pt x="303020" y="1081843"/>
                  <a:pt x="302838" y="1082121"/>
                </a:cubicBezTo>
                <a:lnTo>
                  <a:pt x="212566" y="1082121"/>
                </a:lnTo>
                <a:cubicBezTo>
                  <a:pt x="212534" y="1082174"/>
                  <a:pt x="212405" y="1082839"/>
                  <a:pt x="212180" y="1084115"/>
                </a:cubicBezTo>
                <a:cubicBezTo>
                  <a:pt x="211955" y="1085392"/>
                  <a:pt x="211826" y="1086957"/>
                  <a:pt x="211794" y="1088813"/>
                </a:cubicBezTo>
                <a:cubicBezTo>
                  <a:pt x="211863" y="1097602"/>
                  <a:pt x="214747" y="1104734"/>
                  <a:pt x="220446" y="1110209"/>
                </a:cubicBezTo>
                <a:cubicBezTo>
                  <a:pt x="226144" y="1115685"/>
                  <a:pt x="234238" y="1118505"/>
                  <a:pt x="244729" y="1118672"/>
                </a:cubicBezTo>
                <a:cubicBezTo>
                  <a:pt x="251873" y="1118494"/>
                  <a:pt x="258510" y="1117248"/>
                  <a:pt x="264642" y="1114934"/>
                </a:cubicBezTo>
                <a:cubicBezTo>
                  <a:pt x="270774" y="1112621"/>
                  <a:pt x="275733" y="1110308"/>
                  <a:pt x="279520" y="1107994"/>
                </a:cubicBezTo>
                <a:cubicBezTo>
                  <a:pt x="283308" y="1105681"/>
                  <a:pt x="285257" y="1104435"/>
                  <a:pt x="285368" y="1104257"/>
                </a:cubicBezTo>
                <a:lnTo>
                  <a:pt x="294103" y="1128947"/>
                </a:lnTo>
                <a:cubicBezTo>
                  <a:pt x="294001" y="1129159"/>
                  <a:pt x="291691" y="1130646"/>
                  <a:pt x="287173" y="1133409"/>
                </a:cubicBezTo>
                <a:cubicBezTo>
                  <a:pt x="282654" y="1136171"/>
                  <a:pt x="276534" y="1138933"/>
                  <a:pt x="268813" y="1141695"/>
                </a:cubicBezTo>
                <a:cubicBezTo>
                  <a:pt x="261092" y="1144457"/>
                  <a:pt x="252378" y="1145945"/>
                  <a:pt x="242670" y="1146157"/>
                </a:cubicBezTo>
                <a:cubicBezTo>
                  <a:pt x="222121" y="1145789"/>
                  <a:pt x="206382" y="1140360"/>
                  <a:pt x="195453" y="1129870"/>
                </a:cubicBezTo>
                <a:cubicBezTo>
                  <a:pt x="184523" y="1119381"/>
                  <a:pt x="179008" y="1106038"/>
                  <a:pt x="178908" y="1089842"/>
                </a:cubicBezTo>
                <a:cubicBezTo>
                  <a:pt x="179037" y="1074838"/>
                  <a:pt x="182375" y="1061249"/>
                  <a:pt x="188920" y="1049075"/>
                </a:cubicBezTo>
                <a:cubicBezTo>
                  <a:pt x="195466" y="1036901"/>
                  <a:pt x="204442" y="1027199"/>
                  <a:pt x="215847" y="1019968"/>
                </a:cubicBezTo>
                <a:cubicBezTo>
                  <a:pt x="227253" y="1012737"/>
                  <a:pt x="240311" y="1009034"/>
                  <a:pt x="255021" y="1008858"/>
                </a:cubicBezTo>
                <a:close/>
                <a:moveTo>
                  <a:pt x="1911624" y="976197"/>
                </a:moveTo>
                <a:lnTo>
                  <a:pt x="1942991" y="976197"/>
                </a:lnTo>
                <a:lnTo>
                  <a:pt x="1936047" y="1011944"/>
                </a:lnTo>
                <a:lnTo>
                  <a:pt x="1966137" y="1011944"/>
                </a:lnTo>
                <a:lnTo>
                  <a:pt x="1961508" y="1036343"/>
                </a:lnTo>
                <a:lnTo>
                  <a:pt x="1931418" y="1036343"/>
                </a:lnTo>
                <a:lnTo>
                  <a:pt x="1920874" y="1091400"/>
                </a:lnTo>
                <a:cubicBezTo>
                  <a:pt x="1920617" y="1092987"/>
                  <a:pt x="1920424" y="1094574"/>
                  <a:pt x="1920295" y="1096160"/>
                </a:cubicBezTo>
                <a:cubicBezTo>
                  <a:pt x="1920167" y="1097747"/>
                  <a:pt x="1920103" y="1099076"/>
                  <a:pt x="1920103" y="1100148"/>
                </a:cubicBezTo>
                <a:cubicBezTo>
                  <a:pt x="1920365" y="1107529"/>
                  <a:pt x="1922605" y="1112385"/>
                  <a:pt x="1926821" y="1114716"/>
                </a:cubicBezTo>
                <a:cubicBezTo>
                  <a:pt x="1931038" y="1117048"/>
                  <a:pt x="1935656" y="1118109"/>
                  <a:pt x="1940677" y="1117900"/>
                </a:cubicBezTo>
                <a:cubicBezTo>
                  <a:pt x="1942777" y="1117879"/>
                  <a:pt x="1944491" y="1117793"/>
                  <a:pt x="1945820" y="1117643"/>
                </a:cubicBezTo>
                <a:cubicBezTo>
                  <a:pt x="1947149" y="1117493"/>
                  <a:pt x="1947835" y="1117407"/>
                  <a:pt x="1947877" y="1117385"/>
                </a:cubicBezTo>
                <a:lnTo>
                  <a:pt x="1942734" y="1143586"/>
                </a:lnTo>
                <a:cubicBezTo>
                  <a:pt x="1942611" y="1143618"/>
                  <a:pt x="1941571" y="1143747"/>
                  <a:pt x="1939616" y="1143972"/>
                </a:cubicBezTo>
                <a:cubicBezTo>
                  <a:pt x="1937660" y="1144196"/>
                  <a:pt x="1935528" y="1144325"/>
                  <a:pt x="1933218" y="1144357"/>
                </a:cubicBezTo>
                <a:cubicBezTo>
                  <a:pt x="1925199" y="1144431"/>
                  <a:pt x="1917675" y="1143255"/>
                  <a:pt x="1910647" y="1140827"/>
                </a:cubicBezTo>
                <a:cubicBezTo>
                  <a:pt x="1903620" y="1138398"/>
                  <a:pt x="1897906" y="1134271"/>
                  <a:pt x="1893506" y="1128444"/>
                </a:cubicBezTo>
                <a:cubicBezTo>
                  <a:pt x="1889106" y="1122617"/>
                  <a:pt x="1886838" y="1114643"/>
                  <a:pt x="1886702" y="1104522"/>
                </a:cubicBezTo>
                <a:cubicBezTo>
                  <a:pt x="1886707" y="1102715"/>
                  <a:pt x="1886825" y="1100796"/>
                  <a:pt x="1887055" y="1098765"/>
                </a:cubicBezTo>
                <a:cubicBezTo>
                  <a:pt x="1887285" y="1096734"/>
                  <a:pt x="1887596" y="1094622"/>
                  <a:pt x="1887986" y="1092430"/>
                </a:cubicBezTo>
                <a:lnTo>
                  <a:pt x="1899034" y="1036343"/>
                </a:lnTo>
                <a:lnTo>
                  <a:pt x="1878730" y="1036343"/>
                </a:lnTo>
                <a:lnTo>
                  <a:pt x="1883616" y="1011944"/>
                </a:lnTo>
                <a:lnTo>
                  <a:pt x="1904687" y="1011944"/>
                </a:lnTo>
                <a:close/>
                <a:moveTo>
                  <a:pt x="1584217" y="960509"/>
                </a:moveTo>
                <a:lnTo>
                  <a:pt x="1636938" y="960509"/>
                </a:lnTo>
                <a:lnTo>
                  <a:pt x="1626136" y="1016050"/>
                </a:lnTo>
                <a:cubicBezTo>
                  <a:pt x="1625445" y="1019352"/>
                  <a:pt x="1624770" y="1022125"/>
                  <a:pt x="1624111" y="1024367"/>
                </a:cubicBezTo>
                <a:cubicBezTo>
                  <a:pt x="1623452" y="1026609"/>
                  <a:pt x="1623098" y="1027776"/>
                  <a:pt x="1623050" y="1027867"/>
                </a:cubicBezTo>
                <a:lnTo>
                  <a:pt x="1623564" y="1027867"/>
                </a:lnTo>
                <a:cubicBezTo>
                  <a:pt x="1628210" y="1022130"/>
                  <a:pt x="1634093" y="1017549"/>
                  <a:pt x="1641213" y="1014124"/>
                </a:cubicBezTo>
                <a:cubicBezTo>
                  <a:pt x="1648334" y="1010699"/>
                  <a:pt x="1655824" y="1008943"/>
                  <a:pt x="1663684" y="1008858"/>
                </a:cubicBezTo>
                <a:cubicBezTo>
                  <a:pt x="1679471" y="1009055"/>
                  <a:pt x="1691658" y="1014055"/>
                  <a:pt x="1700245" y="1023858"/>
                </a:cubicBezTo>
                <a:cubicBezTo>
                  <a:pt x="1708832" y="1033662"/>
                  <a:pt x="1713179" y="1047085"/>
                  <a:pt x="1713287" y="1064129"/>
                </a:cubicBezTo>
                <a:cubicBezTo>
                  <a:pt x="1713072" y="1080449"/>
                  <a:pt x="1709560" y="1094742"/>
                  <a:pt x="1702751" y="1107007"/>
                </a:cubicBezTo>
                <a:cubicBezTo>
                  <a:pt x="1695940" y="1119271"/>
                  <a:pt x="1687116" y="1128834"/>
                  <a:pt x="1676277" y="1135696"/>
                </a:cubicBezTo>
                <a:cubicBezTo>
                  <a:pt x="1665438" y="1142558"/>
                  <a:pt x="1653868" y="1146045"/>
                  <a:pt x="1641567" y="1146157"/>
                </a:cubicBezTo>
                <a:cubicBezTo>
                  <a:pt x="1633433" y="1146173"/>
                  <a:pt x="1625911" y="1144471"/>
                  <a:pt x="1619000" y="1141052"/>
                </a:cubicBezTo>
                <a:cubicBezTo>
                  <a:pt x="1612088" y="1137632"/>
                  <a:pt x="1606751" y="1132398"/>
                  <a:pt x="1602990" y="1125350"/>
                </a:cubicBezTo>
                <a:lnTo>
                  <a:pt x="1602476" y="1125350"/>
                </a:lnTo>
                <a:cubicBezTo>
                  <a:pt x="1602487" y="1125431"/>
                  <a:pt x="1602401" y="1126362"/>
                  <a:pt x="1602219" y="1128144"/>
                </a:cubicBezTo>
                <a:cubicBezTo>
                  <a:pt x="1602037" y="1129926"/>
                  <a:pt x="1601694" y="1132077"/>
                  <a:pt x="1601190" y="1134598"/>
                </a:cubicBezTo>
                <a:lnTo>
                  <a:pt x="1599647" y="1143071"/>
                </a:lnTo>
                <a:lnTo>
                  <a:pt x="1569043" y="1143071"/>
                </a:lnTo>
                <a:lnTo>
                  <a:pt x="1599647" y="984908"/>
                </a:lnTo>
                <a:lnTo>
                  <a:pt x="1579330" y="984908"/>
                </a:lnTo>
                <a:close/>
                <a:moveTo>
                  <a:pt x="1382346" y="960509"/>
                </a:moveTo>
                <a:lnTo>
                  <a:pt x="1415249" y="960509"/>
                </a:lnTo>
                <a:lnTo>
                  <a:pt x="1409594" y="989538"/>
                </a:lnTo>
                <a:lnTo>
                  <a:pt x="1376691" y="989538"/>
                </a:lnTo>
                <a:close/>
                <a:moveTo>
                  <a:pt x="1271317" y="960509"/>
                </a:moveTo>
                <a:lnTo>
                  <a:pt x="1324037" y="960509"/>
                </a:lnTo>
                <a:lnTo>
                  <a:pt x="1297034" y="1100662"/>
                </a:lnTo>
                <a:cubicBezTo>
                  <a:pt x="1296766" y="1101975"/>
                  <a:pt x="1296531" y="1103337"/>
                  <a:pt x="1296327" y="1104746"/>
                </a:cubicBezTo>
                <a:cubicBezTo>
                  <a:pt x="1296124" y="1106156"/>
                  <a:pt x="1296016" y="1107453"/>
                  <a:pt x="1296006" y="1108638"/>
                </a:cubicBezTo>
                <a:cubicBezTo>
                  <a:pt x="1296048" y="1112567"/>
                  <a:pt x="1297056" y="1115321"/>
                  <a:pt x="1299027" y="1116902"/>
                </a:cubicBezTo>
                <a:cubicBezTo>
                  <a:pt x="1300999" y="1118483"/>
                  <a:pt x="1303678" y="1119244"/>
                  <a:pt x="1307064" y="1119185"/>
                </a:cubicBezTo>
                <a:cubicBezTo>
                  <a:pt x="1308650" y="1119164"/>
                  <a:pt x="1309979" y="1119078"/>
                  <a:pt x="1311050" y="1118929"/>
                </a:cubicBezTo>
                <a:cubicBezTo>
                  <a:pt x="1312122" y="1118779"/>
                  <a:pt x="1312679" y="1118693"/>
                  <a:pt x="1312722" y="1118672"/>
                </a:cubicBezTo>
                <a:lnTo>
                  <a:pt x="1307835" y="1143072"/>
                </a:lnTo>
                <a:cubicBezTo>
                  <a:pt x="1307750" y="1143104"/>
                  <a:pt x="1306571" y="1143233"/>
                  <a:pt x="1304300" y="1143457"/>
                </a:cubicBezTo>
                <a:cubicBezTo>
                  <a:pt x="1302028" y="1143682"/>
                  <a:pt x="1299178" y="1143810"/>
                  <a:pt x="1295748" y="1143843"/>
                </a:cubicBezTo>
                <a:cubicBezTo>
                  <a:pt x="1287085" y="1144062"/>
                  <a:pt x="1279852" y="1142660"/>
                  <a:pt x="1274049" y="1139637"/>
                </a:cubicBezTo>
                <a:cubicBezTo>
                  <a:pt x="1268247" y="1136614"/>
                  <a:pt x="1264936" y="1130653"/>
                  <a:pt x="1264116" y="1121754"/>
                </a:cubicBezTo>
                <a:lnTo>
                  <a:pt x="1263602" y="1121754"/>
                </a:lnTo>
                <a:cubicBezTo>
                  <a:pt x="1258940" y="1128727"/>
                  <a:pt x="1252704" y="1134496"/>
                  <a:pt x="1244892" y="1139061"/>
                </a:cubicBezTo>
                <a:cubicBezTo>
                  <a:pt x="1237080" y="1143626"/>
                  <a:pt x="1228658" y="1145991"/>
                  <a:pt x="1219625" y="1146157"/>
                </a:cubicBezTo>
                <a:cubicBezTo>
                  <a:pt x="1203602" y="1145965"/>
                  <a:pt x="1191307" y="1141019"/>
                  <a:pt x="1182741" y="1131317"/>
                </a:cubicBezTo>
                <a:cubicBezTo>
                  <a:pt x="1174176" y="1121616"/>
                  <a:pt x="1169850" y="1108310"/>
                  <a:pt x="1169765" y="1091400"/>
                </a:cubicBezTo>
                <a:cubicBezTo>
                  <a:pt x="1169953" y="1074911"/>
                  <a:pt x="1173402" y="1060498"/>
                  <a:pt x="1180110" y="1048160"/>
                </a:cubicBezTo>
                <a:cubicBezTo>
                  <a:pt x="1186818" y="1035823"/>
                  <a:pt x="1195656" y="1026215"/>
                  <a:pt x="1206622" y="1019338"/>
                </a:cubicBezTo>
                <a:cubicBezTo>
                  <a:pt x="1217588" y="1012460"/>
                  <a:pt x="1229552" y="1008967"/>
                  <a:pt x="1242513" y="1008858"/>
                </a:cubicBezTo>
                <a:cubicBezTo>
                  <a:pt x="1249784" y="1008788"/>
                  <a:pt x="1256717" y="1010212"/>
                  <a:pt x="1263312" y="1013128"/>
                </a:cubicBezTo>
                <a:cubicBezTo>
                  <a:pt x="1269908" y="1016045"/>
                  <a:pt x="1274976" y="1020872"/>
                  <a:pt x="1278517" y="1027610"/>
                </a:cubicBezTo>
                <a:lnTo>
                  <a:pt x="1279032" y="1027610"/>
                </a:lnTo>
                <a:cubicBezTo>
                  <a:pt x="1279027" y="1027519"/>
                  <a:pt x="1279102" y="1026673"/>
                  <a:pt x="1279257" y="1025073"/>
                </a:cubicBezTo>
                <a:cubicBezTo>
                  <a:pt x="1279412" y="1023473"/>
                  <a:pt x="1279680" y="1021664"/>
                  <a:pt x="1280061" y="1019647"/>
                </a:cubicBezTo>
                <a:lnTo>
                  <a:pt x="1286747" y="984908"/>
                </a:lnTo>
                <a:lnTo>
                  <a:pt x="1266430" y="984908"/>
                </a:lnTo>
                <a:close/>
                <a:moveTo>
                  <a:pt x="734646" y="960509"/>
                </a:moveTo>
                <a:lnTo>
                  <a:pt x="767549" y="960509"/>
                </a:lnTo>
                <a:lnTo>
                  <a:pt x="761894" y="989538"/>
                </a:lnTo>
                <a:lnTo>
                  <a:pt x="728991" y="989538"/>
                </a:lnTo>
                <a:close/>
                <a:moveTo>
                  <a:pt x="335404" y="960509"/>
                </a:moveTo>
                <a:lnTo>
                  <a:pt x="388101" y="960509"/>
                </a:lnTo>
                <a:lnTo>
                  <a:pt x="361612" y="1098350"/>
                </a:lnTo>
                <a:cubicBezTo>
                  <a:pt x="361221" y="1100065"/>
                  <a:pt x="360911" y="1101780"/>
                  <a:pt x="360680" y="1103495"/>
                </a:cubicBezTo>
                <a:cubicBezTo>
                  <a:pt x="360450" y="1105210"/>
                  <a:pt x="360332" y="1106667"/>
                  <a:pt x="360327" y="1107868"/>
                </a:cubicBezTo>
                <a:cubicBezTo>
                  <a:pt x="360370" y="1111764"/>
                  <a:pt x="361377" y="1114390"/>
                  <a:pt x="363348" y="1115746"/>
                </a:cubicBezTo>
                <a:cubicBezTo>
                  <a:pt x="365320" y="1117102"/>
                  <a:pt x="367999" y="1117734"/>
                  <a:pt x="371385" y="1117643"/>
                </a:cubicBezTo>
                <a:cubicBezTo>
                  <a:pt x="373207" y="1117632"/>
                  <a:pt x="374643" y="1117589"/>
                  <a:pt x="375693" y="1117514"/>
                </a:cubicBezTo>
                <a:cubicBezTo>
                  <a:pt x="376743" y="1117439"/>
                  <a:pt x="377279" y="1117396"/>
                  <a:pt x="377300" y="1117386"/>
                </a:cubicBezTo>
                <a:lnTo>
                  <a:pt x="372157" y="1143329"/>
                </a:lnTo>
                <a:cubicBezTo>
                  <a:pt x="372055" y="1143361"/>
                  <a:pt x="370908" y="1143490"/>
                  <a:pt x="368717" y="1143714"/>
                </a:cubicBezTo>
                <a:cubicBezTo>
                  <a:pt x="366526" y="1143939"/>
                  <a:pt x="363900" y="1144068"/>
                  <a:pt x="360841" y="1144100"/>
                </a:cubicBezTo>
                <a:cubicBezTo>
                  <a:pt x="355485" y="1144212"/>
                  <a:pt x="350210" y="1143587"/>
                  <a:pt x="345016" y="1142225"/>
                </a:cubicBezTo>
                <a:cubicBezTo>
                  <a:pt x="339821" y="1140863"/>
                  <a:pt x="335498" y="1138088"/>
                  <a:pt x="332045" y="1133900"/>
                </a:cubicBezTo>
                <a:cubicBezTo>
                  <a:pt x="328593" y="1129712"/>
                  <a:pt x="326800" y="1123436"/>
                  <a:pt x="326669" y="1115070"/>
                </a:cubicBezTo>
                <a:cubicBezTo>
                  <a:pt x="326669" y="1113136"/>
                  <a:pt x="326797" y="1111024"/>
                  <a:pt x="327054" y="1108736"/>
                </a:cubicBezTo>
                <a:cubicBezTo>
                  <a:pt x="327311" y="1106448"/>
                  <a:pt x="327697" y="1104015"/>
                  <a:pt x="328210" y="1101437"/>
                </a:cubicBezTo>
                <a:lnTo>
                  <a:pt x="350820" y="984908"/>
                </a:lnTo>
                <a:lnTo>
                  <a:pt x="330523" y="984908"/>
                </a:lnTo>
                <a:close/>
                <a:moveTo>
                  <a:pt x="109267" y="960509"/>
                </a:moveTo>
                <a:lnTo>
                  <a:pt x="161988" y="960509"/>
                </a:lnTo>
                <a:lnTo>
                  <a:pt x="134984" y="1100662"/>
                </a:lnTo>
                <a:cubicBezTo>
                  <a:pt x="134716" y="1101975"/>
                  <a:pt x="134480" y="1103337"/>
                  <a:pt x="134277" y="1104746"/>
                </a:cubicBezTo>
                <a:cubicBezTo>
                  <a:pt x="134073" y="1106156"/>
                  <a:pt x="133966" y="1107453"/>
                  <a:pt x="133956" y="1108638"/>
                </a:cubicBezTo>
                <a:cubicBezTo>
                  <a:pt x="133998" y="1112567"/>
                  <a:pt x="135006" y="1115321"/>
                  <a:pt x="136977" y="1116902"/>
                </a:cubicBezTo>
                <a:cubicBezTo>
                  <a:pt x="138949" y="1118483"/>
                  <a:pt x="141628" y="1119244"/>
                  <a:pt x="145014" y="1119185"/>
                </a:cubicBezTo>
                <a:cubicBezTo>
                  <a:pt x="146600" y="1119164"/>
                  <a:pt x="147929" y="1119078"/>
                  <a:pt x="149000" y="1118929"/>
                </a:cubicBezTo>
                <a:cubicBezTo>
                  <a:pt x="150072" y="1118779"/>
                  <a:pt x="150629" y="1118693"/>
                  <a:pt x="150672" y="1118672"/>
                </a:cubicBezTo>
                <a:lnTo>
                  <a:pt x="145786" y="1143072"/>
                </a:lnTo>
                <a:cubicBezTo>
                  <a:pt x="145700" y="1143104"/>
                  <a:pt x="144521" y="1143233"/>
                  <a:pt x="142249" y="1143457"/>
                </a:cubicBezTo>
                <a:cubicBezTo>
                  <a:pt x="139978" y="1143682"/>
                  <a:pt x="137127" y="1143810"/>
                  <a:pt x="133698" y="1143843"/>
                </a:cubicBezTo>
                <a:cubicBezTo>
                  <a:pt x="125035" y="1144062"/>
                  <a:pt x="117802" y="1142660"/>
                  <a:pt x="111999" y="1139637"/>
                </a:cubicBezTo>
                <a:cubicBezTo>
                  <a:pt x="106197" y="1136614"/>
                  <a:pt x="102886" y="1130653"/>
                  <a:pt x="102066" y="1121754"/>
                </a:cubicBezTo>
                <a:lnTo>
                  <a:pt x="101551" y="1121754"/>
                </a:lnTo>
                <a:cubicBezTo>
                  <a:pt x="96890" y="1128727"/>
                  <a:pt x="90654" y="1134496"/>
                  <a:pt x="82842" y="1139061"/>
                </a:cubicBezTo>
                <a:cubicBezTo>
                  <a:pt x="75030" y="1143626"/>
                  <a:pt x="66608" y="1145991"/>
                  <a:pt x="57575" y="1146157"/>
                </a:cubicBezTo>
                <a:cubicBezTo>
                  <a:pt x="41552" y="1145965"/>
                  <a:pt x="29257" y="1141019"/>
                  <a:pt x="20691" y="1131317"/>
                </a:cubicBezTo>
                <a:cubicBezTo>
                  <a:pt x="12126" y="1121616"/>
                  <a:pt x="7800" y="1108310"/>
                  <a:pt x="7715" y="1091400"/>
                </a:cubicBezTo>
                <a:cubicBezTo>
                  <a:pt x="7903" y="1074911"/>
                  <a:pt x="11352" y="1060498"/>
                  <a:pt x="18060" y="1048160"/>
                </a:cubicBezTo>
                <a:cubicBezTo>
                  <a:pt x="24768" y="1035823"/>
                  <a:pt x="33606" y="1026215"/>
                  <a:pt x="44572" y="1019338"/>
                </a:cubicBezTo>
                <a:cubicBezTo>
                  <a:pt x="55538" y="1012460"/>
                  <a:pt x="67502" y="1008967"/>
                  <a:pt x="80463" y="1008858"/>
                </a:cubicBezTo>
                <a:cubicBezTo>
                  <a:pt x="87734" y="1008788"/>
                  <a:pt x="94667" y="1010212"/>
                  <a:pt x="101262" y="1013128"/>
                </a:cubicBezTo>
                <a:cubicBezTo>
                  <a:pt x="107858" y="1016045"/>
                  <a:pt x="112926" y="1020872"/>
                  <a:pt x="116468" y="1027610"/>
                </a:cubicBezTo>
                <a:lnTo>
                  <a:pt x="116982" y="1027610"/>
                </a:lnTo>
                <a:cubicBezTo>
                  <a:pt x="116976" y="1027519"/>
                  <a:pt x="117052" y="1026673"/>
                  <a:pt x="117207" y="1025073"/>
                </a:cubicBezTo>
                <a:cubicBezTo>
                  <a:pt x="117362" y="1023473"/>
                  <a:pt x="117630" y="1021664"/>
                  <a:pt x="118011" y="1019647"/>
                </a:cubicBezTo>
                <a:lnTo>
                  <a:pt x="124697" y="984908"/>
                </a:lnTo>
                <a:lnTo>
                  <a:pt x="104380" y="984908"/>
                </a:lnTo>
                <a:close/>
                <a:moveTo>
                  <a:pt x="253483" y="777063"/>
                </a:moveTo>
                <a:cubicBezTo>
                  <a:pt x="248171" y="776955"/>
                  <a:pt x="241669" y="777457"/>
                  <a:pt x="233975" y="778569"/>
                </a:cubicBezTo>
                <a:cubicBezTo>
                  <a:pt x="226281" y="779682"/>
                  <a:pt x="219416" y="782052"/>
                  <a:pt x="213380" y="785681"/>
                </a:cubicBezTo>
                <a:cubicBezTo>
                  <a:pt x="207344" y="789309"/>
                  <a:pt x="204158" y="794845"/>
                  <a:pt x="203821" y="802287"/>
                </a:cubicBezTo>
                <a:cubicBezTo>
                  <a:pt x="203789" y="806737"/>
                  <a:pt x="205076" y="810319"/>
                  <a:pt x="207681" y="813032"/>
                </a:cubicBezTo>
                <a:cubicBezTo>
                  <a:pt x="210286" y="815746"/>
                  <a:pt x="214403" y="817140"/>
                  <a:pt x="220032" y="817215"/>
                </a:cubicBezTo>
                <a:cubicBezTo>
                  <a:pt x="226015" y="817065"/>
                  <a:pt x="231632" y="815134"/>
                  <a:pt x="236881" y="811419"/>
                </a:cubicBezTo>
                <a:cubicBezTo>
                  <a:pt x="242131" y="807704"/>
                  <a:pt x="246623" y="803103"/>
                  <a:pt x="250357" y="797616"/>
                </a:cubicBezTo>
                <a:cubicBezTo>
                  <a:pt x="254091" y="792128"/>
                  <a:pt x="256677" y="786650"/>
                  <a:pt x="258114" y="781181"/>
                </a:cubicBezTo>
                <a:lnTo>
                  <a:pt x="259144" y="777063"/>
                </a:lnTo>
                <a:close/>
                <a:moveTo>
                  <a:pt x="2614126" y="732058"/>
                </a:moveTo>
                <a:cubicBezTo>
                  <a:pt x="2603041" y="732449"/>
                  <a:pt x="2593386" y="737584"/>
                  <a:pt x="2585162" y="747462"/>
                </a:cubicBezTo>
                <a:cubicBezTo>
                  <a:pt x="2576938" y="757340"/>
                  <a:pt x="2572619" y="769615"/>
                  <a:pt x="2572206" y="784285"/>
                </a:cubicBezTo>
                <a:cubicBezTo>
                  <a:pt x="2572169" y="792609"/>
                  <a:pt x="2574237" y="799566"/>
                  <a:pt x="2578411" y="805156"/>
                </a:cubicBezTo>
                <a:cubicBezTo>
                  <a:pt x="2582585" y="810747"/>
                  <a:pt x="2589089" y="813652"/>
                  <a:pt x="2597924" y="813872"/>
                </a:cubicBezTo>
                <a:cubicBezTo>
                  <a:pt x="2604679" y="813837"/>
                  <a:pt x="2611257" y="811763"/>
                  <a:pt x="2617660" y="807649"/>
                </a:cubicBezTo>
                <a:cubicBezTo>
                  <a:pt x="2624062" y="803536"/>
                  <a:pt x="2629365" y="797593"/>
                  <a:pt x="2633567" y="789821"/>
                </a:cubicBezTo>
                <a:cubicBezTo>
                  <a:pt x="2637769" y="782049"/>
                  <a:pt x="2639947" y="772656"/>
                  <a:pt x="2640101" y="761644"/>
                </a:cubicBezTo>
                <a:cubicBezTo>
                  <a:pt x="2640047" y="752420"/>
                  <a:pt x="2637775" y="745205"/>
                  <a:pt x="2633286" y="740001"/>
                </a:cubicBezTo>
                <a:cubicBezTo>
                  <a:pt x="2628796" y="734797"/>
                  <a:pt x="2622409" y="732149"/>
                  <a:pt x="2614126" y="732058"/>
                </a:cubicBezTo>
                <a:close/>
                <a:moveTo>
                  <a:pt x="99526" y="732058"/>
                </a:moveTo>
                <a:cubicBezTo>
                  <a:pt x="88441" y="732449"/>
                  <a:pt x="78786" y="737584"/>
                  <a:pt x="70562" y="747462"/>
                </a:cubicBezTo>
                <a:cubicBezTo>
                  <a:pt x="62338" y="757340"/>
                  <a:pt x="58019" y="769615"/>
                  <a:pt x="57607" y="784285"/>
                </a:cubicBezTo>
                <a:cubicBezTo>
                  <a:pt x="57569" y="792609"/>
                  <a:pt x="59637" y="799566"/>
                  <a:pt x="63811" y="805156"/>
                </a:cubicBezTo>
                <a:cubicBezTo>
                  <a:pt x="67985" y="810747"/>
                  <a:pt x="74489" y="813652"/>
                  <a:pt x="83324" y="813872"/>
                </a:cubicBezTo>
                <a:cubicBezTo>
                  <a:pt x="90079" y="813837"/>
                  <a:pt x="96658" y="811763"/>
                  <a:pt x="103060" y="807649"/>
                </a:cubicBezTo>
                <a:cubicBezTo>
                  <a:pt x="109462" y="803536"/>
                  <a:pt x="114765" y="797593"/>
                  <a:pt x="118967" y="789821"/>
                </a:cubicBezTo>
                <a:cubicBezTo>
                  <a:pt x="123169" y="782049"/>
                  <a:pt x="125347" y="772656"/>
                  <a:pt x="125501" y="761644"/>
                </a:cubicBezTo>
                <a:cubicBezTo>
                  <a:pt x="125447" y="752420"/>
                  <a:pt x="123176" y="745205"/>
                  <a:pt x="118686" y="740001"/>
                </a:cubicBezTo>
                <a:cubicBezTo>
                  <a:pt x="114196" y="734797"/>
                  <a:pt x="107809" y="732149"/>
                  <a:pt x="99526" y="732058"/>
                </a:cubicBezTo>
                <a:close/>
                <a:moveTo>
                  <a:pt x="4059866" y="731801"/>
                </a:moveTo>
                <a:cubicBezTo>
                  <a:pt x="4051907" y="731883"/>
                  <a:pt x="4044326" y="734062"/>
                  <a:pt x="4037120" y="738337"/>
                </a:cubicBezTo>
                <a:cubicBezTo>
                  <a:pt x="4029915" y="742612"/>
                  <a:pt x="4024010" y="748488"/>
                  <a:pt x="4019406" y="755965"/>
                </a:cubicBezTo>
                <a:cubicBezTo>
                  <a:pt x="4014802" y="763442"/>
                  <a:pt x="4012423" y="772024"/>
                  <a:pt x="4012269" y="781712"/>
                </a:cubicBezTo>
                <a:cubicBezTo>
                  <a:pt x="4012429" y="791596"/>
                  <a:pt x="4015388" y="799357"/>
                  <a:pt x="4021145" y="804996"/>
                </a:cubicBezTo>
                <a:cubicBezTo>
                  <a:pt x="4026902" y="810634"/>
                  <a:pt x="4034492" y="813507"/>
                  <a:pt x="4043914" y="813614"/>
                </a:cubicBezTo>
                <a:cubicBezTo>
                  <a:pt x="4051873" y="813540"/>
                  <a:pt x="4059454" y="811402"/>
                  <a:pt x="4066660" y="807202"/>
                </a:cubicBezTo>
                <a:cubicBezTo>
                  <a:pt x="4073865" y="803001"/>
                  <a:pt x="4079770" y="797185"/>
                  <a:pt x="4084374" y="789754"/>
                </a:cubicBezTo>
                <a:cubicBezTo>
                  <a:pt x="4088978" y="782323"/>
                  <a:pt x="4091357" y="773725"/>
                  <a:pt x="4091511" y="763960"/>
                </a:cubicBezTo>
                <a:cubicBezTo>
                  <a:pt x="4091350" y="754178"/>
                  <a:pt x="4088391" y="746406"/>
                  <a:pt x="4082635" y="740644"/>
                </a:cubicBezTo>
                <a:cubicBezTo>
                  <a:pt x="4076878" y="734882"/>
                  <a:pt x="4069289" y="731935"/>
                  <a:pt x="4059866" y="731801"/>
                </a:cubicBezTo>
                <a:close/>
                <a:moveTo>
                  <a:pt x="3843095" y="731801"/>
                </a:moveTo>
                <a:cubicBezTo>
                  <a:pt x="3834840" y="731940"/>
                  <a:pt x="3827805" y="734262"/>
                  <a:pt x="3821988" y="738766"/>
                </a:cubicBezTo>
                <a:cubicBezTo>
                  <a:pt x="3816171" y="743270"/>
                  <a:pt x="3811726" y="749118"/>
                  <a:pt x="3808653" y="756309"/>
                </a:cubicBezTo>
                <a:cubicBezTo>
                  <a:pt x="3805579" y="763500"/>
                  <a:pt x="3804030" y="771197"/>
                  <a:pt x="3804005" y="779398"/>
                </a:cubicBezTo>
                <a:cubicBezTo>
                  <a:pt x="3804005" y="788140"/>
                  <a:pt x="3806191" y="795098"/>
                  <a:pt x="3810563" y="800270"/>
                </a:cubicBezTo>
                <a:cubicBezTo>
                  <a:pt x="3814935" y="805443"/>
                  <a:pt x="3821493" y="808090"/>
                  <a:pt x="3830237" y="808214"/>
                </a:cubicBezTo>
                <a:cubicBezTo>
                  <a:pt x="3838981" y="807990"/>
                  <a:pt x="3846267" y="805179"/>
                  <a:pt x="3852096" y="799780"/>
                </a:cubicBezTo>
                <a:cubicBezTo>
                  <a:pt x="3857926" y="794382"/>
                  <a:pt x="3862297" y="787740"/>
                  <a:pt x="3865212" y="779855"/>
                </a:cubicBezTo>
                <a:cubicBezTo>
                  <a:pt x="3868127" y="771970"/>
                  <a:pt x="3869584" y="764185"/>
                  <a:pt x="3869584" y="756499"/>
                </a:cubicBezTo>
                <a:cubicBezTo>
                  <a:pt x="3869397" y="747141"/>
                  <a:pt x="3866814" y="740644"/>
                  <a:pt x="3861837" y="737010"/>
                </a:cubicBezTo>
                <a:cubicBezTo>
                  <a:pt x="3856859" y="733376"/>
                  <a:pt x="3850612" y="731640"/>
                  <a:pt x="3843095" y="731801"/>
                </a:cubicBezTo>
                <a:close/>
                <a:moveTo>
                  <a:pt x="668966" y="731801"/>
                </a:moveTo>
                <a:cubicBezTo>
                  <a:pt x="661008" y="731883"/>
                  <a:pt x="653426" y="734062"/>
                  <a:pt x="646220" y="738337"/>
                </a:cubicBezTo>
                <a:cubicBezTo>
                  <a:pt x="639015" y="742612"/>
                  <a:pt x="633110" y="748488"/>
                  <a:pt x="628506" y="755965"/>
                </a:cubicBezTo>
                <a:cubicBezTo>
                  <a:pt x="623902" y="763442"/>
                  <a:pt x="621523" y="772024"/>
                  <a:pt x="621369" y="781712"/>
                </a:cubicBezTo>
                <a:cubicBezTo>
                  <a:pt x="621530" y="791596"/>
                  <a:pt x="624488" y="799357"/>
                  <a:pt x="630245" y="804996"/>
                </a:cubicBezTo>
                <a:cubicBezTo>
                  <a:pt x="636002" y="810634"/>
                  <a:pt x="643592" y="813507"/>
                  <a:pt x="653014" y="813614"/>
                </a:cubicBezTo>
                <a:cubicBezTo>
                  <a:pt x="660973" y="813540"/>
                  <a:pt x="668554" y="811402"/>
                  <a:pt x="675760" y="807202"/>
                </a:cubicBezTo>
                <a:cubicBezTo>
                  <a:pt x="682965" y="803001"/>
                  <a:pt x="688870" y="797185"/>
                  <a:pt x="693474" y="789754"/>
                </a:cubicBezTo>
                <a:cubicBezTo>
                  <a:pt x="698078" y="782323"/>
                  <a:pt x="700457" y="773725"/>
                  <a:pt x="700611" y="763960"/>
                </a:cubicBezTo>
                <a:cubicBezTo>
                  <a:pt x="700450" y="754178"/>
                  <a:pt x="697491" y="746406"/>
                  <a:pt x="691735" y="740644"/>
                </a:cubicBezTo>
                <a:cubicBezTo>
                  <a:pt x="685978" y="734882"/>
                  <a:pt x="678389" y="731935"/>
                  <a:pt x="668966" y="731801"/>
                </a:cubicBezTo>
                <a:close/>
                <a:moveTo>
                  <a:pt x="3178424" y="729229"/>
                </a:moveTo>
                <a:cubicBezTo>
                  <a:pt x="3170067" y="729336"/>
                  <a:pt x="3162594" y="731954"/>
                  <a:pt x="3156006" y="737081"/>
                </a:cubicBezTo>
                <a:cubicBezTo>
                  <a:pt x="3149418" y="742209"/>
                  <a:pt x="3144454" y="749204"/>
                  <a:pt x="3141115" y="758064"/>
                </a:cubicBezTo>
                <a:lnTo>
                  <a:pt x="3198751" y="758064"/>
                </a:lnTo>
                <a:cubicBezTo>
                  <a:pt x="3198773" y="757957"/>
                  <a:pt x="3198858" y="757142"/>
                  <a:pt x="3199009" y="755619"/>
                </a:cubicBezTo>
                <a:cubicBezTo>
                  <a:pt x="3199159" y="754095"/>
                  <a:pt x="3199245" y="752508"/>
                  <a:pt x="3199266" y="750856"/>
                </a:cubicBezTo>
                <a:cubicBezTo>
                  <a:pt x="3199186" y="743985"/>
                  <a:pt x="3197288" y="738674"/>
                  <a:pt x="3193573" y="734925"/>
                </a:cubicBezTo>
                <a:cubicBezTo>
                  <a:pt x="3189858" y="731176"/>
                  <a:pt x="3184808" y="729277"/>
                  <a:pt x="3178424" y="729229"/>
                </a:cubicBezTo>
                <a:close/>
                <a:moveTo>
                  <a:pt x="2883149" y="729229"/>
                </a:moveTo>
                <a:cubicBezTo>
                  <a:pt x="2874792" y="729336"/>
                  <a:pt x="2867319" y="731954"/>
                  <a:pt x="2860731" y="737081"/>
                </a:cubicBezTo>
                <a:cubicBezTo>
                  <a:pt x="2854143" y="742209"/>
                  <a:pt x="2849179" y="749204"/>
                  <a:pt x="2845840" y="758064"/>
                </a:cubicBezTo>
                <a:lnTo>
                  <a:pt x="2903476" y="758064"/>
                </a:lnTo>
                <a:cubicBezTo>
                  <a:pt x="2903497" y="757957"/>
                  <a:pt x="2903583" y="757142"/>
                  <a:pt x="2903733" y="755619"/>
                </a:cubicBezTo>
                <a:cubicBezTo>
                  <a:pt x="2903884" y="754095"/>
                  <a:pt x="2903970" y="752508"/>
                  <a:pt x="2903991" y="750856"/>
                </a:cubicBezTo>
                <a:cubicBezTo>
                  <a:pt x="2903911" y="743985"/>
                  <a:pt x="2902013" y="738674"/>
                  <a:pt x="2898298" y="734925"/>
                </a:cubicBezTo>
                <a:cubicBezTo>
                  <a:pt x="2894583" y="731176"/>
                  <a:pt x="2889533" y="729277"/>
                  <a:pt x="2883149" y="729229"/>
                </a:cubicBezTo>
                <a:close/>
                <a:moveTo>
                  <a:pt x="1559174" y="729229"/>
                </a:moveTo>
                <a:cubicBezTo>
                  <a:pt x="1550817" y="729336"/>
                  <a:pt x="1543345" y="731954"/>
                  <a:pt x="1536757" y="737081"/>
                </a:cubicBezTo>
                <a:cubicBezTo>
                  <a:pt x="1530169" y="742209"/>
                  <a:pt x="1525205" y="749204"/>
                  <a:pt x="1521865" y="758064"/>
                </a:cubicBezTo>
                <a:lnTo>
                  <a:pt x="1579501" y="758064"/>
                </a:lnTo>
                <a:cubicBezTo>
                  <a:pt x="1579523" y="757957"/>
                  <a:pt x="1579608" y="757142"/>
                  <a:pt x="1579759" y="755619"/>
                </a:cubicBezTo>
                <a:cubicBezTo>
                  <a:pt x="1579909" y="754095"/>
                  <a:pt x="1579995" y="752508"/>
                  <a:pt x="1580016" y="750856"/>
                </a:cubicBezTo>
                <a:cubicBezTo>
                  <a:pt x="1579936" y="743985"/>
                  <a:pt x="1578038" y="738674"/>
                  <a:pt x="1574323" y="734925"/>
                </a:cubicBezTo>
                <a:cubicBezTo>
                  <a:pt x="1570608" y="731176"/>
                  <a:pt x="1565559" y="729277"/>
                  <a:pt x="1559174" y="729229"/>
                </a:cubicBezTo>
                <a:close/>
                <a:moveTo>
                  <a:pt x="3523973" y="707144"/>
                </a:moveTo>
                <a:lnTo>
                  <a:pt x="3576662" y="707144"/>
                </a:lnTo>
                <a:lnTo>
                  <a:pt x="3559431" y="795862"/>
                </a:lnTo>
                <a:cubicBezTo>
                  <a:pt x="3559163" y="797175"/>
                  <a:pt x="3558927" y="798537"/>
                  <a:pt x="3558724" y="799946"/>
                </a:cubicBezTo>
                <a:cubicBezTo>
                  <a:pt x="3558520" y="801356"/>
                  <a:pt x="3558413" y="802653"/>
                  <a:pt x="3558403" y="803838"/>
                </a:cubicBezTo>
                <a:cubicBezTo>
                  <a:pt x="3558445" y="807766"/>
                  <a:pt x="3559453" y="810521"/>
                  <a:pt x="3561424" y="812103"/>
                </a:cubicBezTo>
                <a:cubicBezTo>
                  <a:pt x="3563396" y="813684"/>
                  <a:pt x="3566075" y="814445"/>
                  <a:pt x="3569461" y="814386"/>
                </a:cubicBezTo>
                <a:cubicBezTo>
                  <a:pt x="3571047" y="814364"/>
                  <a:pt x="3572376" y="814279"/>
                  <a:pt x="3573447" y="814129"/>
                </a:cubicBezTo>
                <a:cubicBezTo>
                  <a:pt x="3574519" y="813979"/>
                  <a:pt x="3575076" y="813893"/>
                  <a:pt x="3575119" y="813871"/>
                </a:cubicBezTo>
                <a:lnTo>
                  <a:pt x="3570490" y="838272"/>
                </a:lnTo>
                <a:cubicBezTo>
                  <a:pt x="3570361" y="838304"/>
                  <a:pt x="3569139" y="838433"/>
                  <a:pt x="3566825" y="838657"/>
                </a:cubicBezTo>
                <a:cubicBezTo>
                  <a:pt x="3564510" y="838882"/>
                  <a:pt x="3561875" y="839010"/>
                  <a:pt x="3558917" y="839043"/>
                </a:cubicBezTo>
                <a:cubicBezTo>
                  <a:pt x="3553561" y="839173"/>
                  <a:pt x="3548286" y="838684"/>
                  <a:pt x="3543091" y="837577"/>
                </a:cubicBezTo>
                <a:cubicBezTo>
                  <a:pt x="3537897" y="836471"/>
                  <a:pt x="3533574" y="833965"/>
                  <a:pt x="3530121" y="830061"/>
                </a:cubicBezTo>
                <a:cubicBezTo>
                  <a:pt x="3526669" y="826157"/>
                  <a:pt x="3524876" y="820075"/>
                  <a:pt x="3524745" y="811813"/>
                </a:cubicBezTo>
                <a:cubicBezTo>
                  <a:pt x="3524745" y="810002"/>
                  <a:pt x="3524873" y="807965"/>
                  <a:pt x="3525130" y="805703"/>
                </a:cubicBezTo>
                <a:cubicBezTo>
                  <a:pt x="3525387" y="803441"/>
                  <a:pt x="3525772" y="801018"/>
                  <a:pt x="3526286" y="798435"/>
                </a:cubicBezTo>
                <a:lnTo>
                  <a:pt x="3539390" y="731543"/>
                </a:lnTo>
                <a:lnTo>
                  <a:pt x="3519087" y="731543"/>
                </a:lnTo>
                <a:close/>
                <a:moveTo>
                  <a:pt x="2957625" y="707144"/>
                </a:moveTo>
                <a:lnTo>
                  <a:pt x="3019591" y="707144"/>
                </a:lnTo>
                <a:lnTo>
                  <a:pt x="3014706" y="731543"/>
                </a:lnTo>
                <a:lnTo>
                  <a:pt x="2999793" y="731543"/>
                </a:lnTo>
                <a:lnTo>
                  <a:pt x="3010078" y="796378"/>
                </a:lnTo>
                <a:cubicBezTo>
                  <a:pt x="3010549" y="799905"/>
                  <a:pt x="3010763" y="803142"/>
                  <a:pt x="3010720" y="806090"/>
                </a:cubicBezTo>
                <a:cubicBezTo>
                  <a:pt x="3010678" y="809038"/>
                  <a:pt x="3010635" y="810603"/>
                  <a:pt x="3010592" y="810785"/>
                </a:cubicBezTo>
                <a:lnTo>
                  <a:pt x="3011363" y="810785"/>
                </a:lnTo>
                <a:cubicBezTo>
                  <a:pt x="3011385" y="810603"/>
                  <a:pt x="3011920" y="809038"/>
                  <a:pt x="3012970" y="806090"/>
                </a:cubicBezTo>
                <a:cubicBezTo>
                  <a:pt x="3014020" y="803142"/>
                  <a:pt x="3015456" y="799905"/>
                  <a:pt x="3017277" y="796378"/>
                </a:cubicBezTo>
                <a:lnTo>
                  <a:pt x="3052760" y="731543"/>
                </a:lnTo>
                <a:lnTo>
                  <a:pt x="3037847" y="731543"/>
                </a:lnTo>
                <a:lnTo>
                  <a:pt x="3042732" y="707144"/>
                </a:lnTo>
                <a:lnTo>
                  <a:pt x="3106755" y="707144"/>
                </a:lnTo>
                <a:lnTo>
                  <a:pt x="3101869" y="731543"/>
                </a:lnTo>
                <a:lnTo>
                  <a:pt x="3085928" y="731543"/>
                </a:lnTo>
                <a:lnTo>
                  <a:pt x="3025248" y="838271"/>
                </a:lnTo>
                <a:lnTo>
                  <a:pt x="2987708" y="838271"/>
                </a:lnTo>
                <a:lnTo>
                  <a:pt x="2968681" y="731543"/>
                </a:lnTo>
                <a:lnTo>
                  <a:pt x="2952740" y="731543"/>
                </a:lnTo>
                <a:close/>
                <a:moveTo>
                  <a:pt x="2299881" y="707144"/>
                </a:moveTo>
                <a:lnTo>
                  <a:pt x="2363392" y="707144"/>
                </a:lnTo>
                <a:lnTo>
                  <a:pt x="2358763" y="731543"/>
                </a:lnTo>
                <a:lnTo>
                  <a:pt x="2343336" y="731543"/>
                </a:lnTo>
                <a:lnTo>
                  <a:pt x="2354392" y="797910"/>
                </a:lnTo>
                <a:cubicBezTo>
                  <a:pt x="2354842" y="801292"/>
                  <a:pt x="2354971" y="804368"/>
                  <a:pt x="2354778" y="807139"/>
                </a:cubicBezTo>
                <a:cubicBezTo>
                  <a:pt x="2354585" y="809909"/>
                  <a:pt x="2354457" y="811378"/>
                  <a:pt x="2354392" y="811544"/>
                </a:cubicBezTo>
                <a:lnTo>
                  <a:pt x="2355164" y="811544"/>
                </a:lnTo>
                <a:cubicBezTo>
                  <a:pt x="2355196" y="811378"/>
                  <a:pt x="2355775" y="809909"/>
                  <a:pt x="2356900" y="807139"/>
                </a:cubicBezTo>
                <a:cubicBezTo>
                  <a:pt x="2358024" y="804368"/>
                  <a:pt x="2359503" y="801292"/>
                  <a:pt x="2361335" y="797910"/>
                </a:cubicBezTo>
                <a:lnTo>
                  <a:pt x="2398104" y="731543"/>
                </a:lnTo>
                <a:lnTo>
                  <a:pt x="2382934" y="731543"/>
                </a:lnTo>
                <a:lnTo>
                  <a:pt x="2387819" y="707144"/>
                </a:lnTo>
                <a:lnTo>
                  <a:pt x="2450559" y="707144"/>
                </a:lnTo>
                <a:lnTo>
                  <a:pt x="2445930" y="731543"/>
                </a:lnTo>
                <a:lnTo>
                  <a:pt x="2430759" y="731543"/>
                </a:lnTo>
                <a:lnTo>
                  <a:pt x="2358506" y="855274"/>
                </a:lnTo>
                <a:cubicBezTo>
                  <a:pt x="2350514" y="868735"/>
                  <a:pt x="2341815" y="878307"/>
                  <a:pt x="2332408" y="883992"/>
                </a:cubicBezTo>
                <a:cubicBezTo>
                  <a:pt x="2323001" y="889677"/>
                  <a:pt x="2313016" y="892439"/>
                  <a:pt x="2302453" y="892278"/>
                </a:cubicBezTo>
                <a:cubicBezTo>
                  <a:pt x="2291867" y="891882"/>
                  <a:pt x="2283789" y="890298"/>
                  <a:pt x="2278218" y="887526"/>
                </a:cubicBezTo>
                <a:cubicBezTo>
                  <a:pt x="2272647" y="884754"/>
                  <a:pt x="2269840" y="883170"/>
                  <a:pt x="2269797" y="882774"/>
                </a:cubicBezTo>
                <a:lnTo>
                  <a:pt x="2284454" y="859904"/>
                </a:lnTo>
                <a:cubicBezTo>
                  <a:pt x="2284464" y="860140"/>
                  <a:pt x="2286050" y="861083"/>
                  <a:pt x="2289210" y="862734"/>
                </a:cubicBezTo>
                <a:cubicBezTo>
                  <a:pt x="2292371" y="864385"/>
                  <a:pt x="2297042" y="865328"/>
                  <a:pt x="2303224" y="865564"/>
                </a:cubicBezTo>
                <a:cubicBezTo>
                  <a:pt x="2308436" y="865526"/>
                  <a:pt x="2313311" y="864186"/>
                  <a:pt x="2317848" y="861544"/>
                </a:cubicBezTo>
                <a:cubicBezTo>
                  <a:pt x="2322385" y="858902"/>
                  <a:pt x="2326167" y="855183"/>
                  <a:pt x="2329194" y="850387"/>
                </a:cubicBezTo>
                <a:lnTo>
                  <a:pt x="2334336" y="842155"/>
                </a:lnTo>
                <a:lnTo>
                  <a:pt x="2310938" y="731543"/>
                </a:lnTo>
                <a:lnTo>
                  <a:pt x="2295253" y="731543"/>
                </a:lnTo>
                <a:close/>
                <a:moveTo>
                  <a:pt x="1979380" y="707144"/>
                </a:moveTo>
                <a:lnTo>
                  <a:pt x="2032336" y="707144"/>
                </a:lnTo>
                <a:lnTo>
                  <a:pt x="2017154" y="784800"/>
                </a:lnTo>
                <a:cubicBezTo>
                  <a:pt x="2016752" y="787008"/>
                  <a:pt x="2016398" y="789152"/>
                  <a:pt x="2016092" y="791232"/>
                </a:cubicBezTo>
                <a:cubicBezTo>
                  <a:pt x="2015786" y="793311"/>
                  <a:pt x="2015626" y="795198"/>
                  <a:pt x="2015610" y="796892"/>
                </a:cubicBezTo>
                <a:cubicBezTo>
                  <a:pt x="2015556" y="801812"/>
                  <a:pt x="2016821" y="805607"/>
                  <a:pt x="2019405" y="808276"/>
                </a:cubicBezTo>
                <a:cubicBezTo>
                  <a:pt x="2021989" y="810946"/>
                  <a:pt x="2026213" y="812296"/>
                  <a:pt x="2032078" y="812328"/>
                </a:cubicBezTo>
                <a:cubicBezTo>
                  <a:pt x="2039771" y="812165"/>
                  <a:pt x="2046773" y="809805"/>
                  <a:pt x="2053083" y="805249"/>
                </a:cubicBezTo>
                <a:cubicBezTo>
                  <a:pt x="2059393" y="800692"/>
                  <a:pt x="2064659" y="794921"/>
                  <a:pt x="2068881" y="787935"/>
                </a:cubicBezTo>
                <a:cubicBezTo>
                  <a:pt x="2073103" y="780949"/>
                  <a:pt x="2075929" y="773729"/>
                  <a:pt x="2077358" y="766276"/>
                </a:cubicBezTo>
                <a:lnTo>
                  <a:pt x="2084038" y="731543"/>
                </a:lnTo>
                <a:lnTo>
                  <a:pt x="2063729" y="731543"/>
                </a:lnTo>
                <a:lnTo>
                  <a:pt x="2068619" y="707144"/>
                </a:lnTo>
                <a:lnTo>
                  <a:pt x="2121566" y="707144"/>
                </a:lnTo>
                <a:lnTo>
                  <a:pt x="2104078" y="795862"/>
                </a:lnTo>
                <a:cubicBezTo>
                  <a:pt x="2103821" y="797175"/>
                  <a:pt x="2103628" y="798537"/>
                  <a:pt x="2103499" y="799946"/>
                </a:cubicBezTo>
                <a:cubicBezTo>
                  <a:pt x="2103371" y="801356"/>
                  <a:pt x="2103306" y="802653"/>
                  <a:pt x="2103306" y="803838"/>
                </a:cubicBezTo>
                <a:cubicBezTo>
                  <a:pt x="2103333" y="807766"/>
                  <a:pt x="2104308" y="810521"/>
                  <a:pt x="2106232" y="812103"/>
                </a:cubicBezTo>
                <a:cubicBezTo>
                  <a:pt x="2108155" y="813684"/>
                  <a:pt x="2110866" y="814445"/>
                  <a:pt x="2114365" y="814386"/>
                </a:cubicBezTo>
                <a:cubicBezTo>
                  <a:pt x="2115828" y="814364"/>
                  <a:pt x="2117081" y="814279"/>
                  <a:pt x="2118126" y="814129"/>
                </a:cubicBezTo>
                <a:cubicBezTo>
                  <a:pt x="2119171" y="813979"/>
                  <a:pt x="2119717" y="813893"/>
                  <a:pt x="2119766" y="813871"/>
                </a:cubicBezTo>
                <a:lnTo>
                  <a:pt x="2115136" y="838272"/>
                </a:lnTo>
                <a:cubicBezTo>
                  <a:pt x="2115056" y="838304"/>
                  <a:pt x="2113738" y="838433"/>
                  <a:pt x="2111183" y="838657"/>
                </a:cubicBezTo>
                <a:cubicBezTo>
                  <a:pt x="2108627" y="838882"/>
                  <a:pt x="2105317" y="839010"/>
                  <a:pt x="2101251" y="839043"/>
                </a:cubicBezTo>
                <a:cubicBezTo>
                  <a:pt x="2092928" y="839235"/>
                  <a:pt x="2085938" y="837373"/>
                  <a:pt x="2080280" y="833456"/>
                </a:cubicBezTo>
                <a:cubicBezTo>
                  <a:pt x="2074623" y="829539"/>
                  <a:pt x="2071679" y="822410"/>
                  <a:pt x="2071449" y="812071"/>
                </a:cubicBezTo>
                <a:lnTo>
                  <a:pt x="2070934" y="812071"/>
                </a:lnTo>
                <a:cubicBezTo>
                  <a:pt x="2066185" y="819473"/>
                  <a:pt x="2059537" y="826120"/>
                  <a:pt x="2050992" y="832013"/>
                </a:cubicBezTo>
                <a:cubicBezTo>
                  <a:pt x="2042446" y="837905"/>
                  <a:pt x="2031939" y="841020"/>
                  <a:pt x="2019470" y="841357"/>
                </a:cubicBezTo>
                <a:cubicBezTo>
                  <a:pt x="2008900" y="841448"/>
                  <a:pt x="2000035" y="838697"/>
                  <a:pt x="1992872" y="833103"/>
                </a:cubicBezTo>
                <a:cubicBezTo>
                  <a:pt x="1985710" y="827510"/>
                  <a:pt x="1981984" y="818526"/>
                  <a:pt x="1981695" y="806154"/>
                </a:cubicBezTo>
                <a:cubicBezTo>
                  <a:pt x="1981706" y="803828"/>
                  <a:pt x="1981877" y="801341"/>
                  <a:pt x="1982209" y="798693"/>
                </a:cubicBezTo>
                <a:cubicBezTo>
                  <a:pt x="1982541" y="796045"/>
                  <a:pt x="1982969" y="793301"/>
                  <a:pt x="1983493" y="790460"/>
                </a:cubicBezTo>
                <a:lnTo>
                  <a:pt x="1994798" y="731543"/>
                </a:lnTo>
                <a:lnTo>
                  <a:pt x="1974494" y="731543"/>
                </a:lnTo>
                <a:close/>
                <a:moveTo>
                  <a:pt x="1036405" y="707144"/>
                </a:moveTo>
                <a:lnTo>
                  <a:pt x="1089361" y="707144"/>
                </a:lnTo>
                <a:lnTo>
                  <a:pt x="1074179" y="784800"/>
                </a:lnTo>
                <a:cubicBezTo>
                  <a:pt x="1073777" y="787008"/>
                  <a:pt x="1073423" y="789152"/>
                  <a:pt x="1073117" y="791232"/>
                </a:cubicBezTo>
                <a:cubicBezTo>
                  <a:pt x="1072812" y="793311"/>
                  <a:pt x="1072651" y="795198"/>
                  <a:pt x="1072635" y="796892"/>
                </a:cubicBezTo>
                <a:cubicBezTo>
                  <a:pt x="1072581" y="801812"/>
                  <a:pt x="1073846" y="805607"/>
                  <a:pt x="1076430" y="808276"/>
                </a:cubicBezTo>
                <a:cubicBezTo>
                  <a:pt x="1079014" y="810946"/>
                  <a:pt x="1083239" y="812296"/>
                  <a:pt x="1089103" y="812328"/>
                </a:cubicBezTo>
                <a:cubicBezTo>
                  <a:pt x="1096796" y="812165"/>
                  <a:pt x="1103798" y="809805"/>
                  <a:pt x="1110108" y="805249"/>
                </a:cubicBezTo>
                <a:cubicBezTo>
                  <a:pt x="1116418" y="800692"/>
                  <a:pt x="1121684" y="794921"/>
                  <a:pt x="1125906" y="787935"/>
                </a:cubicBezTo>
                <a:cubicBezTo>
                  <a:pt x="1130129" y="780949"/>
                  <a:pt x="1132954" y="773729"/>
                  <a:pt x="1134383" y="766276"/>
                </a:cubicBezTo>
                <a:lnTo>
                  <a:pt x="1141063" y="731543"/>
                </a:lnTo>
                <a:lnTo>
                  <a:pt x="1120755" y="731543"/>
                </a:lnTo>
                <a:lnTo>
                  <a:pt x="1125644" y="707144"/>
                </a:lnTo>
                <a:lnTo>
                  <a:pt x="1178591" y="707144"/>
                </a:lnTo>
                <a:lnTo>
                  <a:pt x="1161103" y="795862"/>
                </a:lnTo>
                <a:cubicBezTo>
                  <a:pt x="1160846" y="797175"/>
                  <a:pt x="1160653" y="798537"/>
                  <a:pt x="1160524" y="799946"/>
                </a:cubicBezTo>
                <a:cubicBezTo>
                  <a:pt x="1160396" y="801356"/>
                  <a:pt x="1160331" y="802653"/>
                  <a:pt x="1160331" y="803838"/>
                </a:cubicBezTo>
                <a:cubicBezTo>
                  <a:pt x="1160358" y="807766"/>
                  <a:pt x="1161333" y="810521"/>
                  <a:pt x="1163257" y="812103"/>
                </a:cubicBezTo>
                <a:cubicBezTo>
                  <a:pt x="1165180" y="813684"/>
                  <a:pt x="1167892" y="814445"/>
                  <a:pt x="1171390" y="814386"/>
                </a:cubicBezTo>
                <a:cubicBezTo>
                  <a:pt x="1172853" y="814364"/>
                  <a:pt x="1174107" y="814279"/>
                  <a:pt x="1175151" y="814129"/>
                </a:cubicBezTo>
                <a:cubicBezTo>
                  <a:pt x="1176196" y="813979"/>
                  <a:pt x="1176742" y="813893"/>
                  <a:pt x="1176791" y="813871"/>
                </a:cubicBezTo>
                <a:lnTo>
                  <a:pt x="1172162" y="838272"/>
                </a:lnTo>
                <a:cubicBezTo>
                  <a:pt x="1172081" y="838304"/>
                  <a:pt x="1170763" y="838433"/>
                  <a:pt x="1168208" y="838657"/>
                </a:cubicBezTo>
                <a:cubicBezTo>
                  <a:pt x="1165652" y="838882"/>
                  <a:pt x="1162342" y="839010"/>
                  <a:pt x="1158276" y="839043"/>
                </a:cubicBezTo>
                <a:cubicBezTo>
                  <a:pt x="1149953" y="839235"/>
                  <a:pt x="1142963" y="837373"/>
                  <a:pt x="1137305" y="833456"/>
                </a:cubicBezTo>
                <a:cubicBezTo>
                  <a:pt x="1131648" y="829539"/>
                  <a:pt x="1128704" y="822410"/>
                  <a:pt x="1128474" y="812071"/>
                </a:cubicBezTo>
                <a:lnTo>
                  <a:pt x="1127960" y="812071"/>
                </a:lnTo>
                <a:cubicBezTo>
                  <a:pt x="1123210" y="819473"/>
                  <a:pt x="1116562" y="826120"/>
                  <a:pt x="1108017" y="832013"/>
                </a:cubicBezTo>
                <a:cubicBezTo>
                  <a:pt x="1099472" y="837905"/>
                  <a:pt x="1088964" y="841020"/>
                  <a:pt x="1076495" y="841357"/>
                </a:cubicBezTo>
                <a:cubicBezTo>
                  <a:pt x="1065926" y="841448"/>
                  <a:pt x="1057060" y="838697"/>
                  <a:pt x="1049897" y="833103"/>
                </a:cubicBezTo>
                <a:cubicBezTo>
                  <a:pt x="1042735" y="827510"/>
                  <a:pt x="1039009" y="818526"/>
                  <a:pt x="1038720" y="806154"/>
                </a:cubicBezTo>
                <a:cubicBezTo>
                  <a:pt x="1038731" y="803828"/>
                  <a:pt x="1038902" y="801341"/>
                  <a:pt x="1039234" y="798693"/>
                </a:cubicBezTo>
                <a:cubicBezTo>
                  <a:pt x="1039566" y="796045"/>
                  <a:pt x="1039994" y="793301"/>
                  <a:pt x="1040518" y="790460"/>
                </a:cubicBezTo>
                <a:lnTo>
                  <a:pt x="1051824" y="731543"/>
                </a:lnTo>
                <a:lnTo>
                  <a:pt x="1031519" y="731543"/>
                </a:lnTo>
                <a:close/>
                <a:moveTo>
                  <a:pt x="4245177" y="705344"/>
                </a:moveTo>
                <a:cubicBezTo>
                  <a:pt x="4247008" y="705365"/>
                  <a:pt x="4248615" y="705451"/>
                  <a:pt x="4249997" y="705601"/>
                </a:cubicBezTo>
                <a:cubicBezTo>
                  <a:pt x="4251379" y="705751"/>
                  <a:pt x="4252343" y="705836"/>
                  <a:pt x="4252889" y="705858"/>
                </a:cubicBezTo>
                <a:lnTo>
                  <a:pt x="4246462" y="737973"/>
                </a:lnTo>
                <a:cubicBezTo>
                  <a:pt x="4246060" y="737951"/>
                  <a:pt x="4245193" y="737866"/>
                  <a:pt x="4243859" y="737716"/>
                </a:cubicBezTo>
                <a:cubicBezTo>
                  <a:pt x="4242526" y="737566"/>
                  <a:pt x="4240822" y="737480"/>
                  <a:pt x="4238749" y="737458"/>
                </a:cubicBezTo>
                <a:cubicBezTo>
                  <a:pt x="4232104" y="737522"/>
                  <a:pt x="4225427" y="739738"/>
                  <a:pt x="4218715" y="744107"/>
                </a:cubicBezTo>
                <a:cubicBezTo>
                  <a:pt x="4212003" y="748476"/>
                  <a:pt x="4206049" y="754616"/>
                  <a:pt x="4200851" y="762528"/>
                </a:cubicBezTo>
                <a:cubicBezTo>
                  <a:pt x="4195654" y="770440"/>
                  <a:pt x="4192004" y="779743"/>
                  <a:pt x="4189901" y="790436"/>
                </a:cubicBezTo>
                <a:lnTo>
                  <a:pt x="4180903" y="838271"/>
                </a:lnTo>
                <a:lnTo>
                  <a:pt x="4148251" y="838271"/>
                </a:lnTo>
                <a:lnTo>
                  <a:pt x="4167791" y="737201"/>
                </a:lnTo>
                <a:cubicBezTo>
                  <a:pt x="4168096" y="735728"/>
                  <a:pt x="4167935" y="734431"/>
                  <a:pt x="4167309" y="733311"/>
                </a:cubicBezTo>
                <a:cubicBezTo>
                  <a:pt x="4166682" y="732192"/>
                  <a:pt x="4165300" y="731602"/>
                  <a:pt x="4163163" y="731543"/>
                </a:cubicBezTo>
                <a:lnTo>
                  <a:pt x="4148509" y="731543"/>
                </a:lnTo>
                <a:lnTo>
                  <a:pt x="4153393" y="707144"/>
                </a:lnTo>
                <a:lnTo>
                  <a:pt x="4187587" y="707144"/>
                </a:lnTo>
                <a:cubicBezTo>
                  <a:pt x="4192707" y="707128"/>
                  <a:pt x="4196478" y="708059"/>
                  <a:pt x="4198899" y="709937"/>
                </a:cubicBezTo>
                <a:cubicBezTo>
                  <a:pt x="4201320" y="711815"/>
                  <a:pt x="4202520" y="714737"/>
                  <a:pt x="4202499" y="718701"/>
                </a:cubicBezTo>
                <a:cubicBezTo>
                  <a:pt x="4202445" y="720778"/>
                  <a:pt x="4201974" y="723946"/>
                  <a:pt x="4201085" y="728207"/>
                </a:cubicBezTo>
                <a:cubicBezTo>
                  <a:pt x="4200195" y="732468"/>
                  <a:pt x="4199210" y="736151"/>
                  <a:pt x="4198128" y="739259"/>
                </a:cubicBezTo>
                <a:lnTo>
                  <a:pt x="4198642" y="739259"/>
                </a:lnTo>
                <a:cubicBezTo>
                  <a:pt x="4203152" y="729977"/>
                  <a:pt x="4209494" y="722076"/>
                  <a:pt x="4217667" y="715556"/>
                </a:cubicBezTo>
                <a:cubicBezTo>
                  <a:pt x="4225841" y="709037"/>
                  <a:pt x="4235011" y="705633"/>
                  <a:pt x="4245177" y="705344"/>
                </a:cubicBezTo>
                <a:close/>
                <a:moveTo>
                  <a:pt x="2797376" y="705344"/>
                </a:moveTo>
                <a:cubicBezTo>
                  <a:pt x="2799208" y="705365"/>
                  <a:pt x="2800815" y="705451"/>
                  <a:pt x="2802197" y="705601"/>
                </a:cubicBezTo>
                <a:cubicBezTo>
                  <a:pt x="2803579" y="705751"/>
                  <a:pt x="2804543" y="705836"/>
                  <a:pt x="2805089" y="705858"/>
                </a:cubicBezTo>
                <a:lnTo>
                  <a:pt x="2798662" y="737973"/>
                </a:lnTo>
                <a:cubicBezTo>
                  <a:pt x="2798260" y="737951"/>
                  <a:pt x="2797393" y="737866"/>
                  <a:pt x="2796059" y="737716"/>
                </a:cubicBezTo>
                <a:cubicBezTo>
                  <a:pt x="2794725" y="737566"/>
                  <a:pt x="2793022" y="737480"/>
                  <a:pt x="2790949" y="737458"/>
                </a:cubicBezTo>
                <a:cubicBezTo>
                  <a:pt x="2784304" y="737522"/>
                  <a:pt x="2777626" y="739738"/>
                  <a:pt x="2770915" y="744107"/>
                </a:cubicBezTo>
                <a:cubicBezTo>
                  <a:pt x="2764203" y="748476"/>
                  <a:pt x="2758249" y="754616"/>
                  <a:pt x="2753051" y="762528"/>
                </a:cubicBezTo>
                <a:cubicBezTo>
                  <a:pt x="2747854" y="770440"/>
                  <a:pt x="2744204" y="779743"/>
                  <a:pt x="2742101" y="790436"/>
                </a:cubicBezTo>
                <a:lnTo>
                  <a:pt x="2733102" y="838271"/>
                </a:lnTo>
                <a:lnTo>
                  <a:pt x="2700451" y="838271"/>
                </a:lnTo>
                <a:lnTo>
                  <a:pt x="2719990" y="737201"/>
                </a:lnTo>
                <a:cubicBezTo>
                  <a:pt x="2720296" y="735728"/>
                  <a:pt x="2720135" y="734431"/>
                  <a:pt x="2719508" y="733311"/>
                </a:cubicBezTo>
                <a:cubicBezTo>
                  <a:pt x="2718882" y="732192"/>
                  <a:pt x="2717500" y="731602"/>
                  <a:pt x="2715363" y="731543"/>
                </a:cubicBezTo>
                <a:lnTo>
                  <a:pt x="2700708" y="731543"/>
                </a:lnTo>
                <a:lnTo>
                  <a:pt x="2705593" y="707144"/>
                </a:lnTo>
                <a:lnTo>
                  <a:pt x="2739787" y="707144"/>
                </a:lnTo>
                <a:cubicBezTo>
                  <a:pt x="2744908" y="707128"/>
                  <a:pt x="2748678" y="708059"/>
                  <a:pt x="2751099" y="709937"/>
                </a:cubicBezTo>
                <a:cubicBezTo>
                  <a:pt x="2753520" y="711815"/>
                  <a:pt x="2754720" y="714737"/>
                  <a:pt x="2754699" y="718701"/>
                </a:cubicBezTo>
                <a:cubicBezTo>
                  <a:pt x="2754645" y="720778"/>
                  <a:pt x="2754174" y="723946"/>
                  <a:pt x="2753285" y="728207"/>
                </a:cubicBezTo>
                <a:cubicBezTo>
                  <a:pt x="2752395" y="732468"/>
                  <a:pt x="2751410" y="736151"/>
                  <a:pt x="2750328" y="739259"/>
                </a:cubicBezTo>
                <a:lnTo>
                  <a:pt x="2750842" y="739259"/>
                </a:lnTo>
                <a:cubicBezTo>
                  <a:pt x="2755352" y="729977"/>
                  <a:pt x="2761694" y="722076"/>
                  <a:pt x="2769867" y="715556"/>
                </a:cubicBezTo>
                <a:cubicBezTo>
                  <a:pt x="2778041" y="709037"/>
                  <a:pt x="2787210" y="705633"/>
                  <a:pt x="2797376" y="705344"/>
                </a:cubicBezTo>
                <a:close/>
                <a:moveTo>
                  <a:pt x="425652" y="705344"/>
                </a:moveTo>
                <a:cubicBezTo>
                  <a:pt x="427484" y="705365"/>
                  <a:pt x="429090" y="705451"/>
                  <a:pt x="430472" y="705601"/>
                </a:cubicBezTo>
                <a:cubicBezTo>
                  <a:pt x="431854" y="705751"/>
                  <a:pt x="432818" y="705836"/>
                  <a:pt x="433364" y="705858"/>
                </a:cubicBezTo>
                <a:lnTo>
                  <a:pt x="426937" y="737973"/>
                </a:lnTo>
                <a:cubicBezTo>
                  <a:pt x="426536" y="737951"/>
                  <a:pt x="425668" y="737866"/>
                  <a:pt x="424334" y="737716"/>
                </a:cubicBezTo>
                <a:cubicBezTo>
                  <a:pt x="423000" y="737566"/>
                  <a:pt x="421297" y="737480"/>
                  <a:pt x="419224" y="737458"/>
                </a:cubicBezTo>
                <a:cubicBezTo>
                  <a:pt x="412580" y="737522"/>
                  <a:pt x="405901" y="739738"/>
                  <a:pt x="399190" y="744107"/>
                </a:cubicBezTo>
                <a:cubicBezTo>
                  <a:pt x="392478" y="748476"/>
                  <a:pt x="386524" y="754616"/>
                  <a:pt x="381326" y="762528"/>
                </a:cubicBezTo>
                <a:cubicBezTo>
                  <a:pt x="376129" y="770440"/>
                  <a:pt x="372479" y="779743"/>
                  <a:pt x="370376" y="790436"/>
                </a:cubicBezTo>
                <a:lnTo>
                  <a:pt x="361378" y="838271"/>
                </a:lnTo>
                <a:lnTo>
                  <a:pt x="328726" y="838271"/>
                </a:lnTo>
                <a:lnTo>
                  <a:pt x="348266" y="737201"/>
                </a:lnTo>
                <a:cubicBezTo>
                  <a:pt x="348571" y="735728"/>
                  <a:pt x="348410" y="734431"/>
                  <a:pt x="347784" y="733311"/>
                </a:cubicBezTo>
                <a:cubicBezTo>
                  <a:pt x="347157" y="732192"/>
                  <a:pt x="345775" y="731602"/>
                  <a:pt x="343638" y="731543"/>
                </a:cubicBezTo>
                <a:lnTo>
                  <a:pt x="328983" y="731543"/>
                </a:lnTo>
                <a:lnTo>
                  <a:pt x="333868" y="707144"/>
                </a:lnTo>
                <a:lnTo>
                  <a:pt x="368062" y="707144"/>
                </a:lnTo>
                <a:cubicBezTo>
                  <a:pt x="373183" y="707128"/>
                  <a:pt x="376953" y="708059"/>
                  <a:pt x="379374" y="709937"/>
                </a:cubicBezTo>
                <a:cubicBezTo>
                  <a:pt x="381795" y="711815"/>
                  <a:pt x="382995" y="714737"/>
                  <a:pt x="382974" y="718701"/>
                </a:cubicBezTo>
                <a:cubicBezTo>
                  <a:pt x="382920" y="720778"/>
                  <a:pt x="382449" y="723946"/>
                  <a:pt x="381560" y="728207"/>
                </a:cubicBezTo>
                <a:cubicBezTo>
                  <a:pt x="380671" y="732468"/>
                  <a:pt x="379685" y="736151"/>
                  <a:pt x="378603" y="739259"/>
                </a:cubicBezTo>
                <a:lnTo>
                  <a:pt x="379117" y="739259"/>
                </a:lnTo>
                <a:cubicBezTo>
                  <a:pt x="383627" y="729977"/>
                  <a:pt x="389969" y="722076"/>
                  <a:pt x="398142" y="715556"/>
                </a:cubicBezTo>
                <a:cubicBezTo>
                  <a:pt x="406316" y="709037"/>
                  <a:pt x="415486" y="705633"/>
                  <a:pt x="425652" y="705344"/>
                </a:cubicBezTo>
                <a:close/>
                <a:moveTo>
                  <a:pt x="4062438" y="704058"/>
                </a:moveTo>
                <a:cubicBezTo>
                  <a:pt x="4080897" y="704314"/>
                  <a:pt x="4095800" y="709646"/>
                  <a:pt x="4107146" y="720054"/>
                </a:cubicBezTo>
                <a:cubicBezTo>
                  <a:pt x="4118493" y="730463"/>
                  <a:pt x="4124329" y="744412"/>
                  <a:pt x="4124654" y="761902"/>
                </a:cubicBezTo>
                <a:cubicBezTo>
                  <a:pt x="4124417" y="777381"/>
                  <a:pt x="4120380" y="791070"/>
                  <a:pt x="4112545" y="802969"/>
                </a:cubicBezTo>
                <a:cubicBezTo>
                  <a:pt x="4104711" y="814868"/>
                  <a:pt x="4094503" y="824209"/>
                  <a:pt x="4081923" y="830991"/>
                </a:cubicBezTo>
                <a:cubicBezTo>
                  <a:pt x="4069342" y="837774"/>
                  <a:pt x="4055815" y="841229"/>
                  <a:pt x="4041341" y="841357"/>
                </a:cubicBezTo>
                <a:cubicBezTo>
                  <a:pt x="4022995" y="841123"/>
                  <a:pt x="4008124" y="835812"/>
                  <a:pt x="3996730" y="825425"/>
                </a:cubicBezTo>
                <a:cubicBezTo>
                  <a:pt x="3985335" y="815038"/>
                  <a:pt x="3979467" y="800981"/>
                  <a:pt x="3979125" y="783256"/>
                </a:cubicBezTo>
                <a:cubicBezTo>
                  <a:pt x="3979353" y="767942"/>
                  <a:pt x="3983352" y="754351"/>
                  <a:pt x="3991120" y="742484"/>
                </a:cubicBezTo>
                <a:cubicBezTo>
                  <a:pt x="3998888" y="730616"/>
                  <a:pt x="4009057" y="721279"/>
                  <a:pt x="4021628" y="714471"/>
                </a:cubicBezTo>
                <a:cubicBezTo>
                  <a:pt x="4034199" y="707663"/>
                  <a:pt x="4047802" y="704192"/>
                  <a:pt x="4062438" y="704058"/>
                </a:cubicBezTo>
                <a:close/>
                <a:moveTo>
                  <a:pt x="3840266" y="704058"/>
                </a:moveTo>
                <a:cubicBezTo>
                  <a:pt x="3853146" y="704475"/>
                  <a:pt x="3862683" y="706980"/>
                  <a:pt x="3868877" y="711571"/>
                </a:cubicBezTo>
                <a:cubicBezTo>
                  <a:pt x="3875071" y="716163"/>
                  <a:pt x="3878564" y="720337"/>
                  <a:pt x="3879357" y="724094"/>
                </a:cubicBezTo>
                <a:lnTo>
                  <a:pt x="3879871" y="724094"/>
                </a:lnTo>
                <a:cubicBezTo>
                  <a:pt x="3879844" y="724094"/>
                  <a:pt x="3879834" y="723709"/>
                  <a:pt x="3879839" y="722939"/>
                </a:cubicBezTo>
                <a:cubicBezTo>
                  <a:pt x="3879844" y="722168"/>
                  <a:pt x="3880027" y="721013"/>
                  <a:pt x="3880386" y="719472"/>
                </a:cubicBezTo>
                <a:cubicBezTo>
                  <a:pt x="3880884" y="716149"/>
                  <a:pt x="3882523" y="713292"/>
                  <a:pt x="3885304" y="710900"/>
                </a:cubicBezTo>
                <a:cubicBezTo>
                  <a:pt x="3888085" y="708508"/>
                  <a:pt x="3892103" y="707256"/>
                  <a:pt x="3897359" y="707144"/>
                </a:cubicBezTo>
                <a:lnTo>
                  <a:pt x="3930278" y="707144"/>
                </a:lnTo>
                <a:lnTo>
                  <a:pt x="3925391" y="731543"/>
                </a:lnTo>
                <a:lnTo>
                  <a:pt x="3913047" y="731543"/>
                </a:lnTo>
                <a:cubicBezTo>
                  <a:pt x="3911225" y="731549"/>
                  <a:pt x="3909725" y="731988"/>
                  <a:pt x="3908546" y="732862"/>
                </a:cubicBezTo>
                <a:cubicBezTo>
                  <a:pt x="3907367" y="733736"/>
                  <a:pt x="3906639" y="735012"/>
                  <a:pt x="3906360" y="736690"/>
                </a:cubicBezTo>
                <a:lnTo>
                  <a:pt x="3887844" y="831589"/>
                </a:lnTo>
                <a:cubicBezTo>
                  <a:pt x="3884672" y="846511"/>
                  <a:pt x="3879214" y="858426"/>
                  <a:pt x="3871470" y="867332"/>
                </a:cubicBezTo>
                <a:cubicBezTo>
                  <a:pt x="3863726" y="876239"/>
                  <a:pt x="3854725" y="882644"/>
                  <a:pt x="3844467" y="886548"/>
                </a:cubicBezTo>
                <a:cubicBezTo>
                  <a:pt x="3834208" y="890452"/>
                  <a:pt x="3823721" y="892362"/>
                  <a:pt x="3813006" y="892278"/>
                </a:cubicBezTo>
                <a:cubicBezTo>
                  <a:pt x="3798592" y="891909"/>
                  <a:pt x="3787198" y="890143"/>
                  <a:pt x="3778825" y="886980"/>
                </a:cubicBezTo>
                <a:cubicBezTo>
                  <a:pt x="3770451" y="883817"/>
                  <a:pt x="3765225" y="881473"/>
                  <a:pt x="3763146" y="879948"/>
                </a:cubicBezTo>
                <a:lnTo>
                  <a:pt x="3776256" y="857068"/>
                </a:lnTo>
                <a:cubicBezTo>
                  <a:pt x="3776374" y="857422"/>
                  <a:pt x="3779543" y="858838"/>
                  <a:pt x="3785763" y="861316"/>
                </a:cubicBezTo>
                <a:cubicBezTo>
                  <a:pt x="3791984" y="863794"/>
                  <a:pt x="3800550" y="865210"/>
                  <a:pt x="3811463" y="865564"/>
                </a:cubicBezTo>
                <a:cubicBezTo>
                  <a:pt x="3822409" y="865757"/>
                  <a:pt x="3831764" y="863183"/>
                  <a:pt x="3839527" y="857842"/>
                </a:cubicBezTo>
                <a:cubicBezTo>
                  <a:pt x="3847291" y="852501"/>
                  <a:pt x="3852595" y="843236"/>
                  <a:pt x="3855440" y="830048"/>
                </a:cubicBezTo>
                <a:cubicBezTo>
                  <a:pt x="3856366" y="825804"/>
                  <a:pt x="3857149" y="822604"/>
                  <a:pt x="3857786" y="820447"/>
                </a:cubicBezTo>
                <a:cubicBezTo>
                  <a:pt x="3858424" y="818291"/>
                  <a:pt x="3858756" y="817210"/>
                  <a:pt x="3858783" y="817204"/>
                </a:cubicBezTo>
                <a:lnTo>
                  <a:pt x="3858526" y="817204"/>
                </a:lnTo>
                <a:cubicBezTo>
                  <a:pt x="3853822" y="823145"/>
                  <a:pt x="3848442" y="827704"/>
                  <a:pt x="3842388" y="830883"/>
                </a:cubicBezTo>
                <a:cubicBezTo>
                  <a:pt x="3836334" y="834062"/>
                  <a:pt x="3829283" y="835667"/>
                  <a:pt x="3821235" y="835699"/>
                </a:cubicBezTo>
                <a:cubicBezTo>
                  <a:pt x="3804741" y="835390"/>
                  <a:pt x="3792233" y="830293"/>
                  <a:pt x="3783710" y="820410"/>
                </a:cubicBezTo>
                <a:cubicBezTo>
                  <a:pt x="3775187" y="810527"/>
                  <a:pt x="3770904" y="797714"/>
                  <a:pt x="3770861" y="781971"/>
                </a:cubicBezTo>
                <a:cubicBezTo>
                  <a:pt x="3770894" y="769507"/>
                  <a:pt x="3773597" y="757361"/>
                  <a:pt x="3778970" y="745533"/>
                </a:cubicBezTo>
                <a:cubicBezTo>
                  <a:pt x="3784343" y="733705"/>
                  <a:pt x="3792187" y="723907"/>
                  <a:pt x="3802502" y="716139"/>
                </a:cubicBezTo>
                <a:cubicBezTo>
                  <a:pt x="3812817" y="708370"/>
                  <a:pt x="3825406" y="704343"/>
                  <a:pt x="3840266" y="704058"/>
                </a:cubicBezTo>
                <a:close/>
                <a:moveTo>
                  <a:pt x="3709225" y="704058"/>
                </a:moveTo>
                <a:cubicBezTo>
                  <a:pt x="3720424" y="704074"/>
                  <a:pt x="3729311" y="707060"/>
                  <a:pt x="3735884" y="713018"/>
                </a:cubicBezTo>
                <a:cubicBezTo>
                  <a:pt x="3742457" y="718975"/>
                  <a:pt x="3745819" y="727808"/>
                  <a:pt x="3745969" y="739516"/>
                </a:cubicBezTo>
                <a:cubicBezTo>
                  <a:pt x="3745839" y="745215"/>
                  <a:pt x="3744928" y="752391"/>
                  <a:pt x="3743237" y="761043"/>
                </a:cubicBezTo>
                <a:cubicBezTo>
                  <a:pt x="3741546" y="769696"/>
                  <a:pt x="3739855" y="778036"/>
                  <a:pt x="3738163" y="786063"/>
                </a:cubicBezTo>
                <a:cubicBezTo>
                  <a:pt x="3736471" y="794091"/>
                  <a:pt x="3735558" y="800015"/>
                  <a:pt x="3735425" y="803838"/>
                </a:cubicBezTo>
                <a:cubicBezTo>
                  <a:pt x="3735467" y="807879"/>
                  <a:pt x="3736475" y="810666"/>
                  <a:pt x="3738446" y="812199"/>
                </a:cubicBezTo>
                <a:cubicBezTo>
                  <a:pt x="3740418" y="813732"/>
                  <a:pt x="3743097" y="814461"/>
                  <a:pt x="3746483" y="814386"/>
                </a:cubicBezTo>
                <a:cubicBezTo>
                  <a:pt x="3748069" y="814364"/>
                  <a:pt x="3749398" y="814279"/>
                  <a:pt x="3750469" y="814129"/>
                </a:cubicBezTo>
                <a:cubicBezTo>
                  <a:pt x="3751541" y="813979"/>
                  <a:pt x="3752098" y="813893"/>
                  <a:pt x="3752141" y="813871"/>
                </a:cubicBezTo>
                <a:lnTo>
                  <a:pt x="3747512" y="838272"/>
                </a:lnTo>
                <a:cubicBezTo>
                  <a:pt x="3747480" y="838304"/>
                  <a:pt x="3746322" y="838433"/>
                  <a:pt x="3744040" y="838657"/>
                </a:cubicBezTo>
                <a:cubicBezTo>
                  <a:pt x="3741758" y="838882"/>
                  <a:pt x="3738543" y="839010"/>
                  <a:pt x="3734397" y="839043"/>
                </a:cubicBezTo>
                <a:cubicBezTo>
                  <a:pt x="3729710" y="839166"/>
                  <a:pt x="3724895" y="838662"/>
                  <a:pt x="3719952" y="837530"/>
                </a:cubicBezTo>
                <a:cubicBezTo>
                  <a:pt x="3715008" y="836398"/>
                  <a:pt x="3710822" y="833896"/>
                  <a:pt x="3707391" y="830023"/>
                </a:cubicBezTo>
                <a:cubicBezTo>
                  <a:pt x="3703961" y="826151"/>
                  <a:pt x="3702171" y="820167"/>
                  <a:pt x="3702024" y="812070"/>
                </a:cubicBezTo>
                <a:cubicBezTo>
                  <a:pt x="3702148" y="807220"/>
                  <a:pt x="3703014" y="800655"/>
                  <a:pt x="3704622" y="792374"/>
                </a:cubicBezTo>
                <a:cubicBezTo>
                  <a:pt x="3706231" y="784094"/>
                  <a:pt x="3707839" y="775927"/>
                  <a:pt x="3709449" y="767874"/>
                </a:cubicBezTo>
                <a:cubicBezTo>
                  <a:pt x="3711059" y="759822"/>
                  <a:pt x="3711927" y="753712"/>
                  <a:pt x="3712054" y="749546"/>
                </a:cubicBezTo>
                <a:cubicBezTo>
                  <a:pt x="3712097" y="744616"/>
                  <a:pt x="3710789" y="740780"/>
                  <a:pt x="3708132" y="738037"/>
                </a:cubicBezTo>
                <a:cubicBezTo>
                  <a:pt x="3705474" y="735294"/>
                  <a:pt x="3701210" y="733901"/>
                  <a:pt x="3695337" y="733858"/>
                </a:cubicBezTo>
                <a:cubicBezTo>
                  <a:pt x="3683807" y="734249"/>
                  <a:pt x="3673885" y="738932"/>
                  <a:pt x="3665569" y="747906"/>
                </a:cubicBezTo>
                <a:cubicBezTo>
                  <a:pt x="3657254" y="756880"/>
                  <a:pt x="3651832" y="767800"/>
                  <a:pt x="3649303" y="780664"/>
                </a:cubicBezTo>
                <a:lnTo>
                  <a:pt x="3637987" y="838271"/>
                </a:lnTo>
                <a:lnTo>
                  <a:pt x="3605326" y="838271"/>
                </a:lnTo>
                <a:lnTo>
                  <a:pt x="3625129" y="737201"/>
                </a:lnTo>
                <a:cubicBezTo>
                  <a:pt x="3625402" y="735503"/>
                  <a:pt x="3625177" y="734142"/>
                  <a:pt x="3624454" y="733119"/>
                </a:cubicBezTo>
                <a:cubicBezTo>
                  <a:pt x="3623730" y="732095"/>
                  <a:pt x="3622412" y="731570"/>
                  <a:pt x="3620499" y="731543"/>
                </a:cubicBezTo>
                <a:lnTo>
                  <a:pt x="3605840" y="731543"/>
                </a:lnTo>
                <a:lnTo>
                  <a:pt x="3610470" y="707144"/>
                </a:lnTo>
                <a:lnTo>
                  <a:pt x="3644931" y="707144"/>
                </a:lnTo>
                <a:cubicBezTo>
                  <a:pt x="3650042" y="707160"/>
                  <a:pt x="3653772" y="708155"/>
                  <a:pt x="3656118" y="710130"/>
                </a:cubicBezTo>
                <a:cubicBezTo>
                  <a:pt x="3658465" y="712104"/>
                  <a:pt x="3659622" y="714961"/>
                  <a:pt x="3659590" y="718701"/>
                </a:cubicBezTo>
                <a:cubicBezTo>
                  <a:pt x="3659574" y="720291"/>
                  <a:pt x="3659285" y="722570"/>
                  <a:pt x="3658722" y="725540"/>
                </a:cubicBezTo>
                <a:cubicBezTo>
                  <a:pt x="3658160" y="728510"/>
                  <a:pt x="3657420" y="731111"/>
                  <a:pt x="3656504" y="733344"/>
                </a:cubicBezTo>
                <a:lnTo>
                  <a:pt x="3657018" y="733344"/>
                </a:lnTo>
                <a:cubicBezTo>
                  <a:pt x="3657801" y="731446"/>
                  <a:pt x="3660293" y="728192"/>
                  <a:pt x="3664496" y="723582"/>
                </a:cubicBezTo>
                <a:cubicBezTo>
                  <a:pt x="3668698" y="718972"/>
                  <a:pt x="3674543" y="714633"/>
                  <a:pt x="3682031" y="710566"/>
                </a:cubicBezTo>
                <a:cubicBezTo>
                  <a:pt x="3689519" y="706498"/>
                  <a:pt x="3698584" y="704329"/>
                  <a:pt x="3709225" y="704058"/>
                </a:cubicBezTo>
                <a:close/>
                <a:moveTo>
                  <a:pt x="3356800" y="704058"/>
                </a:moveTo>
                <a:cubicBezTo>
                  <a:pt x="3367999" y="704074"/>
                  <a:pt x="3376886" y="707060"/>
                  <a:pt x="3383459" y="713018"/>
                </a:cubicBezTo>
                <a:cubicBezTo>
                  <a:pt x="3390032" y="718975"/>
                  <a:pt x="3393394" y="727808"/>
                  <a:pt x="3393544" y="739516"/>
                </a:cubicBezTo>
                <a:cubicBezTo>
                  <a:pt x="3393414" y="745215"/>
                  <a:pt x="3392503" y="752391"/>
                  <a:pt x="3390812" y="761043"/>
                </a:cubicBezTo>
                <a:cubicBezTo>
                  <a:pt x="3389121" y="769696"/>
                  <a:pt x="3387430" y="778036"/>
                  <a:pt x="3385738" y="786063"/>
                </a:cubicBezTo>
                <a:cubicBezTo>
                  <a:pt x="3384046" y="794091"/>
                  <a:pt x="3383133" y="800015"/>
                  <a:pt x="3383000" y="803838"/>
                </a:cubicBezTo>
                <a:cubicBezTo>
                  <a:pt x="3383043" y="807879"/>
                  <a:pt x="3384050" y="810666"/>
                  <a:pt x="3386021" y="812199"/>
                </a:cubicBezTo>
                <a:cubicBezTo>
                  <a:pt x="3387993" y="813732"/>
                  <a:pt x="3390672" y="814461"/>
                  <a:pt x="3394058" y="814386"/>
                </a:cubicBezTo>
                <a:cubicBezTo>
                  <a:pt x="3395644" y="814364"/>
                  <a:pt x="3396973" y="814279"/>
                  <a:pt x="3398044" y="814129"/>
                </a:cubicBezTo>
                <a:cubicBezTo>
                  <a:pt x="3399116" y="813979"/>
                  <a:pt x="3399673" y="813893"/>
                  <a:pt x="3399716" y="813871"/>
                </a:cubicBezTo>
                <a:lnTo>
                  <a:pt x="3395087" y="838272"/>
                </a:lnTo>
                <a:cubicBezTo>
                  <a:pt x="3395055" y="838304"/>
                  <a:pt x="3393898" y="838433"/>
                  <a:pt x="3391615" y="838657"/>
                </a:cubicBezTo>
                <a:cubicBezTo>
                  <a:pt x="3389333" y="838882"/>
                  <a:pt x="3386118" y="839010"/>
                  <a:pt x="3381972" y="839043"/>
                </a:cubicBezTo>
                <a:cubicBezTo>
                  <a:pt x="3377285" y="839166"/>
                  <a:pt x="3372470" y="838662"/>
                  <a:pt x="3367527" y="837530"/>
                </a:cubicBezTo>
                <a:cubicBezTo>
                  <a:pt x="3362583" y="836398"/>
                  <a:pt x="3358397" y="833896"/>
                  <a:pt x="3354966" y="830023"/>
                </a:cubicBezTo>
                <a:cubicBezTo>
                  <a:pt x="3351535" y="826151"/>
                  <a:pt x="3349746" y="820167"/>
                  <a:pt x="3349599" y="812070"/>
                </a:cubicBezTo>
                <a:cubicBezTo>
                  <a:pt x="3349723" y="807220"/>
                  <a:pt x="3350589" y="800655"/>
                  <a:pt x="3352197" y="792374"/>
                </a:cubicBezTo>
                <a:cubicBezTo>
                  <a:pt x="3353806" y="784094"/>
                  <a:pt x="3355415" y="775927"/>
                  <a:pt x="3357024" y="767874"/>
                </a:cubicBezTo>
                <a:cubicBezTo>
                  <a:pt x="3358634" y="759822"/>
                  <a:pt x="3359502" y="753712"/>
                  <a:pt x="3359629" y="749546"/>
                </a:cubicBezTo>
                <a:cubicBezTo>
                  <a:pt x="3359671" y="744616"/>
                  <a:pt x="3358364" y="740780"/>
                  <a:pt x="3355707" y="738037"/>
                </a:cubicBezTo>
                <a:cubicBezTo>
                  <a:pt x="3353049" y="735294"/>
                  <a:pt x="3348785" y="733901"/>
                  <a:pt x="3342913" y="733858"/>
                </a:cubicBezTo>
                <a:cubicBezTo>
                  <a:pt x="3331382" y="734249"/>
                  <a:pt x="3321460" y="738932"/>
                  <a:pt x="3313144" y="747906"/>
                </a:cubicBezTo>
                <a:cubicBezTo>
                  <a:pt x="3304829" y="756880"/>
                  <a:pt x="3299407" y="767800"/>
                  <a:pt x="3296878" y="780664"/>
                </a:cubicBezTo>
                <a:lnTo>
                  <a:pt x="3285562" y="838271"/>
                </a:lnTo>
                <a:lnTo>
                  <a:pt x="3252901" y="838271"/>
                </a:lnTo>
                <a:lnTo>
                  <a:pt x="3272704" y="737201"/>
                </a:lnTo>
                <a:cubicBezTo>
                  <a:pt x="3272977" y="735503"/>
                  <a:pt x="3272752" y="734142"/>
                  <a:pt x="3272029" y="733119"/>
                </a:cubicBezTo>
                <a:cubicBezTo>
                  <a:pt x="3271305" y="732095"/>
                  <a:pt x="3269987" y="731570"/>
                  <a:pt x="3268074" y="731543"/>
                </a:cubicBezTo>
                <a:lnTo>
                  <a:pt x="3253415" y="731543"/>
                </a:lnTo>
                <a:lnTo>
                  <a:pt x="3258045" y="707144"/>
                </a:lnTo>
                <a:lnTo>
                  <a:pt x="3292506" y="707144"/>
                </a:lnTo>
                <a:cubicBezTo>
                  <a:pt x="3297617" y="707160"/>
                  <a:pt x="3301347" y="708155"/>
                  <a:pt x="3303693" y="710130"/>
                </a:cubicBezTo>
                <a:cubicBezTo>
                  <a:pt x="3306040" y="712104"/>
                  <a:pt x="3307197" y="714961"/>
                  <a:pt x="3307165" y="718701"/>
                </a:cubicBezTo>
                <a:cubicBezTo>
                  <a:pt x="3307149" y="720291"/>
                  <a:pt x="3306860" y="722570"/>
                  <a:pt x="3306297" y="725540"/>
                </a:cubicBezTo>
                <a:cubicBezTo>
                  <a:pt x="3305735" y="728510"/>
                  <a:pt x="3304995" y="731111"/>
                  <a:pt x="3304079" y="733344"/>
                </a:cubicBezTo>
                <a:lnTo>
                  <a:pt x="3304593" y="733344"/>
                </a:lnTo>
                <a:cubicBezTo>
                  <a:pt x="3305376" y="731446"/>
                  <a:pt x="3307868" y="728192"/>
                  <a:pt x="3312071" y="723582"/>
                </a:cubicBezTo>
                <a:cubicBezTo>
                  <a:pt x="3316273" y="718972"/>
                  <a:pt x="3322118" y="714633"/>
                  <a:pt x="3329606" y="710566"/>
                </a:cubicBezTo>
                <a:cubicBezTo>
                  <a:pt x="3337094" y="706498"/>
                  <a:pt x="3346159" y="704329"/>
                  <a:pt x="3356800" y="704058"/>
                </a:cubicBezTo>
                <a:close/>
                <a:moveTo>
                  <a:pt x="3179196" y="704058"/>
                </a:moveTo>
                <a:cubicBezTo>
                  <a:pt x="3196670" y="704308"/>
                  <a:pt x="3209739" y="708944"/>
                  <a:pt x="3218402" y="717967"/>
                </a:cubicBezTo>
                <a:cubicBezTo>
                  <a:pt x="3227066" y="726989"/>
                  <a:pt x="3231392" y="738896"/>
                  <a:pt x="3231381" y="753688"/>
                </a:cubicBezTo>
                <a:cubicBezTo>
                  <a:pt x="3231198" y="759620"/>
                  <a:pt x="3230471" y="764972"/>
                  <a:pt x="3229197" y="769745"/>
                </a:cubicBezTo>
                <a:cubicBezTo>
                  <a:pt x="3227923" y="774517"/>
                  <a:pt x="3227195" y="777043"/>
                  <a:pt x="3227013" y="777321"/>
                </a:cubicBezTo>
                <a:lnTo>
                  <a:pt x="3136741" y="777321"/>
                </a:lnTo>
                <a:cubicBezTo>
                  <a:pt x="3136708" y="777374"/>
                  <a:pt x="3136580" y="778039"/>
                  <a:pt x="3136355" y="779315"/>
                </a:cubicBezTo>
                <a:cubicBezTo>
                  <a:pt x="3136130" y="780592"/>
                  <a:pt x="3136001" y="782157"/>
                  <a:pt x="3135969" y="784013"/>
                </a:cubicBezTo>
                <a:cubicBezTo>
                  <a:pt x="3136038" y="792802"/>
                  <a:pt x="3138922" y="799934"/>
                  <a:pt x="3144621" y="805409"/>
                </a:cubicBezTo>
                <a:cubicBezTo>
                  <a:pt x="3150319" y="810885"/>
                  <a:pt x="3158413" y="813705"/>
                  <a:pt x="3168904" y="813872"/>
                </a:cubicBezTo>
                <a:cubicBezTo>
                  <a:pt x="3176047" y="813694"/>
                  <a:pt x="3182685" y="812448"/>
                  <a:pt x="3188817" y="810134"/>
                </a:cubicBezTo>
                <a:cubicBezTo>
                  <a:pt x="3194948" y="807821"/>
                  <a:pt x="3199908" y="805508"/>
                  <a:pt x="3203695" y="803194"/>
                </a:cubicBezTo>
                <a:cubicBezTo>
                  <a:pt x="3207482" y="800881"/>
                  <a:pt x="3209432" y="799635"/>
                  <a:pt x="3209543" y="799457"/>
                </a:cubicBezTo>
                <a:lnTo>
                  <a:pt x="3218278" y="824147"/>
                </a:lnTo>
                <a:cubicBezTo>
                  <a:pt x="3218176" y="824359"/>
                  <a:pt x="3215866" y="825846"/>
                  <a:pt x="3211347" y="828609"/>
                </a:cubicBezTo>
                <a:cubicBezTo>
                  <a:pt x="3206828" y="831371"/>
                  <a:pt x="3200708" y="834133"/>
                  <a:pt x="3192988" y="836895"/>
                </a:cubicBezTo>
                <a:cubicBezTo>
                  <a:pt x="3185267" y="839657"/>
                  <a:pt x="3176553" y="841145"/>
                  <a:pt x="3166845" y="841357"/>
                </a:cubicBezTo>
                <a:cubicBezTo>
                  <a:pt x="3146296" y="840989"/>
                  <a:pt x="3130557" y="835560"/>
                  <a:pt x="3119628" y="825070"/>
                </a:cubicBezTo>
                <a:cubicBezTo>
                  <a:pt x="3108698" y="814581"/>
                  <a:pt x="3103183" y="801238"/>
                  <a:pt x="3103082" y="785042"/>
                </a:cubicBezTo>
                <a:cubicBezTo>
                  <a:pt x="3103212" y="770038"/>
                  <a:pt x="3106550" y="756449"/>
                  <a:pt x="3113095" y="744275"/>
                </a:cubicBezTo>
                <a:cubicBezTo>
                  <a:pt x="3119641" y="732101"/>
                  <a:pt x="3128617" y="722399"/>
                  <a:pt x="3140022" y="715168"/>
                </a:cubicBezTo>
                <a:cubicBezTo>
                  <a:pt x="3151428" y="707937"/>
                  <a:pt x="3164486" y="704234"/>
                  <a:pt x="3179196" y="704058"/>
                </a:cubicBezTo>
                <a:close/>
                <a:moveTo>
                  <a:pt x="2883921" y="704058"/>
                </a:moveTo>
                <a:cubicBezTo>
                  <a:pt x="2901395" y="704308"/>
                  <a:pt x="2914464" y="708944"/>
                  <a:pt x="2923127" y="717967"/>
                </a:cubicBezTo>
                <a:cubicBezTo>
                  <a:pt x="2931791" y="726989"/>
                  <a:pt x="2936117" y="738896"/>
                  <a:pt x="2936105" y="753688"/>
                </a:cubicBezTo>
                <a:cubicBezTo>
                  <a:pt x="2935924" y="759620"/>
                  <a:pt x="2935196" y="764972"/>
                  <a:pt x="2933922" y="769745"/>
                </a:cubicBezTo>
                <a:cubicBezTo>
                  <a:pt x="2932648" y="774517"/>
                  <a:pt x="2931920" y="777043"/>
                  <a:pt x="2931738" y="777321"/>
                </a:cubicBezTo>
                <a:lnTo>
                  <a:pt x="2841466" y="777321"/>
                </a:lnTo>
                <a:cubicBezTo>
                  <a:pt x="2841434" y="777374"/>
                  <a:pt x="2841305" y="778039"/>
                  <a:pt x="2841080" y="779315"/>
                </a:cubicBezTo>
                <a:cubicBezTo>
                  <a:pt x="2840855" y="780592"/>
                  <a:pt x="2840726" y="782157"/>
                  <a:pt x="2840694" y="784013"/>
                </a:cubicBezTo>
                <a:cubicBezTo>
                  <a:pt x="2840764" y="792802"/>
                  <a:pt x="2843647" y="799934"/>
                  <a:pt x="2849346" y="805409"/>
                </a:cubicBezTo>
                <a:cubicBezTo>
                  <a:pt x="2855044" y="810885"/>
                  <a:pt x="2863138" y="813705"/>
                  <a:pt x="2873629" y="813872"/>
                </a:cubicBezTo>
                <a:cubicBezTo>
                  <a:pt x="2880773" y="813694"/>
                  <a:pt x="2887410" y="812448"/>
                  <a:pt x="2893542" y="810134"/>
                </a:cubicBezTo>
                <a:cubicBezTo>
                  <a:pt x="2899674" y="807821"/>
                  <a:pt x="2904633" y="805508"/>
                  <a:pt x="2908420" y="803194"/>
                </a:cubicBezTo>
                <a:cubicBezTo>
                  <a:pt x="2912207" y="800881"/>
                  <a:pt x="2914157" y="799635"/>
                  <a:pt x="2914268" y="799457"/>
                </a:cubicBezTo>
                <a:lnTo>
                  <a:pt x="2923003" y="824147"/>
                </a:lnTo>
                <a:cubicBezTo>
                  <a:pt x="2922902" y="824359"/>
                  <a:pt x="2920591" y="825846"/>
                  <a:pt x="2916072" y="828609"/>
                </a:cubicBezTo>
                <a:cubicBezTo>
                  <a:pt x="2911553" y="831371"/>
                  <a:pt x="2905433" y="834133"/>
                  <a:pt x="2897713" y="836895"/>
                </a:cubicBezTo>
                <a:cubicBezTo>
                  <a:pt x="2889992" y="839657"/>
                  <a:pt x="2881278" y="841145"/>
                  <a:pt x="2871570" y="841357"/>
                </a:cubicBezTo>
                <a:cubicBezTo>
                  <a:pt x="2851021" y="840989"/>
                  <a:pt x="2835282" y="835560"/>
                  <a:pt x="2824353" y="825070"/>
                </a:cubicBezTo>
                <a:cubicBezTo>
                  <a:pt x="2813423" y="814581"/>
                  <a:pt x="2807908" y="801238"/>
                  <a:pt x="2807807" y="785042"/>
                </a:cubicBezTo>
                <a:cubicBezTo>
                  <a:pt x="2807937" y="770038"/>
                  <a:pt x="2811275" y="756449"/>
                  <a:pt x="2817821" y="744275"/>
                </a:cubicBezTo>
                <a:cubicBezTo>
                  <a:pt x="2824366" y="732101"/>
                  <a:pt x="2833342" y="722399"/>
                  <a:pt x="2844747" y="715168"/>
                </a:cubicBezTo>
                <a:cubicBezTo>
                  <a:pt x="2856153" y="707937"/>
                  <a:pt x="2869211" y="704234"/>
                  <a:pt x="2883921" y="704058"/>
                </a:cubicBezTo>
                <a:close/>
                <a:moveTo>
                  <a:pt x="2623641" y="704058"/>
                </a:moveTo>
                <a:cubicBezTo>
                  <a:pt x="2639429" y="704255"/>
                  <a:pt x="2651616" y="709255"/>
                  <a:pt x="2660203" y="719058"/>
                </a:cubicBezTo>
                <a:cubicBezTo>
                  <a:pt x="2668790" y="728862"/>
                  <a:pt x="2673137" y="742285"/>
                  <a:pt x="2673244" y="759329"/>
                </a:cubicBezTo>
                <a:cubicBezTo>
                  <a:pt x="2673028" y="775649"/>
                  <a:pt x="2669520" y="789942"/>
                  <a:pt x="2662718" y="802207"/>
                </a:cubicBezTo>
                <a:cubicBezTo>
                  <a:pt x="2655916" y="814471"/>
                  <a:pt x="2647113" y="824034"/>
                  <a:pt x="2636311" y="830896"/>
                </a:cubicBezTo>
                <a:cubicBezTo>
                  <a:pt x="2625508" y="837758"/>
                  <a:pt x="2613999" y="841245"/>
                  <a:pt x="2601782" y="841357"/>
                </a:cubicBezTo>
                <a:cubicBezTo>
                  <a:pt x="2593831" y="841373"/>
                  <a:pt x="2586587" y="839800"/>
                  <a:pt x="2580050" y="836637"/>
                </a:cubicBezTo>
                <a:cubicBezTo>
                  <a:pt x="2573514" y="833474"/>
                  <a:pt x="2568328" y="828626"/>
                  <a:pt x="2564491" y="822092"/>
                </a:cubicBezTo>
                <a:lnTo>
                  <a:pt x="2563977" y="822092"/>
                </a:lnTo>
                <a:cubicBezTo>
                  <a:pt x="2563993" y="822167"/>
                  <a:pt x="2563896" y="823301"/>
                  <a:pt x="2563687" y="825495"/>
                </a:cubicBezTo>
                <a:cubicBezTo>
                  <a:pt x="2563478" y="827689"/>
                  <a:pt x="2563061" y="830494"/>
                  <a:pt x="2562434" y="833908"/>
                </a:cubicBezTo>
                <a:lnTo>
                  <a:pt x="2551632" y="889706"/>
                </a:lnTo>
                <a:lnTo>
                  <a:pt x="2518971" y="889706"/>
                </a:lnTo>
                <a:lnTo>
                  <a:pt x="2548546" y="737203"/>
                </a:lnTo>
                <a:cubicBezTo>
                  <a:pt x="2548831" y="735504"/>
                  <a:pt x="2548648" y="734142"/>
                  <a:pt x="2548000" y="733119"/>
                </a:cubicBezTo>
                <a:cubicBezTo>
                  <a:pt x="2547352" y="732095"/>
                  <a:pt x="2546077" y="731570"/>
                  <a:pt x="2544174" y="731543"/>
                </a:cubicBezTo>
                <a:lnTo>
                  <a:pt x="2529515" y="731543"/>
                </a:lnTo>
                <a:lnTo>
                  <a:pt x="2534145" y="707144"/>
                </a:lnTo>
                <a:lnTo>
                  <a:pt x="2567835" y="707144"/>
                </a:lnTo>
                <a:cubicBezTo>
                  <a:pt x="2573262" y="707208"/>
                  <a:pt x="2577002" y="708171"/>
                  <a:pt x="2579054" y="710033"/>
                </a:cubicBezTo>
                <a:cubicBezTo>
                  <a:pt x="2581106" y="711895"/>
                  <a:pt x="2582081" y="714271"/>
                  <a:pt x="2581979" y="717160"/>
                </a:cubicBezTo>
                <a:cubicBezTo>
                  <a:pt x="2581931" y="718562"/>
                  <a:pt x="2581642" y="720253"/>
                  <a:pt x="2581111" y="722233"/>
                </a:cubicBezTo>
                <a:cubicBezTo>
                  <a:pt x="2580581" y="724213"/>
                  <a:pt x="2580098" y="725775"/>
                  <a:pt x="2579664" y="726920"/>
                </a:cubicBezTo>
                <a:lnTo>
                  <a:pt x="2580179" y="726920"/>
                </a:lnTo>
                <a:cubicBezTo>
                  <a:pt x="2584996" y="720123"/>
                  <a:pt x="2591114" y="714643"/>
                  <a:pt x="2598535" y="710480"/>
                </a:cubicBezTo>
                <a:cubicBezTo>
                  <a:pt x="2605956" y="706316"/>
                  <a:pt x="2614325" y="704175"/>
                  <a:pt x="2623641" y="704058"/>
                </a:cubicBezTo>
                <a:close/>
                <a:moveTo>
                  <a:pt x="1820481" y="704058"/>
                </a:moveTo>
                <a:cubicBezTo>
                  <a:pt x="1828043" y="704037"/>
                  <a:pt x="1835335" y="705049"/>
                  <a:pt x="1842355" y="707093"/>
                </a:cubicBezTo>
                <a:cubicBezTo>
                  <a:pt x="1849375" y="709137"/>
                  <a:pt x="1854953" y="712337"/>
                  <a:pt x="1859089" y="716693"/>
                </a:cubicBezTo>
                <a:cubicBezTo>
                  <a:pt x="1863225" y="721050"/>
                  <a:pt x="1864748" y="726686"/>
                  <a:pt x="1863657" y="733603"/>
                </a:cubicBezTo>
                <a:lnTo>
                  <a:pt x="1860828" y="748010"/>
                </a:lnTo>
                <a:lnTo>
                  <a:pt x="1832819" y="748010"/>
                </a:lnTo>
                <a:lnTo>
                  <a:pt x="1834104" y="740292"/>
                </a:lnTo>
                <a:cubicBezTo>
                  <a:pt x="1834505" y="735913"/>
                  <a:pt x="1832674" y="733029"/>
                  <a:pt x="1828610" y="731641"/>
                </a:cubicBezTo>
                <a:cubicBezTo>
                  <a:pt x="1824546" y="730252"/>
                  <a:pt x="1820463" y="729620"/>
                  <a:pt x="1816362" y="729743"/>
                </a:cubicBezTo>
                <a:cubicBezTo>
                  <a:pt x="1809786" y="729743"/>
                  <a:pt x="1804401" y="730901"/>
                  <a:pt x="1800207" y="733217"/>
                </a:cubicBezTo>
                <a:cubicBezTo>
                  <a:pt x="1796012" y="735532"/>
                  <a:pt x="1793845" y="739005"/>
                  <a:pt x="1793706" y="743636"/>
                </a:cubicBezTo>
                <a:cubicBezTo>
                  <a:pt x="1794027" y="749022"/>
                  <a:pt x="1797242" y="753075"/>
                  <a:pt x="1803350" y="755796"/>
                </a:cubicBezTo>
                <a:cubicBezTo>
                  <a:pt x="1809458" y="758517"/>
                  <a:pt x="1816530" y="761163"/>
                  <a:pt x="1824567" y="763735"/>
                </a:cubicBezTo>
                <a:cubicBezTo>
                  <a:pt x="1832604" y="766307"/>
                  <a:pt x="1839676" y="770063"/>
                  <a:pt x="1845784" y="775003"/>
                </a:cubicBezTo>
                <a:cubicBezTo>
                  <a:pt x="1851892" y="779943"/>
                  <a:pt x="1855107" y="787324"/>
                  <a:pt x="1855428" y="797148"/>
                </a:cubicBezTo>
                <a:cubicBezTo>
                  <a:pt x="1855113" y="810690"/>
                  <a:pt x="1849384" y="821401"/>
                  <a:pt x="1838239" y="829281"/>
                </a:cubicBezTo>
                <a:cubicBezTo>
                  <a:pt x="1827094" y="837161"/>
                  <a:pt x="1812422" y="841187"/>
                  <a:pt x="1794221" y="841357"/>
                </a:cubicBezTo>
                <a:cubicBezTo>
                  <a:pt x="1786481" y="841405"/>
                  <a:pt x="1778521" y="840339"/>
                  <a:pt x="1770340" y="838160"/>
                </a:cubicBezTo>
                <a:cubicBezTo>
                  <a:pt x="1762160" y="835981"/>
                  <a:pt x="1755493" y="832403"/>
                  <a:pt x="1750339" y="827426"/>
                </a:cubicBezTo>
                <a:cubicBezTo>
                  <a:pt x="1745185" y="822449"/>
                  <a:pt x="1743278" y="815786"/>
                  <a:pt x="1744617" y="807439"/>
                </a:cubicBezTo>
                <a:lnTo>
                  <a:pt x="1747189" y="794576"/>
                </a:lnTo>
                <a:lnTo>
                  <a:pt x="1774951" y="794576"/>
                </a:lnTo>
                <a:lnTo>
                  <a:pt x="1773667" y="801265"/>
                </a:lnTo>
                <a:cubicBezTo>
                  <a:pt x="1772989" y="805414"/>
                  <a:pt x="1774058" y="808549"/>
                  <a:pt x="1776873" y="810669"/>
                </a:cubicBezTo>
                <a:cubicBezTo>
                  <a:pt x="1779689" y="812789"/>
                  <a:pt x="1783176" y="814209"/>
                  <a:pt x="1787334" y="814928"/>
                </a:cubicBezTo>
                <a:cubicBezTo>
                  <a:pt x="1791492" y="815648"/>
                  <a:pt x="1795246" y="815981"/>
                  <a:pt x="1798597" y="815929"/>
                </a:cubicBezTo>
                <a:cubicBezTo>
                  <a:pt x="1806273" y="815859"/>
                  <a:pt x="1812291" y="814455"/>
                  <a:pt x="1816652" y="811716"/>
                </a:cubicBezTo>
                <a:cubicBezTo>
                  <a:pt x="1821012" y="808977"/>
                  <a:pt x="1823233" y="805322"/>
                  <a:pt x="1823313" y="800750"/>
                </a:cubicBezTo>
                <a:cubicBezTo>
                  <a:pt x="1822993" y="795547"/>
                  <a:pt x="1819792" y="791546"/>
                  <a:pt x="1813709" y="788747"/>
                </a:cubicBezTo>
                <a:cubicBezTo>
                  <a:pt x="1807627" y="785948"/>
                  <a:pt x="1800584" y="783153"/>
                  <a:pt x="1792581" y="780361"/>
                </a:cubicBezTo>
                <a:cubicBezTo>
                  <a:pt x="1784578" y="777570"/>
                  <a:pt x="1777535" y="773585"/>
                  <a:pt x="1771452" y="768406"/>
                </a:cubicBezTo>
                <a:cubicBezTo>
                  <a:pt x="1765370" y="763228"/>
                  <a:pt x="1762169" y="755657"/>
                  <a:pt x="1761849" y="745694"/>
                </a:cubicBezTo>
                <a:cubicBezTo>
                  <a:pt x="1762029" y="736196"/>
                  <a:pt x="1764922" y="728371"/>
                  <a:pt x="1770529" y="722217"/>
                </a:cubicBezTo>
                <a:cubicBezTo>
                  <a:pt x="1776135" y="716063"/>
                  <a:pt x="1783371" y="711494"/>
                  <a:pt x="1792238" y="708511"/>
                </a:cubicBezTo>
                <a:cubicBezTo>
                  <a:pt x="1801105" y="705528"/>
                  <a:pt x="1810519" y="704043"/>
                  <a:pt x="1820481" y="704058"/>
                </a:cubicBezTo>
                <a:close/>
                <a:moveTo>
                  <a:pt x="1696656" y="704058"/>
                </a:moveTo>
                <a:cubicBezTo>
                  <a:pt x="1704218" y="704037"/>
                  <a:pt x="1711510" y="705049"/>
                  <a:pt x="1718530" y="707093"/>
                </a:cubicBezTo>
                <a:cubicBezTo>
                  <a:pt x="1725550" y="709137"/>
                  <a:pt x="1731128" y="712337"/>
                  <a:pt x="1735264" y="716693"/>
                </a:cubicBezTo>
                <a:cubicBezTo>
                  <a:pt x="1739400" y="721050"/>
                  <a:pt x="1740923" y="726686"/>
                  <a:pt x="1739833" y="733603"/>
                </a:cubicBezTo>
                <a:lnTo>
                  <a:pt x="1737004" y="748010"/>
                </a:lnTo>
                <a:lnTo>
                  <a:pt x="1708994" y="748010"/>
                </a:lnTo>
                <a:lnTo>
                  <a:pt x="1710279" y="740292"/>
                </a:lnTo>
                <a:cubicBezTo>
                  <a:pt x="1710680" y="735913"/>
                  <a:pt x="1708849" y="733029"/>
                  <a:pt x="1704786" y="731641"/>
                </a:cubicBezTo>
                <a:cubicBezTo>
                  <a:pt x="1700721" y="730252"/>
                  <a:pt x="1696639" y="729620"/>
                  <a:pt x="1692537" y="729743"/>
                </a:cubicBezTo>
                <a:cubicBezTo>
                  <a:pt x="1685961" y="729743"/>
                  <a:pt x="1680576" y="730901"/>
                  <a:pt x="1676382" y="733217"/>
                </a:cubicBezTo>
                <a:cubicBezTo>
                  <a:pt x="1672187" y="735532"/>
                  <a:pt x="1670020" y="739005"/>
                  <a:pt x="1669881" y="743636"/>
                </a:cubicBezTo>
                <a:cubicBezTo>
                  <a:pt x="1670203" y="749022"/>
                  <a:pt x="1673417" y="753075"/>
                  <a:pt x="1679525" y="755796"/>
                </a:cubicBezTo>
                <a:cubicBezTo>
                  <a:pt x="1685633" y="758517"/>
                  <a:pt x="1692705" y="761163"/>
                  <a:pt x="1700742" y="763735"/>
                </a:cubicBezTo>
                <a:cubicBezTo>
                  <a:pt x="1708779" y="766307"/>
                  <a:pt x="1715851" y="770063"/>
                  <a:pt x="1721959" y="775003"/>
                </a:cubicBezTo>
                <a:cubicBezTo>
                  <a:pt x="1728067" y="779943"/>
                  <a:pt x="1731282" y="787324"/>
                  <a:pt x="1731603" y="797148"/>
                </a:cubicBezTo>
                <a:cubicBezTo>
                  <a:pt x="1731288" y="810690"/>
                  <a:pt x="1725559" y="821401"/>
                  <a:pt x="1714414" y="829281"/>
                </a:cubicBezTo>
                <a:cubicBezTo>
                  <a:pt x="1703269" y="837161"/>
                  <a:pt x="1688597" y="841187"/>
                  <a:pt x="1670396" y="841357"/>
                </a:cubicBezTo>
                <a:cubicBezTo>
                  <a:pt x="1662656" y="841405"/>
                  <a:pt x="1654696" y="840339"/>
                  <a:pt x="1646515" y="838160"/>
                </a:cubicBezTo>
                <a:cubicBezTo>
                  <a:pt x="1638335" y="835981"/>
                  <a:pt x="1631668" y="832403"/>
                  <a:pt x="1626514" y="827426"/>
                </a:cubicBezTo>
                <a:cubicBezTo>
                  <a:pt x="1621360" y="822449"/>
                  <a:pt x="1619453" y="815786"/>
                  <a:pt x="1620793" y="807439"/>
                </a:cubicBezTo>
                <a:lnTo>
                  <a:pt x="1623364" y="794576"/>
                </a:lnTo>
                <a:lnTo>
                  <a:pt x="1651126" y="794576"/>
                </a:lnTo>
                <a:lnTo>
                  <a:pt x="1649842" y="801265"/>
                </a:lnTo>
                <a:cubicBezTo>
                  <a:pt x="1649164" y="805414"/>
                  <a:pt x="1650234" y="808549"/>
                  <a:pt x="1653049" y="810669"/>
                </a:cubicBezTo>
                <a:cubicBezTo>
                  <a:pt x="1655864" y="812789"/>
                  <a:pt x="1659350" y="814209"/>
                  <a:pt x="1663509" y="814928"/>
                </a:cubicBezTo>
                <a:cubicBezTo>
                  <a:pt x="1667667" y="815648"/>
                  <a:pt x="1671421" y="815981"/>
                  <a:pt x="1674773" y="815929"/>
                </a:cubicBezTo>
                <a:cubicBezTo>
                  <a:pt x="1682448" y="815859"/>
                  <a:pt x="1688466" y="814455"/>
                  <a:pt x="1692827" y="811716"/>
                </a:cubicBezTo>
                <a:cubicBezTo>
                  <a:pt x="1697187" y="808977"/>
                  <a:pt x="1699408" y="805322"/>
                  <a:pt x="1699488" y="800750"/>
                </a:cubicBezTo>
                <a:cubicBezTo>
                  <a:pt x="1699168" y="795547"/>
                  <a:pt x="1695967" y="791546"/>
                  <a:pt x="1689884" y="788747"/>
                </a:cubicBezTo>
                <a:cubicBezTo>
                  <a:pt x="1683802" y="785948"/>
                  <a:pt x="1676759" y="783153"/>
                  <a:pt x="1668756" y="780361"/>
                </a:cubicBezTo>
                <a:cubicBezTo>
                  <a:pt x="1660753" y="777570"/>
                  <a:pt x="1653710" y="773585"/>
                  <a:pt x="1647627" y="768406"/>
                </a:cubicBezTo>
                <a:cubicBezTo>
                  <a:pt x="1641545" y="763228"/>
                  <a:pt x="1638344" y="755657"/>
                  <a:pt x="1638024" y="745694"/>
                </a:cubicBezTo>
                <a:cubicBezTo>
                  <a:pt x="1638204" y="736196"/>
                  <a:pt x="1641097" y="728371"/>
                  <a:pt x="1646704" y="722217"/>
                </a:cubicBezTo>
                <a:cubicBezTo>
                  <a:pt x="1652310" y="716063"/>
                  <a:pt x="1659546" y="711494"/>
                  <a:pt x="1668413" y="708511"/>
                </a:cubicBezTo>
                <a:cubicBezTo>
                  <a:pt x="1677280" y="705528"/>
                  <a:pt x="1686694" y="704043"/>
                  <a:pt x="1696656" y="704058"/>
                </a:cubicBezTo>
                <a:close/>
                <a:moveTo>
                  <a:pt x="1559946" y="704058"/>
                </a:moveTo>
                <a:cubicBezTo>
                  <a:pt x="1577421" y="704308"/>
                  <a:pt x="1590489" y="708944"/>
                  <a:pt x="1599153" y="717967"/>
                </a:cubicBezTo>
                <a:cubicBezTo>
                  <a:pt x="1607816" y="726989"/>
                  <a:pt x="1612142" y="738896"/>
                  <a:pt x="1612131" y="753688"/>
                </a:cubicBezTo>
                <a:cubicBezTo>
                  <a:pt x="1611949" y="759620"/>
                  <a:pt x="1611221" y="764972"/>
                  <a:pt x="1609947" y="769745"/>
                </a:cubicBezTo>
                <a:cubicBezTo>
                  <a:pt x="1608673" y="774517"/>
                  <a:pt x="1607945" y="777043"/>
                  <a:pt x="1607763" y="777321"/>
                </a:cubicBezTo>
                <a:lnTo>
                  <a:pt x="1517491" y="777321"/>
                </a:lnTo>
                <a:cubicBezTo>
                  <a:pt x="1517459" y="777374"/>
                  <a:pt x="1517330" y="778039"/>
                  <a:pt x="1517105" y="779315"/>
                </a:cubicBezTo>
                <a:cubicBezTo>
                  <a:pt x="1516880" y="780592"/>
                  <a:pt x="1516751" y="782157"/>
                  <a:pt x="1516719" y="784013"/>
                </a:cubicBezTo>
                <a:cubicBezTo>
                  <a:pt x="1516789" y="792802"/>
                  <a:pt x="1519673" y="799934"/>
                  <a:pt x="1525371" y="805409"/>
                </a:cubicBezTo>
                <a:cubicBezTo>
                  <a:pt x="1531069" y="810885"/>
                  <a:pt x="1539163" y="813705"/>
                  <a:pt x="1549654" y="813872"/>
                </a:cubicBezTo>
                <a:cubicBezTo>
                  <a:pt x="1556798" y="813694"/>
                  <a:pt x="1563436" y="812448"/>
                  <a:pt x="1569567" y="810134"/>
                </a:cubicBezTo>
                <a:cubicBezTo>
                  <a:pt x="1575699" y="807821"/>
                  <a:pt x="1580658" y="805508"/>
                  <a:pt x="1584446" y="803194"/>
                </a:cubicBezTo>
                <a:cubicBezTo>
                  <a:pt x="1588233" y="800881"/>
                  <a:pt x="1590182" y="799635"/>
                  <a:pt x="1590293" y="799457"/>
                </a:cubicBezTo>
                <a:lnTo>
                  <a:pt x="1599028" y="824147"/>
                </a:lnTo>
                <a:cubicBezTo>
                  <a:pt x="1598927" y="824359"/>
                  <a:pt x="1596617" y="825846"/>
                  <a:pt x="1592098" y="828609"/>
                </a:cubicBezTo>
                <a:cubicBezTo>
                  <a:pt x="1587579" y="831371"/>
                  <a:pt x="1581459" y="834133"/>
                  <a:pt x="1573738" y="836895"/>
                </a:cubicBezTo>
                <a:cubicBezTo>
                  <a:pt x="1566017" y="839657"/>
                  <a:pt x="1557303" y="841145"/>
                  <a:pt x="1547595" y="841357"/>
                </a:cubicBezTo>
                <a:cubicBezTo>
                  <a:pt x="1527047" y="840989"/>
                  <a:pt x="1511307" y="835560"/>
                  <a:pt x="1500378" y="825070"/>
                </a:cubicBezTo>
                <a:cubicBezTo>
                  <a:pt x="1489448" y="814581"/>
                  <a:pt x="1483933" y="801238"/>
                  <a:pt x="1483833" y="785042"/>
                </a:cubicBezTo>
                <a:cubicBezTo>
                  <a:pt x="1483962" y="770038"/>
                  <a:pt x="1487300" y="756449"/>
                  <a:pt x="1493846" y="744275"/>
                </a:cubicBezTo>
                <a:cubicBezTo>
                  <a:pt x="1500391" y="732101"/>
                  <a:pt x="1509367" y="722399"/>
                  <a:pt x="1520773" y="715168"/>
                </a:cubicBezTo>
                <a:cubicBezTo>
                  <a:pt x="1532178" y="707937"/>
                  <a:pt x="1545236" y="704234"/>
                  <a:pt x="1559946" y="704058"/>
                </a:cubicBezTo>
                <a:close/>
                <a:moveTo>
                  <a:pt x="1424764" y="704058"/>
                </a:moveTo>
                <a:cubicBezTo>
                  <a:pt x="1431850" y="703997"/>
                  <a:pt x="1439425" y="704974"/>
                  <a:pt x="1447491" y="706988"/>
                </a:cubicBezTo>
                <a:cubicBezTo>
                  <a:pt x="1455557" y="709002"/>
                  <a:pt x="1462237" y="712415"/>
                  <a:pt x="1467532" y="717227"/>
                </a:cubicBezTo>
                <a:cubicBezTo>
                  <a:pt x="1472826" y="722039"/>
                  <a:pt x="1474858" y="728612"/>
                  <a:pt x="1473628" y="736946"/>
                </a:cubicBezTo>
                <a:lnTo>
                  <a:pt x="1470284" y="753411"/>
                </a:lnTo>
                <a:lnTo>
                  <a:pt x="1442252" y="753411"/>
                </a:lnTo>
                <a:lnTo>
                  <a:pt x="1443795" y="745178"/>
                </a:lnTo>
                <a:cubicBezTo>
                  <a:pt x="1444299" y="740794"/>
                  <a:pt x="1442328" y="737471"/>
                  <a:pt x="1437880" y="735209"/>
                </a:cubicBezTo>
                <a:cubicBezTo>
                  <a:pt x="1433434" y="732947"/>
                  <a:pt x="1428118" y="731811"/>
                  <a:pt x="1421936" y="731801"/>
                </a:cubicBezTo>
                <a:cubicBezTo>
                  <a:pt x="1413003" y="731940"/>
                  <a:pt x="1404922" y="734319"/>
                  <a:pt x="1397695" y="738937"/>
                </a:cubicBezTo>
                <a:cubicBezTo>
                  <a:pt x="1390467" y="743556"/>
                  <a:pt x="1384711" y="749575"/>
                  <a:pt x="1380426" y="756994"/>
                </a:cubicBezTo>
                <a:cubicBezTo>
                  <a:pt x="1376141" y="764414"/>
                  <a:pt x="1373947" y="772396"/>
                  <a:pt x="1373844" y="780940"/>
                </a:cubicBezTo>
                <a:cubicBezTo>
                  <a:pt x="1373849" y="790529"/>
                  <a:pt x="1376796" y="798365"/>
                  <a:pt x="1382684" y="804449"/>
                </a:cubicBezTo>
                <a:cubicBezTo>
                  <a:pt x="1388572" y="810532"/>
                  <a:pt x="1397370" y="813673"/>
                  <a:pt x="1409077" y="813872"/>
                </a:cubicBezTo>
                <a:cubicBezTo>
                  <a:pt x="1417467" y="813668"/>
                  <a:pt x="1424919" y="812245"/>
                  <a:pt x="1431432" y="809603"/>
                </a:cubicBezTo>
                <a:cubicBezTo>
                  <a:pt x="1437946" y="806960"/>
                  <a:pt x="1443073" y="804317"/>
                  <a:pt x="1446815" y="801675"/>
                </a:cubicBezTo>
                <a:cubicBezTo>
                  <a:pt x="1450557" y="799032"/>
                  <a:pt x="1452465" y="797609"/>
                  <a:pt x="1452539" y="797406"/>
                </a:cubicBezTo>
                <a:lnTo>
                  <a:pt x="1461284" y="822092"/>
                </a:lnTo>
                <a:cubicBezTo>
                  <a:pt x="1461255" y="822330"/>
                  <a:pt x="1459083" y="823994"/>
                  <a:pt x="1454769" y="827086"/>
                </a:cubicBezTo>
                <a:cubicBezTo>
                  <a:pt x="1450453" y="830178"/>
                  <a:pt x="1444167" y="833270"/>
                  <a:pt x="1435909" y="836362"/>
                </a:cubicBezTo>
                <a:cubicBezTo>
                  <a:pt x="1427651" y="839454"/>
                  <a:pt x="1417592" y="841119"/>
                  <a:pt x="1405733" y="841357"/>
                </a:cubicBezTo>
                <a:cubicBezTo>
                  <a:pt x="1385026" y="841026"/>
                  <a:pt x="1369044" y="835523"/>
                  <a:pt x="1357790" y="824847"/>
                </a:cubicBezTo>
                <a:cubicBezTo>
                  <a:pt x="1346536" y="814171"/>
                  <a:pt x="1340839" y="800307"/>
                  <a:pt x="1340700" y="783256"/>
                </a:cubicBezTo>
                <a:cubicBezTo>
                  <a:pt x="1340833" y="769562"/>
                  <a:pt x="1344479" y="756733"/>
                  <a:pt x="1351636" y="744771"/>
                </a:cubicBezTo>
                <a:cubicBezTo>
                  <a:pt x="1358794" y="732808"/>
                  <a:pt x="1368666" y="723089"/>
                  <a:pt x="1381253" y="715614"/>
                </a:cubicBezTo>
                <a:cubicBezTo>
                  <a:pt x="1393840" y="708140"/>
                  <a:pt x="1408344" y="704287"/>
                  <a:pt x="1424764" y="704058"/>
                </a:cubicBezTo>
                <a:close/>
                <a:moveTo>
                  <a:pt x="1281889" y="704058"/>
                </a:moveTo>
                <a:cubicBezTo>
                  <a:pt x="1288975" y="703997"/>
                  <a:pt x="1296550" y="704974"/>
                  <a:pt x="1304616" y="706988"/>
                </a:cubicBezTo>
                <a:cubicBezTo>
                  <a:pt x="1312682" y="709002"/>
                  <a:pt x="1319362" y="712415"/>
                  <a:pt x="1324657" y="717227"/>
                </a:cubicBezTo>
                <a:cubicBezTo>
                  <a:pt x="1329951" y="722039"/>
                  <a:pt x="1331983" y="728612"/>
                  <a:pt x="1330753" y="736946"/>
                </a:cubicBezTo>
                <a:lnTo>
                  <a:pt x="1327410" y="753411"/>
                </a:lnTo>
                <a:lnTo>
                  <a:pt x="1299377" y="753411"/>
                </a:lnTo>
                <a:lnTo>
                  <a:pt x="1300920" y="745178"/>
                </a:lnTo>
                <a:cubicBezTo>
                  <a:pt x="1301424" y="740794"/>
                  <a:pt x="1299453" y="737471"/>
                  <a:pt x="1295005" y="735209"/>
                </a:cubicBezTo>
                <a:cubicBezTo>
                  <a:pt x="1290558" y="732947"/>
                  <a:pt x="1285244" y="731811"/>
                  <a:pt x="1279060" y="731801"/>
                </a:cubicBezTo>
                <a:cubicBezTo>
                  <a:pt x="1270128" y="731940"/>
                  <a:pt x="1262048" y="734319"/>
                  <a:pt x="1254820" y="738937"/>
                </a:cubicBezTo>
                <a:cubicBezTo>
                  <a:pt x="1247592" y="743556"/>
                  <a:pt x="1241835" y="749575"/>
                  <a:pt x="1237551" y="756994"/>
                </a:cubicBezTo>
                <a:cubicBezTo>
                  <a:pt x="1233266" y="764414"/>
                  <a:pt x="1231072" y="772396"/>
                  <a:pt x="1230969" y="780940"/>
                </a:cubicBezTo>
                <a:cubicBezTo>
                  <a:pt x="1230974" y="790529"/>
                  <a:pt x="1233921" y="798365"/>
                  <a:pt x="1239809" y="804449"/>
                </a:cubicBezTo>
                <a:cubicBezTo>
                  <a:pt x="1245698" y="810532"/>
                  <a:pt x="1254495" y="813673"/>
                  <a:pt x="1266202" y="813872"/>
                </a:cubicBezTo>
                <a:cubicBezTo>
                  <a:pt x="1274592" y="813668"/>
                  <a:pt x="1282044" y="812245"/>
                  <a:pt x="1288557" y="809603"/>
                </a:cubicBezTo>
                <a:cubicBezTo>
                  <a:pt x="1295071" y="806960"/>
                  <a:pt x="1300198" y="804317"/>
                  <a:pt x="1303940" y="801675"/>
                </a:cubicBezTo>
                <a:cubicBezTo>
                  <a:pt x="1307682" y="799032"/>
                  <a:pt x="1309590" y="797609"/>
                  <a:pt x="1309665" y="797406"/>
                </a:cubicBezTo>
                <a:lnTo>
                  <a:pt x="1318408" y="822092"/>
                </a:lnTo>
                <a:cubicBezTo>
                  <a:pt x="1318380" y="822330"/>
                  <a:pt x="1316208" y="823994"/>
                  <a:pt x="1311893" y="827086"/>
                </a:cubicBezTo>
                <a:cubicBezTo>
                  <a:pt x="1307578" y="830178"/>
                  <a:pt x="1301292" y="833270"/>
                  <a:pt x="1293034" y="836362"/>
                </a:cubicBezTo>
                <a:cubicBezTo>
                  <a:pt x="1284776" y="839454"/>
                  <a:pt x="1274717" y="841119"/>
                  <a:pt x="1262858" y="841357"/>
                </a:cubicBezTo>
                <a:cubicBezTo>
                  <a:pt x="1242151" y="841026"/>
                  <a:pt x="1226169" y="835523"/>
                  <a:pt x="1214915" y="824847"/>
                </a:cubicBezTo>
                <a:cubicBezTo>
                  <a:pt x="1203660" y="814171"/>
                  <a:pt x="1197964" y="800307"/>
                  <a:pt x="1197825" y="783256"/>
                </a:cubicBezTo>
                <a:cubicBezTo>
                  <a:pt x="1197959" y="769562"/>
                  <a:pt x="1201604" y="756733"/>
                  <a:pt x="1208761" y="744771"/>
                </a:cubicBezTo>
                <a:cubicBezTo>
                  <a:pt x="1215919" y="732808"/>
                  <a:pt x="1225791" y="723089"/>
                  <a:pt x="1238378" y="715614"/>
                </a:cubicBezTo>
                <a:cubicBezTo>
                  <a:pt x="1250965" y="708140"/>
                  <a:pt x="1265469" y="704287"/>
                  <a:pt x="1281889" y="704058"/>
                </a:cubicBezTo>
                <a:close/>
                <a:moveTo>
                  <a:pt x="972756" y="704058"/>
                </a:moveTo>
                <a:cubicBezTo>
                  <a:pt x="980318" y="704037"/>
                  <a:pt x="987610" y="705049"/>
                  <a:pt x="994630" y="707093"/>
                </a:cubicBezTo>
                <a:cubicBezTo>
                  <a:pt x="1001650" y="709137"/>
                  <a:pt x="1007228" y="712337"/>
                  <a:pt x="1011365" y="716693"/>
                </a:cubicBezTo>
                <a:cubicBezTo>
                  <a:pt x="1015500" y="721050"/>
                  <a:pt x="1017023" y="726686"/>
                  <a:pt x="1015933" y="733603"/>
                </a:cubicBezTo>
                <a:lnTo>
                  <a:pt x="1013103" y="748010"/>
                </a:lnTo>
                <a:lnTo>
                  <a:pt x="985094" y="748010"/>
                </a:lnTo>
                <a:lnTo>
                  <a:pt x="986379" y="740292"/>
                </a:lnTo>
                <a:cubicBezTo>
                  <a:pt x="986780" y="735913"/>
                  <a:pt x="984949" y="733029"/>
                  <a:pt x="980885" y="731641"/>
                </a:cubicBezTo>
                <a:cubicBezTo>
                  <a:pt x="976821" y="730252"/>
                  <a:pt x="972738" y="729620"/>
                  <a:pt x="968637" y="729743"/>
                </a:cubicBezTo>
                <a:cubicBezTo>
                  <a:pt x="962061" y="729743"/>
                  <a:pt x="956676" y="730901"/>
                  <a:pt x="952482" y="733217"/>
                </a:cubicBezTo>
                <a:cubicBezTo>
                  <a:pt x="948287" y="735532"/>
                  <a:pt x="946120" y="739005"/>
                  <a:pt x="945981" y="743636"/>
                </a:cubicBezTo>
                <a:cubicBezTo>
                  <a:pt x="946302" y="749022"/>
                  <a:pt x="949517" y="753075"/>
                  <a:pt x="955625" y="755796"/>
                </a:cubicBezTo>
                <a:cubicBezTo>
                  <a:pt x="961733" y="758517"/>
                  <a:pt x="968805" y="761163"/>
                  <a:pt x="976842" y="763735"/>
                </a:cubicBezTo>
                <a:cubicBezTo>
                  <a:pt x="984879" y="766307"/>
                  <a:pt x="991951" y="770063"/>
                  <a:pt x="998059" y="775003"/>
                </a:cubicBezTo>
                <a:cubicBezTo>
                  <a:pt x="1004167" y="779943"/>
                  <a:pt x="1007381" y="787324"/>
                  <a:pt x="1007703" y="797148"/>
                </a:cubicBezTo>
                <a:cubicBezTo>
                  <a:pt x="1007388" y="810690"/>
                  <a:pt x="1001659" y="821401"/>
                  <a:pt x="990514" y="829281"/>
                </a:cubicBezTo>
                <a:cubicBezTo>
                  <a:pt x="979369" y="837161"/>
                  <a:pt x="964697" y="841187"/>
                  <a:pt x="946496" y="841357"/>
                </a:cubicBezTo>
                <a:cubicBezTo>
                  <a:pt x="938756" y="841405"/>
                  <a:pt x="930796" y="840339"/>
                  <a:pt x="922615" y="838160"/>
                </a:cubicBezTo>
                <a:cubicBezTo>
                  <a:pt x="914435" y="835981"/>
                  <a:pt x="907768" y="832403"/>
                  <a:pt x="902614" y="827426"/>
                </a:cubicBezTo>
                <a:cubicBezTo>
                  <a:pt x="897460" y="822449"/>
                  <a:pt x="895553" y="815786"/>
                  <a:pt x="896893" y="807439"/>
                </a:cubicBezTo>
                <a:lnTo>
                  <a:pt x="899464" y="794576"/>
                </a:lnTo>
                <a:lnTo>
                  <a:pt x="927226" y="794576"/>
                </a:lnTo>
                <a:lnTo>
                  <a:pt x="925942" y="801265"/>
                </a:lnTo>
                <a:cubicBezTo>
                  <a:pt x="925264" y="805414"/>
                  <a:pt x="926333" y="808549"/>
                  <a:pt x="929149" y="810669"/>
                </a:cubicBezTo>
                <a:cubicBezTo>
                  <a:pt x="931964" y="812789"/>
                  <a:pt x="935451" y="814209"/>
                  <a:pt x="939609" y="814928"/>
                </a:cubicBezTo>
                <a:cubicBezTo>
                  <a:pt x="943767" y="815648"/>
                  <a:pt x="947521" y="815981"/>
                  <a:pt x="950873" y="815929"/>
                </a:cubicBezTo>
                <a:cubicBezTo>
                  <a:pt x="958548" y="815859"/>
                  <a:pt x="964566" y="814455"/>
                  <a:pt x="968926" y="811716"/>
                </a:cubicBezTo>
                <a:cubicBezTo>
                  <a:pt x="973287" y="808977"/>
                  <a:pt x="975508" y="805322"/>
                  <a:pt x="975588" y="800750"/>
                </a:cubicBezTo>
                <a:cubicBezTo>
                  <a:pt x="975268" y="795547"/>
                  <a:pt x="972067" y="791546"/>
                  <a:pt x="965984" y="788747"/>
                </a:cubicBezTo>
                <a:cubicBezTo>
                  <a:pt x="959902" y="785948"/>
                  <a:pt x="952859" y="783153"/>
                  <a:pt x="944856" y="780361"/>
                </a:cubicBezTo>
                <a:cubicBezTo>
                  <a:pt x="936853" y="777570"/>
                  <a:pt x="929810" y="773585"/>
                  <a:pt x="923727" y="768406"/>
                </a:cubicBezTo>
                <a:cubicBezTo>
                  <a:pt x="917645" y="763228"/>
                  <a:pt x="914444" y="755657"/>
                  <a:pt x="914123" y="745694"/>
                </a:cubicBezTo>
                <a:cubicBezTo>
                  <a:pt x="914304" y="736196"/>
                  <a:pt x="917197" y="728371"/>
                  <a:pt x="922803" y="722217"/>
                </a:cubicBezTo>
                <a:cubicBezTo>
                  <a:pt x="928410" y="716063"/>
                  <a:pt x="935646" y="711494"/>
                  <a:pt x="944513" y="708511"/>
                </a:cubicBezTo>
                <a:cubicBezTo>
                  <a:pt x="953380" y="705528"/>
                  <a:pt x="962794" y="704043"/>
                  <a:pt x="972756" y="704058"/>
                </a:cubicBezTo>
                <a:close/>
                <a:moveTo>
                  <a:pt x="671539" y="704058"/>
                </a:moveTo>
                <a:cubicBezTo>
                  <a:pt x="689997" y="704314"/>
                  <a:pt x="704900" y="709646"/>
                  <a:pt x="716246" y="720054"/>
                </a:cubicBezTo>
                <a:cubicBezTo>
                  <a:pt x="727593" y="730463"/>
                  <a:pt x="733429" y="744412"/>
                  <a:pt x="733754" y="761902"/>
                </a:cubicBezTo>
                <a:cubicBezTo>
                  <a:pt x="733517" y="777381"/>
                  <a:pt x="729480" y="791070"/>
                  <a:pt x="721645" y="802969"/>
                </a:cubicBezTo>
                <a:cubicBezTo>
                  <a:pt x="713811" y="814868"/>
                  <a:pt x="703603" y="824209"/>
                  <a:pt x="691023" y="830991"/>
                </a:cubicBezTo>
                <a:cubicBezTo>
                  <a:pt x="678443" y="837774"/>
                  <a:pt x="664916" y="841229"/>
                  <a:pt x="650442" y="841357"/>
                </a:cubicBezTo>
                <a:cubicBezTo>
                  <a:pt x="632095" y="841123"/>
                  <a:pt x="617224" y="835812"/>
                  <a:pt x="605830" y="825425"/>
                </a:cubicBezTo>
                <a:cubicBezTo>
                  <a:pt x="594435" y="815038"/>
                  <a:pt x="588567" y="800981"/>
                  <a:pt x="588226" y="783256"/>
                </a:cubicBezTo>
                <a:cubicBezTo>
                  <a:pt x="588454" y="767942"/>
                  <a:pt x="592452" y="754351"/>
                  <a:pt x="600220" y="742484"/>
                </a:cubicBezTo>
                <a:cubicBezTo>
                  <a:pt x="607988" y="730616"/>
                  <a:pt x="618158" y="721279"/>
                  <a:pt x="630729" y="714471"/>
                </a:cubicBezTo>
                <a:cubicBezTo>
                  <a:pt x="643299" y="707663"/>
                  <a:pt x="656903" y="704192"/>
                  <a:pt x="671539" y="704058"/>
                </a:cubicBezTo>
                <a:close/>
                <a:moveTo>
                  <a:pt x="249880" y="704058"/>
                </a:moveTo>
                <a:cubicBezTo>
                  <a:pt x="257747" y="703999"/>
                  <a:pt x="265241" y="705201"/>
                  <a:pt x="272362" y="707664"/>
                </a:cubicBezTo>
                <a:cubicBezTo>
                  <a:pt x="279483" y="710128"/>
                  <a:pt x="285318" y="714205"/>
                  <a:pt x="289867" y="719897"/>
                </a:cubicBezTo>
                <a:cubicBezTo>
                  <a:pt x="294416" y="725589"/>
                  <a:pt x="296767" y="733248"/>
                  <a:pt x="296919" y="742874"/>
                </a:cubicBezTo>
                <a:cubicBezTo>
                  <a:pt x="296786" y="748199"/>
                  <a:pt x="295853" y="754878"/>
                  <a:pt x="294121" y="762912"/>
                </a:cubicBezTo>
                <a:cubicBezTo>
                  <a:pt x="292389" y="770946"/>
                  <a:pt x="290658" y="778766"/>
                  <a:pt x="288926" y="786370"/>
                </a:cubicBezTo>
                <a:cubicBezTo>
                  <a:pt x="287194" y="793975"/>
                  <a:pt x="286261" y="799796"/>
                  <a:pt x="286128" y="803833"/>
                </a:cubicBezTo>
                <a:cubicBezTo>
                  <a:pt x="286171" y="807763"/>
                  <a:pt x="287177" y="810520"/>
                  <a:pt x="289147" y="812102"/>
                </a:cubicBezTo>
                <a:cubicBezTo>
                  <a:pt x="291117" y="813683"/>
                  <a:pt x="293793" y="814445"/>
                  <a:pt x="297176" y="814386"/>
                </a:cubicBezTo>
                <a:cubicBezTo>
                  <a:pt x="298762" y="814364"/>
                  <a:pt x="300091" y="814279"/>
                  <a:pt x="301162" y="814128"/>
                </a:cubicBezTo>
                <a:cubicBezTo>
                  <a:pt x="302234" y="813978"/>
                  <a:pt x="302791" y="813893"/>
                  <a:pt x="302834" y="813871"/>
                </a:cubicBezTo>
                <a:lnTo>
                  <a:pt x="298205" y="838272"/>
                </a:lnTo>
                <a:cubicBezTo>
                  <a:pt x="298231" y="838304"/>
                  <a:pt x="297150" y="838433"/>
                  <a:pt x="294960" y="838657"/>
                </a:cubicBezTo>
                <a:cubicBezTo>
                  <a:pt x="292771" y="838882"/>
                  <a:pt x="289313" y="839010"/>
                  <a:pt x="284587" y="839043"/>
                </a:cubicBezTo>
                <a:cubicBezTo>
                  <a:pt x="277146" y="839262"/>
                  <a:pt x="270507" y="837860"/>
                  <a:pt x="264669" y="834837"/>
                </a:cubicBezTo>
                <a:cubicBezTo>
                  <a:pt x="258830" y="831814"/>
                  <a:pt x="255273" y="825854"/>
                  <a:pt x="253997" y="816957"/>
                </a:cubicBezTo>
                <a:lnTo>
                  <a:pt x="253483" y="816957"/>
                </a:lnTo>
                <a:cubicBezTo>
                  <a:pt x="253538" y="817259"/>
                  <a:pt x="251826" y="819367"/>
                  <a:pt x="248346" y="823283"/>
                </a:cubicBezTo>
                <a:cubicBezTo>
                  <a:pt x="244866" y="827199"/>
                  <a:pt x="239799" y="831115"/>
                  <a:pt x="233146" y="835031"/>
                </a:cubicBezTo>
                <a:cubicBezTo>
                  <a:pt x="226492" y="838947"/>
                  <a:pt x="218433" y="841056"/>
                  <a:pt x="208968" y="841357"/>
                </a:cubicBezTo>
                <a:cubicBezTo>
                  <a:pt x="198634" y="841352"/>
                  <a:pt x="189875" y="838537"/>
                  <a:pt x="182691" y="832911"/>
                </a:cubicBezTo>
                <a:cubicBezTo>
                  <a:pt x="175507" y="827285"/>
                  <a:pt x="171760" y="818879"/>
                  <a:pt x="171450" y="807692"/>
                </a:cubicBezTo>
                <a:cubicBezTo>
                  <a:pt x="171631" y="797773"/>
                  <a:pt x="174530" y="789541"/>
                  <a:pt x="180146" y="782996"/>
                </a:cubicBezTo>
                <a:cubicBezTo>
                  <a:pt x="185763" y="776451"/>
                  <a:pt x="193009" y="771299"/>
                  <a:pt x="201884" y="767540"/>
                </a:cubicBezTo>
                <a:cubicBezTo>
                  <a:pt x="210760" y="763782"/>
                  <a:pt x="220177" y="761122"/>
                  <a:pt x="230135" y="759561"/>
                </a:cubicBezTo>
                <a:cubicBezTo>
                  <a:pt x="240094" y="758000"/>
                  <a:pt x="249506" y="757244"/>
                  <a:pt x="258372" y="757293"/>
                </a:cubicBezTo>
                <a:lnTo>
                  <a:pt x="263003" y="757293"/>
                </a:lnTo>
                <a:cubicBezTo>
                  <a:pt x="263068" y="757068"/>
                  <a:pt x="263325" y="755716"/>
                  <a:pt x="263775" y="753238"/>
                </a:cubicBezTo>
                <a:cubicBezTo>
                  <a:pt x="264225" y="750759"/>
                  <a:pt x="264483" y="748506"/>
                  <a:pt x="264547" y="746479"/>
                </a:cubicBezTo>
                <a:cubicBezTo>
                  <a:pt x="264531" y="741297"/>
                  <a:pt x="262762" y="737306"/>
                  <a:pt x="259240" y="734506"/>
                </a:cubicBezTo>
                <a:cubicBezTo>
                  <a:pt x="255718" y="731706"/>
                  <a:pt x="250540" y="730290"/>
                  <a:pt x="243705" y="730258"/>
                </a:cubicBezTo>
                <a:cubicBezTo>
                  <a:pt x="237147" y="730407"/>
                  <a:pt x="230907" y="731453"/>
                  <a:pt x="224988" y="733395"/>
                </a:cubicBezTo>
                <a:cubicBezTo>
                  <a:pt x="219068" y="735337"/>
                  <a:pt x="214220" y="737279"/>
                  <a:pt x="210445" y="739222"/>
                </a:cubicBezTo>
                <a:cubicBezTo>
                  <a:pt x="206669" y="741164"/>
                  <a:pt x="204719" y="742210"/>
                  <a:pt x="204593" y="742359"/>
                </a:cubicBezTo>
                <a:lnTo>
                  <a:pt x="197142" y="718185"/>
                </a:lnTo>
                <a:cubicBezTo>
                  <a:pt x="197268" y="718011"/>
                  <a:pt x="199729" y="716790"/>
                  <a:pt x="204525" y="714522"/>
                </a:cubicBezTo>
                <a:cubicBezTo>
                  <a:pt x="209320" y="712255"/>
                  <a:pt x="215687" y="709988"/>
                  <a:pt x="223628" y="707720"/>
                </a:cubicBezTo>
                <a:cubicBezTo>
                  <a:pt x="231568" y="705453"/>
                  <a:pt x="240319" y="704232"/>
                  <a:pt x="249880" y="704058"/>
                </a:cubicBezTo>
                <a:close/>
                <a:moveTo>
                  <a:pt x="109042" y="704058"/>
                </a:moveTo>
                <a:cubicBezTo>
                  <a:pt x="124829" y="704255"/>
                  <a:pt x="137016" y="709255"/>
                  <a:pt x="145603" y="719058"/>
                </a:cubicBezTo>
                <a:cubicBezTo>
                  <a:pt x="154191" y="728862"/>
                  <a:pt x="158538" y="742285"/>
                  <a:pt x="158644" y="759329"/>
                </a:cubicBezTo>
                <a:cubicBezTo>
                  <a:pt x="158429" y="775649"/>
                  <a:pt x="154920" y="789942"/>
                  <a:pt x="148118" y="802207"/>
                </a:cubicBezTo>
                <a:cubicBezTo>
                  <a:pt x="141316" y="814471"/>
                  <a:pt x="132514" y="824034"/>
                  <a:pt x="121711" y="830896"/>
                </a:cubicBezTo>
                <a:cubicBezTo>
                  <a:pt x="110909" y="837758"/>
                  <a:pt x="99399" y="841245"/>
                  <a:pt x="87182" y="841357"/>
                </a:cubicBezTo>
                <a:cubicBezTo>
                  <a:pt x="79231" y="841373"/>
                  <a:pt x="71987" y="839800"/>
                  <a:pt x="65451" y="836637"/>
                </a:cubicBezTo>
                <a:cubicBezTo>
                  <a:pt x="58914" y="833474"/>
                  <a:pt x="53728" y="828626"/>
                  <a:pt x="49891" y="822092"/>
                </a:cubicBezTo>
                <a:lnTo>
                  <a:pt x="49377" y="822092"/>
                </a:lnTo>
                <a:cubicBezTo>
                  <a:pt x="49393" y="822167"/>
                  <a:pt x="49297" y="823301"/>
                  <a:pt x="49088" y="825495"/>
                </a:cubicBezTo>
                <a:cubicBezTo>
                  <a:pt x="48879" y="827689"/>
                  <a:pt x="48461" y="830494"/>
                  <a:pt x="47834" y="833908"/>
                </a:cubicBezTo>
                <a:lnTo>
                  <a:pt x="37033" y="889706"/>
                </a:lnTo>
                <a:lnTo>
                  <a:pt x="4371" y="889706"/>
                </a:lnTo>
                <a:lnTo>
                  <a:pt x="33947" y="737203"/>
                </a:lnTo>
                <a:cubicBezTo>
                  <a:pt x="34231" y="735504"/>
                  <a:pt x="34048" y="734142"/>
                  <a:pt x="33400" y="733119"/>
                </a:cubicBezTo>
                <a:cubicBezTo>
                  <a:pt x="32752" y="732095"/>
                  <a:pt x="31477" y="731570"/>
                  <a:pt x="29575" y="731543"/>
                </a:cubicBezTo>
                <a:lnTo>
                  <a:pt x="14916" y="731543"/>
                </a:lnTo>
                <a:lnTo>
                  <a:pt x="19545" y="707144"/>
                </a:lnTo>
                <a:lnTo>
                  <a:pt x="53235" y="707144"/>
                </a:lnTo>
                <a:cubicBezTo>
                  <a:pt x="58662" y="707208"/>
                  <a:pt x="62402" y="708171"/>
                  <a:pt x="64454" y="710033"/>
                </a:cubicBezTo>
                <a:cubicBezTo>
                  <a:pt x="66506" y="711895"/>
                  <a:pt x="67481" y="714271"/>
                  <a:pt x="67379" y="717160"/>
                </a:cubicBezTo>
                <a:cubicBezTo>
                  <a:pt x="67331" y="718562"/>
                  <a:pt x="67042" y="720253"/>
                  <a:pt x="66511" y="722233"/>
                </a:cubicBezTo>
                <a:cubicBezTo>
                  <a:pt x="65981" y="724213"/>
                  <a:pt x="65499" y="725775"/>
                  <a:pt x="65065" y="726920"/>
                </a:cubicBezTo>
                <a:lnTo>
                  <a:pt x="65579" y="726920"/>
                </a:lnTo>
                <a:cubicBezTo>
                  <a:pt x="70396" y="720123"/>
                  <a:pt x="76514" y="714643"/>
                  <a:pt x="83935" y="710480"/>
                </a:cubicBezTo>
                <a:cubicBezTo>
                  <a:pt x="91356" y="706316"/>
                  <a:pt x="99725" y="704175"/>
                  <a:pt x="109042" y="704058"/>
                </a:cubicBezTo>
                <a:close/>
                <a:moveTo>
                  <a:pt x="3454674" y="671397"/>
                </a:moveTo>
                <a:lnTo>
                  <a:pt x="3486041" y="671397"/>
                </a:lnTo>
                <a:lnTo>
                  <a:pt x="3479097" y="707144"/>
                </a:lnTo>
                <a:lnTo>
                  <a:pt x="3509187" y="707144"/>
                </a:lnTo>
                <a:lnTo>
                  <a:pt x="3504557" y="731543"/>
                </a:lnTo>
                <a:lnTo>
                  <a:pt x="3474468" y="731543"/>
                </a:lnTo>
                <a:lnTo>
                  <a:pt x="3463924" y="786600"/>
                </a:lnTo>
                <a:cubicBezTo>
                  <a:pt x="3463667" y="788187"/>
                  <a:pt x="3463474" y="789774"/>
                  <a:pt x="3463345" y="791360"/>
                </a:cubicBezTo>
                <a:cubicBezTo>
                  <a:pt x="3463217" y="792947"/>
                  <a:pt x="3463152" y="794276"/>
                  <a:pt x="3463152" y="795348"/>
                </a:cubicBezTo>
                <a:cubicBezTo>
                  <a:pt x="3463415" y="802729"/>
                  <a:pt x="3465655" y="807585"/>
                  <a:pt x="3469871" y="809916"/>
                </a:cubicBezTo>
                <a:cubicBezTo>
                  <a:pt x="3474088" y="812248"/>
                  <a:pt x="3478706" y="813309"/>
                  <a:pt x="3483726" y="813100"/>
                </a:cubicBezTo>
                <a:cubicBezTo>
                  <a:pt x="3485827" y="813079"/>
                  <a:pt x="3487541" y="812993"/>
                  <a:pt x="3488870" y="812843"/>
                </a:cubicBezTo>
                <a:cubicBezTo>
                  <a:pt x="3490199" y="812693"/>
                  <a:pt x="3490885" y="812607"/>
                  <a:pt x="3490927" y="812585"/>
                </a:cubicBezTo>
                <a:lnTo>
                  <a:pt x="3485784" y="838786"/>
                </a:lnTo>
                <a:cubicBezTo>
                  <a:pt x="3485661" y="838818"/>
                  <a:pt x="3484621" y="838947"/>
                  <a:pt x="3482665" y="839172"/>
                </a:cubicBezTo>
                <a:cubicBezTo>
                  <a:pt x="3480710" y="839396"/>
                  <a:pt x="3478578" y="839525"/>
                  <a:pt x="3476268" y="839557"/>
                </a:cubicBezTo>
                <a:cubicBezTo>
                  <a:pt x="3468249" y="839632"/>
                  <a:pt x="3460725" y="838455"/>
                  <a:pt x="3453697" y="836027"/>
                </a:cubicBezTo>
                <a:cubicBezTo>
                  <a:pt x="3446670" y="833598"/>
                  <a:pt x="3440956" y="829471"/>
                  <a:pt x="3436556" y="823644"/>
                </a:cubicBezTo>
                <a:cubicBezTo>
                  <a:pt x="3432156" y="817817"/>
                  <a:pt x="3429888" y="809843"/>
                  <a:pt x="3429752" y="799722"/>
                </a:cubicBezTo>
                <a:cubicBezTo>
                  <a:pt x="3429757" y="797915"/>
                  <a:pt x="3429875" y="795996"/>
                  <a:pt x="3430105" y="793965"/>
                </a:cubicBezTo>
                <a:cubicBezTo>
                  <a:pt x="3430335" y="791934"/>
                  <a:pt x="3430646" y="789822"/>
                  <a:pt x="3431037" y="787630"/>
                </a:cubicBezTo>
                <a:lnTo>
                  <a:pt x="3442084" y="731543"/>
                </a:lnTo>
                <a:lnTo>
                  <a:pt x="3421779" y="731543"/>
                </a:lnTo>
                <a:lnTo>
                  <a:pt x="3426666" y="707144"/>
                </a:lnTo>
                <a:lnTo>
                  <a:pt x="3447737" y="707144"/>
                </a:lnTo>
                <a:close/>
                <a:moveTo>
                  <a:pt x="473349" y="671397"/>
                </a:moveTo>
                <a:lnTo>
                  <a:pt x="504716" y="671397"/>
                </a:lnTo>
                <a:lnTo>
                  <a:pt x="497772" y="707144"/>
                </a:lnTo>
                <a:lnTo>
                  <a:pt x="527862" y="707144"/>
                </a:lnTo>
                <a:lnTo>
                  <a:pt x="523233" y="731543"/>
                </a:lnTo>
                <a:lnTo>
                  <a:pt x="493143" y="731543"/>
                </a:lnTo>
                <a:lnTo>
                  <a:pt x="482599" y="786600"/>
                </a:lnTo>
                <a:cubicBezTo>
                  <a:pt x="482342" y="788187"/>
                  <a:pt x="482149" y="789774"/>
                  <a:pt x="482021" y="791360"/>
                </a:cubicBezTo>
                <a:cubicBezTo>
                  <a:pt x="481892" y="792947"/>
                  <a:pt x="481828" y="794276"/>
                  <a:pt x="481828" y="795348"/>
                </a:cubicBezTo>
                <a:cubicBezTo>
                  <a:pt x="482090" y="802729"/>
                  <a:pt x="484330" y="807585"/>
                  <a:pt x="488546" y="809916"/>
                </a:cubicBezTo>
                <a:cubicBezTo>
                  <a:pt x="492763" y="812248"/>
                  <a:pt x="497381" y="813309"/>
                  <a:pt x="502402" y="813100"/>
                </a:cubicBezTo>
                <a:cubicBezTo>
                  <a:pt x="504502" y="813079"/>
                  <a:pt x="506216" y="812993"/>
                  <a:pt x="507545" y="812843"/>
                </a:cubicBezTo>
                <a:cubicBezTo>
                  <a:pt x="508874" y="812693"/>
                  <a:pt x="509560" y="812607"/>
                  <a:pt x="509603" y="812585"/>
                </a:cubicBezTo>
                <a:lnTo>
                  <a:pt x="504459" y="838786"/>
                </a:lnTo>
                <a:cubicBezTo>
                  <a:pt x="504336" y="838818"/>
                  <a:pt x="503296" y="838947"/>
                  <a:pt x="501341" y="839172"/>
                </a:cubicBezTo>
                <a:cubicBezTo>
                  <a:pt x="499385" y="839396"/>
                  <a:pt x="497253" y="839525"/>
                  <a:pt x="494943" y="839557"/>
                </a:cubicBezTo>
                <a:cubicBezTo>
                  <a:pt x="486924" y="839632"/>
                  <a:pt x="479400" y="838455"/>
                  <a:pt x="472373" y="836027"/>
                </a:cubicBezTo>
                <a:cubicBezTo>
                  <a:pt x="465345" y="833598"/>
                  <a:pt x="459631" y="829471"/>
                  <a:pt x="455231" y="823644"/>
                </a:cubicBezTo>
                <a:cubicBezTo>
                  <a:pt x="450831" y="817817"/>
                  <a:pt x="448563" y="809843"/>
                  <a:pt x="448427" y="799722"/>
                </a:cubicBezTo>
                <a:cubicBezTo>
                  <a:pt x="448432" y="797915"/>
                  <a:pt x="448550" y="795996"/>
                  <a:pt x="448780" y="793965"/>
                </a:cubicBezTo>
                <a:cubicBezTo>
                  <a:pt x="449010" y="791934"/>
                  <a:pt x="449321" y="789822"/>
                  <a:pt x="449712" y="787630"/>
                </a:cubicBezTo>
                <a:lnTo>
                  <a:pt x="460760" y="731543"/>
                </a:lnTo>
                <a:lnTo>
                  <a:pt x="440455" y="731543"/>
                </a:lnTo>
                <a:lnTo>
                  <a:pt x="445341" y="707144"/>
                </a:lnTo>
                <a:lnTo>
                  <a:pt x="466412" y="707144"/>
                </a:lnTo>
                <a:close/>
                <a:moveTo>
                  <a:pt x="3554046" y="655709"/>
                </a:moveTo>
                <a:lnTo>
                  <a:pt x="3586949" y="655709"/>
                </a:lnTo>
                <a:lnTo>
                  <a:pt x="3581294" y="684738"/>
                </a:lnTo>
                <a:lnTo>
                  <a:pt x="3548391" y="684738"/>
                </a:lnTo>
                <a:close/>
                <a:moveTo>
                  <a:pt x="2230879" y="655709"/>
                </a:moveTo>
                <a:lnTo>
                  <a:pt x="2283577" y="655709"/>
                </a:lnTo>
                <a:lnTo>
                  <a:pt x="2257087" y="793550"/>
                </a:lnTo>
                <a:cubicBezTo>
                  <a:pt x="2256696" y="795265"/>
                  <a:pt x="2256385" y="796980"/>
                  <a:pt x="2256155" y="798695"/>
                </a:cubicBezTo>
                <a:cubicBezTo>
                  <a:pt x="2255925" y="800410"/>
                  <a:pt x="2255807" y="801867"/>
                  <a:pt x="2255802" y="803068"/>
                </a:cubicBezTo>
                <a:cubicBezTo>
                  <a:pt x="2255844" y="806964"/>
                  <a:pt x="2256852" y="809590"/>
                  <a:pt x="2258823" y="810946"/>
                </a:cubicBezTo>
                <a:cubicBezTo>
                  <a:pt x="2260795" y="812302"/>
                  <a:pt x="2263474" y="812934"/>
                  <a:pt x="2266860" y="812843"/>
                </a:cubicBezTo>
                <a:cubicBezTo>
                  <a:pt x="2268682" y="812832"/>
                  <a:pt x="2270117" y="812789"/>
                  <a:pt x="2271168" y="812714"/>
                </a:cubicBezTo>
                <a:cubicBezTo>
                  <a:pt x="2272218" y="812639"/>
                  <a:pt x="2272753" y="812596"/>
                  <a:pt x="2272775" y="812586"/>
                </a:cubicBezTo>
                <a:lnTo>
                  <a:pt x="2267632" y="838529"/>
                </a:lnTo>
                <a:cubicBezTo>
                  <a:pt x="2267530" y="838561"/>
                  <a:pt x="2266383" y="838690"/>
                  <a:pt x="2264192" y="838914"/>
                </a:cubicBezTo>
                <a:cubicBezTo>
                  <a:pt x="2262000" y="839139"/>
                  <a:pt x="2259375" y="839268"/>
                  <a:pt x="2256316" y="839300"/>
                </a:cubicBezTo>
                <a:cubicBezTo>
                  <a:pt x="2250960" y="839412"/>
                  <a:pt x="2245685" y="838788"/>
                  <a:pt x="2240491" y="837425"/>
                </a:cubicBezTo>
                <a:cubicBezTo>
                  <a:pt x="2235296" y="836063"/>
                  <a:pt x="2230973" y="833288"/>
                  <a:pt x="2227520" y="829100"/>
                </a:cubicBezTo>
                <a:cubicBezTo>
                  <a:pt x="2224068" y="824912"/>
                  <a:pt x="2222275" y="818636"/>
                  <a:pt x="2222144" y="810270"/>
                </a:cubicBezTo>
                <a:cubicBezTo>
                  <a:pt x="2222144" y="808336"/>
                  <a:pt x="2222272" y="806224"/>
                  <a:pt x="2222529" y="803936"/>
                </a:cubicBezTo>
                <a:cubicBezTo>
                  <a:pt x="2222786" y="801648"/>
                  <a:pt x="2223171" y="799215"/>
                  <a:pt x="2223685" y="796637"/>
                </a:cubicBezTo>
                <a:lnTo>
                  <a:pt x="2246295" y="680108"/>
                </a:lnTo>
                <a:lnTo>
                  <a:pt x="2225998" y="680108"/>
                </a:lnTo>
                <a:close/>
                <a:moveTo>
                  <a:pt x="2154679" y="655709"/>
                </a:moveTo>
                <a:lnTo>
                  <a:pt x="2207376" y="655709"/>
                </a:lnTo>
                <a:lnTo>
                  <a:pt x="2180887" y="793550"/>
                </a:lnTo>
                <a:cubicBezTo>
                  <a:pt x="2180496" y="795265"/>
                  <a:pt x="2180186" y="796980"/>
                  <a:pt x="2179955" y="798695"/>
                </a:cubicBezTo>
                <a:cubicBezTo>
                  <a:pt x="2179725" y="800410"/>
                  <a:pt x="2179607" y="801867"/>
                  <a:pt x="2179601" y="803068"/>
                </a:cubicBezTo>
                <a:cubicBezTo>
                  <a:pt x="2179644" y="806964"/>
                  <a:pt x="2180652" y="809590"/>
                  <a:pt x="2182623" y="810946"/>
                </a:cubicBezTo>
                <a:cubicBezTo>
                  <a:pt x="2184595" y="812302"/>
                  <a:pt x="2187274" y="812934"/>
                  <a:pt x="2190660" y="812843"/>
                </a:cubicBezTo>
                <a:cubicBezTo>
                  <a:pt x="2192482" y="812832"/>
                  <a:pt x="2193918" y="812789"/>
                  <a:pt x="2194968" y="812714"/>
                </a:cubicBezTo>
                <a:cubicBezTo>
                  <a:pt x="2196018" y="812639"/>
                  <a:pt x="2196554" y="812596"/>
                  <a:pt x="2196575" y="812586"/>
                </a:cubicBezTo>
                <a:lnTo>
                  <a:pt x="2191432" y="838529"/>
                </a:lnTo>
                <a:cubicBezTo>
                  <a:pt x="2191330" y="838561"/>
                  <a:pt x="2190183" y="838690"/>
                  <a:pt x="2187992" y="838914"/>
                </a:cubicBezTo>
                <a:cubicBezTo>
                  <a:pt x="2185801" y="839139"/>
                  <a:pt x="2183175" y="839268"/>
                  <a:pt x="2180116" y="839300"/>
                </a:cubicBezTo>
                <a:cubicBezTo>
                  <a:pt x="2174760" y="839412"/>
                  <a:pt x="2169485" y="838788"/>
                  <a:pt x="2164290" y="837425"/>
                </a:cubicBezTo>
                <a:cubicBezTo>
                  <a:pt x="2159096" y="836063"/>
                  <a:pt x="2154773" y="833288"/>
                  <a:pt x="2151320" y="829100"/>
                </a:cubicBezTo>
                <a:cubicBezTo>
                  <a:pt x="2147868" y="824912"/>
                  <a:pt x="2146075" y="818636"/>
                  <a:pt x="2145944" y="810270"/>
                </a:cubicBezTo>
                <a:cubicBezTo>
                  <a:pt x="2145944" y="808336"/>
                  <a:pt x="2146072" y="806224"/>
                  <a:pt x="2146329" y="803936"/>
                </a:cubicBezTo>
                <a:cubicBezTo>
                  <a:pt x="2146586" y="801648"/>
                  <a:pt x="2146971" y="799215"/>
                  <a:pt x="2147485" y="796637"/>
                </a:cubicBezTo>
                <a:lnTo>
                  <a:pt x="2170095" y="680108"/>
                </a:lnTo>
                <a:lnTo>
                  <a:pt x="2149798" y="680108"/>
                </a:lnTo>
                <a:close/>
                <a:moveTo>
                  <a:pt x="1968970" y="653394"/>
                </a:moveTo>
                <a:cubicBezTo>
                  <a:pt x="1972880" y="653437"/>
                  <a:pt x="1975986" y="653608"/>
                  <a:pt x="1978290" y="653908"/>
                </a:cubicBezTo>
                <a:cubicBezTo>
                  <a:pt x="1980593" y="654208"/>
                  <a:pt x="1981771" y="654380"/>
                  <a:pt x="1981825" y="654423"/>
                </a:cubicBezTo>
                <a:lnTo>
                  <a:pt x="1976426" y="680624"/>
                </a:lnTo>
                <a:cubicBezTo>
                  <a:pt x="1976393" y="680592"/>
                  <a:pt x="1975622" y="680463"/>
                  <a:pt x="1974112" y="680237"/>
                </a:cubicBezTo>
                <a:cubicBezTo>
                  <a:pt x="1972601" y="680012"/>
                  <a:pt x="1970545" y="679883"/>
                  <a:pt x="1967941" y="679851"/>
                </a:cubicBezTo>
                <a:cubicBezTo>
                  <a:pt x="1963566" y="679492"/>
                  <a:pt x="1958499" y="680532"/>
                  <a:pt x="1952741" y="682973"/>
                </a:cubicBezTo>
                <a:cubicBezTo>
                  <a:pt x="1946983" y="685414"/>
                  <a:pt x="1942880" y="691411"/>
                  <a:pt x="1940433" y="700964"/>
                </a:cubicBezTo>
                <a:lnTo>
                  <a:pt x="1939147" y="707144"/>
                </a:lnTo>
                <a:lnTo>
                  <a:pt x="1968970" y="707144"/>
                </a:lnTo>
                <a:lnTo>
                  <a:pt x="1964342" y="731543"/>
                </a:lnTo>
                <a:lnTo>
                  <a:pt x="1934519" y="731543"/>
                </a:lnTo>
                <a:lnTo>
                  <a:pt x="1913952" y="838271"/>
                </a:lnTo>
                <a:lnTo>
                  <a:pt x="1881301" y="838271"/>
                </a:lnTo>
                <a:lnTo>
                  <a:pt x="1901869" y="731543"/>
                </a:lnTo>
                <a:lnTo>
                  <a:pt x="1881816" y="731543"/>
                </a:lnTo>
                <a:lnTo>
                  <a:pt x="1886443" y="707144"/>
                </a:lnTo>
                <a:lnTo>
                  <a:pt x="1906496" y="707144"/>
                </a:lnTo>
                <a:lnTo>
                  <a:pt x="1907782" y="701737"/>
                </a:lnTo>
                <a:cubicBezTo>
                  <a:pt x="1910889" y="687619"/>
                  <a:pt x="1916158" y="677079"/>
                  <a:pt x="1923588" y="670116"/>
                </a:cubicBezTo>
                <a:cubicBezTo>
                  <a:pt x="1931018" y="663152"/>
                  <a:pt x="1938935" y="658575"/>
                  <a:pt x="1947336" y="656384"/>
                </a:cubicBezTo>
                <a:cubicBezTo>
                  <a:pt x="1955738" y="654192"/>
                  <a:pt x="1962949" y="653196"/>
                  <a:pt x="1968970" y="653394"/>
                </a:cubicBezTo>
                <a:close/>
                <a:moveTo>
                  <a:pt x="845020" y="653394"/>
                </a:moveTo>
                <a:cubicBezTo>
                  <a:pt x="848930" y="653437"/>
                  <a:pt x="852036" y="653608"/>
                  <a:pt x="854340" y="653908"/>
                </a:cubicBezTo>
                <a:cubicBezTo>
                  <a:pt x="856643" y="654208"/>
                  <a:pt x="857821" y="654380"/>
                  <a:pt x="857874" y="654423"/>
                </a:cubicBezTo>
                <a:lnTo>
                  <a:pt x="852476" y="680624"/>
                </a:lnTo>
                <a:cubicBezTo>
                  <a:pt x="852443" y="680592"/>
                  <a:pt x="851672" y="680463"/>
                  <a:pt x="850162" y="680237"/>
                </a:cubicBezTo>
                <a:cubicBezTo>
                  <a:pt x="848651" y="680012"/>
                  <a:pt x="846594" y="679883"/>
                  <a:pt x="843992" y="679851"/>
                </a:cubicBezTo>
                <a:cubicBezTo>
                  <a:pt x="839616" y="679492"/>
                  <a:pt x="834549" y="680532"/>
                  <a:pt x="828791" y="682973"/>
                </a:cubicBezTo>
                <a:cubicBezTo>
                  <a:pt x="823033" y="685414"/>
                  <a:pt x="818931" y="691411"/>
                  <a:pt x="816483" y="700964"/>
                </a:cubicBezTo>
                <a:lnTo>
                  <a:pt x="815197" y="707144"/>
                </a:lnTo>
                <a:lnTo>
                  <a:pt x="845020" y="707144"/>
                </a:lnTo>
                <a:lnTo>
                  <a:pt x="840392" y="731543"/>
                </a:lnTo>
                <a:lnTo>
                  <a:pt x="810570" y="731543"/>
                </a:lnTo>
                <a:lnTo>
                  <a:pt x="790002" y="838271"/>
                </a:lnTo>
                <a:lnTo>
                  <a:pt x="757351" y="838271"/>
                </a:lnTo>
                <a:lnTo>
                  <a:pt x="777919" y="731543"/>
                </a:lnTo>
                <a:lnTo>
                  <a:pt x="757866" y="731543"/>
                </a:lnTo>
                <a:lnTo>
                  <a:pt x="762493" y="707144"/>
                </a:lnTo>
                <a:lnTo>
                  <a:pt x="782546" y="707144"/>
                </a:lnTo>
                <a:lnTo>
                  <a:pt x="783832" y="701737"/>
                </a:lnTo>
                <a:cubicBezTo>
                  <a:pt x="786939" y="687619"/>
                  <a:pt x="792208" y="677079"/>
                  <a:pt x="799638" y="670116"/>
                </a:cubicBezTo>
                <a:cubicBezTo>
                  <a:pt x="807069" y="663152"/>
                  <a:pt x="814985" y="658575"/>
                  <a:pt x="823386" y="656384"/>
                </a:cubicBezTo>
                <a:cubicBezTo>
                  <a:pt x="831788" y="654192"/>
                  <a:pt x="838999" y="653196"/>
                  <a:pt x="845020" y="653394"/>
                </a:cubicBezTo>
                <a:close/>
                <a:moveTo>
                  <a:pt x="1348858" y="472263"/>
                </a:moveTo>
                <a:cubicBezTo>
                  <a:pt x="1343546" y="472155"/>
                  <a:pt x="1337044" y="472657"/>
                  <a:pt x="1329350" y="473769"/>
                </a:cubicBezTo>
                <a:cubicBezTo>
                  <a:pt x="1321656" y="474882"/>
                  <a:pt x="1314791" y="477252"/>
                  <a:pt x="1308755" y="480881"/>
                </a:cubicBezTo>
                <a:cubicBezTo>
                  <a:pt x="1302719" y="484509"/>
                  <a:pt x="1299533" y="490045"/>
                  <a:pt x="1299197" y="497487"/>
                </a:cubicBezTo>
                <a:cubicBezTo>
                  <a:pt x="1299164" y="501937"/>
                  <a:pt x="1300451" y="505519"/>
                  <a:pt x="1303056" y="508232"/>
                </a:cubicBezTo>
                <a:cubicBezTo>
                  <a:pt x="1305662" y="510946"/>
                  <a:pt x="1309778" y="512340"/>
                  <a:pt x="1315407" y="512415"/>
                </a:cubicBezTo>
                <a:cubicBezTo>
                  <a:pt x="1321391" y="512265"/>
                  <a:pt x="1327007" y="510333"/>
                  <a:pt x="1332256" y="506619"/>
                </a:cubicBezTo>
                <a:cubicBezTo>
                  <a:pt x="1337506" y="502904"/>
                  <a:pt x="1341998" y="498303"/>
                  <a:pt x="1345732" y="492816"/>
                </a:cubicBezTo>
                <a:cubicBezTo>
                  <a:pt x="1349466" y="487328"/>
                  <a:pt x="1352052" y="481850"/>
                  <a:pt x="1353489" y="476381"/>
                </a:cubicBezTo>
                <a:lnTo>
                  <a:pt x="1354519" y="472263"/>
                </a:lnTo>
                <a:close/>
                <a:moveTo>
                  <a:pt x="82033" y="472263"/>
                </a:moveTo>
                <a:cubicBezTo>
                  <a:pt x="76721" y="472155"/>
                  <a:pt x="70219" y="472657"/>
                  <a:pt x="62525" y="473769"/>
                </a:cubicBezTo>
                <a:cubicBezTo>
                  <a:pt x="54831" y="474882"/>
                  <a:pt x="47966" y="477252"/>
                  <a:pt x="41930" y="480881"/>
                </a:cubicBezTo>
                <a:cubicBezTo>
                  <a:pt x="35894" y="484509"/>
                  <a:pt x="32708" y="490045"/>
                  <a:pt x="32371" y="497487"/>
                </a:cubicBezTo>
                <a:cubicBezTo>
                  <a:pt x="32339" y="501937"/>
                  <a:pt x="33626" y="505519"/>
                  <a:pt x="36231" y="508232"/>
                </a:cubicBezTo>
                <a:cubicBezTo>
                  <a:pt x="38836" y="510946"/>
                  <a:pt x="42954" y="512340"/>
                  <a:pt x="48582" y="512415"/>
                </a:cubicBezTo>
                <a:cubicBezTo>
                  <a:pt x="54565" y="512265"/>
                  <a:pt x="60182" y="510333"/>
                  <a:pt x="65431" y="506619"/>
                </a:cubicBezTo>
                <a:cubicBezTo>
                  <a:pt x="70681" y="502904"/>
                  <a:pt x="75173" y="498303"/>
                  <a:pt x="78907" y="492816"/>
                </a:cubicBezTo>
                <a:cubicBezTo>
                  <a:pt x="82641" y="487328"/>
                  <a:pt x="85227" y="481850"/>
                  <a:pt x="86664" y="476381"/>
                </a:cubicBezTo>
                <a:lnTo>
                  <a:pt x="87694" y="472263"/>
                </a:lnTo>
                <a:close/>
                <a:moveTo>
                  <a:pt x="823426" y="427258"/>
                </a:moveTo>
                <a:cubicBezTo>
                  <a:pt x="812341" y="427649"/>
                  <a:pt x="802686" y="432784"/>
                  <a:pt x="794462" y="442662"/>
                </a:cubicBezTo>
                <a:cubicBezTo>
                  <a:pt x="786238" y="452540"/>
                  <a:pt x="781919" y="464815"/>
                  <a:pt x="781507" y="479485"/>
                </a:cubicBezTo>
                <a:cubicBezTo>
                  <a:pt x="781469" y="487809"/>
                  <a:pt x="783537" y="494766"/>
                  <a:pt x="787711" y="500356"/>
                </a:cubicBezTo>
                <a:cubicBezTo>
                  <a:pt x="791885" y="505947"/>
                  <a:pt x="798389" y="508852"/>
                  <a:pt x="807224" y="509071"/>
                </a:cubicBezTo>
                <a:cubicBezTo>
                  <a:pt x="813979" y="509037"/>
                  <a:pt x="820558" y="506962"/>
                  <a:pt x="826960" y="502849"/>
                </a:cubicBezTo>
                <a:cubicBezTo>
                  <a:pt x="833363" y="498736"/>
                  <a:pt x="838665" y="492793"/>
                  <a:pt x="842867" y="485021"/>
                </a:cubicBezTo>
                <a:cubicBezTo>
                  <a:pt x="847069" y="477249"/>
                  <a:pt x="849247" y="467856"/>
                  <a:pt x="849401" y="456844"/>
                </a:cubicBezTo>
                <a:cubicBezTo>
                  <a:pt x="849347" y="447620"/>
                  <a:pt x="847076" y="440405"/>
                  <a:pt x="842586" y="435201"/>
                </a:cubicBezTo>
                <a:cubicBezTo>
                  <a:pt x="838096" y="429997"/>
                  <a:pt x="831709" y="427349"/>
                  <a:pt x="823426" y="427258"/>
                </a:cubicBezTo>
                <a:close/>
                <a:moveTo>
                  <a:pt x="983291" y="427001"/>
                </a:moveTo>
                <a:cubicBezTo>
                  <a:pt x="975333" y="427083"/>
                  <a:pt x="967751" y="429262"/>
                  <a:pt x="960545" y="433537"/>
                </a:cubicBezTo>
                <a:cubicBezTo>
                  <a:pt x="953340" y="437812"/>
                  <a:pt x="947435" y="443688"/>
                  <a:pt x="942831" y="451165"/>
                </a:cubicBezTo>
                <a:cubicBezTo>
                  <a:pt x="938227" y="458642"/>
                  <a:pt x="935848" y="467224"/>
                  <a:pt x="935694" y="476912"/>
                </a:cubicBezTo>
                <a:cubicBezTo>
                  <a:pt x="935855" y="486796"/>
                  <a:pt x="938813" y="494557"/>
                  <a:pt x="944570" y="500196"/>
                </a:cubicBezTo>
                <a:cubicBezTo>
                  <a:pt x="950327" y="505834"/>
                  <a:pt x="957917" y="508707"/>
                  <a:pt x="967339" y="508814"/>
                </a:cubicBezTo>
                <a:cubicBezTo>
                  <a:pt x="975298" y="508740"/>
                  <a:pt x="982879" y="506602"/>
                  <a:pt x="990085" y="502401"/>
                </a:cubicBezTo>
                <a:cubicBezTo>
                  <a:pt x="997290" y="498201"/>
                  <a:pt x="1003195" y="492385"/>
                  <a:pt x="1007799" y="484954"/>
                </a:cubicBezTo>
                <a:cubicBezTo>
                  <a:pt x="1012403" y="477523"/>
                  <a:pt x="1014782" y="468925"/>
                  <a:pt x="1014936" y="459160"/>
                </a:cubicBezTo>
                <a:cubicBezTo>
                  <a:pt x="1014775" y="449378"/>
                  <a:pt x="1011816" y="441606"/>
                  <a:pt x="1006060" y="435844"/>
                </a:cubicBezTo>
                <a:cubicBezTo>
                  <a:pt x="1000304" y="430082"/>
                  <a:pt x="992714" y="427135"/>
                  <a:pt x="983291" y="427001"/>
                </a:cubicBezTo>
                <a:close/>
                <a:moveTo>
                  <a:pt x="399773" y="402344"/>
                </a:moveTo>
                <a:lnTo>
                  <a:pt x="452462" y="402344"/>
                </a:lnTo>
                <a:lnTo>
                  <a:pt x="435231" y="491062"/>
                </a:lnTo>
                <a:cubicBezTo>
                  <a:pt x="434963" y="492375"/>
                  <a:pt x="434728" y="493737"/>
                  <a:pt x="434524" y="495146"/>
                </a:cubicBezTo>
                <a:cubicBezTo>
                  <a:pt x="434321" y="496556"/>
                  <a:pt x="434213" y="497853"/>
                  <a:pt x="434203" y="499038"/>
                </a:cubicBezTo>
                <a:cubicBezTo>
                  <a:pt x="434246" y="502966"/>
                  <a:pt x="435253" y="505721"/>
                  <a:pt x="437224" y="507303"/>
                </a:cubicBezTo>
                <a:cubicBezTo>
                  <a:pt x="439196" y="508884"/>
                  <a:pt x="441875" y="509645"/>
                  <a:pt x="445261" y="509586"/>
                </a:cubicBezTo>
                <a:cubicBezTo>
                  <a:pt x="446847" y="509564"/>
                  <a:pt x="448176" y="509479"/>
                  <a:pt x="449247" y="509329"/>
                </a:cubicBezTo>
                <a:cubicBezTo>
                  <a:pt x="450319" y="509179"/>
                  <a:pt x="450876" y="509093"/>
                  <a:pt x="450919" y="509071"/>
                </a:cubicBezTo>
                <a:lnTo>
                  <a:pt x="446290" y="533472"/>
                </a:lnTo>
                <a:cubicBezTo>
                  <a:pt x="446161" y="533504"/>
                  <a:pt x="444940" y="533632"/>
                  <a:pt x="442625" y="533857"/>
                </a:cubicBezTo>
                <a:cubicBezTo>
                  <a:pt x="440311" y="534082"/>
                  <a:pt x="437675" y="534210"/>
                  <a:pt x="434717" y="534243"/>
                </a:cubicBezTo>
                <a:cubicBezTo>
                  <a:pt x="429361" y="534373"/>
                  <a:pt x="424086" y="533884"/>
                  <a:pt x="418892" y="532777"/>
                </a:cubicBezTo>
                <a:cubicBezTo>
                  <a:pt x="413697" y="531671"/>
                  <a:pt x="409374" y="529165"/>
                  <a:pt x="405921" y="525261"/>
                </a:cubicBezTo>
                <a:cubicBezTo>
                  <a:pt x="402469" y="521357"/>
                  <a:pt x="400676" y="515275"/>
                  <a:pt x="400545" y="507013"/>
                </a:cubicBezTo>
                <a:cubicBezTo>
                  <a:pt x="400545" y="505202"/>
                  <a:pt x="400673" y="503165"/>
                  <a:pt x="400930" y="500903"/>
                </a:cubicBezTo>
                <a:cubicBezTo>
                  <a:pt x="401187" y="498641"/>
                  <a:pt x="401573" y="496218"/>
                  <a:pt x="402086" y="493635"/>
                </a:cubicBezTo>
                <a:lnTo>
                  <a:pt x="415190" y="426743"/>
                </a:lnTo>
                <a:lnTo>
                  <a:pt x="394887" y="426743"/>
                </a:lnTo>
                <a:close/>
                <a:moveTo>
                  <a:pt x="1168602" y="400544"/>
                </a:moveTo>
                <a:cubicBezTo>
                  <a:pt x="1170434" y="400565"/>
                  <a:pt x="1172040" y="400651"/>
                  <a:pt x="1173422" y="400801"/>
                </a:cubicBezTo>
                <a:cubicBezTo>
                  <a:pt x="1174804" y="400951"/>
                  <a:pt x="1175768" y="401036"/>
                  <a:pt x="1176314" y="401058"/>
                </a:cubicBezTo>
                <a:lnTo>
                  <a:pt x="1169888" y="433173"/>
                </a:lnTo>
                <a:cubicBezTo>
                  <a:pt x="1169486" y="433151"/>
                  <a:pt x="1168618" y="433066"/>
                  <a:pt x="1167284" y="432916"/>
                </a:cubicBezTo>
                <a:cubicBezTo>
                  <a:pt x="1165950" y="432766"/>
                  <a:pt x="1164247" y="432680"/>
                  <a:pt x="1162175" y="432658"/>
                </a:cubicBezTo>
                <a:cubicBezTo>
                  <a:pt x="1155530" y="432722"/>
                  <a:pt x="1148851" y="434938"/>
                  <a:pt x="1142140" y="439307"/>
                </a:cubicBezTo>
                <a:cubicBezTo>
                  <a:pt x="1135429" y="443676"/>
                  <a:pt x="1129474" y="449816"/>
                  <a:pt x="1124276" y="457728"/>
                </a:cubicBezTo>
                <a:cubicBezTo>
                  <a:pt x="1119079" y="465640"/>
                  <a:pt x="1115429" y="474943"/>
                  <a:pt x="1113326" y="485636"/>
                </a:cubicBezTo>
                <a:lnTo>
                  <a:pt x="1104328" y="533471"/>
                </a:lnTo>
                <a:lnTo>
                  <a:pt x="1071676" y="533471"/>
                </a:lnTo>
                <a:lnTo>
                  <a:pt x="1091216" y="432401"/>
                </a:lnTo>
                <a:cubicBezTo>
                  <a:pt x="1091521" y="430928"/>
                  <a:pt x="1091360" y="429631"/>
                  <a:pt x="1090734" y="428511"/>
                </a:cubicBezTo>
                <a:cubicBezTo>
                  <a:pt x="1090107" y="427392"/>
                  <a:pt x="1088725" y="426802"/>
                  <a:pt x="1086588" y="426743"/>
                </a:cubicBezTo>
                <a:lnTo>
                  <a:pt x="1071934" y="426743"/>
                </a:lnTo>
                <a:lnTo>
                  <a:pt x="1076818" y="402344"/>
                </a:lnTo>
                <a:lnTo>
                  <a:pt x="1111012" y="402344"/>
                </a:lnTo>
                <a:cubicBezTo>
                  <a:pt x="1116133" y="402328"/>
                  <a:pt x="1119904" y="403259"/>
                  <a:pt x="1122324" y="405137"/>
                </a:cubicBezTo>
                <a:cubicBezTo>
                  <a:pt x="1124745" y="407015"/>
                  <a:pt x="1125945" y="409937"/>
                  <a:pt x="1125924" y="413901"/>
                </a:cubicBezTo>
                <a:cubicBezTo>
                  <a:pt x="1125870" y="415978"/>
                  <a:pt x="1125399" y="419146"/>
                  <a:pt x="1124510" y="423407"/>
                </a:cubicBezTo>
                <a:cubicBezTo>
                  <a:pt x="1123621" y="427668"/>
                  <a:pt x="1122635" y="431352"/>
                  <a:pt x="1121553" y="434459"/>
                </a:cubicBezTo>
                <a:lnTo>
                  <a:pt x="1122067" y="434459"/>
                </a:lnTo>
                <a:cubicBezTo>
                  <a:pt x="1126577" y="425177"/>
                  <a:pt x="1132919" y="417276"/>
                  <a:pt x="1141093" y="410756"/>
                </a:cubicBezTo>
                <a:cubicBezTo>
                  <a:pt x="1149266" y="404237"/>
                  <a:pt x="1158436" y="400833"/>
                  <a:pt x="1168602" y="400544"/>
                </a:cubicBezTo>
                <a:close/>
                <a:moveTo>
                  <a:pt x="1528000" y="399258"/>
                </a:moveTo>
                <a:cubicBezTo>
                  <a:pt x="1539199" y="399274"/>
                  <a:pt x="1548086" y="402260"/>
                  <a:pt x="1554659" y="408218"/>
                </a:cubicBezTo>
                <a:cubicBezTo>
                  <a:pt x="1561233" y="414175"/>
                  <a:pt x="1564594" y="423008"/>
                  <a:pt x="1564744" y="434716"/>
                </a:cubicBezTo>
                <a:cubicBezTo>
                  <a:pt x="1564614" y="440415"/>
                  <a:pt x="1563703" y="447591"/>
                  <a:pt x="1562012" y="456243"/>
                </a:cubicBezTo>
                <a:cubicBezTo>
                  <a:pt x="1560322" y="464896"/>
                  <a:pt x="1558630" y="473236"/>
                  <a:pt x="1556938" y="481263"/>
                </a:cubicBezTo>
                <a:cubicBezTo>
                  <a:pt x="1555246" y="489291"/>
                  <a:pt x="1554333" y="495215"/>
                  <a:pt x="1554200" y="499038"/>
                </a:cubicBezTo>
                <a:cubicBezTo>
                  <a:pt x="1554243" y="503079"/>
                  <a:pt x="1555250" y="505866"/>
                  <a:pt x="1557222" y="507399"/>
                </a:cubicBezTo>
                <a:cubicBezTo>
                  <a:pt x="1559193" y="508932"/>
                  <a:pt x="1561872" y="509661"/>
                  <a:pt x="1565259" y="509586"/>
                </a:cubicBezTo>
                <a:cubicBezTo>
                  <a:pt x="1566844" y="509564"/>
                  <a:pt x="1568173" y="509479"/>
                  <a:pt x="1569244" y="509329"/>
                </a:cubicBezTo>
                <a:cubicBezTo>
                  <a:pt x="1570316" y="509179"/>
                  <a:pt x="1570874" y="509093"/>
                  <a:pt x="1570916" y="509071"/>
                </a:cubicBezTo>
                <a:lnTo>
                  <a:pt x="1566287" y="533472"/>
                </a:lnTo>
                <a:cubicBezTo>
                  <a:pt x="1566255" y="533504"/>
                  <a:pt x="1565098" y="533632"/>
                  <a:pt x="1562815" y="533857"/>
                </a:cubicBezTo>
                <a:cubicBezTo>
                  <a:pt x="1560533" y="534082"/>
                  <a:pt x="1557319" y="534210"/>
                  <a:pt x="1553172" y="534243"/>
                </a:cubicBezTo>
                <a:cubicBezTo>
                  <a:pt x="1548486" y="534366"/>
                  <a:pt x="1543671" y="533862"/>
                  <a:pt x="1538727" y="532730"/>
                </a:cubicBezTo>
                <a:cubicBezTo>
                  <a:pt x="1533784" y="531598"/>
                  <a:pt x="1529597" y="529096"/>
                  <a:pt x="1526166" y="525223"/>
                </a:cubicBezTo>
                <a:cubicBezTo>
                  <a:pt x="1522736" y="521351"/>
                  <a:pt x="1520947" y="515367"/>
                  <a:pt x="1520799" y="507270"/>
                </a:cubicBezTo>
                <a:cubicBezTo>
                  <a:pt x="1520923" y="502420"/>
                  <a:pt x="1521789" y="495855"/>
                  <a:pt x="1523398" y="487574"/>
                </a:cubicBezTo>
                <a:cubicBezTo>
                  <a:pt x="1525006" y="479294"/>
                  <a:pt x="1526615" y="471127"/>
                  <a:pt x="1528224" y="463074"/>
                </a:cubicBezTo>
                <a:cubicBezTo>
                  <a:pt x="1529834" y="455022"/>
                  <a:pt x="1530702" y="448912"/>
                  <a:pt x="1530829" y="444746"/>
                </a:cubicBezTo>
                <a:cubicBezTo>
                  <a:pt x="1530872" y="439816"/>
                  <a:pt x="1529565" y="435980"/>
                  <a:pt x="1526907" y="433237"/>
                </a:cubicBezTo>
                <a:cubicBezTo>
                  <a:pt x="1524250" y="430494"/>
                  <a:pt x="1519985" y="429101"/>
                  <a:pt x="1514113" y="429058"/>
                </a:cubicBezTo>
                <a:cubicBezTo>
                  <a:pt x="1502583" y="429449"/>
                  <a:pt x="1492660" y="434132"/>
                  <a:pt x="1484345" y="443106"/>
                </a:cubicBezTo>
                <a:cubicBezTo>
                  <a:pt x="1476029" y="452080"/>
                  <a:pt x="1470607" y="463000"/>
                  <a:pt x="1468078" y="475864"/>
                </a:cubicBezTo>
                <a:lnTo>
                  <a:pt x="1456763" y="533471"/>
                </a:lnTo>
                <a:lnTo>
                  <a:pt x="1424102" y="533471"/>
                </a:lnTo>
                <a:lnTo>
                  <a:pt x="1443904" y="432401"/>
                </a:lnTo>
                <a:cubicBezTo>
                  <a:pt x="1444177" y="430703"/>
                  <a:pt x="1443952" y="429342"/>
                  <a:pt x="1443229" y="428319"/>
                </a:cubicBezTo>
                <a:cubicBezTo>
                  <a:pt x="1442505" y="427295"/>
                  <a:pt x="1441187" y="426770"/>
                  <a:pt x="1439275" y="426743"/>
                </a:cubicBezTo>
                <a:lnTo>
                  <a:pt x="1424616" y="426743"/>
                </a:lnTo>
                <a:lnTo>
                  <a:pt x="1429245" y="402344"/>
                </a:lnTo>
                <a:lnTo>
                  <a:pt x="1463707" y="402344"/>
                </a:lnTo>
                <a:cubicBezTo>
                  <a:pt x="1468818" y="402360"/>
                  <a:pt x="1472547" y="403355"/>
                  <a:pt x="1474894" y="405330"/>
                </a:cubicBezTo>
                <a:cubicBezTo>
                  <a:pt x="1477240" y="407304"/>
                  <a:pt x="1478398" y="410161"/>
                  <a:pt x="1478365" y="413901"/>
                </a:cubicBezTo>
                <a:cubicBezTo>
                  <a:pt x="1478349" y="415491"/>
                  <a:pt x="1478060" y="417770"/>
                  <a:pt x="1477498" y="420740"/>
                </a:cubicBezTo>
                <a:cubicBezTo>
                  <a:pt x="1476935" y="423710"/>
                  <a:pt x="1476195" y="426312"/>
                  <a:pt x="1475279" y="428544"/>
                </a:cubicBezTo>
                <a:lnTo>
                  <a:pt x="1475794" y="428544"/>
                </a:lnTo>
                <a:cubicBezTo>
                  <a:pt x="1476576" y="426646"/>
                  <a:pt x="1479069" y="423392"/>
                  <a:pt x="1483271" y="418782"/>
                </a:cubicBezTo>
                <a:cubicBezTo>
                  <a:pt x="1487473" y="414172"/>
                  <a:pt x="1493318" y="409833"/>
                  <a:pt x="1500806" y="405766"/>
                </a:cubicBezTo>
                <a:cubicBezTo>
                  <a:pt x="1508295" y="401698"/>
                  <a:pt x="1517359" y="399529"/>
                  <a:pt x="1528000" y="399258"/>
                </a:cubicBezTo>
                <a:close/>
                <a:moveTo>
                  <a:pt x="1345255" y="399258"/>
                </a:moveTo>
                <a:cubicBezTo>
                  <a:pt x="1353122" y="399199"/>
                  <a:pt x="1360616" y="400401"/>
                  <a:pt x="1367737" y="402864"/>
                </a:cubicBezTo>
                <a:cubicBezTo>
                  <a:pt x="1374858" y="405328"/>
                  <a:pt x="1380693" y="409405"/>
                  <a:pt x="1385242" y="415097"/>
                </a:cubicBezTo>
                <a:cubicBezTo>
                  <a:pt x="1389791" y="420789"/>
                  <a:pt x="1392142" y="428448"/>
                  <a:pt x="1392294" y="438074"/>
                </a:cubicBezTo>
                <a:cubicBezTo>
                  <a:pt x="1392161" y="443399"/>
                  <a:pt x="1391228" y="450078"/>
                  <a:pt x="1389496" y="458112"/>
                </a:cubicBezTo>
                <a:cubicBezTo>
                  <a:pt x="1387765" y="466146"/>
                  <a:pt x="1386033" y="473966"/>
                  <a:pt x="1384301" y="481570"/>
                </a:cubicBezTo>
                <a:cubicBezTo>
                  <a:pt x="1382569" y="489175"/>
                  <a:pt x="1381636" y="494996"/>
                  <a:pt x="1381503" y="499033"/>
                </a:cubicBezTo>
                <a:cubicBezTo>
                  <a:pt x="1381546" y="502963"/>
                  <a:pt x="1382552" y="505720"/>
                  <a:pt x="1384522" y="507302"/>
                </a:cubicBezTo>
                <a:cubicBezTo>
                  <a:pt x="1386492" y="508883"/>
                  <a:pt x="1389168" y="509645"/>
                  <a:pt x="1392551" y="509586"/>
                </a:cubicBezTo>
                <a:cubicBezTo>
                  <a:pt x="1394137" y="509564"/>
                  <a:pt x="1395466" y="509479"/>
                  <a:pt x="1396537" y="509328"/>
                </a:cubicBezTo>
                <a:cubicBezTo>
                  <a:pt x="1397609" y="509178"/>
                  <a:pt x="1398166" y="509093"/>
                  <a:pt x="1398209" y="509071"/>
                </a:cubicBezTo>
                <a:lnTo>
                  <a:pt x="1393580" y="533472"/>
                </a:lnTo>
                <a:cubicBezTo>
                  <a:pt x="1393607" y="533504"/>
                  <a:pt x="1392525" y="533632"/>
                  <a:pt x="1390335" y="533857"/>
                </a:cubicBezTo>
                <a:cubicBezTo>
                  <a:pt x="1388146" y="534082"/>
                  <a:pt x="1384688" y="534210"/>
                  <a:pt x="1379962" y="534243"/>
                </a:cubicBezTo>
                <a:cubicBezTo>
                  <a:pt x="1372521" y="534462"/>
                  <a:pt x="1365882" y="533060"/>
                  <a:pt x="1360044" y="530037"/>
                </a:cubicBezTo>
                <a:cubicBezTo>
                  <a:pt x="1354205" y="527014"/>
                  <a:pt x="1350648" y="521054"/>
                  <a:pt x="1349372" y="512157"/>
                </a:cubicBezTo>
                <a:lnTo>
                  <a:pt x="1348858" y="512157"/>
                </a:lnTo>
                <a:cubicBezTo>
                  <a:pt x="1348913" y="512459"/>
                  <a:pt x="1347201" y="514567"/>
                  <a:pt x="1343721" y="518483"/>
                </a:cubicBezTo>
                <a:cubicBezTo>
                  <a:pt x="1340241" y="522399"/>
                  <a:pt x="1335174" y="526315"/>
                  <a:pt x="1328521" y="530231"/>
                </a:cubicBezTo>
                <a:cubicBezTo>
                  <a:pt x="1321867" y="534147"/>
                  <a:pt x="1313808" y="536256"/>
                  <a:pt x="1304343" y="536557"/>
                </a:cubicBezTo>
                <a:cubicBezTo>
                  <a:pt x="1294009" y="536552"/>
                  <a:pt x="1285250" y="533737"/>
                  <a:pt x="1278066" y="528111"/>
                </a:cubicBezTo>
                <a:cubicBezTo>
                  <a:pt x="1270882" y="522485"/>
                  <a:pt x="1267135" y="514079"/>
                  <a:pt x="1266825" y="502892"/>
                </a:cubicBezTo>
                <a:cubicBezTo>
                  <a:pt x="1267006" y="492973"/>
                  <a:pt x="1269905" y="484741"/>
                  <a:pt x="1275521" y="478196"/>
                </a:cubicBezTo>
                <a:cubicBezTo>
                  <a:pt x="1281138" y="471651"/>
                  <a:pt x="1288384" y="466499"/>
                  <a:pt x="1297259" y="462740"/>
                </a:cubicBezTo>
                <a:cubicBezTo>
                  <a:pt x="1306135" y="458982"/>
                  <a:pt x="1315552" y="456322"/>
                  <a:pt x="1325510" y="454761"/>
                </a:cubicBezTo>
                <a:cubicBezTo>
                  <a:pt x="1335469" y="453200"/>
                  <a:pt x="1344881" y="452444"/>
                  <a:pt x="1353747" y="452493"/>
                </a:cubicBezTo>
                <a:lnTo>
                  <a:pt x="1358378" y="452493"/>
                </a:lnTo>
                <a:cubicBezTo>
                  <a:pt x="1358443" y="452268"/>
                  <a:pt x="1358700" y="450916"/>
                  <a:pt x="1359150" y="448438"/>
                </a:cubicBezTo>
                <a:cubicBezTo>
                  <a:pt x="1359600" y="445959"/>
                  <a:pt x="1359858" y="443706"/>
                  <a:pt x="1359922" y="441679"/>
                </a:cubicBezTo>
                <a:cubicBezTo>
                  <a:pt x="1359906" y="436497"/>
                  <a:pt x="1358137" y="432506"/>
                  <a:pt x="1354615" y="429706"/>
                </a:cubicBezTo>
                <a:cubicBezTo>
                  <a:pt x="1351093" y="426906"/>
                  <a:pt x="1345915" y="425490"/>
                  <a:pt x="1339080" y="425458"/>
                </a:cubicBezTo>
                <a:cubicBezTo>
                  <a:pt x="1332522" y="425607"/>
                  <a:pt x="1326283" y="426653"/>
                  <a:pt x="1320363" y="428595"/>
                </a:cubicBezTo>
                <a:cubicBezTo>
                  <a:pt x="1314443" y="430537"/>
                  <a:pt x="1309596" y="432479"/>
                  <a:pt x="1305820" y="434422"/>
                </a:cubicBezTo>
                <a:cubicBezTo>
                  <a:pt x="1302045" y="436364"/>
                  <a:pt x="1300094" y="437410"/>
                  <a:pt x="1299968" y="437559"/>
                </a:cubicBezTo>
                <a:lnTo>
                  <a:pt x="1292517" y="413385"/>
                </a:lnTo>
                <a:cubicBezTo>
                  <a:pt x="1292644" y="413211"/>
                  <a:pt x="1295105" y="411990"/>
                  <a:pt x="1299900" y="409722"/>
                </a:cubicBezTo>
                <a:cubicBezTo>
                  <a:pt x="1304695" y="407455"/>
                  <a:pt x="1311063" y="405188"/>
                  <a:pt x="1319003" y="402920"/>
                </a:cubicBezTo>
                <a:cubicBezTo>
                  <a:pt x="1326943" y="400653"/>
                  <a:pt x="1335694" y="399432"/>
                  <a:pt x="1345255" y="399258"/>
                </a:cubicBezTo>
                <a:close/>
                <a:moveTo>
                  <a:pt x="985864" y="399258"/>
                </a:moveTo>
                <a:cubicBezTo>
                  <a:pt x="1004323" y="399514"/>
                  <a:pt x="1019225" y="404846"/>
                  <a:pt x="1030571" y="415254"/>
                </a:cubicBezTo>
                <a:cubicBezTo>
                  <a:pt x="1041918" y="425663"/>
                  <a:pt x="1047754" y="439612"/>
                  <a:pt x="1048079" y="457102"/>
                </a:cubicBezTo>
                <a:cubicBezTo>
                  <a:pt x="1047842" y="472581"/>
                  <a:pt x="1043805" y="486270"/>
                  <a:pt x="1035971" y="498169"/>
                </a:cubicBezTo>
                <a:cubicBezTo>
                  <a:pt x="1028136" y="510068"/>
                  <a:pt x="1017928" y="519409"/>
                  <a:pt x="1005348" y="526191"/>
                </a:cubicBezTo>
                <a:cubicBezTo>
                  <a:pt x="992767" y="532974"/>
                  <a:pt x="979240" y="536429"/>
                  <a:pt x="964767" y="536557"/>
                </a:cubicBezTo>
                <a:cubicBezTo>
                  <a:pt x="946420" y="536323"/>
                  <a:pt x="931549" y="531012"/>
                  <a:pt x="920155" y="520625"/>
                </a:cubicBezTo>
                <a:cubicBezTo>
                  <a:pt x="908760" y="510238"/>
                  <a:pt x="902892" y="496181"/>
                  <a:pt x="902550" y="478456"/>
                </a:cubicBezTo>
                <a:cubicBezTo>
                  <a:pt x="902779" y="463142"/>
                  <a:pt x="906777" y="449551"/>
                  <a:pt x="914545" y="437684"/>
                </a:cubicBezTo>
                <a:cubicBezTo>
                  <a:pt x="922313" y="425816"/>
                  <a:pt x="932483" y="416479"/>
                  <a:pt x="945053" y="409671"/>
                </a:cubicBezTo>
                <a:cubicBezTo>
                  <a:pt x="957624" y="402863"/>
                  <a:pt x="971228" y="399392"/>
                  <a:pt x="985864" y="399258"/>
                </a:cubicBezTo>
                <a:close/>
                <a:moveTo>
                  <a:pt x="832942" y="399258"/>
                </a:moveTo>
                <a:cubicBezTo>
                  <a:pt x="848729" y="399455"/>
                  <a:pt x="860916" y="404455"/>
                  <a:pt x="869503" y="414258"/>
                </a:cubicBezTo>
                <a:cubicBezTo>
                  <a:pt x="878090" y="424062"/>
                  <a:pt x="882437" y="437485"/>
                  <a:pt x="882544" y="454529"/>
                </a:cubicBezTo>
                <a:cubicBezTo>
                  <a:pt x="882329" y="470849"/>
                  <a:pt x="878820" y="485142"/>
                  <a:pt x="872018" y="497407"/>
                </a:cubicBezTo>
                <a:cubicBezTo>
                  <a:pt x="865216" y="509671"/>
                  <a:pt x="856414" y="519234"/>
                  <a:pt x="845611" y="526096"/>
                </a:cubicBezTo>
                <a:cubicBezTo>
                  <a:pt x="834809" y="532958"/>
                  <a:pt x="823299" y="536445"/>
                  <a:pt x="811082" y="536557"/>
                </a:cubicBezTo>
                <a:cubicBezTo>
                  <a:pt x="803131" y="536573"/>
                  <a:pt x="795887" y="535000"/>
                  <a:pt x="789351" y="531837"/>
                </a:cubicBezTo>
                <a:cubicBezTo>
                  <a:pt x="782814" y="528674"/>
                  <a:pt x="777628" y="523826"/>
                  <a:pt x="773791" y="517292"/>
                </a:cubicBezTo>
                <a:lnTo>
                  <a:pt x="773277" y="517292"/>
                </a:lnTo>
                <a:cubicBezTo>
                  <a:pt x="773293" y="517367"/>
                  <a:pt x="773197" y="518501"/>
                  <a:pt x="772988" y="520695"/>
                </a:cubicBezTo>
                <a:cubicBezTo>
                  <a:pt x="772779" y="522889"/>
                  <a:pt x="772361" y="525694"/>
                  <a:pt x="771734" y="529108"/>
                </a:cubicBezTo>
                <a:lnTo>
                  <a:pt x="760933" y="584906"/>
                </a:lnTo>
                <a:lnTo>
                  <a:pt x="728272" y="584906"/>
                </a:lnTo>
                <a:lnTo>
                  <a:pt x="757847" y="432403"/>
                </a:lnTo>
                <a:cubicBezTo>
                  <a:pt x="758131" y="430704"/>
                  <a:pt x="757948" y="429343"/>
                  <a:pt x="757300" y="428319"/>
                </a:cubicBezTo>
                <a:cubicBezTo>
                  <a:pt x="756652" y="427295"/>
                  <a:pt x="755377" y="426770"/>
                  <a:pt x="753475" y="426743"/>
                </a:cubicBezTo>
                <a:lnTo>
                  <a:pt x="738816" y="426743"/>
                </a:lnTo>
                <a:lnTo>
                  <a:pt x="743445" y="402344"/>
                </a:lnTo>
                <a:lnTo>
                  <a:pt x="777135" y="402344"/>
                </a:lnTo>
                <a:cubicBezTo>
                  <a:pt x="782562" y="402408"/>
                  <a:pt x="786302" y="403371"/>
                  <a:pt x="788354" y="405233"/>
                </a:cubicBezTo>
                <a:cubicBezTo>
                  <a:pt x="790406" y="407095"/>
                  <a:pt x="791382" y="409471"/>
                  <a:pt x="791279" y="412360"/>
                </a:cubicBezTo>
                <a:cubicBezTo>
                  <a:pt x="791231" y="413762"/>
                  <a:pt x="790942" y="415453"/>
                  <a:pt x="790412" y="417433"/>
                </a:cubicBezTo>
                <a:cubicBezTo>
                  <a:pt x="789881" y="419413"/>
                  <a:pt x="789399" y="420975"/>
                  <a:pt x="788965" y="422120"/>
                </a:cubicBezTo>
                <a:lnTo>
                  <a:pt x="789479" y="422120"/>
                </a:lnTo>
                <a:cubicBezTo>
                  <a:pt x="794296" y="415323"/>
                  <a:pt x="800415" y="409843"/>
                  <a:pt x="807835" y="405680"/>
                </a:cubicBezTo>
                <a:cubicBezTo>
                  <a:pt x="815256" y="401516"/>
                  <a:pt x="823625" y="399375"/>
                  <a:pt x="832942" y="399258"/>
                </a:cubicBezTo>
                <a:close/>
                <a:moveTo>
                  <a:pt x="581939" y="399258"/>
                </a:moveTo>
                <a:cubicBezTo>
                  <a:pt x="591144" y="399279"/>
                  <a:pt x="598516" y="401805"/>
                  <a:pt x="604056" y="406836"/>
                </a:cubicBezTo>
                <a:cubicBezTo>
                  <a:pt x="609596" y="411867"/>
                  <a:pt x="612854" y="419274"/>
                  <a:pt x="613829" y="429058"/>
                </a:cubicBezTo>
                <a:lnTo>
                  <a:pt x="614343" y="429058"/>
                </a:lnTo>
                <a:cubicBezTo>
                  <a:pt x="619444" y="420623"/>
                  <a:pt x="626216" y="413601"/>
                  <a:pt x="634660" y="407992"/>
                </a:cubicBezTo>
                <a:cubicBezTo>
                  <a:pt x="643104" y="402383"/>
                  <a:pt x="652705" y="399472"/>
                  <a:pt x="663463" y="399258"/>
                </a:cubicBezTo>
                <a:cubicBezTo>
                  <a:pt x="674293" y="399284"/>
                  <a:pt x="682954" y="402314"/>
                  <a:pt x="689447" y="408346"/>
                </a:cubicBezTo>
                <a:cubicBezTo>
                  <a:pt x="695940" y="414379"/>
                  <a:pt x="699270" y="423254"/>
                  <a:pt x="699436" y="434973"/>
                </a:cubicBezTo>
                <a:cubicBezTo>
                  <a:pt x="699306" y="440426"/>
                  <a:pt x="698395" y="447465"/>
                  <a:pt x="696704" y="456091"/>
                </a:cubicBezTo>
                <a:cubicBezTo>
                  <a:pt x="695013" y="464717"/>
                  <a:pt x="693322" y="473073"/>
                  <a:pt x="691630" y="481158"/>
                </a:cubicBezTo>
                <a:cubicBezTo>
                  <a:pt x="689938" y="489244"/>
                  <a:pt x="689025" y="495204"/>
                  <a:pt x="688892" y="499038"/>
                </a:cubicBezTo>
                <a:cubicBezTo>
                  <a:pt x="688924" y="503079"/>
                  <a:pt x="689888" y="505866"/>
                  <a:pt x="691785" y="507399"/>
                </a:cubicBezTo>
                <a:cubicBezTo>
                  <a:pt x="693681" y="508932"/>
                  <a:pt x="696317" y="509661"/>
                  <a:pt x="699693" y="509586"/>
                </a:cubicBezTo>
                <a:cubicBezTo>
                  <a:pt x="701279" y="509564"/>
                  <a:pt x="702608" y="509479"/>
                  <a:pt x="703679" y="509329"/>
                </a:cubicBezTo>
                <a:cubicBezTo>
                  <a:pt x="704751" y="509179"/>
                  <a:pt x="705308" y="509093"/>
                  <a:pt x="705351" y="509071"/>
                </a:cubicBezTo>
                <a:lnTo>
                  <a:pt x="700722" y="533472"/>
                </a:lnTo>
                <a:cubicBezTo>
                  <a:pt x="700684" y="533504"/>
                  <a:pt x="699538" y="533632"/>
                  <a:pt x="697282" y="533857"/>
                </a:cubicBezTo>
                <a:cubicBezTo>
                  <a:pt x="695026" y="534082"/>
                  <a:pt x="691887" y="534210"/>
                  <a:pt x="687864" y="534243"/>
                </a:cubicBezTo>
                <a:cubicBezTo>
                  <a:pt x="683093" y="534366"/>
                  <a:pt x="678218" y="533862"/>
                  <a:pt x="673238" y="532730"/>
                </a:cubicBezTo>
                <a:cubicBezTo>
                  <a:pt x="668258" y="531598"/>
                  <a:pt x="664049" y="529096"/>
                  <a:pt x="660610" y="525223"/>
                </a:cubicBezTo>
                <a:cubicBezTo>
                  <a:pt x="657172" y="521351"/>
                  <a:pt x="655380" y="515367"/>
                  <a:pt x="655234" y="507270"/>
                </a:cubicBezTo>
                <a:cubicBezTo>
                  <a:pt x="655361" y="502566"/>
                  <a:pt x="656249" y="495995"/>
                  <a:pt x="657899" y="487555"/>
                </a:cubicBezTo>
                <a:cubicBezTo>
                  <a:pt x="659548" y="479116"/>
                  <a:pt x="661199" y="470791"/>
                  <a:pt x="662849" y="462579"/>
                </a:cubicBezTo>
                <a:cubicBezTo>
                  <a:pt x="664500" y="454367"/>
                  <a:pt x="665391" y="448252"/>
                  <a:pt x="665521" y="444231"/>
                </a:cubicBezTo>
                <a:cubicBezTo>
                  <a:pt x="665633" y="439549"/>
                  <a:pt x="664573" y="435862"/>
                  <a:pt x="662338" y="433173"/>
                </a:cubicBezTo>
                <a:cubicBezTo>
                  <a:pt x="660104" y="430483"/>
                  <a:pt x="656021" y="429111"/>
                  <a:pt x="650090" y="429058"/>
                </a:cubicBezTo>
                <a:cubicBezTo>
                  <a:pt x="643029" y="429193"/>
                  <a:pt x="636692" y="431466"/>
                  <a:pt x="631078" y="435878"/>
                </a:cubicBezTo>
                <a:cubicBezTo>
                  <a:pt x="625465" y="440289"/>
                  <a:pt x="620766" y="446030"/>
                  <a:pt x="616981" y="453099"/>
                </a:cubicBezTo>
                <a:cubicBezTo>
                  <a:pt x="613197" y="460168"/>
                  <a:pt x="610517" y="467756"/>
                  <a:pt x="608942" y="475864"/>
                </a:cubicBezTo>
                <a:lnTo>
                  <a:pt x="597884" y="533471"/>
                </a:lnTo>
                <a:lnTo>
                  <a:pt x="565223" y="533471"/>
                </a:lnTo>
                <a:lnTo>
                  <a:pt x="580396" y="455290"/>
                </a:lnTo>
                <a:cubicBezTo>
                  <a:pt x="580798" y="453098"/>
                  <a:pt x="581151" y="450987"/>
                  <a:pt x="581457" y="448957"/>
                </a:cubicBezTo>
                <a:cubicBezTo>
                  <a:pt x="581762" y="446926"/>
                  <a:pt x="581923" y="445008"/>
                  <a:pt x="581939" y="443203"/>
                </a:cubicBezTo>
                <a:cubicBezTo>
                  <a:pt x="582041" y="439013"/>
                  <a:pt x="581001" y="435627"/>
                  <a:pt x="578821" y="433044"/>
                </a:cubicBezTo>
                <a:cubicBezTo>
                  <a:pt x="576640" y="430462"/>
                  <a:pt x="572707" y="429133"/>
                  <a:pt x="567023" y="429058"/>
                </a:cubicBezTo>
                <a:cubicBezTo>
                  <a:pt x="559541" y="429215"/>
                  <a:pt x="552902" y="431644"/>
                  <a:pt x="547106" y="436345"/>
                </a:cubicBezTo>
                <a:cubicBezTo>
                  <a:pt x="541310" y="441045"/>
                  <a:pt x="536500" y="447074"/>
                  <a:pt x="532676" y="454433"/>
                </a:cubicBezTo>
                <a:cubicBezTo>
                  <a:pt x="528851" y="461791"/>
                  <a:pt x="526156" y="469534"/>
                  <a:pt x="524589" y="477664"/>
                </a:cubicBezTo>
                <a:lnTo>
                  <a:pt x="513788" y="533471"/>
                </a:lnTo>
                <a:lnTo>
                  <a:pt x="481126" y="533471"/>
                </a:lnTo>
                <a:lnTo>
                  <a:pt x="500929" y="432144"/>
                </a:lnTo>
                <a:cubicBezTo>
                  <a:pt x="501202" y="430456"/>
                  <a:pt x="500977" y="429138"/>
                  <a:pt x="500254" y="428190"/>
                </a:cubicBezTo>
                <a:cubicBezTo>
                  <a:pt x="499530" y="427242"/>
                  <a:pt x="498212" y="426759"/>
                  <a:pt x="496300" y="426743"/>
                </a:cubicBezTo>
                <a:lnTo>
                  <a:pt x="481641" y="426743"/>
                </a:lnTo>
                <a:lnTo>
                  <a:pt x="486270" y="402344"/>
                </a:lnTo>
                <a:lnTo>
                  <a:pt x="520731" y="402344"/>
                </a:lnTo>
                <a:cubicBezTo>
                  <a:pt x="525955" y="402381"/>
                  <a:pt x="529716" y="403398"/>
                  <a:pt x="532015" y="405394"/>
                </a:cubicBezTo>
                <a:cubicBezTo>
                  <a:pt x="534313" y="407390"/>
                  <a:pt x="535438" y="410140"/>
                  <a:pt x="535390" y="413645"/>
                </a:cubicBezTo>
                <a:cubicBezTo>
                  <a:pt x="535358" y="415357"/>
                  <a:pt x="535037" y="417711"/>
                  <a:pt x="534426" y="420708"/>
                </a:cubicBezTo>
                <a:cubicBezTo>
                  <a:pt x="533815" y="423705"/>
                  <a:pt x="533108" y="426317"/>
                  <a:pt x="532304" y="428544"/>
                </a:cubicBezTo>
                <a:lnTo>
                  <a:pt x="532818" y="428544"/>
                </a:lnTo>
                <a:cubicBezTo>
                  <a:pt x="534092" y="425999"/>
                  <a:pt x="537003" y="422440"/>
                  <a:pt x="541553" y="417869"/>
                </a:cubicBezTo>
                <a:cubicBezTo>
                  <a:pt x="546103" y="413297"/>
                  <a:pt x="551853" y="409110"/>
                  <a:pt x="558803" y="405309"/>
                </a:cubicBezTo>
                <a:cubicBezTo>
                  <a:pt x="565753" y="401508"/>
                  <a:pt x="573465" y="399491"/>
                  <a:pt x="581939" y="399258"/>
                </a:cubicBezTo>
                <a:close/>
                <a:moveTo>
                  <a:pt x="261175" y="399258"/>
                </a:moveTo>
                <a:cubicBezTo>
                  <a:pt x="272374" y="399274"/>
                  <a:pt x="281261" y="402260"/>
                  <a:pt x="287834" y="408218"/>
                </a:cubicBezTo>
                <a:cubicBezTo>
                  <a:pt x="294408" y="414175"/>
                  <a:pt x="297769" y="423008"/>
                  <a:pt x="297919" y="434716"/>
                </a:cubicBezTo>
                <a:cubicBezTo>
                  <a:pt x="297789" y="440415"/>
                  <a:pt x="296878" y="447591"/>
                  <a:pt x="295187" y="456243"/>
                </a:cubicBezTo>
                <a:cubicBezTo>
                  <a:pt x="293496" y="464896"/>
                  <a:pt x="291805" y="473236"/>
                  <a:pt x="290113" y="481263"/>
                </a:cubicBezTo>
                <a:cubicBezTo>
                  <a:pt x="288421" y="489291"/>
                  <a:pt x="287508" y="495215"/>
                  <a:pt x="287375" y="499038"/>
                </a:cubicBezTo>
                <a:cubicBezTo>
                  <a:pt x="287418" y="503079"/>
                  <a:pt x="288425" y="505866"/>
                  <a:pt x="290397" y="507399"/>
                </a:cubicBezTo>
                <a:cubicBezTo>
                  <a:pt x="292368" y="508932"/>
                  <a:pt x="295047" y="509661"/>
                  <a:pt x="298433" y="509586"/>
                </a:cubicBezTo>
                <a:cubicBezTo>
                  <a:pt x="300019" y="509564"/>
                  <a:pt x="301348" y="509479"/>
                  <a:pt x="302420" y="509329"/>
                </a:cubicBezTo>
                <a:cubicBezTo>
                  <a:pt x="303491" y="509179"/>
                  <a:pt x="304048" y="509093"/>
                  <a:pt x="304091" y="509071"/>
                </a:cubicBezTo>
                <a:lnTo>
                  <a:pt x="299462" y="533472"/>
                </a:lnTo>
                <a:cubicBezTo>
                  <a:pt x="299430" y="533504"/>
                  <a:pt x="298273" y="533632"/>
                  <a:pt x="295990" y="533857"/>
                </a:cubicBezTo>
                <a:cubicBezTo>
                  <a:pt x="293708" y="534082"/>
                  <a:pt x="290494" y="534210"/>
                  <a:pt x="286347" y="534243"/>
                </a:cubicBezTo>
                <a:cubicBezTo>
                  <a:pt x="281660" y="534366"/>
                  <a:pt x="276846" y="533862"/>
                  <a:pt x="271902" y="532730"/>
                </a:cubicBezTo>
                <a:cubicBezTo>
                  <a:pt x="266958" y="531598"/>
                  <a:pt x="262772" y="529096"/>
                  <a:pt x="259341" y="525223"/>
                </a:cubicBezTo>
                <a:cubicBezTo>
                  <a:pt x="255911" y="521351"/>
                  <a:pt x="254122" y="515367"/>
                  <a:pt x="253974" y="507270"/>
                </a:cubicBezTo>
                <a:cubicBezTo>
                  <a:pt x="254098" y="502420"/>
                  <a:pt x="254964" y="495855"/>
                  <a:pt x="256572" y="487574"/>
                </a:cubicBezTo>
                <a:cubicBezTo>
                  <a:pt x="258181" y="479294"/>
                  <a:pt x="259790" y="471127"/>
                  <a:pt x="261399" y="463074"/>
                </a:cubicBezTo>
                <a:cubicBezTo>
                  <a:pt x="263009" y="455022"/>
                  <a:pt x="263877" y="448912"/>
                  <a:pt x="264004" y="444746"/>
                </a:cubicBezTo>
                <a:cubicBezTo>
                  <a:pt x="264047" y="439816"/>
                  <a:pt x="262740" y="435980"/>
                  <a:pt x="260082" y="433237"/>
                </a:cubicBezTo>
                <a:cubicBezTo>
                  <a:pt x="257425" y="430494"/>
                  <a:pt x="253160" y="429101"/>
                  <a:pt x="247288" y="429058"/>
                </a:cubicBezTo>
                <a:cubicBezTo>
                  <a:pt x="235758" y="429449"/>
                  <a:pt x="225835" y="434132"/>
                  <a:pt x="217520" y="443106"/>
                </a:cubicBezTo>
                <a:cubicBezTo>
                  <a:pt x="209204" y="452080"/>
                  <a:pt x="203782" y="463000"/>
                  <a:pt x="201253" y="475864"/>
                </a:cubicBezTo>
                <a:lnTo>
                  <a:pt x="189938" y="533471"/>
                </a:lnTo>
                <a:lnTo>
                  <a:pt x="157276" y="533471"/>
                </a:lnTo>
                <a:lnTo>
                  <a:pt x="177079" y="432401"/>
                </a:lnTo>
                <a:cubicBezTo>
                  <a:pt x="177352" y="430703"/>
                  <a:pt x="177127" y="429342"/>
                  <a:pt x="176404" y="428319"/>
                </a:cubicBezTo>
                <a:cubicBezTo>
                  <a:pt x="175680" y="427295"/>
                  <a:pt x="174362" y="426770"/>
                  <a:pt x="172450" y="426743"/>
                </a:cubicBezTo>
                <a:lnTo>
                  <a:pt x="157791" y="426743"/>
                </a:lnTo>
                <a:lnTo>
                  <a:pt x="162420" y="402344"/>
                </a:lnTo>
                <a:lnTo>
                  <a:pt x="196881" y="402344"/>
                </a:lnTo>
                <a:cubicBezTo>
                  <a:pt x="201993" y="402360"/>
                  <a:pt x="205722" y="403355"/>
                  <a:pt x="208068" y="405330"/>
                </a:cubicBezTo>
                <a:cubicBezTo>
                  <a:pt x="210415" y="407304"/>
                  <a:pt x="211572" y="410161"/>
                  <a:pt x="211540" y="413901"/>
                </a:cubicBezTo>
                <a:cubicBezTo>
                  <a:pt x="211524" y="415491"/>
                  <a:pt x="211235" y="417770"/>
                  <a:pt x="210672" y="420740"/>
                </a:cubicBezTo>
                <a:cubicBezTo>
                  <a:pt x="210110" y="423710"/>
                  <a:pt x="209370" y="426312"/>
                  <a:pt x="208454" y="428544"/>
                </a:cubicBezTo>
                <a:lnTo>
                  <a:pt x="208969" y="428544"/>
                </a:lnTo>
                <a:cubicBezTo>
                  <a:pt x="209751" y="426646"/>
                  <a:pt x="212244" y="423392"/>
                  <a:pt x="216446" y="418782"/>
                </a:cubicBezTo>
                <a:cubicBezTo>
                  <a:pt x="220648" y="414172"/>
                  <a:pt x="226493" y="409833"/>
                  <a:pt x="233981" y="405766"/>
                </a:cubicBezTo>
                <a:cubicBezTo>
                  <a:pt x="241469" y="401698"/>
                  <a:pt x="250534" y="399529"/>
                  <a:pt x="261175" y="399258"/>
                </a:cubicBezTo>
                <a:close/>
                <a:moveTo>
                  <a:pt x="78430" y="399258"/>
                </a:moveTo>
                <a:cubicBezTo>
                  <a:pt x="86297" y="399199"/>
                  <a:pt x="93791" y="400401"/>
                  <a:pt x="100912" y="402864"/>
                </a:cubicBezTo>
                <a:cubicBezTo>
                  <a:pt x="108033" y="405328"/>
                  <a:pt x="113868" y="409405"/>
                  <a:pt x="118417" y="415097"/>
                </a:cubicBezTo>
                <a:cubicBezTo>
                  <a:pt x="122966" y="420789"/>
                  <a:pt x="125317" y="428448"/>
                  <a:pt x="125469" y="438074"/>
                </a:cubicBezTo>
                <a:cubicBezTo>
                  <a:pt x="125336" y="443399"/>
                  <a:pt x="124403" y="450078"/>
                  <a:pt x="122671" y="458112"/>
                </a:cubicBezTo>
                <a:cubicBezTo>
                  <a:pt x="120939" y="466146"/>
                  <a:pt x="119208" y="473966"/>
                  <a:pt x="117476" y="481570"/>
                </a:cubicBezTo>
                <a:cubicBezTo>
                  <a:pt x="115744" y="489175"/>
                  <a:pt x="114811" y="494996"/>
                  <a:pt x="114678" y="499033"/>
                </a:cubicBezTo>
                <a:cubicBezTo>
                  <a:pt x="114721" y="502963"/>
                  <a:pt x="115727" y="505720"/>
                  <a:pt x="117697" y="507302"/>
                </a:cubicBezTo>
                <a:cubicBezTo>
                  <a:pt x="119667" y="508883"/>
                  <a:pt x="122343" y="509645"/>
                  <a:pt x="125726" y="509586"/>
                </a:cubicBezTo>
                <a:cubicBezTo>
                  <a:pt x="127312" y="509564"/>
                  <a:pt x="128641" y="509479"/>
                  <a:pt x="129712" y="509328"/>
                </a:cubicBezTo>
                <a:cubicBezTo>
                  <a:pt x="130784" y="509178"/>
                  <a:pt x="131341" y="509093"/>
                  <a:pt x="131384" y="509071"/>
                </a:cubicBezTo>
                <a:lnTo>
                  <a:pt x="126755" y="533472"/>
                </a:lnTo>
                <a:cubicBezTo>
                  <a:pt x="126781" y="533504"/>
                  <a:pt x="125700" y="533632"/>
                  <a:pt x="123510" y="533857"/>
                </a:cubicBezTo>
                <a:cubicBezTo>
                  <a:pt x="121321" y="534082"/>
                  <a:pt x="117863" y="534210"/>
                  <a:pt x="113137" y="534243"/>
                </a:cubicBezTo>
                <a:cubicBezTo>
                  <a:pt x="105696" y="534462"/>
                  <a:pt x="99057" y="533060"/>
                  <a:pt x="93219" y="530037"/>
                </a:cubicBezTo>
                <a:cubicBezTo>
                  <a:pt x="87380" y="527014"/>
                  <a:pt x="83823" y="521054"/>
                  <a:pt x="82547" y="512157"/>
                </a:cubicBezTo>
                <a:lnTo>
                  <a:pt x="82033" y="512157"/>
                </a:lnTo>
                <a:cubicBezTo>
                  <a:pt x="82088" y="512459"/>
                  <a:pt x="80376" y="514567"/>
                  <a:pt x="76896" y="518483"/>
                </a:cubicBezTo>
                <a:cubicBezTo>
                  <a:pt x="73416" y="522399"/>
                  <a:pt x="68349" y="526315"/>
                  <a:pt x="61696" y="530231"/>
                </a:cubicBezTo>
                <a:cubicBezTo>
                  <a:pt x="55042" y="534147"/>
                  <a:pt x="46983" y="536256"/>
                  <a:pt x="37518" y="536557"/>
                </a:cubicBezTo>
                <a:cubicBezTo>
                  <a:pt x="27184" y="536552"/>
                  <a:pt x="18425" y="533737"/>
                  <a:pt x="11241" y="528111"/>
                </a:cubicBezTo>
                <a:cubicBezTo>
                  <a:pt x="4057" y="522485"/>
                  <a:pt x="310" y="514079"/>
                  <a:pt x="0" y="502892"/>
                </a:cubicBezTo>
                <a:cubicBezTo>
                  <a:pt x="181" y="492973"/>
                  <a:pt x="3080" y="484741"/>
                  <a:pt x="8696" y="478196"/>
                </a:cubicBezTo>
                <a:cubicBezTo>
                  <a:pt x="14313" y="471651"/>
                  <a:pt x="21559" y="466499"/>
                  <a:pt x="30434" y="462740"/>
                </a:cubicBezTo>
                <a:cubicBezTo>
                  <a:pt x="39310" y="458982"/>
                  <a:pt x="48727" y="456322"/>
                  <a:pt x="58685" y="454761"/>
                </a:cubicBezTo>
                <a:cubicBezTo>
                  <a:pt x="68644" y="453200"/>
                  <a:pt x="78056" y="452444"/>
                  <a:pt x="86922" y="452493"/>
                </a:cubicBezTo>
                <a:lnTo>
                  <a:pt x="91553" y="452493"/>
                </a:lnTo>
                <a:cubicBezTo>
                  <a:pt x="91618" y="452268"/>
                  <a:pt x="91875" y="450916"/>
                  <a:pt x="92325" y="448438"/>
                </a:cubicBezTo>
                <a:cubicBezTo>
                  <a:pt x="92775" y="445959"/>
                  <a:pt x="93033" y="443706"/>
                  <a:pt x="93097" y="441679"/>
                </a:cubicBezTo>
                <a:cubicBezTo>
                  <a:pt x="93081" y="436497"/>
                  <a:pt x="91312" y="432506"/>
                  <a:pt x="87790" y="429706"/>
                </a:cubicBezTo>
                <a:cubicBezTo>
                  <a:pt x="84268" y="426906"/>
                  <a:pt x="79090" y="425490"/>
                  <a:pt x="72255" y="425458"/>
                </a:cubicBezTo>
                <a:cubicBezTo>
                  <a:pt x="65697" y="425607"/>
                  <a:pt x="59458" y="426653"/>
                  <a:pt x="53538" y="428595"/>
                </a:cubicBezTo>
                <a:cubicBezTo>
                  <a:pt x="47618" y="430537"/>
                  <a:pt x="42770" y="432479"/>
                  <a:pt x="38995" y="434422"/>
                </a:cubicBezTo>
                <a:cubicBezTo>
                  <a:pt x="35219" y="436364"/>
                  <a:pt x="33269" y="437410"/>
                  <a:pt x="33143" y="437559"/>
                </a:cubicBezTo>
                <a:lnTo>
                  <a:pt x="25692" y="413385"/>
                </a:lnTo>
                <a:cubicBezTo>
                  <a:pt x="25819" y="413211"/>
                  <a:pt x="28280" y="411990"/>
                  <a:pt x="33075" y="409722"/>
                </a:cubicBezTo>
                <a:cubicBezTo>
                  <a:pt x="37870" y="407455"/>
                  <a:pt x="44238" y="405188"/>
                  <a:pt x="52178" y="402920"/>
                </a:cubicBezTo>
                <a:cubicBezTo>
                  <a:pt x="60118" y="400653"/>
                  <a:pt x="68869" y="399432"/>
                  <a:pt x="78430" y="399258"/>
                </a:cubicBezTo>
                <a:close/>
                <a:moveTo>
                  <a:pt x="1625874" y="366597"/>
                </a:moveTo>
                <a:lnTo>
                  <a:pt x="1657241" y="366597"/>
                </a:lnTo>
                <a:lnTo>
                  <a:pt x="1650297" y="402344"/>
                </a:lnTo>
                <a:lnTo>
                  <a:pt x="1680387" y="402344"/>
                </a:lnTo>
                <a:lnTo>
                  <a:pt x="1675758" y="426743"/>
                </a:lnTo>
                <a:lnTo>
                  <a:pt x="1645668" y="426743"/>
                </a:lnTo>
                <a:lnTo>
                  <a:pt x="1635124" y="481800"/>
                </a:lnTo>
                <a:cubicBezTo>
                  <a:pt x="1634867" y="483387"/>
                  <a:pt x="1634674" y="484973"/>
                  <a:pt x="1634546" y="486560"/>
                </a:cubicBezTo>
                <a:cubicBezTo>
                  <a:pt x="1634417" y="488147"/>
                  <a:pt x="1634353" y="489476"/>
                  <a:pt x="1634353" y="490548"/>
                </a:cubicBezTo>
                <a:cubicBezTo>
                  <a:pt x="1634615" y="497928"/>
                  <a:pt x="1636855" y="502785"/>
                  <a:pt x="1641071" y="505116"/>
                </a:cubicBezTo>
                <a:cubicBezTo>
                  <a:pt x="1645288" y="507448"/>
                  <a:pt x="1649907" y="508509"/>
                  <a:pt x="1654927" y="508300"/>
                </a:cubicBezTo>
                <a:cubicBezTo>
                  <a:pt x="1657027" y="508278"/>
                  <a:pt x="1658741" y="508193"/>
                  <a:pt x="1660070" y="508043"/>
                </a:cubicBezTo>
                <a:cubicBezTo>
                  <a:pt x="1661399" y="507893"/>
                  <a:pt x="1662085" y="507807"/>
                  <a:pt x="1662128" y="507785"/>
                </a:cubicBezTo>
                <a:lnTo>
                  <a:pt x="1656984" y="533986"/>
                </a:lnTo>
                <a:cubicBezTo>
                  <a:pt x="1656861" y="534018"/>
                  <a:pt x="1655822" y="534147"/>
                  <a:pt x="1653866" y="534372"/>
                </a:cubicBezTo>
                <a:cubicBezTo>
                  <a:pt x="1651910" y="534596"/>
                  <a:pt x="1649778" y="534725"/>
                  <a:pt x="1647469" y="534757"/>
                </a:cubicBezTo>
                <a:cubicBezTo>
                  <a:pt x="1639449" y="534832"/>
                  <a:pt x="1631925" y="533655"/>
                  <a:pt x="1624898" y="531227"/>
                </a:cubicBezTo>
                <a:cubicBezTo>
                  <a:pt x="1617870" y="528798"/>
                  <a:pt x="1612156" y="524671"/>
                  <a:pt x="1607756" y="518844"/>
                </a:cubicBezTo>
                <a:cubicBezTo>
                  <a:pt x="1603357" y="513017"/>
                  <a:pt x="1601088" y="505043"/>
                  <a:pt x="1600952" y="494922"/>
                </a:cubicBezTo>
                <a:cubicBezTo>
                  <a:pt x="1600957" y="493115"/>
                  <a:pt x="1601075" y="491196"/>
                  <a:pt x="1601306" y="489165"/>
                </a:cubicBezTo>
                <a:cubicBezTo>
                  <a:pt x="1601536" y="487134"/>
                  <a:pt x="1601846" y="485022"/>
                  <a:pt x="1602237" y="482830"/>
                </a:cubicBezTo>
                <a:lnTo>
                  <a:pt x="1613285" y="426743"/>
                </a:lnTo>
                <a:lnTo>
                  <a:pt x="1592980" y="426743"/>
                </a:lnTo>
                <a:lnTo>
                  <a:pt x="1597866" y="402344"/>
                </a:lnTo>
                <a:lnTo>
                  <a:pt x="1618937" y="402344"/>
                </a:lnTo>
                <a:close/>
                <a:moveTo>
                  <a:pt x="1216299" y="366597"/>
                </a:moveTo>
                <a:lnTo>
                  <a:pt x="1247667" y="366597"/>
                </a:lnTo>
                <a:lnTo>
                  <a:pt x="1240722" y="402344"/>
                </a:lnTo>
                <a:lnTo>
                  <a:pt x="1270812" y="402344"/>
                </a:lnTo>
                <a:lnTo>
                  <a:pt x="1266183" y="426743"/>
                </a:lnTo>
                <a:lnTo>
                  <a:pt x="1236094" y="426743"/>
                </a:lnTo>
                <a:lnTo>
                  <a:pt x="1225549" y="481800"/>
                </a:lnTo>
                <a:cubicBezTo>
                  <a:pt x="1225292" y="483387"/>
                  <a:pt x="1225099" y="484973"/>
                  <a:pt x="1224971" y="486560"/>
                </a:cubicBezTo>
                <a:cubicBezTo>
                  <a:pt x="1224842" y="488147"/>
                  <a:pt x="1224778" y="489476"/>
                  <a:pt x="1224778" y="490548"/>
                </a:cubicBezTo>
                <a:cubicBezTo>
                  <a:pt x="1225040" y="497928"/>
                  <a:pt x="1227280" y="502785"/>
                  <a:pt x="1231496" y="505116"/>
                </a:cubicBezTo>
                <a:cubicBezTo>
                  <a:pt x="1235713" y="507448"/>
                  <a:pt x="1240331" y="508509"/>
                  <a:pt x="1245352" y="508300"/>
                </a:cubicBezTo>
                <a:cubicBezTo>
                  <a:pt x="1247452" y="508278"/>
                  <a:pt x="1249166" y="508193"/>
                  <a:pt x="1250495" y="508043"/>
                </a:cubicBezTo>
                <a:cubicBezTo>
                  <a:pt x="1251824" y="507893"/>
                  <a:pt x="1252510" y="507807"/>
                  <a:pt x="1252553" y="507785"/>
                </a:cubicBezTo>
                <a:lnTo>
                  <a:pt x="1247409" y="533986"/>
                </a:lnTo>
                <a:cubicBezTo>
                  <a:pt x="1247286" y="534018"/>
                  <a:pt x="1246247" y="534147"/>
                  <a:pt x="1244291" y="534372"/>
                </a:cubicBezTo>
                <a:cubicBezTo>
                  <a:pt x="1242335" y="534596"/>
                  <a:pt x="1240203" y="534725"/>
                  <a:pt x="1237894" y="534757"/>
                </a:cubicBezTo>
                <a:cubicBezTo>
                  <a:pt x="1229874" y="534832"/>
                  <a:pt x="1222350" y="533655"/>
                  <a:pt x="1215323" y="531227"/>
                </a:cubicBezTo>
                <a:cubicBezTo>
                  <a:pt x="1208295" y="528798"/>
                  <a:pt x="1202581" y="524671"/>
                  <a:pt x="1198181" y="518844"/>
                </a:cubicBezTo>
                <a:cubicBezTo>
                  <a:pt x="1193782" y="513017"/>
                  <a:pt x="1191513" y="505043"/>
                  <a:pt x="1191377" y="494922"/>
                </a:cubicBezTo>
                <a:cubicBezTo>
                  <a:pt x="1191382" y="493115"/>
                  <a:pt x="1191500" y="491196"/>
                  <a:pt x="1191730" y="489165"/>
                </a:cubicBezTo>
                <a:cubicBezTo>
                  <a:pt x="1191961" y="487134"/>
                  <a:pt x="1192271" y="485022"/>
                  <a:pt x="1192662" y="482830"/>
                </a:cubicBezTo>
                <a:lnTo>
                  <a:pt x="1203710" y="426743"/>
                </a:lnTo>
                <a:lnTo>
                  <a:pt x="1183405" y="426743"/>
                </a:lnTo>
                <a:lnTo>
                  <a:pt x="1188291" y="402344"/>
                </a:lnTo>
                <a:lnTo>
                  <a:pt x="1209362" y="402344"/>
                </a:lnTo>
                <a:close/>
                <a:moveTo>
                  <a:pt x="429846" y="350909"/>
                </a:moveTo>
                <a:lnTo>
                  <a:pt x="462749" y="350909"/>
                </a:lnTo>
                <a:lnTo>
                  <a:pt x="457094" y="379938"/>
                </a:lnTo>
                <a:lnTo>
                  <a:pt x="424191" y="379938"/>
                </a:lnTo>
                <a:close/>
                <a:moveTo>
                  <a:pt x="2716364" y="146601"/>
                </a:moveTo>
                <a:cubicBezTo>
                  <a:pt x="2710069" y="146473"/>
                  <a:pt x="2702362" y="147068"/>
                  <a:pt x="2693243" y="148386"/>
                </a:cubicBezTo>
                <a:cubicBezTo>
                  <a:pt x="2684124" y="149704"/>
                  <a:pt x="2675988" y="152513"/>
                  <a:pt x="2668835" y="156814"/>
                </a:cubicBezTo>
                <a:cubicBezTo>
                  <a:pt x="2661681" y="161114"/>
                  <a:pt x="2657905" y="167675"/>
                  <a:pt x="2657506" y="176495"/>
                </a:cubicBezTo>
                <a:cubicBezTo>
                  <a:pt x="2657468" y="181770"/>
                  <a:pt x="2658993" y="186015"/>
                  <a:pt x="2662080" y="189231"/>
                </a:cubicBezTo>
                <a:cubicBezTo>
                  <a:pt x="2665168" y="192446"/>
                  <a:pt x="2670048" y="194099"/>
                  <a:pt x="2676719" y="194188"/>
                </a:cubicBezTo>
                <a:cubicBezTo>
                  <a:pt x="2683810" y="194011"/>
                  <a:pt x="2690466" y="191721"/>
                  <a:pt x="2696688" y="187318"/>
                </a:cubicBezTo>
                <a:cubicBezTo>
                  <a:pt x="2702910" y="182916"/>
                  <a:pt x="2708233" y="177463"/>
                  <a:pt x="2712659" y="170959"/>
                </a:cubicBezTo>
                <a:cubicBezTo>
                  <a:pt x="2717085" y="164455"/>
                  <a:pt x="2720149" y="157962"/>
                  <a:pt x="2721853" y="151481"/>
                </a:cubicBezTo>
                <a:lnTo>
                  <a:pt x="2723073" y="146601"/>
                </a:lnTo>
                <a:close/>
                <a:moveTo>
                  <a:pt x="2335364" y="146601"/>
                </a:moveTo>
                <a:cubicBezTo>
                  <a:pt x="2329069" y="146473"/>
                  <a:pt x="2321362" y="147068"/>
                  <a:pt x="2312243" y="148386"/>
                </a:cubicBezTo>
                <a:cubicBezTo>
                  <a:pt x="2303124" y="149704"/>
                  <a:pt x="2294988" y="152513"/>
                  <a:pt x="2287835" y="156814"/>
                </a:cubicBezTo>
                <a:cubicBezTo>
                  <a:pt x="2280681" y="161114"/>
                  <a:pt x="2276905" y="167675"/>
                  <a:pt x="2276506" y="176495"/>
                </a:cubicBezTo>
                <a:cubicBezTo>
                  <a:pt x="2276468" y="181770"/>
                  <a:pt x="2277993" y="186015"/>
                  <a:pt x="2281080" y="189231"/>
                </a:cubicBezTo>
                <a:cubicBezTo>
                  <a:pt x="2284168" y="192446"/>
                  <a:pt x="2289048" y="194099"/>
                  <a:pt x="2295719" y="194188"/>
                </a:cubicBezTo>
                <a:cubicBezTo>
                  <a:pt x="2302810" y="194011"/>
                  <a:pt x="2309466" y="191721"/>
                  <a:pt x="2315688" y="187318"/>
                </a:cubicBezTo>
                <a:cubicBezTo>
                  <a:pt x="2321910" y="182916"/>
                  <a:pt x="2327233" y="177463"/>
                  <a:pt x="2331659" y="170959"/>
                </a:cubicBezTo>
                <a:cubicBezTo>
                  <a:pt x="2336085" y="164455"/>
                  <a:pt x="2339149" y="157962"/>
                  <a:pt x="2340853" y="151481"/>
                </a:cubicBezTo>
                <a:lnTo>
                  <a:pt x="2342073" y="146601"/>
                </a:lnTo>
                <a:close/>
                <a:moveTo>
                  <a:pt x="401789" y="146601"/>
                </a:moveTo>
                <a:cubicBezTo>
                  <a:pt x="395494" y="146473"/>
                  <a:pt x="387787" y="147068"/>
                  <a:pt x="378668" y="148386"/>
                </a:cubicBezTo>
                <a:cubicBezTo>
                  <a:pt x="369550" y="149704"/>
                  <a:pt x="361414" y="152513"/>
                  <a:pt x="354260" y="156814"/>
                </a:cubicBezTo>
                <a:cubicBezTo>
                  <a:pt x="347107" y="161114"/>
                  <a:pt x="343330" y="167675"/>
                  <a:pt x="342931" y="176495"/>
                </a:cubicBezTo>
                <a:cubicBezTo>
                  <a:pt x="342893" y="181770"/>
                  <a:pt x="344418" y="186015"/>
                  <a:pt x="347506" y="189231"/>
                </a:cubicBezTo>
                <a:cubicBezTo>
                  <a:pt x="350593" y="192446"/>
                  <a:pt x="355473" y="194099"/>
                  <a:pt x="362144" y="194188"/>
                </a:cubicBezTo>
                <a:cubicBezTo>
                  <a:pt x="369235" y="194011"/>
                  <a:pt x="375892" y="191721"/>
                  <a:pt x="382113" y="187318"/>
                </a:cubicBezTo>
                <a:cubicBezTo>
                  <a:pt x="388335" y="182916"/>
                  <a:pt x="393659" y="177463"/>
                  <a:pt x="398084" y="170959"/>
                </a:cubicBezTo>
                <a:cubicBezTo>
                  <a:pt x="402510" y="164455"/>
                  <a:pt x="405575" y="157962"/>
                  <a:pt x="407278" y="151481"/>
                </a:cubicBezTo>
                <a:lnTo>
                  <a:pt x="408498" y="146601"/>
                </a:lnTo>
                <a:close/>
                <a:moveTo>
                  <a:pt x="1819418" y="115244"/>
                </a:moveTo>
                <a:lnTo>
                  <a:pt x="1911127" y="115244"/>
                </a:lnTo>
                <a:lnTo>
                  <a:pt x="1904729" y="149039"/>
                </a:lnTo>
                <a:lnTo>
                  <a:pt x="1813020" y="149039"/>
                </a:lnTo>
                <a:close/>
                <a:moveTo>
                  <a:pt x="2886258" y="92956"/>
                </a:moveTo>
                <a:cubicBezTo>
                  <a:pt x="2876474" y="93121"/>
                  <a:pt x="2868136" y="95873"/>
                  <a:pt x="2861242" y="101211"/>
                </a:cubicBezTo>
                <a:cubicBezTo>
                  <a:pt x="2854348" y="106550"/>
                  <a:pt x="2849080" y="113480"/>
                  <a:pt x="2845438" y="122003"/>
                </a:cubicBezTo>
                <a:cubicBezTo>
                  <a:pt x="2841795" y="130526"/>
                  <a:pt x="2839959" y="139648"/>
                  <a:pt x="2839929" y="149368"/>
                </a:cubicBezTo>
                <a:cubicBezTo>
                  <a:pt x="2839929" y="159729"/>
                  <a:pt x="2842520" y="167975"/>
                  <a:pt x="2847701" y="174105"/>
                </a:cubicBezTo>
                <a:cubicBezTo>
                  <a:pt x="2852883" y="180235"/>
                  <a:pt x="2860655" y="183373"/>
                  <a:pt x="2871018" y="183520"/>
                </a:cubicBezTo>
                <a:cubicBezTo>
                  <a:pt x="2881381" y="183254"/>
                  <a:pt x="2890018" y="179923"/>
                  <a:pt x="2896926" y="173525"/>
                </a:cubicBezTo>
                <a:cubicBezTo>
                  <a:pt x="2903835" y="167127"/>
                  <a:pt x="2909017" y="159255"/>
                  <a:pt x="2912471" y="149909"/>
                </a:cubicBezTo>
                <a:cubicBezTo>
                  <a:pt x="2915926" y="140564"/>
                  <a:pt x="2917653" y="131337"/>
                  <a:pt x="2917653" y="122229"/>
                </a:cubicBezTo>
                <a:cubicBezTo>
                  <a:pt x="2917430" y="111137"/>
                  <a:pt x="2914370" y="103437"/>
                  <a:pt x="2908471" y="99130"/>
                </a:cubicBezTo>
                <a:cubicBezTo>
                  <a:pt x="2902571" y="94823"/>
                  <a:pt x="2895168" y="92765"/>
                  <a:pt x="2886258" y="92956"/>
                </a:cubicBezTo>
                <a:close/>
                <a:moveTo>
                  <a:pt x="3555472" y="89908"/>
                </a:moveTo>
                <a:cubicBezTo>
                  <a:pt x="3545567" y="90035"/>
                  <a:pt x="3536711" y="93137"/>
                  <a:pt x="3528903" y="99215"/>
                </a:cubicBezTo>
                <a:cubicBezTo>
                  <a:pt x="3521095" y="105292"/>
                  <a:pt x="3515212" y="113582"/>
                  <a:pt x="3511254" y="124084"/>
                </a:cubicBezTo>
                <a:lnTo>
                  <a:pt x="3579563" y="124084"/>
                </a:lnTo>
                <a:cubicBezTo>
                  <a:pt x="3579589" y="123956"/>
                  <a:pt x="3579691" y="122990"/>
                  <a:pt x="3579868" y="121185"/>
                </a:cubicBezTo>
                <a:cubicBezTo>
                  <a:pt x="3580046" y="119379"/>
                  <a:pt x="3580148" y="117498"/>
                  <a:pt x="3580174" y="115540"/>
                </a:cubicBezTo>
                <a:cubicBezTo>
                  <a:pt x="3580078" y="107396"/>
                  <a:pt x="3577829" y="101103"/>
                  <a:pt x="3573426" y="96659"/>
                </a:cubicBezTo>
                <a:cubicBezTo>
                  <a:pt x="3569023" y="92215"/>
                  <a:pt x="3563039" y="89965"/>
                  <a:pt x="3555472" y="89908"/>
                </a:cubicBezTo>
                <a:close/>
                <a:moveTo>
                  <a:pt x="3079222" y="89908"/>
                </a:moveTo>
                <a:cubicBezTo>
                  <a:pt x="3069317" y="90035"/>
                  <a:pt x="3060461" y="93137"/>
                  <a:pt x="3052653" y="99215"/>
                </a:cubicBezTo>
                <a:cubicBezTo>
                  <a:pt x="3044845" y="105292"/>
                  <a:pt x="3038962" y="113582"/>
                  <a:pt x="3035004" y="124084"/>
                </a:cubicBezTo>
                <a:lnTo>
                  <a:pt x="3103313" y="124084"/>
                </a:lnTo>
                <a:cubicBezTo>
                  <a:pt x="3103339" y="123956"/>
                  <a:pt x="3103441" y="122990"/>
                  <a:pt x="3103618" y="121185"/>
                </a:cubicBezTo>
                <a:cubicBezTo>
                  <a:pt x="3103796" y="119379"/>
                  <a:pt x="3103898" y="117498"/>
                  <a:pt x="3103924" y="115540"/>
                </a:cubicBezTo>
                <a:cubicBezTo>
                  <a:pt x="3103828" y="107396"/>
                  <a:pt x="3101579" y="101103"/>
                  <a:pt x="3097176" y="96659"/>
                </a:cubicBezTo>
                <a:cubicBezTo>
                  <a:pt x="3092774" y="92215"/>
                  <a:pt x="3086789" y="89965"/>
                  <a:pt x="3079222" y="89908"/>
                </a:cubicBezTo>
                <a:close/>
                <a:moveTo>
                  <a:pt x="1507597" y="89908"/>
                </a:moveTo>
                <a:cubicBezTo>
                  <a:pt x="1497693" y="90035"/>
                  <a:pt x="1488837" y="93137"/>
                  <a:pt x="1481028" y="99215"/>
                </a:cubicBezTo>
                <a:cubicBezTo>
                  <a:pt x="1473221" y="105292"/>
                  <a:pt x="1467337" y="113582"/>
                  <a:pt x="1463379" y="124084"/>
                </a:cubicBezTo>
                <a:lnTo>
                  <a:pt x="1531689" y="124084"/>
                </a:lnTo>
                <a:cubicBezTo>
                  <a:pt x="1531714" y="123956"/>
                  <a:pt x="1531816" y="122990"/>
                  <a:pt x="1531994" y="121185"/>
                </a:cubicBezTo>
                <a:cubicBezTo>
                  <a:pt x="1532172" y="119379"/>
                  <a:pt x="1532273" y="117498"/>
                  <a:pt x="1532299" y="115540"/>
                </a:cubicBezTo>
                <a:cubicBezTo>
                  <a:pt x="1532203" y="107396"/>
                  <a:pt x="1529955" y="101103"/>
                  <a:pt x="1525552" y="96659"/>
                </a:cubicBezTo>
                <a:cubicBezTo>
                  <a:pt x="1521149" y="92215"/>
                  <a:pt x="1515164" y="89965"/>
                  <a:pt x="1507597" y="89908"/>
                </a:cubicBezTo>
                <a:close/>
                <a:moveTo>
                  <a:pt x="793222" y="89908"/>
                </a:moveTo>
                <a:cubicBezTo>
                  <a:pt x="783318" y="90035"/>
                  <a:pt x="774461" y="93137"/>
                  <a:pt x="766653" y="99215"/>
                </a:cubicBezTo>
                <a:cubicBezTo>
                  <a:pt x="758845" y="105292"/>
                  <a:pt x="752962" y="113582"/>
                  <a:pt x="749004" y="124084"/>
                </a:cubicBezTo>
                <a:lnTo>
                  <a:pt x="817313" y="124084"/>
                </a:lnTo>
                <a:cubicBezTo>
                  <a:pt x="817339" y="123956"/>
                  <a:pt x="817441" y="122990"/>
                  <a:pt x="817619" y="121185"/>
                </a:cubicBezTo>
                <a:cubicBezTo>
                  <a:pt x="817797" y="119379"/>
                  <a:pt x="817899" y="117498"/>
                  <a:pt x="817924" y="115540"/>
                </a:cubicBezTo>
                <a:cubicBezTo>
                  <a:pt x="817829" y="107396"/>
                  <a:pt x="815580" y="101103"/>
                  <a:pt x="811177" y="96659"/>
                </a:cubicBezTo>
                <a:cubicBezTo>
                  <a:pt x="806774" y="92215"/>
                  <a:pt x="800789" y="89965"/>
                  <a:pt x="793222" y="89908"/>
                </a:cubicBezTo>
                <a:close/>
                <a:moveTo>
                  <a:pt x="4028798" y="88019"/>
                </a:moveTo>
                <a:lnTo>
                  <a:pt x="4081487" y="88019"/>
                </a:lnTo>
                <a:lnTo>
                  <a:pt x="4064256" y="176737"/>
                </a:lnTo>
                <a:cubicBezTo>
                  <a:pt x="4063988" y="178050"/>
                  <a:pt x="4063753" y="179412"/>
                  <a:pt x="4063549" y="180821"/>
                </a:cubicBezTo>
                <a:cubicBezTo>
                  <a:pt x="4063345" y="182231"/>
                  <a:pt x="4063238" y="183528"/>
                  <a:pt x="4063227" y="184713"/>
                </a:cubicBezTo>
                <a:cubicBezTo>
                  <a:pt x="4063270" y="188641"/>
                  <a:pt x="4064278" y="191396"/>
                  <a:pt x="4066249" y="192978"/>
                </a:cubicBezTo>
                <a:cubicBezTo>
                  <a:pt x="4068221" y="194559"/>
                  <a:pt x="4070900" y="195320"/>
                  <a:pt x="4074286" y="195261"/>
                </a:cubicBezTo>
                <a:cubicBezTo>
                  <a:pt x="4075872" y="195239"/>
                  <a:pt x="4077201" y="195154"/>
                  <a:pt x="4078272" y="195004"/>
                </a:cubicBezTo>
                <a:cubicBezTo>
                  <a:pt x="4079344" y="194854"/>
                  <a:pt x="4079901" y="194768"/>
                  <a:pt x="4079944" y="194746"/>
                </a:cubicBezTo>
                <a:lnTo>
                  <a:pt x="4075315" y="219147"/>
                </a:lnTo>
                <a:cubicBezTo>
                  <a:pt x="4075186" y="219179"/>
                  <a:pt x="4073964" y="219308"/>
                  <a:pt x="4071650" y="219532"/>
                </a:cubicBezTo>
                <a:cubicBezTo>
                  <a:pt x="4069335" y="219757"/>
                  <a:pt x="4066699" y="219885"/>
                  <a:pt x="4063742" y="219918"/>
                </a:cubicBezTo>
                <a:cubicBezTo>
                  <a:pt x="4058386" y="220048"/>
                  <a:pt x="4053111" y="219559"/>
                  <a:pt x="4047916" y="218452"/>
                </a:cubicBezTo>
                <a:cubicBezTo>
                  <a:pt x="4042722" y="217346"/>
                  <a:pt x="4038399" y="214840"/>
                  <a:pt x="4034946" y="210936"/>
                </a:cubicBezTo>
                <a:cubicBezTo>
                  <a:pt x="4031494" y="207032"/>
                  <a:pt x="4029701" y="200950"/>
                  <a:pt x="4029570" y="192688"/>
                </a:cubicBezTo>
                <a:cubicBezTo>
                  <a:pt x="4029570" y="190877"/>
                  <a:pt x="4029698" y="188840"/>
                  <a:pt x="4029955" y="186578"/>
                </a:cubicBezTo>
                <a:cubicBezTo>
                  <a:pt x="4030212" y="184316"/>
                  <a:pt x="4030597" y="181893"/>
                  <a:pt x="4031111" y="179310"/>
                </a:cubicBezTo>
                <a:lnTo>
                  <a:pt x="4044215" y="112418"/>
                </a:lnTo>
                <a:lnTo>
                  <a:pt x="4023912" y="112418"/>
                </a:lnTo>
                <a:close/>
                <a:moveTo>
                  <a:pt x="4173156" y="84933"/>
                </a:moveTo>
                <a:cubicBezTo>
                  <a:pt x="4180718" y="84912"/>
                  <a:pt x="4188009" y="85924"/>
                  <a:pt x="4195030" y="87968"/>
                </a:cubicBezTo>
                <a:cubicBezTo>
                  <a:pt x="4202050" y="90012"/>
                  <a:pt x="4207628" y="93212"/>
                  <a:pt x="4211764" y="97568"/>
                </a:cubicBezTo>
                <a:cubicBezTo>
                  <a:pt x="4215900" y="101925"/>
                  <a:pt x="4217423" y="107561"/>
                  <a:pt x="4216332" y="114478"/>
                </a:cubicBezTo>
                <a:lnTo>
                  <a:pt x="4213503" y="128885"/>
                </a:lnTo>
                <a:lnTo>
                  <a:pt x="4185494" y="128885"/>
                </a:lnTo>
                <a:lnTo>
                  <a:pt x="4186779" y="121167"/>
                </a:lnTo>
                <a:cubicBezTo>
                  <a:pt x="4187180" y="116788"/>
                  <a:pt x="4185349" y="113904"/>
                  <a:pt x="4181285" y="112516"/>
                </a:cubicBezTo>
                <a:cubicBezTo>
                  <a:pt x="4177221" y="111127"/>
                  <a:pt x="4173138" y="110495"/>
                  <a:pt x="4169037" y="110618"/>
                </a:cubicBezTo>
                <a:cubicBezTo>
                  <a:pt x="4162461" y="110618"/>
                  <a:pt x="4157076" y="111776"/>
                  <a:pt x="4152882" y="114092"/>
                </a:cubicBezTo>
                <a:cubicBezTo>
                  <a:pt x="4148687" y="116407"/>
                  <a:pt x="4146520" y="119880"/>
                  <a:pt x="4146381" y="124511"/>
                </a:cubicBezTo>
                <a:cubicBezTo>
                  <a:pt x="4146702" y="129897"/>
                  <a:pt x="4149917" y="133951"/>
                  <a:pt x="4156025" y="136671"/>
                </a:cubicBezTo>
                <a:cubicBezTo>
                  <a:pt x="4162133" y="139392"/>
                  <a:pt x="4169205" y="142038"/>
                  <a:pt x="4177242" y="144610"/>
                </a:cubicBezTo>
                <a:cubicBezTo>
                  <a:pt x="4185278" y="147182"/>
                  <a:pt x="4192351" y="150938"/>
                  <a:pt x="4198459" y="155878"/>
                </a:cubicBezTo>
                <a:cubicBezTo>
                  <a:pt x="4204567" y="160818"/>
                  <a:pt x="4207781" y="168200"/>
                  <a:pt x="4208103" y="178023"/>
                </a:cubicBezTo>
                <a:cubicBezTo>
                  <a:pt x="4207788" y="191565"/>
                  <a:pt x="4202059" y="202276"/>
                  <a:pt x="4190914" y="210156"/>
                </a:cubicBezTo>
                <a:cubicBezTo>
                  <a:pt x="4179769" y="218036"/>
                  <a:pt x="4165096" y="222062"/>
                  <a:pt x="4146896" y="222232"/>
                </a:cubicBezTo>
                <a:cubicBezTo>
                  <a:pt x="4139156" y="222280"/>
                  <a:pt x="4131196" y="221214"/>
                  <a:pt x="4123015" y="219035"/>
                </a:cubicBezTo>
                <a:cubicBezTo>
                  <a:pt x="4114835" y="216856"/>
                  <a:pt x="4108167" y="213278"/>
                  <a:pt x="4103014" y="208301"/>
                </a:cubicBezTo>
                <a:cubicBezTo>
                  <a:pt x="4097860" y="203324"/>
                  <a:pt x="4095952" y="196661"/>
                  <a:pt x="4097292" y="188314"/>
                </a:cubicBezTo>
                <a:lnTo>
                  <a:pt x="4099864" y="175451"/>
                </a:lnTo>
                <a:lnTo>
                  <a:pt x="4127626" y="175451"/>
                </a:lnTo>
                <a:lnTo>
                  <a:pt x="4126341" y="182140"/>
                </a:lnTo>
                <a:cubicBezTo>
                  <a:pt x="4125664" y="186289"/>
                  <a:pt x="4126733" y="189424"/>
                  <a:pt x="4129548" y="191544"/>
                </a:cubicBezTo>
                <a:cubicBezTo>
                  <a:pt x="4132364" y="193664"/>
                  <a:pt x="4135850" y="195084"/>
                  <a:pt x="4140009" y="195803"/>
                </a:cubicBezTo>
                <a:cubicBezTo>
                  <a:pt x="4144167" y="196523"/>
                  <a:pt x="4147921" y="196856"/>
                  <a:pt x="4151272" y="196804"/>
                </a:cubicBezTo>
                <a:cubicBezTo>
                  <a:pt x="4158948" y="196734"/>
                  <a:pt x="4164966" y="195330"/>
                  <a:pt x="4169326" y="192591"/>
                </a:cubicBezTo>
                <a:cubicBezTo>
                  <a:pt x="4173687" y="189852"/>
                  <a:pt x="4175908" y="186197"/>
                  <a:pt x="4175988" y="181625"/>
                </a:cubicBezTo>
                <a:cubicBezTo>
                  <a:pt x="4175668" y="176422"/>
                  <a:pt x="4172467" y="172421"/>
                  <a:pt x="4166384" y="169622"/>
                </a:cubicBezTo>
                <a:cubicBezTo>
                  <a:pt x="4160302" y="166823"/>
                  <a:pt x="4153259" y="164028"/>
                  <a:pt x="4145256" y="161236"/>
                </a:cubicBezTo>
                <a:cubicBezTo>
                  <a:pt x="4137252" y="158445"/>
                  <a:pt x="4130209" y="154460"/>
                  <a:pt x="4124127" y="149281"/>
                </a:cubicBezTo>
                <a:cubicBezTo>
                  <a:pt x="4118045" y="144103"/>
                  <a:pt x="4114843" y="136532"/>
                  <a:pt x="4114523" y="126569"/>
                </a:cubicBezTo>
                <a:cubicBezTo>
                  <a:pt x="4114704" y="117072"/>
                  <a:pt x="4117597" y="109246"/>
                  <a:pt x="4123203" y="103092"/>
                </a:cubicBezTo>
                <a:cubicBezTo>
                  <a:pt x="4128810" y="96938"/>
                  <a:pt x="4136046" y="92369"/>
                  <a:pt x="4144913" y="89386"/>
                </a:cubicBezTo>
                <a:cubicBezTo>
                  <a:pt x="4153780" y="86403"/>
                  <a:pt x="4163194" y="84918"/>
                  <a:pt x="4173156" y="84933"/>
                </a:cubicBezTo>
                <a:close/>
                <a:moveTo>
                  <a:pt x="612565" y="63733"/>
                </a:moveTo>
                <a:lnTo>
                  <a:pt x="675011" y="63733"/>
                </a:lnTo>
                <a:lnTo>
                  <a:pt x="654589" y="168881"/>
                </a:lnTo>
                <a:cubicBezTo>
                  <a:pt x="654272" y="170437"/>
                  <a:pt x="653992" y="172051"/>
                  <a:pt x="653751" y="173721"/>
                </a:cubicBezTo>
                <a:cubicBezTo>
                  <a:pt x="653510" y="175392"/>
                  <a:pt x="653383" y="176929"/>
                  <a:pt x="653370" y="178333"/>
                </a:cubicBezTo>
                <a:cubicBezTo>
                  <a:pt x="653421" y="182990"/>
                  <a:pt x="654615" y="186255"/>
                  <a:pt x="656951" y="188129"/>
                </a:cubicBezTo>
                <a:cubicBezTo>
                  <a:pt x="659288" y="190003"/>
                  <a:pt x="662463" y="190905"/>
                  <a:pt x="666476" y="190835"/>
                </a:cubicBezTo>
                <a:cubicBezTo>
                  <a:pt x="668356" y="190809"/>
                  <a:pt x="669931" y="190708"/>
                  <a:pt x="671201" y="190530"/>
                </a:cubicBezTo>
                <a:cubicBezTo>
                  <a:pt x="672471" y="190352"/>
                  <a:pt x="673131" y="190250"/>
                  <a:pt x="673182" y="190225"/>
                </a:cubicBezTo>
                <a:lnTo>
                  <a:pt x="667696" y="219144"/>
                </a:lnTo>
                <a:cubicBezTo>
                  <a:pt x="667543" y="219182"/>
                  <a:pt x="666096" y="219334"/>
                  <a:pt x="663352" y="219601"/>
                </a:cubicBezTo>
                <a:cubicBezTo>
                  <a:pt x="660609" y="219867"/>
                  <a:pt x="657485" y="220019"/>
                  <a:pt x="653980" y="220058"/>
                </a:cubicBezTo>
                <a:cubicBezTo>
                  <a:pt x="647632" y="220212"/>
                  <a:pt x="641380" y="219633"/>
                  <a:pt x="635224" y="218321"/>
                </a:cubicBezTo>
                <a:cubicBezTo>
                  <a:pt x="629068" y="217009"/>
                  <a:pt x="623944" y="214040"/>
                  <a:pt x="619851" y="209413"/>
                </a:cubicBezTo>
                <a:cubicBezTo>
                  <a:pt x="615759" y="204786"/>
                  <a:pt x="613635" y="197577"/>
                  <a:pt x="613479" y="187786"/>
                </a:cubicBezTo>
                <a:cubicBezTo>
                  <a:pt x="613479" y="185638"/>
                  <a:pt x="613632" y="183225"/>
                  <a:pt x="613936" y="180544"/>
                </a:cubicBezTo>
                <a:cubicBezTo>
                  <a:pt x="614241" y="177863"/>
                  <a:pt x="614697" y="174992"/>
                  <a:pt x="615306" y="171930"/>
                </a:cubicBezTo>
                <a:lnTo>
                  <a:pt x="630836" y="92651"/>
                </a:lnTo>
                <a:lnTo>
                  <a:pt x="606774" y="92651"/>
                </a:lnTo>
                <a:close/>
                <a:moveTo>
                  <a:pt x="3768997" y="60076"/>
                </a:moveTo>
                <a:cubicBezTo>
                  <a:pt x="3782270" y="60094"/>
                  <a:pt x="3792802" y="63634"/>
                  <a:pt x="3800593" y="70695"/>
                </a:cubicBezTo>
                <a:cubicBezTo>
                  <a:pt x="3808384" y="77756"/>
                  <a:pt x="3812368" y="88224"/>
                  <a:pt x="3812546" y="102100"/>
                </a:cubicBezTo>
                <a:cubicBezTo>
                  <a:pt x="3812391" y="108854"/>
                  <a:pt x="3811312" y="117359"/>
                  <a:pt x="3809308" y="127614"/>
                </a:cubicBezTo>
                <a:cubicBezTo>
                  <a:pt x="3807304" y="137869"/>
                  <a:pt x="3805299" y="147753"/>
                  <a:pt x="3803294" y="157267"/>
                </a:cubicBezTo>
                <a:cubicBezTo>
                  <a:pt x="3801288" y="166781"/>
                  <a:pt x="3800207" y="173803"/>
                  <a:pt x="3800049" y="178333"/>
                </a:cubicBezTo>
                <a:cubicBezTo>
                  <a:pt x="3800100" y="183123"/>
                  <a:pt x="3801293" y="186426"/>
                  <a:pt x="3803630" y="188243"/>
                </a:cubicBezTo>
                <a:cubicBezTo>
                  <a:pt x="3805967" y="190060"/>
                  <a:pt x="3809142" y="190924"/>
                  <a:pt x="3813155" y="190835"/>
                </a:cubicBezTo>
                <a:cubicBezTo>
                  <a:pt x="3815035" y="190809"/>
                  <a:pt x="3816610" y="190708"/>
                  <a:pt x="3817880" y="190530"/>
                </a:cubicBezTo>
                <a:cubicBezTo>
                  <a:pt x="3819150" y="190352"/>
                  <a:pt x="3819810" y="190250"/>
                  <a:pt x="3819861" y="190225"/>
                </a:cubicBezTo>
                <a:lnTo>
                  <a:pt x="3814374" y="219144"/>
                </a:lnTo>
                <a:cubicBezTo>
                  <a:pt x="3814336" y="219182"/>
                  <a:pt x="3812964" y="219334"/>
                  <a:pt x="3810260" y="219601"/>
                </a:cubicBezTo>
                <a:cubicBezTo>
                  <a:pt x="3807555" y="219867"/>
                  <a:pt x="3803745" y="220019"/>
                  <a:pt x="3798831" y="220058"/>
                </a:cubicBezTo>
                <a:cubicBezTo>
                  <a:pt x="3793276" y="220204"/>
                  <a:pt x="3787569" y="219606"/>
                  <a:pt x="3781711" y="218265"/>
                </a:cubicBezTo>
                <a:cubicBezTo>
                  <a:pt x="3775852" y="216923"/>
                  <a:pt x="3770889" y="213957"/>
                  <a:pt x="3766824" y="209368"/>
                </a:cubicBezTo>
                <a:cubicBezTo>
                  <a:pt x="3762758" y="204779"/>
                  <a:pt x="3760638" y="197686"/>
                  <a:pt x="3760463" y="188090"/>
                </a:cubicBezTo>
                <a:cubicBezTo>
                  <a:pt x="3760609" y="182342"/>
                  <a:pt x="3761636" y="174561"/>
                  <a:pt x="3763542" y="164747"/>
                </a:cubicBezTo>
                <a:cubicBezTo>
                  <a:pt x="3765448" y="154933"/>
                  <a:pt x="3767355" y="145254"/>
                  <a:pt x="3769263" y="135710"/>
                </a:cubicBezTo>
                <a:cubicBezTo>
                  <a:pt x="3771171" y="126166"/>
                  <a:pt x="3772200" y="118925"/>
                  <a:pt x="3772350" y="113987"/>
                </a:cubicBezTo>
                <a:cubicBezTo>
                  <a:pt x="3772401" y="108145"/>
                  <a:pt x="3770851" y="103598"/>
                  <a:pt x="3767702" y="100347"/>
                </a:cubicBezTo>
                <a:cubicBezTo>
                  <a:pt x="3764552" y="97096"/>
                  <a:pt x="3759498" y="95445"/>
                  <a:pt x="3752538" y="95394"/>
                </a:cubicBezTo>
                <a:cubicBezTo>
                  <a:pt x="3738873" y="95858"/>
                  <a:pt x="3727113" y="101408"/>
                  <a:pt x="3717257" y="112044"/>
                </a:cubicBezTo>
                <a:cubicBezTo>
                  <a:pt x="3707402" y="122680"/>
                  <a:pt x="3700976" y="135622"/>
                  <a:pt x="3697979" y="150868"/>
                </a:cubicBezTo>
                <a:lnTo>
                  <a:pt x="3684568" y="219143"/>
                </a:lnTo>
                <a:lnTo>
                  <a:pt x="3645858" y="219143"/>
                </a:lnTo>
                <a:lnTo>
                  <a:pt x="3669328" y="99357"/>
                </a:lnTo>
                <a:cubicBezTo>
                  <a:pt x="3669651" y="97344"/>
                  <a:pt x="3669385" y="95731"/>
                  <a:pt x="3668528" y="94518"/>
                </a:cubicBezTo>
                <a:cubicBezTo>
                  <a:pt x="3667670" y="93305"/>
                  <a:pt x="3666108" y="92683"/>
                  <a:pt x="3663841" y="92651"/>
                </a:cubicBezTo>
                <a:lnTo>
                  <a:pt x="3646468" y="92651"/>
                </a:lnTo>
                <a:lnTo>
                  <a:pt x="3651954" y="63733"/>
                </a:lnTo>
                <a:lnTo>
                  <a:pt x="3692797" y="63733"/>
                </a:lnTo>
                <a:cubicBezTo>
                  <a:pt x="3698855" y="63752"/>
                  <a:pt x="3703275" y="64932"/>
                  <a:pt x="3706056" y="67272"/>
                </a:cubicBezTo>
                <a:cubicBezTo>
                  <a:pt x="3708837" y="69612"/>
                  <a:pt x="3710209" y="72998"/>
                  <a:pt x="3710171" y="77431"/>
                </a:cubicBezTo>
                <a:cubicBezTo>
                  <a:pt x="3710152" y="79314"/>
                  <a:pt x="3709809" y="82016"/>
                  <a:pt x="3709142" y="85536"/>
                </a:cubicBezTo>
                <a:cubicBezTo>
                  <a:pt x="3708475" y="89056"/>
                  <a:pt x="3707599" y="92139"/>
                  <a:pt x="3706513" y="94785"/>
                </a:cubicBezTo>
                <a:lnTo>
                  <a:pt x="3707123" y="94785"/>
                </a:lnTo>
                <a:cubicBezTo>
                  <a:pt x="3708050" y="92536"/>
                  <a:pt x="3711004" y="88679"/>
                  <a:pt x="3715985" y="83215"/>
                </a:cubicBezTo>
                <a:cubicBezTo>
                  <a:pt x="3720965" y="77752"/>
                  <a:pt x="3727893" y="72610"/>
                  <a:pt x="3736767" y="67789"/>
                </a:cubicBezTo>
                <a:cubicBezTo>
                  <a:pt x="3745642" y="62968"/>
                  <a:pt x="3756386" y="60397"/>
                  <a:pt x="3768997" y="60076"/>
                </a:cubicBezTo>
                <a:close/>
                <a:moveTo>
                  <a:pt x="3556387" y="60076"/>
                </a:moveTo>
                <a:cubicBezTo>
                  <a:pt x="3577097" y="60372"/>
                  <a:pt x="3592586" y="65867"/>
                  <a:pt x="3602854" y="76560"/>
                </a:cubicBezTo>
                <a:cubicBezTo>
                  <a:pt x="3613122" y="87254"/>
                  <a:pt x="3618249" y="101366"/>
                  <a:pt x="3618235" y="118896"/>
                </a:cubicBezTo>
                <a:cubicBezTo>
                  <a:pt x="3618020" y="125927"/>
                  <a:pt x="3617157" y="132271"/>
                  <a:pt x="3615647" y="137927"/>
                </a:cubicBezTo>
                <a:cubicBezTo>
                  <a:pt x="3614137" y="143583"/>
                  <a:pt x="3613275" y="146576"/>
                  <a:pt x="3613059" y="146905"/>
                </a:cubicBezTo>
                <a:lnTo>
                  <a:pt x="3506069" y="146905"/>
                </a:lnTo>
                <a:cubicBezTo>
                  <a:pt x="3506031" y="146969"/>
                  <a:pt x="3505879" y="147757"/>
                  <a:pt x="3505612" y="149270"/>
                </a:cubicBezTo>
                <a:cubicBezTo>
                  <a:pt x="3505345" y="150782"/>
                  <a:pt x="3505193" y="152638"/>
                  <a:pt x="3505155" y="154837"/>
                </a:cubicBezTo>
                <a:cubicBezTo>
                  <a:pt x="3505237" y="165254"/>
                  <a:pt x="3508655" y="173707"/>
                  <a:pt x="3515409" y="180196"/>
                </a:cubicBezTo>
                <a:cubicBezTo>
                  <a:pt x="3522162" y="186685"/>
                  <a:pt x="3531755" y="190028"/>
                  <a:pt x="3544189" y="190225"/>
                </a:cubicBezTo>
                <a:cubicBezTo>
                  <a:pt x="3552656" y="190014"/>
                  <a:pt x="3560523" y="188538"/>
                  <a:pt x="3567790" y="185796"/>
                </a:cubicBezTo>
                <a:cubicBezTo>
                  <a:pt x="3575057" y="183054"/>
                  <a:pt x="3580934" y="180312"/>
                  <a:pt x="3585423" y="177570"/>
                </a:cubicBezTo>
                <a:cubicBezTo>
                  <a:pt x="3589912" y="174829"/>
                  <a:pt x="3592222" y="173352"/>
                  <a:pt x="3592353" y="173141"/>
                </a:cubicBezTo>
                <a:lnTo>
                  <a:pt x="3602706" y="202403"/>
                </a:lnTo>
                <a:cubicBezTo>
                  <a:pt x="3602586" y="202655"/>
                  <a:pt x="3599848" y="204418"/>
                  <a:pt x="3594492" y="207691"/>
                </a:cubicBezTo>
                <a:cubicBezTo>
                  <a:pt x="3589137" y="210965"/>
                  <a:pt x="3581883" y="214239"/>
                  <a:pt x="3572733" y="217512"/>
                </a:cubicBezTo>
                <a:cubicBezTo>
                  <a:pt x="3563582" y="220786"/>
                  <a:pt x="3553254" y="222549"/>
                  <a:pt x="3541749" y="222801"/>
                </a:cubicBezTo>
                <a:cubicBezTo>
                  <a:pt x="3517395" y="222364"/>
                  <a:pt x="3498741" y="215930"/>
                  <a:pt x="3485788" y="203498"/>
                </a:cubicBezTo>
                <a:cubicBezTo>
                  <a:pt x="3472834" y="191065"/>
                  <a:pt x="3466298" y="175252"/>
                  <a:pt x="3466178" y="156057"/>
                </a:cubicBezTo>
                <a:cubicBezTo>
                  <a:pt x="3466332" y="138274"/>
                  <a:pt x="3470288" y="122169"/>
                  <a:pt x="3478045" y="107741"/>
                </a:cubicBezTo>
                <a:cubicBezTo>
                  <a:pt x="3485803" y="93312"/>
                  <a:pt x="3496441" y="81813"/>
                  <a:pt x="3509959" y="73243"/>
                </a:cubicBezTo>
                <a:cubicBezTo>
                  <a:pt x="3523477" y="64673"/>
                  <a:pt x="3538953" y="60284"/>
                  <a:pt x="3556387" y="60076"/>
                </a:cubicBezTo>
                <a:close/>
                <a:moveTo>
                  <a:pt x="3289089" y="60076"/>
                </a:moveTo>
                <a:cubicBezTo>
                  <a:pt x="3299999" y="60101"/>
                  <a:pt x="3308736" y="63095"/>
                  <a:pt x="3315302" y="69058"/>
                </a:cubicBezTo>
                <a:cubicBezTo>
                  <a:pt x="3321868" y="75020"/>
                  <a:pt x="3325729" y="83799"/>
                  <a:pt x="3326885" y="95394"/>
                </a:cubicBezTo>
                <a:lnTo>
                  <a:pt x="3327494" y="95394"/>
                </a:lnTo>
                <a:cubicBezTo>
                  <a:pt x="3333540" y="85398"/>
                  <a:pt x="3341566" y="77075"/>
                  <a:pt x="3351574" y="70428"/>
                </a:cubicBezTo>
                <a:cubicBezTo>
                  <a:pt x="3361581" y="63780"/>
                  <a:pt x="3372960" y="60329"/>
                  <a:pt x="3385711" y="60076"/>
                </a:cubicBezTo>
                <a:cubicBezTo>
                  <a:pt x="3398546" y="60107"/>
                  <a:pt x="3408811" y="63698"/>
                  <a:pt x="3416507" y="70847"/>
                </a:cubicBezTo>
                <a:cubicBezTo>
                  <a:pt x="3424202" y="77997"/>
                  <a:pt x="3428148" y="88516"/>
                  <a:pt x="3428345" y="102405"/>
                </a:cubicBezTo>
                <a:cubicBezTo>
                  <a:pt x="3428191" y="108867"/>
                  <a:pt x="3427112" y="117210"/>
                  <a:pt x="3425108" y="127433"/>
                </a:cubicBezTo>
                <a:cubicBezTo>
                  <a:pt x="3423104" y="137656"/>
                  <a:pt x="3421099" y="147560"/>
                  <a:pt x="3419093" y="157143"/>
                </a:cubicBezTo>
                <a:cubicBezTo>
                  <a:pt x="3417088" y="166726"/>
                  <a:pt x="3416006" y="173790"/>
                  <a:pt x="3415848" y="178333"/>
                </a:cubicBezTo>
                <a:cubicBezTo>
                  <a:pt x="3415886" y="183123"/>
                  <a:pt x="3417029" y="186426"/>
                  <a:pt x="3419277" y="188243"/>
                </a:cubicBezTo>
                <a:cubicBezTo>
                  <a:pt x="3421525" y="190060"/>
                  <a:pt x="3424649" y="190924"/>
                  <a:pt x="3428650" y="190835"/>
                </a:cubicBezTo>
                <a:cubicBezTo>
                  <a:pt x="3430529" y="190809"/>
                  <a:pt x="3432104" y="190708"/>
                  <a:pt x="3433374" y="190530"/>
                </a:cubicBezTo>
                <a:cubicBezTo>
                  <a:pt x="3434644" y="190352"/>
                  <a:pt x="3435305" y="190250"/>
                  <a:pt x="3435356" y="190225"/>
                </a:cubicBezTo>
                <a:lnTo>
                  <a:pt x="3429869" y="219144"/>
                </a:lnTo>
                <a:cubicBezTo>
                  <a:pt x="3429824" y="219182"/>
                  <a:pt x="3428466" y="219334"/>
                  <a:pt x="3425792" y="219601"/>
                </a:cubicBezTo>
                <a:cubicBezTo>
                  <a:pt x="3423119" y="219867"/>
                  <a:pt x="3419398" y="220019"/>
                  <a:pt x="3414630" y="220058"/>
                </a:cubicBezTo>
                <a:cubicBezTo>
                  <a:pt x="3408976" y="220204"/>
                  <a:pt x="3403198" y="219606"/>
                  <a:pt x="3397296" y="218265"/>
                </a:cubicBezTo>
                <a:cubicBezTo>
                  <a:pt x="3391393" y="216923"/>
                  <a:pt x="3386405" y="213957"/>
                  <a:pt x="3382330" y="209368"/>
                </a:cubicBezTo>
                <a:cubicBezTo>
                  <a:pt x="3378255" y="204779"/>
                  <a:pt x="3376131" y="197686"/>
                  <a:pt x="3375958" y="188090"/>
                </a:cubicBezTo>
                <a:cubicBezTo>
                  <a:pt x="3376108" y="182515"/>
                  <a:pt x="3377161" y="174727"/>
                  <a:pt x="3379116" y="164725"/>
                </a:cubicBezTo>
                <a:cubicBezTo>
                  <a:pt x="3381071" y="154722"/>
                  <a:pt x="3383027" y="144855"/>
                  <a:pt x="3384983" y="135123"/>
                </a:cubicBezTo>
                <a:cubicBezTo>
                  <a:pt x="3386940" y="125391"/>
                  <a:pt x="3387995" y="118142"/>
                  <a:pt x="3388150" y="113377"/>
                </a:cubicBezTo>
                <a:cubicBezTo>
                  <a:pt x="3388283" y="107828"/>
                  <a:pt x="3387026" y="103459"/>
                  <a:pt x="3384378" y="100271"/>
                </a:cubicBezTo>
                <a:cubicBezTo>
                  <a:pt x="3381730" y="97083"/>
                  <a:pt x="3376891" y="95458"/>
                  <a:pt x="3369862" y="95394"/>
                </a:cubicBezTo>
                <a:cubicBezTo>
                  <a:pt x="3361493" y="95554"/>
                  <a:pt x="3353982" y="98248"/>
                  <a:pt x="3347329" y="103477"/>
                </a:cubicBezTo>
                <a:cubicBezTo>
                  <a:pt x="3340676" y="108706"/>
                  <a:pt x="3335107" y="115509"/>
                  <a:pt x="3330621" y="123887"/>
                </a:cubicBezTo>
                <a:cubicBezTo>
                  <a:pt x="3326136" y="132266"/>
                  <a:pt x="3322960" y="141259"/>
                  <a:pt x="3321094" y="150868"/>
                </a:cubicBezTo>
                <a:lnTo>
                  <a:pt x="3307987" y="219143"/>
                </a:lnTo>
                <a:lnTo>
                  <a:pt x="3269278" y="219143"/>
                </a:lnTo>
                <a:lnTo>
                  <a:pt x="3287261" y="126484"/>
                </a:lnTo>
                <a:cubicBezTo>
                  <a:pt x="3287737" y="123887"/>
                  <a:pt x="3288156" y="121385"/>
                  <a:pt x="3288518" y="118978"/>
                </a:cubicBezTo>
                <a:cubicBezTo>
                  <a:pt x="3288880" y="116571"/>
                  <a:pt x="3289071" y="114298"/>
                  <a:pt x="3289089" y="112158"/>
                </a:cubicBezTo>
                <a:cubicBezTo>
                  <a:pt x="3289210" y="107193"/>
                  <a:pt x="3287978" y="103179"/>
                  <a:pt x="3285394" y="100119"/>
                </a:cubicBezTo>
                <a:cubicBezTo>
                  <a:pt x="3282810" y="97058"/>
                  <a:pt x="3278149" y="95483"/>
                  <a:pt x="3271411" y="95394"/>
                </a:cubicBezTo>
                <a:cubicBezTo>
                  <a:pt x="3262544" y="95581"/>
                  <a:pt x="3254676" y="98459"/>
                  <a:pt x="3247806" y="104030"/>
                </a:cubicBezTo>
                <a:cubicBezTo>
                  <a:pt x="3240937" y="109601"/>
                  <a:pt x="3235236" y="116747"/>
                  <a:pt x="3230703" y="125468"/>
                </a:cubicBezTo>
                <a:cubicBezTo>
                  <a:pt x="3226171" y="134189"/>
                  <a:pt x="3222976" y="143366"/>
                  <a:pt x="3221119" y="153001"/>
                </a:cubicBezTo>
                <a:lnTo>
                  <a:pt x="3208318" y="219143"/>
                </a:lnTo>
                <a:lnTo>
                  <a:pt x="3169608" y="219143"/>
                </a:lnTo>
                <a:lnTo>
                  <a:pt x="3193078" y="99052"/>
                </a:lnTo>
                <a:cubicBezTo>
                  <a:pt x="3193401" y="97052"/>
                  <a:pt x="3193135" y="95489"/>
                  <a:pt x="3192278" y="94366"/>
                </a:cubicBezTo>
                <a:cubicBezTo>
                  <a:pt x="3191420" y="93242"/>
                  <a:pt x="3189858" y="92670"/>
                  <a:pt x="3187591" y="92651"/>
                </a:cubicBezTo>
                <a:lnTo>
                  <a:pt x="3170218" y="92651"/>
                </a:lnTo>
                <a:lnTo>
                  <a:pt x="3175704" y="63733"/>
                </a:lnTo>
                <a:lnTo>
                  <a:pt x="3216547" y="63733"/>
                </a:lnTo>
                <a:cubicBezTo>
                  <a:pt x="3222739" y="63778"/>
                  <a:pt x="3227196" y="64982"/>
                  <a:pt x="3229920" y="67348"/>
                </a:cubicBezTo>
                <a:cubicBezTo>
                  <a:pt x="3232644" y="69713"/>
                  <a:pt x="3233978" y="72973"/>
                  <a:pt x="3233921" y="77127"/>
                </a:cubicBezTo>
                <a:cubicBezTo>
                  <a:pt x="3233883" y="79156"/>
                  <a:pt x="3233502" y="81946"/>
                  <a:pt x="3232778" y="85498"/>
                </a:cubicBezTo>
                <a:cubicBezTo>
                  <a:pt x="3232054" y="89050"/>
                  <a:pt x="3231216" y="92146"/>
                  <a:pt x="3230263" y="94785"/>
                </a:cubicBezTo>
                <a:lnTo>
                  <a:pt x="3230873" y="94785"/>
                </a:lnTo>
                <a:cubicBezTo>
                  <a:pt x="3232382" y="91769"/>
                  <a:pt x="3235832" y="87551"/>
                  <a:pt x="3241225" y="82133"/>
                </a:cubicBezTo>
                <a:cubicBezTo>
                  <a:pt x="3246617" y="76714"/>
                  <a:pt x="3253432" y="71753"/>
                  <a:pt x="3261669" y="67248"/>
                </a:cubicBezTo>
                <a:cubicBezTo>
                  <a:pt x="3269906" y="62742"/>
                  <a:pt x="3279046" y="60352"/>
                  <a:pt x="3289089" y="60076"/>
                </a:cubicBezTo>
                <a:close/>
                <a:moveTo>
                  <a:pt x="3080137" y="60076"/>
                </a:moveTo>
                <a:cubicBezTo>
                  <a:pt x="3100847" y="60372"/>
                  <a:pt x="3116336" y="65867"/>
                  <a:pt x="3126604" y="76560"/>
                </a:cubicBezTo>
                <a:cubicBezTo>
                  <a:pt x="3136872" y="87254"/>
                  <a:pt x="3141999" y="101366"/>
                  <a:pt x="3141986" y="118896"/>
                </a:cubicBezTo>
                <a:cubicBezTo>
                  <a:pt x="3141770" y="125927"/>
                  <a:pt x="3140907" y="132271"/>
                  <a:pt x="3139397" y="137927"/>
                </a:cubicBezTo>
                <a:cubicBezTo>
                  <a:pt x="3137887" y="143583"/>
                  <a:pt x="3137025" y="146576"/>
                  <a:pt x="3136809" y="146905"/>
                </a:cubicBezTo>
                <a:lnTo>
                  <a:pt x="3029819" y="146905"/>
                </a:lnTo>
                <a:cubicBezTo>
                  <a:pt x="3029781" y="146969"/>
                  <a:pt x="3029629" y="147757"/>
                  <a:pt x="3029362" y="149270"/>
                </a:cubicBezTo>
                <a:cubicBezTo>
                  <a:pt x="3029095" y="150782"/>
                  <a:pt x="3028943" y="152638"/>
                  <a:pt x="3028905" y="154837"/>
                </a:cubicBezTo>
                <a:cubicBezTo>
                  <a:pt x="3028987" y="165254"/>
                  <a:pt x="3032405" y="173707"/>
                  <a:pt x="3039159" y="180196"/>
                </a:cubicBezTo>
                <a:cubicBezTo>
                  <a:pt x="3045912" y="186685"/>
                  <a:pt x="3055505" y="190028"/>
                  <a:pt x="3067939" y="190225"/>
                </a:cubicBezTo>
                <a:cubicBezTo>
                  <a:pt x="3076406" y="190014"/>
                  <a:pt x="3084273" y="188538"/>
                  <a:pt x="3091540" y="185796"/>
                </a:cubicBezTo>
                <a:cubicBezTo>
                  <a:pt x="3098807" y="183054"/>
                  <a:pt x="3104685" y="180312"/>
                  <a:pt x="3109173" y="177570"/>
                </a:cubicBezTo>
                <a:cubicBezTo>
                  <a:pt x="3113662" y="174829"/>
                  <a:pt x="3115972" y="173352"/>
                  <a:pt x="3116103" y="173141"/>
                </a:cubicBezTo>
                <a:lnTo>
                  <a:pt x="3126456" y="202403"/>
                </a:lnTo>
                <a:cubicBezTo>
                  <a:pt x="3126336" y="202655"/>
                  <a:pt x="3123598" y="204418"/>
                  <a:pt x="3118242" y="207691"/>
                </a:cubicBezTo>
                <a:cubicBezTo>
                  <a:pt x="3112887" y="210965"/>
                  <a:pt x="3105633" y="214239"/>
                  <a:pt x="3096483" y="217512"/>
                </a:cubicBezTo>
                <a:cubicBezTo>
                  <a:pt x="3087332" y="220786"/>
                  <a:pt x="3077004" y="222549"/>
                  <a:pt x="3065499" y="222801"/>
                </a:cubicBezTo>
                <a:cubicBezTo>
                  <a:pt x="3041145" y="222364"/>
                  <a:pt x="3022491" y="215930"/>
                  <a:pt x="3009538" y="203498"/>
                </a:cubicBezTo>
                <a:cubicBezTo>
                  <a:pt x="2996584" y="191065"/>
                  <a:pt x="2990048" y="175252"/>
                  <a:pt x="2989928" y="156057"/>
                </a:cubicBezTo>
                <a:cubicBezTo>
                  <a:pt x="2990082" y="138274"/>
                  <a:pt x="2994038" y="122169"/>
                  <a:pt x="3001796" y="107741"/>
                </a:cubicBezTo>
                <a:cubicBezTo>
                  <a:pt x="3009553" y="93312"/>
                  <a:pt x="3020191" y="81813"/>
                  <a:pt x="3033709" y="73243"/>
                </a:cubicBezTo>
                <a:cubicBezTo>
                  <a:pt x="3047227" y="64673"/>
                  <a:pt x="3062703" y="60284"/>
                  <a:pt x="3080137" y="60076"/>
                </a:cubicBezTo>
                <a:close/>
                <a:moveTo>
                  <a:pt x="2882906" y="60076"/>
                </a:moveTo>
                <a:cubicBezTo>
                  <a:pt x="2898171" y="60570"/>
                  <a:pt x="2909474" y="63539"/>
                  <a:pt x="2916814" y="68981"/>
                </a:cubicBezTo>
                <a:cubicBezTo>
                  <a:pt x="2924155" y="74423"/>
                  <a:pt x="2928295" y="79370"/>
                  <a:pt x="2929235" y="83822"/>
                </a:cubicBezTo>
                <a:lnTo>
                  <a:pt x="2929845" y="83822"/>
                </a:lnTo>
                <a:cubicBezTo>
                  <a:pt x="2929813" y="83822"/>
                  <a:pt x="2929800" y="83366"/>
                  <a:pt x="2929807" y="82453"/>
                </a:cubicBezTo>
                <a:cubicBezTo>
                  <a:pt x="2929813" y="81540"/>
                  <a:pt x="2930029" y="80170"/>
                  <a:pt x="2930454" y="78344"/>
                </a:cubicBezTo>
                <a:cubicBezTo>
                  <a:pt x="2931045" y="74406"/>
                  <a:pt x="2932988" y="71020"/>
                  <a:pt x="2936284" y="68185"/>
                </a:cubicBezTo>
                <a:cubicBezTo>
                  <a:pt x="2939579" y="65350"/>
                  <a:pt x="2944342" y="63866"/>
                  <a:pt x="2950571" y="63733"/>
                </a:cubicBezTo>
                <a:lnTo>
                  <a:pt x="2989586" y="63733"/>
                </a:lnTo>
                <a:lnTo>
                  <a:pt x="2983794" y="92651"/>
                </a:lnTo>
                <a:lnTo>
                  <a:pt x="2969164" y="92651"/>
                </a:lnTo>
                <a:cubicBezTo>
                  <a:pt x="2967005" y="92657"/>
                  <a:pt x="2965227" y="93178"/>
                  <a:pt x="2963830" y="94214"/>
                </a:cubicBezTo>
                <a:cubicBezTo>
                  <a:pt x="2962433" y="95250"/>
                  <a:pt x="2961569" y="96762"/>
                  <a:pt x="2961239" y="98750"/>
                </a:cubicBezTo>
                <a:lnTo>
                  <a:pt x="2939294" y="211224"/>
                </a:lnTo>
                <a:cubicBezTo>
                  <a:pt x="2935534" y="228909"/>
                  <a:pt x="2929066" y="243030"/>
                  <a:pt x="2919888" y="253586"/>
                </a:cubicBezTo>
                <a:cubicBezTo>
                  <a:pt x="2910710" y="264142"/>
                  <a:pt x="2900042" y="271733"/>
                  <a:pt x="2887884" y="276360"/>
                </a:cubicBezTo>
                <a:cubicBezTo>
                  <a:pt x="2875726" y="280988"/>
                  <a:pt x="2863297" y="283251"/>
                  <a:pt x="2850597" y="283151"/>
                </a:cubicBezTo>
                <a:cubicBezTo>
                  <a:pt x="2833514" y="282713"/>
                  <a:pt x="2820011" y="280620"/>
                  <a:pt x="2810086" y="276872"/>
                </a:cubicBezTo>
                <a:cubicBezTo>
                  <a:pt x="2800161" y="273124"/>
                  <a:pt x="2793967" y="270346"/>
                  <a:pt x="2791504" y="268538"/>
                </a:cubicBezTo>
                <a:lnTo>
                  <a:pt x="2807042" y="241421"/>
                </a:lnTo>
                <a:cubicBezTo>
                  <a:pt x="2807182" y="241840"/>
                  <a:pt x="2810938" y="243518"/>
                  <a:pt x="2818310" y="246455"/>
                </a:cubicBezTo>
                <a:cubicBezTo>
                  <a:pt x="2825682" y="249392"/>
                  <a:pt x="2835835" y="251070"/>
                  <a:pt x="2848768" y="251490"/>
                </a:cubicBezTo>
                <a:cubicBezTo>
                  <a:pt x="2861741" y="251718"/>
                  <a:pt x="2872828" y="248668"/>
                  <a:pt x="2882029" y="242338"/>
                </a:cubicBezTo>
                <a:cubicBezTo>
                  <a:pt x="2891230" y="236008"/>
                  <a:pt x="2897517" y="225028"/>
                  <a:pt x="2900889" y="209397"/>
                </a:cubicBezTo>
                <a:cubicBezTo>
                  <a:pt x="2901987" y="204368"/>
                  <a:pt x="2902914" y="200575"/>
                  <a:pt x="2903670" y="198019"/>
                </a:cubicBezTo>
                <a:cubicBezTo>
                  <a:pt x="2904426" y="195463"/>
                  <a:pt x="2904819" y="194182"/>
                  <a:pt x="2904851" y="194175"/>
                </a:cubicBezTo>
                <a:lnTo>
                  <a:pt x="2904546" y="194175"/>
                </a:lnTo>
                <a:cubicBezTo>
                  <a:pt x="2898971" y="201215"/>
                  <a:pt x="2892596" y="206619"/>
                  <a:pt x="2885420" y="210387"/>
                </a:cubicBezTo>
                <a:cubicBezTo>
                  <a:pt x="2878244" y="214154"/>
                  <a:pt x="2869888" y="216057"/>
                  <a:pt x="2860350" y="216095"/>
                </a:cubicBezTo>
                <a:cubicBezTo>
                  <a:pt x="2840802" y="215728"/>
                  <a:pt x="2825977" y="209688"/>
                  <a:pt x="2815875" y="197975"/>
                </a:cubicBezTo>
                <a:cubicBezTo>
                  <a:pt x="2805774" y="186261"/>
                  <a:pt x="2800698" y="171075"/>
                  <a:pt x="2800648" y="152417"/>
                </a:cubicBezTo>
                <a:cubicBezTo>
                  <a:pt x="2800687" y="137645"/>
                  <a:pt x="2803890" y="123250"/>
                  <a:pt x="2810258" y="109232"/>
                </a:cubicBezTo>
                <a:cubicBezTo>
                  <a:pt x="2816626" y="95214"/>
                  <a:pt x="2825922" y="83601"/>
                  <a:pt x="2838148" y="74394"/>
                </a:cubicBezTo>
                <a:cubicBezTo>
                  <a:pt x="2850373" y="65186"/>
                  <a:pt x="2865293" y="60414"/>
                  <a:pt x="2882906" y="60076"/>
                </a:cubicBezTo>
                <a:close/>
                <a:moveTo>
                  <a:pt x="2712094" y="60076"/>
                </a:moveTo>
                <a:cubicBezTo>
                  <a:pt x="2721418" y="60006"/>
                  <a:pt x="2730300" y="61431"/>
                  <a:pt x="2738739" y="64350"/>
                </a:cubicBezTo>
                <a:cubicBezTo>
                  <a:pt x="2747179" y="67270"/>
                  <a:pt x="2754094" y="72102"/>
                  <a:pt x="2759486" y="78848"/>
                </a:cubicBezTo>
                <a:cubicBezTo>
                  <a:pt x="2764877" y="85594"/>
                  <a:pt x="2767663" y="94671"/>
                  <a:pt x="2767844" y="106080"/>
                </a:cubicBezTo>
                <a:cubicBezTo>
                  <a:pt x="2767686" y="112391"/>
                  <a:pt x="2766580" y="120307"/>
                  <a:pt x="2764528" y="129829"/>
                </a:cubicBezTo>
                <a:cubicBezTo>
                  <a:pt x="2762475" y="139351"/>
                  <a:pt x="2760423" y="148618"/>
                  <a:pt x="2758370" y="157631"/>
                </a:cubicBezTo>
                <a:cubicBezTo>
                  <a:pt x="2756318" y="166644"/>
                  <a:pt x="2755212" y="173543"/>
                  <a:pt x="2755055" y="178327"/>
                </a:cubicBezTo>
                <a:cubicBezTo>
                  <a:pt x="2755105" y="182986"/>
                  <a:pt x="2756298" y="186253"/>
                  <a:pt x="2758633" y="188127"/>
                </a:cubicBezTo>
                <a:cubicBezTo>
                  <a:pt x="2760967" y="190002"/>
                  <a:pt x="2764139" y="190905"/>
                  <a:pt x="2768148" y="190835"/>
                </a:cubicBezTo>
                <a:cubicBezTo>
                  <a:pt x="2770028" y="190809"/>
                  <a:pt x="2771603" y="190708"/>
                  <a:pt x="2772873" y="190530"/>
                </a:cubicBezTo>
                <a:cubicBezTo>
                  <a:pt x="2774143" y="190352"/>
                  <a:pt x="2774803" y="190250"/>
                  <a:pt x="2774854" y="190225"/>
                </a:cubicBezTo>
                <a:lnTo>
                  <a:pt x="2769367" y="219144"/>
                </a:lnTo>
                <a:cubicBezTo>
                  <a:pt x="2769399" y="219182"/>
                  <a:pt x="2768117" y="219334"/>
                  <a:pt x="2765523" y="219601"/>
                </a:cubicBezTo>
                <a:cubicBezTo>
                  <a:pt x="2762927" y="219867"/>
                  <a:pt x="2758829" y="220019"/>
                  <a:pt x="2753228" y="220058"/>
                </a:cubicBezTo>
                <a:cubicBezTo>
                  <a:pt x="2744409" y="220317"/>
                  <a:pt x="2736541" y="218656"/>
                  <a:pt x="2729621" y="215073"/>
                </a:cubicBezTo>
                <a:cubicBezTo>
                  <a:pt x="2722702" y="211491"/>
                  <a:pt x="2718486" y="204427"/>
                  <a:pt x="2716973" y="193883"/>
                </a:cubicBezTo>
                <a:lnTo>
                  <a:pt x="2716364" y="193883"/>
                </a:lnTo>
                <a:cubicBezTo>
                  <a:pt x="2716430" y="194240"/>
                  <a:pt x="2714400" y="196739"/>
                  <a:pt x="2710276" y="201380"/>
                </a:cubicBezTo>
                <a:cubicBezTo>
                  <a:pt x="2706151" y="206021"/>
                  <a:pt x="2700146" y="210662"/>
                  <a:pt x="2692260" y="215303"/>
                </a:cubicBezTo>
                <a:cubicBezTo>
                  <a:pt x="2684375" y="219945"/>
                  <a:pt x="2674823" y="222444"/>
                  <a:pt x="2663605" y="222801"/>
                </a:cubicBezTo>
                <a:cubicBezTo>
                  <a:pt x="2651357" y="222795"/>
                  <a:pt x="2640976" y="219458"/>
                  <a:pt x="2632462" y="212791"/>
                </a:cubicBezTo>
                <a:cubicBezTo>
                  <a:pt x="2623948" y="206123"/>
                  <a:pt x="2619507" y="196160"/>
                  <a:pt x="2619139" y="182901"/>
                </a:cubicBezTo>
                <a:cubicBezTo>
                  <a:pt x="2619354" y="171145"/>
                  <a:pt x="2622790" y="161389"/>
                  <a:pt x="2629446" y="153632"/>
                </a:cubicBezTo>
                <a:cubicBezTo>
                  <a:pt x="2636103" y="145875"/>
                  <a:pt x="2644691" y="139769"/>
                  <a:pt x="2655210" y="135314"/>
                </a:cubicBezTo>
                <a:cubicBezTo>
                  <a:pt x="2665729" y="130859"/>
                  <a:pt x="2676890" y="127707"/>
                  <a:pt x="2688693" y="125857"/>
                </a:cubicBezTo>
                <a:cubicBezTo>
                  <a:pt x="2700495" y="124007"/>
                  <a:pt x="2711651" y="123111"/>
                  <a:pt x="2722158" y="123169"/>
                </a:cubicBezTo>
                <a:lnTo>
                  <a:pt x="2727648" y="123169"/>
                </a:lnTo>
                <a:cubicBezTo>
                  <a:pt x="2727724" y="122902"/>
                  <a:pt x="2728029" y="121300"/>
                  <a:pt x="2728562" y="118363"/>
                </a:cubicBezTo>
                <a:cubicBezTo>
                  <a:pt x="2729096" y="115426"/>
                  <a:pt x="2729401" y="112755"/>
                  <a:pt x="2729477" y="110352"/>
                </a:cubicBezTo>
                <a:cubicBezTo>
                  <a:pt x="2729458" y="104211"/>
                  <a:pt x="2727361" y="99481"/>
                  <a:pt x="2723187" y="96162"/>
                </a:cubicBezTo>
                <a:cubicBezTo>
                  <a:pt x="2719013" y="92844"/>
                  <a:pt x="2712876" y="91165"/>
                  <a:pt x="2704775" y="91127"/>
                </a:cubicBezTo>
                <a:cubicBezTo>
                  <a:pt x="2697002" y="91304"/>
                  <a:pt x="2689608" y="92544"/>
                  <a:pt x="2682592" y="94846"/>
                </a:cubicBezTo>
                <a:cubicBezTo>
                  <a:pt x="2675576" y="97147"/>
                  <a:pt x="2669830" y="99449"/>
                  <a:pt x="2665356" y="101751"/>
                </a:cubicBezTo>
                <a:cubicBezTo>
                  <a:pt x="2660881" y="104053"/>
                  <a:pt x="2658569" y="105293"/>
                  <a:pt x="2658421" y="105470"/>
                </a:cubicBezTo>
                <a:lnTo>
                  <a:pt x="2649589" y="76819"/>
                </a:lnTo>
                <a:cubicBezTo>
                  <a:pt x="2649740" y="76612"/>
                  <a:pt x="2652656" y="75165"/>
                  <a:pt x="2658339" y="72478"/>
                </a:cubicBezTo>
                <a:cubicBezTo>
                  <a:pt x="2664023" y="69791"/>
                  <a:pt x="2671570" y="67104"/>
                  <a:pt x="2680980" y="64416"/>
                </a:cubicBezTo>
                <a:cubicBezTo>
                  <a:pt x="2690391" y="61729"/>
                  <a:pt x="2700762" y="60282"/>
                  <a:pt x="2712094" y="60076"/>
                </a:cubicBezTo>
                <a:close/>
                <a:moveTo>
                  <a:pt x="2549797" y="60076"/>
                </a:moveTo>
                <a:cubicBezTo>
                  <a:pt x="2563070" y="60094"/>
                  <a:pt x="2573602" y="63634"/>
                  <a:pt x="2581393" y="70695"/>
                </a:cubicBezTo>
                <a:cubicBezTo>
                  <a:pt x="2589184" y="77756"/>
                  <a:pt x="2593168" y="88224"/>
                  <a:pt x="2593346" y="102100"/>
                </a:cubicBezTo>
                <a:cubicBezTo>
                  <a:pt x="2593191" y="108854"/>
                  <a:pt x="2592112" y="117359"/>
                  <a:pt x="2590108" y="127614"/>
                </a:cubicBezTo>
                <a:cubicBezTo>
                  <a:pt x="2588104" y="137869"/>
                  <a:pt x="2586099" y="147753"/>
                  <a:pt x="2584094" y="157267"/>
                </a:cubicBezTo>
                <a:cubicBezTo>
                  <a:pt x="2582088" y="166781"/>
                  <a:pt x="2581007" y="173803"/>
                  <a:pt x="2580849" y="178333"/>
                </a:cubicBezTo>
                <a:cubicBezTo>
                  <a:pt x="2580900" y="183123"/>
                  <a:pt x="2582093" y="186426"/>
                  <a:pt x="2584430" y="188243"/>
                </a:cubicBezTo>
                <a:cubicBezTo>
                  <a:pt x="2586767" y="190060"/>
                  <a:pt x="2589942" y="190924"/>
                  <a:pt x="2593955" y="190835"/>
                </a:cubicBezTo>
                <a:cubicBezTo>
                  <a:pt x="2595835" y="190809"/>
                  <a:pt x="2597410" y="190708"/>
                  <a:pt x="2598680" y="190530"/>
                </a:cubicBezTo>
                <a:cubicBezTo>
                  <a:pt x="2599950" y="190352"/>
                  <a:pt x="2600610" y="190250"/>
                  <a:pt x="2600661" y="190225"/>
                </a:cubicBezTo>
                <a:lnTo>
                  <a:pt x="2595174" y="219144"/>
                </a:lnTo>
                <a:cubicBezTo>
                  <a:pt x="2595136" y="219182"/>
                  <a:pt x="2593765" y="219334"/>
                  <a:pt x="2591060" y="219601"/>
                </a:cubicBezTo>
                <a:cubicBezTo>
                  <a:pt x="2588355" y="219867"/>
                  <a:pt x="2584545" y="220019"/>
                  <a:pt x="2579631" y="220058"/>
                </a:cubicBezTo>
                <a:cubicBezTo>
                  <a:pt x="2574076" y="220204"/>
                  <a:pt x="2568369" y="219606"/>
                  <a:pt x="2562511" y="218265"/>
                </a:cubicBezTo>
                <a:cubicBezTo>
                  <a:pt x="2556652" y="216923"/>
                  <a:pt x="2551689" y="213957"/>
                  <a:pt x="2547624" y="209368"/>
                </a:cubicBezTo>
                <a:cubicBezTo>
                  <a:pt x="2543558" y="204779"/>
                  <a:pt x="2541438" y="197686"/>
                  <a:pt x="2541263" y="188090"/>
                </a:cubicBezTo>
                <a:cubicBezTo>
                  <a:pt x="2541409" y="182342"/>
                  <a:pt x="2542436" y="174561"/>
                  <a:pt x="2544342" y="164747"/>
                </a:cubicBezTo>
                <a:cubicBezTo>
                  <a:pt x="2546248" y="154933"/>
                  <a:pt x="2548155" y="145254"/>
                  <a:pt x="2550063" y="135710"/>
                </a:cubicBezTo>
                <a:cubicBezTo>
                  <a:pt x="2551971" y="126166"/>
                  <a:pt x="2553000" y="118925"/>
                  <a:pt x="2553150" y="113987"/>
                </a:cubicBezTo>
                <a:cubicBezTo>
                  <a:pt x="2553201" y="108145"/>
                  <a:pt x="2551651" y="103598"/>
                  <a:pt x="2548502" y="100347"/>
                </a:cubicBezTo>
                <a:cubicBezTo>
                  <a:pt x="2545352" y="97096"/>
                  <a:pt x="2540298" y="95445"/>
                  <a:pt x="2533338" y="95394"/>
                </a:cubicBezTo>
                <a:cubicBezTo>
                  <a:pt x="2519673" y="95858"/>
                  <a:pt x="2507913" y="101408"/>
                  <a:pt x="2498057" y="112044"/>
                </a:cubicBezTo>
                <a:cubicBezTo>
                  <a:pt x="2488202" y="122680"/>
                  <a:pt x="2481776" y="135622"/>
                  <a:pt x="2478779" y="150868"/>
                </a:cubicBezTo>
                <a:lnTo>
                  <a:pt x="2465368" y="219143"/>
                </a:lnTo>
                <a:lnTo>
                  <a:pt x="2426658" y="219143"/>
                </a:lnTo>
                <a:lnTo>
                  <a:pt x="2450128" y="99357"/>
                </a:lnTo>
                <a:cubicBezTo>
                  <a:pt x="2450451" y="97344"/>
                  <a:pt x="2450185" y="95731"/>
                  <a:pt x="2449328" y="94518"/>
                </a:cubicBezTo>
                <a:cubicBezTo>
                  <a:pt x="2448470" y="93305"/>
                  <a:pt x="2446908" y="92683"/>
                  <a:pt x="2444641" y="92651"/>
                </a:cubicBezTo>
                <a:lnTo>
                  <a:pt x="2427268" y="92651"/>
                </a:lnTo>
                <a:lnTo>
                  <a:pt x="2432754" y="63733"/>
                </a:lnTo>
                <a:lnTo>
                  <a:pt x="2473597" y="63733"/>
                </a:lnTo>
                <a:cubicBezTo>
                  <a:pt x="2479655" y="63752"/>
                  <a:pt x="2484075" y="64932"/>
                  <a:pt x="2486856" y="67272"/>
                </a:cubicBezTo>
                <a:cubicBezTo>
                  <a:pt x="2489637" y="69612"/>
                  <a:pt x="2491009" y="72998"/>
                  <a:pt x="2490971" y="77431"/>
                </a:cubicBezTo>
                <a:cubicBezTo>
                  <a:pt x="2490952" y="79314"/>
                  <a:pt x="2490609" y="82016"/>
                  <a:pt x="2489942" y="85536"/>
                </a:cubicBezTo>
                <a:cubicBezTo>
                  <a:pt x="2489275" y="89056"/>
                  <a:pt x="2488399" y="92139"/>
                  <a:pt x="2487313" y="94785"/>
                </a:cubicBezTo>
                <a:lnTo>
                  <a:pt x="2487923" y="94785"/>
                </a:lnTo>
                <a:cubicBezTo>
                  <a:pt x="2488850" y="92536"/>
                  <a:pt x="2491804" y="88679"/>
                  <a:pt x="2496785" y="83215"/>
                </a:cubicBezTo>
                <a:cubicBezTo>
                  <a:pt x="2501765" y="77752"/>
                  <a:pt x="2508693" y="72610"/>
                  <a:pt x="2517567" y="67789"/>
                </a:cubicBezTo>
                <a:cubicBezTo>
                  <a:pt x="2526442" y="62968"/>
                  <a:pt x="2537186" y="60397"/>
                  <a:pt x="2549797" y="60076"/>
                </a:cubicBezTo>
                <a:close/>
                <a:moveTo>
                  <a:pt x="2331094" y="60076"/>
                </a:moveTo>
                <a:cubicBezTo>
                  <a:pt x="2340418" y="60006"/>
                  <a:pt x="2349300" y="61431"/>
                  <a:pt x="2357739" y="64350"/>
                </a:cubicBezTo>
                <a:cubicBezTo>
                  <a:pt x="2366179" y="67270"/>
                  <a:pt x="2373094" y="72102"/>
                  <a:pt x="2378486" y="78848"/>
                </a:cubicBezTo>
                <a:cubicBezTo>
                  <a:pt x="2383877" y="85594"/>
                  <a:pt x="2386663" y="94671"/>
                  <a:pt x="2386844" y="106080"/>
                </a:cubicBezTo>
                <a:cubicBezTo>
                  <a:pt x="2386685" y="112391"/>
                  <a:pt x="2385580" y="120307"/>
                  <a:pt x="2383528" y="129829"/>
                </a:cubicBezTo>
                <a:cubicBezTo>
                  <a:pt x="2381475" y="139351"/>
                  <a:pt x="2379423" y="148618"/>
                  <a:pt x="2377370" y="157631"/>
                </a:cubicBezTo>
                <a:cubicBezTo>
                  <a:pt x="2375318" y="166644"/>
                  <a:pt x="2374212" y="173543"/>
                  <a:pt x="2374055" y="178327"/>
                </a:cubicBezTo>
                <a:cubicBezTo>
                  <a:pt x="2374105" y="182986"/>
                  <a:pt x="2375298" y="186253"/>
                  <a:pt x="2377633" y="188127"/>
                </a:cubicBezTo>
                <a:cubicBezTo>
                  <a:pt x="2379967" y="190002"/>
                  <a:pt x="2383139" y="190905"/>
                  <a:pt x="2387148" y="190835"/>
                </a:cubicBezTo>
                <a:cubicBezTo>
                  <a:pt x="2389028" y="190809"/>
                  <a:pt x="2390603" y="190708"/>
                  <a:pt x="2391873" y="190530"/>
                </a:cubicBezTo>
                <a:cubicBezTo>
                  <a:pt x="2393143" y="190352"/>
                  <a:pt x="2393803" y="190250"/>
                  <a:pt x="2393854" y="190225"/>
                </a:cubicBezTo>
                <a:lnTo>
                  <a:pt x="2388367" y="219144"/>
                </a:lnTo>
                <a:cubicBezTo>
                  <a:pt x="2388399" y="219182"/>
                  <a:pt x="2387117" y="219334"/>
                  <a:pt x="2384523" y="219601"/>
                </a:cubicBezTo>
                <a:cubicBezTo>
                  <a:pt x="2381927" y="219867"/>
                  <a:pt x="2377829" y="220019"/>
                  <a:pt x="2372228" y="220058"/>
                </a:cubicBezTo>
                <a:cubicBezTo>
                  <a:pt x="2363409" y="220317"/>
                  <a:pt x="2355541" y="218656"/>
                  <a:pt x="2348621" y="215073"/>
                </a:cubicBezTo>
                <a:cubicBezTo>
                  <a:pt x="2341702" y="211491"/>
                  <a:pt x="2337486" y="204427"/>
                  <a:pt x="2335974" y="193883"/>
                </a:cubicBezTo>
                <a:lnTo>
                  <a:pt x="2335364" y="193883"/>
                </a:lnTo>
                <a:cubicBezTo>
                  <a:pt x="2335430" y="194240"/>
                  <a:pt x="2333400" y="196739"/>
                  <a:pt x="2329276" y="201380"/>
                </a:cubicBezTo>
                <a:cubicBezTo>
                  <a:pt x="2325151" y="206021"/>
                  <a:pt x="2319146" y="210662"/>
                  <a:pt x="2311260" y="215303"/>
                </a:cubicBezTo>
                <a:cubicBezTo>
                  <a:pt x="2303375" y="219945"/>
                  <a:pt x="2293823" y="222444"/>
                  <a:pt x="2282605" y="222801"/>
                </a:cubicBezTo>
                <a:cubicBezTo>
                  <a:pt x="2270357" y="222795"/>
                  <a:pt x="2259976" y="219458"/>
                  <a:pt x="2251462" y="212791"/>
                </a:cubicBezTo>
                <a:cubicBezTo>
                  <a:pt x="2242948" y="206123"/>
                  <a:pt x="2238507" y="196160"/>
                  <a:pt x="2238139" y="182901"/>
                </a:cubicBezTo>
                <a:cubicBezTo>
                  <a:pt x="2238354" y="171145"/>
                  <a:pt x="2241790" y="161389"/>
                  <a:pt x="2248446" y="153632"/>
                </a:cubicBezTo>
                <a:cubicBezTo>
                  <a:pt x="2255103" y="145875"/>
                  <a:pt x="2263691" y="139769"/>
                  <a:pt x="2274210" y="135314"/>
                </a:cubicBezTo>
                <a:cubicBezTo>
                  <a:pt x="2284729" y="130859"/>
                  <a:pt x="2295890" y="127707"/>
                  <a:pt x="2307693" y="125857"/>
                </a:cubicBezTo>
                <a:cubicBezTo>
                  <a:pt x="2319496" y="124007"/>
                  <a:pt x="2330651" y="123111"/>
                  <a:pt x="2341158" y="123169"/>
                </a:cubicBezTo>
                <a:lnTo>
                  <a:pt x="2346647" y="123169"/>
                </a:lnTo>
                <a:cubicBezTo>
                  <a:pt x="2346724" y="122902"/>
                  <a:pt x="2347028" y="121300"/>
                  <a:pt x="2347562" y="118363"/>
                </a:cubicBezTo>
                <a:cubicBezTo>
                  <a:pt x="2348096" y="115426"/>
                  <a:pt x="2348401" y="112755"/>
                  <a:pt x="2348477" y="110352"/>
                </a:cubicBezTo>
                <a:cubicBezTo>
                  <a:pt x="2348458" y="104211"/>
                  <a:pt x="2346361" y="99481"/>
                  <a:pt x="2342187" y="96162"/>
                </a:cubicBezTo>
                <a:cubicBezTo>
                  <a:pt x="2338013" y="92844"/>
                  <a:pt x="2331876" y="91165"/>
                  <a:pt x="2323775" y="91127"/>
                </a:cubicBezTo>
                <a:cubicBezTo>
                  <a:pt x="2316002" y="91304"/>
                  <a:pt x="2308608" y="92544"/>
                  <a:pt x="2301592" y="94846"/>
                </a:cubicBezTo>
                <a:cubicBezTo>
                  <a:pt x="2294576" y="97147"/>
                  <a:pt x="2288831" y="99449"/>
                  <a:pt x="2284356" y="101751"/>
                </a:cubicBezTo>
                <a:cubicBezTo>
                  <a:pt x="2279881" y="104053"/>
                  <a:pt x="2277569" y="105293"/>
                  <a:pt x="2277421" y="105470"/>
                </a:cubicBezTo>
                <a:lnTo>
                  <a:pt x="2268589" y="76819"/>
                </a:lnTo>
                <a:cubicBezTo>
                  <a:pt x="2268740" y="76612"/>
                  <a:pt x="2271656" y="75165"/>
                  <a:pt x="2277339" y="72478"/>
                </a:cubicBezTo>
                <a:cubicBezTo>
                  <a:pt x="2283022" y="69791"/>
                  <a:pt x="2290569" y="67104"/>
                  <a:pt x="2299980" y="64416"/>
                </a:cubicBezTo>
                <a:cubicBezTo>
                  <a:pt x="2309390" y="61729"/>
                  <a:pt x="2319762" y="60282"/>
                  <a:pt x="2331094" y="60076"/>
                </a:cubicBezTo>
                <a:close/>
                <a:moveTo>
                  <a:pt x="2069890" y="60076"/>
                </a:moveTo>
                <a:cubicBezTo>
                  <a:pt x="2080799" y="60101"/>
                  <a:pt x="2089536" y="63095"/>
                  <a:pt x="2096102" y="69058"/>
                </a:cubicBezTo>
                <a:cubicBezTo>
                  <a:pt x="2102668" y="75020"/>
                  <a:pt x="2106529" y="83799"/>
                  <a:pt x="2107685" y="95394"/>
                </a:cubicBezTo>
                <a:lnTo>
                  <a:pt x="2108294" y="95394"/>
                </a:lnTo>
                <a:cubicBezTo>
                  <a:pt x="2114340" y="85398"/>
                  <a:pt x="2122366" y="77075"/>
                  <a:pt x="2132374" y="70428"/>
                </a:cubicBezTo>
                <a:cubicBezTo>
                  <a:pt x="2142381" y="63780"/>
                  <a:pt x="2153760" y="60329"/>
                  <a:pt x="2166511" y="60076"/>
                </a:cubicBezTo>
                <a:cubicBezTo>
                  <a:pt x="2179346" y="60107"/>
                  <a:pt x="2189611" y="63698"/>
                  <a:pt x="2197307" y="70847"/>
                </a:cubicBezTo>
                <a:cubicBezTo>
                  <a:pt x="2205002" y="77997"/>
                  <a:pt x="2208949" y="88516"/>
                  <a:pt x="2209145" y="102405"/>
                </a:cubicBezTo>
                <a:cubicBezTo>
                  <a:pt x="2208991" y="108867"/>
                  <a:pt x="2207912" y="117210"/>
                  <a:pt x="2205908" y="127433"/>
                </a:cubicBezTo>
                <a:cubicBezTo>
                  <a:pt x="2203904" y="137656"/>
                  <a:pt x="2201899" y="147560"/>
                  <a:pt x="2199894" y="157143"/>
                </a:cubicBezTo>
                <a:cubicBezTo>
                  <a:pt x="2197888" y="166726"/>
                  <a:pt x="2196806" y="173790"/>
                  <a:pt x="2196648" y="178333"/>
                </a:cubicBezTo>
                <a:cubicBezTo>
                  <a:pt x="2196686" y="183123"/>
                  <a:pt x="2197829" y="186426"/>
                  <a:pt x="2200077" y="188243"/>
                </a:cubicBezTo>
                <a:cubicBezTo>
                  <a:pt x="2202325" y="190060"/>
                  <a:pt x="2205449" y="190924"/>
                  <a:pt x="2209450" y="190835"/>
                </a:cubicBezTo>
                <a:cubicBezTo>
                  <a:pt x="2211329" y="190809"/>
                  <a:pt x="2212904" y="190708"/>
                  <a:pt x="2214174" y="190530"/>
                </a:cubicBezTo>
                <a:cubicBezTo>
                  <a:pt x="2215444" y="190352"/>
                  <a:pt x="2216105" y="190250"/>
                  <a:pt x="2216156" y="190225"/>
                </a:cubicBezTo>
                <a:lnTo>
                  <a:pt x="2210669" y="219144"/>
                </a:lnTo>
                <a:cubicBezTo>
                  <a:pt x="2210625" y="219182"/>
                  <a:pt x="2209266" y="219334"/>
                  <a:pt x="2206593" y="219601"/>
                </a:cubicBezTo>
                <a:cubicBezTo>
                  <a:pt x="2203919" y="219867"/>
                  <a:pt x="2200198" y="220019"/>
                  <a:pt x="2195430" y="220058"/>
                </a:cubicBezTo>
                <a:cubicBezTo>
                  <a:pt x="2189776" y="220204"/>
                  <a:pt x="2183998" y="219606"/>
                  <a:pt x="2178096" y="218265"/>
                </a:cubicBezTo>
                <a:cubicBezTo>
                  <a:pt x="2172194" y="216923"/>
                  <a:pt x="2167205" y="213957"/>
                  <a:pt x="2163130" y="209368"/>
                </a:cubicBezTo>
                <a:cubicBezTo>
                  <a:pt x="2159055" y="204779"/>
                  <a:pt x="2156930" y="197686"/>
                  <a:pt x="2156758" y="188090"/>
                </a:cubicBezTo>
                <a:cubicBezTo>
                  <a:pt x="2156908" y="182515"/>
                  <a:pt x="2157961" y="174727"/>
                  <a:pt x="2159916" y="164725"/>
                </a:cubicBezTo>
                <a:cubicBezTo>
                  <a:pt x="2161871" y="154722"/>
                  <a:pt x="2163827" y="144855"/>
                  <a:pt x="2165784" y="135123"/>
                </a:cubicBezTo>
                <a:cubicBezTo>
                  <a:pt x="2167740" y="125391"/>
                  <a:pt x="2168795" y="118142"/>
                  <a:pt x="2168950" y="113377"/>
                </a:cubicBezTo>
                <a:cubicBezTo>
                  <a:pt x="2169083" y="107828"/>
                  <a:pt x="2167826" y="103459"/>
                  <a:pt x="2165178" y="100271"/>
                </a:cubicBezTo>
                <a:cubicBezTo>
                  <a:pt x="2162530" y="97083"/>
                  <a:pt x="2157691" y="95458"/>
                  <a:pt x="2150662" y="95394"/>
                </a:cubicBezTo>
                <a:cubicBezTo>
                  <a:pt x="2142293" y="95554"/>
                  <a:pt x="2134782" y="98248"/>
                  <a:pt x="2128129" y="103477"/>
                </a:cubicBezTo>
                <a:cubicBezTo>
                  <a:pt x="2121476" y="108706"/>
                  <a:pt x="2115907" y="115509"/>
                  <a:pt x="2111421" y="123887"/>
                </a:cubicBezTo>
                <a:cubicBezTo>
                  <a:pt x="2106936" y="132266"/>
                  <a:pt x="2103760" y="141259"/>
                  <a:pt x="2101894" y="150868"/>
                </a:cubicBezTo>
                <a:lnTo>
                  <a:pt x="2088787" y="219143"/>
                </a:lnTo>
                <a:lnTo>
                  <a:pt x="2050078" y="219143"/>
                </a:lnTo>
                <a:lnTo>
                  <a:pt x="2068061" y="126484"/>
                </a:lnTo>
                <a:cubicBezTo>
                  <a:pt x="2068537" y="123887"/>
                  <a:pt x="2068956" y="121385"/>
                  <a:pt x="2069318" y="118978"/>
                </a:cubicBezTo>
                <a:cubicBezTo>
                  <a:pt x="2069680" y="116571"/>
                  <a:pt x="2069871" y="114298"/>
                  <a:pt x="2069890" y="112158"/>
                </a:cubicBezTo>
                <a:cubicBezTo>
                  <a:pt x="2070010" y="107193"/>
                  <a:pt x="2068778" y="103179"/>
                  <a:pt x="2066194" y="100119"/>
                </a:cubicBezTo>
                <a:cubicBezTo>
                  <a:pt x="2063609" y="97058"/>
                  <a:pt x="2058949" y="95483"/>
                  <a:pt x="2052211" y="95394"/>
                </a:cubicBezTo>
                <a:cubicBezTo>
                  <a:pt x="2043344" y="95581"/>
                  <a:pt x="2035475" y="98459"/>
                  <a:pt x="2028606" y="104030"/>
                </a:cubicBezTo>
                <a:cubicBezTo>
                  <a:pt x="2021737" y="109601"/>
                  <a:pt x="2016036" y="116747"/>
                  <a:pt x="2011503" y="125468"/>
                </a:cubicBezTo>
                <a:cubicBezTo>
                  <a:pt x="2006971" y="134189"/>
                  <a:pt x="2003776" y="143366"/>
                  <a:pt x="2001919" y="153001"/>
                </a:cubicBezTo>
                <a:lnTo>
                  <a:pt x="1989118" y="219143"/>
                </a:lnTo>
                <a:lnTo>
                  <a:pt x="1950408" y="219143"/>
                </a:lnTo>
                <a:lnTo>
                  <a:pt x="1973878" y="99052"/>
                </a:lnTo>
                <a:cubicBezTo>
                  <a:pt x="1974202" y="97052"/>
                  <a:pt x="1973935" y="95489"/>
                  <a:pt x="1973078" y="94366"/>
                </a:cubicBezTo>
                <a:cubicBezTo>
                  <a:pt x="1972220" y="93242"/>
                  <a:pt x="1970658" y="92670"/>
                  <a:pt x="1968391" y="92651"/>
                </a:cubicBezTo>
                <a:lnTo>
                  <a:pt x="1951018" y="92651"/>
                </a:lnTo>
                <a:lnTo>
                  <a:pt x="1956504" y="63733"/>
                </a:lnTo>
                <a:lnTo>
                  <a:pt x="1997347" y="63733"/>
                </a:lnTo>
                <a:cubicBezTo>
                  <a:pt x="2003538" y="63778"/>
                  <a:pt x="2007996" y="64982"/>
                  <a:pt x="2010720" y="67348"/>
                </a:cubicBezTo>
                <a:cubicBezTo>
                  <a:pt x="2013444" y="69713"/>
                  <a:pt x="2014778" y="72973"/>
                  <a:pt x="2014721" y="77127"/>
                </a:cubicBezTo>
                <a:cubicBezTo>
                  <a:pt x="2014683" y="79156"/>
                  <a:pt x="2014302" y="81946"/>
                  <a:pt x="2013578" y="85498"/>
                </a:cubicBezTo>
                <a:cubicBezTo>
                  <a:pt x="2012854" y="89050"/>
                  <a:pt x="2012016" y="92146"/>
                  <a:pt x="2011063" y="94785"/>
                </a:cubicBezTo>
                <a:lnTo>
                  <a:pt x="2011673" y="94785"/>
                </a:lnTo>
                <a:cubicBezTo>
                  <a:pt x="2013182" y="91769"/>
                  <a:pt x="2016632" y="87551"/>
                  <a:pt x="2022025" y="82133"/>
                </a:cubicBezTo>
                <a:cubicBezTo>
                  <a:pt x="2027417" y="76714"/>
                  <a:pt x="2034232" y="71753"/>
                  <a:pt x="2042469" y="67248"/>
                </a:cubicBezTo>
                <a:cubicBezTo>
                  <a:pt x="2050706" y="62742"/>
                  <a:pt x="2059846" y="60352"/>
                  <a:pt x="2069890" y="60076"/>
                </a:cubicBezTo>
                <a:close/>
                <a:moveTo>
                  <a:pt x="1508512" y="60076"/>
                </a:moveTo>
                <a:cubicBezTo>
                  <a:pt x="1529222" y="60372"/>
                  <a:pt x="1544711" y="65867"/>
                  <a:pt x="1554979" y="76560"/>
                </a:cubicBezTo>
                <a:cubicBezTo>
                  <a:pt x="1565247" y="87254"/>
                  <a:pt x="1570374" y="101366"/>
                  <a:pt x="1570361" y="118896"/>
                </a:cubicBezTo>
                <a:cubicBezTo>
                  <a:pt x="1570145" y="125927"/>
                  <a:pt x="1569283" y="132271"/>
                  <a:pt x="1567773" y="137927"/>
                </a:cubicBezTo>
                <a:cubicBezTo>
                  <a:pt x="1566263" y="143583"/>
                  <a:pt x="1565400" y="146576"/>
                  <a:pt x="1565184" y="146905"/>
                </a:cubicBezTo>
                <a:lnTo>
                  <a:pt x="1458195" y="146905"/>
                </a:lnTo>
                <a:cubicBezTo>
                  <a:pt x="1458157" y="146969"/>
                  <a:pt x="1458004" y="147757"/>
                  <a:pt x="1457738" y="149270"/>
                </a:cubicBezTo>
                <a:cubicBezTo>
                  <a:pt x="1457471" y="150782"/>
                  <a:pt x="1457318" y="152638"/>
                  <a:pt x="1457280" y="154837"/>
                </a:cubicBezTo>
                <a:cubicBezTo>
                  <a:pt x="1457363" y="165254"/>
                  <a:pt x="1460781" y="173707"/>
                  <a:pt x="1467534" y="180196"/>
                </a:cubicBezTo>
                <a:cubicBezTo>
                  <a:pt x="1474288" y="186685"/>
                  <a:pt x="1483881" y="190028"/>
                  <a:pt x="1496314" y="190225"/>
                </a:cubicBezTo>
                <a:cubicBezTo>
                  <a:pt x="1504781" y="190014"/>
                  <a:pt x="1512648" y="188538"/>
                  <a:pt x="1519915" y="185796"/>
                </a:cubicBezTo>
                <a:cubicBezTo>
                  <a:pt x="1527182" y="183054"/>
                  <a:pt x="1533060" y="180312"/>
                  <a:pt x="1537549" y="177570"/>
                </a:cubicBezTo>
                <a:cubicBezTo>
                  <a:pt x="1542037" y="174829"/>
                  <a:pt x="1544347" y="173352"/>
                  <a:pt x="1544479" y="173141"/>
                </a:cubicBezTo>
                <a:lnTo>
                  <a:pt x="1554831" y="202403"/>
                </a:lnTo>
                <a:cubicBezTo>
                  <a:pt x="1554712" y="202655"/>
                  <a:pt x="1551973" y="204418"/>
                  <a:pt x="1546618" y="207691"/>
                </a:cubicBezTo>
                <a:cubicBezTo>
                  <a:pt x="1541262" y="210965"/>
                  <a:pt x="1534009" y="214239"/>
                  <a:pt x="1524858" y="217512"/>
                </a:cubicBezTo>
                <a:cubicBezTo>
                  <a:pt x="1515708" y="220786"/>
                  <a:pt x="1505379" y="222549"/>
                  <a:pt x="1493874" y="222801"/>
                </a:cubicBezTo>
                <a:cubicBezTo>
                  <a:pt x="1469520" y="222364"/>
                  <a:pt x="1450866" y="215930"/>
                  <a:pt x="1437913" y="203498"/>
                </a:cubicBezTo>
                <a:cubicBezTo>
                  <a:pt x="1424960" y="191065"/>
                  <a:pt x="1418423" y="175252"/>
                  <a:pt x="1418304" y="156057"/>
                </a:cubicBezTo>
                <a:cubicBezTo>
                  <a:pt x="1418457" y="138274"/>
                  <a:pt x="1422413" y="122169"/>
                  <a:pt x="1430171" y="107741"/>
                </a:cubicBezTo>
                <a:cubicBezTo>
                  <a:pt x="1437929" y="93312"/>
                  <a:pt x="1448566" y="81813"/>
                  <a:pt x="1462084" y="73243"/>
                </a:cubicBezTo>
                <a:cubicBezTo>
                  <a:pt x="1475602" y="64673"/>
                  <a:pt x="1491078" y="60284"/>
                  <a:pt x="1508512" y="60076"/>
                </a:cubicBezTo>
                <a:close/>
                <a:moveTo>
                  <a:pt x="1348806" y="60076"/>
                </a:moveTo>
                <a:cubicBezTo>
                  <a:pt x="1357768" y="60051"/>
                  <a:pt x="1366410" y="61250"/>
                  <a:pt x="1374730" y="63673"/>
                </a:cubicBezTo>
                <a:cubicBezTo>
                  <a:pt x="1383051" y="66095"/>
                  <a:pt x="1389662" y="69888"/>
                  <a:pt x="1394564" y="75051"/>
                </a:cubicBezTo>
                <a:cubicBezTo>
                  <a:pt x="1399466" y="80214"/>
                  <a:pt x="1401270" y="86894"/>
                  <a:pt x="1399978" y="95092"/>
                </a:cubicBezTo>
                <a:lnTo>
                  <a:pt x="1396625" y="112167"/>
                </a:lnTo>
                <a:lnTo>
                  <a:pt x="1363429" y="112167"/>
                </a:lnTo>
                <a:lnTo>
                  <a:pt x="1364951" y="103020"/>
                </a:lnTo>
                <a:cubicBezTo>
                  <a:pt x="1365427" y="97830"/>
                  <a:pt x="1363257" y="94412"/>
                  <a:pt x="1358440" y="92767"/>
                </a:cubicBezTo>
                <a:cubicBezTo>
                  <a:pt x="1353624" y="91121"/>
                  <a:pt x="1348785" y="90371"/>
                  <a:pt x="1343923" y="90517"/>
                </a:cubicBezTo>
                <a:cubicBezTo>
                  <a:pt x="1336130" y="90517"/>
                  <a:pt x="1329748" y="91890"/>
                  <a:pt x="1324777" y="94634"/>
                </a:cubicBezTo>
                <a:cubicBezTo>
                  <a:pt x="1319806" y="97379"/>
                  <a:pt x="1317237" y="101495"/>
                  <a:pt x="1317072" y="106983"/>
                </a:cubicBezTo>
                <a:cubicBezTo>
                  <a:pt x="1317453" y="113367"/>
                  <a:pt x="1321263" y="118171"/>
                  <a:pt x="1328502" y="121395"/>
                </a:cubicBezTo>
                <a:cubicBezTo>
                  <a:pt x="1335741" y="124620"/>
                  <a:pt x="1344123" y="127756"/>
                  <a:pt x="1353648" y="130805"/>
                </a:cubicBezTo>
                <a:cubicBezTo>
                  <a:pt x="1363173" y="133853"/>
                  <a:pt x="1371555" y="138304"/>
                  <a:pt x="1378794" y="144159"/>
                </a:cubicBezTo>
                <a:cubicBezTo>
                  <a:pt x="1386033" y="150013"/>
                  <a:pt x="1389843" y="158762"/>
                  <a:pt x="1390224" y="170405"/>
                </a:cubicBezTo>
                <a:cubicBezTo>
                  <a:pt x="1389851" y="186455"/>
                  <a:pt x="1383061" y="199149"/>
                  <a:pt x="1369852" y="208489"/>
                </a:cubicBezTo>
                <a:cubicBezTo>
                  <a:pt x="1356643" y="217828"/>
                  <a:pt x="1339254" y="222598"/>
                  <a:pt x="1317682" y="222801"/>
                </a:cubicBezTo>
                <a:cubicBezTo>
                  <a:pt x="1308509" y="222857"/>
                  <a:pt x="1299075" y="221594"/>
                  <a:pt x="1289380" y="219012"/>
                </a:cubicBezTo>
                <a:cubicBezTo>
                  <a:pt x="1279684" y="216429"/>
                  <a:pt x="1271782" y="212189"/>
                  <a:pt x="1265674" y="206290"/>
                </a:cubicBezTo>
                <a:cubicBezTo>
                  <a:pt x="1259566" y="200391"/>
                  <a:pt x="1257305" y="192495"/>
                  <a:pt x="1258893" y="182601"/>
                </a:cubicBezTo>
                <a:lnTo>
                  <a:pt x="1261941" y="167356"/>
                </a:lnTo>
                <a:lnTo>
                  <a:pt x="1294844" y="167356"/>
                </a:lnTo>
                <a:lnTo>
                  <a:pt x="1293322" y="175284"/>
                </a:lnTo>
                <a:cubicBezTo>
                  <a:pt x="1292519" y="180202"/>
                  <a:pt x="1293786" y="183917"/>
                  <a:pt x="1297123" y="186430"/>
                </a:cubicBezTo>
                <a:cubicBezTo>
                  <a:pt x="1300459" y="188943"/>
                  <a:pt x="1304592" y="190625"/>
                  <a:pt x="1309520" y="191478"/>
                </a:cubicBezTo>
                <a:cubicBezTo>
                  <a:pt x="1314448" y="192330"/>
                  <a:pt x="1318898" y="192726"/>
                  <a:pt x="1322870" y="192664"/>
                </a:cubicBezTo>
                <a:cubicBezTo>
                  <a:pt x="1331966" y="192581"/>
                  <a:pt x="1339099" y="190917"/>
                  <a:pt x="1344267" y="187671"/>
                </a:cubicBezTo>
                <a:cubicBezTo>
                  <a:pt x="1349435" y="184425"/>
                  <a:pt x="1352067" y="180092"/>
                  <a:pt x="1352162" y="174674"/>
                </a:cubicBezTo>
                <a:cubicBezTo>
                  <a:pt x="1351783" y="168507"/>
                  <a:pt x="1347988" y="163765"/>
                  <a:pt x="1340780" y="160448"/>
                </a:cubicBezTo>
                <a:cubicBezTo>
                  <a:pt x="1333571" y="157130"/>
                  <a:pt x="1325224" y="153818"/>
                  <a:pt x="1315739" y="150510"/>
                </a:cubicBezTo>
                <a:cubicBezTo>
                  <a:pt x="1306253" y="147202"/>
                  <a:pt x="1297906" y="142479"/>
                  <a:pt x="1290697" y="136341"/>
                </a:cubicBezTo>
                <a:cubicBezTo>
                  <a:pt x="1283488" y="130203"/>
                  <a:pt x="1279694" y="121230"/>
                  <a:pt x="1279315" y="109423"/>
                </a:cubicBezTo>
                <a:cubicBezTo>
                  <a:pt x="1279529" y="98166"/>
                  <a:pt x="1282958" y="88891"/>
                  <a:pt x="1289602" y="81597"/>
                </a:cubicBezTo>
                <a:cubicBezTo>
                  <a:pt x="1296247" y="74304"/>
                  <a:pt x="1304824" y="68889"/>
                  <a:pt x="1315332" y="65353"/>
                </a:cubicBezTo>
                <a:cubicBezTo>
                  <a:pt x="1325842" y="61818"/>
                  <a:pt x="1336999" y="60058"/>
                  <a:pt x="1348806" y="60076"/>
                </a:cubicBezTo>
                <a:close/>
                <a:moveTo>
                  <a:pt x="1006747" y="60076"/>
                </a:moveTo>
                <a:cubicBezTo>
                  <a:pt x="1020020" y="60094"/>
                  <a:pt x="1030553" y="63634"/>
                  <a:pt x="1038343" y="70695"/>
                </a:cubicBezTo>
                <a:cubicBezTo>
                  <a:pt x="1046134" y="77756"/>
                  <a:pt x="1050118" y="88224"/>
                  <a:pt x="1050296" y="102100"/>
                </a:cubicBezTo>
                <a:cubicBezTo>
                  <a:pt x="1050142" y="108854"/>
                  <a:pt x="1049063" y="117359"/>
                  <a:pt x="1047058" y="127614"/>
                </a:cubicBezTo>
                <a:cubicBezTo>
                  <a:pt x="1045054" y="137869"/>
                  <a:pt x="1043050" y="147753"/>
                  <a:pt x="1041044" y="157267"/>
                </a:cubicBezTo>
                <a:cubicBezTo>
                  <a:pt x="1039039" y="166781"/>
                  <a:pt x="1037957" y="173803"/>
                  <a:pt x="1037799" y="178333"/>
                </a:cubicBezTo>
                <a:cubicBezTo>
                  <a:pt x="1037850" y="183123"/>
                  <a:pt x="1039044" y="186426"/>
                  <a:pt x="1041381" y="188243"/>
                </a:cubicBezTo>
                <a:cubicBezTo>
                  <a:pt x="1043717" y="190060"/>
                  <a:pt x="1046892" y="190924"/>
                  <a:pt x="1050905" y="190835"/>
                </a:cubicBezTo>
                <a:cubicBezTo>
                  <a:pt x="1052785" y="190809"/>
                  <a:pt x="1054360" y="190708"/>
                  <a:pt x="1055630" y="190530"/>
                </a:cubicBezTo>
                <a:cubicBezTo>
                  <a:pt x="1056900" y="190352"/>
                  <a:pt x="1057560" y="190250"/>
                  <a:pt x="1057611" y="190225"/>
                </a:cubicBezTo>
                <a:lnTo>
                  <a:pt x="1052125" y="219144"/>
                </a:lnTo>
                <a:cubicBezTo>
                  <a:pt x="1052086" y="219182"/>
                  <a:pt x="1050715" y="219334"/>
                  <a:pt x="1048010" y="219601"/>
                </a:cubicBezTo>
                <a:cubicBezTo>
                  <a:pt x="1045305" y="219867"/>
                  <a:pt x="1041495" y="220019"/>
                  <a:pt x="1036581" y="220058"/>
                </a:cubicBezTo>
                <a:cubicBezTo>
                  <a:pt x="1031027" y="220204"/>
                  <a:pt x="1025320" y="219606"/>
                  <a:pt x="1019461" y="218265"/>
                </a:cubicBezTo>
                <a:cubicBezTo>
                  <a:pt x="1013602" y="216923"/>
                  <a:pt x="1008639" y="213957"/>
                  <a:pt x="1004574" y="209368"/>
                </a:cubicBezTo>
                <a:cubicBezTo>
                  <a:pt x="1000508" y="204779"/>
                  <a:pt x="998388" y="197686"/>
                  <a:pt x="998213" y="188090"/>
                </a:cubicBezTo>
                <a:cubicBezTo>
                  <a:pt x="998360" y="182342"/>
                  <a:pt x="999386" y="174561"/>
                  <a:pt x="1001292" y="164747"/>
                </a:cubicBezTo>
                <a:cubicBezTo>
                  <a:pt x="1003199" y="154933"/>
                  <a:pt x="1005106" y="145254"/>
                  <a:pt x="1007013" y="135710"/>
                </a:cubicBezTo>
                <a:cubicBezTo>
                  <a:pt x="1008921" y="126166"/>
                  <a:pt x="1009950" y="118925"/>
                  <a:pt x="1010100" y="113987"/>
                </a:cubicBezTo>
                <a:cubicBezTo>
                  <a:pt x="1010151" y="108145"/>
                  <a:pt x="1008602" y="103598"/>
                  <a:pt x="1005452" y="100347"/>
                </a:cubicBezTo>
                <a:cubicBezTo>
                  <a:pt x="1002303" y="97096"/>
                  <a:pt x="997248" y="95445"/>
                  <a:pt x="990288" y="95394"/>
                </a:cubicBezTo>
                <a:cubicBezTo>
                  <a:pt x="976623" y="95858"/>
                  <a:pt x="964863" y="101408"/>
                  <a:pt x="955008" y="112044"/>
                </a:cubicBezTo>
                <a:cubicBezTo>
                  <a:pt x="945152" y="122680"/>
                  <a:pt x="938727" y="135622"/>
                  <a:pt x="935729" y="150868"/>
                </a:cubicBezTo>
                <a:lnTo>
                  <a:pt x="922318" y="219143"/>
                </a:lnTo>
                <a:lnTo>
                  <a:pt x="883608" y="219143"/>
                </a:lnTo>
                <a:lnTo>
                  <a:pt x="907078" y="99357"/>
                </a:lnTo>
                <a:cubicBezTo>
                  <a:pt x="907402" y="97344"/>
                  <a:pt x="907135" y="95731"/>
                  <a:pt x="906278" y="94518"/>
                </a:cubicBezTo>
                <a:cubicBezTo>
                  <a:pt x="905421" y="93305"/>
                  <a:pt x="903859" y="92683"/>
                  <a:pt x="901592" y="92651"/>
                </a:cubicBezTo>
                <a:lnTo>
                  <a:pt x="884218" y="92651"/>
                </a:lnTo>
                <a:lnTo>
                  <a:pt x="889704" y="63733"/>
                </a:lnTo>
                <a:lnTo>
                  <a:pt x="930548" y="63733"/>
                </a:lnTo>
                <a:cubicBezTo>
                  <a:pt x="936606" y="63752"/>
                  <a:pt x="941025" y="64932"/>
                  <a:pt x="943806" y="67272"/>
                </a:cubicBezTo>
                <a:cubicBezTo>
                  <a:pt x="946588" y="69612"/>
                  <a:pt x="947959" y="72998"/>
                  <a:pt x="947921" y="77431"/>
                </a:cubicBezTo>
                <a:cubicBezTo>
                  <a:pt x="947902" y="79314"/>
                  <a:pt x="947559" y="82016"/>
                  <a:pt x="946893" y="85536"/>
                </a:cubicBezTo>
                <a:cubicBezTo>
                  <a:pt x="946226" y="89056"/>
                  <a:pt x="945349" y="92139"/>
                  <a:pt x="944263" y="94785"/>
                </a:cubicBezTo>
                <a:lnTo>
                  <a:pt x="944873" y="94785"/>
                </a:lnTo>
                <a:cubicBezTo>
                  <a:pt x="945801" y="92536"/>
                  <a:pt x="948755" y="88679"/>
                  <a:pt x="953735" y="83215"/>
                </a:cubicBezTo>
                <a:cubicBezTo>
                  <a:pt x="958715" y="77752"/>
                  <a:pt x="965643" y="72610"/>
                  <a:pt x="974518" y="67789"/>
                </a:cubicBezTo>
                <a:cubicBezTo>
                  <a:pt x="983393" y="62968"/>
                  <a:pt x="994136" y="60397"/>
                  <a:pt x="1006747" y="60076"/>
                </a:cubicBezTo>
                <a:close/>
                <a:moveTo>
                  <a:pt x="794137" y="60076"/>
                </a:moveTo>
                <a:cubicBezTo>
                  <a:pt x="814848" y="60372"/>
                  <a:pt x="830336" y="65867"/>
                  <a:pt x="840604" y="76560"/>
                </a:cubicBezTo>
                <a:cubicBezTo>
                  <a:pt x="850872" y="87254"/>
                  <a:pt x="855999" y="101366"/>
                  <a:pt x="855986" y="118896"/>
                </a:cubicBezTo>
                <a:cubicBezTo>
                  <a:pt x="855770" y="125927"/>
                  <a:pt x="854907" y="132271"/>
                  <a:pt x="853398" y="137927"/>
                </a:cubicBezTo>
                <a:cubicBezTo>
                  <a:pt x="851888" y="143583"/>
                  <a:pt x="851025" y="146576"/>
                  <a:pt x="850809" y="146905"/>
                </a:cubicBezTo>
                <a:lnTo>
                  <a:pt x="743820" y="146905"/>
                </a:lnTo>
                <a:cubicBezTo>
                  <a:pt x="743782" y="146969"/>
                  <a:pt x="743629" y="147757"/>
                  <a:pt x="743362" y="149270"/>
                </a:cubicBezTo>
                <a:cubicBezTo>
                  <a:pt x="743096" y="150782"/>
                  <a:pt x="742943" y="152638"/>
                  <a:pt x="742905" y="154837"/>
                </a:cubicBezTo>
                <a:cubicBezTo>
                  <a:pt x="742988" y="165254"/>
                  <a:pt x="746406" y="173707"/>
                  <a:pt x="753159" y="180196"/>
                </a:cubicBezTo>
                <a:cubicBezTo>
                  <a:pt x="759913" y="186685"/>
                  <a:pt x="769506" y="190028"/>
                  <a:pt x="781939" y="190225"/>
                </a:cubicBezTo>
                <a:cubicBezTo>
                  <a:pt x="790406" y="190014"/>
                  <a:pt x="798273" y="188538"/>
                  <a:pt x="805540" y="185796"/>
                </a:cubicBezTo>
                <a:cubicBezTo>
                  <a:pt x="812807" y="183054"/>
                  <a:pt x="818685" y="180312"/>
                  <a:pt x="823173" y="177570"/>
                </a:cubicBezTo>
                <a:cubicBezTo>
                  <a:pt x="827662" y="174829"/>
                  <a:pt x="829972" y="173352"/>
                  <a:pt x="830104" y="173141"/>
                </a:cubicBezTo>
                <a:lnTo>
                  <a:pt x="840457" y="202403"/>
                </a:lnTo>
                <a:cubicBezTo>
                  <a:pt x="840336" y="202655"/>
                  <a:pt x="837599" y="204418"/>
                  <a:pt x="832243" y="207691"/>
                </a:cubicBezTo>
                <a:cubicBezTo>
                  <a:pt x="826887" y="210965"/>
                  <a:pt x="819634" y="214239"/>
                  <a:pt x="810483" y="217512"/>
                </a:cubicBezTo>
                <a:cubicBezTo>
                  <a:pt x="801333" y="220786"/>
                  <a:pt x="791005" y="222549"/>
                  <a:pt x="779499" y="222801"/>
                </a:cubicBezTo>
                <a:cubicBezTo>
                  <a:pt x="755145" y="222364"/>
                  <a:pt x="736491" y="215930"/>
                  <a:pt x="723538" y="203498"/>
                </a:cubicBezTo>
                <a:cubicBezTo>
                  <a:pt x="710585" y="191065"/>
                  <a:pt x="704048" y="175252"/>
                  <a:pt x="703929" y="156057"/>
                </a:cubicBezTo>
                <a:cubicBezTo>
                  <a:pt x="704083" y="138274"/>
                  <a:pt x="708038" y="122169"/>
                  <a:pt x="715796" y="107741"/>
                </a:cubicBezTo>
                <a:cubicBezTo>
                  <a:pt x="723554" y="93312"/>
                  <a:pt x="734192" y="81813"/>
                  <a:pt x="747709" y="73243"/>
                </a:cubicBezTo>
                <a:cubicBezTo>
                  <a:pt x="761227" y="64673"/>
                  <a:pt x="776703" y="60284"/>
                  <a:pt x="794137" y="60076"/>
                </a:cubicBezTo>
                <a:close/>
                <a:moveTo>
                  <a:pt x="397520" y="60076"/>
                </a:moveTo>
                <a:cubicBezTo>
                  <a:pt x="406843" y="60006"/>
                  <a:pt x="415725" y="61431"/>
                  <a:pt x="424165" y="64350"/>
                </a:cubicBezTo>
                <a:cubicBezTo>
                  <a:pt x="432604" y="67270"/>
                  <a:pt x="439520" y="72102"/>
                  <a:pt x="444911" y="78848"/>
                </a:cubicBezTo>
                <a:cubicBezTo>
                  <a:pt x="450303" y="85594"/>
                  <a:pt x="453089" y="94671"/>
                  <a:pt x="453269" y="106080"/>
                </a:cubicBezTo>
                <a:cubicBezTo>
                  <a:pt x="453111" y="112391"/>
                  <a:pt x="452006" y="120307"/>
                  <a:pt x="449953" y="129829"/>
                </a:cubicBezTo>
                <a:cubicBezTo>
                  <a:pt x="447901" y="139351"/>
                  <a:pt x="445848" y="148618"/>
                  <a:pt x="443796" y="157631"/>
                </a:cubicBezTo>
                <a:cubicBezTo>
                  <a:pt x="441743" y="166644"/>
                  <a:pt x="440638" y="173543"/>
                  <a:pt x="440480" y="178327"/>
                </a:cubicBezTo>
                <a:cubicBezTo>
                  <a:pt x="440531" y="182986"/>
                  <a:pt x="441723" y="186253"/>
                  <a:pt x="444058" y="188127"/>
                </a:cubicBezTo>
                <a:cubicBezTo>
                  <a:pt x="446392" y="190002"/>
                  <a:pt x="449564" y="190905"/>
                  <a:pt x="453574" y="190835"/>
                </a:cubicBezTo>
                <a:cubicBezTo>
                  <a:pt x="455453" y="190809"/>
                  <a:pt x="457028" y="190708"/>
                  <a:pt x="458298" y="190530"/>
                </a:cubicBezTo>
                <a:cubicBezTo>
                  <a:pt x="459568" y="190352"/>
                  <a:pt x="460229" y="190250"/>
                  <a:pt x="460279" y="190225"/>
                </a:cubicBezTo>
                <a:lnTo>
                  <a:pt x="454793" y="219144"/>
                </a:lnTo>
                <a:cubicBezTo>
                  <a:pt x="454825" y="219182"/>
                  <a:pt x="453543" y="219334"/>
                  <a:pt x="450948" y="219601"/>
                </a:cubicBezTo>
                <a:cubicBezTo>
                  <a:pt x="448353" y="219867"/>
                  <a:pt x="444255" y="220019"/>
                  <a:pt x="438653" y="220058"/>
                </a:cubicBezTo>
                <a:cubicBezTo>
                  <a:pt x="429835" y="220317"/>
                  <a:pt x="421966" y="218656"/>
                  <a:pt x="415046" y="215073"/>
                </a:cubicBezTo>
                <a:cubicBezTo>
                  <a:pt x="408127" y="211491"/>
                  <a:pt x="403911" y="204427"/>
                  <a:pt x="402399" y="193883"/>
                </a:cubicBezTo>
                <a:lnTo>
                  <a:pt x="401789" y="193883"/>
                </a:lnTo>
                <a:cubicBezTo>
                  <a:pt x="401855" y="194240"/>
                  <a:pt x="399826" y="196739"/>
                  <a:pt x="395701" y="201380"/>
                </a:cubicBezTo>
                <a:cubicBezTo>
                  <a:pt x="391577" y="206021"/>
                  <a:pt x="385572" y="210662"/>
                  <a:pt x="377686" y="215303"/>
                </a:cubicBezTo>
                <a:cubicBezTo>
                  <a:pt x="369800" y="219945"/>
                  <a:pt x="360248" y="222444"/>
                  <a:pt x="349031" y="222801"/>
                </a:cubicBezTo>
                <a:cubicBezTo>
                  <a:pt x="336783" y="222795"/>
                  <a:pt x="326402" y="219458"/>
                  <a:pt x="317888" y="212791"/>
                </a:cubicBezTo>
                <a:cubicBezTo>
                  <a:pt x="309373" y="206123"/>
                  <a:pt x="304932" y="196160"/>
                  <a:pt x="304565" y="182901"/>
                </a:cubicBezTo>
                <a:cubicBezTo>
                  <a:pt x="304780" y="171145"/>
                  <a:pt x="308215" y="161389"/>
                  <a:pt x="314872" y="153632"/>
                </a:cubicBezTo>
                <a:cubicBezTo>
                  <a:pt x="321528" y="145875"/>
                  <a:pt x="330116" y="139769"/>
                  <a:pt x="340635" y="135314"/>
                </a:cubicBezTo>
                <a:cubicBezTo>
                  <a:pt x="351154" y="130859"/>
                  <a:pt x="362315" y="127707"/>
                  <a:pt x="374118" y="125857"/>
                </a:cubicBezTo>
                <a:cubicBezTo>
                  <a:pt x="385921" y="124007"/>
                  <a:pt x="397076" y="123111"/>
                  <a:pt x="407583" y="123169"/>
                </a:cubicBezTo>
                <a:lnTo>
                  <a:pt x="413073" y="123169"/>
                </a:lnTo>
                <a:cubicBezTo>
                  <a:pt x="413149" y="122902"/>
                  <a:pt x="413454" y="121300"/>
                  <a:pt x="413988" y="118363"/>
                </a:cubicBezTo>
                <a:cubicBezTo>
                  <a:pt x="414521" y="115426"/>
                  <a:pt x="414826" y="112755"/>
                  <a:pt x="414902" y="110352"/>
                </a:cubicBezTo>
                <a:cubicBezTo>
                  <a:pt x="414883" y="104211"/>
                  <a:pt x="412787" y="99481"/>
                  <a:pt x="408613" y="96162"/>
                </a:cubicBezTo>
                <a:cubicBezTo>
                  <a:pt x="404438" y="92844"/>
                  <a:pt x="398301" y="91165"/>
                  <a:pt x="390201" y="91127"/>
                </a:cubicBezTo>
                <a:cubicBezTo>
                  <a:pt x="382428" y="91304"/>
                  <a:pt x="375033" y="92544"/>
                  <a:pt x="368017" y="94846"/>
                </a:cubicBezTo>
                <a:cubicBezTo>
                  <a:pt x="361001" y="97147"/>
                  <a:pt x="355256" y="99449"/>
                  <a:pt x="350781" y="101751"/>
                </a:cubicBezTo>
                <a:cubicBezTo>
                  <a:pt x="346307" y="104053"/>
                  <a:pt x="343995" y="105293"/>
                  <a:pt x="343846" y="105470"/>
                </a:cubicBezTo>
                <a:lnTo>
                  <a:pt x="335014" y="76819"/>
                </a:lnTo>
                <a:cubicBezTo>
                  <a:pt x="335165" y="76612"/>
                  <a:pt x="338082" y="75165"/>
                  <a:pt x="343765" y="72478"/>
                </a:cubicBezTo>
                <a:cubicBezTo>
                  <a:pt x="349448" y="69791"/>
                  <a:pt x="356995" y="67104"/>
                  <a:pt x="366405" y="64416"/>
                </a:cubicBezTo>
                <a:cubicBezTo>
                  <a:pt x="375816" y="61729"/>
                  <a:pt x="386187" y="60282"/>
                  <a:pt x="397520" y="60076"/>
                </a:cubicBezTo>
                <a:close/>
                <a:moveTo>
                  <a:pt x="4058871" y="36584"/>
                </a:moveTo>
                <a:lnTo>
                  <a:pt x="4091774" y="36584"/>
                </a:lnTo>
                <a:lnTo>
                  <a:pt x="4086119" y="65612"/>
                </a:lnTo>
                <a:lnTo>
                  <a:pt x="4053216" y="65612"/>
                </a:lnTo>
                <a:close/>
                <a:moveTo>
                  <a:pt x="206343" y="34739"/>
                </a:moveTo>
                <a:lnTo>
                  <a:pt x="191712" y="110368"/>
                </a:lnTo>
                <a:lnTo>
                  <a:pt x="227069" y="110368"/>
                </a:lnTo>
                <a:cubicBezTo>
                  <a:pt x="231197" y="110368"/>
                  <a:pt x="235134" y="109986"/>
                  <a:pt x="238880" y="109224"/>
                </a:cubicBezTo>
                <a:cubicBezTo>
                  <a:pt x="242627" y="108462"/>
                  <a:pt x="246107" y="107318"/>
                  <a:pt x="249320" y="105793"/>
                </a:cubicBezTo>
                <a:cubicBezTo>
                  <a:pt x="256432" y="102140"/>
                  <a:pt x="262096" y="96638"/>
                  <a:pt x="266312" y="89288"/>
                </a:cubicBezTo>
                <a:cubicBezTo>
                  <a:pt x="270529" y="81937"/>
                  <a:pt x="272688" y="73614"/>
                  <a:pt x="272789" y="64320"/>
                </a:cubicBezTo>
                <a:cubicBezTo>
                  <a:pt x="272783" y="58481"/>
                  <a:pt x="271805" y="53386"/>
                  <a:pt x="269856" y="49034"/>
                </a:cubicBezTo>
                <a:cubicBezTo>
                  <a:pt x="267906" y="44682"/>
                  <a:pt x="265023" y="41340"/>
                  <a:pt x="261207" y="39009"/>
                </a:cubicBezTo>
                <a:cubicBezTo>
                  <a:pt x="258762" y="37630"/>
                  <a:pt x="255879" y="36575"/>
                  <a:pt x="252558" y="35845"/>
                </a:cubicBezTo>
                <a:cubicBezTo>
                  <a:pt x="249237" y="35114"/>
                  <a:pt x="245516" y="34745"/>
                  <a:pt x="241395" y="34739"/>
                </a:cubicBezTo>
                <a:close/>
                <a:moveTo>
                  <a:pt x="95645" y="33498"/>
                </a:moveTo>
                <a:lnTo>
                  <a:pt x="119811" y="33498"/>
                </a:lnTo>
                <a:lnTo>
                  <a:pt x="95645" y="93130"/>
                </a:lnTo>
                <a:lnTo>
                  <a:pt x="64280" y="93130"/>
                </a:lnTo>
                <a:close/>
                <a:moveTo>
                  <a:pt x="52710" y="33498"/>
                </a:moveTo>
                <a:lnTo>
                  <a:pt x="76877" y="33498"/>
                </a:lnTo>
                <a:lnTo>
                  <a:pt x="52710" y="93130"/>
                </a:lnTo>
                <a:lnTo>
                  <a:pt x="21345" y="93130"/>
                </a:lnTo>
                <a:close/>
                <a:moveTo>
                  <a:pt x="3891346" y="21366"/>
                </a:moveTo>
                <a:lnTo>
                  <a:pt x="3928522" y="21366"/>
                </a:lnTo>
                <a:lnTo>
                  <a:pt x="3920292" y="63733"/>
                </a:lnTo>
                <a:lnTo>
                  <a:pt x="3955954" y="63733"/>
                </a:lnTo>
                <a:lnTo>
                  <a:pt x="3950467" y="92651"/>
                </a:lnTo>
                <a:lnTo>
                  <a:pt x="3914806" y="92651"/>
                </a:lnTo>
                <a:lnTo>
                  <a:pt x="3902309" y="157904"/>
                </a:lnTo>
                <a:cubicBezTo>
                  <a:pt x="3902004" y="159784"/>
                  <a:pt x="3901776" y="161665"/>
                  <a:pt x="3901623" y="163545"/>
                </a:cubicBezTo>
                <a:cubicBezTo>
                  <a:pt x="3901471" y="165425"/>
                  <a:pt x="3901395" y="167001"/>
                  <a:pt x="3901395" y="168271"/>
                </a:cubicBezTo>
                <a:cubicBezTo>
                  <a:pt x="3901706" y="177019"/>
                  <a:pt x="3904360" y="182774"/>
                  <a:pt x="3909358" y="185537"/>
                </a:cubicBezTo>
                <a:cubicBezTo>
                  <a:pt x="3914355" y="188301"/>
                  <a:pt x="3919829" y="189559"/>
                  <a:pt x="3925779" y="189311"/>
                </a:cubicBezTo>
                <a:cubicBezTo>
                  <a:pt x="3928268" y="189285"/>
                  <a:pt x="3930300" y="189184"/>
                  <a:pt x="3931875" y="189006"/>
                </a:cubicBezTo>
                <a:cubicBezTo>
                  <a:pt x="3933450" y="188828"/>
                  <a:pt x="3934262" y="188726"/>
                  <a:pt x="3934313" y="188701"/>
                </a:cubicBezTo>
                <a:lnTo>
                  <a:pt x="3928217" y="219754"/>
                </a:lnTo>
                <a:cubicBezTo>
                  <a:pt x="3928071" y="219792"/>
                  <a:pt x="3926839" y="219944"/>
                  <a:pt x="3924521" y="220210"/>
                </a:cubicBezTo>
                <a:cubicBezTo>
                  <a:pt x="3922204" y="220477"/>
                  <a:pt x="3919676" y="220629"/>
                  <a:pt x="3916939" y="220667"/>
                </a:cubicBezTo>
                <a:cubicBezTo>
                  <a:pt x="3907435" y="220756"/>
                  <a:pt x="3898518" y="219361"/>
                  <a:pt x="3890189" y="216483"/>
                </a:cubicBezTo>
                <a:cubicBezTo>
                  <a:pt x="3881860" y="213605"/>
                  <a:pt x="3875088" y="208713"/>
                  <a:pt x="3869873" y="201807"/>
                </a:cubicBezTo>
                <a:cubicBezTo>
                  <a:pt x="3864658" y="194901"/>
                  <a:pt x="3861970" y="185451"/>
                  <a:pt x="3861809" y="173455"/>
                </a:cubicBezTo>
                <a:cubicBezTo>
                  <a:pt x="3861815" y="171314"/>
                  <a:pt x="3861955" y="169040"/>
                  <a:pt x="3862227" y="166632"/>
                </a:cubicBezTo>
                <a:cubicBezTo>
                  <a:pt x="3862500" y="164225"/>
                  <a:pt x="3862868" y="161722"/>
                  <a:pt x="3863331" y="159124"/>
                </a:cubicBezTo>
                <a:lnTo>
                  <a:pt x="3876425" y="92651"/>
                </a:lnTo>
                <a:lnTo>
                  <a:pt x="3852360" y="92651"/>
                </a:lnTo>
                <a:lnTo>
                  <a:pt x="3858151" y="63733"/>
                </a:lnTo>
                <a:lnTo>
                  <a:pt x="3883124" y="63733"/>
                </a:lnTo>
                <a:close/>
                <a:moveTo>
                  <a:pt x="1129096" y="21366"/>
                </a:moveTo>
                <a:lnTo>
                  <a:pt x="1166272" y="21366"/>
                </a:lnTo>
                <a:lnTo>
                  <a:pt x="1158043" y="63733"/>
                </a:lnTo>
                <a:lnTo>
                  <a:pt x="1193704" y="63733"/>
                </a:lnTo>
                <a:lnTo>
                  <a:pt x="1188218" y="92651"/>
                </a:lnTo>
                <a:lnTo>
                  <a:pt x="1152556" y="92651"/>
                </a:lnTo>
                <a:lnTo>
                  <a:pt x="1140060" y="157904"/>
                </a:lnTo>
                <a:cubicBezTo>
                  <a:pt x="1139755" y="159784"/>
                  <a:pt x="1139526" y="161665"/>
                  <a:pt x="1139374" y="163545"/>
                </a:cubicBezTo>
                <a:cubicBezTo>
                  <a:pt x="1139221" y="165425"/>
                  <a:pt x="1139145" y="167001"/>
                  <a:pt x="1139145" y="168271"/>
                </a:cubicBezTo>
                <a:cubicBezTo>
                  <a:pt x="1139456" y="177019"/>
                  <a:pt x="1142111" y="182774"/>
                  <a:pt x="1147108" y="185537"/>
                </a:cubicBezTo>
                <a:cubicBezTo>
                  <a:pt x="1152105" y="188301"/>
                  <a:pt x="1157579" y="189559"/>
                  <a:pt x="1163529" y="189311"/>
                </a:cubicBezTo>
                <a:cubicBezTo>
                  <a:pt x="1166018" y="189285"/>
                  <a:pt x="1168050" y="189184"/>
                  <a:pt x="1169625" y="189006"/>
                </a:cubicBezTo>
                <a:cubicBezTo>
                  <a:pt x="1171200" y="188828"/>
                  <a:pt x="1172013" y="188726"/>
                  <a:pt x="1172064" y="188701"/>
                </a:cubicBezTo>
                <a:lnTo>
                  <a:pt x="1165968" y="219754"/>
                </a:lnTo>
                <a:cubicBezTo>
                  <a:pt x="1165821" y="219792"/>
                  <a:pt x="1164589" y="219944"/>
                  <a:pt x="1162272" y="220210"/>
                </a:cubicBezTo>
                <a:cubicBezTo>
                  <a:pt x="1159954" y="220477"/>
                  <a:pt x="1157427" y="220629"/>
                  <a:pt x="1154690" y="220667"/>
                </a:cubicBezTo>
                <a:cubicBezTo>
                  <a:pt x="1145185" y="220756"/>
                  <a:pt x="1136268" y="219361"/>
                  <a:pt x="1127939" y="216483"/>
                </a:cubicBezTo>
                <a:cubicBezTo>
                  <a:pt x="1119610" y="213605"/>
                  <a:pt x="1112838" y="208713"/>
                  <a:pt x="1107624" y="201807"/>
                </a:cubicBezTo>
                <a:cubicBezTo>
                  <a:pt x="1102409" y="194901"/>
                  <a:pt x="1099721" y="185451"/>
                  <a:pt x="1099559" y="173455"/>
                </a:cubicBezTo>
                <a:cubicBezTo>
                  <a:pt x="1099566" y="171314"/>
                  <a:pt x="1099705" y="169040"/>
                  <a:pt x="1099978" y="166632"/>
                </a:cubicBezTo>
                <a:cubicBezTo>
                  <a:pt x="1100251" y="164225"/>
                  <a:pt x="1100619" y="161722"/>
                  <a:pt x="1101081" y="159124"/>
                </a:cubicBezTo>
                <a:lnTo>
                  <a:pt x="1114176" y="92651"/>
                </a:lnTo>
                <a:lnTo>
                  <a:pt x="1090110" y="92651"/>
                </a:lnTo>
                <a:lnTo>
                  <a:pt x="1095902" y="63733"/>
                </a:lnTo>
                <a:lnTo>
                  <a:pt x="1120875" y="63733"/>
                </a:lnTo>
                <a:close/>
                <a:moveTo>
                  <a:pt x="529021" y="21366"/>
                </a:moveTo>
                <a:lnTo>
                  <a:pt x="566197" y="21366"/>
                </a:lnTo>
                <a:lnTo>
                  <a:pt x="557968" y="63733"/>
                </a:lnTo>
                <a:lnTo>
                  <a:pt x="593629" y="63733"/>
                </a:lnTo>
                <a:lnTo>
                  <a:pt x="588143" y="92651"/>
                </a:lnTo>
                <a:lnTo>
                  <a:pt x="552481" y="92651"/>
                </a:lnTo>
                <a:lnTo>
                  <a:pt x="539984" y="157904"/>
                </a:lnTo>
                <a:cubicBezTo>
                  <a:pt x="539680" y="159784"/>
                  <a:pt x="539451" y="161665"/>
                  <a:pt x="539299" y="163545"/>
                </a:cubicBezTo>
                <a:cubicBezTo>
                  <a:pt x="539146" y="165425"/>
                  <a:pt x="539070" y="167001"/>
                  <a:pt x="539070" y="168271"/>
                </a:cubicBezTo>
                <a:cubicBezTo>
                  <a:pt x="539381" y="177019"/>
                  <a:pt x="542036" y="182774"/>
                  <a:pt x="547033" y="185537"/>
                </a:cubicBezTo>
                <a:cubicBezTo>
                  <a:pt x="552030" y="188301"/>
                  <a:pt x="557504" y="189559"/>
                  <a:pt x="563454" y="189311"/>
                </a:cubicBezTo>
                <a:cubicBezTo>
                  <a:pt x="565943" y="189285"/>
                  <a:pt x="567975" y="189184"/>
                  <a:pt x="569550" y="189006"/>
                </a:cubicBezTo>
                <a:cubicBezTo>
                  <a:pt x="571125" y="188828"/>
                  <a:pt x="571938" y="188726"/>
                  <a:pt x="571988" y="188701"/>
                </a:cubicBezTo>
                <a:lnTo>
                  <a:pt x="565893" y="219754"/>
                </a:lnTo>
                <a:cubicBezTo>
                  <a:pt x="565747" y="219792"/>
                  <a:pt x="564515" y="219944"/>
                  <a:pt x="562197" y="220210"/>
                </a:cubicBezTo>
                <a:cubicBezTo>
                  <a:pt x="559879" y="220477"/>
                  <a:pt x="557352" y="220629"/>
                  <a:pt x="554615" y="220667"/>
                </a:cubicBezTo>
                <a:cubicBezTo>
                  <a:pt x="545110" y="220756"/>
                  <a:pt x="536193" y="219361"/>
                  <a:pt x="527864" y="216483"/>
                </a:cubicBezTo>
                <a:cubicBezTo>
                  <a:pt x="519535" y="213605"/>
                  <a:pt x="512763" y="208713"/>
                  <a:pt x="507549" y="201807"/>
                </a:cubicBezTo>
                <a:cubicBezTo>
                  <a:pt x="502334" y="194901"/>
                  <a:pt x="499646" y="185451"/>
                  <a:pt x="499484" y="173455"/>
                </a:cubicBezTo>
                <a:cubicBezTo>
                  <a:pt x="499491" y="171314"/>
                  <a:pt x="499630" y="169040"/>
                  <a:pt x="499903" y="166632"/>
                </a:cubicBezTo>
                <a:cubicBezTo>
                  <a:pt x="500176" y="164225"/>
                  <a:pt x="500544" y="161722"/>
                  <a:pt x="501007" y="159124"/>
                </a:cubicBezTo>
                <a:lnTo>
                  <a:pt x="514101" y="92651"/>
                </a:lnTo>
                <a:lnTo>
                  <a:pt x="490035" y="92651"/>
                </a:lnTo>
                <a:lnTo>
                  <a:pt x="495827" y="63733"/>
                </a:lnTo>
                <a:lnTo>
                  <a:pt x="520800" y="63733"/>
                </a:lnTo>
                <a:close/>
                <a:moveTo>
                  <a:pt x="1605898" y="2773"/>
                </a:moveTo>
                <a:lnTo>
                  <a:pt x="1668354" y="2773"/>
                </a:lnTo>
                <a:lnTo>
                  <a:pt x="1636959" y="166140"/>
                </a:lnTo>
                <a:cubicBezTo>
                  <a:pt x="1636496" y="168173"/>
                  <a:pt x="1636128" y="170205"/>
                  <a:pt x="1635855" y="172238"/>
                </a:cubicBezTo>
                <a:cubicBezTo>
                  <a:pt x="1635582" y="174270"/>
                  <a:pt x="1635442" y="175998"/>
                  <a:pt x="1635436" y="177421"/>
                </a:cubicBezTo>
                <a:cubicBezTo>
                  <a:pt x="1635487" y="182038"/>
                  <a:pt x="1636680" y="185151"/>
                  <a:pt x="1639017" y="186758"/>
                </a:cubicBezTo>
                <a:cubicBezTo>
                  <a:pt x="1641354" y="188364"/>
                  <a:pt x="1644529" y="189114"/>
                  <a:pt x="1648542" y="189006"/>
                </a:cubicBezTo>
                <a:cubicBezTo>
                  <a:pt x="1650701" y="188993"/>
                  <a:pt x="1652403" y="188942"/>
                  <a:pt x="1653648" y="188853"/>
                </a:cubicBezTo>
                <a:cubicBezTo>
                  <a:pt x="1654892" y="188765"/>
                  <a:pt x="1655527" y="188714"/>
                  <a:pt x="1655552" y="188701"/>
                </a:cubicBezTo>
                <a:lnTo>
                  <a:pt x="1649456" y="219449"/>
                </a:lnTo>
                <a:cubicBezTo>
                  <a:pt x="1649336" y="219487"/>
                  <a:pt x="1647977" y="219639"/>
                  <a:pt x="1645380" y="219906"/>
                </a:cubicBezTo>
                <a:cubicBezTo>
                  <a:pt x="1642783" y="220172"/>
                  <a:pt x="1639671" y="220324"/>
                  <a:pt x="1636046" y="220362"/>
                </a:cubicBezTo>
                <a:cubicBezTo>
                  <a:pt x="1629697" y="220496"/>
                  <a:pt x="1623446" y="219755"/>
                  <a:pt x="1617290" y="218141"/>
                </a:cubicBezTo>
                <a:cubicBezTo>
                  <a:pt x="1611133" y="216527"/>
                  <a:pt x="1606009" y="213238"/>
                  <a:pt x="1601917" y="208274"/>
                </a:cubicBezTo>
                <a:cubicBezTo>
                  <a:pt x="1597825" y="203310"/>
                  <a:pt x="1595701" y="195871"/>
                  <a:pt x="1595545" y="185957"/>
                </a:cubicBezTo>
                <a:cubicBezTo>
                  <a:pt x="1595545" y="183664"/>
                  <a:pt x="1595697" y="181162"/>
                  <a:pt x="1596002" y="178450"/>
                </a:cubicBezTo>
                <a:cubicBezTo>
                  <a:pt x="1596306" y="175738"/>
                  <a:pt x="1596763" y="172854"/>
                  <a:pt x="1597372" y="169799"/>
                </a:cubicBezTo>
                <a:lnTo>
                  <a:pt x="1624168" y="31691"/>
                </a:lnTo>
                <a:lnTo>
                  <a:pt x="1600112" y="31691"/>
                </a:lnTo>
                <a:close/>
                <a:moveTo>
                  <a:pt x="648207" y="2773"/>
                </a:moveTo>
                <a:lnTo>
                  <a:pt x="687203" y="2773"/>
                </a:lnTo>
                <a:lnTo>
                  <a:pt x="680501" y="37177"/>
                </a:lnTo>
                <a:lnTo>
                  <a:pt x="641505" y="37177"/>
                </a:lnTo>
                <a:close/>
                <a:moveTo>
                  <a:pt x="146602" y="2773"/>
                </a:moveTo>
                <a:lnTo>
                  <a:pt x="246271" y="2773"/>
                </a:lnTo>
                <a:cubicBezTo>
                  <a:pt x="252514" y="2748"/>
                  <a:pt x="258394" y="3103"/>
                  <a:pt x="263911" y="3839"/>
                </a:cubicBezTo>
                <a:cubicBezTo>
                  <a:pt x="269429" y="4574"/>
                  <a:pt x="274621" y="5843"/>
                  <a:pt x="279488" y="7644"/>
                </a:cubicBezTo>
                <a:cubicBezTo>
                  <a:pt x="289423" y="11385"/>
                  <a:pt x="297493" y="17907"/>
                  <a:pt x="303697" y="27210"/>
                </a:cubicBezTo>
                <a:cubicBezTo>
                  <a:pt x="309902" y="36513"/>
                  <a:pt x="313099" y="48069"/>
                  <a:pt x="313290" y="61880"/>
                </a:cubicBezTo>
                <a:cubicBezTo>
                  <a:pt x="313087" y="78525"/>
                  <a:pt x="308620" y="93564"/>
                  <a:pt x="299890" y="106998"/>
                </a:cubicBezTo>
                <a:cubicBezTo>
                  <a:pt x="291160" y="120433"/>
                  <a:pt x="279383" y="130283"/>
                  <a:pt x="264560" y="136549"/>
                </a:cubicBezTo>
                <a:cubicBezTo>
                  <a:pt x="259054" y="138655"/>
                  <a:pt x="253225" y="140152"/>
                  <a:pt x="247072" y="141040"/>
                </a:cubicBezTo>
                <a:cubicBezTo>
                  <a:pt x="240918" y="141928"/>
                  <a:pt x="234556" y="142359"/>
                  <a:pt x="227983" y="142333"/>
                </a:cubicBezTo>
                <a:lnTo>
                  <a:pt x="185616" y="142333"/>
                </a:lnTo>
                <a:lnTo>
                  <a:pt x="176168" y="189311"/>
                </a:lnTo>
                <a:lnTo>
                  <a:pt x="202380" y="189311"/>
                </a:lnTo>
                <a:lnTo>
                  <a:pt x="196589" y="219143"/>
                </a:lnTo>
                <a:lnTo>
                  <a:pt x="104540" y="219143"/>
                </a:lnTo>
                <a:lnTo>
                  <a:pt x="110331" y="189311"/>
                </a:lnTo>
                <a:lnTo>
                  <a:pt x="136239" y="189311"/>
                </a:lnTo>
                <a:lnTo>
                  <a:pt x="167024" y="32910"/>
                </a:lnTo>
                <a:lnTo>
                  <a:pt x="140811" y="32910"/>
                </a:lnTo>
                <a:close/>
                <a:moveTo>
                  <a:pt x="1797137" y="30"/>
                </a:moveTo>
                <a:cubicBezTo>
                  <a:pt x="1801771" y="81"/>
                  <a:pt x="1805453" y="284"/>
                  <a:pt x="1808182" y="639"/>
                </a:cubicBezTo>
                <a:cubicBezTo>
                  <a:pt x="1810912" y="994"/>
                  <a:pt x="1812309" y="1198"/>
                  <a:pt x="1812372" y="1249"/>
                </a:cubicBezTo>
                <a:lnTo>
                  <a:pt x="1805973" y="32302"/>
                </a:lnTo>
                <a:cubicBezTo>
                  <a:pt x="1805935" y="32264"/>
                  <a:pt x="1805021" y="32111"/>
                  <a:pt x="1803231" y="31844"/>
                </a:cubicBezTo>
                <a:cubicBezTo>
                  <a:pt x="1801441" y="31577"/>
                  <a:pt x="1799003" y="31424"/>
                  <a:pt x="1795918" y="31386"/>
                </a:cubicBezTo>
                <a:cubicBezTo>
                  <a:pt x="1790732" y="30960"/>
                  <a:pt x="1784727" y="32194"/>
                  <a:pt x="1777903" y="35086"/>
                </a:cubicBezTo>
                <a:cubicBezTo>
                  <a:pt x="1771078" y="37979"/>
                  <a:pt x="1766216" y="45087"/>
                  <a:pt x="1763315" y="56409"/>
                </a:cubicBezTo>
                <a:lnTo>
                  <a:pt x="1761791" y="63733"/>
                </a:lnTo>
                <a:lnTo>
                  <a:pt x="1797137" y="63733"/>
                </a:lnTo>
                <a:lnTo>
                  <a:pt x="1791652" y="92651"/>
                </a:lnTo>
                <a:lnTo>
                  <a:pt x="1756307" y="92651"/>
                </a:lnTo>
                <a:lnTo>
                  <a:pt x="1731931" y="219143"/>
                </a:lnTo>
                <a:lnTo>
                  <a:pt x="1693234" y="219143"/>
                </a:lnTo>
                <a:lnTo>
                  <a:pt x="1717610" y="92651"/>
                </a:lnTo>
                <a:lnTo>
                  <a:pt x="1693843" y="92651"/>
                </a:lnTo>
                <a:lnTo>
                  <a:pt x="1699327" y="63733"/>
                </a:lnTo>
                <a:lnTo>
                  <a:pt x="1723094" y="63733"/>
                </a:lnTo>
                <a:lnTo>
                  <a:pt x="1724618" y="57325"/>
                </a:lnTo>
                <a:cubicBezTo>
                  <a:pt x="1728301" y="40593"/>
                  <a:pt x="1734545" y="28100"/>
                  <a:pt x="1743351" y="19848"/>
                </a:cubicBezTo>
                <a:cubicBezTo>
                  <a:pt x="1752158" y="11595"/>
                  <a:pt x="1761540" y="6170"/>
                  <a:pt x="1771497" y="3573"/>
                </a:cubicBezTo>
                <a:cubicBezTo>
                  <a:pt x="1781454" y="976"/>
                  <a:pt x="1790001" y="-205"/>
                  <a:pt x="1797137" y="30"/>
                </a:cubicBez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 hidden="1"/>
          <p:cNvSpPr txBox="1"/>
          <p:nvPr/>
        </p:nvSpPr>
        <p:spPr>
          <a:xfrm>
            <a:off x="170004" y="-1692771"/>
            <a:ext cx="47815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“</a:t>
            </a:r>
            <a:r>
              <a:rPr lang="en-US" sz="2400" b="1" dirty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Patient self-management </a:t>
            </a:r>
            <a:r>
              <a:rPr lang="en-US" sz="2000" b="1" dirty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is an important</a:t>
            </a:r>
          </a:p>
          <a:p>
            <a:r>
              <a:rPr lang="en-US" sz="2000" b="1" dirty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part of successfully preventing or delaying diabetes</a:t>
            </a:r>
          </a:p>
          <a:p>
            <a:r>
              <a:rPr lang="en-US" sz="2000" b="1" dirty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complications”</a:t>
            </a:r>
          </a:p>
        </p:txBody>
      </p:sp>
    </p:spTree>
    <p:extLst>
      <p:ext uri="{BB962C8B-B14F-4D97-AF65-F5344CB8AC3E}">
        <p14:creationId xmlns:p14="http://schemas.microsoft.com/office/powerpoint/2010/main" val="41043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7836"/>
            <a:ext cx="6833616" cy="256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806" y="1101963"/>
            <a:ext cx="872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/>
              <a:t>Hyperglycemia</a:t>
            </a:r>
            <a:r>
              <a:rPr lang="fr-BE" sz="1600" dirty="0" smtClean="0"/>
              <a:t> in </a:t>
            </a:r>
            <a:r>
              <a:rPr lang="fr-BE" sz="1600" dirty="0" err="1" smtClean="0"/>
              <a:t>pregnancy</a:t>
            </a:r>
            <a:r>
              <a:rPr lang="fr-BE" sz="1600" dirty="0" smtClean="0"/>
              <a:t> in </a:t>
            </a:r>
            <a:r>
              <a:rPr lang="fr-BE" sz="1600" dirty="0" err="1" smtClean="0"/>
              <a:t>women</a:t>
            </a:r>
            <a:r>
              <a:rPr lang="fr-BE" sz="1600" dirty="0" smtClean="0"/>
              <a:t> </a:t>
            </a:r>
            <a:r>
              <a:rPr lang="fr-BE" sz="1600" dirty="0" err="1" smtClean="0"/>
              <a:t>aged</a:t>
            </a:r>
            <a:r>
              <a:rPr lang="fr-BE" sz="1600" dirty="0" smtClean="0"/>
              <a:t> 20-49 </a:t>
            </a:r>
            <a:r>
              <a:rPr lang="fr-BE" sz="1600" dirty="0" err="1" smtClean="0"/>
              <a:t>years</a:t>
            </a:r>
            <a:r>
              <a:rPr lang="fr-BE" sz="1600" dirty="0" smtClean="0"/>
              <a:t> by IDF </a:t>
            </a:r>
            <a:r>
              <a:rPr lang="fr-BE" sz="1600" dirty="0" err="1" smtClean="0"/>
              <a:t>region</a:t>
            </a:r>
            <a:r>
              <a:rPr lang="fr-BE" sz="1600" dirty="0" smtClean="0"/>
              <a:t>, 2017</a:t>
            </a:r>
            <a:endParaRPr lang="fr-BE" sz="1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447625"/>
              </p:ext>
            </p:extLst>
          </p:nvPr>
        </p:nvGraphicFramePr>
        <p:xfrm>
          <a:off x="438806" y="1562790"/>
          <a:ext cx="7652005" cy="471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To Outline"/>
          <p:cNvSpPr/>
          <p:nvPr/>
        </p:nvSpPr>
        <p:spPr>
          <a:xfrm>
            <a:off x="527985" y="405061"/>
            <a:ext cx="5759148" cy="350481"/>
          </a:xfrm>
          <a:custGeom>
            <a:avLst/>
            <a:gdLst/>
            <a:ahLst/>
            <a:cxnLst/>
            <a:rect l="l" t="t" r="r" b="b"/>
            <a:pathLst>
              <a:path w="5759148" h="350481">
                <a:moveTo>
                  <a:pt x="4941562" y="179784"/>
                </a:moveTo>
                <a:cubicBezTo>
                  <a:pt x="4933693" y="179624"/>
                  <a:pt x="4924059" y="180368"/>
                  <a:pt x="4912661" y="182015"/>
                </a:cubicBezTo>
                <a:cubicBezTo>
                  <a:pt x="4901262" y="183663"/>
                  <a:pt x="4891092" y="187175"/>
                  <a:pt x="4882150" y="192551"/>
                </a:cubicBezTo>
                <a:cubicBezTo>
                  <a:pt x="4873209" y="197927"/>
                  <a:pt x="4868488" y="206127"/>
                  <a:pt x="4867989" y="217152"/>
                </a:cubicBezTo>
                <a:cubicBezTo>
                  <a:pt x="4867942" y="223745"/>
                  <a:pt x="4869847" y="229052"/>
                  <a:pt x="4873707" y="233072"/>
                </a:cubicBezTo>
                <a:cubicBezTo>
                  <a:pt x="4877567" y="237091"/>
                  <a:pt x="4883666" y="239157"/>
                  <a:pt x="4892005" y="239268"/>
                </a:cubicBezTo>
                <a:cubicBezTo>
                  <a:pt x="4900869" y="239047"/>
                  <a:pt x="4909190" y="236184"/>
                  <a:pt x="4916967" y="230681"/>
                </a:cubicBezTo>
                <a:cubicBezTo>
                  <a:pt x="4924744" y="225178"/>
                  <a:pt x="4931398" y="218362"/>
                  <a:pt x="4936931" y="210232"/>
                </a:cubicBezTo>
                <a:cubicBezTo>
                  <a:pt x="4942463" y="202102"/>
                  <a:pt x="4946294" y="193986"/>
                  <a:pt x="4948423" y="185885"/>
                </a:cubicBezTo>
                <a:lnTo>
                  <a:pt x="4949948" y="179784"/>
                </a:lnTo>
                <a:close/>
                <a:moveTo>
                  <a:pt x="3027037" y="179784"/>
                </a:moveTo>
                <a:cubicBezTo>
                  <a:pt x="3019168" y="179624"/>
                  <a:pt x="3009534" y="180368"/>
                  <a:pt x="2998136" y="182015"/>
                </a:cubicBezTo>
                <a:cubicBezTo>
                  <a:pt x="2986738" y="183663"/>
                  <a:pt x="2976567" y="187175"/>
                  <a:pt x="2967626" y="192551"/>
                </a:cubicBezTo>
                <a:cubicBezTo>
                  <a:pt x="2958684" y="197927"/>
                  <a:pt x="2953964" y="206127"/>
                  <a:pt x="2953465" y="217152"/>
                </a:cubicBezTo>
                <a:cubicBezTo>
                  <a:pt x="2953417" y="223745"/>
                  <a:pt x="2955323" y="229052"/>
                  <a:pt x="2959182" y="233072"/>
                </a:cubicBezTo>
                <a:cubicBezTo>
                  <a:pt x="2963042" y="237091"/>
                  <a:pt x="2969142" y="239157"/>
                  <a:pt x="2977481" y="239268"/>
                </a:cubicBezTo>
                <a:cubicBezTo>
                  <a:pt x="2986345" y="239047"/>
                  <a:pt x="2994665" y="236184"/>
                  <a:pt x="3002442" y="230681"/>
                </a:cubicBezTo>
                <a:cubicBezTo>
                  <a:pt x="3010219" y="225178"/>
                  <a:pt x="3016874" y="218362"/>
                  <a:pt x="3022406" y="210232"/>
                </a:cubicBezTo>
                <a:cubicBezTo>
                  <a:pt x="3027938" y="202102"/>
                  <a:pt x="3031769" y="193986"/>
                  <a:pt x="3033899" y="185885"/>
                </a:cubicBezTo>
                <a:lnTo>
                  <a:pt x="3035423" y="179784"/>
                </a:lnTo>
                <a:close/>
                <a:moveTo>
                  <a:pt x="2093587" y="179784"/>
                </a:moveTo>
                <a:cubicBezTo>
                  <a:pt x="2085718" y="179624"/>
                  <a:pt x="2076084" y="180368"/>
                  <a:pt x="2064686" y="182015"/>
                </a:cubicBezTo>
                <a:cubicBezTo>
                  <a:pt x="2053288" y="183663"/>
                  <a:pt x="2043117" y="187175"/>
                  <a:pt x="2034176" y="192551"/>
                </a:cubicBezTo>
                <a:cubicBezTo>
                  <a:pt x="2025234" y="197927"/>
                  <a:pt x="2020514" y="206127"/>
                  <a:pt x="2020015" y="217152"/>
                </a:cubicBezTo>
                <a:cubicBezTo>
                  <a:pt x="2019967" y="223745"/>
                  <a:pt x="2021873" y="229052"/>
                  <a:pt x="2025732" y="233072"/>
                </a:cubicBezTo>
                <a:cubicBezTo>
                  <a:pt x="2029592" y="237091"/>
                  <a:pt x="2035692" y="239157"/>
                  <a:pt x="2044030" y="239268"/>
                </a:cubicBezTo>
                <a:cubicBezTo>
                  <a:pt x="2052895" y="239047"/>
                  <a:pt x="2061215" y="236184"/>
                  <a:pt x="2068992" y="230681"/>
                </a:cubicBezTo>
                <a:cubicBezTo>
                  <a:pt x="2076769" y="225178"/>
                  <a:pt x="2083424" y="218362"/>
                  <a:pt x="2088956" y="210232"/>
                </a:cubicBezTo>
                <a:cubicBezTo>
                  <a:pt x="2094488" y="202102"/>
                  <a:pt x="2098319" y="193986"/>
                  <a:pt x="2100449" y="185885"/>
                </a:cubicBezTo>
                <a:lnTo>
                  <a:pt x="2101973" y="179784"/>
                </a:lnTo>
                <a:close/>
                <a:moveTo>
                  <a:pt x="3853053" y="113109"/>
                </a:moveTo>
                <a:cubicBezTo>
                  <a:pt x="3836630" y="113689"/>
                  <a:pt x="3822327" y="121296"/>
                  <a:pt x="3810143" y="135930"/>
                </a:cubicBezTo>
                <a:cubicBezTo>
                  <a:pt x="3797959" y="150565"/>
                  <a:pt x="3791561" y="168749"/>
                  <a:pt x="3790950" y="190482"/>
                </a:cubicBezTo>
                <a:cubicBezTo>
                  <a:pt x="3790894" y="202814"/>
                  <a:pt x="3793958" y="213121"/>
                  <a:pt x="3800142" y="221403"/>
                </a:cubicBezTo>
                <a:cubicBezTo>
                  <a:pt x="3806325" y="229685"/>
                  <a:pt x="3815961" y="233989"/>
                  <a:pt x="3829050" y="234315"/>
                </a:cubicBezTo>
                <a:cubicBezTo>
                  <a:pt x="3839057" y="234263"/>
                  <a:pt x="3848803" y="231190"/>
                  <a:pt x="3858288" y="225097"/>
                </a:cubicBezTo>
                <a:cubicBezTo>
                  <a:pt x="3867773" y="219003"/>
                  <a:pt x="3875628" y="210199"/>
                  <a:pt x="3881854" y="198684"/>
                </a:cubicBezTo>
                <a:cubicBezTo>
                  <a:pt x="3888079" y="187170"/>
                  <a:pt x="3891306" y="173255"/>
                  <a:pt x="3891534" y="156941"/>
                </a:cubicBezTo>
                <a:cubicBezTo>
                  <a:pt x="3891454" y="143275"/>
                  <a:pt x="3888089" y="132587"/>
                  <a:pt x="3881438" y="124877"/>
                </a:cubicBezTo>
                <a:cubicBezTo>
                  <a:pt x="3874786" y="117167"/>
                  <a:pt x="3865324" y="113244"/>
                  <a:pt x="3853053" y="113109"/>
                </a:cubicBezTo>
                <a:close/>
                <a:moveTo>
                  <a:pt x="700278" y="113109"/>
                </a:moveTo>
                <a:cubicBezTo>
                  <a:pt x="683856" y="113689"/>
                  <a:pt x="669552" y="121296"/>
                  <a:pt x="657368" y="135930"/>
                </a:cubicBezTo>
                <a:cubicBezTo>
                  <a:pt x="645184" y="150565"/>
                  <a:pt x="638786" y="168749"/>
                  <a:pt x="638175" y="190482"/>
                </a:cubicBezTo>
                <a:cubicBezTo>
                  <a:pt x="638120" y="202814"/>
                  <a:pt x="641184" y="213121"/>
                  <a:pt x="647367" y="221403"/>
                </a:cubicBezTo>
                <a:cubicBezTo>
                  <a:pt x="653550" y="229685"/>
                  <a:pt x="663186" y="233989"/>
                  <a:pt x="676275" y="234315"/>
                </a:cubicBezTo>
                <a:cubicBezTo>
                  <a:pt x="686282" y="234263"/>
                  <a:pt x="696028" y="231190"/>
                  <a:pt x="705513" y="225097"/>
                </a:cubicBezTo>
                <a:cubicBezTo>
                  <a:pt x="714998" y="219003"/>
                  <a:pt x="722853" y="210199"/>
                  <a:pt x="729079" y="198684"/>
                </a:cubicBezTo>
                <a:cubicBezTo>
                  <a:pt x="735304" y="187170"/>
                  <a:pt x="738531" y="173255"/>
                  <a:pt x="738759" y="156941"/>
                </a:cubicBezTo>
                <a:cubicBezTo>
                  <a:pt x="738680" y="143275"/>
                  <a:pt x="735314" y="132587"/>
                  <a:pt x="728663" y="124877"/>
                </a:cubicBezTo>
                <a:cubicBezTo>
                  <a:pt x="722011" y="117167"/>
                  <a:pt x="712549" y="113244"/>
                  <a:pt x="700278" y="113109"/>
                </a:cubicBezTo>
                <a:close/>
                <a:moveTo>
                  <a:pt x="4444317" y="112728"/>
                </a:moveTo>
                <a:cubicBezTo>
                  <a:pt x="4432088" y="112935"/>
                  <a:pt x="4421664" y="116375"/>
                  <a:pt x="4413047" y="123048"/>
                </a:cubicBezTo>
                <a:cubicBezTo>
                  <a:pt x="4404430" y="129720"/>
                  <a:pt x="4397845" y="138383"/>
                  <a:pt x="4393292" y="149037"/>
                </a:cubicBezTo>
                <a:cubicBezTo>
                  <a:pt x="4388738" y="159691"/>
                  <a:pt x="4386443" y="171093"/>
                  <a:pt x="4386405" y="183243"/>
                </a:cubicBezTo>
                <a:cubicBezTo>
                  <a:pt x="4386405" y="196195"/>
                  <a:pt x="4389644" y="206502"/>
                  <a:pt x="4396121" y="214165"/>
                </a:cubicBezTo>
                <a:cubicBezTo>
                  <a:pt x="4402598" y="221827"/>
                  <a:pt x="4412313" y="225750"/>
                  <a:pt x="4425268" y="225933"/>
                </a:cubicBezTo>
                <a:cubicBezTo>
                  <a:pt x="4438221" y="225601"/>
                  <a:pt x="4449016" y="221437"/>
                  <a:pt x="4457653" y="213439"/>
                </a:cubicBezTo>
                <a:cubicBezTo>
                  <a:pt x="4466288" y="205442"/>
                  <a:pt x="4472766" y="195602"/>
                  <a:pt x="4477083" y="183920"/>
                </a:cubicBezTo>
                <a:cubicBezTo>
                  <a:pt x="4481401" y="172238"/>
                  <a:pt x="4483560" y="160705"/>
                  <a:pt x="4483560" y="149319"/>
                </a:cubicBezTo>
                <a:cubicBezTo>
                  <a:pt x="4483283" y="135454"/>
                  <a:pt x="4479457" y="125830"/>
                  <a:pt x="4472083" y="120446"/>
                </a:cubicBezTo>
                <a:cubicBezTo>
                  <a:pt x="4464709" y="115063"/>
                  <a:pt x="4455454" y="112490"/>
                  <a:pt x="4444317" y="112728"/>
                </a:cubicBezTo>
                <a:close/>
                <a:moveTo>
                  <a:pt x="1291543" y="112728"/>
                </a:moveTo>
                <a:cubicBezTo>
                  <a:pt x="1279313" y="112935"/>
                  <a:pt x="1268890" y="116375"/>
                  <a:pt x="1260272" y="123048"/>
                </a:cubicBezTo>
                <a:cubicBezTo>
                  <a:pt x="1251655" y="129720"/>
                  <a:pt x="1245070" y="138383"/>
                  <a:pt x="1240517" y="149037"/>
                </a:cubicBezTo>
                <a:cubicBezTo>
                  <a:pt x="1235964" y="159691"/>
                  <a:pt x="1233668" y="171093"/>
                  <a:pt x="1233631" y="183243"/>
                </a:cubicBezTo>
                <a:cubicBezTo>
                  <a:pt x="1233631" y="196195"/>
                  <a:pt x="1236869" y="206502"/>
                  <a:pt x="1243346" y="214165"/>
                </a:cubicBezTo>
                <a:cubicBezTo>
                  <a:pt x="1249823" y="221827"/>
                  <a:pt x="1259539" y="225750"/>
                  <a:pt x="1272493" y="225933"/>
                </a:cubicBezTo>
                <a:cubicBezTo>
                  <a:pt x="1285446" y="225601"/>
                  <a:pt x="1296242" y="221437"/>
                  <a:pt x="1304878" y="213439"/>
                </a:cubicBezTo>
                <a:cubicBezTo>
                  <a:pt x="1313514" y="205442"/>
                  <a:pt x="1319991" y="195602"/>
                  <a:pt x="1324308" y="183920"/>
                </a:cubicBezTo>
                <a:cubicBezTo>
                  <a:pt x="1328626" y="172238"/>
                  <a:pt x="1330785" y="160705"/>
                  <a:pt x="1330785" y="149319"/>
                </a:cubicBezTo>
                <a:cubicBezTo>
                  <a:pt x="1330508" y="135454"/>
                  <a:pt x="1326682" y="125830"/>
                  <a:pt x="1319308" y="120446"/>
                </a:cubicBezTo>
                <a:cubicBezTo>
                  <a:pt x="1311934" y="115063"/>
                  <a:pt x="1302679" y="112490"/>
                  <a:pt x="1291543" y="112728"/>
                </a:cubicBezTo>
                <a:close/>
                <a:moveTo>
                  <a:pt x="4237847" y="108918"/>
                </a:moveTo>
                <a:cubicBezTo>
                  <a:pt x="4225466" y="109077"/>
                  <a:pt x="4214396" y="112955"/>
                  <a:pt x="4204636" y="120552"/>
                </a:cubicBezTo>
                <a:cubicBezTo>
                  <a:pt x="4194876" y="128148"/>
                  <a:pt x="4187522" y="138511"/>
                  <a:pt x="4182574" y="151638"/>
                </a:cubicBezTo>
                <a:lnTo>
                  <a:pt x="4267961" y="151638"/>
                </a:lnTo>
                <a:cubicBezTo>
                  <a:pt x="4267993" y="151479"/>
                  <a:pt x="4268120" y="150271"/>
                  <a:pt x="4268343" y="148014"/>
                </a:cubicBezTo>
                <a:cubicBezTo>
                  <a:pt x="4268565" y="145758"/>
                  <a:pt x="4268692" y="143405"/>
                  <a:pt x="4268724" y="140958"/>
                </a:cubicBezTo>
                <a:cubicBezTo>
                  <a:pt x="4268605" y="130779"/>
                  <a:pt x="4265794" y="122912"/>
                  <a:pt x="4260290" y="117357"/>
                </a:cubicBezTo>
                <a:cubicBezTo>
                  <a:pt x="4254786" y="111803"/>
                  <a:pt x="4247306" y="108990"/>
                  <a:pt x="4237847" y="108918"/>
                </a:cubicBezTo>
                <a:close/>
                <a:moveTo>
                  <a:pt x="2313797" y="108918"/>
                </a:moveTo>
                <a:cubicBezTo>
                  <a:pt x="2301416" y="109077"/>
                  <a:pt x="2290346" y="112955"/>
                  <a:pt x="2280586" y="120552"/>
                </a:cubicBezTo>
                <a:cubicBezTo>
                  <a:pt x="2270826" y="128148"/>
                  <a:pt x="2263472" y="138511"/>
                  <a:pt x="2258525" y="151638"/>
                </a:cubicBezTo>
                <a:lnTo>
                  <a:pt x="2343911" y="151638"/>
                </a:lnTo>
                <a:cubicBezTo>
                  <a:pt x="2343943" y="151479"/>
                  <a:pt x="2344070" y="150271"/>
                  <a:pt x="2344293" y="148014"/>
                </a:cubicBezTo>
                <a:cubicBezTo>
                  <a:pt x="2344515" y="145758"/>
                  <a:pt x="2344642" y="143405"/>
                  <a:pt x="2344674" y="140958"/>
                </a:cubicBezTo>
                <a:cubicBezTo>
                  <a:pt x="2344555" y="130779"/>
                  <a:pt x="2341744" y="122912"/>
                  <a:pt x="2336240" y="117357"/>
                </a:cubicBezTo>
                <a:cubicBezTo>
                  <a:pt x="2330736" y="111803"/>
                  <a:pt x="2323255" y="108990"/>
                  <a:pt x="2313797" y="108918"/>
                </a:cubicBezTo>
                <a:close/>
                <a:moveTo>
                  <a:pt x="923147" y="108918"/>
                </a:moveTo>
                <a:cubicBezTo>
                  <a:pt x="910766" y="109077"/>
                  <a:pt x="899696" y="112955"/>
                  <a:pt x="889936" y="120552"/>
                </a:cubicBezTo>
                <a:cubicBezTo>
                  <a:pt x="880176" y="128148"/>
                  <a:pt x="872822" y="138511"/>
                  <a:pt x="867874" y="151638"/>
                </a:cubicBezTo>
                <a:lnTo>
                  <a:pt x="953261" y="151638"/>
                </a:lnTo>
                <a:cubicBezTo>
                  <a:pt x="953293" y="151479"/>
                  <a:pt x="953420" y="150271"/>
                  <a:pt x="953643" y="148014"/>
                </a:cubicBezTo>
                <a:cubicBezTo>
                  <a:pt x="953865" y="145758"/>
                  <a:pt x="953992" y="143405"/>
                  <a:pt x="954024" y="140958"/>
                </a:cubicBezTo>
                <a:cubicBezTo>
                  <a:pt x="953905" y="130779"/>
                  <a:pt x="951093" y="122912"/>
                  <a:pt x="945590" y="117357"/>
                </a:cubicBezTo>
                <a:cubicBezTo>
                  <a:pt x="940087" y="111803"/>
                  <a:pt x="932606" y="108990"/>
                  <a:pt x="923147" y="108918"/>
                </a:cubicBezTo>
                <a:close/>
                <a:moveTo>
                  <a:pt x="5535922" y="76200"/>
                </a:moveTo>
                <a:lnTo>
                  <a:pt x="5630012" y="76200"/>
                </a:lnTo>
                <a:lnTo>
                  <a:pt x="5623155" y="112347"/>
                </a:lnTo>
                <a:lnTo>
                  <a:pt x="5600299" y="112347"/>
                </a:lnTo>
                <a:lnTo>
                  <a:pt x="5616679" y="210668"/>
                </a:lnTo>
                <a:cubicBezTo>
                  <a:pt x="5617345" y="215678"/>
                  <a:pt x="5617536" y="220235"/>
                  <a:pt x="5617251" y="224340"/>
                </a:cubicBezTo>
                <a:cubicBezTo>
                  <a:pt x="5616965" y="228445"/>
                  <a:pt x="5616775" y="230620"/>
                  <a:pt x="5616679" y="230866"/>
                </a:cubicBezTo>
                <a:lnTo>
                  <a:pt x="5617822" y="230866"/>
                </a:lnTo>
                <a:cubicBezTo>
                  <a:pt x="5617869" y="230620"/>
                  <a:pt x="5618727" y="228445"/>
                  <a:pt x="5620393" y="224340"/>
                </a:cubicBezTo>
                <a:cubicBezTo>
                  <a:pt x="5622060" y="220235"/>
                  <a:pt x="5624250" y="215678"/>
                  <a:pt x="5626964" y="210668"/>
                </a:cubicBezTo>
                <a:lnTo>
                  <a:pt x="5681437" y="112347"/>
                </a:lnTo>
                <a:lnTo>
                  <a:pt x="5658962" y="112347"/>
                </a:lnTo>
                <a:lnTo>
                  <a:pt x="5666200" y="76200"/>
                </a:lnTo>
                <a:lnTo>
                  <a:pt x="5759148" y="76200"/>
                </a:lnTo>
                <a:lnTo>
                  <a:pt x="5752290" y="112347"/>
                </a:lnTo>
                <a:lnTo>
                  <a:pt x="5729815" y="112347"/>
                </a:lnTo>
                <a:lnTo>
                  <a:pt x="5622774" y="295652"/>
                </a:lnTo>
                <a:cubicBezTo>
                  <a:pt x="5610934" y="315594"/>
                  <a:pt x="5598045" y="329775"/>
                  <a:pt x="5584110" y="338197"/>
                </a:cubicBezTo>
                <a:cubicBezTo>
                  <a:pt x="5570174" y="346619"/>
                  <a:pt x="5555381" y="350711"/>
                  <a:pt x="5539731" y="350472"/>
                </a:cubicBezTo>
                <a:cubicBezTo>
                  <a:pt x="5524049" y="349886"/>
                  <a:pt x="5512082" y="347539"/>
                  <a:pt x="5503829" y="343432"/>
                </a:cubicBezTo>
                <a:cubicBezTo>
                  <a:pt x="5495575" y="339326"/>
                  <a:pt x="5491417" y="336979"/>
                  <a:pt x="5491353" y="336392"/>
                </a:cubicBezTo>
                <a:lnTo>
                  <a:pt x="5513066" y="302512"/>
                </a:lnTo>
                <a:cubicBezTo>
                  <a:pt x="5513082" y="302861"/>
                  <a:pt x="5515431" y="304259"/>
                  <a:pt x="5520114" y="306704"/>
                </a:cubicBezTo>
                <a:cubicBezTo>
                  <a:pt x="5524795" y="309149"/>
                  <a:pt x="5531716" y="310547"/>
                  <a:pt x="5540874" y="310896"/>
                </a:cubicBezTo>
                <a:cubicBezTo>
                  <a:pt x="5548596" y="310840"/>
                  <a:pt x="5555818" y="308855"/>
                  <a:pt x="5562539" y="304941"/>
                </a:cubicBezTo>
                <a:cubicBezTo>
                  <a:pt x="5569261" y="301027"/>
                  <a:pt x="5574864" y="295517"/>
                  <a:pt x="5579348" y="288411"/>
                </a:cubicBezTo>
                <a:lnTo>
                  <a:pt x="5586966" y="276216"/>
                </a:lnTo>
                <a:lnTo>
                  <a:pt x="5552302" y="112347"/>
                </a:lnTo>
                <a:lnTo>
                  <a:pt x="5529065" y="112347"/>
                </a:lnTo>
                <a:close/>
                <a:moveTo>
                  <a:pt x="3247644" y="76200"/>
                </a:moveTo>
                <a:lnTo>
                  <a:pt x="3325701" y="76200"/>
                </a:lnTo>
                <a:lnTo>
                  <a:pt x="3300175" y="207634"/>
                </a:lnTo>
                <a:cubicBezTo>
                  <a:pt x="3299777" y="209580"/>
                  <a:pt x="3299429" y="211597"/>
                  <a:pt x="3299127" y="213685"/>
                </a:cubicBezTo>
                <a:cubicBezTo>
                  <a:pt x="3298825" y="215773"/>
                  <a:pt x="3298666" y="217695"/>
                  <a:pt x="3298650" y="219450"/>
                </a:cubicBezTo>
                <a:cubicBezTo>
                  <a:pt x="3298714" y="225270"/>
                  <a:pt x="3300206" y="229352"/>
                  <a:pt x="3303127" y="231694"/>
                </a:cubicBezTo>
                <a:cubicBezTo>
                  <a:pt x="3306048" y="234037"/>
                  <a:pt x="3310017" y="235164"/>
                  <a:pt x="3315033" y="235077"/>
                </a:cubicBezTo>
                <a:cubicBezTo>
                  <a:pt x="3317383" y="235045"/>
                  <a:pt x="3319352" y="234918"/>
                  <a:pt x="3320939" y="234696"/>
                </a:cubicBezTo>
                <a:cubicBezTo>
                  <a:pt x="3322527" y="234473"/>
                  <a:pt x="3323352" y="234346"/>
                  <a:pt x="3323415" y="234315"/>
                </a:cubicBezTo>
                <a:lnTo>
                  <a:pt x="3316558" y="270464"/>
                </a:lnTo>
                <a:cubicBezTo>
                  <a:pt x="3316367" y="270511"/>
                  <a:pt x="3314557" y="270702"/>
                  <a:pt x="3311128" y="271034"/>
                </a:cubicBezTo>
                <a:cubicBezTo>
                  <a:pt x="3307699" y="271367"/>
                  <a:pt x="3303794" y="271558"/>
                  <a:pt x="3299413" y="271605"/>
                </a:cubicBezTo>
                <a:cubicBezTo>
                  <a:pt x="3291478" y="271798"/>
                  <a:pt x="3283663" y="271074"/>
                  <a:pt x="3275968" y="269435"/>
                </a:cubicBezTo>
                <a:cubicBezTo>
                  <a:pt x="3268273" y="267795"/>
                  <a:pt x="3261867" y="264083"/>
                  <a:pt x="3256752" y="258300"/>
                </a:cubicBezTo>
                <a:cubicBezTo>
                  <a:pt x="3251637" y="252516"/>
                  <a:pt x="3248982" y="243505"/>
                  <a:pt x="3248787" y="231265"/>
                </a:cubicBezTo>
                <a:cubicBezTo>
                  <a:pt x="3248787" y="228582"/>
                  <a:pt x="3248978" y="225564"/>
                  <a:pt x="3249358" y="222213"/>
                </a:cubicBezTo>
                <a:cubicBezTo>
                  <a:pt x="3249739" y="218862"/>
                  <a:pt x="3250310" y="215273"/>
                  <a:pt x="3251071" y="211446"/>
                </a:cubicBezTo>
                <a:lnTo>
                  <a:pt x="3270483" y="112347"/>
                </a:lnTo>
                <a:lnTo>
                  <a:pt x="3240405" y="112347"/>
                </a:lnTo>
                <a:close/>
                <a:moveTo>
                  <a:pt x="2799969" y="76200"/>
                </a:moveTo>
                <a:lnTo>
                  <a:pt x="2878027" y="76200"/>
                </a:lnTo>
                <a:lnTo>
                  <a:pt x="2852499" y="207634"/>
                </a:lnTo>
                <a:cubicBezTo>
                  <a:pt x="2852103" y="209580"/>
                  <a:pt x="2851753" y="211597"/>
                  <a:pt x="2851452" y="213685"/>
                </a:cubicBezTo>
                <a:cubicBezTo>
                  <a:pt x="2851150" y="215773"/>
                  <a:pt x="2850992" y="217695"/>
                  <a:pt x="2850976" y="219450"/>
                </a:cubicBezTo>
                <a:cubicBezTo>
                  <a:pt x="2851039" y="225270"/>
                  <a:pt x="2852531" y="229352"/>
                  <a:pt x="2855452" y="231694"/>
                </a:cubicBezTo>
                <a:cubicBezTo>
                  <a:pt x="2858373" y="234037"/>
                  <a:pt x="2862342" y="235164"/>
                  <a:pt x="2867358" y="235077"/>
                </a:cubicBezTo>
                <a:cubicBezTo>
                  <a:pt x="2869708" y="235045"/>
                  <a:pt x="2871677" y="234918"/>
                  <a:pt x="2873264" y="234696"/>
                </a:cubicBezTo>
                <a:cubicBezTo>
                  <a:pt x="2874852" y="234473"/>
                  <a:pt x="2875677" y="234346"/>
                  <a:pt x="2875741" y="234315"/>
                </a:cubicBezTo>
                <a:lnTo>
                  <a:pt x="2868883" y="270464"/>
                </a:lnTo>
                <a:cubicBezTo>
                  <a:pt x="2868692" y="270511"/>
                  <a:pt x="2866882" y="270702"/>
                  <a:pt x="2863453" y="271034"/>
                </a:cubicBezTo>
                <a:cubicBezTo>
                  <a:pt x="2860024" y="271367"/>
                  <a:pt x="2856119" y="271558"/>
                  <a:pt x="2851738" y="271605"/>
                </a:cubicBezTo>
                <a:cubicBezTo>
                  <a:pt x="2843802" y="271798"/>
                  <a:pt x="2835988" y="271074"/>
                  <a:pt x="2828293" y="269435"/>
                </a:cubicBezTo>
                <a:cubicBezTo>
                  <a:pt x="2820598" y="267795"/>
                  <a:pt x="2814193" y="264083"/>
                  <a:pt x="2809077" y="258300"/>
                </a:cubicBezTo>
                <a:cubicBezTo>
                  <a:pt x="2803962" y="252516"/>
                  <a:pt x="2801307" y="243505"/>
                  <a:pt x="2801112" y="231265"/>
                </a:cubicBezTo>
                <a:cubicBezTo>
                  <a:pt x="2801112" y="228582"/>
                  <a:pt x="2801303" y="225564"/>
                  <a:pt x="2801683" y="222213"/>
                </a:cubicBezTo>
                <a:cubicBezTo>
                  <a:pt x="2802064" y="218862"/>
                  <a:pt x="2802635" y="215273"/>
                  <a:pt x="2803396" y="211446"/>
                </a:cubicBezTo>
                <a:lnTo>
                  <a:pt x="2822808" y="112347"/>
                </a:lnTo>
                <a:lnTo>
                  <a:pt x="2792730" y="112347"/>
                </a:lnTo>
                <a:close/>
                <a:moveTo>
                  <a:pt x="1544947" y="76200"/>
                </a:moveTo>
                <a:lnTo>
                  <a:pt x="1639037" y="76200"/>
                </a:lnTo>
                <a:lnTo>
                  <a:pt x="1632180" y="112347"/>
                </a:lnTo>
                <a:lnTo>
                  <a:pt x="1609324" y="112347"/>
                </a:lnTo>
                <a:lnTo>
                  <a:pt x="1625704" y="210668"/>
                </a:lnTo>
                <a:cubicBezTo>
                  <a:pt x="1626371" y="215678"/>
                  <a:pt x="1626561" y="220235"/>
                  <a:pt x="1626276" y="224340"/>
                </a:cubicBezTo>
                <a:cubicBezTo>
                  <a:pt x="1625990" y="228445"/>
                  <a:pt x="1625800" y="230620"/>
                  <a:pt x="1625704" y="230866"/>
                </a:cubicBezTo>
                <a:lnTo>
                  <a:pt x="1626847" y="230866"/>
                </a:lnTo>
                <a:cubicBezTo>
                  <a:pt x="1626895" y="230620"/>
                  <a:pt x="1627752" y="228445"/>
                  <a:pt x="1629418" y="224340"/>
                </a:cubicBezTo>
                <a:cubicBezTo>
                  <a:pt x="1631085" y="220235"/>
                  <a:pt x="1633275" y="215678"/>
                  <a:pt x="1635989" y="210668"/>
                </a:cubicBezTo>
                <a:lnTo>
                  <a:pt x="1690462" y="112347"/>
                </a:lnTo>
                <a:lnTo>
                  <a:pt x="1667987" y="112347"/>
                </a:lnTo>
                <a:lnTo>
                  <a:pt x="1675225" y="76200"/>
                </a:lnTo>
                <a:lnTo>
                  <a:pt x="1768174" y="76200"/>
                </a:lnTo>
                <a:lnTo>
                  <a:pt x="1761315" y="112347"/>
                </a:lnTo>
                <a:lnTo>
                  <a:pt x="1738841" y="112347"/>
                </a:lnTo>
                <a:lnTo>
                  <a:pt x="1631799" y="295652"/>
                </a:lnTo>
                <a:cubicBezTo>
                  <a:pt x="1619958" y="315594"/>
                  <a:pt x="1607071" y="329775"/>
                  <a:pt x="1593135" y="338197"/>
                </a:cubicBezTo>
                <a:cubicBezTo>
                  <a:pt x="1579199" y="346619"/>
                  <a:pt x="1564406" y="350711"/>
                  <a:pt x="1548756" y="350472"/>
                </a:cubicBezTo>
                <a:cubicBezTo>
                  <a:pt x="1533075" y="349886"/>
                  <a:pt x="1521107" y="347539"/>
                  <a:pt x="1512854" y="343432"/>
                </a:cubicBezTo>
                <a:cubicBezTo>
                  <a:pt x="1504600" y="339326"/>
                  <a:pt x="1500442" y="336979"/>
                  <a:pt x="1500378" y="336392"/>
                </a:cubicBezTo>
                <a:lnTo>
                  <a:pt x="1522091" y="302512"/>
                </a:lnTo>
                <a:cubicBezTo>
                  <a:pt x="1522107" y="302861"/>
                  <a:pt x="1524456" y="304259"/>
                  <a:pt x="1529138" y="306704"/>
                </a:cubicBezTo>
                <a:cubicBezTo>
                  <a:pt x="1533821" y="309149"/>
                  <a:pt x="1540741" y="310547"/>
                  <a:pt x="1549899" y="310896"/>
                </a:cubicBezTo>
                <a:cubicBezTo>
                  <a:pt x="1557621" y="310840"/>
                  <a:pt x="1564843" y="308855"/>
                  <a:pt x="1571565" y="304941"/>
                </a:cubicBezTo>
                <a:cubicBezTo>
                  <a:pt x="1578286" y="301027"/>
                  <a:pt x="1583889" y="295517"/>
                  <a:pt x="1588373" y="288411"/>
                </a:cubicBezTo>
                <a:lnTo>
                  <a:pt x="1595992" y="276216"/>
                </a:lnTo>
                <a:lnTo>
                  <a:pt x="1561327" y="112347"/>
                </a:lnTo>
                <a:lnTo>
                  <a:pt x="1538090" y="112347"/>
                </a:lnTo>
                <a:close/>
                <a:moveTo>
                  <a:pt x="344797" y="76200"/>
                </a:moveTo>
                <a:lnTo>
                  <a:pt x="438887" y="76200"/>
                </a:lnTo>
                <a:lnTo>
                  <a:pt x="432030" y="112347"/>
                </a:lnTo>
                <a:lnTo>
                  <a:pt x="409174" y="112347"/>
                </a:lnTo>
                <a:lnTo>
                  <a:pt x="425554" y="210668"/>
                </a:lnTo>
                <a:cubicBezTo>
                  <a:pt x="426221" y="215678"/>
                  <a:pt x="426411" y="220235"/>
                  <a:pt x="426125" y="224340"/>
                </a:cubicBezTo>
                <a:cubicBezTo>
                  <a:pt x="425840" y="228445"/>
                  <a:pt x="425649" y="230620"/>
                  <a:pt x="425554" y="230866"/>
                </a:cubicBezTo>
                <a:lnTo>
                  <a:pt x="426697" y="230866"/>
                </a:lnTo>
                <a:cubicBezTo>
                  <a:pt x="426745" y="230620"/>
                  <a:pt x="427602" y="228445"/>
                  <a:pt x="429268" y="224340"/>
                </a:cubicBezTo>
                <a:cubicBezTo>
                  <a:pt x="430935" y="220235"/>
                  <a:pt x="433125" y="215678"/>
                  <a:pt x="435839" y="210668"/>
                </a:cubicBezTo>
                <a:lnTo>
                  <a:pt x="490312" y="112347"/>
                </a:lnTo>
                <a:lnTo>
                  <a:pt x="467837" y="112347"/>
                </a:lnTo>
                <a:lnTo>
                  <a:pt x="475075" y="76200"/>
                </a:lnTo>
                <a:lnTo>
                  <a:pt x="568023" y="76200"/>
                </a:lnTo>
                <a:lnTo>
                  <a:pt x="561165" y="112347"/>
                </a:lnTo>
                <a:lnTo>
                  <a:pt x="538691" y="112347"/>
                </a:lnTo>
                <a:lnTo>
                  <a:pt x="431649" y="295652"/>
                </a:lnTo>
                <a:cubicBezTo>
                  <a:pt x="419808" y="315594"/>
                  <a:pt x="406920" y="329775"/>
                  <a:pt x="392985" y="338197"/>
                </a:cubicBezTo>
                <a:cubicBezTo>
                  <a:pt x="379049" y="346619"/>
                  <a:pt x="364256" y="350711"/>
                  <a:pt x="348606" y="350472"/>
                </a:cubicBezTo>
                <a:cubicBezTo>
                  <a:pt x="332925" y="349886"/>
                  <a:pt x="320957" y="347539"/>
                  <a:pt x="312703" y="343432"/>
                </a:cubicBezTo>
                <a:cubicBezTo>
                  <a:pt x="304450" y="339326"/>
                  <a:pt x="300292" y="336979"/>
                  <a:pt x="300228" y="336392"/>
                </a:cubicBezTo>
                <a:lnTo>
                  <a:pt x="321941" y="302512"/>
                </a:lnTo>
                <a:cubicBezTo>
                  <a:pt x="321957" y="302861"/>
                  <a:pt x="324306" y="304259"/>
                  <a:pt x="328988" y="306704"/>
                </a:cubicBezTo>
                <a:cubicBezTo>
                  <a:pt x="333671" y="309149"/>
                  <a:pt x="340591" y="310547"/>
                  <a:pt x="349749" y="310896"/>
                </a:cubicBezTo>
                <a:cubicBezTo>
                  <a:pt x="357471" y="310840"/>
                  <a:pt x="364693" y="308855"/>
                  <a:pt x="371414" y="304941"/>
                </a:cubicBezTo>
                <a:cubicBezTo>
                  <a:pt x="378136" y="301027"/>
                  <a:pt x="383739" y="295517"/>
                  <a:pt x="388223" y="288411"/>
                </a:cubicBezTo>
                <a:lnTo>
                  <a:pt x="395842" y="276216"/>
                </a:lnTo>
                <a:lnTo>
                  <a:pt x="361177" y="112347"/>
                </a:lnTo>
                <a:lnTo>
                  <a:pt x="337940" y="112347"/>
                </a:lnTo>
                <a:close/>
                <a:moveTo>
                  <a:pt x="4118185" y="73533"/>
                </a:moveTo>
                <a:cubicBezTo>
                  <a:pt x="4120899" y="73565"/>
                  <a:pt x="4123280" y="73691"/>
                  <a:pt x="4125327" y="73914"/>
                </a:cubicBezTo>
                <a:cubicBezTo>
                  <a:pt x="4127374" y="74136"/>
                  <a:pt x="4128802" y="74263"/>
                  <a:pt x="4129612" y="74294"/>
                </a:cubicBezTo>
                <a:lnTo>
                  <a:pt x="4120090" y="121872"/>
                </a:lnTo>
                <a:cubicBezTo>
                  <a:pt x="4119494" y="121840"/>
                  <a:pt x="4118209" y="121713"/>
                  <a:pt x="4116233" y="121491"/>
                </a:cubicBezTo>
                <a:cubicBezTo>
                  <a:pt x="4114258" y="121269"/>
                  <a:pt x="4111734" y="121142"/>
                  <a:pt x="4108663" y="121110"/>
                </a:cubicBezTo>
                <a:cubicBezTo>
                  <a:pt x="4098819" y="121204"/>
                  <a:pt x="4088925" y="124487"/>
                  <a:pt x="4078982" y="130960"/>
                </a:cubicBezTo>
                <a:cubicBezTo>
                  <a:pt x="4069040" y="137432"/>
                  <a:pt x="4060218" y="146529"/>
                  <a:pt x="4052518" y="158251"/>
                </a:cubicBezTo>
                <a:cubicBezTo>
                  <a:pt x="4044818" y="169972"/>
                  <a:pt x="4039411" y="183754"/>
                  <a:pt x="4036295" y="199596"/>
                </a:cubicBezTo>
                <a:lnTo>
                  <a:pt x="4022964" y="270462"/>
                </a:lnTo>
                <a:lnTo>
                  <a:pt x="3974592" y="270462"/>
                </a:lnTo>
                <a:lnTo>
                  <a:pt x="4003539" y="120729"/>
                </a:lnTo>
                <a:cubicBezTo>
                  <a:pt x="4003991" y="118546"/>
                  <a:pt x="4003753" y="116626"/>
                  <a:pt x="4002825" y="114967"/>
                </a:cubicBezTo>
                <a:cubicBezTo>
                  <a:pt x="4001897" y="113308"/>
                  <a:pt x="3999849" y="112435"/>
                  <a:pt x="3996683" y="112347"/>
                </a:cubicBezTo>
                <a:lnTo>
                  <a:pt x="3974973" y="112347"/>
                </a:lnTo>
                <a:lnTo>
                  <a:pt x="3982210" y="76200"/>
                </a:lnTo>
                <a:lnTo>
                  <a:pt x="4032867" y="76200"/>
                </a:lnTo>
                <a:cubicBezTo>
                  <a:pt x="4040453" y="76176"/>
                  <a:pt x="4046039" y="77555"/>
                  <a:pt x="4049626" y="80338"/>
                </a:cubicBezTo>
                <a:cubicBezTo>
                  <a:pt x="4053213" y="83120"/>
                  <a:pt x="4054990" y="87448"/>
                  <a:pt x="4054958" y="93322"/>
                </a:cubicBezTo>
                <a:cubicBezTo>
                  <a:pt x="4054879" y="96398"/>
                  <a:pt x="4054181" y="101092"/>
                  <a:pt x="4052863" y="107404"/>
                </a:cubicBezTo>
                <a:cubicBezTo>
                  <a:pt x="4051546" y="113716"/>
                  <a:pt x="4050086" y="119174"/>
                  <a:pt x="4048484" y="123777"/>
                </a:cubicBezTo>
                <a:lnTo>
                  <a:pt x="4049245" y="123777"/>
                </a:lnTo>
                <a:cubicBezTo>
                  <a:pt x="4055927" y="110026"/>
                  <a:pt x="4065322" y="98321"/>
                  <a:pt x="4077431" y="88663"/>
                </a:cubicBezTo>
                <a:cubicBezTo>
                  <a:pt x="4089540" y="79004"/>
                  <a:pt x="4103124" y="73961"/>
                  <a:pt x="4118185" y="73533"/>
                </a:cubicBezTo>
                <a:close/>
                <a:moveTo>
                  <a:pt x="1174960" y="73533"/>
                </a:moveTo>
                <a:cubicBezTo>
                  <a:pt x="1177674" y="73565"/>
                  <a:pt x="1180055" y="73691"/>
                  <a:pt x="1182102" y="73914"/>
                </a:cubicBezTo>
                <a:cubicBezTo>
                  <a:pt x="1184149" y="74136"/>
                  <a:pt x="1185577" y="74263"/>
                  <a:pt x="1186387" y="74294"/>
                </a:cubicBezTo>
                <a:lnTo>
                  <a:pt x="1176865" y="121872"/>
                </a:lnTo>
                <a:cubicBezTo>
                  <a:pt x="1176270" y="121840"/>
                  <a:pt x="1174984" y="121713"/>
                  <a:pt x="1173008" y="121491"/>
                </a:cubicBezTo>
                <a:cubicBezTo>
                  <a:pt x="1171032" y="121269"/>
                  <a:pt x="1168509" y="121142"/>
                  <a:pt x="1165438" y="121110"/>
                </a:cubicBezTo>
                <a:cubicBezTo>
                  <a:pt x="1155594" y="121204"/>
                  <a:pt x="1145700" y="124487"/>
                  <a:pt x="1135758" y="130960"/>
                </a:cubicBezTo>
                <a:cubicBezTo>
                  <a:pt x="1125815" y="137432"/>
                  <a:pt x="1116993" y="146529"/>
                  <a:pt x="1109293" y="158251"/>
                </a:cubicBezTo>
                <a:cubicBezTo>
                  <a:pt x="1101593" y="169972"/>
                  <a:pt x="1096186" y="183754"/>
                  <a:pt x="1093070" y="199596"/>
                </a:cubicBezTo>
                <a:lnTo>
                  <a:pt x="1079739" y="270462"/>
                </a:lnTo>
                <a:lnTo>
                  <a:pt x="1031367" y="270462"/>
                </a:lnTo>
                <a:lnTo>
                  <a:pt x="1060314" y="120729"/>
                </a:lnTo>
                <a:cubicBezTo>
                  <a:pt x="1060766" y="118546"/>
                  <a:pt x="1060529" y="116626"/>
                  <a:pt x="1059600" y="114967"/>
                </a:cubicBezTo>
                <a:cubicBezTo>
                  <a:pt x="1058672" y="113308"/>
                  <a:pt x="1056625" y="112435"/>
                  <a:pt x="1053459" y="112347"/>
                </a:cubicBezTo>
                <a:lnTo>
                  <a:pt x="1031748" y="112347"/>
                </a:lnTo>
                <a:lnTo>
                  <a:pt x="1038985" y="76200"/>
                </a:lnTo>
                <a:lnTo>
                  <a:pt x="1089642" y="76200"/>
                </a:lnTo>
                <a:cubicBezTo>
                  <a:pt x="1097228" y="76176"/>
                  <a:pt x="1102815" y="77555"/>
                  <a:pt x="1106401" y="80338"/>
                </a:cubicBezTo>
                <a:cubicBezTo>
                  <a:pt x="1109988" y="83120"/>
                  <a:pt x="1111765" y="87448"/>
                  <a:pt x="1111734" y="93322"/>
                </a:cubicBezTo>
                <a:cubicBezTo>
                  <a:pt x="1111654" y="96398"/>
                  <a:pt x="1110956" y="101092"/>
                  <a:pt x="1109639" y="107404"/>
                </a:cubicBezTo>
                <a:cubicBezTo>
                  <a:pt x="1108321" y="113716"/>
                  <a:pt x="1106862" y="119174"/>
                  <a:pt x="1105259" y="123777"/>
                </a:cubicBezTo>
                <a:lnTo>
                  <a:pt x="1106020" y="123777"/>
                </a:lnTo>
                <a:cubicBezTo>
                  <a:pt x="1112702" y="110026"/>
                  <a:pt x="1122097" y="98321"/>
                  <a:pt x="1134206" y="88663"/>
                </a:cubicBezTo>
                <a:cubicBezTo>
                  <a:pt x="1146315" y="79004"/>
                  <a:pt x="1159900" y="73961"/>
                  <a:pt x="1174960" y="73533"/>
                </a:cubicBezTo>
                <a:close/>
                <a:moveTo>
                  <a:pt x="5431488" y="71628"/>
                </a:moveTo>
                <a:cubicBezTo>
                  <a:pt x="5441985" y="71538"/>
                  <a:pt x="5453208" y="72986"/>
                  <a:pt x="5465158" y="75969"/>
                </a:cubicBezTo>
                <a:cubicBezTo>
                  <a:pt x="5477107" y="78953"/>
                  <a:pt x="5487004" y="84009"/>
                  <a:pt x="5494847" y="91138"/>
                </a:cubicBezTo>
                <a:cubicBezTo>
                  <a:pt x="5502691" y="98267"/>
                  <a:pt x="5505701" y="108005"/>
                  <a:pt x="5503879" y="120351"/>
                </a:cubicBezTo>
                <a:lnTo>
                  <a:pt x="5498925" y="144744"/>
                </a:lnTo>
                <a:lnTo>
                  <a:pt x="5457396" y="144744"/>
                </a:lnTo>
                <a:lnTo>
                  <a:pt x="5459682" y="132548"/>
                </a:lnTo>
                <a:cubicBezTo>
                  <a:pt x="5460429" y="126052"/>
                  <a:pt x="5457508" y="121129"/>
                  <a:pt x="5450920" y="117778"/>
                </a:cubicBezTo>
                <a:cubicBezTo>
                  <a:pt x="5444332" y="114427"/>
                  <a:pt x="5436457" y="112744"/>
                  <a:pt x="5427297" y="112728"/>
                </a:cubicBezTo>
                <a:cubicBezTo>
                  <a:pt x="5414064" y="112935"/>
                  <a:pt x="5402093" y="116460"/>
                  <a:pt x="5391385" y="123301"/>
                </a:cubicBezTo>
                <a:cubicBezTo>
                  <a:pt x="5380677" y="130143"/>
                  <a:pt x="5372149" y="139060"/>
                  <a:pt x="5365801" y="150052"/>
                </a:cubicBezTo>
                <a:cubicBezTo>
                  <a:pt x="5359454" y="161045"/>
                  <a:pt x="5356203" y="172870"/>
                  <a:pt x="5356050" y="185528"/>
                </a:cubicBezTo>
                <a:cubicBezTo>
                  <a:pt x="5356058" y="199733"/>
                  <a:pt x="5360424" y="211343"/>
                  <a:pt x="5369147" y="220355"/>
                </a:cubicBezTo>
                <a:cubicBezTo>
                  <a:pt x="5377871" y="229368"/>
                  <a:pt x="5390904" y="234021"/>
                  <a:pt x="5408247" y="234315"/>
                </a:cubicBezTo>
                <a:cubicBezTo>
                  <a:pt x="5420677" y="234014"/>
                  <a:pt x="5431717" y="231906"/>
                  <a:pt x="5441366" y="227991"/>
                </a:cubicBezTo>
                <a:cubicBezTo>
                  <a:pt x="5451016" y="224076"/>
                  <a:pt x="5458612" y="220161"/>
                  <a:pt x="5464155" y="216245"/>
                </a:cubicBezTo>
                <a:cubicBezTo>
                  <a:pt x="5469699" y="212330"/>
                  <a:pt x="5472526" y="210222"/>
                  <a:pt x="5472636" y="209921"/>
                </a:cubicBezTo>
                <a:lnTo>
                  <a:pt x="5485591" y="246493"/>
                </a:lnTo>
                <a:cubicBezTo>
                  <a:pt x="5485548" y="246845"/>
                  <a:pt x="5482330" y="249312"/>
                  <a:pt x="5475938" y="253892"/>
                </a:cubicBezTo>
                <a:cubicBezTo>
                  <a:pt x="5469546" y="258473"/>
                  <a:pt x="5460233" y="263054"/>
                  <a:pt x="5447998" y="267635"/>
                </a:cubicBezTo>
                <a:cubicBezTo>
                  <a:pt x="5435764" y="272215"/>
                  <a:pt x="5420863" y="274682"/>
                  <a:pt x="5403295" y="275034"/>
                </a:cubicBezTo>
                <a:cubicBezTo>
                  <a:pt x="5372616" y="274544"/>
                  <a:pt x="5348940" y="266391"/>
                  <a:pt x="5332266" y="250575"/>
                </a:cubicBezTo>
                <a:cubicBezTo>
                  <a:pt x="5315594" y="234759"/>
                  <a:pt x="5307154" y="214220"/>
                  <a:pt x="5306949" y="188958"/>
                </a:cubicBezTo>
                <a:cubicBezTo>
                  <a:pt x="5307146" y="168671"/>
                  <a:pt x="5312547" y="149666"/>
                  <a:pt x="5323150" y="131943"/>
                </a:cubicBezTo>
                <a:cubicBezTo>
                  <a:pt x="5333754" y="114220"/>
                  <a:pt x="5348380" y="99822"/>
                  <a:pt x="5367027" y="88749"/>
                </a:cubicBezTo>
                <a:cubicBezTo>
                  <a:pt x="5385674" y="77675"/>
                  <a:pt x="5407162" y="71968"/>
                  <a:pt x="5431488" y="71628"/>
                </a:cubicBezTo>
                <a:close/>
                <a:moveTo>
                  <a:pt x="5214366" y="71628"/>
                </a:moveTo>
                <a:cubicBezTo>
                  <a:pt x="5230957" y="71651"/>
                  <a:pt x="5244122" y="76076"/>
                  <a:pt x="5253861" y="84902"/>
                </a:cubicBezTo>
                <a:cubicBezTo>
                  <a:pt x="5263600" y="93728"/>
                  <a:pt x="5268580" y="106813"/>
                  <a:pt x="5268802" y="124158"/>
                </a:cubicBezTo>
                <a:cubicBezTo>
                  <a:pt x="5268609" y="132601"/>
                  <a:pt x="5267260" y="143232"/>
                  <a:pt x="5264755" y="156051"/>
                </a:cubicBezTo>
                <a:cubicBezTo>
                  <a:pt x="5262250" y="168870"/>
                  <a:pt x="5259744" y="181225"/>
                  <a:pt x="5257237" y="193117"/>
                </a:cubicBezTo>
                <a:cubicBezTo>
                  <a:pt x="5254730" y="205010"/>
                  <a:pt x="5253378" y="213787"/>
                  <a:pt x="5253180" y="219450"/>
                </a:cubicBezTo>
                <a:cubicBezTo>
                  <a:pt x="5253244" y="225437"/>
                  <a:pt x="5254736" y="229566"/>
                  <a:pt x="5257657" y="231837"/>
                </a:cubicBezTo>
                <a:cubicBezTo>
                  <a:pt x="5260578" y="234108"/>
                  <a:pt x="5264547" y="235188"/>
                  <a:pt x="5269563" y="235077"/>
                </a:cubicBezTo>
                <a:cubicBezTo>
                  <a:pt x="5271913" y="235045"/>
                  <a:pt x="5273882" y="234918"/>
                  <a:pt x="5275469" y="234696"/>
                </a:cubicBezTo>
                <a:cubicBezTo>
                  <a:pt x="5277056" y="234473"/>
                  <a:pt x="5277882" y="234346"/>
                  <a:pt x="5277945" y="234315"/>
                </a:cubicBezTo>
                <a:lnTo>
                  <a:pt x="5271088" y="270464"/>
                </a:lnTo>
                <a:cubicBezTo>
                  <a:pt x="5271040" y="270511"/>
                  <a:pt x="5269325" y="270702"/>
                  <a:pt x="5265944" y="271034"/>
                </a:cubicBezTo>
                <a:cubicBezTo>
                  <a:pt x="5262563" y="271367"/>
                  <a:pt x="5257801" y="271558"/>
                  <a:pt x="5251658" y="271605"/>
                </a:cubicBezTo>
                <a:cubicBezTo>
                  <a:pt x="5244715" y="271788"/>
                  <a:pt x="5237581" y="271041"/>
                  <a:pt x="5230258" y="269364"/>
                </a:cubicBezTo>
                <a:cubicBezTo>
                  <a:pt x="5222934" y="267687"/>
                  <a:pt x="5216732" y="263980"/>
                  <a:pt x="5211649" y="258244"/>
                </a:cubicBezTo>
                <a:cubicBezTo>
                  <a:pt x="5206567" y="252507"/>
                  <a:pt x="5203917" y="243641"/>
                  <a:pt x="5203698" y="231647"/>
                </a:cubicBezTo>
                <a:cubicBezTo>
                  <a:pt x="5203881" y="224461"/>
                  <a:pt x="5205164" y="214735"/>
                  <a:pt x="5207547" y="202467"/>
                </a:cubicBezTo>
                <a:cubicBezTo>
                  <a:pt x="5209930" y="190200"/>
                  <a:pt x="5212314" y="178101"/>
                  <a:pt x="5214699" y="166171"/>
                </a:cubicBezTo>
                <a:cubicBezTo>
                  <a:pt x="5217083" y="154241"/>
                  <a:pt x="5218369" y="145190"/>
                  <a:pt x="5218557" y="139017"/>
                </a:cubicBezTo>
                <a:cubicBezTo>
                  <a:pt x="5218620" y="131715"/>
                  <a:pt x="5216684" y="126031"/>
                  <a:pt x="5212747" y="121967"/>
                </a:cubicBezTo>
                <a:cubicBezTo>
                  <a:pt x="5208810" y="117903"/>
                  <a:pt x="5202492" y="115840"/>
                  <a:pt x="5193792" y="115776"/>
                </a:cubicBezTo>
                <a:cubicBezTo>
                  <a:pt x="5176711" y="116356"/>
                  <a:pt x="5162010" y="123293"/>
                  <a:pt x="5149691" y="136588"/>
                </a:cubicBezTo>
                <a:cubicBezTo>
                  <a:pt x="5137372" y="149884"/>
                  <a:pt x="5129340" y="166060"/>
                  <a:pt x="5125593" y="185118"/>
                </a:cubicBezTo>
                <a:lnTo>
                  <a:pt x="5108829" y="270462"/>
                </a:lnTo>
                <a:lnTo>
                  <a:pt x="5060442" y="270462"/>
                </a:lnTo>
                <a:lnTo>
                  <a:pt x="5089779" y="120729"/>
                </a:lnTo>
                <a:cubicBezTo>
                  <a:pt x="5090184" y="118213"/>
                  <a:pt x="5089850" y="116197"/>
                  <a:pt x="5088779" y="114681"/>
                </a:cubicBezTo>
                <a:cubicBezTo>
                  <a:pt x="5087707" y="113165"/>
                  <a:pt x="5085755" y="112387"/>
                  <a:pt x="5082921" y="112347"/>
                </a:cubicBezTo>
                <a:lnTo>
                  <a:pt x="5061204" y="112347"/>
                </a:lnTo>
                <a:lnTo>
                  <a:pt x="5068062" y="76200"/>
                </a:lnTo>
                <a:lnTo>
                  <a:pt x="5119116" y="76200"/>
                </a:lnTo>
                <a:cubicBezTo>
                  <a:pt x="5126688" y="76224"/>
                  <a:pt x="5132213" y="77698"/>
                  <a:pt x="5135689" y="80623"/>
                </a:cubicBezTo>
                <a:cubicBezTo>
                  <a:pt x="5139166" y="83548"/>
                  <a:pt x="5140881" y="87781"/>
                  <a:pt x="5140833" y="93322"/>
                </a:cubicBezTo>
                <a:cubicBezTo>
                  <a:pt x="5140809" y="95676"/>
                  <a:pt x="5140380" y="99054"/>
                  <a:pt x="5139547" y="103454"/>
                </a:cubicBezTo>
                <a:cubicBezTo>
                  <a:pt x="5138714" y="107854"/>
                  <a:pt x="5137618" y="111707"/>
                  <a:pt x="5136261" y="115015"/>
                </a:cubicBezTo>
                <a:lnTo>
                  <a:pt x="5137023" y="115015"/>
                </a:lnTo>
                <a:cubicBezTo>
                  <a:pt x="5138182" y="112203"/>
                  <a:pt x="5141875" y="107382"/>
                  <a:pt x="5148100" y="100553"/>
                </a:cubicBezTo>
                <a:cubicBezTo>
                  <a:pt x="5154325" y="93723"/>
                  <a:pt x="5162985" y="87295"/>
                  <a:pt x="5174079" y="81269"/>
                </a:cubicBezTo>
                <a:cubicBezTo>
                  <a:pt x="5185172" y="75243"/>
                  <a:pt x="5198602" y="72030"/>
                  <a:pt x="5214366" y="71628"/>
                </a:cubicBezTo>
                <a:close/>
                <a:moveTo>
                  <a:pt x="4936225" y="71628"/>
                </a:moveTo>
                <a:cubicBezTo>
                  <a:pt x="4947880" y="71541"/>
                  <a:pt x="4958982" y="73322"/>
                  <a:pt x="4969531" y="76971"/>
                </a:cubicBezTo>
                <a:cubicBezTo>
                  <a:pt x="4980080" y="80620"/>
                  <a:pt x="4988725" y="86661"/>
                  <a:pt x="4995464" y="95093"/>
                </a:cubicBezTo>
                <a:cubicBezTo>
                  <a:pt x="5002204" y="103525"/>
                  <a:pt x="5005686" y="114872"/>
                  <a:pt x="5005911" y="129133"/>
                </a:cubicBezTo>
                <a:cubicBezTo>
                  <a:pt x="5005714" y="137022"/>
                  <a:pt x="5004332" y="146917"/>
                  <a:pt x="5001767" y="158819"/>
                </a:cubicBezTo>
                <a:cubicBezTo>
                  <a:pt x="4999201" y="170722"/>
                  <a:pt x="4996636" y="182306"/>
                  <a:pt x="4994070" y="193573"/>
                </a:cubicBezTo>
                <a:cubicBezTo>
                  <a:pt x="4991504" y="204839"/>
                  <a:pt x="4990123" y="213462"/>
                  <a:pt x="4989925" y="219442"/>
                </a:cubicBezTo>
                <a:cubicBezTo>
                  <a:pt x="4989988" y="225266"/>
                  <a:pt x="4991480" y="229349"/>
                  <a:pt x="4994397" y="231693"/>
                </a:cubicBezTo>
                <a:cubicBezTo>
                  <a:pt x="4997316" y="234036"/>
                  <a:pt x="5001281" y="235164"/>
                  <a:pt x="5006293" y="235077"/>
                </a:cubicBezTo>
                <a:cubicBezTo>
                  <a:pt x="5008642" y="235045"/>
                  <a:pt x="5010610" y="234918"/>
                  <a:pt x="5012198" y="234696"/>
                </a:cubicBezTo>
                <a:cubicBezTo>
                  <a:pt x="5013785" y="234473"/>
                  <a:pt x="5014611" y="234346"/>
                  <a:pt x="5014675" y="234314"/>
                </a:cubicBezTo>
                <a:lnTo>
                  <a:pt x="5007816" y="270464"/>
                </a:lnTo>
                <a:cubicBezTo>
                  <a:pt x="5007856" y="270511"/>
                  <a:pt x="5006254" y="270702"/>
                  <a:pt x="5003010" y="271034"/>
                </a:cubicBezTo>
                <a:cubicBezTo>
                  <a:pt x="4999766" y="271367"/>
                  <a:pt x="4994643" y="271558"/>
                  <a:pt x="4987641" y="271605"/>
                </a:cubicBezTo>
                <a:cubicBezTo>
                  <a:pt x="4976619" y="271930"/>
                  <a:pt x="4966783" y="269853"/>
                  <a:pt x="4958133" y="265375"/>
                </a:cubicBezTo>
                <a:cubicBezTo>
                  <a:pt x="4949484" y="260897"/>
                  <a:pt x="4944214" y="252067"/>
                  <a:pt x="4942324" y="238887"/>
                </a:cubicBezTo>
                <a:lnTo>
                  <a:pt x="4941562" y="238887"/>
                </a:lnTo>
                <a:cubicBezTo>
                  <a:pt x="4941644" y="239333"/>
                  <a:pt x="4939107" y="242457"/>
                  <a:pt x="4933952" y="248258"/>
                </a:cubicBezTo>
                <a:cubicBezTo>
                  <a:pt x="4928796" y="254060"/>
                  <a:pt x="4921290" y="259861"/>
                  <a:pt x="4911433" y="265663"/>
                </a:cubicBezTo>
                <a:cubicBezTo>
                  <a:pt x="4901575" y="271464"/>
                  <a:pt x="4889636" y="274588"/>
                  <a:pt x="4875613" y="275034"/>
                </a:cubicBezTo>
                <a:cubicBezTo>
                  <a:pt x="4860304" y="275027"/>
                  <a:pt x="4847327" y="270856"/>
                  <a:pt x="4836685" y="262522"/>
                </a:cubicBezTo>
                <a:cubicBezTo>
                  <a:pt x="4826042" y="254187"/>
                  <a:pt x="4820491" y="241733"/>
                  <a:pt x="4820031" y="225159"/>
                </a:cubicBezTo>
                <a:cubicBezTo>
                  <a:pt x="4820300" y="210465"/>
                  <a:pt x="4824594" y="198269"/>
                  <a:pt x="4832915" y="188573"/>
                </a:cubicBezTo>
                <a:cubicBezTo>
                  <a:pt x="4841236" y="178877"/>
                  <a:pt x="4851971" y="171245"/>
                  <a:pt x="4865119" y="165676"/>
                </a:cubicBezTo>
                <a:cubicBezTo>
                  <a:pt x="4878268" y="160108"/>
                  <a:pt x="4892219" y="156167"/>
                  <a:pt x="4906973" y="153855"/>
                </a:cubicBezTo>
                <a:cubicBezTo>
                  <a:pt x="4921726" y="151542"/>
                  <a:pt x="4935670" y="150422"/>
                  <a:pt x="4948805" y="150495"/>
                </a:cubicBezTo>
                <a:lnTo>
                  <a:pt x="4955666" y="150495"/>
                </a:lnTo>
                <a:cubicBezTo>
                  <a:pt x="4955761" y="150161"/>
                  <a:pt x="4956143" y="148158"/>
                  <a:pt x="4956810" y="144487"/>
                </a:cubicBezTo>
                <a:cubicBezTo>
                  <a:pt x="4957476" y="140815"/>
                  <a:pt x="4957858" y="137478"/>
                  <a:pt x="4957953" y="134474"/>
                </a:cubicBezTo>
                <a:cubicBezTo>
                  <a:pt x="4957929" y="126797"/>
                  <a:pt x="4955309" y="120885"/>
                  <a:pt x="4950091" y="116736"/>
                </a:cubicBezTo>
                <a:cubicBezTo>
                  <a:pt x="4944873" y="112588"/>
                  <a:pt x="4937201" y="110490"/>
                  <a:pt x="4927076" y="110442"/>
                </a:cubicBezTo>
                <a:cubicBezTo>
                  <a:pt x="4917360" y="110664"/>
                  <a:pt x="4908117" y="112213"/>
                  <a:pt x="4899347" y="115090"/>
                </a:cubicBezTo>
                <a:cubicBezTo>
                  <a:pt x="4890577" y="117968"/>
                  <a:pt x="4883395" y="120845"/>
                  <a:pt x="4877802" y="123722"/>
                </a:cubicBezTo>
                <a:cubicBezTo>
                  <a:pt x="4872208" y="126600"/>
                  <a:pt x="4869319" y="128149"/>
                  <a:pt x="4869133" y="128371"/>
                </a:cubicBezTo>
                <a:lnTo>
                  <a:pt x="4858094" y="92557"/>
                </a:lnTo>
                <a:cubicBezTo>
                  <a:pt x="4858281" y="92299"/>
                  <a:pt x="4861927" y="90490"/>
                  <a:pt x="4869031" y="87131"/>
                </a:cubicBezTo>
                <a:cubicBezTo>
                  <a:pt x="4876135" y="83772"/>
                  <a:pt x="4885569" y="80413"/>
                  <a:pt x="4897332" y="77054"/>
                </a:cubicBezTo>
                <a:cubicBezTo>
                  <a:pt x="4909095" y="73695"/>
                  <a:pt x="4922059" y="71886"/>
                  <a:pt x="4936225" y="71628"/>
                </a:cubicBezTo>
                <a:close/>
                <a:moveTo>
                  <a:pt x="4738116" y="71628"/>
                </a:moveTo>
                <a:cubicBezTo>
                  <a:pt x="4754707" y="71651"/>
                  <a:pt x="4767872" y="76076"/>
                  <a:pt x="4777611" y="84902"/>
                </a:cubicBezTo>
                <a:cubicBezTo>
                  <a:pt x="4787349" y="93728"/>
                  <a:pt x="4792330" y="106813"/>
                  <a:pt x="4792552" y="124158"/>
                </a:cubicBezTo>
                <a:cubicBezTo>
                  <a:pt x="4792359" y="132601"/>
                  <a:pt x="4791010" y="143232"/>
                  <a:pt x="4788505" y="156051"/>
                </a:cubicBezTo>
                <a:cubicBezTo>
                  <a:pt x="4786000" y="168870"/>
                  <a:pt x="4783494" y="181225"/>
                  <a:pt x="4780987" y="193117"/>
                </a:cubicBezTo>
                <a:cubicBezTo>
                  <a:pt x="4778480" y="205010"/>
                  <a:pt x="4777128" y="213787"/>
                  <a:pt x="4776930" y="219450"/>
                </a:cubicBezTo>
                <a:cubicBezTo>
                  <a:pt x="4776994" y="225437"/>
                  <a:pt x="4778486" y="229566"/>
                  <a:pt x="4781407" y="231837"/>
                </a:cubicBezTo>
                <a:cubicBezTo>
                  <a:pt x="4784328" y="234108"/>
                  <a:pt x="4788297" y="235188"/>
                  <a:pt x="4793313" y="235077"/>
                </a:cubicBezTo>
                <a:cubicBezTo>
                  <a:pt x="4795663" y="235045"/>
                  <a:pt x="4797632" y="234918"/>
                  <a:pt x="4799219" y="234696"/>
                </a:cubicBezTo>
                <a:cubicBezTo>
                  <a:pt x="4800806" y="234473"/>
                  <a:pt x="4801632" y="234346"/>
                  <a:pt x="4801695" y="234315"/>
                </a:cubicBezTo>
                <a:lnTo>
                  <a:pt x="4794838" y="270464"/>
                </a:lnTo>
                <a:cubicBezTo>
                  <a:pt x="4794790" y="270511"/>
                  <a:pt x="4793075" y="270702"/>
                  <a:pt x="4789694" y="271034"/>
                </a:cubicBezTo>
                <a:cubicBezTo>
                  <a:pt x="4786313" y="271367"/>
                  <a:pt x="4781551" y="271558"/>
                  <a:pt x="4775408" y="271605"/>
                </a:cubicBezTo>
                <a:cubicBezTo>
                  <a:pt x="4768465" y="271788"/>
                  <a:pt x="4761331" y="271041"/>
                  <a:pt x="4754008" y="269364"/>
                </a:cubicBezTo>
                <a:cubicBezTo>
                  <a:pt x="4746684" y="267687"/>
                  <a:pt x="4740481" y="263980"/>
                  <a:pt x="4735399" y="258244"/>
                </a:cubicBezTo>
                <a:cubicBezTo>
                  <a:pt x="4730317" y="252507"/>
                  <a:pt x="4727667" y="243641"/>
                  <a:pt x="4727448" y="231647"/>
                </a:cubicBezTo>
                <a:cubicBezTo>
                  <a:pt x="4727631" y="224461"/>
                  <a:pt x="4728914" y="214735"/>
                  <a:pt x="4731297" y="202467"/>
                </a:cubicBezTo>
                <a:cubicBezTo>
                  <a:pt x="4733680" y="190200"/>
                  <a:pt x="4736064" y="178101"/>
                  <a:pt x="4738449" y="166171"/>
                </a:cubicBezTo>
                <a:cubicBezTo>
                  <a:pt x="4740833" y="154241"/>
                  <a:pt x="4742119" y="145190"/>
                  <a:pt x="4742307" y="139017"/>
                </a:cubicBezTo>
                <a:cubicBezTo>
                  <a:pt x="4742371" y="131715"/>
                  <a:pt x="4740434" y="126031"/>
                  <a:pt x="4736497" y="121967"/>
                </a:cubicBezTo>
                <a:cubicBezTo>
                  <a:pt x="4732560" y="117903"/>
                  <a:pt x="4726241" y="115840"/>
                  <a:pt x="4717542" y="115776"/>
                </a:cubicBezTo>
                <a:cubicBezTo>
                  <a:pt x="4700461" y="116356"/>
                  <a:pt x="4685760" y="123293"/>
                  <a:pt x="4673441" y="136588"/>
                </a:cubicBezTo>
                <a:cubicBezTo>
                  <a:pt x="4661122" y="149884"/>
                  <a:pt x="4653089" y="166060"/>
                  <a:pt x="4649343" y="185118"/>
                </a:cubicBezTo>
                <a:lnTo>
                  <a:pt x="4632579" y="270462"/>
                </a:lnTo>
                <a:lnTo>
                  <a:pt x="4584192" y="270462"/>
                </a:lnTo>
                <a:lnTo>
                  <a:pt x="4613529" y="120729"/>
                </a:lnTo>
                <a:cubicBezTo>
                  <a:pt x="4613934" y="118213"/>
                  <a:pt x="4613601" y="116197"/>
                  <a:pt x="4612529" y="114681"/>
                </a:cubicBezTo>
                <a:cubicBezTo>
                  <a:pt x="4611457" y="113165"/>
                  <a:pt x="4609505" y="112387"/>
                  <a:pt x="4606671" y="112347"/>
                </a:cubicBezTo>
                <a:lnTo>
                  <a:pt x="4584954" y="112347"/>
                </a:lnTo>
                <a:lnTo>
                  <a:pt x="4591812" y="76200"/>
                </a:lnTo>
                <a:lnTo>
                  <a:pt x="4642866" y="76200"/>
                </a:lnTo>
                <a:cubicBezTo>
                  <a:pt x="4650438" y="76224"/>
                  <a:pt x="4655963" y="77698"/>
                  <a:pt x="4659440" y="80623"/>
                </a:cubicBezTo>
                <a:cubicBezTo>
                  <a:pt x="4662916" y="83548"/>
                  <a:pt x="4664631" y="87781"/>
                  <a:pt x="4664583" y="93322"/>
                </a:cubicBezTo>
                <a:cubicBezTo>
                  <a:pt x="4664559" y="95676"/>
                  <a:pt x="4664131" y="99054"/>
                  <a:pt x="4663297" y="103454"/>
                </a:cubicBezTo>
                <a:cubicBezTo>
                  <a:pt x="4662464" y="107854"/>
                  <a:pt x="4661368" y="111707"/>
                  <a:pt x="4660011" y="115015"/>
                </a:cubicBezTo>
                <a:lnTo>
                  <a:pt x="4660773" y="115015"/>
                </a:lnTo>
                <a:cubicBezTo>
                  <a:pt x="4661933" y="112203"/>
                  <a:pt x="4665625" y="107382"/>
                  <a:pt x="4671850" y="100553"/>
                </a:cubicBezTo>
                <a:cubicBezTo>
                  <a:pt x="4678076" y="93723"/>
                  <a:pt x="4686735" y="87295"/>
                  <a:pt x="4697829" y="81269"/>
                </a:cubicBezTo>
                <a:cubicBezTo>
                  <a:pt x="4708922" y="75243"/>
                  <a:pt x="4722352" y="72030"/>
                  <a:pt x="4738116" y="71628"/>
                </a:cubicBezTo>
                <a:close/>
                <a:moveTo>
                  <a:pt x="4440127" y="71628"/>
                </a:moveTo>
                <a:cubicBezTo>
                  <a:pt x="4459208" y="72246"/>
                  <a:pt x="4473337" y="75957"/>
                  <a:pt x="4482513" y="82759"/>
                </a:cubicBezTo>
                <a:cubicBezTo>
                  <a:pt x="4491688" y="89562"/>
                  <a:pt x="4496864" y="95746"/>
                  <a:pt x="4498038" y="101311"/>
                </a:cubicBezTo>
                <a:lnTo>
                  <a:pt x="4498800" y="101311"/>
                </a:lnTo>
                <a:cubicBezTo>
                  <a:pt x="4498761" y="101311"/>
                  <a:pt x="4498745" y="100741"/>
                  <a:pt x="4498753" y="99599"/>
                </a:cubicBezTo>
                <a:cubicBezTo>
                  <a:pt x="4498761" y="98458"/>
                  <a:pt x="4499031" y="96746"/>
                  <a:pt x="4499563" y="94464"/>
                </a:cubicBezTo>
                <a:cubicBezTo>
                  <a:pt x="4500301" y="89541"/>
                  <a:pt x="4502729" y="85308"/>
                  <a:pt x="4506849" y="81765"/>
                </a:cubicBezTo>
                <a:cubicBezTo>
                  <a:pt x="4510968" y="78221"/>
                  <a:pt x="4516922" y="76366"/>
                  <a:pt x="4524708" y="76200"/>
                </a:cubicBezTo>
                <a:lnTo>
                  <a:pt x="4573476" y="76200"/>
                </a:lnTo>
                <a:lnTo>
                  <a:pt x="4566238" y="112347"/>
                </a:lnTo>
                <a:lnTo>
                  <a:pt x="4547949" y="112347"/>
                </a:lnTo>
                <a:cubicBezTo>
                  <a:pt x="4545251" y="112355"/>
                  <a:pt x="4543028" y="113006"/>
                  <a:pt x="4541282" y="114301"/>
                </a:cubicBezTo>
                <a:cubicBezTo>
                  <a:pt x="4539536" y="115596"/>
                  <a:pt x="4538456" y="117486"/>
                  <a:pt x="4538043" y="119971"/>
                </a:cubicBezTo>
                <a:lnTo>
                  <a:pt x="4510612" y="260563"/>
                </a:lnTo>
                <a:cubicBezTo>
                  <a:pt x="4505912" y="282670"/>
                  <a:pt x="4497827" y="300321"/>
                  <a:pt x="4486354" y="313516"/>
                </a:cubicBezTo>
                <a:cubicBezTo>
                  <a:pt x="4474882" y="326710"/>
                  <a:pt x="4461547" y="336200"/>
                  <a:pt x="4446349" y="341984"/>
                </a:cubicBezTo>
                <a:cubicBezTo>
                  <a:pt x="4431152" y="347768"/>
                  <a:pt x="4415616" y="350597"/>
                  <a:pt x="4399740" y="350472"/>
                </a:cubicBezTo>
                <a:cubicBezTo>
                  <a:pt x="4378387" y="349925"/>
                  <a:pt x="4361508" y="347309"/>
                  <a:pt x="4349102" y="342624"/>
                </a:cubicBezTo>
                <a:cubicBezTo>
                  <a:pt x="4336696" y="337938"/>
                  <a:pt x="4328954" y="334466"/>
                  <a:pt x="4325874" y="332206"/>
                </a:cubicBezTo>
                <a:lnTo>
                  <a:pt x="4345297" y="298309"/>
                </a:lnTo>
                <a:cubicBezTo>
                  <a:pt x="4345472" y="298834"/>
                  <a:pt x="4350166" y="300931"/>
                  <a:pt x="4359382" y="304603"/>
                </a:cubicBezTo>
                <a:cubicBezTo>
                  <a:pt x="4368598" y="308274"/>
                  <a:pt x="4381288" y="310371"/>
                  <a:pt x="4397454" y="310896"/>
                </a:cubicBezTo>
                <a:cubicBezTo>
                  <a:pt x="4413671" y="311182"/>
                  <a:pt x="4427530" y="307368"/>
                  <a:pt x="4439031" y="299456"/>
                </a:cubicBezTo>
                <a:cubicBezTo>
                  <a:pt x="4450532" y="291544"/>
                  <a:pt x="4458391" y="277818"/>
                  <a:pt x="4462605" y="258280"/>
                </a:cubicBezTo>
                <a:cubicBezTo>
                  <a:pt x="4463979" y="251993"/>
                  <a:pt x="4465138" y="247252"/>
                  <a:pt x="4466082" y="244057"/>
                </a:cubicBezTo>
                <a:cubicBezTo>
                  <a:pt x="4467027" y="240862"/>
                  <a:pt x="4467519" y="239260"/>
                  <a:pt x="4467558" y="239252"/>
                </a:cubicBezTo>
                <a:lnTo>
                  <a:pt x="4467178" y="239252"/>
                </a:lnTo>
                <a:cubicBezTo>
                  <a:pt x="4460208" y="248053"/>
                  <a:pt x="4452239" y="254808"/>
                  <a:pt x="4443270" y="259517"/>
                </a:cubicBezTo>
                <a:cubicBezTo>
                  <a:pt x="4434301" y="264226"/>
                  <a:pt x="4423855" y="266605"/>
                  <a:pt x="4411932" y="266652"/>
                </a:cubicBezTo>
                <a:cubicBezTo>
                  <a:pt x="4387497" y="266194"/>
                  <a:pt x="4368966" y="258643"/>
                  <a:pt x="4356339" y="244002"/>
                </a:cubicBezTo>
                <a:cubicBezTo>
                  <a:pt x="4343712" y="229360"/>
                  <a:pt x="4337367" y="210377"/>
                  <a:pt x="4337304" y="187054"/>
                </a:cubicBezTo>
                <a:cubicBezTo>
                  <a:pt x="4337353" y="168590"/>
                  <a:pt x="4341357" y="150596"/>
                  <a:pt x="4349317" y="133073"/>
                </a:cubicBezTo>
                <a:cubicBezTo>
                  <a:pt x="4357276" y="115550"/>
                  <a:pt x="4368897" y="101034"/>
                  <a:pt x="4384179" y="89525"/>
                </a:cubicBezTo>
                <a:cubicBezTo>
                  <a:pt x="4399461" y="78016"/>
                  <a:pt x="4418111" y="72051"/>
                  <a:pt x="4440127" y="71628"/>
                </a:cubicBezTo>
                <a:close/>
                <a:moveTo>
                  <a:pt x="4238991" y="71628"/>
                </a:moveTo>
                <a:cubicBezTo>
                  <a:pt x="4264879" y="71999"/>
                  <a:pt x="4284240" y="78867"/>
                  <a:pt x="4297075" y="92234"/>
                </a:cubicBezTo>
                <a:cubicBezTo>
                  <a:pt x="4309909" y="105601"/>
                  <a:pt x="4316318" y="123241"/>
                  <a:pt x="4316302" y="145154"/>
                </a:cubicBezTo>
                <a:cubicBezTo>
                  <a:pt x="4316032" y="153942"/>
                  <a:pt x="4314953" y="161872"/>
                  <a:pt x="4313066" y="168942"/>
                </a:cubicBezTo>
                <a:cubicBezTo>
                  <a:pt x="4311179" y="176013"/>
                  <a:pt x="4310100" y="179754"/>
                  <a:pt x="4309831" y="180165"/>
                </a:cubicBezTo>
                <a:lnTo>
                  <a:pt x="4176094" y="180165"/>
                </a:lnTo>
                <a:cubicBezTo>
                  <a:pt x="4176046" y="180245"/>
                  <a:pt x="4175856" y="181230"/>
                  <a:pt x="4175522" y="183120"/>
                </a:cubicBezTo>
                <a:cubicBezTo>
                  <a:pt x="4175189" y="185011"/>
                  <a:pt x="4174998" y="187331"/>
                  <a:pt x="4174951" y="190080"/>
                </a:cubicBezTo>
                <a:cubicBezTo>
                  <a:pt x="4175054" y="203101"/>
                  <a:pt x="4179326" y="213667"/>
                  <a:pt x="4187768" y="221778"/>
                </a:cubicBezTo>
                <a:cubicBezTo>
                  <a:pt x="4196210" y="229890"/>
                  <a:pt x="4208202" y="234069"/>
                  <a:pt x="4223743" y="234315"/>
                </a:cubicBezTo>
                <a:cubicBezTo>
                  <a:pt x="4234327" y="234051"/>
                  <a:pt x="4244161" y="232206"/>
                  <a:pt x="4253244" y="228778"/>
                </a:cubicBezTo>
                <a:cubicBezTo>
                  <a:pt x="4262328" y="225351"/>
                  <a:pt x="4269675" y="221924"/>
                  <a:pt x="4275286" y="218496"/>
                </a:cubicBezTo>
                <a:cubicBezTo>
                  <a:pt x="4280897" y="215069"/>
                  <a:pt x="4283784" y="213224"/>
                  <a:pt x="4283949" y="212960"/>
                </a:cubicBezTo>
                <a:lnTo>
                  <a:pt x="4296890" y="249537"/>
                </a:lnTo>
                <a:cubicBezTo>
                  <a:pt x="4296740" y="249852"/>
                  <a:pt x="4293317" y="252055"/>
                  <a:pt x="4286623" y="256148"/>
                </a:cubicBezTo>
                <a:cubicBezTo>
                  <a:pt x="4279928" y="260240"/>
                  <a:pt x="4270861" y="264332"/>
                  <a:pt x="4259423" y="268424"/>
                </a:cubicBezTo>
                <a:cubicBezTo>
                  <a:pt x="4247985" y="272516"/>
                  <a:pt x="4235075" y="274719"/>
                  <a:pt x="4220693" y="275034"/>
                </a:cubicBezTo>
                <a:cubicBezTo>
                  <a:pt x="4190251" y="274489"/>
                  <a:pt x="4166933" y="266446"/>
                  <a:pt x="4150741" y="250906"/>
                </a:cubicBezTo>
                <a:cubicBezTo>
                  <a:pt x="4134550" y="235365"/>
                  <a:pt x="4126379" y="215598"/>
                  <a:pt x="4126230" y="191605"/>
                </a:cubicBezTo>
                <a:cubicBezTo>
                  <a:pt x="4126422" y="169376"/>
                  <a:pt x="4131367" y="149244"/>
                  <a:pt x="4141064" y="131209"/>
                </a:cubicBezTo>
                <a:cubicBezTo>
                  <a:pt x="4150761" y="113174"/>
                  <a:pt x="4164059" y="98800"/>
                  <a:pt x="4180956" y="88088"/>
                </a:cubicBezTo>
                <a:cubicBezTo>
                  <a:pt x="4197853" y="77375"/>
                  <a:pt x="4217198" y="71889"/>
                  <a:pt x="4238991" y="71628"/>
                </a:cubicBezTo>
                <a:close/>
                <a:moveTo>
                  <a:pt x="3867150" y="71628"/>
                </a:moveTo>
                <a:cubicBezTo>
                  <a:pt x="3890538" y="71920"/>
                  <a:pt x="3908594" y="79328"/>
                  <a:pt x="3921315" y="93851"/>
                </a:cubicBezTo>
                <a:cubicBezTo>
                  <a:pt x="3934037" y="108374"/>
                  <a:pt x="3940477" y="128261"/>
                  <a:pt x="3940635" y="153511"/>
                </a:cubicBezTo>
                <a:cubicBezTo>
                  <a:pt x="3940316" y="177690"/>
                  <a:pt x="3935118" y="198864"/>
                  <a:pt x="3925041" y="217034"/>
                </a:cubicBezTo>
                <a:cubicBezTo>
                  <a:pt x="3914964" y="235203"/>
                  <a:pt x="3901923" y="249371"/>
                  <a:pt x="3885920" y="259536"/>
                </a:cubicBezTo>
                <a:cubicBezTo>
                  <a:pt x="3869916" y="269702"/>
                  <a:pt x="3852864" y="274868"/>
                  <a:pt x="3834765" y="275034"/>
                </a:cubicBezTo>
                <a:cubicBezTo>
                  <a:pt x="3822986" y="275058"/>
                  <a:pt x="3812254" y="272727"/>
                  <a:pt x="3802570" y="268042"/>
                </a:cubicBezTo>
                <a:cubicBezTo>
                  <a:pt x="3792887" y="263356"/>
                  <a:pt x="3785203" y="256173"/>
                  <a:pt x="3779520" y="246493"/>
                </a:cubicBezTo>
                <a:lnTo>
                  <a:pt x="3778758" y="246493"/>
                </a:lnTo>
                <a:cubicBezTo>
                  <a:pt x="3778782" y="246604"/>
                  <a:pt x="3778639" y="248285"/>
                  <a:pt x="3778329" y="251535"/>
                </a:cubicBezTo>
                <a:cubicBezTo>
                  <a:pt x="3778020" y="254786"/>
                  <a:pt x="3777401" y="258940"/>
                  <a:pt x="3776472" y="263998"/>
                </a:cubicBezTo>
                <a:lnTo>
                  <a:pt x="3760470" y="346662"/>
                </a:lnTo>
                <a:lnTo>
                  <a:pt x="3712083" y="346662"/>
                </a:lnTo>
                <a:lnTo>
                  <a:pt x="3755898" y="120732"/>
                </a:lnTo>
                <a:cubicBezTo>
                  <a:pt x="3756319" y="118215"/>
                  <a:pt x="3756049" y="116198"/>
                  <a:pt x="3755088" y="114681"/>
                </a:cubicBezTo>
                <a:cubicBezTo>
                  <a:pt x="3754128" y="113165"/>
                  <a:pt x="3752239" y="112387"/>
                  <a:pt x="3749421" y="112347"/>
                </a:cubicBezTo>
                <a:lnTo>
                  <a:pt x="3727704" y="112347"/>
                </a:lnTo>
                <a:lnTo>
                  <a:pt x="3734562" y="76200"/>
                </a:lnTo>
                <a:lnTo>
                  <a:pt x="3784473" y="76200"/>
                </a:lnTo>
                <a:cubicBezTo>
                  <a:pt x="3792514" y="76295"/>
                  <a:pt x="3798054" y="77722"/>
                  <a:pt x="3801094" y="80480"/>
                </a:cubicBezTo>
                <a:cubicBezTo>
                  <a:pt x="3804134" y="83239"/>
                  <a:pt x="3805579" y="86759"/>
                  <a:pt x="3805428" y="91039"/>
                </a:cubicBezTo>
                <a:cubicBezTo>
                  <a:pt x="3805357" y="93116"/>
                  <a:pt x="3804928" y="95621"/>
                  <a:pt x="3804142" y="98554"/>
                </a:cubicBezTo>
                <a:cubicBezTo>
                  <a:pt x="3803356" y="101487"/>
                  <a:pt x="3802642" y="103802"/>
                  <a:pt x="3801999" y="105498"/>
                </a:cubicBezTo>
                <a:lnTo>
                  <a:pt x="3802761" y="105498"/>
                </a:lnTo>
                <a:cubicBezTo>
                  <a:pt x="3809897" y="95429"/>
                  <a:pt x="3818961" y="87310"/>
                  <a:pt x="3829955" y="81142"/>
                </a:cubicBezTo>
                <a:cubicBezTo>
                  <a:pt x="3840948" y="74974"/>
                  <a:pt x="3853347" y="71802"/>
                  <a:pt x="3867150" y="71628"/>
                </a:cubicBezTo>
                <a:close/>
                <a:moveTo>
                  <a:pt x="3528441" y="71628"/>
                </a:moveTo>
                <a:cubicBezTo>
                  <a:pt x="3545033" y="71651"/>
                  <a:pt x="3558198" y="76076"/>
                  <a:pt x="3567936" y="84902"/>
                </a:cubicBezTo>
                <a:cubicBezTo>
                  <a:pt x="3577674" y="93728"/>
                  <a:pt x="3582654" y="106813"/>
                  <a:pt x="3582876" y="124158"/>
                </a:cubicBezTo>
                <a:cubicBezTo>
                  <a:pt x="3582684" y="132601"/>
                  <a:pt x="3581335" y="143232"/>
                  <a:pt x="3578830" y="156051"/>
                </a:cubicBezTo>
                <a:cubicBezTo>
                  <a:pt x="3576325" y="168870"/>
                  <a:pt x="3573819" y="181225"/>
                  <a:pt x="3571312" y="193117"/>
                </a:cubicBezTo>
                <a:cubicBezTo>
                  <a:pt x="3568805" y="205010"/>
                  <a:pt x="3567453" y="213787"/>
                  <a:pt x="3567256" y="219450"/>
                </a:cubicBezTo>
                <a:cubicBezTo>
                  <a:pt x="3567319" y="225437"/>
                  <a:pt x="3568811" y="229566"/>
                  <a:pt x="3571732" y="231837"/>
                </a:cubicBezTo>
                <a:cubicBezTo>
                  <a:pt x="3574653" y="234108"/>
                  <a:pt x="3578622" y="235188"/>
                  <a:pt x="3583638" y="235077"/>
                </a:cubicBezTo>
                <a:cubicBezTo>
                  <a:pt x="3585988" y="235045"/>
                  <a:pt x="3587956" y="234918"/>
                  <a:pt x="3589544" y="234696"/>
                </a:cubicBezTo>
                <a:cubicBezTo>
                  <a:pt x="3591132" y="234473"/>
                  <a:pt x="3591957" y="234346"/>
                  <a:pt x="3592021" y="234315"/>
                </a:cubicBezTo>
                <a:lnTo>
                  <a:pt x="3585163" y="270464"/>
                </a:lnTo>
                <a:cubicBezTo>
                  <a:pt x="3585115" y="270511"/>
                  <a:pt x="3583400" y="270702"/>
                  <a:pt x="3580019" y="271034"/>
                </a:cubicBezTo>
                <a:cubicBezTo>
                  <a:pt x="3576638" y="271367"/>
                  <a:pt x="3571876" y="271558"/>
                  <a:pt x="3565733" y="271605"/>
                </a:cubicBezTo>
                <a:cubicBezTo>
                  <a:pt x="3558790" y="271788"/>
                  <a:pt x="3551657" y="271041"/>
                  <a:pt x="3544333" y="269364"/>
                </a:cubicBezTo>
                <a:cubicBezTo>
                  <a:pt x="3537009" y="267687"/>
                  <a:pt x="3530806" y="263980"/>
                  <a:pt x="3525724" y="258244"/>
                </a:cubicBezTo>
                <a:cubicBezTo>
                  <a:pt x="3520642" y="252507"/>
                  <a:pt x="3517992" y="243641"/>
                  <a:pt x="3517773" y="231647"/>
                </a:cubicBezTo>
                <a:cubicBezTo>
                  <a:pt x="3517956" y="224461"/>
                  <a:pt x="3519239" y="214735"/>
                  <a:pt x="3521622" y="202467"/>
                </a:cubicBezTo>
                <a:cubicBezTo>
                  <a:pt x="3524005" y="190200"/>
                  <a:pt x="3526389" y="178101"/>
                  <a:pt x="3528773" y="166171"/>
                </a:cubicBezTo>
                <a:cubicBezTo>
                  <a:pt x="3531158" y="154241"/>
                  <a:pt x="3532444" y="145190"/>
                  <a:pt x="3532632" y="139017"/>
                </a:cubicBezTo>
                <a:cubicBezTo>
                  <a:pt x="3532696" y="131715"/>
                  <a:pt x="3530759" y="126031"/>
                  <a:pt x="3526822" y="121967"/>
                </a:cubicBezTo>
                <a:cubicBezTo>
                  <a:pt x="3522885" y="117903"/>
                  <a:pt x="3516567" y="115840"/>
                  <a:pt x="3507867" y="115776"/>
                </a:cubicBezTo>
                <a:cubicBezTo>
                  <a:pt x="3490786" y="116356"/>
                  <a:pt x="3476085" y="123293"/>
                  <a:pt x="3463766" y="136588"/>
                </a:cubicBezTo>
                <a:cubicBezTo>
                  <a:pt x="3451448" y="149884"/>
                  <a:pt x="3443414" y="166060"/>
                  <a:pt x="3439668" y="185118"/>
                </a:cubicBezTo>
                <a:lnTo>
                  <a:pt x="3422904" y="270462"/>
                </a:lnTo>
                <a:lnTo>
                  <a:pt x="3374517" y="270462"/>
                </a:lnTo>
                <a:lnTo>
                  <a:pt x="3403854" y="120729"/>
                </a:lnTo>
                <a:cubicBezTo>
                  <a:pt x="3404259" y="118213"/>
                  <a:pt x="3403926" y="116197"/>
                  <a:pt x="3402854" y="114681"/>
                </a:cubicBezTo>
                <a:cubicBezTo>
                  <a:pt x="3401783" y="113165"/>
                  <a:pt x="3399830" y="112387"/>
                  <a:pt x="3396996" y="112347"/>
                </a:cubicBezTo>
                <a:lnTo>
                  <a:pt x="3375279" y="112347"/>
                </a:lnTo>
                <a:lnTo>
                  <a:pt x="3382137" y="76200"/>
                </a:lnTo>
                <a:lnTo>
                  <a:pt x="3433191" y="76200"/>
                </a:lnTo>
                <a:cubicBezTo>
                  <a:pt x="3440764" y="76224"/>
                  <a:pt x="3446288" y="77698"/>
                  <a:pt x="3449765" y="80623"/>
                </a:cubicBezTo>
                <a:cubicBezTo>
                  <a:pt x="3453241" y="83548"/>
                  <a:pt x="3454956" y="87781"/>
                  <a:pt x="3454908" y="93322"/>
                </a:cubicBezTo>
                <a:cubicBezTo>
                  <a:pt x="3454884" y="95676"/>
                  <a:pt x="3454456" y="99054"/>
                  <a:pt x="3453622" y="103454"/>
                </a:cubicBezTo>
                <a:cubicBezTo>
                  <a:pt x="3452789" y="107854"/>
                  <a:pt x="3451693" y="111707"/>
                  <a:pt x="3450336" y="115015"/>
                </a:cubicBezTo>
                <a:lnTo>
                  <a:pt x="3451098" y="115015"/>
                </a:lnTo>
                <a:cubicBezTo>
                  <a:pt x="3452257" y="112203"/>
                  <a:pt x="3455950" y="107382"/>
                  <a:pt x="3462175" y="100553"/>
                </a:cubicBezTo>
                <a:cubicBezTo>
                  <a:pt x="3468401" y="93723"/>
                  <a:pt x="3477060" y="87295"/>
                  <a:pt x="3488154" y="81269"/>
                </a:cubicBezTo>
                <a:cubicBezTo>
                  <a:pt x="3499248" y="75243"/>
                  <a:pt x="3512677" y="72030"/>
                  <a:pt x="3528441" y="71628"/>
                </a:cubicBezTo>
                <a:close/>
                <a:moveTo>
                  <a:pt x="3021700" y="71628"/>
                </a:moveTo>
                <a:cubicBezTo>
                  <a:pt x="3033355" y="71541"/>
                  <a:pt x="3044457" y="73322"/>
                  <a:pt x="3055006" y="76971"/>
                </a:cubicBezTo>
                <a:cubicBezTo>
                  <a:pt x="3065556" y="80620"/>
                  <a:pt x="3074200" y="86661"/>
                  <a:pt x="3080939" y="95093"/>
                </a:cubicBezTo>
                <a:cubicBezTo>
                  <a:pt x="3087679" y="103525"/>
                  <a:pt x="3091161" y="114872"/>
                  <a:pt x="3091386" y="129133"/>
                </a:cubicBezTo>
                <a:cubicBezTo>
                  <a:pt x="3091189" y="137022"/>
                  <a:pt x="3089808" y="146917"/>
                  <a:pt x="3087242" y="158819"/>
                </a:cubicBezTo>
                <a:cubicBezTo>
                  <a:pt x="3084676" y="170722"/>
                  <a:pt x="3082111" y="182306"/>
                  <a:pt x="3079545" y="193573"/>
                </a:cubicBezTo>
                <a:cubicBezTo>
                  <a:pt x="3076979" y="204839"/>
                  <a:pt x="3075598" y="213462"/>
                  <a:pt x="3075400" y="219442"/>
                </a:cubicBezTo>
                <a:cubicBezTo>
                  <a:pt x="3075464" y="225266"/>
                  <a:pt x="3076955" y="229349"/>
                  <a:pt x="3079873" y="231693"/>
                </a:cubicBezTo>
                <a:cubicBezTo>
                  <a:pt x="3082791" y="234036"/>
                  <a:pt x="3086756" y="235164"/>
                  <a:pt x="3091768" y="235077"/>
                </a:cubicBezTo>
                <a:cubicBezTo>
                  <a:pt x="3094117" y="235045"/>
                  <a:pt x="3096086" y="234918"/>
                  <a:pt x="3097673" y="234696"/>
                </a:cubicBezTo>
                <a:cubicBezTo>
                  <a:pt x="3099260" y="234473"/>
                  <a:pt x="3100086" y="234346"/>
                  <a:pt x="3100150" y="234314"/>
                </a:cubicBezTo>
                <a:lnTo>
                  <a:pt x="3093291" y="270464"/>
                </a:lnTo>
                <a:cubicBezTo>
                  <a:pt x="3093331" y="270511"/>
                  <a:pt x="3091729" y="270702"/>
                  <a:pt x="3088485" y="271034"/>
                </a:cubicBezTo>
                <a:cubicBezTo>
                  <a:pt x="3085241" y="271367"/>
                  <a:pt x="3080119" y="271558"/>
                  <a:pt x="3073117" y="271605"/>
                </a:cubicBezTo>
                <a:cubicBezTo>
                  <a:pt x="3062094" y="271930"/>
                  <a:pt x="3052258" y="269853"/>
                  <a:pt x="3043608" y="265375"/>
                </a:cubicBezTo>
                <a:cubicBezTo>
                  <a:pt x="3034959" y="260897"/>
                  <a:pt x="3029690" y="252067"/>
                  <a:pt x="3027799" y="238887"/>
                </a:cubicBezTo>
                <a:lnTo>
                  <a:pt x="3027037" y="238887"/>
                </a:lnTo>
                <a:cubicBezTo>
                  <a:pt x="3027119" y="239333"/>
                  <a:pt x="3024582" y="242457"/>
                  <a:pt x="3019427" y="248258"/>
                </a:cubicBezTo>
                <a:cubicBezTo>
                  <a:pt x="3014271" y="254060"/>
                  <a:pt x="3006765" y="259861"/>
                  <a:pt x="2996908" y="265663"/>
                </a:cubicBezTo>
                <a:cubicBezTo>
                  <a:pt x="2987050" y="271464"/>
                  <a:pt x="2975111" y="274588"/>
                  <a:pt x="2961089" y="275034"/>
                </a:cubicBezTo>
                <a:cubicBezTo>
                  <a:pt x="2945779" y="275027"/>
                  <a:pt x="2932803" y="270856"/>
                  <a:pt x="2922160" y="262522"/>
                </a:cubicBezTo>
                <a:cubicBezTo>
                  <a:pt x="2911517" y="254187"/>
                  <a:pt x="2905966" y="241733"/>
                  <a:pt x="2905506" y="225159"/>
                </a:cubicBezTo>
                <a:cubicBezTo>
                  <a:pt x="2905775" y="210465"/>
                  <a:pt x="2910070" y="198269"/>
                  <a:pt x="2918390" y="188573"/>
                </a:cubicBezTo>
                <a:cubicBezTo>
                  <a:pt x="2926711" y="178877"/>
                  <a:pt x="2937446" y="171245"/>
                  <a:pt x="2950594" y="165676"/>
                </a:cubicBezTo>
                <a:cubicBezTo>
                  <a:pt x="2963743" y="160108"/>
                  <a:pt x="2977695" y="156167"/>
                  <a:pt x="2992448" y="153855"/>
                </a:cubicBezTo>
                <a:cubicBezTo>
                  <a:pt x="3007201" y="151542"/>
                  <a:pt x="3021146" y="150422"/>
                  <a:pt x="3034280" y="150495"/>
                </a:cubicBezTo>
                <a:lnTo>
                  <a:pt x="3041141" y="150495"/>
                </a:lnTo>
                <a:cubicBezTo>
                  <a:pt x="3041237" y="150161"/>
                  <a:pt x="3041618" y="148158"/>
                  <a:pt x="3042285" y="144487"/>
                </a:cubicBezTo>
                <a:cubicBezTo>
                  <a:pt x="3042952" y="140815"/>
                  <a:pt x="3043333" y="137478"/>
                  <a:pt x="3043428" y="134474"/>
                </a:cubicBezTo>
                <a:cubicBezTo>
                  <a:pt x="3043404" y="126797"/>
                  <a:pt x="3040784" y="120885"/>
                  <a:pt x="3035566" y="116736"/>
                </a:cubicBezTo>
                <a:cubicBezTo>
                  <a:pt x="3030348" y="112588"/>
                  <a:pt x="3022677" y="110490"/>
                  <a:pt x="3012551" y="110442"/>
                </a:cubicBezTo>
                <a:cubicBezTo>
                  <a:pt x="3002835" y="110664"/>
                  <a:pt x="2993592" y="112213"/>
                  <a:pt x="2984822" y="115090"/>
                </a:cubicBezTo>
                <a:cubicBezTo>
                  <a:pt x="2976052" y="117968"/>
                  <a:pt x="2968870" y="120845"/>
                  <a:pt x="2963277" y="123722"/>
                </a:cubicBezTo>
                <a:cubicBezTo>
                  <a:pt x="2957684" y="126600"/>
                  <a:pt x="2954794" y="128149"/>
                  <a:pt x="2954608" y="128371"/>
                </a:cubicBezTo>
                <a:lnTo>
                  <a:pt x="2943568" y="92557"/>
                </a:lnTo>
                <a:cubicBezTo>
                  <a:pt x="2943756" y="92299"/>
                  <a:pt x="2947402" y="90490"/>
                  <a:pt x="2954506" y="87131"/>
                </a:cubicBezTo>
                <a:cubicBezTo>
                  <a:pt x="2961610" y="83772"/>
                  <a:pt x="2971044" y="80413"/>
                  <a:pt x="2982807" y="77054"/>
                </a:cubicBezTo>
                <a:cubicBezTo>
                  <a:pt x="2994570" y="73695"/>
                  <a:pt x="3007535" y="71886"/>
                  <a:pt x="3021700" y="71628"/>
                </a:cubicBezTo>
                <a:close/>
                <a:moveTo>
                  <a:pt x="2571369" y="71628"/>
                </a:moveTo>
                <a:cubicBezTo>
                  <a:pt x="2585006" y="71660"/>
                  <a:pt x="2595928" y="75402"/>
                  <a:pt x="2604135" y="82855"/>
                </a:cubicBezTo>
                <a:cubicBezTo>
                  <a:pt x="2612343" y="90309"/>
                  <a:pt x="2617169" y="101282"/>
                  <a:pt x="2618613" y="115776"/>
                </a:cubicBezTo>
                <a:lnTo>
                  <a:pt x="2619375" y="115776"/>
                </a:lnTo>
                <a:cubicBezTo>
                  <a:pt x="2626932" y="103280"/>
                  <a:pt x="2636964" y="92877"/>
                  <a:pt x="2649474" y="84568"/>
                </a:cubicBezTo>
                <a:cubicBezTo>
                  <a:pt x="2661984" y="76258"/>
                  <a:pt x="2676208" y="71945"/>
                  <a:pt x="2692146" y="71628"/>
                </a:cubicBezTo>
                <a:cubicBezTo>
                  <a:pt x="2708190" y="71667"/>
                  <a:pt x="2721021" y="76155"/>
                  <a:pt x="2730641" y="85092"/>
                </a:cubicBezTo>
                <a:cubicBezTo>
                  <a:pt x="2740260" y="94029"/>
                  <a:pt x="2745193" y="107178"/>
                  <a:pt x="2745438" y="124539"/>
                </a:cubicBezTo>
                <a:cubicBezTo>
                  <a:pt x="2745246" y="132618"/>
                  <a:pt x="2743897" y="143046"/>
                  <a:pt x="2741392" y="155825"/>
                </a:cubicBezTo>
                <a:cubicBezTo>
                  <a:pt x="2738887" y="168604"/>
                  <a:pt x="2736381" y="180983"/>
                  <a:pt x="2733874" y="192962"/>
                </a:cubicBezTo>
                <a:cubicBezTo>
                  <a:pt x="2731367" y="204941"/>
                  <a:pt x="2730015" y="213771"/>
                  <a:pt x="2729818" y="219450"/>
                </a:cubicBezTo>
                <a:cubicBezTo>
                  <a:pt x="2729865" y="225437"/>
                  <a:pt x="2731294" y="229566"/>
                  <a:pt x="2734104" y="231837"/>
                </a:cubicBezTo>
                <a:cubicBezTo>
                  <a:pt x="2736914" y="234108"/>
                  <a:pt x="2740819" y="235188"/>
                  <a:pt x="2745820" y="235077"/>
                </a:cubicBezTo>
                <a:cubicBezTo>
                  <a:pt x="2748169" y="235045"/>
                  <a:pt x="2750138" y="234918"/>
                  <a:pt x="2751725" y="234696"/>
                </a:cubicBezTo>
                <a:cubicBezTo>
                  <a:pt x="2753312" y="234473"/>
                  <a:pt x="2754138" y="234346"/>
                  <a:pt x="2754201" y="234315"/>
                </a:cubicBezTo>
                <a:lnTo>
                  <a:pt x="2747344" y="270464"/>
                </a:lnTo>
                <a:cubicBezTo>
                  <a:pt x="2747288" y="270511"/>
                  <a:pt x="2745589" y="270702"/>
                  <a:pt x="2742248" y="271034"/>
                </a:cubicBezTo>
                <a:cubicBezTo>
                  <a:pt x="2738906" y="271367"/>
                  <a:pt x="2734255" y="271558"/>
                  <a:pt x="2728295" y="271605"/>
                </a:cubicBezTo>
                <a:cubicBezTo>
                  <a:pt x="2721227" y="271788"/>
                  <a:pt x="2714004" y="271041"/>
                  <a:pt x="2706626" y="269364"/>
                </a:cubicBezTo>
                <a:cubicBezTo>
                  <a:pt x="2699249" y="267687"/>
                  <a:pt x="2693013" y="263980"/>
                  <a:pt x="2687919" y="258244"/>
                </a:cubicBezTo>
                <a:cubicBezTo>
                  <a:pt x="2682826" y="252507"/>
                  <a:pt x="2680170" y="243641"/>
                  <a:pt x="2679954" y="231647"/>
                </a:cubicBezTo>
                <a:cubicBezTo>
                  <a:pt x="2680142" y="224678"/>
                  <a:pt x="2681458" y="214942"/>
                  <a:pt x="2683902" y="202439"/>
                </a:cubicBezTo>
                <a:cubicBezTo>
                  <a:pt x="2686346" y="189936"/>
                  <a:pt x="2688791" y="177602"/>
                  <a:pt x="2691236" y="165437"/>
                </a:cubicBezTo>
                <a:cubicBezTo>
                  <a:pt x="2693682" y="153272"/>
                  <a:pt x="2695001" y="144211"/>
                  <a:pt x="2695194" y="138255"/>
                </a:cubicBezTo>
                <a:cubicBezTo>
                  <a:pt x="2695361" y="131318"/>
                  <a:pt x="2693789" y="125857"/>
                  <a:pt x="2690479" y="121872"/>
                </a:cubicBezTo>
                <a:cubicBezTo>
                  <a:pt x="2687169" y="117888"/>
                  <a:pt x="2681121" y="115856"/>
                  <a:pt x="2672334" y="115776"/>
                </a:cubicBezTo>
                <a:cubicBezTo>
                  <a:pt x="2661873" y="115976"/>
                  <a:pt x="2652485" y="119344"/>
                  <a:pt x="2644169" y="125880"/>
                </a:cubicBezTo>
                <a:cubicBezTo>
                  <a:pt x="2635852" y="132416"/>
                  <a:pt x="2628891" y="140920"/>
                  <a:pt x="2623284" y="151393"/>
                </a:cubicBezTo>
                <a:cubicBezTo>
                  <a:pt x="2617677" y="161865"/>
                  <a:pt x="2613707" y="173107"/>
                  <a:pt x="2611374" y="185118"/>
                </a:cubicBezTo>
                <a:lnTo>
                  <a:pt x="2594991" y="270462"/>
                </a:lnTo>
                <a:lnTo>
                  <a:pt x="2546604" y="270462"/>
                </a:lnTo>
                <a:lnTo>
                  <a:pt x="2569083" y="154638"/>
                </a:lnTo>
                <a:cubicBezTo>
                  <a:pt x="2569679" y="151392"/>
                  <a:pt x="2570202" y="148264"/>
                  <a:pt x="2570655" y="145256"/>
                </a:cubicBezTo>
                <a:cubicBezTo>
                  <a:pt x="2571107" y="142248"/>
                  <a:pt x="2571345" y="139406"/>
                  <a:pt x="2571369" y="136731"/>
                </a:cubicBezTo>
                <a:cubicBezTo>
                  <a:pt x="2571520" y="130524"/>
                  <a:pt x="2569980" y="125508"/>
                  <a:pt x="2566750" y="121682"/>
                </a:cubicBezTo>
                <a:cubicBezTo>
                  <a:pt x="2563519" y="117856"/>
                  <a:pt x="2557693" y="115887"/>
                  <a:pt x="2549271" y="115776"/>
                </a:cubicBezTo>
                <a:cubicBezTo>
                  <a:pt x="2538187" y="116009"/>
                  <a:pt x="2528351" y="119607"/>
                  <a:pt x="2519765" y="126571"/>
                </a:cubicBezTo>
                <a:cubicBezTo>
                  <a:pt x="2511178" y="133535"/>
                  <a:pt x="2504052" y="142467"/>
                  <a:pt x="2498386" y="153368"/>
                </a:cubicBezTo>
                <a:cubicBezTo>
                  <a:pt x="2492721" y="164269"/>
                  <a:pt x="2488727" y="175741"/>
                  <a:pt x="2486406" y="187785"/>
                </a:cubicBezTo>
                <a:lnTo>
                  <a:pt x="2470404" y="270462"/>
                </a:lnTo>
                <a:lnTo>
                  <a:pt x="2422017" y="270462"/>
                </a:lnTo>
                <a:lnTo>
                  <a:pt x="2451354" y="120348"/>
                </a:lnTo>
                <a:cubicBezTo>
                  <a:pt x="2451759" y="117848"/>
                  <a:pt x="2451426" y="115895"/>
                  <a:pt x="2450354" y="114490"/>
                </a:cubicBezTo>
                <a:cubicBezTo>
                  <a:pt x="2449282" y="113085"/>
                  <a:pt x="2447330" y="112371"/>
                  <a:pt x="2444496" y="112347"/>
                </a:cubicBezTo>
                <a:lnTo>
                  <a:pt x="2422779" y="112347"/>
                </a:lnTo>
                <a:lnTo>
                  <a:pt x="2429637" y="76200"/>
                </a:lnTo>
                <a:lnTo>
                  <a:pt x="2480691" y="76200"/>
                </a:lnTo>
                <a:cubicBezTo>
                  <a:pt x="2488430" y="76255"/>
                  <a:pt x="2494002" y="77761"/>
                  <a:pt x="2497408" y="80718"/>
                </a:cubicBezTo>
                <a:cubicBezTo>
                  <a:pt x="2500813" y="83675"/>
                  <a:pt x="2502479" y="87749"/>
                  <a:pt x="2502409" y="92942"/>
                </a:cubicBezTo>
                <a:cubicBezTo>
                  <a:pt x="2502360" y="95478"/>
                  <a:pt x="2501884" y="98966"/>
                  <a:pt x="2500979" y="103406"/>
                </a:cubicBezTo>
                <a:cubicBezTo>
                  <a:pt x="2500074" y="107846"/>
                  <a:pt x="2499027" y="111715"/>
                  <a:pt x="2497836" y="115015"/>
                </a:cubicBezTo>
                <a:lnTo>
                  <a:pt x="2498598" y="115015"/>
                </a:lnTo>
                <a:cubicBezTo>
                  <a:pt x="2500484" y="111244"/>
                  <a:pt x="2504798" y="105973"/>
                  <a:pt x="2511538" y="99199"/>
                </a:cubicBezTo>
                <a:cubicBezTo>
                  <a:pt x="2518278" y="92426"/>
                  <a:pt x="2526797" y="86224"/>
                  <a:pt x="2537093" y="80593"/>
                </a:cubicBezTo>
                <a:cubicBezTo>
                  <a:pt x="2547390" y="74962"/>
                  <a:pt x="2558815" y="71973"/>
                  <a:pt x="2571369" y="71628"/>
                </a:cubicBezTo>
                <a:close/>
                <a:moveTo>
                  <a:pt x="2314941" y="71628"/>
                </a:moveTo>
                <a:cubicBezTo>
                  <a:pt x="2340829" y="71999"/>
                  <a:pt x="2360190" y="78867"/>
                  <a:pt x="2373024" y="92234"/>
                </a:cubicBezTo>
                <a:cubicBezTo>
                  <a:pt x="2385859" y="105601"/>
                  <a:pt x="2392268" y="123241"/>
                  <a:pt x="2392251" y="145154"/>
                </a:cubicBezTo>
                <a:cubicBezTo>
                  <a:pt x="2391982" y="153942"/>
                  <a:pt x="2390903" y="161872"/>
                  <a:pt x="2389016" y="168942"/>
                </a:cubicBezTo>
                <a:cubicBezTo>
                  <a:pt x="2387129" y="176013"/>
                  <a:pt x="2386050" y="179754"/>
                  <a:pt x="2385781" y="180165"/>
                </a:cubicBezTo>
                <a:lnTo>
                  <a:pt x="2252044" y="180165"/>
                </a:lnTo>
                <a:cubicBezTo>
                  <a:pt x="2251997" y="180245"/>
                  <a:pt x="2251806" y="181230"/>
                  <a:pt x="2251473" y="183120"/>
                </a:cubicBezTo>
                <a:cubicBezTo>
                  <a:pt x="2251139" y="185011"/>
                  <a:pt x="2250948" y="187331"/>
                  <a:pt x="2250901" y="190080"/>
                </a:cubicBezTo>
                <a:cubicBezTo>
                  <a:pt x="2251004" y="203101"/>
                  <a:pt x="2255276" y="213667"/>
                  <a:pt x="2263718" y="221778"/>
                </a:cubicBezTo>
                <a:cubicBezTo>
                  <a:pt x="2272160" y="229890"/>
                  <a:pt x="2284151" y="234069"/>
                  <a:pt x="2299693" y="234315"/>
                </a:cubicBezTo>
                <a:cubicBezTo>
                  <a:pt x="2310277" y="234051"/>
                  <a:pt x="2320110" y="232206"/>
                  <a:pt x="2329194" y="228778"/>
                </a:cubicBezTo>
                <a:cubicBezTo>
                  <a:pt x="2338278" y="225351"/>
                  <a:pt x="2345626" y="221924"/>
                  <a:pt x="2351236" y="218496"/>
                </a:cubicBezTo>
                <a:cubicBezTo>
                  <a:pt x="2356847" y="215069"/>
                  <a:pt x="2359735" y="213224"/>
                  <a:pt x="2359899" y="212960"/>
                </a:cubicBezTo>
                <a:lnTo>
                  <a:pt x="2372840" y="249537"/>
                </a:lnTo>
                <a:cubicBezTo>
                  <a:pt x="2372690" y="249852"/>
                  <a:pt x="2369267" y="252055"/>
                  <a:pt x="2362572" y="256148"/>
                </a:cubicBezTo>
                <a:cubicBezTo>
                  <a:pt x="2355878" y="260240"/>
                  <a:pt x="2346811" y="264332"/>
                  <a:pt x="2335373" y="268424"/>
                </a:cubicBezTo>
                <a:cubicBezTo>
                  <a:pt x="2323934" y="272516"/>
                  <a:pt x="2311025" y="274719"/>
                  <a:pt x="2296644" y="275034"/>
                </a:cubicBezTo>
                <a:cubicBezTo>
                  <a:pt x="2266200" y="274489"/>
                  <a:pt x="2242883" y="266446"/>
                  <a:pt x="2226691" y="250906"/>
                </a:cubicBezTo>
                <a:cubicBezTo>
                  <a:pt x="2210500" y="235365"/>
                  <a:pt x="2202329" y="215598"/>
                  <a:pt x="2202180" y="191605"/>
                </a:cubicBezTo>
                <a:cubicBezTo>
                  <a:pt x="2202372" y="169376"/>
                  <a:pt x="2207317" y="149244"/>
                  <a:pt x="2217014" y="131209"/>
                </a:cubicBezTo>
                <a:cubicBezTo>
                  <a:pt x="2226711" y="113174"/>
                  <a:pt x="2240008" y="98800"/>
                  <a:pt x="2256906" y="88088"/>
                </a:cubicBezTo>
                <a:cubicBezTo>
                  <a:pt x="2273803" y="77375"/>
                  <a:pt x="2293148" y="71889"/>
                  <a:pt x="2314941" y="71628"/>
                </a:cubicBezTo>
                <a:close/>
                <a:moveTo>
                  <a:pt x="2088250" y="71628"/>
                </a:moveTo>
                <a:cubicBezTo>
                  <a:pt x="2099905" y="71541"/>
                  <a:pt x="2111007" y="73322"/>
                  <a:pt x="2121556" y="76971"/>
                </a:cubicBezTo>
                <a:cubicBezTo>
                  <a:pt x="2132106" y="80620"/>
                  <a:pt x="2140750" y="86661"/>
                  <a:pt x="2147489" y="95093"/>
                </a:cubicBezTo>
                <a:cubicBezTo>
                  <a:pt x="2154229" y="103525"/>
                  <a:pt x="2157711" y="114872"/>
                  <a:pt x="2157936" y="129133"/>
                </a:cubicBezTo>
                <a:cubicBezTo>
                  <a:pt x="2157739" y="137022"/>
                  <a:pt x="2156358" y="146917"/>
                  <a:pt x="2153792" y="158819"/>
                </a:cubicBezTo>
                <a:cubicBezTo>
                  <a:pt x="2151226" y="170722"/>
                  <a:pt x="2148661" y="182306"/>
                  <a:pt x="2146095" y="193573"/>
                </a:cubicBezTo>
                <a:cubicBezTo>
                  <a:pt x="2143529" y="204839"/>
                  <a:pt x="2142148" y="213462"/>
                  <a:pt x="2141950" y="219442"/>
                </a:cubicBezTo>
                <a:cubicBezTo>
                  <a:pt x="2142014" y="225266"/>
                  <a:pt x="2143505" y="229349"/>
                  <a:pt x="2146423" y="231693"/>
                </a:cubicBezTo>
                <a:cubicBezTo>
                  <a:pt x="2149341" y="234036"/>
                  <a:pt x="2153306" y="235164"/>
                  <a:pt x="2158318" y="235077"/>
                </a:cubicBezTo>
                <a:cubicBezTo>
                  <a:pt x="2160667" y="235045"/>
                  <a:pt x="2162635" y="234918"/>
                  <a:pt x="2164223" y="234696"/>
                </a:cubicBezTo>
                <a:cubicBezTo>
                  <a:pt x="2165810" y="234473"/>
                  <a:pt x="2166636" y="234346"/>
                  <a:pt x="2166700" y="234314"/>
                </a:cubicBezTo>
                <a:lnTo>
                  <a:pt x="2159841" y="270464"/>
                </a:lnTo>
                <a:cubicBezTo>
                  <a:pt x="2159881" y="270511"/>
                  <a:pt x="2158279" y="270702"/>
                  <a:pt x="2155035" y="271034"/>
                </a:cubicBezTo>
                <a:cubicBezTo>
                  <a:pt x="2151792" y="271367"/>
                  <a:pt x="2146668" y="271558"/>
                  <a:pt x="2139667" y="271605"/>
                </a:cubicBezTo>
                <a:cubicBezTo>
                  <a:pt x="2128644" y="271930"/>
                  <a:pt x="2118808" y="269853"/>
                  <a:pt x="2110158" y="265375"/>
                </a:cubicBezTo>
                <a:cubicBezTo>
                  <a:pt x="2101509" y="260897"/>
                  <a:pt x="2096240" y="252067"/>
                  <a:pt x="2094349" y="238887"/>
                </a:cubicBezTo>
                <a:lnTo>
                  <a:pt x="2093587" y="238887"/>
                </a:lnTo>
                <a:cubicBezTo>
                  <a:pt x="2093669" y="239333"/>
                  <a:pt x="2091132" y="242457"/>
                  <a:pt x="2085977" y="248258"/>
                </a:cubicBezTo>
                <a:cubicBezTo>
                  <a:pt x="2080821" y="254060"/>
                  <a:pt x="2073315" y="259861"/>
                  <a:pt x="2063458" y="265663"/>
                </a:cubicBezTo>
                <a:cubicBezTo>
                  <a:pt x="2053600" y="271464"/>
                  <a:pt x="2041661" y="274588"/>
                  <a:pt x="2027639" y="275034"/>
                </a:cubicBezTo>
                <a:cubicBezTo>
                  <a:pt x="2012329" y="275027"/>
                  <a:pt x="1999353" y="270856"/>
                  <a:pt x="1988710" y="262522"/>
                </a:cubicBezTo>
                <a:cubicBezTo>
                  <a:pt x="1978068" y="254187"/>
                  <a:pt x="1972516" y="241733"/>
                  <a:pt x="1972056" y="225159"/>
                </a:cubicBezTo>
                <a:cubicBezTo>
                  <a:pt x="1972325" y="210465"/>
                  <a:pt x="1976619" y="198269"/>
                  <a:pt x="1984940" y="188573"/>
                </a:cubicBezTo>
                <a:cubicBezTo>
                  <a:pt x="1993261" y="178877"/>
                  <a:pt x="2003996" y="171245"/>
                  <a:pt x="2017144" y="165676"/>
                </a:cubicBezTo>
                <a:cubicBezTo>
                  <a:pt x="2030294" y="160108"/>
                  <a:pt x="2044245" y="156167"/>
                  <a:pt x="2058998" y="153855"/>
                </a:cubicBezTo>
                <a:cubicBezTo>
                  <a:pt x="2073751" y="151542"/>
                  <a:pt x="2087695" y="150422"/>
                  <a:pt x="2100830" y="150495"/>
                </a:cubicBezTo>
                <a:lnTo>
                  <a:pt x="2107691" y="150495"/>
                </a:lnTo>
                <a:cubicBezTo>
                  <a:pt x="2107787" y="150161"/>
                  <a:pt x="2108168" y="148158"/>
                  <a:pt x="2108835" y="144487"/>
                </a:cubicBezTo>
                <a:cubicBezTo>
                  <a:pt x="2109502" y="140815"/>
                  <a:pt x="2109883" y="137478"/>
                  <a:pt x="2109978" y="134474"/>
                </a:cubicBezTo>
                <a:cubicBezTo>
                  <a:pt x="2109954" y="126797"/>
                  <a:pt x="2107334" y="120885"/>
                  <a:pt x="2102116" y="116736"/>
                </a:cubicBezTo>
                <a:cubicBezTo>
                  <a:pt x="2096898" y="112588"/>
                  <a:pt x="2089227" y="110490"/>
                  <a:pt x="2079101" y="110442"/>
                </a:cubicBezTo>
                <a:cubicBezTo>
                  <a:pt x="2069385" y="110664"/>
                  <a:pt x="2060142" y="112213"/>
                  <a:pt x="2051372" y="115090"/>
                </a:cubicBezTo>
                <a:cubicBezTo>
                  <a:pt x="2042602" y="117968"/>
                  <a:pt x="2035420" y="120845"/>
                  <a:pt x="2029827" y="123722"/>
                </a:cubicBezTo>
                <a:cubicBezTo>
                  <a:pt x="2024234" y="126600"/>
                  <a:pt x="2021344" y="128149"/>
                  <a:pt x="2021158" y="128371"/>
                </a:cubicBezTo>
                <a:lnTo>
                  <a:pt x="2010118" y="92557"/>
                </a:lnTo>
                <a:cubicBezTo>
                  <a:pt x="2010306" y="92299"/>
                  <a:pt x="2013952" y="90490"/>
                  <a:pt x="2021056" y="87131"/>
                </a:cubicBezTo>
                <a:cubicBezTo>
                  <a:pt x="2028160" y="83772"/>
                  <a:pt x="2037594" y="80413"/>
                  <a:pt x="2049357" y="77054"/>
                </a:cubicBezTo>
                <a:cubicBezTo>
                  <a:pt x="2061120" y="73695"/>
                  <a:pt x="2074084" y="71886"/>
                  <a:pt x="2088250" y="71628"/>
                </a:cubicBezTo>
                <a:close/>
                <a:moveTo>
                  <a:pt x="1888189" y="71628"/>
                </a:moveTo>
                <a:cubicBezTo>
                  <a:pt x="1898685" y="71538"/>
                  <a:pt x="1909908" y="72986"/>
                  <a:pt x="1921858" y="75969"/>
                </a:cubicBezTo>
                <a:cubicBezTo>
                  <a:pt x="1933807" y="78953"/>
                  <a:pt x="1943704" y="84009"/>
                  <a:pt x="1951547" y="91138"/>
                </a:cubicBezTo>
                <a:cubicBezTo>
                  <a:pt x="1959391" y="98267"/>
                  <a:pt x="1962401" y="108005"/>
                  <a:pt x="1960579" y="120351"/>
                </a:cubicBezTo>
                <a:lnTo>
                  <a:pt x="1955626" y="144744"/>
                </a:lnTo>
                <a:lnTo>
                  <a:pt x="1914097" y="144744"/>
                </a:lnTo>
                <a:lnTo>
                  <a:pt x="1916383" y="132548"/>
                </a:lnTo>
                <a:cubicBezTo>
                  <a:pt x="1917129" y="126052"/>
                  <a:pt x="1914207" y="121129"/>
                  <a:pt x="1907620" y="117778"/>
                </a:cubicBezTo>
                <a:cubicBezTo>
                  <a:pt x="1901031" y="114427"/>
                  <a:pt x="1893157" y="112744"/>
                  <a:pt x="1883998" y="112728"/>
                </a:cubicBezTo>
                <a:cubicBezTo>
                  <a:pt x="1870764" y="112935"/>
                  <a:pt x="1858793" y="116460"/>
                  <a:pt x="1848085" y="123301"/>
                </a:cubicBezTo>
                <a:cubicBezTo>
                  <a:pt x="1837377" y="130143"/>
                  <a:pt x="1828849" y="139060"/>
                  <a:pt x="1822501" y="150052"/>
                </a:cubicBezTo>
                <a:cubicBezTo>
                  <a:pt x="1816154" y="161045"/>
                  <a:pt x="1812903" y="172870"/>
                  <a:pt x="1812751" y="185528"/>
                </a:cubicBezTo>
                <a:cubicBezTo>
                  <a:pt x="1812758" y="199733"/>
                  <a:pt x="1817124" y="211343"/>
                  <a:pt x="1825847" y="220355"/>
                </a:cubicBezTo>
                <a:cubicBezTo>
                  <a:pt x="1834571" y="229368"/>
                  <a:pt x="1847604" y="234021"/>
                  <a:pt x="1864947" y="234315"/>
                </a:cubicBezTo>
                <a:cubicBezTo>
                  <a:pt x="1877377" y="234014"/>
                  <a:pt x="1888416" y="231906"/>
                  <a:pt x="1898066" y="227991"/>
                </a:cubicBezTo>
                <a:cubicBezTo>
                  <a:pt x="1907716" y="224076"/>
                  <a:pt x="1915312" y="220161"/>
                  <a:pt x="1920856" y="216245"/>
                </a:cubicBezTo>
                <a:cubicBezTo>
                  <a:pt x="1926399" y="212330"/>
                  <a:pt x="1929226" y="210222"/>
                  <a:pt x="1929337" y="209921"/>
                </a:cubicBezTo>
                <a:lnTo>
                  <a:pt x="1942291" y="246493"/>
                </a:lnTo>
                <a:cubicBezTo>
                  <a:pt x="1942248" y="246845"/>
                  <a:pt x="1939031" y="249312"/>
                  <a:pt x="1932638" y="253892"/>
                </a:cubicBezTo>
                <a:cubicBezTo>
                  <a:pt x="1926246" y="258473"/>
                  <a:pt x="1916933" y="263054"/>
                  <a:pt x="1904698" y="267635"/>
                </a:cubicBezTo>
                <a:cubicBezTo>
                  <a:pt x="1892464" y="272215"/>
                  <a:pt x="1877563" y="274682"/>
                  <a:pt x="1859995" y="275034"/>
                </a:cubicBezTo>
                <a:cubicBezTo>
                  <a:pt x="1829316" y="274544"/>
                  <a:pt x="1805640" y="266391"/>
                  <a:pt x="1788967" y="250575"/>
                </a:cubicBezTo>
                <a:cubicBezTo>
                  <a:pt x="1772293" y="234759"/>
                  <a:pt x="1763854" y="214220"/>
                  <a:pt x="1763649" y="188958"/>
                </a:cubicBezTo>
                <a:cubicBezTo>
                  <a:pt x="1763846" y="168671"/>
                  <a:pt x="1769247" y="149666"/>
                  <a:pt x="1779851" y="131943"/>
                </a:cubicBezTo>
                <a:cubicBezTo>
                  <a:pt x="1790454" y="114220"/>
                  <a:pt x="1805080" y="99822"/>
                  <a:pt x="1823727" y="88749"/>
                </a:cubicBezTo>
                <a:cubicBezTo>
                  <a:pt x="1842374" y="77675"/>
                  <a:pt x="1863862" y="71968"/>
                  <a:pt x="1888189" y="71628"/>
                </a:cubicBezTo>
                <a:close/>
                <a:moveTo>
                  <a:pt x="1287352" y="71628"/>
                </a:moveTo>
                <a:cubicBezTo>
                  <a:pt x="1306433" y="72246"/>
                  <a:pt x="1320562" y="75957"/>
                  <a:pt x="1329738" y="82759"/>
                </a:cubicBezTo>
                <a:cubicBezTo>
                  <a:pt x="1338913" y="89562"/>
                  <a:pt x="1344089" y="95746"/>
                  <a:pt x="1345264" y="101311"/>
                </a:cubicBezTo>
                <a:lnTo>
                  <a:pt x="1346026" y="101311"/>
                </a:lnTo>
                <a:cubicBezTo>
                  <a:pt x="1345986" y="101311"/>
                  <a:pt x="1345970" y="100741"/>
                  <a:pt x="1345978" y="99599"/>
                </a:cubicBezTo>
                <a:cubicBezTo>
                  <a:pt x="1345986" y="98458"/>
                  <a:pt x="1346256" y="96746"/>
                  <a:pt x="1346788" y="94464"/>
                </a:cubicBezTo>
                <a:cubicBezTo>
                  <a:pt x="1347526" y="89541"/>
                  <a:pt x="1349955" y="85308"/>
                  <a:pt x="1354074" y="81765"/>
                </a:cubicBezTo>
                <a:cubicBezTo>
                  <a:pt x="1358194" y="78221"/>
                  <a:pt x="1364147" y="76366"/>
                  <a:pt x="1371934" y="76200"/>
                </a:cubicBezTo>
                <a:lnTo>
                  <a:pt x="1420701" y="76200"/>
                </a:lnTo>
                <a:lnTo>
                  <a:pt x="1413462" y="112347"/>
                </a:lnTo>
                <a:lnTo>
                  <a:pt x="1395174" y="112347"/>
                </a:lnTo>
                <a:cubicBezTo>
                  <a:pt x="1392476" y="112355"/>
                  <a:pt x="1390253" y="113006"/>
                  <a:pt x="1388507" y="114301"/>
                </a:cubicBezTo>
                <a:cubicBezTo>
                  <a:pt x="1386761" y="115596"/>
                  <a:pt x="1385681" y="117486"/>
                  <a:pt x="1385269" y="119971"/>
                </a:cubicBezTo>
                <a:lnTo>
                  <a:pt x="1357837" y="260563"/>
                </a:lnTo>
                <a:cubicBezTo>
                  <a:pt x="1353137" y="282670"/>
                  <a:pt x="1345052" y="300321"/>
                  <a:pt x="1333579" y="313516"/>
                </a:cubicBezTo>
                <a:cubicBezTo>
                  <a:pt x="1322107" y="326710"/>
                  <a:pt x="1308772" y="336200"/>
                  <a:pt x="1293574" y="341984"/>
                </a:cubicBezTo>
                <a:cubicBezTo>
                  <a:pt x="1278377" y="347768"/>
                  <a:pt x="1262841" y="350597"/>
                  <a:pt x="1246966" y="350472"/>
                </a:cubicBezTo>
                <a:cubicBezTo>
                  <a:pt x="1225612" y="349925"/>
                  <a:pt x="1208732" y="347309"/>
                  <a:pt x="1196327" y="342624"/>
                </a:cubicBezTo>
                <a:cubicBezTo>
                  <a:pt x="1183921" y="337938"/>
                  <a:pt x="1176179" y="334466"/>
                  <a:pt x="1173099" y="332206"/>
                </a:cubicBezTo>
                <a:lnTo>
                  <a:pt x="1192522" y="298309"/>
                </a:lnTo>
                <a:cubicBezTo>
                  <a:pt x="1192697" y="298834"/>
                  <a:pt x="1197391" y="300931"/>
                  <a:pt x="1206607" y="304603"/>
                </a:cubicBezTo>
                <a:cubicBezTo>
                  <a:pt x="1215822" y="308274"/>
                  <a:pt x="1228513" y="310371"/>
                  <a:pt x="1244680" y="310896"/>
                </a:cubicBezTo>
                <a:cubicBezTo>
                  <a:pt x="1260896" y="311182"/>
                  <a:pt x="1274755" y="307368"/>
                  <a:pt x="1286256" y="299456"/>
                </a:cubicBezTo>
                <a:cubicBezTo>
                  <a:pt x="1297758" y="291544"/>
                  <a:pt x="1305616" y="277818"/>
                  <a:pt x="1309831" y="258280"/>
                </a:cubicBezTo>
                <a:cubicBezTo>
                  <a:pt x="1311204" y="251993"/>
                  <a:pt x="1312363" y="247252"/>
                  <a:pt x="1313307" y="244057"/>
                </a:cubicBezTo>
                <a:cubicBezTo>
                  <a:pt x="1314252" y="240862"/>
                  <a:pt x="1314744" y="239260"/>
                  <a:pt x="1314784" y="239252"/>
                </a:cubicBezTo>
                <a:lnTo>
                  <a:pt x="1314403" y="239252"/>
                </a:lnTo>
                <a:cubicBezTo>
                  <a:pt x="1307433" y="248053"/>
                  <a:pt x="1299464" y="254808"/>
                  <a:pt x="1290495" y="259517"/>
                </a:cubicBezTo>
                <a:cubicBezTo>
                  <a:pt x="1281525" y="264226"/>
                  <a:pt x="1271080" y="266605"/>
                  <a:pt x="1259158" y="266652"/>
                </a:cubicBezTo>
                <a:cubicBezTo>
                  <a:pt x="1234722" y="266194"/>
                  <a:pt x="1216191" y="258643"/>
                  <a:pt x="1203564" y="244002"/>
                </a:cubicBezTo>
                <a:cubicBezTo>
                  <a:pt x="1190937" y="229360"/>
                  <a:pt x="1184592" y="210377"/>
                  <a:pt x="1184529" y="187054"/>
                </a:cubicBezTo>
                <a:cubicBezTo>
                  <a:pt x="1184578" y="168590"/>
                  <a:pt x="1188583" y="150596"/>
                  <a:pt x="1196542" y="133073"/>
                </a:cubicBezTo>
                <a:cubicBezTo>
                  <a:pt x="1204502" y="115550"/>
                  <a:pt x="1216122" y="101034"/>
                  <a:pt x="1231404" y="89525"/>
                </a:cubicBezTo>
                <a:cubicBezTo>
                  <a:pt x="1246686" y="78016"/>
                  <a:pt x="1265335" y="72051"/>
                  <a:pt x="1287352" y="71628"/>
                </a:cubicBezTo>
                <a:close/>
                <a:moveTo>
                  <a:pt x="924291" y="71628"/>
                </a:moveTo>
                <a:cubicBezTo>
                  <a:pt x="950178" y="71999"/>
                  <a:pt x="969540" y="78867"/>
                  <a:pt x="982375" y="92234"/>
                </a:cubicBezTo>
                <a:cubicBezTo>
                  <a:pt x="995209" y="105601"/>
                  <a:pt x="1001618" y="123241"/>
                  <a:pt x="1001601" y="145154"/>
                </a:cubicBezTo>
                <a:cubicBezTo>
                  <a:pt x="1001332" y="153942"/>
                  <a:pt x="1000253" y="161872"/>
                  <a:pt x="998366" y="168942"/>
                </a:cubicBezTo>
                <a:cubicBezTo>
                  <a:pt x="996479" y="176013"/>
                  <a:pt x="995400" y="179754"/>
                  <a:pt x="995131" y="180165"/>
                </a:cubicBezTo>
                <a:lnTo>
                  <a:pt x="861394" y="180165"/>
                </a:lnTo>
                <a:cubicBezTo>
                  <a:pt x="861347" y="180245"/>
                  <a:pt x="861156" y="181230"/>
                  <a:pt x="860822" y="183120"/>
                </a:cubicBezTo>
                <a:cubicBezTo>
                  <a:pt x="860489" y="185011"/>
                  <a:pt x="860298" y="187331"/>
                  <a:pt x="860251" y="190080"/>
                </a:cubicBezTo>
                <a:cubicBezTo>
                  <a:pt x="860354" y="203101"/>
                  <a:pt x="864626" y="213667"/>
                  <a:pt x="873068" y="221778"/>
                </a:cubicBezTo>
                <a:cubicBezTo>
                  <a:pt x="881510" y="229890"/>
                  <a:pt x="893502" y="234069"/>
                  <a:pt x="909043" y="234315"/>
                </a:cubicBezTo>
                <a:cubicBezTo>
                  <a:pt x="919627" y="234051"/>
                  <a:pt x="929460" y="232206"/>
                  <a:pt x="938544" y="228778"/>
                </a:cubicBezTo>
                <a:cubicBezTo>
                  <a:pt x="947628" y="225351"/>
                  <a:pt x="954975" y="221924"/>
                  <a:pt x="960586" y="218496"/>
                </a:cubicBezTo>
                <a:cubicBezTo>
                  <a:pt x="966197" y="215069"/>
                  <a:pt x="969084" y="213224"/>
                  <a:pt x="969249" y="212960"/>
                </a:cubicBezTo>
                <a:lnTo>
                  <a:pt x="982190" y="249537"/>
                </a:lnTo>
                <a:cubicBezTo>
                  <a:pt x="982040" y="249852"/>
                  <a:pt x="978617" y="252055"/>
                  <a:pt x="971923" y="256148"/>
                </a:cubicBezTo>
                <a:cubicBezTo>
                  <a:pt x="965228" y="260240"/>
                  <a:pt x="956161" y="264332"/>
                  <a:pt x="944723" y="268424"/>
                </a:cubicBezTo>
                <a:cubicBezTo>
                  <a:pt x="933285" y="272516"/>
                  <a:pt x="920375" y="274719"/>
                  <a:pt x="905994" y="275034"/>
                </a:cubicBezTo>
                <a:cubicBezTo>
                  <a:pt x="875550" y="274489"/>
                  <a:pt x="852233" y="266446"/>
                  <a:pt x="836042" y="250906"/>
                </a:cubicBezTo>
                <a:cubicBezTo>
                  <a:pt x="819850" y="235365"/>
                  <a:pt x="811679" y="215598"/>
                  <a:pt x="811530" y="191605"/>
                </a:cubicBezTo>
                <a:cubicBezTo>
                  <a:pt x="811722" y="169376"/>
                  <a:pt x="816667" y="149244"/>
                  <a:pt x="826364" y="131209"/>
                </a:cubicBezTo>
                <a:cubicBezTo>
                  <a:pt x="836061" y="113174"/>
                  <a:pt x="849358" y="98800"/>
                  <a:pt x="866256" y="88088"/>
                </a:cubicBezTo>
                <a:cubicBezTo>
                  <a:pt x="883153" y="77375"/>
                  <a:pt x="902498" y="71889"/>
                  <a:pt x="924291" y="71628"/>
                </a:cubicBezTo>
                <a:close/>
                <a:moveTo>
                  <a:pt x="714375" y="71628"/>
                </a:moveTo>
                <a:cubicBezTo>
                  <a:pt x="737764" y="71920"/>
                  <a:pt x="755819" y="79328"/>
                  <a:pt x="768541" y="93851"/>
                </a:cubicBezTo>
                <a:cubicBezTo>
                  <a:pt x="781262" y="108374"/>
                  <a:pt x="787702" y="128261"/>
                  <a:pt x="787861" y="153511"/>
                </a:cubicBezTo>
                <a:cubicBezTo>
                  <a:pt x="787541" y="177690"/>
                  <a:pt x="782343" y="198864"/>
                  <a:pt x="772266" y="217034"/>
                </a:cubicBezTo>
                <a:cubicBezTo>
                  <a:pt x="762189" y="235203"/>
                  <a:pt x="749148" y="249371"/>
                  <a:pt x="733145" y="259536"/>
                </a:cubicBezTo>
                <a:cubicBezTo>
                  <a:pt x="717141" y="269702"/>
                  <a:pt x="700089" y="274868"/>
                  <a:pt x="681990" y="275034"/>
                </a:cubicBezTo>
                <a:cubicBezTo>
                  <a:pt x="670211" y="275058"/>
                  <a:pt x="659479" y="272727"/>
                  <a:pt x="649796" y="268042"/>
                </a:cubicBezTo>
                <a:cubicBezTo>
                  <a:pt x="640112" y="263356"/>
                  <a:pt x="632428" y="256173"/>
                  <a:pt x="626745" y="246493"/>
                </a:cubicBezTo>
                <a:lnTo>
                  <a:pt x="625983" y="246493"/>
                </a:lnTo>
                <a:cubicBezTo>
                  <a:pt x="626007" y="246604"/>
                  <a:pt x="625864" y="248285"/>
                  <a:pt x="625555" y="251535"/>
                </a:cubicBezTo>
                <a:cubicBezTo>
                  <a:pt x="625245" y="254786"/>
                  <a:pt x="624626" y="258940"/>
                  <a:pt x="623697" y="263998"/>
                </a:cubicBezTo>
                <a:lnTo>
                  <a:pt x="607695" y="346662"/>
                </a:lnTo>
                <a:lnTo>
                  <a:pt x="559308" y="346662"/>
                </a:lnTo>
                <a:lnTo>
                  <a:pt x="603123" y="120732"/>
                </a:lnTo>
                <a:cubicBezTo>
                  <a:pt x="603544" y="118215"/>
                  <a:pt x="603274" y="116198"/>
                  <a:pt x="602314" y="114681"/>
                </a:cubicBezTo>
                <a:cubicBezTo>
                  <a:pt x="601353" y="113165"/>
                  <a:pt x="599464" y="112387"/>
                  <a:pt x="596646" y="112347"/>
                </a:cubicBezTo>
                <a:lnTo>
                  <a:pt x="574929" y="112347"/>
                </a:lnTo>
                <a:lnTo>
                  <a:pt x="581787" y="76200"/>
                </a:lnTo>
                <a:lnTo>
                  <a:pt x="631698" y="76200"/>
                </a:lnTo>
                <a:cubicBezTo>
                  <a:pt x="639739" y="76295"/>
                  <a:pt x="645279" y="77722"/>
                  <a:pt x="648319" y="80480"/>
                </a:cubicBezTo>
                <a:cubicBezTo>
                  <a:pt x="651359" y="83239"/>
                  <a:pt x="652804" y="86759"/>
                  <a:pt x="652653" y="91039"/>
                </a:cubicBezTo>
                <a:cubicBezTo>
                  <a:pt x="652582" y="93116"/>
                  <a:pt x="652153" y="95621"/>
                  <a:pt x="651367" y="98554"/>
                </a:cubicBezTo>
                <a:cubicBezTo>
                  <a:pt x="650582" y="101487"/>
                  <a:pt x="649867" y="103802"/>
                  <a:pt x="649224" y="105498"/>
                </a:cubicBezTo>
                <a:lnTo>
                  <a:pt x="649986" y="105498"/>
                </a:lnTo>
                <a:cubicBezTo>
                  <a:pt x="657122" y="95429"/>
                  <a:pt x="666187" y="87310"/>
                  <a:pt x="677180" y="81142"/>
                </a:cubicBezTo>
                <a:cubicBezTo>
                  <a:pt x="688173" y="74974"/>
                  <a:pt x="700572" y="71802"/>
                  <a:pt x="714375" y="71628"/>
                </a:cubicBezTo>
                <a:close/>
                <a:moveTo>
                  <a:pt x="3292197" y="0"/>
                </a:moveTo>
                <a:lnTo>
                  <a:pt x="3340941" y="0"/>
                </a:lnTo>
                <a:lnTo>
                  <a:pt x="3332564" y="43005"/>
                </a:lnTo>
                <a:lnTo>
                  <a:pt x="3283819" y="43005"/>
                </a:lnTo>
                <a:close/>
                <a:moveTo>
                  <a:pt x="2844522" y="0"/>
                </a:moveTo>
                <a:lnTo>
                  <a:pt x="2893266" y="0"/>
                </a:lnTo>
                <a:lnTo>
                  <a:pt x="2884889" y="43005"/>
                </a:lnTo>
                <a:lnTo>
                  <a:pt x="2836144" y="43005"/>
                </a:lnTo>
                <a:close/>
                <a:moveTo>
                  <a:pt x="1441311" y="0"/>
                </a:moveTo>
                <a:lnTo>
                  <a:pt x="1519381" y="0"/>
                </a:lnTo>
                <a:lnTo>
                  <a:pt x="1480137" y="204209"/>
                </a:lnTo>
                <a:cubicBezTo>
                  <a:pt x="1479558" y="206749"/>
                  <a:pt x="1479098" y="209290"/>
                  <a:pt x="1478756" y="211831"/>
                </a:cubicBezTo>
                <a:cubicBezTo>
                  <a:pt x="1478415" y="214371"/>
                  <a:pt x="1478240" y="216531"/>
                  <a:pt x="1478232" y="218309"/>
                </a:cubicBezTo>
                <a:cubicBezTo>
                  <a:pt x="1478296" y="224081"/>
                  <a:pt x="1479788" y="227972"/>
                  <a:pt x="1482709" y="229980"/>
                </a:cubicBezTo>
                <a:cubicBezTo>
                  <a:pt x="1485630" y="231989"/>
                  <a:pt x="1489599" y="232926"/>
                  <a:pt x="1494615" y="232791"/>
                </a:cubicBezTo>
                <a:cubicBezTo>
                  <a:pt x="1497314" y="232775"/>
                  <a:pt x="1499442" y="232711"/>
                  <a:pt x="1500997" y="232600"/>
                </a:cubicBezTo>
                <a:cubicBezTo>
                  <a:pt x="1502553" y="232489"/>
                  <a:pt x="1503347" y="232426"/>
                  <a:pt x="1503379" y="232410"/>
                </a:cubicBezTo>
                <a:lnTo>
                  <a:pt x="1495759" y="270845"/>
                </a:lnTo>
                <a:cubicBezTo>
                  <a:pt x="1495608" y="270892"/>
                  <a:pt x="1493909" y="271082"/>
                  <a:pt x="1490663" y="271415"/>
                </a:cubicBezTo>
                <a:cubicBezTo>
                  <a:pt x="1487416" y="271748"/>
                  <a:pt x="1483527" y="271939"/>
                  <a:pt x="1478995" y="271986"/>
                </a:cubicBezTo>
                <a:cubicBezTo>
                  <a:pt x="1471060" y="272153"/>
                  <a:pt x="1463245" y="271227"/>
                  <a:pt x="1455550" y="269210"/>
                </a:cubicBezTo>
                <a:cubicBezTo>
                  <a:pt x="1447855" y="267192"/>
                  <a:pt x="1441449" y="263080"/>
                  <a:pt x="1436334" y="256876"/>
                </a:cubicBezTo>
                <a:cubicBezTo>
                  <a:pt x="1431219" y="250671"/>
                  <a:pt x="1428564" y="241373"/>
                  <a:pt x="1428369" y="228980"/>
                </a:cubicBezTo>
                <a:cubicBezTo>
                  <a:pt x="1428369" y="226114"/>
                  <a:pt x="1428559" y="222986"/>
                  <a:pt x="1428940" y="219596"/>
                </a:cubicBezTo>
                <a:cubicBezTo>
                  <a:pt x="1429321" y="216205"/>
                  <a:pt x="1429892" y="212601"/>
                  <a:pt x="1430653" y="208782"/>
                </a:cubicBezTo>
                <a:lnTo>
                  <a:pt x="1464149" y="36147"/>
                </a:lnTo>
                <a:lnTo>
                  <a:pt x="1434079" y="36147"/>
                </a:lnTo>
                <a:close/>
                <a:moveTo>
                  <a:pt x="52190" y="0"/>
                </a:moveTo>
                <a:lnTo>
                  <a:pt x="167236" y="0"/>
                </a:lnTo>
                <a:lnTo>
                  <a:pt x="159998" y="37671"/>
                </a:lnTo>
                <a:lnTo>
                  <a:pt x="127237" y="37671"/>
                </a:lnTo>
                <a:lnTo>
                  <a:pt x="111999" y="115824"/>
                </a:lnTo>
                <a:lnTo>
                  <a:pt x="235045" y="115824"/>
                </a:lnTo>
                <a:lnTo>
                  <a:pt x="250283" y="37671"/>
                </a:lnTo>
                <a:lnTo>
                  <a:pt x="217521" y="37671"/>
                </a:lnTo>
                <a:lnTo>
                  <a:pt x="224759" y="0"/>
                </a:lnTo>
                <a:lnTo>
                  <a:pt x="339804" y="0"/>
                </a:lnTo>
                <a:lnTo>
                  <a:pt x="332567" y="37671"/>
                </a:lnTo>
                <a:lnTo>
                  <a:pt x="300187" y="37671"/>
                </a:lnTo>
                <a:lnTo>
                  <a:pt x="261711" y="233172"/>
                </a:lnTo>
                <a:lnTo>
                  <a:pt x="294473" y="233172"/>
                </a:lnTo>
                <a:lnTo>
                  <a:pt x="287235" y="270462"/>
                </a:lnTo>
                <a:lnTo>
                  <a:pt x="172188" y="270462"/>
                </a:lnTo>
                <a:lnTo>
                  <a:pt x="179427" y="233172"/>
                </a:lnTo>
                <a:lnTo>
                  <a:pt x="211807" y="233172"/>
                </a:lnTo>
                <a:lnTo>
                  <a:pt x="227045" y="155781"/>
                </a:lnTo>
                <a:lnTo>
                  <a:pt x="104380" y="155781"/>
                </a:lnTo>
                <a:lnTo>
                  <a:pt x="89142" y="233172"/>
                </a:lnTo>
                <a:lnTo>
                  <a:pt x="121522" y="233172"/>
                </a:lnTo>
                <a:lnTo>
                  <a:pt x="114284" y="270462"/>
                </a:lnTo>
                <a:lnTo>
                  <a:pt x="0" y="270462"/>
                </a:lnTo>
                <a:lnTo>
                  <a:pt x="7238" y="233172"/>
                </a:lnTo>
                <a:lnTo>
                  <a:pt x="39238" y="233172"/>
                </a:lnTo>
                <a:lnTo>
                  <a:pt x="77332" y="37671"/>
                </a:lnTo>
                <a:lnTo>
                  <a:pt x="44952" y="37671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 hidden="1"/>
          <p:cNvSpPr txBox="1"/>
          <p:nvPr/>
        </p:nvSpPr>
        <p:spPr>
          <a:xfrm>
            <a:off x="438807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Hyperglycaemia</a:t>
            </a:r>
            <a:r>
              <a:rPr lang="en-US" sz="3000" b="1" dirty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 in pregnancy</a:t>
            </a:r>
          </a:p>
        </p:txBody>
      </p:sp>
      <p:sp>
        <p:nvSpPr>
          <p:cNvPr id="13" name="Text To Outline"/>
          <p:cNvSpPr/>
          <p:nvPr/>
        </p:nvSpPr>
        <p:spPr>
          <a:xfrm>
            <a:off x="8415596" y="2313377"/>
            <a:ext cx="3318625" cy="1607458"/>
          </a:xfrm>
          <a:custGeom>
            <a:avLst/>
            <a:gdLst/>
            <a:ahLst/>
            <a:cxnLst/>
            <a:rect l="l" t="t" r="r" b="b"/>
            <a:pathLst>
              <a:path w="3318625" h="1607458">
                <a:moveTo>
                  <a:pt x="2538901" y="1470901"/>
                </a:moveTo>
                <a:cubicBezTo>
                  <a:pt x="2532607" y="1470773"/>
                  <a:pt x="2524900" y="1471368"/>
                  <a:pt x="2515781" y="1472686"/>
                </a:cubicBezTo>
                <a:cubicBezTo>
                  <a:pt x="2506662" y="1474004"/>
                  <a:pt x="2498526" y="1476813"/>
                  <a:pt x="2491373" y="1481114"/>
                </a:cubicBezTo>
                <a:cubicBezTo>
                  <a:pt x="2484219" y="1485415"/>
                  <a:pt x="2480443" y="1491975"/>
                  <a:pt x="2480044" y="1500795"/>
                </a:cubicBezTo>
                <a:cubicBezTo>
                  <a:pt x="2480006" y="1506070"/>
                  <a:pt x="2481531" y="1510315"/>
                  <a:pt x="2484618" y="1513531"/>
                </a:cubicBezTo>
                <a:cubicBezTo>
                  <a:pt x="2487706" y="1516746"/>
                  <a:pt x="2492585" y="1518399"/>
                  <a:pt x="2499257" y="1518488"/>
                </a:cubicBezTo>
                <a:cubicBezTo>
                  <a:pt x="2506348" y="1518311"/>
                  <a:pt x="2513004" y="1516021"/>
                  <a:pt x="2519226" y="1511618"/>
                </a:cubicBezTo>
                <a:cubicBezTo>
                  <a:pt x="2525447" y="1507216"/>
                  <a:pt x="2530771" y="1501763"/>
                  <a:pt x="2535197" y="1495259"/>
                </a:cubicBezTo>
                <a:cubicBezTo>
                  <a:pt x="2539623" y="1488755"/>
                  <a:pt x="2542687" y="1482262"/>
                  <a:pt x="2544391" y="1475781"/>
                </a:cubicBezTo>
                <a:lnTo>
                  <a:pt x="2545611" y="1470901"/>
                </a:lnTo>
                <a:close/>
                <a:moveTo>
                  <a:pt x="1654760" y="1417561"/>
                </a:moveTo>
                <a:cubicBezTo>
                  <a:pt x="1641621" y="1418025"/>
                  <a:pt x="1630179" y="1424110"/>
                  <a:pt x="1620431" y="1435818"/>
                </a:cubicBezTo>
                <a:cubicBezTo>
                  <a:pt x="1610684" y="1447525"/>
                  <a:pt x="1605566" y="1462073"/>
                  <a:pt x="1605077" y="1479459"/>
                </a:cubicBezTo>
                <a:cubicBezTo>
                  <a:pt x="1605033" y="1489325"/>
                  <a:pt x="1607484" y="1497570"/>
                  <a:pt x="1612431" y="1504196"/>
                </a:cubicBezTo>
                <a:cubicBezTo>
                  <a:pt x="1617377" y="1510822"/>
                  <a:pt x="1625086" y="1514265"/>
                  <a:pt x="1635557" y="1514525"/>
                </a:cubicBezTo>
                <a:cubicBezTo>
                  <a:pt x="1643563" y="1514484"/>
                  <a:pt x="1651360" y="1512026"/>
                  <a:pt x="1658948" y="1507151"/>
                </a:cubicBezTo>
                <a:cubicBezTo>
                  <a:pt x="1666536" y="1502276"/>
                  <a:pt x="1672820" y="1495232"/>
                  <a:pt x="1677800" y="1486021"/>
                </a:cubicBezTo>
                <a:cubicBezTo>
                  <a:pt x="1682781" y="1476809"/>
                  <a:pt x="1685362" y="1465678"/>
                  <a:pt x="1685544" y="1452626"/>
                </a:cubicBezTo>
                <a:cubicBezTo>
                  <a:pt x="1685481" y="1441694"/>
                  <a:pt x="1682789" y="1433143"/>
                  <a:pt x="1677467" y="1426975"/>
                </a:cubicBezTo>
                <a:cubicBezTo>
                  <a:pt x="1672146" y="1420807"/>
                  <a:pt x="1664577" y="1417669"/>
                  <a:pt x="1654760" y="1417561"/>
                </a:cubicBezTo>
                <a:close/>
                <a:moveTo>
                  <a:pt x="2137296" y="1417256"/>
                </a:moveTo>
                <a:cubicBezTo>
                  <a:pt x="2127512" y="1417422"/>
                  <a:pt x="2119174" y="1420173"/>
                  <a:pt x="2112280" y="1425512"/>
                </a:cubicBezTo>
                <a:cubicBezTo>
                  <a:pt x="2105386" y="1430850"/>
                  <a:pt x="2100118" y="1437780"/>
                  <a:pt x="2096475" y="1446303"/>
                </a:cubicBezTo>
                <a:cubicBezTo>
                  <a:pt x="2092833" y="1454826"/>
                  <a:pt x="2090997" y="1463948"/>
                  <a:pt x="2090967" y="1473668"/>
                </a:cubicBezTo>
                <a:cubicBezTo>
                  <a:pt x="2090967" y="1484029"/>
                  <a:pt x="2093557" y="1492275"/>
                  <a:pt x="2098739" y="1498405"/>
                </a:cubicBezTo>
                <a:cubicBezTo>
                  <a:pt x="2103921" y="1504535"/>
                  <a:pt x="2111693" y="1507674"/>
                  <a:pt x="2122056" y="1507820"/>
                </a:cubicBezTo>
                <a:cubicBezTo>
                  <a:pt x="2132419" y="1507554"/>
                  <a:pt x="2141055" y="1504223"/>
                  <a:pt x="2147964" y="1497825"/>
                </a:cubicBezTo>
                <a:cubicBezTo>
                  <a:pt x="2154873" y="1491427"/>
                  <a:pt x="2160055" y="1483555"/>
                  <a:pt x="2163509" y="1474210"/>
                </a:cubicBezTo>
                <a:cubicBezTo>
                  <a:pt x="2166963" y="1464864"/>
                  <a:pt x="2168691" y="1455637"/>
                  <a:pt x="2168691" y="1446529"/>
                </a:cubicBezTo>
                <a:cubicBezTo>
                  <a:pt x="2168468" y="1435437"/>
                  <a:pt x="2165408" y="1427737"/>
                  <a:pt x="2159509" y="1423430"/>
                </a:cubicBezTo>
                <a:cubicBezTo>
                  <a:pt x="2153609" y="1419124"/>
                  <a:pt x="2146205" y="1417065"/>
                  <a:pt x="2137296" y="1417256"/>
                </a:cubicBezTo>
                <a:close/>
                <a:moveTo>
                  <a:pt x="1968310" y="1414208"/>
                </a:moveTo>
                <a:cubicBezTo>
                  <a:pt x="1958405" y="1414335"/>
                  <a:pt x="1949549" y="1417437"/>
                  <a:pt x="1941741" y="1423515"/>
                </a:cubicBezTo>
                <a:cubicBezTo>
                  <a:pt x="1933933" y="1429592"/>
                  <a:pt x="1928050" y="1437882"/>
                  <a:pt x="1924092" y="1448384"/>
                </a:cubicBezTo>
                <a:lnTo>
                  <a:pt x="1992401" y="1448384"/>
                </a:lnTo>
                <a:cubicBezTo>
                  <a:pt x="1992427" y="1448257"/>
                  <a:pt x="1992529" y="1447290"/>
                  <a:pt x="1992706" y="1445485"/>
                </a:cubicBezTo>
                <a:cubicBezTo>
                  <a:pt x="1992885" y="1443679"/>
                  <a:pt x="1992986" y="1441798"/>
                  <a:pt x="1993011" y="1439840"/>
                </a:cubicBezTo>
                <a:cubicBezTo>
                  <a:pt x="1992916" y="1431696"/>
                  <a:pt x="1990667" y="1425403"/>
                  <a:pt x="1986264" y="1420959"/>
                </a:cubicBezTo>
                <a:cubicBezTo>
                  <a:pt x="1981861" y="1416516"/>
                  <a:pt x="1975877" y="1414265"/>
                  <a:pt x="1968310" y="1414208"/>
                </a:cubicBezTo>
                <a:close/>
                <a:moveTo>
                  <a:pt x="3010580" y="1388033"/>
                </a:moveTo>
                <a:lnTo>
                  <a:pt x="3085851" y="1388033"/>
                </a:lnTo>
                <a:lnTo>
                  <a:pt x="3080366" y="1416951"/>
                </a:lnTo>
                <a:lnTo>
                  <a:pt x="3062081" y="1416951"/>
                </a:lnTo>
                <a:lnTo>
                  <a:pt x="3075186" y="1495608"/>
                </a:lnTo>
                <a:cubicBezTo>
                  <a:pt x="3075719" y="1499616"/>
                  <a:pt x="3075871" y="1503262"/>
                  <a:pt x="3075643" y="1506545"/>
                </a:cubicBezTo>
                <a:cubicBezTo>
                  <a:pt x="3075414" y="1509829"/>
                  <a:pt x="3075262" y="1511570"/>
                  <a:pt x="3075186" y="1511766"/>
                </a:cubicBezTo>
                <a:lnTo>
                  <a:pt x="3076100" y="1511766"/>
                </a:lnTo>
                <a:cubicBezTo>
                  <a:pt x="3076137" y="1511570"/>
                  <a:pt x="3076823" y="1509829"/>
                  <a:pt x="3078157" y="1506545"/>
                </a:cubicBezTo>
                <a:cubicBezTo>
                  <a:pt x="3079490" y="1503262"/>
                  <a:pt x="3081242" y="1499616"/>
                  <a:pt x="3083413" y="1495608"/>
                </a:cubicBezTo>
                <a:lnTo>
                  <a:pt x="3126992" y="1416951"/>
                </a:lnTo>
                <a:lnTo>
                  <a:pt x="3109012" y="1416951"/>
                </a:lnTo>
                <a:lnTo>
                  <a:pt x="3114802" y="1388033"/>
                </a:lnTo>
                <a:lnTo>
                  <a:pt x="3189161" y="1388033"/>
                </a:lnTo>
                <a:lnTo>
                  <a:pt x="3183674" y="1416951"/>
                </a:lnTo>
                <a:lnTo>
                  <a:pt x="3165694" y="1416951"/>
                </a:lnTo>
                <a:lnTo>
                  <a:pt x="3080061" y="1563595"/>
                </a:lnTo>
                <a:cubicBezTo>
                  <a:pt x="3070589" y="1579548"/>
                  <a:pt x="3060279" y="1590893"/>
                  <a:pt x="3049130" y="1597631"/>
                </a:cubicBezTo>
                <a:cubicBezTo>
                  <a:pt x="3037981" y="1604368"/>
                  <a:pt x="3026147" y="1607642"/>
                  <a:pt x="3013627" y="1607451"/>
                </a:cubicBezTo>
                <a:cubicBezTo>
                  <a:pt x="3001082" y="1606982"/>
                  <a:pt x="2991508" y="1605105"/>
                  <a:pt x="2984905" y="1601819"/>
                </a:cubicBezTo>
                <a:cubicBezTo>
                  <a:pt x="2978302" y="1598534"/>
                  <a:pt x="2974975" y="1596656"/>
                  <a:pt x="2974925" y="1596187"/>
                </a:cubicBezTo>
                <a:lnTo>
                  <a:pt x="2992295" y="1569083"/>
                </a:lnTo>
                <a:cubicBezTo>
                  <a:pt x="2992308" y="1569362"/>
                  <a:pt x="2994187" y="1570480"/>
                  <a:pt x="2997933" y="1572436"/>
                </a:cubicBezTo>
                <a:cubicBezTo>
                  <a:pt x="3001679" y="1574393"/>
                  <a:pt x="3007215" y="1575511"/>
                  <a:pt x="3014541" y="1575790"/>
                </a:cubicBezTo>
                <a:cubicBezTo>
                  <a:pt x="3020719" y="1575746"/>
                  <a:pt x="3026496" y="1574158"/>
                  <a:pt x="3031874" y="1571026"/>
                </a:cubicBezTo>
                <a:cubicBezTo>
                  <a:pt x="3037251" y="1567895"/>
                  <a:pt x="3041733" y="1563487"/>
                  <a:pt x="3045321" y="1557802"/>
                </a:cubicBezTo>
                <a:lnTo>
                  <a:pt x="3051415" y="1548047"/>
                </a:lnTo>
                <a:lnTo>
                  <a:pt x="3023684" y="1416951"/>
                </a:lnTo>
                <a:lnTo>
                  <a:pt x="3005094" y="1416951"/>
                </a:lnTo>
                <a:close/>
                <a:moveTo>
                  <a:pt x="1178053" y="1388033"/>
                </a:moveTo>
                <a:lnTo>
                  <a:pt x="1240498" y="1388033"/>
                </a:lnTo>
                <a:lnTo>
                  <a:pt x="1220077" y="1493181"/>
                </a:lnTo>
                <a:cubicBezTo>
                  <a:pt x="1219759" y="1494737"/>
                  <a:pt x="1219480" y="1496351"/>
                  <a:pt x="1219239" y="1498021"/>
                </a:cubicBezTo>
                <a:cubicBezTo>
                  <a:pt x="1218997" y="1499692"/>
                  <a:pt x="1218870" y="1501229"/>
                  <a:pt x="1218857" y="1502633"/>
                </a:cubicBezTo>
                <a:cubicBezTo>
                  <a:pt x="1218908" y="1507290"/>
                  <a:pt x="1220102" y="1510555"/>
                  <a:pt x="1222439" y="1512429"/>
                </a:cubicBezTo>
                <a:cubicBezTo>
                  <a:pt x="1224776" y="1514303"/>
                  <a:pt x="1227951" y="1515205"/>
                  <a:pt x="1231964" y="1515135"/>
                </a:cubicBezTo>
                <a:cubicBezTo>
                  <a:pt x="1233843" y="1515109"/>
                  <a:pt x="1235418" y="1515008"/>
                  <a:pt x="1236688" y="1514830"/>
                </a:cubicBezTo>
                <a:cubicBezTo>
                  <a:pt x="1237958" y="1514652"/>
                  <a:pt x="1238619" y="1514550"/>
                  <a:pt x="1238669" y="1514525"/>
                </a:cubicBezTo>
                <a:lnTo>
                  <a:pt x="1233183" y="1543444"/>
                </a:lnTo>
                <a:cubicBezTo>
                  <a:pt x="1233031" y="1543482"/>
                  <a:pt x="1231583" y="1543635"/>
                  <a:pt x="1228840" y="1543901"/>
                </a:cubicBezTo>
                <a:cubicBezTo>
                  <a:pt x="1226097" y="1544167"/>
                  <a:pt x="1222972" y="1544319"/>
                  <a:pt x="1219467" y="1544358"/>
                </a:cubicBezTo>
                <a:cubicBezTo>
                  <a:pt x="1213119" y="1544512"/>
                  <a:pt x="1206867" y="1543933"/>
                  <a:pt x="1200711" y="1542621"/>
                </a:cubicBezTo>
                <a:cubicBezTo>
                  <a:pt x="1194555" y="1541309"/>
                  <a:pt x="1189431" y="1538340"/>
                  <a:pt x="1185339" y="1533713"/>
                </a:cubicBezTo>
                <a:cubicBezTo>
                  <a:pt x="1181247" y="1529086"/>
                  <a:pt x="1179123" y="1521877"/>
                  <a:pt x="1178967" y="1512086"/>
                </a:cubicBezTo>
                <a:cubicBezTo>
                  <a:pt x="1178967" y="1509939"/>
                  <a:pt x="1179119" y="1507525"/>
                  <a:pt x="1179424" y="1504844"/>
                </a:cubicBezTo>
                <a:cubicBezTo>
                  <a:pt x="1179728" y="1502163"/>
                  <a:pt x="1180185" y="1499292"/>
                  <a:pt x="1180794" y="1496230"/>
                </a:cubicBezTo>
                <a:lnTo>
                  <a:pt x="1196324" y="1416951"/>
                </a:lnTo>
                <a:lnTo>
                  <a:pt x="1172261" y="1416951"/>
                </a:lnTo>
                <a:close/>
                <a:moveTo>
                  <a:pt x="1868771" y="1385900"/>
                </a:moveTo>
                <a:cubicBezTo>
                  <a:pt x="1870941" y="1385925"/>
                  <a:pt x="1872846" y="1386027"/>
                  <a:pt x="1874484" y="1386204"/>
                </a:cubicBezTo>
                <a:cubicBezTo>
                  <a:pt x="1876121" y="1386382"/>
                  <a:pt x="1877264" y="1386484"/>
                  <a:pt x="1877911" y="1386509"/>
                </a:cubicBezTo>
                <a:lnTo>
                  <a:pt x="1870294" y="1424571"/>
                </a:lnTo>
                <a:cubicBezTo>
                  <a:pt x="1869818" y="1424546"/>
                  <a:pt x="1868789" y="1424444"/>
                  <a:pt x="1867209" y="1424266"/>
                </a:cubicBezTo>
                <a:cubicBezTo>
                  <a:pt x="1865628" y="1424089"/>
                  <a:pt x="1863609" y="1423987"/>
                  <a:pt x="1861153" y="1423962"/>
                </a:cubicBezTo>
                <a:cubicBezTo>
                  <a:pt x="1853277" y="1424037"/>
                  <a:pt x="1845363" y="1426663"/>
                  <a:pt x="1837408" y="1431841"/>
                </a:cubicBezTo>
                <a:cubicBezTo>
                  <a:pt x="1829454" y="1437019"/>
                  <a:pt x="1822397" y="1444297"/>
                  <a:pt x="1816237" y="1453674"/>
                </a:cubicBezTo>
                <a:cubicBezTo>
                  <a:pt x="1810077" y="1463051"/>
                  <a:pt x="1805751" y="1474077"/>
                  <a:pt x="1803258" y="1486750"/>
                </a:cubicBezTo>
                <a:lnTo>
                  <a:pt x="1792594" y="1543443"/>
                </a:lnTo>
                <a:lnTo>
                  <a:pt x="1753896" y="1543443"/>
                </a:lnTo>
                <a:lnTo>
                  <a:pt x="1777054" y="1423657"/>
                </a:lnTo>
                <a:cubicBezTo>
                  <a:pt x="1777415" y="1421910"/>
                  <a:pt x="1777225" y="1420374"/>
                  <a:pt x="1776482" y="1419047"/>
                </a:cubicBezTo>
                <a:cubicBezTo>
                  <a:pt x="1775739" y="1417719"/>
                  <a:pt x="1774102" y="1417021"/>
                  <a:pt x="1771569" y="1416951"/>
                </a:cubicBezTo>
                <a:lnTo>
                  <a:pt x="1754201" y="1416951"/>
                </a:lnTo>
                <a:lnTo>
                  <a:pt x="1759990" y="1388033"/>
                </a:lnTo>
                <a:lnTo>
                  <a:pt x="1800516" y="1388033"/>
                </a:lnTo>
                <a:cubicBezTo>
                  <a:pt x="1806585" y="1388014"/>
                  <a:pt x="1811054" y="1389118"/>
                  <a:pt x="1813923" y="1391344"/>
                </a:cubicBezTo>
                <a:cubicBezTo>
                  <a:pt x="1816793" y="1393569"/>
                  <a:pt x="1818215" y="1397032"/>
                  <a:pt x="1818189" y="1401731"/>
                </a:cubicBezTo>
                <a:cubicBezTo>
                  <a:pt x="1818125" y="1404192"/>
                  <a:pt x="1817567" y="1407947"/>
                  <a:pt x="1816513" y="1412997"/>
                </a:cubicBezTo>
                <a:cubicBezTo>
                  <a:pt x="1815459" y="1418046"/>
                  <a:pt x="1814291" y="1422413"/>
                  <a:pt x="1813009" y="1426095"/>
                </a:cubicBezTo>
                <a:lnTo>
                  <a:pt x="1813619" y="1426095"/>
                </a:lnTo>
                <a:cubicBezTo>
                  <a:pt x="1818963" y="1415094"/>
                  <a:pt x="1826479" y="1405731"/>
                  <a:pt x="1836167" y="1398004"/>
                </a:cubicBezTo>
                <a:cubicBezTo>
                  <a:pt x="1845854" y="1390277"/>
                  <a:pt x="1856722" y="1386242"/>
                  <a:pt x="1868771" y="1385900"/>
                </a:cubicBezTo>
                <a:close/>
                <a:moveTo>
                  <a:pt x="2930843" y="1384376"/>
                </a:moveTo>
                <a:cubicBezTo>
                  <a:pt x="2939240" y="1384304"/>
                  <a:pt x="2948219" y="1385462"/>
                  <a:pt x="2957778" y="1387849"/>
                </a:cubicBezTo>
                <a:cubicBezTo>
                  <a:pt x="2967338" y="1390236"/>
                  <a:pt x="2975255" y="1394281"/>
                  <a:pt x="2981530" y="1399984"/>
                </a:cubicBezTo>
                <a:cubicBezTo>
                  <a:pt x="2987805" y="1405687"/>
                  <a:pt x="2990213" y="1413477"/>
                  <a:pt x="2988755" y="1423354"/>
                </a:cubicBezTo>
                <a:lnTo>
                  <a:pt x="2984793" y="1442869"/>
                </a:lnTo>
                <a:lnTo>
                  <a:pt x="2951569" y="1442869"/>
                </a:lnTo>
                <a:lnTo>
                  <a:pt x="2953398" y="1433111"/>
                </a:lnTo>
                <a:cubicBezTo>
                  <a:pt x="2953995" y="1427915"/>
                  <a:pt x="2951658" y="1423976"/>
                  <a:pt x="2946388" y="1421296"/>
                </a:cubicBezTo>
                <a:cubicBezTo>
                  <a:pt x="2941117" y="1418615"/>
                  <a:pt x="2934818" y="1417269"/>
                  <a:pt x="2927490" y="1417256"/>
                </a:cubicBezTo>
                <a:cubicBezTo>
                  <a:pt x="2916903" y="1417422"/>
                  <a:pt x="2907327" y="1420241"/>
                  <a:pt x="2898760" y="1425715"/>
                </a:cubicBezTo>
                <a:cubicBezTo>
                  <a:pt x="2890193" y="1431188"/>
                  <a:pt x="2883371" y="1438322"/>
                  <a:pt x="2878293" y="1447115"/>
                </a:cubicBezTo>
                <a:cubicBezTo>
                  <a:pt x="2873215" y="1455909"/>
                  <a:pt x="2870615" y="1465369"/>
                  <a:pt x="2870493" y="1475495"/>
                </a:cubicBezTo>
                <a:cubicBezTo>
                  <a:pt x="2870499" y="1486860"/>
                  <a:pt x="2873991" y="1496147"/>
                  <a:pt x="2880970" y="1503358"/>
                </a:cubicBezTo>
                <a:cubicBezTo>
                  <a:pt x="2887949" y="1510568"/>
                  <a:pt x="2898375" y="1514290"/>
                  <a:pt x="2912250" y="1514525"/>
                </a:cubicBezTo>
                <a:cubicBezTo>
                  <a:pt x="2922194" y="1514284"/>
                  <a:pt x="2931025" y="1512598"/>
                  <a:pt x="2938745" y="1509466"/>
                </a:cubicBezTo>
                <a:cubicBezTo>
                  <a:pt x="2946465" y="1506334"/>
                  <a:pt x="2952542" y="1503202"/>
                  <a:pt x="2956977" y="1500070"/>
                </a:cubicBezTo>
                <a:cubicBezTo>
                  <a:pt x="2961411" y="1496938"/>
                  <a:pt x="2963673" y="1495251"/>
                  <a:pt x="2963761" y="1495010"/>
                </a:cubicBezTo>
                <a:lnTo>
                  <a:pt x="2974125" y="1524268"/>
                </a:lnTo>
                <a:cubicBezTo>
                  <a:pt x="2974091" y="1524549"/>
                  <a:pt x="2971517" y="1526523"/>
                  <a:pt x="2966403" y="1530187"/>
                </a:cubicBezTo>
                <a:cubicBezTo>
                  <a:pt x="2961289" y="1533852"/>
                  <a:pt x="2953839" y="1537517"/>
                  <a:pt x="2944051" y="1541181"/>
                </a:cubicBezTo>
                <a:cubicBezTo>
                  <a:pt x="2934263" y="1544846"/>
                  <a:pt x="2922342" y="1546819"/>
                  <a:pt x="2908288" y="1547101"/>
                </a:cubicBezTo>
                <a:cubicBezTo>
                  <a:pt x="2883745" y="1546709"/>
                  <a:pt x="2864804" y="1540186"/>
                  <a:pt x="2851465" y="1527533"/>
                </a:cubicBezTo>
                <a:cubicBezTo>
                  <a:pt x="2838127" y="1514880"/>
                  <a:pt x="2831375" y="1498449"/>
                  <a:pt x="2831211" y="1478240"/>
                </a:cubicBezTo>
                <a:cubicBezTo>
                  <a:pt x="2831369" y="1462010"/>
                  <a:pt x="2835689" y="1446806"/>
                  <a:pt x="2844173" y="1432628"/>
                </a:cubicBezTo>
                <a:cubicBezTo>
                  <a:pt x="2852655" y="1418450"/>
                  <a:pt x="2864356" y="1406931"/>
                  <a:pt x="2879274" y="1398072"/>
                </a:cubicBezTo>
                <a:cubicBezTo>
                  <a:pt x="2894192" y="1389213"/>
                  <a:pt x="2911381" y="1384648"/>
                  <a:pt x="2930843" y="1384376"/>
                </a:cubicBezTo>
                <a:close/>
                <a:moveTo>
                  <a:pt x="2753335" y="1384376"/>
                </a:moveTo>
                <a:cubicBezTo>
                  <a:pt x="2766608" y="1384394"/>
                  <a:pt x="2777140" y="1387934"/>
                  <a:pt x="2784931" y="1394995"/>
                </a:cubicBezTo>
                <a:cubicBezTo>
                  <a:pt x="2792722" y="1402056"/>
                  <a:pt x="2796706" y="1412524"/>
                  <a:pt x="2796883" y="1426400"/>
                </a:cubicBezTo>
                <a:cubicBezTo>
                  <a:pt x="2796729" y="1433154"/>
                  <a:pt x="2795650" y="1441659"/>
                  <a:pt x="2793646" y="1451914"/>
                </a:cubicBezTo>
                <a:cubicBezTo>
                  <a:pt x="2791642" y="1462169"/>
                  <a:pt x="2789637" y="1472054"/>
                  <a:pt x="2787632" y="1481567"/>
                </a:cubicBezTo>
                <a:cubicBezTo>
                  <a:pt x="2785626" y="1491081"/>
                  <a:pt x="2784545" y="1498103"/>
                  <a:pt x="2784387" y="1502633"/>
                </a:cubicBezTo>
                <a:cubicBezTo>
                  <a:pt x="2784437" y="1507423"/>
                  <a:pt x="2785631" y="1510726"/>
                  <a:pt x="2787968" y="1512543"/>
                </a:cubicBezTo>
                <a:cubicBezTo>
                  <a:pt x="2790305" y="1514360"/>
                  <a:pt x="2793480" y="1515224"/>
                  <a:pt x="2797493" y="1515135"/>
                </a:cubicBezTo>
                <a:cubicBezTo>
                  <a:pt x="2799373" y="1515109"/>
                  <a:pt x="2800947" y="1515008"/>
                  <a:pt x="2802217" y="1514830"/>
                </a:cubicBezTo>
                <a:cubicBezTo>
                  <a:pt x="2803487" y="1514652"/>
                  <a:pt x="2804148" y="1514550"/>
                  <a:pt x="2804199" y="1514525"/>
                </a:cubicBezTo>
                <a:lnTo>
                  <a:pt x="2798712" y="1543444"/>
                </a:lnTo>
                <a:cubicBezTo>
                  <a:pt x="2798674" y="1543482"/>
                  <a:pt x="2797302" y="1543635"/>
                  <a:pt x="2794597" y="1543901"/>
                </a:cubicBezTo>
                <a:cubicBezTo>
                  <a:pt x="2791893" y="1544167"/>
                  <a:pt x="2788083" y="1544319"/>
                  <a:pt x="2783169" y="1544358"/>
                </a:cubicBezTo>
                <a:cubicBezTo>
                  <a:pt x="2777614" y="1544504"/>
                  <a:pt x="2771907" y="1543907"/>
                  <a:pt x="2766049" y="1542565"/>
                </a:cubicBezTo>
                <a:cubicBezTo>
                  <a:pt x="2760189" y="1541223"/>
                  <a:pt x="2755227" y="1538257"/>
                  <a:pt x="2751161" y="1533668"/>
                </a:cubicBezTo>
                <a:cubicBezTo>
                  <a:pt x="2747096" y="1529079"/>
                  <a:pt x="2744975" y="1521986"/>
                  <a:pt x="2744801" y="1512391"/>
                </a:cubicBezTo>
                <a:cubicBezTo>
                  <a:pt x="2744947" y="1506642"/>
                  <a:pt x="2745974" y="1498861"/>
                  <a:pt x="2747880" y="1489047"/>
                </a:cubicBezTo>
                <a:cubicBezTo>
                  <a:pt x="2749786" y="1479233"/>
                  <a:pt x="2751693" y="1469554"/>
                  <a:pt x="2753601" y="1460010"/>
                </a:cubicBezTo>
                <a:cubicBezTo>
                  <a:pt x="2755509" y="1450466"/>
                  <a:pt x="2756538" y="1443225"/>
                  <a:pt x="2756688" y="1438287"/>
                </a:cubicBezTo>
                <a:cubicBezTo>
                  <a:pt x="2756739" y="1432445"/>
                  <a:pt x="2755189" y="1427898"/>
                  <a:pt x="2752040" y="1424647"/>
                </a:cubicBezTo>
                <a:cubicBezTo>
                  <a:pt x="2748890" y="1421396"/>
                  <a:pt x="2743835" y="1419745"/>
                  <a:pt x="2736876" y="1419694"/>
                </a:cubicBezTo>
                <a:cubicBezTo>
                  <a:pt x="2723211" y="1420158"/>
                  <a:pt x="2711451" y="1425708"/>
                  <a:pt x="2701595" y="1436344"/>
                </a:cubicBezTo>
                <a:cubicBezTo>
                  <a:pt x="2691740" y="1446980"/>
                  <a:pt x="2685314" y="1459922"/>
                  <a:pt x="2682317" y="1475168"/>
                </a:cubicBezTo>
                <a:lnTo>
                  <a:pt x="2668905" y="1543443"/>
                </a:lnTo>
                <a:lnTo>
                  <a:pt x="2630196" y="1543443"/>
                </a:lnTo>
                <a:lnTo>
                  <a:pt x="2653665" y="1423657"/>
                </a:lnTo>
                <a:cubicBezTo>
                  <a:pt x="2653989" y="1421644"/>
                  <a:pt x="2653723" y="1420031"/>
                  <a:pt x="2652865" y="1418818"/>
                </a:cubicBezTo>
                <a:cubicBezTo>
                  <a:pt x="2652008" y="1417605"/>
                  <a:pt x="2650446" y="1416983"/>
                  <a:pt x="2648179" y="1416951"/>
                </a:cubicBezTo>
                <a:lnTo>
                  <a:pt x="2630805" y="1416951"/>
                </a:lnTo>
                <a:lnTo>
                  <a:pt x="2636292" y="1388033"/>
                </a:lnTo>
                <a:lnTo>
                  <a:pt x="2677135" y="1388033"/>
                </a:lnTo>
                <a:cubicBezTo>
                  <a:pt x="2683193" y="1388052"/>
                  <a:pt x="2687613" y="1389232"/>
                  <a:pt x="2690394" y="1391572"/>
                </a:cubicBezTo>
                <a:cubicBezTo>
                  <a:pt x="2693175" y="1393912"/>
                  <a:pt x="2694547" y="1397298"/>
                  <a:pt x="2694509" y="1401731"/>
                </a:cubicBezTo>
                <a:cubicBezTo>
                  <a:pt x="2694490" y="1403615"/>
                  <a:pt x="2694147" y="1406316"/>
                  <a:pt x="2693480" y="1409836"/>
                </a:cubicBezTo>
                <a:cubicBezTo>
                  <a:pt x="2692813" y="1413356"/>
                  <a:pt x="2691937" y="1416439"/>
                  <a:pt x="2690851" y="1419085"/>
                </a:cubicBezTo>
                <a:lnTo>
                  <a:pt x="2691461" y="1419085"/>
                </a:lnTo>
                <a:cubicBezTo>
                  <a:pt x="2692388" y="1416836"/>
                  <a:pt x="2695342" y="1412979"/>
                  <a:pt x="2700323" y="1407515"/>
                </a:cubicBezTo>
                <a:cubicBezTo>
                  <a:pt x="2705303" y="1402052"/>
                  <a:pt x="2712231" y="1396910"/>
                  <a:pt x="2721105" y="1392089"/>
                </a:cubicBezTo>
                <a:cubicBezTo>
                  <a:pt x="2729980" y="1387268"/>
                  <a:pt x="2740723" y="1384697"/>
                  <a:pt x="2753335" y="1384376"/>
                </a:cubicBezTo>
                <a:close/>
                <a:moveTo>
                  <a:pt x="2534632" y="1384376"/>
                </a:moveTo>
                <a:cubicBezTo>
                  <a:pt x="2543956" y="1384306"/>
                  <a:pt x="2552838" y="1385731"/>
                  <a:pt x="2561277" y="1388650"/>
                </a:cubicBezTo>
                <a:cubicBezTo>
                  <a:pt x="2569717" y="1391570"/>
                  <a:pt x="2576632" y="1396402"/>
                  <a:pt x="2582023" y="1403148"/>
                </a:cubicBezTo>
                <a:cubicBezTo>
                  <a:pt x="2587415" y="1409894"/>
                  <a:pt x="2590201" y="1418971"/>
                  <a:pt x="2590381" y="1430380"/>
                </a:cubicBezTo>
                <a:cubicBezTo>
                  <a:pt x="2590223" y="1436691"/>
                  <a:pt x="2589118" y="1444607"/>
                  <a:pt x="2587066" y="1454129"/>
                </a:cubicBezTo>
                <a:cubicBezTo>
                  <a:pt x="2585013" y="1463651"/>
                  <a:pt x="2582961" y="1472918"/>
                  <a:pt x="2580908" y="1481931"/>
                </a:cubicBezTo>
                <a:cubicBezTo>
                  <a:pt x="2578855" y="1490944"/>
                  <a:pt x="2577750" y="1497843"/>
                  <a:pt x="2577593" y="1502627"/>
                </a:cubicBezTo>
                <a:cubicBezTo>
                  <a:pt x="2577643" y="1507286"/>
                  <a:pt x="2578836" y="1510553"/>
                  <a:pt x="2581171" y="1512427"/>
                </a:cubicBezTo>
                <a:cubicBezTo>
                  <a:pt x="2583505" y="1514302"/>
                  <a:pt x="2586677" y="1515205"/>
                  <a:pt x="2590686" y="1515135"/>
                </a:cubicBezTo>
                <a:cubicBezTo>
                  <a:pt x="2592566" y="1515109"/>
                  <a:pt x="2594141" y="1515008"/>
                  <a:pt x="2595411" y="1514830"/>
                </a:cubicBezTo>
                <a:cubicBezTo>
                  <a:pt x="2596681" y="1514652"/>
                  <a:pt x="2597341" y="1514550"/>
                  <a:pt x="2597392" y="1514525"/>
                </a:cubicBezTo>
                <a:lnTo>
                  <a:pt x="2591905" y="1543444"/>
                </a:lnTo>
                <a:cubicBezTo>
                  <a:pt x="2591937" y="1543482"/>
                  <a:pt x="2590655" y="1543635"/>
                  <a:pt x="2588061" y="1543901"/>
                </a:cubicBezTo>
                <a:cubicBezTo>
                  <a:pt x="2585465" y="1544167"/>
                  <a:pt x="2581367" y="1544319"/>
                  <a:pt x="2575765" y="1544358"/>
                </a:cubicBezTo>
                <a:cubicBezTo>
                  <a:pt x="2566947" y="1544618"/>
                  <a:pt x="2559079" y="1542956"/>
                  <a:pt x="2552159" y="1539373"/>
                </a:cubicBezTo>
                <a:cubicBezTo>
                  <a:pt x="2545239" y="1535791"/>
                  <a:pt x="2541024" y="1528727"/>
                  <a:pt x="2539511" y="1518183"/>
                </a:cubicBezTo>
                <a:lnTo>
                  <a:pt x="2538901" y="1518183"/>
                </a:lnTo>
                <a:cubicBezTo>
                  <a:pt x="2538967" y="1518540"/>
                  <a:pt x="2536938" y="1521039"/>
                  <a:pt x="2532813" y="1525680"/>
                </a:cubicBezTo>
                <a:cubicBezTo>
                  <a:pt x="2528689" y="1530321"/>
                  <a:pt x="2522684" y="1534962"/>
                  <a:pt x="2514798" y="1539603"/>
                </a:cubicBezTo>
                <a:cubicBezTo>
                  <a:pt x="2506913" y="1544245"/>
                  <a:pt x="2497361" y="1546744"/>
                  <a:pt x="2486143" y="1547101"/>
                </a:cubicBezTo>
                <a:cubicBezTo>
                  <a:pt x="2473895" y="1547095"/>
                  <a:pt x="2463514" y="1543758"/>
                  <a:pt x="2455000" y="1537091"/>
                </a:cubicBezTo>
                <a:cubicBezTo>
                  <a:pt x="2446486" y="1530423"/>
                  <a:pt x="2442045" y="1520460"/>
                  <a:pt x="2441677" y="1507201"/>
                </a:cubicBezTo>
                <a:cubicBezTo>
                  <a:pt x="2441892" y="1495445"/>
                  <a:pt x="2445327" y="1485689"/>
                  <a:pt x="2451984" y="1477932"/>
                </a:cubicBezTo>
                <a:cubicBezTo>
                  <a:pt x="2458641" y="1470175"/>
                  <a:pt x="2467229" y="1464069"/>
                  <a:pt x="2477748" y="1459614"/>
                </a:cubicBezTo>
                <a:cubicBezTo>
                  <a:pt x="2488267" y="1455159"/>
                  <a:pt x="2499428" y="1452007"/>
                  <a:pt x="2511231" y="1450157"/>
                </a:cubicBezTo>
                <a:cubicBezTo>
                  <a:pt x="2523033" y="1448307"/>
                  <a:pt x="2534189" y="1447411"/>
                  <a:pt x="2544696" y="1447469"/>
                </a:cubicBezTo>
                <a:lnTo>
                  <a:pt x="2550185" y="1447469"/>
                </a:lnTo>
                <a:cubicBezTo>
                  <a:pt x="2550261" y="1447202"/>
                  <a:pt x="2550567" y="1445600"/>
                  <a:pt x="2551100" y="1442663"/>
                </a:cubicBezTo>
                <a:cubicBezTo>
                  <a:pt x="2551633" y="1439726"/>
                  <a:pt x="2551939" y="1437055"/>
                  <a:pt x="2552015" y="1434652"/>
                </a:cubicBezTo>
                <a:cubicBezTo>
                  <a:pt x="2551996" y="1428511"/>
                  <a:pt x="2549899" y="1423781"/>
                  <a:pt x="2545725" y="1420462"/>
                </a:cubicBezTo>
                <a:cubicBezTo>
                  <a:pt x="2541551" y="1417144"/>
                  <a:pt x="2535414" y="1415465"/>
                  <a:pt x="2527313" y="1415427"/>
                </a:cubicBezTo>
                <a:cubicBezTo>
                  <a:pt x="2519540" y="1415604"/>
                  <a:pt x="2512146" y="1416844"/>
                  <a:pt x="2505130" y="1419146"/>
                </a:cubicBezTo>
                <a:cubicBezTo>
                  <a:pt x="2498114" y="1421448"/>
                  <a:pt x="2492368" y="1423749"/>
                  <a:pt x="2487893" y="1426051"/>
                </a:cubicBezTo>
                <a:cubicBezTo>
                  <a:pt x="2483419" y="1428353"/>
                  <a:pt x="2481107" y="1429593"/>
                  <a:pt x="2480959" y="1429770"/>
                </a:cubicBezTo>
                <a:lnTo>
                  <a:pt x="2472127" y="1401119"/>
                </a:lnTo>
                <a:cubicBezTo>
                  <a:pt x="2472277" y="1400912"/>
                  <a:pt x="2475194" y="1399465"/>
                  <a:pt x="2480877" y="1396778"/>
                </a:cubicBezTo>
                <a:cubicBezTo>
                  <a:pt x="2486561" y="1394091"/>
                  <a:pt x="2494107" y="1391404"/>
                  <a:pt x="2503517" y="1388717"/>
                </a:cubicBezTo>
                <a:cubicBezTo>
                  <a:pt x="2512929" y="1386029"/>
                  <a:pt x="2523300" y="1384582"/>
                  <a:pt x="2534632" y="1384376"/>
                </a:cubicBezTo>
                <a:close/>
                <a:moveTo>
                  <a:pt x="2372335" y="1384376"/>
                </a:moveTo>
                <a:cubicBezTo>
                  <a:pt x="2385608" y="1384394"/>
                  <a:pt x="2396140" y="1387934"/>
                  <a:pt x="2403931" y="1394995"/>
                </a:cubicBezTo>
                <a:cubicBezTo>
                  <a:pt x="2411722" y="1402056"/>
                  <a:pt x="2415706" y="1412524"/>
                  <a:pt x="2415883" y="1426400"/>
                </a:cubicBezTo>
                <a:cubicBezTo>
                  <a:pt x="2415729" y="1433154"/>
                  <a:pt x="2414650" y="1441659"/>
                  <a:pt x="2412646" y="1451914"/>
                </a:cubicBezTo>
                <a:cubicBezTo>
                  <a:pt x="2410642" y="1462169"/>
                  <a:pt x="2408637" y="1472054"/>
                  <a:pt x="2406632" y="1481567"/>
                </a:cubicBezTo>
                <a:cubicBezTo>
                  <a:pt x="2404626" y="1491081"/>
                  <a:pt x="2403545" y="1498103"/>
                  <a:pt x="2403387" y="1502633"/>
                </a:cubicBezTo>
                <a:cubicBezTo>
                  <a:pt x="2403437" y="1507423"/>
                  <a:pt x="2404631" y="1510726"/>
                  <a:pt x="2406968" y="1512543"/>
                </a:cubicBezTo>
                <a:cubicBezTo>
                  <a:pt x="2409305" y="1514360"/>
                  <a:pt x="2412480" y="1515224"/>
                  <a:pt x="2416493" y="1515135"/>
                </a:cubicBezTo>
                <a:cubicBezTo>
                  <a:pt x="2418373" y="1515109"/>
                  <a:pt x="2419947" y="1515008"/>
                  <a:pt x="2421217" y="1514830"/>
                </a:cubicBezTo>
                <a:cubicBezTo>
                  <a:pt x="2422487" y="1514652"/>
                  <a:pt x="2423148" y="1514550"/>
                  <a:pt x="2423199" y="1514525"/>
                </a:cubicBezTo>
                <a:lnTo>
                  <a:pt x="2417712" y="1543444"/>
                </a:lnTo>
                <a:cubicBezTo>
                  <a:pt x="2417674" y="1543482"/>
                  <a:pt x="2416303" y="1543635"/>
                  <a:pt x="2413597" y="1543901"/>
                </a:cubicBezTo>
                <a:cubicBezTo>
                  <a:pt x="2410893" y="1544167"/>
                  <a:pt x="2407083" y="1544319"/>
                  <a:pt x="2402169" y="1544358"/>
                </a:cubicBezTo>
                <a:cubicBezTo>
                  <a:pt x="2396614" y="1544504"/>
                  <a:pt x="2390907" y="1543907"/>
                  <a:pt x="2385049" y="1542565"/>
                </a:cubicBezTo>
                <a:cubicBezTo>
                  <a:pt x="2379189" y="1541223"/>
                  <a:pt x="2374227" y="1538257"/>
                  <a:pt x="2370161" y="1533668"/>
                </a:cubicBezTo>
                <a:cubicBezTo>
                  <a:pt x="2366096" y="1529079"/>
                  <a:pt x="2363975" y="1521986"/>
                  <a:pt x="2363801" y="1512391"/>
                </a:cubicBezTo>
                <a:cubicBezTo>
                  <a:pt x="2363947" y="1506642"/>
                  <a:pt x="2364974" y="1498861"/>
                  <a:pt x="2366880" y="1489047"/>
                </a:cubicBezTo>
                <a:cubicBezTo>
                  <a:pt x="2368786" y="1479233"/>
                  <a:pt x="2370693" y="1469554"/>
                  <a:pt x="2372601" y="1460010"/>
                </a:cubicBezTo>
                <a:cubicBezTo>
                  <a:pt x="2374509" y="1450466"/>
                  <a:pt x="2375538" y="1443225"/>
                  <a:pt x="2375688" y="1438287"/>
                </a:cubicBezTo>
                <a:cubicBezTo>
                  <a:pt x="2375739" y="1432445"/>
                  <a:pt x="2374189" y="1427898"/>
                  <a:pt x="2371040" y="1424647"/>
                </a:cubicBezTo>
                <a:cubicBezTo>
                  <a:pt x="2367890" y="1421396"/>
                  <a:pt x="2362835" y="1419745"/>
                  <a:pt x="2355876" y="1419694"/>
                </a:cubicBezTo>
                <a:cubicBezTo>
                  <a:pt x="2342211" y="1420158"/>
                  <a:pt x="2330451" y="1425708"/>
                  <a:pt x="2320595" y="1436344"/>
                </a:cubicBezTo>
                <a:cubicBezTo>
                  <a:pt x="2310740" y="1446980"/>
                  <a:pt x="2304314" y="1459922"/>
                  <a:pt x="2301317" y="1475168"/>
                </a:cubicBezTo>
                <a:lnTo>
                  <a:pt x="2287905" y="1543443"/>
                </a:lnTo>
                <a:lnTo>
                  <a:pt x="2249196" y="1543443"/>
                </a:lnTo>
                <a:lnTo>
                  <a:pt x="2272665" y="1423657"/>
                </a:lnTo>
                <a:cubicBezTo>
                  <a:pt x="2272989" y="1421644"/>
                  <a:pt x="2272723" y="1420031"/>
                  <a:pt x="2271865" y="1418818"/>
                </a:cubicBezTo>
                <a:cubicBezTo>
                  <a:pt x="2271008" y="1417605"/>
                  <a:pt x="2269446" y="1416983"/>
                  <a:pt x="2267179" y="1416951"/>
                </a:cubicBezTo>
                <a:lnTo>
                  <a:pt x="2249805" y="1416951"/>
                </a:lnTo>
                <a:lnTo>
                  <a:pt x="2255292" y="1388033"/>
                </a:lnTo>
                <a:lnTo>
                  <a:pt x="2296135" y="1388033"/>
                </a:lnTo>
                <a:cubicBezTo>
                  <a:pt x="2302193" y="1388052"/>
                  <a:pt x="2306613" y="1389232"/>
                  <a:pt x="2309394" y="1391572"/>
                </a:cubicBezTo>
                <a:cubicBezTo>
                  <a:pt x="2312175" y="1393912"/>
                  <a:pt x="2313547" y="1397298"/>
                  <a:pt x="2313509" y="1401731"/>
                </a:cubicBezTo>
                <a:cubicBezTo>
                  <a:pt x="2313490" y="1403615"/>
                  <a:pt x="2313147" y="1406316"/>
                  <a:pt x="2312480" y="1409836"/>
                </a:cubicBezTo>
                <a:cubicBezTo>
                  <a:pt x="2311813" y="1413356"/>
                  <a:pt x="2310937" y="1416439"/>
                  <a:pt x="2309851" y="1419085"/>
                </a:cubicBezTo>
                <a:lnTo>
                  <a:pt x="2310461" y="1419085"/>
                </a:lnTo>
                <a:cubicBezTo>
                  <a:pt x="2311388" y="1416836"/>
                  <a:pt x="2314342" y="1412979"/>
                  <a:pt x="2319323" y="1407515"/>
                </a:cubicBezTo>
                <a:cubicBezTo>
                  <a:pt x="2324303" y="1402052"/>
                  <a:pt x="2331231" y="1396910"/>
                  <a:pt x="2340105" y="1392089"/>
                </a:cubicBezTo>
                <a:cubicBezTo>
                  <a:pt x="2348980" y="1387268"/>
                  <a:pt x="2359723" y="1384697"/>
                  <a:pt x="2372335" y="1384376"/>
                </a:cubicBezTo>
                <a:close/>
                <a:moveTo>
                  <a:pt x="2133943" y="1384376"/>
                </a:moveTo>
                <a:cubicBezTo>
                  <a:pt x="2149209" y="1384870"/>
                  <a:pt x="2160512" y="1387839"/>
                  <a:pt x="2167852" y="1393281"/>
                </a:cubicBezTo>
                <a:cubicBezTo>
                  <a:pt x="2175193" y="1398723"/>
                  <a:pt x="2179333" y="1403670"/>
                  <a:pt x="2180273" y="1408123"/>
                </a:cubicBezTo>
                <a:lnTo>
                  <a:pt x="2180883" y="1408123"/>
                </a:lnTo>
                <a:cubicBezTo>
                  <a:pt x="2180851" y="1408123"/>
                  <a:pt x="2180838" y="1407666"/>
                  <a:pt x="2180845" y="1406753"/>
                </a:cubicBezTo>
                <a:cubicBezTo>
                  <a:pt x="2180851" y="1405840"/>
                  <a:pt x="2181067" y="1404470"/>
                  <a:pt x="2181492" y="1402644"/>
                </a:cubicBezTo>
                <a:cubicBezTo>
                  <a:pt x="2182083" y="1398706"/>
                  <a:pt x="2184026" y="1395320"/>
                  <a:pt x="2187321" y="1392485"/>
                </a:cubicBezTo>
                <a:cubicBezTo>
                  <a:pt x="2190617" y="1389650"/>
                  <a:pt x="2195380" y="1388166"/>
                  <a:pt x="2201609" y="1388033"/>
                </a:cubicBezTo>
                <a:lnTo>
                  <a:pt x="2240623" y="1388033"/>
                </a:lnTo>
                <a:lnTo>
                  <a:pt x="2234832" y="1416951"/>
                </a:lnTo>
                <a:lnTo>
                  <a:pt x="2220202" y="1416951"/>
                </a:lnTo>
                <a:cubicBezTo>
                  <a:pt x="2218043" y="1416958"/>
                  <a:pt x="2216265" y="1417478"/>
                  <a:pt x="2214868" y="1418514"/>
                </a:cubicBezTo>
                <a:cubicBezTo>
                  <a:pt x="2213471" y="1419550"/>
                  <a:pt x="2212607" y="1421062"/>
                  <a:pt x="2212277" y="1423050"/>
                </a:cubicBezTo>
                <a:lnTo>
                  <a:pt x="2190331" y="1535524"/>
                </a:lnTo>
                <a:cubicBezTo>
                  <a:pt x="2186572" y="1553210"/>
                  <a:pt x="2180104" y="1567330"/>
                  <a:pt x="2170926" y="1577886"/>
                </a:cubicBezTo>
                <a:cubicBezTo>
                  <a:pt x="2161748" y="1588442"/>
                  <a:pt x="2151080" y="1596033"/>
                  <a:pt x="2138922" y="1600660"/>
                </a:cubicBezTo>
                <a:cubicBezTo>
                  <a:pt x="2126763" y="1605288"/>
                  <a:pt x="2114335" y="1607551"/>
                  <a:pt x="2101635" y="1607451"/>
                </a:cubicBezTo>
                <a:cubicBezTo>
                  <a:pt x="2084552" y="1607014"/>
                  <a:pt x="2071048" y="1604921"/>
                  <a:pt x="2061124" y="1601172"/>
                </a:cubicBezTo>
                <a:cubicBezTo>
                  <a:pt x="2051199" y="1597424"/>
                  <a:pt x="2045005" y="1594646"/>
                  <a:pt x="2042541" y="1592838"/>
                </a:cubicBezTo>
                <a:lnTo>
                  <a:pt x="2058080" y="1565721"/>
                </a:lnTo>
                <a:cubicBezTo>
                  <a:pt x="2058219" y="1566140"/>
                  <a:pt x="2061975" y="1567819"/>
                  <a:pt x="2069348" y="1570755"/>
                </a:cubicBezTo>
                <a:cubicBezTo>
                  <a:pt x="2076720" y="1573692"/>
                  <a:pt x="2086873" y="1575370"/>
                  <a:pt x="2099806" y="1575790"/>
                </a:cubicBezTo>
                <a:cubicBezTo>
                  <a:pt x="2112779" y="1576019"/>
                  <a:pt x="2123866" y="1572968"/>
                  <a:pt x="2133067" y="1566638"/>
                </a:cubicBezTo>
                <a:cubicBezTo>
                  <a:pt x="2142268" y="1560308"/>
                  <a:pt x="2148555" y="1549328"/>
                  <a:pt x="2151927" y="1533697"/>
                </a:cubicBezTo>
                <a:cubicBezTo>
                  <a:pt x="2153025" y="1528668"/>
                  <a:pt x="2153952" y="1524875"/>
                  <a:pt x="2154708" y="1522319"/>
                </a:cubicBezTo>
                <a:cubicBezTo>
                  <a:pt x="2155463" y="1519763"/>
                  <a:pt x="2155857" y="1518482"/>
                  <a:pt x="2155889" y="1518475"/>
                </a:cubicBezTo>
                <a:lnTo>
                  <a:pt x="2155584" y="1518475"/>
                </a:lnTo>
                <a:cubicBezTo>
                  <a:pt x="2150009" y="1525515"/>
                  <a:pt x="2143633" y="1530919"/>
                  <a:pt x="2136458" y="1534687"/>
                </a:cubicBezTo>
                <a:cubicBezTo>
                  <a:pt x="2129282" y="1538454"/>
                  <a:pt x="2120926" y="1540357"/>
                  <a:pt x="2111388" y="1540395"/>
                </a:cubicBezTo>
                <a:cubicBezTo>
                  <a:pt x="2091839" y="1540028"/>
                  <a:pt x="2077015" y="1533988"/>
                  <a:pt x="2066913" y="1522275"/>
                </a:cubicBezTo>
                <a:cubicBezTo>
                  <a:pt x="2056811" y="1510561"/>
                  <a:pt x="2051736" y="1495375"/>
                  <a:pt x="2051685" y="1476717"/>
                </a:cubicBezTo>
                <a:cubicBezTo>
                  <a:pt x="2051725" y="1461945"/>
                  <a:pt x="2054928" y="1447550"/>
                  <a:pt x="2061296" y="1433532"/>
                </a:cubicBezTo>
                <a:cubicBezTo>
                  <a:pt x="2067663" y="1419514"/>
                  <a:pt x="2076960" y="1407901"/>
                  <a:pt x="2089186" y="1398694"/>
                </a:cubicBezTo>
                <a:cubicBezTo>
                  <a:pt x="2101411" y="1389486"/>
                  <a:pt x="2116331" y="1384714"/>
                  <a:pt x="2133943" y="1384376"/>
                </a:cubicBezTo>
                <a:close/>
                <a:moveTo>
                  <a:pt x="1969225" y="1384376"/>
                </a:moveTo>
                <a:cubicBezTo>
                  <a:pt x="1989935" y="1384672"/>
                  <a:pt x="2005424" y="1390167"/>
                  <a:pt x="2015692" y="1400861"/>
                </a:cubicBezTo>
                <a:cubicBezTo>
                  <a:pt x="2025960" y="1411554"/>
                  <a:pt x="2031087" y="1425666"/>
                  <a:pt x="2031073" y="1443196"/>
                </a:cubicBezTo>
                <a:cubicBezTo>
                  <a:pt x="2030858" y="1450227"/>
                  <a:pt x="2029995" y="1456571"/>
                  <a:pt x="2028485" y="1462227"/>
                </a:cubicBezTo>
                <a:cubicBezTo>
                  <a:pt x="2026975" y="1467883"/>
                  <a:pt x="2026113" y="1470876"/>
                  <a:pt x="2025897" y="1471206"/>
                </a:cubicBezTo>
                <a:lnTo>
                  <a:pt x="1918907" y="1471206"/>
                </a:lnTo>
                <a:cubicBezTo>
                  <a:pt x="1918869" y="1471269"/>
                  <a:pt x="1918717" y="1472057"/>
                  <a:pt x="1918450" y="1473570"/>
                </a:cubicBezTo>
                <a:cubicBezTo>
                  <a:pt x="1918183" y="1475082"/>
                  <a:pt x="1918031" y="1476938"/>
                  <a:pt x="1917993" y="1479137"/>
                </a:cubicBezTo>
                <a:cubicBezTo>
                  <a:pt x="1918075" y="1489554"/>
                  <a:pt x="1921493" y="1498007"/>
                  <a:pt x="1928247" y="1504496"/>
                </a:cubicBezTo>
                <a:cubicBezTo>
                  <a:pt x="1935000" y="1510985"/>
                  <a:pt x="1944593" y="1514328"/>
                  <a:pt x="1957027" y="1514525"/>
                </a:cubicBezTo>
                <a:cubicBezTo>
                  <a:pt x="1965493" y="1514314"/>
                  <a:pt x="1973361" y="1512838"/>
                  <a:pt x="1980627" y="1510096"/>
                </a:cubicBezTo>
                <a:cubicBezTo>
                  <a:pt x="1987895" y="1507354"/>
                  <a:pt x="1993773" y="1504612"/>
                  <a:pt x="1998261" y="1501870"/>
                </a:cubicBezTo>
                <a:cubicBezTo>
                  <a:pt x="2002750" y="1499129"/>
                  <a:pt x="2005060" y="1497652"/>
                  <a:pt x="2005191" y="1497441"/>
                </a:cubicBezTo>
                <a:lnTo>
                  <a:pt x="2015544" y="1526703"/>
                </a:lnTo>
                <a:cubicBezTo>
                  <a:pt x="2015424" y="1526955"/>
                  <a:pt x="2012686" y="1528718"/>
                  <a:pt x="2007330" y="1531991"/>
                </a:cubicBezTo>
                <a:cubicBezTo>
                  <a:pt x="2001975" y="1535265"/>
                  <a:pt x="1994721" y="1538539"/>
                  <a:pt x="1985571" y="1541812"/>
                </a:cubicBezTo>
                <a:cubicBezTo>
                  <a:pt x="1976420" y="1545086"/>
                  <a:pt x="1966092" y="1546849"/>
                  <a:pt x="1954587" y="1547101"/>
                </a:cubicBezTo>
                <a:cubicBezTo>
                  <a:pt x="1930233" y="1546665"/>
                  <a:pt x="1911579" y="1540230"/>
                  <a:pt x="1898625" y="1527798"/>
                </a:cubicBezTo>
                <a:cubicBezTo>
                  <a:pt x="1885672" y="1515366"/>
                  <a:pt x="1879136" y="1499552"/>
                  <a:pt x="1879016" y="1480357"/>
                </a:cubicBezTo>
                <a:cubicBezTo>
                  <a:pt x="1879170" y="1462574"/>
                  <a:pt x="1883126" y="1446469"/>
                  <a:pt x="1890883" y="1432041"/>
                </a:cubicBezTo>
                <a:cubicBezTo>
                  <a:pt x="1898641" y="1417613"/>
                  <a:pt x="1909279" y="1406113"/>
                  <a:pt x="1922797" y="1397544"/>
                </a:cubicBezTo>
                <a:cubicBezTo>
                  <a:pt x="1936315" y="1388974"/>
                  <a:pt x="1951791" y="1384584"/>
                  <a:pt x="1969225" y="1384376"/>
                </a:cubicBezTo>
                <a:close/>
                <a:moveTo>
                  <a:pt x="1666037" y="1384376"/>
                </a:moveTo>
                <a:cubicBezTo>
                  <a:pt x="1684748" y="1384609"/>
                  <a:pt x="1699192" y="1390536"/>
                  <a:pt x="1709370" y="1402154"/>
                </a:cubicBezTo>
                <a:cubicBezTo>
                  <a:pt x="1719547" y="1413773"/>
                  <a:pt x="1724699" y="1429682"/>
                  <a:pt x="1724826" y="1449882"/>
                </a:cubicBezTo>
                <a:cubicBezTo>
                  <a:pt x="1724570" y="1469225"/>
                  <a:pt x="1720412" y="1486164"/>
                  <a:pt x="1712350" y="1500700"/>
                </a:cubicBezTo>
                <a:cubicBezTo>
                  <a:pt x="1704288" y="1515236"/>
                  <a:pt x="1693856" y="1526570"/>
                  <a:pt x="1681053" y="1534703"/>
                </a:cubicBezTo>
                <a:cubicBezTo>
                  <a:pt x="1668250" y="1542835"/>
                  <a:pt x="1654609" y="1546968"/>
                  <a:pt x="1640129" y="1547101"/>
                </a:cubicBezTo>
                <a:cubicBezTo>
                  <a:pt x="1630706" y="1547120"/>
                  <a:pt x="1622121" y="1545255"/>
                  <a:pt x="1614374" y="1541507"/>
                </a:cubicBezTo>
                <a:cubicBezTo>
                  <a:pt x="1606627" y="1537758"/>
                  <a:pt x="1600480" y="1532012"/>
                  <a:pt x="1595933" y="1524268"/>
                </a:cubicBezTo>
                <a:lnTo>
                  <a:pt x="1595324" y="1524268"/>
                </a:lnTo>
                <a:cubicBezTo>
                  <a:pt x="1595343" y="1524356"/>
                  <a:pt x="1595229" y="1525701"/>
                  <a:pt x="1594981" y="1528302"/>
                </a:cubicBezTo>
                <a:cubicBezTo>
                  <a:pt x="1594733" y="1530902"/>
                  <a:pt x="1594238" y="1534225"/>
                  <a:pt x="1593495" y="1538272"/>
                </a:cubicBezTo>
                <a:lnTo>
                  <a:pt x="1580693" y="1604403"/>
                </a:lnTo>
                <a:lnTo>
                  <a:pt x="1541984" y="1604403"/>
                </a:lnTo>
                <a:lnTo>
                  <a:pt x="1577036" y="1423659"/>
                </a:lnTo>
                <a:cubicBezTo>
                  <a:pt x="1577372" y="1421645"/>
                  <a:pt x="1577156" y="1420032"/>
                  <a:pt x="1576388" y="1418819"/>
                </a:cubicBezTo>
                <a:cubicBezTo>
                  <a:pt x="1575620" y="1417605"/>
                  <a:pt x="1574108" y="1416983"/>
                  <a:pt x="1571854" y="1416951"/>
                </a:cubicBezTo>
                <a:lnTo>
                  <a:pt x="1554481" y="1416951"/>
                </a:lnTo>
                <a:lnTo>
                  <a:pt x="1559967" y="1388033"/>
                </a:lnTo>
                <a:lnTo>
                  <a:pt x="1599896" y="1388033"/>
                </a:lnTo>
                <a:cubicBezTo>
                  <a:pt x="1606328" y="1388109"/>
                  <a:pt x="1610761" y="1389251"/>
                  <a:pt x="1613193" y="1391458"/>
                </a:cubicBezTo>
                <a:cubicBezTo>
                  <a:pt x="1615625" y="1393665"/>
                  <a:pt x="1616780" y="1396480"/>
                  <a:pt x="1616660" y="1399905"/>
                </a:cubicBezTo>
                <a:cubicBezTo>
                  <a:pt x="1616603" y="1401566"/>
                  <a:pt x="1616260" y="1403570"/>
                  <a:pt x="1615631" y="1405917"/>
                </a:cubicBezTo>
                <a:cubicBezTo>
                  <a:pt x="1615002" y="1408263"/>
                  <a:pt x="1614431" y="1410115"/>
                  <a:pt x="1613917" y="1411472"/>
                </a:cubicBezTo>
                <a:lnTo>
                  <a:pt x="1614526" y="1411472"/>
                </a:lnTo>
                <a:cubicBezTo>
                  <a:pt x="1620235" y="1403416"/>
                  <a:pt x="1627487" y="1396921"/>
                  <a:pt x="1636281" y="1391987"/>
                </a:cubicBezTo>
                <a:cubicBezTo>
                  <a:pt x="1645076" y="1387052"/>
                  <a:pt x="1654995" y="1384515"/>
                  <a:pt x="1666037" y="1384376"/>
                </a:cubicBezTo>
                <a:close/>
                <a:moveTo>
                  <a:pt x="1400785" y="1384376"/>
                </a:moveTo>
                <a:cubicBezTo>
                  <a:pt x="1414058" y="1384394"/>
                  <a:pt x="1424590" y="1387934"/>
                  <a:pt x="1432381" y="1394995"/>
                </a:cubicBezTo>
                <a:cubicBezTo>
                  <a:pt x="1440172" y="1402056"/>
                  <a:pt x="1444156" y="1412524"/>
                  <a:pt x="1444333" y="1426400"/>
                </a:cubicBezTo>
                <a:cubicBezTo>
                  <a:pt x="1444179" y="1433154"/>
                  <a:pt x="1443100" y="1441659"/>
                  <a:pt x="1441096" y="1451914"/>
                </a:cubicBezTo>
                <a:cubicBezTo>
                  <a:pt x="1439092" y="1462169"/>
                  <a:pt x="1437087" y="1472054"/>
                  <a:pt x="1435082" y="1481567"/>
                </a:cubicBezTo>
                <a:cubicBezTo>
                  <a:pt x="1433076" y="1491081"/>
                  <a:pt x="1431995" y="1498103"/>
                  <a:pt x="1431837" y="1502633"/>
                </a:cubicBezTo>
                <a:cubicBezTo>
                  <a:pt x="1431887" y="1507423"/>
                  <a:pt x="1433081" y="1510726"/>
                  <a:pt x="1435418" y="1512543"/>
                </a:cubicBezTo>
                <a:cubicBezTo>
                  <a:pt x="1437755" y="1514360"/>
                  <a:pt x="1440930" y="1515224"/>
                  <a:pt x="1444943" y="1515135"/>
                </a:cubicBezTo>
                <a:cubicBezTo>
                  <a:pt x="1446823" y="1515109"/>
                  <a:pt x="1448397" y="1515008"/>
                  <a:pt x="1449667" y="1514830"/>
                </a:cubicBezTo>
                <a:cubicBezTo>
                  <a:pt x="1450937" y="1514652"/>
                  <a:pt x="1451598" y="1514550"/>
                  <a:pt x="1451649" y="1514525"/>
                </a:cubicBezTo>
                <a:lnTo>
                  <a:pt x="1446162" y="1543444"/>
                </a:lnTo>
                <a:cubicBezTo>
                  <a:pt x="1446124" y="1543482"/>
                  <a:pt x="1444753" y="1543635"/>
                  <a:pt x="1442047" y="1543901"/>
                </a:cubicBezTo>
                <a:cubicBezTo>
                  <a:pt x="1439343" y="1544167"/>
                  <a:pt x="1435533" y="1544319"/>
                  <a:pt x="1430619" y="1544358"/>
                </a:cubicBezTo>
                <a:cubicBezTo>
                  <a:pt x="1425064" y="1544504"/>
                  <a:pt x="1419357" y="1543907"/>
                  <a:pt x="1413498" y="1542565"/>
                </a:cubicBezTo>
                <a:cubicBezTo>
                  <a:pt x="1407639" y="1541223"/>
                  <a:pt x="1402677" y="1538257"/>
                  <a:pt x="1398611" y="1533668"/>
                </a:cubicBezTo>
                <a:cubicBezTo>
                  <a:pt x="1394546" y="1529079"/>
                  <a:pt x="1392425" y="1521986"/>
                  <a:pt x="1392251" y="1512391"/>
                </a:cubicBezTo>
                <a:cubicBezTo>
                  <a:pt x="1392397" y="1506642"/>
                  <a:pt x="1393424" y="1498861"/>
                  <a:pt x="1395330" y="1489047"/>
                </a:cubicBezTo>
                <a:cubicBezTo>
                  <a:pt x="1397236" y="1479233"/>
                  <a:pt x="1399143" y="1469554"/>
                  <a:pt x="1401051" y="1460010"/>
                </a:cubicBezTo>
                <a:cubicBezTo>
                  <a:pt x="1402959" y="1450466"/>
                  <a:pt x="1403987" y="1443225"/>
                  <a:pt x="1404138" y="1438287"/>
                </a:cubicBezTo>
                <a:cubicBezTo>
                  <a:pt x="1404189" y="1432445"/>
                  <a:pt x="1402639" y="1427898"/>
                  <a:pt x="1399490" y="1424647"/>
                </a:cubicBezTo>
                <a:cubicBezTo>
                  <a:pt x="1396340" y="1421396"/>
                  <a:pt x="1391285" y="1419745"/>
                  <a:pt x="1384326" y="1419694"/>
                </a:cubicBezTo>
                <a:cubicBezTo>
                  <a:pt x="1370661" y="1420158"/>
                  <a:pt x="1358900" y="1425708"/>
                  <a:pt x="1349045" y="1436344"/>
                </a:cubicBezTo>
                <a:cubicBezTo>
                  <a:pt x="1339190" y="1446980"/>
                  <a:pt x="1332764" y="1459922"/>
                  <a:pt x="1329767" y="1475168"/>
                </a:cubicBezTo>
                <a:lnTo>
                  <a:pt x="1316355" y="1543443"/>
                </a:lnTo>
                <a:lnTo>
                  <a:pt x="1277646" y="1543443"/>
                </a:lnTo>
                <a:lnTo>
                  <a:pt x="1301115" y="1423657"/>
                </a:lnTo>
                <a:cubicBezTo>
                  <a:pt x="1301439" y="1421644"/>
                  <a:pt x="1301173" y="1420031"/>
                  <a:pt x="1300315" y="1418818"/>
                </a:cubicBezTo>
                <a:cubicBezTo>
                  <a:pt x="1299458" y="1417605"/>
                  <a:pt x="1297896" y="1416983"/>
                  <a:pt x="1295629" y="1416951"/>
                </a:cubicBezTo>
                <a:lnTo>
                  <a:pt x="1278255" y="1416951"/>
                </a:lnTo>
                <a:lnTo>
                  <a:pt x="1283742" y="1388033"/>
                </a:lnTo>
                <a:lnTo>
                  <a:pt x="1324585" y="1388033"/>
                </a:lnTo>
                <a:cubicBezTo>
                  <a:pt x="1330643" y="1388052"/>
                  <a:pt x="1335063" y="1389232"/>
                  <a:pt x="1337844" y="1391572"/>
                </a:cubicBezTo>
                <a:cubicBezTo>
                  <a:pt x="1340625" y="1393912"/>
                  <a:pt x="1341997" y="1397298"/>
                  <a:pt x="1341959" y="1401731"/>
                </a:cubicBezTo>
                <a:cubicBezTo>
                  <a:pt x="1341939" y="1403615"/>
                  <a:pt x="1341597" y="1406316"/>
                  <a:pt x="1340930" y="1409836"/>
                </a:cubicBezTo>
                <a:cubicBezTo>
                  <a:pt x="1340263" y="1413356"/>
                  <a:pt x="1339387" y="1416439"/>
                  <a:pt x="1338301" y="1419085"/>
                </a:cubicBezTo>
                <a:lnTo>
                  <a:pt x="1338911" y="1419085"/>
                </a:lnTo>
                <a:cubicBezTo>
                  <a:pt x="1339838" y="1416836"/>
                  <a:pt x="1342792" y="1412979"/>
                  <a:pt x="1347773" y="1407515"/>
                </a:cubicBezTo>
                <a:cubicBezTo>
                  <a:pt x="1352753" y="1402052"/>
                  <a:pt x="1359680" y="1396910"/>
                  <a:pt x="1368555" y="1392089"/>
                </a:cubicBezTo>
                <a:cubicBezTo>
                  <a:pt x="1377430" y="1387268"/>
                  <a:pt x="1388173" y="1384697"/>
                  <a:pt x="1400785" y="1384376"/>
                </a:cubicBezTo>
                <a:close/>
                <a:moveTo>
                  <a:pt x="1213695" y="1327073"/>
                </a:moveTo>
                <a:lnTo>
                  <a:pt x="1252690" y="1327073"/>
                </a:lnTo>
                <a:lnTo>
                  <a:pt x="1245988" y="1361478"/>
                </a:lnTo>
                <a:lnTo>
                  <a:pt x="1206992" y="1361478"/>
                </a:lnTo>
                <a:close/>
                <a:moveTo>
                  <a:pt x="3281452" y="1323416"/>
                </a:moveTo>
                <a:lnTo>
                  <a:pt x="3318625" y="1323416"/>
                </a:lnTo>
                <a:lnTo>
                  <a:pt x="3281452" y="1394091"/>
                </a:lnTo>
                <a:lnTo>
                  <a:pt x="3252505" y="1394091"/>
                </a:lnTo>
                <a:close/>
                <a:moveTo>
                  <a:pt x="3230566" y="1323416"/>
                </a:moveTo>
                <a:lnTo>
                  <a:pt x="3267740" y="1323416"/>
                </a:lnTo>
                <a:lnTo>
                  <a:pt x="3230566" y="1394091"/>
                </a:lnTo>
                <a:lnTo>
                  <a:pt x="3201925" y="1394091"/>
                </a:lnTo>
                <a:close/>
                <a:moveTo>
                  <a:pt x="3200455" y="1055433"/>
                </a:moveTo>
                <a:cubicBezTo>
                  <a:pt x="3191996" y="1055261"/>
                  <a:pt x="3181640" y="1056060"/>
                  <a:pt x="3169387" y="1057831"/>
                </a:cubicBezTo>
                <a:cubicBezTo>
                  <a:pt x="3157133" y="1059602"/>
                  <a:pt x="3146201" y="1063378"/>
                  <a:pt x="3136588" y="1069157"/>
                </a:cubicBezTo>
                <a:cubicBezTo>
                  <a:pt x="3126975" y="1074936"/>
                  <a:pt x="3121901" y="1083751"/>
                  <a:pt x="3121365" y="1095603"/>
                </a:cubicBezTo>
                <a:cubicBezTo>
                  <a:pt x="3121314" y="1102691"/>
                  <a:pt x="3123363" y="1108396"/>
                  <a:pt x="3127512" y="1112717"/>
                </a:cubicBezTo>
                <a:cubicBezTo>
                  <a:pt x="3131661" y="1117038"/>
                  <a:pt x="3138218" y="1119258"/>
                  <a:pt x="3147182" y="1119378"/>
                </a:cubicBezTo>
                <a:cubicBezTo>
                  <a:pt x="3156711" y="1119140"/>
                  <a:pt x="3165656" y="1116063"/>
                  <a:pt x="3174016" y="1110147"/>
                </a:cubicBezTo>
                <a:cubicBezTo>
                  <a:pt x="3182376" y="1104231"/>
                  <a:pt x="3189530" y="1096904"/>
                  <a:pt x="3195477" y="1088164"/>
                </a:cubicBezTo>
                <a:cubicBezTo>
                  <a:pt x="3201424" y="1079424"/>
                  <a:pt x="3205542" y="1070700"/>
                  <a:pt x="3207831" y="1061991"/>
                </a:cubicBezTo>
                <a:lnTo>
                  <a:pt x="3209471" y="1055433"/>
                </a:lnTo>
                <a:close/>
                <a:moveTo>
                  <a:pt x="2200330" y="1055433"/>
                </a:moveTo>
                <a:cubicBezTo>
                  <a:pt x="2191871" y="1055261"/>
                  <a:pt x="2181515" y="1056060"/>
                  <a:pt x="2169262" y="1057831"/>
                </a:cubicBezTo>
                <a:cubicBezTo>
                  <a:pt x="2157008" y="1059602"/>
                  <a:pt x="2146075" y="1063378"/>
                  <a:pt x="2136463" y="1069157"/>
                </a:cubicBezTo>
                <a:cubicBezTo>
                  <a:pt x="2126851" y="1074936"/>
                  <a:pt x="2121777" y="1083751"/>
                  <a:pt x="2121240" y="1095603"/>
                </a:cubicBezTo>
                <a:cubicBezTo>
                  <a:pt x="2121189" y="1102691"/>
                  <a:pt x="2123238" y="1108396"/>
                  <a:pt x="2127387" y="1112717"/>
                </a:cubicBezTo>
                <a:cubicBezTo>
                  <a:pt x="2131536" y="1117038"/>
                  <a:pt x="2138093" y="1119258"/>
                  <a:pt x="2147057" y="1119378"/>
                </a:cubicBezTo>
                <a:cubicBezTo>
                  <a:pt x="2156586" y="1119140"/>
                  <a:pt x="2165531" y="1116063"/>
                  <a:pt x="2173891" y="1110147"/>
                </a:cubicBezTo>
                <a:cubicBezTo>
                  <a:pt x="2182251" y="1104231"/>
                  <a:pt x="2189405" y="1096904"/>
                  <a:pt x="2195352" y="1088164"/>
                </a:cubicBezTo>
                <a:cubicBezTo>
                  <a:pt x="2201299" y="1079424"/>
                  <a:pt x="2205417" y="1070700"/>
                  <a:pt x="2207707" y="1061991"/>
                </a:cubicBezTo>
                <a:lnTo>
                  <a:pt x="2209345" y="1055433"/>
                </a:lnTo>
                <a:close/>
                <a:moveTo>
                  <a:pt x="694665" y="983757"/>
                </a:moveTo>
                <a:cubicBezTo>
                  <a:pt x="677011" y="984380"/>
                  <a:pt x="661635" y="992558"/>
                  <a:pt x="648537" y="1008290"/>
                </a:cubicBezTo>
                <a:cubicBezTo>
                  <a:pt x="635439" y="1024022"/>
                  <a:pt x="628562" y="1043570"/>
                  <a:pt x="627905" y="1066933"/>
                </a:cubicBezTo>
                <a:cubicBezTo>
                  <a:pt x="627845" y="1080190"/>
                  <a:pt x="631139" y="1091270"/>
                  <a:pt x="637786" y="1100173"/>
                </a:cubicBezTo>
                <a:cubicBezTo>
                  <a:pt x="644433" y="1109077"/>
                  <a:pt x="654791" y="1113703"/>
                  <a:pt x="668862" y="1114053"/>
                </a:cubicBezTo>
                <a:cubicBezTo>
                  <a:pt x="679620" y="1113997"/>
                  <a:pt x="690097" y="1110694"/>
                  <a:pt x="700293" y="1104144"/>
                </a:cubicBezTo>
                <a:cubicBezTo>
                  <a:pt x="710489" y="1097593"/>
                  <a:pt x="718934" y="1088128"/>
                  <a:pt x="725626" y="1075750"/>
                </a:cubicBezTo>
                <a:cubicBezTo>
                  <a:pt x="732318" y="1063372"/>
                  <a:pt x="735787" y="1048414"/>
                  <a:pt x="736032" y="1030876"/>
                </a:cubicBezTo>
                <a:cubicBezTo>
                  <a:pt x="735947" y="1016186"/>
                  <a:pt x="732329" y="1004696"/>
                  <a:pt x="725179" y="996408"/>
                </a:cubicBezTo>
                <a:cubicBezTo>
                  <a:pt x="718028" y="988119"/>
                  <a:pt x="707857" y="983902"/>
                  <a:pt x="694665" y="983757"/>
                </a:cubicBezTo>
                <a:close/>
                <a:moveTo>
                  <a:pt x="1340990" y="983348"/>
                </a:moveTo>
                <a:cubicBezTo>
                  <a:pt x="1327843" y="983570"/>
                  <a:pt x="1316638" y="987268"/>
                  <a:pt x="1307375" y="994441"/>
                </a:cubicBezTo>
                <a:cubicBezTo>
                  <a:pt x="1298111" y="1001614"/>
                  <a:pt x="1291032" y="1010927"/>
                  <a:pt x="1286137" y="1022380"/>
                </a:cubicBezTo>
                <a:cubicBezTo>
                  <a:pt x="1281243" y="1033832"/>
                  <a:pt x="1278775" y="1046090"/>
                  <a:pt x="1278735" y="1059151"/>
                </a:cubicBezTo>
                <a:cubicBezTo>
                  <a:pt x="1278735" y="1073074"/>
                  <a:pt x="1282216" y="1084154"/>
                  <a:pt x="1289179" y="1092392"/>
                </a:cubicBezTo>
                <a:cubicBezTo>
                  <a:pt x="1296142" y="1100629"/>
                  <a:pt x="1306586" y="1104846"/>
                  <a:pt x="1320511" y="1105042"/>
                </a:cubicBezTo>
                <a:cubicBezTo>
                  <a:pt x="1334437" y="1104686"/>
                  <a:pt x="1346041" y="1100209"/>
                  <a:pt x="1355325" y="1091612"/>
                </a:cubicBezTo>
                <a:cubicBezTo>
                  <a:pt x="1364609" y="1083015"/>
                  <a:pt x="1371572" y="1072437"/>
                  <a:pt x="1376214" y="1059879"/>
                </a:cubicBezTo>
                <a:cubicBezTo>
                  <a:pt x="1380855" y="1047321"/>
                  <a:pt x="1383176" y="1034922"/>
                  <a:pt x="1383176" y="1022683"/>
                </a:cubicBezTo>
                <a:cubicBezTo>
                  <a:pt x="1382878" y="1007778"/>
                  <a:pt x="1378765" y="997432"/>
                  <a:pt x="1370838" y="991645"/>
                </a:cubicBezTo>
                <a:cubicBezTo>
                  <a:pt x="1362911" y="985857"/>
                  <a:pt x="1352962" y="983091"/>
                  <a:pt x="1340990" y="983348"/>
                </a:cubicBezTo>
                <a:close/>
                <a:moveTo>
                  <a:pt x="2430151" y="979252"/>
                </a:moveTo>
                <a:cubicBezTo>
                  <a:pt x="2416841" y="979423"/>
                  <a:pt x="2404941" y="983591"/>
                  <a:pt x="2394449" y="991758"/>
                </a:cubicBezTo>
                <a:cubicBezTo>
                  <a:pt x="2383956" y="999924"/>
                  <a:pt x="2376051" y="1011063"/>
                  <a:pt x="2370733" y="1025175"/>
                </a:cubicBezTo>
                <a:lnTo>
                  <a:pt x="2462523" y="1025175"/>
                </a:lnTo>
                <a:cubicBezTo>
                  <a:pt x="2462557" y="1025005"/>
                  <a:pt x="2462694" y="1023706"/>
                  <a:pt x="2462933" y="1021280"/>
                </a:cubicBezTo>
                <a:cubicBezTo>
                  <a:pt x="2463173" y="1018854"/>
                  <a:pt x="2463309" y="1016326"/>
                  <a:pt x="2463343" y="1013695"/>
                </a:cubicBezTo>
                <a:cubicBezTo>
                  <a:pt x="2463215" y="1002752"/>
                  <a:pt x="2460193" y="994295"/>
                  <a:pt x="2454277" y="988324"/>
                </a:cubicBezTo>
                <a:cubicBezTo>
                  <a:pt x="2448361" y="982353"/>
                  <a:pt x="2440319" y="979329"/>
                  <a:pt x="2430151" y="979252"/>
                </a:cubicBezTo>
                <a:close/>
                <a:moveTo>
                  <a:pt x="934726" y="979252"/>
                </a:moveTo>
                <a:cubicBezTo>
                  <a:pt x="921417" y="979423"/>
                  <a:pt x="909516" y="983591"/>
                  <a:pt x="899023" y="991758"/>
                </a:cubicBezTo>
                <a:cubicBezTo>
                  <a:pt x="888531" y="999924"/>
                  <a:pt x="880626" y="1011063"/>
                  <a:pt x="875307" y="1025175"/>
                </a:cubicBezTo>
                <a:lnTo>
                  <a:pt x="967099" y="1025175"/>
                </a:lnTo>
                <a:cubicBezTo>
                  <a:pt x="967133" y="1025005"/>
                  <a:pt x="967269" y="1023706"/>
                  <a:pt x="967509" y="1021280"/>
                </a:cubicBezTo>
                <a:cubicBezTo>
                  <a:pt x="967748" y="1018854"/>
                  <a:pt x="967884" y="1016326"/>
                  <a:pt x="967919" y="1013695"/>
                </a:cubicBezTo>
                <a:cubicBezTo>
                  <a:pt x="967790" y="1002752"/>
                  <a:pt x="964768" y="994295"/>
                  <a:pt x="958852" y="988324"/>
                </a:cubicBezTo>
                <a:cubicBezTo>
                  <a:pt x="952935" y="982353"/>
                  <a:pt x="944894" y="979329"/>
                  <a:pt x="934726" y="979252"/>
                </a:cubicBezTo>
                <a:close/>
                <a:moveTo>
                  <a:pt x="2956834" y="944080"/>
                </a:moveTo>
                <a:lnTo>
                  <a:pt x="3040745" y="944080"/>
                </a:lnTo>
                <a:lnTo>
                  <a:pt x="3013304" y="1085372"/>
                </a:lnTo>
                <a:cubicBezTo>
                  <a:pt x="3012877" y="1087463"/>
                  <a:pt x="3012502" y="1089631"/>
                  <a:pt x="3012177" y="1091876"/>
                </a:cubicBezTo>
                <a:cubicBezTo>
                  <a:pt x="3011853" y="1094121"/>
                  <a:pt x="3011683" y="1096187"/>
                  <a:pt x="3011666" y="1098073"/>
                </a:cubicBezTo>
                <a:cubicBezTo>
                  <a:pt x="3011734" y="1104330"/>
                  <a:pt x="3013338" y="1108718"/>
                  <a:pt x="3016478" y="1111236"/>
                </a:cubicBezTo>
                <a:cubicBezTo>
                  <a:pt x="3019618" y="1113754"/>
                  <a:pt x="3023885" y="1114966"/>
                  <a:pt x="3029277" y="1114872"/>
                </a:cubicBezTo>
                <a:cubicBezTo>
                  <a:pt x="3031803" y="1114838"/>
                  <a:pt x="3033919" y="1114702"/>
                  <a:pt x="3035626" y="1114463"/>
                </a:cubicBezTo>
                <a:cubicBezTo>
                  <a:pt x="3037333" y="1114224"/>
                  <a:pt x="3038219" y="1114087"/>
                  <a:pt x="3038288" y="1114053"/>
                </a:cubicBezTo>
                <a:lnTo>
                  <a:pt x="3030916" y="1152913"/>
                </a:lnTo>
                <a:cubicBezTo>
                  <a:pt x="3030711" y="1152964"/>
                  <a:pt x="3028765" y="1153169"/>
                  <a:pt x="3025079" y="1153527"/>
                </a:cubicBezTo>
                <a:cubicBezTo>
                  <a:pt x="3021393" y="1153885"/>
                  <a:pt x="3017195" y="1154089"/>
                  <a:pt x="3012485" y="1154140"/>
                </a:cubicBezTo>
                <a:cubicBezTo>
                  <a:pt x="3003955" y="1154347"/>
                  <a:pt x="2995553" y="1153570"/>
                  <a:pt x="2987281" y="1151807"/>
                </a:cubicBezTo>
                <a:cubicBezTo>
                  <a:pt x="2979009" y="1150044"/>
                  <a:pt x="2972123" y="1146054"/>
                  <a:pt x="2966625" y="1139837"/>
                </a:cubicBezTo>
                <a:cubicBezTo>
                  <a:pt x="2961126" y="1133620"/>
                  <a:pt x="2958272" y="1123932"/>
                  <a:pt x="2958063" y="1110775"/>
                </a:cubicBezTo>
                <a:cubicBezTo>
                  <a:pt x="2958063" y="1107890"/>
                  <a:pt x="2958267" y="1104646"/>
                  <a:pt x="2958676" y="1101044"/>
                </a:cubicBezTo>
                <a:cubicBezTo>
                  <a:pt x="2959085" y="1097442"/>
                  <a:pt x="2959699" y="1093583"/>
                  <a:pt x="2960518" y="1089469"/>
                </a:cubicBezTo>
                <a:lnTo>
                  <a:pt x="2981386" y="982938"/>
                </a:lnTo>
                <a:lnTo>
                  <a:pt x="2949052" y="982938"/>
                </a:lnTo>
                <a:close/>
                <a:moveTo>
                  <a:pt x="1615543" y="944080"/>
                </a:moveTo>
                <a:lnTo>
                  <a:pt x="1716689" y="944080"/>
                </a:lnTo>
                <a:lnTo>
                  <a:pt x="1709319" y="982938"/>
                </a:lnTo>
                <a:lnTo>
                  <a:pt x="1684749" y="982938"/>
                </a:lnTo>
                <a:lnTo>
                  <a:pt x="1702357" y="1088633"/>
                </a:lnTo>
                <a:cubicBezTo>
                  <a:pt x="1703074" y="1094019"/>
                  <a:pt x="1703278" y="1098918"/>
                  <a:pt x="1702971" y="1103330"/>
                </a:cubicBezTo>
                <a:cubicBezTo>
                  <a:pt x="1702664" y="1107743"/>
                  <a:pt x="1702459" y="1110081"/>
                  <a:pt x="1702357" y="1110346"/>
                </a:cubicBezTo>
                <a:lnTo>
                  <a:pt x="1703585" y="1110346"/>
                </a:lnTo>
                <a:cubicBezTo>
                  <a:pt x="1703637" y="1110081"/>
                  <a:pt x="1704558" y="1107743"/>
                  <a:pt x="1706350" y="1103330"/>
                </a:cubicBezTo>
                <a:cubicBezTo>
                  <a:pt x="1708141" y="1098918"/>
                  <a:pt x="1710496" y="1094019"/>
                  <a:pt x="1713413" y="1088633"/>
                </a:cubicBezTo>
                <a:lnTo>
                  <a:pt x="1771972" y="982938"/>
                </a:lnTo>
                <a:lnTo>
                  <a:pt x="1747812" y="982938"/>
                </a:lnTo>
                <a:lnTo>
                  <a:pt x="1755592" y="944080"/>
                </a:lnTo>
                <a:lnTo>
                  <a:pt x="1855512" y="944080"/>
                </a:lnTo>
                <a:lnTo>
                  <a:pt x="1848139" y="982938"/>
                </a:lnTo>
                <a:lnTo>
                  <a:pt x="1823979" y="982938"/>
                </a:lnTo>
                <a:lnTo>
                  <a:pt x="1708909" y="1179991"/>
                </a:lnTo>
                <a:cubicBezTo>
                  <a:pt x="1696180" y="1201428"/>
                  <a:pt x="1682326" y="1216673"/>
                  <a:pt x="1667345" y="1225727"/>
                </a:cubicBezTo>
                <a:cubicBezTo>
                  <a:pt x="1652364" y="1234780"/>
                  <a:pt x="1636462" y="1239178"/>
                  <a:pt x="1619638" y="1238922"/>
                </a:cubicBezTo>
                <a:cubicBezTo>
                  <a:pt x="1602780" y="1238292"/>
                  <a:pt x="1589915" y="1235769"/>
                  <a:pt x="1581043" y="1231354"/>
                </a:cubicBezTo>
                <a:cubicBezTo>
                  <a:pt x="1572170" y="1226940"/>
                  <a:pt x="1567700" y="1224417"/>
                  <a:pt x="1567632" y="1223786"/>
                </a:cubicBezTo>
                <a:lnTo>
                  <a:pt x="1590973" y="1187365"/>
                </a:lnTo>
                <a:cubicBezTo>
                  <a:pt x="1590990" y="1187740"/>
                  <a:pt x="1593515" y="1189243"/>
                  <a:pt x="1598549" y="1191871"/>
                </a:cubicBezTo>
                <a:cubicBezTo>
                  <a:pt x="1603582" y="1194500"/>
                  <a:pt x="1611021" y="1196002"/>
                  <a:pt x="1620867" y="1196378"/>
                </a:cubicBezTo>
                <a:cubicBezTo>
                  <a:pt x="1629167" y="1196318"/>
                  <a:pt x="1636931" y="1194184"/>
                  <a:pt x="1644157" y="1189977"/>
                </a:cubicBezTo>
                <a:cubicBezTo>
                  <a:pt x="1651383" y="1185769"/>
                  <a:pt x="1657406" y="1179846"/>
                  <a:pt x="1662226" y="1172207"/>
                </a:cubicBezTo>
                <a:lnTo>
                  <a:pt x="1670416" y="1159097"/>
                </a:lnTo>
                <a:lnTo>
                  <a:pt x="1633151" y="982938"/>
                </a:lnTo>
                <a:lnTo>
                  <a:pt x="1608172" y="982938"/>
                </a:lnTo>
                <a:close/>
                <a:moveTo>
                  <a:pt x="310618" y="944080"/>
                </a:moveTo>
                <a:lnTo>
                  <a:pt x="411765" y="944080"/>
                </a:lnTo>
                <a:lnTo>
                  <a:pt x="404394" y="982938"/>
                </a:lnTo>
                <a:lnTo>
                  <a:pt x="379824" y="982938"/>
                </a:lnTo>
                <a:lnTo>
                  <a:pt x="397432" y="1088633"/>
                </a:lnTo>
                <a:cubicBezTo>
                  <a:pt x="398149" y="1094019"/>
                  <a:pt x="398353" y="1098918"/>
                  <a:pt x="398046" y="1103330"/>
                </a:cubicBezTo>
                <a:cubicBezTo>
                  <a:pt x="397739" y="1107743"/>
                  <a:pt x="397534" y="1110081"/>
                  <a:pt x="397432" y="1110346"/>
                </a:cubicBezTo>
                <a:lnTo>
                  <a:pt x="398661" y="1110346"/>
                </a:lnTo>
                <a:cubicBezTo>
                  <a:pt x="398712" y="1110081"/>
                  <a:pt x="399633" y="1107743"/>
                  <a:pt x="401425" y="1103330"/>
                </a:cubicBezTo>
                <a:cubicBezTo>
                  <a:pt x="403216" y="1098918"/>
                  <a:pt x="405571" y="1094019"/>
                  <a:pt x="408489" y="1088633"/>
                </a:cubicBezTo>
                <a:lnTo>
                  <a:pt x="467047" y="982938"/>
                </a:lnTo>
                <a:lnTo>
                  <a:pt x="442887" y="982938"/>
                </a:lnTo>
                <a:lnTo>
                  <a:pt x="450667" y="944080"/>
                </a:lnTo>
                <a:lnTo>
                  <a:pt x="550587" y="944080"/>
                </a:lnTo>
                <a:lnTo>
                  <a:pt x="543214" y="982938"/>
                </a:lnTo>
                <a:lnTo>
                  <a:pt x="519054" y="982938"/>
                </a:lnTo>
                <a:lnTo>
                  <a:pt x="403984" y="1179991"/>
                </a:lnTo>
                <a:cubicBezTo>
                  <a:pt x="391255" y="1201428"/>
                  <a:pt x="377401" y="1216673"/>
                  <a:pt x="362420" y="1225727"/>
                </a:cubicBezTo>
                <a:cubicBezTo>
                  <a:pt x="347439" y="1234780"/>
                  <a:pt x="331537" y="1239178"/>
                  <a:pt x="314713" y="1238922"/>
                </a:cubicBezTo>
                <a:cubicBezTo>
                  <a:pt x="297855" y="1238292"/>
                  <a:pt x="284990" y="1235769"/>
                  <a:pt x="276118" y="1231354"/>
                </a:cubicBezTo>
                <a:cubicBezTo>
                  <a:pt x="267245" y="1226940"/>
                  <a:pt x="262775" y="1224417"/>
                  <a:pt x="262707" y="1223786"/>
                </a:cubicBezTo>
                <a:lnTo>
                  <a:pt x="286048" y="1187365"/>
                </a:lnTo>
                <a:cubicBezTo>
                  <a:pt x="286065" y="1187740"/>
                  <a:pt x="288590" y="1189243"/>
                  <a:pt x="293624" y="1191871"/>
                </a:cubicBezTo>
                <a:cubicBezTo>
                  <a:pt x="298657" y="1194500"/>
                  <a:pt x="306096" y="1196002"/>
                  <a:pt x="315942" y="1196378"/>
                </a:cubicBezTo>
                <a:cubicBezTo>
                  <a:pt x="324242" y="1196318"/>
                  <a:pt x="332006" y="1194184"/>
                  <a:pt x="339232" y="1189977"/>
                </a:cubicBezTo>
                <a:cubicBezTo>
                  <a:pt x="346458" y="1185769"/>
                  <a:pt x="352481" y="1179846"/>
                  <a:pt x="357301" y="1172207"/>
                </a:cubicBezTo>
                <a:lnTo>
                  <a:pt x="365491" y="1159097"/>
                </a:lnTo>
                <a:lnTo>
                  <a:pt x="328227" y="982938"/>
                </a:lnTo>
                <a:lnTo>
                  <a:pt x="303247" y="982938"/>
                </a:lnTo>
                <a:close/>
                <a:moveTo>
                  <a:pt x="1208759" y="941212"/>
                </a:moveTo>
                <a:cubicBezTo>
                  <a:pt x="1211676" y="941247"/>
                  <a:pt x="1214235" y="941383"/>
                  <a:pt x="1216436" y="941622"/>
                </a:cubicBezTo>
                <a:cubicBezTo>
                  <a:pt x="1218637" y="941861"/>
                  <a:pt x="1220172" y="941997"/>
                  <a:pt x="1221042" y="942031"/>
                </a:cubicBezTo>
                <a:lnTo>
                  <a:pt x="1210806" y="993177"/>
                </a:lnTo>
                <a:cubicBezTo>
                  <a:pt x="1210166" y="993143"/>
                  <a:pt x="1208784" y="993007"/>
                  <a:pt x="1206660" y="992768"/>
                </a:cubicBezTo>
                <a:cubicBezTo>
                  <a:pt x="1204536" y="992529"/>
                  <a:pt x="1201823" y="992392"/>
                  <a:pt x="1198522" y="992358"/>
                </a:cubicBezTo>
                <a:cubicBezTo>
                  <a:pt x="1187940" y="992459"/>
                  <a:pt x="1177304" y="995989"/>
                  <a:pt x="1166615" y="1002946"/>
                </a:cubicBezTo>
                <a:cubicBezTo>
                  <a:pt x="1155927" y="1009904"/>
                  <a:pt x="1146444" y="1019683"/>
                  <a:pt x="1138167" y="1032284"/>
                </a:cubicBezTo>
                <a:cubicBezTo>
                  <a:pt x="1129889" y="1044885"/>
                  <a:pt x="1124076" y="1059700"/>
                  <a:pt x="1120727" y="1076731"/>
                </a:cubicBezTo>
                <a:lnTo>
                  <a:pt x="1106396" y="1152912"/>
                </a:lnTo>
                <a:lnTo>
                  <a:pt x="1054396" y="1152912"/>
                </a:lnTo>
                <a:lnTo>
                  <a:pt x="1085514" y="991949"/>
                </a:lnTo>
                <a:cubicBezTo>
                  <a:pt x="1086000" y="989602"/>
                  <a:pt x="1085745" y="987537"/>
                  <a:pt x="1084747" y="985754"/>
                </a:cubicBezTo>
                <a:cubicBezTo>
                  <a:pt x="1083749" y="983970"/>
                  <a:pt x="1081548" y="983032"/>
                  <a:pt x="1078144" y="982938"/>
                </a:cubicBezTo>
                <a:lnTo>
                  <a:pt x="1054805" y="982938"/>
                </a:lnTo>
                <a:lnTo>
                  <a:pt x="1062585" y="944080"/>
                </a:lnTo>
                <a:lnTo>
                  <a:pt x="1117042" y="944080"/>
                </a:lnTo>
                <a:cubicBezTo>
                  <a:pt x="1125197" y="944054"/>
                  <a:pt x="1131202" y="945537"/>
                  <a:pt x="1135058" y="948528"/>
                </a:cubicBezTo>
                <a:cubicBezTo>
                  <a:pt x="1138913" y="951519"/>
                  <a:pt x="1140824" y="956172"/>
                  <a:pt x="1140790" y="962486"/>
                </a:cubicBezTo>
                <a:cubicBezTo>
                  <a:pt x="1140705" y="965792"/>
                  <a:pt x="1139954" y="970838"/>
                  <a:pt x="1138538" y="977624"/>
                </a:cubicBezTo>
                <a:cubicBezTo>
                  <a:pt x="1137122" y="984410"/>
                  <a:pt x="1135552" y="990277"/>
                  <a:pt x="1133829" y="995225"/>
                </a:cubicBezTo>
                <a:lnTo>
                  <a:pt x="1134648" y="995225"/>
                </a:lnTo>
                <a:cubicBezTo>
                  <a:pt x="1141831" y="980443"/>
                  <a:pt x="1151930" y="967860"/>
                  <a:pt x="1164948" y="957477"/>
                </a:cubicBezTo>
                <a:cubicBezTo>
                  <a:pt x="1177965" y="947094"/>
                  <a:pt x="1192568" y="941673"/>
                  <a:pt x="1208759" y="941212"/>
                </a:cubicBezTo>
                <a:close/>
                <a:moveTo>
                  <a:pt x="3194718" y="939165"/>
                </a:moveTo>
                <a:cubicBezTo>
                  <a:pt x="3207247" y="939071"/>
                  <a:pt x="3219182" y="940986"/>
                  <a:pt x="3230522" y="944909"/>
                </a:cubicBezTo>
                <a:cubicBezTo>
                  <a:pt x="3241863" y="948832"/>
                  <a:pt x="3251156" y="955325"/>
                  <a:pt x="3258400" y="964390"/>
                </a:cubicBezTo>
                <a:cubicBezTo>
                  <a:pt x="3265645" y="973455"/>
                  <a:pt x="3269389" y="985652"/>
                  <a:pt x="3269631" y="1000983"/>
                </a:cubicBezTo>
                <a:cubicBezTo>
                  <a:pt x="3269419" y="1009463"/>
                  <a:pt x="3267934" y="1020101"/>
                  <a:pt x="3265176" y="1032896"/>
                </a:cubicBezTo>
                <a:cubicBezTo>
                  <a:pt x="3262418" y="1045691"/>
                  <a:pt x="3259659" y="1058144"/>
                  <a:pt x="3256901" y="1070255"/>
                </a:cubicBezTo>
                <a:cubicBezTo>
                  <a:pt x="3254143" y="1082367"/>
                  <a:pt x="3252658" y="1091637"/>
                  <a:pt x="3252446" y="1098065"/>
                </a:cubicBezTo>
                <a:cubicBezTo>
                  <a:pt x="3252514" y="1104325"/>
                  <a:pt x="3254117" y="1108715"/>
                  <a:pt x="3257254" y="1111234"/>
                </a:cubicBezTo>
                <a:cubicBezTo>
                  <a:pt x="3260391" y="1113754"/>
                  <a:pt x="3264653" y="1114966"/>
                  <a:pt x="3270041" y="1114872"/>
                </a:cubicBezTo>
                <a:cubicBezTo>
                  <a:pt x="3272567" y="1114838"/>
                  <a:pt x="3274683" y="1114701"/>
                  <a:pt x="3276389" y="1114462"/>
                </a:cubicBezTo>
                <a:cubicBezTo>
                  <a:pt x="3278096" y="1114223"/>
                  <a:pt x="3278983" y="1114087"/>
                  <a:pt x="3279051" y="1114053"/>
                </a:cubicBezTo>
                <a:lnTo>
                  <a:pt x="3271679" y="1152913"/>
                </a:lnTo>
                <a:cubicBezTo>
                  <a:pt x="3271721" y="1152964"/>
                  <a:pt x="3269999" y="1153169"/>
                  <a:pt x="3266512" y="1153527"/>
                </a:cubicBezTo>
                <a:cubicBezTo>
                  <a:pt x="3263025" y="1153885"/>
                  <a:pt x="3257519" y="1154089"/>
                  <a:pt x="3249991" y="1154140"/>
                </a:cubicBezTo>
                <a:cubicBezTo>
                  <a:pt x="3238141" y="1154490"/>
                  <a:pt x="3227567" y="1152257"/>
                  <a:pt x="3218270" y="1147443"/>
                </a:cubicBezTo>
                <a:cubicBezTo>
                  <a:pt x="3208972" y="1142629"/>
                  <a:pt x="3203307" y="1133137"/>
                  <a:pt x="3201275" y="1118968"/>
                </a:cubicBezTo>
                <a:lnTo>
                  <a:pt x="3200455" y="1118968"/>
                </a:lnTo>
                <a:cubicBezTo>
                  <a:pt x="3200544" y="1119447"/>
                  <a:pt x="3197817" y="1122806"/>
                  <a:pt x="3192275" y="1129042"/>
                </a:cubicBezTo>
                <a:cubicBezTo>
                  <a:pt x="3186732" y="1135279"/>
                  <a:pt x="3178663" y="1141515"/>
                  <a:pt x="3168066" y="1147752"/>
                </a:cubicBezTo>
                <a:cubicBezTo>
                  <a:pt x="3157470" y="1153989"/>
                  <a:pt x="3144635" y="1157347"/>
                  <a:pt x="3129561" y="1157826"/>
                </a:cubicBezTo>
                <a:cubicBezTo>
                  <a:pt x="3113103" y="1157819"/>
                  <a:pt x="3099154" y="1153335"/>
                  <a:pt x="3087713" y="1144376"/>
                </a:cubicBezTo>
                <a:cubicBezTo>
                  <a:pt x="3076271" y="1135416"/>
                  <a:pt x="3070304" y="1122028"/>
                  <a:pt x="3069810" y="1104211"/>
                </a:cubicBezTo>
                <a:cubicBezTo>
                  <a:pt x="3070099" y="1088414"/>
                  <a:pt x="3074715" y="1075304"/>
                  <a:pt x="3083660" y="1064881"/>
                </a:cubicBezTo>
                <a:cubicBezTo>
                  <a:pt x="3092605" y="1054458"/>
                  <a:pt x="3104145" y="1046253"/>
                  <a:pt x="3118280" y="1040267"/>
                </a:cubicBezTo>
                <a:cubicBezTo>
                  <a:pt x="3132415" y="1034280"/>
                  <a:pt x="3147412" y="1030044"/>
                  <a:pt x="3163273" y="1027558"/>
                </a:cubicBezTo>
                <a:cubicBezTo>
                  <a:pt x="3179132" y="1025073"/>
                  <a:pt x="3194122" y="1023869"/>
                  <a:pt x="3208241" y="1023947"/>
                </a:cubicBezTo>
                <a:lnTo>
                  <a:pt x="3215618" y="1023947"/>
                </a:lnTo>
                <a:cubicBezTo>
                  <a:pt x="3215720" y="1023588"/>
                  <a:pt x="3216130" y="1021435"/>
                  <a:pt x="3216847" y="1017488"/>
                </a:cubicBezTo>
                <a:cubicBezTo>
                  <a:pt x="3217563" y="1013541"/>
                  <a:pt x="3217973" y="1009953"/>
                  <a:pt x="3218076" y="1006724"/>
                </a:cubicBezTo>
                <a:cubicBezTo>
                  <a:pt x="3218050" y="998471"/>
                  <a:pt x="3215233" y="992116"/>
                  <a:pt x="3209624" y="987656"/>
                </a:cubicBezTo>
                <a:cubicBezTo>
                  <a:pt x="3204015" y="983197"/>
                  <a:pt x="3195768" y="980941"/>
                  <a:pt x="3184883" y="980890"/>
                </a:cubicBezTo>
                <a:cubicBezTo>
                  <a:pt x="3174438" y="981128"/>
                  <a:pt x="3164502" y="982794"/>
                  <a:pt x="3155074" y="985887"/>
                </a:cubicBezTo>
                <a:cubicBezTo>
                  <a:pt x="3145647" y="988980"/>
                  <a:pt x="3137926" y="992073"/>
                  <a:pt x="3131913" y="995166"/>
                </a:cubicBezTo>
                <a:cubicBezTo>
                  <a:pt x="3125901" y="998260"/>
                  <a:pt x="3122794" y="999925"/>
                  <a:pt x="3122594" y="1000163"/>
                </a:cubicBezTo>
                <a:lnTo>
                  <a:pt x="3110727" y="961664"/>
                </a:lnTo>
                <a:cubicBezTo>
                  <a:pt x="3110929" y="961386"/>
                  <a:pt x="3114848" y="959441"/>
                  <a:pt x="3122485" y="955830"/>
                </a:cubicBezTo>
                <a:cubicBezTo>
                  <a:pt x="3130122" y="952220"/>
                  <a:pt x="3140263" y="948609"/>
                  <a:pt x="3152908" y="944998"/>
                </a:cubicBezTo>
                <a:cubicBezTo>
                  <a:pt x="3165553" y="941387"/>
                  <a:pt x="3179490" y="939442"/>
                  <a:pt x="3194718" y="939165"/>
                </a:cubicBezTo>
                <a:close/>
                <a:moveTo>
                  <a:pt x="2710375" y="939165"/>
                </a:moveTo>
                <a:cubicBezTo>
                  <a:pt x="2725034" y="939199"/>
                  <a:pt x="2736775" y="943222"/>
                  <a:pt x="2745598" y="951234"/>
                </a:cubicBezTo>
                <a:cubicBezTo>
                  <a:pt x="2754421" y="959246"/>
                  <a:pt x="2759609" y="971043"/>
                  <a:pt x="2761162" y="986624"/>
                </a:cubicBezTo>
                <a:lnTo>
                  <a:pt x="2761981" y="986624"/>
                </a:lnTo>
                <a:cubicBezTo>
                  <a:pt x="2770104" y="973191"/>
                  <a:pt x="2780890" y="962008"/>
                  <a:pt x="2794337" y="953075"/>
                </a:cubicBezTo>
                <a:cubicBezTo>
                  <a:pt x="2807785" y="944142"/>
                  <a:pt x="2823076" y="939506"/>
                  <a:pt x="2840210" y="939165"/>
                </a:cubicBezTo>
                <a:cubicBezTo>
                  <a:pt x="2857457" y="939207"/>
                  <a:pt x="2871251" y="944032"/>
                  <a:pt x="2881591" y="953639"/>
                </a:cubicBezTo>
                <a:cubicBezTo>
                  <a:pt x="2891932" y="963246"/>
                  <a:pt x="2897235" y="977381"/>
                  <a:pt x="2897499" y="996044"/>
                </a:cubicBezTo>
                <a:cubicBezTo>
                  <a:pt x="2897292" y="1004729"/>
                  <a:pt x="2895842" y="1015939"/>
                  <a:pt x="2893149" y="1029677"/>
                </a:cubicBezTo>
                <a:cubicBezTo>
                  <a:pt x="2890456" y="1043414"/>
                  <a:pt x="2887762" y="1056721"/>
                  <a:pt x="2885067" y="1069599"/>
                </a:cubicBezTo>
                <a:cubicBezTo>
                  <a:pt x="2882373" y="1082477"/>
                  <a:pt x="2880919" y="1091968"/>
                  <a:pt x="2880707" y="1098073"/>
                </a:cubicBezTo>
                <a:cubicBezTo>
                  <a:pt x="2880758" y="1104510"/>
                  <a:pt x="2882294" y="1108948"/>
                  <a:pt x="2885314" y="1111390"/>
                </a:cubicBezTo>
                <a:cubicBezTo>
                  <a:pt x="2888335" y="1113831"/>
                  <a:pt x="2892533" y="1114992"/>
                  <a:pt x="2897909" y="1114872"/>
                </a:cubicBezTo>
                <a:cubicBezTo>
                  <a:pt x="2900435" y="1114838"/>
                  <a:pt x="2902550" y="1114702"/>
                  <a:pt x="2904257" y="1114463"/>
                </a:cubicBezTo>
                <a:cubicBezTo>
                  <a:pt x="2905963" y="1114224"/>
                  <a:pt x="2906851" y="1114087"/>
                  <a:pt x="2906919" y="1114053"/>
                </a:cubicBezTo>
                <a:lnTo>
                  <a:pt x="2899547" y="1152913"/>
                </a:lnTo>
                <a:cubicBezTo>
                  <a:pt x="2899487" y="1152964"/>
                  <a:pt x="2897661" y="1153169"/>
                  <a:pt x="2894069" y="1153527"/>
                </a:cubicBezTo>
                <a:cubicBezTo>
                  <a:pt x="2890477" y="1153885"/>
                  <a:pt x="2885477" y="1154089"/>
                  <a:pt x="2879069" y="1154140"/>
                </a:cubicBezTo>
                <a:cubicBezTo>
                  <a:pt x="2871471" y="1154337"/>
                  <a:pt x="2863707" y="1153534"/>
                  <a:pt x="2855776" y="1151731"/>
                </a:cubicBezTo>
                <a:cubicBezTo>
                  <a:pt x="2847845" y="1149928"/>
                  <a:pt x="2841142" y="1145943"/>
                  <a:pt x="2835666" y="1139777"/>
                </a:cubicBezTo>
                <a:cubicBezTo>
                  <a:pt x="2830190" y="1133610"/>
                  <a:pt x="2827336" y="1124079"/>
                  <a:pt x="2827103" y="1111185"/>
                </a:cubicBezTo>
                <a:cubicBezTo>
                  <a:pt x="2827305" y="1103693"/>
                  <a:pt x="2828720" y="1093227"/>
                  <a:pt x="2831347" y="1079787"/>
                </a:cubicBezTo>
                <a:cubicBezTo>
                  <a:pt x="2833975" y="1066346"/>
                  <a:pt x="2836603" y="1053087"/>
                  <a:pt x="2839232" y="1040010"/>
                </a:cubicBezTo>
                <a:cubicBezTo>
                  <a:pt x="2841861" y="1026932"/>
                  <a:pt x="2843279" y="1017192"/>
                  <a:pt x="2843487" y="1010789"/>
                </a:cubicBezTo>
                <a:cubicBezTo>
                  <a:pt x="2843665" y="1003331"/>
                  <a:pt x="2841976" y="997461"/>
                  <a:pt x="2838418" y="993177"/>
                </a:cubicBezTo>
                <a:cubicBezTo>
                  <a:pt x="2834859" y="988894"/>
                  <a:pt x="2828358" y="986709"/>
                  <a:pt x="2818912" y="986624"/>
                </a:cubicBezTo>
                <a:cubicBezTo>
                  <a:pt x="2807666" y="986839"/>
                  <a:pt x="2797573" y="990459"/>
                  <a:pt x="2788633" y="997485"/>
                </a:cubicBezTo>
                <a:cubicBezTo>
                  <a:pt x="2779693" y="1004511"/>
                  <a:pt x="2772210" y="1013654"/>
                  <a:pt x="2766183" y="1024912"/>
                </a:cubicBezTo>
                <a:cubicBezTo>
                  <a:pt x="2760155" y="1036170"/>
                  <a:pt x="2755888" y="1048255"/>
                  <a:pt x="2753380" y="1061167"/>
                </a:cubicBezTo>
                <a:lnTo>
                  <a:pt x="2735768" y="1152912"/>
                </a:lnTo>
                <a:lnTo>
                  <a:pt x="2683752" y="1152912"/>
                </a:lnTo>
                <a:lnTo>
                  <a:pt x="2707917" y="1028401"/>
                </a:lnTo>
                <a:cubicBezTo>
                  <a:pt x="2708557" y="1024911"/>
                  <a:pt x="2709120" y="1021549"/>
                  <a:pt x="2709607" y="1018315"/>
                </a:cubicBezTo>
                <a:cubicBezTo>
                  <a:pt x="2710093" y="1015081"/>
                  <a:pt x="2710349" y="1012026"/>
                  <a:pt x="2710375" y="1009151"/>
                </a:cubicBezTo>
                <a:cubicBezTo>
                  <a:pt x="2710537" y="1002478"/>
                  <a:pt x="2708881" y="997085"/>
                  <a:pt x="2705409" y="992973"/>
                </a:cubicBezTo>
                <a:cubicBezTo>
                  <a:pt x="2701935" y="988860"/>
                  <a:pt x="2695673" y="986744"/>
                  <a:pt x="2686619" y="986624"/>
                </a:cubicBezTo>
                <a:cubicBezTo>
                  <a:pt x="2674703" y="986874"/>
                  <a:pt x="2664130" y="990743"/>
                  <a:pt x="2654900" y="998229"/>
                </a:cubicBezTo>
                <a:cubicBezTo>
                  <a:pt x="2645669" y="1005715"/>
                  <a:pt x="2638009" y="1015317"/>
                  <a:pt x="2631918" y="1027036"/>
                </a:cubicBezTo>
                <a:cubicBezTo>
                  <a:pt x="2625827" y="1038754"/>
                  <a:pt x="2621535" y="1051087"/>
                  <a:pt x="2619039" y="1064034"/>
                </a:cubicBezTo>
                <a:lnTo>
                  <a:pt x="2601837" y="1152912"/>
                </a:lnTo>
                <a:lnTo>
                  <a:pt x="2549821" y="1152912"/>
                </a:lnTo>
                <a:lnTo>
                  <a:pt x="2581358" y="991539"/>
                </a:lnTo>
                <a:cubicBezTo>
                  <a:pt x="2581793" y="988851"/>
                  <a:pt x="2581435" y="986752"/>
                  <a:pt x="2580283" y="985242"/>
                </a:cubicBezTo>
                <a:cubicBezTo>
                  <a:pt x="2579131" y="983731"/>
                  <a:pt x="2577032" y="982964"/>
                  <a:pt x="2573986" y="982938"/>
                </a:cubicBezTo>
                <a:lnTo>
                  <a:pt x="2550640" y="982938"/>
                </a:lnTo>
                <a:lnTo>
                  <a:pt x="2558013" y="944080"/>
                </a:lnTo>
                <a:lnTo>
                  <a:pt x="2612895" y="944080"/>
                </a:lnTo>
                <a:cubicBezTo>
                  <a:pt x="2621215" y="944139"/>
                  <a:pt x="2627205" y="945758"/>
                  <a:pt x="2630866" y="948937"/>
                </a:cubicBezTo>
                <a:cubicBezTo>
                  <a:pt x="2634526" y="952115"/>
                  <a:pt x="2636318" y="956495"/>
                  <a:pt x="2636241" y="962077"/>
                </a:cubicBezTo>
                <a:cubicBezTo>
                  <a:pt x="2636190" y="964804"/>
                  <a:pt x="2635678" y="968554"/>
                  <a:pt x="2634705" y="973326"/>
                </a:cubicBezTo>
                <a:cubicBezTo>
                  <a:pt x="2633733" y="978099"/>
                  <a:pt x="2632607" y="982259"/>
                  <a:pt x="2631327" y="985806"/>
                </a:cubicBezTo>
                <a:lnTo>
                  <a:pt x="2632145" y="985806"/>
                </a:lnTo>
                <a:cubicBezTo>
                  <a:pt x="2634173" y="981752"/>
                  <a:pt x="2638810" y="976085"/>
                  <a:pt x="2646056" y="968804"/>
                </a:cubicBezTo>
                <a:cubicBezTo>
                  <a:pt x="2653302" y="961523"/>
                  <a:pt x="2662459" y="954856"/>
                  <a:pt x="2673527" y="948802"/>
                </a:cubicBezTo>
                <a:cubicBezTo>
                  <a:pt x="2684597" y="942748"/>
                  <a:pt x="2696879" y="939536"/>
                  <a:pt x="2710375" y="939165"/>
                </a:cubicBezTo>
                <a:close/>
                <a:moveTo>
                  <a:pt x="2431380" y="939165"/>
                </a:moveTo>
                <a:cubicBezTo>
                  <a:pt x="2459209" y="939563"/>
                  <a:pt x="2480023" y="946947"/>
                  <a:pt x="2493820" y="961316"/>
                </a:cubicBezTo>
                <a:cubicBezTo>
                  <a:pt x="2507618" y="975685"/>
                  <a:pt x="2514507" y="994648"/>
                  <a:pt x="2514489" y="1018205"/>
                </a:cubicBezTo>
                <a:cubicBezTo>
                  <a:pt x="2514199" y="1027653"/>
                  <a:pt x="2513040" y="1036177"/>
                  <a:pt x="2511011" y="1043778"/>
                </a:cubicBezTo>
                <a:cubicBezTo>
                  <a:pt x="2508983" y="1051378"/>
                  <a:pt x="2507823" y="1055400"/>
                  <a:pt x="2507533" y="1055842"/>
                </a:cubicBezTo>
                <a:lnTo>
                  <a:pt x="2363766" y="1055842"/>
                </a:lnTo>
                <a:cubicBezTo>
                  <a:pt x="2363715" y="1055928"/>
                  <a:pt x="2363510" y="1056987"/>
                  <a:pt x="2363151" y="1059019"/>
                </a:cubicBezTo>
                <a:cubicBezTo>
                  <a:pt x="2362793" y="1061052"/>
                  <a:pt x="2362588" y="1063545"/>
                  <a:pt x="2362537" y="1066500"/>
                </a:cubicBezTo>
                <a:cubicBezTo>
                  <a:pt x="2362648" y="1080498"/>
                  <a:pt x="2367241" y="1091857"/>
                  <a:pt x="2376316" y="1100576"/>
                </a:cubicBezTo>
                <a:cubicBezTo>
                  <a:pt x="2385391" y="1109296"/>
                  <a:pt x="2398281" y="1113788"/>
                  <a:pt x="2414989" y="1114053"/>
                </a:cubicBezTo>
                <a:cubicBezTo>
                  <a:pt x="2426366" y="1113770"/>
                  <a:pt x="2436937" y="1111786"/>
                  <a:pt x="2446703" y="1108101"/>
                </a:cubicBezTo>
                <a:cubicBezTo>
                  <a:pt x="2456467" y="1104417"/>
                  <a:pt x="2464366" y="1100733"/>
                  <a:pt x="2470397" y="1097048"/>
                </a:cubicBezTo>
                <a:cubicBezTo>
                  <a:pt x="2476429" y="1093364"/>
                  <a:pt x="2479533" y="1091380"/>
                  <a:pt x="2479710" y="1091097"/>
                </a:cubicBezTo>
                <a:lnTo>
                  <a:pt x="2493621" y="1130417"/>
                </a:lnTo>
                <a:cubicBezTo>
                  <a:pt x="2493461" y="1130756"/>
                  <a:pt x="2489781" y="1133124"/>
                  <a:pt x="2482584" y="1137523"/>
                </a:cubicBezTo>
                <a:cubicBezTo>
                  <a:pt x="2475388" y="1141922"/>
                  <a:pt x="2465641" y="1146321"/>
                  <a:pt x="2453345" y="1150720"/>
                </a:cubicBezTo>
                <a:cubicBezTo>
                  <a:pt x="2441049" y="1155119"/>
                  <a:pt x="2427170" y="1157488"/>
                  <a:pt x="2411711" y="1157826"/>
                </a:cubicBezTo>
                <a:cubicBezTo>
                  <a:pt x="2378984" y="1157240"/>
                  <a:pt x="2353918" y="1148594"/>
                  <a:pt x="2336512" y="1131888"/>
                </a:cubicBezTo>
                <a:cubicBezTo>
                  <a:pt x="2319106" y="1115182"/>
                  <a:pt x="2310323" y="1093933"/>
                  <a:pt x="2310162" y="1068140"/>
                </a:cubicBezTo>
                <a:cubicBezTo>
                  <a:pt x="2310369" y="1044244"/>
                  <a:pt x="2315684" y="1022602"/>
                  <a:pt x="2326109" y="1003215"/>
                </a:cubicBezTo>
                <a:cubicBezTo>
                  <a:pt x="2336533" y="983827"/>
                  <a:pt x="2350828" y="968375"/>
                  <a:pt x="2368993" y="956859"/>
                </a:cubicBezTo>
                <a:cubicBezTo>
                  <a:pt x="2387157" y="945343"/>
                  <a:pt x="2407953" y="939445"/>
                  <a:pt x="2431380" y="939165"/>
                </a:cubicBezTo>
                <a:close/>
                <a:moveTo>
                  <a:pt x="2194593" y="939165"/>
                </a:moveTo>
                <a:cubicBezTo>
                  <a:pt x="2207122" y="939071"/>
                  <a:pt x="2219057" y="940986"/>
                  <a:pt x="2230397" y="944909"/>
                </a:cubicBezTo>
                <a:cubicBezTo>
                  <a:pt x="2241738" y="948832"/>
                  <a:pt x="2251031" y="955325"/>
                  <a:pt x="2258275" y="964390"/>
                </a:cubicBezTo>
                <a:cubicBezTo>
                  <a:pt x="2265520" y="973455"/>
                  <a:pt x="2269264" y="985652"/>
                  <a:pt x="2269506" y="1000983"/>
                </a:cubicBezTo>
                <a:cubicBezTo>
                  <a:pt x="2269294" y="1009463"/>
                  <a:pt x="2267809" y="1020101"/>
                  <a:pt x="2265051" y="1032896"/>
                </a:cubicBezTo>
                <a:cubicBezTo>
                  <a:pt x="2262293" y="1045691"/>
                  <a:pt x="2259535" y="1058144"/>
                  <a:pt x="2256777" y="1070255"/>
                </a:cubicBezTo>
                <a:cubicBezTo>
                  <a:pt x="2254018" y="1082367"/>
                  <a:pt x="2252533" y="1091637"/>
                  <a:pt x="2252321" y="1098065"/>
                </a:cubicBezTo>
                <a:cubicBezTo>
                  <a:pt x="2252389" y="1104325"/>
                  <a:pt x="2253992" y="1108715"/>
                  <a:pt x="2257129" y="1111234"/>
                </a:cubicBezTo>
                <a:cubicBezTo>
                  <a:pt x="2260266" y="1113754"/>
                  <a:pt x="2264528" y="1114966"/>
                  <a:pt x="2269915" y="1114872"/>
                </a:cubicBezTo>
                <a:cubicBezTo>
                  <a:pt x="2272441" y="1114838"/>
                  <a:pt x="2274557" y="1114701"/>
                  <a:pt x="2276264" y="1114462"/>
                </a:cubicBezTo>
                <a:cubicBezTo>
                  <a:pt x="2277971" y="1114223"/>
                  <a:pt x="2278858" y="1114087"/>
                  <a:pt x="2278927" y="1114053"/>
                </a:cubicBezTo>
                <a:lnTo>
                  <a:pt x="2271554" y="1152913"/>
                </a:lnTo>
                <a:cubicBezTo>
                  <a:pt x="2271597" y="1152964"/>
                  <a:pt x="2269874" y="1153169"/>
                  <a:pt x="2266387" y="1153527"/>
                </a:cubicBezTo>
                <a:cubicBezTo>
                  <a:pt x="2262900" y="1153885"/>
                  <a:pt x="2257393" y="1154089"/>
                  <a:pt x="2249866" y="1154140"/>
                </a:cubicBezTo>
                <a:cubicBezTo>
                  <a:pt x="2238017" y="1154490"/>
                  <a:pt x="2227443" y="1152257"/>
                  <a:pt x="2218145" y="1147443"/>
                </a:cubicBezTo>
                <a:cubicBezTo>
                  <a:pt x="2208847" y="1142629"/>
                  <a:pt x="2203182" y="1133137"/>
                  <a:pt x="2201150" y="1118968"/>
                </a:cubicBezTo>
                <a:lnTo>
                  <a:pt x="2200330" y="1118968"/>
                </a:lnTo>
                <a:cubicBezTo>
                  <a:pt x="2200419" y="1119447"/>
                  <a:pt x="2197692" y="1122806"/>
                  <a:pt x="2192149" y="1129042"/>
                </a:cubicBezTo>
                <a:cubicBezTo>
                  <a:pt x="2186607" y="1135279"/>
                  <a:pt x="2178538" y="1141515"/>
                  <a:pt x="2167941" y="1147752"/>
                </a:cubicBezTo>
                <a:cubicBezTo>
                  <a:pt x="2157345" y="1153989"/>
                  <a:pt x="2144509" y="1157347"/>
                  <a:pt x="2129436" y="1157826"/>
                </a:cubicBezTo>
                <a:cubicBezTo>
                  <a:pt x="2112978" y="1157819"/>
                  <a:pt x="2099028" y="1153335"/>
                  <a:pt x="2087587" y="1144376"/>
                </a:cubicBezTo>
                <a:cubicBezTo>
                  <a:pt x="2076147" y="1135416"/>
                  <a:pt x="2070179" y="1122028"/>
                  <a:pt x="2069685" y="1104211"/>
                </a:cubicBezTo>
                <a:cubicBezTo>
                  <a:pt x="2069973" y="1088414"/>
                  <a:pt x="2074590" y="1075304"/>
                  <a:pt x="2083535" y="1064881"/>
                </a:cubicBezTo>
                <a:cubicBezTo>
                  <a:pt x="2092480" y="1054458"/>
                  <a:pt x="2104019" y="1046253"/>
                  <a:pt x="2118155" y="1040267"/>
                </a:cubicBezTo>
                <a:cubicBezTo>
                  <a:pt x="2132290" y="1034280"/>
                  <a:pt x="2147287" y="1030044"/>
                  <a:pt x="2163147" y="1027558"/>
                </a:cubicBezTo>
                <a:cubicBezTo>
                  <a:pt x="2179007" y="1025073"/>
                  <a:pt x="2193997" y="1023869"/>
                  <a:pt x="2208116" y="1023947"/>
                </a:cubicBezTo>
                <a:lnTo>
                  <a:pt x="2215493" y="1023947"/>
                </a:lnTo>
                <a:cubicBezTo>
                  <a:pt x="2215595" y="1023588"/>
                  <a:pt x="2216005" y="1021435"/>
                  <a:pt x="2216722" y="1017488"/>
                </a:cubicBezTo>
                <a:cubicBezTo>
                  <a:pt x="2217439" y="1013541"/>
                  <a:pt x="2217849" y="1009953"/>
                  <a:pt x="2217951" y="1006724"/>
                </a:cubicBezTo>
                <a:cubicBezTo>
                  <a:pt x="2217925" y="998471"/>
                  <a:pt x="2215108" y="992116"/>
                  <a:pt x="2209499" y="987656"/>
                </a:cubicBezTo>
                <a:cubicBezTo>
                  <a:pt x="2203890" y="983197"/>
                  <a:pt x="2195643" y="980941"/>
                  <a:pt x="2184758" y="980890"/>
                </a:cubicBezTo>
                <a:cubicBezTo>
                  <a:pt x="2174313" y="981128"/>
                  <a:pt x="2164377" y="982794"/>
                  <a:pt x="2154949" y="985887"/>
                </a:cubicBezTo>
                <a:cubicBezTo>
                  <a:pt x="2145521" y="988980"/>
                  <a:pt x="2137801" y="992073"/>
                  <a:pt x="2131788" y="995166"/>
                </a:cubicBezTo>
                <a:cubicBezTo>
                  <a:pt x="2125775" y="998260"/>
                  <a:pt x="2122669" y="999925"/>
                  <a:pt x="2122469" y="1000163"/>
                </a:cubicBezTo>
                <a:lnTo>
                  <a:pt x="2110602" y="961664"/>
                </a:lnTo>
                <a:cubicBezTo>
                  <a:pt x="2110804" y="961386"/>
                  <a:pt x="2114723" y="959441"/>
                  <a:pt x="2122360" y="955830"/>
                </a:cubicBezTo>
                <a:cubicBezTo>
                  <a:pt x="2129997" y="952220"/>
                  <a:pt x="2140138" y="948609"/>
                  <a:pt x="2152783" y="944998"/>
                </a:cubicBezTo>
                <a:cubicBezTo>
                  <a:pt x="2165428" y="941387"/>
                  <a:pt x="2179365" y="939442"/>
                  <a:pt x="2194593" y="939165"/>
                </a:cubicBezTo>
                <a:close/>
                <a:moveTo>
                  <a:pt x="1986433" y="939165"/>
                </a:moveTo>
                <a:cubicBezTo>
                  <a:pt x="1997716" y="939069"/>
                  <a:pt x="2009781" y="940624"/>
                  <a:pt x="2022627" y="943832"/>
                </a:cubicBezTo>
                <a:cubicBezTo>
                  <a:pt x="2035473" y="947039"/>
                  <a:pt x="2046112" y="952475"/>
                  <a:pt x="2054543" y="960138"/>
                </a:cubicBezTo>
                <a:cubicBezTo>
                  <a:pt x="2062975" y="967802"/>
                  <a:pt x="2066211" y="978270"/>
                  <a:pt x="2064252" y="991542"/>
                </a:cubicBezTo>
                <a:lnTo>
                  <a:pt x="2058927" y="1017765"/>
                </a:lnTo>
                <a:lnTo>
                  <a:pt x="2014284" y="1017765"/>
                </a:lnTo>
                <a:lnTo>
                  <a:pt x="2016741" y="1004653"/>
                </a:lnTo>
                <a:cubicBezTo>
                  <a:pt x="2017543" y="997671"/>
                  <a:pt x="2014403" y="992378"/>
                  <a:pt x="2007321" y="988776"/>
                </a:cubicBezTo>
                <a:cubicBezTo>
                  <a:pt x="2000239" y="985174"/>
                  <a:pt x="1991774" y="983365"/>
                  <a:pt x="1981927" y="983348"/>
                </a:cubicBezTo>
                <a:cubicBezTo>
                  <a:pt x="1967701" y="983570"/>
                  <a:pt x="1954832" y="987359"/>
                  <a:pt x="1943321" y="994714"/>
                </a:cubicBezTo>
                <a:cubicBezTo>
                  <a:pt x="1931810" y="1002069"/>
                  <a:pt x="1922643" y="1011654"/>
                  <a:pt x="1915819" y="1023471"/>
                </a:cubicBezTo>
                <a:cubicBezTo>
                  <a:pt x="1908995" y="1035287"/>
                  <a:pt x="1905501" y="1047999"/>
                  <a:pt x="1905337" y="1061607"/>
                </a:cubicBezTo>
                <a:cubicBezTo>
                  <a:pt x="1905345" y="1076878"/>
                  <a:pt x="1910039" y="1089358"/>
                  <a:pt x="1919416" y="1099046"/>
                </a:cubicBezTo>
                <a:cubicBezTo>
                  <a:pt x="1928793" y="1108735"/>
                  <a:pt x="1942805" y="1113737"/>
                  <a:pt x="1961449" y="1114053"/>
                </a:cubicBezTo>
                <a:cubicBezTo>
                  <a:pt x="1974810" y="1113729"/>
                  <a:pt x="1986678" y="1111463"/>
                  <a:pt x="1997051" y="1107255"/>
                </a:cubicBezTo>
                <a:cubicBezTo>
                  <a:pt x="2007425" y="1103046"/>
                  <a:pt x="2015591" y="1098837"/>
                  <a:pt x="2021550" y="1094629"/>
                </a:cubicBezTo>
                <a:cubicBezTo>
                  <a:pt x="2027509" y="1090420"/>
                  <a:pt x="2030548" y="1088154"/>
                  <a:pt x="2030667" y="1087830"/>
                </a:cubicBezTo>
                <a:lnTo>
                  <a:pt x="2044592" y="1127144"/>
                </a:lnTo>
                <a:cubicBezTo>
                  <a:pt x="2044547" y="1127523"/>
                  <a:pt x="2041088" y="1130175"/>
                  <a:pt x="2034217" y="1135099"/>
                </a:cubicBezTo>
                <a:cubicBezTo>
                  <a:pt x="2027345" y="1140023"/>
                  <a:pt x="2017333" y="1144948"/>
                  <a:pt x="2004181" y="1149872"/>
                </a:cubicBezTo>
                <a:cubicBezTo>
                  <a:pt x="1991029" y="1154796"/>
                  <a:pt x="1975010" y="1157448"/>
                  <a:pt x="1956124" y="1157826"/>
                </a:cubicBezTo>
                <a:cubicBezTo>
                  <a:pt x="1923145" y="1157300"/>
                  <a:pt x="1897693" y="1148535"/>
                  <a:pt x="1879769" y="1131533"/>
                </a:cubicBezTo>
                <a:cubicBezTo>
                  <a:pt x="1861845" y="1114530"/>
                  <a:pt x="1852773" y="1092451"/>
                  <a:pt x="1852553" y="1065294"/>
                </a:cubicBezTo>
                <a:cubicBezTo>
                  <a:pt x="1852765" y="1043486"/>
                  <a:pt x="1858570" y="1023055"/>
                  <a:pt x="1869969" y="1004004"/>
                </a:cubicBezTo>
                <a:cubicBezTo>
                  <a:pt x="1881369" y="984952"/>
                  <a:pt x="1897091" y="969474"/>
                  <a:pt x="1917137" y="957570"/>
                </a:cubicBezTo>
                <a:cubicBezTo>
                  <a:pt x="1937183" y="945665"/>
                  <a:pt x="1960281" y="939531"/>
                  <a:pt x="1986433" y="939165"/>
                </a:cubicBezTo>
                <a:close/>
                <a:moveTo>
                  <a:pt x="1336485" y="939165"/>
                </a:moveTo>
                <a:cubicBezTo>
                  <a:pt x="1356998" y="939829"/>
                  <a:pt x="1372186" y="943818"/>
                  <a:pt x="1382050" y="951131"/>
                </a:cubicBezTo>
                <a:cubicBezTo>
                  <a:pt x="1391914" y="958444"/>
                  <a:pt x="1397477" y="965091"/>
                  <a:pt x="1398740" y="971075"/>
                </a:cubicBezTo>
                <a:lnTo>
                  <a:pt x="1399559" y="971075"/>
                </a:lnTo>
                <a:cubicBezTo>
                  <a:pt x="1399517" y="971074"/>
                  <a:pt x="1399500" y="970461"/>
                  <a:pt x="1399508" y="969234"/>
                </a:cubicBezTo>
                <a:cubicBezTo>
                  <a:pt x="1399517" y="968007"/>
                  <a:pt x="1399807" y="966167"/>
                  <a:pt x="1400379" y="963713"/>
                </a:cubicBezTo>
                <a:cubicBezTo>
                  <a:pt x="1401172" y="958421"/>
                  <a:pt x="1403783" y="953871"/>
                  <a:pt x="1408212" y="950062"/>
                </a:cubicBezTo>
                <a:cubicBezTo>
                  <a:pt x="1412640" y="946253"/>
                  <a:pt x="1419040" y="944258"/>
                  <a:pt x="1427411" y="944080"/>
                </a:cubicBezTo>
                <a:lnTo>
                  <a:pt x="1479836" y="944080"/>
                </a:lnTo>
                <a:lnTo>
                  <a:pt x="1472054" y="982938"/>
                </a:lnTo>
                <a:lnTo>
                  <a:pt x="1452395" y="982938"/>
                </a:lnTo>
                <a:cubicBezTo>
                  <a:pt x="1449493" y="982947"/>
                  <a:pt x="1447104" y="983647"/>
                  <a:pt x="1445227" y="985038"/>
                </a:cubicBezTo>
                <a:cubicBezTo>
                  <a:pt x="1443350" y="986430"/>
                  <a:pt x="1442189" y="988462"/>
                  <a:pt x="1441746" y="991134"/>
                </a:cubicBezTo>
                <a:lnTo>
                  <a:pt x="1412256" y="1142270"/>
                </a:lnTo>
                <a:cubicBezTo>
                  <a:pt x="1407205" y="1166035"/>
                  <a:pt x="1398513" y="1185010"/>
                  <a:pt x="1386180" y="1199194"/>
                </a:cubicBezTo>
                <a:cubicBezTo>
                  <a:pt x="1373847" y="1213378"/>
                  <a:pt x="1359512" y="1223579"/>
                  <a:pt x="1343175" y="1229797"/>
                </a:cubicBezTo>
                <a:cubicBezTo>
                  <a:pt x="1326837" y="1236015"/>
                  <a:pt x="1310135" y="1239057"/>
                  <a:pt x="1293070" y="1238922"/>
                </a:cubicBezTo>
                <a:cubicBezTo>
                  <a:pt x="1270115" y="1238334"/>
                  <a:pt x="1251969" y="1235522"/>
                  <a:pt x="1238633" y="1230485"/>
                </a:cubicBezTo>
                <a:cubicBezTo>
                  <a:pt x="1225297" y="1225448"/>
                  <a:pt x="1216974" y="1221715"/>
                  <a:pt x="1213663" y="1219287"/>
                </a:cubicBezTo>
                <a:lnTo>
                  <a:pt x="1234543" y="1182847"/>
                </a:lnTo>
                <a:cubicBezTo>
                  <a:pt x="1234731" y="1183411"/>
                  <a:pt x="1239778" y="1185666"/>
                  <a:pt x="1249684" y="1189612"/>
                </a:cubicBezTo>
                <a:cubicBezTo>
                  <a:pt x="1259591" y="1193559"/>
                  <a:pt x="1273234" y="1195814"/>
                  <a:pt x="1290613" y="1196378"/>
                </a:cubicBezTo>
                <a:cubicBezTo>
                  <a:pt x="1308045" y="1196685"/>
                  <a:pt x="1322943" y="1192586"/>
                  <a:pt x="1335307" y="1184080"/>
                </a:cubicBezTo>
                <a:cubicBezTo>
                  <a:pt x="1347671" y="1175574"/>
                  <a:pt x="1356119" y="1160819"/>
                  <a:pt x="1360650" y="1139816"/>
                </a:cubicBezTo>
                <a:cubicBezTo>
                  <a:pt x="1362126" y="1133057"/>
                  <a:pt x="1363372" y="1127961"/>
                  <a:pt x="1364387" y="1124526"/>
                </a:cubicBezTo>
                <a:cubicBezTo>
                  <a:pt x="1365403" y="1121091"/>
                  <a:pt x="1365931" y="1119370"/>
                  <a:pt x="1365974" y="1119361"/>
                </a:cubicBezTo>
                <a:lnTo>
                  <a:pt x="1365565" y="1119361"/>
                </a:lnTo>
                <a:cubicBezTo>
                  <a:pt x="1358073" y="1128821"/>
                  <a:pt x="1349506" y="1136083"/>
                  <a:pt x="1339864" y="1141145"/>
                </a:cubicBezTo>
                <a:cubicBezTo>
                  <a:pt x="1330222" y="1146208"/>
                  <a:pt x="1318993" y="1148765"/>
                  <a:pt x="1306176" y="1148816"/>
                </a:cubicBezTo>
                <a:cubicBezTo>
                  <a:pt x="1279908" y="1148323"/>
                  <a:pt x="1259987" y="1140206"/>
                  <a:pt x="1246413" y="1124466"/>
                </a:cubicBezTo>
                <a:cubicBezTo>
                  <a:pt x="1232839" y="1108726"/>
                  <a:pt x="1226018" y="1088320"/>
                  <a:pt x="1225951" y="1063248"/>
                </a:cubicBezTo>
                <a:cubicBezTo>
                  <a:pt x="1226003" y="1043399"/>
                  <a:pt x="1230308" y="1024056"/>
                  <a:pt x="1238865" y="1005218"/>
                </a:cubicBezTo>
                <a:cubicBezTo>
                  <a:pt x="1247421" y="986381"/>
                  <a:pt x="1259913" y="970777"/>
                  <a:pt x="1276342" y="958405"/>
                </a:cubicBezTo>
                <a:cubicBezTo>
                  <a:pt x="1292770" y="946032"/>
                  <a:pt x="1312817" y="939619"/>
                  <a:pt x="1336485" y="939165"/>
                </a:cubicBezTo>
                <a:close/>
                <a:moveTo>
                  <a:pt x="935955" y="939165"/>
                </a:moveTo>
                <a:cubicBezTo>
                  <a:pt x="963785" y="939563"/>
                  <a:pt x="984598" y="946947"/>
                  <a:pt x="998395" y="961316"/>
                </a:cubicBezTo>
                <a:cubicBezTo>
                  <a:pt x="1012193" y="975685"/>
                  <a:pt x="1019082" y="994648"/>
                  <a:pt x="1019064" y="1018205"/>
                </a:cubicBezTo>
                <a:cubicBezTo>
                  <a:pt x="1018774" y="1027653"/>
                  <a:pt x="1017615" y="1036177"/>
                  <a:pt x="1015586" y="1043778"/>
                </a:cubicBezTo>
                <a:cubicBezTo>
                  <a:pt x="1013557" y="1051378"/>
                  <a:pt x="1012398" y="1055400"/>
                  <a:pt x="1012108" y="1055842"/>
                </a:cubicBezTo>
                <a:lnTo>
                  <a:pt x="868341" y="1055842"/>
                </a:lnTo>
                <a:cubicBezTo>
                  <a:pt x="868290" y="1055928"/>
                  <a:pt x="868085" y="1056987"/>
                  <a:pt x="867727" y="1059019"/>
                </a:cubicBezTo>
                <a:cubicBezTo>
                  <a:pt x="867368" y="1061052"/>
                  <a:pt x="867163" y="1063545"/>
                  <a:pt x="867112" y="1066500"/>
                </a:cubicBezTo>
                <a:cubicBezTo>
                  <a:pt x="867223" y="1080498"/>
                  <a:pt x="871816" y="1091857"/>
                  <a:pt x="880891" y="1100576"/>
                </a:cubicBezTo>
                <a:cubicBezTo>
                  <a:pt x="889966" y="1109296"/>
                  <a:pt x="902857" y="1113788"/>
                  <a:pt x="919564" y="1114053"/>
                </a:cubicBezTo>
                <a:cubicBezTo>
                  <a:pt x="930941" y="1113770"/>
                  <a:pt x="941513" y="1111786"/>
                  <a:pt x="951278" y="1108101"/>
                </a:cubicBezTo>
                <a:cubicBezTo>
                  <a:pt x="961043" y="1104417"/>
                  <a:pt x="968941" y="1100733"/>
                  <a:pt x="974973" y="1097048"/>
                </a:cubicBezTo>
                <a:cubicBezTo>
                  <a:pt x="981004" y="1093364"/>
                  <a:pt x="984108" y="1091380"/>
                  <a:pt x="984285" y="1091097"/>
                </a:cubicBezTo>
                <a:lnTo>
                  <a:pt x="998197" y="1130417"/>
                </a:lnTo>
                <a:cubicBezTo>
                  <a:pt x="998035" y="1130756"/>
                  <a:pt x="994356" y="1133124"/>
                  <a:pt x="987159" y="1137523"/>
                </a:cubicBezTo>
                <a:cubicBezTo>
                  <a:pt x="979963" y="1141922"/>
                  <a:pt x="970216" y="1146321"/>
                  <a:pt x="957920" y="1150720"/>
                </a:cubicBezTo>
                <a:cubicBezTo>
                  <a:pt x="945623" y="1155119"/>
                  <a:pt x="931745" y="1157488"/>
                  <a:pt x="916286" y="1157826"/>
                </a:cubicBezTo>
                <a:cubicBezTo>
                  <a:pt x="883559" y="1157240"/>
                  <a:pt x="858493" y="1148594"/>
                  <a:pt x="841087" y="1131888"/>
                </a:cubicBezTo>
                <a:cubicBezTo>
                  <a:pt x="823681" y="1115182"/>
                  <a:pt x="814898" y="1093933"/>
                  <a:pt x="814737" y="1068140"/>
                </a:cubicBezTo>
                <a:cubicBezTo>
                  <a:pt x="814944" y="1044244"/>
                  <a:pt x="820259" y="1022602"/>
                  <a:pt x="830684" y="1003215"/>
                </a:cubicBezTo>
                <a:cubicBezTo>
                  <a:pt x="841108" y="983827"/>
                  <a:pt x="855403" y="968375"/>
                  <a:pt x="873567" y="956859"/>
                </a:cubicBezTo>
                <a:cubicBezTo>
                  <a:pt x="891732" y="945343"/>
                  <a:pt x="912528" y="939445"/>
                  <a:pt x="935955" y="939165"/>
                </a:cubicBezTo>
                <a:close/>
                <a:moveTo>
                  <a:pt x="709819" y="939165"/>
                </a:moveTo>
                <a:cubicBezTo>
                  <a:pt x="734962" y="939479"/>
                  <a:pt x="754371" y="947442"/>
                  <a:pt x="768047" y="963054"/>
                </a:cubicBezTo>
                <a:cubicBezTo>
                  <a:pt x="781723" y="978667"/>
                  <a:pt x="788646" y="1000045"/>
                  <a:pt x="788816" y="1027189"/>
                </a:cubicBezTo>
                <a:cubicBezTo>
                  <a:pt x="788473" y="1053181"/>
                  <a:pt x="782885" y="1075943"/>
                  <a:pt x="772052" y="1095476"/>
                </a:cubicBezTo>
                <a:cubicBezTo>
                  <a:pt x="761219" y="1115008"/>
                  <a:pt x="747201" y="1130238"/>
                  <a:pt x="729997" y="1141166"/>
                </a:cubicBezTo>
                <a:cubicBezTo>
                  <a:pt x="712793" y="1152094"/>
                  <a:pt x="694462" y="1157648"/>
                  <a:pt x="675006" y="1157826"/>
                </a:cubicBezTo>
                <a:cubicBezTo>
                  <a:pt x="662343" y="1157852"/>
                  <a:pt x="650807" y="1155346"/>
                  <a:pt x="640397" y="1150309"/>
                </a:cubicBezTo>
                <a:cubicBezTo>
                  <a:pt x="629987" y="1145272"/>
                  <a:pt x="621727" y="1137551"/>
                  <a:pt x="615617" y="1127144"/>
                </a:cubicBezTo>
                <a:lnTo>
                  <a:pt x="614798" y="1127144"/>
                </a:lnTo>
                <a:cubicBezTo>
                  <a:pt x="614824" y="1127264"/>
                  <a:pt x="614670" y="1129071"/>
                  <a:pt x="614337" y="1132565"/>
                </a:cubicBezTo>
                <a:cubicBezTo>
                  <a:pt x="614005" y="1136059"/>
                  <a:pt x="613339" y="1140525"/>
                  <a:pt x="612341" y="1145963"/>
                </a:cubicBezTo>
                <a:lnTo>
                  <a:pt x="595139" y="1234827"/>
                </a:lnTo>
                <a:lnTo>
                  <a:pt x="543123" y="1234827"/>
                </a:lnTo>
                <a:lnTo>
                  <a:pt x="590224" y="991951"/>
                </a:lnTo>
                <a:cubicBezTo>
                  <a:pt x="590676" y="989245"/>
                  <a:pt x="590386" y="987077"/>
                  <a:pt x="589353" y="985447"/>
                </a:cubicBezTo>
                <a:cubicBezTo>
                  <a:pt x="588321" y="983817"/>
                  <a:pt x="586290" y="982981"/>
                  <a:pt x="583261" y="982938"/>
                </a:cubicBezTo>
                <a:lnTo>
                  <a:pt x="559915" y="982938"/>
                </a:lnTo>
                <a:lnTo>
                  <a:pt x="567287" y="944080"/>
                </a:lnTo>
                <a:lnTo>
                  <a:pt x="620942" y="944080"/>
                </a:lnTo>
                <a:cubicBezTo>
                  <a:pt x="629586" y="944182"/>
                  <a:pt x="635541" y="945716"/>
                  <a:pt x="638809" y="948681"/>
                </a:cubicBezTo>
                <a:cubicBezTo>
                  <a:pt x="642078" y="951647"/>
                  <a:pt x="643631" y="955430"/>
                  <a:pt x="643468" y="960032"/>
                </a:cubicBezTo>
                <a:cubicBezTo>
                  <a:pt x="643392" y="962265"/>
                  <a:pt x="642931" y="964957"/>
                  <a:pt x="642086" y="968110"/>
                </a:cubicBezTo>
                <a:cubicBezTo>
                  <a:pt x="641241" y="971263"/>
                  <a:pt x="640473" y="973751"/>
                  <a:pt x="639782" y="975575"/>
                </a:cubicBezTo>
                <a:lnTo>
                  <a:pt x="640601" y="975575"/>
                </a:lnTo>
                <a:cubicBezTo>
                  <a:pt x="648272" y="964751"/>
                  <a:pt x="658017" y="956023"/>
                  <a:pt x="669835" y="949392"/>
                </a:cubicBezTo>
                <a:cubicBezTo>
                  <a:pt x="681653" y="942761"/>
                  <a:pt x="694981" y="939352"/>
                  <a:pt x="709819" y="939165"/>
                </a:cubicBezTo>
                <a:close/>
                <a:moveTo>
                  <a:pt x="3004728" y="862165"/>
                </a:moveTo>
                <a:lnTo>
                  <a:pt x="3057129" y="862165"/>
                </a:lnTo>
                <a:lnTo>
                  <a:pt x="3048122" y="908395"/>
                </a:lnTo>
                <a:lnTo>
                  <a:pt x="2995721" y="908395"/>
                </a:lnTo>
                <a:close/>
                <a:moveTo>
                  <a:pt x="1503182" y="862165"/>
                </a:moveTo>
                <a:lnTo>
                  <a:pt x="1587107" y="862165"/>
                </a:lnTo>
                <a:lnTo>
                  <a:pt x="1544921" y="1081689"/>
                </a:lnTo>
                <a:cubicBezTo>
                  <a:pt x="1544297" y="1084420"/>
                  <a:pt x="1543803" y="1087152"/>
                  <a:pt x="1543436" y="1089883"/>
                </a:cubicBezTo>
                <a:cubicBezTo>
                  <a:pt x="1543069" y="1092614"/>
                  <a:pt x="1542881" y="1094935"/>
                  <a:pt x="1542873" y="1096847"/>
                </a:cubicBezTo>
                <a:cubicBezTo>
                  <a:pt x="1542941" y="1103052"/>
                  <a:pt x="1544545" y="1107234"/>
                  <a:pt x="1547685" y="1109394"/>
                </a:cubicBezTo>
                <a:cubicBezTo>
                  <a:pt x="1550825" y="1111553"/>
                  <a:pt x="1555091" y="1112560"/>
                  <a:pt x="1560484" y="1112415"/>
                </a:cubicBezTo>
                <a:cubicBezTo>
                  <a:pt x="1563385" y="1112398"/>
                  <a:pt x="1565672" y="1112330"/>
                  <a:pt x="1567345" y="1112210"/>
                </a:cubicBezTo>
                <a:cubicBezTo>
                  <a:pt x="1569017" y="1112091"/>
                  <a:pt x="1569870" y="1112022"/>
                  <a:pt x="1569904" y="1112005"/>
                </a:cubicBezTo>
                <a:lnTo>
                  <a:pt x="1561713" y="1153323"/>
                </a:lnTo>
                <a:cubicBezTo>
                  <a:pt x="1561551" y="1153374"/>
                  <a:pt x="1559725" y="1153578"/>
                  <a:pt x="1556235" y="1153936"/>
                </a:cubicBezTo>
                <a:cubicBezTo>
                  <a:pt x="1552745" y="1154294"/>
                  <a:pt x="1548564" y="1154499"/>
                  <a:pt x="1543692" y="1154550"/>
                </a:cubicBezTo>
                <a:cubicBezTo>
                  <a:pt x="1535162" y="1154729"/>
                  <a:pt x="1526761" y="1153734"/>
                  <a:pt x="1518488" y="1151565"/>
                </a:cubicBezTo>
                <a:cubicBezTo>
                  <a:pt x="1510216" y="1149396"/>
                  <a:pt x="1503331" y="1144976"/>
                  <a:pt x="1497832" y="1138306"/>
                </a:cubicBezTo>
                <a:cubicBezTo>
                  <a:pt x="1492333" y="1131636"/>
                  <a:pt x="1489479" y="1121640"/>
                  <a:pt x="1489269" y="1108318"/>
                </a:cubicBezTo>
                <a:cubicBezTo>
                  <a:pt x="1489269" y="1105237"/>
                  <a:pt x="1489474" y="1101874"/>
                  <a:pt x="1489883" y="1098230"/>
                </a:cubicBezTo>
                <a:cubicBezTo>
                  <a:pt x="1490292" y="1094585"/>
                  <a:pt x="1490906" y="1090711"/>
                  <a:pt x="1491724" y="1086605"/>
                </a:cubicBezTo>
                <a:lnTo>
                  <a:pt x="1527732" y="901023"/>
                </a:lnTo>
                <a:lnTo>
                  <a:pt x="1495407" y="901023"/>
                </a:lnTo>
                <a:close/>
                <a:moveTo>
                  <a:pt x="67377" y="862165"/>
                </a:moveTo>
                <a:lnTo>
                  <a:pt x="150931" y="862165"/>
                </a:lnTo>
                <a:lnTo>
                  <a:pt x="131271" y="964531"/>
                </a:lnTo>
                <a:cubicBezTo>
                  <a:pt x="130153" y="969577"/>
                  <a:pt x="129010" y="973805"/>
                  <a:pt x="127841" y="977214"/>
                </a:cubicBezTo>
                <a:cubicBezTo>
                  <a:pt x="126672" y="980624"/>
                  <a:pt x="126040" y="982396"/>
                  <a:pt x="125947" y="982533"/>
                </a:cubicBezTo>
                <a:lnTo>
                  <a:pt x="126766" y="982533"/>
                </a:lnTo>
                <a:cubicBezTo>
                  <a:pt x="128037" y="979679"/>
                  <a:pt x="132002" y="974840"/>
                  <a:pt x="138659" y="968016"/>
                </a:cubicBezTo>
                <a:cubicBezTo>
                  <a:pt x="145315" y="961192"/>
                  <a:pt x="154407" y="954777"/>
                  <a:pt x="165933" y="948772"/>
                </a:cubicBezTo>
                <a:cubicBezTo>
                  <a:pt x="177459" y="942766"/>
                  <a:pt x="191163" y="939564"/>
                  <a:pt x="207042" y="939165"/>
                </a:cubicBezTo>
                <a:cubicBezTo>
                  <a:pt x="225288" y="939190"/>
                  <a:pt x="239747" y="943947"/>
                  <a:pt x="250421" y="953434"/>
                </a:cubicBezTo>
                <a:cubicBezTo>
                  <a:pt x="261095" y="962922"/>
                  <a:pt x="266551" y="976989"/>
                  <a:pt x="266789" y="995635"/>
                </a:cubicBezTo>
                <a:cubicBezTo>
                  <a:pt x="266582" y="1004597"/>
                  <a:pt x="265132" y="1016025"/>
                  <a:pt x="262439" y="1029919"/>
                </a:cubicBezTo>
                <a:cubicBezTo>
                  <a:pt x="259746" y="1043813"/>
                  <a:pt x="257052" y="1057187"/>
                  <a:pt x="254357" y="1070039"/>
                </a:cubicBezTo>
                <a:cubicBezTo>
                  <a:pt x="251663" y="1082891"/>
                  <a:pt x="250209" y="1092236"/>
                  <a:pt x="249997" y="1098073"/>
                </a:cubicBezTo>
                <a:cubicBezTo>
                  <a:pt x="250039" y="1104509"/>
                  <a:pt x="251592" y="1108948"/>
                  <a:pt x="254655" y="1111390"/>
                </a:cubicBezTo>
                <a:cubicBezTo>
                  <a:pt x="257719" y="1113831"/>
                  <a:pt x="262036" y="1114992"/>
                  <a:pt x="267608" y="1114872"/>
                </a:cubicBezTo>
                <a:cubicBezTo>
                  <a:pt x="269938" y="1114838"/>
                  <a:pt x="271934" y="1114702"/>
                  <a:pt x="273598" y="1114463"/>
                </a:cubicBezTo>
                <a:cubicBezTo>
                  <a:pt x="275262" y="1114224"/>
                  <a:pt x="276133" y="1114087"/>
                  <a:pt x="276209" y="1114053"/>
                </a:cubicBezTo>
                <a:lnTo>
                  <a:pt x="268837" y="1152913"/>
                </a:lnTo>
                <a:cubicBezTo>
                  <a:pt x="268777" y="1152964"/>
                  <a:pt x="266951" y="1153169"/>
                  <a:pt x="263359" y="1153527"/>
                </a:cubicBezTo>
                <a:cubicBezTo>
                  <a:pt x="259767" y="1153885"/>
                  <a:pt x="254767" y="1154089"/>
                  <a:pt x="248359" y="1154140"/>
                </a:cubicBezTo>
                <a:cubicBezTo>
                  <a:pt x="240762" y="1154337"/>
                  <a:pt x="232998" y="1153534"/>
                  <a:pt x="225066" y="1151731"/>
                </a:cubicBezTo>
                <a:cubicBezTo>
                  <a:pt x="217135" y="1149928"/>
                  <a:pt x="210432" y="1145943"/>
                  <a:pt x="204956" y="1139777"/>
                </a:cubicBezTo>
                <a:cubicBezTo>
                  <a:pt x="199480" y="1133610"/>
                  <a:pt x="196626" y="1124079"/>
                  <a:pt x="196393" y="1111185"/>
                </a:cubicBezTo>
                <a:cubicBezTo>
                  <a:pt x="196595" y="1103460"/>
                  <a:pt x="198010" y="1093004"/>
                  <a:pt x="200637" y="1079817"/>
                </a:cubicBezTo>
                <a:cubicBezTo>
                  <a:pt x="203265" y="1066629"/>
                  <a:pt x="205893" y="1053623"/>
                  <a:pt x="208522" y="1040798"/>
                </a:cubicBezTo>
                <a:cubicBezTo>
                  <a:pt x="211151" y="1027973"/>
                  <a:pt x="212569" y="1018243"/>
                  <a:pt x="212777" y="1011608"/>
                </a:cubicBezTo>
                <a:cubicBezTo>
                  <a:pt x="212793" y="1003758"/>
                  <a:pt x="210609" y="997649"/>
                  <a:pt x="206223" y="993280"/>
                </a:cubicBezTo>
                <a:cubicBezTo>
                  <a:pt x="201837" y="988911"/>
                  <a:pt x="195148" y="986692"/>
                  <a:pt x="186154" y="986624"/>
                </a:cubicBezTo>
                <a:cubicBezTo>
                  <a:pt x="167262" y="987247"/>
                  <a:pt x="151289" y="994705"/>
                  <a:pt x="138234" y="1008997"/>
                </a:cubicBezTo>
                <a:cubicBezTo>
                  <a:pt x="125179" y="1023290"/>
                  <a:pt x="116578" y="1040680"/>
                  <a:pt x="112431" y="1061167"/>
                </a:cubicBezTo>
                <a:lnTo>
                  <a:pt x="94409" y="1152912"/>
                </a:lnTo>
                <a:lnTo>
                  <a:pt x="42393" y="1152912"/>
                </a:lnTo>
                <a:lnTo>
                  <a:pt x="91133" y="901023"/>
                </a:lnTo>
                <a:lnTo>
                  <a:pt x="60005" y="901023"/>
                </a:lnTo>
                <a:close/>
                <a:moveTo>
                  <a:pt x="1729277" y="613651"/>
                </a:moveTo>
                <a:cubicBezTo>
                  <a:pt x="1722981" y="613523"/>
                  <a:pt x="1715275" y="614118"/>
                  <a:pt x="1706156" y="615436"/>
                </a:cubicBezTo>
                <a:cubicBezTo>
                  <a:pt x="1697037" y="616754"/>
                  <a:pt x="1688901" y="619563"/>
                  <a:pt x="1681748" y="623864"/>
                </a:cubicBezTo>
                <a:cubicBezTo>
                  <a:pt x="1674594" y="628165"/>
                  <a:pt x="1670818" y="634725"/>
                  <a:pt x="1670419" y="643545"/>
                </a:cubicBezTo>
                <a:cubicBezTo>
                  <a:pt x="1670381" y="648820"/>
                  <a:pt x="1671905" y="653065"/>
                  <a:pt x="1674993" y="656281"/>
                </a:cubicBezTo>
                <a:cubicBezTo>
                  <a:pt x="1678081" y="659496"/>
                  <a:pt x="1682961" y="661149"/>
                  <a:pt x="1689631" y="661238"/>
                </a:cubicBezTo>
                <a:cubicBezTo>
                  <a:pt x="1696723" y="661061"/>
                  <a:pt x="1703379" y="658771"/>
                  <a:pt x="1709601" y="654368"/>
                </a:cubicBezTo>
                <a:cubicBezTo>
                  <a:pt x="1715822" y="649966"/>
                  <a:pt x="1721146" y="644513"/>
                  <a:pt x="1725572" y="638009"/>
                </a:cubicBezTo>
                <a:cubicBezTo>
                  <a:pt x="1729997" y="631505"/>
                  <a:pt x="1733062" y="625012"/>
                  <a:pt x="1734766" y="618531"/>
                </a:cubicBezTo>
                <a:lnTo>
                  <a:pt x="1735986" y="613651"/>
                </a:lnTo>
                <a:close/>
                <a:moveTo>
                  <a:pt x="3036571" y="560311"/>
                </a:moveTo>
                <a:cubicBezTo>
                  <a:pt x="3023286" y="560743"/>
                  <a:pt x="3011755" y="566816"/>
                  <a:pt x="3001975" y="578530"/>
                </a:cubicBezTo>
                <a:cubicBezTo>
                  <a:pt x="2992197" y="590243"/>
                  <a:pt x="2987066" y="605007"/>
                  <a:pt x="2986583" y="622819"/>
                </a:cubicBezTo>
                <a:cubicBezTo>
                  <a:pt x="2986532" y="632526"/>
                  <a:pt x="2988996" y="640632"/>
                  <a:pt x="2993975" y="647137"/>
                </a:cubicBezTo>
                <a:cubicBezTo>
                  <a:pt x="2998953" y="653642"/>
                  <a:pt x="3006751" y="657021"/>
                  <a:pt x="3017368" y="657275"/>
                </a:cubicBezTo>
                <a:cubicBezTo>
                  <a:pt x="3025278" y="657234"/>
                  <a:pt x="3033029" y="654776"/>
                  <a:pt x="3040623" y="649901"/>
                </a:cubicBezTo>
                <a:cubicBezTo>
                  <a:pt x="3048217" y="645026"/>
                  <a:pt x="3054523" y="637982"/>
                  <a:pt x="3059543" y="628771"/>
                </a:cubicBezTo>
                <a:cubicBezTo>
                  <a:pt x="3064563" y="619559"/>
                  <a:pt x="3067167" y="608428"/>
                  <a:pt x="3067355" y="595376"/>
                </a:cubicBezTo>
                <a:cubicBezTo>
                  <a:pt x="3067273" y="584444"/>
                  <a:pt x="3064542" y="575893"/>
                  <a:pt x="3059164" y="569725"/>
                </a:cubicBezTo>
                <a:cubicBezTo>
                  <a:pt x="3053785" y="563557"/>
                  <a:pt x="3046254" y="560419"/>
                  <a:pt x="3036571" y="560311"/>
                </a:cubicBezTo>
                <a:close/>
                <a:moveTo>
                  <a:pt x="2758859" y="560311"/>
                </a:moveTo>
                <a:cubicBezTo>
                  <a:pt x="2751049" y="560358"/>
                  <a:pt x="2743369" y="562839"/>
                  <a:pt x="2735819" y="567753"/>
                </a:cubicBezTo>
                <a:cubicBezTo>
                  <a:pt x="2728269" y="572667"/>
                  <a:pt x="2721988" y="579733"/>
                  <a:pt x="2716978" y="588950"/>
                </a:cubicBezTo>
                <a:cubicBezTo>
                  <a:pt x="2711967" y="598168"/>
                  <a:pt x="2709367" y="609254"/>
                  <a:pt x="2709177" y="622209"/>
                </a:cubicBezTo>
                <a:cubicBezTo>
                  <a:pt x="2709260" y="633142"/>
                  <a:pt x="2711990" y="641692"/>
                  <a:pt x="2717369" y="647861"/>
                </a:cubicBezTo>
                <a:cubicBezTo>
                  <a:pt x="2722747" y="654029"/>
                  <a:pt x="2730278" y="657167"/>
                  <a:pt x="2739962" y="657275"/>
                </a:cubicBezTo>
                <a:cubicBezTo>
                  <a:pt x="2748827" y="657117"/>
                  <a:pt x="2757005" y="654181"/>
                  <a:pt x="2764493" y="648466"/>
                </a:cubicBezTo>
                <a:cubicBezTo>
                  <a:pt x="2771981" y="642752"/>
                  <a:pt x="2778013" y="635208"/>
                  <a:pt x="2782589" y="625834"/>
                </a:cubicBezTo>
                <a:cubicBezTo>
                  <a:pt x="2787165" y="616461"/>
                  <a:pt x="2789517" y="606207"/>
                  <a:pt x="2789644" y="595071"/>
                </a:cubicBezTo>
                <a:cubicBezTo>
                  <a:pt x="2789695" y="585352"/>
                  <a:pt x="2787231" y="577195"/>
                  <a:pt x="2782253" y="570602"/>
                </a:cubicBezTo>
                <a:cubicBezTo>
                  <a:pt x="2777275" y="564008"/>
                  <a:pt x="2769477" y="560577"/>
                  <a:pt x="2758859" y="560311"/>
                </a:cubicBezTo>
                <a:close/>
                <a:moveTo>
                  <a:pt x="2587435" y="556958"/>
                </a:moveTo>
                <a:cubicBezTo>
                  <a:pt x="2577530" y="557085"/>
                  <a:pt x="2568674" y="560187"/>
                  <a:pt x="2560866" y="566265"/>
                </a:cubicBezTo>
                <a:cubicBezTo>
                  <a:pt x="2553058" y="572342"/>
                  <a:pt x="2547175" y="580632"/>
                  <a:pt x="2543217" y="591134"/>
                </a:cubicBezTo>
                <a:lnTo>
                  <a:pt x="2611526" y="591134"/>
                </a:lnTo>
                <a:cubicBezTo>
                  <a:pt x="2611551" y="591006"/>
                  <a:pt x="2611653" y="590040"/>
                  <a:pt x="2611831" y="588235"/>
                </a:cubicBezTo>
                <a:cubicBezTo>
                  <a:pt x="2612009" y="586429"/>
                  <a:pt x="2612111" y="584548"/>
                  <a:pt x="2612137" y="582590"/>
                </a:cubicBezTo>
                <a:cubicBezTo>
                  <a:pt x="2612041" y="574446"/>
                  <a:pt x="2609792" y="568153"/>
                  <a:pt x="2605389" y="563709"/>
                </a:cubicBezTo>
                <a:cubicBezTo>
                  <a:pt x="2600986" y="559266"/>
                  <a:pt x="2595001" y="557015"/>
                  <a:pt x="2587435" y="556958"/>
                </a:cubicBezTo>
                <a:close/>
                <a:moveTo>
                  <a:pt x="2130235" y="556958"/>
                </a:moveTo>
                <a:cubicBezTo>
                  <a:pt x="2120330" y="557085"/>
                  <a:pt x="2111474" y="560187"/>
                  <a:pt x="2103666" y="566265"/>
                </a:cubicBezTo>
                <a:cubicBezTo>
                  <a:pt x="2095858" y="572342"/>
                  <a:pt x="2089975" y="580632"/>
                  <a:pt x="2086017" y="591134"/>
                </a:cubicBezTo>
                <a:lnTo>
                  <a:pt x="2154326" y="591134"/>
                </a:lnTo>
                <a:cubicBezTo>
                  <a:pt x="2154352" y="591006"/>
                  <a:pt x="2154453" y="590040"/>
                  <a:pt x="2154631" y="588235"/>
                </a:cubicBezTo>
                <a:cubicBezTo>
                  <a:pt x="2154809" y="586429"/>
                  <a:pt x="2154911" y="584548"/>
                  <a:pt x="2154937" y="582590"/>
                </a:cubicBezTo>
                <a:cubicBezTo>
                  <a:pt x="2154841" y="574446"/>
                  <a:pt x="2152592" y="568153"/>
                  <a:pt x="2148189" y="563709"/>
                </a:cubicBezTo>
                <a:cubicBezTo>
                  <a:pt x="2143787" y="559266"/>
                  <a:pt x="2137801" y="557015"/>
                  <a:pt x="2130235" y="556958"/>
                </a:cubicBezTo>
                <a:close/>
                <a:moveTo>
                  <a:pt x="3134405" y="530783"/>
                </a:moveTo>
                <a:lnTo>
                  <a:pt x="3209677" y="530783"/>
                </a:lnTo>
                <a:lnTo>
                  <a:pt x="3204191" y="559701"/>
                </a:lnTo>
                <a:lnTo>
                  <a:pt x="3185907" y="559701"/>
                </a:lnTo>
                <a:lnTo>
                  <a:pt x="3199010" y="638358"/>
                </a:lnTo>
                <a:cubicBezTo>
                  <a:pt x="3199544" y="642366"/>
                  <a:pt x="3199696" y="646012"/>
                  <a:pt x="3199467" y="649295"/>
                </a:cubicBezTo>
                <a:cubicBezTo>
                  <a:pt x="3199239" y="652579"/>
                  <a:pt x="3199087" y="654320"/>
                  <a:pt x="3199010" y="654516"/>
                </a:cubicBezTo>
                <a:lnTo>
                  <a:pt x="3199925" y="654516"/>
                </a:lnTo>
                <a:cubicBezTo>
                  <a:pt x="3199963" y="654320"/>
                  <a:pt x="3200648" y="652579"/>
                  <a:pt x="3201982" y="649295"/>
                </a:cubicBezTo>
                <a:cubicBezTo>
                  <a:pt x="3203315" y="646012"/>
                  <a:pt x="3205067" y="642366"/>
                  <a:pt x="3207239" y="638358"/>
                </a:cubicBezTo>
                <a:lnTo>
                  <a:pt x="3250817" y="559701"/>
                </a:lnTo>
                <a:lnTo>
                  <a:pt x="3232837" y="559701"/>
                </a:lnTo>
                <a:lnTo>
                  <a:pt x="3238627" y="530783"/>
                </a:lnTo>
                <a:lnTo>
                  <a:pt x="3312986" y="530783"/>
                </a:lnTo>
                <a:lnTo>
                  <a:pt x="3307499" y="559701"/>
                </a:lnTo>
                <a:lnTo>
                  <a:pt x="3289520" y="559701"/>
                </a:lnTo>
                <a:lnTo>
                  <a:pt x="3203887" y="706345"/>
                </a:lnTo>
                <a:cubicBezTo>
                  <a:pt x="3194414" y="722298"/>
                  <a:pt x="3184103" y="733644"/>
                  <a:pt x="3172955" y="740381"/>
                </a:cubicBezTo>
                <a:cubicBezTo>
                  <a:pt x="3161806" y="747118"/>
                  <a:pt x="3149972" y="750392"/>
                  <a:pt x="3137452" y="750201"/>
                </a:cubicBezTo>
                <a:cubicBezTo>
                  <a:pt x="3124907" y="749732"/>
                  <a:pt x="3115333" y="747854"/>
                  <a:pt x="3108730" y="744569"/>
                </a:cubicBezTo>
                <a:cubicBezTo>
                  <a:pt x="3102127" y="741284"/>
                  <a:pt x="3098801" y="739406"/>
                  <a:pt x="3098749" y="738937"/>
                </a:cubicBezTo>
                <a:lnTo>
                  <a:pt x="3116120" y="711833"/>
                </a:lnTo>
                <a:cubicBezTo>
                  <a:pt x="3116133" y="712112"/>
                  <a:pt x="3118012" y="713230"/>
                  <a:pt x="3121758" y="715186"/>
                </a:cubicBezTo>
                <a:cubicBezTo>
                  <a:pt x="3125504" y="717143"/>
                  <a:pt x="3131040" y="718261"/>
                  <a:pt x="3138366" y="718540"/>
                </a:cubicBezTo>
                <a:cubicBezTo>
                  <a:pt x="3144544" y="718496"/>
                  <a:pt x="3150321" y="716908"/>
                  <a:pt x="3155699" y="713776"/>
                </a:cubicBezTo>
                <a:cubicBezTo>
                  <a:pt x="3161076" y="710645"/>
                  <a:pt x="3165559" y="706237"/>
                  <a:pt x="3169145" y="700552"/>
                </a:cubicBezTo>
                <a:lnTo>
                  <a:pt x="3175241" y="690796"/>
                </a:lnTo>
                <a:lnTo>
                  <a:pt x="3147509" y="559701"/>
                </a:lnTo>
                <a:lnTo>
                  <a:pt x="3128919" y="559701"/>
                </a:lnTo>
                <a:close/>
                <a:moveTo>
                  <a:pt x="1320927" y="530783"/>
                </a:moveTo>
                <a:lnTo>
                  <a:pt x="1383373" y="530783"/>
                </a:lnTo>
                <a:lnTo>
                  <a:pt x="1362952" y="635931"/>
                </a:lnTo>
                <a:cubicBezTo>
                  <a:pt x="1362634" y="637487"/>
                  <a:pt x="1362355" y="639101"/>
                  <a:pt x="1362114" y="640771"/>
                </a:cubicBezTo>
                <a:cubicBezTo>
                  <a:pt x="1361872" y="642442"/>
                  <a:pt x="1361745" y="643979"/>
                  <a:pt x="1361733" y="645383"/>
                </a:cubicBezTo>
                <a:cubicBezTo>
                  <a:pt x="1361783" y="650040"/>
                  <a:pt x="1362977" y="653305"/>
                  <a:pt x="1365314" y="655179"/>
                </a:cubicBezTo>
                <a:cubicBezTo>
                  <a:pt x="1367651" y="657053"/>
                  <a:pt x="1370826" y="657955"/>
                  <a:pt x="1374839" y="657885"/>
                </a:cubicBezTo>
                <a:cubicBezTo>
                  <a:pt x="1376719" y="657859"/>
                  <a:pt x="1378293" y="657758"/>
                  <a:pt x="1379563" y="657580"/>
                </a:cubicBezTo>
                <a:cubicBezTo>
                  <a:pt x="1380833" y="657402"/>
                  <a:pt x="1381494" y="657300"/>
                  <a:pt x="1381545" y="657275"/>
                </a:cubicBezTo>
                <a:lnTo>
                  <a:pt x="1376058" y="686194"/>
                </a:lnTo>
                <a:cubicBezTo>
                  <a:pt x="1375906" y="686232"/>
                  <a:pt x="1374458" y="686385"/>
                  <a:pt x="1371715" y="686651"/>
                </a:cubicBezTo>
                <a:cubicBezTo>
                  <a:pt x="1368972" y="686917"/>
                  <a:pt x="1365847" y="687069"/>
                  <a:pt x="1362342" y="687107"/>
                </a:cubicBezTo>
                <a:cubicBezTo>
                  <a:pt x="1355994" y="687262"/>
                  <a:pt x="1349742" y="686683"/>
                  <a:pt x="1343586" y="685371"/>
                </a:cubicBezTo>
                <a:cubicBezTo>
                  <a:pt x="1337430" y="684059"/>
                  <a:pt x="1332306" y="681090"/>
                  <a:pt x="1328214" y="676463"/>
                </a:cubicBezTo>
                <a:cubicBezTo>
                  <a:pt x="1324122" y="671836"/>
                  <a:pt x="1321998" y="664627"/>
                  <a:pt x="1321842" y="654836"/>
                </a:cubicBezTo>
                <a:cubicBezTo>
                  <a:pt x="1321842" y="652689"/>
                  <a:pt x="1321994" y="650275"/>
                  <a:pt x="1322299" y="647594"/>
                </a:cubicBezTo>
                <a:cubicBezTo>
                  <a:pt x="1322603" y="644913"/>
                  <a:pt x="1323060" y="642042"/>
                  <a:pt x="1323669" y="638980"/>
                </a:cubicBezTo>
                <a:lnTo>
                  <a:pt x="1339199" y="559701"/>
                </a:lnTo>
                <a:lnTo>
                  <a:pt x="1315136" y="559701"/>
                </a:lnTo>
                <a:close/>
                <a:moveTo>
                  <a:pt x="2588350" y="527126"/>
                </a:moveTo>
                <a:cubicBezTo>
                  <a:pt x="2609060" y="527422"/>
                  <a:pt x="2624549" y="532917"/>
                  <a:pt x="2634817" y="543610"/>
                </a:cubicBezTo>
                <a:cubicBezTo>
                  <a:pt x="2645085" y="554304"/>
                  <a:pt x="2650212" y="568416"/>
                  <a:pt x="2650198" y="585946"/>
                </a:cubicBezTo>
                <a:cubicBezTo>
                  <a:pt x="2649983" y="592977"/>
                  <a:pt x="2649120" y="599321"/>
                  <a:pt x="2647610" y="604977"/>
                </a:cubicBezTo>
                <a:cubicBezTo>
                  <a:pt x="2646100" y="610633"/>
                  <a:pt x="2645237" y="613626"/>
                  <a:pt x="2645022" y="613955"/>
                </a:cubicBezTo>
                <a:lnTo>
                  <a:pt x="2538032" y="613955"/>
                </a:lnTo>
                <a:cubicBezTo>
                  <a:pt x="2537994" y="614019"/>
                  <a:pt x="2537842" y="614807"/>
                  <a:pt x="2537575" y="616320"/>
                </a:cubicBezTo>
                <a:cubicBezTo>
                  <a:pt x="2537308" y="617832"/>
                  <a:pt x="2537156" y="619688"/>
                  <a:pt x="2537117" y="621887"/>
                </a:cubicBezTo>
                <a:cubicBezTo>
                  <a:pt x="2537200" y="632304"/>
                  <a:pt x="2540618" y="640757"/>
                  <a:pt x="2547372" y="647246"/>
                </a:cubicBezTo>
                <a:cubicBezTo>
                  <a:pt x="2554125" y="653735"/>
                  <a:pt x="2563718" y="657078"/>
                  <a:pt x="2576151" y="657275"/>
                </a:cubicBezTo>
                <a:cubicBezTo>
                  <a:pt x="2584619" y="657064"/>
                  <a:pt x="2592485" y="655588"/>
                  <a:pt x="2599753" y="652846"/>
                </a:cubicBezTo>
                <a:cubicBezTo>
                  <a:pt x="2607019" y="650104"/>
                  <a:pt x="2612897" y="647362"/>
                  <a:pt x="2617386" y="644620"/>
                </a:cubicBezTo>
                <a:cubicBezTo>
                  <a:pt x="2621875" y="641879"/>
                  <a:pt x="2624185" y="640402"/>
                  <a:pt x="2624316" y="640191"/>
                </a:cubicBezTo>
                <a:lnTo>
                  <a:pt x="2634669" y="669453"/>
                </a:lnTo>
                <a:cubicBezTo>
                  <a:pt x="2634549" y="669705"/>
                  <a:pt x="2631811" y="671468"/>
                  <a:pt x="2626455" y="674741"/>
                </a:cubicBezTo>
                <a:cubicBezTo>
                  <a:pt x="2621099" y="678015"/>
                  <a:pt x="2613846" y="681289"/>
                  <a:pt x="2604695" y="684562"/>
                </a:cubicBezTo>
                <a:cubicBezTo>
                  <a:pt x="2595545" y="687836"/>
                  <a:pt x="2585217" y="689599"/>
                  <a:pt x="2573712" y="689851"/>
                </a:cubicBezTo>
                <a:cubicBezTo>
                  <a:pt x="2549357" y="689415"/>
                  <a:pt x="2530704" y="682980"/>
                  <a:pt x="2517751" y="670548"/>
                </a:cubicBezTo>
                <a:cubicBezTo>
                  <a:pt x="2504797" y="658115"/>
                  <a:pt x="2498261" y="642302"/>
                  <a:pt x="2498141" y="623107"/>
                </a:cubicBezTo>
                <a:cubicBezTo>
                  <a:pt x="2498295" y="605324"/>
                  <a:pt x="2502251" y="589219"/>
                  <a:pt x="2510009" y="574791"/>
                </a:cubicBezTo>
                <a:cubicBezTo>
                  <a:pt x="2517766" y="560363"/>
                  <a:pt x="2528404" y="548863"/>
                  <a:pt x="2541922" y="540293"/>
                </a:cubicBezTo>
                <a:cubicBezTo>
                  <a:pt x="2555440" y="531724"/>
                  <a:pt x="2570915" y="527334"/>
                  <a:pt x="2588350" y="527126"/>
                </a:cubicBezTo>
                <a:close/>
                <a:moveTo>
                  <a:pt x="2311718" y="527126"/>
                </a:moveTo>
                <a:cubicBezTo>
                  <a:pt x="2320115" y="527054"/>
                  <a:pt x="2329093" y="528212"/>
                  <a:pt x="2338653" y="530599"/>
                </a:cubicBezTo>
                <a:cubicBezTo>
                  <a:pt x="2348213" y="532986"/>
                  <a:pt x="2356131" y="537031"/>
                  <a:pt x="2362405" y="542734"/>
                </a:cubicBezTo>
                <a:cubicBezTo>
                  <a:pt x="2368680" y="548437"/>
                  <a:pt x="2371088" y="556227"/>
                  <a:pt x="2369630" y="566104"/>
                </a:cubicBezTo>
                <a:lnTo>
                  <a:pt x="2365667" y="585619"/>
                </a:lnTo>
                <a:lnTo>
                  <a:pt x="2332444" y="585619"/>
                </a:lnTo>
                <a:lnTo>
                  <a:pt x="2334273" y="575861"/>
                </a:lnTo>
                <a:cubicBezTo>
                  <a:pt x="2334870" y="570665"/>
                  <a:pt x="2332533" y="566727"/>
                  <a:pt x="2327263" y="564046"/>
                </a:cubicBezTo>
                <a:cubicBezTo>
                  <a:pt x="2321992" y="561365"/>
                  <a:pt x="2315693" y="560019"/>
                  <a:pt x="2308365" y="560006"/>
                </a:cubicBezTo>
                <a:cubicBezTo>
                  <a:pt x="2297778" y="560172"/>
                  <a:pt x="2288201" y="562991"/>
                  <a:pt x="2279635" y="568465"/>
                </a:cubicBezTo>
                <a:cubicBezTo>
                  <a:pt x="2271069" y="573938"/>
                  <a:pt x="2264247" y="581072"/>
                  <a:pt x="2259168" y="589865"/>
                </a:cubicBezTo>
                <a:cubicBezTo>
                  <a:pt x="2254090" y="598659"/>
                  <a:pt x="2251490" y="608119"/>
                  <a:pt x="2251367" y="618245"/>
                </a:cubicBezTo>
                <a:cubicBezTo>
                  <a:pt x="2251374" y="629610"/>
                  <a:pt x="2254867" y="638897"/>
                  <a:pt x="2261845" y="646107"/>
                </a:cubicBezTo>
                <a:cubicBezTo>
                  <a:pt x="2268824" y="653318"/>
                  <a:pt x="2279251" y="657040"/>
                  <a:pt x="2293125" y="657275"/>
                </a:cubicBezTo>
                <a:cubicBezTo>
                  <a:pt x="2303069" y="657034"/>
                  <a:pt x="2311901" y="655348"/>
                  <a:pt x="2319620" y="652216"/>
                </a:cubicBezTo>
                <a:cubicBezTo>
                  <a:pt x="2327340" y="649084"/>
                  <a:pt x="2333417" y="645952"/>
                  <a:pt x="2337852" y="642820"/>
                </a:cubicBezTo>
                <a:cubicBezTo>
                  <a:pt x="2342287" y="639688"/>
                  <a:pt x="2344548" y="638001"/>
                  <a:pt x="2344636" y="637760"/>
                </a:cubicBezTo>
                <a:lnTo>
                  <a:pt x="2355000" y="667018"/>
                </a:lnTo>
                <a:cubicBezTo>
                  <a:pt x="2354966" y="667299"/>
                  <a:pt x="2352392" y="669273"/>
                  <a:pt x="2347278" y="672937"/>
                </a:cubicBezTo>
                <a:cubicBezTo>
                  <a:pt x="2342164" y="676602"/>
                  <a:pt x="2334713" y="680266"/>
                  <a:pt x="2324926" y="683931"/>
                </a:cubicBezTo>
                <a:cubicBezTo>
                  <a:pt x="2315139" y="687596"/>
                  <a:pt x="2303217" y="689569"/>
                  <a:pt x="2289163" y="689851"/>
                </a:cubicBezTo>
                <a:cubicBezTo>
                  <a:pt x="2264620" y="689459"/>
                  <a:pt x="2245679" y="682936"/>
                  <a:pt x="2232341" y="670283"/>
                </a:cubicBezTo>
                <a:cubicBezTo>
                  <a:pt x="2219002" y="657630"/>
                  <a:pt x="2212251" y="641199"/>
                  <a:pt x="2212087" y="620990"/>
                </a:cubicBezTo>
                <a:cubicBezTo>
                  <a:pt x="2212244" y="604760"/>
                  <a:pt x="2216565" y="589556"/>
                  <a:pt x="2225047" y="575378"/>
                </a:cubicBezTo>
                <a:cubicBezTo>
                  <a:pt x="2233531" y="561200"/>
                  <a:pt x="2245231" y="549681"/>
                  <a:pt x="2260149" y="540822"/>
                </a:cubicBezTo>
                <a:cubicBezTo>
                  <a:pt x="2275067" y="531963"/>
                  <a:pt x="2292257" y="527398"/>
                  <a:pt x="2311718" y="527126"/>
                </a:cubicBezTo>
                <a:close/>
                <a:moveTo>
                  <a:pt x="2131150" y="527126"/>
                </a:moveTo>
                <a:cubicBezTo>
                  <a:pt x="2151860" y="527422"/>
                  <a:pt x="2167349" y="532917"/>
                  <a:pt x="2177617" y="543610"/>
                </a:cubicBezTo>
                <a:cubicBezTo>
                  <a:pt x="2187885" y="554304"/>
                  <a:pt x="2193012" y="568416"/>
                  <a:pt x="2192999" y="585946"/>
                </a:cubicBezTo>
                <a:cubicBezTo>
                  <a:pt x="2192783" y="592977"/>
                  <a:pt x="2191920" y="599321"/>
                  <a:pt x="2190410" y="604977"/>
                </a:cubicBezTo>
                <a:cubicBezTo>
                  <a:pt x="2188900" y="610633"/>
                  <a:pt x="2188037" y="613626"/>
                  <a:pt x="2187822" y="613955"/>
                </a:cubicBezTo>
                <a:lnTo>
                  <a:pt x="2080832" y="613955"/>
                </a:lnTo>
                <a:cubicBezTo>
                  <a:pt x="2080794" y="614019"/>
                  <a:pt x="2080642" y="614807"/>
                  <a:pt x="2080375" y="616320"/>
                </a:cubicBezTo>
                <a:cubicBezTo>
                  <a:pt x="2080108" y="617832"/>
                  <a:pt x="2079956" y="619688"/>
                  <a:pt x="2079917" y="621887"/>
                </a:cubicBezTo>
                <a:cubicBezTo>
                  <a:pt x="2080000" y="632304"/>
                  <a:pt x="2083418" y="640757"/>
                  <a:pt x="2090172" y="647246"/>
                </a:cubicBezTo>
                <a:cubicBezTo>
                  <a:pt x="2096925" y="653735"/>
                  <a:pt x="2106519" y="657078"/>
                  <a:pt x="2118951" y="657275"/>
                </a:cubicBezTo>
                <a:cubicBezTo>
                  <a:pt x="2127419" y="657064"/>
                  <a:pt x="2135285" y="655588"/>
                  <a:pt x="2142553" y="652846"/>
                </a:cubicBezTo>
                <a:cubicBezTo>
                  <a:pt x="2149820" y="650104"/>
                  <a:pt x="2155697" y="647362"/>
                  <a:pt x="2160186" y="644620"/>
                </a:cubicBezTo>
                <a:cubicBezTo>
                  <a:pt x="2164675" y="641879"/>
                  <a:pt x="2166985" y="640402"/>
                  <a:pt x="2167116" y="640191"/>
                </a:cubicBezTo>
                <a:lnTo>
                  <a:pt x="2177469" y="669453"/>
                </a:lnTo>
                <a:cubicBezTo>
                  <a:pt x="2177349" y="669705"/>
                  <a:pt x="2174611" y="671468"/>
                  <a:pt x="2169255" y="674741"/>
                </a:cubicBezTo>
                <a:cubicBezTo>
                  <a:pt x="2163899" y="678015"/>
                  <a:pt x="2156646" y="681289"/>
                  <a:pt x="2147495" y="684562"/>
                </a:cubicBezTo>
                <a:cubicBezTo>
                  <a:pt x="2138345" y="687836"/>
                  <a:pt x="2128017" y="689599"/>
                  <a:pt x="2116512" y="689851"/>
                </a:cubicBezTo>
                <a:cubicBezTo>
                  <a:pt x="2092157" y="689415"/>
                  <a:pt x="2073503" y="682980"/>
                  <a:pt x="2060550" y="670548"/>
                </a:cubicBezTo>
                <a:cubicBezTo>
                  <a:pt x="2047597" y="658115"/>
                  <a:pt x="2041061" y="642302"/>
                  <a:pt x="2040941" y="623107"/>
                </a:cubicBezTo>
                <a:cubicBezTo>
                  <a:pt x="2041095" y="605324"/>
                  <a:pt x="2045051" y="589219"/>
                  <a:pt x="2052808" y="574791"/>
                </a:cubicBezTo>
                <a:cubicBezTo>
                  <a:pt x="2060566" y="560363"/>
                  <a:pt x="2071204" y="548863"/>
                  <a:pt x="2084722" y="540293"/>
                </a:cubicBezTo>
                <a:cubicBezTo>
                  <a:pt x="2098240" y="531724"/>
                  <a:pt x="2113716" y="527334"/>
                  <a:pt x="2131150" y="527126"/>
                </a:cubicBezTo>
                <a:close/>
                <a:moveTo>
                  <a:pt x="1725007" y="527126"/>
                </a:moveTo>
                <a:cubicBezTo>
                  <a:pt x="1734331" y="527056"/>
                  <a:pt x="1743213" y="528481"/>
                  <a:pt x="1751652" y="531400"/>
                </a:cubicBezTo>
                <a:cubicBezTo>
                  <a:pt x="1760092" y="534320"/>
                  <a:pt x="1767007" y="539152"/>
                  <a:pt x="1772399" y="545898"/>
                </a:cubicBezTo>
                <a:cubicBezTo>
                  <a:pt x="1777790" y="552644"/>
                  <a:pt x="1780576" y="561721"/>
                  <a:pt x="1780756" y="573130"/>
                </a:cubicBezTo>
                <a:cubicBezTo>
                  <a:pt x="1780599" y="579441"/>
                  <a:pt x="1779493" y="587357"/>
                  <a:pt x="1777441" y="596879"/>
                </a:cubicBezTo>
                <a:cubicBezTo>
                  <a:pt x="1775388" y="606401"/>
                  <a:pt x="1773336" y="615668"/>
                  <a:pt x="1771283" y="624681"/>
                </a:cubicBezTo>
                <a:cubicBezTo>
                  <a:pt x="1769231" y="633694"/>
                  <a:pt x="1768125" y="640593"/>
                  <a:pt x="1767967" y="645377"/>
                </a:cubicBezTo>
                <a:cubicBezTo>
                  <a:pt x="1768018" y="650036"/>
                  <a:pt x="1769211" y="653303"/>
                  <a:pt x="1771545" y="655177"/>
                </a:cubicBezTo>
                <a:cubicBezTo>
                  <a:pt x="1773880" y="657052"/>
                  <a:pt x="1777052" y="657955"/>
                  <a:pt x="1781061" y="657885"/>
                </a:cubicBezTo>
                <a:cubicBezTo>
                  <a:pt x="1782941" y="657859"/>
                  <a:pt x="1784515" y="657758"/>
                  <a:pt x="1785785" y="657580"/>
                </a:cubicBezTo>
                <a:cubicBezTo>
                  <a:pt x="1787055" y="657402"/>
                  <a:pt x="1787716" y="657300"/>
                  <a:pt x="1787767" y="657275"/>
                </a:cubicBezTo>
                <a:lnTo>
                  <a:pt x="1782281" y="686194"/>
                </a:lnTo>
                <a:cubicBezTo>
                  <a:pt x="1782312" y="686232"/>
                  <a:pt x="1781030" y="686385"/>
                  <a:pt x="1778435" y="686651"/>
                </a:cubicBezTo>
                <a:cubicBezTo>
                  <a:pt x="1775840" y="686917"/>
                  <a:pt x="1771742" y="687069"/>
                  <a:pt x="1766141" y="687107"/>
                </a:cubicBezTo>
                <a:cubicBezTo>
                  <a:pt x="1757322" y="687367"/>
                  <a:pt x="1749453" y="685706"/>
                  <a:pt x="1742534" y="682123"/>
                </a:cubicBezTo>
                <a:cubicBezTo>
                  <a:pt x="1735615" y="678541"/>
                  <a:pt x="1731399" y="671477"/>
                  <a:pt x="1729887" y="660933"/>
                </a:cubicBezTo>
                <a:lnTo>
                  <a:pt x="1729277" y="660933"/>
                </a:lnTo>
                <a:cubicBezTo>
                  <a:pt x="1729343" y="661290"/>
                  <a:pt x="1727313" y="663789"/>
                  <a:pt x="1723189" y="668430"/>
                </a:cubicBezTo>
                <a:cubicBezTo>
                  <a:pt x="1719064" y="673071"/>
                  <a:pt x="1713059" y="677712"/>
                  <a:pt x="1705173" y="682353"/>
                </a:cubicBezTo>
                <a:cubicBezTo>
                  <a:pt x="1697287" y="686995"/>
                  <a:pt x="1687736" y="689494"/>
                  <a:pt x="1676518" y="689851"/>
                </a:cubicBezTo>
                <a:cubicBezTo>
                  <a:pt x="1664270" y="689845"/>
                  <a:pt x="1653889" y="686508"/>
                  <a:pt x="1645375" y="679841"/>
                </a:cubicBezTo>
                <a:cubicBezTo>
                  <a:pt x="1636861" y="673173"/>
                  <a:pt x="1632420" y="663210"/>
                  <a:pt x="1632052" y="649951"/>
                </a:cubicBezTo>
                <a:cubicBezTo>
                  <a:pt x="1632267" y="638195"/>
                  <a:pt x="1635703" y="628439"/>
                  <a:pt x="1642359" y="620682"/>
                </a:cubicBezTo>
                <a:cubicBezTo>
                  <a:pt x="1649016" y="612925"/>
                  <a:pt x="1657603" y="606819"/>
                  <a:pt x="1668123" y="602364"/>
                </a:cubicBezTo>
                <a:cubicBezTo>
                  <a:pt x="1678642" y="597909"/>
                  <a:pt x="1689803" y="594757"/>
                  <a:pt x="1701606" y="592907"/>
                </a:cubicBezTo>
                <a:cubicBezTo>
                  <a:pt x="1713408" y="591057"/>
                  <a:pt x="1724564" y="590161"/>
                  <a:pt x="1735071" y="590219"/>
                </a:cubicBezTo>
                <a:lnTo>
                  <a:pt x="1740560" y="590219"/>
                </a:lnTo>
                <a:cubicBezTo>
                  <a:pt x="1740636" y="589952"/>
                  <a:pt x="1740941" y="588350"/>
                  <a:pt x="1741475" y="585413"/>
                </a:cubicBezTo>
                <a:cubicBezTo>
                  <a:pt x="1742009" y="582476"/>
                  <a:pt x="1742313" y="579806"/>
                  <a:pt x="1742390" y="577402"/>
                </a:cubicBezTo>
                <a:cubicBezTo>
                  <a:pt x="1742371" y="571261"/>
                  <a:pt x="1740274" y="566531"/>
                  <a:pt x="1736100" y="563212"/>
                </a:cubicBezTo>
                <a:cubicBezTo>
                  <a:pt x="1731926" y="559894"/>
                  <a:pt x="1725789" y="558215"/>
                  <a:pt x="1717688" y="558177"/>
                </a:cubicBezTo>
                <a:cubicBezTo>
                  <a:pt x="1709915" y="558354"/>
                  <a:pt x="1702521" y="559594"/>
                  <a:pt x="1695505" y="561896"/>
                </a:cubicBezTo>
                <a:cubicBezTo>
                  <a:pt x="1688489" y="564197"/>
                  <a:pt x="1682743" y="566499"/>
                  <a:pt x="1678269" y="568801"/>
                </a:cubicBezTo>
                <a:cubicBezTo>
                  <a:pt x="1673794" y="571103"/>
                  <a:pt x="1671482" y="572343"/>
                  <a:pt x="1671334" y="572520"/>
                </a:cubicBezTo>
                <a:lnTo>
                  <a:pt x="1662502" y="543869"/>
                </a:lnTo>
                <a:cubicBezTo>
                  <a:pt x="1662652" y="543662"/>
                  <a:pt x="1665569" y="542215"/>
                  <a:pt x="1671252" y="539528"/>
                </a:cubicBezTo>
                <a:cubicBezTo>
                  <a:pt x="1676935" y="536841"/>
                  <a:pt x="1684482" y="534154"/>
                  <a:pt x="1693893" y="531466"/>
                </a:cubicBezTo>
                <a:cubicBezTo>
                  <a:pt x="1703303" y="528779"/>
                  <a:pt x="1713675" y="527332"/>
                  <a:pt x="1725007" y="527126"/>
                </a:cubicBezTo>
                <a:close/>
                <a:moveTo>
                  <a:pt x="1495193" y="527126"/>
                </a:moveTo>
                <a:cubicBezTo>
                  <a:pt x="1504156" y="527101"/>
                  <a:pt x="1512797" y="528300"/>
                  <a:pt x="1521117" y="530723"/>
                </a:cubicBezTo>
                <a:cubicBezTo>
                  <a:pt x="1529438" y="533145"/>
                  <a:pt x="1536049" y="536938"/>
                  <a:pt x="1540951" y="542101"/>
                </a:cubicBezTo>
                <a:cubicBezTo>
                  <a:pt x="1545853" y="547264"/>
                  <a:pt x="1547658" y="553944"/>
                  <a:pt x="1546365" y="562142"/>
                </a:cubicBezTo>
                <a:lnTo>
                  <a:pt x="1543012" y="579217"/>
                </a:lnTo>
                <a:lnTo>
                  <a:pt x="1509816" y="579217"/>
                </a:lnTo>
                <a:lnTo>
                  <a:pt x="1511338" y="570070"/>
                </a:lnTo>
                <a:cubicBezTo>
                  <a:pt x="1511815" y="564880"/>
                  <a:pt x="1509644" y="561462"/>
                  <a:pt x="1504828" y="559817"/>
                </a:cubicBezTo>
                <a:cubicBezTo>
                  <a:pt x="1500011" y="558171"/>
                  <a:pt x="1495172" y="557421"/>
                  <a:pt x="1490311" y="557567"/>
                </a:cubicBezTo>
                <a:cubicBezTo>
                  <a:pt x="1482517" y="557568"/>
                  <a:pt x="1476135" y="558940"/>
                  <a:pt x="1471164" y="561684"/>
                </a:cubicBezTo>
                <a:cubicBezTo>
                  <a:pt x="1466193" y="564429"/>
                  <a:pt x="1463625" y="568545"/>
                  <a:pt x="1463460" y="574033"/>
                </a:cubicBezTo>
                <a:cubicBezTo>
                  <a:pt x="1463841" y="580417"/>
                  <a:pt x="1467651" y="585221"/>
                  <a:pt x="1474890" y="588445"/>
                </a:cubicBezTo>
                <a:cubicBezTo>
                  <a:pt x="1482129" y="591670"/>
                  <a:pt x="1490511" y="594806"/>
                  <a:pt x="1500035" y="597855"/>
                </a:cubicBezTo>
                <a:cubicBezTo>
                  <a:pt x="1509561" y="600903"/>
                  <a:pt x="1517943" y="605354"/>
                  <a:pt x="1525181" y="611209"/>
                </a:cubicBezTo>
                <a:cubicBezTo>
                  <a:pt x="1532421" y="617063"/>
                  <a:pt x="1536231" y="625812"/>
                  <a:pt x="1536611" y="637455"/>
                </a:cubicBezTo>
                <a:cubicBezTo>
                  <a:pt x="1536239" y="653505"/>
                  <a:pt x="1529448" y="666200"/>
                  <a:pt x="1516239" y="675539"/>
                </a:cubicBezTo>
                <a:cubicBezTo>
                  <a:pt x="1503031" y="684878"/>
                  <a:pt x="1485641" y="689649"/>
                  <a:pt x="1464070" y="689851"/>
                </a:cubicBezTo>
                <a:cubicBezTo>
                  <a:pt x="1454897" y="689907"/>
                  <a:pt x="1445462" y="688644"/>
                  <a:pt x="1435767" y="686062"/>
                </a:cubicBezTo>
                <a:cubicBezTo>
                  <a:pt x="1426072" y="683479"/>
                  <a:pt x="1418170" y="679239"/>
                  <a:pt x="1412061" y="673340"/>
                </a:cubicBezTo>
                <a:cubicBezTo>
                  <a:pt x="1405953" y="667441"/>
                  <a:pt x="1403693" y="659545"/>
                  <a:pt x="1405281" y="649652"/>
                </a:cubicBezTo>
                <a:lnTo>
                  <a:pt x="1408329" y="634406"/>
                </a:lnTo>
                <a:lnTo>
                  <a:pt x="1441232" y="634406"/>
                </a:lnTo>
                <a:lnTo>
                  <a:pt x="1439709" y="642334"/>
                </a:lnTo>
                <a:cubicBezTo>
                  <a:pt x="1438907" y="647252"/>
                  <a:pt x="1440173" y="650967"/>
                  <a:pt x="1443510" y="653480"/>
                </a:cubicBezTo>
                <a:cubicBezTo>
                  <a:pt x="1446847" y="655993"/>
                  <a:pt x="1450979" y="657675"/>
                  <a:pt x="1455907" y="658528"/>
                </a:cubicBezTo>
                <a:cubicBezTo>
                  <a:pt x="1460835" y="659380"/>
                  <a:pt x="1465285" y="659776"/>
                  <a:pt x="1469257" y="659714"/>
                </a:cubicBezTo>
                <a:cubicBezTo>
                  <a:pt x="1478354" y="659631"/>
                  <a:pt x="1485486" y="657967"/>
                  <a:pt x="1490654" y="654721"/>
                </a:cubicBezTo>
                <a:cubicBezTo>
                  <a:pt x="1495823" y="651475"/>
                  <a:pt x="1498454" y="647142"/>
                  <a:pt x="1498550" y="641724"/>
                </a:cubicBezTo>
                <a:cubicBezTo>
                  <a:pt x="1498170" y="635557"/>
                  <a:pt x="1494376" y="630815"/>
                  <a:pt x="1487167" y="627498"/>
                </a:cubicBezTo>
                <a:cubicBezTo>
                  <a:pt x="1479959" y="624180"/>
                  <a:pt x="1471611" y="620868"/>
                  <a:pt x="1462126" y="617560"/>
                </a:cubicBezTo>
                <a:cubicBezTo>
                  <a:pt x="1452641" y="614252"/>
                  <a:pt x="1444294" y="609529"/>
                  <a:pt x="1437085" y="603391"/>
                </a:cubicBezTo>
                <a:cubicBezTo>
                  <a:pt x="1429876" y="597253"/>
                  <a:pt x="1426082" y="588280"/>
                  <a:pt x="1425703" y="576473"/>
                </a:cubicBezTo>
                <a:cubicBezTo>
                  <a:pt x="1425916" y="565216"/>
                  <a:pt x="1429345" y="555941"/>
                  <a:pt x="1435990" y="548647"/>
                </a:cubicBezTo>
                <a:cubicBezTo>
                  <a:pt x="1442635" y="541354"/>
                  <a:pt x="1451211" y="535939"/>
                  <a:pt x="1461720" y="532403"/>
                </a:cubicBezTo>
                <a:cubicBezTo>
                  <a:pt x="1472229" y="528868"/>
                  <a:pt x="1483386" y="527109"/>
                  <a:pt x="1495193" y="527126"/>
                </a:cubicBezTo>
                <a:close/>
                <a:moveTo>
                  <a:pt x="2428009" y="488416"/>
                </a:moveTo>
                <a:lnTo>
                  <a:pt x="2465185" y="488416"/>
                </a:lnTo>
                <a:lnTo>
                  <a:pt x="2456955" y="530783"/>
                </a:lnTo>
                <a:lnTo>
                  <a:pt x="2492617" y="530783"/>
                </a:lnTo>
                <a:lnTo>
                  <a:pt x="2487130" y="559701"/>
                </a:lnTo>
                <a:lnTo>
                  <a:pt x="2451469" y="559701"/>
                </a:lnTo>
                <a:lnTo>
                  <a:pt x="2438972" y="624954"/>
                </a:lnTo>
                <a:cubicBezTo>
                  <a:pt x="2438667" y="626834"/>
                  <a:pt x="2438439" y="628715"/>
                  <a:pt x="2438286" y="630595"/>
                </a:cubicBezTo>
                <a:cubicBezTo>
                  <a:pt x="2438134" y="632475"/>
                  <a:pt x="2438058" y="634051"/>
                  <a:pt x="2438058" y="635321"/>
                </a:cubicBezTo>
                <a:cubicBezTo>
                  <a:pt x="2438369" y="644069"/>
                  <a:pt x="2441023" y="649824"/>
                  <a:pt x="2446021" y="652587"/>
                </a:cubicBezTo>
                <a:cubicBezTo>
                  <a:pt x="2451018" y="655351"/>
                  <a:pt x="2456492" y="656609"/>
                  <a:pt x="2462442" y="656361"/>
                </a:cubicBezTo>
                <a:cubicBezTo>
                  <a:pt x="2464931" y="656335"/>
                  <a:pt x="2466963" y="656234"/>
                  <a:pt x="2468537" y="656056"/>
                </a:cubicBezTo>
                <a:cubicBezTo>
                  <a:pt x="2470113" y="655878"/>
                  <a:pt x="2470925" y="655776"/>
                  <a:pt x="2470976" y="655751"/>
                </a:cubicBezTo>
                <a:lnTo>
                  <a:pt x="2464880" y="686804"/>
                </a:lnTo>
                <a:cubicBezTo>
                  <a:pt x="2464734" y="686842"/>
                  <a:pt x="2463502" y="686994"/>
                  <a:pt x="2461184" y="687260"/>
                </a:cubicBezTo>
                <a:cubicBezTo>
                  <a:pt x="2458867" y="687527"/>
                  <a:pt x="2456339" y="687679"/>
                  <a:pt x="2453602" y="687717"/>
                </a:cubicBezTo>
                <a:cubicBezTo>
                  <a:pt x="2444098" y="687806"/>
                  <a:pt x="2435181" y="686411"/>
                  <a:pt x="2426852" y="683533"/>
                </a:cubicBezTo>
                <a:cubicBezTo>
                  <a:pt x="2418523" y="680655"/>
                  <a:pt x="2411751" y="675763"/>
                  <a:pt x="2406536" y="668857"/>
                </a:cubicBezTo>
                <a:cubicBezTo>
                  <a:pt x="2401321" y="661952"/>
                  <a:pt x="2398633" y="652501"/>
                  <a:pt x="2398472" y="640505"/>
                </a:cubicBezTo>
                <a:cubicBezTo>
                  <a:pt x="2398478" y="638364"/>
                  <a:pt x="2398618" y="636090"/>
                  <a:pt x="2398890" y="633682"/>
                </a:cubicBezTo>
                <a:cubicBezTo>
                  <a:pt x="2399163" y="631275"/>
                  <a:pt x="2399531" y="628772"/>
                  <a:pt x="2399994" y="626174"/>
                </a:cubicBezTo>
                <a:lnTo>
                  <a:pt x="2413088" y="559701"/>
                </a:lnTo>
                <a:lnTo>
                  <a:pt x="2389023" y="559701"/>
                </a:lnTo>
                <a:lnTo>
                  <a:pt x="2394814" y="530783"/>
                </a:lnTo>
                <a:lnTo>
                  <a:pt x="2419787" y="530783"/>
                </a:lnTo>
                <a:close/>
                <a:moveTo>
                  <a:pt x="2953665" y="469823"/>
                </a:moveTo>
                <a:lnTo>
                  <a:pt x="3016149" y="469823"/>
                </a:lnTo>
                <a:lnTo>
                  <a:pt x="3003347" y="535650"/>
                </a:lnTo>
                <a:cubicBezTo>
                  <a:pt x="3002528" y="539564"/>
                  <a:pt x="3001728" y="542849"/>
                  <a:pt x="3000947" y="545507"/>
                </a:cubicBezTo>
                <a:cubicBezTo>
                  <a:pt x="3000166" y="548164"/>
                  <a:pt x="2999747" y="549547"/>
                  <a:pt x="2999690" y="549655"/>
                </a:cubicBezTo>
                <a:lnTo>
                  <a:pt x="3000299" y="549655"/>
                </a:lnTo>
                <a:cubicBezTo>
                  <a:pt x="3005805" y="542856"/>
                  <a:pt x="3012777" y="537426"/>
                  <a:pt x="3021216" y="533367"/>
                </a:cubicBezTo>
                <a:cubicBezTo>
                  <a:pt x="3029655" y="529308"/>
                  <a:pt x="3038533" y="527227"/>
                  <a:pt x="3047848" y="527126"/>
                </a:cubicBezTo>
                <a:cubicBezTo>
                  <a:pt x="3066559" y="527359"/>
                  <a:pt x="3081003" y="533285"/>
                  <a:pt x="3091180" y="544904"/>
                </a:cubicBezTo>
                <a:cubicBezTo>
                  <a:pt x="3101358" y="556523"/>
                  <a:pt x="3106510" y="572432"/>
                  <a:pt x="3106636" y="592632"/>
                </a:cubicBezTo>
                <a:cubicBezTo>
                  <a:pt x="3106383" y="611975"/>
                  <a:pt x="3102221" y="628914"/>
                  <a:pt x="3094149" y="643450"/>
                </a:cubicBezTo>
                <a:cubicBezTo>
                  <a:pt x="3086078" y="657986"/>
                  <a:pt x="3075619" y="669320"/>
                  <a:pt x="3062773" y="677453"/>
                </a:cubicBezTo>
                <a:cubicBezTo>
                  <a:pt x="3049927" y="685585"/>
                  <a:pt x="3036215" y="689718"/>
                  <a:pt x="3021635" y="689851"/>
                </a:cubicBezTo>
                <a:cubicBezTo>
                  <a:pt x="3011996" y="689870"/>
                  <a:pt x="3003081" y="687853"/>
                  <a:pt x="2994889" y="683800"/>
                </a:cubicBezTo>
                <a:cubicBezTo>
                  <a:pt x="2986697" y="679747"/>
                  <a:pt x="2980373" y="673544"/>
                  <a:pt x="2975915" y="665191"/>
                </a:cubicBezTo>
                <a:lnTo>
                  <a:pt x="2975306" y="665191"/>
                </a:lnTo>
                <a:cubicBezTo>
                  <a:pt x="2975319" y="665286"/>
                  <a:pt x="2975217" y="666390"/>
                  <a:pt x="2975001" y="668502"/>
                </a:cubicBezTo>
                <a:cubicBezTo>
                  <a:pt x="2974785" y="670614"/>
                  <a:pt x="2974379" y="673163"/>
                  <a:pt x="2973782" y="676151"/>
                </a:cubicBezTo>
                <a:lnTo>
                  <a:pt x="2971953" y="686193"/>
                </a:lnTo>
                <a:lnTo>
                  <a:pt x="2935682" y="686193"/>
                </a:lnTo>
                <a:lnTo>
                  <a:pt x="2971953" y="498741"/>
                </a:lnTo>
                <a:lnTo>
                  <a:pt x="2947874" y="498741"/>
                </a:lnTo>
                <a:close/>
                <a:moveTo>
                  <a:pt x="2790254" y="469823"/>
                </a:moveTo>
                <a:lnTo>
                  <a:pt x="2852738" y="469823"/>
                </a:lnTo>
                <a:lnTo>
                  <a:pt x="2820734" y="635931"/>
                </a:lnTo>
                <a:cubicBezTo>
                  <a:pt x="2820417" y="637487"/>
                  <a:pt x="2820137" y="639101"/>
                  <a:pt x="2819896" y="640771"/>
                </a:cubicBezTo>
                <a:cubicBezTo>
                  <a:pt x="2819655" y="642442"/>
                  <a:pt x="2819527" y="643979"/>
                  <a:pt x="2819515" y="645383"/>
                </a:cubicBezTo>
                <a:cubicBezTo>
                  <a:pt x="2819565" y="650040"/>
                  <a:pt x="2820759" y="653305"/>
                  <a:pt x="2823096" y="655178"/>
                </a:cubicBezTo>
                <a:cubicBezTo>
                  <a:pt x="2825433" y="657052"/>
                  <a:pt x="2828608" y="657954"/>
                  <a:pt x="2832621" y="657884"/>
                </a:cubicBezTo>
                <a:cubicBezTo>
                  <a:pt x="2834501" y="657859"/>
                  <a:pt x="2836075" y="657757"/>
                  <a:pt x="2837345" y="657580"/>
                </a:cubicBezTo>
                <a:cubicBezTo>
                  <a:pt x="2838615" y="657402"/>
                  <a:pt x="2839276" y="657301"/>
                  <a:pt x="2839327" y="657275"/>
                </a:cubicBezTo>
                <a:lnTo>
                  <a:pt x="2833535" y="686194"/>
                </a:lnTo>
                <a:cubicBezTo>
                  <a:pt x="2833434" y="686232"/>
                  <a:pt x="2832037" y="686385"/>
                  <a:pt x="2829345" y="686651"/>
                </a:cubicBezTo>
                <a:cubicBezTo>
                  <a:pt x="2826652" y="686917"/>
                  <a:pt x="2823274" y="687069"/>
                  <a:pt x="2819210" y="687107"/>
                </a:cubicBezTo>
                <a:cubicBezTo>
                  <a:pt x="2808942" y="687367"/>
                  <a:pt x="2800369" y="685706"/>
                  <a:pt x="2793492" y="682123"/>
                </a:cubicBezTo>
                <a:cubicBezTo>
                  <a:pt x="2786615" y="678540"/>
                  <a:pt x="2782691" y="671475"/>
                  <a:pt x="2781719" y="660929"/>
                </a:cubicBezTo>
                <a:lnTo>
                  <a:pt x="2781110" y="660929"/>
                </a:lnTo>
                <a:cubicBezTo>
                  <a:pt x="2775585" y="669193"/>
                  <a:pt x="2768194" y="676030"/>
                  <a:pt x="2758936" y="681441"/>
                </a:cubicBezTo>
                <a:cubicBezTo>
                  <a:pt x="2749677" y="686851"/>
                  <a:pt x="2739695" y="689654"/>
                  <a:pt x="2728989" y="689851"/>
                </a:cubicBezTo>
                <a:cubicBezTo>
                  <a:pt x="2709999" y="689623"/>
                  <a:pt x="2695428" y="683761"/>
                  <a:pt x="2685276" y="672263"/>
                </a:cubicBezTo>
                <a:cubicBezTo>
                  <a:pt x="2675124" y="660765"/>
                  <a:pt x="2669997" y="644995"/>
                  <a:pt x="2669896" y="624954"/>
                </a:cubicBezTo>
                <a:cubicBezTo>
                  <a:pt x="2670119" y="605411"/>
                  <a:pt x="2674207" y="588329"/>
                  <a:pt x="2682157" y="573706"/>
                </a:cubicBezTo>
                <a:cubicBezTo>
                  <a:pt x="2690108" y="559084"/>
                  <a:pt x="2700581" y="547697"/>
                  <a:pt x="2713578" y="539546"/>
                </a:cubicBezTo>
                <a:cubicBezTo>
                  <a:pt x="2726575" y="531395"/>
                  <a:pt x="2740754" y="527255"/>
                  <a:pt x="2756117" y="527126"/>
                </a:cubicBezTo>
                <a:cubicBezTo>
                  <a:pt x="2764733" y="527043"/>
                  <a:pt x="2772950" y="528730"/>
                  <a:pt x="2780767" y="532187"/>
                </a:cubicBezTo>
                <a:cubicBezTo>
                  <a:pt x="2788584" y="535644"/>
                  <a:pt x="2794591" y="541365"/>
                  <a:pt x="2798788" y="549350"/>
                </a:cubicBezTo>
                <a:lnTo>
                  <a:pt x="2799398" y="549350"/>
                </a:lnTo>
                <a:cubicBezTo>
                  <a:pt x="2799391" y="549243"/>
                  <a:pt x="2799481" y="548240"/>
                  <a:pt x="2799665" y="546344"/>
                </a:cubicBezTo>
                <a:cubicBezTo>
                  <a:pt x="2799849" y="544448"/>
                  <a:pt x="2800166" y="542304"/>
                  <a:pt x="2800617" y="539912"/>
                </a:cubicBezTo>
                <a:lnTo>
                  <a:pt x="2808542" y="498741"/>
                </a:lnTo>
                <a:lnTo>
                  <a:pt x="2784463" y="498741"/>
                </a:lnTo>
                <a:close/>
                <a:moveTo>
                  <a:pt x="1356569" y="469823"/>
                </a:moveTo>
                <a:lnTo>
                  <a:pt x="1395565" y="469823"/>
                </a:lnTo>
                <a:lnTo>
                  <a:pt x="1388863" y="504228"/>
                </a:lnTo>
                <a:lnTo>
                  <a:pt x="1349867" y="504228"/>
                </a:lnTo>
                <a:close/>
                <a:moveTo>
                  <a:pt x="2038774" y="467080"/>
                </a:moveTo>
                <a:cubicBezTo>
                  <a:pt x="2043408" y="467131"/>
                  <a:pt x="2047090" y="467334"/>
                  <a:pt x="2049820" y="467689"/>
                </a:cubicBezTo>
                <a:cubicBezTo>
                  <a:pt x="2052549" y="468045"/>
                  <a:pt x="2053946" y="468248"/>
                  <a:pt x="2054009" y="468299"/>
                </a:cubicBezTo>
                <a:lnTo>
                  <a:pt x="2047611" y="499352"/>
                </a:lnTo>
                <a:cubicBezTo>
                  <a:pt x="2047573" y="499314"/>
                  <a:pt x="2046659" y="499161"/>
                  <a:pt x="2044869" y="498894"/>
                </a:cubicBezTo>
                <a:cubicBezTo>
                  <a:pt x="2043078" y="498627"/>
                  <a:pt x="2040641" y="498474"/>
                  <a:pt x="2037555" y="498436"/>
                </a:cubicBezTo>
                <a:cubicBezTo>
                  <a:pt x="2032369" y="498010"/>
                  <a:pt x="2026364" y="499244"/>
                  <a:pt x="2019540" y="502136"/>
                </a:cubicBezTo>
                <a:cubicBezTo>
                  <a:pt x="2012716" y="505029"/>
                  <a:pt x="2007853" y="512137"/>
                  <a:pt x="2004953" y="523459"/>
                </a:cubicBezTo>
                <a:lnTo>
                  <a:pt x="2003429" y="530783"/>
                </a:lnTo>
                <a:lnTo>
                  <a:pt x="2038774" y="530783"/>
                </a:lnTo>
                <a:lnTo>
                  <a:pt x="2033290" y="559701"/>
                </a:lnTo>
                <a:lnTo>
                  <a:pt x="1997944" y="559701"/>
                </a:lnTo>
                <a:lnTo>
                  <a:pt x="1973568" y="686193"/>
                </a:lnTo>
                <a:lnTo>
                  <a:pt x="1934871" y="686193"/>
                </a:lnTo>
                <a:lnTo>
                  <a:pt x="1959247" y="559701"/>
                </a:lnTo>
                <a:lnTo>
                  <a:pt x="1935480" y="559701"/>
                </a:lnTo>
                <a:lnTo>
                  <a:pt x="1940965" y="530783"/>
                </a:lnTo>
                <a:lnTo>
                  <a:pt x="1964731" y="530783"/>
                </a:lnTo>
                <a:lnTo>
                  <a:pt x="1966255" y="524375"/>
                </a:lnTo>
                <a:cubicBezTo>
                  <a:pt x="1969938" y="507643"/>
                  <a:pt x="1976183" y="495151"/>
                  <a:pt x="1984989" y="486898"/>
                </a:cubicBezTo>
                <a:cubicBezTo>
                  <a:pt x="1993795" y="478645"/>
                  <a:pt x="2003177" y="473220"/>
                  <a:pt x="2013134" y="470623"/>
                </a:cubicBezTo>
                <a:cubicBezTo>
                  <a:pt x="2023091" y="468026"/>
                  <a:pt x="2031638" y="466845"/>
                  <a:pt x="2038774" y="467080"/>
                </a:cubicBezTo>
                <a:close/>
                <a:moveTo>
                  <a:pt x="1924474" y="467080"/>
                </a:moveTo>
                <a:cubicBezTo>
                  <a:pt x="1929108" y="467131"/>
                  <a:pt x="1932790" y="467334"/>
                  <a:pt x="1935520" y="467689"/>
                </a:cubicBezTo>
                <a:cubicBezTo>
                  <a:pt x="1938249" y="468045"/>
                  <a:pt x="1939646" y="468248"/>
                  <a:pt x="1939709" y="468299"/>
                </a:cubicBezTo>
                <a:lnTo>
                  <a:pt x="1933311" y="499352"/>
                </a:lnTo>
                <a:cubicBezTo>
                  <a:pt x="1933273" y="499314"/>
                  <a:pt x="1932359" y="499161"/>
                  <a:pt x="1930569" y="498894"/>
                </a:cubicBezTo>
                <a:cubicBezTo>
                  <a:pt x="1928778" y="498627"/>
                  <a:pt x="1926341" y="498474"/>
                  <a:pt x="1923255" y="498436"/>
                </a:cubicBezTo>
                <a:cubicBezTo>
                  <a:pt x="1918069" y="498010"/>
                  <a:pt x="1912064" y="499244"/>
                  <a:pt x="1905240" y="502136"/>
                </a:cubicBezTo>
                <a:cubicBezTo>
                  <a:pt x="1898416" y="505029"/>
                  <a:pt x="1893553" y="512137"/>
                  <a:pt x="1890653" y="523459"/>
                </a:cubicBezTo>
                <a:lnTo>
                  <a:pt x="1889129" y="530783"/>
                </a:lnTo>
                <a:lnTo>
                  <a:pt x="1924474" y="530783"/>
                </a:lnTo>
                <a:lnTo>
                  <a:pt x="1918990" y="559701"/>
                </a:lnTo>
                <a:lnTo>
                  <a:pt x="1883644" y="559701"/>
                </a:lnTo>
                <a:lnTo>
                  <a:pt x="1859268" y="686193"/>
                </a:lnTo>
                <a:lnTo>
                  <a:pt x="1820571" y="686193"/>
                </a:lnTo>
                <a:lnTo>
                  <a:pt x="1844947" y="559701"/>
                </a:lnTo>
                <a:lnTo>
                  <a:pt x="1821180" y="559701"/>
                </a:lnTo>
                <a:lnTo>
                  <a:pt x="1826665" y="530783"/>
                </a:lnTo>
                <a:lnTo>
                  <a:pt x="1850432" y="530783"/>
                </a:lnTo>
                <a:lnTo>
                  <a:pt x="1851955" y="524375"/>
                </a:lnTo>
                <a:cubicBezTo>
                  <a:pt x="1855638" y="507643"/>
                  <a:pt x="1861883" y="495151"/>
                  <a:pt x="1870689" y="486898"/>
                </a:cubicBezTo>
                <a:cubicBezTo>
                  <a:pt x="1879495" y="478645"/>
                  <a:pt x="1888877" y="473220"/>
                  <a:pt x="1898834" y="470623"/>
                </a:cubicBezTo>
                <a:cubicBezTo>
                  <a:pt x="1908791" y="468026"/>
                  <a:pt x="1917338" y="466845"/>
                  <a:pt x="1924474" y="467080"/>
                </a:cubicBezTo>
                <a:close/>
                <a:moveTo>
                  <a:pt x="1058135" y="149034"/>
                </a:moveTo>
                <a:cubicBezTo>
                  <a:pt x="1042726" y="149273"/>
                  <a:pt x="1029698" y="153712"/>
                  <a:pt x="1019052" y="162351"/>
                </a:cubicBezTo>
                <a:cubicBezTo>
                  <a:pt x="1008407" y="170991"/>
                  <a:pt x="1002857" y="182396"/>
                  <a:pt x="1002405" y="196568"/>
                </a:cubicBezTo>
                <a:cubicBezTo>
                  <a:pt x="1002627" y="211849"/>
                  <a:pt x="1006998" y="225030"/>
                  <a:pt x="1015518" y="236111"/>
                </a:cubicBezTo>
                <a:cubicBezTo>
                  <a:pt x="1024038" y="247192"/>
                  <a:pt x="1035375" y="252997"/>
                  <a:pt x="1049530" y="253527"/>
                </a:cubicBezTo>
                <a:cubicBezTo>
                  <a:pt x="1065571" y="252972"/>
                  <a:pt x="1078462" y="246603"/>
                  <a:pt x="1088203" y="234421"/>
                </a:cubicBezTo>
                <a:cubicBezTo>
                  <a:pt x="1097944" y="222238"/>
                  <a:pt x="1102947" y="207572"/>
                  <a:pt x="1103212" y="190421"/>
                </a:cubicBezTo>
                <a:cubicBezTo>
                  <a:pt x="1103305" y="178478"/>
                  <a:pt x="1099737" y="168660"/>
                  <a:pt x="1092506" y="160968"/>
                </a:cubicBezTo>
                <a:cubicBezTo>
                  <a:pt x="1085275" y="153277"/>
                  <a:pt x="1073818" y="149298"/>
                  <a:pt x="1058135" y="149034"/>
                </a:cubicBezTo>
                <a:close/>
                <a:moveTo>
                  <a:pt x="2244888" y="126507"/>
                </a:moveTo>
                <a:cubicBezTo>
                  <a:pt x="2227037" y="127087"/>
                  <a:pt x="2211541" y="135248"/>
                  <a:pt x="2198401" y="150989"/>
                </a:cubicBezTo>
                <a:cubicBezTo>
                  <a:pt x="2185260" y="166729"/>
                  <a:pt x="2178366" y="186567"/>
                  <a:pt x="2177717" y="210503"/>
                </a:cubicBezTo>
                <a:cubicBezTo>
                  <a:pt x="2177649" y="223546"/>
                  <a:pt x="2180960" y="234438"/>
                  <a:pt x="2187650" y="243179"/>
                </a:cubicBezTo>
                <a:cubicBezTo>
                  <a:pt x="2194339" y="251920"/>
                  <a:pt x="2204817" y="256462"/>
                  <a:pt x="2219085" y="256803"/>
                </a:cubicBezTo>
                <a:cubicBezTo>
                  <a:pt x="2229713" y="256747"/>
                  <a:pt x="2240129" y="253444"/>
                  <a:pt x="2250333" y="246894"/>
                </a:cubicBezTo>
                <a:cubicBezTo>
                  <a:pt x="2260537" y="240343"/>
                  <a:pt x="2269012" y="230878"/>
                  <a:pt x="2275757" y="218500"/>
                </a:cubicBezTo>
                <a:cubicBezTo>
                  <a:pt x="2282503" y="206122"/>
                  <a:pt x="2286002" y="191164"/>
                  <a:pt x="2286255" y="173626"/>
                </a:cubicBezTo>
                <a:cubicBezTo>
                  <a:pt x="2286144" y="158936"/>
                  <a:pt x="2282475" y="147446"/>
                  <a:pt x="2275247" y="139157"/>
                </a:cubicBezTo>
                <a:cubicBezTo>
                  <a:pt x="2268020" y="130869"/>
                  <a:pt x="2257900" y="126652"/>
                  <a:pt x="2244888" y="126507"/>
                </a:cubicBezTo>
                <a:close/>
                <a:moveTo>
                  <a:pt x="1915801" y="122002"/>
                </a:moveTo>
                <a:cubicBezTo>
                  <a:pt x="1902491" y="122173"/>
                  <a:pt x="1890591" y="126341"/>
                  <a:pt x="1880099" y="134508"/>
                </a:cubicBezTo>
                <a:cubicBezTo>
                  <a:pt x="1869607" y="142674"/>
                  <a:pt x="1861701" y="153813"/>
                  <a:pt x="1856383" y="167925"/>
                </a:cubicBezTo>
                <a:lnTo>
                  <a:pt x="1948173" y="167925"/>
                </a:lnTo>
                <a:cubicBezTo>
                  <a:pt x="1948207" y="167754"/>
                  <a:pt x="1948345" y="166456"/>
                  <a:pt x="1948583" y="164030"/>
                </a:cubicBezTo>
                <a:cubicBezTo>
                  <a:pt x="1948823" y="161604"/>
                  <a:pt x="1948959" y="159075"/>
                  <a:pt x="1948993" y="156444"/>
                </a:cubicBezTo>
                <a:cubicBezTo>
                  <a:pt x="1948865" y="145502"/>
                  <a:pt x="1945843" y="137045"/>
                  <a:pt x="1939927" y="131074"/>
                </a:cubicBezTo>
                <a:cubicBezTo>
                  <a:pt x="1934011" y="125103"/>
                  <a:pt x="1925969" y="122079"/>
                  <a:pt x="1915801" y="122002"/>
                </a:cubicBezTo>
                <a:close/>
                <a:moveTo>
                  <a:pt x="2385333" y="86829"/>
                </a:moveTo>
                <a:lnTo>
                  <a:pt x="2469245" y="86829"/>
                </a:lnTo>
                <a:lnTo>
                  <a:pt x="2441804" y="228122"/>
                </a:lnTo>
                <a:cubicBezTo>
                  <a:pt x="2441377" y="230213"/>
                  <a:pt x="2441002" y="232381"/>
                  <a:pt x="2440677" y="234626"/>
                </a:cubicBezTo>
                <a:cubicBezTo>
                  <a:pt x="2440353" y="236871"/>
                  <a:pt x="2440183" y="238937"/>
                  <a:pt x="2440166" y="240823"/>
                </a:cubicBezTo>
                <a:cubicBezTo>
                  <a:pt x="2440234" y="247080"/>
                  <a:pt x="2441838" y="251468"/>
                  <a:pt x="2444978" y="253986"/>
                </a:cubicBezTo>
                <a:cubicBezTo>
                  <a:pt x="2448118" y="256504"/>
                  <a:pt x="2452385" y="257716"/>
                  <a:pt x="2457777" y="257622"/>
                </a:cubicBezTo>
                <a:cubicBezTo>
                  <a:pt x="2460303" y="257588"/>
                  <a:pt x="2462419" y="257452"/>
                  <a:pt x="2464125" y="257213"/>
                </a:cubicBezTo>
                <a:cubicBezTo>
                  <a:pt x="2465832" y="256974"/>
                  <a:pt x="2466719" y="256837"/>
                  <a:pt x="2466788" y="256803"/>
                </a:cubicBezTo>
                <a:lnTo>
                  <a:pt x="2459416" y="295663"/>
                </a:lnTo>
                <a:cubicBezTo>
                  <a:pt x="2459211" y="295714"/>
                  <a:pt x="2457265" y="295919"/>
                  <a:pt x="2453579" y="296277"/>
                </a:cubicBezTo>
                <a:cubicBezTo>
                  <a:pt x="2449893" y="296635"/>
                  <a:pt x="2445695" y="296839"/>
                  <a:pt x="2440985" y="296890"/>
                </a:cubicBezTo>
                <a:cubicBezTo>
                  <a:pt x="2432455" y="297097"/>
                  <a:pt x="2424053" y="296320"/>
                  <a:pt x="2415781" y="294557"/>
                </a:cubicBezTo>
                <a:cubicBezTo>
                  <a:pt x="2407509" y="292794"/>
                  <a:pt x="2400623" y="288804"/>
                  <a:pt x="2395125" y="282587"/>
                </a:cubicBezTo>
                <a:cubicBezTo>
                  <a:pt x="2389626" y="276369"/>
                  <a:pt x="2386772" y="266682"/>
                  <a:pt x="2386563" y="253525"/>
                </a:cubicBezTo>
                <a:cubicBezTo>
                  <a:pt x="2386563" y="250640"/>
                  <a:pt x="2386767" y="247396"/>
                  <a:pt x="2387176" y="243794"/>
                </a:cubicBezTo>
                <a:cubicBezTo>
                  <a:pt x="2387585" y="240192"/>
                  <a:pt x="2388199" y="236333"/>
                  <a:pt x="2389017" y="232219"/>
                </a:cubicBezTo>
                <a:lnTo>
                  <a:pt x="2409886" y="125688"/>
                </a:lnTo>
                <a:lnTo>
                  <a:pt x="2377552" y="125688"/>
                </a:lnTo>
                <a:close/>
                <a:moveTo>
                  <a:pt x="1559219" y="86829"/>
                </a:moveTo>
                <a:lnTo>
                  <a:pt x="1657906" y="86829"/>
                </a:lnTo>
                <a:lnTo>
                  <a:pt x="1650125" y="125688"/>
                </a:lnTo>
                <a:lnTo>
                  <a:pt x="1626375" y="125688"/>
                </a:lnTo>
                <a:lnTo>
                  <a:pt x="1642755" y="228943"/>
                </a:lnTo>
                <a:cubicBezTo>
                  <a:pt x="1643506" y="234559"/>
                  <a:pt x="1643847" y="239715"/>
                  <a:pt x="1643779" y="244410"/>
                </a:cubicBezTo>
                <a:cubicBezTo>
                  <a:pt x="1643710" y="249105"/>
                  <a:pt x="1643642" y="251598"/>
                  <a:pt x="1643574" y="251888"/>
                </a:cubicBezTo>
                <a:lnTo>
                  <a:pt x="1644802" y="251888"/>
                </a:lnTo>
                <a:cubicBezTo>
                  <a:pt x="1644836" y="251598"/>
                  <a:pt x="1645689" y="249105"/>
                  <a:pt x="1647361" y="244410"/>
                </a:cubicBezTo>
                <a:cubicBezTo>
                  <a:pt x="1649034" y="239715"/>
                  <a:pt x="1651320" y="234559"/>
                  <a:pt x="1654220" y="228943"/>
                </a:cubicBezTo>
                <a:lnTo>
                  <a:pt x="1710730" y="125688"/>
                </a:lnTo>
                <a:lnTo>
                  <a:pt x="1686979" y="125688"/>
                </a:lnTo>
                <a:lnTo>
                  <a:pt x="1694760" y="86829"/>
                </a:lnTo>
                <a:lnTo>
                  <a:pt x="1796723" y="86829"/>
                </a:lnTo>
                <a:lnTo>
                  <a:pt x="1788942" y="125688"/>
                </a:lnTo>
                <a:lnTo>
                  <a:pt x="1763554" y="125688"/>
                </a:lnTo>
                <a:lnTo>
                  <a:pt x="1666915" y="295662"/>
                </a:lnTo>
                <a:lnTo>
                  <a:pt x="1607129" y="295662"/>
                </a:lnTo>
                <a:lnTo>
                  <a:pt x="1576827" y="125688"/>
                </a:lnTo>
                <a:lnTo>
                  <a:pt x="1551439" y="125688"/>
                </a:lnTo>
                <a:close/>
                <a:moveTo>
                  <a:pt x="1423309" y="86829"/>
                </a:moveTo>
                <a:lnTo>
                  <a:pt x="1507221" y="86829"/>
                </a:lnTo>
                <a:lnTo>
                  <a:pt x="1479779" y="228122"/>
                </a:lnTo>
                <a:cubicBezTo>
                  <a:pt x="1479352" y="230213"/>
                  <a:pt x="1478977" y="232381"/>
                  <a:pt x="1478653" y="234626"/>
                </a:cubicBezTo>
                <a:cubicBezTo>
                  <a:pt x="1478328" y="236871"/>
                  <a:pt x="1478158" y="238937"/>
                  <a:pt x="1478141" y="240823"/>
                </a:cubicBezTo>
                <a:cubicBezTo>
                  <a:pt x="1478209" y="247080"/>
                  <a:pt x="1479813" y="251468"/>
                  <a:pt x="1482953" y="253986"/>
                </a:cubicBezTo>
                <a:cubicBezTo>
                  <a:pt x="1486093" y="256504"/>
                  <a:pt x="1490359" y="257716"/>
                  <a:pt x="1495752" y="257622"/>
                </a:cubicBezTo>
                <a:cubicBezTo>
                  <a:pt x="1498278" y="257588"/>
                  <a:pt x="1500394" y="257452"/>
                  <a:pt x="1502101" y="257213"/>
                </a:cubicBezTo>
                <a:cubicBezTo>
                  <a:pt x="1503807" y="256974"/>
                  <a:pt x="1504695" y="256837"/>
                  <a:pt x="1504763" y="256803"/>
                </a:cubicBezTo>
                <a:lnTo>
                  <a:pt x="1497391" y="295663"/>
                </a:lnTo>
                <a:cubicBezTo>
                  <a:pt x="1497186" y="295714"/>
                  <a:pt x="1495240" y="295919"/>
                  <a:pt x="1491554" y="296277"/>
                </a:cubicBezTo>
                <a:cubicBezTo>
                  <a:pt x="1487868" y="296635"/>
                  <a:pt x="1483670" y="296839"/>
                  <a:pt x="1478960" y="296890"/>
                </a:cubicBezTo>
                <a:cubicBezTo>
                  <a:pt x="1470430" y="297097"/>
                  <a:pt x="1462029" y="296320"/>
                  <a:pt x="1453756" y="294557"/>
                </a:cubicBezTo>
                <a:cubicBezTo>
                  <a:pt x="1445484" y="292794"/>
                  <a:pt x="1438599" y="288804"/>
                  <a:pt x="1433100" y="282587"/>
                </a:cubicBezTo>
                <a:cubicBezTo>
                  <a:pt x="1427601" y="276369"/>
                  <a:pt x="1424747" y="266682"/>
                  <a:pt x="1424537" y="253525"/>
                </a:cubicBezTo>
                <a:cubicBezTo>
                  <a:pt x="1424537" y="250640"/>
                  <a:pt x="1424742" y="247396"/>
                  <a:pt x="1425151" y="243794"/>
                </a:cubicBezTo>
                <a:cubicBezTo>
                  <a:pt x="1425561" y="240192"/>
                  <a:pt x="1426174" y="236333"/>
                  <a:pt x="1426993" y="232219"/>
                </a:cubicBezTo>
                <a:lnTo>
                  <a:pt x="1447861" y="125688"/>
                </a:lnTo>
                <a:lnTo>
                  <a:pt x="1415527" y="125688"/>
                </a:lnTo>
                <a:close/>
                <a:moveTo>
                  <a:pt x="442234" y="86829"/>
                </a:moveTo>
                <a:lnTo>
                  <a:pt x="526145" y="86829"/>
                </a:lnTo>
                <a:lnTo>
                  <a:pt x="498704" y="228122"/>
                </a:lnTo>
                <a:cubicBezTo>
                  <a:pt x="498277" y="230213"/>
                  <a:pt x="497902" y="232381"/>
                  <a:pt x="497578" y="234626"/>
                </a:cubicBezTo>
                <a:cubicBezTo>
                  <a:pt x="497253" y="236871"/>
                  <a:pt x="497083" y="238937"/>
                  <a:pt x="497066" y="240823"/>
                </a:cubicBezTo>
                <a:cubicBezTo>
                  <a:pt x="497134" y="247080"/>
                  <a:pt x="498738" y="251468"/>
                  <a:pt x="501878" y="253986"/>
                </a:cubicBezTo>
                <a:cubicBezTo>
                  <a:pt x="505018" y="256504"/>
                  <a:pt x="509285" y="257716"/>
                  <a:pt x="514677" y="257622"/>
                </a:cubicBezTo>
                <a:cubicBezTo>
                  <a:pt x="517203" y="257588"/>
                  <a:pt x="519319" y="257452"/>
                  <a:pt x="521026" y="257213"/>
                </a:cubicBezTo>
                <a:cubicBezTo>
                  <a:pt x="522732" y="256974"/>
                  <a:pt x="523620" y="256837"/>
                  <a:pt x="523688" y="256803"/>
                </a:cubicBezTo>
                <a:lnTo>
                  <a:pt x="516316" y="295663"/>
                </a:lnTo>
                <a:cubicBezTo>
                  <a:pt x="516111" y="295714"/>
                  <a:pt x="514165" y="295919"/>
                  <a:pt x="510479" y="296277"/>
                </a:cubicBezTo>
                <a:cubicBezTo>
                  <a:pt x="506793" y="296635"/>
                  <a:pt x="502595" y="296839"/>
                  <a:pt x="497885" y="296890"/>
                </a:cubicBezTo>
                <a:cubicBezTo>
                  <a:pt x="489355" y="297097"/>
                  <a:pt x="480954" y="296320"/>
                  <a:pt x="472681" y="294557"/>
                </a:cubicBezTo>
                <a:cubicBezTo>
                  <a:pt x="464409" y="292794"/>
                  <a:pt x="457524" y="288804"/>
                  <a:pt x="452025" y="282587"/>
                </a:cubicBezTo>
                <a:cubicBezTo>
                  <a:pt x="446526" y="276369"/>
                  <a:pt x="443672" y="266682"/>
                  <a:pt x="443463" y="253525"/>
                </a:cubicBezTo>
                <a:cubicBezTo>
                  <a:pt x="443463" y="250640"/>
                  <a:pt x="443667" y="247396"/>
                  <a:pt x="444076" y="243794"/>
                </a:cubicBezTo>
                <a:cubicBezTo>
                  <a:pt x="444485" y="240192"/>
                  <a:pt x="445099" y="236333"/>
                  <a:pt x="445918" y="232219"/>
                </a:cubicBezTo>
                <a:lnTo>
                  <a:pt x="466786" y="125688"/>
                </a:lnTo>
                <a:lnTo>
                  <a:pt x="434452" y="125688"/>
                </a:lnTo>
                <a:close/>
                <a:moveTo>
                  <a:pt x="2675609" y="83962"/>
                </a:moveTo>
                <a:cubicBezTo>
                  <a:pt x="2678526" y="83997"/>
                  <a:pt x="2681085" y="84133"/>
                  <a:pt x="2683286" y="84372"/>
                </a:cubicBezTo>
                <a:cubicBezTo>
                  <a:pt x="2685487" y="84611"/>
                  <a:pt x="2687022" y="84747"/>
                  <a:pt x="2687892" y="84781"/>
                </a:cubicBezTo>
                <a:lnTo>
                  <a:pt x="2677656" y="135927"/>
                </a:lnTo>
                <a:cubicBezTo>
                  <a:pt x="2677016" y="135893"/>
                  <a:pt x="2675634" y="135757"/>
                  <a:pt x="2673510" y="135518"/>
                </a:cubicBezTo>
                <a:cubicBezTo>
                  <a:pt x="2671386" y="135279"/>
                  <a:pt x="2668673" y="135142"/>
                  <a:pt x="2665372" y="135108"/>
                </a:cubicBezTo>
                <a:cubicBezTo>
                  <a:pt x="2654790" y="135209"/>
                  <a:pt x="2644155" y="138739"/>
                  <a:pt x="2633465" y="145696"/>
                </a:cubicBezTo>
                <a:cubicBezTo>
                  <a:pt x="2622777" y="152654"/>
                  <a:pt x="2613294" y="162433"/>
                  <a:pt x="2605016" y="175034"/>
                </a:cubicBezTo>
                <a:cubicBezTo>
                  <a:pt x="2596739" y="187635"/>
                  <a:pt x="2590926" y="202450"/>
                  <a:pt x="2587577" y="219481"/>
                </a:cubicBezTo>
                <a:lnTo>
                  <a:pt x="2573246" y="295662"/>
                </a:lnTo>
                <a:lnTo>
                  <a:pt x="2521246" y="295662"/>
                </a:lnTo>
                <a:lnTo>
                  <a:pt x="2552364" y="134699"/>
                </a:lnTo>
                <a:cubicBezTo>
                  <a:pt x="2552850" y="132352"/>
                  <a:pt x="2552595" y="130287"/>
                  <a:pt x="2551596" y="128504"/>
                </a:cubicBezTo>
                <a:cubicBezTo>
                  <a:pt x="2550599" y="126720"/>
                  <a:pt x="2548397" y="125782"/>
                  <a:pt x="2544994" y="125688"/>
                </a:cubicBezTo>
                <a:lnTo>
                  <a:pt x="2521655" y="125688"/>
                </a:lnTo>
                <a:lnTo>
                  <a:pt x="2529435" y="86829"/>
                </a:lnTo>
                <a:lnTo>
                  <a:pt x="2583892" y="86829"/>
                </a:lnTo>
                <a:cubicBezTo>
                  <a:pt x="2592047" y="86804"/>
                  <a:pt x="2598052" y="88287"/>
                  <a:pt x="2601907" y="91278"/>
                </a:cubicBezTo>
                <a:cubicBezTo>
                  <a:pt x="2605763" y="94269"/>
                  <a:pt x="2607674" y="98922"/>
                  <a:pt x="2607640" y="105236"/>
                </a:cubicBezTo>
                <a:cubicBezTo>
                  <a:pt x="2607555" y="108542"/>
                  <a:pt x="2606804" y="113588"/>
                  <a:pt x="2605388" y="120374"/>
                </a:cubicBezTo>
                <a:cubicBezTo>
                  <a:pt x="2603972" y="127160"/>
                  <a:pt x="2602402" y="133027"/>
                  <a:pt x="2600679" y="137975"/>
                </a:cubicBezTo>
                <a:lnTo>
                  <a:pt x="2601498" y="137975"/>
                </a:lnTo>
                <a:cubicBezTo>
                  <a:pt x="2608681" y="123193"/>
                  <a:pt x="2618780" y="110610"/>
                  <a:pt x="2631797" y="100227"/>
                </a:cubicBezTo>
                <a:cubicBezTo>
                  <a:pt x="2644815" y="89844"/>
                  <a:pt x="2659418" y="84423"/>
                  <a:pt x="2675609" y="83962"/>
                </a:cubicBezTo>
                <a:close/>
                <a:moveTo>
                  <a:pt x="3221662" y="81915"/>
                </a:moveTo>
                <a:cubicBezTo>
                  <a:pt x="3233705" y="81882"/>
                  <a:pt x="3245317" y="83493"/>
                  <a:pt x="3256498" y="86748"/>
                </a:cubicBezTo>
                <a:cubicBezTo>
                  <a:pt x="3267678" y="90003"/>
                  <a:pt x="3276562" y="95100"/>
                  <a:pt x="3283149" y="102038"/>
                </a:cubicBezTo>
                <a:cubicBezTo>
                  <a:pt x="3289736" y="108976"/>
                  <a:pt x="3292161" y="117952"/>
                  <a:pt x="3290424" y="128968"/>
                </a:cubicBezTo>
                <a:lnTo>
                  <a:pt x="3285919" y="151912"/>
                </a:lnTo>
                <a:lnTo>
                  <a:pt x="3241311" y="151912"/>
                </a:lnTo>
                <a:lnTo>
                  <a:pt x="3243357" y="139621"/>
                </a:lnTo>
                <a:cubicBezTo>
                  <a:pt x="3243997" y="132647"/>
                  <a:pt x="3241081" y="128054"/>
                  <a:pt x="3234608" y="125843"/>
                </a:cubicBezTo>
                <a:cubicBezTo>
                  <a:pt x="3228136" y="123632"/>
                  <a:pt x="3221634" y="122625"/>
                  <a:pt x="3215101" y="122821"/>
                </a:cubicBezTo>
                <a:cubicBezTo>
                  <a:pt x="3204629" y="122821"/>
                  <a:pt x="3196053" y="124665"/>
                  <a:pt x="3189373" y="128353"/>
                </a:cubicBezTo>
                <a:cubicBezTo>
                  <a:pt x="3182693" y="132040"/>
                  <a:pt x="3179242" y="137572"/>
                  <a:pt x="3179020" y="144947"/>
                </a:cubicBezTo>
                <a:cubicBezTo>
                  <a:pt x="3179532" y="153525"/>
                  <a:pt x="3184652" y="159980"/>
                  <a:pt x="3194379" y="164313"/>
                </a:cubicBezTo>
                <a:cubicBezTo>
                  <a:pt x="3204106" y="168646"/>
                  <a:pt x="3215370" y="172861"/>
                  <a:pt x="3228169" y="176957"/>
                </a:cubicBezTo>
                <a:cubicBezTo>
                  <a:pt x="3240968" y="181053"/>
                  <a:pt x="3252231" y="187034"/>
                  <a:pt x="3261959" y="194901"/>
                </a:cubicBezTo>
                <a:cubicBezTo>
                  <a:pt x="3271686" y="202768"/>
                  <a:pt x="3276806" y="214525"/>
                  <a:pt x="3277318" y="230170"/>
                </a:cubicBezTo>
                <a:cubicBezTo>
                  <a:pt x="3276817" y="251737"/>
                  <a:pt x="3267692" y="268795"/>
                  <a:pt x="3249943" y="281345"/>
                </a:cubicBezTo>
                <a:cubicBezTo>
                  <a:pt x="3232194" y="293894"/>
                  <a:pt x="3208826" y="300305"/>
                  <a:pt x="3179840" y="300576"/>
                </a:cubicBezTo>
                <a:cubicBezTo>
                  <a:pt x="3167513" y="300652"/>
                  <a:pt x="3154836" y="298955"/>
                  <a:pt x="3141808" y="295485"/>
                </a:cubicBezTo>
                <a:cubicBezTo>
                  <a:pt x="3128780" y="292015"/>
                  <a:pt x="3118161" y="286317"/>
                  <a:pt x="3109954" y="278390"/>
                </a:cubicBezTo>
                <a:cubicBezTo>
                  <a:pt x="3101746" y="270463"/>
                  <a:pt x="3098708" y="259853"/>
                  <a:pt x="3100842" y="246559"/>
                </a:cubicBezTo>
                <a:lnTo>
                  <a:pt x="3104938" y="226073"/>
                </a:lnTo>
                <a:lnTo>
                  <a:pt x="3149151" y="226073"/>
                </a:lnTo>
                <a:lnTo>
                  <a:pt x="3147105" y="236725"/>
                </a:lnTo>
                <a:cubicBezTo>
                  <a:pt x="3146027" y="243334"/>
                  <a:pt x="3147729" y="248327"/>
                  <a:pt x="3152213" y="251703"/>
                </a:cubicBezTo>
                <a:cubicBezTo>
                  <a:pt x="3156696" y="255080"/>
                  <a:pt x="3162249" y="257341"/>
                  <a:pt x="3168871" y="258486"/>
                </a:cubicBezTo>
                <a:cubicBezTo>
                  <a:pt x="3175493" y="259632"/>
                  <a:pt x="3181473" y="260163"/>
                  <a:pt x="3186810" y="260080"/>
                </a:cubicBezTo>
                <a:cubicBezTo>
                  <a:pt x="3199034" y="259969"/>
                  <a:pt x="3208618" y="257732"/>
                  <a:pt x="3215563" y="253370"/>
                </a:cubicBezTo>
                <a:cubicBezTo>
                  <a:pt x="3222508" y="249009"/>
                  <a:pt x="3226044" y="243187"/>
                  <a:pt x="3226172" y="235906"/>
                </a:cubicBezTo>
                <a:cubicBezTo>
                  <a:pt x="3225662" y="227620"/>
                  <a:pt x="3220564" y="221248"/>
                  <a:pt x="3210877" y="216790"/>
                </a:cubicBezTo>
                <a:cubicBezTo>
                  <a:pt x="3201190" y="212332"/>
                  <a:pt x="3189974" y="207880"/>
                  <a:pt x="3177228" y="203435"/>
                </a:cubicBezTo>
                <a:cubicBezTo>
                  <a:pt x="3164482" y="198990"/>
                  <a:pt x="3153266" y="192644"/>
                  <a:pt x="3143579" y="184396"/>
                </a:cubicBezTo>
                <a:cubicBezTo>
                  <a:pt x="3133892" y="176148"/>
                  <a:pt x="3128794" y="164091"/>
                  <a:pt x="3128284" y="148225"/>
                </a:cubicBezTo>
                <a:cubicBezTo>
                  <a:pt x="3128571" y="133098"/>
                  <a:pt x="3133179" y="120635"/>
                  <a:pt x="3142107" y="110834"/>
                </a:cubicBezTo>
                <a:cubicBezTo>
                  <a:pt x="3151036" y="101033"/>
                  <a:pt x="3162561" y="93758"/>
                  <a:pt x="3176682" y="89007"/>
                </a:cubicBezTo>
                <a:cubicBezTo>
                  <a:pt x="3190803" y="84256"/>
                  <a:pt x="3205797" y="81892"/>
                  <a:pt x="3221662" y="81915"/>
                </a:cubicBezTo>
                <a:close/>
                <a:moveTo>
                  <a:pt x="1917030" y="81915"/>
                </a:moveTo>
                <a:cubicBezTo>
                  <a:pt x="1944859" y="82313"/>
                  <a:pt x="1965673" y="89697"/>
                  <a:pt x="1979470" y="104066"/>
                </a:cubicBezTo>
                <a:cubicBezTo>
                  <a:pt x="1993267" y="118435"/>
                  <a:pt x="2000157" y="137398"/>
                  <a:pt x="2000139" y="160955"/>
                </a:cubicBezTo>
                <a:cubicBezTo>
                  <a:pt x="1999849" y="170403"/>
                  <a:pt x="1998690" y="178927"/>
                  <a:pt x="1996661" y="186527"/>
                </a:cubicBezTo>
                <a:cubicBezTo>
                  <a:pt x="1994632" y="194128"/>
                  <a:pt x="1993473" y="198150"/>
                  <a:pt x="1993183" y="198592"/>
                </a:cubicBezTo>
                <a:lnTo>
                  <a:pt x="1849416" y="198592"/>
                </a:lnTo>
                <a:cubicBezTo>
                  <a:pt x="1849365" y="198678"/>
                  <a:pt x="1849160" y="199737"/>
                  <a:pt x="1848801" y="201769"/>
                </a:cubicBezTo>
                <a:cubicBezTo>
                  <a:pt x="1848443" y="203802"/>
                  <a:pt x="1848238" y="206295"/>
                  <a:pt x="1848187" y="209250"/>
                </a:cubicBezTo>
                <a:cubicBezTo>
                  <a:pt x="1848298" y="223248"/>
                  <a:pt x="1852891" y="234607"/>
                  <a:pt x="1861966" y="243326"/>
                </a:cubicBezTo>
                <a:cubicBezTo>
                  <a:pt x="1871041" y="252046"/>
                  <a:pt x="1883932" y="256538"/>
                  <a:pt x="1900639" y="256803"/>
                </a:cubicBezTo>
                <a:cubicBezTo>
                  <a:pt x="1912016" y="256520"/>
                  <a:pt x="1922587" y="254536"/>
                  <a:pt x="1932353" y="250851"/>
                </a:cubicBezTo>
                <a:cubicBezTo>
                  <a:pt x="1942118" y="247167"/>
                  <a:pt x="1950016" y="243483"/>
                  <a:pt x="1956047" y="239798"/>
                </a:cubicBezTo>
                <a:cubicBezTo>
                  <a:pt x="1962079" y="236114"/>
                  <a:pt x="1965183" y="234130"/>
                  <a:pt x="1965360" y="233847"/>
                </a:cubicBezTo>
                <a:lnTo>
                  <a:pt x="1979271" y="273167"/>
                </a:lnTo>
                <a:cubicBezTo>
                  <a:pt x="1979110" y="273506"/>
                  <a:pt x="1975431" y="275874"/>
                  <a:pt x="1968235" y="280273"/>
                </a:cubicBezTo>
                <a:cubicBezTo>
                  <a:pt x="1961037" y="284672"/>
                  <a:pt x="1951291" y="289071"/>
                  <a:pt x="1938995" y="293470"/>
                </a:cubicBezTo>
                <a:cubicBezTo>
                  <a:pt x="1926699" y="297869"/>
                  <a:pt x="1912821" y="300238"/>
                  <a:pt x="1897361" y="300576"/>
                </a:cubicBezTo>
                <a:cubicBezTo>
                  <a:pt x="1864635" y="299990"/>
                  <a:pt x="1839568" y="291344"/>
                  <a:pt x="1822162" y="274638"/>
                </a:cubicBezTo>
                <a:cubicBezTo>
                  <a:pt x="1804756" y="257932"/>
                  <a:pt x="1795973" y="236683"/>
                  <a:pt x="1795813" y="210890"/>
                </a:cubicBezTo>
                <a:cubicBezTo>
                  <a:pt x="1796019" y="186994"/>
                  <a:pt x="1801335" y="165352"/>
                  <a:pt x="1811759" y="145964"/>
                </a:cubicBezTo>
                <a:cubicBezTo>
                  <a:pt x="1822183" y="126577"/>
                  <a:pt x="1836478" y="111125"/>
                  <a:pt x="1854643" y="99609"/>
                </a:cubicBezTo>
                <a:cubicBezTo>
                  <a:pt x="1872807" y="88093"/>
                  <a:pt x="1893603" y="82195"/>
                  <a:pt x="1917030" y="81915"/>
                </a:cubicBezTo>
                <a:close/>
                <a:moveTo>
                  <a:pt x="743614" y="81915"/>
                </a:moveTo>
                <a:cubicBezTo>
                  <a:pt x="761450" y="81940"/>
                  <a:pt x="775602" y="86697"/>
                  <a:pt x="786071" y="96184"/>
                </a:cubicBezTo>
                <a:cubicBezTo>
                  <a:pt x="796540" y="105672"/>
                  <a:pt x="801894" y="119739"/>
                  <a:pt x="802132" y="138385"/>
                </a:cubicBezTo>
                <a:cubicBezTo>
                  <a:pt x="801925" y="147461"/>
                  <a:pt x="800475" y="158889"/>
                  <a:pt x="797782" y="172669"/>
                </a:cubicBezTo>
                <a:cubicBezTo>
                  <a:pt x="795089" y="186450"/>
                  <a:pt x="792395" y="199732"/>
                  <a:pt x="789701" y="212516"/>
                </a:cubicBezTo>
                <a:cubicBezTo>
                  <a:pt x="787006" y="225300"/>
                  <a:pt x="785552" y="234736"/>
                  <a:pt x="785340" y="240823"/>
                </a:cubicBezTo>
                <a:cubicBezTo>
                  <a:pt x="785408" y="247259"/>
                  <a:pt x="787012" y="251698"/>
                  <a:pt x="790152" y="254140"/>
                </a:cubicBezTo>
                <a:cubicBezTo>
                  <a:pt x="793292" y="256581"/>
                  <a:pt x="797559" y="257742"/>
                  <a:pt x="802951" y="257622"/>
                </a:cubicBezTo>
                <a:cubicBezTo>
                  <a:pt x="805477" y="257588"/>
                  <a:pt x="807593" y="257452"/>
                  <a:pt x="809300" y="257213"/>
                </a:cubicBezTo>
                <a:cubicBezTo>
                  <a:pt x="811006" y="256974"/>
                  <a:pt x="811894" y="256837"/>
                  <a:pt x="811962" y="256803"/>
                </a:cubicBezTo>
                <a:lnTo>
                  <a:pt x="804590" y="295663"/>
                </a:lnTo>
                <a:cubicBezTo>
                  <a:pt x="804539" y="295714"/>
                  <a:pt x="802695" y="295919"/>
                  <a:pt x="799061" y="296277"/>
                </a:cubicBezTo>
                <a:cubicBezTo>
                  <a:pt x="795426" y="296635"/>
                  <a:pt x="790307" y="296839"/>
                  <a:pt x="783703" y="296890"/>
                </a:cubicBezTo>
                <a:cubicBezTo>
                  <a:pt x="776239" y="297087"/>
                  <a:pt x="768571" y="296284"/>
                  <a:pt x="760698" y="294481"/>
                </a:cubicBezTo>
                <a:cubicBezTo>
                  <a:pt x="752825" y="292678"/>
                  <a:pt x="746157" y="288693"/>
                  <a:pt x="740693" y="282526"/>
                </a:cubicBezTo>
                <a:cubicBezTo>
                  <a:pt x="735230" y="276360"/>
                  <a:pt x="732381" y="266829"/>
                  <a:pt x="732146" y="253935"/>
                </a:cubicBezTo>
                <a:cubicBezTo>
                  <a:pt x="732343" y="246211"/>
                  <a:pt x="733722" y="235755"/>
                  <a:pt x="736284" y="222567"/>
                </a:cubicBezTo>
                <a:cubicBezTo>
                  <a:pt x="738846" y="209379"/>
                  <a:pt x="741408" y="196373"/>
                  <a:pt x="743971" y="183548"/>
                </a:cubicBezTo>
                <a:cubicBezTo>
                  <a:pt x="746535" y="170724"/>
                  <a:pt x="747918" y="160994"/>
                  <a:pt x="748120" y="154358"/>
                </a:cubicBezTo>
                <a:cubicBezTo>
                  <a:pt x="748188" y="146508"/>
                  <a:pt x="746106" y="140398"/>
                  <a:pt x="741874" y="136030"/>
                </a:cubicBezTo>
                <a:cubicBezTo>
                  <a:pt x="737641" y="131661"/>
                  <a:pt x="730849" y="129442"/>
                  <a:pt x="721497" y="129374"/>
                </a:cubicBezTo>
                <a:cubicBezTo>
                  <a:pt x="703135" y="129997"/>
                  <a:pt x="687332" y="137455"/>
                  <a:pt x="674089" y="151747"/>
                </a:cubicBezTo>
                <a:cubicBezTo>
                  <a:pt x="660846" y="166040"/>
                  <a:pt x="652211" y="183429"/>
                  <a:pt x="648183" y="203917"/>
                </a:cubicBezTo>
                <a:lnTo>
                  <a:pt x="630162" y="295662"/>
                </a:lnTo>
                <a:lnTo>
                  <a:pt x="578146" y="295662"/>
                </a:lnTo>
                <a:lnTo>
                  <a:pt x="609683" y="134699"/>
                </a:lnTo>
                <a:cubicBezTo>
                  <a:pt x="610118" y="131994"/>
                  <a:pt x="609760" y="129826"/>
                  <a:pt x="608608" y="128197"/>
                </a:cubicBezTo>
                <a:cubicBezTo>
                  <a:pt x="607456" y="126567"/>
                  <a:pt x="605357" y="125731"/>
                  <a:pt x="602311" y="125688"/>
                </a:cubicBezTo>
                <a:lnTo>
                  <a:pt x="578965" y="125688"/>
                </a:lnTo>
                <a:lnTo>
                  <a:pt x="586337" y="86829"/>
                </a:lnTo>
                <a:lnTo>
                  <a:pt x="641221" y="86829"/>
                </a:lnTo>
                <a:cubicBezTo>
                  <a:pt x="649361" y="86855"/>
                  <a:pt x="655300" y="88440"/>
                  <a:pt x="659037" y="91584"/>
                </a:cubicBezTo>
                <a:cubicBezTo>
                  <a:pt x="662774" y="94729"/>
                  <a:pt x="664617" y="99279"/>
                  <a:pt x="664566" y="105236"/>
                </a:cubicBezTo>
                <a:cubicBezTo>
                  <a:pt x="664541" y="107767"/>
                  <a:pt x="664080" y="111397"/>
                  <a:pt x="663184" y="116127"/>
                </a:cubicBezTo>
                <a:cubicBezTo>
                  <a:pt x="662288" y="120857"/>
                  <a:pt x="661110" y="125000"/>
                  <a:pt x="659651" y="128556"/>
                </a:cubicBezTo>
                <a:lnTo>
                  <a:pt x="660471" y="128556"/>
                </a:lnTo>
                <a:cubicBezTo>
                  <a:pt x="661717" y="125533"/>
                  <a:pt x="665686" y="120350"/>
                  <a:pt x="672379" y="113009"/>
                </a:cubicBezTo>
                <a:cubicBezTo>
                  <a:pt x="679071" y="105667"/>
                  <a:pt x="688380" y="98757"/>
                  <a:pt x="700305" y="92279"/>
                </a:cubicBezTo>
                <a:cubicBezTo>
                  <a:pt x="712231" y="85801"/>
                  <a:pt x="726667" y="82346"/>
                  <a:pt x="743614" y="81915"/>
                </a:cubicBezTo>
                <a:close/>
                <a:moveTo>
                  <a:pt x="88059" y="75641"/>
                </a:moveTo>
                <a:lnTo>
                  <a:pt x="116701" y="75641"/>
                </a:lnTo>
                <a:lnTo>
                  <a:pt x="88059" y="146316"/>
                </a:lnTo>
                <a:lnTo>
                  <a:pt x="50886" y="146316"/>
                </a:lnTo>
                <a:close/>
                <a:moveTo>
                  <a:pt x="37174" y="75641"/>
                </a:moveTo>
                <a:lnTo>
                  <a:pt x="65816" y="75641"/>
                </a:lnTo>
                <a:lnTo>
                  <a:pt x="37174" y="146316"/>
                </a:lnTo>
                <a:lnTo>
                  <a:pt x="0" y="146316"/>
                </a:lnTo>
                <a:close/>
                <a:moveTo>
                  <a:pt x="2750513" y="29899"/>
                </a:moveTo>
                <a:lnTo>
                  <a:pt x="2800468" y="29899"/>
                </a:lnTo>
                <a:lnTo>
                  <a:pt x="2789409" y="86829"/>
                </a:lnTo>
                <a:lnTo>
                  <a:pt x="2837329" y="86829"/>
                </a:lnTo>
                <a:lnTo>
                  <a:pt x="2829957" y="125688"/>
                </a:lnTo>
                <a:lnTo>
                  <a:pt x="2782037" y="125688"/>
                </a:lnTo>
                <a:lnTo>
                  <a:pt x="2765245" y="213371"/>
                </a:lnTo>
                <a:cubicBezTo>
                  <a:pt x="2764835" y="215898"/>
                  <a:pt x="2764527" y="218425"/>
                  <a:pt x="2764323" y="220952"/>
                </a:cubicBezTo>
                <a:cubicBezTo>
                  <a:pt x="2764118" y="223478"/>
                  <a:pt x="2764016" y="225595"/>
                  <a:pt x="2764016" y="227302"/>
                </a:cubicBezTo>
                <a:cubicBezTo>
                  <a:pt x="2764434" y="239057"/>
                  <a:pt x="2768000" y="246791"/>
                  <a:pt x="2774715" y="250504"/>
                </a:cubicBezTo>
                <a:cubicBezTo>
                  <a:pt x="2781431" y="254217"/>
                  <a:pt x="2788786" y="255907"/>
                  <a:pt x="2796782" y="255574"/>
                </a:cubicBezTo>
                <a:cubicBezTo>
                  <a:pt x="2800126" y="255540"/>
                  <a:pt x="2802857" y="255404"/>
                  <a:pt x="2804973" y="255165"/>
                </a:cubicBezTo>
                <a:cubicBezTo>
                  <a:pt x="2807089" y="254926"/>
                  <a:pt x="2808181" y="254789"/>
                  <a:pt x="2808249" y="254755"/>
                </a:cubicBezTo>
                <a:lnTo>
                  <a:pt x="2800058" y="296482"/>
                </a:lnTo>
                <a:cubicBezTo>
                  <a:pt x="2799862" y="296533"/>
                  <a:pt x="2798207" y="296738"/>
                  <a:pt x="2795092" y="297096"/>
                </a:cubicBezTo>
                <a:cubicBezTo>
                  <a:pt x="2791978" y="297454"/>
                  <a:pt x="2788581" y="297658"/>
                  <a:pt x="2784904" y="297709"/>
                </a:cubicBezTo>
                <a:cubicBezTo>
                  <a:pt x="2772132" y="297828"/>
                  <a:pt x="2760150" y="295954"/>
                  <a:pt x="2748957" y="292087"/>
                </a:cubicBezTo>
                <a:cubicBezTo>
                  <a:pt x="2737765" y="288220"/>
                  <a:pt x="2728666" y="281647"/>
                  <a:pt x="2721659" y="272367"/>
                </a:cubicBezTo>
                <a:cubicBezTo>
                  <a:pt x="2714651" y="263087"/>
                  <a:pt x="2711039" y="250387"/>
                  <a:pt x="2710822" y="234268"/>
                </a:cubicBezTo>
                <a:cubicBezTo>
                  <a:pt x="2710831" y="231391"/>
                  <a:pt x="2711018" y="228335"/>
                  <a:pt x="2711385" y="225100"/>
                </a:cubicBezTo>
                <a:cubicBezTo>
                  <a:pt x="2711751" y="221865"/>
                  <a:pt x="2712245" y="218502"/>
                  <a:pt x="2712868" y="215010"/>
                </a:cubicBezTo>
                <a:lnTo>
                  <a:pt x="2730463" y="125688"/>
                </a:lnTo>
                <a:lnTo>
                  <a:pt x="2698125" y="125688"/>
                </a:lnTo>
                <a:lnTo>
                  <a:pt x="2705907" y="86829"/>
                </a:lnTo>
                <a:lnTo>
                  <a:pt x="2739465" y="86829"/>
                </a:lnTo>
                <a:close/>
                <a:moveTo>
                  <a:pt x="2867727" y="4914"/>
                </a:moveTo>
                <a:lnTo>
                  <a:pt x="2951281" y="4914"/>
                </a:lnTo>
                <a:lnTo>
                  <a:pt x="2931621" y="107281"/>
                </a:lnTo>
                <a:cubicBezTo>
                  <a:pt x="2930503" y="112327"/>
                  <a:pt x="2929360" y="116555"/>
                  <a:pt x="2928191" y="119964"/>
                </a:cubicBezTo>
                <a:cubicBezTo>
                  <a:pt x="2927022" y="123373"/>
                  <a:pt x="2926391" y="125146"/>
                  <a:pt x="2926297" y="125283"/>
                </a:cubicBezTo>
                <a:lnTo>
                  <a:pt x="2927115" y="125283"/>
                </a:lnTo>
                <a:cubicBezTo>
                  <a:pt x="2928387" y="122429"/>
                  <a:pt x="2932351" y="117590"/>
                  <a:pt x="2939009" y="110766"/>
                </a:cubicBezTo>
                <a:cubicBezTo>
                  <a:pt x="2945665" y="103942"/>
                  <a:pt x="2954757" y="97527"/>
                  <a:pt x="2966283" y="91522"/>
                </a:cubicBezTo>
                <a:cubicBezTo>
                  <a:pt x="2977809" y="85516"/>
                  <a:pt x="2991513" y="82314"/>
                  <a:pt x="3007393" y="81915"/>
                </a:cubicBezTo>
                <a:cubicBezTo>
                  <a:pt x="3025638" y="81940"/>
                  <a:pt x="3040098" y="86697"/>
                  <a:pt x="3050771" y="96184"/>
                </a:cubicBezTo>
                <a:cubicBezTo>
                  <a:pt x="3061445" y="105672"/>
                  <a:pt x="3066901" y="119739"/>
                  <a:pt x="3067139" y="138385"/>
                </a:cubicBezTo>
                <a:cubicBezTo>
                  <a:pt x="3066932" y="147347"/>
                  <a:pt x="3065482" y="158775"/>
                  <a:pt x="3062789" y="172669"/>
                </a:cubicBezTo>
                <a:cubicBezTo>
                  <a:pt x="3060096" y="186563"/>
                  <a:pt x="3057402" y="199937"/>
                  <a:pt x="3054707" y="212789"/>
                </a:cubicBezTo>
                <a:cubicBezTo>
                  <a:pt x="3052012" y="225641"/>
                  <a:pt x="3050559" y="234986"/>
                  <a:pt x="3050347" y="240823"/>
                </a:cubicBezTo>
                <a:cubicBezTo>
                  <a:pt x="3050389" y="247259"/>
                  <a:pt x="3051942" y="251698"/>
                  <a:pt x="3055005" y="254139"/>
                </a:cubicBezTo>
                <a:cubicBezTo>
                  <a:pt x="3058069" y="256581"/>
                  <a:pt x="3062387" y="257742"/>
                  <a:pt x="3067958" y="257622"/>
                </a:cubicBezTo>
                <a:cubicBezTo>
                  <a:pt x="3070288" y="257588"/>
                  <a:pt x="3072284" y="257452"/>
                  <a:pt x="3073948" y="257213"/>
                </a:cubicBezTo>
                <a:cubicBezTo>
                  <a:pt x="3075612" y="256974"/>
                  <a:pt x="3076483" y="256837"/>
                  <a:pt x="3076559" y="256803"/>
                </a:cubicBezTo>
                <a:lnTo>
                  <a:pt x="3069187" y="295663"/>
                </a:lnTo>
                <a:cubicBezTo>
                  <a:pt x="3069127" y="295714"/>
                  <a:pt x="3067301" y="295919"/>
                  <a:pt x="3063709" y="296277"/>
                </a:cubicBezTo>
                <a:cubicBezTo>
                  <a:pt x="3060117" y="296635"/>
                  <a:pt x="3055117" y="296839"/>
                  <a:pt x="3048709" y="296890"/>
                </a:cubicBezTo>
                <a:cubicBezTo>
                  <a:pt x="3041112" y="297087"/>
                  <a:pt x="3033347" y="296284"/>
                  <a:pt x="3025417" y="294481"/>
                </a:cubicBezTo>
                <a:cubicBezTo>
                  <a:pt x="3017485" y="292678"/>
                  <a:pt x="3010782" y="288693"/>
                  <a:pt x="3005306" y="282526"/>
                </a:cubicBezTo>
                <a:cubicBezTo>
                  <a:pt x="2999830" y="276360"/>
                  <a:pt x="2996976" y="266829"/>
                  <a:pt x="2996743" y="253935"/>
                </a:cubicBezTo>
                <a:cubicBezTo>
                  <a:pt x="2996945" y="246210"/>
                  <a:pt x="2998360" y="235754"/>
                  <a:pt x="3000987" y="222567"/>
                </a:cubicBezTo>
                <a:cubicBezTo>
                  <a:pt x="3003615" y="209379"/>
                  <a:pt x="3006243" y="196373"/>
                  <a:pt x="3008872" y="183548"/>
                </a:cubicBezTo>
                <a:cubicBezTo>
                  <a:pt x="3011501" y="170723"/>
                  <a:pt x="3012919" y="160993"/>
                  <a:pt x="3013126" y="154358"/>
                </a:cubicBezTo>
                <a:cubicBezTo>
                  <a:pt x="3013143" y="146508"/>
                  <a:pt x="3010959" y="140398"/>
                  <a:pt x="3006573" y="136030"/>
                </a:cubicBezTo>
                <a:cubicBezTo>
                  <a:pt x="3002187" y="131661"/>
                  <a:pt x="2995498" y="129442"/>
                  <a:pt x="2986504" y="129374"/>
                </a:cubicBezTo>
                <a:cubicBezTo>
                  <a:pt x="2967613" y="129997"/>
                  <a:pt x="2951639" y="137455"/>
                  <a:pt x="2938584" y="151747"/>
                </a:cubicBezTo>
                <a:cubicBezTo>
                  <a:pt x="2925529" y="166040"/>
                  <a:pt x="2916927" y="183429"/>
                  <a:pt x="2912781" y="203917"/>
                </a:cubicBezTo>
                <a:lnTo>
                  <a:pt x="2894759" y="295662"/>
                </a:lnTo>
                <a:lnTo>
                  <a:pt x="2842743" y="295662"/>
                </a:lnTo>
                <a:lnTo>
                  <a:pt x="2891483" y="43773"/>
                </a:lnTo>
                <a:lnTo>
                  <a:pt x="2860355" y="43773"/>
                </a:lnTo>
                <a:close/>
                <a:moveTo>
                  <a:pt x="2433227" y="4914"/>
                </a:moveTo>
                <a:lnTo>
                  <a:pt x="2485628" y="4914"/>
                </a:lnTo>
                <a:lnTo>
                  <a:pt x="2476622" y="51145"/>
                </a:lnTo>
                <a:lnTo>
                  <a:pt x="2424221" y="51145"/>
                </a:lnTo>
                <a:close/>
                <a:moveTo>
                  <a:pt x="2133483" y="4914"/>
                </a:moveTo>
                <a:lnTo>
                  <a:pt x="2217446" y="4914"/>
                </a:lnTo>
                <a:lnTo>
                  <a:pt x="2200244" y="93369"/>
                </a:lnTo>
                <a:cubicBezTo>
                  <a:pt x="2199143" y="98628"/>
                  <a:pt x="2198068" y="103043"/>
                  <a:pt x="2197019" y="106614"/>
                </a:cubicBezTo>
                <a:cubicBezTo>
                  <a:pt x="2195969" y="110185"/>
                  <a:pt x="2195406" y="112043"/>
                  <a:pt x="2195329" y="112188"/>
                </a:cubicBezTo>
                <a:lnTo>
                  <a:pt x="2196148" y="112188"/>
                </a:lnTo>
                <a:cubicBezTo>
                  <a:pt x="2203546" y="103052"/>
                  <a:pt x="2212915" y="95756"/>
                  <a:pt x="2224255" y="90301"/>
                </a:cubicBezTo>
                <a:cubicBezTo>
                  <a:pt x="2235595" y="84846"/>
                  <a:pt x="2247524" y="82051"/>
                  <a:pt x="2260042" y="81915"/>
                </a:cubicBezTo>
                <a:cubicBezTo>
                  <a:pt x="2285184" y="82229"/>
                  <a:pt x="2304594" y="90192"/>
                  <a:pt x="2318269" y="105804"/>
                </a:cubicBezTo>
                <a:cubicBezTo>
                  <a:pt x="2331945" y="121417"/>
                  <a:pt x="2338869" y="142795"/>
                  <a:pt x="2339039" y="169939"/>
                </a:cubicBezTo>
                <a:cubicBezTo>
                  <a:pt x="2338698" y="195931"/>
                  <a:pt x="2333105" y="218693"/>
                  <a:pt x="2322259" y="238226"/>
                </a:cubicBezTo>
                <a:cubicBezTo>
                  <a:pt x="2311414" y="257758"/>
                  <a:pt x="2297360" y="272988"/>
                  <a:pt x="2280098" y="283916"/>
                </a:cubicBezTo>
                <a:cubicBezTo>
                  <a:pt x="2262835" y="294844"/>
                  <a:pt x="2244409" y="300398"/>
                  <a:pt x="2224818" y="300576"/>
                </a:cubicBezTo>
                <a:cubicBezTo>
                  <a:pt x="2211866" y="300602"/>
                  <a:pt x="2199885" y="297892"/>
                  <a:pt x="2188879" y="292446"/>
                </a:cubicBezTo>
                <a:cubicBezTo>
                  <a:pt x="2177871" y="287000"/>
                  <a:pt x="2169372" y="278664"/>
                  <a:pt x="2163382" y="267440"/>
                </a:cubicBezTo>
                <a:lnTo>
                  <a:pt x="2162563" y="267440"/>
                </a:lnTo>
                <a:cubicBezTo>
                  <a:pt x="2162580" y="267568"/>
                  <a:pt x="2162443" y="269051"/>
                  <a:pt x="2162153" y="271889"/>
                </a:cubicBezTo>
                <a:cubicBezTo>
                  <a:pt x="2161863" y="274727"/>
                  <a:pt x="2161317" y="278153"/>
                  <a:pt x="2160515" y="282167"/>
                </a:cubicBezTo>
                <a:lnTo>
                  <a:pt x="2158058" y="295662"/>
                </a:lnTo>
                <a:lnTo>
                  <a:pt x="2109319" y="295662"/>
                </a:lnTo>
                <a:lnTo>
                  <a:pt x="2158058" y="43773"/>
                </a:lnTo>
                <a:lnTo>
                  <a:pt x="2125701" y="43773"/>
                </a:lnTo>
                <a:close/>
                <a:moveTo>
                  <a:pt x="1471203" y="4914"/>
                </a:moveTo>
                <a:lnTo>
                  <a:pt x="1523603" y="4914"/>
                </a:lnTo>
                <a:lnTo>
                  <a:pt x="1514597" y="51145"/>
                </a:lnTo>
                <a:lnTo>
                  <a:pt x="1462196" y="51145"/>
                </a:lnTo>
                <a:close/>
                <a:moveTo>
                  <a:pt x="1303157" y="4914"/>
                </a:moveTo>
                <a:lnTo>
                  <a:pt x="1387081" y="4914"/>
                </a:lnTo>
                <a:lnTo>
                  <a:pt x="1344895" y="224439"/>
                </a:lnTo>
                <a:cubicBezTo>
                  <a:pt x="1344272" y="227170"/>
                  <a:pt x="1343778" y="229902"/>
                  <a:pt x="1343411" y="232633"/>
                </a:cubicBezTo>
                <a:cubicBezTo>
                  <a:pt x="1343044" y="235364"/>
                  <a:pt x="1342856" y="237685"/>
                  <a:pt x="1342847" y="239597"/>
                </a:cubicBezTo>
                <a:cubicBezTo>
                  <a:pt x="1342916" y="245802"/>
                  <a:pt x="1344520" y="249984"/>
                  <a:pt x="1347660" y="252143"/>
                </a:cubicBezTo>
                <a:cubicBezTo>
                  <a:pt x="1350800" y="254303"/>
                  <a:pt x="1355067" y="255310"/>
                  <a:pt x="1360459" y="255165"/>
                </a:cubicBezTo>
                <a:cubicBezTo>
                  <a:pt x="1363361" y="255148"/>
                  <a:pt x="1365647" y="255079"/>
                  <a:pt x="1367320" y="254960"/>
                </a:cubicBezTo>
                <a:cubicBezTo>
                  <a:pt x="1368992" y="254840"/>
                  <a:pt x="1369845" y="254772"/>
                  <a:pt x="1369879" y="254755"/>
                </a:cubicBezTo>
                <a:lnTo>
                  <a:pt x="1361688" y="296073"/>
                </a:lnTo>
                <a:cubicBezTo>
                  <a:pt x="1361526" y="296124"/>
                  <a:pt x="1359700" y="296328"/>
                  <a:pt x="1356210" y="296686"/>
                </a:cubicBezTo>
                <a:cubicBezTo>
                  <a:pt x="1352720" y="297044"/>
                  <a:pt x="1348539" y="297249"/>
                  <a:pt x="1343667" y="297300"/>
                </a:cubicBezTo>
                <a:cubicBezTo>
                  <a:pt x="1335137" y="297479"/>
                  <a:pt x="1326735" y="296484"/>
                  <a:pt x="1318463" y="294315"/>
                </a:cubicBezTo>
                <a:cubicBezTo>
                  <a:pt x="1310191" y="292146"/>
                  <a:pt x="1303306" y="287726"/>
                  <a:pt x="1297807" y="281056"/>
                </a:cubicBezTo>
                <a:cubicBezTo>
                  <a:pt x="1292308" y="274386"/>
                  <a:pt x="1289454" y="264390"/>
                  <a:pt x="1289244" y="251068"/>
                </a:cubicBezTo>
                <a:cubicBezTo>
                  <a:pt x="1289244" y="247987"/>
                  <a:pt x="1289449" y="244624"/>
                  <a:pt x="1289858" y="240980"/>
                </a:cubicBezTo>
                <a:cubicBezTo>
                  <a:pt x="1290267" y="237335"/>
                  <a:pt x="1290881" y="233461"/>
                  <a:pt x="1291700" y="229355"/>
                </a:cubicBezTo>
                <a:lnTo>
                  <a:pt x="1327707" y="43773"/>
                </a:lnTo>
                <a:lnTo>
                  <a:pt x="1295382" y="43773"/>
                </a:lnTo>
                <a:close/>
                <a:moveTo>
                  <a:pt x="490128" y="4914"/>
                </a:moveTo>
                <a:lnTo>
                  <a:pt x="542528" y="4914"/>
                </a:lnTo>
                <a:lnTo>
                  <a:pt x="533522" y="51145"/>
                </a:lnTo>
                <a:lnTo>
                  <a:pt x="481121" y="51145"/>
                </a:lnTo>
                <a:close/>
                <a:moveTo>
                  <a:pt x="223305" y="4914"/>
                </a:moveTo>
                <a:lnTo>
                  <a:pt x="269575" y="4914"/>
                </a:lnTo>
                <a:lnTo>
                  <a:pt x="221258" y="252707"/>
                </a:lnTo>
                <a:lnTo>
                  <a:pt x="283906" y="252707"/>
                </a:lnTo>
                <a:lnTo>
                  <a:pt x="275307" y="295662"/>
                </a:lnTo>
                <a:lnTo>
                  <a:pt x="98829" y="295662"/>
                </a:lnTo>
                <a:lnTo>
                  <a:pt x="106609" y="252707"/>
                </a:lnTo>
                <a:lnTo>
                  <a:pt x="169666" y="252707"/>
                </a:lnTo>
                <a:lnTo>
                  <a:pt x="201604" y="91335"/>
                </a:lnTo>
                <a:cubicBezTo>
                  <a:pt x="202508" y="86181"/>
                  <a:pt x="203464" y="81539"/>
                  <a:pt x="204470" y="77409"/>
                </a:cubicBezTo>
                <a:cubicBezTo>
                  <a:pt x="205477" y="73279"/>
                  <a:pt x="206023" y="71095"/>
                  <a:pt x="206108" y="70856"/>
                </a:cubicBezTo>
                <a:lnTo>
                  <a:pt x="205289" y="70856"/>
                </a:lnTo>
                <a:cubicBezTo>
                  <a:pt x="205238" y="71010"/>
                  <a:pt x="203907" y="72546"/>
                  <a:pt x="201297" y="75464"/>
                </a:cubicBezTo>
                <a:cubicBezTo>
                  <a:pt x="198687" y="78382"/>
                  <a:pt x="195104" y="81761"/>
                  <a:pt x="190548" y="85601"/>
                </a:cubicBezTo>
                <a:lnTo>
                  <a:pt x="160658" y="110175"/>
                </a:lnTo>
                <a:lnTo>
                  <a:pt x="134862" y="75361"/>
                </a:lnTo>
                <a:close/>
                <a:moveTo>
                  <a:pt x="1115897" y="0"/>
                </a:moveTo>
                <a:cubicBezTo>
                  <a:pt x="1134890" y="545"/>
                  <a:pt x="1149692" y="2727"/>
                  <a:pt x="1160302" y="6546"/>
                </a:cubicBezTo>
                <a:cubicBezTo>
                  <a:pt x="1170912" y="10364"/>
                  <a:pt x="1176303" y="12546"/>
                  <a:pt x="1176474" y="13092"/>
                </a:cubicBezTo>
                <a:lnTo>
                  <a:pt x="1155588" y="55658"/>
                </a:lnTo>
                <a:cubicBezTo>
                  <a:pt x="1155349" y="55299"/>
                  <a:pt x="1151427" y="53865"/>
                  <a:pt x="1143824" y="51354"/>
                </a:cubicBezTo>
                <a:cubicBezTo>
                  <a:pt x="1136219" y="48843"/>
                  <a:pt x="1126365" y="47408"/>
                  <a:pt x="1114260" y="47050"/>
                </a:cubicBezTo>
                <a:cubicBezTo>
                  <a:pt x="1098402" y="47280"/>
                  <a:pt x="1084235" y="51146"/>
                  <a:pt x="1071760" y="58647"/>
                </a:cubicBezTo>
                <a:cubicBezTo>
                  <a:pt x="1059284" y="66149"/>
                  <a:pt x="1048605" y="75903"/>
                  <a:pt x="1039725" y="87909"/>
                </a:cubicBezTo>
                <a:cubicBezTo>
                  <a:pt x="1030844" y="99915"/>
                  <a:pt x="1023868" y="112790"/>
                  <a:pt x="1018796" y="126534"/>
                </a:cubicBezTo>
                <a:lnTo>
                  <a:pt x="1019616" y="126534"/>
                </a:lnTo>
                <a:cubicBezTo>
                  <a:pt x="1026223" y="119954"/>
                  <a:pt x="1034624" y="114909"/>
                  <a:pt x="1044817" y="111398"/>
                </a:cubicBezTo>
                <a:cubicBezTo>
                  <a:pt x="1055011" y="107886"/>
                  <a:pt x="1065460" y="106114"/>
                  <a:pt x="1076166" y="106079"/>
                </a:cubicBezTo>
                <a:cubicBezTo>
                  <a:pt x="1102296" y="106641"/>
                  <a:pt x="1122306" y="114518"/>
                  <a:pt x="1136197" y="129712"/>
                </a:cubicBezTo>
                <a:cubicBezTo>
                  <a:pt x="1150088" y="144906"/>
                  <a:pt x="1157097" y="164050"/>
                  <a:pt x="1157224" y="187143"/>
                </a:cubicBezTo>
                <a:cubicBezTo>
                  <a:pt x="1157121" y="206088"/>
                  <a:pt x="1152599" y="224147"/>
                  <a:pt x="1143657" y="241320"/>
                </a:cubicBezTo>
                <a:cubicBezTo>
                  <a:pt x="1134716" y="258494"/>
                  <a:pt x="1121973" y="272571"/>
                  <a:pt x="1105430" y="283552"/>
                </a:cubicBezTo>
                <a:cubicBezTo>
                  <a:pt x="1088887" y="294533"/>
                  <a:pt x="1069160" y="300208"/>
                  <a:pt x="1046252" y="300576"/>
                </a:cubicBezTo>
                <a:cubicBezTo>
                  <a:pt x="1017637" y="300382"/>
                  <a:pt x="994381" y="291054"/>
                  <a:pt x="976481" y="272590"/>
                </a:cubicBezTo>
                <a:cubicBezTo>
                  <a:pt x="958581" y="254127"/>
                  <a:pt x="949355" y="227693"/>
                  <a:pt x="948802" y="193290"/>
                </a:cubicBezTo>
                <a:cubicBezTo>
                  <a:pt x="948840" y="173242"/>
                  <a:pt x="952549" y="152119"/>
                  <a:pt x="959930" y="129921"/>
                </a:cubicBezTo>
                <a:cubicBezTo>
                  <a:pt x="967311" y="107722"/>
                  <a:pt x="978135" y="86802"/>
                  <a:pt x="992402" y="67162"/>
                </a:cubicBezTo>
                <a:cubicBezTo>
                  <a:pt x="1006669" y="47522"/>
                  <a:pt x="1024151" y="31517"/>
                  <a:pt x="1044848" y="19145"/>
                </a:cubicBezTo>
                <a:cubicBezTo>
                  <a:pt x="1065544" y="6774"/>
                  <a:pt x="1089227" y="392"/>
                  <a:pt x="1115897" y="0"/>
                </a:cubicBez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 hidden="1"/>
          <p:cNvSpPr/>
          <p:nvPr/>
        </p:nvSpPr>
        <p:spPr>
          <a:xfrm>
            <a:off x="8090812" y="-1815882"/>
            <a:ext cx="37188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rgbClr val="D4474B"/>
                </a:solidFill>
                <a:latin typeface="Museo Slab 700"/>
              </a:rPr>
              <a:t>“</a:t>
            </a:r>
            <a:r>
              <a:rPr lang="en-US" sz="3200" b="1" dirty="0" smtClean="0">
                <a:solidFill>
                  <a:srgbClr val="D4474B"/>
                </a:solidFill>
                <a:latin typeface="Museo Slab 700"/>
              </a:rPr>
              <a:t>1 </a:t>
            </a:r>
            <a:r>
              <a:rPr lang="en-US" sz="3200" b="1" dirty="0">
                <a:solidFill>
                  <a:srgbClr val="D4474B"/>
                </a:solidFill>
                <a:latin typeface="Museo Slab 700"/>
              </a:rPr>
              <a:t>in 6 live births </a:t>
            </a:r>
            <a:r>
              <a:rPr lang="en-US" sz="2400" b="1" dirty="0" smtClean="0">
                <a:solidFill>
                  <a:srgbClr val="D4474B"/>
                </a:solidFill>
                <a:latin typeface="Museo Slab 700"/>
              </a:rPr>
              <a:t>is affected </a:t>
            </a:r>
            <a:r>
              <a:rPr lang="en-US" sz="2400" b="1" dirty="0">
                <a:solidFill>
                  <a:srgbClr val="D4474B"/>
                </a:solidFill>
                <a:latin typeface="Museo Slab 700"/>
              </a:rPr>
              <a:t>by </a:t>
            </a:r>
            <a:r>
              <a:rPr lang="en-US" sz="3200" b="1" dirty="0" err="1">
                <a:solidFill>
                  <a:srgbClr val="D4474B"/>
                </a:solidFill>
                <a:latin typeface="Museo Slab 700"/>
              </a:rPr>
              <a:t>hyperglycaemia</a:t>
            </a:r>
            <a:r>
              <a:rPr lang="en-US" sz="2400" b="1" dirty="0">
                <a:solidFill>
                  <a:srgbClr val="D4474B"/>
                </a:solidFill>
                <a:latin typeface="Museo Slab 700"/>
              </a:rPr>
              <a:t> in </a:t>
            </a:r>
            <a:r>
              <a:rPr lang="en-US" sz="2400" b="1" dirty="0" smtClean="0">
                <a:solidFill>
                  <a:srgbClr val="D4474B"/>
                </a:solidFill>
                <a:latin typeface="Museo Slab 700"/>
              </a:rPr>
              <a:t>pregnancy”</a:t>
            </a:r>
            <a:endParaRPr lang="en-US" sz="2400" b="1" dirty="0">
              <a:solidFill>
                <a:srgbClr val="D4474B"/>
              </a:solidFill>
              <a:latin typeface="Museo Slab 700"/>
            </a:endParaRPr>
          </a:p>
        </p:txBody>
      </p:sp>
    </p:spTree>
    <p:extLst>
      <p:ext uri="{BB962C8B-B14F-4D97-AF65-F5344CB8AC3E}">
        <p14:creationId xmlns:p14="http://schemas.microsoft.com/office/powerpoint/2010/main" val="26169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7" r="4728" b="799"/>
          <a:stretch/>
        </p:blipFill>
        <p:spPr>
          <a:xfrm>
            <a:off x="0" y="-19050"/>
            <a:ext cx="12192000" cy="6838950"/>
          </a:xfrm>
          <a:prstGeom prst="rect">
            <a:avLst/>
          </a:prstGeom>
        </p:spPr>
      </p:pic>
      <p:sp>
        <p:nvSpPr>
          <p:cNvPr id="5" name="Text To Outline"/>
          <p:cNvSpPr/>
          <p:nvPr/>
        </p:nvSpPr>
        <p:spPr>
          <a:xfrm>
            <a:off x="970757" y="370260"/>
            <a:ext cx="5877729" cy="1082166"/>
          </a:xfrm>
          <a:custGeom>
            <a:avLst/>
            <a:gdLst/>
            <a:ahLst/>
            <a:cxnLst/>
            <a:rect l="l" t="t" r="r" b="b"/>
            <a:pathLst>
              <a:path w="5877729" h="1082166">
                <a:moveTo>
                  <a:pt x="301894" y="1025015"/>
                </a:moveTo>
                <a:cubicBezTo>
                  <a:pt x="297173" y="1024919"/>
                  <a:pt x="291392" y="1025365"/>
                  <a:pt x="284553" y="1026354"/>
                </a:cubicBezTo>
                <a:cubicBezTo>
                  <a:pt x="277714" y="1027342"/>
                  <a:pt x="271612" y="1029449"/>
                  <a:pt x="266247" y="1032675"/>
                </a:cubicBezTo>
                <a:cubicBezTo>
                  <a:pt x="260882" y="1035900"/>
                  <a:pt x="258050" y="1040821"/>
                  <a:pt x="257751" y="1047436"/>
                </a:cubicBezTo>
                <a:cubicBezTo>
                  <a:pt x="257722" y="1051392"/>
                  <a:pt x="258866" y="1054576"/>
                  <a:pt x="261181" y="1056987"/>
                </a:cubicBezTo>
                <a:cubicBezTo>
                  <a:pt x="263497" y="1059399"/>
                  <a:pt x="267157" y="1060638"/>
                  <a:pt x="272160" y="1060705"/>
                </a:cubicBezTo>
                <a:cubicBezTo>
                  <a:pt x="277479" y="1060572"/>
                  <a:pt x="282471" y="1058855"/>
                  <a:pt x="287137" y="1055553"/>
                </a:cubicBezTo>
                <a:cubicBezTo>
                  <a:pt x="291803" y="1052251"/>
                  <a:pt x="295796" y="1048162"/>
                  <a:pt x="299115" y="1043284"/>
                </a:cubicBezTo>
                <a:cubicBezTo>
                  <a:pt x="302435" y="1038406"/>
                  <a:pt x="304733" y="1033536"/>
                  <a:pt x="306011" y="1028675"/>
                </a:cubicBezTo>
                <a:lnTo>
                  <a:pt x="306926" y="1025015"/>
                </a:lnTo>
                <a:close/>
                <a:moveTo>
                  <a:pt x="444164" y="985010"/>
                </a:moveTo>
                <a:cubicBezTo>
                  <a:pt x="434201" y="985334"/>
                  <a:pt x="425553" y="989889"/>
                  <a:pt x="418218" y="998674"/>
                </a:cubicBezTo>
                <a:cubicBezTo>
                  <a:pt x="410884" y="1007460"/>
                  <a:pt x="407036" y="1018532"/>
                  <a:pt x="406674" y="1031891"/>
                </a:cubicBezTo>
                <a:cubicBezTo>
                  <a:pt x="406636" y="1039171"/>
                  <a:pt x="408484" y="1045251"/>
                  <a:pt x="412218" y="1050129"/>
                </a:cubicBezTo>
                <a:cubicBezTo>
                  <a:pt x="415951" y="1055008"/>
                  <a:pt x="421800" y="1057543"/>
                  <a:pt x="429762" y="1057733"/>
                </a:cubicBezTo>
                <a:cubicBezTo>
                  <a:pt x="435695" y="1057702"/>
                  <a:pt x="441509" y="1055859"/>
                  <a:pt x="447204" y="1052202"/>
                </a:cubicBezTo>
                <a:cubicBezTo>
                  <a:pt x="452899" y="1048546"/>
                  <a:pt x="457629" y="1043264"/>
                  <a:pt x="461394" y="1036355"/>
                </a:cubicBezTo>
                <a:cubicBezTo>
                  <a:pt x="465159" y="1029446"/>
                  <a:pt x="467112" y="1021098"/>
                  <a:pt x="467253" y="1011309"/>
                </a:cubicBezTo>
                <a:cubicBezTo>
                  <a:pt x="467191" y="1003110"/>
                  <a:pt x="465143" y="996697"/>
                  <a:pt x="461109" y="992071"/>
                </a:cubicBezTo>
                <a:cubicBezTo>
                  <a:pt x="457075" y="987445"/>
                  <a:pt x="451427" y="985091"/>
                  <a:pt x="444164" y="985010"/>
                </a:cubicBezTo>
                <a:close/>
                <a:moveTo>
                  <a:pt x="73956" y="985010"/>
                </a:moveTo>
                <a:cubicBezTo>
                  <a:pt x="68099" y="985045"/>
                  <a:pt x="62339" y="986906"/>
                  <a:pt x="56676" y="990592"/>
                </a:cubicBezTo>
                <a:cubicBezTo>
                  <a:pt x="51013" y="994277"/>
                  <a:pt x="46303" y="999577"/>
                  <a:pt x="42545" y="1006490"/>
                </a:cubicBezTo>
                <a:cubicBezTo>
                  <a:pt x="38787" y="1013403"/>
                  <a:pt x="36837" y="1021717"/>
                  <a:pt x="36694" y="1031434"/>
                </a:cubicBezTo>
                <a:cubicBezTo>
                  <a:pt x="36756" y="1039633"/>
                  <a:pt x="38804" y="1046046"/>
                  <a:pt x="42838" y="1050673"/>
                </a:cubicBezTo>
                <a:cubicBezTo>
                  <a:pt x="46872" y="1055299"/>
                  <a:pt x="52520" y="1057652"/>
                  <a:pt x="59783" y="1057733"/>
                </a:cubicBezTo>
                <a:cubicBezTo>
                  <a:pt x="66432" y="1057615"/>
                  <a:pt x="72565" y="1055413"/>
                  <a:pt x="78181" y="1051127"/>
                </a:cubicBezTo>
                <a:cubicBezTo>
                  <a:pt x="83797" y="1046841"/>
                  <a:pt x="88321" y="1041183"/>
                  <a:pt x="91753" y="1034153"/>
                </a:cubicBezTo>
                <a:cubicBezTo>
                  <a:pt x="95185" y="1027123"/>
                  <a:pt x="96949" y="1019432"/>
                  <a:pt x="97045" y="1011080"/>
                </a:cubicBezTo>
                <a:cubicBezTo>
                  <a:pt x="97083" y="1003791"/>
                  <a:pt x="95235" y="997673"/>
                  <a:pt x="91501" y="992728"/>
                </a:cubicBezTo>
                <a:cubicBezTo>
                  <a:pt x="87767" y="987783"/>
                  <a:pt x="81919" y="985210"/>
                  <a:pt x="73956" y="985010"/>
                </a:cubicBezTo>
                <a:close/>
                <a:moveTo>
                  <a:pt x="788350" y="982495"/>
                </a:moveTo>
                <a:cubicBezTo>
                  <a:pt x="780922" y="982591"/>
                  <a:pt x="774279" y="984917"/>
                  <a:pt x="768423" y="989475"/>
                </a:cubicBezTo>
                <a:cubicBezTo>
                  <a:pt x="762567" y="994034"/>
                  <a:pt x="758155" y="1000251"/>
                  <a:pt x="755187" y="1008127"/>
                </a:cubicBezTo>
                <a:lnTo>
                  <a:pt x="806419" y="1008127"/>
                </a:lnTo>
                <a:cubicBezTo>
                  <a:pt x="806438" y="1008032"/>
                  <a:pt x="806514" y="1007307"/>
                  <a:pt x="806647" y="1005953"/>
                </a:cubicBezTo>
                <a:cubicBezTo>
                  <a:pt x="806781" y="1004599"/>
                  <a:pt x="806857" y="1003188"/>
                  <a:pt x="806876" y="1001719"/>
                </a:cubicBezTo>
                <a:cubicBezTo>
                  <a:pt x="806805" y="995612"/>
                  <a:pt x="805118" y="990891"/>
                  <a:pt x="801816" y="987559"/>
                </a:cubicBezTo>
                <a:cubicBezTo>
                  <a:pt x="798514" y="984226"/>
                  <a:pt x="794025" y="982538"/>
                  <a:pt x="788350" y="982495"/>
                </a:cubicBezTo>
                <a:close/>
                <a:moveTo>
                  <a:pt x="578800" y="982495"/>
                </a:moveTo>
                <a:cubicBezTo>
                  <a:pt x="571372" y="982591"/>
                  <a:pt x="564729" y="984917"/>
                  <a:pt x="558873" y="989475"/>
                </a:cubicBezTo>
                <a:cubicBezTo>
                  <a:pt x="553017" y="994034"/>
                  <a:pt x="548605" y="1000251"/>
                  <a:pt x="545636" y="1008127"/>
                </a:cubicBezTo>
                <a:lnTo>
                  <a:pt x="596869" y="1008127"/>
                </a:lnTo>
                <a:cubicBezTo>
                  <a:pt x="596888" y="1008032"/>
                  <a:pt x="596964" y="1007307"/>
                  <a:pt x="597098" y="1005953"/>
                </a:cubicBezTo>
                <a:cubicBezTo>
                  <a:pt x="597231" y="1004599"/>
                  <a:pt x="597307" y="1003188"/>
                  <a:pt x="597326" y="1001719"/>
                </a:cubicBezTo>
                <a:cubicBezTo>
                  <a:pt x="597255" y="995612"/>
                  <a:pt x="595568" y="990891"/>
                  <a:pt x="592266" y="987559"/>
                </a:cubicBezTo>
                <a:cubicBezTo>
                  <a:pt x="588964" y="984226"/>
                  <a:pt x="584475" y="982538"/>
                  <a:pt x="578800" y="982495"/>
                </a:cubicBezTo>
                <a:close/>
                <a:moveTo>
                  <a:pt x="169463" y="962864"/>
                </a:moveTo>
                <a:lnTo>
                  <a:pt x="216298" y="962864"/>
                </a:lnTo>
                <a:lnTo>
                  <a:pt x="200982" y="1041725"/>
                </a:lnTo>
                <a:cubicBezTo>
                  <a:pt x="200744" y="1042892"/>
                  <a:pt x="200534" y="1044102"/>
                  <a:pt x="200353" y="1045355"/>
                </a:cubicBezTo>
                <a:cubicBezTo>
                  <a:pt x="200172" y="1046609"/>
                  <a:pt x="200077" y="1047761"/>
                  <a:pt x="200067" y="1048814"/>
                </a:cubicBezTo>
                <a:cubicBezTo>
                  <a:pt x="200105" y="1052307"/>
                  <a:pt x="201001" y="1054755"/>
                  <a:pt x="202753" y="1056161"/>
                </a:cubicBezTo>
                <a:cubicBezTo>
                  <a:pt x="204506" y="1057566"/>
                  <a:pt x="206887" y="1058243"/>
                  <a:pt x="209897" y="1058191"/>
                </a:cubicBezTo>
                <a:cubicBezTo>
                  <a:pt x="211307" y="1058171"/>
                  <a:pt x="212488" y="1058095"/>
                  <a:pt x="213440" y="1057962"/>
                </a:cubicBezTo>
                <a:cubicBezTo>
                  <a:pt x="214393" y="1057828"/>
                  <a:pt x="214888" y="1057752"/>
                  <a:pt x="214926" y="1057733"/>
                </a:cubicBezTo>
                <a:lnTo>
                  <a:pt x="210811" y="1079423"/>
                </a:lnTo>
                <a:cubicBezTo>
                  <a:pt x="210697" y="1079451"/>
                  <a:pt x="209611" y="1079565"/>
                  <a:pt x="207554" y="1079765"/>
                </a:cubicBezTo>
                <a:cubicBezTo>
                  <a:pt x="205496" y="1079965"/>
                  <a:pt x="203153" y="1080079"/>
                  <a:pt x="200524" y="1080108"/>
                </a:cubicBezTo>
                <a:cubicBezTo>
                  <a:pt x="195764" y="1080223"/>
                  <a:pt x="191074" y="1079789"/>
                  <a:pt x="186457" y="1078805"/>
                </a:cubicBezTo>
                <a:cubicBezTo>
                  <a:pt x="181840" y="1077821"/>
                  <a:pt x="177997" y="1075594"/>
                  <a:pt x="174928" y="1072124"/>
                </a:cubicBezTo>
                <a:cubicBezTo>
                  <a:pt x="171859" y="1068654"/>
                  <a:pt x="170266" y="1063247"/>
                  <a:pt x="170149" y="1055904"/>
                </a:cubicBezTo>
                <a:cubicBezTo>
                  <a:pt x="170149" y="1054293"/>
                  <a:pt x="170263" y="1052483"/>
                  <a:pt x="170492" y="1050472"/>
                </a:cubicBezTo>
                <a:cubicBezTo>
                  <a:pt x="170720" y="1048462"/>
                  <a:pt x="171063" y="1046308"/>
                  <a:pt x="171520" y="1044012"/>
                </a:cubicBezTo>
                <a:lnTo>
                  <a:pt x="183167" y="984553"/>
                </a:lnTo>
                <a:lnTo>
                  <a:pt x="165120" y="984553"/>
                </a:lnTo>
                <a:close/>
                <a:moveTo>
                  <a:pt x="907381" y="960121"/>
                </a:moveTo>
                <a:cubicBezTo>
                  <a:pt x="914103" y="960103"/>
                  <a:pt x="920584" y="961002"/>
                  <a:pt x="926825" y="962819"/>
                </a:cubicBezTo>
                <a:cubicBezTo>
                  <a:pt x="933065" y="964636"/>
                  <a:pt x="938023" y="967480"/>
                  <a:pt x="941700" y="971353"/>
                </a:cubicBezTo>
                <a:cubicBezTo>
                  <a:pt x="945376" y="975225"/>
                  <a:pt x="946730" y="980235"/>
                  <a:pt x="945760" y="986383"/>
                </a:cubicBezTo>
                <a:lnTo>
                  <a:pt x="943246" y="999190"/>
                </a:lnTo>
                <a:lnTo>
                  <a:pt x="918349" y="999190"/>
                </a:lnTo>
                <a:lnTo>
                  <a:pt x="919490" y="992329"/>
                </a:lnTo>
                <a:cubicBezTo>
                  <a:pt x="919847" y="988437"/>
                  <a:pt x="918220" y="985873"/>
                  <a:pt x="914607" y="984639"/>
                </a:cubicBezTo>
                <a:cubicBezTo>
                  <a:pt x="910995" y="983405"/>
                  <a:pt x="907366" y="982843"/>
                  <a:pt x="903720" y="982953"/>
                </a:cubicBezTo>
                <a:cubicBezTo>
                  <a:pt x="897875" y="982953"/>
                  <a:pt x="893088" y="983982"/>
                  <a:pt x="889360" y="986040"/>
                </a:cubicBezTo>
                <a:cubicBezTo>
                  <a:pt x="885631" y="988098"/>
                  <a:pt x="883705" y="991186"/>
                  <a:pt x="883581" y="995302"/>
                </a:cubicBezTo>
                <a:cubicBezTo>
                  <a:pt x="883867" y="1000089"/>
                  <a:pt x="886724" y="1003692"/>
                  <a:pt x="892154" y="1006111"/>
                </a:cubicBezTo>
                <a:cubicBezTo>
                  <a:pt x="897583" y="1008529"/>
                  <a:pt x="903870" y="1010882"/>
                  <a:pt x="911013" y="1013168"/>
                </a:cubicBezTo>
                <a:cubicBezTo>
                  <a:pt x="918157" y="1015454"/>
                  <a:pt x="924443" y="1018793"/>
                  <a:pt x="929873" y="1023184"/>
                </a:cubicBezTo>
                <a:cubicBezTo>
                  <a:pt x="935302" y="1027574"/>
                  <a:pt x="938159" y="1034136"/>
                  <a:pt x="938445" y="1042868"/>
                </a:cubicBezTo>
                <a:cubicBezTo>
                  <a:pt x="938166" y="1054906"/>
                  <a:pt x="933073" y="1064427"/>
                  <a:pt x="923166" y="1071431"/>
                </a:cubicBezTo>
                <a:cubicBezTo>
                  <a:pt x="913260" y="1078435"/>
                  <a:pt x="900217" y="1082013"/>
                  <a:pt x="884039" y="1082165"/>
                </a:cubicBezTo>
                <a:cubicBezTo>
                  <a:pt x="877159" y="1082207"/>
                  <a:pt x="870083" y="1081260"/>
                  <a:pt x="862812" y="1079323"/>
                </a:cubicBezTo>
                <a:cubicBezTo>
                  <a:pt x="855540" y="1077387"/>
                  <a:pt x="849614" y="1074206"/>
                  <a:pt x="845033" y="1069782"/>
                </a:cubicBezTo>
                <a:cubicBezTo>
                  <a:pt x="840451" y="1065358"/>
                  <a:pt x="838756" y="1059435"/>
                  <a:pt x="839947" y="1052016"/>
                </a:cubicBezTo>
                <a:lnTo>
                  <a:pt x="842233" y="1040581"/>
                </a:lnTo>
                <a:lnTo>
                  <a:pt x="866910" y="1040581"/>
                </a:lnTo>
                <a:lnTo>
                  <a:pt x="865768" y="1046527"/>
                </a:lnTo>
                <a:cubicBezTo>
                  <a:pt x="865166" y="1050216"/>
                  <a:pt x="866116" y="1053002"/>
                  <a:pt x="868619" y="1054887"/>
                </a:cubicBezTo>
                <a:cubicBezTo>
                  <a:pt x="871122" y="1056771"/>
                  <a:pt x="874221" y="1058033"/>
                  <a:pt x="877917" y="1058673"/>
                </a:cubicBezTo>
                <a:cubicBezTo>
                  <a:pt x="881613" y="1059312"/>
                  <a:pt x="884951" y="1059609"/>
                  <a:pt x="887929" y="1059562"/>
                </a:cubicBezTo>
                <a:cubicBezTo>
                  <a:pt x="894752" y="1059500"/>
                  <a:pt x="900101" y="1058252"/>
                  <a:pt x="903977" y="1055817"/>
                </a:cubicBezTo>
                <a:cubicBezTo>
                  <a:pt x="907854" y="1053383"/>
                  <a:pt x="909827" y="1050134"/>
                  <a:pt x="909899" y="1046070"/>
                </a:cubicBezTo>
                <a:cubicBezTo>
                  <a:pt x="909614" y="1041445"/>
                  <a:pt x="906769" y="1037888"/>
                  <a:pt x="901362" y="1035400"/>
                </a:cubicBezTo>
                <a:cubicBezTo>
                  <a:pt x="895955" y="1032912"/>
                  <a:pt x="889695" y="1030428"/>
                  <a:pt x="882581" y="1027947"/>
                </a:cubicBezTo>
                <a:cubicBezTo>
                  <a:pt x="875467" y="1025466"/>
                  <a:pt x="869207" y="1021923"/>
                  <a:pt x="863800" y="1017320"/>
                </a:cubicBezTo>
                <a:cubicBezTo>
                  <a:pt x="858394" y="1012717"/>
                  <a:pt x="855548" y="1005987"/>
                  <a:pt x="855263" y="997132"/>
                </a:cubicBezTo>
                <a:cubicBezTo>
                  <a:pt x="855424" y="988689"/>
                  <a:pt x="857996" y="981732"/>
                  <a:pt x="862979" y="976262"/>
                </a:cubicBezTo>
                <a:cubicBezTo>
                  <a:pt x="867962" y="970792"/>
                  <a:pt x="874395" y="966731"/>
                  <a:pt x="882277" y="964079"/>
                </a:cubicBezTo>
                <a:cubicBezTo>
                  <a:pt x="890158" y="961428"/>
                  <a:pt x="898526" y="960108"/>
                  <a:pt x="907381" y="960121"/>
                </a:cubicBezTo>
                <a:close/>
                <a:moveTo>
                  <a:pt x="789036" y="960121"/>
                </a:moveTo>
                <a:cubicBezTo>
                  <a:pt x="804569" y="960344"/>
                  <a:pt x="816186" y="964465"/>
                  <a:pt x="823887" y="972485"/>
                </a:cubicBezTo>
                <a:cubicBezTo>
                  <a:pt x="831588" y="980505"/>
                  <a:pt x="835433" y="991089"/>
                  <a:pt x="835423" y="1004237"/>
                </a:cubicBezTo>
                <a:cubicBezTo>
                  <a:pt x="835261" y="1009510"/>
                  <a:pt x="834614" y="1014268"/>
                  <a:pt x="833482" y="1018510"/>
                </a:cubicBezTo>
                <a:cubicBezTo>
                  <a:pt x="832349" y="1022752"/>
                  <a:pt x="831702" y="1024997"/>
                  <a:pt x="831540" y="1025244"/>
                </a:cubicBezTo>
                <a:lnTo>
                  <a:pt x="751298" y="1025244"/>
                </a:lnTo>
                <a:cubicBezTo>
                  <a:pt x="751270" y="1025291"/>
                  <a:pt x="751155" y="1025882"/>
                  <a:pt x="750955" y="1027017"/>
                </a:cubicBezTo>
                <a:cubicBezTo>
                  <a:pt x="750755" y="1028151"/>
                  <a:pt x="750641" y="1029543"/>
                  <a:pt x="750612" y="1031192"/>
                </a:cubicBezTo>
                <a:cubicBezTo>
                  <a:pt x="750674" y="1039005"/>
                  <a:pt x="753238" y="1045345"/>
                  <a:pt x="758303" y="1050211"/>
                </a:cubicBezTo>
                <a:cubicBezTo>
                  <a:pt x="763368" y="1055078"/>
                  <a:pt x="770563" y="1057586"/>
                  <a:pt x="779888" y="1057733"/>
                </a:cubicBezTo>
                <a:cubicBezTo>
                  <a:pt x="786238" y="1057575"/>
                  <a:pt x="792138" y="1056468"/>
                  <a:pt x="797589" y="1054411"/>
                </a:cubicBezTo>
                <a:cubicBezTo>
                  <a:pt x="803039" y="1052355"/>
                  <a:pt x="807447" y="1050299"/>
                  <a:pt x="810814" y="1048242"/>
                </a:cubicBezTo>
                <a:cubicBezTo>
                  <a:pt x="814180" y="1046186"/>
                  <a:pt x="815913" y="1045079"/>
                  <a:pt x="816011" y="1044920"/>
                </a:cubicBezTo>
                <a:lnTo>
                  <a:pt x="823776" y="1066867"/>
                </a:lnTo>
                <a:cubicBezTo>
                  <a:pt x="823685" y="1067056"/>
                  <a:pt x="821632" y="1068378"/>
                  <a:pt x="817615" y="1070833"/>
                </a:cubicBezTo>
                <a:cubicBezTo>
                  <a:pt x="813599" y="1073288"/>
                  <a:pt x="808159" y="1075744"/>
                  <a:pt x="801296" y="1078199"/>
                </a:cubicBezTo>
                <a:cubicBezTo>
                  <a:pt x="794432" y="1080654"/>
                  <a:pt x="786687" y="1081976"/>
                  <a:pt x="778058" y="1082165"/>
                </a:cubicBezTo>
                <a:cubicBezTo>
                  <a:pt x="759792" y="1081838"/>
                  <a:pt x="745802" y="1077012"/>
                  <a:pt x="736087" y="1067688"/>
                </a:cubicBezTo>
                <a:cubicBezTo>
                  <a:pt x="726372" y="1058364"/>
                  <a:pt x="721469" y="1046503"/>
                  <a:pt x="721380" y="1032108"/>
                </a:cubicBezTo>
                <a:cubicBezTo>
                  <a:pt x="721495" y="1018770"/>
                  <a:pt x="724462" y="1006691"/>
                  <a:pt x="730280" y="995870"/>
                </a:cubicBezTo>
                <a:cubicBezTo>
                  <a:pt x="736099" y="985049"/>
                  <a:pt x="744077" y="976425"/>
                  <a:pt x="754215" y="969997"/>
                </a:cubicBezTo>
                <a:cubicBezTo>
                  <a:pt x="764354" y="963570"/>
                  <a:pt x="775961" y="960278"/>
                  <a:pt x="789036" y="960121"/>
                </a:cubicBezTo>
                <a:close/>
                <a:moveTo>
                  <a:pt x="579486" y="960121"/>
                </a:moveTo>
                <a:cubicBezTo>
                  <a:pt x="595019" y="960344"/>
                  <a:pt x="606636" y="964465"/>
                  <a:pt x="614337" y="972485"/>
                </a:cubicBezTo>
                <a:cubicBezTo>
                  <a:pt x="622038" y="980505"/>
                  <a:pt x="625883" y="991089"/>
                  <a:pt x="625873" y="1004237"/>
                </a:cubicBezTo>
                <a:cubicBezTo>
                  <a:pt x="625711" y="1009510"/>
                  <a:pt x="625064" y="1014268"/>
                  <a:pt x="623931" y="1018510"/>
                </a:cubicBezTo>
                <a:cubicBezTo>
                  <a:pt x="622799" y="1022752"/>
                  <a:pt x="622152" y="1024997"/>
                  <a:pt x="621990" y="1025244"/>
                </a:cubicBezTo>
                <a:lnTo>
                  <a:pt x="541748" y="1025244"/>
                </a:lnTo>
                <a:cubicBezTo>
                  <a:pt x="541720" y="1025291"/>
                  <a:pt x="541605" y="1025882"/>
                  <a:pt x="541405" y="1027017"/>
                </a:cubicBezTo>
                <a:cubicBezTo>
                  <a:pt x="541205" y="1028151"/>
                  <a:pt x="541091" y="1029543"/>
                  <a:pt x="541062" y="1031192"/>
                </a:cubicBezTo>
                <a:cubicBezTo>
                  <a:pt x="541124" y="1039005"/>
                  <a:pt x="543688" y="1045345"/>
                  <a:pt x="548753" y="1050211"/>
                </a:cubicBezTo>
                <a:cubicBezTo>
                  <a:pt x="553818" y="1055078"/>
                  <a:pt x="561013" y="1057586"/>
                  <a:pt x="570338" y="1057733"/>
                </a:cubicBezTo>
                <a:cubicBezTo>
                  <a:pt x="576688" y="1057575"/>
                  <a:pt x="582588" y="1056468"/>
                  <a:pt x="588039" y="1054411"/>
                </a:cubicBezTo>
                <a:cubicBezTo>
                  <a:pt x="593489" y="1052355"/>
                  <a:pt x="597897" y="1050299"/>
                  <a:pt x="601264" y="1048242"/>
                </a:cubicBezTo>
                <a:cubicBezTo>
                  <a:pt x="604630" y="1046186"/>
                  <a:pt x="606363" y="1045079"/>
                  <a:pt x="606461" y="1044920"/>
                </a:cubicBezTo>
                <a:lnTo>
                  <a:pt x="614226" y="1066867"/>
                </a:lnTo>
                <a:cubicBezTo>
                  <a:pt x="614136" y="1067056"/>
                  <a:pt x="612082" y="1068378"/>
                  <a:pt x="608065" y="1070833"/>
                </a:cubicBezTo>
                <a:cubicBezTo>
                  <a:pt x="604049" y="1073288"/>
                  <a:pt x="598609" y="1075744"/>
                  <a:pt x="591746" y="1078199"/>
                </a:cubicBezTo>
                <a:cubicBezTo>
                  <a:pt x="584883" y="1080654"/>
                  <a:pt x="577137" y="1081976"/>
                  <a:pt x="568508" y="1082165"/>
                </a:cubicBezTo>
                <a:cubicBezTo>
                  <a:pt x="550242" y="1081838"/>
                  <a:pt x="536252" y="1077012"/>
                  <a:pt x="526537" y="1067688"/>
                </a:cubicBezTo>
                <a:cubicBezTo>
                  <a:pt x="516822" y="1058364"/>
                  <a:pt x="511919" y="1046503"/>
                  <a:pt x="511830" y="1032108"/>
                </a:cubicBezTo>
                <a:cubicBezTo>
                  <a:pt x="511945" y="1018770"/>
                  <a:pt x="514912" y="1006691"/>
                  <a:pt x="520730" y="995870"/>
                </a:cubicBezTo>
                <a:cubicBezTo>
                  <a:pt x="526549" y="985049"/>
                  <a:pt x="534527" y="976425"/>
                  <a:pt x="544666" y="969997"/>
                </a:cubicBezTo>
                <a:cubicBezTo>
                  <a:pt x="554804" y="963570"/>
                  <a:pt x="566411" y="960278"/>
                  <a:pt x="579486" y="960121"/>
                </a:cubicBezTo>
                <a:close/>
                <a:moveTo>
                  <a:pt x="298692" y="960121"/>
                </a:moveTo>
                <a:cubicBezTo>
                  <a:pt x="305685" y="960069"/>
                  <a:pt x="312346" y="961137"/>
                  <a:pt x="318676" y="963327"/>
                </a:cubicBezTo>
                <a:cubicBezTo>
                  <a:pt x="325005" y="965517"/>
                  <a:pt x="330192" y="969141"/>
                  <a:pt x="334236" y="974200"/>
                </a:cubicBezTo>
                <a:cubicBezTo>
                  <a:pt x="338279" y="979260"/>
                  <a:pt x="340369" y="986068"/>
                  <a:pt x="340504" y="994624"/>
                </a:cubicBezTo>
                <a:cubicBezTo>
                  <a:pt x="340385" y="999357"/>
                  <a:pt x="339556" y="1005295"/>
                  <a:pt x="338017" y="1012436"/>
                </a:cubicBezTo>
                <a:cubicBezTo>
                  <a:pt x="336478" y="1019578"/>
                  <a:pt x="334938" y="1026528"/>
                  <a:pt x="333399" y="1033288"/>
                </a:cubicBezTo>
                <a:cubicBezTo>
                  <a:pt x="331860" y="1040048"/>
                  <a:pt x="331031" y="1045222"/>
                  <a:pt x="330912" y="1048810"/>
                </a:cubicBezTo>
                <a:cubicBezTo>
                  <a:pt x="330950" y="1052304"/>
                  <a:pt x="331845" y="1054754"/>
                  <a:pt x="333595" y="1056160"/>
                </a:cubicBezTo>
                <a:cubicBezTo>
                  <a:pt x="335346" y="1057566"/>
                  <a:pt x="337725" y="1058243"/>
                  <a:pt x="340732" y="1058191"/>
                </a:cubicBezTo>
                <a:cubicBezTo>
                  <a:pt x="342142" y="1058171"/>
                  <a:pt x="343323" y="1058095"/>
                  <a:pt x="344276" y="1057962"/>
                </a:cubicBezTo>
                <a:cubicBezTo>
                  <a:pt x="345228" y="1057828"/>
                  <a:pt x="345724" y="1057752"/>
                  <a:pt x="345761" y="1057733"/>
                </a:cubicBezTo>
                <a:lnTo>
                  <a:pt x="341647" y="1079423"/>
                </a:lnTo>
                <a:cubicBezTo>
                  <a:pt x="341670" y="1079451"/>
                  <a:pt x="340709" y="1079565"/>
                  <a:pt x="338763" y="1079765"/>
                </a:cubicBezTo>
                <a:cubicBezTo>
                  <a:pt x="336817" y="1079965"/>
                  <a:pt x="333743" y="1080079"/>
                  <a:pt x="329542" y="1080108"/>
                </a:cubicBezTo>
                <a:cubicBezTo>
                  <a:pt x="322928" y="1080303"/>
                  <a:pt x="317027" y="1079056"/>
                  <a:pt x="311837" y="1076369"/>
                </a:cubicBezTo>
                <a:cubicBezTo>
                  <a:pt x="306647" y="1073682"/>
                  <a:pt x="303486" y="1068385"/>
                  <a:pt x="302351" y="1060476"/>
                </a:cubicBezTo>
                <a:lnTo>
                  <a:pt x="301894" y="1060476"/>
                </a:lnTo>
                <a:cubicBezTo>
                  <a:pt x="301943" y="1060744"/>
                  <a:pt x="300421" y="1062618"/>
                  <a:pt x="297328" y="1066099"/>
                </a:cubicBezTo>
                <a:cubicBezTo>
                  <a:pt x="294235" y="1069580"/>
                  <a:pt x="289731" y="1073061"/>
                  <a:pt x="283816" y="1076542"/>
                </a:cubicBezTo>
                <a:cubicBezTo>
                  <a:pt x="277902" y="1080023"/>
                  <a:pt x="270738" y="1081897"/>
                  <a:pt x="262325" y="1082165"/>
                </a:cubicBezTo>
                <a:cubicBezTo>
                  <a:pt x="253139" y="1082161"/>
                  <a:pt x="245353" y="1079658"/>
                  <a:pt x="238968" y="1074657"/>
                </a:cubicBezTo>
                <a:cubicBezTo>
                  <a:pt x="232582" y="1069657"/>
                  <a:pt x="229251" y="1062184"/>
                  <a:pt x="228975" y="1052240"/>
                </a:cubicBezTo>
                <a:cubicBezTo>
                  <a:pt x="229137" y="1043423"/>
                  <a:pt x="231714" y="1036106"/>
                  <a:pt x="236706" y="1030288"/>
                </a:cubicBezTo>
                <a:cubicBezTo>
                  <a:pt x="241698" y="1024471"/>
                  <a:pt x="248139" y="1019891"/>
                  <a:pt x="256029" y="1016550"/>
                </a:cubicBezTo>
                <a:cubicBezTo>
                  <a:pt x="263918" y="1013209"/>
                  <a:pt x="272289" y="1010845"/>
                  <a:pt x="281141" y="1009457"/>
                </a:cubicBezTo>
                <a:cubicBezTo>
                  <a:pt x="289993" y="1008070"/>
                  <a:pt x="298359" y="1007398"/>
                  <a:pt x="306240" y="1007441"/>
                </a:cubicBezTo>
                <a:lnTo>
                  <a:pt x="310357" y="1007441"/>
                </a:lnTo>
                <a:cubicBezTo>
                  <a:pt x="310414" y="1007241"/>
                  <a:pt x="310642" y="1006039"/>
                  <a:pt x="311043" y="1003837"/>
                </a:cubicBezTo>
                <a:cubicBezTo>
                  <a:pt x="311443" y="1001634"/>
                  <a:pt x="311672" y="999631"/>
                  <a:pt x="311729" y="997829"/>
                </a:cubicBezTo>
                <a:cubicBezTo>
                  <a:pt x="311714" y="993223"/>
                  <a:pt x="310142" y="989675"/>
                  <a:pt x="307012" y="987186"/>
                </a:cubicBezTo>
                <a:cubicBezTo>
                  <a:pt x="303881" y="984697"/>
                  <a:pt x="299278" y="983438"/>
                  <a:pt x="293203" y="983410"/>
                </a:cubicBezTo>
                <a:cubicBezTo>
                  <a:pt x="287373" y="983543"/>
                  <a:pt x="281827" y="984472"/>
                  <a:pt x="276565" y="986199"/>
                </a:cubicBezTo>
                <a:cubicBezTo>
                  <a:pt x="271303" y="987925"/>
                  <a:pt x="266994" y="989651"/>
                  <a:pt x="263638" y="991378"/>
                </a:cubicBezTo>
                <a:cubicBezTo>
                  <a:pt x="260282" y="993104"/>
                  <a:pt x="258548" y="994034"/>
                  <a:pt x="258437" y="994167"/>
                </a:cubicBezTo>
                <a:lnTo>
                  <a:pt x="251813" y="972679"/>
                </a:lnTo>
                <a:cubicBezTo>
                  <a:pt x="251926" y="972524"/>
                  <a:pt x="254113" y="971438"/>
                  <a:pt x="258376" y="969423"/>
                </a:cubicBezTo>
                <a:cubicBezTo>
                  <a:pt x="262638" y="967408"/>
                  <a:pt x="268298" y="965392"/>
                  <a:pt x="275356" y="963377"/>
                </a:cubicBezTo>
                <a:cubicBezTo>
                  <a:pt x="282414" y="961361"/>
                  <a:pt x="290192" y="960276"/>
                  <a:pt x="298692" y="960121"/>
                </a:cubicBezTo>
                <a:close/>
                <a:moveTo>
                  <a:pt x="668781" y="931089"/>
                </a:moveTo>
                <a:lnTo>
                  <a:pt x="696663" y="931089"/>
                </a:lnTo>
                <a:lnTo>
                  <a:pt x="690490" y="962864"/>
                </a:lnTo>
                <a:lnTo>
                  <a:pt x="717236" y="962864"/>
                </a:lnTo>
                <a:lnTo>
                  <a:pt x="713122" y="984553"/>
                </a:lnTo>
                <a:lnTo>
                  <a:pt x="686376" y="984553"/>
                </a:lnTo>
                <a:lnTo>
                  <a:pt x="677003" y="1033492"/>
                </a:lnTo>
                <a:cubicBezTo>
                  <a:pt x="676774" y="1034903"/>
                  <a:pt x="676603" y="1036313"/>
                  <a:pt x="676489" y="1037723"/>
                </a:cubicBezTo>
                <a:cubicBezTo>
                  <a:pt x="676374" y="1039133"/>
                  <a:pt x="676317" y="1040315"/>
                  <a:pt x="676317" y="1041268"/>
                </a:cubicBezTo>
                <a:cubicBezTo>
                  <a:pt x="676551" y="1047828"/>
                  <a:pt x="678541" y="1052145"/>
                  <a:pt x="682289" y="1054218"/>
                </a:cubicBezTo>
                <a:cubicBezTo>
                  <a:pt x="686037" y="1056290"/>
                  <a:pt x="690143" y="1057233"/>
                  <a:pt x="694605" y="1057048"/>
                </a:cubicBezTo>
                <a:cubicBezTo>
                  <a:pt x="696472" y="1057029"/>
                  <a:pt x="697996" y="1056952"/>
                  <a:pt x="699177" y="1056819"/>
                </a:cubicBezTo>
                <a:cubicBezTo>
                  <a:pt x="700358" y="1056685"/>
                  <a:pt x="700968" y="1056609"/>
                  <a:pt x="701006" y="1056590"/>
                </a:cubicBezTo>
                <a:lnTo>
                  <a:pt x="696434" y="1079880"/>
                </a:lnTo>
                <a:cubicBezTo>
                  <a:pt x="696324" y="1079908"/>
                  <a:pt x="695400" y="1080023"/>
                  <a:pt x="693662" y="1080222"/>
                </a:cubicBezTo>
                <a:cubicBezTo>
                  <a:pt x="691924" y="1080422"/>
                  <a:pt x="690029" y="1080536"/>
                  <a:pt x="687976" y="1080565"/>
                </a:cubicBezTo>
                <a:cubicBezTo>
                  <a:pt x="680847" y="1080631"/>
                  <a:pt x="674160" y="1079585"/>
                  <a:pt x="667913" y="1077427"/>
                </a:cubicBezTo>
                <a:cubicBezTo>
                  <a:pt x="661666" y="1075268"/>
                  <a:pt x="656587" y="1071600"/>
                  <a:pt x="652676" y="1066420"/>
                </a:cubicBezTo>
                <a:cubicBezTo>
                  <a:pt x="648765" y="1061241"/>
                  <a:pt x="646749" y="1054152"/>
                  <a:pt x="646628" y="1045156"/>
                </a:cubicBezTo>
                <a:cubicBezTo>
                  <a:pt x="646632" y="1043550"/>
                  <a:pt x="646737" y="1041844"/>
                  <a:pt x="646942" y="1040039"/>
                </a:cubicBezTo>
                <a:cubicBezTo>
                  <a:pt x="647146" y="1038233"/>
                  <a:pt x="647422" y="1036356"/>
                  <a:pt x="647770" y="1034407"/>
                </a:cubicBezTo>
                <a:lnTo>
                  <a:pt x="657590" y="984553"/>
                </a:lnTo>
                <a:lnTo>
                  <a:pt x="639541" y="984553"/>
                </a:lnTo>
                <a:lnTo>
                  <a:pt x="643884" y="962864"/>
                </a:lnTo>
                <a:lnTo>
                  <a:pt x="662614" y="962864"/>
                </a:lnTo>
                <a:close/>
                <a:moveTo>
                  <a:pt x="381985" y="917144"/>
                </a:moveTo>
                <a:lnTo>
                  <a:pt x="428848" y="917144"/>
                </a:lnTo>
                <a:lnTo>
                  <a:pt x="419247" y="966515"/>
                </a:lnTo>
                <a:cubicBezTo>
                  <a:pt x="418633" y="969450"/>
                  <a:pt x="418033" y="971914"/>
                  <a:pt x="417447" y="973907"/>
                </a:cubicBezTo>
                <a:cubicBezTo>
                  <a:pt x="416861" y="975900"/>
                  <a:pt x="416547" y="976937"/>
                  <a:pt x="416504" y="977018"/>
                </a:cubicBezTo>
                <a:lnTo>
                  <a:pt x="416961" y="977018"/>
                </a:lnTo>
                <a:cubicBezTo>
                  <a:pt x="421090" y="971919"/>
                  <a:pt x="426319" y="967847"/>
                  <a:pt x="432649" y="964802"/>
                </a:cubicBezTo>
                <a:cubicBezTo>
                  <a:pt x="438978" y="961758"/>
                  <a:pt x="445636" y="960197"/>
                  <a:pt x="452622" y="960121"/>
                </a:cubicBezTo>
                <a:cubicBezTo>
                  <a:pt x="466655" y="960296"/>
                  <a:pt x="477488" y="964741"/>
                  <a:pt x="485122" y="973455"/>
                </a:cubicBezTo>
                <a:cubicBezTo>
                  <a:pt x="492755" y="982169"/>
                  <a:pt x="496619" y="994101"/>
                  <a:pt x="496714" y="1009251"/>
                </a:cubicBezTo>
                <a:cubicBezTo>
                  <a:pt x="496524" y="1023758"/>
                  <a:pt x="493402" y="1036463"/>
                  <a:pt x="487348" y="1047365"/>
                </a:cubicBezTo>
                <a:cubicBezTo>
                  <a:pt x="481295" y="1058266"/>
                  <a:pt x="473451" y="1066767"/>
                  <a:pt x="463817" y="1072866"/>
                </a:cubicBezTo>
                <a:cubicBezTo>
                  <a:pt x="454182" y="1078966"/>
                  <a:pt x="443897" y="1082065"/>
                  <a:pt x="432963" y="1082165"/>
                </a:cubicBezTo>
                <a:cubicBezTo>
                  <a:pt x="425734" y="1082179"/>
                  <a:pt x="419047" y="1080667"/>
                  <a:pt x="412903" y="1077627"/>
                </a:cubicBezTo>
                <a:cubicBezTo>
                  <a:pt x="406760" y="1074587"/>
                  <a:pt x="402016" y="1069935"/>
                  <a:pt x="398673" y="1063670"/>
                </a:cubicBezTo>
                <a:lnTo>
                  <a:pt x="398216" y="1063670"/>
                </a:lnTo>
                <a:cubicBezTo>
                  <a:pt x="398225" y="1063741"/>
                  <a:pt x="398149" y="1064569"/>
                  <a:pt x="397987" y="1066153"/>
                </a:cubicBezTo>
                <a:cubicBezTo>
                  <a:pt x="397825" y="1067737"/>
                  <a:pt x="397521" y="1069650"/>
                  <a:pt x="397073" y="1071890"/>
                </a:cubicBezTo>
                <a:lnTo>
                  <a:pt x="395701" y="1079422"/>
                </a:lnTo>
                <a:lnTo>
                  <a:pt x="368498" y="1079422"/>
                </a:lnTo>
                <a:lnTo>
                  <a:pt x="395701" y="938833"/>
                </a:lnTo>
                <a:lnTo>
                  <a:pt x="377642" y="938833"/>
                </a:lnTo>
                <a:close/>
                <a:moveTo>
                  <a:pt x="196195" y="917144"/>
                </a:moveTo>
                <a:lnTo>
                  <a:pt x="225442" y="917144"/>
                </a:lnTo>
                <a:lnTo>
                  <a:pt x="220415" y="942948"/>
                </a:lnTo>
                <a:lnTo>
                  <a:pt x="191168" y="942948"/>
                </a:lnTo>
                <a:close/>
                <a:moveTo>
                  <a:pt x="97502" y="917144"/>
                </a:moveTo>
                <a:lnTo>
                  <a:pt x="144365" y="917144"/>
                </a:lnTo>
                <a:lnTo>
                  <a:pt x="120362" y="1041725"/>
                </a:lnTo>
                <a:cubicBezTo>
                  <a:pt x="120124" y="1042892"/>
                  <a:pt x="119914" y="1044102"/>
                  <a:pt x="119733" y="1045355"/>
                </a:cubicBezTo>
                <a:cubicBezTo>
                  <a:pt x="119552" y="1046609"/>
                  <a:pt x="119457" y="1047761"/>
                  <a:pt x="119448" y="1048814"/>
                </a:cubicBezTo>
                <a:cubicBezTo>
                  <a:pt x="119486" y="1052307"/>
                  <a:pt x="120381" y="1054755"/>
                  <a:pt x="122134" y="1056161"/>
                </a:cubicBezTo>
                <a:cubicBezTo>
                  <a:pt x="123886" y="1057566"/>
                  <a:pt x="126268" y="1058243"/>
                  <a:pt x="129277" y="1058190"/>
                </a:cubicBezTo>
                <a:cubicBezTo>
                  <a:pt x="130687" y="1058171"/>
                  <a:pt x="131868" y="1058095"/>
                  <a:pt x="132821" y="1057962"/>
                </a:cubicBezTo>
                <a:cubicBezTo>
                  <a:pt x="133773" y="1057829"/>
                  <a:pt x="134269" y="1057752"/>
                  <a:pt x="134307" y="1057733"/>
                </a:cubicBezTo>
                <a:lnTo>
                  <a:pt x="129963" y="1079423"/>
                </a:lnTo>
                <a:cubicBezTo>
                  <a:pt x="129887" y="1079451"/>
                  <a:pt x="128839" y="1079565"/>
                  <a:pt x="126820" y="1079765"/>
                </a:cubicBezTo>
                <a:cubicBezTo>
                  <a:pt x="124801" y="1079965"/>
                  <a:pt x="122267" y="1080079"/>
                  <a:pt x="119219" y="1080108"/>
                </a:cubicBezTo>
                <a:cubicBezTo>
                  <a:pt x="111518" y="1080303"/>
                  <a:pt x="105089" y="1079056"/>
                  <a:pt x="99931" y="1076369"/>
                </a:cubicBezTo>
                <a:cubicBezTo>
                  <a:pt x="94773" y="1073682"/>
                  <a:pt x="91830" y="1068383"/>
                  <a:pt x="91101" y="1060474"/>
                </a:cubicBezTo>
                <a:lnTo>
                  <a:pt x="90644" y="1060474"/>
                </a:lnTo>
                <a:cubicBezTo>
                  <a:pt x="86501" y="1066672"/>
                  <a:pt x="80957" y="1071800"/>
                  <a:pt x="74013" y="1075857"/>
                </a:cubicBezTo>
                <a:cubicBezTo>
                  <a:pt x="67070" y="1079915"/>
                  <a:pt x="59583" y="1082017"/>
                  <a:pt x="51553" y="1082165"/>
                </a:cubicBezTo>
                <a:cubicBezTo>
                  <a:pt x="37311" y="1081995"/>
                  <a:pt x="26382" y="1077598"/>
                  <a:pt x="18768" y="1068974"/>
                </a:cubicBezTo>
                <a:cubicBezTo>
                  <a:pt x="11154" y="1060351"/>
                  <a:pt x="7309" y="1048523"/>
                  <a:pt x="7234" y="1033492"/>
                </a:cubicBezTo>
                <a:cubicBezTo>
                  <a:pt x="7401" y="1018835"/>
                  <a:pt x="10466" y="1006023"/>
                  <a:pt x="16429" y="995057"/>
                </a:cubicBezTo>
                <a:cubicBezTo>
                  <a:pt x="22392" y="984090"/>
                  <a:pt x="30248" y="975550"/>
                  <a:pt x="39995" y="969437"/>
                </a:cubicBezTo>
                <a:cubicBezTo>
                  <a:pt x="49743" y="963323"/>
                  <a:pt x="60377" y="960218"/>
                  <a:pt x="71899" y="960121"/>
                </a:cubicBezTo>
                <a:cubicBezTo>
                  <a:pt x="78362" y="960059"/>
                  <a:pt x="84524" y="961325"/>
                  <a:pt x="90387" y="963917"/>
                </a:cubicBezTo>
                <a:cubicBezTo>
                  <a:pt x="96250" y="966510"/>
                  <a:pt x="100755" y="970801"/>
                  <a:pt x="103903" y="976790"/>
                </a:cubicBezTo>
                <a:lnTo>
                  <a:pt x="104360" y="976790"/>
                </a:lnTo>
                <a:cubicBezTo>
                  <a:pt x="104355" y="976709"/>
                  <a:pt x="104422" y="975957"/>
                  <a:pt x="104560" y="974535"/>
                </a:cubicBezTo>
                <a:cubicBezTo>
                  <a:pt x="104698" y="973113"/>
                  <a:pt x="104936" y="971505"/>
                  <a:pt x="105274" y="969711"/>
                </a:cubicBezTo>
                <a:lnTo>
                  <a:pt x="111218" y="938833"/>
                </a:lnTo>
                <a:lnTo>
                  <a:pt x="93159" y="938833"/>
                </a:lnTo>
                <a:close/>
                <a:moveTo>
                  <a:pt x="2044969" y="748790"/>
                </a:moveTo>
                <a:cubicBezTo>
                  <a:pt x="2040247" y="748694"/>
                  <a:pt x="2034467" y="749140"/>
                  <a:pt x="2027629" y="750129"/>
                </a:cubicBezTo>
                <a:cubicBezTo>
                  <a:pt x="2020789" y="751117"/>
                  <a:pt x="2014687" y="753224"/>
                  <a:pt x="2009322" y="756450"/>
                </a:cubicBezTo>
                <a:cubicBezTo>
                  <a:pt x="2003957" y="759675"/>
                  <a:pt x="2001125" y="764596"/>
                  <a:pt x="2000826" y="771211"/>
                </a:cubicBezTo>
                <a:cubicBezTo>
                  <a:pt x="2000797" y="775167"/>
                  <a:pt x="2001941" y="778351"/>
                  <a:pt x="2004256" y="780762"/>
                </a:cubicBezTo>
                <a:cubicBezTo>
                  <a:pt x="2006572" y="783174"/>
                  <a:pt x="2010232" y="784413"/>
                  <a:pt x="2015235" y="784480"/>
                </a:cubicBezTo>
                <a:cubicBezTo>
                  <a:pt x="2020553" y="784347"/>
                  <a:pt x="2025546" y="782630"/>
                  <a:pt x="2030212" y="779328"/>
                </a:cubicBezTo>
                <a:cubicBezTo>
                  <a:pt x="2034878" y="776026"/>
                  <a:pt x="2038871" y="771937"/>
                  <a:pt x="2042190" y="767059"/>
                </a:cubicBezTo>
                <a:cubicBezTo>
                  <a:pt x="2045510" y="762181"/>
                  <a:pt x="2047808" y="757311"/>
                  <a:pt x="2049086" y="752450"/>
                </a:cubicBezTo>
                <a:lnTo>
                  <a:pt x="2050001" y="748790"/>
                </a:lnTo>
                <a:close/>
                <a:moveTo>
                  <a:pt x="1206769" y="748790"/>
                </a:moveTo>
                <a:cubicBezTo>
                  <a:pt x="1202048" y="748694"/>
                  <a:pt x="1196268" y="749140"/>
                  <a:pt x="1189429" y="750129"/>
                </a:cubicBezTo>
                <a:cubicBezTo>
                  <a:pt x="1182589" y="751117"/>
                  <a:pt x="1176487" y="753224"/>
                  <a:pt x="1171123" y="756450"/>
                </a:cubicBezTo>
                <a:cubicBezTo>
                  <a:pt x="1165758" y="759675"/>
                  <a:pt x="1162925" y="764596"/>
                  <a:pt x="1162626" y="771211"/>
                </a:cubicBezTo>
                <a:cubicBezTo>
                  <a:pt x="1162597" y="775167"/>
                  <a:pt x="1163741" y="778351"/>
                  <a:pt x="1166056" y="780762"/>
                </a:cubicBezTo>
                <a:cubicBezTo>
                  <a:pt x="1168372" y="783174"/>
                  <a:pt x="1172032" y="784413"/>
                  <a:pt x="1177035" y="784480"/>
                </a:cubicBezTo>
                <a:cubicBezTo>
                  <a:pt x="1182354" y="784347"/>
                  <a:pt x="1187346" y="782630"/>
                  <a:pt x="1192012" y="779328"/>
                </a:cubicBezTo>
                <a:cubicBezTo>
                  <a:pt x="1196678" y="776026"/>
                  <a:pt x="1200671" y="771937"/>
                  <a:pt x="1203990" y="767059"/>
                </a:cubicBezTo>
                <a:cubicBezTo>
                  <a:pt x="1207310" y="762181"/>
                  <a:pt x="1209608" y="757311"/>
                  <a:pt x="1210886" y="752450"/>
                </a:cubicBezTo>
                <a:lnTo>
                  <a:pt x="1211801" y="748790"/>
                </a:lnTo>
                <a:close/>
                <a:moveTo>
                  <a:pt x="73294" y="748790"/>
                </a:moveTo>
                <a:cubicBezTo>
                  <a:pt x="68573" y="748694"/>
                  <a:pt x="62793" y="749140"/>
                  <a:pt x="55954" y="750129"/>
                </a:cubicBezTo>
                <a:cubicBezTo>
                  <a:pt x="49115" y="751117"/>
                  <a:pt x="43013" y="753224"/>
                  <a:pt x="37647" y="756450"/>
                </a:cubicBezTo>
                <a:cubicBezTo>
                  <a:pt x="32282" y="759675"/>
                  <a:pt x="29450" y="764596"/>
                  <a:pt x="29151" y="771211"/>
                </a:cubicBezTo>
                <a:cubicBezTo>
                  <a:pt x="29122" y="775167"/>
                  <a:pt x="30266" y="778351"/>
                  <a:pt x="32582" y="780762"/>
                </a:cubicBezTo>
                <a:cubicBezTo>
                  <a:pt x="34898" y="783174"/>
                  <a:pt x="38557" y="784413"/>
                  <a:pt x="43560" y="784480"/>
                </a:cubicBezTo>
                <a:cubicBezTo>
                  <a:pt x="48879" y="784347"/>
                  <a:pt x="53871" y="782630"/>
                  <a:pt x="58538" y="779328"/>
                </a:cubicBezTo>
                <a:cubicBezTo>
                  <a:pt x="63204" y="776026"/>
                  <a:pt x="67197" y="771937"/>
                  <a:pt x="70516" y="767059"/>
                </a:cubicBezTo>
                <a:cubicBezTo>
                  <a:pt x="73835" y="762181"/>
                  <a:pt x="76134" y="757311"/>
                  <a:pt x="77411" y="752450"/>
                </a:cubicBezTo>
                <a:lnTo>
                  <a:pt x="78326" y="748790"/>
                </a:lnTo>
                <a:close/>
                <a:moveTo>
                  <a:pt x="1774691" y="725273"/>
                </a:moveTo>
                <a:lnTo>
                  <a:pt x="1843472" y="725273"/>
                </a:lnTo>
                <a:lnTo>
                  <a:pt x="1838674" y="750619"/>
                </a:lnTo>
                <a:lnTo>
                  <a:pt x="1769892" y="750619"/>
                </a:lnTo>
                <a:close/>
                <a:moveTo>
                  <a:pt x="4746569" y="708785"/>
                </a:moveTo>
                <a:cubicBezTo>
                  <a:pt x="4736715" y="709133"/>
                  <a:pt x="4728133" y="713697"/>
                  <a:pt x="4720823" y="722478"/>
                </a:cubicBezTo>
                <a:cubicBezTo>
                  <a:pt x="4713512" y="731258"/>
                  <a:pt x="4709674" y="742169"/>
                  <a:pt x="4709307" y="755209"/>
                </a:cubicBezTo>
                <a:cubicBezTo>
                  <a:pt x="4709274" y="762608"/>
                  <a:pt x="4711112" y="768792"/>
                  <a:pt x="4714822" y="773761"/>
                </a:cubicBezTo>
                <a:cubicBezTo>
                  <a:pt x="4718532" y="778731"/>
                  <a:pt x="4724314" y="781313"/>
                  <a:pt x="4732167" y="781508"/>
                </a:cubicBezTo>
                <a:cubicBezTo>
                  <a:pt x="4738171" y="781477"/>
                  <a:pt x="4744019" y="779634"/>
                  <a:pt x="4749710" y="775977"/>
                </a:cubicBezTo>
                <a:cubicBezTo>
                  <a:pt x="4755401" y="772321"/>
                  <a:pt x="4760114" y="767039"/>
                  <a:pt x="4763849" y="760130"/>
                </a:cubicBezTo>
                <a:cubicBezTo>
                  <a:pt x="4767584" y="753221"/>
                  <a:pt x="4769521" y="744873"/>
                  <a:pt x="4769657" y="735084"/>
                </a:cubicBezTo>
                <a:cubicBezTo>
                  <a:pt x="4769610" y="726885"/>
                  <a:pt x="4767590" y="720472"/>
                  <a:pt x="4763599" y="715846"/>
                </a:cubicBezTo>
                <a:cubicBezTo>
                  <a:pt x="4759609" y="711220"/>
                  <a:pt x="4753932" y="708866"/>
                  <a:pt x="4746569" y="708785"/>
                </a:cubicBezTo>
                <a:close/>
                <a:moveTo>
                  <a:pt x="4327469" y="708785"/>
                </a:moveTo>
                <a:cubicBezTo>
                  <a:pt x="4317615" y="709133"/>
                  <a:pt x="4309033" y="713697"/>
                  <a:pt x="4301723" y="722478"/>
                </a:cubicBezTo>
                <a:cubicBezTo>
                  <a:pt x="4294412" y="731258"/>
                  <a:pt x="4290574" y="742169"/>
                  <a:pt x="4290207" y="755209"/>
                </a:cubicBezTo>
                <a:cubicBezTo>
                  <a:pt x="4290174" y="762608"/>
                  <a:pt x="4292012" y="768792"/>
                  <a:pt x="4295722" y="773761"/>
                </a:cubicBezTo>
                <a:cubicBezTo>
                  <a:pt x="4299432" y="778731"/>
                  <a:pt x="4305214" y="781313"/>
                  <a:pt x="4313067" y="781508"/>
                </a:cubicBezTo>
                <a:cubicBezTo>
                  <a:pt x="4319071" y="781477"/>
                  <a:pt x="4324919" y="779634"/>
                  <a:pt x="4330610" y="775977"/>
                </a:cubicBezTo>
                <a:cubicBezTo>
                  <a:pt x="4336301" y="772321"/>
                  <a:pt x="4341014" y="767039"/>
                  <a:pt x="4344749" y="760130"/>
                </a:cubicBezTo>
                <a:cubicBezTo>
                  <a:pt x="4348485" y="753221"/>
                  <a:pt x="4350421" y="744873"/>
                  <a:pt x="4350557" y="735084"/>
                </a:cubicBezTo>
                <a:cubicBezTo>
                  <a:pt x="4350510" y="726885"/>
                  <a:pt x="4348490" y="720472"/>
                  <a:pt x="4344499" y="715846"/>
                </a:cubicBezTo>
                <a:cubicBezTo>
                  <a:pt x="4340508" y="711220"/>
                  <a:pt x="4334832" y="708866"/>
                  <a:pt x="4327469" y="708785"/>
                </a:cubicBezTo>
                <a:close/>
                <a:moveTo>
                  <a:pt x="3160056" y="708785"/>
                </a:moveTo>
                <a:cubicBezTo>
                  <a:pt x="3154199" y="708820"/>
                  <a:pt x="3148438" y="710681"/>
                  <a:pt x="3142776" y="714367"/>
                </a:cubicBezTo>
                <a:cubicBezTo>
                  <a:pt x="3137113" y="718053"/>
                  <a:pt x="3132403" y="723352"/>
                  <a:pt x="3128645" y="730265"/>
                </a:cubicBezTo>
                <a:cubicBezTo>
                  <a:pt x="3124887" y="737178"/>
                  <a:pt x="3122937" y="745492"/>
                  <a:pt x="3122794" y="755209"/>
                </a:cubicBezTo>
                <a:cubicBezTo>
                  <a:pt x="3122856" y="763408"/>
                  <a:pt x="3124904" y="769821"/>
                  <a:pt x="3128938" y="774448"/>
                </a:cubicBezTo>
                <a:cubicBezTo>
                  <a:pt x="3132972" y="779074"/>
                  <a:pt x="3138620" y="781427"/>
                  <a:pt x="3145883" y="781508"/>
                </a:cubicBezTo>
                <a:cubicBezTo>
                  <a:pt x="3152532" y="781390"/>
                  <a:pt x="3158665" y="779188"/>
                  <a:pt x="3164281" y="774902"/>
                </a:cubicBezTo>
                <a:cubicBezTo>
                  <a:pt x="3169897" y="770616"/>
                  <a:pt x="3174421" y="764958"/>
                  <a:pt x="3177853" y="757928"/>
                </a:cubicBezTo>
                <a:cubicBezTo>
                  <a:pt x="3181285" y="750898"/>
                  <a:pt x="3183049" y="743207"/>
                  <a:pt x="3183145" y="734855"/>
                </a:cubicBezTo>
                <a:cubicBezTo>
                  <a:pt x="3183183" y="727566"/>
                  <a:pt x="3181335" y="721449"/>
                  <a:pt x="3177601" y="716503"/>
                </a:cubicBezTo>
                <a:cubicBezTo>
                  <a:pt x="3173867" y="711558"/>
                  <a:pt x="3168019" y="708985"/>
                  <a:pt x="3160056" y="708785"/>
                </a:cubicBezTo>
                <a:close/>
                <a:moveTo>
                  <a:pt x="4593396" y="708556"/>
                </a:moveTo>
                <a:cubicBezTo>
                  <a:pt x="4586322" y="708630"/>
                  <a:pt x="4579582" y="710567"/>
                  <a:pt x="4573177" y="714367"/>
                </a:cubicBezTo>
                <a:cubicBezTo>
                  <a:pt x="4566772" y="718167"/>
                  <a:pt x="4561524" y="723390"/>
                  <a:pt x="4557431" y="730036"/>
                </a:cubicBezTo>
                <a:cubicBezTo>
                  <a:pt x="4553339" y="736682"/>
                  <a:pt x="4551224" y="744311"/>
                  <a:pt x="4551087" y="752922"/>
                </a:cubicBezTo>
                <a:cubicBezTo>
                  <a:pt x="4551230" y="761708"/>
                  <a:pt x="4553860" y="768606"/>
                  <a:pt x="4558977" y="773619"/>
                </a:cubicBezTo>
                <a:cubicBezTo>
                  <a:pt x="4564094" y="778631"/>
                  <a:pt x="4570841" y="781184"/>
                  <a:pt x="4579216" y="781280"/>
                </a:cubicBezTo>
                <a:cubicBezTo>
                  <a:pt x="4586291" y="781213"/>
                  <a:pt x="4593030" y="779313"/>
                  <a:pt x="4599435" y="775579"/>
                </a:cubicBezTo>
                <a:cubicBezTo>
                  <a:pt x="4605840" y="771846"/>
                  <a:pt x="4611088" y="766676"/>
                  <a:pt x="4615181" y="760071"/>
                </a:cubicBezTo>
                <a:cubicBezTo>
                  <a:pt x="4619273" y="753466"/>
                  <a:pt x="4621388" y="745823"/>
                  <a:pt x="4621525" y="737142"/>
                </a:cubicBezTo>
                <a:cubicBezTo>
                  <a:pt x="4621382" y="728448"/>
                  <a:pt x="4618752" y="721539"/>
                  <a:pt x="4613635" y="716418"/>
                </a:cubicBezTo>
                <a:cubicBezTo>
                  <a:pt x="4608518" y="711296"/>
                  <a:pt x="4601771" y="708675"/>
                  <a:pt x="4593396" y="708556"/>
                </a:cubicBezTo>
                <a:close/>
                <a:moveTo>
                  <a:pt x="4021895" y="708556"/>
                </a:moveTo>
                <a:cubicBezTo>
                  <a:pt x="4014821" y="708630"/>
                  <a:pt x="4008082" y="710567"/>
                  <a:pt x="4001677" y="714367"/>
                </a:cubicBezTo>
                <a:cubicBezTo>
                  <a:pt x="3995272" y="718167"/>
                  <a:pt x="3990024" y="723390"/>
                  <a:pt x="3985931" y="730036"/>
                </a:cubicBezTo>
                <a:cubicBezTo>
                  <a:pt x="3981839" y="736682"/>
                  <a:pt x="3979724" y="744311"/>
                  <a:pt x="3979587" y="752922"/>
                </a:cubicBezTo>
                <a:cubicBezTo>
                  <a:pt x="3979730" y="761708"/>
                  <a:pt x="3982360" y="768606"/>
                  <a:pt x="3987477" y="773619"/>
                </a:cubicBezTo>
                <a:cubicBezTo>
                  <a:pt x="3992594" y="778631"/>
                  <a:pt x="3999340" y="781184"/>
                  <a:pt x="4007716" y="781280"/>
                </a:cubicBezTo>
                <a:cubicBezTo>
                  <a:pt x="4014790" y="781213"/>
                  <a:pt x="4021530" y="779313"/>
                  <a:pt x="4027935" y="775579"/>
                </a:cubicBezTo>
                <a:cubicBezTo>
                  <a:pt x="4034339" y="771846"/>
                  <a:pt x="4039588" y="766676"/>
                  <a:pt x="4043680" y="760071"/>
                </a:cubicBezTo>
                <a:cubicBezTo>
                  <a:pt x="4047773" y="753466"/>
                  <a:pt x="4049888" y="745823"/>
                  <a:pt x="4050025" y="737142"/>
                </a:cubicBezTo>
                <a:cubicBezTo>
                  <a:pt x="4049881" y="728448"/>
                  <a:pt x="4047252" y="721539"/>
                  <a:pt x="4042135" y="716418"/>
                </a:cubicBezTo>
                <a:cubicBezTo>
                  <a:pt x="4037018" y="711296"/>
                  <a:pt x="4030271" y="708675"/>
                  <a:pt x="4021895" y="708556"/>
                </a:cubicBezTo>
                <a:close/>
                <a:moveTo>
                  <a:pt x="2539102" y="708556"/>
                </a:moveTo>
                <a:cubicBezTo>
                  <a:pt x="2531765" y="708681"/>
                  <a:pt x="2525511" y="710745"/>
                  <a:pt x="2520340" y="714748"/>
                </a:cubicBezTo>
                <a:cubicBezTo>
                  <a:pt x="2515170" y="718752"/>
                  <a:pt x="2511219" y="723950"/>
                  <a:pt x="2508487" y="730342"/>
                </a:cubicBezTo>
                <a:cubicBezTo>
                  <a:pt x="2505755" y="736734"/>
                  <a:pt x="2504378" y="743575"/>
                  <a:pt x="2504355" y="750865"/>
                </a:cubicBezTo>
                <a:cubicBezTo>
                  <a:pt x="2504355" y="758636"/>
                  <a:pt x="2506298" y="764821"/>
                  <a:pt x="2510184" y="769418"/>
                </a:cubicBezTo>
                <a:cubicBezTo>
                  <a:pt x="2514071" y="774016"/>
                  <a:pt x="2519900" y="776370"/>
                  <a:pt x="2527672" y="776479"/>
                </a:cubicBezTo>
                <a:cubicBezTo>
                  <a:pt x="2535445" y="776280"/>
                  <a:pt x="2541922" y="773781"/>
                  <a:pt x="2547103" y="768983"/>
                </a:cubicBezTo>
                <a:cubicBezTo>
                  <a:pt x="2552285" y="764185"/>
                  <a:pt x="2556171" y="758281"/>
                  <a:pt x="2558762" y="751272"/>
                </a:cubicBezTo>
                <a:cubicBezTo>
                  <a:pt x="2561353" y="744262"/>
                  <a:pt x="2562648" y="737342"/>
                  <a:pt x="2562648" y="730511"/>
                </a:cubicBezTo>
                <a:cubicBezTo>
                  <a:pt x="2562481" y="722192"/>
                  <a:pt x="2560186" y="716418"/>
                  <a:pt x="2555762" y="713187"/>
                </a:cubicBezTo>
                <a:cubicBezTo>
                  <a:pt x="2551337" y="709957"/>
                  <a:pt x="2545784" y="708413"/>
                  <a:pt x="2539102" y="708556"/>
                </a:cubicBezTo>
                <a:close/>
                <a:moveTo>
                  <a:pt x="4950775" y="706270"/>
                </a:moveTo>
                <a:cubicBezTo>
                  <a:pt x="4943347" y="706366"/>
                  <a:pt x="4936705" y="708692"/>
                  <a:pt x="4930848" y="713250"/>
                </a:cubicBezTo>
                <a:cubicBezTo>
                  <a:pt x="4924992" y="717809"/>
                  <a:pt x="4920580" y="724026"/>
                  <a:pt x="4917612" y="731902"/>
                </a:cubicBezTo>
                <a:lnTo>
                  <a:pt x="4968844" y="731902"/>
                </a:lnTo>
                <a:cubicBezTo>
                  <a:pt x="4968862" y="731807"/>
                  <a:pt x="4968939" y="731082"/>
                  <a:pt x="4969072" y="729728"/>
                </a:cubicBezTo>
                <a:cubicBezTo>
                  <a:pt x="4969206" y="728374"/>
                  <a:pt x="4969282" y="726963"/>
                  <a:pt x="4969301" y="725494"/>
                </a:cubicBezTo>
                <a:cubicBezTo>
                  <a:pt x="4969230" y="719387"/>
                  <a:pt x="4967543" y="714667"/>
                  <a:pt x="4964241" y="711334"/>
                </a:cubicBezTo>
                <a:cubicBezTo>
                  <a:pt x="4960939" y="708001"/>
                  <a:pt x="4956450" y="706313"/>
                  <a:pt x="4950775" y="706270"/>
                </a:cubicBezTo>
                <a:close/>
                <a:moveTo>
                  <a:pt x="4465000" y="706270"/>
                </a:moveTo>
                <a:cubicBezTo>
                  <a:pt x="4457572" y="706366"/>
                  <a:pt x="4450930" y="708692"/>
                  <a:pt x="4445073" y="713250"/>
                </a:cubicBezTo>
                <a:cubicBezTo>
                  <a:pt x="4439217" y="717809"/>
                  <a:pt x="4434805" y="724026"/>
                  <a:pt x="4431837" y="731902"/>
                </a:cubicBezTo>
                <a:lnTo>
                  <a:pt x="4483069" y="731902"/>
                </a:lnTo>
                <a:cubicBezTo>
                  <a:pt x="4483088" y="731807"/>
                  <a:pt x="4483164" y="731082"/>
                  <a:pt x="4483298" y="729728"/>
                </a:cubicBezTo>
                <a:cubicBezTo>
                  <a:pt x="4483431" y="728374"/>
                  <a:pt x="4483507" y="726963"/>
                  <a:pt x="4483526" y="725494"/>
                </a:cubicBezTo>
                <a:cubicBezTo>
                  <a:pt x="4483455" y="719387"/>
                  <a:pt x="4481768" y="714667"/>
                  <a:pt x="4478466" y="711334"/>
                </a:cubicBezTo>
                <a:cubicBezTo>
                  <a:pt x="4475164" y="708001"/>
                  <a:pt x="4470675" y="706313"/>
                  <a:pt x="4465000" y="706270"/>
                </a:cubicBezTo>
                <a:close/>
                <a:moveTo>
                  <a:pt x="3750625" y="706270"/>
                </a:moveTo>
                <a:cubicBezTo>
                  <a:pt x="3743196" y="706366"/>
                  <a:pt x="3736554" y="708692"/>
                  <a:pt x="3730698" y="713250"/>
                </a:cubicBezTo>
                <a:cubicBezTo>
                  <a:pt x="3724842" y="717809"/>
                  <a:pt x="3720430" y="724026"/>
                  <a:pt x="3717461" y="731902"/>
                </a:cubicBezTo>
                <a:lnTo>
                  <a:pt x="3768694" y="731902"/>
                </a:lnTo>
                <a:cubicBezTo>
                  <a:pt x="3768713" y="731807"/>
                  <a:pt x="3768789" y="731082"/>
                  <a:pt x="3768922" y="729728"/>
                </a:cubicBezTo>
                <a:cubicBezTo>
                  <a:pt x="3769056" y="728374"/>
                  <a:pt x="3769132" y="726963"/>
                  <a:pt x="3769151" y="725494"/>
                </a:cubicBezTo>
                <a:cubicBezTo>
                  <a:pt x="3769080" y="719387"/>
                  <a:pt x="3767393" y="714667"/>
                  <a:pt x="3764091" y="711334"/>
                </a:cubicBezTo>
                <a:cubicBezTo>
                  <a:pt x="3760789" y="708001"/>
                  <a:pt x="3756300" y="706313"/>
                  <a:pt x="3750625" y="706270"/>
                </a:cubicBezTo>
                <a:close/>
                <a:moveTo>
                  <a:pt x="3036250" y="706270"/>
                </a:moveTo>
                <a:cubicBezTo>
                  <a:pt x="3028821" y="706366"/>
                  <a:pt x="3022179" y="708692"/>
                  <a:pt x="3016323" y="713250"/>
                </a:cubicBezTo>
                <a:cubicBezTo>
                  <a:pt x="3010467" y="717809"/>
                  <a:pt x="3006055" y="724026"/>
                  <a:pt x="3003086" y="731902"/>
                </a:cubicBezTo>
                <a:lnTo>
                  <a:pt x="3054318" y="731902"/>
                </a:lnTo>
                <a:cubicBezTo>
                  <a:pt x="3054338" y="731807"/>
                  <a:pt x="3054414" y="731082"/>
                  <a:pt x="3054547" y="729728"/>
                </a:cubicBezTo>
                <a:cubicBezTo>
                  <a:pt x="3054681" y="728374"/>
                  <a:pt x="3054757" y="726963"/>
                  <a:pt x="3054776" y="725494"/>
                </a:cubicBezTo>
                <a:cubicBezTo>
                  <a:pt x="3054705" y="719387"/>
                  <a:pt x="3053018" y="714667"/>
                  <a:pt x="3049716" y="711334"/>
                </a:cubicBezTo>
                <a:cubicBezTo>
                  <a:pt x="3046414" y="708001"/>
                  <a:pt x="3041925" y="706313"/>
                  <a:pt x="3036250" y="706270"/>
                </a:cubicBezTo>
                <a:close/>
                <a:moveTo>
                  <a:pt x="1702751" y="706270"/>
                </a:moveTo>
                <a:cubicBezTo>
                  <a:pt x="1695322" y="706366"/>
                  <a:pt x="1688680" y="708692"/>
                  <a:pt x="1682823" y="713250"/>
                </a:cubicBezTo>
                <a:cubicBezTo>
                  <a:pt x="1676967" y="717809"/>
                  <a:pt x="1672555" y="724026"/>
                  <a:pt x="1669587" y="731902"/>
                </a:cubicBezTo>
                <a:lnTo>
                  <a:pt x="1720819" y="731902"/>
                </a:lnTo>
                <a:cubicBezTo>
                  <a:pt x="1720838" y="731807"/>
                  <a:pt x="1720914" y="731082"/>
                  <a:pt x="1721048" y="729728"/>
                </a:cubicBezTo>
                <a:cubicBezTo>
                  <a:pt x="1721181" y="728374"/>
                  <a:pt x="1721257" y="726963"/>
                  <a:pt x="1721276" y="725494"/>
                </a:cubicBezTo>
                <a:cubicBezTo>
                  <a:pt x="1721205" y="719387"/>
                  <a:pt x="1719518" y="714667"/>
                  <a:pt x="1716216" y="711334"/>
                </a:cubicBezTo>
                <a:cubicBezTo>
                  <a:pt x="1712914" y="708001"/>
                  <a:pt x="1708425" y="706313"/>
                  <a:pt x="1702751" y="706270"/>
                </a:cubicBezTo>
                <a:close/>
                <a:moveTo>
                  <a:pt x="769301" y="706270"/>
                </a:moveTo>
                <a:cubicBezTo>
                  <a:pt x="761872" y="706366"/>
                  <a:pt x="755230" y="708692"/>
                  <a:pt x="749374" y="713250"/>
                </a:cubicBezTo>
                <a:cubicBezTo>
                  <a:pt x="743518" y="717809"/>
                  <a:pt x="739105" y="724026"/>
                  <a:pt x="736137" y="731902"/>
                </a:cubicBezTo>
                <a:lnTo>
                  <a:pt x="787369" y="731902"/>
                </a:lnTo>
                <a:cubicBezTo>
                  <a:pt x="787388" y="731807"/>
                  <a:pt x="787464" y="731082"/>
                  <a:pt x="787598" y="729728"/>
                </a:cubicBezTo>
                <a:cubicBezTo>
                  <a:pt x="787731" y="728374"/>
                  <a:pt x="787808" y="726963"/>
                  <a:pt x="787827" y="725494"/>
                </a:cubicBezTo>
                <a:cubicBezTo>
                  <a:pt x="787755" y="719387"/>
                  <a:pt x="786068" y="714667"/>
                  <a:pt x="782766" y="711334"/>
                </a:cubicBezTo>
                <a:cubicBezTo>
                  <a:pt x="779464" y="708001"/>
                  <a:pt x="774975" y="706313"/>
                  <a:pt x="769301" y="706270"/>
                </a:cubicBezTo>
                <a:close/>
                <a:moveTo>
                  <a:pt x="416876" y="706270"/>
                </a:moveTo>
                <a:cubicBezTo>
                  <a:pt x="409447" y="706366"/>
                  <a:pt x="402805" y="708692"/>
                  <a:pt x="396949" y="713250"/>
                </a:cubicBezTo>
                <a:cubicBezTo>
                  <a:pt x="391093" y="717809"/>
                  <a:pt x="386680" y="724026"/>
                  <a:pt x="383712" y="731902"/>
                </a:cubicBezTo>
                <a:lnTo>
                  <a:pt x="434944" y="731902"/>
                </a:lnTo>
                <a:cubicBezTo>
                  <a:pt x="434963" y="731807"/>
                  <a:pt x="435039" y="731082"/>
                  <a:pt x="435173" y="729728"/>
                </a:cubicBezTo>
                <a:cubicBezTo>
                  <a:pt x="435306" y="728374"/>
                  <a:pt x="435383" y="726963"/>
                  <a:pt x="435402" y="725494"/>
                </a:cubicBezTo>
                <a:cubicBezTo>
                  <a:pt x="435330" y="719387"/>
                  <a:pt x="433644" y="714667"/>
                  <a:pt x="430341" y="711334"/>
                </a:cubicBezTo>
                <a:cubicBezTo>
                  <a:pt x="427039" y="708001"/>
                  <a:pt x="422551" y="706313"/>
                  <a:pt x="416876" y="706270"/>
                </a:cubicBezTo>
                <a:close/>
                <a:moveTo>
                  <a:pt x="5274864" y="686639"/>
                </a:moveTo>
                <a:lnTo>
                  <a:pt x="5321698" y="686639"/>
                </a:lnTo>
                <a:lnTo>
                  <a:pt x="5306381" y="765500"/>
                </a:lnTo>
                <a:cubicBezTo>
                  <a:pt x="5306144" y="766667"/>
                  <a:pt x="5305934" y="767878"/>
                  <a:pt x="5305753" y="769130"/>
                </a:cubicBezTo>
                <a:cubicBezTo>
                  <a:pt x="5305572" y="770384"/>
                  <a:pt x="5305477" y="771536"/>
                  <a:pt x="5305467" y="772589"/>
                </a:cubicBezTo>
                <a:cubicBezTo>
                  <a:pt x="5305505" y="776082"/>
                  <a:pt x="5306401" y="778531"/>
                  <a:pt x="5308153" y="779936"/>
                </a:cubicBezTo>
                <a:cubicBezTo>
                  <a:pt x="5309906" y="781341"/>
                  <a:pt x="5312287" y="782018"/>
                  <a:pt x="5315297" y="781966"/>
                </a:cubicBezTo>
                <a:cubicBezTo>
                  <a:pt x="5316706" y="781947"/>
                  <a:pt x="5317888" y="781870"/>
                  <a:pt x="5318840" y="781737"/>
                </a:cubicBezTo>
                <a:cubicBezTo>
                  <a:pt x="5319793" y="781604"/>
                  <a:pt x="5320288" y="781527"/>
                  <a:pt x="5320326" y="781508"/>
                </a:cubicBezTo>
                <a:lnTo>
                  <a:pt x="5316212" y="803198"/>
                </a:lnTo>
                <a:cubicBezTo>
                  <a:pt x="5316097" y="803226"/>
                  <a:pt x="5315011" y="803340"/>
                  <a:pt x="5312954" y="803540"/>
                </a:cubicBezTo>
                <a:cubicBezTo>
                  <a:pt x="5310896" y="803740"/>
                  <a:pt x="5308553" y="803854"/>
                  <a:pt x="5305924" y="803883"/>
                </a:cubicBezTo>
                <a:cubicBezTo>
                  <a:pt x="5301163" y="803998"/>
                  <a:pt x="5296474" y="803564"/>
                  <a:pt x="5291857" y="802580"/>
                </a:cubicBezTo>
                <a:cubicBezTo>
                  <a:pt x="5287240" y="801596"/>
                  <a:pt x="5283397" y="799369"/>
                  <a:pt x="5280328" y="795899"/>
                </a:cubicBezTo>
                <a:cubicBezTo>
                  <a:pt x="5277259" y="792429"/>
                  <a:pt x="5275666" y="787022"/>
                  <a:pt x="5275549" y="779679"/>
                </a:cubicBezTo>
                <a:cubicBezTo>
                  <a:pt x="5275549" y="778068"/>
                  <a:pt x="5275663" y="776258"/>
                  <a:pt x="5275892" y="774247"/>
                </a:cubicBezTo>
                <a:cubicBezTo>
                  <a:pt x="5276120" y="772237"/>
                  <a:pt x="5276463" y="770083"/>
                  <a:pt x="5276919" y="767787"/>
                </a:cubicBezTo>
                <a:lnTo>
                  <a:pt x="5288567" y="708328"/>
                </a:lnTo>
                <a:lnTo>
                  <a:pt x="5270520" y="708328"/>
                </a:lnTo>
                <a:close/>
                <a:moveTo>
                  <a:pt x="5071409" y="686639"/>
                </a:moveTo>
                <a:lnTo>
                  <a:pt x="5126493" y="686639"/>
                </a:lnTo>
                <a:lnTo>
                  <a:pt x="5122150" y="708328"/>
                </a:lnTo>
                <a:lnTo>
                  <a:pt x="5107979" y="708328"/>
                </a:lnTo>
                <a:lnTo>
                  <a:pt x="5112322" y="765273"/>
                </a:lnTo>
                <a:cubicBezTo>
                  <a:pt x="5112493" y="768298"/>
                  <a:pt x="5112436" y="771109"/>
                  <a:pt x="5112150" y="773706"/>
                </a:cubicBezTo>
                <a:cubicBezTo>
                  <a:pt x="5111865" y="776302"/>
                  <a:pt x="5111693" y="777684"/>
                  <a:pt x="5111636" y="777851"/>
                </a:cubicBezTo>
                <a:lnTo>
                  <a:pt x="5112550" y="777851"/>
                </a:lnTo>
                <a:cubicBezTo>
                  <a:pt x="5112579" y="777684"/>
                  <a:pt x="5112979" y="776302"/>
                  <a:pt x="5113750" y="773706"/>
                </a:cubicBezTo>
                <a:cubicBezTo>
                  <a:pt x="5114522" y="771109"/>
                  <a:pt x="5115493" y="768298"/>
                  <a:pt x="5116664" y="765273"/>
                </a:cubicBezTo>
                <a:lnTo>
                  <a:pt x="5153921" y="686868"/>
                </a:lnTo>
                <a:lnTo>
                  <a:pt x="5179520" y="686868"/>
                </a:lnTo>
                <a:lnTo>
                  <a:pt x="5185920" y="765273"/>
                </a:lnTo>
                <a:cubicBezTo>
                  <a:pt x="5186091" y="768298"/>
                  <a:pt x="5186034" y="771109"/>
                  <a:pt x="5185749" y="773706"/>
                </a:cubicBezTo>
                <a:cubicBezTo>
                  <a:pt x="5185463" y="776302"/>
                  <a:pt x="5185291" y="777684"/>
                  <a:pt x="5185234" y="777851"/>
                </a:cubicBezTo>
                <a:lnTo>
                  <a:pt x="5186149" y="777851"/>
                </a:lnTo>
                <a:cubicBezTo>
                  <a:pt x="5186177" y="777684"/>
                  <a:pt x="5186577" y="776302"/>
                  <a:pt x="5187349" y="773706"/>
                </a:cubicBezTo>
                <a:cubicBezTo>
                  <a:pt x="5188119" y="771109"/>
                  <a:pt x="5189091" y="768298"/>
                  <a:pt x="5190262" y="765273"/>
                </a:cubicBezTo>
                <a:lnTo>
                  <a:pt x="5216776" y="708328"/>
                </a:lnTo>
                <a:lnTo>
                  <a:pt x="5202834" y="708328"/>
                </a:lnTo>
                <a:lnTo>
                  <a:pt x="5206948" y="686639"/>
                </a:lnTo>
                <a:lnTo>
                  <a:pt x="5263862" y="686639"/>
                </a:lnTo>
                <a:lnTo>
                  <a:pt x="5259746" y="708328"/>
                </a:lnTo>
                <a:lnTo>
                  <a:pt x="5245575" y="708328"/>
                </a:lnTo>
                <a:lnTo>
                  <a:pt x="5200319" y="803197"/>
                </a:lnTo>
                <a:lnTo>
                  <a:pt x="5167178" y="803197"/>
                </a:lnTo>
                <a:lnTo>
                  <a:pt x="5160777" y="734856"/>
                </a:lnTo>
                <a:cubicBezTo>
                  <a:pt x="5160587" y="731721"/>
                  <a:pt x="5160568" y="728843"/>
                  <a:pt x="5160720" y="726223"/>
                </a:cubicBezTo>
                <a:cubicBezTo>
                  <a:pt x="5160873" y="723603"/>
                  <a:pt x="5160968" y="722211"/>
                  <a:pt x="5161006" y="722049"/>
                </a:cubicBezTo>
                <a:lnTo>
                  <a:pt x="5160321" y="722049"/>
                </a:lnTo>
                <a:cubicBezTo>
                  <a:pt x="5160301" y="722211"/>
                  <a:pt x="5159882" y="723603"/>
                  <a:pt x="5159064" y="726223"/>
                </a:cubicBezTo>
                <a:cubicBezTo>
                  <a:pt x="5158244" y="728843"/>
                  <a:pt x="5157140" y="731721"/>
                  <a:pt x="5155749" y="734856"/>
                </a:cubicBezTo>
                <a:lnTo>
                  <a:pt x="5122379" y="803197"/>
                </a:lnTo>
                <a:lnTo>
                  <a:pt x="5089466" y="803197"/>
                </a:lnTo>
                <a:lnTo>
                  <a:pt x="5081009" y="708328"/>
                </a:lnTo>
                <a:lnTo>
                  <a:pt x="5067066" y="708328"/>
                </a:lnTo>
                <a:close/>
                <a:moveTo>
                  <a:pt x="3465113" y="686639"/>
                </a:moveTo>
                <a:lnTo>
                  <a:pt x="3511948" y="686639"/>
                </a:lnTo>
                <a:lnTo>
                  <a:pt x="3496632" y="765500"/>
                </a:lnTo>
                <a:cubicBezTo>
                  <a:pt x="3496393" y="766667"/>
                  <a:pt x="3496184" y="767878"/>
                  <a:pt x="3496003" y="769130"/>
                </a:cubicBezTo>
                <a:cubicBezTo>
                  <a:pt x="3495822" y="770384"/>
                  <a:pt x="3495727" y="771536"/>
                  <a:pt x="3495717" y="772589"/>
                </a:cubicBezTo>
                <a:cubicBezTo>
                  <a:pt x="3495755" y="776082"/>
                  <a:pt x="3496650" y="778531"/>
                  <a:pt x="3498403" y="779936"/>
                </a:cubicBezTo>
                <a:cubicBezTo>
                  <a:pt x="3500156" y="781341"/>
                  <a:pt x="3502537" y="782018"/>
                  <a:pt x="3505547" y="781966"/>
                </a:cubicBezTo>
                <a:cubicBezTo>
                  <a:pt x="3506956" y="781947"/>
                  <a:pt x="3508138" y="781870"/>
                  <a:pt x="3509090" y="781737"/>
                </a:cubicBezTo>
                <a:cubicBezTo>
                  <a:pt x="3510043" y="781604"/>
                  <a:pt x="3510538" y="781527"/>
                  <a:pt x="3510576" y="781508"/>
                </a:cubicBezTo>
                <a:lnTo>
                  <a:pt x="3506461" y="803198"/>
                </a:lnTo>
                <a:cubicBezTo>
                  <a:pt x="3506347" y="803226"/>
                  <a:pt x="3505261" y="803340"/>
                  <a:pt x="3503204" y="803540"/>
                </a:cubicBezTo>
                <a:cubicBezTo>
                  <a:pt x="3501146" y="803740"/>
                  <a:pt x="3498803" y="803854"/>
                  <a:pt x="3496174" y="803883"/>
                </a:cubicBezTo>
                <a:cubicBezTo>
                  <a:pt x="3491413" y="803998"/>
                  <a:pt x="3486724" y="803564"/>
                  <a:pt x="3482107" y="802580"/>
                </a:cubicBezTo>
                <a:cubicBezTo>
                  <a:pt x="3477490" y="801596"/>
                  <a:pt x="3473647" y="799369"/>
                  <a:pt x="3470578" y="795899"/>
                </a:cubicBezTo>
                <a:cubicBezTo>
                  <a:pt x="3467509" y="792429"/>
                  <a:pt x="3465916" y="787022"/>
                  <a:pt x="3465799" y="779679"/>
                </a:cubicBezTo>
                <a:cubicBezTo>
                  <a:pt x="3465799" y="778068"/>
                  <a:pt x="3465913" y="776258"/>
                  <a:pt x="3466142" y="774247"/>
                </a:cubicBezTo>
                <a:cubicBezTo>
                  <a:pt x="3466370" y="772237"/>
                  <a:pt x="3466712" y="770083"/>
                  <a:pt x="3467169" y="767787"/>
                </a:cubicBezTo>
                <a:lnTo>
                  <a:pt x="3478817" y="708328"/>
                </a:lnTo>
                <a:lnTo>
                  <a:pt x="3460770" y="708328"/>
                </a:lnTo>
                <a:close/>
                <a:moveTo>
                  <a:pt x="3255563" y="686639"/>
                </a:moveTo>
                <a:lnTo>
                  <a:pt x="3302398" y="686639"/>
                </a:lnTo>
                <a:lnTo>
                  <a:pt x="3287082" y="765500"/>
                </a:lnTo>
                <a:cubicBezTo>
                  <a:pt x="3286843" y="766667"/>
                  <a:pt x="3286634" y="767878"/>
                  <a:pt x="3286453" y="769130"/>
                </a:cubicBezTo>
                <a:cubicBezTo>
                  <a:pt x="3286272" y="770384"/>
                  <a:pt x="3286177" y="771536"/>
                  <a:pt x="3286167" y="772589"/>
                </a:cubicBezTo>
                <a:cubicBezTo>
                  <a:pt x="3286205" y="776082"/>
                  <a:pt x="3287100" y="778531"/>
                  <a:pt x="3288853" y="779936"/>
                </a:cubicBezTo>
                <a:cubicBezTo>
                  <a:pt x="3290606" y="781341"/>
                  <a:pt x="3292987" y="782018"/>
                  <a:pt x="3295997" y="781966"/>
                </a:cubicBezTo>
                <a:cubicBezTo>
                  <a:pt x="3297406" y="781947"/>
                  <a:pt x="3298588" y="781870"/>
                  <a:pt x="3299540" y="781737"/>
                </a:cubicBezTo>
                <a:cubicBezTo>
                  <a:pt x="3300493" y="781604"/>
                  <a:pt x="3300988" y="781527"/>
                  <a:pt x="3301026" y="781508"/>
                </a:cubicBezTo>
                <a:lnTo>
                  <a:pt x="3296911" y="803198"/>
                </a:lnTo>
                <a:cubicBezTo>
                  <a:pt x="3296797" y="803226"/>
                  <a:pt x="3295711" y="803340"/>
                  <a:pt x="3293654" y="803540"/>
                </a:cubicBezTo>
                <a:cubicBezTo>
                  <a:pt x="3291596" y="803740"/>
                  <a:pt x="3289253" y="803854"/>
                  <a:pt x="3286624" y="803883"/>
                </a:cubicBezTo>
                <a:cubicBezTo>
                  <a:pt x="3281863" y="803998"/>
                  <a:pt x="3277174" y="803564"/>
                  <a:pt x="3272557" y="802580"/>
                </a:cubicBezTo>
                <a:cubicBezTo>
                  <a:pt x="3267940" y="801596"/>
                  <a:pt x="3264097" y="799369"/>
                  <a:pt x="3261028" y="795899"/>
                </a:cubicBezTo>
                <a:cubicBezTo>
                  <a:pt x="3257959" y="792429"/>
                  <a:pt x="3256366" y="787022"/>
                  <a:pt x="3256249" y="779679"/>
                </a:cubicBezTo>
                <a:cubicBezTo>
                  <a:pt x="3256249" y="778068"/>
                  <a:pt x="3256363" y="776258"/>
                  <a:pt x="3256592" y="774247"/>
                </a:cubicBezTo>
                <a:cubicBezTo>
                  <a:pt x="3256820" y="772237"/>
                  <a:pt x="3257162" y="770083"/>
                  <a:pt x="3257619" y="767787"/>
                </a:cubicBezTo>
                <a:lnTo>
                  <a:pt x="3269267" y="708328"/>
                </a:lnTo>
                <a:lnTo>
                  <a:pt x="3251220" y="708328"/>
                </a:lnTo>
                <a:close/>
                <a:moveTo>
                  <a:pt x="2255438" y="686639"/>
                </a:moveTo>
                <a:lnTo>
                  <a:pt x="2302273" y="686639"/>
                </a:lnTo>
                <a:lnTo>
                  <a:pt x="2286956" y="765500"/>
                </a:lnTo>
                <a:cubicBezTo>
                  <a:pt x="2286718" y="766667"/>
                  <a:pt x="2286509" y="767878"/>
                  <a:pt x="2286328" y="769130"/>
                </a:cubicBezTo>
                <a:cubicBezTo>
                  <a:pt x="2286147" y="770384"/>
                  <a:pt x="2286052" y="771536"/>
                  <a:pt x="2286042" y="772589"/>
                </a:cubicBezTo>
                <a:cubicBezTo>
                  <a:pt x="2286080" y="776082"/>
                  <a:pt x="2286976" y="778531"/>
                  <a:pt x="2288729" y="779936"/>
                </a:cubicBezTo>
                <a:cubicBezTo>
                  <a:pt x="2290481" y="781341"/>
                  <a:pt x="2292862" y="782018"/>
                  <a:pt x="2295872" y="781966"/>
                </a:cubicBezTo>
                <a:cubicBezTo>
                  <a:pt x="2297282" y="781947"/>
                  <a:pt x="2298463" y="781870"/>
                  <a:pt x="2299415" y="781737"/>
                </a:cubicBezTo>
                <a:cubicBezTo>
                  <a:pt x="2300368" y="781604"/>
                  <a:pt x="2300863" y="781527"/>
                  <a:pt x="2300902" y="781508"/>
                </a:cubicBezTo>
                <a:lnTo>
                  <a:pt x="2296786" y="803198"/>
                </a:lnTo>
                <a:cubicBezTo>
                  <a:pt x="2296672" y="803226"/>
                  <a:pt x="2295586" y="803340"/>
                  <a:pt x="2293529" y="803540"/>
                </a:cubicBezTo>
                <a:cubicBezTo>
                  <a:pt x="2291471" y="803740"/>
                  <a:pt x="2289129" y="803854"/>
                  <a:pt x="2286499" y="803883"/>
                </a:cubicBezTo>
                <a:cubicBezTo>
                  <a:pt x="2281738" y="803998"/>
                  <a:pt x="2277049" y="803564"/>
                  <a:pt x="2272433" y="802580"/>
                </a:cubicBezTo>
                <a:cubicBezTo>
                  <a:pt x="2267815" y="801596"/>
                  <a:pt x="2263972" y="799369"/>
                  <a:pt x="2260904" y="795899"/>
                </a:cubicBezTo>
                <a:cubicBezTo>
                  <a:pt x="2257834" y="792429"/>
                  <a:pt x="2256241" y="787022"/>
                  <a:pt x="2256124" y="779679"/>
                </a:cubicBezTo>
                <a:cubicBezTo>
                  <a:pt x="2256124" y="778068"/>
                  <a:pt x="2256238" y="776258"/>
                  <a:pt x="2256467" y="774247"/>
                </a:cubicBezTo>
                <a:cubicBezTo>
                  <a:pt x="2256695" y="772237"/>
                  <a:pt x="2257038" y="770083"/>
                  <a:pt x="2257494" y="767787"/>
                </a:cubicBezTo>
                <a:lnTo>
                  <a:pt x="2269142" y="708328"/>
                </a:lnTo>
                <a:lnTo>
                  <a:pt x="2251095" y="708328"/>
                </a:lnTo>
                <a:close/>
                <a:moveTo>
                  <a:pt x="2118201" y="686639"/>
                </a:moveTo>
                <a:lnTo>
                  <a:pt x="2173282" y="686639"/>
                </a:lnTo>
                <a:lnTo>
                  <a:pt x="2168940" y="708328"/>
                </a:lnTo>
                <a:lnTo>
                  <a:pt x="2155684" y="708328"/>
                </a:lnTo>
                <a:lnTo>
                  <a:pt x="2164826" y="765958"/>
                </a:lnTo>
                <a:cubicBezTo>
                  <a:pt x="2165245" y="769093"/>
                  <a:pt x="2165435" y="771971"/>
                  <a:pt x="2165397" y="774592"/>
                </a:cubicBezTo>
                <a:cubicBezTo>
                  <a:pt x="2165359" y="777212"/>
                  <a:pt x="2165321" y="778603"/>
                  <a:pt x="2165283" y="778765"/>
                </a:cubicBezTo>
                <a:lnTo>
                  <a:pt x="2165969" y="778765"/>
                </a:lnTo>
                <a:cubicBezTo>
                  <a:pt x="2165988" y="778603"/>
                  <a:pt x="2166463" y="777212"/>
                  <a:pt x="2167397" y="774592"/>
                </a:cubicBezTo>
                <a:cubicBezTo>
                  <a:pt x="2168330" y="771971"/>
                  <a:pt x="2169606" y="769093"/>
                  <a:pt x="2171225" y="765958"/>
                </a:cubicBezTo>
                <a:lnTo>
                  <a:pt x="2202765" y="708328"/>
                </a:lnTo>
                <a:lnTo>
                  <a:pt x="2189509" y="708328"/>
                </a:lnTo>
                <a:lnTo>
                  <a:pt x="2193852" y="686639"/>
                </a:lnTo>
                <a:lnTo>
                  <a:pt x="2250762" y="686639"/>
                </a:lnTo>
                <a:lnTo>
                  <a:pt x="2246419" y="708328"/>
                </a:lnTo>
                <a:lnTo>
                  <a:pt x="2232248" y="708328"/>
                </a:lnTo>
                <a:lnTo>
                  <a:pt x="2178310" y="803197"/>
                </a:lnTo>
                <a:lnTo>
                  <a:pt x="2144942" y="803197"/>
                </a:lnTo>
                <a:lnTo>
                  <a:pt x="2128029" y="708328"/>
                </a:lnTo>
                <a:lnTo>
                  <a:pt x="2113859" y="708328"/>
                </a:lnTo>
                <a:close/>
                <a:moveTo>
                  <a:pt x="1483913" y="686639"/>
                </a:moveTo>
                <a:lnTo>
                  <a:pt x="1530748" y="686639"/>
                </a:lnTo>
                <a:lnTo>
                  <a:pt x="1515431" y="765500"/>
                </a:lnTo>
                <a:cubicBezTo>
                  <a:pt x="1515194" y="766667"/>
                  <a:pt x="1514984" y="767878"/>
                  <a:pt x="1514803" y="769130"/>
                </a:cubicBezTo>
                <a:cubicBezTo>
                  <a:pt x="1514622" y="770384"/>
                  <a:pt x="1514527" y="771536"/>
                  <a:pt x="1514517" y="772589"/>
                </a:cubicBezTo>
                <a:cubicBezTo>
                  <a:pt x="1514555" y="776082"/>
                  <a:pt x="1515451" y="778531"/>
                  <a:pt x="1517204" y="779936"/>
                </a:cubicBezTo>
                <a:cubicBezTo>
                  <a:pt x="1518956" y="781341"/>
                  <a:pt x="1521337" y="782018"/>
                  <a:pt x="1524347" y="781966"/>
                </a:cubicBezTo>
                <a:cubicBezTo>
                  <a:pt x="1525757" y="781947"/>
                  <a:pt x="1526938" y="781870"/>
                  <a:pt x="1527890" y="781737"/>
                </a:cubicBezTo>
                <a:cubicBezTo>
                  <a:pt x="1528843" y="781604"/>
                  <a:pt x="1529338" y="781527"/>
                  <a:pt x="1529376" y="781508"/>
                </a:cubicBezTo>
                <a:lnTo>
                  <a:pt x="1525261" y="803198"/>
                </a:lnTo>
                <a:cubicBezTo>
                  <a:pt x="1525147" y="803226"/>
                  <a:pt x="1524061" y="803340"/>
                  <a:pt x="1522004" y="803540"/>
                </a:cubicBezTo>
                <a:cubicBezTo>
                  <a:pt x="1519946" y="803740"/>
                  <a:pt x="1517603" y="803854"/>
                  <a:pt x="1514974" y="803883"/>
                </a:cubicBezTo>
                <a:cubicBezTo>
                  <a:pt x="1510213" y="803998"/>
                  <a:pt x="1505524" y="803564"/>
                  <a:pt x="1500907" y="802580"/>
                </a:cubicBezTo>
                <a:cubicBezTo>
                  <a:pt x="1496290" y="801596"/>
                  <a:pt x="1492447" y="799369"/>
                  <a:pt x="1489378" y="795899"/>
                </a:cubicBezTo>
                <a:cubicBezTo>
                  <a:pt x="1486309" y="792429"/>
                  <a:pt x="1484716" y="787022"/>
                  <a:pt x="1484599" y="779679"/>
                </a:cubicBezTo>
                <a:cubicBezTo>
                  <a:pt x="1484599" y="778068"/>
                  <a:pt x="1484713" y="776258"/>
                  <a:pt x="1484942" y="774247"/>
                </a:cubicBezTo>
                <a:cubicBezTo>
                  <a:pt x="1485170" y="772237"/>
                  <a:pt x="1485513" y="770083"/>
                  <a:pt x="1485969" y="767787"/>
                </a:cubicBezTo>
                <a:lnTo>
                  <a:pt x="1497617" y="708328"/>
                </a:lnTo>
                <a:lnTo>
                  <a:pt x="1479570" y="708328"/>
                </a:lnTo>
                <a:close/>
                <a:moveTo>
                  <a:pt x="1074339" y="686639"/>
                </a:moveTo>
                <a:lnTo>
                  <a:pt x="1121173" y="686639"/>
                </a:lnTo>
                <a:lnTo>
                  <a:pt x="1105857" y="765500"/>
                </a:lnTo>
                <a:cubicBezTo>
                  <a:pt x="1105619" y="766667"/>
                  <a:pt x="1105409" y="767878"/>
                  <a:pt x="1105228" y="769130"/>
                </a:cubicBezTo>
                <a:cubicBezTo>
                  <a:pt x="1105048" y="770384"/>
                  <a:pt x="1104952" y="771536"/>
                  <a:pt x="1104943" y="772589"/>
                </a:cubicBezTo>
                <a:cubicBezTo>
                  <a:pt x="1104981" y="776082"/>
                  <a:pt x="1105876" y="778531"/>
                  <a:pt x="1107629" y="779936"/>
                </a:cubicBezTo>
                <a:cubicBezTo>
                  <a:pt x="1109381" y="781341"/>
                  <a:pt x="1111763" y="782018"/>
                  <a:pt x="1114773" y="781966"/>
                </a:cubicBezTo>
                <a:cubicBezTo>
                  <a:pt x="1116182" y="781947"/>
                  <a:pt x="1117363" y="781870"/>
                  <a:pt x="1118316" y="781737"/>
                </a:cubicBezTo>
                <a:cubicBezTo>
                  <a:pt x="1119268" y="781604"/>
                  <a:pt x="1119764" y="781527"/>
                  <a:pt x="1119802" y="781508"/>
                </a:cubicBezTo>
                <a:lnTo>
                  <a:pt x="1115687" y="803198"/>
                </a:lnTo>
                <a:cubicBezTo>
                  <a:pt x="1115572" y="803226"/>
                  <a:pt x="1114487" y="803340"/>
                  <a:pt x="1112429" y="803540"/>
                </a:cubicBezTo>
                <a:cubicBezTo>
                  <a:pt x="1110372" y="803740"/>
                  <a:pt x="1108029" y="803854"/>
                  <a:pt x="1105400" y="803883"/>
                </a:cubicBezTo>
                <a:cubicBezTo>
                  <a:pt x="1100639" y="803998"/>
                  <a:pt x="1095950" y="803564"/>
                  <a:pt x="1091333" y="802580"/>
                </a:cubicBezTo>
                <a:cubicBezTo>
                  <a:pt x="1086716" y="801596"/>
                  <a:pt x="1082873" y="799369"/>
                  <a:pt x="1079804" y="795899"/>
                </a:cubicBezTo>
                <a:cubicBezTo>
                  <a:pt x="1076735" y="792429"/>
                  <a:pt x="1075141" y="787022"/>
                  <a:pt x="1075025" y="779679"/>
                </a:cubicBezTo>
                <a:cubicBezTo>
                  <a:pt x="1075025" y="778068"/>
                  <a:pt x="1075139" y="776258"/>
                  <a:pt x="1075367" y="774247"/>
                </a:cubicBezTo>
                <a:cubicBezTo>
                  <a:pt x="1075596" y="772237"/>
                  <a:pt x="1075938" y="770083"/>
                  <a:pt x="1076395" y="767787"/>
                </a:cubicBezTo>
                <a:lnTo>
                  <a:pt x="1088042" y="708328"/>
                </a:lnTo>
                <a:lnTo>
                  <a:pt x="1069996" y="708328"/>
                </a:lnTo>
                <a:close/>
                <a:moveTo>
                  <a:pt x="4185558" y="685039"/>
                </a:moveTo>
                <a:cubicBezTo>
                  <a:pt x="4187186" y="685058"/>
                  <a:pt x="4188615" y="685134"/>
                  <a:pt x="4189843" y="685268"/>
                </a:cubicBezTo>
                <a:cubicBezTo>
                  <a:pt x="4191071" y="685401"/>
                  <a:pt x="4191928" y="685477"/>
                  <a:pt x="4192414" y="685496"/>
                </a:cubicBezTo>
                <a:lnTo>
                  <a:pt x="4186701" y="714043"/>
                </a:lnTo>
                <a:cubicBezTo>
                  <a:pt x="4186344" y="714024"/>
                  <a:pt x="4185572" y="713948"/>
                  <a:pt x="4184387" y="713814"/>
                </a:cubicBezTo>
                <a:cubicBezTo>
                  <a:pt x="4183201" y="713681"/>
                  <a:pt x="4181687" y="713605"/>
                  <a:pt x="4179845" y="713586"/>
                </a:cubicBezTo>
                <a:cubicBezTo>
                  <a:pt x="4173938" y="713642"/>
                  <a:pt x="4168002" y="715612"/>
                  <a:pt x="4162036" y="719495"/>
                </a:cubicBezTo>
                <a:cubicBezTo>
                  <a:pt x="4156070" y="723379"/>
                  <a:pt x="4150778" y="728837"/>
                  <a:pt x="4146158" y="735870"/>
                </a:cubicBezTo>
                <a:cubicBezTo>
                  <a:pt x="4141538" y="742903"/>
                  <a:pt x="4138293" y="751172"/>
                  <a:pt x="4136424" y="760677"/>
                </a:cubicBezTo>
                <a:lnTo>
                  <a:pt x="4128425" y="803197"/>
                </a:lnTo>
                <a:lnTo>
                  <a:pt x="4099402" y="803197"/>
                </a:lnTo>
                <a:lnTo>
                  <a:pt x="4116771" y="713357"/>
                </a:lnTo>
                <a:cubicBezTo>
                  <a:pt x="4117042" y="712047"/>
                  <a:pt x="4116899" y="710895"/>
                  <a:pt x="4116342" y="709899"/>
                </a:cubicBezTo>
                <a:cubicBezTo>
                  <a:pt x="4115785" y="708904"/>
                  <a:pt x="4114556" y="708380"/>
                  <a:pt x="4112657" y="708328"/>
                </a:cubicBezTo>
                <a:lnTo>
                  <a:pt x="4099630" y="708328"/>
                </a:lnTo>
                <a:lnTo>
                  <a:pt x="4103973" y="686639"/>
                </a:lnTo>
                <a:lnTo>
                  <a:pt x="4134367" y="686639"/>
                </a:lnTo>
                <a:cubicBezTo>
                  <a:pt x="4138919" y="686625"/>
                  <a:pt x="4142271" y="687453"/>
                  <a:pt x="4144423" y="689122"/>
                </a:cubicBezTo>
                <a:cubicBezTo>
                  <a:pt x="4146575" y="690792"/>
                  <a:pt x="4147641" y="693388"/>
                  <a:pt x="4147622" y="696913"/>
                </a:cubicBezTo>
                <a:cubicBezTo>
                  <a:pt x="4147574" y="698758"/>
                  <a:pt x="4147155" y="701575"/>
                  <a:pt x="4146365" y="705362"/>
                </a:cubicBezTo>
                <a:cubicBezTo>
                  <a:pt x="4145575" y="709149"/>
                  <a:pt x="4144699" y="712424"/>
                  <a:pt x="4143737" y="715186"/>
                </a:cubicBezTo>
                <a:lnTo>
                  <a:pt x="4144194" y="715186"/>
                </a:lnTo>
                <a:cubicBezTo>
                  <a:pt x="4148203" y="706935"/>
                  <a:pt x="4153840" y="699912"/>
                  <a:pt x="4161105" y="694117"/>
                </a:cubicBezTo>
                <a:cubicBezTo>
                  <a:pt x="4168371" y="688322"/>
                  <a:pt x="4176522" y="685296"/>
                  <a:pt x="4185558" y="685039"/>
                </a:cubicBezTo>
                <a:close/>
                <a:moveTo>
                  <a:pt x="4951461" y="683896"/>
                </a:moveTo>
                <a:cubicBezTo>
                  <a:pt x="4966994" y="684119"/>
                  <a:pt x="4978611" y="688240"/>
                  <a:pt x="4986311" y="696260"/>
                </a:cubicBezTo>
                <a:cubicBezTo>
                  <a:pt x="4994013" y="704280"/>
                  <a:pt x="4997858" y="714864"/>
                  <a:pt x="4997848" y="728012"/>
                </a:cubicBezTo>
                <a:cubicBezTo>
                  <a:pt x="4997686" y="733285"/>
                  <a:pt x="4997039" y="738043"/>
                  <a:pt x="4995907" y="742285"/>
                </a:cubicBezTo>
                <a:cubicBezTo>
                  <a:pt x="4994774" y="746527"/>
                  <a:pt x="4994127" y="748772"/>
                  <a:pt x="4993966" y="749019"/>
                </a:cubicBezTo>
                <a:lnTo>
                  <a:pt x="4913723" y="749019"/>
                </a:lnTo>
                <a:cubicBezTo>
                  <a:pt x="4913695" y="749066"/>
                  <a:pt x="4913580" y="749657"/>
                  <a:pt x="4913380" y="750792"/>
                </a:cubicBezTo>
                <a:cubicBezTo>
                  <a:pt x="4913180" y="751926"/>
                  <a:pt x="4913066" y="753318"/>
                  <a:pt x="4913037" y="754967"/>
                </a:cubicBezTo>
                <a:cubicBezTo>
                  <a:pt x="4913099" y="762780"/>
                  <a:pt x="4915663" y="769120"/>
                  <a:pt x="4920728" y="773987"/>
                </a:cubicBezTo>
                <a:cubicBezTo>
                  <a:pt x="4925793" y="778853"/>
                  <a:pt x="4932988" y="781361"/>
                  <a:pt x="4942313" y="781508"/>
                </a:cubicBezTo>
                <a:cubicBezTo>
                  <a:pt x="4948663" y="781350"/>
                  <a:pt x="4954563" y="780243"/>
                  <a:pt x="4960014" y="778186"/>
                </a:cubicBezTo>
                <a:cubicBezTo>
                  <a:pt x="4965464" y="776130"/>
                  <a:pt x="4969872" y="774074"/>
                  <a:pt x="4973238" y="772017"/>
                </a:cubicBezTo>
                <a:cubicBezTo>
                  <a:pt x="4976605" y="769961"/>
                  <a:pt x="4978337" y="768854"/>
                  <a:pt x="4978436" y="768695"/>
                </a:cubicBezTo>
                <a:lnTo>
                  <a:pt x="4986201" y="790642"/>
                </a:lnTo>
                <a:cubicBezTo>
                  <a:pt x="4986111" y="790831"/>
                  <a:pt x="4984057" y="792153"/>
                  <a:pt x="4980040" y="794608"/>
                </a:cubicBezTo>
                <a:cubicBezTo>
                  <a:pt x="4976024" y="797063"/>
                  <a:pt x="4970584" y="799519"/>
                  <a:pt x="4963721" y="801974"/>
                </a:cubicBezTo>
                <a:cubicBezTo>
                  <a:pt x="4956858" y="804429"/>
                  <a:pt x="4949112" y="805751"/>
                  <a:pt x="4940483" y="805940"/>
                </a:cubicBezTo>
                <a:cubicBezTo>
                  <a:pt x="4922217" y="805613"/>
                  <a:pt x="4908227" y="800787"/>
                  <a:pt x="4898512" y="791463"/>
                </a:cubicBezTo>
                <a:cubicBezTo>
                  <a:pt x="4888797" y="782139"/>
                  <a:pt x="4883894" y="770278"/>
                  <a:pt x="4883805" y="755883"/>
                </a:cubicBezTo>
                <a:cubicBezTo>
                  <a:pt x="4883920" y="742545"/>
                  <a:pt x="4886887" y="730466"/>
                  <a:pt x="4892705" y="719645"/>
                </a:cubicBezTo>
                <a:cubicBezTo>
                  <a:pt x="4898524" y="708824"/>
                  <a:pt x="4906502" y="700200"/>
                  <a:pt x="4916641" y="693772"/>
                </a:cubicBezTo>
                <a:cubicBezTo>
                  <a:pt x="4926779" y="687345"/>
                  <a:pt x="4938386" y="684053"/>
                  <a:pt x="4951461" y="683896"/>
                </a:cubicBezTo>
                <a:close/>
                <a:moveTo>
                  <a:pt x="4755027" y="683896"/>
                </a:moveTo>
                <a:cubicBezTo>
                  <a:pt x="4769060" y="684071"/>
                  <a:pt x="4779893" y="688516"/>
                  <a:pt x="4787526" y="697230"/>
                </a:cubicBezTo>
                <a:cubicBezTo>
                  <a:pt x="4795159" y="705944"/>
                  <a:pt x="4799023" y="717876"/>
                  <a:pt x="4799118" y="733026"/>
                </a:cubicBezTo>
                <a:cubicBezTo>
                  <a:pt x="4798927" y="747533"/>
                  <a:pt x="4795808" y="760238"/>
                  <a:pt x="4789761" y="771140"/>
                </a:cubicBezTo>
                <a:cubicBezTo>
                  <a:pt x="4783715" y="782041"/>
                  <a:pt x="4775891" y="790542"/>
                  <a:pt x="4766289" y="796641"/>
                </a:cubicBezTo>
                <a:cubicBezTo>
                  <a:pt x="4756686" y="802741"/>
                  <a:pt x="4746455" y="805840"/>
                  <a:pt x="4735596" y="805940"/>
                </a:cubicBezTo>
                <a:cubicBezTo>
                  <a:pt x="4728528" y="805954"/>
                  <a:pt x="4722089" y="804556"/>
                  <a:pt x="4716279" y="801744"/>
                </a:cubicBezTo>
                <a:cubicBezTo>
                  <a:pt x="4710469" y="798933"/>
                  <a:pt x="4705859" y="794623"/>
                  <a:pt x="4702449" y="788815"/>
                </a:cubicBezTo>
                <a:lnTo>
                  <a:pt x="4701992" y="788815"/>
                </a:lnTo>
                <a:cubicBezTo>
                  <a:pt x="4702006" y="788882"/>
                  <a:pt x="4701920" y="789890"/>
                  <a:pt x="4701735" y="791841"/>
                </a:cubicBezTo>
                <a:cubicBezTo>
                  <a:pt x="4701549" y="793791"/>
                  <a:pt x="4701177" y="796283"/>
                  <a:pt x="4700620" y="799318"/>
                </a:cubicBezTo>
                <a:lnTo>
                  <a:pt x="4691019" y="848917"/>
                </a:lnTo>
                <a:lnTo>
                  <a:pt x="4661987" y="848917"/>
                </a:lnTo>
                <a:lnTo>
                  <a:pt x="4688276" y="713359"/>
                </a:lnTo>
                <a:cubicBezTo>
                  <a:pt x="4688528" y="711848"/>
                  <a:pt x="4688366" y="710638"/>
                  <a:pt x="4687790" y="709728"/>
                </a:cubicBezTo>
                <a:cubicBezTo>
                  <a:pt x="4687214" y="708818"/>
                  <a:pt x="4686080" y="708352"/>
                  <a:pt x="4684390" y="708328"/>
                </a:cubicBezTo>
                <a:lnTo>
                  <a:pt x="4671359" y="708328"/>
                </a:lnTo>
                <a:lnTo>
                  <a:pt x="4675474" y="686639"/>
                </a:lnTo>
                <a:lnTo>
                  <a:pt x="4705421" y="686639"/>
                </a:lnTo>
                <a:cubicBezTo>
                  <a:pt x="4710245" y="686696"/>
                  <a:pt x="4713569" y="687553"/>
                  <a:pt x="4715393" y="689208"/>
                </a:cubicBezTo>
                <a:cubicBezTo>
                  <a:pt x="4717218" y="690863"/>
                  <a:pt x="4718084" y="692975"/>
                  <a:pt x="4717994" y="695543"/>
                </a:cubicBezTo>
                <a:cubicBezTo>
                  <a:pt x="4717951" y="696789"/>
                  <a:pt x="4717694" y="698292"/>
                  <a:pt x="4717222" y="700052"/>
                </a:cubicBezTo>
                <a:cubicBezTo>
                  <a:pt x="4716751" y="701812"/>
                  <a:pt x="4716322" y="703200"/>
                  <a:pt x="4715936" y="704218"/>
                </a:cubicBezTo>
                <a:lnTo>
                  <a:pt x="4716394" y="704218"/>
                </a:lnTo>
                <a:cubicBezTo>
                  <a:pt x="4720675" y="698177"/>
                  <a:pt x="4726114" y="693306"/>
                  <a:pt x="4732710" y="689605"/>
                </a:cubicBezTo>
                <a:cubicBezTo>
                  <a:pt x="4739306" y="685904"/>
                  <a:pt x="4746745" y="684001"/>
                  <a:pt x="4755027" y="683896"/>
                </a:cubicBezTo>
                <a:close/>
                <a:moveTo>
                  <a:pt x="4595683" y="683896"/>
                </a:moveTo>
                <a:cubicBezTo>
                  <a:pt x="4612090" y="684124"/>
                  <a:pt x="4625337" y="688863"/>
                  <a:pt x="4635423" y="698115"/>
                </a:cubicBezTo>
                <a:cubicBezTo>
                  <a:pt x="4645508" y="707367"/>
                  <a:pt x="4650696" y="719766"/>
                  <a:pt x="4650985" y="735313"/>
                </a:cubicBezTo>
                <a:cubicBezTo>
                  <a:pt x="4650774" y="749072"/>
                  <a:pt x="4647186" y="761240"/>
                  <a:pt x="4640222" y="771817"/>
                </a:cubicBezTo>
                <a:cubicBezTo>
                  <a:pt x="4633258" y="782394"/>
                  <a:pt x="4624184" y="790697"/>
                  <a:pt x="4613002" y="796726"/>
                </a:cubicBezTo>
                <a:cubicBezTo>
                  <a:pt x="4601819" y="802755"/>
                  <a:pt x="4589795" y="805826"/>
                  <a:pt x="4576930" y="805940"/>
                </a:cubicBezTo>
                <a:cubicBezTo>
                  <a:pt x="4560622" y="805732"/>
                  <a:pt x="4547403" y="801011"/>
                  <a:pt x="4537275" y="791778"/>
                </a:cubicBezTo>
                <a:cubicBezTo>
                  <a:pt x="4527146" y="782545"/>
                  <a:pt x="4521930" y="770051"/>
                  <a:pt x="4521626" y="754294"/>
                </a:cubicBezTo>
                <a:cubicBezTo>
                  <a:pt x="4521829" y="740682"/>
                  <a:pt x="4525383" y="728601"/>
                  <a:pt x="4532288" y="718053"/>
                </a:cubicBezTo>
                <a:cubicBezTo>
                  <a:pt x="4539193" y="707504"/>
                  <a:pt x="4548233" y="699204"/>
                  <a:pt x="4559407" y="693152"/>
                </a:cubicBezTo>
                <a:cubicBezTo>
                  <a:pt x="4570581" y="687101"/>
                  <a:pt x="4582673" y="684016"/>
                  <a:pt x="4595683" y="683896"/>
                </a:cubicBezTo>
                <a:close/>
                <a:moveTo>
                  <a:pt x="4465686" y="683896"/>
                </a:moveTo>
                <a:cubicBezTo>
                  <a:pt x="4481219" y="684119"/>
                  <a:pt x="4492836" y="688240"/>
                  <a:pt x="4500537" y="696260"/>
                </a:cubicBezTo>
                <a:cubicBezTo>
                  <a:pt x="4508237" y="704280"/>
                  <a:pt x="4512083" y="714864"/>
                  <a:pt x="4512073" y="728012"/>
                </a:cubicBezTo>
                <a:cubicBezTo>
                  <a:pt x="4511911" y="733285"/>
                  <a:pt x="4511264" y="738043"/>
                  <a:pt x="4510131" y="742285"/>
                </a:cubicBezTo>
                <a:cubicBezTo>
                  <a:pt x="4508999" y="746527"/>
                  <a:pt x="4508352" y="748772"/>
                  <a:pt x="4508190" y="749019"/>
                </a:cubicBezTo>
                <a:lnTo>
                  <a:pt x="4427948" y="749019"/>
                </a:lnTo>
                <a:cubicBezTo>
                  <a:pt x="4427920" y="749066"/>
                  <a:pt x="4427805" y="749657"/>
                  <a:pt x="4427605" y="750792"/>
                </a:cubicBezTo>
                <a:cubicBezTo>
                  <a:pt x="4427405" y="751926"/>
                  <a:pt x="4427291" y="753318"/>
                  <a:pt x="4427262" y="754967"/>
                </a:cubicBezTo>
                <a:cubicBezTo>
                  <a:pt x="4427324" y="762780"/>
                  <a:pt x="4429888" y="769120"/>
                  <a:pt x="4434953" y="773987"/>
                </a:cubicBezTo>
                <a:cubicBezTo>
                  <a:pt x="4440018" y="778853"/>
                  <a:pt x="4447213" y="781361"/>
                  <a:pt x="4456538" y="781508"/>
                </a:cubicBezTo>
                <a:cubicBezTo>
                  <a:pt x="4462888" y="781350"/>
                  <a:pt x="4468788" y="780243"/>
                  <a:pt x="4474239" y="778186"/>
                </a:cubicBezTo>
                <a:cubicBezTo>
                  <a:pt x="4479689" y="776130"/>
                  <a:pt x="4484097" y="774074"/>
                  <a:pt x="4487464" y="772017"/>
                </a:cubicBezTo>
                <a:cubicBezTo>
                  <a:pt x="4490830" y="769961"/>
                  <a:pt x="4492562" y="768854"/>
                  <a:pt x="4492661" y="768695"/>
                </a:cubicBezTo>
                <a:lnTo>
                  <a:pt x="4500426" y="790642"/>
                </a:lnTo>
                <a:cubicBezTo>
                  <a:pt x="4500336" y="790831"/>
                  <a:pt x="4498282" y="792153"/>
                  <a:pt x="4494266" y="794608"/>
                </a:cubicBezTo>
                <a:cubicBezTo>
                  <a:pt x="4490249" y="797063"/>
                  <a:pt x="4484809" y="799519"/>
                  <a:pt x="4477946" y="801974"/>
                </a:cubicBezTo>
                <a:cubicBezTo>
                  <a:pt x="4471083" y="804429"/>
                  <a:pt x="4463337" y="805751"/>
                  <a:pt x="4454708" y="805940"/>
                </a:cubicBezTo>
                <a:cubicBezTo>
                  <a:pt x="4436442" y="805613"/>
                  <a:pt x="4422452" y="800787"/>
                  <a:pt x="4412737" y="791463"/>
                </a:cubicBezTo>
                <a:cubicBezTo>
                  <a:pt x="4403022" y="782139"/>
                  <a:pt x="4398120" y="770278"/>
                  <a:pt x="4398030" y="755883"/>
                </a:cubicBezTo>
                <a:cubicBezTo>
                  <a:pt x="4398145" y="742545"/>
                  <a:pt x="4401112" y="730466"/>
                  <a:pt x="4406930" y="719645"/>
                </a:cubicBezTo>
                <a:cubicBezTo>
                  <a:pt x="4412749" y="708824"/>
                  <a:pt x="4420727" y="700200"/>
                  <a:pt x="4430865" y="693772"/>
                </a:cubicBezTo>
                <a:cubicBezTo>
                  <a:pt x="4441004" y="687345"/>
                  <a:pt x="4452611" y="684053"/>
                  <a:pt x="4465686" y="683896"/>
                </a:cubicBezTo>
                <a:close/>
                <a:moveTo>
                  <a:pt x="4335927" y="683896"/>
                </a:moveTo>
                <a:cubicBezTo>
                  <a:pt x="4349960" y="684071"/>
                  <a:pt x="4360793" y="688516"/>
                  <a:pt x="4368426" y="697230"/>
                </a:cubicBezTo>
                <a:cubicBezTo>
                  <a:pt x="4376059" y="705944"/>
                  <a:pt x="4379923" y="717876"/>
                  <a:pt x="4380018" y="733026"/>
                </a:cubicBezTo>
                <a:cubicBezTo>
                  <a:pt x="4379827" y="747533"/>
                  <a:pt x="4376708" y="760238"/>
                  <a:pt x="4370661" y="771140"/>
                </a:cubicBezTo>
                <a:cubicBezTo>
                  <a:pt x="4364615" y="782041"/>
                  <a:pt x="4356791" y="790542"/>
                  <a:pt x="4347189" y="796641"/>
                </a:cubicBezTo>
                <a:cubicBezTo>
                  <a:pt x="4337586" y="802741"/>
                  <a:pt x="4327356" y="805840"/>
                  <a:pt x="4316496" y="805940"/>
                </a:cubicBezTo>
                <a:cubicBezTo>
                  <a:pt x="4309429" y="805954"/>
                  <a:pt x="4302989" y="804556"/>
                  <a:pt x="4297179" y="801744"/>
                </a:cubicBezTo>
                <a:cubicBezTo>
                  <a:pt x="4291369" y="798933"/>
                  <a:pt x="4286759" y="794623"/>
                  <a:pt x="4283349" y="788815"/>
                </a:cubicBezTo>
                <a:lnTo>
                  <a:pt x="4282892" y="788815"/>
                </a:lnTo>
                <a:cubicBezTo>
                  <a:pt x="4282906" y="788882"/>
                  <a:pt x="4282820" y="789890"/>
                  <a:pt x="4282635" y="791841"/>
                </a:cubicBezTo>
                <a:cubicBezTo>
                  <a:pt x="4282449" y="793791"/>
                  <a:pt x="4282077" y="796283"/>
                  <a:pt x="4281520" y="799318"/>
                </a:cubicBezTo>
                <a:lnTo>
                  <a:pt x="4271919" y="848917"/>
                </a:lnTo>
                <a:lnTo>
                  <a:pt x="4242887" y="848917"/>
                </a:lnTo>
                <a:lnTo>
                  <a:pt x="4269176" y="713359"/>
                </a:lnTo>
                <a:cubicBezTo>
                  <a:pt x="4269428" y="711848"/>
                  <a:pt x="4269266" y="710638"/>
                  <a:pt x="4268690" y="709728"/>
                </a:cubicBezTo>
                <a:cubicBezTo>
                  <a:pt x="4268114" y="708818"/>
                  <a:pt x="4266980" y="708352"/>
                  <a:pt x="4265289" y="708328"/>
                </a:cubicBezTo>
                <a:lnTo>
                  <a:pt x="4252259" y="708328"/>
                </a:lnTo>
                <a:lnTo>
                  <a:pt x="4256374" y="686639"/>
                </a:lnTo>
                <a:lnTo>
                  <a:pt x="4286321" y="686639"/>
                </a:lnTo>
                <a:cubicBezTo>
                  <a:pt x="4291145" y="686696"/>
                  <a:pt x="4294469" y="687553"/>
                  <a:pt x="4296293" y="689208"/>
                </a:cubicBezTo>
                <a:cubicBezTo>
                  <a:pt x="4298118" y="690863"/>
                  <a:pt x="4298984" y="692975"/>
                  <a:pt x="4298894" y="695543"/>
                </a:cubicBezTo>
                <a:cubicBezTo>
                  <a:pt x="4298851" y="696789"/>
                  <a:pt x="4298594" y="698292"/>
                  <a:pt x="4298122" y="700052"/>
                </a:cubicBezTo>
                <a:cubicBezTo>
                  <a:pt x="4297651" y="701812"/>
                  <a:pt x="4297222" y="703200"/>
                  <a:pt x="4296836" y="704218"/>
                </a:cubicBezTo>
                <a:lnTo>
                  <a:pt x="4297294" y="704218"/>
                </a:lnTo>
                <a:cubicBezTo>
                  <a:pt x="4301575" y="698177"/>
                  <a:pt x="4307014" y="693306"/>
                  <a:pt x="4313610" y="689605"/>
                </a:cubicBezTo>
                <a:cubicBezTo>
                  <a:pt x="4320206" y="685904"/>
                  <a:pt x="4327645" y="684001"/>
                  <a:pt x="4335927" y="683896"/>
                </a:cubicBezTo>
                <a:close/>
                <a:moveTo>
                  <a:pt x="4024182" y="683896"/>
                </a:moveTo>
                <a:cubicBezTo>
                  <a:pt x="4040590" y="684124"/>
                  <a:pt x="4053837" y="688863"/>
                  <a:pt x="4063922" y="698115"/>
                </a:cubicBezTo>
                <a:cubicBezTo>
                  <a:pt x="4074008" y="707367"/>
                  <a:pt x="4079196" y="719766"/>
                  <a:pt x="4079485" y="735313"/>
                </a:cubicBezTo>
                <a:cubicBezTo>
                  <a:pt x="4079274" y="749072"/>
                  <a:pt x="4075686" y="761240"/>
                  <a:pt x="4068722" y="771817"/>
                </a:cubicBezTo>
                <a:cubicBezTo>
                  <a:pt x="4061758" y="782394"/>
                  <a:pt x="4052684" y="790697"/>
                  <a:pt x="4041502" y="796726"/>
                </a:cubicBezTo>
                <a:cubicBezTo>
                  <a:pt x="4030319" y="802755"/>
                  <a:pt x="4018295" y="805826"/>
                  <a:pt x="4005430" y="805940"/>
                </a:cubicBezTo>
                <a:cubicBezTo>
                  <a:pt x="3989121" y="805732"/>
                  <a:pt x="3975903" y="801011"/>
                  <a:pt x="3965775" y="791778"/>
                </a:cubicBezTo>
                <a:cubicBezTo>
                  <a:pt x="3955646" y="782545"/>
                  <a:pt x="3950430" y="770051"/>
                  <a:pt x="3950126" y="754294"/>
                </a:cubicBezTo>
                <a:cubicBezTo>
                  <a:pt x="3950329" y="740682"/>
                  <a:pt x="3953883" y="728601"/>
                  <a:pt x="3960788" y="718053"/>
                </a:cubicBezTo>
                <a:cubicBezTo>
                  <a:pt x="3967693" y="707504"/>
                  <a:pt x="3976733" y="699204"/>
                  <a:pt x="3987907" y="693152"/>
                </a:cubicBezTo>
                <a:cubicBezTo>
                  <a:pt x="3999081" y="687101"/>
                  <a:pt x="4011173" y="684016"/>
                  <a:pt x="4024182" y="683896"/>
                </a:cubicBezTo>
                <a:close/>
                <a:moveTo>
                  <a:pt x="3751311" y="683896"/>
                </a:moveTo>
                <a:cubicBezTo>
                  <a:pt x="3766844" y="684119"/>
                  <a:pt x="3778461" y="688240"/>
                  <a:pt x="3786162" y="696260"/>
                </a:cubicBezTo>
                <a:cubicBezTo>
                  <a:pt x="3793862" y="704280"/>
                  <a:pt x="3797708" y="714864"/>
                  <a:pt x="3797698" y="728012"/>
                </a:cubicBezTo>
                <a:cubicBezTo>
                  <a:pt x="3797536" y="733285"/>
                  <a:pt x="3796889" y="738043"/>
                  <a:pt x="3795757" y="742285"/>
                </a:cubicBezTo>
                <a:cubicBezTo>
                  <a:pt x="3794624" y="746527"/>
                  <a:pt x="3793977" y="748772"/>
                  <a:pt x="3793815" y="749019"/>
                </a:cubicBezTo>
                <a:lnTo>
                  <a:pt x="3713573" y="749019"/>
                </a:lnTo>
                <a:cubicBezTo>
                  <a:pt x="3713545" y="749066"/>
                  <a:pt x="3713430" y="749657"/>
                  <a:pt x="3713230" y="750792"/>
                </a:cubicBezTo>
                <a:cubicBezTo>
                  <a:pt x="3713030" y="751926"/>
                  <a:pt x="3712916" y="753318"/>
                  <a:pt x="3712887" y="754967"/>
                </a:cubicBezTo>
                <a:cubicBezTo>
                  <a:pt x="3712949" y="762780"/>
                  <a:pt x="3715512" y="769120"/>
                  <a:pt x="3720578" y="773987"/>
                </a:cubicBezTo>
                <a:cubicBezTo>
                  <a:pt x="3725643" y="778853"/>
                  <a:pt x="3732838" y="781361"/>
                  <a:pt x="3742162" y="781508"/>
                </a:cubicBezTo>
                <a:cubicBezTo>
                  <a:pt x="3748513" y="781350"/>
                  <a:pt x="3754413" y="780243"/>
                  <a:pt x="3759863" y="778186"/>
                </a:cubicBezTo>
                <a:cubicBezTo>
                  <a:pt x="3765314" y="776130"/>
                  <a:pt x="3769722" y="774074"/>
                  <a:pt x="3773088" y="772017"/>
                </a:cubicBezTo>
                <a:cubicBezTo>
                  <a:pt x="3776455" y="769961"/>
                  <a:pt x="3778187" y="768854"/>
                  <a:pt x="3778286" y="768695"/>
                </a:cubicBezTo>
                <a:lnTo>
                  <a:pt x="3786051" y="790642"/>
                </a:lnTo>
                <a:cubicBezTo>
                  <a:pt x="3785961" y="790831"/>
                  <a:pt x="3783907" y="792153"/>
                  <a:pt x="3779890" y="794608"/>
                </a:cubicBezTo>
                <a:cubicBezTo>
                  <a:pt x="3775874" y="797063"/>
                  <a:pt x="3770433" y="799519"/>
                  <a:pt x="3763570" y="801974"/>
                </a:cubicBezTo>
                <a:cubicBezTo>
                  <a:pt x="3756708" y="804429"/>
                  <a:pt x="3748962" y="805751"/>
                  <a:pt x="3740333" y="805940"/>
                </a:cubicBezTo>
                <a:cubicBezTo>
                  <a:pt x="3722067" y="805613"/>
                  <a:pt x="3708077" y="800787"/>
                  <a:pt x="3698362" y="791463"/>
                </a:cubicBezTo>
                <a:cubicBezTo>
                  <a:pt x="3688647" y="782139"/>
                  <a:pt x="3683744" y="770278"/>
                  <a:pt x="3683655" y="755883"/>
                </a:cubicBezTo>
                <a:cubicBezTo>
                  <a:pt x="3683770" y="742545"/>
                  <a:pt x="3686737" y="730466"/>
                  <a:pt x="3692555" y="719645"/>
                </a:cubicBezTo>
                <a:cubicBezTo>
                  <a:pt x="3698374" y="708824"/>
                  <a:pt x="3706352" y="700200"/>
                  <a:pt x="3716490" y="693772"/>
                </a:cubicBezTo>
                <a:cubicBezTo>
                  <a:pt x="3726629" y="687345"/>
                  <a:pt x="3738236" y="684053"/>
                  <a:pt x="3751311" y="683896"/>
                </a:cubicBezTo>
                <a:close/>
                <a:moveTo>
                  <a:pt x="3629782" y="683896"/>
                </a:moveTo>
                <a:cubicBezTo>
                  <a:pt x="3639736" y="683910"/>
                  <a:pt x="3647635" y="686565"/>
                  <a:pt x="3653478" y="691861"/>
                </a:cubicBezTo>
                <a:cubicBezTo>
                  <a:pt x="3659321" y="697156"/>
                  <a:pt x="3662310" y="705007"/>
                  <a:pt x="3662443" y="715414"/>
                </a:cubicBezTo>
                <a:cubicBezTo>
                  <a:pt x="3662327" y="720480"/>
                  <a:pt x="3661518" y="726859"/>
                  <a:pt x="3660015" y="734550"/>
                </a:cubicBezTo>
                <a:cubicBezTo>
                  <a:pt x="3658511" y="742241"/>
                  <a:pt x="3657008" y="749655"/>
                  <a:pt x="3655504" y="756790"/>
                </a:cubicBezTo>
                <a:cubicBezTo>
                  <a:pt x="3654000" y="763925"/>
                  <a:pt x="3653189" y="769192"/>
                  <a:pt x="3653070" y="772589"/>
                </a:cubicBezTo>
                <a:cubicBezTo>
                  <a:pt x="3653108" y="776182"/>
                  <a:pt x="3654004" y="778659"/>
                  <a:pt x="3655756" y="780022"/>
                </a:cubicBezTo>
                <a:cubicBezTo>
                  <a:pt x="3657509" y="781384"/>
                  <a:pt x="3659890" y="782032"/>
                  <a:pt x="3662900" y="781966"/>
                </a:cubicBezTo>
                <a:cubicBezTo>
                  <a:pt x="3664310" y="781947"/>
                  <a:pt x="3665491" y="781870"/>
                  <a:pt x="3666443" y="781737"/>
                </a:cubicBezTo>
                <a:cubicBezTo>
                  <a:pt x="3667396" y="781604"/>
                  <a:pt x="3667891" y="781527"/>
                  <a:pt x="3667929" y="781508"/>
                </a:cubicBezTo>
                <a:lnTo>
                  <a:pt x="3663814" y="803198"/>
                </a:lnTo>
                <a:cubicBezTo>
                  <a:pt x="3663786" y="803226"/>
                  <a:pt x="3662757" y="803340"/>
                  <a:pt x="3660728" y="803540"/>
                </a:cubicBezTo>
                <a:cubicBezTo>
                  <a:pt x="3658700" y="803740"/>
                  <a:pt x="3655842" y="803854"/>
                  <a:pt x="3652157" y="803883"/>
                </a:cubicBezTo>
                <a:cubicBezTo>
                  <a:pt x="3647991" y="803993"/>
                  <a:pt x="3643711" y="803544"/>
                  <a:pt x="3639316" y="802538"/>
                </a:cubicBezTo>
                <a:cubicBezTo>
                  <a:pt x="3634922" y="801532"/>
                  <a:pt x="3631201" y="799308"/>
                  <a:pt x="3628151" y="795866"/>
                </a:cubicBezTo>
                <a:cubicBezTo>
                  <a:pt x="3625102" y="792424"/>
                  <a:pt x="3623512" y="787104"/>
                  <a:pt x="3623380" y="779907"/>
                </a:cubicBezTo>
                <a:cubicBezTo>
                  <a:pt x="3623491" y="775596"/>
                  <a:pt x="3624260" y="769760"/>
                  <a:pt x="3625690" y="762400"/>
                </a:cubicBezTo>
                <a:cubicBezTo>
                  <a:pt x="3627120" y="755039"/>
                  <a:pt x="3628550" y="747780"/>
                  <a:pt x="3629981" y="740622"/>
                </a:cubicBezTo>
                <a:cubicBezTo>
                  <a:pt x="3631411" y="733464"/>
                  <a:pt x="3632183" y="728033"/>
                  <a:pt x="3632296" y="724330"/>
                </a:cubicBezTo>
                <a:cubicBezTo>
                  <a:pt x="3632334" y="719948"/>
                  <a:pt x="3631172" y="716538"/>
                  <a:pt x="3628810" y="714100"/>
                </a:cubicBezTo>
                <a:cubicBezTo>
                  <a:pt x="3626448" y="711662"/>
                  <a:pt x="3622657" y="710423"/>
                  <a:pt x="3617437" y="710385"/>
                </a:cubicBezTo>
                <a:cubicBezTo>
                  <a:pt x="3607188" y="710733"/>
                  <a:pt x="3598368" y="714895"/>
                  <a:pt x="3590977" y="722872"/>
                </a:cubicBezTo>
                <a:cubicBezTo>
                  <a:pt x="3583585" y="730850"/>
                  <a:pt x="3578765" y="740556"/>
                  <a:pt x="3576518" y="751990"/>
                </a:cubicBezTo>
                <a:lnTo>
                  <a:pt x="3566459" y="803197"/>
                </a:lnTo>
                <a:lnTo>
                  <a:pt x="3537427" y="803197"/>
                </a:lnTo>
                <a:lnTo>
                  <a:pt x="3555029" y="713357"/>
                </a:lnTo>
                <a:cubicBezTo>
                  <a:pt x="3555272" y="711847"/>
                  <a:pt x="3555072" y="710638"/>
                  <a:pt x="3554429" y="709728"/>
                </a:cubicBezTo>
                <a:cubicBezTo>
                  <a:pt x="3553786" y="708818"/>
                  <a:pt x="3552615" y="708352"/>
                  <a:pt x="3550914" y="708328"/>
                </a:cubicBezTo>
                <a:lnTo>
                  <a:pt x="3537884" y="708328"/>
                </a:lnTo>
                <a:lnTo>
                  <a:pt x="3541999" y="686639"/>
                </a:lnTo>
                <a:lnTo>
                  <a:pt x="3572632" y="686639"/>
                </a:lnTo>
                <a:cubicBezTo>
                  <a:pt x="3577175" y="686654"/>
                  <a:pt x="3580490" y="687538"/>
                  <a:pt x="3582575" y="689293"/>
                </a:cubicBezTo>
                <a:cubicBezTo>
                  <a:pt x="3584662" y="691048"/>
                  <a:pt x="3585690" y="693588"/>
                  <a:pt x="3585662" y="696913"/>
                </a:cubicBezTo>
                <a:cubicBezTo>
                  <a:pt x="3585647" y="698325"/>
                  <a:pt x="3585390" y="700352"/>
                  <a:pt x="3584890" y="702992"/>
                </a:cubicBezTo>
                <a:cubicBezTo>
                  <a:pt x="3584390" y="705632"/>
                  <a:pt x="3583733" y="707944"/>
                  <a:pt x="3582918" y="709929"/>
                </a:cubicBezTo>
                <a:lnTo>
                  <a:pt x="3583376" y="709929"/>
                </a:lnTo>
                <a:cubicBezTo>
                  <a:pt x="3584071" y="708241"/>
                  <a:pt x="3586287" y="705349"/>
                  <a:pt x="3590022" y="701251"/>
                </a:cubicBezTo>
                <a:cubicBezTo>
                  <a:pt x="3593757" y="697153"/>
                  <a:pt x="3598953" y="693297"/>
                  <a:pt x="3605609" y="689681"/>
                </a:cubicBezTo>
                <a:cubicBezTo>
                  <a:pt x="3612265" y="686066"/>
                  <a:pt x="3620323" y="684137"/>
                  <a:pt x="3629782" y="683896"/>
                </a:cubicBezTo>
                <a:close/>
                <a:moveTo>
                  <a:pt x="3396200" y="683896"/>
                </a:moveTo>
                <a:cubicBezTo>
                  <a:pt x="3402498" y="683843"/>
                  <a:pt x="3409231" y="684711"/>
                  <a:pt x="3416401" y="686501"/>
                </a:cubicBezTo>
                <a:cubicBezTo>
                  <a:pt x="3423571" y="688291"/>
                  <a:pt x="3429509" y="691325"/>
                  <a:pt x="3434215" y="695603"/>
                </a:cubicBezTo>
                <a:cubicBezTo>
                  <a:pt x="3438921" y="699880"/>
                  <a:pt x="3440727" y="705722"/>
                  <a:pt x="3439634" y="713130"/>
                </a:cubicBezTo>
                <a:lnTo>
                  <a:pt x="3436662" y="727766"/>
                </a:lnTo>
                <a:lnTo>
                  <a:pt x="3411745" y="727766"/>
                </a:lnTo>
                <a:lnTo>
                  <a:pt x="3413116" y="720448"/>
                </a:lnTo>
                <a:cubicBezTo>
                  <a:pt x="3413564" y="716551"/>
                  <a:pt x="3411811" y="713597"/>
                  <a:pt x="3407858" y="711586"/>
                </a:cubicBezTo>
                <a:cubicBezTo>
                  <a:pt x="3403906" y="709576"/>
                  <a:pt x="3399181" y="708566"/>
                  <a:pt x="3393685" y="708556"/>
                </a:cubicBezTo>
                <a:cubicBezTo>
                  <a:pt x="3385745" y="708681"/>
                  <a:pt x="3378562" y="710795"/>
                  <a:pt x="3372138" y="714900"/>
                </a:cubicBezTo>
                <a:cubicBezTo>
                  <a:pt x="3365713" y="719005"/>
                  <a:pt x="3360596" y="724356"/>
                  <a:pt x="3356787" y="730951"/>
                </a:cubicBezTo>
                <a:cubicBezTo>
                  <a:pt x="3352979" y="737546"/>
                  <a:pt x="3351029" y="744641"/>
                  <a:pt x="3350937" y="752236"/>
                </a:cubicBezTo>
                <a:cubicBezTo>
                  <a:pt x="3350942" y="760759"/>
                  <a:pt x="3353561" y="767725"/>
                  <a:pt x="3358795" y="773133"/>
                </a:cubicBezTo>
                <a:cubicBezTo>
                  <a:pt x="3364029" y="778540"/>
                  <a:pt x="3371849" y="781332"/>
                  <a:pt x="3382255" y="781508"/>
                </a:cubicBezTo>
                <a:cubicBezTo>
                  <a:pt x="3389713" y="781328"/>
                  <a:pt x="3396337" y="780063"/>
                  <a:pt x="3402127" y="777714"/>
                </a:cubicBezTo>
                <a:cubicBezTo>
                  <a:pt x="3407916" y="775365"/>
                  <a:pt x="3412474" y="773016"/>
                  <a:pt x="3415800" y="770667"/>
                </a:cubicBezTo>
                <a:cubicBezTo>
                  <a:pt x="3419126" y="768318"/>
                  <a:pt x="3420822" y="767053"/>
                  <a:pt x="3420889" y="766872"/>
                </a:cubicBezTo>
                <a:lnTo>
                  <a:pt x="3428661" y="788815"/>
                </a:lnTo>
                <a:cubicBezTo>
                  <a:pt x="3428636" y="789027"/>
                  <a:pt x="3426705" y="790507"/>
                  <a:pt x="3422870" y="793255"/>
                </a:cubicBezTo>
                <a:cubicBezTo>
                  <a:pt x="3419035" y="796003"/>
                  <a:pt x="3413447" y="798752"/>
                  <a:pt x="3406106" y="801500"/>
                </a:cubicBezTo>
                <a:cubicBezTo>
                  <a:pt x="3398765" y="804249"/>
                  <a:pt x="3389824" y="805729"/>
                  <a:pt x="3379283" y="805940"/>
                </a:cubicBezTo>
                <a:cubicBezTo>
                  <a:pt x="3360876" y="805646"/>
                  <a:pt x="3346671" y="800754"/>
                  <a:pt x="3336667" y="791264"/>
                </a:cubicBezTo>
                <a:cubicBezTo>
                  <a:pt x="3326663" y="781775"/>
                  <a:pt x="3321599" y="769451"/>
                  <a:pt x="3321476" y="754294"/>
                </a:cubicBezTo>
                <a:cubicBezTo>
                  <a:pt x="3321594" y="742122"/>
                  <a:pt x="3324835" y="730719"/>
                  <a:pt x="3331197" y="720085"/>
                </a:cubicBezTo>
                <a:cubicBezTo>
                  <a:pt x="3337559" y="709452"/>
                  <a:pt x="3346335" y="700813"/>
                  <a:pt x="3357523" y="694169"/>
                </a:cubicBezTo>
                <a:cubicBezTo>
                  <a:pt x="3368711" y="687525"/>
                  <a:pt x="3381604" y="684100"/>
                  <a:pt x="3396200" y="683896"/>
                </a:cubicBezTo>
                <a:close/>
                <a:moveTo>
                  <a:pt x="3036936" y="683896"/>
                </a:moveTo>
                <a:cubicBezTo>
                  <a:pt x="3052469" y="684119"/>
                  <a:pt x="3064086" y="688240"/>
                  <a:pt x="3071787" y="696260"/>
                </a:cubicBezTo>
                <a:cubicBezTo>
                  <a:pt x="3079487" y="704280"/>
                  <a:pt x="3083333" y="714864"/>
                  <a:pt x="3083323" y="728012"/>
                </a:cubicBezTo>
                <a:cubicBezTo>
                  <a:pt x="3083161" y="733285"/>
                  <a:pt x="3082514" y="738043"/>
                  <a:pt x="3081381" y="742285"/>
                </a:cubicBezTo>
                <a:cubicBezTo>
                  <a:pt x="3080249" y="746527"/>
                  <a:pt x="3079602" y="748772"/>
                  <a:pt x="3079440" y="749019"/>
                </a:cubicBezTo>
                <a:lnTo>
                  <a:pt x="2999198" y="749019"/>
                </a:lnTo>
                <a:cubicBezTo>
                  <a:pt x="2999169" y="749066"/>
                  <a:pt x="2999055" y="749657"/>
                  <a:pt x="2998855" y="750792"/>
                </a:cubicBezTo>
                <a:cubicBezTo>
                  <a:pt x="2998655" y="751926"/>
                  <a:pt x="2998541" y="753318"/>
                  <a:pt x="2998512" y="754967"/>
                </a:cubicBezTo>
                <a:cubicBezTo>
                  <a:pt x="2998574" y="762780"/>
                  <a:pt x="3001138" y="769120"/>
                  <a:pt x="3006203" y="773987"/>
                </a:cubicBezTo>
                <a:cubicBezTo>
                  <a:pt x="3011268" y="778853"/>
                  <a:pt x="3018463" y="781361"/>
                  <a:pt x="3027787" y="781508"/>
                </a:cubicBezTo>
                <a:cubicBezTo>
                  <a:pt x="3034138" y="781350"/>
                  <a:pt x="3040038" y="780243"/>
                  <a:pt x="3045488" y="778186"/>
                </a:cubicBezTo>
                <a:cubicBezTo>
                  <a:pt x="3050939" y="776130"/>
                  <a:pt x="3055347" y="774074"/>
                  <a:pt x="3058714" y="772017"/>
                </a:cubicBezTo>
                <a:cubicBezTo>
                  <a:pt x="3062080" y="769961"/>
                  <a:pt x="3063812" y="768854"/>
                  <a:pt x="3063911" y="768695"/>
                </a:cubicBezTo>
                <a:lnTo>
                  <a:pt x="3071676" y="790642"/>
                </a:lnTo>
                <a:cubicBezTo>
                  <a:pt x="3071586" y="790831"/>
                  <a:pt x="3069532" y="792153"/>
                  <a:pt x="3065515" y="794608"/>
                </a:cubicBezTo>
                <a:cubicBezTo>
                  <a:pt x="3061499" y="797063"/>
                  <a:pt x="3056058" y="799519"/>
                  <a:pt x="3049195" y="801974"/>
                </a:cubicBezTo>
                <a:cubicBezTo>
                  <a:pt x="3042333" y="804429"/>
                  <a:pt x="3034586" y="805751"/>
                  <a:pt x="3025958" y="805940"/>
                </a:cubicBezTo>
                <a:cubicBezTo>
                  <a:pt x="3007692" y="805613"/>
                  <a:pt x="2993702" y="800787"/>
                  <a:pt x="2983987" y="791463"/>
                </a:cubicBezTo>
                <a:cubicBezTo>
                  <a:pt x="2974272" y="782139"/>
                  <a:pt x="2969369" y="770278"/>
                  <a:pt x="2969280" y="755883"/>
                </a:cubicBezTo>
                <a:cubicBezTo>
                  <a:pt x="2969395" y="742545"/>
                  <a:pt x="2972362" y="730466"/>
                  <a:pt x="2978180" y="719645"/>
                </a:cubicBezTo>
                <a:cubicBezTo>
                  <a:pt x="2983999" y="708824"/>
                  <a:pt x="2991977" y="700200"/>
                  <a:pt x="3002115" y="693772"/>
                </a:cubicBezTo>
                <a:cubicBezTo>
                  <a:pt x="3012254" y="687345"/>
                  <a:pt x="3023861" y="684053"/>
                  <a:pt x="3036936" y="683896"/>
                </a:cubicBezTo>
                <a:close/>
                <a:moveTo>
                  <a:pt x="2836463" y="683896"/>
                </a:moveTo>
                <a:cubicBezTo>
                  <a:pt x="2844645" y="683915"/>
                  <a:pt x="2851198" y="686161"/>
                  <a:pt x="2856123" y="690633"/>
                </a:cubicBezTo>
                <a:cubicBezTo>
                  <a:pt x="2861048" y="695105"/>
                  <a:pt x="2863943" y="701689"/>
                  <a:pt x="2864810" y="710385"/>
                </a:cubicBezTo>
                <a:lnTo>
                  <a:pt x="2865267" y="710385"/>
                </a:lnTo>
                <a:cubicBezTo>
                  <a:pt x="2869801" y="702888"/>
                  <a:pt x="2875821" y="696646"/>
                  <a:pt x="2883326" y="691660"/>
                </a:cubicBezTo>
                <a:cubicBezTo>
                  <a:pt x="2890832" y="686674"/>
                  <a:pt x="2899366" y="684086"/>
                  <a:pt x="2908929" y="683896"/>
                </a:cubicBezTo>
                <a:cubicBezTo>
                  <a:pt x="2918556" y="683920"/>
                  <a:pt x="2926255" y="686613"/>
                  <a:pt x="2932026" y="691975"/>
                </a:cubicBezTo>
                <a:cubicBezTo>
                  <a:pt x="2937798" y="697337"/>
                  <a:pt x="2940757" y="705226"/>
                  <a:pt x="2940905" y="715643"/>
                </a:cubicBezTo>
                <a:cubicBezTo>
                  <a:pt x="2940789" y="720490"/>
                  <a:pt x="2939980" y="726747"/>
                  <a:pt x="2938477" y="734415"/>
                </a:cubicBezTo>
                <a:cubicBezTo>
                  <a:pt x="2936974" y="742082"/>
                  <a:pt x="2935470" y="749509"/>
                  <a:pt x="2933966" y="756697"/>
                </a:cubicBezTo>
                <a:cubicBezTo>
                  <a:pt x="2932462" y="763884"/>
                  <a:pt x="2931651" y="769182"/>
                  <a:pt x="2931532" y="772589"/>
                </a:cubicBezTo>
                <a:cubicBezTo>
                  <a:pt x="2931561" y="776182"/>
                  <a:pt x="2932418" y="778659"/>
                  <a:pt x="2934104" y="780022"/>
                </a:cubicBezTo>
                <a:cubicBezTo>
                  <a:pt x="2935790" y="781384"/>
                  <a:pt x="2938133" y="782032"/>
                  <a:pt x="2941133" y="781966"/>
                </a:cubicBezTo>
                <a:cubicBezTo>
                  <a:pt x="2942543" y="781947"/>
                  <a:pt x="2943724" y="781870"/>
                  <a:pt x="2944677" y="781737"/>
                </a:cubicBezTo>
                <a:cubicBezTo>
                  <a:pt x="2945629" y="781604"/>
                  <a:pt x="2946124" y="781527"/>
                  <a:pt x="2946163" y="781508"/>
                </a:cubicBezTo>
                <a:lnTo>
                  <a:pt x="2942048" y="803198"/>
                </a:lnTo>
                <a:cubicBezTo>
                  <a:pt x="2942015" y="803226"/>
                  <a:pt x="2940996" y="803340"/>
                  <a:pt x="2938990" y="803540"/>
                </a:cubicBezTo>
                <a:cubicBezTo>
                  <a:pt x="2936985" y="803740"/>
                  <a:pt x="2934195" y="803854"/>
                  <a:pt x="2930618" y="803883"/>
                </a:cubicBezTo>
                <a:cubicBezTo>
                  <a:pt x="2926378" y="803993"/>
                  <a:pt x="2922045" y="803544"/>
                  <a:pt x="2917618" y="802538"/>
                </a:cubicBezTo>
                <a:cubicBezTo>
                  <a:pt x="2913191" y="801532"/>
                  <a:pt x="2909450" y="799308"/>
                  <a:pt x="2906393" y="795866"/>
                </a:cubicBezTo>
                <a:cubicBezTo>
                  <a:pt x="2903337" y="792424"/>
                  <a:pt x="2901744" y="787104"/>
                  <a:pt x="2901614" y="779907"/>
                </a:cubicBezTo>
                <a:cubicBezTo>
                  <a:pt x="2901727" y="775726"/>
                  <a:pt x="2902517" y="769885"/>
                  <a:pt x="2903983" y="762383"/>
                </a:cubicBezTo>
                <a:cubicBezTo>
                  <a:pt x="2905450" y="754881"/>
                  <a:pt x="2906916" y="747481"/>
                  <a:pt x="2908384" y="740182"/>
                </a:cubicBezTo>
                <a:cubicBezTo>
                  <a:pt x="2909851" y="732883"/>
                  <a:pt x="2910643" y="727446"/>
                  <a:pt x="2910758" y="723873"/>
                </a:cubicBezTo>
                <a:cubicBezTo>
                  <a:pt x="2910858" y="719710"/>
                  <a:pt x="2909916" y="716434"/>
                  <a:pt x="2907929" y="714043"/>
                </a:cubicBezTo>
                <a:cubicBezTo>
                  <a:pt x="2905943" y="711652"/>
                  <a:pt x="2902314" y="710433"/>
                  <a:pt x="2897042" y="710385"/>
                </a:cubicBezTo>
                <a:cubicBezTo>
                  <a:pt x="2890766" y="710505"/>
                  <a:pt x="2885133" y="712526"/>
                  <a:pt x="2880143" y="716447"/>
                </a:cubicBezTo>
                <a:cubicBezTo>
                  <a:pt x="2875153" y="720369"/>
                  <a:pt x="2870976" y="725471"/>
                  <a:pt x="2867612" y="731755"/>
                </a:cubicBezTo>
                <a:cubicBezTo>
                  <a:pt x="2864248" y="738039"/>
                  <a:pt x="2861866" y="744784"/>
                  <a:pt x="2860467" y="751990"/>
                </a:cubicBezTo>
                <a:lnTo>
                  <a:pt x="2850636" y="803197"/>
                </a:lnTo>
                <a:lnTo>
                  <a:pt x="2821604" y="803197"/>
                </a:lnTo>
                <a:lnTo>
                  <a:pt x="2835092" y="733702"/>
                </a:lnTo>
                <a:cubicBezTo>
                  <a:pt x="2835449" y="731755"/>
                  <a:pt x="2835763" y="729878"/>
                  <a:pt x="2836035" y="728073"/>
                </a:cubicBezTo>
                <a:cubicBezTo>
                  <a:pt x="2836306" y="726268"/>
                  <a:pt x="2836449" y="724563"/>
                  <a:pt x="2836463" y="722958"/>
                </a:cubicBezTo>
                <a:cubicBezTo>
                  <a:pt x="2836554" y="719234"/>
                  <a:pt x="2835630" y="716224"/>
                  <a:pt x="2833692" y="713928"/>
                </a:cubicBezTo>
                <a:cubicBezTo>
                  <a:pt x="2831753" y="711633"/>
                  <a:pt x="2828258" y="710452"/>
                  <a:pt x="2823204" y="710385"/>
                </a:cubicBezTo>
                <a:cubicBezTo>
                  <a:pt x="2816554" y="710525"/>
                  <a:pt x="2810653" y="712684"/>
                  <a:pt x="2805501" y="716862"/>
                </a:cubicBezTo>
                <a:cubicBezTo>
                  <a:pt x="2800349" y="721040"/>
                  <a:pt x="2796073" y="726400"/>
                  <a:pt x="2792674" y="732940"/>
                </a:cubicBezTo>
                <a:cubicBezTo>
                  <a:pt x="2789274" y="739481"/>
                  <a:pt x="2786878" y="746364"/>
                  <a:pt x="2785485" y="753591"/>
                </a:cubicBezTo>
                <a:lnTo>
                  <a:pt x="2775884" y="803197"/>
                </a:lnTo>
                <a:lnTo>
                  <a:pt x="2746852" y="803197"/>
                </a:lnTo>
                <a:lnTo>
                  <a:pt x="2764454" y="713128"/>
                </a:lnTo>
                <a:cubicBezTo>
                  <a:pt x="2764697" y="711628"/>
                  <a:pt x="2764497" y="710457"/>
                  <a:pt x="2763854" y="709614"/>
                </a:cubicBezTo>
                <a:cubicBezTo>
                  <a:pt x="2763211" y="708771"/>
                  <a:pt x="2762040" y="708342"/>
                  <a:pt x="2760340" y="708328"/>
                </a:cubicBezTo>
                <a:lnTo>
                  <a:pt x="2747309" y="708328"/>
                </a:lnTo>
                <a:lnTo>
                  <a:pt x="2751424" y="686639"/>
                </a:lnTo>
                <a:lnTo>
                  <a:pt x="2782057" y="686639"/>
                </a:lnTo>
                <a:cubicBezTo>
                  <a:pt x="2786700" y="686673"/>
                  <a:pt x="2790043" y="687576"/>
                  <a:pt x="2792086" y="689350"/>
                </a:cubicBezTo>
                <a:cubicBezTo>
                  <a:pt x="2794130" y="691124"/>
                  <a:pt x="2795130" y="693569"/>
                  <a:pt x="2795087" y="696684"/>
                </a:cubicBezTo>
                <a:cubicBezTo>
                  <a:pt x="2795058" y="698206"/>
                  <a:pt x="2794772" y="700299"/>
                  <a:pt x="2794229" y="702963"/>
                </a:cubicBezTo>
                <a:cubicBezTo>
                  <a:pt x="2793686" y="705627"/>
                  <a:pt x="2793058" y="707949"/>
                  <a:pt x="2792343" y="709929"/>
                </a:cubicBezTo>
                <a:lnTo>
                  <a:pt x="2792801" y="709929"/>
                </a:lnTo>
                <a:cubicBezTo>
                  <a:pt x="2793932" y="707666"/>
                  <a:pt x="2796520" y="704503"/>
                  <a:pt x="2800564" y="700439"/>
                </a:cubicBezTo>
                <a:cubicBezTo>
                  <a:pt x="2804609" y="696375"/>
                  <a:pt x="2809720" y="692654"/>
                  <a:pt x="2815898" y="689275"/>
                </a:cubicBezTo>
                <a:cubicBezTo>
                  <a:pt x="2822076" y="685896"/>
                  <a:pt x="2828931" y="684103"/>
                  <a:pt x="2836463" y="683896"/>
                </a:cubicBezTo>
                <a:close/>
                <a:moveTo>
                  <a:pt x="2536588" y="683896"/>
                </a:moveTo>
                <a:cubicBezTo>
                  <a:pt x="2548037" y="684267"/>
                  <a:pt x="2556514" y="686493"/>
                  <a:pt x="2562019" y="690575"/>
                </a:cubicBezTo>
                <a:cubicBezTo>
                  <a:pt x="2567525" y="694656"/>
                  <a:pt x="2570630" y="698367"/>
                  <a:pt x="2571335" y="701706"/>
                </a:cubicBezTo>
                <a:lnTo>
                  <a:pt x="2571792" y="701706"/>
                </a:lnTo>
                <a:cubicBezTo>
                  <a:pt x="2571769" y="701706"/>
                  <a:pt x="2571759" y="701364"/>
                  <a:pt x="2571764" y="700679"/>
                </a:cubicBezTo>
                <a:cubicBezTo>
                  <a:pt x="2571769" y="699994"/>
                  <a:pt x="2571930" y="698967"/>
                  <a:pt x="2572250" y="697598"/>
                </a:cubicBezTo>
                <a:cubicBezTo>
                  <a:pt x="2572693" y="694644"/>
                  <a:pt x="2574149" y="692104"/>
                  <a:pt x="2576622" y="689978"/>
                </a:cubicBezTo>
                <a:cubicBezTo>
                  <a:pt x="2579093" y="687852"/>
                  <a:pt x="2582665" y="686739"/>
                  <a:pt x="2587337" y="686639"/>
                </a:cubicBezTo>
                <a:lnTo>
                  <a:pt x="2616598" y="686639"/>
                </a:lnTo>
                <a:lnTo>
                  <a:pt x="2612255" y="708328"/>
                </a:lnTo>
                <a:lnTo>
                  <a:pt x="2601282" y="708328"/>
                </a:lnTo>
                <a:cubicBezTo>
                  <a:pt x="2599662" y="708333"/>
                  <a:pt x="2598329" y="708723"/>
                  <a:pt x="2597281" y="709500"/>
                </a:cubicBezTo>
                <a:cubicBezTo>
                  <a:pt x="2596233" y="710277"/>
                  <a:pt x="2595586" y="711411"/>
                  <a:pt x="2595338" y="712902"/>
                </a:cubicBezTo>
                <a:lnTo>
                  <a:pt x="2578879" y="797257"/>
                </a:lnTo>
                <a:cubicBezTo>
                  <a:pt x="2576059" y="810522"/>
                  <a:pt x="2571208" y="821112"/>
                  <a:pt x="2564324" y="829029"/>
                </a:cubicBezTo>
                <a:cubicBezTo>
                  <a:pt x="2557441" y="836946"/>
                  <a:pt x="2549440" y="842639"/>
                  <a:pt x="2540322" y="846110"/>
                </a:cubicBezTo>
                <a:cubicBezTo>
                  <a:pt x="2531203" y="849580"/>
                  <a:pt x="2521881" y="851278"/>
                  <a:pt x="2512356" y="851203"/>
                </a:cubicBezTo>
                <a:cubicBezTo>
                  <a:pt x="2499544" y="850875"/>
                  <a:pt x="2489416" y="849305"/>
                  <a:pt x="2481973" y="846494"/>
                </a:cubicBezTo>
                <a:cubicBezTo>
                  <a:pt x="2474529" y="843682"/>
                  <a:pt x="2469884" y="841599"/>
                  <a:pt x="2468036" y="840243"/>
                </a:cubicBezTo>
                <a:lnTo>
                  <a:pt x="2479690" y="819905"/>
                </a:lnTo>
                <a:cubicBezTo>
                  <a:pt x="2479795" y="820220"/>
                  <a:pt x="2482612" y="821478"/>
                  <a:pt x="2488142" y="823681"/>
                </a:cubicBezTo>
                <a:cubicBezTo>
                  <a:pt x="2493670" y="825884"/>
                  <a:pt x="2501285" y="827142"/>
                  <a:pt x="2510984" y="827457"/>
                </a:cubicBezTo>
                <a:cubicBezTo>
                  <a:pt x="2520715" y="827628"/>
                  <a:pt x="2529030" y="825340"/>
                  <a:pt x="2535931" y="820593"/>
                </a:cubicBezTo>
                <a:cubicBezTo>
                  <a:pt x="2542831" y="815846"/>
                  <a:pt x="2547546" y="807610"/>
                  <a:pt x="2550075" y="795888"/>
                </a:cubicBezTo>
                <a:cubicBezTo>
                  <a:pt x="2550899" y="792115"/>
                  <a:pt x="2551594" y="789271"/>
                  <a:pt x="2552161" y="787354"/>
                </a:cubicBezTo>
                <a:cubicBezTo>
                  <a:pt x="2552728" y="785437"/>
                  <a:pt x="2553023" y="784476"/>
                  <a:pt x="2553047" y="784471"/>
                </a:cubicBezTo>
                <a:lnTo>
                  <a:pt x="2552818" y="784471"/>
                </a:lnTo>
                <a:cubicBezTo>
                  <a:pt x="2548637" y="789751"/>
                  <a:pt x="2543855" y="793804"/>
                  <a:pt x="2538474" y="796630"/>
                </a:cubicBezTo>
                <a:cubicBezTo>
                  <a:pt x="2533092" y="799455"/>
                  <a:pt x="2526825" y="800882"/>
                  <a:pt x="2519672" y="800911"/>
                </a:cubicBezTo>
                <a:cubicBezTo>
                  <a:pt x="2505010" y="800636"/>
                  <a:pt x="2493891" y="796106"/>
                  <a:pt x="2486315" y="787320"/>
                </a:cubicBezTo>
                <a:cubicBezTo>
                  <a:pt x="2478739" y="778535"/>
                  <a:pt x="2474932" y="767146"/>
                  <a:pt x="2474894" y="753152"/>
                </a:cubicBezTo>
                <a:cubicBezTo>
                  <a:pt x="2474924" y="742073"/>
                  <a:pt x="2477327" y="731277"/>
                  <a:pt x="2482102" y="720763"/>
                </a:cubicBezTo>
                <a:cubicBezTo>
                  <a:pt x="2486878" y="710250"/>
                  <a:pt x="2493850" y="701540"/>
                  <a:pt x="2503019" y="694635"/>
                </a:cubicBezTo>
                <a:cubicBezTo>
                  <a:pt x="2512189" y="687729"/>
                  <a:pt x="2523378" y="684150"/>
                  <a:pt x="2536588" y="683896"/>
                </a:cubicBezTo>
                <a:close/>
                <a:moveTo>
                  <a:pt x="2420107" y="683896"/>
                </a:moveTo>
                <a:cubicBezTo>
                  <a:pt x="2430061" y="683910"/>
                  <a:pt x="2437960" y="686565"/>
                  <a:pt x="2443803" y="691861"/>
                </a:cubicBezTo>
                <a:cubicBezTo>
                  <a:pt x="2449646" y="697156"/>
                  <a:pt x="2452635" y="705007"/>
                  <a:pt x="2452768" y="715414"/>
                </a:cubicBezTo>
                <a:cubicBezTo>
                  <a:pt x="2452652" y="720480"/>
                  <a:pt x="2451843" y="726859"/>
                  <a:pt x="2450340" y="734550"/>
                </a:cubicBezTo>
                <a:cubicBezTo>
                  <a:pt x="2448837" y="742241"/>
                  <a:pt x="2447333" y="749655"/>
                  <a:pt x="2445829" y="756790"/>
                </a:cubicBezTo>
                <a:cubicBezTo>
                  <a:pt x="2444325" y="763925"/>
                  <a:pt x="2443514" y="769192"/>
                  <a:pt x="2443395" y="772589"/>
                </a:cubicBezTo>
                <a:cubicBezTo>
                  <a:pt x="2443433" y="776182"/>
                  <a:pt x="2444329" y="778659"/>
                  <a:pt x="2446081" y="780022"/>
                </a:cubicBezTo>
                <a:cubicBezTo>
                  <a:pt x="2447834" y="781384"/>
                  <a:pt x="2450215" y="782032"/>
                  <a:pt x="2453225" y="781966"/>
                </a:cubicBezTo>
                <a:cubicBezTo>
                  <a:pt x="2454635" y="781947"/>
                  <a:pt x="2455816" y="781870"/>
                  <a:pt x="2456769" y="781737"/>
                </a:cubicBezTo>
                <a:cubicBezTo>
                  <a:pt x="2457721" y="781604"/>
                  <a:pt x="2458216" y="781527"/>
                  <a:pt x="2458254" y="781508"/>
                </a:cubicBezTo>
                <a:lnTo>
                  <a:pt x="2454139" y="803198"/>
                </a:lnTo>
                <a:cubicBezTo>
                  <a:pt x="2454111" y="803226"/>
                  <a:pt x="2453082" y="803340"/>
                  <a:pt x="2451053" y="803540"/>
                </a:cubicBezTo>
                <a:cubicBezTo>
                  <a:pt x="2449025" y="803740"/>
                  <a:pt x="2446167" y="803854"/>
                  <a:pt x="2442482" y="803883"/>
                </a:cubicBezTo>
                <a:cubicBezTo>
                  <a:pt x="2438316" y="803993"/>
                  <a:pt x="2434036" y="803544"/>
                  <a:pt x="2429642" y="802538"/>
                </a:cubicBezTo>
                <a:cubicBezTo>
                  <a:pt x="2425247" y="801532"/>
                  <a:pt x="2421526" y="799308"/>
                  <a:pt x="2418476" y="795866"/>
                </a:cubicBezTo>
                <a:cubicBezTo>
                  <a:pt x="2415427" y="792424"/>
                  <a:pt x="2413837" y="787104"/>
                  <a:pt x="2413706" y="779907"/>
                </a:cubicBezTo>
                <a:cubicBezTo>
                  <a:pt x="2413815" y="775596"/>
                  <a:pt x="2414585" y="769760"/>
                  <a:pt x="2416015" y="762400"/>
                </a:cubicBezTo>
                <a:cubicBezTo>
                  <a:pt x="2417445" y="755039"/>
                  <a:pt x="2418875" y="747780"/>
                  <a:pt x="2420306" y="740622"/>
                </a:cubicBezTo>
                <a:cubicBezTo>
                  <a:pt x="2421737" y="733464"/>
                  <a:pt x="2422508" y="728033"/>
                  <a:pt x="2422621" y="724330"/>
                </a:cubicBezTo>
                <a:cubicBezTo>
                  <a:pt x="2422659" y="719948"/>
                  <a:pt x="2421497" y="716538"/>
                  <a:pt x="2419135" y="714100"/>
                </a:cubicBezTo>
                <a:cubicBezTo>
                  <a:pt x="2416773" y="711662"/>
                  <a:pt x="2412982" y="710423"/>
                  <a:pt x="2407762" y="710385"/>
                </a:cubicBezTo>
                <a:cubicBezTo>
                  <a:pt x="2397513" y="710733"/>
                  <a:pt x="2388693" y="714895"/>
                  <a:pt x="2381302" y="722872"/>
                </a:cubicBezTo>
                <a:cubicBezTo>
                  <a:pt x="2373910" y="730850"/>
                  <a:pt x="2369090" y="740556"/>
                  <a:pt x="2366843" y="751990"/>
                </a:cubicBezTo>
                <a:lnTo>
                  <a:pt x="2356785" y="803197"/>
                </a:lnTo>
                <a:lnTo>
                  <a:pt x="2327752" y="803197"/>
                </a:lnTo>
                <a:lnTo>
                  <a:pt x="2345354" y="713357"/>
                </a:lnTo>
                <a:cubicBezTo>
                  <a:pt x="2345597" y="711847"/>
                  <a:pt x="2345397" y="710638"/>
                  <a:pt x="2344754" y="709728"/>
                </a:cubicBezTo>
                <a:cubicBezTo>
                  <a:pt x="2344111" y="708818"/>
                  <a:pt x="2342940" y="708352"/>
                  <a:pt x="2341240" y="708328"/>
                </a:cubicBezTo>
                <a:lnTo>
                  <a:pt x="2328210" y="708328"/>
                </a:lnTo>
                <a:lnTo>
                  <a:pt x="2332324" y="686639"/>
                </a:lnTo>
                <a:lnTo>
                  <a:pt x="2362957" y="686639"/>
                </a:lnTo>
                <a:cubicBezTo>
                  <a:pt x="2367500" y="686654"/>
                  <a:pt x="2370815" y="687538"/>
                  <a:pt x="2372900" y="689293"/>
                </a:cubicBezTo>
                <a:cubicBezTo>
                  <a:pt x="2374987" y="691048"/>
                  <a:pt x="2376015" y="693588"/>
                  <a:pt x="2375987" y="696913"/>
                </a:cubicBezTo>
                <a:cubicBezTo>
                  <a:pt x="2375973" y="698325"/>
                  <a:pt x="2375715" y="700352"/>
                  <a:pt x="2375215" y="702992"/>
                </a:cubicBezTo>
                <a:cubicBezTo>
                  <a:pt x="2374715" y="705632"/>
                  <a:pt x="2374058" y="707944"/>
                  <a:pt x="2373243" y="709929"/>
                </a:cubicBezTo>
                <a:lnTo>
                  <a:pt x="2373701" y="709929"/>
                </a:lnTo>
                <a:cubicBezTo>
                  <a:pt x="2374397" y="708241"/>
                  <a:pt x="2376612" y="705349"/>
                  <a:pt x="2380347" y="701251"/>
                </a:cubicBezTo>
                <a:cubicBezTo>
                  <a:pt x="2384083" y="697153"/>
                  <a:pt x="2389278" y="693297"/>
                  <a:pt x="2395934" y="689681"/>
                </a:cubicBezTo>
                <a:cubicBezTo>
                  <a:pt x="2402590" y="686066"/>
                  <a:pt x="2410648" y="684137"/>
                  <a:pt x="2420107" y="683896"/>
                </a:cubicBezTo>
                <a:close/>
                <a:moveTo>
                  <a:pt x="2041767" y="683896"/>
                </a:moveTo>
                <a:cubicBezTo>
                  <a:pt x="2048760" y="683844"/>
                  <a:pt x="2055421" y="684913"/>
                  <a:pt x="2061751" y="687102"/>
                </a:cubicBezTo>
                <a:cubicBezTo>
                  <a:pt x="2068081" y="689292"/>
                  <a:pt x="2073267" y="692916"/>
                  <a:pt x="2077310" y="697975"/>
                </a:cubicBezTo>
                <a:cubicBezTo>
                  <a:pt x="2081354" y="703035"/>
                  <a:pt x="2083444" y="709843"/>
                  <a:pt x="2083579" y="718400"/>
                </a:cubicBezTo>
                <a:cubicBezTo>
                  <a:pt x="2083460" y="723133"/>
                  <a:pt x="2082632" y="729070"/>
                  <a:pt x="2081092" y="736211"/>
                </a:cubicBezTo>
                <a:cubicBezTo>
                  <a:pt x="2079552" y="743353"/>
                  <a:pt x="2078013" y="750303"/>
                  <a:pt x="2076474" y="757063"/>
                </a:cubicBezTo>
                <a:cubicBezTo>
                  <a:pt x="2074934" y="763823"/>
                  <a:pt x="2074106" y="768997"/>
                  <a:pt x="2073987" y="772585"/>
                </a:cubicBezTo>
                <a:cubicBezTo>
                  <a:pt x="2074025" y="776079"/>
                  <a:pt x="2074919" y="778529"/>
                  <a:pt x="2076670" y="779935"/>
                </a:cubicBezTo>
                <a:cubicBezTo>
                  <a:pt x="2078421" y="781341"/>
                  <a:pt x="2080800" y="782018"/>
                  <a:pt x="2083808" y="781966"/>
                </a:cubicBezTo>
                <a:cubicBezTo>
                  <a:pt x="2085217" y="781947"/>
                  <a:pt x="2086398" y="781870"/>
                  <a:pt x="2087351" y="781737"/>
                </a:cubicBezTo>
                <a:cubicBezTo>
                  <a:pt x="2088303" y="781603"/>
                  <a:pt x="2088798" y="781527"/>
                  <a:pt x="2088837" y="781508"/>
                </a:cubicBezTo>
                <a:lnTo>
                  <a:pt x="2084722" y="803198"/>
                </a:lnTo>
                <a:cubicBezTo>
                  <a:pt x="2084745" y="803226"/>
                  <a:pt x="2083784" y="803340"/>
                  <a:pt x="2081838" y="803540"/>
                </a:cubicBezTo>
                <a:cubicBezTo>
                  <a:pt x="2079892" y="803740"/>
                  <a:pt x="2076818" y="803854"/>
                  <a:pt x="2072617" y="803883"/>
                </a:cubicBezTo>
                <a:cubicBezTo>
                  <a:pt x="2066003" y="804078"/>
                  <a:pt x="2060101" y="802831"/>
                  <a:pt x="2054912" y="800145"/>
                </a:cubicBezTo>
                <a:cubicBezTo>
                  <a:pt x="2049722" y="797457"/>
                  <a:pt x="2046561" y="792160"/>
                  <a:pt x="2045426" y="784251"/>
                </a:cubicBezTo>
                <a:lnTo>
                  <a:pt x="2044969" y="784251"/>
                </a:lnTo>
                <a:cubicBezTo>
                  <a:pt x="2045018" y="784519"/>
                  <a:pt x="2043497" y="786393"/>
                  <a:pt x="2040403" y="789874"/>
                </a:cubicBezTo>
                <a:cubicBezTo>
                  <a:pt x="2037309" y="793355"/>
                  <a:pt x="2032806" y="796836"/>
                  <a:pt x="2026891" y="800317"/>
                </a:cubicBezTo>
                <a:cubicBezTo>
                  <a:pt x="2020977" y="803798"/>
                  <a:pt x="2013813" y="805672"/>
                  <a:pt x="2005400" y="805940"/>
                </a:cubicBezTo>
                <a:cubicBezTo>
                  <a:pt x="1996214" y="805936"/>
                  <a:pt x="1988428" y="803433"/>
                  <a:pt x="1982043" y="798432"/>
                </a:cubicBezTo>
                <a:cubicBezTo>
                  <a:pt x="1975657" y="793432"/>
                  <a:pt x="1972326" y="785959"/>
                  <a:pt x="1972051" y="776015"/>
                </a:cubicBezTo>
                <a:cubicBezTo>
                  <a:pt x="1972212" y="767198"/>
                  <a:pt x="1974788" y="759881"/>
                  <a:pt x="1979781" y="754063"/>
                </a:cubicBezTo>
                <a:cubicBezTo>
                  <a:pt x="1984773" y="748246"/>
                  <a:pt x="1991214" y="743666"/>
                  <a:pt x="1999104" y="740325"/>
                </a:cubicBezTo>
                <a:cubicBezTo>
                  <a:pt x="2006993" y="736984"/>
                  <a:pt x="2015364" y="734620"/>
                  <a:pt x="2024216" y="733232"/>
                </a:cubicBezTo>
                <a:cubicBezTo>
                  <a:pt x="2033068" y="731845"/>
                  <a:pt x="2041434" y="731173"/>
                  <a:pt x="2049315" y="731216"/>
                </a:cubicBezTo>
                <a:lnTo>
                  <a:pt x="2053432" y="731216"/>
                </a:lnTo>
                <a:cubicBezTo>
                  <a:pt x="2053489" y="731016"/>
                  <a:pt x="2053718" y="729815"/>
                  <a:pt x="2054118" y="727612"/>
                </a:cubicBezTo>
                <a:cubicBezTo>
                  <a:pt x="2054518" y="725409"/>
                  <a:pt x="2054747" y="723406"/>
                  <a:pt x="2054804" y="721604"/>
                </a:cubicBezTo>
                <a:cubicBezTo>
                  <a:pt x="2054789" y="716998"/>
                  <a:pt x="2053217" y="713450"/>
                  <a:pt x="2050086" y="710961"/>
                </a:cubicBezTo>
                <a:cubicBezTo>
                  <a:pt x="2046956" y="708472"/>
                  <a:pt x="2042353" y="707213"/>
                  <a:pt x="2036277" y="707185"/>
                </a:cubicBezTo>
                <a:cubicBezTo>
                  <a:pt x="2030448" y="707318"/>
                  <a:pt x="2024903" y="708247"/>
                  <a:pt x="2019640" y="709974"/>
                </a:cubicBezTo>
                <a:cubicBezTo>
                  <a:pt x="2014378" y="711700"/>
                  <a:pt x="2010069" y="713426"/>
                  <a:pt x="2006713" y="715153"/>
                </a:cubicBezTo>
                <a:cubicBezTo>
                  <a:pt x="2003357" y="716879"/>
                  <a:pt x="2001623" y="717809"/>
                  <a:pt x="2001512" y="717942"/>
                </a:cubicBezTo>
                <a:lnTo>
                  <a:pt x="1994888" y="696454"/>
                </a:lnTo>
                <a:cubicBezTo>
                  <a:pt x="1995001" y="696299"/>
                  <a:pt x="1997188" y="695213"/>
                  <a:pt x="2001451" y="693198"/>
                </a:cubicBezTo>
                <a:cubicBezTo>
                  <a:pt x="2005713" y="691183"/>
                  <a:pt x="2011373" y="689167"/>
                  <a:pt x="2018431" y="687152"/>
                </a:cubicBezTo>
                <a:cubicBezTo>
                  <a:pt x="2025489" y="685136"/>
                  <a:pt x="2033268" y="684051"/>
                  <a:pt x="2041767" y="683896"/>
                </a:cubicBezTo>
                <a:close/>
                <a:moveTo>
                  <a:pt x="1926556" y="683896"/>
                </a:moveTo>
                <a:cubicBezTo>
                  <a:pt x="1933278" y="683878"/>
                  <a:pt x="1939759" y="684777"/>
                  <a:pt x="1946000" y="686594"/>
                </a:cubicBezTo>
                <a:cubicBezTo>
                  <a:pt x="1952240" y="688411"/>
                  <a:pt x="1957198" y="691255"/>
                  <a:pt x="1960875" y="695128"/>
                </a:cubicBezTo>
                <a:cubicBezTo>
                  <a:pt x="1964551" y="699000"/>
                  <a:pt x="1965905" y="704010"/>
                  <a:pt x="1964935" y="710158"/>
                </a:cubicBezTo>
                <a:lnTo>
                  <a:pt x="1962421" y="722965"/>
                </a:lnTo>
                <a:lnTo>
                  <a:pt x="1937523" y="722965"/>
                </a:lnTo>
                <a:lnTo>
                  <a:pt x="1938665" y="716104"/>
                </a:lnTo>
                <a:cubicBezTo>
                  <a:pt x="1939022" y="712212"/>
                  <a:pt x="1937395" y="709649"/>
                  <a:pt x="1933782" y="708414"/>
                </a:cubicBezTo>
                <a:cubicBezTo>
                  <a:pt x="1930170" y="707180"/>
                  <a:pt x="1926541" y="706618"/>
                  <a:pt x="1922895" y="706728"/>
                </a:cubicBezTo>
                <a:cubicBezTo>
                  <a:pt x="1917050" y="706728"/>
                  <a:pt x="1912263" y="707757"/>
                  <a:pt x="1908534" y="709815"/>
                </a:cubicBezTo>
                <a:cubicBezTo>
                  <a:pt x="1904806" y="711873"/>
                  <a:pt x="1902880" y="714961"/>
                  <a:pt x="1902756" y="719077"/>
                </a:cubicBezTo>
                <a:cubicBezTo>
                  <a:pt x="1903042" y="723865"/>
                  <a:pt x="1905899" y="727467"/>
                  <a:pt x="1911329" y="729886"/>
                </a:cubicBezTo>
                <a:cubicBezTo>
                  <a:pt x="1916758" y="732304"/>
                  <a:pt x="1923044" y="734657"/>
                  <a:pt x="1930188" y="736943"/>
                </a:cubicBezTo>
                <a:cubicBezTo>
                  <a:pt x="1937332" y="739229"/>
                  <a:pt x="1943618" y="742568"/>
                  <a:pt x="1949048" y="746959"/>
                </a:cubicBezTo>
                <a:cubicBezTo>
                  <a:pt x="1954477" y="751349"/>
                  <a:pt x="1957334" y="757911"/>
                  <a:pt x="1957620" y="766643"/>
                </a:cubicBezTo>
                <a:cubicBezTo>
                  <a:pt x="1957341" y="778681"/>
                  <a:pt x="1952248" y="788202"/>
                  <a:pt x="1942341" y="795206"/>
                </a:cubicBezTo>
                <a:cubicBezTo>
                  <a:pt x="1932434" y="802210"/>
                  <a:pt x="1919392" y="805788"/>
                  <a:pt x="1903214" y="805940"/>
                </a:cubicBezTo>
                <a:cubicBezTo>
                  <a:pt x="1896334" y="805982"/>
                  <a:pt x="1889258" y="805035"/>
                  <a:pt x="1881987" y="803098"/>
                </a:cubicBezTo>
                <a:cubicBezTo>
                  <a:pt x="1874715" y="801162"/>
                  <a:pt x="1868789" y="797981"/>
                  <a:pt x="1864208" y="793557"/>
                </a:cubicBezTo>
                <a:cubicBezTo>
                  <a:pt x="1859626" y="789133"/>
                  <a:pt x="1857931" y="783211"/>
                  <a:pt x="1859122" y="775791"/>
                </a:cubicBezTo>
                <a:lnTo>
                  <a:pt x="1861408" y="764356"/>
                </a:lnTo>
                <a:lnTo>
                  <a:pt x="1886085" y="764356"/>
                </a:lnTo>
                <a:lnTo>
                  <a:pt x="1884943" y="770302"/>
                </a:lnTo>
                <a:cubicBezTo>
                  <a:pt x="1884341" y="773991"/>
                  <a:pt x="1885292" y="776777"/>
                  <a:pt x="1887794" y="778662"/>
                </a:cubicBezTo>
                <a:cubicBezTo>
                  <a:pt x="1890297" y="780546"/>
                  <a:pt x="1893396" y="781808"/>
                  <a:pt x="1897092" y="782448"/>
                </a:cubicBezTo>
                <a:cubicBezTo>
                  <a:pt x="1900788" y="783087"/>
                  <a:pt x="1904125" y="783384"/>
                  <a:pt x="1907104" y="783337"/>
                </a:cubicBezTo>
                <a:cubicBezTo>
                  <a:pt x="1913927" y="783275"/>
                  <a:pt x="1919276" y="782027"/>
                  <a:pt x="1923152" y="779593"/>
                </a:cubicBezTo>
                <a:cubicBezTo>
                  <a:pt x="1927028" y="777158"/>
                  <a:pt x="1929002" y="773909"/>
                  <a:pt x="1929074" y="769845"/>
                </a:cubicBezTo>
                <a:cubicBezTo>
                  <a:pt x="1928789" y="765220"/>
                  <a:pt x="1925943" y="761663"/>
                  <a:pt x="1920537" y="759175"/>
                </a:cubicBezTo>
                <a:cubicBezTo>
                  <a:pt x="1915130" y="756687"/>
                  <a:pt x="1908870" y="754203"/>
                  <a:pt x="1901756" y="751722"/>
                </a:cubicBezTo>
                <a:cubicBezTo>
                  <a:pt x="1894642" y="749241"/>
                  <a:pt x="1888382" y="745698"/>
                  <a:pt x="1882975" y="741095"/>
                </a:cubicBezTo>
                <a:cubicBezTo>
                  <a:pt x="1877569" y="736492"/>
                  <a:pt x="1874723" y="729762"/>
                  <a:pt x="1874438" y="720907"/>
                </a:cubicBezTo>
                <a:cubicBezTo>
                  <a:pt x="1874599" y="712464"/>
                  <a:pt x="1877171" y="705507"/>
                  <a:pt x="1882154" y="700037"/>
                </a:cubicBezTo>
                <a:cubicBezTo>
                  <a:pt x="1887137" y="694567"/>
                  <a:pt x="1893570" y="690506"/>
                  <a:pt x="1901452" y="687855"/>
                </a:cubicBezTo>
                <a:cubicBezTo>
                  <a:pt x="1909333" y="685203"/>
                  <a:pt x="1917701" y="683883"/>
                  <a:pt x="1926556" y="683896"/>
                </a:cubicBezTo>
                <a:close/>
                <a:moveTo>
                  <a:pt x="1703436" y="683896"/>
                </a:moveTo>
                <a:cubicBezTo>
                  <a:pt x="1718969" y="684119"/>
                  <a:pt x="1730586" y="688240"/>
                  <a:pt x="1738287" y="696260"/>
                </a:cubicBezTo>
                <a:cubicBezTo>
                  <a:pt x="1745987" y="704280"/>
                  <a:pt x="1749833" y="714864"/>
                  <a:pt x="1749823" y="728012"/>
                </a:cubicBezTo>
                <a:cubicBezTo>
                  <a:pt x="1749661" y="733285"/>
                  <a:pt x="1749015" y="738043"/>
                  <a:pt x="1747882" y="742285"/>
                </a:cubicBezTo>
                <a:cubicBezTo>
                  <a:pt x="1746749" y="746527"/>
                  <a:pt x="1746102" y="748772"/>
                  <a:pt x="1745940" y="749019"/>
                </a:cubicBezTo>
                <a:lnTo>
                  <a:pt x="1665698" y="749019"/>
                </a:lnTo>
                <a:cubicBezTo>
                  <a:pt x="1665670" y="749066"/>
                  <a:pt x="1665555" y="749657"/>
                  <a:pt x="1665355" y="750792"/>
                </a:cubicBezTo>
                <a:cubicBezTo>
                  <a:pt x="1665155" y="751926"/>
                  <a:pt x="1665041" y="753318"/>
                  <a:pt x="1665012" y="754967"/>
                </a:cubicBezTo>
                <a:cubicBezTo>
                  <a:pt x="1665074" y="762780"/>
                  <a:pt x="1667638" y="769120"/>
                  <a:pt x="1672703" y="773987"/>
                </a:cubicBezTo>
                <a:cubicBezTo>
                  <a:pt x="1677768" y="778853"/>
                  <a:pt x="1684963" y="781361"/>
                  <a:pt x="1694288" y="781508"/>
                </a:cubicBezTo>
                <a:cubicBezTo>
                  <a:pt x="1700638" y="781350"/>
                  <a:pt x="1706538" y="780243"/>
                  <a:pt x="1711989" y="778186"/>
                </a:cubicBezTo>
                <a:cubicBezTo>
                  <a:pt x="1717439" y="776130"/>
                  <a:pt x="1721848" y="774074"/>
                  <a:pt x="1725213" y="772017"/>
                </a:cubicBezTo>
                <a:cubicBezTo>
                  <a:pt x="1728580" y="769961"/>
                  <a:pt x="1730313" y="768854"/>
                  <a:pt x="1730411" y="768695"/>
                </a:cubicBezTo>
                <a:lnTo>
                  <a:pt x="1738176" y="790642"/>
                </a:lnTo>
                <a:cubicBezTo>
                  <a:pt x="1738086" y="790831"/>
                  <a:pt x="1736032" y="792153"/>
                  <a:pt x="1732015" y="794608"/>
                </a:cubicBezTo>
                <a:cubicBezTo>
                  <a:pt x="1727999" y="797063"/>
                  <a:pt x="1722559" y="799519"/>
                  <a:pt x="1715696" y="801974"/>
                </a:cubicBezTo>
                <a:cubicBezTo>
                  <a:pt x="1708833" y="804429"/>
                  <a:pt x="1701087" y="805751"/>
                  <a:pt x="1692458" y="805940"/>
                </a:cubicBezTo>
                <a:cubicBezTo>
                  <a:pt x="1674192" y="805613"/>
                  <a:pt x="1660202" y="800787"/>
                  <a:pt x="1650487" y="791463"/>
                </a:cubicBezTo>
                <a:cubicBezTo>
                  <a:pt x="1640772" y="782139"/>
                  <a:pt x="1635870" y="770278"/>
                  <a:pt x="1635780" y="755883"/>
                </a:cubicBezTo>
                <a:cubicBezTo>
                  <a:pt x="1635896" y="742545"/>
                  <a:pt x="1638862" y="730466"/>
                  <a:pt x="1644680" y="719645"/>
                </a:cubicBezTo>
                <a:cubicBezTo>
                  <a:pt x="1650499" y="708824"/>
                  <a:pt x="1658477" y="700200"/>
                  <a:pt x="1668615" y="693772"/>
                </a:cubicBezTo>
                <a:cubicBezTo>
                  <a:pt x="1678754" y="687345"/>
                  <a:pt x="1690361" y="684053"/>
                  <a:pt x="1703436" y="683896"/>
                </a:cubicBezTo>
                <a:close/>
                <a:moveTo>
                  <a:pt x="1203567" y="683896"/>
                </a:moveTo>
                <a:cubicBezTo>
                  <a:pt x="1210560" y="683844"/>
                  <a:pt x="1217221" y="684913"/>
                  <a:pt x="1223551" y="687102"/>
                </a:cubicBezTo>
                <a:cubicBezTo>
                  <a:pt x="1229880" y="689292"/>
                  <a:pt x="1235067" y="692916"/>
                  <a:pt x="1239111" y="697975"/>
                </a:cubicBezTo>
                <a:cubicBezTo>
                  <a:pt x="1243154" y="703035"/>
                  <a:pt x="1245244" y="709843"/>
                  <a:pt x="1245379" y="718400"/>
                </a:cubicBezTo>
                <a:cubicBezTo>
                  <a:pt x="1245260" y="723133"/>
                  <a:pt x="1244432" y="729070"/>
                  <a:pt x="1242892" y="736211"/>
                </a:cubicBezTo>
                <a:cubicBezTo>
                  <a:pt x="1241353" y="743353"/>
                  <a:pt x="1239814" y="750303"/>
                  <a:pt x="1238274" y="757063"/>
                </a:cubicBezTo>
                <a:cubicBezTo>
                  <a:pt x="1236734" y="763823"/>
                  <a:pt x="1235906" y="768997"/>
                  <a:pt x="1235787" y="772585"/>
                </a:cubicBezTo>
                <a:cubicBezTo>
                  <a:pt x="1235825" y="776079"/>
                  <a:pt x="1236720" y="778529"/>
                  <a:pt x="1238470" y="779935"/>
                </a:cubicBezTo>
                <a:cubicBezTo>
                  <a:pt x="1240221" y="781341"/>
                  <a:pt x="1242600" y="782018"/>
                  <a:pt x="1245607" y="781966"/>
                </a:cubicBezTo>
                <a:cubicBezTo>
                  <a:pt x="1247017" y="781947"/>
                  <a:pt x="1248198" y="781870"/>
                  <a:pt x="1249151" y="781737"/>
                </a:cubicBezTo>
                <a:cubicBezTo>
                  <a:pt x="1250103" y="781603"/>
                  <a:pt x="1250598" y="781527"/>
                  <a:pt x="1250637" y="781508"/>
                </a:cubicBezTo>
                <a:lnTo>
                  <a:pt x="1246522" y="803198"/>
                </a:lnTo>
                <a:cubicBezTo>
                  <a:pt x="1246546" y="803226"/>
                  <a:pt x="1245584" y="803340"/>
                  <a:pt x="1243638" y="803540"/>
                </a:cubicBezTo>
                <a:cubicBezTo>
                  <a:pt x="1241692" y="803740"/>
                  <a:pt x="1238618" y="803854"/>
                  <a:pt x="1234417" y="803883"/>
                </a:cubicBezTo>
                <a:cubicBezTo>
                  <a:pt x="1227803" y="804078"/>
                  <a:pt x="1221902" y="802831"/>
                  <a:pt x="1216712" y="800145"/>
                </a:cubicBezTo>
                <a:cubicBezTo>
                  <a:pt x="1211522" y="797457"/>
                  <a:pt x="1208361" y="792160"/>
                  <a:pt x="1207226" y="784251"/>
                </a:cubicBezTo>
                <a:lnTo>
                  <a:pt x="1206769" y="784251"/>
                </a:lnTo>
                <a:cubicBezTo>
                  <a:pt x="1206818" y="784519"/>
                  <a:pt x="1205296" y="786393"/>
                  <a:pt x="1202203" y="789874"/>
                </a:cubicBezTo>
                <a:cubicBezTo>
                  <a:pt x="1199110" y="793355"/>
                  <a:pt x="1194606" y="796836"/>
                  <a:pt x="1188692" y="800317"/>
                </a:cubicBezTo>
                <a:cubicBezTo>
                  <a:pt x="1182777" y="803798"/>
                  <a:pt x="1175613" y="805672"/>
                  <a:pt x="1167200" y="805940"/>
                </a:cubicBezTo>
                <a:cubicBezTo>
                  <a:pt x="1158014" y="805936"/>
                  <a:pt x="1150228" y="803433"/>
                  <a:pt x="1143843" y="798432"/>
                </a:cubicBezTo>
                <a:cubicBezTo>
                  <a:pt x="1137457" y="793432"/>
                  <a:pt x="1134127" y="785959"/>
                  <a:pt x="1133851" y="776015"/>
                </a:cubicBezTo>
                <a:cubicBezTo>
                  <a:pt x="1134012" y="767198"/>
                  <a:pt x="1136588" y="759881"/>
                  <a:pt x="1141581" y="754063"/>
                </a:cubicBezTo>
                <a:cubicBezTo>
                  <a:pt x="1146573" y="748246"/>
                  <a:pt x="1153014" y="743666"/>
                  <a:pt x="1160904" y="740325"/>
                </a:cubicBezTo>
                <a:cubicBezTo>
                  <a:pt x="1168793" y="736984"/>
                  <a:pt x="1177164" y="734620"/>
                  <a:pt x="1186016" y="733232"/>
                </a:cubicBezTo>
                <a:cubicBezTo>
                  <a:pt x="1194868" y="731845"/>
                  <a:pt x="1203234" y="731173"/>
                  <a:pt x="1211115" y="731216"/>
                </a:cubicBezTo>
                <a:lnTo>
                  <a:pt x="1215232" y="731216"/>
                </a:lnTo>
                <a:cubicBezTo>
                  <a:pt x="1215289" y="731016"/>
                  <a:pt x="1215518" y="729815"/>
                  <a:pt x="1215918" y="727612"/>
                </a:cubicBezTo>
                <a:cubicBezTo>
                  <a:pt x="1216318" y="725409"/>
                  <a:pt x="1216547" y="723406"/>
                  <a:pt x="1216604" y="721604"/>
                </a:cubicBezTo>
                <a:cubicBezTo>
                  <a:pt x="1216590" y="716998"/>
                  <a:pt x="1215017" y="713450"/>
                  <a:pt x="1211886" y="710961"/>
                </a:cubicBezTo>
                <a:cubicBezTo>
                  <a:pt x="1208756" y="708472"/>
                  <a:pt x="1204153" y="707213"/>
                  <a:pt x="1198077" y="707185"/>
                </a:cubicBezTo>
                <a:cubicBezTo>
                  <a:pt x="1192248" y="707318"/>
                  <a:pt x="1186702" y="708247"/>
                  <a:pt x="1181440" y="709974"/>
                </a:cubicBezTo>
                <a:cubicBezTo>
                  <a:pt x="1176178" y="711700"/>
                  <a:pt x="1171869" y="713426"/>
                  <a:pt x="1168513" y="715153"/>
                </a:cubicBezTo>
                <a:cubicBezTo>
                  <a:pt x="1165158" y="716879"/>
                  <a:pt x="1163423" y="717809"/>
                  <a:pt x="1163312" y="717942"/>
                </a:cubicBezTo>
                <a:lnTo>
                  <a:pt x="1156688" y="696454"/>
                </a:lnTo>
                <a:cubicBezTo>
                  <a:pt x="1156801" y="696299"/>
                  <a:pt x="1158988" y="695213"/>
                  <a:pt x="1163251" y="693198"/>
                </a:cubicBezTo>
                <a:cubicBezTo>
                  <a:pt x="1167513" y="691183"/>
                  <a:pt x="1173173" y="689167"/>
                  <a:pt x="1180231" y="687152"/>
                </a:cubicBezTo>
                <a:cubicBezTo>
                  <a:pt x="1187289" y="685136"/>
                  <a:pt x="1195067" y="684051"/>
                  <a:pt x="1203567" y="683896"/>
                </a:cubicBezTo>
                <a:close/>
                <a:moveTo>
                  <a:pt x="924682" y="683896"/>
                </a:moveTo>
                <a:cubicBezTo>
                  <a:pt x="934637" y="683910"/>
                  <a:pt x="942536" y="686565"/>
                  <a:pt x="948379" y="691861"/>
                </a:cubicBezTo>
                <a:cubicBezTo>
                  <a:pt x="954222" y="697156"/>
                  <a:pt x="957210" y="705007"/>
                  <a:pt x="957343" y="715414"/>
                </a:cubicBezTo>
                <a:cubicBezTo>
                  <a:pt x="957228" y="720480"/>
                  <a:pt x="956418" y="726859"/>
                  <a:pt x="954915" y="734550"/>
                </a:cubicBezTo>
                <a:cubicBezTo>
                  <a:pt x="953412" y="742241"/>
                  <a:pt x="951909" y="749655"/>
                  <a:pt x="950405" y="756790"/>
                </a:cubicBezTo>
                <a:cubicBezTo>
                  <a:pt x="948900" y="763925"/>
                  <a:pt x="948089" y="769192"/>
                  <a:pt x="947971" y="772589"/>
                </a:cubicBezTo>
                <a:cubicBezTo>
                  <a:pt x="948009" y="776182"/>
                  <a:pt x="948904" y="778659"/>
                  <a:pt x="950657" y="780022"/>
                </a:cubicBezTo>
                <a:cubicBezTo>
                  <a:pt x="952409" y="781384"/>
                  <a:pt x="954791" y="782032"/>
                  <a:pt x="957800" y="781966"/>
                </a:cubicBezTo>
                <a:cubicBezTo>
                  <a:pt x="959210" y="781947"/>
                  <a:pt x="960391" y="781870"/>
                  <a:pt x="961344" y="781737"/>
                </a:cubicBezTo>
                <a:cubicBezTo>
                  <a:pt x="962296" y="781604"/>
                  <a:pt x="962791" y="781527"/>
                  <a:pt x="962830" y="781508"/>
                </a:cubicBezTo>
                <a:lnTo>
                  <a:pt x="958715" y="803198"/>
                </a:lnTo>
                <a:cubicBezTo>
                  <a:pt x="958686" y="803226"/>
                  <a:pt x="957658" y="803340"/>
                  <a:pt x="955629" y="803540"/>
                </a:cubicBezTo>
                <a:cubicBezTo>
                  <a:pt x="953600" y="803740"/>
                  <a:pt x="950743" y="803854"/>
                  <a:pt x="947057" y="803883"/>
                </a:cubicBezTo>
                <a:cubicBezTo>
                  <a:pt x="942891" y="803993"/>
                  <a:pt x="938611" y="803544"/>
                  <a:pt x="934217" y="802538"/>
                </a:cubicBezTo>
                <a:cubicBezTo>
                  <a:pt x="929823" y="801532"/>
                  <a:pt x="926101" y="799308"/>
                  <a:pt x="923052" y="795866"/>
                </a:cubicBezTo>
                <a:cubicBezTo>
                  <a:pt x="920002" y="792424"/>
                  <a:pt x="918412" y="787104"/>
                  <a:pt x="918281" y="779907"/>
                </a:cubicBezTo>
                <a:cubicBezTo>
                  <a:pt x="918391" y="775596"/>
                  <a:pt x="919161" y="769760"/>
                  <a:pt x="920591" y="762400"/>
                </a:cubicBezTo>
                <a:cubicBezTo>
                  <a:pt x="922021" y="755039"/>
                  <a:pt x="923451" y="747780"/>
                  <a:pt x="924881" y="740622"/>
                </a:cubicBezTo>
                <a:cubicBezTo>
                  <a:pt x="926312" y="733464"/>
                  <a:pt x="927084" y="728033"/>
                  <a:pt x="927197" y="724330"/>
                </a:cubicBezTo>
                <a:cubicBezTo>
                  <a:pt x="927235" y="719948"/>
                  <a:pt x="926073" y="716538"/>
                  <a:pt x="923710" y="714100"/>
                </a:cubicBezTo>
                <a:cubicBezTo>
                  <a:pt x="921348" y="711662"/>
                  <a:pt x="917557" y="710423"/>
                  <a:pt x="912337" y="710385"/>
                </a:cubicBezTo>
                <a:cubicBezTo>
                  <a:pt x="902089" y="710733"/>
                  <a:pt x="893269" y="714895"/>
                  <a:pt x="885877" y="722872"/>
                </a:cubicBezTo>
                <a:cubicBezTo>
                  <a:pt x="878486" y="730850"/>
                  <a:pt x="873666" y="740556"/>
                  <a:pt x="871418" y="751990"/>
                </a:cubicBezTo>
                <a:lnTo>
                  <a:pt x="861360" y="803197"/>
                </a:lnTo>
                <a:lnTo>
                  <a:pt x="832328" y="803197"/>
                </a:lnTo>
                <a:lnTo>
                  <a:pt x="849930" y="713357"/>
                </a:lnTo>
                <a:cubicBezTo>
                  <a:pt x="850173" y="711847"/>
                  <a:pt x="849973" y="710638"/>
                  <a:pt x="849330" y="709728"/>
                </a:cubicBezTo>
                <a:cubicBezTo>
                  <a:pt x="848687" y="708818"/>
                  <a:pt x="847515" y="708352"/>
                  <a:pt x="845815" y="708328"/>
                </a:cubicBezTo>
                <a:lnTo>
                  <a:pt x="832785" y="708328"/>
                </a:lnTo>
                <a:lnTo>
                  <a:pt x="836900" y="686639"/>
                </a:lnTo>
                <a:lnTo>
                  <a:pt x="867532" y="686639"/>
                </a:lnTo>
                <a:cubicBezTo>
                  <a:pt x="872075" y="686654"/>
                  <a:pt x="875390" y="687538"/>
                  <a:pt x="877476" y="689293"/>
                </a:cubicBezTo>
                <a:cubicBezTo>
                  <a:pt x="879562" y="691048"/>
                  <a:pt x="880591" y="693588"/>
                  <a:pt x="880562" y="696913"/>
                </a:cubicBezTo>
                <a:cubicBezTo>
                  <a:pt x="880548" y="698325"/>
                  <a:pt x="880291" y="700352"/>
                  <a:pt x="879791" y="702992"/>
                </a:cubicBezTo>
                <a:cubicBezTo>
                  <a:pt x="879290" y="705632"/>
                  <a:pt x="878634" y="707944"/>
                  <a:pt x="877819" y="709929"/>
                </a:cubicBezTo>
                <a:lnTo>
                  <a:pt x="878276" y="709929"/>
                </a:lnTo>
                <a:cubicBezTo>
                  <a:pt x="878972" y="708241"/>
                  <a:pt x="881187" y="705349"/>
                  <a:pt x="884923" y="701251"/>
                </a:cubicBezTo>
                <a:cubicBezTo>
                  <a:pt x="888658" y="697153"/>
                  <a:pt x="893853" y="693297"/>
                  <a:pt x="900510" y="689681"/>
                </a:cubicBezTo>
                <a:cubicBezTo>
                  <a:pt x="907166" y="686066"/>
                  <a:pt x="915223" y="684137"/>
                  <a:pt x="924682" y="683896"/>
                </a:cubicBezTo>
                <a:close/>
                <a:moveTo>
                  <a:pt x="769987" y="683896"/>
                </a:moveTo>
                <a:cubicBezTo>
                  <a:pt x="785519" y="684119"/>
                  <a:pt x="797136" y="688240"/>
                  <a:pt x="804837" y="696260"/>
                </a:cubicBezTo>
                <a:cubicBezTo>
                  <a:pt x="812538" y="704280"/>
                  <a:pt x="816383" y="714864"/>
                  <a:pt x="816373" y="728012"/>
                </a:cubicBezTo>
                <a:cubicBezTo>
                  <a:pt x="816212" y="733285"/>
                  <a:pt x="815564" y="738043"/>
                  <a:pt x="814432" y="742285"/>
                </a:cubicBezTo>
                <a:cubicBezTo>
                  <a:pt x="813300" y="746527"/>
                  <a:pt x="812652" y="748772"/>
                  <a:pt x="812491" y="749019"/>
                </a:cubicBezTo>
                <a:lnTo>
                  <a:pt x="732249" y="749019"/>
                </a:lnTo>
                <a:cubicBezTo>
                  <a:pt x="732220" y="749066"/>
                  <a:pt x="732106" y="749657"/>
                  <a:pt x="731906" y="750792"/>
                </a:cubicBezTo>
                <a:cubicBezTo>
                  <a:pt x="731706" y="751926"/>
                  <a:pt x="731591" y="753318"/>
                  <a:pt x="731563" y="754967"/>
                </a:cubicBezTo>
                <a:cubicBezTo>
                  <a:pt x="731625" y="762780"/>
                  <a:pt x="734188" y="769120"/>
                  <a:pt x="739253" y="773987"/>
                </a:cubicBezTo>
                <a:cubicBezTo>
                  <a:pt x="744318" y="778853"/>
                  <a:pt x="751513" y="781361"/>
                  <a:pt x="760838" y="781508"/>
                </a:cubicBezTo>
                <a:cubicBezTo>
                  <a:pt x="767188" y="781350"/>
                  <a:pt x="773089" y="780243"/>
                  <a:pt x="778539" y="778186"/>
                </a:cubicBezTo>
                <a:cubicBezTo>
                  <a:pt x="783989" y="776130"/>
                  <a:pt x="788397" y="774074"/>
                  <a:pt x="791764" y="772017"/>
                </a:cubicBezTo>
                <a:cubicBezTo>
                  <a:pt x="795131" y="769961"/>
                  <a:pt x="796863" y="768854"/>
                  <a:pt x="796962" y="768695"/>
                </a:cubicBezTo>
                <a:lnTo>
                  <a:pt x="804726" y="790642"/>
                </a:lnTo>
                <a:cubicBezTo>
                  <a:pt x="804636" y="790831"/>
                  <a:pt x="802583" y="792153"/>
                  <a:pt x="798566" y="794608"/>
                </a:cubicBezTo>
                <a:cubicBezTo>
                  <a:pt x="794549" y="797063"/>
                  <a:pt x="789109" y="799519"/>
                  <a:pt x="782246" y="801974"/>
                </a:cubicBezTo>
                <a:cubicBezTo>
                  <a:pt x="775383" y="804429"/>
                  <a:pt x="767637" y="805751"/>
                  <a:pt x="759008" y="805940"/>
                </a:cubicBezTo>
                <a:cubicBezTo>
                  <a:pt x="740743" y="805613"/>
                  <a:pt x="726752" y="800787"/>
                  <a:pt x="717037" y="791463"/>
                </a:cubicBezTo>
                <a:cubicBezTo>
                  <a:pt x="707322" y="782139"/>
                  <a:pt x="702420" y="770278"/>
                  <a:pt x="702330" y="755883"/>
                </a:cubicBezTo>
                <a:cubicBezTo>
                  <a:pt x="702446" y="742545"/>
                  <a:pt x="705412" y="730466"/>
                  <a:pt x="711231" y="719645"/>
                </a:cubicBezTo>
                <a:cubicBezTo>
                  <a:pt x="717049" y="708824"/>
                  <a:pt x="725027" y="700200"/>
                  <a:pt x="735166" y="693772"/>
                </a:cubicBezTo>
                <a:cubicBezTo>
                  <a:pt x="745304" y="687345"/>
                  <a:pt x="756911" y="684053"/>
                  <a:pt x="769987" y="683896"/>
                </a:cubicBezTo>
                <a:close/>
                <a:moveTo>
                  <a:pt x="650207" y="683896"/>
                </a:moveTo>
                <a:cubicBezTo>
                  <a:pt x="656929" y="683878"/>
                  <a:pt x="663410" y="684777"/>
                  <a:pt x="669650" y="686594"/>
                </a:cubicBezTo>
                <a:cubicBezTo>
                  <a:pt x="675891" y="688411"/>
                  <a:pt x="680849" y="691255"/>
                  <a:pt x="684525" y="695128"/>
                </a:cubicBezTo>
                <a:cubicBezTo>
                  <a:pt x="688202" y="699000"/>
                  <a:pt x="689555" y="704010"/>
                  <a:pt x="688586" y="710158"/>
                </a:cubicBezTo>
                <a:lnTo>
                  <a:pt x="686071" y="722965"/>
                </a:lnTo>
                <a:lnTo>
                  <a:pt x="661174" y="722965"/>
                </a:lnTo>
                <a:lnTo>
                  <a:pt x="662315" y="716104"/>
                </a:lnTo>
                <a:cubicBezTo>
                  <a:pt x="662673" y="712212"/>
                  <a:pt x="661045" y="709649"/>
                  <a:pt x="657433" y="708414"/>
                </a:cubicBezTo>
                <a:cubicBezTo>
                  <a:pt x="653820" y="707180"/>
                  <a:pt x="650191" y="706618"/>
                  <a:pt x="646545" y="706728"/>
                </a:cubicBezTo>
                <a:cubicBezTo>
                  <a:pt x="640700" y="706728"/>
                  <a:pt x="635914" y="707757"/>
                  <a:pt x="632185" y="709815"/>
                </a:cubicBezTo>
                <a:cubicBezTo>
                  <a:pt x="628457" y="711873"/>
                  <a:pt x="626531" y="714961"/>
                  <a:pt x="626407" y="719077"/>
                </a:cubicBezTo>
                <a:cubicBezTo>
                  <a:pt x="626692" y="723865"/>
                  <a:pt x="629550" y="727467"/>
                  <a:pt x="634979" y="729886"/>
                </a:cubicBezTo>
                <a:cubicBezTo>
                  <a:pt x="640408" y="732304"/>
                  <a:pt x="646695" y="734657"/>
                  <a:pt x="653839" y="736943"/>
                </a:cubicBezTo>
                <a:cubicBezTo>
                  <a:pt x="660982" y="739229"/>
                  <a:pt x="667269" y="742568"/>
                  <a:pt x="672698" y="746959"/>
                </a:cubicBezTo>
                <a:cubicBezTo>
                  <a:pt x="678127" y="751349"/>
                  <a:pt x="680985" y="757911"/>
                  <a:pt x="681271" y="766643"/>
                </a:cubicBezTo>
                <a:cubicBezTo>
                  <a:pt x="680991" y="778681"/>
                  <a:pt x="675898" y="788202"/>
                  <a:pt x="665991" y="795206"/>
                </a:cubicBezTo>
                <a:cubicBezTo>
                  <a:pt x="656085" y="802210"/>
                  <a:pt x="643043" y="805788"/>
                  <a:pt x="626864" y="805940"/>
                </a:cubicBezTo>
                <a:cubicBezTo>
                  <a:pt x="619984" y="805982"/>
                  <a:pt x="612909" y="805035"/>
                  <a:pt x="605637" y="803098"/>
                </a:cubicBezTo>
                <a:cubicBezTo>
                  <a:pt x="598366" y="801162"/>
                  <a:pt x="592439" y="797981"/>
                  <a:pt x="587858" y="793557"/>
                </a:cubicBezTo>
                <a:cubicBezTo>
                  <a:pt x="583277" y="789133"/>
                  <a:pt x="581582" y="783211"/>
                  <a:pt x="582773" y="775791"/>
                </a:cubicBezTo>
                <a:lnTo>
                  <a:pt x="585059" y="764356"/>
                </a:lnTo>
                <a:lnTo>
                  <a:pt x="609736" y="764356"/>
                </a:lnTo>
                <a:lnTo>
                  <a:pt x="608594" y="770302"/>
                </a:lnTo>
                <a:cubicBezTo>
                  <a:pt x="607992" y="773991"/>
                  <a:pt x="608942" y="776777"/>
                  <a:pt x="611445" y="778662"/>
                </a:cubicBezTo>
                <a:cubicBezTo>
                  <a:pt x="613947" y="780546"/>
                  <a:pt x="617046" y="781808"/>
                  <a:pt x="620742" y="782448"/>
                </a:cubicBezTo>
                <a:cubicBezTo>
                  <a:pt x="624438" y="783087"/>
                  <a:pt x="627776" y="783384"/>
                  <a:pt x="630755" y="783337"/>
                </a:cubicBezTo>
                <a:cubicBezTo>
                  <a:pt x="637577" y="783275"/>
                  <a:pt x="642926" y="782027"/>
                  <a:pt x="646803" y="779593"/>
                </a:cubicBezTo>
                <a:cubicBezTo>
                  <a:pt x="650679" y="777158"/>
                  <a:pt x="652653" y="773909"/>
                  <a:pt x="652724" y="769845"/>
                </a:cubicBezTo>
                <a:cubicBezTo>
                  <a:pt x="652440" y="765220"/>
                  <a:pt x="649594" y="761663"/>
                  <a:pt x="644188" y="759175"/>
                </a:cubicBezTo>
                <a:cubicBezTo>
                  <a:pt x="638781" y="756687"/>
                  <a:pt x="632520" y="754203"/>
                  <a:pt x="625406" y="751722"/>
                </a:cubicBezTo>
                <a:cubicBezTo>
                  <a:pt x="618292" y="749241"/>
                  <a:pt x="612032" y="745698"/>
                  <a:pt x="606626" y="741095"/>
                </a:cubicBezTo>
                <a:cubicBezTo>
                  <a:pt x="601219" y="736492"/>
                  <a:pt x="598373" y="729762"/>
                  <a:pt x="598089" y="720907"/>
                </a:cubicBezTo>
                <a:cubicBezTo>
                  <a:pt x="598249" y="712464"/>
                  <a:pt x="600821" y="705507"/>
                  <a:pt x="605805" y="700037"/>
                </a:cubicBezTo>
                <a:cubicBezTo>
                  <a:pt x="610788" y="694567"/>
                  <a:pt x="617220" y="690506"/>
                  <a:pt x="625102" y="687855"/>
                </a:cubicBezTo>
                <a:cubicBezTo>
                  <a:pt x="632983" y="685203"/>
                  <a:pt x="641352" y="683883"/>
                  <a:pt x="650207" y="683896"/>
                </a:cubicBezTo>
                <a:close/>
                <a:moveTo>
                  <a:pt x="535907" y="683896"/>
                </a:moveTo>
                <a:cubicBezTo>
                  <a:pt x="542629" y="683878"/>
                  <a:pt x="549110" y="684777"/>
                  <a:pt x="555350" y="686594"/>
                </a:cubicBezTo>
                <a:cubicBezTo>
                  <a:pt x="561590" y="688411"/>
                  <a:pt x="566549" y="691255"/>
                  <a:pt x="570225" y="695128"/>
                </a:cubicBezTo>
                <a:cubicBezTo>
                  <a:pt x="573902" y="699000"/>
                  <a:pt x="575255" y="704010"/>
                  <a:pt x="574286" y="710158"/>
                </a:cubicBezTo>
                <a:lnTo>
                  <a:pt x="571771" y="722965"/>
                </a:lnTo>
                <a:lnTo>
                  <a:pt x="546874" y="722965"/>
                </a:lnTo>
                <a:lnTo>
                  <a:pt x="548016" y="716104"/>
                </a:lnTo>
                <a:cubicBezTo>
                  <a:pt x="548373" y="712212"/>
                  <a:pt x="546745" y="709649"/>
                  <a:pt x="543133" y="708414"/>
                </a:cubicBezTo>
                <a:cubicBezTo>
                  <a:pt x="539520" y="707180"/>
                  <a:pt x="535891" y="706618"/>
                  <a:pt x="532245" y="706728"/>
                </a:cubicBezTo>
                <a:cubicBezTo>
                  <a:pt x="526400" y="706728"/>
                  <a:pt x="521613" y="707757"/>
                  <a:pt x="517885" y="709815"/>
                </a:cubicBezTo>
                <a:cubicBezTo>
                  <a:pt x="514157" y="711873"/>
                  <a:pt x="512231" y="714961"/>
                  <a:pt x="512107" y="719077"/>
                </a:cubicBezTo>
                <a:cubicBezTo>
                  <a:pt x="512393" y="723865"/>
                  <a:pt x="515250" y="727467"/>
                  <a:pt x="520679" y="729886"/>
                </a:cubicBezTo>
                <a:cubicBezTo>
                  <a:pt x="526108" y="732304"/>
                  <a:pt x="532395" y="734657"/>
                  <a:pt x="539539" y="736943"/>
                </a:cubicBezTo>
                <a:cubicBezTo>
                  <a:pt x="546683" y="739229"/>
                  <a:pt x="552969" y="742568"/>
                  <a:pt x="558398" y="746959"/>
                </a:cubicBezTo>
                <a:cubicBezTo>
                  <a:pt x="563827" y="751349"/>
                  <a:pt x="566685" y="757911"/>
                  <a:pt x="566971" y="766643"/>
                </a:cubicBezTo>
                <a:cubicBezTo>
                  <a:pt x="566691" y="778681"/>
                  <a:pt x="561598" y="788202"/>
                  <a:pt x="551692" y="795206"/>
                </a:cubicBezTo>
                <a:cubicBezTo>
                  <a:pt x="541785" y="802210"/>
                  <a:pt x="528743" y="805788"/>
                  <a:pt x="512565" y="805940"/>
                </a:cubicBezTo>
                <a:cubicBezTo>
                  <a:pt x="505684" y="805982"/>
                  <a:pt x="498609" y="805035"/>
                  <a:pt x="491337" y="803098"/>
                </a:cubicBezTo>
                <a:cubicBezTo>
                  <a:pt x="484066" y="801162"/>
                  <a:pt x="478139" y="797981"/>
                  <a:pt x="473558" y="793557"/>
                </a:cubicBezTo>
                <a:cubicBezTo>
                  <a:pt x="468977" y="789133"/>
                  <a:pt x="467282" y="783211"/>
                  <a:pt x="468472" y="775791"/>
                </a:cubicBezTo>
                <a:lnTo>
                  <a:pt x="470759" y="764356"/>
                </a:lnTo>
                <a:lnTo>
                  <a:pt x="495436" y="764356"/>
                </a:lnTo>
                <a:lnTo>
                  <a:pt x="494294" y="770302"/>
                </a:lnTo>
                <a:cubicBezTo>
                  <a:pt x="493692" y="773991"/>
                  <a:pt x="494642" y="776777"/>
                  <a:pt x="497144" y="778662"/>
                </a:cubicBezTo>
                <a:cubicBezTo>
                  <a:pt x="499647" y="780546"/>
                  <a:pt x="502746" y="781808"/>
                  <a:pt x="506443" y="782448"/>
                </a:cubicBezTo>
                <a:cubicBezTo>
                  <a:pt x="510139" y="783087"/>
                  <a:pt x="513476" y="783384"/>
                  <a:pt x="516455" y="783337"/>
                </a:cubicBezTo>
                <a:cubicBezTo>
                  <a:pt x="523277" y="783275"/>
                  <a:pt x="528627" y="782027"/>
                  <a:pt x="532503" y="779593"/>
                </a:cubicBezTo>
                <a:cubicBezTo>
                  <a:pt x="536379" y="777158"/>
                  <a:pt x="538353" y="773909"/>
                  <a:pt x="538424" y="769845"/>
                </a:cubicBezTo>
                <a:cubicBezTo>
                  <a:pt x="538140" y="765220"/>
                  <a:pt x="535294" y="761663"/>
                  <a:pt x="529888" y="759175"/>
                </a:cubicBezTo>
                <a:cubicBezTo>
                  <a:pt x="524481" y="756687"/>
                  <a:pt x="518220" y="754203"/>
                  <a:pt x="511106" y="751722"/>
                </a:cubicBezTo>
                <a:cubicBezTo>
                  <a:pt x="503992" y="749241"/>
                  <a:pt x="497732" y="745698"/>
                  <a:pt x="492326" y="741095"/>
                </a:cubicBezTo>
                <a:cubicBezTo>
                  <a:pt x="486919" y="736492"/>
                  <a:pt x="484073" y="729762"/>
                  <a:pt x="483789" y="720907"/>
                </a:cubicBezTo>
                <a:cubicBezTo>
                  <a:pt x="483949" y="712464"/>
                  <a:pt x="486521" y="705507"/>
                  <a:pt x="491504" y="700037"/>
                </a:cubicBezTo>
                <a:cubicBezTo>
                  <a:pt x="496488" y="694567"/>
                  <a:pt x="502920" y="690506"/>
                  <a:pt x="510802" y="687855"/>
                </a:cubicBezTo>
                <a:cubicBezTo>
                  <a:pt x="518684" y="685203"/>
                  <a:pt x="527052" y="683883"/>
                  <a:pt x="535907" y="683896"/>
                </a:cubicBezTo>
                <a:close/>
                <a:moveTo>
                  <a:pt x="417562" y="683896"/>
                </a:moveTo>
                <a:cubicBezTo>
                  <a:pt x="433094" y="684119"/>
                  <a:pt x="444711" y="688240"/>
                  <a:pt x="452412" y="696260"/>
                </a:cubicBezTo>
                <a:cubicBezTo>
                  <a:pt x="460113" y="704280"/>
                  <a:pt x="463958" y="714864"/>
                  <a:pt x="463948" y="728012"/>
                </a:cubicBezTo>
                <a:cubicBezTo>
                  <a:pt x="463787" y="733285"/>
                  <a:pt x="463139" y="738043"/>
                  <a:pt x="462007" y="742285"/>
                </a:cubicBezTo>
                <a:cubicBezTo>
                  <a:pt x="460874" y="746527"/>
                  <a:pt x="460227" y="748772"/>
                  <a:pt x="460066" y="749019"/>
                </a:cubicBezTo>
                <a:lnTo>
                  <a:pt x="379824" y="749019"/>
                </a:lnTo>
                <a:cubicBezTo>
                  <a:pt x="379795" y="749066"/>
                  <a:pt x="379681" y="749657"/>
                  <a:pt x="379481" y="750792"/>
                </a:cubicBezTo>
                <a:cubicBezTo>
                  <a:pt x="379281" y="751926"/>
                  <a:pt x="379166" y="753318"/>
                  <a:pt x="379138" y="754967"/>
                </a:cubicBezTo>
                <a:cubicBezTo>
                  <a:pt x="379200" y="762780"/>
                  <a:pt x="381763" y="769120"/>
                  <a:pt x="386828" y="773987"/>
                </a:cubicBezTo>
                <a:cubicBezTo>
                  <a:pt x="391893" y="778853"/>
                  <a:pt x="399088" y="781361"/>
                  <a:pt x="408413" y="781508"/>
                </a:cubicBezTo>
                <a:cubicBezTo>
                  <a:pt x="414763" y="781350"/>
                  <a:pt x="420663" y="780243"/>
                  <a:pt x="426114" y="778186"/>
                </a:cubicBezTo>
                <a:cubicBezTo>
                  <a:pt x="431564" y="776130"/>
                  <a:pt x="435973" y="774074"/>
                  <a:pt x="439339" y="772017"/>
                </a:cubicBezTo>
                <a:cubicBezTo>
                  <a:pt x="442706" y="769961"/>
                  <a:pt x="444438" y="768854"/>
                  <a:pt x="444537" y="768695"/>
                </a:cubicBezTo>
                <a:lnTo>
                  <a:pt x="452301" y="790642"/>
                </a:lnTo>
                <a:cubicBezTo>
                  <a:pt x="452211" y="790831"/>
                  <a:pt x="450158" y="792153"/>
                  <a:pt x="446141" y="794608"/>
                </a:cubicBezTo>
                <a:cubicBezTo>
                  <a:pt x="442124" y="797063"/>
                  <a:pt x="436684" y="799519"/>
                  <a:pt x="429821" y="801974"/>
                </a:cubicBezTo>
                <a:cubicBezTo>
                  <a:pt x="422958" y="804429"/>
                  <a:pt x="415212" y="805751"/>
                  <a:pt x="406584" y="805940"/>
                </a:cubicBezTo>
                <a:cubicBezTo>
                  <a:pt x="388318" y="805613"/>
                  <a:pt x="374327" y="800787"/>
                  <a:pt x="364612" y="791463"/>
                </a:cubicBezTo>
                <a:cubicBezTo>
                  <a:pt x="354897" y="782139"/>
                  <a:pt x="349995" y="770278"/>
                  <a:pt x="349905" y="755883"/>
                </a:cubicBezTo>
                <a:cubicBezTo>
                  <a:pt x="350021" y="742545"/>
                  <a:pt x="352988" y="730466"/>
                  <a:pt x="358806" y="719645"/>
                </a:cubicBezTo>
                <a:cubicBezTo>
                  <a:pt x="364624" y="708824"/>
                  <a:pt x="372602" y="700200"/>
                  <a:pt x="382741" y="693772"/>
                </a:cubicBezTo>
                <a:cubicBezTo>
                  <a:pt x="392879" y="687345"/>
                  <a:pt x="404486" y="684053"/>
                  <a:pt x="417562" y="683896"/>
                </a:cubicBezTo>
                <a:close/>
                <a:moveTo>
                  <a:pt x="238882" y="683896"/>
                </a:moveTo>
                <a:cubicBezTo>
                  <a:pt x="248837" y="683910"/>
                  <a:pt x="256736" y="686565"/>
                  <a:pt x="262579" y="691861"/>
                </a:cubicBezTo>
                <a:cubicBezTo>
                  <a:pt x="268422" y="697156"/>
                  <a:pt x="271410" y="705007"/>
                  <a:pt x="271543" y="715414"/>
                </a:cubicBezTo>
                <a:cubicBezTo>
                  <a:pt x="271428" y="720480"/>
                  <a:pt x="270619" y="726859"/>
                  <a:pt x="269116" y="734550"/>
                </a:cubicBezTo>
                <a:cubicBezTo>
                  <a:pt x="267612" y="742241"/>
                  <a:pt x="266109" y="749655"/>
                  <a:pt x="264604" y="756790"/>
                </a:cubicBezTo>
                <a:cubicBezTo>
                  <a:pt x="263100" y="763925"/>
                  <a:pt x="262289" y="769192"/>
                  <a:pt x="262171" y="772589"/>
                </a:cubicBezTo>
                <a:cubicBezTo>
                  <a:pt x="262209" y="776182"/>
                  <a:pt x="263104" y="778659"/>
                  <a:pt x="264857" y="780022"/>
                </a:cubicBezTo>
                <a:cubicBezTo>
                  <a:pt x="266609" y="781384"/>
                  <a:pt x="268990" y="782032"/>
                  <a:pt x="272001" y="781966"/>
                </a:cubicBezTo>
                <a:cubicBezTo>
                  <a:pt x="273410" y="781947"/>
                  <a:pt x="274591" y="781870"/>
                  <a:pt x="275544" y="781737"/>
                </a:cubicBezTo>
                <a:cubicBezTo>
                  <a:pt x="276496" y="781604"/>
                  <a:pt x="276992" y="781527"/>
                  <a:pt x="277030" y="781508"/>
                </a:cubicBezTo>
                <a:lnTo>
                  <a:pt x="272915" y="803198"/>
                </a:lnTo>
                <a:cubicBezTo>
                  <a:pt x="272886" y="803226"/>
                  <a:pt x="271858" y="803340"/>
                  <a:pt x="269829" y="803540"/>
                </a:cubicBezTo>
                <a:cubicBezTo>
                  <a:pt x="267800" y="803740"/>
                  <a:pt x="264943" y="803854"/>
                  <a:pt x="261257" y="803883"/>
                </a:cubicBezTo>
                <a:cubicBezTo>
                  <a:pt x="257091" y="803993"/>
                  <a:pt x="252812" y="803544"/>
                  <a:pt x="248417" y="802538"/>
                </a:cubicBezTo>
                <a:cubicBezTo>
                  <a:pt x="244023" y="801532"/>
                  <a:pt x="240301" y="799308"/>
                  <a:pt x="237252" y="795866"/>
                </a:cubicBezTo>
                <a:cubicBezTo>
                  <a:pt x="234203" y="792424"/>
                  <a:pt x="232612" y="787104"/>
                  <a:pt x="232481" y="779907"/>
                </a:cubicBezTo>
                <a:cubicBezTo>
                  <a:pt x="232591" y="775596"/>
                  <a:pt x="233361" y="769760"/>
                  <a:pt x="234791" y="762400"/>
                </a:cubicBezTo>
                <a:cubicBezTo>
                  <a:pt x="236221" y="755039"/>
                  <a:pt x="237651" y="747780"/>
                  <a:pt x="239082" y="740622"/>
                </a:cubicBezTo>
                <a:cubicBezTo>
                  <a:pt x="240512" y="733464"/>
                  <a:pt x="241284" y="728033"/>
                  <a:pt x="241397" y="724330"/>
                </a:cubicBezTo>
                <a:cubicBezTo>
                  <a:pt x="241435" y="719948"/>
                  <a:pt x="240273" y="716538"/>
                  <a:pt x="237911" y="714100"/>
                </a:cubicBezTo>
                <a:cubicBezTo>
                  <a:pt x="235548" y="711662"/>
                  <a:pt x="231757" y="710423"/>
                  <a:pt x="226538" y="710385"/>
                </a:cubicBezTo>
                <a:cubicBezTo>
                  <a:pt x="216289" y="710733"/>
                  <a:pt x="207469" y="714895"/>
                  <a:pt x="200077" y="722872"/>
                </a:cubicBezTo>
                <a:cubicBezTo>
                  <a:pt x="192686" y="730850"/>
                  <a:pt x="187866" y="740556"/>
                  <a:pt x="185618" y="751990"/>
                </a:cubicBezTo>
                <a:lnTo>
                  <a:pt x="175560" y="803197"/>
                </a:lnTo>
                <a:lnTo>
                  <a:pt x="146528" y="803197"/>
                </a:lnTo>
                <a:lnTo>
                  <a:pt x="164130" y="713357"/>
                </a:lnTo>
                <a:cubicBezTo>
                  <a:pt x="164373" y="711847"/>
                  <a:pt x="164173" y="710638"/>
                  <a:pt x="163530" y="709728"/>
                </a:cubicBezTo>
                <a:cubicBezTo>
                  <a:pt x="162887" y="708818"/>
                  <a:pt x="161715" y="708352"/>
                  <a:pt x="160015" y="708328"/>
                </a:cubicBezTo>
                <a:lnTo>
                  <a:pt x="146985" y="708328"/>
                </a:lnTo>
                <a:lnTo>
                  <a:pt x="151100" y="686639"/>
                </a:lnTo>
                <a:lnTo>
                  <a:pt x="181732" y="686639"/>
                </a:lnTo>
                <a:cubicBezTo>
                  <a:pt x="186275" y="686654"/>
                  <a:pt x="189590" y="687538"/>
                  <a:pt x="191676" y="689293"/>
                </a:cubicBezTo>
                <a:cubicBezTo>
                  <a:pt x="193762" y="691048"/>
                  <a:pt x="194791" y="693588"/>
                  <a:pt x="194762" y="696913"/>
                </a:cubicBezTo>
                <a:cubicBezTo>
                  <a:pt x="194748" y="698325"/>
                  <a:pt x="194491" y="700352"/>
                  <a:pt x="193991" y="702992"/>
                </a:cubicBezTo>
                <a:cubicBezTo>
                  <a:pt x="193491" y="705632"/>
                  <a:pt x="192834" y="707944"/>
                  <a:pt x="192019" y="709929"/>
                </a:cubicBezTo>
                <a:lnTo>
                  <a:pt x="192476" y="709929"/>
                </a:lnTo>
                <a:cubicBezTo>
                  <a:pt x="193172" y="708241"/>
                  <a:pt x="195387" y="705349"/>
                  <a:pt x="199123" y="701251"/>
                </a:cubicBezTo>
                <a:cubicBezTo>
                  <a:pt x="202858" y="697153"/>
                  <a:pt x="208053" y="693297"/>
                  <a:pt x="214710" y="689681"/>
                </a:cubicBezTo>
                <a:cubicBezTo>
                  <a:pt x="221366" y="686066"/>
                  <a:pt x="229423" y="684137"/>
                  <a:pt x="238882" y="683896"/>
                </a:cubicBezTo>
                <a:close/>
                <a:moveTo>
                  <a:pt x="70092" y="683896"/>
                </a:moveTo>
                <a:cubicBezTo>
                  <a:pt x="77085" y="683844"/>
                  <a:pt x="83746" y="684913"/>
                  <a:pt x="90076" y="687102"/>
                </a:cubicBezTo>
                <a:cubicBezTo>
                  <a:pt x="96406" y="689292"/>
                  <a:pt x="101592" y="692916"/>
                  <a:pt x="105636" y="697975"/>
                </a:cubicBezTo>
                <a:cubicBezTo>
                  <a:pt x="109680" y="703035"/>
                  <a:pt x="111769" y="709843"/>
                  <a:pt x="111904" y="718400"/>
                </a:cubicBezTo>
                <a:cubicBezTo>
                  <a:pt x="111786" y="723133"/>
                  <a:pt x="110957" y="729070"/>
                  <a:pt x="109418" y="736211"/>
                </a:cubicBezTo>
                <a:cubicBezTo>
                  <a:pt x="107878" y="743353"/>
                  <a:pt x="106339" y="750303"/>
                  <a:pt x="104799" y="757063"/>
                </a:cubicBezTo>
                <a:cubicBezTo>
                  <a:pt x="103260" y="763823"/>
                  <a:pt x="102431" y="768997"/>
                  <a:pt x="102313" y="772585"/>
                </a:cubicBezTo>
                <a:cubicBezTo>
                  <a:pt x="102350" y="776079"/>
                  <a:pt x="103245" y="778529"/>
                  <a:pt x="104996" y="779935"/>
                </a:cubicBezTo>
                <a:cubicBezTo>
                  <a:pt x="106747" y="781341"/>
                  <a:pt x="109126" y="782018"/>
                  <a:pt x="112133" y="781966"/>
                </a:cubicBezTo>
                <a:cubicBezTo>
                  <a:pt x="113542" y="781947"/>
                  <a:pt x="114724" y="781870"/>
                  <a:pt x="115676" y="781737"/>
                </a:cubicBezTo>
                <a:cubicBezTo>
                  <a:pt x="116629" y="781603"/>
                  <a:pt x="117124" y="781527"/>
                  <a:pt x="117162" y="781508"/>
                </a:cubicBezTo>
                <a:lnTo>
                  <a:pt x="113047" y="803198"/>
                </a:lnTo>
                <a:cubicBezTo>
                  <a:pt x="113071" y="803226"/>
                  <a:pt x="112110" y="803340"/>
                  <a:pt x="110163" y="803540"/>
                </a:cubicBezTo>
                <a:cubicBezTo>
                  <a:pt x="108217" y="803740"/>
                  <a:pt x="105143" y="803854"/>
                  <a:pt x="100942" y="803883"/>
                </a:cubicBezTo>
                <a:cubicBezTo>
                  <a:pt x="94329" y="804078"/>
                  <a:pt x="88427" y="802831"/>
                  <a:pt x="83238" y="800145"/>
                </a:cubicBezTo>
                <a:cubicBezTo>
                  <a:pt x="78048" y="797457"/>
                  <a:pt x="74886" y="792160"/>
                  <a:pt x="73752" y="784251"/>
                </a:cubicBezTo>
                <a:lnTo>
                  <a:pt x="73294" y="784251"/>
                </a:lnTo>
                <a:cubicBezTo>
                  <a:pt x="73344" y="784519"/>
                  <a:pt x="71822" y="786393"/>
                  <a:pt x="68728" y="789874"/>
                </a:cubicBezTo>
                <a:cubicBezTo>
                  <a:pt x="65635" y="793355"/>
                  <a:pt x="61131" y="796836"/>
                  <a:pt x="55217" y="800317"/>
                </a:cubicBezTo>
                <a:cubicBezTo>
                  <a:pt x="49302" y="803798"/>
                  <a:pt x="42139" y="805672"/>
                  <a:pt x="33725" y="805940"/>
                </a:cubicBezTo>
                <a:cubicBezTo>
                  <a:pt x="24540" y="805936"/>
                  <a:pt x="16754" y="803433"/>
                  <a:pt x="10368" y="798432"/>
                </a:cubicBezTo>
                <a:cubicBezTo>
                  <a:pt x="3982" y="793432"/>
                  <a:pt x="652" y="785959"/>
                  <a:pt x="376" y="776015"/>
                </a:cubicBezTo>
                <a:cubicBezTo>
                  <a:pt x="537" y="767198"/>
                  <a:pt x="3114" y="759881"/>
                  <a:pt x="8106" y="754063"/>
                </a:cubicBezTo>
                <a:cubicBezTo>
                  <a:pt x="13099" y="748246"/>
                  <a:pt x="19539" y="743666"/>
                  <a:pt x="27429" y="740325"/>
                </a:cubicBezTo>
                <a:cubicBezTo>
                  <a:pt x="35318" y="736984"/>
                  <a:pt x="43689" y="734620"/>
                  <a:pt x="52541" y="733232"/>
                </a:cubicBezTo>
                <a:cubicBezTo>
                  <a:pt x="61393" y="731845"/>
                  <a:pt x="69760" y="731173"/>
                  <a:pt x="77640" y="731216"/>
                </a:cubicBezTo>
                <a:lnTo>
                  <a:pt x="81757" y="731216"/>
                </a:lnTo>
                <a:cubicBezTo>
                  <a:pt x="81814" y="731016"/>
                  <a:pt x="82043" y="729815"/>
                  <a:pt x="82443" y="727612"/>
                </a:cubicBezTo>
                <a:cubicBezTo>
                  <a:pt x="82843" y="725409"/>
                  <a:pt x="83072" y="723406"/>
                  <a:pt x="83129" y="721604"/>
                </a:cubicBezTo>
                <a:cubicBezTo>
                  <a:pt x="83115" y="716998"/>
                  <a:pt x="81542" y="713450"/>
                  <a:pt x="78412" y="710961"/>
                </a:cubicBezTo>
                <a:cubicBezTo>
                  <a:pt x="75281" y="708472"/>
                  <a:pt x="70678" y="707213"/>
                  <a:pt x="64603" y="707185"/>
                </a:cubicBezTo>
                <a:cubicBezTo>
                  <a:pt x="58773" y="707318"/>
                  <a:pt x="53227" y="708247"/>
                  <a:pt x="47965" y="709974"/>
                </a:cubicBezTo>
                <a:cubicBezTo>
                  <a:pt x="42703" y="711700"/>
                  <a:pt x="38394" y="713426"/>
                  <a:pt x="35038" y="715153"/>
                </a:cubicBezTo>
                <a:cubicBezTo>
                  <a:pt x="31682" y="716879"/>
                  <a:pt x="29949" y="717809"/>
                  <a:pt x="29837" y="717942"/>
                </a:cubicBezTo>
                <a:lnTo>
                  <a:pt x="23213" y="696454"/>
                </a:lnTo>
                <a:cubicBezTo>
                  <a:pt x="23326" y="696299"/>
                  <a:pt x="25514" y="695213"/>
                  <a:pt x="29776" y="693198"/>
                </a:cubicBezTo>
                <a:cubicBezTo>
                  <a:pt x="34038" y="691183"/>
                  <a:pt x="39698" y="689167"/>
                  <a:pt x="46757" y="687152"/>
                </a:cubicBezTo>
                <a:cubicBezTo>
                  <a:pt x="53814" y="685136"/>
                  <a:pt x="61593" y="684051"/>
                  <a:pt x="70092" y="683896"/>
                </a:cubicBezTo>
                <a:close/>
                <a:moveTo>
                  <a:pt x="5374131" y="654864"/>
                </a:moveTo>
                <a:lnTo>
                  <a:pt x="5402013" y="654864"/>
                </a:lnTo>
                <a:lnTo>
                  <a:pt x="5395840" y="686639"/>
                </a:lnTo>
                <a:lnTo>
                  <a:pt x="5422586" y="686639"/>
                </a:lnTo>
                <a:lnTo>
                  <a:pt x="5418472" y="708328"/>
                </a:lnTo>
                <a:lnTo>
                  <a:pt x="5391726" y="708328"/>
                </a:lnTo>
                <a:lnTo>
                  <a:pt x="5382353" y="757267"/>
                </a:lnTo>
                <a:cubicBezTo>
                  <a:pt x="5382124" y="758678"/>
                  <a:pt x="5381953" y="760088"/>
                  <a:pt x="5381838" y="761498"/>
                </a:cubicBezTo>
                <a:cubicBezTo>
                  <a:pt x="5381724" y="762908"/>
                  <a:pt x="5381667" y="764090"/>
                  <a:pt x="5381667" y="765043"/>
                </a:cubicBezTo>
                <a:cubicBezTo>
                  <a:pt x="5381901" y="771603"/>
                  <a:pt x="5383891" y="775920"/>
                  <a:pt x="5387639" y="777993"/>
                </a:cubicBezTo>
                <a:cubicBezTo>
                  <a:pt x="5391387" y="780065"/>
                  <a:pt x="5395493" y="781008"/>
                  <a:pt x="5399955" y="780823"/>
                </a:cubicBezTo>
                <a:cubicBezTo>
                  <a:pt x="5401822" y="780804"/>
                  <a:pt x="5403346" y="780727"/>
                  <a:pt x="5404527" y="780594"/>
                </a:cubicBezTo>
                <a:cubicBezTo>
                  <a:pt x="5405708" y="780460"/>
                  <a:pt x="5406318" y="780384"/>
                  <a:pt x="5406356" y="780365"/>
                </a:cubicBezTo>
                <a:lnTo>
                  <a:pt x="5401784" y="803655"/>
                </a:lnTo>
                <a:cubicBezTo>
                  <a:pt x="5401674" y="803683"/>
                  <a:pt x="5400751" y="803798"/>
                  <a:pt x="5399012" y="803997"/>
                </a:cubicBezTo>
                <a:cubicBezTo>
                  <a:pt x="5397274" y="804197"/>
                  <a:pt x="5395378" y="804311"/>
                  <a:pt x="5393326" y="804340"/>
                </a:cubicBezTo>
                <a:cubicBezTo>
                  <a:pt x="5386197" y="804406"/>
                  <a:pt x="5379509" y="803360"/>
                  <a:pt x="5373263" y="801202"/>
                </a:cubicBezTo>
                <a:cubicBezTo>
                  <a:pt x="5367016" y="799043"/>
                  <a:pt x="5361937" y="795375"/>
                  <a:pt x="5358026" y="790195"/>
                </a:cubicBezTo>
                <a:cubicBezTo>
                  <a:pt x="5354115" y="785016"/>
                  <a:pt x="5352099" y="777927"/>
                  <a:pt x="5351978" y="768931"/>
                </a:cubicBezTo>
                <a:cubicBezTo>
                  <a:pt x="5351983" y="767325"/>
                  <a:pt x="5352087" y="765619"/>
                  <a:pt x="5352292" y="763814"/>
                </a:cubicBezTo>
                <a:cubicBezTo>
                  <a:pt x="5352497" y="762008"/>
                  <a:pt x="5352772" y="760131"/>
                  <a:pt x="5353120" y="758182"/>
                </a:cubicBezTo>
                <a:lnTo>
                  <a:pt x="5362940" y="708328"/>
                </a:lnTo>
                <a:lnTo>
                  <a:pt x="5344891" y="708328"/>
                </a:lnTo>
                <a:lnTo>
                  <a:pt x="5349235" y="686639"/>
                </a:lnTo>
                <a:lnTo>
                  <a:pt x="5367964" y="686639"/>
                </a:lnTo>
                <a:close/>
                <a:moveTo>
                  <a:pt x="1011681" y="654864"/>
                </a:moveTo>
                <a:lnTo>
                  <a:pt x="1039563" y="654864"/>
                </a:lnTo>
                <a:lnTo>
                  <a:pt x="1033391" y="686639"/>
                </a:lnTo>
                <a:lnTo>
                  <a:pt x="1060137" y="686639"/>
                </a:lnTo>
                <a:lnTo>
                  <a:pt x="1056022" y="708328"/>
                </a:lnTo>
                <a:lnTo>
                  <a:pt x="1029276" y="708328"/>
                </a:lnTo>
                <a:lnTo>
                  <a:pt x="1019903" y="757267"/>
                </a:lnTo>
                <a:cubicBezTo>
                  <a:pt x="1019675" y="758678"/>
                  <a:pt x="1019503" y="760088"/>
                  <a:pt x="1019389" y="761498"/>
                </a:cubicBezTo>
                <a:cubicBezTo>
                  <a:pt x="1019275" y="762908"/>
                  <a:pt x="1019218" y="764090"/>
                  <a:pt x="1019218" y="765043"/>
                </a:cubicBezTo>
                <a:cubicBezTo>
                  <a:pt x="1019451" y="771603"/>
                  <a:pt x="1021442" y="775920"/>
                  <a:pt x="1025190" y="777993"/>
                </a:cubicBezTo>
                <a:cubicBezTo>
                  <a:pt x="1028938" y="780065"/>
                  <a:pt x="1033043" y="781008"/>
                  <a:pt x="1037506" y="780823"/>
                </a:cubicBezTo>
                <a:cubicBezTo>
                  <a:pt x="1039373" y="780804"/>
                  <a:pt x="1040897" y="780727"/>
                  <a:pt x="1042078" y="780594"/>
                </a:cubicBezTo>
                <a:cubicBezTo>
                  <a:pt x="1043259" y="780460"/>
                  <a:pt x="1043868" y="780384"/>
                  <a:pt x="1043906" y="780365"/>
                </a:cubicBezTo>
                <a:lnTo>
                  <a:pt x="1039335" y="803655"/>
                </a:lnTo>
                <a:cubicBezTo>
                  <a:pt x="1039225" y="803683"/>
                  <a:pt x="1038301" y="803798"/>
                  <a:pt x="1036563" y="803997"/>
                </a:cubicBezTo>
                <a:cubicBezTo>
                  <a:pt x="1034824" y="804197"/>
                  <a:pt x="1032929" y="804311"/>
                  <a:pt x="1030876" y="804340"/>
                </a:cubicBezTo>
                <a:cubicBezTo>
                  <a:pt x="1023747" y="804406"/>
                  <a:pt x="1017060" y="803360"/>
                  <a:pt x="1010813" y="801202"/>
                </a:cubicBezTo>
                <a:cubicBezTo>
                  <a:pt x="1004566" y="799043"/>
                  <a:pt x="999488" y="795375"/>
                  <a:pt x="995577" y="790195"/>
                </a:cubicBezTo>
                <a:cubicBezTo>
                  <a:pt x="991665" y="785016"/>
                  <a:pt x="989650" y="777927"/>
                  <a:pt x="989528" y="768931"/>
                </a:cubicBezTo>
                <a:cubicBezTo>
                  <a:pt x="989533" y="767325"/>
                  <a:pt x="989638" y="765619"/>
                  <a:pt x="989842" y="763814"/>
                </a:cubicBezTo>
                <a:cubicBezTo>
                  <a:pt x="990047" y="762008"/>
                  <a:pt x="990323" y="760131"/>
                  <a:pt x="990670" y="758182"/>
                </a:cubicBezTo>
                <a:lnTo>
                  <a:pt x="1000491" y="708328"/>
                </a:lnTo>
                <a:lnTo>
                  <a:pt x="982442" y="708328"/>
                </a:lnTo>
                <a:lnTo>
                  <a:pt x="986785" y="686639"/>
                </a:lnTo>
                <a:lnTo>
                  <a:pt x="1005515" y="686639"/>
                </a:lnTo>
                <a:close/>
                <a:moveTo>
                  <a:pt x="5440217" y="640919"/>
                </a:moveTo>
                <a:lnTo>
                  <a:pt x="5486852" y="640919"/>
                </a:lnTo>
                <a:lnTo>
                  <a:pt x="5475879" y="698054"/>
                </a:lnTo>
                <a:cubicBezTo>
                  <a:pt x="5475255" y="700870"/>
                  <a:pt x="5474617" y="703230"/>
                  <a:pt x="5473964" y="705133"/>
                </a:cubicBezTo>
                <a:cubicBezTo>
                  <a:pt x="5473312" y="707036"/>
                  <a:pt x="5472960" y="708026"/>
                  <a:pt x="5472907" y="708102"/>
                </a:cubicBezTo>
                <a:lnTo>
                  <a:pt x="5473364" y="708102"/>
                </a:lnTo>
                <a:cubicBezTo>
                  <a:pt x="5474074" y="706509"/>
                  <a:pt x="5476287" y="703808"/>
                  <a:pt x="5480002" y="699999"/>
                </a:cubicBezTo>
                <a:cubicBezTo>
                  <a:pt x="5483718" y="696191"/>
                  <a:pt x="5488792" y="692610"/>
                  <a:pt x="5495225" y="689258"/>
                </a:cubicBezTo>
                <a:cubicBezTo>
                  <a:pt x="5501658" y="685906"/>
                  <a:pt x="5509307" y="684119"/>
                  <a:pt x="5518170" y="683896"/>
                </a:cubicBezTo>
                <a:cubicBezTo>
                  <a:pt x="5528353" y="683910"/>
                  <a:pt x="5536424" y="686565"/>
                  <a:pt x="5542382" y="691861"/>
                </a:cubicBezTo>
                <a:cubicBezTo>
                  <a:pt x="5548339" y="697156"/>
                  <a:pt x="5551384" y="705007"/>
                  <a:pt x="5551517" y="715414"/>
                </a:cubicBezTo>
                <a:cubicBezTo>
                  <a:pt x="5551401" y="720417"/>
                  <a:pt x="5550592" y="726795"/>
                  <a:pt x="5549089" y="734550"/>
                </a:cubicBezTo>
                <a:cubicBezTo>
                  <a:pt x="5547586" y="742305"/>
                  <a:pt x="5546082" y="749769"/>
                  <a:pt x="5544578" y="756942"/>
                </a:cubicBezTo>
                <a:cubicBezTo>
                  <a:pt x="5543074" y="764116"/>
                  <a:pt x="5542263" y="769331"/>
                  <a:pt x="5542144" y="772589"/>
                </a:cubicBezTo>
                <a:cubicBezTo>
                  <a:pt x="5542168" y="776182"/>
                  <a:pt x="5543035" y="778659"/>
                  <a:pt x="5544745" y="780022"/>
                </a:cubicBezTo>
                <a:cubicBezTo>
                  <a:pt x="5546455" y="781384"/>
                  <a:pt x="5548864" y="782032"/>
                  <a:pt x="5551974" y="781966"/>
                </a:cubicBezTo>
                <a:cubicBezTo>
                  <a:pt x="5553274" y="781947"/>
                  <a:pt x="5554389" y="781870"/>
                  <a:pt x="5555317" y="781737"/>
                </a:cubicBezTo>
                <a:cubicBezTo>
                  <a:pt x="5556246" y="781604"/>
                  <a:pt x="5556732" y="781527"/>
                  <a:pt x="5556775" y="781508"/>
                </a:cubicBezTo>
                <a:lnTo>
                  <a:pt x="5552660" y="803198"/>
                </a:lnTo>
                <a:cubicBezTo>
                  <a:pt x="5552627" y="803226"/>
                  <a:pt x="5551608" y="803340"/>
                  <a:pt x="5549603" y="803540"/>
                </a:cubicBezTo>
                <a:cubicBezTo>
                  <a:pt x="5547597" y="803740"/>
                  <a:pt x="5544807" y="803854"/>
                  <a:pt x="5541230" y="803883"/>
                </a:cubicBezTo>
                <a:cubicBezTo>
                  <a:pt x="5536990" y="803993"/>
                  <a:pt x="5532657" y="803544"/>
                  <a:pt x="5528230" y="802538"/>
                </a:cubicBezTo>
                <a:cubicBezTo>
                  <a:pt x="5523803" y="801532"/>
                  <a:pt x="5520062" y="799308"/>
                  <a:pt x="5517005" y="795866"/>
                </a:cubicBezTo>
                <a:cubicBezTo>
                  <a:pt x="5513949" y="792424"/>
                  <a:pt x="5512356" y="787104"/>
                  <a:pt x="5512226" y="779907"/>
                </a:cubicBezTo>
                <a:cubicBezTo>
                  <a:pt x="5512339" y="775596"/>
                  <a:pt x="5513129" y="769760"/>
                  <a:pt x="5514595" y="762400"/>
                </a:cubicBezTo>
                <a:cubicBezTo>
                  <a:pt x="5516062" y="755039"/>
                  <a:pt x="5517528" y="747780"/>
                  <a:pt x="5518996" y="740622"/>
                </a:cubicBezTo>
                <a:cubicBezTo>
                  <a:pt x="5520463" y="733464"/>
                  <a:pt x="5521255" y="728033"/>
                  <a:pt x="5521371" y="724330"/>
                </a:cubicBezTo>
                <a:cubicBezTo>
                  <a:pt x="5521380" y="719948"/>
                  <a:pt x="5520161" y="716538"/>
                  <a:pt x="5517713" y="714100"/>
                </a:cubicBezTo>
                <a:cubicBezTo>
                  <a:pt x="5515265" y="711662"/>
                  <a:pt x="5511531" y="710423"/>
                  <a:pt x="5506512" y="710385"/>
                </a:cubicBezTo>
                <a:cubicBezTo>
                  <a:pt x="5495967" y="710733"/>
                  <a:pt x="5487052" y="714895"/>
                  <a:pt x="5479765" y="722872"/>
                </a:cubicBezTo>
                <a:cubicBezTo>
                  <a:pt x="5472479" y="730850"/>
                  <a:pt x="5467678" y="740556"/>
                  <a:pt x="5465364" y="751990"/>
                </a:cubicBezTo>
                <a:lnTo>
                  <a:pt x="5455305" y="803197"/>
                </a:lnTo>
                <a:lnTo>
                  <a:pt x="5426273" y="803197"/>
                </a:lnTo>
                <a:lnTo>
                  <a:pt x="5453476" y="662608"/>
                </a:lnTo>
                <a:lnTo>
                  <a:pt x="5436103" y="662608"/>
                </a:lnTo>
                <a:close/>
                <a:moveTo>
                  <a:pt x="5301595" y="640919"/>
                </a:moveTo>
                <a:lnTo>
                  <a:pt x="5330842" y="640919"/>
                </a:lnTo>
                <a:lnTo>
                  <a:pt x="5325815" y="666723"/>
                </a:lnTo>
                <a:lnTo>
                  <a:pt x="5296568" y="666723"/>
                </a:lnTo>
                <a:close/>
                <a:moveTo>
                  <a:pt x="4829238" y="640919"/>
                </a:moveTo>
                <a:lnTo>
                  <a:pt x="4876080" y="640919"/>
                </a:lnTo>
                <a:lnTo>
                  <a:pt x="4852534" y="763445"/>
                </a:lnTo>
                <a:cubicBezTo>
                  <a:pt x="4852187" y="764969"/>
                  <a:pt x="4851910" y="766494"/>
                  <a:pt x="4851706" y="768018"/>
                </a:cubicBezTo>
                <a:cubicBezTo>
                  <a:pt x="4851501" y="769542"/>
                  <a:pt x="4851396" y="770838"/>
                  <a:pt x="4851391" y="771905"/>
                </a:cubicBezTo>
                <a:cubicBezTo>
                  <a:pt x="4851429" y="775368"/>
                  <a:pt x="4852325" y="777702"/>
                  <a:pt x="4854078" y="778908"/>
                </a:cubicBezTo>
                <a:cubicBezTo>
                  <a:pt x="4855830" y="780113"/>
                  <a:pt x="4858211" y="780675"/>
                  <a:pt x="4861221" y="780594"/>
                </a:cubicBezTo>
                <a:cubicBezTo>
                  <a:pt x="4862840" y="780584"/>
                  <a:pt x="4864117" y="780546"/>
                  <a:pt x="4865050" y="780480"/>
                </a:cubicBezTo>
                <a:cubicBezTo>
                  <a:pt x="4865984" y="780413"/>
                  <a:pt x="4866460" y="780375"/>
                  <a:pt x="4866479" y="780365"/>
                </a:cubicBezTo>
                <a:lnTo>
                  <a:pt x="4861907" y="803426"/>
                </a:lnTo>
                <a:cubicBezTo>
                  <a:pt x="4861817" y="803455"/>
                  <a:pt x="4860798" y="803569"/>
                  <a:pt x="4858849" y="803769"/>
                </a:cubicBezTo>
                <a:cubicBezTo>
                  <a:pt x="4856902" y="803968"/>
                  <a:pt x="4854568" y="804083"/>
                  <a:pt x="4851849" y="804111"/>
                </a:cubicBezTo>
                <a:cubicBezTo>
                  <a:pt x="4847087" y="804211"/>
                  <a:pt x="4842399" y="803656"/>
                  <a:pt x="4837781" y="802445"/>
                </a:cubicBezTo>
                <a:cubicBezTo>
                  <a:pt x="4833164" y="801234"/>
                  <a:pt x="4829322" y="798768"/>
                  <a:pt x="4826253" y="795045"/>
                </a:cubicBezTo>
                <a:cubicBezTo>
                  <a:pt x="4823184" y="791322"/>
                  <a:pt x="4821591" y="785743"/>
                  <a:pt x="4821473" y="778307"/>
                </a:cubicBezTo>
                <a:cubicBezTo>
                  <a:pt x="4821473" y="776588"/>
                  <a:pt x="4821588" y="774711"/>
                  <a:pt x="4821816" y="772677"/>
                </a:cubicBezTo>
                <a:cubicBezTo>
                  <a:pt x="4822044" y="770643"/>
                  <a:pt x="4822387" y="768480"/>
                  <a:pt x="4822843" y="766189"/>
                </a:cubicBezTo>
                <a:lnTo>
                  <a:pt x="4842941" y="662608"/>
                </a:lnTo>
                <a:lnTo>
                  <a:pt x="4824899" y="662608"/>
                </a:lnTo>
                <a:close/>
                <a:moveTo>
                  <a:pt x="3491845" y="640919"/>
                </a:moveTo>
                <a:lnTo>
                  <a:pt x="3521092" y="640919"/>
                </a:lnTo>
                <a:lnTo>
                  <a:pt x="3516065" y="666723"/>
                </a:lnTo>
                <a:lnTo>
                  <a:pt x="3486818" y="666723"/>
                </a:lnTo>
                <a:close/>
                <a:moveTo>
                  <a:pt x="3282295" y="640919"/>
                </a:moveTo>
                <a:lnTo>
                  <a:pt x="3311542" y="640919"/>
                </a:lnTo>
                <a:lnTo>
                  <a:pt x="3306515" y="666723"/>
                </a:lnTo>
                <a:lnTo>
                  <a:pt x="3277268" y="666723"/>
                </a:lnTo>
                <a:close/>
                <a:moveTo>
                  <a:pt x="3183602" y="640919"/>
                </a:moveTo>
                <a:lnTo>
                  <a:pt x="3230465" y="640919"/>
                </a:lnTo>
                <a:lnTo>
                  <a:pt x="3206462" y="765500"/>
                </a:lnTo>
                <a:cubicBezTo>
                  <a:pt x="3206224" y="766667"/>
                  <a:pt x="3206014" y="767877"/>
                  <a:pt x="3205833" y="769130"/>
                </a:cubicBezTo>
                <a:cubicBezTo>
                  <a:pt x="3205652" y="770384"/>
                  <a:pt x="3205557" y="771537"/>
                  <a:pt x="3205548" y="772589"/>
                </a:cubicBezTo>
                <a:cubicBezTo>
                  <a:pt x="3205586" y="776082"/>
                  <a:pt x="3206481" y="778531"/>
                  <a:pt x="3208233" y="779936"/>
                </a:cubicBezTo>
                <a:cubicBezTo>
                  <a:pt x="3209986" y="781341"/>
                  <a:pt x="3212367" y="782018"/>
                  <a:pt x="3215377" y="781965"/>
                </a:cubicBezTo>
                <a:cubicBezTo>
                  <a:pt x="3216787" y="781946"/>
                  <a:pt x="3217968" y="781870"/>
                  <a:pt x="3218921" y="781737"/>
                </a:cubicBezTo>
                <a:cubicBezTo>
                  <a:pt x="3219873" y="781604"/>
                  <a:pt x="3220368" y="781527"/>
                  <a:pt x="3220407" y="781508"/>
                </a:cubicBezTo>
                <a:lnTo>
                  <a:pt x="3216063" y="803198"/>
                </a:lnTo>
                <a:cubicBezTo>
                  <a:pt x="3215987" y="803226"/>
                  <a:pt x="3214939" y="803340"/>
                  <a:pt x="3212920" y="803540"/>
                </a:cubicBezTo>
                <a:cubicBezTo>
                  <a:pt x="3210900" y="803740"/>
                  <a:pt x="3208367" y="803854"/>
                  <a:pt x="3205319" y="803883"/>
                </a:cubicBezTo>
                <a:cubicBezTo>
                  <a:pt x="3197618" y="804078"/>
                  <a:pt x="3191189" y="802831"/>
                  <a:pt x="3186031" y="800144"/>
                </a:cubicBezTo>
                <a:cubicBezTo>
                  <a:pt x="3180873" y="797457"/>
                  <a:pt x="3177930" y="792158"/>
                  <a:pt x="3177201" y="784249"/>
                </a:cubicBezTo>
                <a:lnTo>
                  <a:pt x="3176744" y="784249"/>
                </a:lnTo>
                <a:cubicBezTo>
                  <a:pt x="3172600" y="790447"/>
                  <a:pt x="3167057" y="795575"/>
                  <a:pt x="3160113" y="799632"/>
                </a:cubicBezTo>
                <a:cubicBezTo>
                  <a:pt x="3153169" y="803690"/>
                  <a:pt x="3145683" y="805793"/>
                  <a:pt x="3137653" y="805940"/>
                </a:cubicBezTo>
                <a:cubicBezTo>
                  <a:pt x="3123411" y="805770"/>
                  <a:pt x="3112482" y="801373"/>
                  <a:pt x="3104868" y="792749"/>
                </a:cubicBezTo>
                <a:cubicBezTo>
                  <a:pt x="3097254" y="784126"/>
                  <a:pt x="3093409" y="772298"/>
                  <a:pt x="3093333" y="757267"/>
                </a:cubicBezTo>
                <a:cubicBezTo>
                  <a:pt x="3093501" y="742610"/>
                  <a:pt x="3096566" y="729798"/>
                  <a:pt x="3102529" y="718832"/>
                </a:cubicBezTo>
                <a:cubicBezTo>
                  <a:pt x="3108492" y="707865"/>
                  <a:pt x="3116347" y="699325"/>
                  <a:pt x="3126095" y="693212"/>
                </a:cubicBezTo>
                <a:cubicBezTo>
                  <a:pt x="3135843" y="687098"/>
                  <a:pt x="3146477" y="683993"/>
                  <a:pt x="3157999" y="683896"/>
                </a:cubicBezTo>
                <a:cubicBezTo>
                  <a:pt x="3164461" y="683834"/>
                  <a:pt x="3170624" y="685100"/>
                  <a:pt x="3176487" y="687692"/>
                </a:cubicBezTo>
                <a:cubicBezTo>
                  <a:pt x="3182349" y="690285"/>
                  <a:pt x="3186855" y="694576"/>
                  <a:pt x="3190003" y="700565"/>
                </a:cubicBezTo>
                <a:lnTo>
                  <a:pt x="3190460" y="700565"/>
                </a:lnTo>
                <a:cubicBezTo>
                  <a:pt x="3190455" y="700484"/>
                  <a:pt x="3190522" y="699732"/>
                  <a:pt x="3190660" y="698310"/>
                </a:cubicBezTo>
                <a:cubicBezTo>
                  <a:pt x="3190798" y="696888"/>
                  <a:pt x="3191036" y="695280"/>
                  <a:pt x="3191374" y="693486"/>
                </a:cubicBezTo>
                <a:lnTo>
                  <a:pt x="3197318" y="662608"/>
                </a:lnTo>
                <a:lnTo>
                  <a:pt x="3179258" y="662608"/>
                </a:lnTo>
                <a:close/>
                <a:moveTo>
                  <a:pt x="2282170" y="640919"/>
                </a:moveTo>
                <a:lnTo>
                  <a:pt x="2311417" y="640919"/>
                </a:lnTo>
                <a:lnTo>
                  <a:pt x="2306390" y="666723"/>
                </a:lnTo>
                <a:lnTo>
                  <a:pt x="2277143" y="666723"/>
                </a:lnTo>
                <a:close/>
                <a:moveTo>
                  <a:pt x="1510645" y="640919"/>
                </a:moveTo>
                <a:lnTo>
                  <a:pt x="1539892" y="640919"/>
                </a:lnTo>
                <a:lnTo>
                  <a:pt x="1534865" y="666723"/>
                </a:lnTo>
                <a:lnTo>
                  <a:pt x="1505618" y="666723"/>
                </a:lnTo>
                <a:close/>
                <a:moveTo>
                  <a:pt x="1419288" y="640919"/>
                </a:moveTo>
                <a:lnTo>
                  <a:pt x="1466131" y="640919"/>
                </a:lnTo>
                <a:lnTo>
                  <a:pt x="1442585" y="763445"/>
                </a:lnTo>
                <a:cubicBezTo>
                  <a:pt x="1442237" y="764969"/>
                  <a:pt x="1441961" y="766494"/>
                  <a:pt x="1441756" y="768018"/>
                </a:cubicBezTo>
                <a:cubicBezTo>
                  <a:pt x="1441551" y="769542"/>
                  <a:pt x="1441446" y="770838"/>
                  <a:pt x="1441441" y="771905"/>
                </a:cubicBezTo>
                <a:cubicBezTo>
                  <a:pt x="1441480" y="775368"/>
                  <a:pt x="1442375" y="777702"/>
                  <a:pt x="1444128" y="778908"/>
                </a:cubicBezTo>
                <a:cubicBezTo>
                  <a:pt x="1445881" y="780113"/>
                  <a:pt x="1448261" y="780675"/>
                  <a:pt x="1451271" y="780594"/>
                </a:cubicBezTo>
                <a:cubicBezTo>
                  <a:pt x="1452891" y="780584"/>
                  <a:pt x="1454167" y="780546"/>
                  <a:pt x="1455100" y="780480"/>
                </a:cubicBezTo>
                <a:cubicBezTo>
                  <a:pt x="1456034" y="780413"/>
                  <a:pt x="1456511" y="780375"/>
                  <a:pt x="1456529" y="780365"/>
                </a:cubicBezTo>
                <a:lnTo>
                  <a:pt x="1451957" y="803426"/>
                </a:lnTo>
                <a:cubicBezTo>
                  <a:pt x="1451866" y="803455"/>
                  <a:pt x="1450847" y="803569"/>
                  <a:pt x="1448899" y="803769"/>
                </a:cubicBezTo>
                <a:cubicBezTo>
                  <a:pt x="1446952" y="803968"/>
                  <a:pt x="1444618" y="804083"/>
                  <a:pt x="1441899" y="804111"/>
                </a:cubicBezTo>
                <a:cubicBezTo>
                  <a:pt x="1437138" y="804211"/>
                  <a:pt x="1432449" y="803656"/>
                  <a:pt x="1427832" y="802445"/>
                </a:cubicBezTo>
                <a:cubicBezTo>
                  <a:pt x="1423215" y="801234"/>
                  <a:pt x="1419372" y="798768"/>
                  <a:pt x="1416302" y="795045"/>
                </a:cubicBezTo>
                <a:cubicBezTo>
                  <a:pt x="1413233" y="791322"/>
                  <a:pt x="1411640" y="785743"/>
                  <a:pt x="1411523" y="778307"/>
                </a:cubicBezTo>
                <a:cubicBezTo>
                  <a:pt x="1411523" y="776588"/>
                  <a:pt x="1411638" y="774711"/>
                  <a:pt x="1411866" y="772677"/>
                </a:cubicBezTo>
                <a:cubicBezTo>
                  <a:pt x="1412095" y="770643"/>
                  <a:pt x="1412437" y="768480"/>
                  <a:pt x="1412894" y="766189"/>
                </a:cubicBezTo>
                <a:lnTo>
                  <a:pt x="1432991" y="662608"/>
                </a:lnTo>
                <a:lnTo>
                  <a:pt x="1414949" y="662608"/>
                </a:lnTo>
                <a:close/>
                <a:moveTo>
                  <a:pt x="1285938" y="640919"/>
                </a:moveTo>
                <a:lnTo>
                  <a:pt x="1332780" y="640919"/>
                </a:lnTo>
                <a:lnTo>
                  <a:pt x="1309234" y="763445"/>
                </a:lnTo>
                <a:cubicBezTo>
                  <a:pt x="1308887" y="764969"/>
                  <a:pt x="1308611" y="766494"/>
                  <a:pt x="1308406" y="768018"/>
                </a:cubicBezTo>
                <a:cubicBezTo>
                  <a:pt x="1308201" y="769542"/>
                  <a:pt x="1308096" y="770838"/>
                  <a:pt x="1308091" y="771905"/>
                </a:cubicBezTo>
                <a:cubicBezTo>
                  <a:pt x="1308130" y="775368"/>
                  <a:pt x="1309025" y="777702"/>
                  <a:pt x="1310778" y="778908"/>
                </a:cubicBezTo>
                <a:cubicBezTo>
                  <a:pt x="1312530" y="780113"/>
                  <a:pt x="1314911" y="780675"/>
                  <a:pt x="1317921" y="780594"/>
                </a:cubicBezTo>
                <a:cubicBezTo>
                  <a:pt x="1319540" y="780584"/>
                  <a:pt x="1320817" y="780546"/>
                  <a:pt x="1321750" y="780480"/>
                </a:cubicBezTo>
                <a:cubicBezTo>
                  <a:pt x="1322684" y="780413"/>
                  <a:pt x="1323160" y="780375"/>
                  <a:pt x="1323179" y="780365"/>
                </a:cubicBezTo>
                <a:lnTo>
                  <a:pt x="1318607" y="803426"/>
                </a:lnTo>
                <a:cubicBezTo>
                  <a:pt x="1318516" y="803455"/>
                  <a:pt x="1317497" y="803569"/>
                  <a:pt x="1315549" y="803769"/>
                </a:cubicBezTo>
                <a:cubicBezTo>
                  <a:pt x="1313602" y="803968"/>
                  <a:pt x="1311268" y="804083"/>
                  <a:pt x="1308549" y="804111"/>
                </a:cubicBezTo>
                <a:cubicBezTo>
                  <a:pt x="1303788" y="804211"/>
                  <a:pt x="1299099" y="803656"/>
                  <a:pt x="1294482" y="802445"/>
                </a:cubicBezTo>
                <a:cubicBezTo>
                  <a:pt x="1289865" y="801234"/>
                  <a:pt x="1286021" y="798768"/>
                  <a:pt x="1282953" y="795045"/>
                </a:cubicBezTo>
                <a:cubicBezTo>
                  <a:pt x="1279883" y="791322"/>
                  <a:pt x="1278290" y="785743"/>
                  <a:pt x="1278173" y="778307"/>
                </a:cubicBezTo>
                <a:cubicBezTo>
                  <a:pt x="1278173" y="776588"/>
                  <a:pt x="1278288" y="774711"/>
                  <a:pt x="1278516" y="772677"/>
                </a:cubicBezTo>
                <a:cubicBezTo>
                  <a:pt x="1278744" y="770643"/>
                  <a:pt x="1279087" y="768480"/>
                  <a:pt x="1279544" y="766189"/>
                </a:cubicBezTo>
                <a:lnTo>
                  <a:pt x="1299641" y="662608"/>
                </a:lnTo>
                <a:lnTo>
                  <a:pt x="1281599" y="662608"/>
                </a:lnTo>
                <a:close/>
                <a:moveTo>
                  <a:pt x="1101070" y="640919"/>
                </a:moveTo>
                <a:lnTo>
                  <a:pt x="1130317" y="640919"/>
                </a:lnTo>
                <a:lnTo>
                  <a:pt x="1125291" y="666723"/>
                </a:lnTo>
                <a:lnTo>
                  <a:pt x="1096044" y="666723"/>
                </a:lnTo>
                <a:close/>
                <a:moveTo>
                  <a:pt x="3948730" y="638862"/>
                </a:moveTo>
                <a:cubicBezTo>
                  <a:pt x="3952205" y="638900"/>
                  <a:pt x="3954967" y="639052"/>
                  <a:pt x="3957014" y="639319"/>
                </a:cubicBezTo>
                <a:cubicBezTo>
                  <a:pt x="3959061" y="639585"/>
                  <a:pt x="3960108" y="639738"/>
                  <a:pt x="3960156" y="639776"/>
                </a:cubicBezTo>
                <a:lnTo>
                  <a:pt x="3955357" y="663066"/>
                </a:lnTo>
                <a:cubicBezTo>
                  <a:pt x="3955328" y="663037"/>
                  <a:pt x="3954643" y="662923"/>
                  <a:pt x="3953300" y="662722"/>
                </a:cubicBezTo>
                <a:cubicBezTo>
                  <a:pt x="3951958" y="662522"/>
                  <a:pt x="3950129" y="662408"/>
                  <a:pt x="3947816" y="662379"/>
                </a:cubicBezTo>
                <a:cubicBezTo>
                  <a:pt x="3943926" y="662060"/>
                  <a:pt x="3939422" y="662985"/>
                  <a:pt x="3934304" y="665154"/>
                </a:cubicBezTo>
                <a:cubicBezTo>
                  <a:pt x="3929186" y="667324"/>
                  <a:pt x="3925539" y="672655"/>
                  <a:pt x="3923363" y="681147"/>
                </a:cubicBezTo>
                <a:lnTo>
                  <a:pt x="3922221" y="686639"/>
                </a:lnTo>
                <a:lnTo>
                  <a:pt x="3948730" y="686639"/>
                </a:lnTo>
                <a:lnTo>
                  <a:pt x="3944616" y="708328"/>
                </a:lnTo>
                <a:lnTo>
                  <a:pt x="3918107" y="708328"/>
                </a:lnTo>
                <a:lnTo>
                  <a:pt x="3899825" y="803197"/>
                </a:lnTo>
                <a:lnTo>
                  <a:pt x="3870802" y="803197"/>
                </a:lnTo>
                <a:lnTo>
                  <a:pt x="3889084" y="708328"/>
                </a:lnTo>
                <a:lnTo>
                  <a:pt x="3871259" y="708328"/>
                </a:lnTo>
                <a:lnTo>
                  <a:pt x="3875373" y="686639"/>
                </a:lnTo>
                <a:lnTo>
                  <a:pt x="3893198" y="686639"/>
                </a:lnTo>
                <a:lnTo>
                  <a:pt x="3894340" y="681833"/>
                </a:lnTo>
                <a:cubicBezTo>
                  <a:pt x="3897102" y="669284"/>
                  <a:pt x="3901786" y="659915"/>
                  <a:pt x="3908390" y="653725"/>
                </a:cubicBezTo>
                <a:cubicBezTo>
                  <a:pt x="3914995" y="647536"/>
                  <a:pt x="3922031" y="643467"/>
                  <a:pt x="3929500" y="641519"/>
                </a:cubicBezTo>
                <a:cubicBezTo>
                  <a:pt x="3936967" y="639571"/>
                  <a:pt x="3943378" y="638685"/>
                  <a:pt x="3948730" y="638862"/>
                </a:cubicBezTo>
                <a:close/>
                <a:moveTo>
                  <a:pt x="1634155" y="638862"/>
                </a:moveTo>
                <a:cubicBezTo>
                  <a:pt x="1637630" y="638900"/>
                  <a:pt x="1640392" y="639052"/>
                  <a:pt x="1642439" y="639319"/>
                </a:cubicBezTo>
                <a:cubicBezTo>
                  <a:pt x="1644486" y="639585"/>
                  <a:pt x="1645534" y="639738"/>
                  <a:pt x="1645581" y="639776"/>
                </a:cubicBezTo>
                <a:lnTo>
                  <a:pt x="1640782" y="663066"/>
                </a:lnTo>
                <a:cubicBezTo>
                  <a:pt x="1640753" y="663037"/>
                  <a:pt x="1640068" y="662923"/>
                  <a:pt x="1638725" y="662722"/>
                </a:cubicBezTo>
                <a:cubicBezTo>
                  <a:pt x="1637383" y="662522"/>
                  <a:pt x="1635555" y="662408"/>
                  <a:pt x="1633241" y="662379"/>
                </a:cubicBezTo>
                <a:cubicBezTo>
                  <a:pt x="1629351" y="662060"/>
                  <a:pt x="1624847" y="662985"/>
                  <a:pt x="1619729" y="665154"/>
                </a:cubicBezTo>
                <a:cubicBezTo>
                  <a:pt x="1614611" y="667324"/>
                  <a:pt x="1610964" y="672655"/>
                  <a:pt x="1608788" y="681147"/>
                </a:cubicBezTo>
                <a:lnTo>
                  <a:pt x="1607646" y="686639"/>
                </a:lnTo>
                <a:lnTo>
                  <a:pt x="1634155" y="686639"/>
                </a:lnTo>
                <a:lnTo>
                  <a:pt x="1630041" y="708328"/>
                </a:lnTo>
                <a:lnTo>
                  <a:pt x="1603533" y="708328"/>
                </a:lnTo>
                <a:lnTo>
                  <a:pt x="1585250" y="803197"/>
                </a:lnTo>
                <a:lnTo>
                  <a:pt x="1556227" y="803197"/>
                </a:lnTo>
                <a:lnTo>
                  <a:pt x="1574510" y="708328"/>
                </a:lnTo>
                <a:lnTo>
                  <a:pt x="1556684" y="708328"/>
                </a:lnTo>
                <a:lnTo>
                  <a:pt x="1560798" y="686639"/>
                </a:lnTo>
                <a:lnTo>
                  <a:pt x="1578623" y="686639"/>
                </a:lnTo>
                <a:lnTo>
                  <a:pt x="1579765" y="681833"/>
                </a:lnTo>
                <a:cubicBezTo>
                  <a:pt x="1582527" y="669284"/>
                  <a:pt x="1587211" y="659915"/>
                  <a:pt x="1593815" y="653725"/>
                </a:cubicBezTo>
                <a:cubicBezTo>
                  <a:pt x="1600420" y="647536"/>
                  <a:pt x="1607457" y="643467"/>
                  <a:pt x="1614925" y="641519"/>
                </a:cubicBezTo>
                <a:cubicBezTo>
                  <a:pt x="1622393" y="639571"/>
                  <a:pt x="1628803" y="638685"/>
                  <a:pt x="1634155" y="638862"/>
                </a:cubicBezTo>
                <a:close/>
                <a:moveTo>
                  <a:pt x="3859599" y="435375"/>
                </a:moveTo>
                <a:cubicBezTo>
                  <a:pt x="3853304" y="435247"/>
                  <a:pt x="3845597" y="435842"/>
                  <a:pt x="3836478" y="437160"/>
                </a:cubicBezTo>
                <a:cubicBezTo>
                  <a:pt x="3827359" y="438478"/>
                  <a:pt x="3819223" y="441287"/>
                  <a:pt x="3812070" y="445588"/>
                </a:cubicBezTo>
                <a:cubicBezTo>
                  <a:pt x="3804916" y="449888"/>
                  <a:pt x="3801140" y="456449"/>
                  <a:pt x="3800741" y="465269"/>
                </a:cubicBezTo>
                <a:cubicBezTo>
                  <a:pt x="3800703" y="470544"/>
                  <a:pt x="3802227" y="474789"/>
                  <a:pt x="3805315" y="478005"/>
                </a:cubicBezTo>
                <a:cubicBezTo>
                  <a:pt x="3808403" y="481220"/>
                  <a:pt x="3813283" y="482873"/>
                  <a:pt x="3819954" y="482961"/>
                </a:cubicBezTo>
                <a:cubicBezTo>
                  <a:pt x="3827045" y="482785"/>
                  <a:pt x="3833701" y="480495"/>
                  <a:pt x="3839923" y="476092"/>
                </a:cubicBezTo>
                <a:cubicBezTo>
                  <a:pt x="3846145" y="471690"/>
                  <a:pt x="3851468" y="466237"/>
                  <a:pt x="3855894" y="459733"/>
                </a:cubicBezTo>
                <a:cubicBezTo>
                  <a:pt x="3860320" y="453229"/>
                  <a:pt x="3863384" y="446736"/>
                  <a:pt x="3865088" y="440255"/>
                </a:cubicBezTo>
                <a:lnTo>
                  <a:pt x="3866308" y="435375"/>
                </a:lnTo>
                <a:close/>
                <a:moveTo>
                  <a:pt x="3164274" y="435375"/>
                </a:moveTo>
                <a:cubicBezTo>
                  <a:pt x="3157979" y="435247"/>
                  <a:pt x="3150272" y="435842"/>
                  <a:pt x="3141153" y="437160"/>
                </a:cubicBezTo>
                <a:cubicBezTo>
                  <a:pt x="3132034" y="438478"/>
                  <a:pt x="3123898" y="441287"/>
                  <a:pt x="3116745" y="445588"/>
                </a:cubicBezTo>
                <a:cubicBezTo>
                  <a:pt x="3109591" y="449888"/>
                  <a:pt x="3105815" y="456449"/>
                  <a:pt x="3105416" y="465269"/>
                </a:cubicBezTo>
                <a:cubicBezTo>
                  <a:pt x="3105378" y="470544"/>
                  <a:pt x="3106903" y="474789"/>
                  <a:pt x="3109990" y="478005"/>
                </a:cubicBezTo>
                <a:cubicBezTo>
                  <a:pt x="3113078" y="481220"/>
                  <a:pt x="3117958" y="482873"/>
                  <a:pt x="3124629" y="482961"/>
                </a:cubicBezTo>
                <a:cubicBezTo>
                  <a:pt x="3131720" y="482785"/>
                  <a:pt x="3138376" y="480495"/>
                  <a:pt x="3144598" y="476092"/>
                </a:cubicBezTo>
                <a:cubicBezTo>
                  <a:pt x="3150820" y="471690"/>
                  <a:pt x="3156143" y="466237"/>
                  <a:pt x="3160569" y="459733"/>
                </a:cubicBezTo>
                <a:cubicBezTo>
                  <a:pt x="3164995" y="453229"/>
                  <a:pt x="3168059" y="446736"/>
                  <a:pt x="3169763" y="440255"/>
                </a:cubicBezTo>
                <a:lnTo>
                  <a:pt x="3170983" y="435375"/>
                </a:lnTo>
                <a:close/>
                <a:moveTo>
                  <a:pt x="1716474" y="435375"/>
                </a:moveTo>
                <a:cubicBezTo>
                  <a:pt x="1710179" y="435247"/>
                  <a:pt x="1702472" y="435842"/>
                  <a:pt x="1693353" y="437160"/>
                </a:cubicBezTo>
                <a:cubicBezTo>
                  <a:pt x="1684234" y="438478"/>
                  <a:pt x="1676098" y="441287"/>
                  <a:pt x="1668945" y="445588"/>
                </a:cubicBezTo>
                <a:cubicBezTo>
                  <a:pt x="1661791" y="449888"/>
                  <a:pt x="1658015" y="456449"/>
                  <a:pt x="1657616" y="465269"/>
                </a:cubicBezTo>
                <a:cubicBezTo>
                  <a:pt x="1657578" y="470544"/>
                  <a:pt x="1659103" y="474789"/>
                  <a:pt x="1662190" y="478005"/>
                </a:cubicBezTo>
                <a:cubicBezTo>
                  <a:pt x="1665278" y="481220"/>
                  <a:pt x="1670157" y="482873"/>
                  <a:pt x="1676829" y="482961"/>
                </a:cubicBezTo>
                <a:cubicBezTo>
                  <a:pt x="1683920" y="482785"/>
                  <a:pt x="1690576" y="480495"/>
                  <a:pt x="1696798" y="476092"/>
                </a:cubicBezTo>
                <a:cubicBezTo>
                  <a:pt x="1703020" y="471690"/>
                  <a:pt x="1708343" y="466237"/>
                  <a:pt x="1712769" y="459733"/>
                </a:cubicBezTo>
                <a:cubicBezTo>
                  <a:pt x="1717195" y="453229"/>
                  <a:pt x="1720260" y="446736"/>
                  <a:pt x="1721963" y="440255"/>
                </a:cubicBezTo>
                <a:lnTo>
                  <a:pt x="1723183" y="435375"/>
                </a:lnTo>
                <a:close/>
                <a:moveTo>
                  <a:pt x="1021150" y="435375"/>
                </a:moveTo>
                <a:cubicBezTo>
                  <a:pt x="1014854" y="435247"/>
                  <a:pt x="1007148" y="435842"/>
                  <a:pt x="998029" y="437160"/>
                </a:cubicBezTo>
                <a:cubicBezTo>
                  <a:pt x="988910" y="438478"/>
                  <a:pt x="980774" y="441287"/>
                  <a:pt x="973620" y="445588"/>
                </a:cubicBezTo>
                <a:cubicBezTo>
                  <a:pt x="966467" y="449888"/>
                  <a:pt x="962691" y="456449"/>
                  <a:pt x="962292" y="465269"/>
                </a:cubicBezTo>
                <a:cubicBezTo>
                  <a:pt x="962254" y="470544"/>
                  <a:pt x="963778" y="474789"/>
                  <a:pt x="966866" y="478005"/>
                </a:cubicBezTo>
                <a:cubicBezTo>
                  <a:pt x="969954" y="481220"/>
                  <a:pt x="974834" y="482873"/>
                  <a:pt x="981504" y="482961"/>
                </a:cubicBezTo>
                <a:cubicBezTo>
                  <a:pt x="988596" y="482785"/>
                  <a:pt x="995252" y="480495"/>
                  <a:pt x="1001474" y="476092"/>
                </a:cubicBezTo>
                <a:cubicBezTo>
                  <a:pt x="1007696" y="471690"/>
                  <a:pt x="1013019" y="466237"/>
                  <a:pt x="1017445" y="459733"/>
                </a:cubicBezTo>
                <a:cubicBezTo>
                  <a:pt x="1021871" y="453229"/>
                  <a:pt x="1024935" y="446736"/>
                  <a:pt x="1026639" y="440255"/>
                </a:cubicBezTo>
                <a:lnTo>
                  <a:pt x="1027859" y="435375"/>
                </a:lnTo>
                <a:close/>
                <a:moveTo>
                  <a:pt x="97225" y="435375"/>
                </a:moveTo>
                <a:cubicBezTo>
                  <a:pt x="90930" y="435247"/>
                  <a:pt x="83223" y="435842"/>
                  <a:pt x="74104" y="437160"/>
                </a:cubicBezTo>
                <a:cubicBezTo>
                  <a:pt x="64985" y="438478"/>
                  <a:pt x="56849" y="441287"/>
                  <a:pt x="49696" y="445588"/>
                </a:cubicBezTo>
                <a:cubicBezTo>
                  <a:pt x="42542" y="449888"/>
                  <a:pt x="38766" y="456449"/>
                  <a:pt x="38367" y="465269"/>
                </a:cubicBezTo>
                <a:cubicBezTo>
                  <a:pt x="38329" y="470544"/>
                  <a:pt x="39853" y="474789"/>
                  <a:pt x="42941" y="478005"/>
                </a:cubicBezTo>
                <a:cubicBezTo>
                  <a:pt x="46029" y="481220"/>
                  <a:pt x="50908" y="482873"/>
                  <a:pt x="57579" y="482961"/>
                </a:cubicBezTo>
                <a:cubicBezTo>
                  <a:pt x="64671" y="482785"/>
                  <a:pt x="71327" y="480495"/>
                  <a:pt x="77549" y="476092"/>
                </a:cubicBezTo>
                <a:cubicBezTo>
                  <a:pt x="83771" y="471690"/>
                  <a:pt x="89094" y="466237"/>
                  <a:pt x="93520" y="459733"/>
                </a:cubicBezTo>
                <a:cubicBezTo>
                  <a:pt x="97946" y="453229"/>
                  <a:pt x="101010" y="446736"/>
                  <a:pt x="102714" y="440255"/>
                </a:cubicBezTo>
                <a:lnTo>
                  <a:pt x="103934" y="435375"/>
                </a:lnTo>
                <a:close/>
                <a:moveTo>
                  <a:pt x="4974396" y="413281"/>
                </a:moveTo>
                <a:cubicBezTo>
                  <a:pt x="4967322" y="413355"/>
                  <a:pt x="4960582" y="415292"/>
                  <a:pt x="4954177" y="419092"/>
                </a:cubicBezTo>
                <a:cubicBezTo>
                  <a:pt x="4947772" y="422892"/>
                  <a:pt x="4942524" y="428115"/>
                  <a:pt x="4938431" y="434761"/>
                </a:cubicBezTo>
                <a:cubicBezTo>
                  <a:pt x="4934339" y="441407"/>
                  <a:pt x="4932224" y="449036"/>
                  <a:pt x="4932087" y="457647"/>
                </a:cubicBezTo>
                <a:cubicBezTo>
                  <a:pt x="4932230" y="466433"/>
                  <a:pt x="4934860" y="473331"/>
                  <a:pt x="4939977" y="478344"/>
                </a:cubicBezTo>
                <a:cubicBezTo>
                  <a:pt x="4945094" y="483356"/>
                  <a:pt x="4951841" y="485909"/>
                  <a:pt x="4960216" y="486005"/>
                </a:cubicBezTo>
                <a:cubicBezTo>
                  <a:pt x="4967290" y="485938"/>
                  <a:pt x="4974030" y="484038"/>
                  <a:pt x="4980435" y="480304"/>
                </a:cubicBezTo>
                <a:cubicBezTo>
                  <a:pt x="4986839" y="476571"/>
                  <a:pt x="4992088" y="471401"/>
                  <a:pt x="4996181" y="464796"/>
                </a:cubicBezTo>
                <a:cubicBezTo>
                  <a:pt x="5000273" y="458191"/>
                  <a:pt x="5002388" y="450548"/>
                  <a:pt x="5002524" y="441867"/>
                </a:cubicBezTo>
                <a:cubicBezTo>
                  <a:pt x="5002382" y="433172"/>
                  <a:pt x="4999752" y="426264"/>
                  <a:pt x="4994635" y="421142"/>
                </a:cubicBezTo>
                <a:cubicBezTo>
                  <a:pt x="4989518" y="416021"/>
                  <a:pt x="4982771" y="413400"/>
                  <a:pt x="4974396" y="413281"/>
                </a:cubicBezTo>
                <a:close/>
                <a:moveTo>
                  <a:pt x="5674914" y="391364"/>
                </a:moveTo>
                <a:lnTo>
                  <a:pt x="5721748" y="391364"/>
                </a:lnTo>
                <a:lnTo>
                  <a:pt x="5706431" y="470225"/>
                </a:lnTo>
                <a:cubicBezTo>
                  <a:pt x="5706194" y="471392"/>
                  <a:pt x="5705984" y="472602"/>
                  <a:pt x="5705803" y="473855"/>
                </a:cubicBezTo>
                <a:cubicBezTo>
                  <a:pt x="5705622" y="475108"/>
                  <a:pt x="5705527" y="476261"/>
                  <a:pt x="5705517" y="477314"/>
                </a:cubicBezTo>
                <a:cubicBezTo>
                  <a:pt x="5705555" y="480807"/>
                  <a:pt x="5706451" y="483256"/>
                  <a:pt x="5708203" y="484661"/>
                </a:cubicBezTo>
                <a:cubicBezTo>
                  <a:pt x="5709956" y="486066"/>
                  <a:pt x="5712337" y="486743"/>
                  <a:pt x="5715347" y="486691"/>
                </a:cubicBezTo>
                <a:cubicBezTo>
                  <a:pt x="5716757" y="486671"/>
                  <a:pt x="5717938" y="486595"/>
                  <a:pt x="5718890" y="486462"/>
                </a:cubicBezTo>
                <a:cubicBezTo>
                  <a:pt x="5719843" y="486328"/>
                  <a:pt x="5720338" y="486252"/>
                  <a:pt x="5720376" y="486233"/>
                </a:cubicBezTo>
                <a:lnTo>
                  <a:pt x="5716262" y="507923"/>
                </a:lnTo>
                <a:cubicBezTo>
                  <a:pt x="5716147" y="507951"/>
                  <a:pt x="5715061" y="508065"/>
                  <a:pt x="5713004" y="508265"/>
                </a:cubicBezTo>
                <a:cubicBezTo>
                  <a:pt x="5710946" y="508465"/>
                  <a:pt x="5708603" y="508579"/>
                  <a:pt x="5705974" y="508608"/>
                </a:cubicBezTo>
                <a:cubicBezTo>
                  <a:pt x="5701214" y="508723"/>
                  <a:pt x="5696524" y="508289"/>
                  <a:pt x="5691907" y="507305"/>
                </a:cubicBezTo>
                <a:cubicBezTo>
                  <a:pt x="5687290" y="506321"/>
                  <a:pt x="5683447" y="504094"/>
                  <a:pt x="5680378" y="500624"/>
                </a:cubicBezTo>
                <a:cubicBezTo>
                  <a:pt x="5677309" y="497154"/>
                  <a:pt x="5675716" y="491747"/>
                  <a:pt x="5675599" y="484404"/>
                </a:cubicBezTo>
                <a:cubicBezTo>
                  <a:pt x="5675599" y="482793"/>
                  <a:pt x="5675713" y="480983"/>
                  <a:pt x="5675942" y="478972"/>
                </a:cubicBezTo>
                <a:cubicBezTo>
                  <a:pt x="5676170" y="476962"/>
                  <a:pt x="5676513" y="474808"/>
                  <a:pt x="5676969" y="472512"/>
                </a:cubicBezTo>
                <a:lnTo>
                  <a:pt x="5688617" y="413053"/>
                </a:lnTo>
                <a:lnTo>
                  <a:pt x="5670570" y="413053"/>
                </a:lnTo>
                <a:close/>
                <a:moveTo>
                  <a:pt x="5454467" y="391364"/>
                </a:moveTo>
                <a:lnTo>
                  <a:pt x="5501539" y="391364"/>
                </a:lnTo>
                <a:lnTo>
                  <a:pt x="5488043" y="460392"/>
                </a:lnTo>
                <a:cubicBezTo>
                  <a:pt x="5487686" y="462355"/>
                  <a:pt x="5487371" y="464260"/>
                  <a:pt x="5487099" y="466109"/>
                </a:cubicBezTo>
                <a:cubicBezTo>
                  <a:pt x="5486828" y="467958"/>
                  <a:pt x="5486685" y="469635"/>
                  <a:pt x="5486671" y="471140"/>
                </a:cubicBezTo>
                <a:cubicBezTo>
                  <a:pt x="5486623" y="475514"/>
                  <a:pt x="5487748" y="478887"/>
                  <a:pt x="5490045" y="481260"/>
                </a:cubicBezTo>
                <a:cubicBezTo>
                  <a:pt x="5492342" y="483632"/>
                  <a:pt x="5496097" y="484833"/>
                  <a:pt x="5501310" y="484862"/>
                </a:cubicBezTo>
                <a:cubicBezTo>
                  <a:pt x="5508148" y="484716"/>
                  <a:pt x="5514371" y="482619"/>
                  <a:pt x="5519980" y="478568"/>
                </a:cubicBezTo>
                <a:cubicBezTo>
                  <a:pt x="5525589" y="474518"/>
                  <a:pt x="5530270" y="469388"/>
                  <a:pt x="5534023" y="463178"/>
                </a:cubicBezTo>
                <a:cubicBezTo>
                  <a:pt x="5537776" y="456969"/>
                  <a:pt x="5540288" y="450551"/>
                  <a:pt x="5541558" y="443926"/>
                </a:cubicBezTo>
                <a:lnTo>
                  <a:pt x="5547496" y="413053"/>
                </a:lnTo>
                <a:lnTo>
                  <a:pt x="5529444" y="413053"/>
                </a:lnTo>
                <a:lnTo>
                  <a:pt x="5533790" y="391364"/>
                </a:lnTo>
                <a:lnTo>
                  <a:pt x="5580854" y="391364"/>
                </a:lnTo>
                <a:lnTo>
                  <a:pt x="5565309" y="470225"/>
                </a:lnTo>
                <a:cubicBezTo>
                  <a:pt x="5565081" y="471392"/>
                  <a:pt x="5564909" y="472602"/>
                  <a:pt x="5564795" y="473855"/>
                </a:cubicBezTo>
                <a:cubicBezTo>
                  <a:pt x="5564681" y="475108"/>
                  <a:pt x="5564623" y="476261"/>
                  <a:pt x="5564623" y="477314"/>
                </a:cubicBezTo>
                <a:cubicBezTo>
                  <a:pt x="5564647" y="480807"/>
                  <a:pt x="5565514" y="483256"/>
                  <a:pt x="5567224" y="484661"/>
                </a:cubicBezTo>
                <a:cubicBezTo>
                  <a:pt x="5568933" y="486066"/>
                  <a:pt x="5571343" y="486743"/>
                  <a:pt x="5574453" y="486691"/>
                </a:cubicBezTo>
                <a:cubicBezTo>
                  <a:pt x="5575753" y="486671"/>
                  <a:pt x="5576868" y="486595"/>
                  <a:pt x="5577796" y="486462"/>
                </a:cubicBezTo>
                <a:cubicBezTo>
                  <a:pt x="5578725" y="486328"/>
                  <a:pt x="5579211" y="486252"/>
                  <a:pt x="5579254" y="486233"/>
                </a:cubicBezTo>
                <a:lnTo>
                  <a:pt x="5575139" y="507923"/>
                </a:lnTo>
                <a:cubicBezTo>
                  <a:pt x="5575067" y="507951"/>
                  <a:pt x="5573896" y="508065"/>
                  <a:pt x="5571624" y="508265"/>
                </a:cubicBezTo>
                <a:cubicBezTo>
                  <a:pt x="5569353" y="508465"/>
                  <a:pt x="5566410" y="508579"/>
                  <a:pt x="5562797" y="508608"/>
                </a:cubicBezTo>
                <a:cubicBezTo>
                  <a:pt x="5555398" y="508779"/>
                  <a:pt x="5549185" y="507124"/>
                  <a:pt x="5544156" y="503642"/>
                </a:cubicBezTo>
                <a:cubicBezTo>
                  <a:pt x="5539127" y="500160"/>
                  <a:pt x="5536510" y="493824"/>
                  <a:pt x="5536306" y="484633"/>
                </a:cubicBezTo>
                <a:lnTo>
                  <a:pt x="5535848" y="484633"/>
                </a:lnTo>
                <a:cubicBezTo>
                  <a:pt x="5531626" y="491212"/>
                  <a:pt x="5525717" y="497121"/>
                  <a:pt x="5518121" y="502359"/>
                </a:cubicBezTo>
                <a:cubicBezTo>
                  <a:pt x="5510526" y="507597"/>
                  <a:pt x="5501186" y="510365"/>
                  <a:pt x="5490102" y="510665"/>
                </a:cubicBezTo>
                <a:cubicBezTo>
                  <a:pt x="5480707" y="510746"/>
                  <a:pt x="5472826" y="508300"/>
                  <a:pt x="5466459" y="503328"/>
                </a:cubicBezTo>
                <a:cubicBezTo>
                  <a:pt x="5460093" y="498356"/>
                  <a:pt x="5456781" y="490371"/>
                  <a:pt x="5456524" y="479373"/>
                </a:cubicBezTo>
                <a:cubicBezTo>
                  <a:pt x="5456534" y="477305"/>
                  <a:pt x="5456686" y="475095"/>
                  <a:pt x="5456981" y="472741"/>
                </a:cubicBezTo>
                <a:cubicBezTo>
                  <a:pt x="5457276" y="470388"/>
                  <a:pt x="5457656" y="467948"/>
                  <a:pt x="5458123" y="465423"/>
                </a:cubicBezTo>
                <a:lnTo>
                  <a:pt x="5468172" y="413053"/>
                </a:lnTo>
                <a:lnTo>
                  <a:pt x="5450123" y="413053"/>
                </a:lnTo>
                <a:close/>
                <a:moveTo>
                  <a:pt x="5112939" y="391364"/>
                </a:moveTo>
                <a:lnTo>
                  <a:pt x="5159773" y="391364"/>
                </a:lnTo>
                <a:lnTo>
                  <a:pt x="5144456" y="470225"/>
                </a:lnTo>
                <a:cubicBezTo>
                  <a:pt x="5144219" y="471392"/>
                  <a:pt x="5144009" y="472602"/>
                  <a:pt x="5143828" y="473855"/>
                </a:cubicBezTo>
                <a:cubicBezTo>
                  <a:pt x="5143647" y="475108"/>
                  <a:pt x="5143552" y="476261"/>
                  <a:pt x="5143542" y="477314"/>
                </a:cubicBezTo>
                <a:cubicBezTo>
                  <a:pt x="5143580" y="480807"/>
                  <a:pt x="5144476" y="483256"/>
                  <a:pt x="5146228" y="484661"/>
                </a:cubicBezTo>
                <a:cubicBezTo>
                  <a:pt x="5147981" y="486066"/>
                  <a:pt x="5150362" y="486743"/>
                  <a:pt x="5153372" y="486691"/>
                </a:cubicBezTo>
                <a:cubicBezTo>
                  <a:pt x="5154782" y="486671"/>
                  <a:pt x="5155963" y="486595"/>
                  <a:pt x="5156915" y="486462"/>
                </a:cubicBezTo>
                <a:cubicBezTo>
                  <a:pt x="5157868" y="486328"/>
                  <a:pt x="5158363" y="486252"/>
                  <a:pt x="5158401" y="486233"/>
                </a:cubicBezTo>
                <a:lnTo>
                  <a:pt x="5154287" y="507923"/>
                </a:lnTo>
                <a:cubicBezTo>
                  <a:pt x="5154172" y="507951"/>
                  <a:pt x="5153086" y="508065"/>
                  <a:pt x="5151029" y="508265"/>
                </a:cubicBezTo>
                <a:cubicBezTo>
                  <a:pt x="5148971" y="508465"/>
                  <a:pt x="5146628" y="508579"/>
                  <a:pt x="5143999" y="508608"/>
                </a:cubicBezTo>
                <a:cubicBezTo>
                  <a:pt x="5139239" y="508723"/>
                  <a:pt x="5134549" y="508289"/>
                  <a:pt x="5129932" y="507305"/>
                </a:cubicBezTo>
                <a:cubicBezTo>
                  <a:pt x="5125315" y="506321"/>
                  <a:pt x="5121472" y="504094"/>
                  <a:pt x="5118403" y="500624"/>
                </a:cubicBezTo>
                <a:cubicBezTo>
                  <a:pt x="5115334" y="497154"/>
                  <a:pt x="5113741" y="491747"/>
                  <a:pt x="5113624" y="484404"/>
                </a:cubicBezTo>
                <a:cubicBezTo>
                  <a:pt x="5113624" y="482793"/>
                  <a:pt x="5113738" y="480983"/>
                  <a:pt x="5113967" y="478972"/>
                </a:cubicBezTo>
                <a:cubicBezTo>
                  <a:pt x="5114195" y="476962"/>
                  <a:pt x="5114538" y="474808"/>
                  <a:pt x="5114994" y="472512"/>
                </a:cubicBezTo>
                <a:lnTo>
                  <a:pt x="5126642" y="413053"/>
                </a:lnTo>
                <a:lnTo>
                  <a:pt x="5108595" y="413053"/>
                </a:lnTo>
                <a:close/>
                <a:moveTo>
                  <a:pt x="5839581" y="388621"/>
                </a:moveTo>
                <a:cubicBezTo>
                  <a:pt x="5849537" y="388635"/>
                  <a:pt x="5857436" y="391290"/>
                  <a:pt x="5863278" y="396586"/>
                </a:cubicBezTo>
                <a:cubicBezTo>
                  <a:pt x="5869121" y="401881"/>
                  <a:pt x="5872110" y="409732"/>
                  <a:pt x="5872243" y="420139"/>
                </a:cubicBezTo>
                <a:cubicBezTo>
                  <a:pt x="5872127" y="425205"/>
                  <a:pt x="5871318" y="431584"/>
                  <a:pt x="5869815" y="439275"/>
                </a:cubicBezTo>
                <a:cubicBezTo>
                  <a:pt x="5868312" y="446966"/>
                  <a:pt x="5866808" y="454380"/>
                  <a:pt x="5865304" y="461515"/>
                </a:cubicBezTo>
                <a:cubicBezTo>
                  <a:pt x="5863800" y="468650"/>
                  <a:pt x="5862989" y="473917"/>
                  <a:pt x="5862870" y="477314"/>
                </a:cubicBezTo>
                <a:cubicBezTo>
                  <a:pt x="5862908" y="480907"/>
                  <a:pt x="5863804" y="483384"/>
                  <a:pt x="5865556" y="484747"/>
                </a:cubicBezTo>
                <a:cubicBezTo>
                  <a:pt x="5867309" y="486109"/>
                  <a:pt x="5869690" y="486757"/>
                  <a:pt x="5872700" y="486691"/>
                </a:cubicBezTo>
                <a:cubicBezTo>
                  <a:pt x="5874110" y="486671"/>
                  <a:pt x="5875291" y="486595"/>
                  <a:pt x="5876243" y="486462"/>
                </a:cubicBezTo>
                <a:cubicBezTo>
                  <a:pt x="5877196" y="486328"/>
                  <a:pt x="5877691" y="486252"/>
                  <a:pt x="5877729" y="486233"/>
                </a:cubicBezTo>
                <a:lnTo>
                  <a:pt x="5873614" y="507923"/>
                </a:lnTo>
                <a:cubicBezTo>
                  <a:pt x="5873586" y="507951"/>
                  <a:pt x="5872557" y="508065"/>
                  <a:pt x="5870528" y="508265"/>
                </a:cubicBezTo>
                <a:cubicBezTo>
                  <a:pt x="5868499" y="508465"/>
                  <a:pt x="5865643" y="508579"/>
                  <a:pt x="5861957" y="508608"/>
                </a:cubicBezTo>
                <a:cubicBezTo>
                  <a:pt x="5857791" y="508717"/>
                  <a:pt x="5853511" y="508269"/>
                  <a:pt x="5849117" y="507263"/>
                </a:cubicBezTo>
                <a:cubicBezTo>
                  <a:pt x="5844722" y="506257"/>
                  <a:pt x="5841000" y="504032"/>
                  <a:pt x="5837951" y="500591"/>
                </a:cubicBezTo>
                <a:cubicBezTo>
                  <a:pt x="5834902" y="497149"/>
                  <a:pt x="5833312" y="491829"/>
                  <a:pt x="5833181" y="484632"/>
                </a:cubicBezTo>
                <a:cubicBezTo>
                  <a:pt x="5833290" y="480321"/>
                  <a:pt x="5834061" y="474485"/>
                  <a:pt x="5835490" y="467125"/>
                </a:cubicBezTo>
                <a:cubicBezTo>
                  <a:pt x="5836920" y="459764"/>
                  <a:pt x="5838350" y="452505"/>
                  <a:pt x="5839781" y="445347"/>
                </a:cubicBezTo>
                <a:cubicBezTo>
                  <a:pt x="5841212" y="438189"/>
                  <a:pt x="5841984" y="432758"/>
                  <a:pt x="5842096" y="429055"/>
                </a:cubicBezTo>
                <a:cubicBezTo>
                  <a:pt x="5842134" y="424673"/>
                  <a:pt x="5840972" y="421263"/>
                  <a:pt x="5838610" y="418825"/>
                </a:cubicBezTo>
                <a:cubicBezTo>
                  <a:pt x="5836248" y="416387"/>
                  <a:pt x="5832457" y="415148"/>
                  <a:pt x="5827237" y="415110"/>
                </a:cubicBezTo>
                <a:cubicBezTo>
                  <a:pt x="5816989" y="415458"/>
                  <a:pt x="5808168" y="419620"/>
                  <a:pt x="5800777" y="427597"/>
                </a:cubicBezTo>
                <a:cubicBezTo>
                  <a:pt x="5793385" y="435575"/>
                  <a:pt x="5788566" y="445281"/>
                  <a:pt x="5786318" y="456715"/>
                </a:cubicBezTo>
                <a:lnTo>
                  <a:pt x="5776259" y="507922"/>
                </a:lnTo>
                <a:lnTo>
                  <a:pt x="5747227" y="507922"/>
                </a:lnTo>
                <a:lnTo>
                  <a:pt x="5764830" y="418082"/>
                </a:lnTo>
                <a:cubicBezTo>
                  <a:pt x="5765072" y="416572"/>
                  <a:pt x="5764872" y="415363"/>
                  <a:pt x="5764229" y="414453"/>
                </a:cubicBezTo>
                <a:cubicBezTo>
                  <a:pt x="5763586" y="413543"/>
                  <a:pt x="5762415" y="413077"/>
                  <a:pt x="5760715" y="413053"/>
                </a:cubicBezTo>
                <a:lnTo>
                  <a:pt x="5747684" y="413053"/>
                </a:lnTo>
                <a:lnTo>
                  <a:pt x="5751799" y="391364"/>
                </a:lnTo>
                <a:lnTo>
                  <a:pt x="5782431" y="391364"/>
                </a:lnTo>
                <a:cubicBezTo>
                  <a:pt x="5786975" y="391379"/>
                  <a:pt x="5790290" y="392263"/>
                  <a:pt x="5792376" y="394018"/>
                </a:cubicBezTo>
                <a:cubicBezTo>
                  <a:pt x="5794461" y="395773"/>
                  <a:pt x="5795490" y="398313"/>
                  <a:pt x="5795462" y="401638"/>
                </a:cubicBezTo>
                <a:cubicBezTo>
                  <a:pt x="5795447" y="403050"/>
                  <a:pt x="5795190" y="405077"/>
                  <a:pt x="5794690" y="407717"/>
                </a:cubicBezTo>
                <a:cubicBezTo>
                  <a:pt x="5794190" y="410357"/>
                  <a:pt x="5793533" y="412669"/>
                  <a:pt x="5792719" y="414653"/>
                </a:cubicBezTo>
                <a:lnTo>
                  <a:pt x="5793176" y="414653"/>
                </a:lnTo>
                <a:cubicBezTo>
                  <a:pt x="5793871" y="412966"/>
                  <a:pt x="5796087" y="410074"/>
                  <a:pt x="5799822" y="405976"/>
                </a:cubicBezTo>
                <a:cubicBezTo>
                  <a:pt x="5803557" y="401878"/>
                  <a:pt x="5808753" y="398022"/>
                  <a:pt x="5815409" y="394406"/>
                </a:cubicBezTo>
                <a:cubicBezTo>
                  <a:pt x="5822066" y="390791"/>
                  <a:pt x="5830123" y="388862"/>
                  <a:pt x="5839581" y="388621"/>
                </a:cubicBezTo>
                <a:close/>
                <a:moveTo>
                  <a:pt x="5393656" y="388621"/>
                </a:moveTo>
                <a:cubicBezTo>
                  <a:pt x="5400378" y="388603"/>
                  <a:pt x="5406860" y="389502"/>
                  <a:pt x="5413100" y="391319"/>
                </a:cubicBezTo>
                <a:cubicBezTo>
                  <a:pt x="5419340" y="393136"/>
                  <a:pt x="5424299" y="395980"/>
                  <a:pt x="5427975" y="399853"/>
                </a:cubicBezTo>
                <a:cubicBezTo>
                  <a:pt x="5431652" y="403725"/>
                  <a:pt x="5433005" y="408735"/>
                  <a:pt x="5432035" y="414883"/>
                </a:cubicBezTo>
                <a:lnTo>
                  <a:pt x="5429521" y="427690"/>
                </a:lnTo>
                <a:lnTo>
                  <a:pt x="5404624" y="427690"/>
                </a:lnTo>
                <a:lnTo>
                  <a:pt x="5405765" y="420829"/>
                </a:lnTo>
                <a:cubicBezTo>
                  <a:pt x="5406122" y="416937"/>
                  <a:pt x="5404495" y="414373"/>
                  <a:pt x="5400882" y="413139"/>
                </a:cubicBezTo>
                <a:cubicBezTo>
                  <a:pt x="5397270" y="411905"/>
                  <a:pt x="5393641" y="411343"/>
                  <a:pt x="5389995" y="411453"/>
                </a:cubicBezTo>
                <a:cubicBezTo>
                  <a:pt x="5384149" y="411453"/>
                  <a:pt x="5379363" y="412482"/>
                  <a:pt x="5375635" y="414540"/>
                </a:cubicBezTo>
                <a:cubicBezTo>
                  <a:pt x="5371906" y="416598"/>
                  <a:pt x="5369980" y="419686"/>
                  <a:pt x="5369856" y="423802"/>
                </a:cubicBezTo>
                <a:cubicBezTo>
                  <a:pt x="5370142" y="428590"/>
                  <a:pt x="5372999" y="432192"/>
                  <a:pt x="5378429" y="434611"/>
                </a:cubicBezTo>
                <a:cubicBezTo>
                  <a:pt x="5383858" y="437029"/>
                  <a:pt x="5390144" y="439382"/>
                  <a:pt x="5397288" y="441668"/>
                </a:cubicBezTo>
                <a:cubicBezTo>
                  <a:pt x="5404432" y="443954"/>
                  <a:pt x="5410719" y="447293"/>
                  <a:pt x="5416148" y="451684"/>
                </a:cubicBezTo>
                <a:cubicBezTo>
                  <a:pt x="5421577" y="456074"/>
                  <a:pt x="5424435" y="462636"/>
                  <a:pt x="5424720" y="471368"/>
                </a:cubicBezTo>
                <a:cubicBezTo>
                  <a:pt x="5424440" y="483406"/>
                  <a:pt x="5419348" y="492927"/>
                  <a:pt x="5409441" y="499931"/>
                </a:cubicBezTo>
                <a:cubicBezTo>
                  <a:pt x="5399534" y="506935"/>
                  <a:pt x="5386492" y="510513"/>
                  <a:pt x="5370314" y="510665"/>
                </a:cubicBezTo>
                <a:cubicBezTo>
                  <a:pt x="5363434" y="510707"/>
                  <a:pt x="5356359" y="509760"/>
                  <a:pt x="5349087" y="507823"/>
                </a:cubicBezTo>
                <a:cubicBezTo>
                  <a:pt x="5341815" y="505886"/>
                  <a:pt x="5335889" y="502706"/>
                  <a:pt x="5331308" y="498282"/>
                </a:cubicBezTo>
                <a:cubicBezTo>
                  <a:pt x="5326727" y="493858"/>
                  <a:pt x="5325031" y="487935"/>
                  <a:pt x="5326222" y="480516"/>
                </a:cubicBezTo>
                <a:lnTo>
                  <a:pt x="5328508" y="469081"/>
                </a:lnTo>
                <a:lnTo>
                  <a:pt x="5353185" y="469081"/>
                </a:lnTo>
                <a:lnTo>
                  <a:pt x="5352043" y="475027"/>
                </a:lnTo>
                <a:cubicBezTo>
                  <a:pt x="5351441" y="478716"/>
                  <a:pt x="5352391" y="481502"/>
                  <a:pt x="5354894" y="483387"/>
                </a:cubicBezTo>
                <a:cubicBezTo>
                  <a:pt x="5357396" y="485271"/>
                  <a:pt x="5360496" y="486533"/>
                  <a:pt x="5364192" y="487173"/>
                </a:cubicBezTo>
                <a:cubicBezTo>
                  <a:pt x="5367888" y="487812"/>
                  <a:pt x="5371226" y="488109"/>
                  <a:pt x="5374204" y="488062"/>
                </a:cubicBezTo>
                <a:cubicBezTo>
                  <a:pt x="5381027" y="488000"/>
                  <a:pt x="5386376" y="486752"/>
                  <a:pt x="5390252" y="484317"/>
                </a:cubicBezTo>
                <a:cubicBezTo>
                  <a:pt x="5394128" y="481883"/>
                  <a:pt x="5396102" y="478634"/>
                  <a:pt x="5396174" y="474570"/>
                </a:cubicBezTo>
                <a:cubicBezTo>
                  <a:pt x="5395889" y="469945"/>
                  <a:pt x="5393044" y="466388"/>
                  <a:pt x="5387637" y="463900"/>
                </a:cubicBezTo>
                <a:cubicBezTo>
                  <a:pt x="5382230" y="461412"/>
                  <a:pt x="5375970" y="458928"/>
                  <a:pt x="5368856" y="456447"/>
                </a:cubicBezTo>
                <a:cubicBezTo>
                  <a:pt x="5361742" y="453966"/>
                  <a:pt x="5355482" y="450423"/>
                  <a:pt x="5350075" y="445820"/>
                </a:cubicBezTo>
                <a:cubicBezTo>
                  <a:pt x="5344669" y="441217"/>
                  <a:pt x="5341823" y="434487"/>
                  <a:pt x="5341539" y="425631"/>
                </a:cubicBezTo>
                <a:cubicBezTo>
                  <a:pt x="5341699" y="417189"/>
                  <a:pt x="5344270" y="410232"/>
                  <a:pt x="5349254" y="404762"/>
                </a:cubicBezTo>
                <a:cubicBezTo>
                  <a:pt x="5354237" y="399292"/>
                  <a:pt x="5360670" y="395231"/>
                  <a:pt x="5368551" y="392579"/>
                </a:cubicBezTo>
                <a:cubicBezTo>
                  <a:pt x="5376433" y="389928"/>
                  <a:pt x="5384802" y="388608"/>
                  <a:pt x="5393656" y="388621"/>
                </a:cubicBezTo>
                <a:close/>
                <a:moveTo>
                  <a:pt x="5277606" y="388621"/>
                </a:moveTo>
                <a:cubicBezTo>
                  <a:pt x="5287562" y="388635"/>
                  <a:pt x="5295461" y="391290"/>
                  <a:pt x="5301303" y="396586"/>
                </a:cubicBezTo>
                <a:cubicBezTo>
                  <a:pt x="5307146" y="401881"/>
                  <a:pt x="5310135" y="409732"/>
                  <a:pt x="5310268" y="420139"/>
                </a:cubicBezTo>
                <a:cubicBezTo>
                  <a:pt x="5310152" y="425205"/>
                  <a:pt x="5309343" y="431584"/>
                  <a:pt x="5307840" y="439275"/>
                </a:cubicBezTo>
                <a:cubicBezTo>
                  <a:pt x="5306337" y="446966"/>
                  <a:pt x="5304833" y="454380"/>
                  <a:pt x="5303329" y="461515"/>
                </a:cubicBezTo>
                <a:cubicBezTo>
                  <a:pt x="5301825" y="468650"/>
                  <a:pt x="5301014" y="473917"/>
                  <a:pt x="5300895" y="477314"/>
                </a:cubicBezTo>
                <a:cubicBezTo>
                  <a:pt x="5300933" y="480907"/>
                  <a:pt x="5301829" y="483384"/>
                  <a:pt x="5303581" y="484747"/>
                </a:cubicBezTo>
                <a:cubicBezTo>
                  <a:pt x="5305334" y="486109"/>
                  <a:pt x="5307715" y="486757"/>
                  <a:pt x="5310725" y="486691"/>
                </a:cubicBezTo>
                <a:cubicBezTo>
                  <a:pt x="5312135" y="486671"/>
                  <a:pt x="5313316" y="486595"/>
                  <a:pt x="5314268" y="486462"/>
                </a:cubicBezTo>
                <a:cubicBezTo>
                  <a:pt x="5315221" y="486328"/>
                  <a:pt x="5315716" y="486252"/>
                  <a:pt x="5315754" y="486233"/>
                </a:cubicBezTo>
                <a:lnTo>
                  <a:pt x="5311639" y="507923"/>
                </a:lnTo>
                <a:cubicBezTo>
                  <a:pt x="5311611" y="507951"/>
                  <a:pt x="5310582" y="508065"/>
                  <a:pt x="5308553" y="508265"/>
                </a:cubicBezTo>
                <a:cubicBezTo>
                  <a:pt x="5306524" y="508465"/>
                  <a:pt x="5303668" y="508579"/>
                  <a:pt x="5299982" y="508608"/>
                </a:cubicBezTo>
                <a:cubicBezTo>
                  <a:pt x="5295816" y="508717"/>
                  <a:pt x="5291536" y="508269"/>
                  <a:pt x="5287142" y="507263"/>
                </a:cubicBezTo>
                <a:cubicBezTo>
                  <a:pt x="5282747" y="506257"/>
                  <a:pt x="5279025" y="504032"/>
                  <a:pt x="5275976" y="500591"/>
                </a:cubicBezTo>
                <a:cubicBezTo>
                  <a:pt x="5272927" y="497149"/>
                  <a:pt x="5271337" y="491829"/>
                  <a:pt x="5271206" y="484632"/>
                </a:cubicBezTo>
                <a:cubicBezTo>
                  <a:pt x="5271315" y="480321"/>
                  <a:pt x="5272085" y="474485"/>
                  <a:pt x="5273515" y="467125"/>
                </a:cubicBezTo>
                <a:cubicBezTo>
                  <a:pt x="5274945" y="459764"/>
                  <a:pt x="5276375" y="452505"/>
                  <a:pt x="5277806" y="445347"/>
                </a:cubicBezTo>
                <a:cubicBezTo>
                  <a:pt x="5279237" y="438189"/>
                  <a:pt x="5280009" y="432758"/>
                  <a:pt x="5280121" y="429055"/>
                </a:cubicBezTo>
                <a:cubicBezTo>
                  <a:pt x="5280159" y="424673"/>
                  <a:pt x="5278997" y="421263"/>
                  <a:pt x="5276635" y="418825"/>
                </a:cubicBezTo>
                <a:cubicBezTo>
                  <a:pt x="5274273" y="416387"/>
                  <a:pt x="5270482" y="415148"/>
                  <a:pt x="5265262" y="415110"/>
                </a:cubicBezTo>
                <a:cubicBezTo>
                  <a:pt x="5255013" y="415458"/>
                  <a:pt x="5246193" y="419620"/>
                  <a:pt x="5238802" y="427597"/>
                </a:cubicBezTo>
                <a:cubicBezTo>
                  <a:pt x="5231410" y="435575"/>
                  <a:pt x="5226591" y="445281"/>
                  <a:pt x="5224343" y="456715"/>
                </a:cubicBezTo>
                <a:lnTo>
                  <a:pt x="5214285" y="507922"/>
                </a:lnTo>
                <a:lnTo>
                  <a:pt x="5185252" y="507922"/>
                </a:lnTo>
                <a:lnTo>
                  <a:pt x="5202855" y="418082"/>
                </a:lnTo>
                <a:cubicBezTo>
                  <a:pt x="5203097" y="416572"/>
                  <a:pt x="5202897" y="415363"/>
                  <a:pt x="5202254" y="414453"/>
                </a:cubicBezTo>
                <a:cubicBezTo>
                  <a:pt x="5201612" y="413543"/>
                  <a:pt x="5200440" y="413077"/>
                  <a:pt x="5198740" y="413053"/>
                </a:cubicBezTo>
                <a:lnTo>
                  <a:pt x="5185709" y="413053"/>
                </a:lnTo>
                <a:lnTo>
                  <a:pt x="5189824" y="391364"/>
                </a:lnTo>
                <a:lnTo>
                  <a:pt x="5220456" y="391364"/>
                </a:lnTo>
                <a:cubicBezTo>
                  <a:pt x="5225000" y="391379"/>
                  <a:pt x="5228315" y="392263"/>
                  <a:pt x="5230401" y="394018"/>
                </a:cubicBezTo>
                <a:cubicBezTo>
                  <a:pt x="5232486" y="395773"/>
                  <a:pt x="5233515" y="398313"/>
                  <a:pt x="5233487" y="401638"/>
                </a:cubicBezTo>
                <a:cubicBezTo>
                  <a:pt x="5233472" y="403050"/>
                  <a:pt x="5233215" y="405077"/>
                  <a:pt x="5232715" y="407717"/>
                </a:cubicBezTo>
                <a:cubicBezTo>
                  <a:pt x="5232215" y="410357"/>
                  <a:pt x="5231558" y="412669"/>
                  <a:pt x="5230744" y="414653"/>
                </a:cubicBezTo>
                <a:lnTo>
                  <a:pt x="5231201" y="414653"/>
                </a:lnTo>
                <a:cubicBezTo>
                  <a:pt x="5231896" y="412966"/>
                  <a:pt x="5234112" y="410074"/>
                  <a:pt x="5237847" y="405976"/>
                </a:cubicBezTo>
                <a:cubicBezTo>
                  <a:pt x="5241582" y="401878"/>
                  <a:pt x="5246778" y="398022"/>
                  <a:pt x="5253434" y="394406"/>
                </a:cubicBezTo>
                <a:cubicBezTo>
                  <a:pt x="5260091" y="390791"/>
                  <a:pt x="5268148" y="388862"/>
                  <a:pt x="5277606" y="388621"/>
                </a:cubicBezTo>
                <a:close/>
                <a:moveTo>
                  <a:pt x="4976682" y="388621"/>
                </a:moveTo>
                <a:cubicBezTo>
                  <a:pt x="4993090" y="388849"/>
                  <a:pt x="5006337" y="393588"/>
                  <a:pt x="5016423" y="402840"/>
                </a:cubicBezTo>
                <a:cubicBezTo>
                  <a:pt x="5026508" y="412092"/>
                  <a:pt x="5031696" y="424491"/>
                  <a:pt x="5031985" y="440038"/>
                </a:cubicBezTo>
                <a:cubicBezTo>
                  <a:pt x="5031774" y="453797"/>
                  <a:pt x="5028186" y="465965"/>
                  <a:pt x="5021222" y="476542"/>
                </a:cubicBezTo>
                <a:cubicBezTo>
                  <a:pt x="5014258" y="487119"/>
                  <a:pt x="5005184" y="495422"/>
                  <a:pt x="4994002" y="501451"/>
                </a:cubicBezTo>
                <a:cubicBezTo>
                  <a:pt x="4982819" y="507480"/>
                  <a:pt x="4970795" y="510551"/>
                  <a:pt x="4957929" y="510665"/>
                </a:cubicBezTo>
                <a:cubicBezTo>
                  <a:pt x="4941622" y="510457"/>
                  <a:pt x="4928403" y="505736"/>
                  <a:pt x="4918275" y="496503"/>
                </a:cubicBezTo>
                <a:cubicBezTo>
                  <a:pt x="4908146" y="487270"/>
                  <a:pt x="4902930" y="474775"/>
                  <a:pt x="4902626" y="459019"/>
                </a:cubicBezTo>
                <a:cubicBezTo>
                  <a:pt x="4902829" y="445407"/>
                  <a:pt x="4906383" y="433326"/>
                  <a:pt x="4913288" y="422778"/>
                </a:cubicBezTo>
                <a:cubicBezTo>
                  <a:pt x="4920193" y="412229"/>
                  <a:pt x="4929233" y="403929"/>
                  <a:pt x="4940407" y="397877"/>
                </a:cubicBezTo>
                <a:cubicBezTo>
                  <a:pt x="4951581" y="391826"/>
                  <a:pt x="4963673" y="388741"/>
                  <a:pt x="4976682" y="388621"/>
                </a:cubicBezTo>
                <a:close/>
                <a:moveTo>
                  <a:pt x="3347618" y="382035"/>
                </a:moveTo>
                <a:cubicBezTo>
                  <a:pt x="3334334" y="382467"/>
                  <a:pt x="3322802" y="388540"/>
                  <a:pt x="3313023" y="400253"/>
                </a:cubicBezTo>
                <a:cubicBezTo>
                  <a:pt x="3303244" y="411967"/>
                  <a:pt x="3298113" y="426731"/>
                  <a:pt x="3297630" y="444543"/>
                </a:cubicBezTo>
                <a:cubicBezTo>
                  <a:pt x="3297580" y="454250"/>
                  <a:pt x="3300044" y="462355"/>
                  <a:pt x="3305022" y="468860"/>
                </a:cubicBezTo>
                <a:cubicBezTo>
                  <a:pt x="3310000" y="475365"/>
                  <a:pt x="3317798" y="478745"/>
                  <a:pt x="3328415" y="478999"/>
                </a:cubicBezTo>
                <a:cubicBezTo>
                  <a:pt x="3336325" y="478958"/>
                  <a:pt x="3344077" y="476499"/>
                  <a:pt x="3351670" y="471625"/>
                </a:cubicBezTo>
                <a:cubicBezTo>
                  <a:pt x="3359264" y="466750"/>
                  <a:pt x="3365571" y="459706"/>
                  <a:pt x="3370591" y="450495"/>
                </a:cubicBezTo>
                <a:cubicBezTo>
                  <a:pt x="3375610" y="441283"/>
                  <a:pt x="3378214" y="430151"/>
                  <a:pt x="3378402" y="417100"/>
                </a:cubicBezTo>
                <a:cubicBezTo>
                  <a:pt x="3378320" y="406167"/>
                  <a:pt x="3375590" y="397617"/>
                  <a:pt x="3370211" y="391449"/>
                </a:cubicBezTo>
                <a:cubicBezTo>
                  <a:pt x="3364833" y="385281"/>
                  <a:pt x="3357301" y="382143"/>
                  <a:pt x="3347618" y="382035"/>
                </a:cubicBezTo>
                <a:close/>
                <a:moveTo>
                  <a:pt x="2546337" y="382035"/>
                </a:moveTo>
                <a:cubicBezTo>
                  <a:pt x="2538427" y="382082"/>
                  <a:pt x="2530676" y="384562"/>
                  <a:pt x="2523081" y="389477"/>
                </a:cubicBezTo>
                <a:cubicBezTo>
                  <a:pt x="2515488" y="394391"/>
                  <a:pt x="2509181" y="401457"/>
                  <a:pt x="2504161" y="410674"/>
                </a:cubicBezTo>
                <a:cubicBezTo>
                  <a:pt x="2499142" y="419892"/>
                  <a:pt x="2496538" y="430978"/>
                  <a:pt x="2496349" y="443933"/>
                </a:cubicBezTo>
                <a:cubicBezTo>
                  <a:pt x="2496432" y="454866"/>
                  <a:pt x="2499162" y="463416"/>
                  <a:pt x="2504541" y="469585"/>
                </a:cubicBezTo>
                <a:cubicBezTo>
                  <a:pt x="2509920" y="475753"/>
                  <a:pt x="2517450" y="478891"/>
                  <a:pt x="2527134" y="478999"/>
                </a:cubicBezTo>
                <a:cubicBezTo>
                  <a:pt x="2536000" y="478841"/>
                  <a:pt x="2544177" y="475905"/>
                  <a:pt x="2551665" y="470190"/>
                </a:cubicBezTo>
                <a:cubicBezTo>
                  <a:pt x="2559154" y="464476"/>
                  <a:pt x="2565185" y="456932"/>
                  <a:pt x="2569761" y="447558"/>
                </a:cubicBezTo>
                <a:cubicBezTo>
                  <a:pt x="2574337" y="438185"/>
                  <a:pt x="2576689" y="427930"/>
                  <a:pt x="2576817" y="416795"/>
                </a:cubicBezTo>
                <a:cubicBezTo>
                  <a:pt x="2576881" y="407076"/>
                  <a:pt x="2574467" y="398919"/>
                  <a:pt x="2569578" y="392326"/>
                </a:cubicBezTo>
                <a:cubicBezTo>
                  <a:pt x="2564688" y="385732"/>
                  <a:pt x="2556941" y="382301"/>
                  <a:pt x="2546337" y="382035"/>
                </a:cubicBezTo>
                <a:close/>
                <a:moveTo>
                  <a:pt x="2098357" y="382035"/>
                </a:moveTo>
                <a:cubicBezTo>
                  <a:pt x="2090547" y="382082"/>
                  <a:pt x="2082867" y="384562"/>
                  <a:pt x="2075316" y="389477"/>
                </a:cubicBezTo>
                <a:cubicBezTo>
                  <a:pt x="2067766" y="394391"/>
                  <a:pt x="2061486" y="401457"/>
                  <a:pt x="2056475" y="410674"/>
                </a:cubicBezTo>
                <a:cubicBezTo>
                  <a:pt x="2051465" y="419892"/>
                  <a:pt x="2048864" y="430978"/>
                  <a:pt x="2048674" y="443933"/>
                </a:cubicBezTo>
                <a:cubicBezTo>
                  <a:pt x="2048757" y="454866"/>
                  <a:pt x="2051488" y="463416"/>
                  <a:pt x="2056866" y="469585"/>
                </a:cubicBezTo>
                <a:cubicBezTo>
                  <a:pt x="2062244" y="475753"/>
                  <a:pt x="2069776" y="478891"/>
                  <a:pt x="2079459" y="478999"/>
                </a:cubicBezTo>
                <a:cubicBezTo>
                  <a:pt x="2088325" y="478841"/>
                  <a:pt x="2096502" y="475905"/>
                  <a:pt x="2103990" y="470190"/>
                </a:cubicBezTo>
                <a:cubicBezTo>
                  <a:pt x="2111478" y="464476"/>
                  <a:pt x="2117510" y="456932"/>
                  <a:pt x="2122086" y="447558"/>
                </a:cubicBezTo>
                <a:cubicBezTo>
                  <a:pt x="2126662" y="438185"/>
                  <a:pt x="2129014" y="427930"/>
                  <a:pt x="2129141" y="416795"/>
                </a:cubicBezTo>
                <a:cubicBezTo>
                  <a:pt x="2129193" y="407076"/>
                  <a:pt x="2126729" y="398919"/>
                  <a:pt x="2121750" y="392326"/>
                </a:cubicBezTo>
                <a:cubicBezTo>
                  <a:pt x="2116772" y="385732"/>
                  <a:pt x="2108974" y="382301"/>
                  <a:pt x="2098357" y="382035"/>
                </a:cubicBezTo>
                <a:close/>
                <a:moveTo>
                  <a:pt x="1204493" y="382035"/>
                </a:moveTo>
                <a:cubicBezTo>
                  <a:pt x="1191209" y="382467"/>
                  <a:pt x="1179677" y="388540"/>
                  <a:pt x="1169898" y="400253"/>
                </a:cubicBezTo>
                <a:cubicBezTo>
                  <a:pt x="1160119" y="411967"/>
                  <a:pt x="1154988" y="426731"/>
                  <a:pt x="1154506" y="444543"/>
                </a:cubicBezTo>
                <a:cubicBezTo>
                  <a:pt x="1154455" y="454250"/>
                  <a:pt x="1156919" y="462355"/>
                  <a:pt x="1161897" y="468860"/>
                </a:cubicBezTo>
                <a:cubicBezTo>
                  <a:pt x="1166875" y="475365"/>
                  <a:pt x="1174673" y="478745"/>
                  <a:pt x="1185290" y="478999"/>
                </a:cubicBezTo>
                <a:cubicBezTo>
                  <a:pt x="1193200" y="478958"/>
                  <a:pt x="1200952" y="476499"/>
                  <a:pt x="1208546" y="471625"/>
                </a:cubicBezTo>
                <a:cubicBezTo>
                  <a:pt x="1216139" y="466750"/>
                  <a:pt x="1222446" y="459706"/>
                  <a:pt x="1227466" y="450495"/>
                </a:cubicBezTo>
                <a:cubicBezTo>
                  <a:pt x="1232486" y="441283"/>
                  <a:pt x="1235090" y="430151"/>
                  <a:pt x="1235277" y="417100"/>
                </a:cubicBezTo>
                <a:cubicBezTo>
                  <a:pt x="1235195" y="406167"/>
                  <a:pt x="1232465" y="397617"/>
                  <a:pt x="1227086" y="391449"/>
                </a:cubicBezTo>
                <a:cubicBezTo>
                  <a:pt x="1221708" y="385281"/>
                  <a:pt x="1214176" y="382143"/>
                  <a:pt x="1204493" y="382035"/>
                </a:cubicBezTo>
                <a:close/>
                <a:moveTo>
                  <a:pt x="822007" y="382035"/>
                </a:moveTo>
                <a:cubicBezTo>
                  <a:pt x="814198" y="382082"/>
                  <a:pt x="806518" y="384562"/>
                  <a:pt x="798967" y="389477"/>
                </a:cubicBezTo>
                <a:cubicBezTo>
                  <a:pt x="791417" y="394391"/>
                  <a:pt x="785136" y="401457"/>
                  <a:pt x="780126" y="410674"/>
                </a:cubicBezTo>
                <a:cubicBezTo>
                  <a:pt x="775115" y="419892"/>
                  <a:pt x="772515" y="430978"/>
                  <a:pt x="772325" y="443933"/>
                </a:cubicBezTo>
                <a:cubicBezTo>
                  <a:pt x="772408" y="454866"/>
                  <a:pt x="775138" y="463416"/>
                  <a:pt x="780517" y="469585"/>
                </a:cubicBezTo>
                <a:cubicBezTo>
                  <a:pt x="785895" y="475753"/>
                  <a:pt x="793426" y="478891"/>
                  <a:pt x="803110" y="478999"/>
                </a:cubicBezTo>
                <a:cubicBezTo>
                  <a:pt x="811976" y="478841"/>
                  <a:pt x="820153" y="475905"/>
                  <a:pt x="827641" y="470190"/>
                </a:cubicBezTo>
                <a:cubicBezTo>
                  <a:pt x="835129" y="464476"/>
                  <a:pt x="841161" y="456932"/>
                  <a:pt x="845737" y="447558"/>
                </a:cubicBezTo>
                <a:cubicBezTo>
                  <a:pt x="850313" y="438185"/>
                  <a:pt x="852665" y="427930"/>
                  <a:pt x="852792" y="416795"/>
                </a:cubicBezTo>
                <a:cubicBezTo>
                  <a:pt x="852843" y="407076"/>
                  <a:pt x="850379" y="398919"/>
                  <a:pt x="845401" y="392326"/>
                </a:cubicBezTo>
                <a:cubicBezTo>
                  <a:pt x="840423" y="385732"/>
                  <a:pt x="832625" y="382301"/>
                  <a:pt x="822007" y="382035"/>
                </a:cubicBezTo>
                <a:close/>
                <a:moveTo>
                  <a:pt x="504277" y="381730"/>
                </a:moveTo>
                <a:cubicBezTo>
                  <a:pt x="494845" y="381828"/>
                  <a:pt x="485859" y="384410"/>
                  <a:pt x="477319" y="389477"/>
                </a:cubicBezTo>
                <a:cubicBezTo>
                  <a:pt x="468779" y="394544"/>
                  <a:pt x="461781" y="401508"/>
                  <a:pt x="456325" y="410370"/>
                </a:cubicBezTo>
                <a:cubicBezTo>
                  <a:pt x="450868" y="419231"/>
                  <a:pt x="448048" y="429402"/>
                  <a:pt x="447866" y="440884"/>
                </a:cubicBezTo>
                <a:cubicBezTo>
                  <a:pt x="448056" y="452598"/>
                  <a:pt x="451563" y="461797"/>
                  <a:pt x="458386" y="468479"/>
                </a:cubicBezTo>
                <a:cubicBezTo>
                  <a:pt x="465208" y="475162"/>
                  <a:pt x="474204" y="478567"/>
                  <a:pt x="485371" y="478694"/>
                </a:cubicBezTo>
                <a:cubicBezTo>
                  <a:pt x="494804" y="478606"/>
                  <a:pt x="503790" y="476072"/>
                  <a:pt x="512329" y="471094"/>
                </a:cubicBezTo>
                <a:cubicBezTo>
                  <a:pt x="520869" y="466115"/>
                  <a:pt x="527867" y="459223"/>
                  <a:pt x="533324" y="450416"/>
                </a:cubicBezTo>
                <a:cubicBezTo>
                  <a:pt x="538780" y="441609"/>
                  <a:pt x="541600" y="431418"/>
                  <a:pt x="541782" y="419845"/>
                </a:cubicBezTo>
                <a:cubicBezTo>
                  <a:pt x="541592" y="408251"/>
                  <a:pt x="538085" y="399040"/>
                  <a:pt x="531263" y="392211"/>
                </a:cubicBezTo>
                <a:cubicBezTo>
                  <a:pt x="524440" y="385382"/>
                  <a:pt x="515445" y="381889"/>
                  <a:pt x="504277" y="381730"/>
                </a:cubicBezTo>
                <a:close/>
                <a:moveTo>
                  <a:pt x="4374857" y="378682"/>
                </a:moveTo>
                <a:cubicBezTo>
                  <a:pt x="4364953" y="378809"/>
                  <a:pt x="4356096" y="381911"/>
                  <a:pt x="4348288" y="387989"/>
                </a:cubicBezTo>
                <a:cubicBezTo>
                  <a:pt x="4340480" y="394066"/>
                  <a:pt x="4334597" y="402356"/>
                  <a:pt x="4330639" y="412858"/>
                </a:cubicBezTo>
                <a:lnTo>
                  <a:pt x="4398948" y="412858"/>
                </a:lnTo>
                <a:cubicBezTo>
                  <a:pt x="4398974" y="412730"/>
                  <a:pt x="4399076" y="411764"/>
                  <a:pt x="4399254" y="409959"/>
                </a:cubicBezTo>
                <a:cubicBezTo>
                  <a:pt x="4399432" y="408153"/>
                  <a:pt x="4399533" y="406272"/>
                  <a:pt x="4399559" y="404314"/>
                </a:cubicBezTo>
                <a:cubicBezTo>
                  <a:pt x="4399463" y="396170"/>
                  <a:pt x="4397214" y="389877"/>
                  <a:pt x="4392812" y="385433"/>
                </a:cubicBezTo>
                <a:cubicBezTo>
                  <a:pt x="4388408" y="380989"/>
                  <a:pt x="4382424" y="378739"/>
                  <a:pt x="4374857" y="378682"/>
                </a:cubicBezTo>
                <a:close/>
                <a:moveTo>
                  <a:pt x="3622382" y="378682"/>
                </a:moveTo>
                <a:cubicBezTo>
                  <a:pt x="3612477" y="378809"/>
                  <a:pt x="3603621" y="381911"/>
                  <a:pt x="3595813" y="387989"/>
                </a:cubicBezTo>
                <a:cubicBezTo>
                  <a:pt x="3588005" y="394066"/>
                  <a:pt x="3582122" y="402356"/>
                  <a:pt x="3578164" y="412858"/>
                </a:cubicBezTo>
                <a:lnTo>
                  <a:pt x="3646473" y="412858"/>
                </a:lnTo>
                <a:cubicBezTo>
                  <a:pt x="3646499" y="412730"/>
                  <a:pt x="3646601" y="411764"/>
                  <a:pt x="3646778" y="409959"/>
                </a:cubicBezTo>
                <a:cubicBezTo>
                  <a:pt x="3646956" y="408153"/>
                  <a:pt x="3647058" y="406272"/>
                  <a:pt x="3647084" y="404314"/>
                </a:cubicBezTo>
                <a:cubicBezTo>
                  <a:pt x="3646988" y="396170"/>
                  <a:pt x="3644739" y="389877"/>
                  <a:pt x="3640336" y="385433"/>
                </a:cubicBezTo>
                <a:cubicBezTo>
                  <a:pt x="3635933" y="380989"/>
                  <a:pt x="3629949" y="378739"/>
                  <a:pt x="3622382" y="378682"/>
                </a:cubicBezTo>
                <a:close/>
                <a:moveTo>
                  <a:pt x="2374607" y="378682"/>
                </a:moveTo>
                <a:cubicBezTo>
                  <a:pt x="2364703" y="378809"/>
                  <a:pt x="2355846" y="381911"/>
                  <a:pt x="2348038" y="387989"/>
                </a:cubicBezTo>
                <a:cubicBezTo>
                  <a:pt x="2340230" y="394066"/>
                  <a:pt x="2334347" y="402356"/>
                  <a:pt x="2330389" y="412858"/>
                </a:cubicBezTo>
                <a:lnTo>
                  <a:pt x="2398699" y="412858"/>
                </a:lnTo>
                <a:cubicBezTo>
                  <a:pt x="2398724" y="412730"/>
                  <a:pt x="2398826" y="411764"/>
                  <a:pt x="2399004" y="409959"/>
                </a:cubicBezTo>
                <a:cubicBezTo>
                  <a:pt x="2399181" y="408153"/>
                  <a:pt x="2399283" y="406272"/>
                  <a:pt x="2399309" y="404314"/>
                </a:cubicBezTo>
                <a:cubicBezTo>
                  <a:pt x="2399214" y="396170"/>
                  <a:pt x="2396964" y="389877"/>
                  <a:pt x="2392562" y="385433"/>
                </a:cubicBezTo>
                <a:cubicBezTo>
                  <a:pt x="2388159" y="380989"/>
                  <a:pt x="2382174" y="378739"/>
                  <a:pt x="2374607" y="378682"/>
                </a:cubicBezTo>
                <a:close/>
                <a:moveTo>
                  <a:pt x="1479257" y="378682"/>
                </a:moveTo>
                <a:cubicBezTo>
                  <a:pt x="1469353" y="378809"/>
                  <a:pt x="1460496" y="381911"/>
                  <a:pt x="1452688" y="387989"/>
                </a:cubicBezTo>
                <a:cubicBezTo>
                  <a:pt x="1444880" y="394066"/>
                  <a:pt x="1438997" y="402356"/>
                  <a:pt x="1435039" y="412858"/>
                </a:cubicBezTo>
                <a:lnTo>
                  <a:pt x="1503349" y="412858"/>
                </a:lnTo>
                <a:cubicBezTo>
                  <a:pt x="1503374" y="412730"/>
                  <a:pt x="1503476" y="411764"/>
                  <a:pt x="1503654" y="409959"/>
                </a:cubicBezTo>
                <a:cubicBezTo>
                  <a:pt x="1503832" y="408153"/>
                  <a:pt x="1503934" y="406272"/>
                  <a:pt x="1503959" y="404314"/>
                </a:cubicBezTo>
                <a:cubicBezTo>
                  <a:pt x="1503863" y="396170"/>
                  <a:pt x="1501614" y="389877"/>
                  <a:pt x="1497211" y="385433"/>
                </a:cubicBezTo>
                <a:cubicBezTo>
                  <a:pt x="1492809" y="380989"/>
                  <a:pt x="1486824" y="378739"/>
                  <a:pt x="1479257" y="378682"/>
                </a:cubicBezTo>
                <a:close/>
                <a:moveTo>
                  <a:pt x="4850256" y="359589"/>
                </a:moveTo>
                <a:lnTo>
                  <a:pt x="4878138" y="359589"/>
                </a:lnTo>
                <a:lnTo>
                  <a:pt x="4871965" y="391364"/>
                </a:lnTo>
                <a:lnTo>
                  <a:pt x="4898711" y="391364"/>
                </a:lnTo>
                <a:lnTo>
                  <a:pt x="4894597" y="413053"/>
                </a:lnTo>
                <a:lnTo>
                  <a:pt x="4867851" y="413053"/>
                </a:lnTo>
                <a:lnTo>
                  <a:pt x="4858478" y="461992"/>
                </a:lnTo>
                <a:cubicBezTo>
                  <a:pt x="4858249" y="463403"/>
                  <a:pt x="4858078" y="464813"/>
                  <a:pt x="4857963" y="466223"/>
                </a:cubicBezTo>
                <a:cubicBezTo>
                  <a:pt x="4857849" y="467633"/>
                  <a:pt x="4857792" y="468815"/>
                  <a:pt x="4857792" y="469768"/>
                </a:cubicBezTo>
                <a:cubicBezTo>
                  <a:pt x="4858026" y="476328"/>
                  <a:pt x="4860016" y="480645"/>
                  <a:pt x="4863764" y="482717"/>
                </a:cubicBezTo>
                <a:cubicBezTo>
                  <a:pt x="4867512" y="484790"/>
                  <a:pt x="4871618" y="485733"/>
                  <a:pt x="4876080" y="485548"/>
                </a:cubicBezTo>
                <a:cubicBezTo>
                  <a:pt x="4877947" y="485528"/>
                  <a:pt x="4879471" y="485452"/>
                  <a:pt x="4880652" y="485319"/>
                </a:cubicBezTo>
                <a:cubicBezTo>
                  <a:pt x="4881833" y="485185"/>
                  <a:pt x="4882443" y="485109"/>
                  <a:pt x="4882481" y="485090"/>
                </a:cubicBezTo>
                <a:lnTo>
                  <a:pt x="4877909" y="508380"/>
                </a:lnTo>
                <a:cubicBezTo>
                  <a:pt x="4877799" y="508408"/>
                  <a:pt x="4876876" y="508522"/>
                  <a:pt x="4875137" y="508722"/>
                </a:cubicBezTo>
                <a:cubicBezTo>
                  <a:pt x="4873399" y="508922"/>
                  <a:pt x="4871503" y="509036"/>
                  <a:pt x="4869450" y="509065"/>
                </a:cubicBezTo>
                <a:cubicBezTo>
                  <a:pt x="4862322" y="509131"/>
                  <a:pt x="4855634" y="508085"/>
                  <a:pt x="4849388" y="505927"/>
                </a:cubicBezTo>
                <a:cubicBezTo>
                  <a:pt x="4843141" y="503768"/>
                  <a:pt x="4838062" y="500099"/>
                  <a:pt x="4834151" y="494920"/>
                </a:cubicBezTo>
                <a:cubicBezTo>
                  <a:pt x="4830240" y="489741"/>
                  <a:pt x="4828224" y="482652"/>
                  <a:pt x="4828103" y="473656"/>
                </a:cubicBezTo>
                <a:cubicBezTo>
                  <a:pt x="4828108" y="472050"/>
                  <a:pt x="4828212" y="470344"/>
                  <a:pt x="4828417" y="468539"/>
                </a:cubicBezTo>
                <a:cubicBezTo>
                  <a:pt x="4828622" y="466733"/>
                  <a:pt x="4828897" y="464856"/>
                  <a:pt x="4829245" y="462907"/>
                </a:cubicBezTo>
                <a:lnTo>
                  <a:pt x="4839065" y="413053"/>
                </a:lnTo>
                <a:lnTo>
                  <a:pt x="4821016" y="413053"/>
                </a:lnTo>
                <a:lnTo>
                  <a:pt x="4825360" y="391364"/>
                </a:lnTo>
                <a:lnTo>
                  <a:pt x="4844089" y="391364"/>
                </a:lnTo>
                <a:close/>
                <a:moveTo>
                  <a:pt x="2870225" y="352507"/>
                </a:moveTo>
                <a:lnTo>
                  <a:pt x="2932671" y="352507"/>
                </a:lnTo>
                <a:lnTo>
                  <a:pt x="2912249" y="457655"/>
                </a:lnTo>
                <a:cubicBezTo>
                  <a:pt x="2911931" y="459211"/>
                  <a:pt x="2911652" y="460825"/>
                  <a:pt x="2911411" y="462495"/>
                </a:cubicBezTo>
                <a:cubicBezTo>
                  <a:pt x="2911170" y="464166"/>
                  <a:pt x="2911043" y="465703"/>
                  <a:pt x="2911030" y="467107"/>
                </a:cubicBezTo>
                <a:cubicBezTo>
                  <a:pt x="2911081" y="471763"/>
                  <a:pt x="2912274" y="475029"/>
                  <a:pt x="2914611" y="476903"/>
                </a:cubicBezTo>
                <a:cubicBezTo>
                  <a:pt x="2916948" y="478777"/>
                  <a:pt x="2920123" y="479679"/>
                  <a:pt x="2924137" y="479609"/>
                </a:cubicBezTo>
                <a:cubicBezTo>
                  <a:pt x="2926016" y="479583"/>
                  <a:pt x="2927591" y="479482"/>
                  <a:pt x="2928861" y="479304"/>
                </a:cubicBezTo>
                <a:cubicBezTo>
                  <a:pt x="2930131" y="479126"/>
                  <a:pt x="2930791" y="479024"/>
                  <a:pt x="2930842" y="478999"/>
                </a:cubicBezTo>
                <a:lnTo>
                  <a:pt x="2925356" y="507918"/>
                </a:lnTo>
                <a:cubicBezTo>
                  <a:pt x="2925203" y="507956"/>
                  <a:pt x="2923755" y="508108"/>
                  <a:pt x="2921012" y="508375"/>
                </a:cubicBezTo>
                <a:cubicBezTo>
                  <a:pt x="2918269" y="508641"/>
                  <a:pt x="2915145" y="508793"/>
                  <a:pt x="2911639" y="508831"/>
                </a:cubicBezTo>
                <a:cubicBezTo>
                  <a:pt x="2905292" y="508985"/>
                  <a:pt x="2899040" y="508407"/>
                  <a:pt x="2892883" y="507095"/>
                </a:cubicBezTo>
                <a:cubicBezTo>
                  <a:pt x="2886727" y="505783"/>
                  <a:pt x="2881603" y="502814"/>
                  <a:pt x="2877511" y="498187"/>
                </a:cubicBezTo>
                <a:cubicBezTo>
                  <a:pt x="2873419" y="493560"/>
                  <a:pt x="2871295" y="486351"/>
                  <a:pt x="2871139" y="476560"/>
                </a:cubicBezTo>
                <a:cubicBezTo>
                  <a:pt x="2871139" y="474412"/>
                  <a:pt x="2871291" y="471999"/>
                  <a:pt x="2871596" y="469318"/>
                </a:cubicBezTo>
                <a:cubicBezTo>
                  <a:pt x="2871900" y="466637"/>
                  <a:pt x="2872357" y="463766"/>
                  <a:pt x="2872966" y="460704"/>
                </a:cubicBezTo>
                <a:lnTo>
                  <a:pt x="2888496" y="381425"/>
                </a:lnTo>
                <a:lnTo>
                  <a:pt x="2864434" y="381425"/>
                </a:lnTo>
                <a:close/>
                <a:moveTo>
                  <a:pt x="2658846" y="352507"/>
                </a:moveTo>
                <a:lnTo>
                  <a:pt x="2721608" y="352507"/>
                </a:lnTo>
                <a:lnTo>
                  <a:pt x="2703614" y="444544"/>
                </a:lnTo>
                <a:cubicBezTo>
                  <a:pt x="2703138" y="447161"/>
                  <a:pt x="2702719" y="449702"/>
                  <a:pt x="2702357" y="452167"/>
                </a:cubicBezTo>
                <a:cubicBezTo>
                  <a:pt x="2701995" y="454632"/>
                  <a:pt x="2701804" y="456868"/>
                  <a:pt x="2701784" y="458875"/>
                </a:cubicBezTo>
                <a:cubicBezTo>
                  <a:pt x="2701721" y="464707"/>
                  <a:pt x="2703220" y="469204"/>
                  <a:pt x="2706283" y="472368"/>
                </a:cubicBezTo>
                <a:cubicBezTo>
                  <a:pt x="2709346" y="475531"/>
                  <a:pt x="2714352" y="477132"/>
                  <a:pt x="2721303" y="477170"/>
                </a:cubicBezTo>
                <a:cubicBezTo>
                  <a:pt x="2730420" y="476976"/>
                  <a:pt x="2738718" y="474179"/>
                  <a:pt x="2746197" y="468779"/>
                </a:cubicBezTo>
                <a:cubicBezTo>
                  <a:pt x="2753676" y="463379"/>
                  <a:pt x="2759917" y="456539"/>
                  <a:pt x="2764921" y="448259"/>
                </a:cubicBezTo>
                <a:cubicBezTo>
                  <a:pt x="2769925" y="439979"/>
                  <a:pt x="2773274" y="431423"/>
                  <a:pt x="2774968" y="422589"/>
                </a:cubicBezTo>
                <a:lnTo>
                  <a:pt x="2782884" y="381425"/>
                </a:lnTo>
                <a:lnTo>
                  <a:pt x="2758815" y="381425"/>
                </a:lnTo>
                <a:lnTo>
                  <a:pt x="2764610" y="352507"/>
                </a:lnTo>
                <a:lnTo>
                  <a:pt x="2827362" y="352507"/>
                </a:lnTo>
                <a:lnTo>
                  <a:pt x="2806636" y="457655"/>
                </a:lnTo>
                <a:cubicBezTo>
                  <a:pt x="2806331" y="459211"/>
                  <a:pt x="2806102" y="460825"/>
                  <a:pt x="2805950" y="462495"/>
                </a:cubicBezTo>
                <a:cubicBezTo>
                  <a:pt x="2805798" y="464166"/>
                  <a:pt x="2805721" y="465703"/>
                  <a:pt x="2805721" y="467107"/>
                </a:cubicBezTo>
                <a:cubicBezTo>
                  <a:pt x="2805753" y="471763"/>
                  <a:pt x="2806909" y="475029"/>
                  <a:pt x="2809189" y="476903"/>
                </a:cubicBezTo>
                <a:cubicBezTo>
                  <a:pt x="2811468" y="478777"/>
                  <a:pt x="2814681" y="479679"/>
                  <a:pt x="2818828" y="479609"/>
                </a:cubicBezTo>
                <a:cubicBezTo>
                  <a:pt x="2820561" y="479583"/>
                  <a:pt x="2822047" y="479482"/>
                  <a:pt x="2823285" y="479304"/>
                </a:cubicBezTo>
                <a:cubicBezTo>
                  <a:pt x="2824524" y="479126"/>
                  <a:pt x="2825171" y="479024"/>
                  <a:pt x="2825229" y="478999"/>
                </a:cubicBezTo>
                <a:lnTo>
                  <a:pt x="2819742" y="507918"/>
                </a:lnTo>
                <a:cubicBezTo>
                  <a:pt x="2819647" y="507956"/>
                  <a:pt x="2818085" y="508108"/>
                  <a:pt x="2815056" y="508375"/>
                </a:cubicBezTo>
                <a:cubicBezTo>
                  <a:pt x="2812028" y="508641"/>
                  <a:pt x="2808104" y="508793"/>
                  <a:pt x="2803285" y="508831"/>
                </a:cubicBezTo>
                <a:cubicBezTo>
                  <a:pt x="2793421" y="509060"/>
                  <a:pt x="2785137" y="506853"/>
                  <a:pt x="2778431" y="502210"/>
                </a:cubicBezTo>
                <a:cubicBezTo>
                  <a:pt x="2771726" y="497568"/>
                  <a:pt x="2768237" y="489119"/>
                  <a:pt x="2767964" y="476865"/>
                </a:cubicBezTo>
                <a:lnTo>
                  <a:pt x="2767355" y="476865"/>
                </a:lnTo>
                <a:cubicBezTo>
                  <a:pt x="2761725" y="485638"/>
                  <a:pt x="2753847" y="493516"/>
                  <a:pt x="2743719" y="500500"/>
                </a:cubicBezTo>
                <a:cubicBezTo>
                  <a:pt x="2733591" y="507483"/>
                  <a:pt x="2721138" y="511175"/>
                  <a:pt x="2706360" y="511575"/>
                </a:cubicBezTo>
                <a:cubicBezTo>
                  <a:pt x="2693833" y="511683"/>
                  <a:pt x="2683325" y="508422"/>
                  <a:pt x="2674836" y="501792"/>
                </a:cubicBezTo>
                <a:cubicBezTo>
                  <a:pt x="2666347" y="495163"/>
                  <a:pt x="2661932" y="484516"/>
                  <a:pt x="2661589" y="469852"/>
                </a:cubicBezTo>
                <a:cubicBezTo>
                  <a:pt x="2661602" y="467095"/>
                  <a:pt x="2661805" y="464148"/>
                  <a:pt x="2662198" y="461009"/>
                </a:cubicBezTo>
                <a:cubicBezTo>
                  <a:pt x="2662592" y="457871"/>
                  <a:pt x="2663099" y="454619"/>
                  <a:pt x="2663721" y="451252"/>
                </a:cubicBezTo>
                <a:lnTo>
                  <a:pt x="2677119" y="381425"/>
                </a:lnTo>
                <a:lnTo>
                  <a:pt x="2653055" y="381425"/>
                </a:lnTo>
                <a:close/>
                <a:moveTo>
                  <a:pt x="722494" y="350373"/>
                </a:moveTo>
                <a:cubicBezTo>
                  <a:pt x="724665" y="350399"/>
                  <a:pt x="726569" y="350500"/>
                  <a:pt x="728207" y="350678"/>
                </a:cubicBezTo>
                <a:cubicBezTo>
                  <a:pt x="729845" y="350856"/>
                  <a:pt x="730987" y="350957"/>
                  <a:pt x="731634" y="350983"/>
                </a:cubicBezTo>
                <a:lnTo>
                  <a:pt x="724017" y="389045"/>
                </a:lnTo>
                <a:cubicBezTo>
                  <a:pt x="723541" y="389020"/>
                  <a:pt x="722512" y="388918"/>
                  <a:pt x="720932" y="388740"/>
                </a:cubicBezTo>
                <a:cubicBezTo>
                  <a:pt x="719351" y="388562"/>
                  <a:pt x="717332" y="388461"/>
                  <a:pt x="714876" y="388435"/>
                </a:cubicBezTo>
                <a:cubicBezTo>
                  <a:pt x="707000" y="388511"/>
                  <a:pt x="699085" y="391137"/>
                  <a:pt x="691131" y="396315"/>
                </a:cubicBezTo>
                <a:cubicBezTo>
                  <a:pt x="683177" y="401493"/>
                  <a:pt x="676120" y="408770"/>
                  <a:pt x="669960" y="418148"/>
                </a:cubicBezTo>
                <a:cubicBezTo>
                  <a:pt x="663800" y="427525"/>
                  <a:pt x="659474" y="438551"/>
                  <a:pt x="656981" y="451224"/>
                </a:cubicBezTo>
                <a:lnTo>
                  <a:pt x="646317" y="507917"/>
                </a:lnTo>
                <a:lnTo>
                  <a:pt x="607619" y="507917"/>
                </a:lnTo>
                <a:lnTo>
                  <a:pt x="630777" y="388131"/>
                </a:lnTo>
                <a:cubicBezTo>
                  <a:pt x="631139" y="386384"/>
                  <a:pt x="630948" y="384848"/>
                  <a:pt x="630206" y="383521"/>
                </a:cubicBezTo>
                <a:cubicBezTo>
                  <a:pt x="629463" y="382193"/>
                  <a:pt x="627825" y="381495"/>
                  <a:pt x="625292" y="381425"/>
                </a:cubicBezTo>
                <a:lnTo>
                  <a:pt x="607924" y="381425"/>
                </a:lnTo>
                <a:lnTo>
                  <a:pt x="613713" y="352507"/>
                </a:lnTo>
                <a:lnTo>
                  <a:pt x="654239" y="352507"/>
                </a:lnTo>
                <a:cubicBezTo>
                  <a:pt x="660308" y="352488"/>
                  <a:pt x="664777" y="353591"/>
                  <a:pt x="667647" y="355817"/>
                </a:cubicBezTo>
                <a:cubicBezTo>
                  <a:pt x="670516" y="358043"/>
                  <a:pt x="671937" y="361506"/>
                  <a:pt x="671912" y="366205"/>
                </a:cubicBezTo>
                <a:cubicBezTo>
                  <a:pt x="671849" y="368666"/>
                  <a:pt x="671290" y="372421"/>
                  <a:pt x="670236" y="377470"/>
                </a:cubicBezTo>
                <a:cubicBezTo>
                  <a:pt x="669182" y="382520"/>
                  <a:pt x="668014" y="386886"/>
                  <a:pt x="666732" y="390569"/>
                </a:cubicBezTo>
                <a:lnTo>
                  <a:pt x="667341" y="390569"/>
                </a:lnTo>
                <a:cubicBezTo>
                  <a:pt x="672687" y="379568"/>
                  <a:pt x="680203" y="370204"/>
                  <a:pt x="689890" y="362478"/>
                </a:cubicBezTo>
                <a:cubicBezTo>
                  <a:pt x="699577" y="354751"/>
                  <a:pt x="710445" y="350716"/>
                  <a:pt x="722494" y="350373"/>
                </a:cubicBezTo>
                <a:close/>
                <a:moveTo>
                  <a:pt x="4692315" y="348849"/>
                </a:moveTo>
                <a:cubicBezTo>
                  <a:pt x="4701278" y="348825"/>
                  <a:pt x="4709919" y="350024"/>
                  <a:pt x="4718240" y="352446"/>
                </a:cubicBezTo>
                <a:cubicBezTo>
                  <a:pt x="4726560" y="354869"/>
                  <a:pt x="4733171" y="358662"/>
                  <a:pt x="4738073" y="363825"/>
                </a:cubicBezTo>
                <a:cubicBezTo>
                  <a:pt x="4742975" y="368988"/>
                  <a:pt x="4744780" y="375668"/>
                  <a:pt x="4743488" y="383866"/>
                </a:cubicBezTo>
                <a:lnTo>
                  <a:pt x="4740135" y="400941"/>
                </a:lnTo>
                <a:lnTo>
                  <a:pt x="4706938" y="400941"/>
                </a:lnTo>
                <a:lnTo>
                  <a:pt x="4708461" y="391793"/>
                </a:lnTo>
                <a:cubicBezTo>
                  <a:pt x="4708937" y="386604"/>
                  <a:pt x="4706767" y="383186"/>
                  <a:pt x="4701950" y="381540"/>
                </a:cubicBezTo>
                <a:cubicBezTo>
                  <a:pt x="4697133" y="379895"/>
                  <a:pt x="4692294" y="379145"/>
                  <a:pt x="4687433" y="379291"/>
                </a:cubicBezTo>
                <a:cubicBezTo>
                  <a:pt x="4679640" y="379291"/>
                  <a:pt x="4673257" y="380664"/>
                  <a:pt x="4668286" y="383408"/>
                </a:cubicBezTo>
                <a:cubicBezTo>
                  <a:pt x="4663315" y="386152"/>
                  <a:pt x="4660747" y="390269"/>
                  <a:pt x="4660582" y="395757"/>
                </a:cubicBezTo>
                <a:cubicBezTo>
                  <a:pt x="4660963" y="402141"/>
                  <a:pt x="4664773" y="406945"/>
                  <a:pt x="4672012" y="410169"/>
                </a:cubicBezTo>
                <a:cubicBezTo>
                  <a:pt x="4679251" y="413394"/>
                  <a:pt x="4687633" y="416530"/>
                  <a:pt x="4697158" y="419579"/>
                </a:cubicBezTo>
                <a:cubicBezTo>
                  <a:pt x="4706683" y="422627"/>
                  <a:pt x="4715065" y="427078"/>
                  <a:pt x="4722304" y="432933"/>
                </a:cubicBezTo>
                <a:cubicBezTo>
                  <a:pt x="4729543" y="438787"/>
                  <a:pt x="4733353" y="447536"/>
                  <a:pt x="4733734" y="459179"/>
                </a:cubicBezTo>
                <a:cubicBezTo>
                  <a:pt x="4733361" y="475229"/>
                  <a:pt x="4726570" y="487923"/>
                  <a:pt x="4713361" y="497263"/>
                </a:cubicBezTo>
                <a:cubicBezTo>
                  <a:pt x="4700153" y="506602"/>
                  <a:pt x="4682763" y="511372"/>
                  <a:pt x="4661192" y="511575"/>
                </a:cubicBezTo>
                <a:cubicBezTo>
                  <a:pt x="4652019" y="511631"/>
                  <a:pt x="4642585" y="510368"/>
                  <a:pt x="4632889" y="507786"/>
                </a:cubicBezTo>
                <a:cubicBezTo>
                  <a:pt x="4623194" y="505203"/>
                  <a:pt x="4615292" y="500963"/>
                  <a:pt x="4609184" y="495064"/>
                </a:cubicBezTo>
                <a:cubicBezTo>
                  <a:pt x="4603075" y="489165"/>
                  <a:pt x="4600815" y="481269"/>
                  <a:pt x="4602403" y="471375"/>
                </a:cubicBezTo>
                <a:lnTo>
                  <a:pt x="4605451" y="456130"/>
                </a:lnTo>
                <a:lnTo>
                  <a:pt x="4638354" y="456130"/>
                </a:lnTo>
                <a:lnTo>
                  <a:pt x="4636831" y="464058"/>
                </a:lnTo>
                <a:cubicBezTo>
                  <a:pt x="4636029" y="468976"/>
                  <a:pt x="4637296" y="472691"/>
                  <a:pt x="4640632" y="475204"/>
                </a:cubicBezTo>
                <a:cubicBezTo>
                  <a:pt x="4643969" y="477716"/>
                  <a:pt x="4648101" y="479399"/>
                  <a:pt x="4653029" y="480252"/>
                </a:cubicBezTo>
                <a:cubicBezTo>
                  <a:pt x="4657958" y="481104"/>
                  <a:pt x="4662408" y="481500"/>
                  <a:pt x="4666379" y="481437"/>
                </a:cubicBezTo>
                <a:cubicBezTo>
                  <a:pt x="4675476" y="481355"/>
                  <a:pt x="4682608" y="479691"/>
                  <a:pt x="4687777" y="476445"/>
                </a:cubicBezTo>
                <a:cubicBezTo>
                  <a:pt x="4692945" y="473199"/>
                  <a:pt x="4695577" y="468866"/>
                  <a:pt x="4695672" y="463448"/>
                </a:cubicBezTo>
                <a:cubicBezTo>
                  <a:pt x="4695293" y="457281"/>
                  <a:pt x="4691498" y="452539"/>
                  <a:pt x="4684289" y="449222"/>
                </a:cubicBezTo>
                <a:cubicBezTo>
                  <a:pt x="4677081" y="445904"/>
                  <a:pt x="4668734" y="442591"/>
                  <a:pt x="4659248" y="439283"/>
                </a:cubicBezTo>
                <a:cubicBezTo>
                  <a:pt x="4649763" y="435975"/>
                  <a:pt x="4641416" y="431253"/>
                  <a:pt x="4634207" y="425115"/>
                </a:cubicBezTo>
                <a:cubicBezTo>
                  <a:pt x="4626998" y="418977"/>
                  <a:pt x="4623204" y="410004"/>
                  <a:pt x="4622825" y="398197"/>
                </a:cubicBezTo>
                <a:cubicBezTo>
                  <a:pt x="4623038" y="386940"/>
                  <a:pt x="4626468" y="377665"/>
                  <a:pt x="4633112" y="370371"/>
                </a:cubicBezTo>
                <a:cubicBezTo>
                  <a:pt x="4639757" y="363077"/>
                  <a:pt x="4648333" y="357663"/>
                  <a:pt x="4658842" y="354127"/>
                </a:cubicBezTo>
                <a:cubicBezTo>
                  <a:pt x="4669351" y="350592"/>
                  <a:pt x="4680509" y="348832"/>
                  <a:pt x="4692315" y="348849"/>
                </a:cubicBezTo>
                <a:close/>
                <a:moveTo>
                  <a:pt x="4539915" y="348849"/>
                </a:moveTo>
                <a:cubicBezTo>
                  <a:pt x="4548878" y="348825"/>
                  <a:pt x="4557519" y="350024"/>
                  <a:pt x="4565840" y="352446"/>
                </a:cubicBezTo>
                <a:cubicBezTo>
                  <a:pt x="4574160" y="354869"/>
                  <a:pt x="4580771" y="358662"/>
                  <a:pt x="4585673" y="363825"/>
                </a:cubicBezTo>
                <a:cubicBezTo>
                  <a:pt x="4590575" y="368988"/>
                  <a:pt x="4592380" y="375668"/>
                  <a:pt x="4591087" y="383866"/>
                </a:cubicBezTo>
                <a:lnTo>
                  <a:pt x="4587735" y="400941"/>
                </a:lnTo>
                <a:lnTo>
                  <a:pt x="4554538" y="400941"/>
                </a:lnTo>
                <a:lnTo>
                  <a:pt x="4556061" y="391793"/>
                </a:lnTo>
                <a:cubicBezTo>
                  <a:pt x="4556537" y="386604"/>
                  <a:pt x="4554367" y="383186"/>
                  <a:pt x="4549550" y="381540"/>
                </a:cubicBezTo>
                <a:cubicBezTo>
                  <a:pt x="4544733" y="379895"/>
                  <a:pt x="4539894" y="379145"/>
                  <a:pt x="4535033" y="379291"/>
                </a:cubicBezTo>
                <a:cubicBezTo>
                  <a:pt x="4527240" y="379291"/>
                  <a:pt x="4520857" y="380664"/>
                  <a:pt x="4515886" y="383408"/>
                </a:cubicBezTo>
                <a:cubicBezTo>
                  <a:pt x="4510915" y="386152"/>
                  <a:pt x="4508347" y="390269"/>
                  <a:pt x="4508182" y="395757"/>
                </a:cubicBezTo>
                <a:cubicBezTo>
                  <a:pt x="4508563" y="402141"/>
                  <a:pt x="4512373" y="406945"/>
                  <a:pt x="4519612" y="410169"/>
                </a:cubicBezTo>
                <a:cubicBezTo>
                  <a:pt x="4526851" y="413394"/>
                  <a:pt x="4535233" y="416530"/>
                  <a:pt x="4544758" y="419579"/>
                </a:cubicBezTo>
                <a:cubicBezTo>
                  <a:pt x="4554283" y="422627"/>
                  <a:pt x="4562665" y="427078"/>
                  <a:pt x="4569904" y="432933"/>
                </a:cubicBezTo>
                <a:cubicBezTo>
                  <a:pt x="4577143" y="438787"/>
                  <a:pt x="4580953" y="447536"/>
                  <a:pt x="4581334" y="459179"/>
                </a:cubicBezTo>
                <a:cubicBezTo>
                  <a:pt x="4580961" y="475229"/>
                  <a:pt x="4574170" y="487923"/>
                  <a:pt x="4560961" y="497263"/>
                </a:cubicBezTo>
                <a:cubicBezTo>
                  <a:pt x="4547753" y="506602"/>
                  <a:pt x="4530363" y="511372"/>
                  <a:pt x="4508792" y="511575"/>
                </a:cubicBezTo>
                <a:cubicBezTo>
                  <a:pt x="4499619" y="511631"/>
                  <a:pt x="4490185" y="510368"/>
                  <a:pt x="4480489" y="507786"/>
                </a:cubicBezTo>
                <a:cubicBezTo>
                  <a:pt x="4470794" y="505203"/>
                  <a:pt x="4462892" y="500963"/>
                  <a:pt x="4456784" y="495064"/>
                </a:cubicBezTo>
                <a:cubicBezTo>
                  <a:pt x="4450675" y="489165"/>
                  <a:pt x="4448415" y="481269"/>
                  <a:pt x="4450003" y="471375"/>
                </a:cubicBezTo>
                <a:lnTo>
                  <a:pt x="4453051" y="456130"/>
                </a:lnTo>
                <a:lnTo>
                  <a:pt x="4485954" y="456130"/>
                </a:lnTo>
                <a:lnTo>
                  <a:pt x="4484431" y="464058"/>
                </a:lnTo>
                <a:cubicBezTo>
                  <a:pt x="4483629" y="468976"/>
                  <a:pt x="4484896" y="472691"/>
                  <a:pt x="4488232" y="475204"/>
                </a:cubicBezTo>
                <a:cubicBezTo>
                  <a:pt x="4491569" y="477716"/>
                  <a:pt x="4495701" y="479399"/>
                  <a:pt x="4500629" y="480252"/>
                </a:cubicBezTo>
                <a:cubicBezTo>
                  <a:pt x="4505558" y="481104"/>
                  <a:pt x="4510008" y="481500"/>
                  <a:pt x="4513979" y="481437"/>
                </a:cubicBezTo>
                <a:cubicBezTo>
                  <a:pt x="4523076" y="481355"/>
                  <a:pt x="4530208" y="479691"/>
                  <a:pt x="4535377" y="476445"/>
                </a:cubicBezTo>
                <a:cubicBezTo>
                  <a:pt x="4540545" y="473199"/>
                  <a:pt x="4543177" y="468866"/>
                  <a:pt x="4543272" y="463448"/>
                </a:cubicBezTo>
                <a:cubicBezTo>
                  <a:pt x="4542893" y="457281"/>
                  <a:pt x="4539098" y="452539"/>
                  <a:pt x="4531889" y="449222"/>
                </a:cubicBezTo>
                <a:cubicBezTo>
                  <a:pt x="4524681" y="445904"/>
                  <a:pt x="4516334" y="442591"/>
                  <a:pt x="4506848" y="439283"/>
                </a:cubicBezTo>
                <a:cubicBezTo>
                  <a:pt x="4497363" y="435975"/>
                  <a:pt x="4489016" y="431253"/>
                  <a:pt x="4481807" y="425115"/>
                </a:cubicBezTo>
                <a:cubicBezTo>
                  <a:pt x="4474598" y="418977"/>
                  <a:pt x="4470804" y="410004"/>
                  <a:pt x="4470425" y="398197"/>
                </a:cubicBezTo>
                <a:cubicBezTo>
                  <a:pt x="4470638" y="386940"/>
                  <a:pt x="4474068" y="377665"/>
                  <a:pt x="4480712" y="370371"/>
                </a:cubicBezTo>
                <a:cubicBezTo>
                  <a:pt x="4487357" y="363077"/>
                  <a:pt x="4495933" y="357663"/>
                  <a:pt x="4506442" y="354127"/>
                </a:cubicBezTo>
                <a:cubicBezTo>
                  <a:pt x="4516951" y="350592"/>
                  <a:pt x="4528109" y="348832"/>
                  <a:pt x="4539915" y="348849"/>
                </a:cubicBezTo>
                <a:close/>
                <a:moveTo>
                  <a:pt x="4375772" y="348849"/>
                </a:moveTo>
                <a:cubicBezTo>
                  <a:pt x="4396482" y="349146"/>
                  <a:pt x="4411971" y="354641"/>
                  <a:pt x="4422239" y="365334"/>
                </a:cubicBezTo>
                <a:cubicBezTo>
                  <a:pt x="4432507" y="376028"/>
                  <a:pt x="4437634" y="390140"/>
                  <a:pt x="4437620" y="407670"/>
                </a:cubicBezTo>
                <a:cubicBezTo>
                  <a:pt x="4437405" y="414701"/>
                  <a:pt x="4436542" y="421045"/>
                  <a:pt x="4435032" y="426701"/>
                </a:cubicBezTo>
                <a:cubicBezTo>
                  <a:pt x="4433522" y="432357"/>
                  <a:pt x="4432660" y="435350"/>
                  <a:pt x="4432444" y="435679"/>
                </a:cubicBezTo>
                <a:lnTo>
                  <a:pt x="4325455" y="435679"/>
                </a:lnTo>
                <a:cubicBezTo>
                  <a:pt x="4325417" y="435743"/>
                  <a:pt x="4325264" y="436531"/>
                  <a:pt x="4324997" y="438044"/>
                </a:cubicBezTo>
                <a:cubicBezTo>
                  <a:pt x="4324731" y="439556"/>
                  <a:pt x="4324578" y="441412"/>
                  <a:pt x="4324540" y="443611"/>
                </a:cubicBezTo>
                <a:cubicBezTo>
                  <a:pt x="4324622" y="454028"/>
                  <a:pt x="4328041" y="462481"/>
                  <a:pt x="4334794" y="468970"/>
                </a:cubicBezTo>
                <a:cubicBezTo>
                  <a:pt x="4341547" y="475459"/>
                  <a:pt x="4351141" y="478802"/>
                  <a:pt x="4363574" y="478999"/>
                </a:cubicBezTo>
                <a:cubicBezTo>
                  <a:pt x="4372041" y="478788"/>
                  <a:pt x="4379908" y="477312"/>
                  <a:pt x="4387175" y="474570"/>
                </a:cubicBezTo>
                <a:cubicBezTo>
                  <a:pt x="4394442" y="471828"/>
                  <a:pt x="4400320" y="469086"/>
                  <a:pt x="4404808" y="466344"/>
                </a:cubicBezTo>
                <a:cubicBezTo>
                  <a:pt x="4409297" y="463602"/>
                  <a:pt x="4411607" y="462126"/>
                  <a:pt x="4411739" y="461915"/>
                </a:cubicBezTo>
                <a:lnTo>
                  <a:pt x="4422091" y="491177"/>
                </a:lnTo>
                <a:cubicBezTo>
                  <a:pt x="4421971" y="491429"/>
                  <a:pt x="4419233" y="493192"/>
                  <a:pt x="4413877" y="496465"/>
                </a:cubicBezTo>
                <a:cubicBezTo>
                  <a:pt x="4408522" y="499739"/>
                  <a:pt x="4401268" y="503013"/>
                  <a:pt x="4392118" y="506286"/>
                </a:cubicBezTo>
                <a:cubicBezTo>
                  <a:pt x="4382967" y="509560"/>
                  <a:pt x="4372639" y="511323"/>
                  <a:pt x="4361134" y="511575"/>
                </a:cubicBezTo>
                <a:cubicBezTo>
                  <a:pt x="4336780" y="511138"/>
                  <a:pt x="4318126" y="504704"/>
                  <a:pt x="4305173" y="492272"/>
                </a:cubicBezTo>
                <a:cubicBezTo>
                  <a:pt x="4292219" y="479839"/>
                  <a:pt x="4285683" y="464026"/>
                  <a:pt x="4285563" y="444831"/>
                </a:cubicBezTo>
                <a:cubicBezTo>
                  <a:pt x="4285717" y="427048"/>
                  <a:pt x="4289673" y="410943"/>
                  <a:pt x="4297430" y="396515"/>
                </a:cubicBezTo>
                <a:cubicBezTo>
                  <a:pt x="4305188" y="382086"/>
                  <a:pt x="4315826" y="370587"/>
                  <a:pt x="4329344" y="362017"/>
                </a:cubicBezTo>
                <a:cubicBezTo>
                  <a:pt x="4342862" y="353447"/>
                  <a:pt x="4358338" y="349058"/>
                  <a:pt x="4375772" y="348849"/>
                </a:cubicBezTo>
                <a:close/>
                <a:moveTo>
                  <a:pt x="4213440" y="348849"/>
                </a:moveTo>
                <a:cubicBezTo>
                  <a:pt x="4221837" y="348778"/>
                  <a:pt x="4230816" y="349936"/>
                  <a:pt x="4240376" y="352323"/>
                </a:cubicBezTo>
                <a:cubicBezTo>
                  <a:pt x="4249935" y="354710"/>
                  <a:pt x="4257853" y="358755"/>
                  <a:pt x="4264127" y="364458"/>
                </a:cubicBezTo>
                <a:cubicBezTo>
                  <a:pt x="4270402" y="370161"/>
                  <a:pt x="4272810" y="377951"/>
                  <a:pt x="4271352" y="387828"/>
                </a:cubicBezTo>
                <a:lnTo>
                  <a:pt x="4267390" y="407343"/>
                </a:lnTo>
                <a:lnTo>
                  <a:pt x="4234167" y="407343"/>
                </a:lnTo>
                <a:lnTo>
                  <a:pt x="4235995" y="397585"/>
                </a:lnTo>
                <a:cubicBezTo>
                  <a:pt x="4236592" y="392389"/>
                  <a:pt x="4234256" y="388450"/>
                  <a:pt x="4228985" y="385770"/>
                </a:cubicBezTo>
                <a:cubicBezTo>
                  <a:pt x="4223715" y="383089"/>
                  <a:pt x="4217415" y="381742"/>
                  <a:pt x="4210087" y="381730"/>
                </a:cubicBezTo>
                <a:cubicBezTo>
                  <a:pt x="4199500" y="381895"/>
                  <a:pt x="4189924" y="384715"/>
                  <a:pt x="4181357" y="390188"/>
                </a:cubicBezTo>
                <a:cubicBezTo>
                  <a:pt x="4172791" y="395662"/>
                  <a:pt x="4165968" y="402795"/>
                  <a:pt x="4160891" y="411589"/>
                </a:cubicBezTo>
                <a:cubicBezTo>
                  <a:pt x="4155812" y="420383"/>
                  <a:pt x="4153212" y="429843"/>
                  <a:pt x="4153090" y="439969"/>
                </a:cubicBezTo>
                <a:cubicBezTo>
                  <a:pt x="4153096" y="451334"/>
                  <a:pt x="4156588" y="460621"/>
                  <a:pt x="4163567" y="467831"/>
                </a:cubicBezTo>
                <a:cubicBezTo>
                  <a:pt x="4170546" y="475041"/>
                  <a:pt x="4180972" y="478764"/>
                  <a:pt x="4194847" y="478999"/>
                </a:cubicBezTo>
                <a:cubicBezTo>
                  <a:pt x="4204791" y="478758"/>
                  <a:pt x="4213623" y="477072"/>
                  <a:pt x="4221342" y="473940"/>
                </a:cubicBezTo>
                <a:cubicBezTo>
                  <a:pt x="4229062" y="470808"/>
                  <a:pt x="4235139" y="467676"/>
                  <a:pt x="4239574" y="464544"/>
                </a:cubicBezTo>
                <a:cubicBezTo>
                  <a:pt x="4244009" y="461412"/>
                  <a:pt x="4246270" y="459725"/>
                  <a:pt x="4246359" y="459484"/>
                </a:cubicBezTo>
                <a:lnTo>
                  <a:pt x="4256722" y="488741"/>
                </a:lnTo>
                <a:cubicBezTo>
                  <a:pt x="4256688" y="489023"/>
                  <a:pt x="4254114" y="490997"/>
                  <a:pt x="4249000" y="494661"/>
                </a:cubicBezTo>
                <a:cubicBezTo>
                  <a:pt x="4243886" y="498326"/>
                  <a:pt x="4236436" y="501990"/>
                  <a:pt x="4226648" y="505655"/>
                </a:cubicBezTo>
                <a:cubicBezTo>
                  <a:pt x="4216861" y="509320"/>
                  <a:pt x="4204940" y="511293"/>
                  <a:pt x="4190885" y="511575"/>
                </a:cubicBezTo>
                <a:cubicBezTo>
                  <a:pt x="4166342" y="511183"/>
                  <a:pt x="4147401" y="504660"/>
                  <a:pt x="4134063" y="492007"/>
                </a:cubicBezTo>
                <a:cubicBezTo>
                  <a:pt x="4120724" y="479354"/>
                  <a:pt x="4113973" y="462923"/>
                  <a:pt x="4113809" y="442713"/>
                </a:cubicBezTo>
                <a:cubicBezTo>
                  <a:pt x="4113966" y="426484"/>
                  <a:pt x="4118287" y="411280"/>
                  <a:pt x="4126770" y="397102"/>
                </a:cubicBezTo>
                <a:cubicBezTo>
                  <a:pt x="4135253" y="382924"/>
                  <a:pt x="4146953" y="371405"/>
                  <a:pt x="4161871" y="362546"/>
                </a:cubicBezTo>
                <a:cubicBezTo>
                  <a:pt x="4176789" y="353687"/>
                  <a:pt x="4193979" y="349122"/>
                  <a:pt x="4213440" y="348849"/>
                </a:cubicBezTo>
                <a:close/>
                <a:moveTo>
                  <a:pt x="4041990" y="348849"/>
                </a:moveTo>
                <a:cubicBezTo>
                  <a:pt x="4050387" y="348778"/>
                  <a:pt x="4059366" y="349936"/>
                  <a:pt x="4068925" y="352323"/>
                </a:cubicBezTo>
                <a:cubicBezTo>
                  <a:pt x="4078485" y="354710"/>
                  <a:pt x="4086403" y="358755"/>
                  <a:pt x="4092677" y="364458"/>
                </a:cubicBezTo>
                <a:cubicBezTo>
                  <a:pt x="4098952" y="370161"/>
                  <a:pt x="4101360" y="377951"/>
                  <a:pt x="4099902" y="387828"/>
                </a:cubicBezTo>
                <a:lnTo>
                  <a:pt x="4095940" y="407343"/>
                </a:lnTo>
                <a:lnTo>
                  <a:pt x="4062716" y="407343"/>
                </a:lnTo>
                <a:lnTo>
                  <a:pt x="4064545" y="397585"/>
                </a:lnTo>
                <a:cubicBezTo>
                  <a:pt x="4065142" y="392389"/>
                  <a:pt x="4062805" y="388450"/>
                  <a:pt x="4057535" y="385770"/>
                </a:cubicBezTo>
                <a:cubicBezTo>
                  <a:pt x="4052264" y="383089"/>
                  <a:pt x="4045965" y="381742"/>
                  <a:pt x="4038637" y="381730"/>
                </a:cubicBezTo>
                <a:cubicBezTo>
                  <a:pt x="4028050" y="381895"/>
                  <a:pt x="4018474" y="384715"/>
                  <a:pt x="4009907" y="390188"/>
                </a:cubicBezTo>
                <a:cubicBezTo>
                  <a:pt x="4001341" y="395662"/>
                  <a:pt x="3994518" y="402795"/>
                  <a:pt x="3989440" y="411589"/>
                </a:cubicBezTo>
                <a:cubicBezTo>
                  <a:pt x="3984362" y="420383"/>
                  <a:pt x="3981762" y="429843"/>
                  <a:pt x="3981640" y="439969"/>
                </a:cubicBezTo>
                <a:cubicBezTo>
                  <a:pt x="3981646" y="451334"/>
                  <a:pt x="3985138" y="460621"/>
                  <a:pt x="3992117" y="467831"/>
                </a:cubicBezTo>
                <a:cubicBezTo>
                  <a:pt x="3999096" y="475041"/>
                  <a:pt x="4009522" y="478764"/>
                  <a:pt x="4023397" y="478999"/>
                </a:cubicBezTo>
                <a:cubicBezTo>
                  <a:pt x="4033341" y="478758"/>
                  <a:pt x="4042173" y="477072"/>
                  <a:pt x="4049892" y="473940"/>
                </a:cubicBezTo>
                <a:cubicBezTo>
                  <a:pt x="4057612" y="470808"/>
                  <a:pt x="4063689" y="467676"/>
                  <a:pt x="4068124" y="464544"/>
                </a:cubicBezTo>
                <a:cubicBezTo>
                  <a:pt x="4072559" y="461412"/>
                  <a:pt x="4074820" y="459725"/>
                  <a:pt x="4074908" y="459484"/>
                </a:cubicBezTo>
                <a:lnTo>
                  <a:pt x="4085272" y="488741"/>
                </a:lnTo>
                <a:cubicBezTo>
                  <a:pt x="4085238" y="489023"/>
                  <a:pt x="4082664" y="490997"/>
                  <a:pt x="4077550" y="494661"/>
                </a:cubicBezTo>
                <a:cubicBezTo>
                  <a:pt x="4072436" y="498326"/>
                  <a:pt x="4064986" y="501990"/>
                  <a:pt x="4055198" y="505655"/>
                </a:cubicBezTo>
                <a:cubicBezTo>
                  <a:pt x="4045411" y="509320"/>
                  <a:pt x="4033489" y="511293"/>
                  <a:pt x="4019435" y="511575"/>
                </a:cubicBezTo>
                <a:cubicBezTo>
                  <a:pt x="3994892" y="511183"/>
                  <a:pt x="3975951" y="504660"/>
                  <a:pt x="3962613" y="492007"/>
                </a:cubicBezTo>
                <a:cubicBezTo>
                  <a:pt x="3949274" y="479354"/>
                  <a:pt x="3942523" y="462923"/>
                  <a:pt x="3942359" y="442713"/>
                </a:cubicBezTo>
                <a:cubicBezTo>
                  <a:pt x="3942516" y="426484"/>
                  <a:pt x="3946837" y="411280"/>
                  <a:pt x="3955320" y="397102"/>
                </a:cubicBezTo>
                <a:cubicBezTo>
                  <a:pt x="3963803" y="382924"/>
                  <a:pt x="3975503" y="371405"/>
                  <a:pt x="3990421" y="362546"/>
                </a:cubicBezTo>
                <a:cubicBezTo>
                  <a:pt x="4005339" y="353687"/>
                  <a:pt x="4022529" y="349122"/>
                  <a:pt x="4041990" y="348849"/>
                </a:cubicBezTo>
                <a:close/>
                <a:moveTo>
                  <a:pt x="3855329" y="348849"/>
                </a:moveTo>
                <a:cubicBezTo>
                  <a:pt x="3864653" y="348780"/>
                  <a:pt x="3873535" y="350205"/>
                  <a:pt x="3881974" y="353124"/>
                </a:cubicBezTo>
                <a:cubicBezTo>
                  <a:pt x="3890414" y="356044"/>
                  <a:pt x="3897329" y="360876"/>
                  <a:pt x="3902721" y="367622"/>
                </a:cubicBezTo>
                <a:cubicBezTo>
                  <a:pt x="3908112" y="374368"/>
                  <a:pt x="3910898" y="383445"/>
                  <a:pt x="3911078" y="394854"/>
                </a:cubicBezTo>
                <a:cubicBezTo>
                  <a:pt x="3910920" y="401165"/>
                  <a:pt x="3909815" y="409081"/>
                  <a:pt x="3907763" y="418603"/>
                </a:cubicBezTo>
                <a:cubicBezTo>
                  <a:pt x="3905710" y="428125"/>
                  <a:pt x="3903658" y="437392"/>
                  <a:pt x="3901605" y="446405"/>
                </a:cubicBezTo>
                <a:cubicBezTo>
                  <a:pt x="3899553" y="455418"/>
                  <a:pt x="3898447" y="462317"/>
                  <a:pt x="3898290" y="467101"/>
                </a:cubicBezTo>
                <a:cubicBezTo>
                  <a:pt x="3898340" y="471760"/>
                  <a:pt x="3899533" y="475026"/>
                  <a:pt x="3901868" y="476901"/>
                </a:cubicBezTo>
                <a:cubicBezTo>
                  <a:pt x="3904202" y="478776"/>
                  <a:pt x="3907374" y="479679"/>
                  <a:pt x="3911383" y="479609"/>
                </a:cubicBezTo>
                <a:cubicBezTo>
                  <a:pt x="3913263" y="479583"/>
                  <a:pt x="3914838" y="479482"/>
                  <a:pt x="3916108" y="479304"/>
                </a:cubicBezTo>
                <a:cubicBezTo>
                  <a:pt x="3917378" y="479126"/>
                  <a:pt x="3918038" y="479024"/>
                  <a:pt x="3918089" y="478999"/>
                </a:cubicBezTo>
                <a:lnTo>
                  <a:pt x="3912602" y="507918"/>
                </a:lnTo>
                <a:cubicBezTo>
                  <a:pt x="3912634" y="507956"/>
                  <a:pt x="3911352" y="508108"/>
                  <a:pt x="3908758" y="508375"/>
                </a:cubicBezTo>
                <a:cubicBezTo>
                  <a:pt x="3906162" y="508641"/>
                  <a:pt x="3902064" y="508793"/>
                  <a:pt x="3896463" y="508831"/>
                </a:cubicBezTo>
                <a:cubicBezTo>
                  <a:pt x="3887644" y="509091"/>
                  <a:pt x="3879775" y="507430"/>
                  <a:pt x="3872856" y="503847"/>
                </a:cubicBezTo>
                <a:cubicBezTo>
                  <a:pt x="3865937" y="500265"/>
                  <a:pt x="3861721" y="493201"/>
                  <a:pt x="3860208" y="482656"/>
                </a:cubicBezTo>
                <a:lnTo>
                  <a:pt x="3859599" y="482656"/>
                </a:lnTo>
                <a:cubicBezTo>
                  <a:pt x="3859665" y="483013"/>
                  <a:pt x="3857635" y="485513"/>
                  <a:pt x="3853511" y="490154"/>
                </a:cubicBezTo>
                <a:cubicBezTo>
                  <a:pt x="3849386" y="494795"/>
                  <a:pt x="3843381" y="499436"/>
                  <a:pt x="3835495" y="504077"/>
                </a:cubicBezTo>
                <a:cubicBezTo>
                  <a:pt x="3827610" y="508719"/>
                  <a:pt x="3818058" y="511218"/>
                  <a:pt x="3806840" y="511575"/>
                </a:cubicBezTo>
                <a:cubicBezTo>
                  <a:pt x="3794592" y="511569"/>
                  <a:pt x="3784211" y="508232"/>
                  <a:pt x="3775697" y="501565"/>
                </a:cubicBezTo>
                <a:cubicBezTo>
                  <a:pt x="3767183" y="494897"/>
                  <a:pt x="3762742" y="484934"/>
                  <a:pt x="3762374" y="471675"/>
                </a:cubicBezTo>
                <a:cubicBezTo>
                  <a:pt x="3762589" y="459919"/>
                  <a:pt x="3766025" y="450163"/>
                  <a:pt x="3772681" y="442406"/>
                </a:cubicBezTo>
                <a:cubicBezTo>
                  <a:pt x="3779338" y="434649"/>
                  <a:pt x="3787926" y="428543"/>
                  <a:pt x="3798445" y="424088"/>
                </a:cubicBezTo>
                <a:cubicBezTo>
                  <a:pt x="3808964" y="419633"/>
                  <a:pt x="3820125" y="416481"/>
                  <a:pt x="3831928" y="414631"/>
                </a:cubicBezTo>
                <a:cubicBezTo>
                  <a:pt x="3843730" y="412781"/>
                  <a:pt x="3854886" y="411885"/>
                  <a:pt x="3865393" y="411943"/>
                </a:cubicBezTo>
                <a:lnTo>
                  <a:pt x="3870882" y="411943"/>
                </a:lnTo>
                <a:cubicBezTo>
                  <a:pt x="3870959" y="411676"/>
                  <a:pt x="3871263" y="410074"/>
                  <a:pt x="3871797" y="407137"/>
                </a:cubicBezTo>
                <a:cubicBezTo>
                  <a:pt x="3872331" y="404200"/>
                  <a:pt x="3872636" y="401529"/>
                  <a:pt x="3872712" y="399126"/>
                </a:cubicBezTo>
                <a:cubicBezTo>
                  <a:pt x="3872693" y="392985"/>
                  <a:pt x="3870596" y="388255"/>
                  <a:pt x="3866422" y="384936"/>
                </a:cubicBezTo>
                <a:cubicBezTo>
                  <a:pt x="3862248" y="381618"/>
                  <a:pt x="3856110" y="379939"/>
                  <a:pt x="3848010" y="379901"/>
                </a:cubicBezTo>
                <a:cubicBezTo>
                  <a:pt x="3840237" y="380078"/>
                  <a:pt x="3832843" y="381318"/>
                  <a:pt x="3825827" y="383619"/>
                </a:cubicBezTo>
                <a:cubicBezTo>
                  <a:pt x="3818811" y="385921"/>
                  <a:pt x="3813065" y="388223"/>
                  <a:pt x="3808591" y="390525"/>
                </a:cubicBezTo>
                <a:cubicBezTo>
                  <a:pt x="3804116" y="392827"/>
                  <a:pt x="3801804" y="394067"/>
                  <a:pt x="3801656" y="394244"/>
                </a:cubicBezTo>
                <a:lnTo>
                  <a:pt x="3792824" y="365593"/>
                </a:lnTo>
                <a:cubicBezTo>
                  <a:pt x="3792975" y="365386"/>
                  <a:pt x="3795891" y="363939"/>
                  <a:pt x="3801574" y="361252"/>
                </a:cubicBezTo>
                <a:cubicBezTo>
                  <a:pt x="3807257" y="358565"/>
                  <a:pt x="3814804" y="355878"/>
                  <a:pt x="3824215" y="353190"/>
                </a:cubicBezTo>
                <a:cubicBezTo>
                  <a:pt x="3833625" y="350503"/>
                  <a:pt x="3843997" y="349056"/>
                  <a:pt x="3855329" y="348849"/>
                </a:cubicBezTo>
                <a:close/>
                <a:moveTo>
                  <a:pt x="3623297" y="348849"/>
                </a:moveTo>
                <a:cubicBezTo>
                  <a:pt x="3644007" y="349146"/>
                  <a:pt x="3659496" y="354641"/>
                  <a:pt x="3669764" y="365334"/>
                </a:cubicBezTo>
                <a:cubicBezTo>
                  <a:pt x="3680032" y="376028"/>
                  <a:pt x="3685159" y="390140"/>
                  <a:pt x="3685145" y="407670"/>
                </a:cubicBezTo>
                <a:cubicBezTo>
                  <a:pt x="3684930" y="414701"/>
                  <a:pt x="3684067" y="421045"/>
                  <a:pt x="3682557" y="426701"/>
                </a:cubicBezTo>
                <a:cubicBezTo>
                  <a:pt x="3681047" y="432357"/>
                  <a:pt x="3680185" y="435350"/>
                  <a:pt x="3679969" y="435679"/>
                </a:cubicBezTo>
                <a:lnTo>
                  <a:pt x="3572979" y="435679"/>
                </a:lnTo>
                <a:cubicBezTo>
                  <a:pt x="3572941" y="435743"/>
                  <a:pt x="3572789" y="436531"/>
                  <a:pt x="3572522" y="438044"/>
                </a:cubicBezTo>
                <a:cubicBezTo>
                  <a:pt x="3572255" y="439556"/>
                  <a:pt x="3572103" y="441412"/>
                  <a:pt x="3572065" y="443611"/>
                </a:cubicBezTo>
                <a:cubicBezTo>
                  <a:pt x="3572147" y="454028"/>
                  <a:pt x="3575565" y="462481"/>
                  <a:pt x="3582319" y="468970"/>
                </a:cubicBezTo>
                <a:cubicBezTo>
                  <a:pt x="3589072" y="475459"/>
                  <a:pt x="3598665" y="478802"/>
                  <a:pt x="3611099" y="478999"/>
                </a:cubicBezTo>
                <a:cubicBezTo>
                  <a:pt x="3619566" y="478788"/>
                  <a:pt x="3627433" y="477312"/>
                  <a:pt x="3634700" y="474570"/>
                </a:cubicBezTo>
                <a:cubicBezTo>
                  <a:pt x="3641967" y="471828"/>
                  <a:pt x="3647844" y="469086"/>
                  <a:pt x="3652333" y="466344"/>
                </a:cubicBezTo>
                <a:cubicBezTo>
                  <a:pt x="3656822" y="463602"/>
                  <a:pt x="3659132" y="462126"/>
                  <a:pt x="3659263" y="461915"/>
                </a:cubicBezTo>
                <a:lnTo>
                  <a:pt x="3669616" y="491177"/>
                </a:lnTo>
                <a:cubicBezTo>
                  <a:pt x="3669496" y="491429"/>
                  <a:pt x="3666758" y="493192"/>
                  <a:pt x="3661402" y="496465"/>
                </a:cubicBezTo>
                <a:cubicBezTo>
                  <a:pt x="3656047" y="499739"/>
                  <a:pt x="3648793" y="503013"/>
                  <a:pt x="3639643" y="506286"/>
                </a:cubicBezTo>
                <a:cubicBezTo>
                  <a:pt x="3630492" y="509560"/>
                  <a:pt x="3620164" y="511323"/>
                  <a:pt x="3608659" y="511575"/>
                </a:cubicBezTo>
                <a:cubicBezTo>
                  <a:pt x="3584305" y="511138"/>
                  <a:pt x="3565651" y="504704"/>
                  <a:pt x="3552698" y="492272"/>
                </a:cubicBezTo>
                <a:cubicBezTo>
                  <a:pt x="3539744" y="479839"/>
                  <a:pt x="3533208" y="464026"/>
                  <a:pt x="3533088" y="444831"/>
                </a:cubicBezTo>
                <a:cubicBezTo>
                  <a:pt x="3533242" y="427048"/>
                  <a:pt x="3537198" y="410943"/>
                  <a:pt x="3544955" y="396515"/>
                </a:cubicBezTo>
                <a:cubicBezTo>
                  <a:pt x="3552713" y="382086"/>
                  <a:pt x="3563351" y="370587"/>
                  <a:pt x="3576869" y="362017"/>
                </a:cubicBezTo>
                <a:cubicBezTo>
                  <a:pt x="3590387" y="353447"/>
                  <a:pt x="3605863" y="349058"/>
                  <a:pt x="3623297" y="348849"/>
                </a:cubicBezTo>
                <a:close/>
                <a:moveTo>
                  <a:pt x="3160004" y="348849"/>
                </a:moveTo>
                <a:cubicBezTo>
                  <a:pt x="3169328" y="348780"/>
                  <a:pt x="3178210" y="350205"/>
                  <a:pt x="3186649" y="353124"/>
                </a:cubicBezTo>
                <a:cubicBezTo>
                  <a:pt x="3195089" y="356044"/>
                  <a:pt x="3202004" y="360876"/>
                  <a:pt x="3207396" y="367622"/>
                </a:cubicBezTo>
                <a:cubicBezTo>
                  <a:pt x="3212787" y="374368"/>
                  <a:pt x="3215573" y="383445"/>
                  <a:pt x="3215754" y="394854"/>
                </a:cubicBezTo>
                <a:cubicBezTo>
                  <a:pt x="3215595" y="401165"/>
                  <a:pt x="3214490" y="409081"/>
                  <a:pt x="3212438" y="418603"/>
                </a:cubicBezTo>
                <a:cubicBezTo>
                  <a:pt x="3210385" y="428125"/>
                  <a:pt x="3208333" y="437392"/>
                  <a:pt x="3206280" y="446405"/>
                </a:cubicBezTo>
                <a:cubicBezTo>
                  <a:pt x="3204228" y="455418"/>
                  <a:pt x="3203122" y="462317"/>
                  <a:pt x="3202965" y="467101"/>
                </a:cubicBezTo>
                <a:cubicBezTo>
                  <a:pt x="3203015" y="471760"/>
                  <a:pt x="3204208" y="475026"/>
                  <a:pt x="3206543" y="476901"/>
                </a:cubicBezTo>
                <a:cubicBezTo>
                  <a:pt x="3208877" y="478776"/>
                  <a:pt x="3212049" y="479679"/>
                  <a:pt x="3216058" y="479609"/>
                </a:cubicBezTo>
                <a:cubicBezTo>
                  <a:pt x="3217938" y="479583"/>
                  <a:pt x="3219513" y="479482"/>
                  <a:pt x="3220783" y="479304"/>
                </a:cubicBezTo>
                <a:cubicBezTo>
                  <a:pt x="3222053" y="479126"/>
                  <a:pt x="3222713" y="479024"/>
                  <a:pt x="3222764" y="478999"/>
                </a:cubicBezTo>
                <a:lnTo>
                  <a:pt x="3217278" y="507918"/>
                </a:lnTo>
                <a:cubicBezTo>
                  <a:pt x="3217309" y="507956"/>
                  <a:pt x="3216027" y="508108"/>
                  <a:pt x="3213433" y="508375"/>
                </a:cubicBezTo>
                <a:cubicBezTo>
                  <a:pt x="3210837" y="508641"/>
                  <a:pt x="3206739" y="508793"/>
                  <a:pt x="3201138" y="508831"/>
                </a:cubicBezTo>
                <a:cubicBezTo>
                  <a:pt x="3192319" y="509091"/>
                  <a:pt x="3184451" y="507430"/>
                  <a:pt x="3177531" y="503847"/>
                </a:cubicBezTo>
                <a:cubicBezTo>
                  <a:pt x="3170612" y="500265"/>
                  <a:pt x="3166396" y="493201"/>
                  <a:pt x="3164883" y="482656"/>
                </a:cubicBezTo>
                <a:lnTo>
                  <a:pt x="3164274" y="482656"/>
                </a:lnTo>
                <a:cubicBezTo>
                  <a:pt x="3164340" y="483013"/>
                  <a:pt x="3162310" y="485513"/>
                  <a:pt x="3158186" y="490154"/>
                </a:cubicBezTo>
                <a:cubicBezTo>
                  <a:pt x="3154061" y="494795"/>
                  <a:pt x="3148056" y="499436"/>
                  <a:pt x="3140170" y="504077"/>
                </a:cubicBezTo>
                <a:cubicBezTo>
                  <a:pt x="3132285" y="508719"/>
                  <a:pt x="3122733" y="511218"/>
                  <a:pt x="3111515" y="511575"/>
                </a:cubicBezTo>
                <a:cubicBezTo>
                  <a:pt x="3099267" y="511569"/>
                  <a:pt x="3088886" y="508232"/>
                  <a:pt x="3080372" y="501565"/>
                </a:cubicBezTo>
                <a:cubicBezTo>
                  <a:pt x="3071858" y="494897"/>
                  <a:pt x="3067417" y="484934"/>
                  <a:pt x="3067049" y="471675"/>
                </a:cubicBezTo>
                <a:cubicBezTo>
                  <a:pt x="3067264" y="459919"/>
                  <a:pt x="3070700" y="450163"/>
                  <a:pt x="3077356" y="442406"/>
                </a:cubicBezTo>
                <a:cubicBezTo>
                  <a:pt x="3084013" y="434649"/>
                  <a:pt x="3092601" y="428543"/>
                  <a:pt x="3103120" y="424088"/>
                </a:cubicBezTo>
                <a:cubicBezTo>
                  <a:pt x="3113639" y="419633"/>
                  <a:pt x="3124800" y="416481"/>
                  <a:pt x="3136603" y="414631"/>
                </a:cubicBezTo>
                <a:cubicBezTo>
                  <a:pt x="3148405" y="412781"/>
                  <a:pt x="3159561" y="411885"/>
                  <a:pt x="3170068" y="411943"/>
                </a:cubicBezTo>
                <a:lnTo>
                  <a:pt x="3175557" y="411943"/>
                </a:lnTo>
                <a:cubicBezTo>
                  <a:pt x="3175634" y="411676"/>
                  <a:pt x="3175939" y="410074"/>
                  <a:pt x="3176472" y="407137"/>
                </a:cubicBezTo>
                <a:cubicBezTo>
                  <a:pt x="3177006" y="404200"/>
                  <a:pt x="3177311" y="401529"/>
                  <a:pt x="3177387" y="399126"/>
                </a:cubicBezTo>
                <a:cubicBezTo>
                  <a:pt x="3177368" y="392985"/>
                  <a:pt x="3175271" y="388255"/>
                  <a:pt x="3171097" y="384936"/>
                </a:cubicBezTo>
                <a:cubicBezTo>
                  <a:pt x="3166923" y="381618"/>
                  <a:pt x="3160786" y="379939"/>
                  <a:pt x="3152685" y="379901"/>
                </a:cubicBezTo>
                <a:cubicBezTo>
                  <a:pt x="3144912" y="380078"/>
                  <a:pt x="3137518" y="381318"/>
                  <a:pt x="3130502" y="383619"/>
                </a:cubicBezTo>
                <a:cubicBezTo>
                  <a:pt x="3123486" y="385921"/>
                  <a:pt x="3117740" y="388223"/>
                  <a:pt x="3113266" y="390525"/>
                </a:cubicBezTo>
                <a:cubicBezTo>
                  <a:pt x="3108791" y="392827"/>
                  <a:pt x="3106479" y="394067"/>
                  <a:pt x="3106331" y="394244"/>
                </a:cubicBezTo>
                <a:lnTo>
                  <a:pt x="3097499" y="365593"/>
                </a:lnTo>
                <a:cubicBezTo>
                  <a:pt x="3097650" y="365386"/>
                  <a:pt x="3100566" y="363939"/>
                  <a:pt x="3106250" y="361252"/>
                </a:cubicBezTo>
                <a:cubicBezTo>
                  <a:pt x="3111933" y="358565"/>
                  <a:pt x="3119479" y="355878"/>
                  <a:pt x="3128890" y="353190"/>
                </a:cubicBezTo>
                <a:cubicBezTo>
                  <a:pt x="3138301" y="350503"/>
                  <a:pt x="3148672" y="349056"/>
                  <a:pt x="3160004" y="348849"/>
                </a:cubicBezTo>
                <a:close/>
                <a:moveTo>
                  <a:pt x="2543289" y="348849"/>
                </a:moveTo>
                <a:cubicBezTo>
                  <a:pt x="2553728" y="348843"/>
                  <a:pt x="2562796" y="350835"/>
                  <a:pt x="2570492" y="354823"/>
                </a:cubicBezTo>
                <a:cubicBezTo>
                  <a:pt x="2578188" y="358811"/>
                  <a:pt x="2584056" y="364834"/>
                  <a:pt x="2588094" y="372891"/>
                </a:cubicBezTo>
                <a:lnTo>
                  <a:pt x="2588704" y="372891"/>
                </a:lnTo>
                <a:cubicBezTo>
                  <a:pt x="2588666" y="372853"/>
                  <a:pt x="2588666" y="371940"/>
                  <a:pt x="2588704" y="370153"/>
                </a:cubicBezTo>
                <a:cubicBezTo>
                  <a:pt x="2588742" y="368365"/>
                  <a:pt x="2589047" y="365931"/>
                  <a:pt x="2589619" y="362851"/>
                </a:cubicBezTo>
                <a:lnTo>
                  <a:pt x="2591752" y="352507"/>
                </a:lnTo>
                <a:lnTo>
                  <a:pt x="2628023" y="352507"/>
                </a:lnTo>
                <a:lnTo>
                  <a:pt x="2591447" y="540874"/>
                </a:lnTo>
                <a:lnTo>
                  <a:pt x="2615526" y="540874"/>
                </a:lnTo>
                <a:lnTo>
                  <a:pt x="2610040" y="568877"/>
                </a:lnTo>
                <a:lnTo>
                  <a:pt x="2547251" y="568877"/>
                </a:lnTo>
                <a:lnTo>
                  <a:pt x="2560358" y="501832"/>
                </a:lnTo>
                <a:cubicBezTo>
                  <a:pt x="2561176" y="497799"/>
                  <a:pt x="2561977" y="494526"/>
                  <a:pt x="2562758" y="492014"/>
                </a:cubicBezTo>
                <a:cubicBezTo>
                  <a:pt x="2563538" y="489503"/>
                  <a:pt x="2563958" y="488209"/>
                  <a:pt x="2564015" y="488133"/>
                </a:cubicBezTo>
                <a:lnTo>
                  <a:pt x="2563406" y="488133"/>
                </a:lnTo>
                <a:cubicBezTo>
                  <a:pt x="2559551" y="493638"/>
                  <a:pt x="2553620" y="498839"/>
                  <a:pt x="2545613" y="503735"/>
                </a:cubicBezTo>
                <a:cubicBezTo>
                  <a:pt x="2537606" y="508632"/>
                  <a:pt x="2527789" y="511245"/>
                  <a:pt x="2516161" y="511575"/>
                </a:cubicBezTo>
                <a:cubicBezTo>
                  <a:pt x="2497304" y="511341"/>
                  <a:pt x="2482771" y="505491"/>
                  <a:pt x="2472563" y="494025"/>
                </a:cubicBezTo>
                <a:cubicBezTo>
                  <a:pt x="2462353" y="482559"/>
                  <a:pt x="2457188" y="466878"/>
                  <a:pt x="2457069" y="446982"/>
                </a:cubicBezTo>
                <a:cubicBezTo>
                  <a:pt x="2457297" y="427340"/>
                  <a:pt x="2461407" y="410186"/>
                  <a:pt x="2469397" y="395521"/>
                </a:cubicBezTo>
                <a:cubicBezTo>
                  <a:pt x="2477388" y="380855"/>
                  <a:pt x="2487884" y="369442"/>
                  <a:pt x="2500886" y="361281"/>
                </a:cubicBezTo>
                <a:cubicBezTo>
                  <a:pt x="2513889" y="353121"/>
                  <a:pt x="2528023" y="348977"/>
                  <a:pt x="2543289" y="348849"/>
                </a:cubicBezTo>
                <a:close/>
                <a:moveTo>
                  <a:pt x="2375522" y="348849"/>
                </a:moveTo>
                <a:cubicBezTo>
                  <a:pt x="2396232" y="349146"/>
                  <a:pt x="2411721" y="354641"/>
                  <a:pt x="2421989" y="365334"/>
                </a:cubicBezTo>
                <a:cubicBezTo>
                  <a:pt x="2432257" y="376028"/>
                  <a:pt x="2437384" y="390140"/>
                  <a:pt x="2437371" y="407670"/>
                </a:cubicBezTo>
                <a:cubicBezTo>
                  <a:pt x="2437155" y="414701"/>
                  <a:pt x="2436292" y="421045"/>
                  <a:pt x="2434782" y="426701"/>
                </a:cubicBezTo>
                <a:cubicBezTo>
                  <a:pt x="2433273" y="432357"/>
                  <a:pt x="2432410" y="435350"/>
                  <a:pt x="2432194" y="435679"/>
                </a:cubicBezTo>
                <a:lnTo>
                  <a:pt x="2325204" y="435679"/>
                </a:lnTo>
                <a:cubicBezTo>
                  <a:pt x="2325167" y="435743"/>
                  <a:pt x="2325014" y="436531"/>
                  <a:pt x="2324747" y="438044"/>
                </a:cubicBezTo>
                <a:cubicBezTo>
                  <a:pt x="2324480" y="439556"/>
                  <a:pt x="2324328" y="441412"/>
                  <a:pt x="2324290" y="443611"/>
                </a:cubicBezTo>
                <a:cubicBezTo>
                  <a:pt x="2324372" y="454028"/>
                  <a:pt x="2327790" y="462481"/>
                  <a:pt x="2334544" y="468970"/>
                </a:cubicBezTo>
                <a:cubicBezTo>
                  <a:pt x="2341298" y="475459"/>
                  <a:pt x="2350890" y="478802"/>
                  <a:pt x="2363324" y="478999"/>
                </a:cubicBezTo>
                <a:cubicBezTo>
                  <a:pt x="2371791" y="478788"/>
                  <a:pt x="2379658" y="477312"/>
                  <a:pt x="2386925" y="474570"/>
                </a:cubicBezTo>
                <a:cubicBezTo>
                  <a:pt x="2394192" y="471828"/>
                  <a:pt x="2400070" y="469086"/>
                  <a:pt x="2404558" y="466344"/>
                </a:cubicBezTo>
                <a:cubicBezTo>
                  <a:pt x="2409047" y="463602"/>
                  <a:pt x="2411357" y="462126"/>
                  <a:pt x="2411489" y="461915"/>
                </a:cubicBezTo>
                <a:lnTo>
                  <a:pt x="2421841" y="491177"/>
                </a:lnTo>
                <a:cubicBezTo>
                  <a:pt x="2421721" y="491429"/>
                  <a:pt x="2418983" y="493192"/>
                  <a:pt x="2413627" y="496465"/>
                </a:cubicBezTo>
                <a:cubicBezTo>
                  <a:pt x="2408272" y="499739"/>
                  <a:pt x="2401018" y="503013"/>
                  <a:pt x="2391868" y="506286"/>
                </a:cubicBezTo>
                <a:cubicBezTo>
                  <a:pt x="2382717" y="509560"/>
                  <a:pt x="2372389" y="511323"/>
                  <a:pt x="2360884" y="511575"/>
                </a:cubicBezTo>
                <a:cubicBezTo>
                  <a:pt x="2336530" y="511138"/>
                  <a:pt x="2317876" y="504704"/>
                  <a:pt x="2304922" y="492272"/>
                </a:cubicBezTo>
                <a:cubicBezTo>
                  <a:pt x="2291969" y="479839"/>
                  <a:pt x="2285433" y="464026"/>
                  <a:pt x="2285314" y="444831"/>
                </a:cubicBezTo>
                <a:cubicBezTo>
                  <a:pt x="2285468" y="427048"/>
                  <a:pt x="2289423" y="410943"/>
                  <a:pt x="2297181" y="396515"/>
                </a:cubicBezTo>
                <a:cubicBezTo>
                  <a:pt x="2304939" y="382086"/>
                  <a:pt x="2315576" y="370587"/>
                  <a:pt x="2329094" y="362017"/>
                </a:cubicBezTo>
                <a:cubicBezTo>
                  <a:pt x="2342612" y="353447"/>
                  <a:pt x="2358088" y="349058"/>
                  <a:pt x="2375522" y="348849"/>
                </a:cubicBezTo>
                <a:close/>
                <a:moveTo>
                  <a:pt x="1930907" y="348849"/>
                </a:moveTo>
                <a:cubicBezTo>
                  <a:pt x="1944181" y="348868"/>
                  <a:pt x="1954712" y="352408"/>
                  <a:pt x="1962503" y="359469"/>
                </a:cubicBezTo>
                <a:cubicBezTo>
                  <a:pt x="1970294" y="366530"/>
                  <a:pt x="1974278" y="376998"/>
                  <a:pt x="1974455" y="390874"/>
                </a:cubicBezTo>
                <a:cubicBezTo>
                  <a:pt x="1974302" y="397628"/>
                  <a:pt x="1973222" y="406133"/>
                  <a:pt x="1971218" y="416388"/>
                </a:cubicBezTo>
                <a:cubicBezTo>
                  <a:pt x="1969215" y="426643"/>
                  <a:pt x="1967210" y="436527"/>
                  <a:pt x="1965204" y="446041"/>
                </a:cubicBezTo>
                <a:cubicBezTo>
                  <a:pt x="1963199" y="455555"/>
                  <a:pt x="1962117" y="462577"/>
                  <a:pt x="1961959" y="467107"/>
                </a:cubicBezTo>
                <a:cubicBezTo>
                  <a:pt x="1962010" y="471897"/>
                  <a:pt x="1963203" y="475200"/>
                  <a:pt x="1965540" y="477017"/>
                </a:cubicBezTo>
                <a:cubicBezTo>
                  <a:pt x="1967877" y="478834"/>
                  <a:pt x="1971052" y="479698"/>
                  <a:pt x="1975065" y="479609"/>
                </a:cubicBezTo>
                <a:cubicBezTo>
                  <a:pt x="1976945" y="479583"/>
                  <a:pt x="1978519" y="479482"/>
                  <a:pt x="1979790" y="479304"/>
                </a:cubicBezTo>
                <a:cubicBezTo>
                  <a:pt x="1981060" y="479126"/>
                  <a:pt x="1981720" y="479024"/>
                  <a:pt x="1981771" y="478999"/>
                </a:cubicBezTo>
                <a:lnTo>
                  <a:pt x="1976285" y="507918"/>
                </a:lnTo>
                <a:cubicBezTo>
                  <a:pt x="1976246" y="507956"/>
                  <a:pt x="1974875" y="508108"/>
                  <a:pt x="1972170" y="508375"/>
                </a:cubicBezTo>
                <a:cubicBezTo>
                  <a:pt x="1969465" y="508641"/>
                  <a:pt x="1965655" y="508793"/>
                  <a:pt x="1960741" y="508831"/>
                </a:cubicBezTo>
                <a:cubicBezTo>
                  <a:pt x="1955187" y="508978"/>
                  <a:pt x="1949480" y="508380"/>
                  <a:pt x="1943621" y="507039"/>
                </a:cubicBezTo>
                <a:cubicBezTo>
                  <a:pt x="1937762" y="505697"/>
                  <a:pt x="1932800" y="502731"/>
                  <a:pt x="1928734" y="498142"/>
                </a:cubicBezTo>
                <a:cubicBezTo>
                  <a:pt x="1924668" y="493553"/>
                  <a:pt x="1922548" y="486460"/>
                  <a:pt x="1922373" y="476864"/>
                </a:cubicBezTo>
                <a:cubicBezTo>
                  <a:pt x="1922520" y="471116"/>
                  <a:pt x="1923546" y="463335"/>
                  <a:pt x="1925452" y="453521"/>
                </a:cubicBezTo>
                <a:cubicBezTo>
                  <a:pt x="1927358" y="443707"/>
                  <a:pt x="1929266" y="434028"/>
                  <a:pt x="1931173" y="424484"/>
                </a:cubicBezTo>
                <a:cubicBezTo>
                  <a:pt x="1933081" y="414940"/>
                  <a:pt x="1934110" y="407699"/>
                  <a:pt x="1934261" y="402761"/>
                </a:cubicBezTo>
                <a:cubicBezTo>
                  <a:pt x="1934311" y="396919"/>
                  <a:pt x="1932762" y="392372"/>
                  <a:pt x="1929612" y="389121"/>
                </a:cubicBezTo>
                <a:cubicBezTo>
                  <a:pt x="1926462" y="385870"/>
                  <a:pt x="1921408" y="384219"/>
                  <a:pt x="1914449" y="384168"/>
                </a:cubicBezTo>
                <a:cubicBezTo>
                  <a:pt x="1900783" y="384632"/>
                  <a:pt x="1889023" y="390182"/>
                  <a:pt x="1879167" y="400818"/>
                </a:cubicBezTo>
                <a:cubicBezTo>
                  <a:pt x="1869312" y="411454"/>
                  <a:pt x="1862886" y="424395"/>
                  <a:pt x="1859889" y="439642"/>
                </a:cubicBezTo>
                <a:lnTo>
                  <a:pt x="1846478" y="507917"/>
                </a:lnTo>
                <a:lnTo>
                  <a:pt x="1807768" y="507917"/>
                </a:lnTo>
                <a:lnTo>
                  <a:pt x="1831238" y="388131"/>
                </a:lnTo>
                <a:cubicBezTo>
                  <a:pt x="1831562" y="386118"/>
                  <a:pt x="1831295" y="384505"/>
                  <a:pt x="1830438" y="383292"/>
                </a:cubicBezTo>
                <a:cubicBezTo>
                  <a:pt x="1829580" y="382079"/>
                  <a:pt x="1828018" y="381457"/>
                  <a:pt x="1825751" y="381425"/>
                </a:cubicBezTo>
                <a:lnTo>
                  <a:pt x="1808378" y="381425"/>
                </a:lnTo>
                <a:lnTo>
                  <a:pt x="1813864" y="352507"/>
                </a:lnTo>
                <a:lnTo>
                  <a:pt x="1854707" y="352507"/>
                </a:lnTo>
                <a:cubicBezTo>
                  <a:pt x="1860765" y="352526"/>
                  <a:pt x="1865185" y="353706"/>
                  <a:pt x="1867966" y="356046"/>
                </a:cubicBezTo>
                <a:cubicBezTo>
                  <a:pt x="1870747" y="358386"/>
                  <a:pt x="1872119" y="361772"/>
                  <a:pt x="1872081" y="366205"/>
                </a:cubicBezTo>
                <a:cubicBezTo>
                  <a:pt x="1872062" y="368088"/>
                  <a:pt x="1871719" y="370790"/>
                  <a:pt x="1871052" y="374310"/>
                </a:cubicBezTo>
                <a:cubicBezTo>
                  <a:pt x="1870385" y="377830"/>
                  <a:pt x="1869509" y="380913"/>
                  <a:pt x="1868423" y="383559"/>
                </a:cubicBezTo>
                <a:lnTo>
                  <a:pt x="1869033" y="383559"/>
                </a:lnTo>
                <a:cubicBezTo>
                  <a:pt x="1869960" y="381310"/>
                  <a:pt x="1872914" y="377453"/>
                  <a:pt x="1877895" y="371989"/>
                </a:cubicBezTo>
                <a:cubicBezTo>
                  <a:pt x="1882875" y="366526"/>
                  <a:pt x="1889803" y="361384"/>
                  <a:pt x="1898678" y="356563"/>
                </a:cubicBezTo>
                <a:cubicBezTo>
                  <a:pt x="1907552" y="351742"/>
                  <a:pt x="1918296" y="349171"/>
                  <a:pt x="1930907" y="348849"/>
                </a:cubicBezTo>
                <a:close/>
                <a:moveTo>
                  <a:pt x="1712204" y="348849"/>
                </a:moveTo>
                <a:cubicBezTo>
                  <a:pt x="1721528" y="348780"/>
                  <a:pt x="1730410" y="350205"/>
                  <a:pt x="1738849" y="353124"/>
                </a:cubicBezTo>
                <a:cubicBezTo>
                  <a:pt x="1747289" y="356044"/>
                  <a:pt x="1754204" y="360876"/>
                  <a:pt x="1759596" y="367622"/>
                </a:cubicBezTo>
                <a:cubicBezTo>
                  <a:pt x="1764987" y="374368"/>
                  <a:pt x="1767773" y="383445"/>
                  <a:pt x="1767954" y="394854"/>
                </a:cubicBezTo>
                <a:cubicBezTo>
                  <a:pt x="1767796" y="401165"/>
                  <a:pt x="1766690" y="409081"/>
                  <a:pt x="1764638" y="418603"/>
                </a:cubicBezTo>
                <a:cubicBezTo>
                  <a:pt x="1762585" y="428125"/>
                  <a:pt x="1760533" y="437392"/>
                  <a:pt x="1758480" y="446405"/>
                </a:cubicBezTo>
                <a:cubicBezTo>
                  <a:pt x="1756428" y="455418"/>
                  <a:pt x="1755323" y="462317"/>
                  <a:pt x="1755165" y="467101"/>
                </a:cubicBezTo>
                <a:cubicBezTo>
                  <a:pt x="1755215" y="471760"/>
                  <a:pt x="1756408" y="475026"/>
                  <a:pt x="1758742" y="476901"/>
                </a:cubicBezTo>
                <a:cubicBezTo>
                  <a:pt x="1761077" y="478776"/>
                  <a:pt x="1764249" y="479679"/>
                  <a:pt x="1768258" y="479609"/>
                </a:cubicBezTo>
                <a:cubicBezTo>
                  <a:pt x="1770138" y="479583"/>
                  <a:pt x="1771713" y="479482"/>
                  <a:pt x="1772983" y="479304"/>
                </a:cubicBezTo>
                <a:cubicBezTo>
                  <a:pt x="1774253" y="479126"/>
                  <a:pt x="1774913" y="479024"/>
                  <a:pt x="1774964" y="478999"/>
                </a:cubicBezTo>
                <a:lnTo>
                  <a:pt x="1769478" y="507918"/>
                </a:lnTo>
                <a:cubicBezTo>
                  <a:pt x="1769509" y="507956"/>
                  <a:pt x="1768228" y="508108"/>
                  <a:pt x="1765632" y="508375"/>
                </a:cubicBezTo>
                <a:cubicBezTo>
                  <a:pt x="1763037" y="508641"/>
                  <a:pt x="1758939" y="508793"/>
                  <a:pt x="1753338" y="508831"/>
                </a:cubicBezTo>
                <a:cubicBezTo>
                  <a:pt x="1744519" y="509091"/>
                  <a:pt x="1736651" y="507430"/>
                  <a:pt x="1729731" y="503847"/>
                </a:cubicBezTo>
                <a:cubicBezTo>
                  <a:pt x="1722812" y="500265"/>
                  <a:pt x="1718596" y="493201"/>
                  <a:pt x="1717084" y="482656"/>
                </a:cubicBezTo>
                <a:lnTo>
                  <a:pt x="1716474" y="482656"/>
                </a:lnTo>
                <a:cubicBezTo>
                  <a:pt x="1716540" y="483013"/>
                  <a:pt x="1714510" y="485513"/>
                  <a:pt x="1710386" y="490154"/>
                </a:cubicBezTo>
                <a:cubicBezTo>
                  <a:pt x="1706261" y="494795"/>
                  <a:pt x="1700256" y="499436"/>
                  <a:pt x="1692370" y="504077"/>
                </a:cubicBezTo>
                <a:cubicBezTo>
                  <a:pt x="1684485" y="508719"/>
                  <a:pt x="1674933" y="511218"/>
                  <a:pt x="1663715" y="511575"/>
                </a:cubicBezTo>
                <a:cubicBezTo>
                  <a:pt x="1651468" y="511569"/>
                  <a:pt x="1641087" y="508232"/>
                  <a:pt x="1632572" y="501565"/>
                </a:cubicBezTo>
                <a:cubicBezTo>
                  <a:pt x="1624058" y="494897"/>
                  <a:pt x="1619617" y="484934"/>
                  <a:pt x="1619249" y="471675"/>
                </a:cubicBezTo>
                <a:cubicBezTo>
                  <a:pt x="1619464" y="459919"/>
                  <a:pt x="1622900" y="450163"/>
                  <a:pt x="1629556" y="442406"/>
                </a:cubicBezTo>
                <a:cubicBezTo>
                  <a:pt x="1636213" y="434649"/>
                  <a:pt x="1644801" y="428543"/>
                  <a:pt x="1655320" y="424088"/>
                </a:cubicBezTo>
                <a:cubicBezTo>
                  <a:pt x="1665839" y="419633"/>
                  <a:pt x="1677000" y="416481"/>
                  <a:pt x="1688803" y="414631"/>
                </a:cubicBezTo>
                <a:cubicBezTo>
                  <a:pt x="1700606" y="412781"/>
                  <a:pt x="1711761" y="411885"/>
                  <a:pt x="1722268" y="411943"/>
                </a:cubicBezTo>
                <a:lnTo>
                  <a:pt x="1727757" y="411943"/>
                </a:lnTo>
                <a:cubicBezTo>
                  <a:pt x="1727834" y="411676"/>
                  <a:pt x="1728139" y="410074"/>
                  <a:pt x="1728672" y="407137"/>
                </a:cubicBezTo>
                <a:cubicBezTo>
                  <a:pt x="1729206" y="404200"/>
                  <a:pt x="1729511" y="401529"/>
                  <a:pt x="1729587" y="399126"/>
                </a:cubicBezTo>
                <a:cubicBezTo>
                  <a:pt x="1729568" y="392985"/>
                  <a:pt x="1727471" y="388255"/>
                  <a:pt x="1723297" y="384936"/>
                </a:cubicBezTo>
                <a:cubicBezTo>
                  <a:pt x="1719123" y="381618"/>
                  <a:pt x="1712986" y="379939"/>
                  <a:pt x="1704885" y="379901"/>
                </a:cubicBezTo>
                <a:cubicBezTo>
                  <a:pt x="1697112" y="380078"/>
                  <a:pt x="1689718" y="381318"/>
                  <a:pt x="1682702" y="383619"/>
                </a:cubicBezTo>
                <a:cubicBezTo>
                  <a:pt x="1675686" y="385921"/>
                  <a:pt x="1669941" y="388223"/>
                  <a:pt x="1665466" y="390525"/>
                </a:cubicBezTo>
                <a:cubicBezTo>
                  <a:pt x="1660991" y="392827"/>
                  <a:pt x="1658680" y="394067"/>
                  <a:pt x="1658531" y="394244"/>
                </a:cubicBezTo>
                <a:lnTo>
                  <a:pt x="1649699" y="365593"/>
                </a:lnTo>
                <a:cubicBezTo>
                  <a:pt x="1649850" y="365386"/>
                  <a:pt x="1652766" y="363939"/>
                  <a:pt x="1658450" y="361252"/>
                </a:cubicBezTo>
                <a:cubicBezTo>
                  <a:pt x="1664133" y="358565"/>
                  <a:pt x="1671680" y="355878"/>
                  <a:pt x="1681090" y="353190"/>
                </a:cubicBezTo>
                <a:cubicBezTo>
                  <a:pt x="1690500" y="350503"/>
                  <a:pt x="1700872" y="349056"/>
                  <a:pt x="1712204" y="348849"/>
                </a:cubicBezTo>
                <a:close/>
                <a:moveTo>
                  <a:pt x="1480172" y="348849"/>
                </a:moveTo>
                <a:cubicBezTo>
                  <a:pt x="1500882" y="349146"/>
                  <a:pt x="1516371" y="354641"/>
                  <a:pt x="1526639" y="365334"/>
                </a:cubicBezTo>
                <a:cubicBezTo>
                  <a:pt x="1536907" y="376028"/>
                  <a:pt x="1542034" y="390140"/>
                  <a:pt x="1542021" y="407670"/>
                </a:cubicBezTo>
                <a:cubicBezTo>
                  <a:pt x="1541805" y="414701"/>
                  <a:pt x="1540942" y="421045"/>
                  <a:pt x="1539432" y="426701"/>
                </a:cubicBezTo>
                <a:cubicBezTo>
                  <a:pt x="1537923" y="432357"/>
                  <a:pt x="1537060" y="435350"/>
                  <a:pt x="1536844" y="435679"/>
                </a:cubicBezTo>
                <a:lnTo>
                  <a:pt x="1429855" y="435679"/>
                </a:lnTo>
                <a:cubicBezTo>
                  <a:pt x="1429817" y="435743"/>
                  <a:pt x="1429664" y="436531"/>
                  <a:pt x="1429397" y="438044"/>
                </a:cubicBezTo>
                <a:cubicBezTo>
                  <a:pt x="1429130" y="439556"/>
                  <a:pt x="1428978" y="441412"/>
                  <a:pt x="1428940" y="443611"/>
                </a:cubicBezTo>
                <a:cubicBezTo>
                  <a:pt x="1429022" y="454028"/>
                  <a:pt x="1432440" y="462481"/>
                  <a:pt x="1439194" y="468970"/>
                </a:cubicBezTo>
                <a:cubicBezTo>
                  <a:pt x="1445948" y="475459"/>
                  <a:pt x="1455541" y="478802"/>
                  <a:pt x="1467974" y="478999"/>
                </a:cubicBezTo>
                <a:cubicBezTo>
                  <a:pt x="1476441" y="478788"/>
                  <a:pt x="1484308" y="477312"/>
                  <a:pt x="1491575" y="474570"/>
                </a:cubicBezTo>
                <a:cubicBezTo>
                  <a:pt x="1498842" y="471828"/>
                  <a:pt x="1504720" y="469086"/>
                  <a:pt x="1509208" y="466344"/>
                </a:cubicBezTo>
                <a:cubicBezTo>
                  <a:pt x="1513697" y="463602"/>
                  <a:pt x="1516007" y="462126"/>
                  <a:pt x="1516139" y="461915"/>
                </a:cubicBezTo>
                <a:lnTo>
                  <a:pt x="1526491" y="491177"/>
                </a:lnTo>
                <a:cubicBezTo>
                  <a:pt x="1526371" y="491429"/>
                  <a:pt x="1523633" y="493192"/>
                  <a:pt x="1518278" y="496465"/>
                </a:cubicBezTo>
                <a:cubicBezTo>
                  <a:pt x="1512922" y="499739"/>
                  <a:pt x="1505668" y="503013"/>
                  <a:pt x="1496518" y="506286"/>
                </a:cubicBezTo>
                <a:cubicBezTo>
                  <a:pt x="1487367" y="509560"/>
                  <a:pt x="1477040" y="511323"/>
                  <a:pt x="1465534" y="511575"/>
                </a:cubicBezTo>
                <a:cubicBezTo>
                  <a:pt x="1441180" y="511138"/>
                  <a:pt x="1422526" y="504704"/>
                  <a:pt x="1409573" y="492272"/>
                </a:cubicBezTo>
                <a:cubicBezTo>
                  <a:pt x="1396619" y="479839"/>
                  <a:pt x="1390083" y="464026"/>
                  <a:pt x="1389964" y="444831"/>
                </a:cubicBezTo>
                <a:cubicBezTo>
                  <a:pt x="1390118" y="427048"/>
                  <a:pt x="1394073" y="410943"/>
                  <a:pt x="1401831" y="396515"/>
                </a:cubicBezTo>
                <a:cubicBezTo>
                  <a:pt x="1409588" y="382086"/>
                  <a:pt x="1420226" y="370587"/>
                  <a:pt x="1433744" y="362017"/>
                </a:cubicBezTo>
                <a:cubicBezTo>
                  <a:pt x="1447262" y="353447"/>
                  <a:pt x="1462738" y="349058"/>
                  <a:pt x="1480172" y="348849"/>
                </a:cubicBezTo>
                <a:close/>
                <a:moveTo>
                  <a:pt x="1016880" y="348849"/>
                </a:moveTo>
                <a:cubicBezTo>
                  <a:pt x="1026204" y="348780"/>
                  <a:pt x="1035086" y="350205"/>
                  <a:pt x="1043525" y="353124"/>
                </a:cubicBezTo>
                <a:cubicBezTo>
                  <a:pt x="1051965" y="356044"/>
                  <a:pt x="1058880" y="360876"/>
                  <a:pt x="1064272" y="367622"/>
                </a:cubicBezTo>
                <a:cubicBezTo>
                  <a:pt x="1069664" y="374368"/>
                  <a:pt x="1072449" y="383445"/>
                  <a:pt x="1072629" y="394854"/>
                </a:cubicBezTo>
                <a:cubicBezTo>
                  <a:pt x="1072472" y="401165"/>
                  <a:pt x="1071366" y="409081"/>
                  <a:pt x="1069314" y="418603"/>
                </a:cubicBezTo>
                <a:cubicBezTo>
                  <a:pt x="1067261" y="428125"/>
                  <a:pt x="1065209" y="437392"/>
                  <a:pt x="1063156" y="446405"/>
                </a:cubicBezTo>
                <a:cubicBezTo>
                  <a:pt x="1061103" y="455418"/>
                  <a:pt x="1059998" y="462317"/>
                  <a:pt x="1059841" y="467101"/>
                </a:cubicBezTo>
                <a:cubicBezTo>
                  <a:pt x="1059891" y="471760"/>
                  <a:pt x="1061084" y="475026"/>
                  <a:pt x="1063418" y="476901"/>
                </a:cubicBezTo>
                <a:cubicBezTo>
                  <a:pt x="1065753" y="478776"/>
                  <a:pt x="1068925" y="479679"/>
                  <a:pt x="1072934" y="479609"/>
                </a:cubicBezTo>
                <a:cubicBezTo>
                  <a:pt x="1074814" y="479583"/>
                  <a:pt x="1076389" y="479482"/>
                  <a:pt x="1077659" y="479304"/>
                </a:cubicBezTo>
                <a:cubicBezTo>
                  <a:pt x="1078929" y="479126"/>
                  <a:pt x="1079589" y="479024"/>
                  <a:pt x="1079640" y="478999"/>
                </a:cubicBezTo>
                <a:lnTo>
                  <a:pt x="1074153" y="507918"/>
                </a:lnTo>
                <a:cubicBezTo>
                  <a:pt x="1074185" y="507956"/>
                  <a:pt x="1072903" y="508108"/>
                  <a:pt x="1070308" y="508375"/>
                </a:cubicBezTo>
                <a:cubicBezTo>
                  <a:pt x="1067713" y="508641"/>
                  <a:pt x="1063615" y="508793"/>
                  <a:pt x="1058014" y="508831"/>
                </a:cubicBezTo>
                <a:cubicBezTo>
                  <a:pt x="1049195" y="509091"/>
                  <a:pt x="1041327" y="507430"/>
                  <a:pt x="1034407" y="503847"/>
                </a:cubicBezTo>
                <a:cubicBezTo>
                  <a:pt x="1027487" y="500265"/>
                  <a:pt x="1023272" y="493201"/>
                  <a:pt x="1021759" y="482656"/>
                </a:cubicBezTo>
                <a:lnTo>
                  <a:pt x="1021150" y="482656"/>
                </a:lnTo>
                <a:cubicBezTo>
                  <a:pt x="1021216" y="483013"/>
                  <a:pt x="1019186" y="485513"/>
                  <a:pt x="1015062" y="490154"/>
                </a:cubicBezTo>
                <a:cubicBezTo>
                  <a:pt x="1010937" y="494795"/>
                  <a:pt x="1004932" y="499436"/>
                  <a:pt x="997046" y="504077"/>
                </a:cubicBezTo>
                <a:cubicBezTo>
                  <a:pt x="989161" y="508719"/>
                  <a:pt x="979609" y="511218"/>
                  <a:pt x="968391" y="511575"/>
                </a:cubicBezTo>
                <a:cubicBezTo>
                  <a:pt x="956143" y="511569"/>
                  <a:pt x="945762" y="508232"/>
                  <a:pt x="937248" y="501565"/>
                </a:cubicBezTo>
                <a:cubicBezTo>
                  <a:pt x="928734" y="494897"/>
                  <a:pt x="924293" y="484934"/>
                  <a:pt x="923925" y="471675"/>
                </a:cubicBezTo>
                <a:cubicBezTo>
                  <a:pt x="924140" y="459919"/>
                  <a:pt x="927576" y="450163"/>
                  <a:pt x="934232" y="442406"/>
                </a:cubicBezTo>
                <a:cubicBezTo>
                  <a:pt x="940889" y="434649"/>
                  <a:pt x="949477" y="428543"/>
                  <a:pt x="959996" y="424088"/>
                </a:cubicBezTo>
                <a:cubicBezTo>
                  <a:pt x="970515" y="419633"/>
                  <a:pt x="981676" y="416481"/>
                  <a:pt x="993479" y="414631"/>
                </a:cubicBezTo>
                <a:cubicBezTo>
                  <a:pt x="1005282" y="412781"/>
                  <a:pt x="1016436" y="411885"/>
                  <a:pt x="1026944" y="411943"/>
                </a:cubicBezTo>
                <a:lnTo>
                  <a:pt x="1032434" y="411943"/>
                </a:lnTo>
                <a:cubicBezTo>
                  <a:pt x="1032510" y="411676"/>
                  <a:pt x="1032815" y="410074"/>
                  <a:pt x="1033348" y="407137"/>
                </a:cubicBezTo>
                <a:cubicBezTo>
                  <a:pt x="1033882" y="404200"/>
                  <a:pt x="1034186" y="401529"/>
                  <a:pt x="1034263" y="399126"/>
                </a:cubicBezTo>
                <a:cubicBezTo>
                  <a:pt x="1034244" y="392985"/>
                  <a:pt x="1032147" y="388255"/>
                  <a:pt x="1027973" y="384936"/>
                </a:cubicBezTo>
                <a:cubicBezTo>
                  <a:pt x="1023799" y="381618"/>
                  <a:pt x="1017662" y="379939"/>
                  <a:pt x="1009561" y="379901"/>
                </a:cubicBezTo>
                <a:cubicBezTo>
                  <a:pt x="1001788" y="380078"/>
                  <a:pt x="994394" y="381318"/>
                  <a:pt x="987378" y="383619"/>
                </a:cubicBezTo>
                <a:cubicBezTo>
                  <a:pt x="980362" y="385921"/>
                  <a:pt x="974617" y="388223"/>
                  <a:pt x="970142" y="390525"/>
                </a:cubicBezTo>
                <a:cubicBezTo>
                  <a:pt x="965667" y="392827"/>
                  <a:pt x="963356" y="394067"/>
                  <a:pt x="963207" y="394244"/>
                </a:cubicBezTo>
                <a:lnTo>
                  <a:pt x="954375" y="365593"/>
                </a:lnTo>
                <a:cubicBezTo>
                  <a:pt x="954525" y="365386"/>
                  <a:pt x="957442" y="363939"/>
                  <a:pt x="963125" y="361252"/>
                </a:cubicBezTo>
                <a:cubicBezTo>
                  <a:pt x="968808" y="358565"/>
                  <a:pt x="976356" y="355878"/>
                  <a:pt x="985766" y="353190"/>
                </a:cubicBezTo>
                <a:cubicBezTo>
                  <a:pt x="995176" y="350503"/>
                  <a:pt x="1005548" y="349056"/>
                  <a:pt x="1016880" y="348849"/>
                </a:cubicBezTo>
                <a:close/>
                <a:moveTo>
                  <a:pt x="507326" y="348849"/>
                </a:moveTo>
                <a:cubicBezTo>
                  <a:pt x="529203" y="349153"/>
                  <a:pt x="546866" y="355472"/>
                  <a:pt x="560313" y="367808"/>
                </a:cubicBezTo>
                <a:cubicBezTo>
                  <a:pt x="573761" y="380144"/>
                  <a:pt x="580677" y="396676"/>
                  <a:pt x="581063" y="417405"/>
                </a:cubicBezTo>
                <a:cubicBezTo>
                  <a:pt x="580782" y="435751"/>
                  <a:pt x="575998" y="451975"/>
                  <a:pt x="566712" y="466078"/>
                </a:cubicBezTo>
                <a:cubicBezTo>
                  <a:pt x="557426" y="480180"/>
                  <a:pt x="545328" y="491251"/>
                  <a:pt x="530419" y="499289"/>
                </a:cubicBezTo>
                <a:cubicBezTo>
                  <a:pt x="515509" y="507328"/>
                  <a:pt x="499477" y="511423"/>
                  <a:pt x="482322" y="511575"/>
                </a:cubicBezTo>
                <a:cubicBezTo>
                  <a:pt x="460578" y="511297"/>
                  <a:pt x="442954" y="505003"/>
                  <a:pt x="429449" y="492692"/>
                </a:cubicBezTo>
                <a:cubicBezTo>
                  <a:pt x="415945" y="480381"/>
                  <a:pt x="408990" y="463722"/>
                  <a:pt x="408585" y="442714"/>
                </a:cubicBezTo>
                <a:cubicBezTo>
                  <a:pt x="408855" y="424564"/>
                  <a:pt x="413593" y="408457"/>
                  <a:pt x="422800" y="394391"/>
                </a:cubicBezTo>
                <a:cubicBezTo>
                  <a:pt x="432007" y="380326"/>
                  <a:pt x="444060" y="369259"/>
                  <a:pt x="458959" y="361191"/>
                </a:cubicBezTo>
                <a:cubicBezTo>
                  <a:pt x="473858" y="353123"/>
                  <a:pt x="489980" y="349009"/>
                  <a:pt x="507326" y="348849"/>
                </a:cubicBezTo>
                <a:close/>
                <a:moveTo>
                  <a:pt x="92955" y="348849"/>
                </a:moveTo>
                <a:cubicBezTo>
                  <a:pt x="102279" y="348780"/>
                  <a:pt x="111161" y="350205"/>
                  <a:pt x="119600" y="353124"/>
                </a:cubicBezTo>
                <a:cubicBezTo>
                  <a:pt x="128040" y="356044"/>
                  <a:pt x="134955" y="360876"/>
                  <a:pt x="140347" y="367622"/>
                </a:cubicBezTo>
                <a:cubicBezTo>
                  <a:pt x="145739" y="374368"/>
                  <a:pt x="148524" y="383445"/>
                  <a:pt x="148705" y="394854"/>
                </a:cubicBezTo>
                <a:cubicBezTo>
                  <a:pt x="148547" y="401165"/>
                  <a:pt x="147441" y="409081"/>
                  <a:pt x="145389" y="418603"/>
                </a:cubicBezTo>
                <a:cubicBezTo>
                  <a:pt x="143336" y="428125"/>
                  <a:pt x="141284" y="437392"/>
                  <a:pt x="139231" y="446405"/>
                </a:cubicBezTo>
                <a:cubicBezTo>
                  <a:pt x="137179" y="455418"/>
                  <a:pt x="136074" y="462317"/>
                  <a:pt x="135916" y="467101"/>
                </a:cubicBezTo>
                <a:cubicBezTo>
                  <a:pt x="135966" y="471760"/>
                  <a:pt x="137159" y="475026"/>
                  <a:pt x="139493" y="476901"/>
                </a:cubicBezTo>
                <a:cubicBezTo>
                  <a:pt x="141828" y="478776"/>
                  <a:pt x="145000" y="479679"/>
                  <a:pt x="149009" y="479609"/>
                </a:cubicBezTo>
                <a:cubicBezTo>
                  <a:pt x="150889" y="479583"/>
                  <a:pt x="152464" y="479482"/>
                  <a:pt x="153734" y="479304"/>
                </a:cubicBezTo>
                <a:cubicBezTo>
                  <a:pt x="155004" y="479126"/>
                  <a:pt x="155664" y="479024"/>
                  <a:pt x="155715" y="478999"/>
                </a:cubicBezTo>
                <a:lnTo>
                  <a:pt x="150228" y="507918"/>
                </a:lnTo>
                <a:cubicBezTo>
                  <a:pt x="150260" y="507956"/>
                  <a:pt x="148978" y="508108"/>
                  <a:pt x="146384" y="508375"/>
                </a:cubicBezTo>
                <a:cubicBezTo>
                  <a:pt x="143788" y="508641"/>
                  <a:pt x="139690" y="508793"/>
                  <a:pt x="134089" y="508831"/>
                </a:cubicBezTo>
                <a:cubicBezTo>
                  <a:pt x="125271" y="509091"/>
                  <a:pt x="117401" y="507430"/>
                  <a:pt x="110482" y="503847"/>
                </a:cubicBezTo>
                <a:cubicBezTo>
                  <a:pt x="103563" y="500265"/>
                  <a:pt x="99347" y="493201"/>
                  <a:pt x="97834" y="482656"/>
                </a:cubicBezTo>
                <a:lnTo>
                  <a:pt x="97225" y="482656"/>
                </a:lnTo>
                <a:cubicBezTo>
                  <a:pt x="97290" y="483013"/>
                  <a:pt x="95261" y="485513"/>
                  <a:pt x="91137" y="490154"/>
                </a:cubicBezTo>
                <a:cubicBezTo>
                  <a:pt x="87013" y="494795"/>
                  <a:pt x="81007" y="499436"/>
                  <a:pt x="73121" y="504077"/>
                </a:cubicBezTo>
                <a:cubicBezTo>
                  <a:pt x="65235" y="508719"/>
                  <a:pt x="55684" y="511218"/>
                  <a:pt x="44466" y="511575"/>
                </a:cubicBezTo>
                <a:cubicBezTo>
                  <a:pt x="32218" y="511569"/>
                  <a:pt x="21837" y="508232"/>
                  <a:pt x="13323" y="501565"/>
                </a:cubicBezTo>
                <a:cubicBezTo>
                  <a:pt x="4809" y="494897"/>
                  <a:pt x="368" y="484934"/>
                  <a:pt x="0" y="471675"/>
                </a:cubicBezTo>
                <a:cubicBezTo>
                  <a:pt x="215" y="459919"/>
                  <a:pt x="3651" y="450163"/>
                  <a:pt x="10307" y="442406"/>
                </a:cubicBezTo>
                <a:cubicBezTo>
                  <a:pt x="16964" y="434649"/>
                  <a:pt x="25552" y="428543"/>
                  <a:pt x="36071" y="424088"/>
                </a:cubicBezTo>
                <a:cubicBezTo>
                  <a:pt x="46590" y="419633"/>
                  <a:pt x="57751" y="416481"/>
                  <a:pt x="69554" y="414631"/>
                </a:cubicBezTo>
                <a:cubicBezTo>
                  <a:pt x="81356" y="412781"/>
                  <a:pt x="92512" y="411885"/>
                  <a:pt x="103019" y="411943"/>
                </a:cubicBezTo>
                <a:lnTo>
                  <a:pt x="108508" y="411943"/>
                </a:lnTo>
                <a:cubicBezTo>
                  <a:pt x="108584" y="411676"/>
                  <a:pt x="108890" y="410074"/>
                  <a:pt x="109423" y="407137"/>
                </a:cubicBezTo>
                <a:cubicBezTo>
                  <a:pt x="109957" y="404200"/>
                  <a:pt x="110262" y="401529"/>
                  <a:pt x="110338" y="399126"/>
                </a:cubicBezTo>
                <a:cubicBezTo>
                  <a:pt x="110319" y="392985"/>
                  <a:pt x="108222" y="388255"/>
                  <a:pt x="104048" y="384936"/>
                </a:cubicBezTo>
                <a:cubicBezTo>
                  <a:pt x="99874" y="381618"/>
                  <a:pt x="93737" y="379939"/>
                  <a:pt x="85636" y="379901"/>
                </a:cubicBezTo>
                <a:cubicBezTo>
                  <a:pt x="77863" y="380078"/>
                  <a:pt x="70469" y="381318"/>
                  <a:pt x="63453" y="383619"/>
                </a:cubicBezTo>
                <a:cubicBezTo>
                  <a:pt x="56437" y="385921"/>
                  <a:pt x="50691" y="388223"/>
                  <a:pt x="46217" y="390525"/>
                </a:cubicBezTo>
                <a:cubicBezTo>
                  <a:pt x="41742" y="392827"/>
                  <a:pt x="39430" y="394067"/>
                  <a:pt x="39282" y="394244"/>
                </a:cubicBezTo>
                <a:lnTo>
                  <a:pt x="30450" y="365593"/>
                </a:lnTo>
                <a:cubicBezTo>
                  <a:pt x="30600" y="365386"/>
                  <a:pt x="33517" y="363939"/>
                  <a:pt x="39200" y="361252"/>
                </a:cubicBezTo>
                <a:cubicBezTo>
                  <a:pt x="44883" y="358565"/>
                  <a:pt x="52430" y="355878"/>
                  <a:pt x="61841" y="353190"/>
                </a:cubicBezTo>
                <a:cubicBezTo>
                  <a:pt x="71251" y="350503"/>
                  <a:pt x="81623" y="349056"/>
                  <a:pt x="92955" y="348849"/>
                </a:cubicBezTo>
                <a:close/>
                <a:moveTo>
                  <a:pt x="5701645" y="345644"/>
                </a:moveTo>
                <a:lnTo>
                  <a:pt x="5730892" y="345644"/>
                </a:lnTo>
                <a:lnTo>
                  <a:pt x="5725865" y="371448"/>
                </a:lnTo>
                <a:lnTo>
                  <a:pt x="5696618" y="371448"/>
                </a:lnTo>
                <a:close/>
                <a:moveTo>
                  <a:pt x="5610288" y="345644"/>
                </a:moveTo>
                <a:lnTo>
                  <a:pt x="5657130" y="345644"/>
                </a:lnTo>
                <a:lnTo>
                  <a:pt x="5633585" y="468170"/>
                </a:lnTo>
                <a:cubicBezTo>
                  <a:pt x="5633236" y="469694"/>
                  <a:pt x="5632960" y="471219"/>
                  <a:pt x="5632756" y="472743"/>
                </a:cubicBezTo>
                <a:cubicBezTo>
                  <a:pt x="5632551" y="474267"/>
                  <a:pt x="5632446" y="475563"/>
                  <a:pt x="5632441" y="476630"/>
                </a:cubicBezTo>
                <a:cubicBezTo>
                  <a:pt x="5632479" y="480093"/>
                  <a:pt x="5633375" y="482427"/>
                  <a:pt x="5635128" y="483633"/>
                </a:cubicBezTo>
                <a:cubicBezTo>
                  <a:pt x="5636880" y="484838"/>
                  <a:pt x="5639261" y="485400"/>
                  <a:pt x="5642271" y="485319"/>
                </a:cubicBezTo>
                <a:cubicBezTo>
                  <a:pt x="5643890" y="485309"/>
                  <a:pt x="5645167" y="485271"/>
                  <a:pt x="5646100" y="485205"/>
                </a:cubicBezTo>
                <a:cubicBezTo>
                  <a:pt x="5647034" y="485138"/>
                  <a:pt x="5647510" y="485100"/>
                  <a:pt x="5647529" y="485090"/>
                </a:cubicBezTo>
                <a:lnTo>
                  <a:pt x="5642957" y="508151"/>
                </a:lnTo>
                <a:cubicBezTo>
                  <a:pt x="5642867" y="508180"/>
                  <a:pt x="5641848" y="508294"/>
                  <a:pt x="5639899" y="508494"/>
                </a:cubicBezTo>
                <a:cubicBezTo>
                  <a:pt x="5637952" y="508693"/>
                  <a:pt x="5635618" y="508808"/>
                  <a:pt x="5632899" y="508836"/>
                </a:cubicBezTo>
                <a:cubicBezTo>
                  <a:pt x="5628138" y="508936"/>
                  <a:pt x="5623449" y="508381"/>
                  <a:pt x="5618831" y="507170"/>
                </a:cubicBezTo>
                <a:cubicBezTo>
                  <a:pt x="5614214" y="505959"/>
                  <a:pt x="5610372" y="503493"/>
                  <a:pt x="5607303" y="499770"/>
                </a:cubicBezTo>
                <a:cubicBezTo>
                  <a:pt x="5604234" y="496047"/>
                  <a:pt x="5602641" y="490468"/>
                  <a:pt x="5602523" y="483032"/>
                </a:cubicBezTo>
                <a:cubicBezTo>
                  <a:pt x="5602523" y="481313"/>
                  <a:pt x="5602638" y="479436"/>
                  <a:pt x="5602866" y="477402"/>
                </a:cubicBezTo>
                <a:cubicBezTo>
                  <a:pt x="5603094" y="475368"/>
                  <a:pt x="5603437" y="473205"/>
                  <a:pt x="5603893" y="470914"/>
                </a:cubicBezTo>
                <a:lnTo>
                  <a:pt x="5623991" y="367333"/>
                </a:lnTo>
                <a:lnTo>
                  <a:pt x="5605949" y="367333"/>
                </a:lnTo>
                <a:close/>
                <a:moveTo>
                  <a:pt x="5139670" y="345644"/>
                </a:moveTo>
                <a:lnTo>
                  <a:pt x="5168917" y="345644"/>
                </a:lnTo>
                <a:lnTo>
                  <a:pt x="5163890" y="371448"/>
                </a:lnTo>
                <a:lnTo>
                  <a:pt x="5134643" y="371448"/>
                </a:lnTo>
                <a:close/>
                <a:moveTo>
                  <a:pt x="3005756" y="310140"/>
                </a:moveTo>
                <a:lnTo>
                  <a:pt x="3042932" y="310140"/>
                </a:lnTo>
                <a:lnTo>
                  <a:pt x="3034702" y="352507"/>
                </a:lnTo>
                <a:lnTo>
                  <a:pt x="3070364" y="352507"/>
                </a:lnTo>
                <a:lnTo>
                  <a:pt x="3064878" y="381425"/>
                </a:lnTo>
                <a:lnTo>
                  <a:pt x="3029216" y="381425"/>
                </a:lnTo>
                <a:lnTo>
                  <a:pt x="3016719" y="446678"/>
                </a:lnTo>
                <a:cubicBezTo>
                  <a:pt x="3016414" y="448558"/>
                  <a:pt x="3016186" y="450439"/>
                  <a:pt x="3016033" y="452319"/>
                </a:cubicBezTo>
                <a:cubicBezTo>
                  <a:pt x="3015881" y="454199"/>
                  <a:pt x="3015805" y="455775"/>
                  <a:pt x="3015805" y="457045"/>
                </a:cubicBezTo>
                <a:cubicBezTo>
                  <a:pt x="3016116" y="465793"/>
                  <a:pt x="3018770" y="471548"/>
                  <a:pt x="3023768" y="474311"/>
                </a:cubicBezTo>
                <a:cubicBezTo>
                  <a:pt x="3028765" y="477075"/>
                  <a:pt x="3034239" y="478332"/>
                  <a:pt x="3040189" y="478085"/>
                </a:cubicBezTo>
                <a:cubicBezTo>
                  <a:pt x="3042678" y="478059"/>
                  <a:pt x="3044710" y="477958"/>
                  <a:pt x="3046285" y="477780"/>
                </a:cubicBezTo>
                <a:cubicBezTo>
                  <a:pt x="3047860" y="477602"/>
                  <a:pt x="3048672" y="477500"/>
                  <a:pt x="3048723" y="477475"/>
                </a:cubicBezTo>
                <a:lnTo>
                  <a:pt x="3042627" y="508528"/>
                </a:lnTo>
                <a:cubicBezTo>
                  <a:pt x="3042481" y="508566"/>
                  <a:pt x="3041249" y="508718"/>
                  <a:pt x="3038932" y="508984"/>
                </a:cubicBezTo>
                <a:cubicBezTo>
                  <a:pt x="3036614" y="509251"/>
                  <a:pt x="3034086" y="509403"/>
                  <a:pt x="3031350" y="509441"/>
                </a:cubicBezTo>
                <a:cubicBezTo>
                  <a:pt x="3021845" y="509529"/>
                  <a:pt x="3012928" y="508135"/>
                  <a:pt x="3004599" y="505257"/>
                </a:cubicBezTo>
                <a:cubicBezTo>
                  <a:pt x="2996270" y="502379"/>
                  <a:pt x="2989498" y="497487"/>
                  <a:pt x="2984283" y="490581"/>
                </a:cubicBezTo>
                <a:cubicBezTo>
                  <a:pt x="2979069" y="483675"/>
                  <a:pt x="2976380" y="474225"/>
                  <a:pt x="2976219" y="462229"/>
                </a:cubicBezTo>
                <a:cubicBezTo>
                  <a:pt x="2976225" y="460088"/>
                  <a:pt x="2976365" y="457814"/>
                  <a:pt x="2976638" y="455406"/>
                </a:cubicBezTo>
                <a:cubicBezTo>
                  <a:pt x="2976911" y="452999"/>
                  <a:pt x="2977278" y="450496"/>
                  <a:pt x="2977741" y="447898"/>
                </a:cubicBezTo>
                <a:lnTo>
                  <a:pt x="2990835" y="381425"/>
                </a:lnTo>
                <a:lnTo>
                  <a:pt x="2966770" y="381425"/>
                </a:lnTo>
                <a:lnTo>
                  <a:pt x="2972561" y="352507"/>
                </a:lnTo>
                <a:lnTo>
                  <a:pt x="2997534" y="352507"/>
                </a:lnTo>
                <a:close/>
                <a:moveTo>
                  <a:pt x="3453983" y="291547"/>
                </a:moveTo>
                <a:lnTo>
                  <a:pt x="3516439" y="291547"/>
                </a:lnTo>
                <a:lnTo>
                  <a:pt x="3485044" y="454914"/>
                </a:lnTo>
                <a:cubicBezTo>
                  <a:pt x="3484581" y="456947"/>
                  <a:pt x="3484213" y="458979"/>
                  <a:pt x="3483939" y="461012"/>
                </a:cubicBezTo>
                <a:cubicBezTo>
                  <a:pt x="3483666" y="463044"/>
                  <a:pt x="3483527" y="464772"/>
                  <a:pt x="3483520" y="466195"/>
                </a:cubicBezTo>
                <a:cubicBezTo>
                  <a:pt x="3483571" y="470812"/>
                  <a:pt x="3484765" y="473924"/>
                  <a:pt x="3487102" y="475531"/>
                </a:cubicBezTo>
                <a:cubicBezTo>
                  <a:pt x="3489438" y="477138"/>
                  <a:pt x="3492613" y="477888"/>
                  <a:pt x="3496627" y="477780"/>
                </a:cubicBezTo>
                <a:cubicBezTo>
                  <a:pt x="3498786" y="477767"/>
                  <a:pt x="3500487" y="477716"/>
                  <a:pt x="3501732" y="477627"/>
                </a:cubicBezTo>
                <a:cubicBezTo>
                  <a:pt x="3502977" y="477539"/>
                  <a:pt x="3503612" y="477488"/>
                  <a:pt x="3503637" y="477475"/>
                </a:cubicBezTo>
                <a:lnTo>
                  <a:pt x="3497541" y="508223"/>
                </a:lnTo>
                <a:cubicBezTo>
                  <a:pt x="3497420" y="508261"/>
                  <a:pt x="3496062" y="508413"/>
                  <a:pt x="3493465" y="508680"/>
                </a:cubicBezTo>
                <a:cubicBezTo>
                  <a:pt x="3490867" y="508946"/>
                  <a:pt x="3487756" y="509098"/>
                  <a:pt x="3484130" y="509136"/>
                </a:cubicBezTo>
                <a:cubicBezTo>
                  <a:pt x="3477782" y="509270"/>
                  <a:pt x="3471530" y="508529"/>
                  <a:pt x="3465374" y="506915"/>
                </a:cubicBezTo>
                <a:cubicBezTo>
                  <a:pt x="3459218" y="505300"/>
                  <a:pt x="3454094" y="502011"/>
                  <a:pt x="3450002" y="497048"/>
                </a:cubicBezTo>
                <a:cubicBezTo>
                  <a:pt x="3445910" y="492084"/>
                  <a:pt x="3443786" y="484645"/>
                  <a:pt x="3443630" y="474731"/>
                </a:cubicBezTo>
                <a:cubicBezTo>
                  <a:pt x="3443630" y="472438"/>
                  <a:pt x="3443782" y="469936"/>
                  <a:pt x="3444086" y="467224"/>
                </a:cubicBezTo>
                <a:cubicBezTo>
                  <a:pt x="3444391" y="464511"/>
                  <a:pt x="3444848" y="461628"/>
                  <a:pt x="3445456" y="458573"/>
                </a:cubicBezTo>
                <a:lnTo>
                  <a:pt x="3472253" y="320465"/>
                </a:lnTo>
                <a:lnTo>
                  <a:pt x="3448197" y="320465"/>
                </a:lnTo>
                <a:close/>
                <a:moveTo>
                  <a:pt x="3264712" y="291547"/>
                </a:moveTo>
                <a:lnTo>
                  <a:pt x="3327196" y="291547"/>
                </a:lnTo>
                <a:lnTo>
                  <a:pt x="3314394" y="357374"/>
                </a:lnTo>
                <a:cubicBezTo>
                  <a:pt x="3313575" y="361288"/>
                  <a:pt x="3312775" y="364573"/>
                  <a:pt x="3311994" y="367231"/>
                </a:cubicBezTo>
                <a:cubicBezTo>
                  <a:pt x="3311213" y="369888"/>
                  <a:pt x="3310794" y="371271"/>
                  <a:pt x="3310737" y="371379"/>
                </a:cubicBezTo>
                <a:lnTo>
                  <a:pt x="3311346" y="371379"/>
                </a:lnTo>
                <a:cubicBezTo>
                  <a:pt x="3316852" y="364579"/>
                  <a:pt x="3323824" y="359150"/>
                  <a:pt x="3332263" y="355091"/>
                </a:cubicBezTo>
                <a:cubicBezTo>
                  <a:pt x="3340702" y="351031"/>
                  <a:pt x="3349580" y="348951"/>
                  <a:pt x="3358895" y="348849"/>
                </a:cubicBezTo>
                <a:cubicBezTo>
                  <a:pt x="3377606" y="349083"/>
                  <a:pt x="3392050" y="355009"/>
                  <a:pt x="3402227" y="366628"/>
                </a:cubicBezTo>
                <a:cubicBezTo>
                  <a:pt x="3412405" y="378247"/>
                  <a:pt x="3417557" y="394156"/>
                  <a:pt x="3417683" y="414356"/>
                </a:cubicBezTo>
                <a:cubicBezTo>
                  <a:pt x="3417430" y="433699"/>
                  <a:pt x="3413268" y="450638"/>
                  <a:pt x="3405197" y="465174"/>
                </a:cubicBezTo>
                <a:cubicBezTo>
                  <a:pt x="3397125" y="479710"/>
                  <a:pt x="3386667" y="491044"/>
                  <a:pt x="3373820" y="499176"/>
                </a:cubicBezTo>
                <a:cubicBezTo>
                  <a:pt x="3360974" y="507309"/>
                  <a:pt x="3347262" y="511442"/>
                  <a:pt x="3332683" y="511575"/>
                </a:cubicBezTo>
                <a:cubicBezTo>
                  <a:pt x="3323043" y="511594"/>
                  <a:pt x="3314128" y="509577"/>
                  <a:pt x="3305936" y="505524"/>
                </a:cubicBezTo>
                <a:cubicBezTo>
                  <a:pt x="3297745" y="501471"/>
                  <a:pt x="3291420" y="495268"/>
                  <a:pt x="3286962" y="486915"/>
                </a:cubicBezTo>
                <a:lnTo>
                  <a:pt x="3286353" y="486915"/>
                </a:lnTo>
                <a:cubicBezTo>
                  <a:pt x="3286366" y="487010"/>
                  <a:pt x="3286264" y="488114"/>
                  <a:pt x="3286048" y="490226"/>
                </a:cubicBezTo>
                <a:cubicBezTo>
                  <a:pt x="3285832" y="492338"/>
                  <a:pt x="3285426" y="494887"/>
                  <a:pt x="3284829" y="497875"/>
                </a:cubicBezTo>
                <a:lnTo>
                  <a:pt x="3283000" y="507917"/>
                </a:lnTo>
                <a:lnTo>
                  <a:pt x="3246729" y="507917"/>
                </a:lnTo>
                <a:lnTo>
                  <a:pt x="3283000" y="320465"/>
                </a:lnTo>
                <a:lnTo>
                  <a:pt x="3258921" y="320465"/>
                </a:lnTo>
                <a:close/>
                <a:moveTo>
                  <a:pt x="2905867" y="291547"/>
                </a:moveTo>
                <a:lnTo>
                  <a:pt x="2944863" y="291547"/>
                </a:lnTo>
                <a:lnTo>
                  <a:pt x="2938160" y="325951"/>
                </a:lnTo>
                <a:lnTo>
                  <a:pt x="2899165" y="325951"/>
                </a:lnTo>
                <a:close/>
                <a:moveTo>
                  <a:pt x="2129752" y="291547"/>
                </a:moveTo>
                <a:lnTo>
                  <a:pt x="2192236" y="291547"/>
                </a:lnTo>
                <a:lnTo>
                  <a:pt x="2160231" y="457655"/>
                </a:lnTo>
                <a:cubicBezTo>
                  <a:pt x="2159914" y="459211"/>
                  <a:pt x="2159634" y="460825"/>
                  <a:pt x="2159393" y="462495"/>
                </a:cubicBezTo>
                <a:cubicBezTo>
                  <a:pt x="2159152" y="464166"/>
                  <a:pt x="2159025" y="465703"/>
                  <a:pt x="2159012" y="467107"/>
                </a:cubicBezTo>
                <a:cubicBezTo>
                  <a:pt x="2159063" y="471764"/>
                  <a:pt x="2160257" y="475029"/>
                  <a:pt x="2162593" y="476902"/>
                </a:cubicBezTo>
                <a:cubicBezTo>
                  <a:pt x="2164930" y="478776"/>
                  <a:pt x="2168105" y="479678"/>
                  <a:pt x="2172119" y="479608"/>
                </a:cubicBezTo>
                <a:cubicBezTo>
                  <a:pt x="2173998" y="479583"/>
                  <a:pt x="2175573" y="479481"/>
                  <a:pt x="2176843" y="479304"/>
                </a:cubicBezTo>
                <a:cubicBezTo>
                  <a:pt x="2178113" y="479126"/>
                  <a:pt x="2178773" y="479024"/>
                  <a:pt x="2178824" y="478999"/>
                </a:cubicBezTo>
                <a:lnTo>
                  <a:pt x="2173033" y="507918"/>
                </a:lnTo>
                <a:cubicBezTo>
                  <a:pt x="2172931" y="507956"/>
                  <a:pt x="2171534" y="508108"/>
                  <a:pt x="2168842" y="508375"/>
                </a:cubicBezTo>
                <a:cubicBezTo>
                  <a:pt x="2166150" y="508641"/>
                  <a:pt x="2162772" y="508793"/>
                  <a:pt x="2158707" y="508831"/>
                </a:cubicBezTo>
                <a:cubicBezTo>
                  <a:pt x="2148439" y="509091"/>
                  <a:pt x="2139867" y="507430"/>
                  <a:pt x="2132990" y="503847"/>
                </a:cubicBezTo>
                <a:cubicBezTo>
                  <a:pt x="2126113" y="500264"/>
                  <a:pt x="2122188" y="493199"/>
                  <a:pt x="2121217" y="482653"/>
                </a:cubicBezTo>
                <a:lnTo>
                  <a:pt x="2120607" y="482653"/>
                </a:lnTo>
                <a:cubicBezTo>
                  <a:pt x="2115083" y="490917"/>
                  <a:pt x="2107691" y="497754"/>
                  <a:pt x="2098433" y="503164"/>
                </a:cubicBezTo>
                <a:cubicBezTo>
                  <a:pt x="2089175" y="508575"/>
                  <a:pt x="2079192" y="511378"/>
                  <a:pt x="2068487" y="511575"/>
                </a:cubicBezTo>
                <a:cubicBezTo>
                  <a:pt x="2049496" y="511347"/>
                  <a:pt x="2034925" y="505485"/>
                  <a:pt x="2024773" y="493987"/>
                </a:cubicBezTo>
                <a:cubicBezTo>
                  <a:pt x="2014621" y="482489"/>
                  <a:pt x="2009495" y="466719"/>
                  <a:pt x="2009393" y="446678"/>
                </a:cubicBezTo>
                <a:cubicBezTo>
                  <a:pt x="2009617" y="427135"/>
                  <a:pt x="2013704" y="410053"/>
                  <a:pt x="2021655" y="395430"/>
                </a:cubicBezTo>
                <a:cubicBezTo>
                  <a:pt x="2029605" y="380808"/>
                  <a:pt x="2040079" y="369421"/>
                  <a:pt x="2053075" y="361270"/>
                </a:cubicBezTo>
                <a:cubicBezTo>
                  <a:pt x="2066072" y="353119"/>
                  <a:pt x="2080252" y="348979"/>
                  <a:pt x="2095614" y="348849"/>
                </a:cubicBezTo>
                <a:cubicBezTo>
                  <a:pt x="2104230" y="348767"/>
                  <a:pt x="2112447" y="350454"/>
                  <a:pt x="2120264" y="353911"/>
                </a:cubicBezTo>
                <a:cubicBezTo>
                  <a:pt x="2128081" y="357368"/>
                  <a:pt x="2134088" y="363089"/>
                  <a:pt x="2138286" y="371074"/>
                </a:cubicBezTo>
                <a:lnTo>
                  <a:pt x="2138895" y="371074"/>
                </a:lnTo>
                <a:cubicBezTo>
                  <a:pt x="2138889" y="370967"/>
                  <a:pt x="2138978" y="369964"/>
                  <a:pt x="2139162" y="368068"/>
                </a:cubicBezTo>
                <a:cubicBezTo>
                  <a:pt x="2139346" y="366171"/>
                  <a:pt x="2139663" y="364028"/>
                  <a:pt x="2140115" y="361636"/>
                </a:cubicBezTo>
                <a:lnTo>
                  <a:pt x="2148039" y="320465"/>
                </a:lnTo>
                <a:lnTo>
                  <a:pt x="2123961" y="320465"/>
                </a:lnTo>
                <a:close/>
                <a:moveTo>
                  <a:pt x="1310858" y="291547"/>
                </a:moveTo>
                <a:lnTo>
                  <a:pt x="1373314" y="291547"/>
                </a:lnTo>
                <a:lnTo>
                  <a:pt x="1341919" y="454914"/>
                </a:lnTo>
                <a:cubicBezTo>
                  <a:pt x="1341456" y="456947"/>
                  <a:pt x="1341088" y="458979"/>
                  <a:pt x="1340815" y="461012"/>
                </a:cubicBezTo>
                <a:cubicBezTo>
                  <a:pt x="1340542" y="463044"/>
                  <a:pt x="1340402" y="464772"/>
                  <a:pt x="1340396" y="466195"/>
                </a:cubicBezTo>
                <a:cubicBezTo>
                  <a:pt x="1340446" y="470812"/>
                  <a:pt x="1341640" y="473924"/>
                  <a:pt x="1343977" y="475531"/>
                </a:cubicBezTo>
                <a:cubicBezTo>
                  <a:pt x="1346314" y="477138"/>
                  <a:pt x="1349489" y="477888"/>
                  <a:pt x="1353502" y="477780"/>
                </a:cubicBezTo>
                <a:cubicBezTo>
                  <a:pt x="1355661" y="477767"/>
                  <a:pt x="1357363" y="477716"/>
                  <a:pt x="1358607" y="477627"/>
                </a:cubicBezTo>
                <a:cubicBezTo>
                  <a:pt x="1359852" y="477539"/>
                  <a:pt x="1360487" y="477488"/>
                  <a:pt x="1360512" y="477475"/>
                </a:cubicBezTo>
                <a:lnTo>
                  <a:pt x="1354416" y="508223"/>
                </a:lnTo>
                <a:cubicBezTo>
                  <a:pt x="1354296" y="508261"/>
                  <a:pt x="1352937" y="508413"/>
                  <a:pt x="1350340" y="508680"/>
                </a:cubicBezTo>
                <a:cubicBezTo>
                  <a:pt x="1347742" y="508946"/>
                  <a:pt x="1344631" y="509098"/>
                  <a:pt x="1341006" y="509136"/>
                </a:cubicBezTo>
                <a:cubicBezTo>
                  <a:pt x="1334657" y="509270"/>
                  <a:pt x="1328405" y="508529"/>
                  <a:pt x="1322249" y="506915"/>
                </a:cubicBezTo>
                <a:cubicBezTo>
                  <a:pt x="1316093" y="505300"/>
                  <a:pt x="1310969" y="502011"/>
                  <a:pt x="1306877" y="497048"/>
                </a:cubicBezTo>
                <a:cubicBezTo>
                  <a:pt x="1302785" y="492084"/>
                  <a:pt x="1300661" y="484645"/>
                  <a:pt x="1300505" y="474731"/>
                </a:cubicBezTo>
                <a:cubicBezTo>
                  <a:pt x="1300505" y="472438"/>
                  <a:pt x="1300657" y="469936"/>
                  <a:pt x="1300961" y="467224"/>
                </a:cubicBezTo>
                <a:cubicBezTo>
                  <a:pt x="1301266" y="464511"/>
                  <a:pt x="1301723" y="461628"/>
                  <a:pt x="1302332" y="458573"/>
                </a:cubicBezTo>
                <a:lnTo>
                  <a:pt x="1329129" y="320465"/>
                </a:lnTo>
                <a:lnTo>
                  <a:pt x="1305072" y="320465"/>
                </a:lnTo>
                <a:close/>
                <a:moveTo>
                  <a:pt x="1121588" y="291547"/>
                </a:moveTo>
                <a:lnTo>
                  <a:pt x="1184071" y="291547"/>
                </a:lnTo>
                <a:lnTo>
                  <a:pt x="1171270" y="357374"/>
                </a:lnTo>
                <a:cubicBezTo>
                  <a:pt x="1170450" y="361288"/>
                  <a:pt x="1169650" y="364573"/>
                  <a:pt x="1168869" y="367231"/>
                </a:cubicBezTo>
                <a:cubicBezTo>
                  <a:pt x="1168088" y="369888"/>
                  <a:pt x="1167669" y="371271"/>
                  <a:pt x="1167612" y="371379"/>
                </a:cubicBezTo>
                <a:lnTo>
                  <a:pt x="1168222" y="371379"/>
                </a:lnTo>
                <a:cubicBezTo>
                  <a:pt x="1173727" y="364579"/>
                  <a:pt x="1180699" y="359150"/>
                  <a:pt x="1189138" y="355091"/>
                </a:cubicBezTo>
                <a:cubicBezTo>
                  <a:pt x="1197577" y="351031"/>
                  <a:pt x="1206455" y="348951"/>
                  <a:pt x="1215771" y="348849"/>
                </a:cubicBezTo>
                <a:cubicBezTo>
                  <a:pt x="1234481" y="349083"/>
                  <a:pt x="1248925" y="355009"/>
                  <a:pt x="1259103" y="366628"/>
                </a:cubicBezTo>
                <a:cubicBezTo>
                  <a:pt x="1269280" y="378247"/>
                  <a:pt x="1274432" y="394156"/>
                  <a:pt x="1274559" y="414356"/>
                </a:cubicBezTo>
                <a:cubicBezTo>
                  <a:pt x="1274305" y="433699"/>
                  <a:pt x="1270143" y="450638"/>
                  <a:pt x="1262072" y="465174"/>
                </a:cubicBezTo>
                <a:cubicBezTo>
                  <a:pt x="1254001" y="479710"/>
                  <a:pt x="1243542" y="491044"/>
                  <a:pt x="1230696" y="499176"/>
                </a:cubicBezTo>
                <a:cubicBezTo>
                  <a:pt x="1217849" y="507309"/>
                  <a:pt x="1204137" y="511442"/>
                  <a:pt x="1189558" y="511575"/>
                </a:cubicBezTo>
                <a:cubicBezTo>
                  <a:pt x="1179918" y="511594"/>
                  <a:pt x="1171003" y="509577"/>
                  <a:pt x="1162811" y="505524"/>
                </a:cubicBezTo>
                <a:cubicBezTo>
                  <a:pt x="1154620" y="501471"/>
                  <a:pt x="1148295" y="495268"/>
                  <a:pt x="1143837" y="486915"/>
                </a:cubicBezTo>
                <a:lnTo>
                  <a:pt x="1143228" y="486915"/>
                </a:lnTo>
                <a:cubicBezTo>
                  <a:pt x="1143241" y="487010"/>
                  <a:pt x="1143139" y="488114"/>
                  <a:pt x="1142923" y="490226"/>
                </a:cubicBezTo>
                <a:cubicBezTo>
                  <a:pt x="1142707" y="492338"/>
                  <a:pt x="1142301" y="494887"/>
                  <a:pt x="1141704" y="497875"/>
                </a:cubicBezTo>
                <a:lnTo>
                  <a:pt x="1139876" y="507917"/>
                </a:lnTo>
                <a:lnTo>
                  <a:pt x="1103605" y="507917"/>
                </a:lnTo>
                <a:lnTo>
                  <a:pt x="1139876" y="320465"/>
                </a:lnTo>
                <a:lnTo>
                  <a:pt x="1115796" y="320465"/>
                </a:lnTo>
                <a:close/>
                <a:moveTo>
                  <a:pt x="853402" y="291547"/>
                </a:moveTo>
                <a:lnTo>
                  <a:pt x="915886" y="291547"/>
                </a:lnTo>
                <a:lnTo>
                  <a:pt x="883882" y="457655"/>
                </a:lnTo>
                <a:cubicBezTo>
                  <a:pt x="883565" y="459211"/>
                  <a:pt x="883285" y="460825"/>
                  <a:pt x="883044" y="462495"/>
                </a:cubicBezTo>
                <a:cubicBezTo>
                  <a:pt x="882803" y="464166"/>
                  <a:pt x="882676" y="465703"/>
                  <a:pt x="882663" y="467107"/>
                </a:cubicBezTo>
                <a:cubicBezTo>
                  <a:pt x="882714" y="471764"/>
                  <a:pt x="883907" y="475029"/>
                  <a:pt x="886244" y="476902"/>
                </a:cubicBezTo>
                <a:cubicBezTo>
                  <a:pt x="888581" y="478776"/>
                  <a:pt x="891756" y="479678"/>
                  <a:pt x="895769" y="479608"/>
                </a:cubicBezTo>
                <a:cubicBezTo>
                  <a:pt x="897649" y="479583"/>
                  <a:pt x="899224" y="479481"/>
                  <a:pt x="900493" y="479304"/>
                </a:cubicBezTo>
                <a:cubicBezTo>
                  <a:pt x="901764" y="479126"/>
                  <a:pt x="902424" y="479024"/>
                  <a:pt x="902475" y="478999"/>
                </a:cubicBezTo>
                <a:lnTo>
                  <a:pt x="896684" y="507918"/>
                </a:lnTo>
                <a:cubicBezTo>
                  <a:pt x="896582" y="507956"/>
                  <a:pt x="895185" y="508108"/>
                  <a:pt x="892493" y="508375"/>
                </a:cubicBezTo>
                <a:cubicBezTo>
                  <a:pt x="889800" y="508641"/>
                  <a:pt x="886422" y="508793"/>
                  <a:pt x="882358" y="508831"/>
                </a:cubicBezTo>
                <a:cubicBezTo>
                  <a:pt x="872090" y="509091"/>
                  <a:pt x="863517" y="507430"/>
                  <a:pt x="856641" y="503847"/>
                </a:cubicBezTo>
                <a:cubicBezTo>
                  <a:pt x="849763" y="500264"/>
                  <a:pt x="845839" y="493199"/>
                  <a:pt x="844868" y="482653"/>
                </a:cubicBezTo>
                <a:lnTo>
                  <a:pt x="844258" y="482653"/>
                </a:lnTo>
                <a:cubicBezTo>
                  <a:pt x="838734" y="490917"/>
                  <a:pt x="831342" y="497754"/>
                  <a:pt x="822084" y="503164"/>
                </a:cubicBezTo>
                <a:cubicBezTo>
                  <a:pt x="812826" y="508575"/>
                  <a:pt x="802844" y="511378"/>
                  <a:pt x="792137" y="511575"/>
                </a:cubicBezTo>
                <a:cubicBezTo>
                  <a:pt x="773147" y="511347"/>
                  <a:pt x="758576" y="505485"/>
                  <a:pt x="748424" y="493987"/>
                </a:cubicBezTo>
                <a:cubicBezTo>
                  <a:pt x="738272" y="482489"/>
                  <a:pt x="733145" y="466719"/>
                  <a:pt x="733044" y="446678"/>
                </a:cubicBezTo>
                <a:cubicBezTo>
                  <a:pt x="733268" y="427135"/>
                  <a:pt x="737355" y="410053"/>
                  <a:pt x="745305" y="395430"/>
                </a:cubicBezTo>
                <a:cubicBezTo>
                  <a:pt x="753256" y="380808"/>
                  <a:pt x="763729" y="369421"/>
                  <a:pt x="776726" y="361270"/>
                </a:cubicBezTo>
                <a:cubicBezTo>
                  <a:pt x="789723" y="353119"/>
                  <a:pt x="803903" y="348979"/>
                  <a:pt x="819264" y="348849"/>
                </a:cubicBezTo>
                <a:cubicBezTo>
                  <a:pt x="827881" y="348767"/>
                  <a:pt x="836098" y="350454"/>
                  <a:pt x="843915" y="353911"/>
                </a:cubicBezTo>
                <a:cubicBezTo>
                  <a:pt x="851732" y="357368"/>
                  <a:pt x="857739" y="363089"/>
                  <a:pt x="861936" y="371074"/>
                </a:cubicBezTo>
                <a:lnTo>
                  <a:pt x="862546" y="371074"/>
                </a:lnTo>
                <a:cubicBezTo>
                  <a:pt x="862540" y="370967"/>
                  <a:pt x="862629" y="369964"/>
                  <a:pt x="862813" y="368068"/>
                </a:cubicBezTo>
                <a:cubicBezTo>
                  <a:pt x="862997" y="366171"/>
                  <a:pt x="863314" y="364028"/>
                  <a:pt x="863765" y="361636"/>
                </a:cubicBezTo>
                <a:lnTo>
                  <a:pt x="871690" y="320465"/>
                </a:lnTo>
                <a:lnTo>
                  <a:pt x="847611" y="320465"/>
                </a:lnTo>
                <a:close/>
                <a:moveTo>
                  <a:pt x="406723" y="288804"/>
                </a:moveTo>
                <a:cubicBezTo>
                  <a:pt x="411357" y="288855"/>
                  <a:pt x="415038" y="289058"/>
                  <a:pt x="417768" y="289413"/>
                </a:cubicBezTo>
                <a:cubicBezTo>
                  <a:pt x="420497" y="289768"/>
                  <a:pt x="421894" y="289972"/>
                  <a:pt x="421958" y="290023"/>
                </a:cubicBezTo>
                <a:lnTo>
                  <a:pt x="415559" y="321076"/>
                </a:lnTo>
                <a:cubicBezTo>
                  <a:pt x="415521" y="321038"/>
                  <a:pt x="414607" y="320885"/>
                  <a:pt x="412817" y="320618"/>
                </a:cubicBezTo>
                <a:cubicBezTo>
                  <a:pt x="411026" y="320351"/>
                  <a:pt x="408589" y="320198"/>
                  <a:pt x="405504" y="320160"/>
                </a:cubicBezTo>
                <a:cubicBezTo>
                  <a:pt x="400318" y="319734"/>
                  <a:pt x="394312" y="320968"/>
                  <a:pt x="387488" y="323860"/>
                </a:cubicBezTo>
                <a:cubicBezTo>
                  <a:pt x="380664" y="326753"/>
                  <a:pt x="375802" y="333861"/>
                  <a:pt x="372900" y="345183"/>
                </a:cubicBezTo>
                <a:lnTo>
                  <a:pt x="371377" y="352507"/>
                </a:lnTo>
                <a:lnTo>
                  <a:pt x="406723" y="352507"/>
                </a:lnTo>
                <a:lnTo>
                  <a:pt x="401238" y="381425"/>
                </a:lnTo>
                <a:lnTo>
                  <a:pt x="365892" y="381425"/>
                </a:lnTo>
                <a:lnTo>
                  <a:pt x="341516" y="507917"/>
                </a:lnTo>
                <a:lnTo>
                  <a:pt x="302819" y="507917"/>
                </a:lnTo>
                <a:lnTo>
                  <a:pt x="327195" y="381425"/>
                </a:lnTo>
                <a:lnTo>
                  <a:pt x="303429" y="381425"/>
                </a:lnTo>
                <a:lnTo>
                  <a:pt x="308913" y="352507"/>
                </a:lnTo>
                <a:lnTo>
                  <a:pt x="332680" y="352507"/>
                </a:lnTo>
                <a:lnTo>
                  <a:pt x="334204" y="346099"/>
                </a:lnTo>
                <a:cubicBezTo>
                  <a:pt x="337886" y="329367"/>
                  <a:pt x="344131" y="316874"/>
                  <a:pt x="352937" y="308622"/>
                </a:cubicBezTo>
                <a:cubicBezTo>
                  <a:pt x="361743" y="300369"/>
                  <a:pt x="371125" y="294944"/>
                  <a:pt x="381082" y="292347"/>
                </a:cubicBezTo>
                <a:cubicBezTo>
                  <a:pt x="391040" y="289750"/>
                  <a:pt x="399586" y="288569"/>
                  <a:pt x="406723" y="288804"/>
                </a:cubicBezTo>
                <a:close/>
                <a:moveTo>
                  <a:pt x="292422" y="288804"/>
                </a:moveTo>
                <a:cubicBezTo>
                  <a:pt x="297057" y="288855"/>
                  <a:pt x="300739" y="289058"/>
                  <a:pt x="303468" y="289413"/>
                </a:cubicBezTo>
                <a:cubicBezTo>
                  <a:pt x="306198" y="289768"/>
                  <a:pt x="307594" y="289972"/>
                  <a:pt x="307658" y="290023"/>
                </a:cubicBezTo>
                <a:lnTo>
                  <a:pt x="301259" y="321076"/>
                </a:lnTo>
                <a:cubicBezTo>
                  <a:pt x="301221" y="321038"/>
                  <a:pt x="300307" y="320885"/>
                  <a:pt x="298517" y="320618"/>
                </a:cubicBezTo>
                <a:cubicBezTo>
                  <a:pt x="296727" y="320351"/>
                  <a:pt x="294289" y="320198"/>
                  <a:pt x="291203" y="320160"/>
                </a:cubicBezTo>
                <a:cubicBezTo>
                  <a:pt x="286017" y="319734"/>
                  <a:pt x="280012" y="320968"/>
                  <a:pt x="273188" y="323860"/>
                </a:cubicBezTo>
                <a:cubicBezTo>
                  <a:pt x="266364" y="326753"/>
                  <a:pt x="261502" y="333861"/>
                  <a:pt x="258600" y="345183"/>
                </a:cubicBezTo>
                <a:lnTo>
                  <a:pt x="257077" y="352507"/>
                </a:lnTo>
                <a:lnTo>
                  <a:pt x="292422" y="352507"/>
                </a:lnTo>
                <a:lnTo>
                  <a:pt x="286938" y="381425"/>
                </a:lnTo>
                <a:lnTo>
                  <a:pt x="251592" y="381425"/>
                </a:lnTo>
                <a:lnTo>
                  <a:pt x="227216" y="507917"/>
                </a:lnTo>
                <a:lnTo>
                  <a:pt x="188519" y="507917"/>
                </a:lnTo>
                <a:lnTo>
                  <a:pt x="212895" y="381425"/>
                </a:lnTo>
                <a:lnTo>
                  <a:pt x="189128" y="381425"/>
                </a:lnTo>
                <a:lnTo>
                  <a:pt x="194613" y="352507"/>
                </a:lnTo>
                <a:lnTo>
                  <a:pt x="218380" y="352507"/>
                </a:lnTo>
                <a:lnTo>
                  <a:pt x="219903" y="346099"/>
                </a:lnTo>
                <a:cubicBezTo>
                  <a:pt x="223586" y="329367"/>
                  <a:pt x="229831" y="316874"/>
                  <a:pt x="238637" y="308622"/>
                </a:cubicBezTo>
                <a:cubicBezTo>
                  <a:pt x="247443" y="300369"/>
                  <a:pt x="256825" y="294944"/>
                  <a:pt x="266783" y="292347"/>
                </a:cubicBezTo>
                <a:cubicBezTo>
                  <a:pt x="276740" y="289750"/>
                  <a:pt x="285286" y="288569"/>
                  <a:pt x="292422" y="288804"/>
                </a:cubicBezTo>
                <a:close/>
                <a:moveTo>
                  <a:pt x="3026044" y="110615"/>
                </a:moveTo>
                <a:cubicBezTo>
                  <a:pt x="3021323" y="110519"/>
                  <a:pt x="3015543" y="110965"/>
                  <a:pt x="3008703" y="111954"/>
                </a:cubicBezTo>
                <a:cubicBezTo>
                  <a:pt x="3001864" y="112942"/>
                  <a:pt x="2995762" y="115049"/>
                  <a:pt x="2990397" y="118275"/>
                </a:cubicBezTo>
                <a:cubicBezTo>
                  <a:pt x="2985032" y="121500"/>
                  <a:pt x="2982200" y="126421"/>
                  <a:pt x="2981900" y="133036"/>
                </a:cubicBezTo>
                <a:cubicBezTo>
                  <a:pt x="2981872" y="136992"/>
                  <a:pt x="2983016" y="140176"/>
                  <a:pt x="2985332" y="142587"/>
                </a:cubicBezTo>
                <a:cubicBezTo>
                  <a:pt x="2987647" y="144999"/>
                  <a:pt x="2991307" y="146238"/>
                  <a:pt x="2996310" y="146305"/>
                </a:cubicBezTo>
                <a:cubicBezTo>
                  <a:pt x="3001629" y="146172"/>
                  <a:pt x="3006621" y="144455"/>
                  <a:pt x="3011287" y="141153"/>
                </a:cubicBezTo>
                <a:cubicBezTo>
                  <a:pt x="3015953" y="137851"/>
                  <a:pt x="3019946" y="133762"/>
                  <a:pt x="3023265" y="128884"/>
                </a:cubicBezTo>
                <a:cubicBezTo>
                  <a:pt x="3026584" y="124006"/>
                  <a:pt x="3028883" y="119136"/>
                  <a:pt x="3030161" y="114275"/>
                </a:cubicBezTo>
                <a:lnTo>
                  <a:pt x="3031076" y="110615"/>
                </a:lnTo>
                <a:close/>
                <a:moveTo>
                  <a:pt x="1673494" y="110615"/>
                </a:moveTo>
                <a:cubicBezTo>
                  <a:pt x="1668773" y="110519"/>
                  <a:pt x="1662993" y="110965"/>
                  <a:pt x="1656153" y="111954"/>
                </a:cubicBezTo>
                <a:cubicBezTo>
                  <a:pt x="1649314" y="112942"/>
                  <a:pt x="1643212" y="115049"/>
                  <a:pt x="1637847" y="118275"/>
                </a:cubicBezTo>
                <a:cubicBezTo>
                  <a:pt x="1632482" y="121500"/>
                  <a:pt x="1629650" y="126421"/>
                  <a:pt x="1629351" y="133036"/>
                </a:cubicBezTo>
                <a:cubicBezTo>
                  <a:pt x="1629322" y="136992"/>
                  <a:pt x="1630466" y="140176"/>
                  <a:pt x="1632781" y="142587"/>
                </a:cubicBezTo>
                <a:cubicBezTo>
                  <a:pt x="1635097" y="144999"/>
                  <a:pt x="1638757" y="146238"/>
                  <a:pt x="1643760" y="146305"/>
                </a:cubicBezTo>
                <a:cubicBezTo>
                  <a:pt x="1649079" y="146172"/>
                  <a:pt x="1654071" y="144455"/>
                  <a:pt x="1658738" y="141153"/>
                </a:cubicBezTo>
                <a:cubicBezTo>
                  <a:pt x="1663404" y="137851"/>
                  <a:pt x="1667397" y="133762"/>
                  <a:pt x="1670715" y="128884"/>
                </a:cubicBezTo>
                <a:cubicBezTo>
                  <a:pt x="1674035" y="124006"/>
                  <a:pt x="1676334" y="119136"/>
                  <a:pt x="1677611" y="114275"/>
                </a:cubicBezTo>
                <a:lnTo>
                  <a:pt x="1678526" y="110615"/>
                </a:lnTo>
                <a:close/>
                <a:moveTo>
                  <a:pt x="4346519" y="70610"/>
                </a:moveTo>
                <a:cubicBezTo>
                  <a:pt x="4336665" y="70958"/>
                  <a:pt x="4328083" y="75522"/>
                  <a:pt x="4320773" y="84303"/>
                </a:cubicBezTo>
                <a:cubicBezTo>
                  <a:pt x="4313462" y="93083"/>
                  <a:pt x="4309624" y="103994"/>
                  <a:pt x="4309257" y="117034"/>
                </a:cubicBezTo>
                <a:cubicBezTo>
                  <a:pt x="4309224" y="124433"/>
                  <a:pt x="4311062" y="130617"/>
                  <a:pt x="4314772" y="135586"/>
                </a:cubicBezTo>
                <a:cubicBezTo>
                  <a:pt x="4318482" y="140556"/>
                  <a:pt x="4324264" y="143138"/>
                  <a:pt x="4332117" y="143333"/>
                </a:cubicBezTo>
                <a:cubicBezTo>
                  <a:pt x="4338121" y="143302"/>
                  <a:pt x="4343969" y="141459"/>
                  <a:pt x="4349660" y="137802"/>
                </a:cubicBezTo>
                <a:cubicBezTo>
                  <a:pt x="4355351" y="134146"/>
                  <a:pt x="4360064" y="128864"/>
                  <a:pt x="4363799" y="121955"/>
                </a:cubicBezTo>
                <a:cubicBezTo>
                  <a:pt x="4367534" y="115046"/>
                  <a:pt x="4369471" y="106698"/>
                  <a:pt x="4369607" y="96909"/>
                </a:cubicBezTo>
                <a:cubicBezTo>
                  <a:pt x="4369560" y="88710"/>
                  <a:pt x="4367540" y="82297"/>
                  <a:pt x="4363549" y="77671"/>
                </a:cubicBezTo>
                <a:cubicBezTo>
                  <a:pt x="4359558" y="73045"/>
                  <a:pt x="4353882" y="70691"/>
                  <a:pt x="4346519" y="70610"/>
                </a:cubicBezTo>
                <a:close/>
                <a:moveTo>
                  <a:pt x="3779181" y="70610"/>
                </a:moveTo>
                <a:cubicBezTo>
                  <a:pt x="3773323" y="70645"/>
                  <a:pt x="3767563" y="72506"/>
                  <a:pt x="3761901" y="76192"/>
                </a:cubicBezTo>
                <a:cubicBezTo>
                  <a:pt x="3756238" y="79878"/>
                  <a:pt x="3751527" y="85177"/>
                  <a:pt x="3747770" y="92090"/>
                </a:cubicBezTo>
                <a:cubicBezTo>
                  <a:pt x="3744012" y="99003"/>
                  <a:pt x="3742062" y="107317"/>
                  <a:pt x="3741919" y="117034"/>
                </a:cubicBezTo>
                <a:cubicBezTo>
                  <a:pt x="3741981" y="125233"/>
                  <a:pt x="3744029" y="131646"/>
                  <a:pt x="3748063" y="136273"/>
                </a:cubicBezTo>
                <a:cubicBezTo>
                  <a:pt x="3752096" y="140899"/>
                  <a:pt x="3757745" y="143252"/>
                  <a:pt x="3765008" y="143333"/>
                </a:cubicBezTo>
                <a:cubicBezTo>
                  <a:pt x="3771657" y="143215"/>
                  <a:pt x="3777790" y="141013"/>
                  <a:pt x="3783406" y="136727"/>
                </a:cubicBezTo>
                <a:cubicBezTo>
                  <a:pt x="3789022" y="132441"/>
                  <a:pt x="3793546" y="126783"/>
                  <a:pt x="3796978" y="119753"/>
                </a:cubicBezTo>
                <a:cubicBezTo>
                  <a:pt x="3800410" y="112723"/>
                  <a:pt x="3802174" y="105032"/>
                  <a:pt x="3802270" y="96680"/>
                </a:cubicBezTo>
                <a:cubicBezTo>
                  <a:pt x="3802308" y="89391"/>
                  <a:pt x="3800460" y="83273"/>
                  <a:pt x="3796726" y="78328"/>
                </a:cubicBezTo>
                <a:cubicBezTo>
                  <a:pt x="3792992" y="73383"/>
                  <a:pt x="3787144" y="70810"/>
                  <a:pt x="3779181" y="70610"/>
                </a:cubicBezTo>
                <a:close/>
                <a:moveTo>
                  <a:pt x="1959906" y="70610"/>
                </a:moveTo>
                <a:cubicBezTo>
                  <a:pt x="1954049" y="70645"/>
                  <a:pt x="1948289" y="72506"/>
                  <a:pt x="1942626" y="76192"/>
                </a:cubicBezTo>
                <a:cubicBezTo>
                  <a:pt x="1936963" y="79878"/>
                  <a:pt x="1932253" y="85177"/>
                  <a:pt x="1928495" y="92090"/>
                </a:cubicBezTo>
                <a:cubicBezTo>
                  <a:pt x="1924737" y="99003"/>
                  <a:pt x="1922787" y="107317"/>
                  <a:pt x="1922645" y="117034"/>
                </a:cubicBezTo>
                <a:cubicBezTo>
                  <a:pt x="1922706" y="125233"/>
                  <a:pt x="1924754" y="131646"/>
                  <a:pt x="1928788" y="136273"/>
                </a:cubicBezTo>
                <a:cubicBezTo>
                  <a:pt x="1932822" y="140899"/>
                  <a:pt x="1938470" y="143252"/>
                  <a:pt x="1945733" y="143333"/>
                </a:cubicBezTo>
                <a:cubicBezTo>
                  <a:pt x="1952382" y="143215"/>
                  <a:pt x="1958516" y="141013"/>
                  <a:pt x="1964131" y="136727"/>
                </a:cubicBezTo>
                <a:cubicBezTo>
                  <a:pt x="1969747" y="132441"/>
                  <a:pt x="1974272" y="126783"/>
                  <a:pt x="1977703" y="119753"/>
                </a:cubicBezTo>
                <a:cubicBezTo>
                  <a:pt x="1981135" y="112723"/>
                  <a:pt x="1982899" y="105032"/>
                  <a:pt x="1982995" y="96680"/>
                </a:cubicBezTo>
                <a:cubicBezTo>
                  <a:pt x="1983033" y="89391"/>
                  <a:pt x="1981185" y="83273"/>
                  <a:pt x="1977451" y="78328"/>
                </a:cubicBezTo>
                <a:cubicBezTo>
                  <a:pt x="1973718" y="73383"/>
                  <a:pt x="1967869" y="70810"/>
                  <a:pt x="1959906" y="70610"/>
                </a:cubicBezTo>
                <a:close/>
                <a:moveTo>
                  <a:pt x="4660071" y="70381"/>
                </a:moveTo>
                <a:cubicBezTo>
                  <a:pt x="4652997" y="70455"/>
                  <a:pt x="4646257" y="72392"/>
                  <a:pt x="4639852" y="76192"/>
                </a:cubicBezTo>
                <a:cubicBezTo>
                  <a:pt x="4633447" y="79992"/>
                  <a:pt x="4628199" y="85215"/>
                  <a:pt x="4624106" y="91861"/>
                </a:cubicBezTo>
                <a:cubicBezTo>
                  <a:pt x="4620014" y="98507"/>
                  <a:pt x="4617899" y="106136"/>
                  <a:pt x="4617762" y="114747"/>
                </a:cubicBezTo>
                <a:cubicBezTo>
                  <a:pt x="4617905" y="123533"/>
                  <a:pt x="4620535" y="130431"/>
                  <a:pt x="4625652" y="135444"/>
                </a:cubicBezTo>
                <a:cubicBezTo>
                  <a:pt x="4630769" y="140456"/>
                  <a:pt x="4637516" y="143009"/>
                  <a:pt x="4645891" y="143105"/>
                </a:cubicBezTo>
                <a:cubicBezTo>
                  <a:pt x="4652965" y="143038"/>
                  <a:pt x="4659705" y="141138"/>
                  <a:pt x="4666110" y="137404"/>
                </a:cubicBezTo>
                <a:cubicBezTo>
                  <a:pt x="4672515" y="133671"/>
                  <a:pt x="4677763" y="128501"/>
                  <a:pt x="4681856" y="121896"/>
                </a:cubicBezTo>
                <a:cubicBezTo>
                  <a:pt x="4685948" y="115291"/>
                  <a:pt x="4688063" y="107648"/>
                  <a:pt x="4688200" y="98967"/>
                </a:cubicBezTo>
                <a:cubicBezTo>
                  <a:pt x="4688057" y="90272"/>
                  <a:pt x="4685427" y="83364"/>
                  <a:pt x="4680310" y="78243"/>
                </a:cubicBezTo>
                <a:cubicBezTo>
                  <a:pt x="4675193" y="73121"/>
                  <a:pt x="4668446" y="70500"/>
                  <a:pt x="4660071" y="70381"/>
                </a:cubicBezTo>
                <a:close/>
                <a:moveTo>
                  <a:pt x="3574221" y="70381"/>
                </a:moveTo>
                <a:cubicBezTo>
                  <a:pt x="3567146" y="70455"/>
                  <a:pt x="3560407" y="72392"/>
                  <a:pt x="3554002" y="76192"/>
                </a:cubicBezTo>
                <a:cubicBezTo>
                  <a:pt x="3547597" y="79992"/>
                  <a:pt x="3542349" y="85215"/>
                  <a:pt x="3538256" y="91861"/>
                </a:cubicBezTo>
                <a:cubicBezTo>
                  <a:pt x="3534164" y="98507"/>
                  <a:pt x="3532049" y="106136"/>
                  <a:pt x="3531912" y="114747"/>
                </a:cubicBezTo>
                <a:cubicBezTo>
                  <a:pt x="3532055" y="123533"/>
                  <a:pt x="3534685" y="130431"/>
                  <a:pt x="3539802" y="135444"/>
                </a:cubicBezTo>
                <a:cubicBezTo>
                  <a:pt x="3544919" y="140456"/>
                  <a:pt x="3551665" y="143009"/>
                  <a:pt x="3560042" y="143105"/>
                </a:cubicBezTo>
                <a:cubicBezTo>
                  <a:pt x="3567115" y="143038"/>
                  <a:pt x="3573855" y="141138"/>
                  <a:pt x="3580260" y="137404"/>
                </a:cubicBezTo>
                <a:cubicBezTo>
                  <a:pt x="3586664" y="133671"/>
                  <a:pt x="3591913" y="128501"/>
                  <a:pt x="3596005" y="121896"/>
                </a:cubicBezTo>
                <a:cubicBezTo>
                  <a:pt x="3600098" y="115291"/>
                  <a:pt x="3602213" y="107648"/>
                  <a:pt x="3602350" y="98967"/>
                </a:cubicBezTo>
                <a:cubicBezTo>
                  <a:pt x="3602206" y="90272"/>
                  <a:pt x="3599577" y="83364"/>
                  <a:pt x="3594460" y="78243"/>
                </a:cubicBezTo>
                <a:cubicBezTo>
                  <a:pt x="3589343" y="73121"/>
                  <a:pt x="3582596" y="70500"/>
                  <a:pt x="3574221" y="70381"/>
                </a:cubicBezTo>
                <a:close/>
                <a:moveTo>
                  <a:pt x="2164521" y="70381"/>
                </a:moveTo>
                <a:cubicBezTo>
                  <a:pt x="2157447" y="70455"/>
                  <a:pt x="2150707" y="72392"/>
                  <a:pt x="2144302" y="76192"/>
                </a:cubicBezTo>
                <a:cubicBezTo>
                  <a:pt x="2137897" y="79992"/>
                  <a:pt x="2132649" y="85215"/>
                  <a:pt x="2128557" y="91861"/>
                </a:cubicBezTo>
                <a:cubicBezTo>
                  <a:pt x="2124464" y="98507"/>
                  <a:pt x="2122349" y="106136"/>
                  <a:pt x="2122212" y="114747"/>
                </a:cubicBezTo>
                <a:cubicBezTo>
                  <a:pt x="2122355" y="123533"/>
                  <a:pt x="2124985" y="130431"/>
                  <a:pt x="2130102" y="135444"/>
                </a:cubicBezTo>
                <a:cubicBezTo>
                  <a:pt x="2135219" y="140456"/>
                  <a:pt x="2141966" y="143009"/>
                  <a:pt x="2150341" y="143105"/>
                </a:cubicBezTo>
                <a:cubicBezTo>
                  <a:pt x="2157415" y="143038"/>
                  <a:pt x="2164155" y="141138"/>
                  <a:pt x="2170560" y="137404"/>
                </a:cubicBezTo>
                <a:cubicBezTo>
                  <a:pt x="2176964" y="133671"/>
                  <a:pt x="2182214" y="128501"/>
                  <a:pt x="2186306" y="121896"/>
                </a:cubicBezTo>
                <a:cubicBezTo>
                  <a:pt x="2190398" y="115291"/>
                  <a:pt x="2192513" y="107648"/>
                  <a:pt x="2192650" y="98967"/>
                </a:cubicBezTo>
                <a:cubicBezTo>
                  <a:pt x="2192507" y="90272"/>
                  <a:pt x="2189877" y="83364"/>
                  <a:pt x="2184760" y="78243"/>
                </a:cubicBezTo>
                <a:cubicBezTo>
                  <a:pt x="2179643" y="73121"/>
                  <a:pt x="2172897" y="70500"/>
                  <a:pt x="2164521" y="70381"/>
                </a:cubicBezTo>
                <a:close/>
                <a:moveTo>
                  <a:pt x="259522" y="70381"/>
                </a:moveTo>
                <a:cubicBezTo>
                  <a:pt x="252447" y="70455"/>
                  <a:pt x="245708" y="72392"/>
                  <a:pt x="239304" y="76192"/>
                </a:cubicBezTo>
                <a:cubicBezTo>
                  <a:pt x="232899" y="79992"/>
                  <a:pt x="227650" y="85215"/>
                  <a:pt x="223558" y="91861"/>
                </a:cubicBezTo>
                <a:cubicBezTo>
                  <a:pt x="219465" y="98507"/>
                  <a:pt x="217350" y="106136"/>
                  <a:pt x="217213" y="114747"/>
                </a:cubicBezTo>
                <a:cubicBezTo>
                  <a:pt x="217356" y="123533"/>
                  <a:pt x="219986" y="130431"/>
                  <a:pt x="225103" y="135444"/>
                </a:cubicBezTo>
                <a:cubicBezTo>
                  <a:pt x="230220" y="140456"/>
                  <a:pt x="236967" y="143009"/>
                  <a:pt x="245342" y="143105"/>
                </a:cubicBezTo>
                <a:cubicBezTo>
                  <a:pt x="252416" y="143038"/>
                  <a:pt x="259156" y="141138"/>
                  <a:pt x="265561" y="137404"/>
                </a:cubicBezTo>
                <a:cubicBezTo>
                  <a:pt x="271965" y="133671"/>
                  <a:pt x="277214" y="128501"/>
                  <a:pt x="281307" y="121896"/>
                </a:cubicBezTo>
                <a:cubicBezTo>
                  <a:pt x="285399" y="115291"/>
                  <a:pt x="287514" y="107648"/>
                  <a:pt x="287651" y="98967"/>
                </a:cubicBezTo>
                <a:cubicBezTo>
                  <a:pt x="287508" y="90272"/>
                  <a:pt x="284877" y="83364"/>
                  <a:pt x="279761" y="78243"/>
                </a:cubicBezTo>
                <a:cubicBezTo>
                  <a:pt x="274644" y="73121"/>
                  <a:pt x="267897" y="70500"/>
                  <a:pt x="259522" y="70381"/>
                </a:cubicBezTo>
                <a:close/>
                <a:moveTo>
                  <a:pt x="5246050" y="68095"/>
                </a:moveTo>
                <a:cubicBezTo>
                  <a:pt x="5238622" y="68191"/>
                  <a:pt x="5231980" y="70517"/>
                  <a:pt x="5226123" y="75075"/>
                </a:cubicBezTo>
                <a:cubicBezTo>
                  <a:pt x="5220267" y="79634"/>
                  <a:pt x="5215855" y="85851"/>
                  <a:pt x="5212887" y="93727"/>
                </a:cubicBezTo>
                <a:lnTo>
                  <a:pt x="5264119" y="93727"/>
                </a:lnTo>
                <a:cubicBezTo>
                  <a:pt x="5264137" y="93632"/>
                  <a:pt x="5264214" y="92907"/>
                  <a:pt x="5264347" y="91553"/>
                </a:cubicBezTo>
                <a:cubicBezTo>
                  <a:pt x="5264481" y="90199"/>
                  <a:pt x="5264557" y="88788"/>
                  <a:pt x="5264576" y="87319"/>
                </a:cubicBezTo>
                <a:cubicBezTo>
                  <a:pt x="5264505" y="81212"/>
                  <a:pt x="5262818" y="76492"/>
                  <a:pt x="5259516" y="73159"/>
                </a:cubicBezTo>
                <a:cubicBezTo>
                  <a:pt x="5256214" y="69826"/>
                  <a:pt x="5251725" y="68138"/>
                  <a:pt x="5246050" y="68095"/>
                </a:cubicBezTo>
                <a:close/>
                <a:moveTo>
                  <a:pt x="3931600" y="68095"/>
                </a:moveTo>
                <a:cubicBezTo>
                  <a:pt x="3924172" y="68191"/>
                  <a:pt x="3917529" y="70517"/>
                  <a:pt x="3911673" y="75075"/>
                </a:cubicBezTo>
                <a:cubicBezTo>
                  <a:pt x="3905817" y="79634"/>
                  <a:pt x="3901405" y="85851"/>
                  <a:pt x="3898436" y="93727"/>
                </a:cubicBezTo>
                <a:lnTo>
                  <a:pt x="3949669" y="93727"/>
                </a:lnTo>
                <a:cubicBezTo>
                  <a:pt x="3949688" y="93632"/>
                  <a:pt x="3949764" y="92907"/>
                  <a:pt x="3949897" y="91553"/>
                </a:cubicBezTo>
                <a:cubicBezTo>
                  <a:pt x="3950031" y="90199"/>
                  <a:pt x="3950107" y="88788"/>
                  <a:pt x="3950126" y="87319"/>
                </a:cubicBezTo>
                <a:cubicBezTo>
                  <a:pt x="3950055" y="81212"/>
                  <a:pt x="3948368" y="76492"/>
                  <a:pt x="3945066" y="73159"/>
                </a:cubicBezTo>
                <a:cubicBezTo>
                  <a:pt x="3941764" y="69826"/>
                  <a:pt x="3937275" y="68138"/>
                  <a:pt x="3931600" y="68095"/>
                </a:cubicBezTo>
                <a:close/>
                <a:moveTo>
                  <a:pt x="3293425" y="68095"/>
                </a:moveTo>
                <a:cubicBezTo>
                  <a:pt x="3285997" y="68191"/>
                  <a:pt x="3279354" y="70517"/>
                  <a:pt x="3273498" y="75075"/>
                </a:cubicBezTo>
                <a:cubicBezTo>
                  <a:pt x="3267642" y="79634"/>
                  <a:pt x="3263230" y="85851"/>
                  <a:pt x="3260261" y="93727"/>
                </a:cubicBezTo>
                <a:lnTo>
                  <a:pt x="3311493" y="93727"/>
                </a:lnTo>
                <a:cubicBezTo>
                  <a:pt x="3311513" y="93632"/>
                  <a:pt x="3311589" y="92907"/>
                  <a:pt x="3311722" y="91553"/>
                </a:cubicBezTo>
                <a:cubicBezTo>
                  <a:pt x="3311856" y="90199"/>
                  <a:pt x="3311932" y="88788"/>
                  <a:pt x="3311951" y="87319"/>
                </a:cubicBezTo>
                <a:cubicBezTo>
                  <a:pt x="3311880" y="81212"/>
                  <a:pt x="3310193" y="76492"/>
                  <a:pt x="3306891" y="73159"/>
                </a:cubicBezTo>
                <a:cubicBezTo>
                  <a:pt x="3303589" y="69826"/>
                  <a:pt x="3299100" y="68138"/>
                  <a:pt x="3293425" y="68095"/>
                </a:cubicBezTo>
                <a:close/>
                <a:moveTo>
                  <a:pt x="2540950" y="68095"/>
                </a:moveTo>
                <a:cubicBezTo>
                  <a:pt x="2533522" y="68191"/>
                  <a:pt x="2526879" y="70517"/>
                  <a:pt x="2521024" y="75075"/>
                </a:cubicBezTo>
                <a:cubicBezTo>
                  <a:pt x="2515167" y="79634"/>
                  <a:pt x="2510755" y="85851"/>
                  <a:pt x="2507787" y="93727"/>
                </a:cubicBezTo>
                <a:lnTo>
                  <a:pt x="2559018" y="93727"/>
                </a:lnTo>
                <a:cubicBezTo>
                  <a:pt x="2559038" y="93632"/>
                  <a:pt x="2559115" y="92907"/>
                  <a:pt x="2559248" y="91553"/>
                </a:cubicBezTo>
                <a:cubicBezTo>
                  <a:pt x="2559381" y="90199"/>
                  <a:pt x="2559457" y="88788"/>
                  <a:pt x="2559476" y="87319"/>
                </a:cubicBezTo>
                <a:cubicBezTo>
                  <a:pt x="2559405" y="81212"/>
                  <a:pt x="2557718" y="76492"/>
                  <a:pt x="2554416" y="73159"/>
                </a:cubicBezTo>
                <a:cubicBezTo>
                  <a:pt x="2551114" y="69826"/>
                  <a:pt x="2546626" y="68138"/>
                  <a:pt x="2540950" y="68095"/>
                </a:cubicBezTo>
                <a:close/>
                <a:moveTo>
                  <a:pt x="1131250" y="68095"/>
                </a:moveTo>
                <a:cubicBezTo>
                  <a:pt x="1123823" y="68191"/>
                  <a:pt x="1117180" y="70517"/>
                  <a:pt x="1111324" y="75075"/>
                </a:cubicBezTo>
                <a:cubicBezTo>
                  <a:pt x="1105469" y="79634"/>
                  <a:pt x="1101056" y="85851"/>
                  <a:pt x="1098088" y="93727"/>
                </a:cubicBezTo>
                <a:lnTo>
                  <a:pt x="1149319" y="93727"/>
                </a:lnTo>
                <a:cubicBezTo>
                  <a:pt x="1149338" y="93632"/>
                  <a:pt x="1149414" y="92907"/>
                  <a:pt x="1149548" y="91553"/>
                </a:cubicBezTo>
                <a:cubicBezTo>
                  <a:pt x="1149681" y="90199"/>
                  <a:pt x="1149757" y="88788"/>
                  <a:pt x="1149776" y="87319"/>
                </a:cubicBezTo>
                <a:cubicBezTo>
                  <a:pt x="1149705" y="81212"/>
                  <a:pt x="1148018" y="76492"/>
                  <a:pt x="1144716" y="73159"/>
                </a:cubicBezTo>
                <a:cubicBezTo>
                  <a:pt x="1141414" y="69826"/>
                  <a:pt x="1136925" y="68138"/>
                  <a:pt x="1131250" y="68095"/>
                </a:cubicBezTo>
                <a:close/>
                <a:moveTo>
                  <a:pt x="531176" y="68095"/>
                </a:moveTo>
                <a:cubicBezTo>
                  <a:pt x="523748" y="68191"/>
                  <a:pt x="517105" y="70517"/>
                  <a:pt x="511250" y="75075"/>
                </a:cubicBezTo>
                <a:cubicBezTo>
                  <a:pt x="505393" y="79634"/>
                  <a:pt x="500981" y="85851"/>
                  <a:pt x="498012" y="93727"/>
                </a:cubicBezTo>
                <a:lnTo>
                  <a:pt x="549245" y="93727"/>
                </a:lnTo>
                <a:cubicBezTo>
                  <a:pt x="549264" y="93632"/>
                  <a:pt x="549340" y="92907"/>
                  <a:pt x="549473" y="91553"/>
                </a:cubicBezTo>
                <a:cubicBezTo>
                  <a:pt x="549607" y="90199"/>
                  <a:pt x="549683" y="88788"/>
                  <a:pt x="549702" y="87319"/>
                </a:cubicBezTo>
                <a:cubicBezTo>
                  <a:pt x="549631" y="81212"/>
                  <a:pt x="547944" y="76492"/>
                  <a:pt x="544642" y="73159"/>
                </a:cubicBezTo>
                <a:cubicBezTo>
                  <a:pt x="541340" y="69826"/>
                  <a:pt x="536851" y="68138"/>
                  <a:pt x="531176" y="68095"/>
                </a:cubicBezTo>
                <a:close/>
                <a:moveTo>
                  <a:pt x="4998639" y="48464"/>
                </a:moveTo>
                <a:lnTo>
                  <a:pt x="5045473" y="48464"/>
                </a:lnTo>
                <a:lnTo>
                  <a:pt x="5030156" y="127325"/>
                </a:lnTo>
                <a:cubicBezTo>
                  <a:pt x="5029919" y="128492"/>
                  <a:pt x="5029709" y="129702"/>
                  <a:pt x="5029528" y="130956"/>
                </a:cubicBezTo>
                <a:cubicBezTo>
                  <a:pt x="5029347" y="132208"/>
                  <a:pt x="5029252" y="133361"/>
                  <a:pt x="5029242" y="134414"/>
                </a:cubicBezTo>
                <a:cubicBezTo>
                  <a:pt x="5029280" y="137907"/>
                  <a:pt x="5030176" y="140355"/>
                  <a:pt x="5031928" y="141761"/>
                </a:cubicBezTo>
                <a:cubicBezTo>
                  <a:pt x="5033681" y="143166"/>
                  <a:pt x="5036062" y="143843"/>
                  <a:pt x="5039072" y="143791"/>
                </a:cubicBezTo>
                <a:cubicBezTo>
                  <a:pt x="5040482" y="143772"/>
                  <a:pt x="5041663" y="143695"/>
                  <a:pt x="5042615" y="143562"/>
                </a:cubicBezTo>
                <a:cubicBezTo>
                  <a:pt x="5043568" y="143428"/>
                  <a:pt x="5044063" y="143352"/>
                  <a:pt x="5044101" y="143333"/>
                </a:cubicBezTo>
                <a:lnTo>
                  <a:pt x="5039987" y="165023"/>
                </a:lnTo>
                <a:cubicBezTo>
                  <a:pt x="5039872" y="165051"/>
                  <a:pt x="5038786" y="165165"/>
                  <a:pt x="5036729" y="165365"/>
                </a:cubicBezTo>
                <a:cubicBezTo>
                  <a:pt x="5034671" y="165565"/>
                  <a:pt x="5032328" y="165679"/>
                  <a:pt x="5029699" y="165708"/>
                </a:cubicBezTo>
                <a:cubicBezTo>
                  <a:pt x="5024939" y="165823"/>
                  <a:pt x="5020249" y="165389"/>
                  <a:pt x="5015632" y="164405"/>
                </a:cubicBezTo>
                <a:cubicBezTo>
                  <a:pt x="5011015" y="163421"/>
                  <a:pt x="5007172" y="161194"/>
                  <a:pt x="5004103" y="157724"/>
                </a:cubicBezTo>
                <a:cubicBezTo>
                  <a:pt x="5001034" y="154254"/>
                  <a:pt x="4999441" y="148847"/>
                  <a:pt x="4999324" y="141504"/>
                </a:cubicBezTo>
                <a:cubicBezTo>
                  <a:pt x="4999324" y="139893"/>
                  <a:pt x="4999438" y="138083"/>
                  <a:pt x="4999667" y="136072"/>
                </a:cubicBezTo>
                <a:cubicBezTo>
                  <a:pt x="4999895" y="134062"/>
                  <a:pt x="5000238" y="131908"/>
                  <a:pt x="5000694" y="129612"/>
                </a:cubicBezTo>
                <a:lnTo>
                  <a:pt x="5012342" y="70153"/>
                </a:lnTo>
                <a:lnTo>
                  <a:pt x="4994295" y="70153"/>
                </a:lnTo>
                <a:close/>
                <a:moveTo>
                  <a:pt x="4836714" y="48464"/>
                </a:moveTo>
                <a:lnTo>
                  <a:pt x="4883548" y="48464"/>
                </a:lnTo>
                <a:lnTo>
                  <a:pt x="4868231" y="127325"/>
                </a:lnTo>
                <a:cubicBezTo>
                  <a:pt x="4867994" y="128492"/>
                  <a:pt x="4867784" y="129702"/>
                  <a:pt x="4867603" y="130956"/>
                </a:cubicBezTo>
                <a:cubicBezTo>
                  <a:pt x="4867422" y="132208"/>
                  <a:pt x="4867327" y="133361"/>
                  <a:pt x="4867317" y="134414"/>
                </a:cubicBezTo>
                <a:cubicBezTo>
                  <a:pt x="4867355" y="137907"/>
                  <a:pt x="4868251" y="140355"/>
                  <a:pt x="4870003" y="141761"/>
                </a:cubicBezTo>
                <a:cubicBezTo>
                  <a:pt x="4871756" y="143166"/>
                  <a:pt x="4874137" y="143843"/>
                  <a:pt x="4877147" y="143791"/>
                </a:cubicBezTo>
                <a:cubicBezTo>
                  <a:pt x="4878557" y="143772"/>
                  <a:pt x="4879738" y="143695"/>
                  <a:pt x="4880690" y="143562"/>
                </a:cubicBezTo>
                <a:cubicBezTo>
                  <a:pt x="4881643" y="143428"/>
                  <a:pt x="4882138" y="143352"/>
                  <a:pt x="4882176" y="143333"/>
                </a:cubicBezTo>
                <a:lnTo>
                  <a:pt x="4878062" y="165023"/>
                </a:lnTo>
                <a:cubicBezTo>
                  <a:pt x="4877947" y="165051"/>
                  <a:pt x="4876861" y="165165"/>
                  <a:pt x="4874804" y="165365"/>
                </a:cubicBezTo>
                <a:cubicBezTo>
                  <a:pt x="4872746" y="165565"/>
                  <a:pt x="4870403" y="165679"/>
                  <a:pt x="4867774" y="165708"/>
                </a:cubicBezTo>
                <a:cubicBezTo>
                  <a:pt x="4863014" y="165823"/>
                  <a:pt x="4858324" y="165389"/>
                  <a:pt x="4853707" y="164405"/>
                </a:cubicBezTo>
                <a:cubicBezTo>
                  <a:pt x="4849090" y="163421"/>
                  <a:pt x="4845247" y="161194"/>
                  <a:pt x="4842178" y="157724"/>
                </a:cubicBezTo>
                <a:cubicBezTo>
                  <a:pt x="4839109" y="154254"/>
                  <a:pt x="4837516" y="148847"/>
                  <a:pt x="4837399" y="141504"/>
                </a:cubicBezTo>
                <a:cubicBezTo>
                  <a:pt x="4837399" y="139893"/>
                  <a:pt x="4837513" y="138083"/>
                  <a:pt x="4837742" y="136072"/>
                </a:cubicBezTo>
                <a:cubicBezTo>
                  <a:pt x="4837970" y="134062"/>
                  <a:pt x="4838313" y="131908"/>
                  <a:pt x="4838769" y="129612"/>
                </a:cubicBezTo>
                <a:lnTo>
                  <a:pt x="4850417" y="70153"/>
                </a:lnTo>
                <a:lnTo>
                  <a:pt x="4832370" y="70153"/>
                </a:lnTo>
                <a:close/>
                <a:moveTo>
                  <a:pt x="4522388" y="48464"/>
                </a:moveTo>
                <a:lnTo>
                  <a:pt x="4569223" y="48464"/>
                </a:lnTo>
                <a:lnTo>
                  <a:pt x="4553907" y="127325"/>
                </a:lnTo>
                <a:cubicBezTo>
                  <a:pt x="4553668" y="128492"/>
                  <a:pt x="4553459" y="129702"/>
                  <a:pt x="4553278" y="130956"/>
                </a:cubicBezTo>
                <a:cubicBezTo>
                  <a:pt x="4553097" y="132208"/>
                  <a:pt x="4553002" y="133361"/>
                  <a:pt x="4552992" y="134414"/>
                </a:cubicBezTo>
                <a:cubicBezTo>
                  <a:pt x="4553030" y="137907"/>
                  <a:pt x="4553926" y="140355"/>
                  <a:pt x="4555678" y="141761"/>
                </a:cubicBezTo>
                <a:cubicBezTo>
                  <a:pt x="4557431" y="143166"/>
                  <a:pt x="4559812" y="143843"/>
                  <a:pt x="4562822" y="143791"/>
                </a:cubicBezTo>
                <a:cubicBezTo>
                  <a:pt x="4564232" y="143772"/>
                  <a:pt x="4565413" y="143695"/>
                  <a:pt x="4566365" y="143562"/>
                </a:cubicBezTo>
                <a:cubicBezTo>
                  <a:pt x="4567318" y="143428"/>
                  <a:pt x="4567813" y="143352"/>
                  <a:pt x="4567851" y="143333"/>
                </a:cubicBezTo>
                <a:lnTo>
                  <a:pt x="4563736" y="165023"/>
                </a:lnTo>
                <a:cubicBezTo>
                  <a:pt x="4563622" y="165051"/>
                  <a:pt x="4562536" y="165165"/>
                  <a:pt x="4560479" y="165365"/>
                </a:cubicBezTo>
                <a:cubicBezTo>
                  <a:pt x="4558422" y="165565"/>
                  <a:pt x="4556078" y="165679"/>
                  <a:pt x="4553449" y="165708"/>
                </a:cubicBezTo>
                <a:cubicBezTo>
                  <a:pt x="4548688" y="165823"/>
                  <a:pt x="4543999" y="165389"/>
                  <a:pt x="4539382" y="164405"/>
                </a:cubicBezTo>
                <a:cubicBezTo>
                  <a:pt x="4534765" y="163421"/>
                  <a:pt x="4530922" y="161194"/>
                  <a:pt x="4527853" y="157724"/>
                </a:cubicBezTo>
                <a:cubicBezTo>
                  <a:pt x="4524784" y="154254"/>
                  <a:pt x="4523191" y="148847"/>
                  <a:pt x="4523074" y="141504"/>
                </a:cubicBezTo>
                <a:cubicBezTo>
                  <a:pt x="4523074" y="139893"/>
                  <a:pt x="4523188" y="138083"/>
                  <a:pt x="4523417" y="136072"/>
                </a:cubicBezTo>
                <a:cubicBezTo>
                  <a:pt x="4523645" y="134062"/>
                  <a:pt x="4523988" y="131908"/>
                  <a:pt x="4524445" y="129612"/>
                </a:cubicBezTo>
                <a:lnTo>
                  <a:pt x="4536092" y="70153"/>
                </a:lnTo>
                <a:lnTo>
                  <a:pt x="4518045" y="70153"/>
                </a:lnTo>
                <a:close/>
                <a:moveTo>
                  <a:pt x="337027" y="48464"/>
                </a:moveTo>
                <a:lnTo>
                  <a:pt x="392108" y="48464"/>
                </a:lnTo>
                <a:lnTo>
                  <a:pt x="387765" y="70153"/>
                </a:lnTo>
                <a:lnTo>
                  <a:pt x="374510" y="70153"/>
                </a:lnTo>
                <a:lnTo>
                  <a:pt x="383652" y="127783"/>
                </a:lnTo>
                <a:cubicBezTo>
                  <a:pt x="384071" y="130918"/>
                  <a:pt x="384261" y="133796"/>
                  <a:pt x="384223" y="136417"/>
                </a:cubicBezTo>
                <a:cubicBezTo>
                  <a:pt x="384185" y="139037"/>
                  <a:pt x="384147" y="140428"/>
                  <a:pt x="384109" y="140590"/>
                </a:cubicBezTo>
                <a:lnTo>
                  <a:pt x="384794" y="140590"/>
                </a:lnTo>
                <a:cubicBezTo>
                  <a:pt x="384813" y="140428"/>
                  <a:pt x="385290" y="139037"/>
                  <a:pt x="386223" y="136417"/>
                </a:cubicBezTo>
                <a:cubicBezTo>
                  <a:pt x="387156" y="133796"/>
                  <a:pt x="388432" y="130918"/>
                  <a:pt x="390051" y="127783"/>
                </a:cubicBezTo>
                <a:lnTo>
                  <a:pt x="421591" y="70153"/>
                </a:lnTo>
                <a:lnTo>
                  <a:pt x="408335" y="70153"/>
                </a:lnTo>
                <a:lnTo>
                  <a:pt x="412677" y="48464"/>
                </a:lnTo>
                <a:lnTo>
                  <a:pt x="469587" y="48464"/>
                </a:lnTo>
                <a:lnTo>
                  <a:pt x="465244" y="70153"/>
                </a:lnTo>
                <a:lnTo>
                  <a:pt x="451074" y="70153"/>
                </a:lnTo>
                <a:lnTo>
                  <a:pt x="397136" y="165022"/>
                </a:lnTo>
                <a:lnTo>
                  <a:pt x="363768" y="165022"/>
                </a:lnTo>
                <a:lnTo>
                  <a:pt x="346855" y="70153"/>
                </a:lnTo>
                <a:lnTo>
                  <a:pt x="332685" y="70153"/>
                </a:lnTo>
                <a:close/>
                <a:moveTo>
                  <a:pt x="4823733" y="46864"/>
                </a:moveTo>
                <a:cubicBezTo>
                  <a:pt x="4825361" y="46883"/>
                  <a:pt x="4826790" y="46959"/>
                  <a:pt x="4828018" y="47093"/>
                </a:cubicBezTo>
                <a:cubicBezTo>
                  <a:pt x="4829247" y="47226"/>
                  <a:pt x="4830103" y="47302"/>
                  <a:pt x="4830589" y="47321"/>
                </a:cubicBezTo>
                <a:lnTo>
                  <a:pt x="4824876" y="75868"/>
                </a:lnTo>
                <a:cubicBezTo>
                  <a:pt x="4824518" y="75849"/>
                  <a:pt x="4823747" y="75772"/>
                  <a:pt x="4822562" y="75639"/>
                </a:cubicBezTo>
                <a:cubicBezTo>
                  <a:pt x="4821376" y="75506"/>
                  <a:pt x="4819862" y="75430"/>
                  <a:pt x="4818020" y="75411"/>
                </a:cubicBezTo>
                <a:cubicBezTo>
                  <a:pt x="4812113" y="75467"/>
                  <a:pt x="4806177" y="77437"/>
                  <a:pt x="4800211" y="81320"/>
                </a:cubicBezTo>
                <a:cubicBezTo>
                  <a:pt x="4794246" y="85204"/>
                  <a:pt x="4788952" y="90662"/>
                  <a:pt x="4784333" y="97695"/>
                </a:cubicBezTo>
                <a:cubicBezTo>
                  <a:pt x="4779713" y="104728"/>
                  <a:pt x="4776468" y="112997"/>
                  <a:pt x="4774599" y="122502"/>
                </a:cubicBezTo>
                <a:lnTo>
                  <a:pt x="4766601" y="165022"/>
                </a:lnTo>
                <a:lnTo>
                  <a:pt x="4737577" y="165022"/>
                </a:lnTo>
                <a:lnTo>
                  <a:pt x="4754946" y="75182"/>
                </a:lnTo>
                <a:cubicBezTo>
                  <a:pt x="4755217" y="73872"/>
                  <a:pt x="4755074" y="72720"/>
                  <a:pt x="4754517" y="71724"/>
                </a:cubicBezTo>
                <a:cubicBezTo>
                  <a:pt x="4753960" y="70729"/>
                  <a:pt x="4752731" y="70205"/>
                  <a:pt x="4750832" y="70153"/>
                </a:cubicBezTo>
                <a:lnTo>
                  <a:pt x="4737806" y="70153"/>
                </a:lnTo>
                <a:lnTo>
                  <a:pt x="4742148" y="48464"/>
                </a:lnTo>
                <a:lnTo>
                  <a:pt x="4772542" y="48464"/>
                </a:lnTo>
                <a:cubicBezTo>
                  <a:pt x="4777094" y="48450"/>
                  <a:pt x="4780445" y="49278"/>
                  <a:pt x="4782598" y="50947"/>
                </a:cubicBezTo>
                <a:cubicBezTo>
                  <a:pt x="4784750" y="52617"/>
                  <a:pt x="4785816" y="55213"/>
                  <a:pt x="4785797" y="58738"/>
                </a:cubicBezTo>
                <a:cubicBezTo>
                  <a:pt x="4785749" y="60583"/>
                  <a:pt x="4785330" y="63400"/>
                  <a:pt x="4784540" y="67187"/>
                </a:cubicBezTo>
                <a:cubicBezTo>
                  <a:pt x="4783750" y="70974"/>
                  <a:pt x="4782874" y="74249"/>
                  <a:pt x="4781912" y="77011"/>
                </a:cubicBezTo>
                <a:lnTo>
                  <a:pt x="4782369" y="77011"/>
                </a:lnTo>
                <a:cubicBezTo>
                  <a:pt x="4786378" y="68760"/>
                  <a:pt x="4792015" y="61737"/>
                  <a:pt x="4799280" y="55942"/>
                </a:cubicBezTo>
                <a:cubicBezTo>
                  <a:pt x="4806546" y="50147"/>
                  <a:pt x="4814697" y="47121"/>
                  <a:pt x="4823733" y="46864"/>
                </a:cubicBezTo>
                <a:close/>
                <a:moveTo>
                  <a:pt x="4509408" y="46864"/>
                </a:moveTo>
                <a:cubicBezTo>
                  <a:pt x="4511036" y="46883"/>
                  <a:pt x="4512465" y="46959"/>
                  <a:pt x="4513693" y="47093"/>
                </a:cubicBezTo>
                <a:cubicBezTo>
                  <a:pt x="4514921" y="47226"/>
                  <a:pt x="4515778" y="47302"/>
                  <a:pt x="4516264" y="47321"/>
                </a:cubicBezTo>
                <a:lnTo>
                  <a:pt x="4510551" y="75868"/>
                </a:lnTo>
                <a:cubicBezTo>
                  <a:pt x="4510194" y="75849"/>
                  <a:pt x="4509422" y="75772"/>
                  <a:pt x="4508237" y="75639"/>
                </a:cubicBezTo>
                <a:cubicBezTo>
                  <a:pt x="4507051" y="75506"/>
                  <a:pt x="4505537" y="75430"/>
                  <a:pt x="4503695" y="75411"/>
                </a:cubicBezTo>
                <a:cubicBezTo>
                  <a:pt x="4497788" y="75467"/>
                  <a:pt x="4491852" y="77437"/>
                  <a:pt x="4485886" y="81320"/>
                </a:cubicBezTo>
                <a:cubicBezTo>
                  <a:pt x="4479920" y="85204"/>
                  <a:pt x="4474628" y="90662"/>
                  <a:pt x="4470008" y="97695"/>
                </a:cubicBezTo>
                <a:cubicBezTo>
                  <a:pt x="4465388" y="104728"/>
                  <a:pt x="4462143" y="112997"/>
                  <a:pt x="4460274" y="122502"/>
                </a:cubicBezTo>
                <a:lnTo>
                  <a:pt x="4452275" y="165022"/>
                </a:lnTo>
                <a:lnTo>
                  <a:pt x="4423252" y="165022"/>
                </a:lnTo>
                <a:lnTo>
                  <a:pt x="4440621" y="75182"/>
                </a:lnTo>
                <a:cubicBezTo>
                  <a:pt x="4440892" y="73872"/>
                  <a:pt x="4440749" y="72720"/>
                  <a:pt x="4440192" y="71724"/>
                </a:cubicBezTo>
                <a:cubicBezTo>
                  <a:pt x="4439635" y="70729"/>
                  <a:pt x="4438406" y="70205"/>
                  <a:pt x="4436507" y="70153"/>
                </a:cubicBezTo>
                <a:lnTo>
                  <a:pt x="4423481" y="70153"/>
                </a:lnTo>
                <a:lnTo>
                  <a:pt x="4427823" y="48464"/>
                </a:lnTo>
                <a:lnTo>
                  <a:pt x="4458217" y="48464"/>
                </a:lnTo>
                <a:cubicBezTo>
                  <a:pt x="4462769" y="48450"/>
                  <a:pt x="4466121" y="49278"/>
                  <a:pt x="4468273" y="50947"/>
                </a:cubicBezTo>
                <a:cubicBezTo>
                  <a:pt x="4470425" y="52617"/>
                  <a:pt x="4471491" y="55213"/>
                  <a:pt x="4471472" y="58738"/>
                </a:cubicBezTo>
                <a:cubicBezTo>
                  <a:pt x="4471424" y="60583"/>
                  <a:pt x="4471005" y="63400"/>
                  <a:pt x="4470215" y="67187"/>
                </a:cubicBezTo>
                <a:cubicBezTo>
                  <a:pt x="4469425" y="70974"/>
                  <a:pt x="4468549" y="74249"/>
                  <a:pt x="4467587" y="77011"/>
                </a:cubicBezTo>
                <a:lnTo>
                  <a:pt x="4468044" y="77011"/>
                </a:lnTo>
                <a:cubicBezTo>
                  <a:pt x="4472053" y="68760"/>
                  <a:pt x="4477690" y="61737"/>
                  <a:pt x="4484955" y="55942"/>
                </a:cubicBezTo>
                <a:cubicBezTo>
                  <a:pt x="4492221" y="50147"/>
                  <a:pt x="4500372" y="47121"/>
                  <a:pt x="4509408" y="46864"/>
                </a:cubicBezTo>
                <a:close/>
                <a:moveTo>
                  <a:pt x="4080783" y="46864"/>
                </a:moveTo>
                <a:cubicBezTo>
                  <a:pt x="4082411" y="46883"/>
                  <a:pt x="4083839" y="46959"/>
                  <a:pt x="4085068" y="47093"/>
                </a:cubicBezTo>
                <a:cubicBezTo>
                  <a:pt x="4086296" y="47226"/>
                  <a:pt x="4087153" y="47302"/>
                  <a:pt x="4087638" y="47321"/>
                </a:cubicBezTo>
                <a:lnTo>
                  <a:pt x="4081926" y="75868"/>
                </a:lnTo>
                <a:cubicBezTo>
                  <a:pt x="4081569" y="75849"/>
                  <a:pt x="4080797" y="75772"/>
                  <a:pt x="4079612" y="75639"/>
                </a:cubicBezTo>
                <a:cubicBezTo>
                  <a:pt x="4078426" y="75506"/>
                  <a:pt x="4076912" y="75430"/>
                  <a:pt x="4075069" y="75411"/>
                </a:cubicBezTo>
                <a:cubicBezTo>
                  <a:pt x="4069163" y="75467"/>
                  <a:pt x="4063227" y="77437"/>
                  <a:pt x="4057261" y="81320"/>
                </a:cubicBezTo>
                <a:cubicBezTo>
                  <a:pt x="4051296" y="85204"/>
                  <a:pt x="4046003" y="90662"/>
                  <a:pt x="4041383" y="97695"/>
                </a:cubicBezTo>
                <a:cubicBezTo>
                  <a:pt x="4036763" y="104728"/>
                  <a:pt x="4033518" y="112997"/>
                  <a:pt x="4031649" y="122502"/>
                </a:cubicBezTo>
                <a:lnTo>
                  <a:pt x="4023650" y="165022"/>
                </a:lnTo>
                <a:lnTo>
                  <a:pt x="3994627" y="165022"/>
                </a:lnTo>
                <a:lnTo>
                  <a:pt x="4011995" y="75182"/>
                </a:lnTo>
                <a:cubicBezTo>
                  <a:pt x="4012267" y="73872"/>
                  <a:pt x="4012124" y="72720"/>
                  <a:pt x="4011567" y="71724"/>
                </a:cubicBezTo>
                <a:cubicBezTo>
                  <a:pt x="4011010" y="70729"/>
                  <a:pt x="4009782" y="70205"/>
                  <a:pt x="4007882" y="70153"/>
                </a:cubicBezTo>
                <a:lnTo>
                  <a:pt x="3994855" y="70153"/>
                </a:lnTo>
                <a:lnTo>
                  <a:pt x="3999198" y="48464"/>
                </a:lnTo>
                <a:lnTo>
                  <a:pt x="4029592" y="48464"/>
                </a:lnTo>
                <a:cubicBezTo>
                  <a:pt x="4034144" y="48450"/>
                  <a:pt x="4037496" y="49278"/>
                  <a:pt x="4039648" y="50947"/>
                </a:cubicBezTo>
                <a:cubicBezTo>
                  <a:pt x="4041799" y="52617"/>
                  <a:pt x="4042866" y="55213"/>
                  <a:pt x="4042847" y="58738"/>
                </a:cubicBezTo>
                <a:cubicBezTo>
                  <a:pt x="4042799" y="60583"/>
                  <a:pt x="4042380" y="63400"/>
                  <a:pt x="4041590" y="67187"/>
                </a:cubicBezTo>
                <a:cubicBezTo>
                  <a:pt x="4040800" y="70974"/>
                  <a:pt x="4039924" y="74249"/>
                  <a:pt x="4038962" y="77011"/>
                </a:cubicBezTo>
                <a:lnTo>
                  <a:pt x="4039419" y="77011"/>
                </a:lnTo>
                <a:cubicBezTo>
                  <a:pt x="4043428" y="68760"/>
                  <a:pt x="4049065" y="61737"/>
                  <a:pt x="4056330" y="55942"/>
                </a:cubicBezTo>
                <a:cubicBezTo>
                  <a:pt x="4063596" y="50147"/>
                  <a:pt x="4071746" y="47121"/>
                  <a:pt x="4080783" y="46864"/>
                </a:cubicBezTo>
                <a:close/>
                <a:moveTo>
                  <a:pt x="2690133" y="46864"/>
                </a:moveTo>
                <a:cubicBezTo>
                  <a:pt x="2691761" y="46883"/>
                  <a:pt x="2693190" y="46959"/>
                  <a:pt x="2694418" y="47093"/>
                </a:cubicBezTo>
                <a:cubicBezTo>
                  <a:pt x="2695646" y="47226"/>
                  <a:pt x="2696503" y="47302"/>
                  <a:pt x="2696988" y="47321"/>
                </a:cubicBezTo>
                <a:lnTo>
                  <a:pt x="2691276" y="75868"/>
                </a:lnTo>
                <a:cubicBezTo>
                  <a:pt x="2690919" y="75849"/>
                  <a:pt x="2690147" y="75772"/>
                  <a:pt x="2688962" y="75639"/>
                </a:cubicBezTo>
                <a:cubicBezTo>
                  <a:pt x="2687777" y="75506"/>
                  <a:pt x="2686262" y="75430"/>
                  <a:pt x="2684420" y="75411"/>
                </a:cubicBezTo>
                <a:cubicBezTo>
                  <a:pt x="2678513" y="75467"/>
                  <a:pt x="2672577" y="77437"/>
                  <a:pt x="2666612" y="81320"/>
                </a:cubicBezTo>
                <a:cubicBezTo>
                  <a:pt x="2660646" y="85204"/>
                  <a:pt x="2655353" y="90662"/>
                  <a:pt x="2650733" y="97695"/>
                </a:cubicBezTo>
                <a:cubicBezTo>
                  <a:pt x="2646113" y="104728"/>
                  <a:pt x="2642868" y="112997"/>
                  <a:pt x="2640999" y="122502"/>
                </a:cubicBezTo>
                <a:lnTo>
                  <a:pt x="2633001" y="165022"/>
                </a:lnTo>
                <a:lnTo>
                  <a:pt x="2603977" y="165022"/>
                </a:lnTo>
                <a:lnTo>
                  <a:pt x="2621346" y="75182"/>
                </a:lnTo>
                <a:cubicBezTo>
                  <a:pt x="2621617" y="73872"/>
                  <a:pt x="2621474" y="72720"/>
                  <a:pt x="2620917" y="71724"/>
                </a:cubicBezTo>
                <a:cubicBezTo>
                  <a:pt x="2620360" y="70729"/>
                  <a:pt x="2619132" y="70205"/>
                  <a:pt x="2617232" y="70153"/>
                </a:cubicBezTo>
                <a:lnTo>
                  <a:pt x="2604205" y="70153"/>
                </a:lnTo>
                <a:lnTo>
                  <a:pt x="2608548" y="48464"/>
                </a:lnTo>
                <a:lnTo>
                  <a:pt x="2638943" y="48464"/>
                </a:lnTo>
                <a:cubicBezTo>
                  <a:pt x="2643494" y="48450"/>
                  <a:pt x="2646846" y="49278"/>
                  <a:pt x="2648998" y="50947"/>
                </a:cubicBezTo>
                <a:cubicBezTo>
                  <a:pt x="2651149" y="52617"/>
                  <a:pt x="2652216" y="55213"/>
                  <a:pt x="2652197" y="58738"/>
                </a:cubicBezTo>
                <a:cubicBezTo>
                  <a:pt x="2652150" y="60583"/>
                  <a:pt x="2651730" y="63400"/>
                  <a:pt x="2650940" y="67187"/>
                </a:cubicBezTo>
                <a:cubicBezTo>
                  <a:pt x="2650150" y="70974"/>
                  <a:pt x="2649274" y="74249"/>
                  <a:pt x="2648312" y="77011"/>
                </a:cubicBezTo>
                <a:lnTo>
                  <a:pt x="2648769" y="77011"/>
                </a:lnTo>
                <a:cubicBezTo>
                  <a:pt x="2652778" y="68760"/>
                  <a:pt x="2658415" y="61737"/>
                  <a:pt x="2665681" y="55942"/>
                </a:cubicBezTo>
                <a:cubicBezTo>
                  <a:pt x="2672946" y="50147"/>
                  <a:pt x="2681097" y="47121"/>
                  <a:pt x="2690133" y="46864"/>
                </a:cubicBezTo>
                <a:close/>
                <a:moveTo>
                  <a:pt x="680359" y="46864"/>
                </a:moveTo>
                <a:cubicBezTo>
                  <a:pt x="681987" y="46883"/>
                  <a:pt x="683416" y="46959"/>
                  <a:pt x="684644" y="47093"/>
                </a:cubicBezTo>
                <a:cubicBezTo>
                  <a:pt x="685873" y="47226"/>
                  <a:pt x="686729" y="47302"/>
                  <a:pt x="687215" y="47321"/>
                </a:cubicBezTo>
                <a:lnTo>
                  <a:pt x="681502" y="75868"/>
                </a:lnTo>
                <a:cubicBezTo>
                  <a:pt x="681145" y="75849"/>
                  <a:pt x="680374" y="75772"/>
                  <a:pt x="679188" y="75639"/>
                </a:cubicBezTo>
                <a:cubicBezTo>
                  <a:pt x="678002" y="75506"/>
                  <a:pt x="676489" y="75430"/>
                  <a:pt x="674646" y="75411"/>
                </a:cubicBezTo>
                <a:cubicBezTo>
                  <a:pt x="668739" y="75467"/>
                  <a:pt x="662803" y="77437"/>
                  <a:pt x="656837" y="81320"/>
                </a:cubicBezTo>
                <a:cubicBezTo>
                  <a:pt x="650872" y="85204"/>
                  <a:pt x="645579" y="90662"/>
                  <a:pt x="640958" y="97695"/>
                </a:cubicBezTo>
                <a:cubicBezTo>
                  <a:pt x="636339" y="104728"/>
                  <a:pt x="633094" y="112997"/>
                  <a:pt x="631225" y="122502"/>
                </a:cubicBezTo>
                <a:lnTo>
                  <a:pt x="623226" y="165022"/>
                </a:lnTo>
                <a:lnTo>
                  <a:pt x="594203" y="165022"/>
                </a:lnTo>
                <a:lnTo>
                  <a:pt x="611571" y="75182"/>
                </a:lnTo>
                <a:cubicBezTo>
                  <a:pt x="611843" y="73872"/>
                  <a:pt x="611700" y="72720"/>
                  <a:pt x="611143" y="71724"/>
                </a:cubicBezTo>
                <a:cubicBezTo>
                  <a:pt x="610586" y="70729"/>
                  <a:pt x="609358" y="70205"/>
                  <a:pt x="607458" y="70153"/>
                </a:cubicBezTo>
                <a:lnTo>
                  <a:pt x="594432" y="70153"/>
                </a:lnTo>
                <a:lnTo>
                  <a:pt x="598773" y="48464"/>
                </a:lnTo>
                <a:lnTo>
                  <a:pt x="629168" y="48464"/>
                </a:lnTo>
                <a:cubicBezTo>
                  <a:pt x="633720" y="48450"/>
                  <a:pt x="637071" y="49278"/>
                  <a:pt x="639224" y="50947"/>
                </a:cubicBezTo>
                <a:cubicBezTo>
                  <a:pt x="641376" y="52617"/>
                  <a:pt x="642442" y="55213"/>
                  <a:pt x="642423" y="58738"/>
                </a:cubicBezTo>
                <a:cubicBezTo>
                  <a:pt x="642375" y="60583"/>
                  <a:pt x="641957" y="63400"/>
                  <a:pt x="641166" y="67187"/>
                </a:cubicBezTo>
                <a:cubicBezTo>
                  <a:pt x="640376" y="70974"/>
                  <a:pt x="639500" y="74249"/>
                  <a:pt x="638538" y="77011"/>
                </a:cubicBezTo>
                <a:lnTo>
                  <a:pt x="638995" y="77011"/>
                </a:lnTo>
                <a:cubicBezTo>
                  <a:pt x="643003" y="68760"/>
                  <a:pt x="648641" y="61737"/>
                  <a:pt x="655907" y="55942"/>
                </a:cubicBezTo>
                <a:cubicBezTo>
                  <a:pt x="663172" y="50147"/>
                  <a:pt x="671322" y="47121"/>
                  <a:pt x="680359" y="46864"/>
                </a:cubicBezTo>
                <a:close/>
                <a:moveTo>
                  <a:pt x="5246736" y="45721"/>
                </a:moveTo>
                <a:cubicBezTo>
                  <a:pt x="5262269" y="45944"/>
                  <a:pt x="5273886" y="50065"/>
                  <a:pt x="5281586" y="58085"/>
                </a:cubicBezTo>
                <a:cubicBezTo>
                  <a:pt x="5289288" y="66105"/>
                  <a:pt x="5293133" y="76689"/>
                  <a:pt x="5293123" y="89837"/>
                </a:cubicBezTo>
                <a:cubicBezTo>
                  <a:pt x="5292961" y="95110"/>
                  <a:pt x="5292314" y="99868"/>
                  <a:pt x="5291182" y="104110"/>
                </a:cubicBezTo>
                <a:cubicBezTo>
                  <a:pt x="5290049" y="108352"/>
                  <a:pt x="5289402" y="110597"/>
                  <a:pt x="5289240" y="110844"/>
                </a:cubicBezTo>
                <a:lnTo>
                  <a:pt x="5208998" y="110844"/>
                </a:lnTo>
                <a:cubicBezTo>
                  <a:pt x="5208970" y="110891"/>
                  <a:pt x="5208855" y="111482"/>
                  <a:pt x="5208655" y="112617"/>
                </a:cubicBezTo>
                <a:cubicBezTo>
                  <a:pt x="5208455" y="113751"/>
                  <a:pt x="5208341" y="115143"/>
                  <a:pt x="5208312" y="116792"/>
                </a:cubicBezTo>
                <a:cubicBezTo>
                  <a:pt x="5208374" y="124605"/>
                  <a:pt x="5210938" y="130945"/>
                  <a:pt x="5216003" y="135811"/>
                </a:cubicBezTo>
                <a:cubicBezTo>
                  <a:pt x="5221068" y="140678"/>
                  <a:pt x="5228263" y="143186"/>
                  <a:pt x="5237588" y="143333"/>
                </a:cubicBezTo>
                <a:cubicBezTo>
                  <a:pt x="5243938" y="143175"/>
                  <a:pt x="5249838" y="142068"/>
                  <a:pt x="5255289" y="140011"/>
                </a:cubicBezTo>
                <a:cubicBezTo>
                  <a:pt x="5260739" y="137955"/>
                  <a:pt x="5265147" y="135899"/>
                  <a:pt x="5268513" y="133842"/>
                </a:cubicBezTo>
                <a:cubicBezTo>
                  <a:pt x="5271880" y="131786"/>
                  <a:pt x="5273612" y="130679"/>
                  <a:pt x="5273711" y="130520"/>
                </a:cubicBezTo>
                <a:lnTo>
                  <a:pt x="5281476" y="152467"/>
                </a:lnTo>
                <a:cubicBezTo>
                  <a:pt x="5281386" y="152656"/>
                  <a:pt x="5279332" y="153978"/>
                  <a:pt x="5275315" y="156433"/>
                </a:cubicBezTo>
                <a:cubicBezTo>
                  <a:pt x="5271299" y="158888"/>
                  <a:pt x="5265859" y="161343"/>
                  <a:pt x="5258996" y="163799"/>
                </a:cubicBezTo>
                <a:cubicBezTo>
                  <a:pt x="5252132" y="166254"/>
                  <a:pt x="5244387" y="167576"/>
                  <a:pt x="5235758" y="167765"/>
                </a:cubicBezTo>
                <a:cubicBezTo>
                  <a:pt x="5217492" y="167438"/>
                  <a:pt x="5203502" y="162612"/>
                  <a:pt x="5193787" y="153288"/>
                </a:cubicBezTo>
                <a:cubicBezTo>
                  <a:pt x="5184072" y="143964"/>
                  <a:pt x="5179169" y="132103"/>
                  <a:pt x="5179080" y="117708"/>
                </a:cubicBezTo>
                <a:cubicBezTo>
                  <a:pt x="5179195" y="104370"/>
                  <a:pt x="5182162" y="92291"/>
                  <a:pt x="5187980" y="81470"/>
                </a:cubicBezTo>
                <a:cubicBezTo>
                  <a:pt x="5193799" y="70649"/>
                  <a:pt x="5201777" y="62025"/>
                  <a:pt x="5211916" y="55597"/>
                </a:cubicBezTo>
                <a:cubicBezTo>
                  <a:pt x="5222054" y="49170"/>
                  <a:pt x="5233661" y="45878"/>
                  <a:pt x="5246736" y="45721"/>
                </a:cubicBezTo>
                <a:close/>
                <a:moveTo>
                  <a:pt x="5126956" y="45721"/>
                </a:moveTo>
                <a:cubicBezTo>
                  <a:pt x="5133678" y="45703"/>
                  <a:pt x="5140160" y="46602"/>
                  <a:pt x="5146400" y="48419"/>
                </a:cubicBezTo>
                <a:cubicBezTo>
                  <a:pt x="5152640" y="50236"/>
                  <a:pt x="5157599" y="53080"/>
                  <a:pt x="5161275" y="56953"/>
                </a:cubicBezTo>
                <a:cubicBezTo>
                  <a:pt x="5164952" y="60825"/>
                  <a:pt x="5166305" y="65835"/>
                  <a:pt x="5165335" y="71983"/>
                </a:cubicBezTo>
                <a:lnTo>
                  <a:pt x="5162821" y="84790"/>
                </a:lnTo>
                <a:lnTo>
                  <a:pt x="5137924" y="84790"/>
                </a:lnTo>
                <a:lnTo>
                  <a:pt x="5139065" y="77929"/>
                </a:lnTo>
                <a:cubicBezTo>
                  <a:pt x="5139422" y="74037"/>
                  <a:pt x="5137795" y="71473"/>
                  <a:pt x="5134182" y="70239"/>
                </a:cubicBezTo>
                <a:cubicBezTo>
                  <a:pt x="5130570" y="69005"/>
                  <a:pt x="5126941" y="68443"/>
                  <a:pt x="5123295" y="68553"/>
                </a:cubicBezTo>
                <a:cubicBezTo>
                  <a:pt x="5117450" y="68553"/>
                  <a:pt x="5112663" y="69582"/>
                  <a:pt x="5108935" y="71640"/>
                </a:cubicBezTo>
                <a:cubicBezTo>
                  <a:pt x="5105206" y="73698"/>
                  <a:pt x="5103280" y="76786"/>
                  <a:pt x="5103156" y="80902"/>
                </a:cubicBezTo>
                <a:cubicBezTo>
                  <a:pt x="5103442" y="85690"/>
                  <a:pt x="5106299" y="89292"/>
                  <a:pt x="5111729" y="91711"/>
                </a:cubicBezTo>
                <a:cubicBezTo>
                  <a:pt x="5117158" y="94129"/>
                  <a:pt x="5123444" y="96482"/>
                  <a:pt x="5130588" y="98768"/>
                </a:cubicBezTo>
                <a:cubicBezTo>
                  <a:pt x="5137732" y="101054"/>
                  <a:pt x="5144019" y="104393"/>
                  <a:pt x="5149448" y="108784"/>
                </a:cubicBezTo>
                <a:cubicBezTo>
                  <a:pt x="5154877" y="113174"/>
                  <a:pt x="5157735" y="119736"/>
                  <a:pt x="5158020" y="128468"/>
                </a:cubicBezTo>
                <a:cubicBezTo>
                  <a:pt x="5157740" y="140506"/>
                  <a:pt x="5152648" y="150027"/>
                  <a:pt x="5142741" y="157031"/>
                </a:cubicBezTo>
                <a:cubicBezTo>
                  <a:pt x="5132834" y="164035"/>
                  <a:pt x="5119792" y="167613"/>
                  <a:pt x="5103614" y="167765"/>
                </a:cubicBezTo>
                <a:cubicBezTo>
                  <a:pt x="5096734" y="167807"/>
                  <a:pt x="5089659" y="166860"/>
                  <a:pt x="5082387" y="164923"/>
                </a:cubicBezTo>
                <a:cubicBezTo>
                  <a:pt x="5075115" y="162987"/>
                  <a:pt x="5069189" y="159806"/>
                  <a:pt x="5064608" y="155382"/>
                </a:cubicBezTo>
                <a:cubicBezTo>
                  <a:pt x="5060026" y="150958"/>
                  <a:pt x="5058331" y="145036"/>
                  <a:pt x="5059522" y="137616"/>
                </a:cubicBezTo>
                <a:lnTo>
                  <a:pt x="5061808" y="126181"/>
                </a:lnTo>
                <a:lnTo>
                  <a:pt x="5086485" y="126181"/>
                </a:lnTo>
                <a:lnTo>
                  <a:pt x="5085343" y="132127"/>
                </a:lnTo>
                <a:cubicBezTo>
                  <a:pt x="5084741" y="135816"/>
                  <a:pt x="5085691" y="138602"/>
                  <a:pt x="5088194" y="140487"/>
                </a:cubicBezTo>
                <a:cubicBezTo>
                  <a:pt x="5090697" y="142371"/>
                  <a:pt x="5093796" y="143633"/>
                  <a:pt x="5097492" y="144273"/>
                </a:cubicBezTo>
                <a:cubicBezTo>
                  <a:pt x="5101188" y="144912"/>
                  <a:pt x="5104526" y="145209"/>
                  <a:pt x="5107505" y="145162"/>
                </a:cubicBezTo>
                <a:cubicBezTo>
                  <a:pt x="5114327" y="145100"/>
                  <a:pt x="5119676" y="143852"/>
                  <a:pt x="5123552" y="141417"/>
                </a:cubicBezTo>
                <a:cubicBezTo>
                  <a:pt x="5127428" y="138983"/>
                  <a:pt x="5129402" y="135734"/>
                  <a:pt x="5129474" y="131670"/>
                </a:cubicBezTo>
                <a:cubicBezTo>
                  <a:pt x="5129189" y="127045"/>
                  <a:pt x="5126344" y="123488"/>
                  <a:pt x="5120937" y="121000"/>
                </a:cubicBezTo>
                <a:cubicBezTo>
                  <a:pt x="5115530" y="118512"/>
                  <a:pt x="5109270" y="116028"/>
                  <a:pt x="5102156" y="113547"/>
                </a:cubicBezTo>
                <a:cubicBezTo>
                  <a:pt x="5095042" y="111066"/>
                  <a:pt x="5088782" y="107524"/>
                  <a:pt x="5083375" y="102920"/>
                </a:cubicBezTo>
                <a:cubicBezTo>
                  <a:pt x="5077969" y="98317"/>
                  <a:pt x="5075123" y="91587"/>
                  <a:pt x="5074839" y="82732"/>
                </a:cubicBezTo>
                <a:cubicBezTo>
                  <a:pt x="5074999" y="74289"/>
                  <a:pt x="5077570" y="67333"/>
                  <a:pt x="5082554" y="61862"/>
                </a:cubicBezTo>
                <a:cubicBezTo>
                  <a:pt x="5087537" y="56392"/>
                  <a:pt x="5093970" y="52331"/>
                  <a:pt x="5101851" y="49679"/>
                </a:cubicBezTo>
                <a:cubicBezTo>
                  <a:pt x="5109733" y="47028"/>
                  <a:pt x="5118102" y="45708"/>
                  <a:pt x="5126956" y="45721"/>
                </a:cubicBezTo>
                <a:close/>
                <a:moveTo>
                  <a:pt x="4662358" y="45721"/>
                </a:moveTo>
                <a:cubicBezTo>
                  <a:pt x="4678765" y="45949"/>
                  <a:pt x="4692012" y="50688"/>
                  <a:pt x="4702098" y="59940"/>
                </a:cubicBezTo>
                <a:cubicBezTo>
                  <a:pt x="4712183" y="69192"/>
                  <a:pt x="4717371" y="81591"/>
                  <a:pt x="4717660" y="97138"/>
                </a:cubicBezTo>
                <a:cubicBezTo>
                  <a:pt x="4717449" y="110897"/>
                  <a:pt x="4713861" y="123065"/>
                  <a:pt x="4706897" y="133642"/>
                </a:cubicBezTo>
                <a:cubicBezTo>
                  <a:pt x="4699933" y="144219"/>
                  <a:pt x="4690859" y="152522"/>
                  <a:pt x="4679677" y="158551"/>
                </a:cubicBezTo>
                <a:cubicBezTo>
                  <a:pt x="4668494" y="164580"/>
                  <a:pt x="4656470" y="167651"/>
                  <a:pt x="4643605" y="167765"/>
                </a:cubicBezTo>
                <a:cubicBezTo>
                  <a:pt x="4627296" y="167557"/>
                  <a:pt x="4614078" y="162836"/>
                  <a:pt x="4603950" y="153603"/>
                </a:cubicBezTo>
                <a:cubicBezTo>
                  <a:pt x="4593821" y="144370"/>
                  <a:pt x="4588605" y="131875"/>
                  <a:pt x="4588301" y="116119"/>
                </a:cubicBezTo>
                <a:cubicBezTo>
                  <a:pt x="4588504" y="102507"/>
                  <a:pt x="4592058" y="90426"/>
                  <a:pt x="4598963" y="79878"/>
                </a:cubicBezTo>
                <a:cubicBezTo>
                  <a:pt x="4605868" y="69329"/>
                  <a:pt x="4614908" y="61029"/>
                  <a:pt x="4626082" y="54977"/>
                </a:cubicBezTo>
                <a:cubicBezTo>
                  <a:pt x="4637256" y="48926"/>
                  <a:pt x="4649348" y="45841"/>
                  <a:pt x="4662358" y="45721"/>
                </a:cubicBezTo>
                <a:close/>
                <a:moveTo>
                  <a:pt x="4354977" y="45721"/>
                </a:moveTo>
                <a:cubicBezTo>
                  <a:pt x="4369010" y="45896"/>
                  <a:pt x="4379843" y="50341"/>
                  <a:pt x="4387476" y="59055"/>
                </a:cubicBezTo>
                <a:cubicBezTo>
                  <a:pt x="4395109" y="67769"/>
                  <a:pt x="4398973" y="79701"/>
                  <a:pt x="4399068" y="94851"/>
                </a:cubicBezTo>
                <a:cubicBezTo>
                  <a:pt x="4398877" y="109358"/>
                  <a:pt x="4395758" y="122063"/>
                  <a:pt x="4389711" y="132965"/>
                </a:cubicBezTo>
                <a:cubicBezTo>
                  <a:pt x="4383665" y="143866"/>
                  <a:pt x="4375841" y="152367"/>
                  <a:pt x="4366239" y="158466"/>
                </a:cubicBezTo>
                <a:cubicBezTo>
                  <a:pt x="4356636" y="164566"/>
                  <a:pt x="4346405" y="167665"/>
                  <a:pt x="4335546" y="167765"/>
                </a:cubicBezTo>
                <a:cubicBezTo>
                  <a:pt x="4328478" y="167779"/>
                  <a:pt x="4322039" y="166381"/>
                  <a:pt x="4316229" y="163569"/>
                </a:cubicBezTo>
                <a:cubicBezTo>
                  <a:pt x="4310419" y="160758"/>
                  <a:pt x="4305809" y="156448"/>
                  <a:pt x="4302399" y="150640"/>
                </a:cubicBezTo>
                <a:lnTo>
                  <a:pt x="4301942" y="150640"/>
                </a:lnTo>
                <a:cubicBezTo>
                  <a:pt x="4301956" y="150707"/>
                  <a:pt x="4301870" y="151715"/>
                  <a:pt x="4301685" y="153665"/>
                </a:cubicBezTo>
                <a:cubicBezTo>
                  <a:pt x="4301499" y="155616"/>
                  <a:pt x="4301127" y="158108"/>
                  <a:pt x="4300570" y="161143"/>
                </a:cubicBezTo>
                <a:lnTo>
                  <a:pt x="4290969" y="210742"/>
                </a:lnTo>
                <a:lnTo>
                  <a:pt x="4261937" y="210742"/>
                </a:lnTo>
                <a:lnTo>
                  <a:pt x="4288226" y="75184"/>
                </a:lnTo>
                <a:cubicBezTo>
                  <a:pt x="4288478" y="73673"/>
                  <a:pt x="4288316" y="72463"/>
                  <a:pt x="4287740" y="71553"/>
                </a:cubicBezTo>
                <a:cubicBezTo>
                  <a:pt x="4287164" y="70643"/>
                  <a:pt x="4286030" y="70177"/>
                  <a:pt x="4284340" y="70153"/>
                </a:cubicBezTo>
                <a:lnTo>
                  <a:pt x="4271309" y="70153"/>
                </a:lnTo>
                <a:lnTo>
                  <a:pt x="4275424" y="48464"/>
                </a:lnTo>
                <a:lnTo>
                  <a:pt x="4305371" y="48464"/>
                </a:lnTo>
                <a:cubicBezTo>
                  <a:pt x="4310195" y="48521"/>
                  <a:pt x="4313519" y="49378"/>
                  <a:pt x="4315343" y="51033"/>
                </a:cubicBezTo>
                <a:cubicBezTo>
                  <a:pt x="4317167" y="52688"/>
                  <a:pt x="4318034" y="54800"/>
                  <a:pt x="4317944" y="57368"/>
                </a:cubicBezTo>
                <a:cubicBezTo>
                  <a:pt x="4317901" y="58614"/>
                  <a:pt x="4317644" y="60117"/>
                  <a:pt x="4317172" y="61877"/>
                </a:cubicBezTo>
                <a:cubicBezTo>
                  <a:pt x="4316701" y="63637"/>
                  <a:pt x="4316272" y="65025"/>
                  <a:pt x="4315886" y="66043"/>
                </a:cubicBezTo>
                <a:lnTo>
                  <a:pt x="4316344" y="66043"/>
                </a:lnTo>
                <a:cubicBezTo>
                  <a:pt x="4320625" y="60002"/>
                  <a:pt x="4326064" y="55131"/>
                  <a:pt x="4332660" y="51430"/>
                </a:cubicBezTo>
                <a:cubicBezTo>
                  <a:pt x="4339256" y="47729"/>
                  <a:pt x="4346695" y="45826"/>
                  <a:pt x="4354977" y="45721"/>
                </a:cubicBezTo>
                <a:close/>
                <a:moveTo>
                  <a:pt x="4145881" y="45721"/>
                </a:moveTo>
                <a:cubicBezTo>
                  <a:pt x="4152604" y="45703"/>
                  <a:pt x="4159084" y="46602"/>
                  <a:pt x="4165325" y="48419"/>
                </a:cubicBezTo>
                <a:cubicBezTo>
                  <a:pt x="4171565" y="50236"/>
                  <a:pt x="4176523" y="53080"/>
                  <a:pt x="4180200" y="56953"/>
                </a:cubicBezTo>
                <a:cubicBezTo>
                  <a:pt x="4183877" y="60825"/>
                  <a:pt x="4185230" y="65835"/>
                  <a:pt x="4184261" y="71983"/>
                </a:cubicBezTo>
                <a:lnTo>
                  <a:pt x="4181746" y="84790"/>
                </a:lnTo>
                <a:lnTo>
                  <a:pt x="4156849" y="84790"/>
                </a:lnTo>
                <a:lnTo>
                  <a:pt x="4157990" y="77929"/>
                </a:lnTo>
                <a:cubicBezTo>
                  <a:pt x="4158347" y="74037"/>
                  <a:pt x="4156720" y="71473"/>
                  <a:pt x="4153107" y="70239"/>
                </a:cubicBezTo>
                <a:cubicBezTo>
                  <a:pt x="4149495" y="69005"/>
                  <a:pt x="4145866" y="68443"/>
                  <a:pt x="4142220" y="68553"/>
                </a:cubicBezTo>
                <a:cubicBezTo>
                  <a:pt x="4136375" y="68553"/>
                  <a:pt x="4131588" y="69582"/>
                  <a:pt x="4127860" y="71640"/>
                </a:cubicBezTo>
                <a:cubicBezTo>
                  <a:pt x="4124131" y="73698"/>
                  <a:pt x="4122205" y="76786"/>
                  <a:pt x="4122081" y="80902"/>
                </a:cubicBezTo>
                <a:cubicBezTo>
                  <a:pt x="4122367" y="85690"/>
                  <a:pt x="4125225" y="89292"/>
                  <a:pt x="4130654" y="91711"/>
                </a:cubicBezTo>
                <a:cubicBezTo>
                  <a:pt x="4136083" y="94129"/>
                  <a:pt x="4142370" y="96482"/>
                  <a:pt x="4149513" y="98768"/>
                </a:cubicBezTo>
                <a:cubicBezTo>
                  <a:pt x="4156657" y="101054"/>
                  <a:pt x="4162944" y="104393"/>
                  <a:pt x="4168373" y="108784"/>
                </a:cubicBezTo>
                <a:cubicBezTo>
                  <a:pt x="4173802" y="113174"/>
                  <a:pt x="4176660" y="119736"/>
                  <a:pt x="4176945" y="128468"/>
                </a:cubicBezTo>
                <a:cubicBezTo>
                  <a:pt x="4176665" y="140506"/>
                  <a:pt x="4171573" y="150027"/>
                  <a:pt x="4161666" y="157031"/>
                </a:cubicBezTo>
                <a:cubicBezTo>
                  <a:pt x="4151760" y="164035"/>
                  <a:pt x="4138717" y="167613"/>
                  <a:pt x="4122539" y="167765"/>
                </a:cubicBezTo>
                <a:cubicBezTo>
                  <a:pt x="4115659" y="167807"/>
                  <a:pt x="4108583" y="166860"/>
                  <a:pt x="4101312" y="164923"/>
                </a:cubicBezTo>
                <a:cubicBezTo>
                  <a:pt x="4094040" y="162987"/>
                  <a:pt x="4088113" y="159806"/>
                  <a:pt x="4083533" y="155382"/>
                </a:cubicBezTo>
                <a:cubicBezTo>
                  <a:pt x="4078951" y="150958"/>
                  <a:pt x="4077256" y="145036"/>
                  <a:pt x="4078447" y="137616"/>
                </a:cubicBezTo>
                <a:lnTo>
                  <a:pt x="4080733" y="126181"/>
                </a:lnTo>
                <a:lnTo>
                  <a:pt x="4105410" y="126181"/>
                </a:lnTo>
                <a:lnTo>
                  <a:pt x="4104268" y="132127"/>
                </a:lnTo>
                <a:cubicBezTo>
                  <a:pt x="4103667" y="135816"/>
                  <a:pt x="4104617" y="138602"/>
                  <a:pt x="4107119" y="140487"/>
                </a:cubicBezTo>
                <a:cubicBezTo>
                  <a:pt x="4109622" y="142371"/>
                  <a:pt x="4112721" y="143633"/>
                  <a:pt x="4116417" y="144273"/>
                </a:cubicBezTo>
                <a:cubicBezTo>
                  <a:pt x="4120113" y="144912"/>
                  <a:pt x="4123450" y="145209"/>
                  <a:pt x="4126429" y="145162"/>
                </a:cubicBezTo>
                <a:cubicBezTo>
                  <a:pt x="4133252" y="145100"/>
                  <a:pt x="4138601" y="143852"/>
                  <a:pt x="4142477" y="141417"/>
                </a:cubicBezTo>
                <a:cubicBezTo>
                  <a:pt x="4146354" y="138983"/>
                  <a:pt x="4148327" y="135734"/>
                  <a:pt x="4148399" y="131670"/>
                </a:cubicBezTo>
                <a:cubicBezTo>
                  <a:pt x="4148114" y="127045"/>
                  <a:pt x="4145269" y="123488"/>
                  <a:pt x="4139862" y="121000"/>
                </a:cubicBezTo>
                <a:cubicBezTo>
                  <a:pt x="4134455" y="118512"/>
                  <a:pt x="4128195" y="116028"/>
                  <a:pt x="4121081" y="113547"/>
                </a:cubicBezTo>
                <a:cubicBezTo>
                  <a:pt x="4113967" y="111066"/>
                  <a:pt x="4107707" y="107524"/>
                  <a:pt x="4102300" y="102920"/>
                </a:cubicBezTo>
                <a:cubicBezTo>
                  <a:pt x="4096893" y="98317"/>
                  <a:pt x="4094048" y="91587"/>
                  <a:pt x="4093763" y="82732"/>
                </a:cubicBezTo>
                <a:cubicBezTo>
                  <a:pt x="4093924" y="74289"/>
                  <a:pt x="4096496" y="67333"/>
                  <a:pt x="4101479" y="61862"/>
                </a:cubicBezTo>
                <a:cubicBezTo>
                  <a:pt x="4106462" y="56392"/>
                  <a:pt x="4112895" y="52331"/>
                  <a:pt x="4120776" y="49679"/>
                </a:cubicBezTo>
                <a:cubicBezTo>
                  <a:pt x="4128658" y="47028"/>
                  <a:pt x="4137027" y="45708"/>
                  <a:pt x="4145881" y="45721"/>
                </a:cubicBezTo>
                <a:close/>
                <a:moveTo>
                  <a:pt x="3932286" y="45721"/>
                </a:moveTo>
                <a:cubicBezTo>
                  <a:pt x="3947819" y="45944"/>
                  <a:pt x="3959436" y="50065"/>
                  <a:pt x="3967137" y="58085"/>
                </a:cubicBezTo>
                <a:cubicBezTo>
                  <a:pt x="3974838" y="66105"/>
                  <a:pt x="3978683" y="76689"/>
                  <a:pt x="3978673" y="89837"/>
                </a:cubicBezTo>
                <a:cubicBezTo>
                  <a:pt x="3978511" y="95110"/>
                  <a:pt x="3977864" y="99868"/>
                  <a:pt x="3976731" y="104110"/>
                </a:cubicBezTo>
                <a:cubicBezTo>
                  <a:pt x="3975599" y="108352"/>
                  <a:pt x="3974952" y="110597"/>
                  <a:pt x="3974790" y="110844"/>
                </a:cubicBezTo>
                <a:lnTo>
                  <a:pt x="3894548" y="110844"/>
                </a:lnTo>
                <a:cubicBezTo>
                  <a:pt x="3894520" y="110891"/>
                  <a:pt x="3894406" y="111482"/>
                  <a:pt x="3894205" y="112617"/>
                </a:cubicBezTo>
                <a:cubicBezTo>
                  <a:pt x="3894005" y="113751"/>
                  <a:pt x="3893891" y="115143"/>
                  <a:pt x="3893862" y="116792"/>
                </a:cubicBezTo>
                <a:cubicBezTo>
                  <a:pt x="3893924" y="124605"/>
                  <a:pt x="3896487" y="130945"/>
                  <a:pt x="3901553" y="135811"/>
                </a:cubicBezTo>
                <a:cubicBezTo>
                  <a:pt x="3906618" y="140678"/>
                  <a:pt x="3913813" y="143186"/>
                  <a:pt x="3923137" y="143333"/>
                </a:cubicBezTo>
                <a:cubicBezTo>
                  <a:pt x="3929488" y="143175"/>
                  <a:pt x="3935388" y="142068"/>
                  <a:pt x="3940838" y="140011"/>
                </a:cubicBezTo>
                <a:cubicBezTo>
                  <a:pt x="3946289" y="137955"/>
                  <a:pt x="3950697" y="135899"/>
                  <a:pt x="3954064" y="133842"/>
                </a:cubicBezTo>
                <a:cubicBezTo>
                  <a:pt x="3957430" y="131786"/>
                  <a:pt x="3959162" y="130679"/>
                  <a:pt x="3959261" y="130520"/>
                </a:cubicBezTo>
                <a:lnTo>
                  <a:pt x="3967026" y="152467"/>
                </a:lnTo>
                <a:cubicBezTo>
                  <a:pt x="3966935" y="152656"/>
                  <a:pt x="3964882" y="153978"/>
                  <a:pt x="3960865" y="156433"/>
                </a:cubicBezTo>
                <a:cubicBezTo>
                  <a:pt x="3956849" y="158888"/>
                  <a:pt x="3951408" y="161343"/>
                  <a:pt x="3944546" y="163799"/>
                </a:cubicBezTo>
                <a:cubicBezTo>
                  <a:pt x="3937683" y="166254"/>
                  <a:pt x="3929937" y="167576"/>
                  <a:pt x="3921308" y="167765"/>
                </a:cubicBezTo>
                <a:cubicBezTo>
                  <a:pt x="3903042" y="167438"/>
                  <a:pt x="3889052" y="162612"/>
                  <a:pt x="3879337" y="153288"/>
                </a:cubicBezTo>
                <a:cubicBezTo>
                  <a:pt x="3869622" y="143964"/>
                  <a:pt x="3864720" y="132103"/>
                  <a:pt x="3864630" y="117708"/>
                </a:cubicBezTo>
                <a:cubicBezTo>
                  <a:pt x="3864745" y="104370"/>
                  <a:pt x="3867712" y="92291"/>
                  <a:pt x="3873530" y="81470"/>
                </a:cubicBezTo>
                <a:cubicBezTo>
                  <a:pt x="3879349" y="70649"/>
                  <a:pt x="3887327" y="62025"/>
                  <a:pt x="3897465" y="55597"/>
                </a:cubicBezTo>
                <a:cubicBezTo>
                  <a:pt x="3907604" y="49170"/>
                  <a:pt x="3919211" y="45878"/>
                  <a:pt x="3932286" y="45721"/>
                </a:cubicBezTo>
                <a:close/>
                <a:moveTo>
                  <a:pt x="3576507" y="45721"/>
                </a:moveTo>
                <a:cubicBezTo>
                  <a:pt x="3592915" y="45949"/>
                  <a:pt x="3606162" y="50688"/>
                  <a:pt x="3616247" y="59940"/>
                </a:cubicBezTo>
                <a:cubicBezTo>
                  <a:pt x="3626333" y="69192"/>
                  <a:pt x="3631521" y="81591"/>
                  <a:pt x="3631811" y="97138"/>
                </a:cubicBezTo>
                <a:cubicBezTo>
                  <a:pt x="3631599" y="110897"/>
                  <a:pt x="3628011" y="123065"/>
                  <a:pt x="3621047" y="133642"/>
                </a:cubicBezTo>
                <a:cubicBezTo>
                  <a:pt x="3614083" y="144219"/>
                  <a:pt x="3605009" y="152522"/>
                  <a:pt x="3593827" y="158551"/>
                </a:cubicBezTo>
                <a:cubicBezTo>
                  <a:pt x="3582644" y="164580"/>
                  <a:pt x="3570620" y="167651"/>
                  <a:pt x="3557755" y="167765"/>
                </a:cubicBezTo>
                <a:cubicBezTo>
                  <a:pt x="3541447" y="167557"/>
                  <a:pt x="3528228" y="162836"/>
                  <a:pt x="3518099" y="153603"/>
                </a:cubicBezTo>
                <a:cubicBezTo>
                  <a:pt x="3507971" y="144370"/>
                  <a:pt x="3502755" y="131875"/>
                  <a:pt x="3502451" y="116119"/>
                </a:cubicBezTo>
                <a:cubicBezTo>
                  <a:pt x="3502654" y="102507"/>
                  <a:pt x="3506208" y="90426"/>
                  <a:pt x="3513113" y="79878"/>
                </a:cubicBezTo>
                <a:cubicBezTo>
                  <a:pt x="3520018" y="69329"/>
                  <a:pt x="3529058" y="61029"/>
                  <a:pt x="3540232" y="54977"/>
                </a:cubicBezTo>
                <a:cubicBezTo>
                  <a:pt x="3551406" y="48926"/>
                  <a:pt x="3563498" y="45841"/>
                  <a:pt x="3576507" y="45721"/>
                </a:cubicBezTo>
                <a:close/>
                <a:moveTo>
                  <a:pt x="3294111" y="45721"/>
                </a:moveTo>
                <a:cubicBezTo>
                  <a:pt x="3309644" y="45944"/>
                  <a:pt x="3321261" y="50065"/>
                  <a:pt x="3328962" y="58085"/>
                </a:cubicBezTo>
                <a:cubicBezTo>
                  <a:pt x="3336662" y="66105"/>
                  <a:pt x="3340508" y="76689"/>
                  <a:pt x="3340498" y="89837"/>
                </a:cubicBezTo>
                <a:cubicBezTo>
                  <a:pt x="3340336" y="95110"/>
                  <a:pt x="3339689" y="99868"/>
                  <a:pt x="3338557" y="104110"/>
                </a:cubicBezTo>
                <a:cubicBezTo>
                  <a:pt x="3337424" y="108352"/>
                  <a:pt x="3336777" y="110597"/>
                  <a:pt x="3336615" y="110844"/>
                </a:cubicBezTo>
                <a:lnTo>
                  <a:pt x="3256373" y="110844"/>
                </a:lnTo>
                <a:cubicBezTo>
                  <a:pt x="3256345" y="110891"/>
                  <a:pt x="3256231" y="111482"/>
                  <a:pt x="3256030" y="112617"/>
                </a:cubicBezTo>
                <a:cubicBezTo>
                  <a:pt x="3255830" y="113751"/>
                  <a:pt x="3255716" y="115143"/>
                  <a:pt x="3255687" y="116792"/>
                </a:cubicBezTo>
                <a:cubicBezTo>
                  <a:pt x="3255749" y="124605"/>
                  <a:pt x="3258313" y="130945"/>
                  <a:pt x="3263378" y="135811"/>
                </a:cubicBezTo>
                <a:cubicBezTo>
                  <a:pt x="3268443" y="140678"/>
                  <a:pt x="3275638" y="143186"/>
                  <a:pt x="3284962" y="143333"/>
                </a:cubicBezTo>
                <a:cubicBezTo>
                  <a:pt x="3291313" y="143175"/>
                  <a:pt x="3297213" y="142068"/>
                  <a:pt x="3302663" y="140011"/>
                </a:cubicBezTo>
                <a:cubicBezTo>
                  <a:pt x="3308114" y="137955"/>
                  <a:pt x="3312522" y="135899"/>
                  <a:pt x="3315889" y="133842"/>
                </a:cubicBezTo>
                <a:cubicBezTo>
                  <a:pt x="3319255" y="131786"/>
                  <a:pt x="3320987" y="130679"/>
                  <a:pt x="3321086" y="130520"/>
                </a:cubicBezTo>
                <a:lnTo>
                  <a:pt x="3328851" y="152467"/>
                </a:lnTo>
                <a:cubicBezTo>
                  <a:pt x="3328761" y="152656"/>
                  <a:pt x="3326707" y="153978"/>
                  <a:pt x="3322690" y="156433"/>
                </a:cubicBezTo>
                <a:cubicBezTo>
                  <a:pt x="3318674" y="158888"/>
                  <a:pt x="3313234" y="161343"/>
                  <a:pt x="3306370" y="163799"/>
                </a:cubicBezTo>
                <a:cubicBezTo>
                  <a:pt x="3299508" y="166254"/>
                  <a:pt x="3291761" y="167576"/>
                  <a:pt x="3283133" y="167765"/>
                </a:cubicBezTo>
                <a:cubicBezTo>
                  <a:pt x="3264867" y="167438"/>
                  <a:pt x="3250876" y="162612"/>
                  <a:pt x="3241162" y="153288"/>
                </a:cubicBezTo>
                <a:cubicBezTo>
                  <a:pt x="3231447" y="143964"/>
                  <a:pt x="3226544" y="132103"/>
                  <a:pt x="3226455" y="117708"/>
                </a:cubicBezTo>
                <a:cubicBezTo>
                  <a:pt x="3226570" y="104370"/>
                  <a:pt x="3229537" y="92291"/>
                  <a:pt x="3235355" y="81470"/>
                </a:cubicBezTo>
                <a:cubicBezTo>
                  <a:pt x="3241174" y="70649"/>
                  <a:pt x="3249152" y="62025"/>
                  <a:pt x="3259291" y="55597"/>
                </a:cubicBezTo>
                <a:cubicBezTo>
                  <a:pt x="3269429" y="49170"/>
                  <a:pt x="3281036" y="45878"/>
                  <a:pt x="3294111" y="45721"/>
                </a:cubicBezTo>
                <a:close/>
                <a:moveTo>
                  <a:pt x="3022842" y="45721"/>
                </a:moveTo>
                <a:cubicBezTo>
                  <a:pt x="3029835" y="45669"/>
                  <a:pt x="3036496" y="46738"/>
                  <a:pt x="3042826" y="48927"/>
                </a:cubicBezTo>
                <a:cubicBezTo>
                  <a:pt x="3049155" y="51117"/>
                  <a:pt x="3054342" y="54741"/>
                  <a:pt x="3058385" y="59800"/>
                </a:cubicBezTo>
                <a:cubicBezTo>
                  <a:pt x="3062429" y="64860"/>
                  <a:pt x="3064518" y="71668"/>
                  <a:pt x="3064654" y="80224"/>
                </a:cubicBezTo>
                <a:cubicBezTo>
                  <a:pt x="3064535" y="84958"/>
                  <a:pt x="3063706" y="90895"/>
                  <a:pt x="3062167" y="98036"/>
                </a:cubicBezTo>
                <a:cubicBezTo>
                  <a:pt x="3060628" y="105178"/>
                  <a:pt x="3059088" y="112128"/>
                  <a:pt x="3057549" y="118888"/>
                </a:cubicBezTo>
                <a:cubicBezTo>
                  <a:pt x="3056009" y="125648"/>
                  <a:pt x="3055181" y="130822"/>
                  <a:pt x="3055062" y="134410"/>
                </a:cubicBezTo>
                <a:cubicBezTo>
                  <a:pt x="3055100" y="137904"/>
                  <a:pt x="3055995" y="140354"/>
                  <a:pt x="3057746" y="141760"/>
                </a:cubicBezTo>
                <a:cubicBezTo>
                  <a:pt x="3059496" y="143166"/>
                  <a:pt x="3061875" y="143843"/>
                  <a:pt x="3064882" y="143791"/>
                </a:cubicBezTo>
                <a:cubicBezTo>
                  <a:pt x="3066292" y="143772"/>
                  <a:pt x="3067473" y="143695"/>
                  <a:pt x="3068426" y="143562"/>
                </a:cubicBezTo>
                <a:cubicBezTo>
                  <a:pt x="3069378" y="143428"/>
                  <a:pt x="3069873" y="143352"/>
                  <a:pt x="3069912" y="143333"/>
                </a:cubicBezTo>
                <a:lnTo>
                  <a:pt x="3065797" y="165023"/>
                </a:lnTo>
                <a:cubicBezTo>
                  <a:pt x="3065820" y="165051"/>
                  <a:pt x="3064859" y="165165"/>
                  <a:pt x="3062913" y="165365"/>
                </a:cubicBezTo>
                <a:cubicBezTo>
                  <a:pt x="3060967" y="165565"/>
                  <a:pt x="3057893" y="165679"/>
                  <a:pt x="3053692" y="165708"/>
                </a:cubicBezTo>
                <a:cubicBezTo>
                  <a:pt x="3047078" y="165903"/>
                  <a:pt x="3041176" y="164656"/>
                  <a:pt x="3035987" y="161969"/>
                </a:cubicBezTo>
                <a:cubicBezTo>
                  <a:pt x="3030797" y="159282"/>
                  <a:pt x="3027636" y="153985"/>
                  <a:pt x="3026501" y="146076"/>
                </a:cubicBezTo>
                <a:lnTo>
                  <a:pt x="3026044" y="146076"/>
                </a:lnTo>
                <a:cubicBezTo>
                  <a:pt x="3026093" y="146344"/>
                  <a:pt x="3024571" y="148218"/>
                  <a:pt x="3021478" y="151699"/>
                </a:cubicBezTo>
                <a:cubicBezTo>
                  <a:pt x="3018385" y="155180"/>
                  <a:pt x="3013881" y="158661"/>
                  <a:pt x="3007966" y="162142"/>
                </a:cubicBezTo>
                <a:cubicBezTo>
                  <a:pt x="3002052" y="165623"/>
                  <a:pt x="2994888" y="167497"/>
                  <a:pt x="2986475" y="167765"/>
                </a:cubicBezTo>
                <a:cubicBezTo>
                  <a:pt x="2977289" y="167761"/>
                  <a:pt x="2969503" y="165258"/>
                  <a:pt x="2963118" y="160257"/>
                </a:cubicBezTo>
                <a:cubicBezTo>
                  <a:pt x="2956732" y="155257"/>
                  <a:pt x="2953401" y="147784"/>
                  <a:pt x="2953125" y="137840"/>
                </a:cubicBezTo>
                <a:cubicBezTo>
                  <a:pt x="2953287" y="129023"/>
                  <a:pt x="2955863" y="121706"/>
                  <a:pt x="2960856" y="115888"/>
                </a:cubicBezTo>
                <a:cubicBezTo>
                  <a:pt x="2965848" y="110071"/>
                  <a:pt x="2972289" y="105491"/>
                  <a:pt x="2980179" y="102150"/>
                </a:cubicBezTo>
                <a:cubicBezTo>
                  <a:pt x="2988068" y="98809"/>
                  <a:pt x="2996439" y="96445"/>
                  <a:pt x="3005291" y="95057"/>
                </a:cubicBezTo>
                <a:cubicBezTo>
                  <a:pt x="3014143" y="93670"/>
                  <a:pt x="3022509" y="92998"/>
                  <a:pt x="3030390" y="93041"/>
                </a:cubicBezTo>
                <a:lnTo>
                  <a:pt x="3034507" y="93041"/>
                </a:lnTo>
                <a:cubicBezTo>
                  <a:pt x="3034564" y="92841"/>
                  <a:pt x="3034793" y="91639"/>
                  <a:pt x="3035193" y="89437"/>
                </a:cubicBezTo>
                <a:cubicBezTo>
                  <a:pt x="3035593" y="87234"/>
                  <a:pt x="3035822" y="85231"/>
                  <a:pt x="3035879" y="83429"/>
                </a:cubicBezTo>
                <a:cubicBezTo>
                  <a:pt x="3035864" y="78823"/>
                  <a:pt x="3034292" y="75275"/>
                  <a:pt x="3031161" y="72786"/>
                </a:cubicBezTo>
                <a:cubicBezTo>
                  <a:pt x="3028031" y="70297"/>
                  <a:pt x="3023428" y="69038"/>
                  <a:pt x="3017353" y="69010"/>
                </a:cubicBezTo>
                <a:cubicBezTo>
                  <a:pt x="3011523" y="69143"/>
                  <a:pt x="3005977" y="70072"/>
                  <a:pt x="3000715" y="71799"/>
                </a:cubicBezTo>
                <a:cubicBezTo>
                  <a:pt x="2995453" y="73525"/>
                  <a:pt x="2991144" y="75251"/>
                  <a:pt x="2987788" y="76978"/>
                </a:cubicBezTo>
                <a:cubicBezTo>
                  <a:pt x="2984432" y="78704"/>
                  <a:pt x="2982698" y="79634"/>
                  <a:pt x="2982586" y="79767"/>
                </a:cubicBezTo>
                <a:lnTo>
                  <a:pt x="2975963" y="58279"/>
                </a:lnTo>
                <a:cubicBezTo>
                  <a:pt x="2976076" y="58124"/>
                  <a:pt x="2978263" y="57038"/>
                  <a:pt x="2982526" y="55023"/>
                </a:cubicBezTo>
                <a:cubicBezTo>
                  <a:pt x="2986788" y="53008"/>
                  <a:pt x="2992448" y="50992"/>
                  <a:pt x="2999506" y="48977"/>
                </a:cubicBezTo>
                <a:cubicBezTo>
                  <a:pt x="3006564" y="46961"/>
                  <a:pt x="3014343" y="45876"/>
                  <a:pt x="3022842" y="45721"/>
                </a:cubicBezTo>
                <a:close/>
                <a:moveTo>
                  <a:pt x="2821906" y="45721"/>
                </a:moveTo>
                <a:cubicBezTo>
                  <a:pt x="2828628" y="45703"/>
                  <a:pt x="2835109" y="46602"/>
                  <a:pt x="2841349" y="48419"/>
                </a:cubicBezTo>
                <a:cubicBezTo>
                  <a:pt x="2847590" y="50236"/>
                  <a:pt x="2852548" y="53080"/>
                  <a:pt x="2856225" y="56953"/>
                </a:cubicBezTo>
                <a:cubicBezTo>
                  <a:pt x="2859901" y="60825"/>
                  <a:pt x="2861255" y="65835"/>
                  <a:pt x="2860286" y="71983"/>
                </a:cubicBezTo>
                <a:lnTo>
                  <a:pt x="2857771" y="84790"/>
                </a:lnTo>
                <a:lnTo>
                  <a:pt x="2832874" y="84790"/>
                </a:lnTo>
                <a:lnTo>
                  <a:pt x="2834015" y="77929"/>
                </a:lnTo>
                <a:cubicBezTo>
                  <a:pt x="2834373" y="74037"/>
                  <a:pt x="2832745" y="71473"/>
                  <a:pt x="2829132" y="70239"/>
                </a:cubicBezTo>
                <a:cubicBezTo>
                  <a:pt x="2825520" y="69005"/>
                  <a:pt x="2821891" y="68443"/>
                  <a:pt x="2818245" y="68553"/>
                </a:cubicBezTo>
                <a:cubicBezTo>
                  <a:pt x="2812400" y="68553"/>
                  <a:pt x="2807613" y="69582"/>
                  <a:pt x="2803885" y="71640"/>
                </a:cubicBezTo>
                <a:cubicBezTo>
                  <a:pt x="2800156" y="73698"/>
                  <a:pt x="2798230" y="76786"/>
                  <a:pt x="2798106" y="80902"/>
                </a:cubicBezTo>
                <a:cubicBezTo>
                  <a:pt x="2798392" y="85690"/>
                  <a:pt x="2801249" y="89292"/>
                  <a:pt x="2806679" y="91711"/>
                </a:cubicBezTo>
                <a:cubicBezTo>
                  <a:pt x="2812109" y="94129"/>
                  <a:pt x="2818394" y="96482"/>
                  <a:pt x="2825538" y="98768"/>
                </a:cubicBezTo>
                <a:cubicBezTo>
                  <a:pt x="2832682" y="101054"/>
                  <a:pt x="2838968" y="104393"/>
                  <a:pt x="2844398" y="108784"/>
                </a:cubicBezTo>
                <a:cubicBezTo>
                  <a:pt x="2849827" y="113174"/>
                  <a:pt x="2852685" y="119736"/>
                  <a:pt x="2852970" y="128468"/>
                </a:cubicBezTo>
                <a:cubicBezTo>
                  <a:pt x="2852690" y="140506"/>
                  <a:pt x="2847598" y="150027"/>
                  <a:pt x="2837691" y="157031"/>
                </a:cubicBezTo>
                <a:cubicBezTo>
                  <a:pt x="2827785" y="164035"/>
                  <a:pt x="2814742" y="167613"/>
                  <a:pt x="2798564" y="167765"/>
                </a:cubicBezTo>
                <a:cubicBezTo>
                  <a:pt x="2791684" y="167807"/>
                  <a:pt x="2784608" y="166860"/>
                  <a:pt x="2777336" y="164923"/>
                </a:cubicBezTo>
                <a:cubicBezTo>
                  <a:pt x="2770065" y="162987"/>
                  <a:pt x="2764139" y="159806"/>
                  <a:pt x="2759558" y="155382"/>
                </a:cubicBezTo>
                <a:cubicBezTo>
                  <a:pt x="2754976" y="150958"/>
                  <a:pt x="2753281" y="145036"/>
                  <a:pt x="2754472" y="137616"/>
                </a:cubicBezTo>
                <a:lnTo>
                  <a:pt x="2756758" y="126181"/>
                </a:lnTo>
                <a:lnTo>
                  <a:pt x="2781435" y="126181"/>
                </a:lnTo>
                <a:lnTo>
                  <a:pt x="2780293" y="132127"/>
                </a:lnTo>
                <a:cubicBezTo>
                  <a:pt x="2779692" y="135816"/>
                  <a:pt x="2780642" y="138602"/>
                  <a:pt x="2783144" y="140487"/>
                </a:cubicBezTo>
                <a:cubicBezTo>
                  <a:pt x="2785646" y="142371"/>
                  <a:pt x="2788746" y="143633"/>
                  <a:pt x="2792442" y="144273"/>
                </a:cubicBezTo>
                <a:cubicBezTo>
                  <a:pt x="2796138" y="144912"/>
                  <a:pt x="2799476" y="145209"/>
                  <a:pt x="2802454" y="145162"/>
                </a:cubicBezTo>
                <a:cubicBezTo>
                  <a:pt x="2809277" y="145100"/>
                  <a:pt x="2814626" y="143852"/>
                  <a:pt x="2818503" y="141417"/>
                </a:cubicBezTo>
                <a:cubicBezTo>
                  <a:pt x="2822379" y="138983"/>
                  <a:pt x="2824352" y="135734"/>
                  <a:pt x="2824424" y="131670"/>
                </a:cubicBezTo>
                <a:cubicBezTo>
                  <a:pt x="2824139" y="127045"/>
                  <a:pt x="2821293" y="123488"/>
                  <a:pt x="2815887" y="121000"/>
                </a:cubicBezTo>
                <a:cubicBezTo>
                  <a:pt x="2810481" y="118512"/>
                  <a:pt x="2804220" y="116028"/>
                  <a:pt x="2797106" y="113547"/>
                </a:cubicBezTo>
                <a:cubicBezTo>
                  <a:pt x="2789992" y="111066"/>
                  <a:pt x="2783732" y="107524"/>
                  <a:pt x="2778325" y="102920"/>
                </a:cubicBezTo>
                <a:cubicBezTo>
                  <a:pt x="2772919" y="98317"/>
                  <a:pt x="2770073" y="91587"/>
                  <a:pt x="2769789" y="82732"/>
                </a:cubicBezTo>
                <a:cubicBezTo>
                  <a:pt x="2769949" y="74289"/>
                  <a:pt x="2772521" y="67333"/>
                  <a:pt x="2777504" y="61862"/>
                </a:cubicBezTo>
                <a:cubicBezTo>
                  <a:pt x="2782487" y="56392"/>
                  <a:pt x="2788920" y="52331"/>
                  <a:pt x="2796801" y="49679"/>
                </a:cubicBezTo>
                <a:cubicBezTo>
                  <a:pt x="2804683" y="47028"/>
                  <a:pt x="2813052" y="45708"/>
                  <a:pt x="2821906" y="45721"/>
                </a:cubicBezTo>
                <a:close/>
                <a:moveTo>
                  <a:pt x="2541637" y="45721"/>
                </a:moveTo>
                <a:cubicBezTo>
                  <a:pt x="2557169" y="45944"/>
                  <a:pt x="2568786" y="50065"/>
                  <a:pt x="2576487" y="58085"/>
                </a:cubicBezTo>
                <a:cubicBezTo>
                  <a:pt x="2584188" y="66105"/>
                  <a:pt x="2588033" y="76689"/>
                  <a:pt x="2588023" y="89837"/>
                </a:cubicBezTo>
                <a:cubicBezTo>
                  <a:pt x="2587861" y="95110"/>
                  <a:pt x="2587214" y="99868"/>
                  <a:pt x="2586082" y="104110"/>
                </a:cubicBezTo>
                <a:cubicBezTo>
                  <a:pt x="2584949" y="108352"/>
                  <a:pt x="2584302" y="110597"/>
                  <a:pt x="2584140" y="110844"/>
                </a:cubicBezTo>
                <a:lnTo>
                  <a:pt x="2503898" y="110844"/>
                </a:lnTo>
                <a:cubicBezTo>
                  <a:pt x="2503870" y="110891"/>
                  <a:pt x="2503755" y="111482"/>
                  <a:pt x="2503555" y="112617"/>
                </a:cubicBezTo>
                <a:cubicBezTo>
                  <a:pt x="2503355" y="113751"/>
                  <a:pt x="2503241" y="115143"/>
                  <a:pt x="2503212" y="116792"/>
                </a:cubicBezTo>
                <a:cubicBezTo>
                  <a:pt x="2503275" y="124605"/>
                  <a:pt x="2505838" y="130945"/>
                  <a:pt x="2510903" y="135811"/>
                </a:cubicBezTo>
                <a:cubicBezTo>
                  <a:pt x="2515968" y="140678"/>
                  <a:pt x="2523163" y="143186"/>
                  <a:pt x="2532488" y="143333"/>
                </a:cubicBezTo>
                <a:cubicBezTo>
                  <a:pt x="2538838" y="143175"/>
                  <a:pt x="2544739" y="142068"/>
                  <a:pt x="2550189" y="140011"/>
                </a:cubicBezTo>
                <a:cubicBezTo>
                  <a:pt x="2555639" y="137955"/>
                  <a:pt x="2560047" y="135899"/>
                  <a:pt x="2563414" y="133842"/>
                </a:cubicBezTo>
                <a:cubicBezTo>
                  <a:pt x="2566780" y="131786"/>
                  <a:pt x="2568513" y="130679"/>
                  <a:pt x="2568611" y="130520"/>
                </a:cubicBezTo>
                <a:lnTo>
                  <a:pt x="2576376" y="152467"/>
                </a:lnTo>
                <a:cubicBezTo>
                  <a:pt x="2576286" y="152656"/>
                  <a:pt x="2574232" y="153978"/>
                  <a:pt x="2570215" y="156433"/>
                </a:cubicBezTo>
                <a:cubicBezTo>
                  <a:pt x="2566199" y="158888"/>
                  <a:pt x="2560759" y="161343"/>
                  <a:pt x="2553896" y="163799"/>
                </a:cubicBezTo>
                <a:cubicBezTo>
                  <a:pt x="2547033" y="166254"/>
                  <a:pt x="2539286" y="167576"/>
                  <a:pt x="2530658" y="167765"/>
                </a:cubicBezTo>
                <a:cubicBezTo>
                  <a:pt x="2512392" y="167438"/>
                  <a:pt x="2498402" y="162612"/>
                  <a:pt x="2488687" y="153288"/>
                </a:cubicBezTo>
                <a:cubicBezTo>
                  <a:pt x="2478972" y="143964"/>
                  <a:pt x="2474070" y="132103"/>
                  <a:pt x="2473980" y="117708"/>
                </a:cubicBezTo>
                <a:cubicBezTo>
                  <a:pt x="2474095" y="104370"/>
                  <a:pt x="2477062" y="92291"/>
                  <a:pt x="2482880" y="81470"/>
                </a:cubicBezTo>
                <a:cubicBezTo>
                  <a:pt x="2488699" y="70649"/>
                  <a:pt x="2496677" y="62025"/>
                  <a:pt x="2506815" y="55597"/>
                </a:cubicBezTo>
                <a:cubicBezTo>
                  <a:pt x="2516954" y="49170"/>
                  <a:pt x="2528561" y="45878"/>
                  <a:pt x="2541637" y="45721"/>
                </a:cubicBezTo>
                <a:close/>
                <a:moveTo>
                  <a:pt x="2166808" y="45721"/>
                </a:moveTo>
                <a:cubicBezTo>
                  <a:pt x="2183215" y="45949"/>
                  <a:pt x="2196462" y="50688"/>
                  <a:pt x="2206548" y="59940"/>
                </a:cubicBezTo>
                <a:cubicBezTo>
                  <a:pt x="2216633" y="69192"/>
                  <a:pt x="2221821" y="81591"/>
                  <a:pt x="2222110" y="97138"/>
                </a:cubicBezTo>
                <a:cubicBezTo>
                  <a:pt x="2221900" y="110897"/>
                  <a:pt x="2218311" y="123065"/>
                  <a:pt x="2211347" y="133642"/>
                </a:cubicBezTo>
                <a:cubicBezTo>
                  <a:pt x="2204383" y="144219"/>
                  <a:pt x="2195310" y="152522"/>
                  <a:pt x="2184127" y="158551"/>
                </a:cubicBezTo>
                <a:cubicBezTo>
                  <a:pt x="2172945" y="164580"/>
                  <a:pt x="2160921" y="167651"/>
                  <a:pt x="2148055" y="167765"/>
                </a:cubicBezTo>
                <a:cubicBezTo>
                  <a:pt x="2131747" y="167557"/>
                  <a:pt x="2118528" y="162836"/>
                  <a:pt x="2108400" y="153603"/>
                </a:cubicBezTo>
                <a:cubicBezTo>
                  <a:pt x="2098271" y="144370"/>
                  <a:pt x="2093056" y="131875"/>
                  <a:pt x="2092751" y="116119"/>
                </a:cubicBezTo>
                <a:cubicBezTo>
                  <a:pt x="2092954" y="102507"/>
                  <a:pt x="2096508" y="90426"/>
                  <a:pt x="2103413" y="79878"/>
                </a:cubicBezTo>
                <a:cubicBezTo>
                  <a:pt x="2110318" y="69329"/>
                  <a:pt x="2119359" y="61029"/>
                  <a:pt x="2130532" y="54977"/>
                </a:cubicBezTo>
                <a:cubicBezTo>
                  <a:pt x="2141707" y="48926"/>
                  <a:pt x="2153798" y="45841"/>
                  <a:pt x="2166808" y="45721"/>
                </a:cubicBezTo>
                <a:close/>
                <a:moveTo>
                  <a:pt x="1839082" y="45721"/>
                </a:moveTo>
                <a:cubicBezTo>
                  <a:pt x="1849036" y="45735"/>
                  <a:pt x="1856935" y="48390"/>
                  <a:pt x="1862778" y="53686"/>
                </a:cubicBezTo>
                <a:cubicBezTo>
                  <a:pt x="1868622" y="58981"/>
                  <a:pt x="1871610" y="66833"/>
                  <a:pt x="1871743" y="77239"/>
                </a:cubicBezTo>
                <a:cubicBezTo>
                  <a:pt x="1871627" y="82305"/>
                  <a:pt x="1870818" y="88684"/>
                  <a:pt x="1869315" y="96375"/>
                </a:cubicBezTo>
                <a:cubicBezTo>
                  <a:pt x="1867812" y="104066"/>
                  <a:pt x="1866308" y="111480"/>
                  <a:pt x="1864804" y="118615"/>
                </a:cubicBezTo>
                <a:cubicBezTo>
                  <a:pt x="1863300" y="125750"/>
                  <a:pt x="1862489" y="131017"/>
                  <a:pt x="1862370" y="134414"/>
                </a:cubicBezTo>
                <a:cubicBezTo>
                  <a:pt x="1862408" y="138007"/>
                  <a:pt x="1863304" y="140484"/>
                  <a:pt x="1865056" y="141847"/>
                </a:cubicBezTo>
                <a:cubicBezTo>
                  <a:pt x="1866809" y="143209"/>
                  <a:pt x="1869190" y="143857"/>
                  <a:pt x="1872200" y="143791"/>
                </a:cubicBezTo>
                <a:cubicBezTo>
                  <a:pt x="1873610" y="143772"/>
                  <a:pt x="1874791" y="143695"/>
                  <a:pt x="1875743" y="143562"/>
                </a:cubicBezTo>
                <a:cubicBezTo>
                  <a:pt x="1876696" y="143428"/>
                  <a:pt x="1877191" y="143352"/>
                  <a:pt x="1877229" y="143333"/>
                </a:cubicBezTo>
                <a:lnTo>
                  <a:pt x="1873114" y="165023"/>
                </a:lnTo>
                <a:cubicBezTo>
                  <a:pt x="1873086" y="165051"/>
                  <a:pt x="1872057" y="165165"/>
                  <a:pt x="1870028" y="165365"/>
                </a:cubicBezTo>
                <a:cubicBezTo>
                  <a:pt x="1868000" y="165565"/>
                  <a:pt x="1865142" y="165679"/>
                  <a:pt x="1861457" y="165708"/>
                </a:cubicBezTo>
                <a:cubicBezTo>
                  <a:pt x="1857291" y="165817"/>
                  <a:pt x="1853011" y="165369"/>
                  <a:pt x="1848617" y="164363"/>
                </a:cubicBezTo>
                <a:cubicBezTo>
                  <a:pt x="1844223" y="163357"/>
                  <a:pt x="1840501" y="161133"/>
                  <a:pt x="1837451" y="157691"/>
                </a:cubicBezTo>
                <a:cubicBezTo>
                  <a:pt x="1834402" y="154249"/>
                  <a:pt x="1832812" y="148929"/>
                  <a:pt x="1832681" y="141732"/>
                </a:cubicBezTo>
                <a:cubicBezTo>
                  <a:pt x="1832791" y="137421"/>
                  <a:pt x="1833561" y="131585"/>
                  <a:pt x="1834990" y="124225"/>
                </a:cubicBezTo>
                <a:cubicBezTo>
                  <a:pt x="1836420" y="116864"/>
                  <a:pt x="1837850" y="109605"/>
                  <a:pt x="1839281" y="102447"/>
                </a:cubicBezTo>
                <a:cubicBezTo>
                  <a:pt x="1840712" y="95289"/>
                  <a:pt x="1841483" y="89858"/>
                  <a:pt x="1841596" y="86155"/>
                </a:cubicBezTo>
                <a:cubicBezTo>
                  <a:pt x="1841634" y="81773"/>
                  <a:pt x="1840472" y="78363"/>
                  <a:pt x="1838110" y="75925"/>
                </a:cubicBezTo>
                <a:cubicBezTo>
                  <a:pt x="1835748" y="73486"/>
                  <a:pt x="1831957" y="72248"/>
                  <a:pt x="1826737" y="72210"/>
                </a:cubicBezTo>
                <a:cubicBezTo>
                  <a:pt x="1816488" y="72558"/>
                  <a:pt x="1807668" y="76720"/>
                  <a:pt x="1800277" y="84697"/>
                </a:cubicBezTo>
                <a:cubicBezTo>
                  <a:pt x="1792886" y="92675"/>
                  <a:pt x="1788066" y="102381"/>
                  <a:pt x="1785818" y="113815"/>
                </a:cubicBezTo>
                <a:lnTo>
                  <a:pt x="1775759" y="165022"/>
                </a:lnTo>
                <a:lnTo>
                  <a:pt x="1746727" y="165022"/>
                </a:lnTo>
                <a:lnTo>
                  <a:pt x="1764329" y="75182"/>
                </a:lnTo>
                <a:cubicBezTo>
                  <a:pt x="1764572" y="73672"/>
                  <a:pt x="1764372" y="72463"/>
                  <a:pt x="1763729" y="71553"/>
                </a:cubicBezTo>
                <a:cubicBezTo>
                  <a:pt x="1763087" y="70643"/>
                  <a:pt x="1761915" y="70177"/>
                  <a:pt x="1760215" y="70153"/>
                </a:cubicBezTo>
                <a:lnTo>
                  <a:pt x="1747184" y="70153"/>
                </a:lnTo>
                <a:lnTo>
                  <a:pt x="1751299" y="48464"/>
                </a:lnTo>
                <a:lnTo>
                  <a:pt x="1781932" y="48464"/>
                </a:lnTo>
                <a:cubicBezTo>
                  <a:pt x="1786475" y="48479"/>
                  <a:pt x="1789790" y="49363"/>
                  <a:pt x="1791876" y="51118"/>
                </a:cubicBezTo>
                <a:cubicBezTo>
                  <a:pt x="1793962" y="52873"/>
                  <a:pt x="1794991" y="55413"/>
                  <a:pt x="1794962" y="58738"/>
                </a:cubicBezTo>
                <a:cubicBezTo>
                  <a:pt x="1794948" y="60150"/>
                  <a:pt x="1794690" y="62177"/>
                  <a:pt x="1794190" y="64817"/>
                </a:cubicBezTo>
                <a:cubicBezTo>
                  <a:pt x="1793690" y="67457"/>
                  <a:pt x="1793033" y="69769"/>
                  <a:pt x="1792219" y="71753"/>
                </a:cubicBezTo>
                <a:lnTo>
                  <a:pt x="1792676" y="71753"/>
                </a:lnTo>
                <a:cubicBezTo>
                  <a:pt x="1793371" y="70066"/>
                  <a:pt x="1795587" y="67174"/>
                  <a:pt x="1799322" y="63076"/>
                </a:cubicBezTo>
                <a:cubicBezTo>
                  <a:pt x="1803057" y="58978"/>
                  <a:pt x="1808253" y="55122"/>
                  <a:pt x="1814909" y="51506"/>
                </a:cubicBezTo>
                <a:cubicBezTo>
                  <a:pt x="1821566" y="47890"/>
                  <a:pt x="1829623" y="45962"/>
                  <a:pt x="1839082" y="45721"/>
                </a:cubicBezTo>
                <a:close/>
                <a:moveTo>
                  <a:pt x="1670292" y="45721"/>
                </a:moveTo>
                <a:cubicBezTo>
                  <a:pt x="1677285" y="45669"/>
                  <a:pt x="1683946" y="46738"/>
                  <a:pt x="1690276" y="48927"/>
                </a:cubicBezTo>
                <a:cubicBezTo>
                  <a:pt x="1696605" y="51117"/>
                  <a:pt x="1701792" y="54741"/>
                  <a:pt x="1705836" y="59800"/>
                </a:cubicBezTo>
                <a:cubicBezTo>
                  <a:pt x="1709879" y="64860"/>
                  <a:pt x="1711969" y="71668"/>
                  <a:pt x="1712104" y="80224"/>
                </a:cubicBezTo>
                <a:cubicBezTo>
                  <a:pt x="1711985" y="84958"/>
                  <a:pt x="1711156" y="90895"/>
                  <a:pt x="1709617" y="98036"/>
                </a:cubicBezTo>
                <a:cubicBezTo>
                  <a:pt x="1708078" y="105178"/>
                  <a:pt x="1706538" y="112128"/>
                  <a:pt x="1704999" y="118888"/>
                </a:cubicBezTo>
                <a:cubicBezTo>
                  <a:pt x="1703459" y="125648"/>
                  <a:pt x="1702631" y="130822"/>
                  <a:pt x="1702512" y="134410"/>
                </a:cubicBezTo>
                <a:cubicBezTo>
                  <a:pt x="1702550" y="137904"/>
                  <a:pt x="1703445" y="140354"/>
                  <a:pt x="1705195" y="141760"/>
                </a:cubicBezTo>
                <a:cubicBezTo>
                  <a:pt x="1706946" y="143166"/>
                  <a:pt x="1709325" y="143843"/>
                  <a:pt x="1712332" y="143791"/>
                </a:cubicBezTo>
                <a:cubicBezTo>
                  <a:pt x="1713742" y="143772"/>
                  <a:pt x="1714924" y="143695"/>
                  <a:pt x="1715876" y="143562"/>
                </a:cubicBezTo>
                <a:cubicBezTo>
                  <a:pt x="1716829" y="143428"/>
                  <a:pt x="1717323" y="143352"/>
                  <a:pt x="1717362" y="143333"/>
                </a:cubicBezTo>
                <a:lnTo>
                  <a:pt x="1713247" y="165023"/>
                </a:lnTo>
                <a:cubicBezTo>
                  <a:pt x="1713271" y="165051"/>
                  <a:pt x="1712309" y="165165"/>
                  <a:pt x="1710363" y="165365"/>
                </a:cubicBezTo>
                <a:cubicBezTo>
                  <a:pt x="1708417" y="165565"/>
                  <a:pt x="1705343" y="165679"/>
                  <a:pt x="1701142" y="165708"/>
                </a:cubicBezTo>
                <a:cubicBezTo>
                  <a:pt x="1694528" y="165903"/>
                  <a:pt x="1688627" y="164656"/>
                  <a:pt x="1683437" y="161969"/>
                </a:cubicBezTo>
                <a:cubicBezTo>
                  <a:pt x="1678248" y="159282"/>
                  <a:pt x="1675086" y="153985"/>
                  <a:pt x="1673951" y="146076"/>
                </a:cubicBezTo>
                <a:lnTo>
                  <a:pt x="1673494" y="146076"/>
                </a:lnTo>
                <a:cubicBezTo>
                  <a:pt x="1673543" y="146344"/>
                  <a:pt x="1672021" y="148218"/>
                  <a:pt x="1668929" y="151699"/>
                </a:cubicBezTo>
                <a:cubicBezTo>
                  <a:pt x="1665835" y="155180"/>
                  <a:pt x="1661331" y="158661"/>
                  <a:pt x="1655416" y="162142"/>
                </a:cubicBezTo>
                <a:cubicBezTo>
                  <a:pt x="1649502" y="165623"/>
                  <a:pt x="1642339" y="167497"/>
                  <a:pt x="1633925" y="167765"/>
                </a:cubicBezTo>
                <a:cubicBezTo>
                  <a:pt x="1624739" y="167761"/>
                  <a:pt x="1616953" y="165258"/>
                  <a:pt x="1610568" y="160257"/>
                </a:cubicBezTo>
                <a:cubicBezTo>
                  <a:pt x="1604182" y="155257"/>
                  <a:pt x="1600852" y="147784"/>
                  <a:pt x="1600576" y="137840"/>
                </a:cubicBezTo>
                <a:cubicBezTo>
                  <a:pt x="1600737" y="129023"/>
                  <a:pt x="1603314" y="121706"/>
                  <a:pt x="1608306" y="115888"/>
                </a:cubicBezTo>
                <a:cubicBezTo>
                  <a:pt x="1613298" y="110071"/>
                  <a:pt x="1619739" y="105491"/>
                  <a:pt x="1627629" y="102150"/>
                </a:cubicBezTo>
                <a:cubicBezTo>
                  <a:pt x="1635518" y="98809"/>
                  <a:pt x="1643889" y="96445"/>
                  <a:pt x="1652741" y="95057"/>
                </a:cubicBezTo>
                <a:cubicBezTo>
                  <a:pt x="1661593" y="93670"/>
                  <a:pt x="1669959" y="92998"/>
                  <a:pt x="1677840" y="93041"/>
                </a:cubicBezTo>
                <a:lnTo>
                  <a:pt x="1681957" y="93041"/>
                </a:lnTo>
                <a:cubicBezTo>
                  <a:pt x="1682014" y="92841"/>
                  <a:pt x="1682242" y="91639"/>
                  <a:pt x="1682643" y="89437"/>
                </a:cubicBezTo>
                <a:cubicBezTo>
                  <a:pt x="1683043" y="87234"/>
                  <a:pt x="1683272" y="85231"/>
                  <a:pt x="1683329" y="83429"/>
                </a:cubicBezTo>
                <a:cubicBezTo>
                  <a:pt x="1683315" y="78823"/>
                  <a:pt x="1681742" y="75275"/>
                  <a:pt x="1678612" y="72786"/>
                </a:cubicBezTo>
                <a:cubicBezTo>
                  <a:pt x="1675481" y="70297"/>
                  <a:pt x="1670878" y="69038"/>
                  <a:pt x="1664803" y="69010"/>
                </a:cubicBezTo>
                <a:cubicBezTo>
                  <a:pt x="1658973" y="69143"/>
                  <a:pt x="1653427" y="70072"/>
                  <a:pt x="1648165" y="71799"/>
                </a:cubicBezTo>
                <a:cubicBezTo>
                  <a:pt x="1642903" y="73525"/>
                  <a:pt x="1638594" y="75251"/>
                  <a:pt x="1635238" y="76978"/>
                </a:cubicBezTo>
                <a:cubicBezTo>
                  <a:pt x="1631882" y="78704"/>
                  <a:pt x="1630148" y="79634"/>
                  <a:pt x="1630037" y="79767"/>
                </a:cubicBezTo>
                <a:lnTo>
                  <a:pt x="1623413" y="58279"/>
                </a:lnTo>
                <a:cubicBezTo>
                  <a:pt x="1623526" y="58124"/>
                  <a:pt x="1625713" y="57038"/>
                  <a:pt x="1629976" y="55023"/>
                </a:cubicBezTo>
                <a:cubicBezTo>
                  <a:pt x="1634238" y="53008"/>
                  <a:pt x="1639898" y="50992"/>
                  <a:pt x="1646957" y="48977"/>
                </a:cubicBezTo>
                <a:cubicBezTo>
                  <a:pt x="1654014" y="46961"/>
                  <a:pt x="1661793" y="45876"/>
                  <a:pt x="1670292" y="45721"/>
                </a:cubicBezTo>
                <a:close/>
                <a:moveTo>
                  <a:pt x="1488406" y="45721"/>
                </a:moveTo>
                <a:cubicBezTo>
                  <a:pt x="1495128" y="45703"/>
                  <a:pt x="1501609" y="46602"/>
                  <a:pt x="1507850" y="48419"/>
                </a:cubicBezTo>
                <a:cubicBezTo>
                  <a:pt x="1514090" y="50236"/>
                  <a:pt x="1519048" y="53080"/>
                  <a:pt x="1522725" y="56953"/>
                </a:cubicBezTo>
                <a:cubicBezTo>
                  <a:pt x="1526401" y="60825"/>
                  <a:pt x="1527755" y="65835"/>
                  <a:pt x="1526785" y="71983"/>
                </a:cubicBezTo>
                <a:lnTo>
                  <a:pt x="1524271" y="84790"/>
                </a:lnTo>
                <a:lnTo>
                  <a:pt x="1499374" y="84790"/>
                </a:lnTo>
                <a:lnTo>
                  <a:pt x="1500515" y="77929"/>
                </a:lnTo>
                <a:cubicBezTo>
                  <a:pt x="1500873" y="74037"/>
                  <a:pt x="1499245" y="71473"/>
                  <a:pt x="1495633" y="70239"/>
                </a:cubicBezTo>
                <a:cubicBezTo>
                  <a:pt x="1492020" y="69005"/>
                  <a:pt x="1488391" y="68443"/>
                  <a:pt x="1484745" y="68553"/>
                </a:cubicBezTo>
                <a:cubicBezTo>
                  <a:pt x="1478900" y="68553"/>
                  <a:pt x="1474113" y="69582"/>
                  <a:pt x="1470385" y="71640"/>
                </a:cubicBezTo>
                <a:cubicBezTo>
                  <a:pt x="1466657" y="73698"/>
                  <a:pt x="1464730" y="76786"/>
                  <a:pt x="1464606" y="80902"/>
                </a:cubicBezTo>
                <a:cubicBezTo>
                  <a:pt x="1464892" y="85690"/>
                  <a:pt x="1467750" y="89292"/>
                  <a:pt x="1473179" y="91711"/>
                </a:cubicBezTo>
                <a:cubicBezTo>
                  <a:pt x="1478608" y="94129"/>
                  <a:pt x="1484895" y="96482"/>
                  <a:pt x="1492038" y="98768"/>
                </a:cubicBezTo>
                <a:cubicBezTo>
                  <a:pt x="1499182" y="101054"/>
                  <a:pt x="1505469" y="104393"/>
                  <a:pt x="1510898" y="108784"/>
                </a:cubicBezTo>
                <a:cubicBezTo>
                  <a:pt x="1516327" y="113174"/>
                  <a:pt x="1519185" y="119736"/>
                  <a:pt x="1519471" y="128468"/>
                </a:cubicBezTo>
                <a:cubicBezTo>
                  <a:pt x="1519191" y="140506"/>
                  <a:pt x="1514098" y="150027"/>
                  <a:pt x="1504191" y="157031"/>
                </a:cubicBezTo>
                <a:cubicBezTo>
                  <a:pt x="1494285" y="164035"/>
                  <a:pt x="1481243" y="167613"/>
                  <a:pt x="1465064" y="167765"/>
                </a:cubicBezTo>
                <a:cubicBezTo>
                  <a:pt x="1458184" y="167807"/>
                  <a:pt x="1451108" y="166860"/>
                  <a:pt x="1443837" y="164923"/>
                </a:cubicBezTo>
                <a:cubicBezTo>
                  <a:pt x="1436565" y="162987"/>
                  <a:pt x="1430639" y="159806"/>
                  <a:pt x="1426058" y="155382"/>
                </a:cubicBezTo>
                <a:cubicBezTo>
                  <a:pt x="1421476" y="150958"/>
                  <a:pt x="1419781" y="145036"/>
                  <a:pt x="1420973" y="137616"/>
                </a:cubicBezTo>
                <a:lnTo>
                  <a:pt x="1423258" y="126181"/>
                </a:lnTo>
                <a:lnTo>
                  <a:pt x="1447935" y="126181"/>
                </a:lnTo>
                <a:lnTo>
                  <a:pt x="1446793" y="132127"/>
                </a:lnTo>
                <a:cubicBezTo>
                  <a:pt x="1446192" y="135816"/>
                  <a:pt x="1447142" y="138602"/>
                  <a:pt x="1449645" y="140487"/>
                </a:cubicBezTo>
                <a:cubicBezTo>
                  <a:pt x="1452147" y="142371"/>
                  <a:pt x="1455246" y="143633"/>
                  <a:pt x="1458942" y="144273"/>
                </a:cubicBezTo>
                <a:cubicBezTo>
                  <a:pt x="1462638" y="144912"/>
                  <a:pt x="1465975" y="145209"/>
                  <a:pt x="1468955" y="145162"/>
                </a:cubicBezTo>
                <a:cubicBezTo>
                  <a:pt x="1475777" y="145100"/>
                  <a:pt x="1481127" y="143852"/>
                  <a:pt x="1485002" y="141417"/>
                </a:cubicBezTo>
                <a:cubicBezTo>
                  <a:pt x="1488879" y="138983"/>
                  <a:pt x="1490852" y="135734"/>
                  <a:pt x="1490924" y="131670"/>
                </a:cubicBezTo>
                <a:cubicBezTo>
                  <a:pt x="1490639" y="127045"/>
                  <a:pt x="1487794" y="123488"/>
                  <a:pt x="1482387" y="121000"/>
                </a:cubicBezTo>
                <a:cubicBezTo>
                  <a:pt x="1476980" y="118512"/>
                  <a:pt x="1470720" y="116028"/>
                  <a:pt x="1463606" y="113547"/>
                </a:cubicBezTo>
                <a:cubicBezTo>
                  <a:pt x="1456492" y="111066"/>
                  <a:pt x="1450232" y="107524"/>
                  <a:pt x="1444825" y="102920"/>
                </a:cubicBezTo>
                <a:cubicBezTo>
                  <a:pt x="1439419" y="98317"/>
                  <a:pt x="1436573" y="91587"/>
                  <a:pt x="1436289" y="82732"/>
                </a:cubicBezTo>
                <a:cubicBezTo>
                  <a:pt x="1436449" y="74289"/>
                  <a:pt x="1439021" y="67333"/>
                  <a:pt x="1444004" y="61862"/>
                </a:cubicBezTo>
                <a:cubicBezTo>
                  <a:pt x="1448988" y="56392"/>
                  <a:pt x="1455420" y="52331"/>
                  <a:pt x="1463302" y="49679"/>
                </a:cubicBezTo>
                <a:cubicBezTo>
                  <a:pt x="1471183" y="47028"/>
                  <a:pt x="1479551" y="45708"/>
                  <a:pt x="1488406" y="45721"/>
                </a:cubicBezTo>
                <a:close/>
                <a:moveTo>
                  <a:pt x="1286632" y="45721"/>
                </a:moveTo>
                <a:cubicBezTo>
                  <a:pt x="1296587" y="45735"/>
                  <a:pt x="1304486" y="48390"/>
                  <a:pt x="1310329" y="53686"/>
                </a:cubicBezTo>
                <a:cubicBezTo>
                  <a:pt x="1316172" y="58981"/>
                  <a:pt x="1319160" y="66833"/>
                  <a:pt x="1319293" y="77239"/>
                </a:cubicBezTo>
                <a:cubicBezTo>
                  <a:pt x="1319177" y="82305"/>
                  <a:pt x="1318368" y="88684"/>
                  <a:pt x="1316865" y="96375"/>
                </a:cubicBezTo>
                <a:cubicBezTo>
                  <a:pt x="1315362" y="104066"/>
                  <a:pt x="1313858" y="111480"/>
                  <a:pt x="1312354" y="118615"/>
                </a:cubicBezTo>
                <a:cubicBezTo>
                  <a:pt x="1310850" y="125750"/>
                  <a:pt x="1310039" y="131017"/>
                  <a:pt x="1309920" y="134414"/>
                </a:cubicBezTo>
                <a:cubicBezTo>
                  <a:pt x="1309959" y="138007"/>
                  <a:pt x="1310854" y="140484"/>
                  <a:pt x="1312607" y="141847"/>
                </a:cubicBezTo>
                <a:cubicBezTo>
                  <a:pt x="1314359" y="143209"/>
                  <a:pt x="1316740" y="143857"/>
                  <a:pt x="1319750" y="143791"/>
                </a:cubicBezTo>
                <a:cubicBezTo>
                  <a:pt x="1321160" y="143772"/>
                  <a:pt x="1322341" y="143695"/>
                  <a:pt x="1323293" y="143562"/>
                </a:cubicBezTo>
                <a:cubicBezTo>
                  <a:pt x="1324246" y="143428"/>
                  <a:pt x="1324741" y="143352"/>
                  <a:pt x="1324780" y="143333"/>
                </a:cubicBezTo>
                <a:lnTo>
                  <a:pt x="1320664" y="165023"/>
                </a:lnTo>
                <a:cubicBezTo>
                  <a:pt x="1320636" y="165051"/>
                  <a:pt x="1319607" y="165165"/>
                  <a:pt x="1317578" y="165365"/>
                </a:cubicBezTo>
                <a:cubicBezTo>
                  <a:pt x="1315550" y="165565"/>
                  <a:pt x="1312692" y="165679"/>
                  <a:pt x="1309007" y="165708"/>
                </a:cubicBezTo>
                <a:cubicBezTo>
                  <a:pt x="1304841" y="165817"/>
                  <a:pt x="1300561" y="165369"/>
                  <a:pt x="1296167" y="164363"/>
                </a:cubicBezTo>
                <a:cubicBezTo>
                  <a:pt x="1291773" y="163357"/>
                  <a:pt x="1288051" y="161133"/>
                  <a:pt x="1285001" y="157691"/>
                </a:cubicBezTo>
                <a:cubicBezTo>
                  <a:pt x="1281952" y="154249"/>
                  <a:pt x="1280362" y="148929"/>
                  <a:pt x="1280231" y="141732"/>
                </a:cubicBezTo>
                <a:cubicBezTo>
                  <a:pt x="1280341" y="137421"/>
                  <a:pt x="1281110" y="131585"/>
                  <a:pt x="1282541" y="124225"/>
                </a:cubicBezTo>
                <a:cubicBezTo>
                  <a:pt x="1283970" y="116864"/>
                  <a:pt x="1285401" y="109605"/>
                  <a:pt x="1286831" y="102447"/>
                </a:cubicBezTo>
                <a:cubicBezTo>
                  <a:pt x="1288262" y="95289"/>
                  <a:pt x="1289033" y="89858"/>
                  <a:pt x="1289146" y="86155"/>
                </a:cubicBezTo>
                <a:cubicBezTo>
                  <a:pt x="1289184" y="81773"/>
                  <a:pt x="1288022" y="78363"/>
                  <a:pt x="1285660" y="75925"/>
                </a:cubicBezTo>
                <a:cubicBezTo>
                  <a:pt x="1283298" y="73486"/>
                  <a:pt x="1279507" y="72248"/>
                  <a:pt x="1274287" y="72210"/>
                </a:cubicBezTo>
                <a:cubicBezTo>
                  <a:pt x="1264038" y="72558"/>
                  <a:pt x="1255218" y="76720"/>
                  <a:pt x="1247827" y="84697"/>
                </a:cubicBezTo>
                <a:cubicBezTo>
                  <a:pt x="1240435" y="92675"/>
                  <a:pt x="1235616" y="102381"/>
                  <a:pt x="1233368" y="113815"/>
                </a:cubicBezTo>
                <a:lnTo>
                  <a:pt x="1223309" y="165022"/>
                </a:lnTo>
                <a:lnTo>
                  <a:pt x="1194277" y="165022"/>
                </a:lnTo>
                <a:lnTo>
                  <a:pt x="1211879" y="75182"/>
                </a:lnTo>
                <a:cubicBezTo>
                  <a:pt x="1212123" y="73672"/>
                  <a:pt x="1211922" y="72463"/>
                  <a:pt x="1211279" y="71553"/>
                </a:cubicBezTo>
                <a:cubicBezTo>
                  <a:pt x="1210636" y="70643"/>
                  <a:pt x="1209465" y="70177"/>
                  <a:pt x="1207765" y="70153"/>
                </a:cubicBezTo>
                <a:lnTo>
                  <a:pt x="1194734" y="70153"/>
                </a:lnTo>
                <a:lnTo>
                  <a:pt x="1198849" y="48464"/>
                </a:lnTo>
                <a:lnTo>
                  <a:pt x="1229481" y="48464"/>
                </a:lnTo>
                <a:cubicBezTo>
                  <a:pt x="1234025" y="48479"/>
                  <a:pt x="1237340" y="49363"/>
                  <a:pt x="1239426" y="51118"/>
                </a:cubicBezTo>
                <a:cubicBezTo>
                  <a:pt x="1241512" y="52873"/>
                  <a:pt x="1242541" y="55413"/>
                  <a:pt x="1242512" y="58738"/>
                </a:cubicBezTo>
                <a:cubicBezTo>
                  <a:pt x="1242497" y="60150"/>
                  <a:pt x="1242241" y="62177"/>
                  <a:pt x="1241740" y="64817"/>
                </a:cubicBezTo>
                <a:cubicBezTo>
                  <a:pt x="1241240" y="67457"/>
                  <a:pt x="1240583" y="69769"/>
                  <a:pt x="1239769" y="71753"/>
                </a:cubicBezTo>
                <a:lnTo>
                  <a:pt x="1240226" y="71753"/>
                </a:lnTo>
                <a:cubicBezTo>
                  <a:pt x="1240922" y="70066"/>
                  <a:pt x="1243137" y="67174"/>
                  <a:pt x="1246872" y="63076"/>
                </a:cubicBezTo>
                <a:cubicBezTo>
                  <a:pt x="1250607" y="58978"/>
                  <a:pt x="1255803" y="55122"/>
                  <a:pt x="1262459" y="51506"/>
                </a:cubicBezTo>
                <a:cubicBezTo>
                  <a:pt x="1269116" y="47890"/>
                  <a:pt x="1277173" y="45962"/>
                  <a:pt x="1286632" y="45721"/>
                </a:cubicBezTo>
                <a:close/>
                <a:moveTo>
                  <a:pt x="1131936" y="45721"/>
                </a:moveTo>
                <a:cubicBezTo>
                  <a:pt x="1147469" y="45944"/>
                  <a:pt x="1159086" y="50065"/>
                  <a:pt x="1166787" y="58085"/>
                </a:cubicBezTo>
                <a:cubicBezTo>
                  <a:pt x="1174488" y="66105"/>
                  <a:pt x="1178333" y="76689"/>
                  <a:pt x="1178323" y="89837"/>
                </a:cubicBezTo>
                <a:cubicBezTo>
                  <a:pt x="1178161" y="95110"/>
                  <a:pt x="1177514" y="99868"/>
                  <a:pt x="1176382" y="104110"/>
                </a:cubicBezTo>
                <a:cubicBezTo>
                  <a:pt x="1175249" y="108352"/>
                  <a:pt x="1174602" y="110597"/>
                  <a:pt x="1174441" y="110844"/>
                </a:cubicBezTo>
                <a:lnTo>
                  <a:pt x="1094199" y="110844"/>
                </a:lnTo>
                <a:cubicBezTo>
                  <a:pt x="1094171" y="110891"/>
                  <a:pt x="1094057" y="111482"/>
                  <a:pt x="1093856" y="112617"/>
                </a:cubicBezTo>
                <a:cubicBezTo>
                  <a:pt x="1093656" y="113751"/>
                  <a:pt x="1093542" y="115143"/>
                  <a:pt x="1093513" y="116792"/>
                </a:cubicBezTo>
                <a:cubicBezTo>
                  <a:pt x="1093575" y="124605"/>
                  <a:pt x="1096139" y="130945"/>
                  <a:pt x="1101204" y="135811"/>
                </a:cubicBezTo>
                <a:cubicBezTo>
                  <a:pt x="1106269" y="140678"/>
                  <a:pt x="1113464" y="143186"/>
                  <a:pt x="1122789" y="143333"/>
                </a:cubicBezTo>
                <a:cubicBezTo>
                  <a:pt x="1129138" y="143175"/>
                  <a:pt x="1135038" y="142068"/>
                  <a:pt x="1140489" y="140011"/>
                </a:cubicBezTo>
                <a:cubicBezTo>
                  <a:pt x="1145939" y="137955"/>
                  <a:pt x="1150347" y="135899"/>
                  <a:pt x="1153714" y="133842"/>
                </a:cubicBezTo>
                <a:cubicBezTo>
                  <a:pt x="1157080" y="131786"/>
                  <a:pt x="1158813" y="130679"/>
                  <a:pt x="1158911" y="130520"/>
                </a:cubicBezTo>
                <a:lnTo>
                  <a:pt x="1166676" y="152467"/>
                </a:lnTo>
                <a:cubicBezTo>
                  <a:pt x="1166586" y="152656"/>
                  <a:pt x="1164532" y="153978"/>
                  <a:pt x="1160515" y="156433"/>
                </a:cubicBezTo>
                <a:cubicBezTo>
                  <a:pt x="1156499" y="158888"/>
                  <a:pt x="1151059" y="161343"/>
                  <a:pt x="1144196" y="163799"/>
                </a:cubicBezTo>
                <a:cubicBezTo>
                  <a:pt x="1137333" y="166254"/>
                  <a:pt x="1129587" y="167576"/>
                  <a:pt x="1120959" y="167765"/>
                </a:cubicBezTo>
                <a:cubicBezTo>
                  <a:pt x="1102693" y="167438"/>
                  <a:pt x="1088703" y="162612"/>
                  <a:pt x="1078988" y="153288"/>
                </a:cubicBezTo>
                <a:cubicBezTo>
                  <a:pt x="1069273" y="143964"/>
                  <a:pt x="1064370" y="132103"/>
                  <a:pt x="1064281" y="117708"/>
                </a:cubicBezTo>
                <a:cubicBezTo>
                  <a:pt x="1064396" y="104370"/>
                  <a:pt x="1067363" y="92291"/>
                  <a:pt x="1073181" y="81470"/>
                </a:cubicBezTo>
                <a:cubicBezTo>
                  <a:pt x="1079000" y="70649"/>
                  <a:pt x="1086978" y="62025"/>
                  <a:pt x="1097117" y="55597"/>
                </a:cubicBezTo>
                <a:cubicBezTo>
                  <a:pt x="1107255" y="49170"/>
                  <a:pt x="1118862" y="45878"/>
                  <a:pt x="1131936" y="45721"/>
                </a:cubicBezTo>
                <a:close/>
                <a:moveTo>
                  <a:pt x="931464" y="45721"/>
                </a:moveTo>
                <a:cubicBezTo>
                  <a:pt x="939646" y="45740"/>
                  <a:pt x="946200" y="47986"/>
                  <a:pt x="951124" y="52458"/>
                </a:cubicBezTo>
                <a:cubicBezTo>
                  <a:pt x="956048" y="56930"/>
                  <a:pt x="958944" y="63514"/>
                  <a:pt x="959811" y="72210"/>
                </a:cubicBezTo>
                <a:lnTo>
                  <a:pt x="960268" y="72210"/>
                </a:lnTo>
                <a:cubicBezTo>
                  <a:pt x="964802" y="64713"/>
                  <a:pt x="970821" y="58471"/>
                  <a:pt x="978327" y="53485"/>
                </a:cubicBezTo>
                <a:cubicBezTo>
                  <a:pt x="985833" y="48499"/>
                  <a:pt x="994368" y="45911"/>
                  <a:pt x="1003930" y="45721"/>
                </a:cubicBezTo>
                <a:cubicBezTo>
                  <a:pt x="1013557" y="45745"/>
                  <a:pt x="1021256" y="48438"/>
                  <a:pt x="1027027" y="53800"/>
                </a:cubicBezTo>
                <a:cubicBezTo>
                  <a:pt x="1032799" y="59162"/>
                  <a:pt x="1035759" y="67051"/>
                  <a:pt x="1035906" y="77468"/>
                </a:cubicBezTo>
                <a:cubicBezTo>
                  <a:pt x="1035790" y="82315"/>
                  <a:pt x="1034981" y="88572"/>
                  <a:pt x="1033478" y="96239"/>
                </a:cubicBezTo>
                <a:cubicBezTo>
                  <a:pt x="1031975" y="103907"/>
                  <a:pt x="1030471" y="111334"/>
                  <a:pt x="1028967" y="118522"/>
                </a:cubicBezTo>
                <a:cubicBezTo>
                  <a:pt x="1027463" y="125709"/>
                  <a:pt x="1026652" y="131007"/>
                  <a:pt x="1026534" y="134414"/>
                </a:cubicBezTo>
                <a:cubicBezTo>
                  <a:pt x="1026562" y="138007"/>
                  <a:pt x="1027419" y="140484"/>
                  <a:pt x="1029105" y="141847"/>
                </a:cubicBezTo>
                <a:cubicBezTo>
                  <a:pt x="1030791" y="143209"/>
                  <a:pt x="1033134" y="143857"/>
                  <a:pt x="1036134" y="143791"/>
                </a:cubicBezTo>
                <a:cubicBezTo>
                  <a:pt x="1037544" y="143772"/>
                  <a:pt x="1038725" y="143695"/>
                  <a:pt x="1039678" y="143562"/>
                </a:cubicBezTo>
                <a:cubicBezTo>
                  <a:pt x="1040630" y="143428"/>
                  <a:pt x="1041126" y="143352"/>
                  <a:pt x="1041164" y="143333"/>
                </a:cubicBezTo>
                <a:lnTo>
                  <a:pt x="1037049" y="165023"/>
                </a:lnTo>
                <a:cubicBezTo>
                  <a:pt x="1037016" y="165051"/>
                  <a:pt x="1035997" y="165165"/>
                  <a:pt x="1033992" y="165365"/>
                </a:cubicBezTo>
                <a:cubicBezTo>
                  <a:pt x="1031987" y="165565"/>
                  <a:pt x="1029196" y="165679"/>
                  <a:pt x="1025619" y="165708"/>
                </a:cubicBezTo>
                <a:cubicBezTo>
                  <a:pt x="1021379" y="165817"/>
                  <a:pt x="1017045" y="165369"/>
                  <a:pt x="1012619" y="164363"/>
                </a:cubicBezTo>
                <a:cubicBezTo>
                  <a:pt x="1008192" y="163357"/>
                  <a:pt x="1004451" y="161133"/>
                  <a:pt x="1001394" y="157691"/>
                </a:cubicBezTo>
                <a:cubicBezTo>
                  <a:pt x="998338" y="154249"/>
                  <a:pt x="996745" y="148929"/>
                  <a:pt x="996615" y="141732"/>
                </a:cubicBezTo>
                <a:cubicBezTo>
                  <a:pt x="996728" y="137551"/>
                  <a:pt x="997518" y="131710"/>
                  <a:pt x="998984" y="124208"/>
                </a:cubicBezTo>
                <a:cubicBezTo>
                  <a:pt x="1000451" y="116706"/>
                  <a:pt x="1001917" y="109306"/>
                  <a:pt x="1003385" y="102007"/>
                </a:cubicBezTo>
                <a:cubicBezTo>
                  <a:pt x="1004852" y="94708"/>
                  <a:pt x="1005644" y="89271"/>
                  <a:pt x="1005759" y="85698"/>
                </a:cubicBezTo>
                <a:cubicBezTo>
                  <a:pt x="1005859" y="81535"/>
                  <a:pt x="1004917" y="78259"/>
                  <a:pt x="1002930" y="75868"/>
                </a:cubicBezTo>
                <a:cubicBezTo>
                  <a:pt x="1000945" y="73477"/>
                  <a:pt x="997316" y="72258"/>
                  <a:pt x="992043" y="72210"/>
                </a:cubicBezTo>
                <a:cubicBezTo>
                  <a:pt x="985767" y="72330"/>
                  <a:pt x="980134" y="74351"/>
                  <a:pt x="975144" y="78272"/>
                </a:cubicBezTo>
                <a:cubicBezTo>
                  <a:pt x="970154" y="82194"/>
                  <a:pt x="965977" y="87296"/>
                  <a:pt x="962613" y="93580"/>
                </a:cubicBezTo>
                <a:cubicBezTo>
                  <a:pt x="959249" y="99864"/>
                  <a:pt x="956867" y="106609"/>
                  <a:pt x="955467" y="113815"/>
                </a:cubicBezTo>
                <a:lnTo>
                  <a:pt x="945638" y="165022"/>
                </a:lnTo>
                <a:lnTo>
                  <a:pt x="916606" y="165022"/>
                </a:lnTo>
                <a:lnTo>
                  <a:pt x="930093" y="95527"/>
                </a:lnTo>
                <a:cubicBezTo>
                  <a:pt x="930450" y="93579"/>
                  <a:pt x="930764" y="91703"/>
                  <a:pt x="931036" y="89898"/>
                </a:cubicBezTo>
                <a:cubicBezTo>
                  <a:pt x="931307" y="88093"/>
                  <a:pt x="931450" y="86388"/>
                  <a:pt x="931464" y="84783"/>
                </a:cubicBezTo>
                <a:cubicBezTo>
                  <a:pt x="931555" y="81059"/>
                  <a:pt x="930631" y="78049"/>
                  <a:pt x="928693" y="75754"/>
                </a:cubicBezTo>
                <a:cubicBezTo>
                  <a:pt x="926754" y="73458"/>
                  <a:pt x="923259" y="72277"/>
                  <a:pt x="918206" y="72210"/>
                </a:cubicBezTo>
                <a:cubicBezTo>
                  <a:pt x="911555" y="72350"/>
                  <a:pt x="905653" y="74509"/>
                  <a:pt x="900502" y="78687"/>
                </a:cubicBezTo>
                <a:cubicBezTo>
                  <a:pt x="895350" y="82866"/>
                  <a:pt x="891074" y="88225"/>
                  <a:pt x="887675" y="94765"/>
                </a:cubicBezTo>
                <a:cubicBezTo>
                  <a:pt x="884275" y="101306"/>
                  <a:pt x="881879" y="108189"/>
                  <a:pt x="880487" y="115416"/>
                </a:cubicBezTo>
                <a:lnTo>
                  <a:pt x="870885" y="165022"/>
                </a:lnTo>
                <a:lnTo>
                  <a:pt x="841853" y="165022"/>
                </a:lnTo>
                <a:lnTo>
                  <a:pt x="859455" y="74953"/>
                </a:lnTo>
                <a:cubicBezTo>
                  <a:pt x="859698" y="73453"/>
                  <a:pt x="859498" y="72282"/>
                  <a:pt x="858855" y="71439"/>
                </a:cubicBezTo>
                <a:cubicBezTo>
                  <a:pt x="858212" y="70596"/>
                  <a:pt x="857041" y="70167"/>
                  <a:pt x="855341" y="70153"/>
                </a:cubicBezTo>
                <a:lnTo>
                  <a:pt x="842310" y="70153"/>
                </a:lnTo>
                <a:lnTo>
                  <a:pt x="846425" y="48464"/>
                </a:lnTo>
                <a:lnTo>
                  <a:pt x="877058" y="48464"/>
                </a:lnTo>
                <a:cubicBezTo>
                  <a:pt x="881701" y="48498"/>
                  <a:pt x="885044" y="49401"/>
                  <a:pt x="887087" y="51175"/>
                </a:cubicBezTo>
                <a:cubicBezTo>
                  <a:pt x="889131" y="52949"/>
                  <a:pt x="890130" y="55394"/>
                  <a:pt x="890088" y="58509"/>
                </a:cubicBezTo>
                <a:cubicBezTo>
                  <a:pt x="890059" y="60031"/>
                  <a:pt x="889773" y="62124"/>
                  <a:pt x="889231" y="64788"/>
                </a:cubicBezTo>
                <a:cubicBezTo>
                  <a:pt x="888687" y="67452"/>
                  <a:pt x="888059" y="69774"/>
                  <a:pt x="887345" y="71753"/>
                </a:cubicBezTo>
                <a:lnTo>
                  <a:pt x="887802" y="71753"/>
                </a:lnTo>
                <a:cubicBezTo>
                  <a:pt x="888934" y="69491"/>
                  <a:pt x="891521" y="66328"/>
                  <a:pt x="895566" y="62264"/>
                </a:cubicBezTo>
                <a:cubicBezTo>
                  <a:pt x="899610" y="58200"/>
                  <a:pt x="904721" y="54479"/>
                  <a:pt x="910899" y="51100"/>
                </a:cubicBezTo>
                <a:cubicBezTo>
                  <a:pt x="917077" y="47721"/>
                  <a:pt x="923932" y="45928"/>
                  <a:pt x="931464" y="45721"/>
                </a:cubicBezTo>
                <a:close/>
                <a:moveTo>
                  <a:pt x="781808" y="45721"/>
                </a:moveTo>
                <a:cubicBezTo>
                  <a:pt x="791762" y="45735"/>
                  <a:pt x="799661" y="48390"/>
                  <a:pt x="805504" y="53686"/>
                </a:cubicBezTo>
                <a:cubicBezTo>
                  <a:pt x="811347" y="58981"/>
                  <a:pt x="814336" y="66833"/>
                  <a:pt x="814469" y="77239"/>
                </a:cubicBezTo>
                <a:cubicBezTo>
                  <a:pt x="814353" y="82305"/>
                  <a:pt x="813544" y="88684"/>
                  <a:pt x="812041" y="96375"/>
                </a:cubicBezTo>
                <a:cubicBezTo>
                  <a:pt x="810538" y="104066"/>
                  <a:pt x="809034" y="111480"/>
                  <a:pt x="807530" y="118615"/>
                </a:cubicBezTo>
                <a:cubicBezTo>
                  <a:pt x="806026" y="125750"/>
                  <a:pt x="805215" y="131017"/>
                  <a:pt x="805096" y="134414"/>
                </a:cubicBezTo>
                <a:cubicBezTo>
                  <a:pt x="805134" y="138007"/>
                  <a:pt x="806030" y="140484"/>
                  <a:pt x="807782" y="141847"/>
                </a:cubicBezTo>
                <a:cubicBezTo>
                  <a:pt x="809535" y="143209"/>
                  <a:pt x="811916" y="143857"/>
                  <a:pt x="814926" y="143791"/>
                </a:cubicBezTo>
                <a:cubicBezTo>
                  <a:pt x="816336" y="143772"/>
                  <a:pt x="817517" y="143695"/>
                  <a:pt x="818469" y="143562"/>
                </a:cubicBezTo>
                <a:cubicBezTo>
                  <a:pt x="819422" y="143428"/>
                  <a:pt x="819917" y="143352"/>
                  <a:pt x="819955" y="143333"/>
                </a:cubicBezTo>
                <a:lnTo>
                  <a:pt x="815840" y="165023"/>
                </a:lnTo>
                <a:cubicBezTo>
                  <a:pt x="815812" y="165051"/>
                  <a:pt x="814783" y="165165"/>
                  <a:pt x="812754" y="165365"/>
                </a:cubicBezTo>
                <a:cubicBezTo>
                  <a:pt x="810726" y="165565"/>
                  <a:pt x="807869" y="165679"/>
                  <a:pt x="804183" y="165708"/>
                </a:cubicBezTo>
                <a:cubicBezTo>
                  <a:pt x="800017" y="165817"/>
                  <a:pt x="795737" y="165369"/>
                  <a:pt x="791343" y="164363"/>
                </a:cubicBezTo>
                <a:cubicBezTo>
                  <a:pt x="786948" y="163357"/>
                  <a:pt x="783227" y="161133"/>
                  <a:pt x="780177" y="157691"/>
                </a:cubicBezTo>
                <a:cubicBezTo>
                  <a:pt x="777128" y="154249"/>
                  <a:pt x="775538" y="148929"/>
                  <a:pt x="775407" y="141732"/>
                </a:cubicBezTo>
                <a:cubicBezTo>
                  <a:pt x="775517" y="137421"/>
                  <a:pt x="776287" y="131585"/>
                  <a:pt x="777716" y="124225"/>
                </a:cubicBezTo>
                <a:cubicBezTo>
                  <a:pt x="779146" y="116864"/>
                  <a:pt x="780576" y="109605"/>
                  <a:pt x="782007" y="102447"/>
                </a:cubicBezTo>
                <a:cubicBezTo>
                  <a:pt x="783438" y="95289"/>
                  <a:pt x="784209" y="89858"/>
                  <a:pt x="784322" y="86155"/>
                </a:cubicBezTo>
                <a:cubicBezTo>
                  <a:pt x="784360" y="81773"/>
                  <a:pt x="783198" y="78363"/>
                  <a:pt x="780836" y="75925"/>
                </a:cubicBezTo>
                <a:cubicBezTo>
                  <a:pt x="778474" y="73486"/>
                  <a:pt x="774683" y="72248"/>
                  <a:pt x="769463" y="72210"/>
                </a:cubicBezTo>
                <a:cubicBezTo>
                  <a:pt x="759214" y="72558"/>
                  <a:pt x="750394" y="76720"/>
                  <a:pt x="743003" y="84697"/>
                </a:cubicBezTo>
                <a:cubicBezTo>
                  <a:pt x="735612" y="92675"/>
                  <a:pt x="730791" y="102381"/>
                  <a:pt x="728544" y="113815"/>
                </a:cubicBezTo>
                <a:lnTo>
                  <a:pt x="718486" y="165022"/>
                </a:lnTo>
                <a:lnTo>
                  <a:pt x="689453" y="165022"/>
                </a:lnTo>
                <a:lnTo>
                  <a:pt x="707055" y="75182"/>
                </a:lnTo>
                <a:cubicBezTo>
                  <a:pt x="707298" y="73672"/>
                  <a:pt x="707098" y="72463"/>
                  <a:pt x="706455" y="71553"/>
                </a:cubicBezTo>
                <a:cubicBezTo>
                  <a:pt x="705812" y="70643"/>
                  <a:pt x="704641" y="70177"/>
                  <a:pt x="702940" y="70153"/>
                </a:cubicBezTo>
                <a:lnTo>
                  <a:pt x="689910" y="70153"/>
                </a:lnTo>
                <a:lnTo>
                  <a:pt x="694025" y="48464"/>
                </a:lnTo>
                <a:lnTo>
                  <a:pt x="724658" y="48464"/>
                </a:lnTo>
                <a:cubicBezTo>
                  <a:pt x="729201" y="48479"/>
                  <a:pt x="732516" y="49363"/>
                  <a:pt x="734602" y="51118"/>
                </a:cubicBezTo>
                <a:cubicBezTo>
                  <a:pt x="736688" y="52873"/>
                  <a:pt x="737716" y="55413"/>
                  <a:pt x="737688" y="58738"/>
                </a:cubicBezTo>
                <a:cubicBezTo>
                  <a:pt x="737673" y="60150"/>
                  <a:pt x="737416" y="62177"/>
                  <a:pt x="736916" y="64817"/>
                </a:cubicBezTo>
                <a:cubicBezTo>
                  <a:pt x="736416" y="67457"/>
                  <a:pt x="735759" y="69769"/>
                  <a:pt x="734945" y="71753"/>
                </a:cubicBezTo>
                <a:lnTo>
                  <a:pt x="735402" y="71753"/>
                </a:lnTo>
                <a:cubicBezTo>
                  <a:pt x="736098" y="70066"/>
                  <a:pt x="738313" y="67174"/>
                  <a:pt x="742048" y="63076"/>
                </a:cubicBezTo>
                <a:cubicBezTo>
                  <a:pt x="745783" y="58978"/>
                  <a:pt x="750979" y="55122"/>
                  <a:pt x="757635" y="51506"/>
                </a:cubicBezTo>
                <a:cubicBezTo>
                  <a:pt x="764291" y="47890"/>
                  <a:pt x="772349" y="45962"/>
                  <a:pt x="781808" y="45721"/>
                </a:cubicBezTo>
                <a:close/>
                <a:moveTo>
                  <a:pt x="531862" y="45721"/>
                </a:moveTo>
                <a:cubicBezTo>
                  <a:pt x="547395" y="45944"/>
                  <a:pt x="559012" y="50065"/>
                  <a:pt x="566713" y="58085"/>
                </a:cubicBezTo>
                <a:cubicBezTo>
                  <a:pt x="574414" y="66105"/>
                  <a:pt x="578259" y="76689"/>
                  <a:pt x="578249" y="89837"/>
                </a:cubicBezTo>
                <a:cubicBezTo>
                  <a:pt x="578087" y="95110"/>
                  <a:pt x="577440" y="99868"/>
                  <a:pt x="576308" y="104110"/>
                </a:cubicBezTo>
                <a:cubicBezTo>
                  <a:pt x="575175" y="108352"/>
                  <a:pt x="574528" y="110597"/>
                  <a:pt x="574366" y="110844"/>
                </a:cubicBezTo>
                <a:lnTo>
                  <a:pt x="494125" y="110844"/>
                </a:lnTo>
                <a:cubicBezTo>
                  <a:pt x="494096" y="110891"/>
                  <a:pt x="493982" y="111482"/>
                  <a:pt x="493781" y="112617"/>
                </a:cubicBezTo>
                <a:cubicBezTo>
                  <a:pt x="493581" y="113751"/>
                  <a:pt x="493467" y="115143"/>
                  <a:pt x="493438" y="116792"/>
                </a:cubicBezTo>
                <a:cubicBezTo>
                  <a:pt x="493500" y="124605"/>
                  <a:pt x="496064" y="130945"/>
                  <a:pt x="501129" y="135811"/>
                </a:cubicBezTo>
                <a:cubicBezTo>
                  <a:pt x="506194" y="140678"/>
                  <a:pt x="513389" y="143186"/>
                  <a:pt x="522714" y="143333"/>
                </a:cubicBezTo>
                <a:cubicBezTo>
                  <a:pt x="529064" y="143175"/>
                  <a:pt x="534964" y="142068"/>
                  <a:pt x="540414" y="140011"/>
                </a:cubicBezTo>
                <a:cubicBezTo>
                  <a:pt x="545865" y="137955"/>
                  <a:pt x="550273" y="135899"/>
                  <a:pt x="553640" y="133842"/>
                </a:cubicBezTo>
                <a:cubicBezTo>
                  <a:pt x="557006" y="131786"/>
                  <a:pt x="558738" y="130679"/>
                  <a:pt x="558837" y="130520"/>
                </a:cubicBezTo>
                <a:lnTo>
                  <a:pt x="566601" y="152467"/>
                </a:lnTo>
                <a:cubicBezTo>
                  <a:pt x="566512" y="152656"/>
                  <a:pt x="564458" y="153978"/>
                  <a:pt x="560441" y="156433"/>
                </a:cubicBezTo>
                <a:cubicBezTo>
                  <a:pt x="556425" y="158888"/>
                  <a:pt x="550985" y="161343"/>
                  <a:pt x="544122" y="163799"/>
                </a:cubicBezTo>
                <a:cubicBezTo>
                  <a:pt x="537259" y="166254"/>
                  <a:pt x="529513" y="167576"/>
                  <a:pt x="520884" y="167765"/>
                </a:cubicBezTo>
                <a:cubicBezTo>
                  <a:pt x="502618" y="167438"/>
                  <a:pt x="488628" y="162612"/>
                  <a:pt x="478913" y="153288"/>
                </a:cubicBezTo>
                <a:cubicBezTo>
                  <a:pt x="469198" y="143964"/>
                  <a:pt x="464296" y="132103"/>
                  <a:pt x="464206" y="117708"/>
                </a:cubicBezTo>
                <a:cubicBezTo>
                  <a:pt x="464321" y="104370"/>
                  <a:pt x="467288" y="92291"/>
                  <a:pt x="473106" y="81470"/>
                </a:cubicBezTo>
                <a:cubicBezTo>
                  <a:pt x="478924" y="70649"/>
                  <a:pt x="486903" y="62025"/>
                  <a:pt x="497041" y="55597"/>
                </a:cubicBezTo>
                <a:cubicBezTo>
                  <a:pt x="507180" y="49170"/>
                  <a:pt x="518787" y="45878"/>
                  <a:pt x="531862" y="45721"/>
                </a:cubicBezTo>
                <a:close/>
                <a:moveTo>
                  <a:pt x="261809" y="45721"/>
                </a:moveTo>
                <a:cubicBezTo>
                  <a:pt x="278216" y="45949"/>
                  <a:pt x="291463" y="50688"/>
                  <a:pt x="301549" y="59940"/>
                </a:cubicBezTo>
                <a:cubicBezTo>
                  <a:pt x="311634" y="69192"/>
                  <a:pt x="316822" y="81591"/>
                  <a:pt x="317112" y="97138"/>
                </a:cubicBezTo>
                <a:cubicBezTo>
                  <a:pt x="316900" y="110897"/>
                  <a:pt x="313313" y="123065"/>
                  <a:pt x="306348" y="133642"/>
                </a:cubicBezTo>
                <a:cubicBezTo>
                  <a:pt x="299383" y="144219"/>
                  <a:pt x="290310" y="152522"/>
                  <a:pt x="279128" y="158551"/>
                </a:cubicBezTo>
                <a:cubicBezTo>
                  <a:pt x="267945" y="164580"/>
                  <a:pt x="255921" y="167651"/>
                  <a:pt x="243056" y="167765"/>
                </a:cubicBezTo>
                <a:cubicBezTo>
                  <a:pt x="226747" y="167557"/>
                  <a:pt x="213529" y="162836"/>
                  <a:pt x="203401" y="153603"/>
                </a:cubicBezTo>
                <a:cubicBezTo>
                  <a:pt x="193272" y="144370"/>
                  <a:pt x="188056" y="131875"/>
                  <a:pt x="187752" y="116119"/>
                </a:cubicBezTo>
                <a:cubicBezTo>
                  <a:pt x="187955" y="102507"/>
                  <a:pt x="191509" y="90426"/>
                  <a:pt x="198414" y="79878"/>
                </a:cubicBezTo>
                <a:cubicBezTo>
                  <a:pt x="205319" y="69329"/>
                  <a:pt x="214359" y="61029"/>
                  <a:pt x="225533" y="54977"/>
                </a:cubicBezTo>
                <a:cubicBezTo>
                  <a:pt x="236707" y="48926"/>
                  <a:pt x="248799" y="45841"/>
                  <a:pt x="261809" y="45721"/>
                </a:cubicBezTo>
                <a:close/>
                <a:moveTo>
                  <a:pt x="4935981" y="16689"/>
                </a:moveTo>
                <a:lnTo>
                  <a:pt x="4963863" y="16689"/>
                </a:lnTo>
                <a:lnTo>
                  <a:pt x="4957690" y="48464"/>
                </a:lnTo>
                <a:lnTo>
                  <a:pt x="4984436" y="48464"/>
                </a:lnTo>
                <a:lnTo>
                  <a:pt x="4980322" y="70153"/>
                </a:lnTo>
                <a:lnTo>
                  <a:pt x="4953576" y="70153"/>
                </a:lnTo>
                <a:lnTo>
                  <a:pt x="4944203" y="119092"/>
                </a:lnTo>
                <a:cubicBezTo>
                  <a:pt x="4943974" y="120503"/>
                  <a:pt x="4943803" y="121913"/>
                  <a:pt x="4943688" y="123323"/>
                </a:cubicBezTo>
                <a:cubicBezTo>
                  <a:pt x="4943574" y="124733"/>
                  <a:pt x="4943517" y="125915"/>
                  <a:pt x="4943517" y="126868"/>
                </a:cubicBezTo>
                <a:cubicBezTo>
                  <a:pt x="4943751" y="133428"/>
                  <a:pt x="4945741" y="137745"/>
                  <a:pt x="4949489" y="139818"/>
                </a:cubicBezTo>
                <a:cubicBezTo>
                  <a:pt x="4953237" y="141890"/>
                  <a:pt x="4957343" y="142833"/>
                  <a:pt x="4961805" y="142648"/>
                </a:cubicBezTo>
                <a:cubicBezTo>
                  <a:pt x="4963672" y="142629"/>
                  <a:pt x="4965196" y="142552"/>
                  <a:pt x="4966377" y="142419"/>
                </a:cubicBezTo>
                <a:cubicBezTo>
                  <a:pt x="4967558" y="142286"/>
                  <a:pt x="4968168" y="142209"/>
                  <a:pt x="4968206" y="142190"/>
                </a:cubicBezTo>
                <a:lnTo>
                  <a:pt x="4963634" y="165480"/>
                </a:lnTo>
                <a:cubicBezTo>
                  <a:pt x="4963524" y="165508"/>
                  <a:pt x="4962601" y="165623"/>
                  <a:pt x="4960862" y="165822"/>
                </a:cubicBezTo>
                <a:cubicBezTo>
                  <a:pt x="4959124" y="166022"/>
                  <a:pt x="4957228" y="166136"/>
                  <a:pt x="4955176" y="166165"/>
                </a:cubicBezTo>
                <a:cubicBezTo>
                  <a:pt x="4948047" y="166231"/>
                  <a:pt x="4941359" y="165185"/>
                  <a:pt x="4935113" y="163027"/>
                </a:cubicBezTo>
                <a:cubicBezTo>
                  <a:pt x="4928866" y="160868"/>
                  <a:pt x="4923787" y="157199"/>
                  <a:pt x="4919876" y="152020"/>
                </a:cubicBezTo>
                <a:cubicBezTo>
                  <a:pt x="4915965" y="146841"/>
                  <a:pt x="4913949" y="139752"/>
                  <a:pt x="4913828" y="130756"/>
                </a:cubicBezTo>
                <a:cubicBezTo>
                  <a:pt x="4913833" y="129150"/>
                  <a:pt x="4913937" y="127444"/>
                  <a:pt x="4914142" y="125639"/>
                </a:cubicBezTo>
                <a:cubicBezTo>
                  <a:pt x="4914347" y="123833"/>
                  <a:pt x="4914622" y="121956"/>
                  <a:pt x="4914970" y="120007"/>
                </a:cubicBezTo>
                <a:lnTo>
                  <a:pt x="4924790" y="70153"/>
                </a:lnTo>
                <a:lnTo>
                  <a:pt x="4906741" y="70153"/>
                </a:lnTo>
                <a:lnTo>
                  <a:pt x="4911085" y="48464"/>
                </a:lnTo>
                <a:lnTo>
                  <a:pt x="4929814" y="48464"/>
                </a:lnTo>
                <a:close/>
                <a:moveTo>
                  <a:pt x="2907156" y="16689"/>
                </a:moveTo>
                <a:lnTo>
                  <a:pt x="2935038" y="16689"/>
                </a:lnTo>
                <a:lnTo>
                  <a:pt x="2928865" y="48464"/>
                </a:lnTo>
                <a:lnTo>
                  <a:pt x="2955612" y="48464"/>
                </a:lnTo>
                <a:lnTo>
                  <a:pt x="2951497" y="70153"/>
                </a:lnTo>
                <a:lnTo>
                  <a:pt x="2924750" y="70153"/>
                </a:lnTo>
                <a:lnTo>
                  <a:pt x="2915379" y="119092"/>
                </a:lnTo>
                <a:cubicBezTo>
                  <a:pt x="2915149" y="120503"/>
                  <a:pt x="2914978" y="121913"/>
                  <a:pt x="2914864" y="123323"/>
                </a:cubicBezTo>
                <a:cubicBezTo>
                  <a:pt x="2914749" y="124733"/>
                  <a:pt x="2914692" y="125915"/>
                  <a:pt x="2914692" y="126868"/>
                </a:cubicBezTo>
                <a:cubicBezTo>
                  <a:pt x="2914925" y="133428"/>
                  <a:pt x="2916916" y="137745"/>
                  <a:pt x="2920665" y="139818"/>
                </a:cubicBezTo>
                <a:cubicBezTo>
                  <a:pt x="2924412" y="141890"/>
                  <a:pt x="2928518" y="142833"/>
                  <a:pt x="2932980" y="142648"/>
                </a:cubicBezTo>
                <a:cubicBezTo>
                  <a:pt x="2934847" y="142629"/>
                  <a:pt x="2936371" y="142552"/>
                  <a:pt x="2937553" y="142419"/>
                </a:cubicBezTo>
                <a:cubicBezTo>
                  <a:pt x="2938733" y="142286"/>
                  <a:pt x="2939343" y="142209"/>
                  <a:pt x="2939381" y="142190"/>
                </a:cubicBezTo>
                <a:lnTo>
                  <a:pt x="2934809" y="165480"/>
                </a:lnTo>
                <a:cubicBezTo>
                  <a:pt x="2934700" y="165508"/>
                  <a:pt x="2933776" y="165623"/>
                  <a:pt x="2932037" y="165822"/>
                </a:cubicBezTo>
                <a:cubicBezTo>
                  <a:pt x="2930299" y="166022"/>
                  <a:pt x="2928403" y="166136"/>
                  <a:pt x="2926351" y="166165"/>
                </a:cubicBezTo>
                <a:cubicBezTo>
                  <a:pt x="2919223" y="166231"/>
                  <a:pt x="2912535" y="165185"/>
                  <a:pt x="2906288" y="163027"/>
                </a:cubicBezTo>
                <a:cubicBezTo>
                  <a:pt x="2900041" y="160868"/>
                  <a:pt x="2894962" y="157199"/>
                  <a:pt x="2891051" y="152020"/>
                </a:cubicBezTo>
                <a:cubicBezTo>
                  <a:pt x="2887140" y="146841"/>
                  <a:pt x="2885124" y="139752"/>
                  <a:pt x="2885003" y="130756"/>
                </a:cubicBezTo>
                <a:cubicBezTo>
                  <a:pt x="2885008" y="129150"/>
                  <a:pt x="2885112" y="127444"/>
                  <a:pt x="2885317" y="125639"/>
                </a:cubicBezTo>
                <a:cubicBezTo>
                  <a:pt x="2885521" y="123833"/>
                  <a:pt x="2885797" y="121956"/>
                  <a:pt x="2886145" y="120007"/>
                </a:cubicBezTo>
                <a:lnTo>
                  <a:pt x="2895965" y="70153"/>
                </a:lnTo>
                <a:lnTo>
                  <a:pt x="2877916" y="70153"/>
                </a:lnTo>
                <a:lnTo>
                  <a:pt x="2882259" y="48464"/>
                </a:lnTo>
                <a:lnTo>
                  <a:pt x="2900989" y="48464"/>
                </a:lnTo>
                <a:close/>
                <a:moveTo>
                  <a:pt x="2268981" y="16689"/>
                </a:moveTo>
                <a:lnTo>
                  <a:pt x="2296862" y="16689"/>
                </a:lnTo>
                <a:lnTo>
                  <a:pt x="2290690" y="48464"/>
                </a:lnTo>
                <a:lnTo>
                  <a:pt x="2317437" y="48464"/>
                </a:lnTo>
                <a:lnTo>
                  <a:pt x="2313322" y="70153"/>
                </a:lnTo>
                <a:lnTo>
                  <a:pt x="2286576" y="70153"/>
                </a:lnTo>
                <a:lnTo>
                  <a:pt x="2277203" y="119092"/>
                </a:lnTo>
                <a:cubicBezTo>
                  <a:pt x="2276975" y="120503"/>
                  <a:pt x="2276803" y="121913"/>
                  <a:pt x="2276689" y="123323"/>
                </a:cubicBezTo>
                <a:cubicBezTo>
                  <a:pt x="2276574" y="124733"/>
                  <a:pt x="2276517" y="125915"/>
                  <a:pt x="2276517" y="126868"/>
                </a:cubicBezTo>
                <a:cubicBezTo>
                  <a:pt x="2276750" y="133428"/>
                  <a:pt x="2278741" y="137745"/>
                  <a:pt x="2282489" y="139818"/>
                </a:cubicBezTo>
                <a:cubicBezTo>
                  <a:pt x="2286237" y="141890"/>
                  <a:pt x="2290343" y="142833"/>
                  <a:pt x="2294806" y="142648"/>
                </a:cubicBezTo>
                <a:cubicBezTo>
                  <a:pt x="2296672" y="142629"/>
                  <a:pt x="2298196" y="142552"/>
                  <a:pt x="2299377" y="142419"/>
                </a:cubicBezTo>
                <a:cubicBezTo>
                  <a:pt x="2300558" y="142286"/>
                  <a:pt x="2301168" y="142209"/>
                  <a:pt x="2301206" y="142190"/>
                </a:cubicBezTo>
                <a:lnTo>
                  <a:pt x="2296634" y="165480"/>
                </a:lnTo>
                <a:cubicBezTo>
                  <a:pt x="2296524" y="165508"/>
                  <a:pt x="2295600" y="165623"/>
                  <a:pt x="2293862" y="165822"/>
                </a:cubicBezTo>
                <a:cubicBezTo>
                  <a:pt x="2292124" y="166022"/>
                  <a:pt x="2290228" y="166136"/>
                  <a:pt x="2288176" y="166165"/>
                </a:cubicBezTo>
                <a:cubicBezTo>
                  <a:pt x="2281047" y="166231"/>
                  <a:pt x="2274359" y="165185"/>
                  <a:pt x="2268113" y="163027"/>
                </a:cubicBezTo>
                <a:cubicBezTo>
                  <a:pt x="2261866" y="160868"/>
                  <a:pt x="2256787" y="157199"/>
                  <a:pt x="2252876" y="152020"/>
                </a:cubicBezTo>
                <a:cubicBezTo>
                  <a:pt x="2248965" y="146841"/>
                  <a:pt x="2246949" y="139752"/>
                  <a:pt x="2246828" y="130756"/>
                </a:cubicBezTo>
                <a:cubicBezTo>
                  <a:pt x="2246833" y="129150"/>
                  <a:pt x="2246937" y="127444"/>
                  <a:pt x="2247142" y="125639"/>
                </a:cubicBezTo>
                <a:cubicBezTo>
                  <a:pt x="2247346" y="123833"/>
                  <a:pt x="2247622" y="121956"/>
                  <a:pt x="2247970" y="120007"/>
                </a:cubicBezTo>
                <a:lnTo>
                  <a:pt x="2257790" y="70153"/>
                </a:lnTo>
                <a:lnTo>
                  <a:pt x="2239741" y="70153"/>
                </a:lnTo>
                <a:lnTo>
                  <a:pt x="2244084" y="48464"/>
                </a:lnTo>
                <a:lnTo>
                  <a:pt x="2262814" y="48464"/>
                </a:lnTo>
                <a:close/>
                <a:moveTo>
                  <a:pt x="1373631" y="16689"/>
                </a:moveTo>
                <a:lnTo>
                  <a:pt x="1401513" y="16689"/>
                </a:lnTo>
                <a:lnTo>
                  <a:pt x="1395341" y="48464"/>
                </a:lnTo>
                <a:lnTo>
                  <a:pt x="1422087" y="48464"/>
                </a:lnTo>
                <a:lnTo>
                  <a:pt x="1417972" y="70153"/>
                </a:lnTo>
                <a:lnTo>
                  <a:pt x="1391226" y="70153"/>
                </a:lnTo>
                <a:lnTo>
                  <a:pt x="1381853" y="119092"/>
                </a:lnTo>
                <a:cubicBezTo>
                  <a:pt x="1381624" y="120503"/>
                  <a:pt x="1381453" y="121913"/>
                  <a:pt x="1381339" y="123323"/>
                </a:cubicBezTo>
                <a:cubicBezTo>
                  <a:pt x="1381224" y="124733"/>
                  <a:pt x="1381167" y="125915"/>
                  <a:pt x="1381167" y="126868"/>
                </a:cubicBezTo>
                <a:cubicBezTo>
                  <a:pt x="1381401" y="133428"/>
                  <a:pt x="1383391" y="137745"/>
                  <a:pt x="1387139" y="139818"/>
                </a:cubicBezTo>
                <a:cubicBezTo>
                  <a:pt x="1390888" y="141890"/>
                  <a:pt x="1394993" y="142833"/>
                  <a:pt x="1399456" y="142648"/>
                </a:cubicBezTo>
                <a:cubicBezTo>
                  <a:pt x="1401323" y="142629"/>
                  <a:pt x="1402846" y="142552"/>
                  <a:pt x="1404027" y="142419"/>
                </a:cubicBezTo>
                <a:cubicBezTo>
                  <a:pt x="1405208" y="142286"/>
                  <a:pt x="1405818" y="142209"/>
                  <a:pt x="1405856" y="142190"/>
                </a:cubicBezTo>
                <a:lnTo>
                  <a:pt x="1401285" y="165480"/>
                </a:lnTo>
                <a:cubicBezTo>
                  <a:pt x="1401174" y="165508"/>
                  <a:pt x="1400251" y="165623"/>
                  <a:pt x="1398512" y="165822"/>
                </a:cubicBezTo>
                <a:cubicBezTo>
                  <a:pt x="1396774" y="166022"/>
                  <a:pt x="1394878" y="166136"/>
                  <a:pt x="1392827" y="166165"/>
                </a:cubicBezTo>
                <a:cubicBezTo>
                  <a:pt x="1385698" y="166231"/>
                  <a:pt x="1379010" y="165185"/>
                  <a:pt x="1372763" y="163027"/>
                </a:cubicBezTo>
                <a:cubicBezTo>
                  <a:pt x="1366516" y="160868"/>
                  <a:pt x="1361437" y="157199"/>
                  <a:pt x="1357526" y="152020"/>
                </a:cubicBezTo>
                <a:cubicBezTo>
                  <a:pt x="1353615" y="146841"/>
                  <a:pt x="1351599" y="139752"/>
                  <a:pt x="1351478" y="130756"/>
                </a:cubicBezTo>
                <a:cubicBezTo>
                  <a:pt x="1351482" y="129150"/>
                  <a:pt x="1351587" y="127444"/>
                  <a:pt x="1351792" y="125639"/>
                </a:cubicBezTo>
                <a:cubicBezTo>
                  <a:pt x="1351996" y="123833"/>
                  <a:pt x="1352272" y="121956"/>
                  <a:pt x="1352620" y="120007"/>
                </a:cubicBezTo>
                <a:lnTo>
                  <a:pt x="1362440" y="70153"/>
                </a:lnTo>
                <a:lnTo>
                  <a:pt x="1344391" y="70153"/>
                </a:lnTo>
                <a:lnTo>
                  <a:pt x="1348735" y="48464"/>
                </a:lnTo>
                <a:lnTo>
                  <a:pt x="1367464" y="48464"/>
                </a:lnTo>
                <a:close/>
                <a:moveTo>
                  <a:pt x="5025370" y="2744"/>
                </a:moveTo>
                <a:lnTo>
                  <a:pt x="5054617" y="2744"/>
                </a:lnTo>
                <a:lnTo>
                  <a:pt x="5049590" y="28548"/>
                </a:lnTo>
                <a:lnTo>
                  <a:pt x="5020343" y="28548"/>
                </a:lnTo>
                <a:close/>
                <a:moveTo>
                  <a:pt x="4863445" y="2744"/>
                </a:moveTo>
                <a:lnTo>
                  <a:pt x="4892692" y="2744"/>
                </a:lnTo>
                <a:lnTo>
                  <a:pt x="4887665" y="28548"/>
                </a:lnTo>
                <a:lnTo>
                  <a:pt x="4858418" y="28548"/>
                </a:lnTo>
                <a:close/>
                <a:moveTo>
                  <a:pt x="4549120" y="2744"/>
                </a:moveTo>
                <a:lnTo>
                  <a:pt x="4578367" y="2744"/>
                </a:lnTo>
                <a:lnTo>
                  <a:pt x="4573340" y="28548"/>
                </a:lnTo>
                <a:lnTo>
                  <a:pt x="4544093" y="28548"/>
                </a:lnTo>
                <a:close/>
                <a:moveTo>
                  <a:pt x="3802727" y="2744"/>
                </a:moveTo>
                <a:lnTo>
                  <a:pt x="3849590" y="2744"/>
                </a:lnTo>
                <a:lnTo>
                  <a:pt x="3825587" y="127325"/>
                </a:lnTo>
                <a:cubicBezTo>
                  <a:pt x="3825349" y="128492"/>
                  <a:pt x="3825139" y="129702"/>
                  <a:pt x="3824958" y="130955"/>
                </a:cubicBezTo>
                <a:cubicBezTo>
                  <a:pt x="3824777" y="132208"/>
                  <a:pt x="3824682" y="133361"/>
                  <a:pt x="3824673" y="134414"/>
                </a:cubicBezTo>
                <a:cubicBezTo>
                  <a:pt x="3824711" y="137907"/>
                  <a:pt x="3825606" y="140356"/>
                  <a:pt x="3827359" y="141761"/>
                </a:cubicBezTo>
                <a:cubicBezTo>
                  <a:pt x="3829111" y="143166"/>
                  <a:pt x="3831492" y="143843"/>
                  <a:pt x="3834502" y="143790"/>
                </a:cubicBezTo>
                <a:cubicBezTo>
                  <a:pt x="3835912" y="143771"/>
                  <a:pt x="3837093" y="143695"/>
                  <a:pt x="3838046" y="143562"/>
                </a:cubicBezTo>
                <a:cubicBezTo>
                  <a:pt x="3838998" y="143429"/>
                  <a:pt x="3839493" y="143352"/>
                  <a:pt x="3839532" y="143333"/>
                </a:cubicBezTo>
                <a:lnTo>
                  <a:pt x="3835188" y="165023"/>
                </a:lnTo>
                <a:cubicBezTo>
                  <a:pt x="3835112" y="165051"/>
                  <a:pt x="3834064" y="165165"/>
                  <a:pt x="3832045" y="165365"/>
                </a:cubicBezTo>
                <a:cubicBezTo>
                  <a:pt x="3830025" y="165565"/>
                  <a:pt x="3827492" y="165679"/>
                  <a:pt x="3824444" y="165708"/>
                </a:cubicBezTo>
                <a:cubicBezTo>
                  <a:pt x="3816743" y="165903"/>
                  <a:pt x="3810314" y="164656"/>
                  <a:pt x="3805156" y="161969"/>
                </a:cubicBezTo>
                <a:cubicBezTo>
                  <a:pt x="3799998" y="159282"/>
                  <a:pt x="3797055" y="153983"/>
                  <a:pt x="3796326" y="146074"/>
                </a:cubicBezTo>
                <a:lnTo>
                  <a:pt x="3795869" y="146074"/>
                </a:lnTo>
                <a:cubicBezTo>
                  <a:pt x="3791726" y="152272"/>
                  <a:pt x="3786182" y="157400"/>
                  <a:pt x="3779238" y="161457"/>
                </a:cubicBezTo>
                <a:cubicBezTo>
                  <a:pt x="3772295" y="165515"/>
                  <a:pt x="3764808" y="167617"/>
                  <a:pt x="3756778" y="167765"/>
                </a:cubicBezTo>
                <a:cubicBezTo>
                  <a:pt x="3742536" y="167595"/>
                  <a:pt x="3731607" y="163198"/>
                  <a:pt x="3723993" y="154574"/>
                </a:cubicBezTo>
                <a:cubicBezTo>
                  <a:pt x="3716379" y="145951"/>
                  <a:pt x="3712534" y="134123"/>
                  <a:pt x="3712458" y="119092"/>
                </a:cubicBezTo>
                <a:cubicBezTo>
                  <a:pt x="3712626" y="104435"/>
                  <a:pt x="3715691" y="91623"/>
                  <a:pt x="3721654" y="80657"/>
                </a:cubicBezTo>
                <a:cubicBezTo>
                  <a:pt x="3727617" y="69690"/>
                  <a:pt x="3735473" y="61150"/>
                  <a:pt x="3745220" y="55037"/>
                </a:cubicBezTo>
                <a:cubicBezTo>
                  <a:pt x="3754968" y="48923"/>
                  <a:pt x="3765602" y="45818"/>
                  <a:pt x="3777124" y="45721"/>
                </a:cubicBezTo>
                <a:cubicBezTo>
                  <a:pt x="3783586" y="45659"/>
                  <a:pt x="3789749" y="46925"/>
                  <a:pt x="3795612" y="49517"/>
                </a:cubicBezTo>
                <a:cubicBezTo>
                  <a:pt x="3801474" y="52110"/>
                  <a:pt x="3805980" y="56401"/>
                  <a:pt x="3809128" y="62390"/>
                </a:cubicBezTo>
                <a:lnTo>
                  <a:pt x="3809585" y="62390"/>
                </a:lnTo>
                <a:cubicBezTo>
                  <a:pt x="3809580" y="62309"/>
                  <a:pt x="3809647" y="61557"/>
                  <a:pt x="3809785" y="60135"/>
                </a:cubicBezTo>
                <a:cubicBezTo>
                  <a:pt x="3809923" y="58713"/>
                  <a:pt x="3810161" y="57105"/>
                  <a:pt x="3810499" y="55311"/>
                </a:cubicBezTo>
                <a:lnTo>
                  <a:pt x="3816443" y="24433"/>
                </a:lnTo>
                <a:lnTo>
                  <a:pt x="3798384" y="24433"/>
                </a:lnTo>
                <a:close/>
                <a:moveTo>
                  <a:pt x="3657663" y="2744"/>
                </a:moveTo>
                <a:lnTo>
                  <a:pt x="3704505" y="2744"/>
                </a:lnTo>
                <a:lnTo>
                  <a:pt x="3680959" y="125270"/>
                </a:lnTo>
                <a:cubicBezTo>
                  <a:pt x="3680612" y="126794"/>
                  <a:pt x="3680335" y="128319"/>
                  <a:pt x="3680131" y="129843"/>
                </a:cubicBezTo>
                <a:cubicBezTo>
                  <a:pt x="3679926" y="131367"/>
                  <a:pt x="3679821" y="132663"/>
                  <a:pt x="3679816" y="133730"/>
                </a:cubicBezTo>
                <a:cubicBezTo>
                  <a:pt x="3679854" y="137193"/>
                  <a:pt x="3680750" y="139527"/>
                  <a:pt x="3682502" y="140733"/>
                </a:cubicBezTo>
                <a:cubicBezTo>
                  <a:pt x="3684255" y="141938"/>
                  <a:pt x="3686636" y="142500"/>
                  <a:pt x="3689646" y="142419"/>
                </a:cubicBezTo>
                <a:cubicBezTo>
                  <a:pt x="3691265" y="142409"/>
                  <a:pt x="3692542" y="142371"/>
                  <a:pt x="3693475" y="142305"/>
                </a:cubicBezTo>
                <a:cubicBezTo>
                  <a:pt x="3694409" y="142238"/>
                  <a:pt x="3694885" y="142200"/>
                  <a:pt x="3694904" y="142190"/>
                </a:cubicBezTo>
                <a:lnTo>
                  <a:pt x="3690332" y="165251"/>
                </a:lnTo>
                <a:cubicBezTo>
                  <a:pt x="3690241" y="165280"/>
                  <a:pt x="3689222" y="165394"/>
                  <a:pt x="3687275" y="165594"/>
                </a:cubicBezTo>
                <a:cubicBezTo>
                  <a:pt x="3685326" y="165793"/>
                  <a:pt x="3682993" y="165908"/>
                  <a:pt x="3680274" y="165936"/>
                </a:cubicBezTo>
                <a:cubicBezTo>
                  <a:pt x="3675512" y="166036"/>
                  <a:pt x="3670824" y="165481"/>
                  <a:pt x="3666206" y="164270"/>
                </a:cubicBezTo>
                <a:cubicBezTo>
                  <a:pt x="3661589" y="163059"/>
                  <a:pt x="3657746" y="160593"/>
                  <a:pt x="3654677" y="156870"/>
                </a:cubicBezTo>
                <a:cubicBezTo>
                  <a:pt x="3651608" y="153147"/>
                  <a:pt x="3650015" y="147568"/>
                  <a:pt x="3649898" y="140132"/>
                </a:cubicBezTo>
                <a:cubicBezTo>
                  <a:pt x="3649898" y="138413"/>
                  <a:pt x="3650012" y="136536"/>
                  <a:pt x="3650241" y="134502"/>
                </a:cubicBezTo>
                <a:cubicBezTo>
                  <a:pt x="3650469" y="132468"/>
                  <a:pt x="3650812" y="130305"/>
                  <a:pt x="3651269" y="128014"/>
                </a:cubicBezTo>
                <a:lnTo>
                  <a:pt x="3671366" y="24433"/>
                </a:lnTo>
                <a:lnTo>
                  <a:pt x="3653324" y="24433"/>
                </a:lnTo>
                <a:close/>
                <a:moveTo>
                  <a:pt x="3363767" y="2744"/>
                </a:moveTo>
                <a:lnTo>
                  <a:pt x="3410402" y="2744"/>
                </a:lnTo>
                <a:lnTo>
                  <a:pt x="3399429" y="59879"/>
                </a:lnTo>
                <a:cubicBezTo>
                  <a:pt x="3398805" y="62696"/>
                  <a:pt x="3398167" y="65055"/>
                  <a:pt x="3397514" y="66958"/>
                </a:cubicBezTo>
                <a:cubicBezTo>
                  <a:pt x="3396862" y="68861"/>
                  <a:pt x="3396509" y="69851"/>
                  <a:pt x="3396457" y="69927"/>
                </a:cubicBezTo>
                <a:lnTo>
                  <a:pt x="3396914" y="69927"/>
                </a:lnTo>
                <a:cubicBezTo>
                  <a:pt x="3397624" y="68334"/>
                  <a:pt x="3399837" y="65633"/>
                  <a:pt x="3403552" y="61824"/>
                </a:cubicBezTo>
                <a:cubicBezTo>
                  <a:pt x="3407268" y="58016"/>
                  <a:pt x="3412342" y="54435"/>
                  <a:pt x="3418775" y="51083"/>
                </a:cubicBezTo>
                <a:cubicBezTo>
                  <a:pt x="3425209" y="47731"/>
                  <a:pt x="3432857" y="45944"/>
                  <a:pt x="3441720" y="45721"/>
                </a:cubicBezTo>
                <a:cubicBezTo>
                  <a:pt x="3451903" y="45735"/>
                  <a:pt x="3459974" y="48390"/>
                  <a:pt x="3465931" y="53686"/>
                </a:cubicBezTo>
                <a:cubicBezTo>
                  <a:pt x="3471889" y="58981"/>
                  <a:pt x="3474934" y="66833"/>
                  <a:pt x="3475067" y="77239"/>
                </a:cubicBezTo>
                <a:cubicBezTo>
                  <a:pt x="3474951" y="82242"/>
                  <a:pt x="3474142" y="88620"/>
                  <a:pt x="3472639" y="96375"/>
                </a:cubicBezTo>
                <a:cubicBezTo>
                  <a:pt x="3471136" y="104130"/>
                  <a:pt x="3469632" y="111594"/>
                  <a:pt x="3468128" y="118767"/>
                </a:cubicBezTo>
                <a:cubicBezTo>
                  <a:pt x="3466624" y="125941"/>
                  <a:pt x="3465813" y="131156"/>
                  <a:pt x="3465694" y="134414"/>
                </a:cubicBezTo>
                <a:cubicBezTo>
                  <a:pt x="3465718" y="138007"/>
                  <a:pt x="3466585" y="140484"/>
                  <a:pt x="3468295" y="141847"/>
                </a:cubicBezTo>
                <a:cubicBezTo>
                  <a:pt x="3470004" y="143209"/>
                  <a:pt x="3472414" y="143857"/>
                  <a:pt x="3475524" y="143791"/>
                </a:cubicBezTo>
                <a:cubicBezTo>
                  <a:pt x="3476824" y="143772"/>
                  <a:pt x="3477939" y="143695"/>
                  <a:pt x="3478868" y="143562"/>
                </a:cubicBezTo>
                <a:cubicBezTo>
                  <a:pt x="3479796" y="143428"/>
                  <a:pt x="3480282" y="143352"/>
                  <a:pt x="3480325" y="143333"/>
                </a:cubicBezTo>
                <a:lnTo>
                  <a:pt x="3476210" y="165023"/>
                </a:lnTo>
                <a:cubicBezTo>
                  <a:pt x="3476177" y="165051"/>
                  <a:pt x="3475157" y="165165"/>
                  <a:pt x="3473152" y="165365"/>
                </a:cubicBezTo>
                <a:cubicBezTo>
                  <a:pt x="3471147" y="165565"/>
                  <a:pt x="3468357" y="165679"/>
                  <a:pt x="3464781" y="165708"/>
                </a:cubicBezTo>
                <a:cubicBezTo>
                  <a:pt x="3460540" y="165817"/>
                  <a:pt x="3456206" y="165369"/>
                  <a:pt x="3451780" y="164363"/>
                </a:cubicBezTo>
                <a:cubicBezTo>
                  <a:pt x="3447353" y="163357"/>
                  <a:pt x="3443612" y="161133"/>
                  <a:pt x="3440555" y="157691"/>
                </a:cubicBezTo>
                <a:cubicBezTo>
                  <a:pt x="3437499" y="154249"/>
                  <a:pt x="3435906" y="148929"/>
                  <a:pt x="3435776" y="141732"/>
                </a:cubicBezTo>
                <a:cubicBezTo>
                  <a:pt x="3435889" y="137421"/>
                  <a:pt x="3436679" y="131585"/>
                  <a:pt x="3438145" y="124225"/>
                </a:cubicBezTo>
                <a:cubicBezTo>
                  <a:pt x="3439611" y="116864"/>
                  <a:pt x="3441078" y="109605"/>
                  <a:pt x="3442546" y="102447"/>
                </a:cubicBezTo>
                <a:cubicBezTo>
                  <a:pt x="3444013" y="95289"/>
                  <a:pt x="3444805" y="89858"/>
                  <a:pt x="3444920" y="86155"/>
                </a:cubicBezTo>
                <a:cubicBezTo>
                  <a:pt x="3444930" y="81773"/>
                  <a:pt x="3443711" y="78363"/>
                  <a:pt x="3441263" y="75925"/>
                </a:cubicBezTo>
                <a:cubicBezTo>
                  <a:pt x="3438815" y="73486"/>
                  <a:pt x="3435081" y="72248"/>
                  <a:pt x="3430061" y="72210"/>
                </a:cubicBezTo>
                <a:cubicBezTo>
                  <a:pt x="3419517" y="72558"/>
                  <a:pt x="3410602" y="76720"/>
                  <a:pt x="3403315" y="84697"/>
                </a:cubicBezTo>
                <a:cubicBezTo>
                  <a:pt x="3396028" y="92675"/>
                  <a:pt x="3391228" y="102381"/>
                  <a:pt x="3388913" y="113815"/>
                </a:cubicBezTo>
                <a:lnTo>
                  <a:pt x="3378855" y="165022"/>
                </a:lnTo>
                <a:lnTo>
                  <a:pt x="3349823" y="165022"/>
                </a:lnTo>
                <a:lnTo>
                  <a:pt x="3377026" y="24433"/>
                </a:lnTo>
                <a:lnTo>
                  <a:pt x="3359652" y="24433"/>
                </a:lnTo>
                <a:close/>
                <a:moveTo>
                  <a:pt x="3106132" y="2744"/>
                </a:moveTo>
                <a:lnTo>
                  <a:pt x="3153213" y="2744"/>
                </a:lnTo>
                <a:lnTo>
                  <a:pt x="3135615" y="92813"/>
                </a:lnTo>
                <a:lnTo>
                  <a:pt x="3148870" y="92813"/>
                </a:lnTo>
                <a:lnTo>
                  <a:pt x="3173325" y="70153"/>
                </a:lnTo>
                <a:lnTo>
                  <a:pt x="3159841" y="70153"/>
                </a:lnTo>
                <a:lnTo>
                  <a:pt x="3164183" y="48464"/>
                </a:lnTo>
                <a:lnTo>
                  <a:pt x="3219264" y="48464"/>
                </a:lnTo>
                <a:lnTo>
                  <a:pt x="3214921" y="70153"/>
                </a:lnTo>
                <a:lnTo>
                  <a:pt x="3202350" y="70153"/>
                </a:lnTo>
                <a:lnTo>
                  <a:pt x="3168754" y="101944"/>
                </a:lnTo>
                <a:lnTo>
                  <a:pt x="3168754" y="102401"/>
                </a:lnTo>
                <a:cubicBezTo>
                  <a:pt x="3168835" y="102368"/>
                  <a:pt x="3169530" y="103119"/>
                  <a:pt x="3170840" y="104655"/>
                </a:cubicBezTo>
                <a:cubicBezTo>
                  <a:pt x="3172149" y="106192"/>
                  <a:pt x="3173587" y="108712"/>
                  <a:pt x="3175153" y="112218"/>
                </a:cubicBezTo>
                <a:lnTo>
                  <a:pt x="3185210" y="134409"/>
                </a:lnTo>
                <a:cubicBezTo>
                  <a:pt x="3186266" y="137193"/>
                  <a:pt x="3187695" y="139405"/>
                  <a:pt x="3189495" y="141045"/>
                </a:cubicBezTo>
                <a:cubicBezTo>
                  <a:pt x="3191295" y="142685"/>
                  <a:pt x="3193980" y="143524"/>
                  <a:pt x="3197551" y="143562"/>
                </a:cubicBezTo>
                <a:cubicBezTo>
                  <a:pt x="3198317" y="143552"/>
                  <a:pt x="3199527" y="143514"/>
                  <a:pt x="3201179" y="143448"/>
                </a:cubicBezTo>
                <a:cubicBezTo>
                  <a:pt x="3202831" y="143381"/>
                  <a:pt x="3203755" y="143343"/>
                  <a:pt x="3203950" y="143333"/>
                </a:cubicBezTo>
                <a:lnTo>
                  <a:pt x="3199837" y="165023"/>
                </a:lnTo>
                <a:cubicBezTo>
                  <a:pt x="3198499" y="165151"/>
                  <a:pt x="3196718" y="165294"/>
                  <a:pt x="3194494" y="165451"/>
                </a:cubicBezTo>
                <a:cubicBezTo>
                  <a:pt x="3192270" y="165608"/>
                  <a:pt x="3190090" y="165693"/>
                  <a:pt x="3187952" y="165708"/>
                </a:cubicBezTo>
                <a:cubicBezTo>
                  <a:pt x="3180988" y="165654"/>
                  <a:pt x="3175667" y="164645"/>
                  <a:pt x="3171987" y="162680"/>
                </a:cubicBezTo>
                <a:cubicBezTo>
                  <a:pt x="3168308" y="160716"/>
                  <a:pt x="3165543" y="158117"/>
                  <a:pt x="3163692" y="154884"/>
                </a:cubicBezTo>
                <a:cubicBezTo>
                  <a:pt x="3161841" y="151651"/>
                  <a:pt x="3160176" y="148105"/>
                  <a:pt x="3158698" y="144247"/>
                </a:cubicBezTo>
                <a:lnTo>
                  <a:pt x="3148185" y="119988"/>
                </a:lnTo>
                <a:cubicBezTo>
                  <a:pt x="3147309" y="117940"/>
                  <a:pt x="3146204" y="116435"/>
                  <a:pt x="3144871" y="115473"/>
                </a:cubicBezTo>
                <a:cubicBezTo>
                  <a:pt x="3143537" y="114511"/>
                  <a:pt x="3141747" y="114034"/>
                  <a:pt x="3139500" y="114044"/>
                </a:cubicBezTo>
                <a:lnTo>
                  <a:pt x="3131501" y="114044"/>
                </a:lnTo>
                <a:lnTo>
                  <a:pt x="3121445" y="165022"/>
                </a:lnTo>
                <a:lnTo>
                  <a:pt x="3092648" y="165022"/>
                </a:lnTo>
                <a:lnTo>
                  <a:pt x="3120073" y="24433"/>
                </a:lnTo>
                <a:lnTo>
                  <a:pt x="3102018" y="24433"/>
                </a:lnTo>
                <a:close/>
                <a:moveTo>
                  <a:pt x="2335067" y="2744"/>
                </a:moveTo>
                <a:lnTo>
                  <a:pt x="2381702" y="2744"/>
                </a:lnTo>
                <a:lnTo>
                  <a:pt x="2370729" y="59879"/>
                </a:lnTo>
                <a:cubicBezTo>
                  <a:pt x="2370105" y="62696"/>
                  <a:pt x="2369467" y="65055"/>
                  <a:pt x="2368815" y="66958"/>
                </a:cubicBezTo>
                <a:cubicBezTo>
                  <a:pt x="2368162" y="68861"/>
                  <a:pt x="2367809" y="69851"/>
                  <a:pt x="2367757" y="69927"/>
                </a:cubicBezTo>
                <a:lnTo>
                  <a:pt x="2368214" y="69927"/>
                </a:lnTo>
                <a:cubicBezTo>
                  <a:pt x="2368924" y="68334"/>
                  <a:pt x="2371137" y="65633"/>
                  <a:pt x="2374852" y="61824"/>
                </a:cubicBezTo>
                <a:cubicBezTo>
                  <a:pt x="2378568" y="58016"/>
                  <a:pt x="2383642" y="54435"/>
                  <a:pt x="2390075" y="51083"/>
                </a:cubicBezTo>
                <a:cubicBezTo>
                  <a:pt x="2396509" y="47731"/>
                  <a:pt x="2404157" y="45944"/>
                  <a:pt x="2413020" y="45721"/>
                </a:cubicBezTo>
                <a:cubicBezTo>
                  <a:pt x="2423204" y="45735"/>
                  <a:pt x="2431274" y="48390"/>
                  <a:pt x="2437231" y="53686"/>
                </a:cubicBezTo>
                <a:cubicBezTo>
                  <a:pt x="2443189" y="58981"/>
                  <a:pt x="2446234" y="66833"/>
                  <a:pt x="2446367" y="77239"/>
                </a:cubicBezTo>
                <a:cubicBezTo>
                  <a:pt x="2446251" y="82242"/>
                  <a:pt x="2445442" y="88620"/>
                  <a:pt x="2443939" y="96375"/>
                </a:cubicBezTo>
                <a:cubicBezTo>
                  <a:pt x="2442436" y="104130"/>
                  <a:pt x="2440932" y="111594"/>
                  <a:pt x="2439428" y="118767"/>
                </a:cubicBezTo>
                <a:cubicBezTo>
                  <a:pt x="2437924" y="125941"/>
                  <a:pt x="2437113" y="131156"/>
                  <a:pt x="2436994" y="134414"/>
                </a:cubicBezTo>
                <a:cubicBezTo>
                  <a:pt x="2437018" y="138007"/>
                  <a:pt x="2437885" y="140484"/>
                  <a:pt x="2439595" y="141847"/>
                </a:cubicBezTo>
                <a:cubicBezTo>
                  <a:pt x="2441305" y="143209"/>
                  <a:pt x="2443714" y="143857"/>
                  <a:pt x="2446824" y="143791"/>
                </a:cubicBezTo>
                <a:cubicBezTo>
                  <a:pt x="2448124" y="143772"/>
                  <a:pt x="2449239" y="143695"/>
                  <a:pt x="2450168" y="143562"/>
                </a:cubicBezTo>
                <a:cubicBezTo>
                  <a:pt x="2451096" y="143428"/>
                  <a:pt x="2451582" y="143352"/>
                  <a:pt x="2451625" y="143333"/>
                </a:cubicBezTo>
                <a:lnTo>
                  <a:pt x="2447510" y="165023"/>
                </a:lnTo>
                <a:cubicBezTo>
                  <a:pt x="2447477" y="165051"/>
                  <a:pt x="2446457" y="165165"/>
                  <a:pt x="2444452" y="165365"/>
                </a:cubicBezTo>
                <a:cubicBezTo>
                  <a:pt x="2442448" y="165565"/>
                  <a:pt x="2439657" y="165679"/>
                  <a:pt x="2436081" y="165708"/>
                </a:cubicBezTo>
                <a:cubicBezTo>
                  <a:pt x="2431840" y="165817"/>
                  <a:pt x="2427507" y="165369"/>
                  <a:pt x="2423080" y="164363"/>
                </a:cubicBezTo>
                <a:cubicBezTo>
                  <a:pt x="2418653" y="163357"/>
                  <a:pt x="2414912" y="161133"/>
                  <a:pt x="2411855" y="157691"/>
                </a:cubicBezTo>
                <a:cubicBezTo>
                  <a:pt x="2408799" y="154249"/>
                  <a:pt x="2407206" y="148929"/>
                  <a:pt x="2407076" y="141732"/>
                </a:cubicBezTo>
                <a:cubicBezTo>
                  <a:pt x="2407190" y="137421"/>
                  <a:pt x="2407979" y="131585"/>
                  <a:pt x="2409445" y="124225"/>
                </a:cubicBezTo>
                <a:cubicBezTo>
                  <a:pt x="2410911" y="116864"/>
                  <a:pt x="2412378" y="109605"/>
                  <a:pt x="2413846" y="102447"/>
                </a:cubicBezTo>
                <a:cubicBezTo>
                  <a:pt x="2415313" y="95289"/>
                  <a:pt x="2416105" y="89858"/>
                  <a:pt x="2416220" y="86155"/>
                </a:cubicBezTo>
                <a:cubicBezTo>
                  <a:pt x="2416230" y="81773"/>
                  <a:pt x="2415011" y="78363"/>
                  <a:pt x="2412563" y="75925"/>
                </a:cubicBezTo>
                <a:cubicBezTo>
                  <a:pt x="2410115" y="73486"/>
                  <a:pt x="2406381" y="72248"/>
                  <a:pt x="2401361" y="72210"/>
                </a:cubicBezTo>
                <a:cubicBezTo>
                  <a:pt x="2390818" y="72558"/>
                  <a:pt x="2381902" y="76720"/>
                  <a:pt x="2374615" y="84697"/>
                </a:cubicBezTo>
                <a:cubicBezTo>
                  <a:pt x="2367328" y="92675"/>
                  <a:pt x="2362528" y="102381"/>
                  <a:pt x="2360213" y="113815"/>
                </a:cubicBezTo>
                <a:lnTo>
                  <a:pt x="2350155" y="165022"/>
                </a:lnTo>
                <a:lnTo>
                  <a:pt x="2321123" y="165022"/>
                </a:lnTo>
                <a:lnTo>
                  <a:pt x="2348326" y="24433"/>
                </a:lnTo>
                <a:lnTo>
                  <a:pt x="2330953" y="24433"/>
                </a:lnTo>
                <a:close/>
                <a:moveTo>
                  <a:pt x="1983452" y="2744"/>
                </a:moveTo>
                <a:lnTo>
                  <a:pt x="2030315" y="2744"/>
                </a:lnTo>
                <a:lnTo>
                  <a:pt x="2006312" y="127325"/>
                </a:lnTo>
                <a:cubicBezTo>
                  <a:pt x="2006074" y="128492"/>
                  <a:pt x="2005865" y="129702"/>
                  <a:pt x="2005684" y="130955"/>
                </a:cubicBezTo>
                <a:cubicBezTo>
                  <a:pt x="2005502" y="132208"/>
                  <a:pt x="2005407" y="133361"/>
                  <a:pt x="2005398" y="134414"/>
                </a:cubicBezTo>
                <a:cubicBezTo>
                  <a:pt x="2005436" y="137907"/>
                  <a:pt x="2006331" y="140356"/>
                  <a:pt x="2008084" y="141761"/>
                </a:cubicBezTo>
                <a:cubicBezTo>
                  <a:pt x="2009836" y="143166"/>
                  <a:pt x="2012217" y="143843"/>
                  <a:pt x="2015228" y="143790"/>
                </a:cubicBezTo>
                <a:cubicBezTo>
                  <a:pt x="2016638" y="143771"/>
                  <a:pt x="2017818" y="143695"/>
                  <a:pt x="2018771" y="143562"/>
                </a:cubicBezTo>
                <a:cubicBezTo>
                  <a:pt x="2019723" y="143429"/>
                  <a:pt x="2020218" y="143352"/>
                  <a:pt x="2020257" y="143333"/>
                </a:cubicBezTo>
                <a:lnTo>
                  <a:pt x="2015913" y="165023"/>
                </a:lnTo>
                <a:cubicBezTo>
                  <a:pt x="2015837" y="165051"/>
                  <a:pt x="2014789" y="165165"/>
                  <a:pt x="2012770" y="165365"/>
                </a:cubicBezTo>
                <a:cubicBezTo>
                  <a:pt x="2010751" y="165565"/>
                  <a:pt x="2008217" y="165679"/>
                  <a:pt x="2005169" y="165708"/>
                </a:cubicBezTo>
                <a:cubicBezTo>
                  <a:pt x="1997468" y="165903"/>
                  <a:pt x="1991039" y="164656"/>
                  <a:pt x="1985881" y="161969"/>
                </a:cubicBezTo>
                <a:cubicBezTo>
                  <a:pt x="1980723" y="159282"/>
                  <a:pt x="1977780" y="153983"/>
                  <a:pt x="1977051" y="146074"/>
                </a:cubicBezTo>
                <a:lnTo>
                  <a:pt x="1976594" y="146074"/>
                </a:lnTo>
                <a:cubicBezTo>
                  <a:pt x="1972451" y="152272"/>
                  <a:pt x="1966907" y="157400"/>
                  <a:pt x="1959963" y="161457"/>
                </a:cubicBezTo>
                <a:cubicBezTo>
                  <a:pt x="1953020" y="165515"/>
                  <a:pt x="1945533" y="167617"/>
                  <a:pt x="1937504" y="167765"/>
                </a:cubicBezTo>
                <a:cubicBezTo>
                  <a:pt x="1923261" y="167595"/>
                  <a:pt x="1912333" y="163198"/>
                  <a:pt x="1904719" y="154574"/>
                </a:cubicBezTo>
                <a:cubicBezTo>
                  <a:pt x="1897105" y="145951"/>
                  <a:pt x="1893260" y="134123"/>
                  <a:pt x="1893184" y="119092"/>
                </a:cubicBezTo>
                <a:cubicBezTo>
                  <a:pt x="1893351" y="104435"/>
                  <a:pt x="1896416" y="91623"/>
                  <a:pt x="1902379" y="80657"/>
                </a:cubicBezTo>
                <a:cubicBezTo>
                  <a:pt x="1908342" y="69690"/>
                  <a:pt x="1916198" y="61150"/>
                  <a:pt x="1925945" y="55037"/>
                </a:cubicBezTo>
                <a:cubicBezTo>
                  <a:pt x="1935693" y="48923"/>
                  <a:pt x="1946328" y="45818"/>
                  <a:pt x="1957849" y="45721"/>
                </a:cubicBezTo>
                <a:cubicBezTo>
                  <a:pt x="1964312" y="45659"/>
                  <a:pt x="1970474" y="46925"/>
                  <a:pt x="1976337" y="49517"/>
                </a:cubicBezTo>
                <a:cubicBezTo>
                  <a:pt x="1982199" y="52110"/>
                  <a:pt x="1986705" y="56401"/>
                  <a:pt x="1989853" y="62390"/>
                </a:cubicBezTo>
                <a:lnTo>
                  <a:pt x="1990310" y="62390"/>
                </a:lnTo>
                <a:cubicBezTo>
                  <a:pt x="1990305" y="62309"/>
                  <a:pt x="1990372" y="61557"/>
                  <a:pt x="1990510" y="60135"/>
                </a:cubicBezTo>
                <a:cubicBezTo>
                  <a:pt x="1990648" y="58713"/>
                  <a:pt x="1990887" y="57105"/>
                  <a:pt x="1991225" y="55311"/>
                </a:cubicBezTo>
                <a:lnTo>
                  <a:pt x="1997168" y="24433"/>
                </a:lnTo>
                <a:lnTo>
                  <a:pt x="1979109" y="24433"/>
                </a:lnTo>
                <a:close/>
                <a:moveTo>
                  <a:pt x="113048" y="1"/>
                </a:moveTo>
                <a:cubicBezTo>
                  <a:pt x="119212" y="-16"/>
                  <a:pt x="125957" y="546"/>
                  <a:pt x="133282" y="1689"/>
                </a:cubicBezTo>
                <a:cubicBezTo>
                  <a:pt x="140607" y="2831"/>
                  <a:pt x="147531" y="4657"/>
                  <a:pt x="154053" y="7167"/>
                </a:cubicBezTo>
                <a:cubicBezTo>
                  <a:pt x="160574" y="9676"/>
                  <a:pt x="165712" y="12973"/>
                  <a:pt x="169466" y="17056"/>
                </a:cubicBezTo>
                <a:cubicBezTo>
                  <a:pt x="173219" y="21140"/>
                  <a:pt x="174606" y="26115"/>
                  <a:pt x="173627" y="31980"/>
                </a:cubicBezTo>
                <a:lnTo>
                  <a:pt x="169055" y="54393"/>
                </a:lnTo>
                <a:lnTo>
                  <a:pt x="142080" y="54393"/>
                </a:lnTo>
                <a:lnTo>
                  <a:pt x="144366" y="42500"/>
                </a:lnTo>
                <a:cubicBezTo>
                  <a:pt x="145011" y="38187"/>
                  <a:pt x="143619" y="34793"/>
                  <a:pt x="140192" y="32319"/>
                </a:cubicBezTo>
                <a:cubicBezTo>
                  <a:pt x="136764" y="29844"/>
                  <a:pt x="132461" y="28093"/>
                  <a:pt x="127280" y="27067"/>
                </a:cubicBezTo>
                <a:cubicBezTo>
                  <a:pt x="122100" y="26040"/>
                  <a:pt x="117204" y="25543"/>
                  <a:pt x="112590" y="25576"/>
                </a:cubicBezTo>
                <a:cubicBezTo>
                  <a:pt x="98721" y="25805"/>
                  <a:pt x="86684" y="29311"/>
                  <a:pt x="76480" y="36096"/>
                </a:cubicBezTo>
                <a:cubicBezTo>
                  <a:pt x="66276" y="42880"/>
                  <a:pt x="58371" y="51570"/>
                  <a:pt x="52765" y="62164"/>
                </a:cubicBezTo>
                <a:cubicBezTo>
                  <a:pt x="47159" y="72758"/>
                  <a:pt x="44317" y="83885"/>
                  <a:pt x="44239" y="95543"/>
                </a:cubicBezTo>
                <a:cubicBezTo>
                  <a:pt x="44172" y="109087"/>
                  <a:pt x="48020" y="120175"/>
                  <a:pt x="55783" y="128809"/>
                </a:cubicBezTo>
                <a:cubicBezTo>
                  <a:pt x="63546" y="137443"/>
                  <a:pt x="75624" y="141904"/>
                  <a:pt x="92016" y="142190"/>
                </a:cubicBezTo>
                <a:cubicBezTo>
                  <a:pt x="96854" y="142223"/>
                  <a:pt x="102191" y="141726"/>
                  <a:pt x="108027" y="140699"/>
                </a:cubicBezTo>
                <a:cubicBezTo>
                  <a:pt x="113863" y="139672"/>
                  <a:pt x="119065" y="137921"/>
                  <a:pt x="123631" y="135445"/>
                </a:cubicBezTo>
                <a:cubicBezTo>
                  <a:pt x="128197" y="132970"/>
                  <a:pt x="130994" y="129574"/>
                  <a:pt x="132022" y="125260"/>
                </a:cubicBezTo>
                <a:lnTo>
                  <a:pt x="135451" y="107872"/>
                </a:lnTo>
                <a:lnTo>
                  <a:pt x="105961" y="107872"/>
                </a:lnTo>
                <a:lnTo>
                  <a:pt x="110304" y="85498"/>
                </a:lnTo>
                <a:lnTo>
                  <a:pt x="166997" y="85498"/>
                </a:lnTo>
                <a:lnTo>
                  <a:pt x="157397" y="133725"/>
                </a:lnTo>
                <a:cubicBezTo>
                  <a:pt x="155460" y="142130"/>
                  <a:pt x="150773" y="148829"/>
                  <a:pt x="143333" y="153823"/>
                </a:cubicBezTo>
                <a:cubicBezTo>
                  <a:pt x="135893" y="158816"/>
                  <a:pt x="127260" y="162401"/>
                  <a:pt x="117433" y="164576"/>
                </a:cubicBezTo>
                <a:cubicBezTo>
                  <a:pt x="107607" y="166751"/>
                  <a:pt x="98143" y="167814"/>
                  <a:pt x="89045" y="167765"/>
                </a:cubicBezTo>
                <a:cubicBezTo>
                  <a:pt x="65682" y="167428"/>
                  <a:pt x="47265" y="160850"/>
                  <a:pt x="33795" y="148031"/>
                </a:cubicBezTo>
                <a:cubicBezTo>
                  <a:pt x="20326" y="135212"/>
                  <a:pt x="13453" y="118173"/>
                  <a:pt x="13178" y="96913"/>
                </a:cubicBezTo>
                <a:cubicBezTo>
                  <a:pt x="13382" y="79019"/>
                  <a:pt x="17898" y="62786"/>
                  <a:pt x="26726" y="48214"/>
                </a:cubicBezTo>
                <a:cubicBezTo>
                  <a:pt x="35553" y="33643"/>
                  <a:pt x="47467" y="22018"/>
                  <a:pt x="62467" y="13340"/>
                </a:cubicBezTo>
                <a:cubicBezTo>
                  <a:pt x="77466" y="4662"/>
                  <a:pt x="94327" y="215"/>
                  <a:pt x="113048" y="1"/>
                </a:cubicBez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 hidden="1"/>
          <p:cNvSpPr txBox="1"/>
          <p:nvPr/>
        </p:nvSpPr>
        <p:spPr>
          <a:xfrm>
            <a:off x="880820" y="-156966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4474B"/>
                </a:solidFill>
                <a:latin typeface="Museo Slab 700"/>
              </a:rPr>
              <a:t>Governments and other stakeholders </a:t>
            </a:r>
            <a:r>
              <a:rPr lang="en-US" b="1" dirty="0" err="1" smtClean="0">
                <a:solidFill>
                  <a:srgbClr val="D4474B"/>
                </a:solidFill>
                <a:latin typeface="Museo Slab 700"/>
              </a:rPr>
              <a:t>prioritise</a:t>
            </a:r>
            <a:r>
              <a:rPr lang="en-US" b="1" dirty="0" smtClean="0">
                <a:solidFill>
                  <a:srgbClr val="D4474B"/>
                </a:solidFill>
                <a:latin typeface="Museo Slab 700"/>
              </a:rPr>
              <a:t> </a:t>
            </a:r>
            <a:r>
              <a:rPr lang="en-US" sz="2400" b="1" dirty="0" smtClean="0">
                <a:solidFill>
                  <a:srgbClr val="D4474B"/>
                </a:solidFill>
                <a:latin typeface="Museo Slab 700"/>
              </a:rPr>
              <a:t>affordable </a:t>
            </a:r>
            <a:r>
              <a:rPr lang="en-US" sz="2400" b="1" dirty="0">
                <a:solidFill>
                  <a:srgbClr val="D4474B"/>
                </a:solidFill>
                <a:latin typeface="Museo Slab 700"/>
              </a:rPr>
              <a:t>and </a:t>
            </a:r>
            <a:r>
              <a:rPr lang="en-US" sz="2400" b="1" dirty="0" smtClean="0">
                <a:solidFill>
                  <a:srgbClr val="D4474B"/>
                </a:solidFill>
                <a:latin typeface="Museo Slab 700"/>
              </a:rPr>
              <a:t>equitable access</a:t>
            </a:r>
            <a:r>
              <a:rPr lang="en-US" b="1" dirty="0" smtClean="0">
                <a:solidFill>
                  <a:srgbClr val="D4474B"/>
                </a:solidFill>
                <a:latin typeface="Museo Slab 700"/>
              </a:rPr>
              <a:t> </a:t>
            </a:r>
            <a:r>
              <a:rPr lang="en-US" b="1" dirty="0">
                <a:solidFill>
                  <a:srgbClr val="D4474B"/>
                </a:solidFill>
                <a:latin typeface="Museo Slab 700"/>
              </a:rPr>
              <a:t>to insulin an essential life-saving </a:t>
            </a:r>
            <a:r>
              <a:rPr lang="en-US" b="1" dirty="0" smtClean="0">
                <a:solidFill>
                  <a:srgbClr val="D4474B"/>
                </a:solidFill>
                <a:latin typeface="Museo Slab 700"/>
              </a:rPr>
              <a:t> medicine </a:t>
            </a:r>
            <a:r>
              <a:rPr lang="en-US" b="1" dirty="0">
                <a:solidFill>
                  <a:srgbClr val="D4474B"/>
                </a:solidFill>
                <a:latin typeface="Museo Slab 700"/>
              </a:rPr>
              <a:t>for people with </a:t>
            </a:r>
            <a:r>
              <a:rPr lang="en-US" b="1" dirty="0" smtClean="0">
                <a:solidFill>
                  <a:srgbClr val="D4474B"/>
                </a:solidFill>
                <a:latin typeface="Museo Slab 700"/>
              </a:rPr>
              <a:t>diabetes</a:t>
            </a:r>
          </a:p>
          <a:p>
            <a:endParaRPr lang="fr-BE" b="1" dirty="0">
              <a:solidFill>
                <a:srgbClr val="D4474B"/>
              </a:solidFill>
              <a:latin typeface="Museo Slab 700"/>
            </a:endParaRPr>
          </a:p>
        </p:txBody>
      </p:sp>
    </p:spTree>
    <p:extLst>
      <p:ext uri="{BB962C8B-B14F-4D97-AF65-F5344CB8AC3E}">
        <p14:creationId xmlns:p14="http://schemas.microsoft.com/office/powerpoint/2010/main" val="15028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23911" y="1345515"/>
            <a:ext cx="792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Deaths attributable to diabetes by age (20-79 years)</a:t>
            </a:r>
            <a:endParaRPr lang="en-US" sz="1600" dirty="0" smtClean="0">
              <a:latin typeface="DIN-Medium" charset="0"/>
              <a:ea typeface="DIN-Medium" charset="0"/>
              <a:cs typeface="DIN-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34" y="1823730"/>
            <a:ext cx="7219770" cy="4097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70186" y="696869"/>
            <a:ext cx="6833616" cy="256032"/>
          </a:xfrm>
          <a:prstGeom prst="rect">
            <a:avLst/>
          </a:prstGeom>
        </p:spPr>
      </p:pic>
      <p:sp>
        <p:nvSpPr>
          <p:cNvPr id="11" name="Text To Outline"/>
          <p:cNvSpPr/>
          <p:nvPr/>
        </p:nvSpPr>
        <p:spPr>
          <a:xfrm>
            <a:off x="8636282" y="2777848"/>
            <a:ext cx="2788785" cy="2419607"/>
          </a:xfrm>
          <a:custGeom>
            <a:avLst/>
            <a:gdLst/>
            <a:ahLst/>
            <a:cxnLst/>
            <a:rect l="l" t="t" r="r" b="b"/>
            <a:pathLst>
              <a:path w="2788785" h="2419607">
                <a:moveTo>
                  <a:pt x="2235866" y="2268064"/>
                </a:moveTo>
                <a:cubicBezTo>
                  <a:pt x="2220457" y="2268303"/>
                  <a:pt x="2207429" y="2272742"/>
                  <a:pt x="2196783" y="2281381"/>
                </a:cubicBezTo>
                <a:cubicBezTo>
                  <a:pt x="2186138" y="2290021"/>
                  <a:pt x="2180588" y="2301426"/>
                  <a:pt x="2180136" y="2315598"/>
                </a:cubicBezTo>
                <a:cubicBezTo>
                  <a:pt x="2180358" y="2330879"/>
                  <a:pt x="2184729" y="2344060"/>
                  <a:pt x="2193249" y="2355141"/>
                </a:cubicBezTo>
                <a:cubicBezTo>
                  <a:pt x="2201769" y="2366222"/>
                  <a:pt x="2213106" y="2372027"/>
                  <a:pt x="2227261" y="2372557"/>
                </a:cubicBezTo>
                <a:cubicBezTo>
                  <a:pt x="2243302" y="2372002"/>
                  <a:pt x="2256193" y="2365633"/>
                  <a:pt x="2265934" y="2353451"/>
                </a:cubicBezTo>
                <a:cubicBezTo>
                  <a:pt x="2275675" y="2341269"/>
                  <a:pt x="2280678" y="2326602"/>
                  <a:pt x="2280942" y="2309451"/>
                </a:cubicBezTo>
                <a:cubicBezTo>
                  <a:pt x="2281036" y="2297508"/>
                  <a:pt x="2277468" y="2287690"/>
                  <a:pt x="2270237" y="2279998"/>
                </a:cubicBezTo>
                <a:cubicBezTo>
                  <a:pt x="2263006" y="2272307"/>
                  <a:pt x="2251549" y="2268328"/>
                  <a:pt x="2235866" y="2268064"/>
                </a:cubicBezTo>
                <a:close/>
                <a:moveTo>
                  <a:pt x="1739646" y="2245128"/>
                </a:moveTo>
                <a:cubicBezTo>
                  <a:pt x="1726971" y="2245259"/>
                  <a:pt x="1714896" y="2248729"/>
                  <a:pt x="1703421" y="2255538"/>
                </a:cubicBezTo>
                <a:cubicBezTo>
                  <a:pt x="1691946" y="2262346"/>
                  <a:pt x="1682542" y="2271705"/>
                  <a:pt x="1675210" y="2283612"/>
                </a:cubicBezTo>
                <a:cubicBezTo>
                  <a:pt x="1667877" y="2295520"/>
                  <a:pt x="1664088" y="2309188"/>
                  <a:pt x="1663843" y="2324616"/>
                </a:cubicBezTo>
                <a:cubicBezTo>
                  <a:pt x="1664099" y="2340357"/>
                  <a:pt x="1668811" y="2352717"/>
                  <a:pt x="1677979" y="2361697"/>
                </a:cubicBezTo>
                <a:cubicBezTo>
                  <a:pt x="1687147" y="2370677"/>
                  <a:pt x="1699234" y="2375253"/>
                  <a:pt x="1714241" y="2375423"/>
                </a:cubicBezTo>
                <a:cubicBezTo>
                  <a:pt x="1726916" y="2375305"/>
                  <a:pt x="1738990" y="2371900"/>
                  <a:pt x="1750466" y="2365210"/>
                </a:cubicBezTo>
                <a:cubicBezTo>
                  <a:pt x="1761941" y="2358521"/>
                  <a:pt x="1771344" y="2349259"/>
                  <a:pt x="1778677" y="2337424"/>
                </a:cubicBezTo>
                <a:cubicBezTo>
                  <a:pt x="1786009" y="2325590"/>
                  <a:pt x="1789798" y="2311897"/>
                  <a:pt x="1790043" y="2296344"/>
                </a:cubicBezTo>
                <a:cubicBezTo>
                  <a:pt x="1789787" y="2280766"/>
                  <a:pt x="1785075" y="2268388"/>
                  <a:pt x="1775907" y="2259212"/>
                </a:cubicBezTo>
                <a:cubicBezTo>
                  <a:pt x="1766740" y="2250036"/>
                  <a:pt x="1754652" y="2245341"/>
                  <a:pt x="1739646" y="2245128"/>
                </a:cubicBezTo>
                <a:close/>
                <a:moveTo>
                  <a:pt x="1743743" y="2200945"/>
                </a:moveTo>
                <a:cubicBezTo>
                  <a:pt x="1773140" y="2201352"/>
                  <a:pt x="1796874" y="2209844"/>
                  <a:pt x="1814944" y="2226420"/>
                </a:cubicBezTo>
                <a:cubicBezTo>
                  <a:pt x="1833014" y="2242997"/>
                  <a:pt x="1842308" y="2265212"/>
                  <a:pt x="1842827" y="2293066"/>
                </a:cubicBezTo>
                <a:cubicBezTo>
                  <a:pt x="1842449" y="2317718"/>
                  <a:pt x="1836020" y="2339519"/>
                  <a:pt x="1823543" y="2358470"/>
                </a:cubicBezTo>
                <a:cubicBezTo>
                  <a:pt x="1811065" y="2377420"/>
                  <a:pt x="1794808" y="2392297"/>
                  <a:pt x="1774773" y="2403098"/>
                </a:cubicBezTo>
                <a:cubicBezTo>
                  <a:pt x="1754738" y="2413900"/>
                  <a:pt x="1733195" y="2419402"/>
                  <a:pt x="1710144" y="2419607"/>
                </a:cubicBezTo>
                <a:cubicBezTo>
                  <a:pt x="1680925" y="2419233"/>
                  <a:pt x="1657242" y="2410775"/>
                  <a:pt x="1639095" y="2394233"/>
                </a:cubicBezTo>
                <a:cubicBezTo>
                  <a:pt x="1620949" y="2377690"/>
                  <a:pt x="1611603" y="2355304"/>
                  <a:pt x="1611059" y="2327074"/>
                </a:cubicBezTo>
                <a:cubicBezTo>
                  <a:pt x="1611422" y="2302686"/>
                  <a:pt x="1617790" y="2281041"/>
                  <a:pt x="1630161" y="2262141"/>
                </a:cubicBezTo>
                <a:cubicBezTo>
                  <a:pt x="1642533" y="2243241"/>
                  <a:pt x="1658729" y="2228371"/>
                  <a:pt x="1678749" y="2217529"/>
                </a:cubicBezTo>
                <a:cubicBezTo>
                  <a:pt x="1698769" y="2206687"/>
                  <a:pt x="1720434" y="2201159"/>
                  <a:pt x="1743743" y="2200945"/>
                </a:cubicBezTo>
                <a:close/>
                <a:moveTo>
                  <a:pt x="2507687" y="2166080"/>
                </a:moveTo>
                <a:cubicBezTo>
                  <a:pt x="2494385" y="2166441"/>
                  <a:pt x="2482882" y="2171812"/>
                  <a:pt x="2473178" y="2182191"/>
                </a:cubicBezTo>
                <a:cubicBezTo>
                  <a:pt x="2463474" y="2192571"/>
                  <a:pt x="2455480" y="2205789"/>
                  <a:pt x="2449194" y="2221847"/>
                </a:cubicBezTo>
                <a:cubicBezTo>
                  <a:pt x="2442910" y="2237904"/>
                  <a:pt x="2438244" y="2254631"/>
                  <a:pt x="2435199" y="2272026"/>
                </a:cubicBezTo>
                <a:cubicBezTo>
                  <a:pt x="2432153" y="2289421"/>
                  <a:pt x="2430638" y="2305315"/>
                  <a:pt x="2430653" y="2319709"/>
                </a:cubicBezTo>
                <a:cubicBezTo>
                  <a:pt x="2430500" y="2335711"/>
                  <a:pt x="2433265" y="2348463"/>
                  <a:pt x="2438950" y="2357962"/>
                </a:cubicBezTo>
                <a:cubicBezTo>
                  <a:pt x="2444636" y="2367461"/>
                  <a:pt x="2454163" y="2372326"/>
                  <a:pt x="2467531" y="2372557"/>
                </a:cubicBezTo>
                <a:cubicBezTo>
                  <a:pt x="2481230" y="2372173"/>
                  <a:pt x="2492964" y="2366692"/>
                  <a:pt x="2502732" y="2356112"/>
                </a:cubicBezTo>
                <a:cubicBezTo>
                  <a:pt x="2512500" y="2345532"/>
                  <a:pt x="2520469" y="2332151"/>
                  <a:pt x="2526639" y="2315970"/>
                </a:cubicBezTo>
                <a:cubicBezTo>
                  <a:pt x="2532808" y="2299789"/>
                  <a:pt x="2537346" y="2283105"/>
                  <a:pt x="2540250" y="2265919"/>
                </a:cubicBezTo>
                <a:cubicBezTo>
                  <a:pt x="2543155" y="2248733"/>
                  <a:pt x="2544594" y="2233343"/>
                  <a:pt x="2544566" y="2219748"/>
                </a:cubicBezTo>
                <a:cubicBezTo>
                  <a:pt x="2544720" y="2203352"/>
                  <a:pt x="2541954" y="2190362"/>
                  <a:pt x="2536268" y="2180777"/>
                </a:cubicBezTo>
                <a:cubicBezTo>
                  <a:pt x="2530582" y="2171192"/>
                  <a:pt x="2521056" y="2166293"/>
                  <a:pt x="2507687" y="2166080"/>
                </a:cubicBezTo>
                <a:close/>
                <a:moveTo>
                  <a:pt x="2742319" y="2139659"/>
                </a:moveTo>
                <a:lnTo>
                  <a:pt x="2788785" y="2139659"/>
                </a:lnTo>
                <a:lnTo>
                  <a:pt x="2742319" y="2228003"/>
                </a:lnTo>
                <a:lnTo>
                  <a:pt x="2706136" y="2228003"/>
                </a:lnTo>
                <a:close/>
                <a:moveTo>
                  <a:pt x="2678712" y="2139659"/>
                </a:moveTo>
                <a:lnTo>
                  <a:pt x="2725179" y="2139659"/>
                </a:lnTo>
                <a:lnTo>
                  <a:pt x="2678712" y="2228003"/>
                </a:lnTo>
                <a:lnTo>
                  <a:pt x="2642910" y="2228003"/>
                </a:lnTo>
                <a:close/>
                <a:moveTo>
                  <a:pt x="2019322" y="2120258"/>
                </a:moveTo>
                <a:cubicBezTo>
                  <a:pt x="2025549" y="2120326"/>
                  <a:pt x="2030497" y="2120599"/>
                  <a:pt x="2034165" y="2121077"/>
                </a:cubicBezTo>
                <a:cubicBezTo>
                  <a:pt x="2037833" y="2121554"/>
                  <a:pt x="2039709" y="2121828"/>
                  <a:pt x="2039794" y="2121897"/>
                </a:cubicBezTo>
                <a:lnTo>
                  <a:pt x="2031196" y="2163624"/>
                </a:lnTo>
                <a:cubicBezTo>
                  <a:pt x="2031145" y="2163572"/>
                  <a:pt x="2029916" y="2163367"/>
                  <a:pt x="2027511" y="2163009"/>
                </a:cubicBezTo>
                <a:cubicBezTo>
                  <a:pt x="2025106" y="2162650"/>
                  <a:pt x="2021830" y="2162445"/>
                  <a:pt x="2017684" y="2162393"/>
                </a:cubicBezTo>
                <a:cubicBezTo>
                  <a:pt x="2010716" y="2161821"/>
                  <a:pt x="2002646" y="2163478"/>
                  <a:pt x="1993476" y="2167365"/>
                </a:cubicBezTo>
                <a:cubicBezTo>
                  <a:pt x="1984306" y="2171252"/>
                  <a:pt x="1977772" y="2180803"/>
                  <a:pt x="1973874" y="2196018"/>
                </a:cubicBezTo>
                <a:lnTo>
                  <a:pt x="1971827" y="2205859"/>
                </a:lnTo>
                <a:lnTo>
                  <a:pt x="2019322" y="2205859"/>
                </a:lnTo>
                <a:lnTo>
                  <a:pt x="2011952" y="2244718"/>
                </a:lnTo>
                <a:lnTo>
                  <a:pt x="1964457" y="2244718"/>
                </a:lnTo>
                <a:lnTo>
                  <a:pt x="1931701" y="2414691"/>
                </a:lnTo>
                <a:lnTo>
                  <a:pt x="1879702" y="2414691"/>
                </a:lnTo>
                <a:lnTo>
                  <a:pt x="1912458" y="2244718"/>
                </a:lnTo>
                <a:lnTo>
                  <a:pt x="1880521" y="2244718"/>
                </a:lnTo>
                <a:lnTo>
                  <a:pt x="1887891" y="2205859"/>
                </a:lnTo>
                <a:lnTo>
                  <a:pt x="1919827" y="2205859"/>
                </a:lnTo>
                <a:lnTo>
                  <a:pt x="1921874" y="2197248"/>
                </a:lnTo>
                <a:cubicBezTo>
                  <a:pt x="1926823" y="2174765"/>
                  <a:pt x="1935214" y="2157978"/>
                  <a:pt x="1947048" y="2146888"/>
                </a:cubicBezTo>
                <a:cubicBezTo>
                  <a:pt x="1958881" y="2135799"/>
                  <a:pt x="1971488" y="2128509"/>
                  <a:pt x="1984868" y="2125019"/>
                </a:cubicBezTo>
                <a:cubicBezTo>
                  <a:pt x="1998248" y="2121529"/>
                  <a:pt x="2009733" y="2119942"/>
                  <a:pt x="2019322" y="2120258"/>
                </a:cubicBezTo>
                <a:close/>
                <a:moveTo>
                  <a:pt x="2509326" y="2119030"/>
                </a:moveTo>
                <a:cubicBezTo>
                  <a:pt x="2542085" y="2119497"/>
                  <a:pt x="2565321" y="2128586"/>
                  <a:pt x="2579034" y="2146296"/>
                </a:cubicBezTo>
                <a:cubicBezTo>
                  <a:pt x="2592747" y="2164007"/>
                  <a:pt x="2599398" y="2187535"/>
                  <a:pt x="2598988" y="2216880"/>
                </a:cubicBezTo>
                <a:cubicBezTo>
                  <a:pt x="2599078" y="2235894"/>
                  <a:pt x="2596852" y="2256881"/>
                  <a:pt x="2592312" y="2279838"/>
                </a:cubicBezTo>
                <a:cubicBezTo>
                  <a:pt x="2587770" y="2302797"/>
                  <a:pt x="2580376" y="2324867"/>
                  <a:pt x="2570126" y="2346050"/>
                </a:cubicBezTo>
                <a:cubicBezTo>
                  <a:pt x="2559878" y="2367233"/>
                  <a:pt x="2546236" y="2384669"/>
                  <a:pt x="2529201" y="2398358"/>
                </a:cubicBezTo>
                <a:cubicBezTo>
                  <a:pt x="2512166" y="2412047"/>
                  <a:pt x="2491200" y="2419130"/>
                  <a:pt x="2466302" y="2419607"/>
                </a:cubicBezTo>
                <a:cubicBezTo>
                  <a:pt x="2433722" y="2419148"/>
                  <a:pt x="2410538" y="2410041"/>
                  <a:pt x="2396748" y="2392288"/>
                </a:cubicBezTo>
                <a:cubicBezTo>
                  <a:pt x="2382958" y="2374535"/>
                  <a:pt x="2376256" y="2350888"/>
                  <a:pt x="2376640" y="2321347"/>
                </a:cubicBezTo>
                <a:cubicBezTo>
                  <a:pt x="2376547" y="2302335"/>
                  <a:pt x="2378754" y="2281370"/>
                  <a:pt x="2383259" y="2258452"/>
                </a:cubicBezTo>
                <a:cubicBezTo>
                  <a:pt x="2387765" y="2235535"/>
                  <a:pt x="2395128" y="2213511"/>
                  <a:pt x="2405348" y="2192382"/>
                </a:cubicBezTo>
                <a:cubicBezTo>
                  <a:pt x="2415568" y="2171252"/>
                  <a:pt x="2429204" y="2153863"/>
                  <a:pt x="2446254" y="2140214"/>
                </a:cubicBezTo>
                <a:cubicBezTo>
                  <a:pt x="2463305" y="2126566"/>
                  <a:pt x="2484329" y="2119504"/>
                  <a:pt x="2509326" y="2119030"/>
                </a:cubicBezTo>
                <a:close/>
                <a:moveTo>
                  <a:pt x="2293628" y="2119030"/>
                </a:moveTo>
                <a:cubicBezTo>
                  <a:pt x="2312622" y="2119575"/>
                  <a:pt x="2327423" y="2121757"/>
                  <a:pt x="2338033" y="2125576"/>
                </a:cubicBezTo>
                <a:cubicBezTo>
                  <a:pt x="2348643" y="2129394"/>
                  <a:pt x="2354034" y="2131576"/>
                  <a:pt x="2354205" y="2132122"/>
                </a:cubicBezTo>
                <a:lnTo>
                  <a:pt x="2333319" y="2174688"/>
                </a:lnTo>
                <a:cubicBezTo>
                  <a:pt x="2333080" y="2174329"/>
                  <a:pt x="2329158" y="2172895"/>
                  <a:pt x="2321554" y="2170384"/>
                </a:cubicBezTo>
                <a:cubicBezTo>
                  <a:pt x="2313950" y="2167873"/>
                  <a:pt x="2304096" y="2166438"/>
                  <a:pt x="2291991" y="2166080"/>
                </a:cubicBezTo>
                <a:cubicBezTo>
                  <a:pt x="2276133" y="2166310"/>
                  <a:pt x="2261966" y="2170176"/>
                  <a:pt x="2249491" y="2177677"/>
                </a:cubicBezTo>
                <a:cubicBezTo>
                  <a:pt x="2237015" y="2185179"/>
                  <a:pt x="2226336" y="2194933"/>
                  <a:pt x="2217456" y="2206939"/>
                </a:cubicBezTo>
                <a:cubicBezTo>
                  <a:pt x="2208575" y="2218945"/>
                  <a:pt x="2201599" y="2231820"/>
                  <a:pt x="2196527" y="2245564"/>
                </a:cubicBezTo>
                <a:lnTo>
                  <a:pt x="2197347" y="2245564"/>
                </a:lnTo>
                <a:cubicBezTo>
                  <a:pt x="2203954" y="2238984"/>
                  <a:pt x="2212355" y="2233939"/>
                  <a:pt x="2222548" y="2230428"/>
                </a:cubicBezTo>
                <a:cubicBezTo>
                  <a:pt x="2232742" y="2226916"/>
                  <a:pt x="2243191" y="2225144"/>
                  <a:pt x="2253896" y="2225110"/>
                </a:cubicBezTo>
                <a:cubicBezTo>
                  <a:pt x="2280027" y="2225671"/>
                  <a:pt x="2300038" y="2233548"/>
                  <a:pt x="2313928" y="2248742"/>
                </a:cubicBezTo>
                <a:cubicBezTo>
                  <a:pt x="2327819" y="2263936"/>
                  <a:pt x="2334828" y="2283080"/>
                  <a:pt x="2334955" y="2306173"/>
                </a:cubicBezTo>
                <a:cubicBezTo>
                  <a:pt x="2334852" y="2325118"/>
                  <a:pt x="2330330" y="2343177"/>
                  <a:pt x="2321388" y="2360350"/>
                </a:cubicBezTo>
                <a:cubicBezTo>
                  <a:pt x="2312447" y="2377524"/>
                  <a:pt x="2299704" y="2391601"/>
                  <a:pt x="2283161" y="2402582"/>
                </a:cubicBezTo>
                <a:cubicBezTo>
                  <a:pt x="2266618" y="2413563"/>
                  <a:pt x="2246892" y="2419238"/>
                  <a:pt x="2223983" y="2419607"/>
                </a:cubicBezTo>
                <a:cubicBezTo>
                  <a:pt x="2195368" y="2419412"/>
                  <a:pt x="2172112" y="2410084"/>
                  <a:pt x="2154212" y="2391620"/>
                </a:cubicBezTo>
                <a:cubicBezTo>
                  <a:pt x="2136312" y="2373157"/>
                  <a:pt x="2127086" y="2346723"/>
                  <a:pt x="2126533" y="2312319"/>
                </a:cubicBezTo>
                <a:cubicBezTo>
                  <a:pt x="2126571" y="2292272"/>
                  <a:pt x="2130280" y="2271149"/>
                  <a:pt x="2137661" y="2248951"/>
                </a:cubicBezTo>
                <a:cubicBezTo>
                  <a:pt x="2145042" y="2226752"/>
                  <a:pt x="2155866" y="2205832"/>
                  <a:pt x="2170133" y="2186192"/>
                </a:cubicBezTo>
                <a:cubicBezTo>
                  <a:pt x="2184400" y="2166552"/>
                  <a:pt x="2201882" y="2150547"/>
                  <a:pt x="2222579" y="2138175"/>
                </a:cubicBezTo>
                <a:cubicBezTo>
                  <a:pt x="2243275" y="2125804"/>
                  <a:pt x="2266958" y="2119422"/>
                  <a:pt x="2293628" y="2119030"/>
                </a:cubicBezTo>
                <a:close/>
                <a:moveTo>
                  <a:pt x="2177911" y="1831438"/>
                </a:moveTo>
                <a:cubicBezTo>
                  <a:pt x="2169452" y="1831266"/>
                  <a:pt x="2159096" y="1832065"/>
                  <a:pt x="2146843" y="1833836"/>
                </a:cubicBezTo>
                <a:cubicBezTo>
                  <a:pt x="2134590" y="1835608"/>
                  <a:pt x="2123656" y="1839383"/>
                  <a:pt x="2114044" y="1845162"/>
                </a:cubicBezTo>
                <a:cubicBezTo>
                  <a:pt x="2104432" y="1850941"/>
                  <a:pt x="2099357" y="1859756"/>
                  <a:pt x="2098821" y="1871608"/>
                </a:cubicBezTo>
                <a:cubicBezTo>
                  <a:pt x="2098770" y="1878696"/>
                  <a:pt x="2100819" y="1884401"/>
                  <a:pt x="2104968" y="1888722"/>
                </a:cubicBezTo>
                <a:cubicBezTo>
                  <a:pt x="2109117" y="1893043"/>
                  <a:pt x="2115674" y="1895263"/>
                  <a:pt x="2124638" y="1895383"/>
                </a:cubicBezTo>
                <a:cubicBezTo>
                  <a:pt x="2134167" y="1895145"/>
                  <a:pt x="2143112" y="1892068"/>
                  <a:pt x="2151472" y="1886152"/>
                </a:cubicBezTo>
                <a:cubicBezTo>
                  <a:pt x="2159832" y="1880236"/>
                  <a:pt x="2166986" y="1872909"/>
                  <a:pt x="2172933" y="1864169"/>
                </a:cubicBezTo>
                <a:cubicBezTo>
                  <a:pt x="2178880" y="1855429"/>
                  <a:pt x="2182998" y="1846705"/>
                  <a:pt x="2185288" y="1837996"/>
                </a:cubicBezTo>
                <a:lnTo>
                  <a:pt x="2186927" y="1831438"/>
                </a:lnTo>
                <a:close/>
                <a:moveTo>
                  <a:pt x="664623" y="1759762"/>
                </a:moveTo>
                <a:cubicBezTo>
                  <a:pt x="654128" y="1759825"/>
                  <a:pt x="643808" y="1763159"/>
                  <a:pt x="633662" y="1769763"/>
                </a:cubicBezTo>
                <a:cubicBezTo>
                  <a:pt x="623516" y="1776366"/>
                  <a:pt x="615077" y="1785861"/>
                  <a:pt x="608344" y="1798247"/>
                </a:cubicBezTo>
                <a:cubicBezTo>
                  <a:pt x="601611" y="1810632"/>
                  <a:pt x="598117" y="1825530"/>
                  <a:pt x="597862" y="1842938"/>
                </a:cubicBezTo>
                <a:cubicBezTo>
                  <a:pt x="597973" y="1857629"/>
                  <a:pt x="601642" y="1869119"/>
                  <a:pt x="608869" y="1877408"/>
                </a:cubicBezTo>
                <a:cubicBezTo>
                  <a:pt x="616097" y="1885696"/>
                  <a:pt x="626216" y="1889913"/>
                  <a:pt x="639229" y="1890058"/>
                </a:cubicBezTo>
                <a:cubicBezTo>
                  <a:pt x="651142" y="1889846"/>
                  <a:pt x="662130" y="1885900"/>
                  <a:pt x="672192" y="1878221"/>
                </a:cubicBezTo>
                <a:cubicBezTo>
                  <a:pt x="682255" y="1870542"/>
                  <a:pt x="690360" y="1860405"/>
                  <a:pt x="696509" y="1847810"/>
                </a:cubicBezTo>
                <a:cubicBezTo>
                  <a:pt x="702658" y="1835214"/>
                  <a:pt x="705818" y="1821435"/>
                  <a:pt x="705990" y="1806472"/>
                </a:cubicBezTo>
                <a:cubicBezTo>
                  <a:pt x="706058" y="1793411"/>
                  <a:pt x="702747" y="1782451"/>
                  <a:pt x="696058" y="1773591"/>
                </a:cubicBezTo>
                <a:cubicBezTo>
                  <a:pt x="689368" y="1764730"/>
                  <a:pt x="678890" y="1760121"/>
                  <a:pt x="664623" y="1759762"/>
                </a:cubicBezTo>
                <a:close/>
                <a:moveTo>
                  <a:pt x="2404421" y="1759353"/>
                </a:moveTo>
                <a:cubicBezTo>
                  <a:pt x="2391274" y="1759575"/>
                  <a:pt x="2380069" y="1763273"/>
                  <a:pt x="2370806" y="1770446"/>
                </a:cubicBezTo>
                <a:cubicBezTo>
                  <a:pt x="2361542" y="1777619"/>
                  <a:pt x="2354463" y="1786932"/>
                  <a:pt x="2349568" y="1798385"/>
                </a:cubicBezTo>
                <a:cubicBezTo>
                  <a:pt x="2344674" y="1809837"/>
                  <a:pt x="2342206" y="1822095"/>
                  <a:pt x="2342166" y="1835156"/>
                </a:cubicBezTo>
                <a:cubicBezTo>
                  <a:pt x="2342166" y="1849079"/>
                  <a:pt x="2345647" y="1860159"/>
                  <a:pt x="2352610" y="1868397"/>
                </a:cubicBezTo>
                <a:cubicBezTo>
                  <a:pt x="2359572" y="1876634"/>
                  <a:pt x="2370017" y="1880851"/>
                  <a:pt x="2383942" y="1881047"/>
                </a:cubicBezTo>
                <a:cubicBezTo>
                  <a:pt x="2397868" y="1880691"/>
                  <a:pt x="2409472" y="1876214"/>
                  <a:pt x="2418756" y="1867617"/>
                </a:cubicBezTo>
                <a:cubicBezTo>
                  <a:pt x="2428040" y="1859020"/>
                  <a:pt x="2435003" y="1848442"/>
                  <a:pt x="2439645" y="1835884"/>
                </a:cubicBezTo>
                <a:cubicBezTo>
                  <a:pt x="2444286" y="1823326"/>
                  <a:pt x="2446608" y="1810927"/>
                  <a:pt x="2446608" y="1798688"/>
                </a:cubicBezTo>
                <a:cubicBezTo>
                  <a:pt x="2446308" y="1783783"/>
                  <a:pt x="2442196" y="1773437"/>
                  <a:pt x="2434269" y="1767650"/>
                </a:cubicBezTo>
                <a:cubicBezTo>
                  <a:pt x="2426342" y="1761862"/>
                  <a:pt x="2416393" y="1759096"/>
                  <a:pt x="2404421" y="1759353"/>
                </a:cubicBezTo>
                <a:close/>
                <a:moveTo>
                  <a:pt x="2664906" y="1755257"/>
                </a:moveTo>
                <a:cubicBezTo>
                  <a:pt x="2651597" y="1755428"/>
                  <a:pt x="2639697" y="1759596"/>
                  <a:pt x="2629204" y="1767763"/>
                </a:cubicBezTo>
                <a:cubicBezTo>
                  <a:pt x="2618712" y="1775929"/>
                  <a:pt x="2610807" y="1787068"/>
                  <a:pt x="2605488" y="1801180"/>
                </a:cubicBezTo>
                <a:lnTo>
                  <a:pt x="2697280" y="1801180"/>
                </a:lnTo>
                <a:cubicBezTo>
                  <a:pt x="2697314" y="1801009"/>
                  <a:pt x="2697450" y="1799711"/>
                  <a:pt x="2697690" y="1797285"/>
                </a:cubicBezTo>
                <a:cubicBezTo>
                  <a:pt x="2697929" y="1794859"/>
                  <a:pt x="2698065" y="1792330"/>
                  <a:pt x="2698100" y="1789700"/>
                </a:cubicBezTo>
                <a:cubicBezTo>
                  <a:pt x="2697972" y="1778757"/>
                  <a:pt x="2694949" y="1770300"/>
                  <a:pt x="2689033" y="1764329"/>
                </a:cubicBezTo>
                <a:cubicBezTo>
                  <a:pt x="2683116" y="1758358"/>
                  <a:pt x="2675074" y="1755334"/>
                  <a:pt x="2664906" y="1755257"/>
                </a:cubicBezTo>
                <a:close/>
                <a:moveTo>
                  <a:pt x="1845757" y="1755257"/>
                </a:moveTo>
                <a:cubicBezTo>
                  <a:pt x="1832447" y="1755428"/>
                  <a:pt x="1820547" y="1759596"/>
                  <a:pt x="1810054" y="1767763"/>
                </a:cubicBezTo>
                <a:cubicBezTo>
                  <a:pt x="1799563" y="1775929"/>
                  <a:pt x="1791657" y="1787068"/>
                  <a:pt x="1786338" y="1801180"/>
                </a:cubicBezTo>
                <a:lnTo>
                  <a:pt x="1878130" y="1801180"/>
                </a:lnTo>
                <a:cubicBezTo>
                  <a:pt x="1878164" y="1801009"/>
                  <a:pt x="1878300" y="1799711"/>
                  <a:pt x="1878540" y="1797285"/>
                </a:cubicBezTo>
                <a:cubicBezTo>
                  <a:pt x="1878779" y="1794859"/>
                  <a:pt x="1878915" y="1792330"/>
                  <a:pt x="1878950" y="1789700"/>
                </a:cubicBezTo>
                <a:cubicBezTo>
                  <a:pt x="1878822" y="1778757"/>
                  <a:pt x="1875799" y="1770300"/>
                  <a:pt x="1869883" y="1764329"/>
                </a:cubicBezTo>
                <a:cubicBezTo>
                  <a:pt x="1863967" y="1758358"/>
                  <a:pt x="1855925" y="1755334"/>
                  <a:pt x="1845757" y="1755257"/>
                </a:cubicBezTo>
                <a:close/>
                <a:moveTo>
                  <a:pt x="931357" y="1755257"/>
                </a:moveTo>
                <a:cubicBezTo>
                  <a:pt x="918048" y="1755428"/>
                  <a:pt x="906147" y="1759596"/>
                  <a:pt x="895655" y="1767763"/>
                </a:cubicBezTo>
                <a:cubicBezTo>
                  <a:pt x="885162" y="1775929"/>
                  <a:pt x="877257" y="1787068"/>
                  <a:pt x="871938" y="1801180"/>
                </a:cubicBezTo>
                <a:lnTo>
                  <a:pt x="963730" y="1801180"/>
                </a:lnTo>
                <a:cubicBezTo>
                  <a:pt x="963764" y="1801009"/>
                  <a:pt x="963900" y="1799711"/>
                  <a:pt x="964140" y="1797285"/>
                </a:cubicBezTo>
                <a:cubicBezTo>
                  <a:pt x="964379" y="1794859"/>
                  <a:pt x="964515" y="1792330"/>
                  <a:pt x="964549" y="1789700"/>
                </a:cubicBezTo>
                <a:cubicBezTo>
                  <a:pt x="964421" y="1778757"/>
                  <a:pt x="961399" y="1770300"/>
                  <a:pt x="955483" y="1764329"/>
                </a:cubicBezTo>
                <a:cubicBezTo>
                  <a:pt x="949566" y="1758358"/>
                  <a:pt x="941524" y="1755334"/>
                  <a:pt x="931357" y="1755257"/>
                </a:cubicBezTo>
                <a:close/>
                <a:moveTo>
                  <a:pt x="7782" y="1720084"/>
                </a:moveTo>
                <a:lnTo>
                  <a:pt x="92119" y="1720084"/>
                </a:lnTo>
                <a:lnTo>
                  <a:pt x="67940" y="1843759"/>
                </a:lnTo>
                <a:cubicBezTo>
                  <a:pt x="67300" y="1847276"/>
                  <a:pt x="66736" y="1850690"/>
                  <a:pt x="66250" y="1854002"/>
                </a:cubicBezTo>
                <a:cubicBezTo>
                  <a:pt x="65763" y="1857314"/>
                  <a:pt x="65507" y="1860319"/>
                  <a:pt x="65481" y="1863016"/>
                </a:cubicBezTo>
                <a:cubicBezTo>
                  <a:pt x="65396" y="1870853"/>
                  <a:pt x="67411" y="1876896"/>
                  <a:pt x="71526" y="1881147"/>
                </a:cubicBezTo>
                <a:cubicBezTo>
                  <a:pt x="75641" y="1885398"/>
                  <a:pt x="82369" y="1887550"/>
                  <a:pt x="91709" y="1887601"/>
                </a:cubicBezTo>
                <a:cubicBezTo>
                  <a:pt x="103961" y="1887340"/>
                  <a:pt x="115111" y="1883582"/>
                  <a:pt x="125160" y="1876325"/>
                </a:cubicBezTo>
                <a:cubicBezTo>
                  <a:pt x="135210" y="1869069"/>
                  <a:pt x="143597" y="1859878"/>
                  <a:pt x="150321" y="1848751"/>
                </a:cubicBezTo>
                <a:cubicBezTo>
                  <a:pt x="157045" y="1837625"/>
                  <a:pt x="161545" y="1826127"/>
                  <a:pt x="163821" y="1814258"/>
                </a:cubicBezTo>
                <a:lnTo>
                  <a:pt x="174459" y="1758943"/>
                </a:lnTo>
                <a:lnTo>
                  <a:pt x="142116" y="1758943"/>
                </a:lnTo>
                <a:lnTo>
                  <a:pt x="149903" y="1720084"/>
                </a:lnTo>
                <a:lnTo>
                  <a:pt x="234226" y="1720084"/>
                </a:lnTo>
                <a:lnTo>
                  <a:pt x="206375" y="1861377"/>
                </a:lnTo>
                <a:cubicBezTo>
                  <a:pt x="205965" y="1863468"/>
                  <a:pt x="205658" y="1865636"/>
                  <a:pt x="205453" y="1867881"/>
                </a:cubicBezTo>
                <a:cubicBezTo>
                  <a:pt x="205249" y="1870126"/>
                  <a:pt x="205146" y="1872192"/>
                  <a:pt x="205146" y="1874078"/>
                </a:cubicBezTo>
                <a:cubicBezTo>
                  <a:pt x="205189" y="1880335"/>
                  <a:pt x="206742" y="1884723"/>
                  <a:pt x="209805" y="1887241"/>
                </a:cubicBezTo>
                <a:cubicBezTo>
                  <a:pt x="212868" y="1889759"/>
                  <a:pt x="217186" y="1890971"/>
                  <a:pt x="222758" y="1890877"/>
                </a:cubicBezTo>
                <a:cubicBezTo>
                  <a:pt x="225087" y="1890843"/>
                  <a:pt x="227084" y="1890707"/>
                  <a:pt x="228748" y="1890468"/>
                </a:cubicBezTo>
                <a:cubicBezTo>
                  <a:pt x="230412" y="1890229"/>
                  <a:pt x="231282" y="1890092"/>
                  <a:pt x="231359" y="1890058"/>
                </a:cubicBezTo>
                <a:lnTo>
                  <a:pt x="223987" y="1928918"/>
                </a:lnTo>
                <a:cubicBezTo>
                  <a:pt x="223859" y="1928969"/>
                  <a:pt x="221760" y="1929174"/>
                  <a:pt x="217690" y="1929532"/>
                </a:cubicBezTo>
                <a:cubicBezTo>
                  <a:pt x="213620" y="1929890"/>
                  <a:pt x="208348" y="1930094"/>
                  <a:pt x="201873" y="1930145"/>
                </a:cubicBezTo>
                <a:cubicBezTo>
                  <a:pt x="188618" y="1930452"/>
                  <a:pt x="177485" y="1927486"/>
                  <a:pt x="168475" y="1921248"/>
                </a:cubicBezTo>
                <a:cubicBezTo>
                  <a:pt x="159465" y="1915010"/>
                  <a:pt x="154777" y="1903657"/>
                  <a:pt x="154410" y="1887191"/>
                </a:cubicBezTo>
                <a:lnTo>
                  <a:pt x="153591" y="1887191"/>
                </a:lnTo>
                <a:cubicBezTo>
                  <a:pt x="146026" y="1898979"/>
                  <a:pt x="135440" y="1909565"/>
                  <a:pt x="121830" y="1918950"/>
                </a:cubicBezTo>
                <a:cubicBezTo>
                  <a:pt x="108221" y="1928334"/>
                  <a:pt x="91487" y="1933295"/>
                  <a:pt x="71628" y="1933831"/>
                </a:cubicBezTo>
                <a:cubicBezTo>
                  <a:pt x="54796" y="1933977"/>
                  <a:pt x="40676" y="1929595"/>
                  <a:pt x="29269" y="1920687"/>
                </a:cubicBezTo>
                <a:cubicBezTo>
                  <a:pt x="17862" y="1911778"/>
                  <a:pt x="11929" y="1897472"/>
                  <a:pt x="11468" y="1877767"/>
                </a:cubicBezTo>
                <a:cubicBezTo>
                  <a:pt x="11486" y="1874062"/>
                  <a:pt x="11758" y="1870101"/>
                  <a:pt x="12287" y="1865885"/>
                </a:cubicBezTo>
                <a:cubicBezTo>
                  <a:pt x="12815" y="1861668"/>
                  <a:pt x="13497" y="1857297"/>
                  <a:pt x="14333" y="1852773"/>
                </a:cubicBezTo>
                <a:lnTo>
                  <a:pt x="32337" y="1758943"/>
                </a:lnTo>
                <a:lnTo>
                  <a:pt x="0" y="1758943"/>
                </a:lnTo>
                <a:close/>
                <a:moveTo>
                  <a:pt x="1205390" y="1717217"/>
                </a:moveTo>
                <a:cubicBezTo>
                  <a:pt x="1208307" y="1717252"/>
                  <a:pt x="1210866" y="1717388"/>
                  <a:pt x="1213067" y="1717627"/>
                </a:cubicBezTo>
                <a:cubicBezTo>
                  <a:pt x="1215268" y="1717866"/>
                  <a:pt x="1216803" y="1718002"/>
                  <a:pt x="1217673" y="1718036"/>
                </a:cubicBezTo>
                <a:lnTo>
                  <a:pt x="1207437" y="1769182"/>
                </a:lnTo>
                <a:cubicBezTo>
                  <a:pt x="1206797" y="1769148"/>
                  <a:pt x="1205415" y="1769012"/>
                  <a:pt x="1203291" y="1768773"/>
                </a:cubicBezTo>
                <a:cubicBezTo>
                  <a:pt x="1201167" y="1768534"/>
                  <a:pt x="1198454" y="1768397"/>
                  <a:pt x="1195153" y="1768363"/>
                </a:cubicBezTo>
                <a:cubicBezTo>
                  <a:pt x="1184571" y="1768464"/>
                  <a:pt x="1173935" y="1771994"/>
                  <a:pt x="1163246" y="1778952"/>
                </a:cubicBezTo>
                <a:cubicBezTo>
                  <a:pt x="1152558" y="1785909"/>
                  <a:pt x="1143075" y="1795688"/>
                  <a:pt x="1134798" y="1808289"/>
                </a:cubicBezTo>
                <a:cubicBezTo>
                  <a:pt x="1126520" y="1820890"/>
                  <a:pt x="1120707" y="1835705"/>
                  <a:pt x="1117358" y="1852736"/>
                </a:cubicBezTo>
                <a:lnTo>
                  <a:pt x="1103027" y="1928917"/>
                </a:lnTo>
                <a:lnTo>
                  <a:pt x="1051027" y="1928917"/>
                </a:lnTo>
                <a:lnTo>
                  <a:pt x="1082145" y="1767954"/>
                </a:lnTo>
                <a:cubicBezTo>
                  <a:pt x="1082631" y="1765607"/>
                  <a:pt x="1082376" y="1763542"/>
                  <a:pt x="1081378" y="1761759"/>
                </a:cubicBezTo>
                <a:cubicBezTo>
                  <a:pt x="1080380" y="1759975"/>
                  <a:pt x="1078179" y="1759037"/>
                  <a:pt x="1074775" y="1758943"/>
                </a:cubicBezTo>
                <a:lnTo>
                  <a:pt x="1051436" y="1758943"/>
                </a:lnTo>
                <a:lnTo>
                  <a:pt x="1059216" y="1720084"/>
                </a:lnTo>
                <a:lnTo>
                  <a:pt x="1113673" y="1720084"/>
                </a:lnTo>
                <a:cubicBezTo>
                  <a:pt x="1121828" y="1720059"/>
                  <a:pt x="1127833" y="1721542"/>
                  <a:pt x="1131689" y="1724533"/>
                </a:cubicBezTo>
                <a:cubicBezTo>
                  <a:pt x="1135544" y="1727524"/>
                  <a:pt x="1137455" y="1732177"/>
                  <a:pt x="1137421" y="1738491"/>
                </a:cubicBezTo>
                <a:cubicBezTo>
                  <a:pt x="1137336" y="1741797"/>
                  <a:pt x="1136585" y="1746843"/>
                  <a:pt x="1135169" y="1753629"/>
                </a:cubicBezTo>
                <a:cubicBezTo>
                  <a:pt x="1133753" y="1760415"/>
                  <a:pt x="1132183" y="1766282"/>
                  <a:pt x="1130460" y="1771230"/>
                </a:cubicBezTo>
                <a:lnTo>
                  <a:pt x="1131279" y="1771230"/>
                </a:lnTo>
                <a:cubicBezTo>
                  <a:pt x="1138462" y="1756448"/>
                  <a:pt x="1148561" y="1743865"/>
                  <a:pt x="1161579" y="1733482"/>
                </a:cubicBezTo>
                <a:cubicBezTo>
                  <a:pt x="1174596" y="1723099"/>
                  <a:pt x="1189199" y="1717678"/>
                  <a:pt x="1205390" y="1717217"/>
                </a:cubicBezTo>
                <a:close/>
                <a:moveTo>
                  <a:pt x="2666136" y="1715170"/>
                </a:moveTo>
                <a:cubicBezTo>
                  <a:pt x="2693966" y="1715568"/>
                  <a:pt x="2714779" y="1722952"/>
                  <a:pt x="2728576" y="1737321"/>
                </a:cubicBezTo>
                <a:cubicBezTo>
                  <a:pt x="2742374" y="1751690"/>
                  <a:pt x="2749263" y="1770653"/>
                  <a:pt x="2749245" y="1794210"/>
                </a:cubicBezTo>
                <a:cubicBezTo>
                  <a:pt x="2748956" y="1803658"/>
                  <a:pt x="2747796" y="1812182"/>
                  <a:pt x="2745767" y="1819783"/>
                </a:cubicBezTo>
                <a:cubicBezTo>
                  <a:pt x="2743738" y="1827383"/>
                  <a:pt x="2742579" y="1831405"/>
                  <a:pt x="2742289" y="1831847"/>
                </a:cubicBezTo>
                <a:lnTo>
                  <a:pt x="2598522" y="1831847"/>
                </a:lnTo>
                <a:cubicBezTo>
                  <a:pt x="2598471" y="1831933"/>
                  <a:pt x="2598266" y="1832992"/>
                  <a:pt x="2597908" y="1835024"/>
                </a:cubicBezTo>
                <a:cubicBezTo>
                  <a:pt x="2597549" y="1837057"/>
                  <a:pt x="2597344" y="1839550"/>
                  <a:pt x="2597293" y="1842505"/>
                </a:cubicBezTo>
                <a:cubicBezTo>
                  <a:pt x="2597404" y="1856503"/>
                  <a:pt x="2601997" y="1867862"/>
                  <a:pt x="2611072" y="1876581"/>
                </a:cubicBezTo>
                <a:cubicBezTo>
                  <a:pt x="2620146" y="1885301"/>
                  <a:pt x="2633038" y="1889793"/>
                  <a:pt x="2649745" y="1890058"/>
                </a:cubicBezTo>
                <a:cubicBezTo>
                  <a:pt x="2661122" y="1889775"/>
                  <a:pt x="2671694" y="1887791"/>
                  <a:pt x="2681459" y="1884106"/>
                </a:cubicBezTo>
                <a:cubicBezTo>
                  <a:pt x="2691224" y="1880422"/>
                  <a:pt x="2699122" y="1876738"/>
                  <a:pt x="2705154" y="1873053"/>
                </a:cubicBezTo>
                <a:cubicBezTo>
                  <a:pt x="2711185" y="1869369"/>
                  <a:pt x="2714289" y="1867385"/>
                  <a:pt x="2714466" y="1867102"/>
                </a:cubicBezTo>
                <a:lnTo>
                  <a:pt x="2728378" y="1906422"/>
                </a:lnTo>
                <a:cubicBezTo>
                  <a:pt x="2728216" y="1906761"/>
                  <a:pt x="2724537" y="1909129"/>
                  <a:pt x="2717340" y="1913528"/>
                </a:cubicBezTo>
                <a:cubicBezTo>
                  <a:pt x="2710144" y="1917927"/>
                  <a:pt x="2700397" y="1922326"/>
                  <a:pt x="2688101" y="1926725"/>
                </a:cubicBezTo>
                <a:cubicBezTo>
                  <a:pt x="2675804" y="1931124"/>
                  <a:pt x="2661926" y="1933493"/>
                  <a:pt x="2646467" y="1933831"/>
                </a:cubicBezTo>
                <a:cubicBezTo>
                  <a:pt x="2613740" y="1933245"/>
                  <a:pt x="2588674" y="1924599"/>
                  <a:pt x="2571268" y="1907893"/>
                </a:cubicBezTo>
                <a:cubicBezTo>
                  <a:pt x="2553862" y="1891187"/>
                  <a:pt x="2545079" y="1869938"/>
                  <a:pt x="2544918" y="1844145"/>
                </a:cubicBezTo>
                <a:cubicBezTo>
                  <a:pt x="2545125" y="1820249"/>
                  <a:pt x="2550440" y="1798607"/>
                  <a:pt x="2560865" y="1779220"/>
                </a:cubicBezTo>
                <a:cubicBezTo>
                  <a:pt x="2571289" y="1759832"/>
                  <a:pt x="2585584" y="1744380"/>
                  <a:pt x="2603749" y="1732864"/>
                </a:cubicBezTo>
                <a:cubicBezTo>
                  <a:pt x="2621913" y="1721348"/>
                  <a:pt x="2642709" y="1715450"/>
                  <a:pt x="2666136" y="1715170"/>
                </a:cubicBezTo>
                <a:close/>
                <a:moveTo>
                  <a:pt x="2399916" y="1715170"/>
                </a:moveTo>
                <a:cubicBezTo>
                  <a:pt x="2420428" y="1715834"/>
                  <a:pt x="2435617" y="1719823"/>
                  <a:pt x="2445481" y="1727136"/>
                </a:cubicBezTo>
                <a:cubicBezTo>
                  <a:pt x="2455345" y="1734449"/>
                  <a:pt x="2460908" y="1741096"/>
                  <a:pt x="2462171" y="1747079"/>
                </a:cubicBezTo>
                <a:lnTo>
                  <a:pt x="2462990" y="1747079"/>
                </a:lnTo>
                <a:cubicBezTo>
                  <a:pt x="2462948" y="1747079"/>
                  <a:pt x="2462930" y="1746466"/>
                  <a:pt x="2462939" y="1745239"/>
                </a:cubicBezTo>
                <a:cubicBezTo>
                  <a:pt x="2462948" y="1744012"/>
                  <a:pt x="2463238" y="1742172"/>
                  <a:pt x="2463810" y="1739718"/>
                </a:cubicBezTo>
                <a:cubicBezTo>
                  <a:pt x="2464603" y="1734426"/>
                  <a:pt x="2467214" y="1729876"/>
                  <a:pt x="2471643" y="1726067"/>
                </a:cubicBezTo>
                <a:cubicBezTo>
                  <a:pt x="2476071" y="1722258"/>
                  <a:pt x="2482471" y="1720264"/>
                  <a:pt x="2490842" y="1720084"/>
                </a:cubicBezTo>
                <a:lnTo>
                  <a:pt x="2543267" y="1720084"/>
                </a:lnTo>
                <a:lnTo>
                  <a:pt x="2535485" y="1758943"/>
                </a:lnTo>
                <a:lnTo>
                  <a:pt x="2515826" y="1758943"/>
                </a:lnTo>
                <a:cubicBezTo>
                  <a:pt x="2512924" y="1758952"/>
                  <a:pt x="2510535" y="1759652"/>
                  <a:pt x="2508658" y="1761043"/>
                </a:cubicBezTo>
                <a:cubicBezTo>
                  <a:pt x="2506781" y="1762435"/>
                  <a:pt x="2505620" y="1764467"/>
                  <a:pt x="2505177" y="1767139"/>
                </a:cubicBezTo>
                <a:lnTo>
                  <a:pt x="2475687" y="1918275"/>
                </a:lnTo>
                <a:cubicBezTo>
                  <a:pt x="2470636" y="1942040"/>
                  <a:pt x="2461944" y="1961015"/>
                  <a:pt x="2449611" y="1975199"/>
                </a:cubicBezTo>
                <a:cubicBezTo>
                  <a:pt x="2437278" y="1989383"/>
                  <a:pt x="2422943" y="1999584"/>
                  <a:pt x="2406606" y="2005802"/>
                </a:cubicBezTo>
                <a:cubicBezTo>
                  <a:pt x="2390268" y="2012020"/>
                  <a:pt x="2373566" y="2015062"/>
                  <a:pt x="2356501" y="2014927"/>
                </a:cubicBezTo>
                <a:cubicBezTo>
                  <a:pt x="2333546" y="2014339"/>
                  <a:pt x="2315400" y="2011527"/>
                  <a:pt x="2302064" y="2006490"/>
                </a:cubicBezTo>
                <a:cubicBezTo>
                  <a:pt x="2288728" y="2001453"/>
                  <a:pt x="2280405" y="1997720"/>
                  <a:pt x="2277094" y="1995291"/>
                </a:cubicBezTo>
                <a:lnTo>
                  <a:pt x="2297974" y="1958852"/>
                </a:lnTo>
                <a:cubicBezTo>
                  <a:pt x="2298162" y="1959416"/>
                  <a:pt x="2303208" y="1961671"/>
                  <a:pt x="2313115" y="1965617"/>
                </a:cubicBezTo>
                <a:cubicBezTo>
                  <a:pt x="2323022" y="1969564"/>
                  <a:pt x="2336665" y="1971819"/>
                  <a:pt x="2354043" y="1972383"/>
                </a:cubicBezTo>
                <a:cubicBezTo>
                  <a:pt x="2371476" y="1972690"/>
                  <a:pt x="2386374" y="1968590"/>
                  <a:pt x="2398738" y="1960085"/>
                </a:cubicBezTo>
                <a:cubicBezTo>
                  <a:pt x="2411102" y="1951579"/>
                  <a:pt x="2419550" y="1936824"/>
                  <a:pt x="2424081" y="1915821"/>
                </a:cubicBezTo>
                <a:cubicBezTo>
                  <a:pt x="2425557" y="1909062"/>
                  <a:pt x="2426802" y="1903966"/>
                  <a:pt x="2427818" y="1900531"/>
                </a:cubicBezTo>
                <a:cubicBezTo>
                  <a:pt x="2428834" y="1897096"/>
                  <a:pt x="2429362" y="1895375"/>
                  <a:pt x="2429405" y="1895366"/>
                </a:cubicBezTo>
                <a:lnTo>
                  <a:pt x="2428996" y="1895366"/>
                </a:lnTo>
                <a:cubicBezTo>
                  <a:pt x="2421504" y="1904826"/>
                  <a:pt x="2412937" y="1912088"/>
                  <a:pt x="2403295" y="1917150"/>
                </a:cubicBezTo>
                <a:cubicBezTo>
                  <a:pt x="2393652" y="1922213"/>
                  <a:pt x="2382424" y="1924770"/>
                  <a:pt x="2369607" y="1924821"/>
                </a:cubicBezTo>
                <a:cubicBezTo>
                  <a:pt x="2343339" y="1924328"/>
                  <a:pt x="2323418" y="1916211"/>
                  <a:pt x="2309844" y="1900471"/>
                </a:cubicBezTo>
                <a:cubicBezTo>
                  <a:pt x="2296270" y="1884731"/>
                  <a:pt x="2289449" y="1864325"/>
                  <a:pt x="2289382" y="1839253"/>
                </a:cubicBezTo>
                <a:cubicBezTo>
                  <a:pt x="2289434" y="1819404"/>
                  <a:pt x="2293739" y="1800061"/>
                  <a:pt x="2302296" y="1781223"/>
                </a:cubicBezTo>
                <a:cubicBezTo>
                  <a:pt x="2310852" y="1762386"/>
                  <a:pt x="2323344" y="1746782"/>
                  <a:pt x="2339772" y="1734409"/>
                </a:cubicBezTo>
                <a:cubicBezTo>
                  <a:pt x="2356201" y="1722037"/>
                  <a:pt x="2376248" y="1715624"/>
                  <a:pt x="2399916" y="1715170"/>
                </a:cubicBezTo>
                <a:close/>
                <a:moveTo>
                  <a:pt x="2172174" y="1715170"/>
                </a:moveTo>
                <a:cubicBezTo>
                  <a:pt x="2184703" y="1715076"/>
                  <a:pt x="2196638" y="1716991"/>
                  <a:pt x="2207978" y="1720914"/>
                </a:cubicBezTo>
                <a:cubicBezTo>
                  <a:pt x="2219319" y="1724837"/>
                  <a:pt x="2228612" y="1731330"/>
                  <a:pt x="2235856" y="1740395"/>
                </a:cubicBezTo>
                <a:cubicBezTo>
                  <a:pt x="2243102" y="1749460"/>
                  <a:pt x="2246845" y="1761657"/>
                  <a:pt x="2247087" y="1776988"/>
                </a:cubicBezTo>
                <a:cubicBezTo>
                  <a:pt x="2246875" y="1785468"/>
                  <a:pt x="2245390" y="1796106"/>
                  <a:pt x="2242632" y="1808901"/>
                </a:cubicBezTo>
                <a:cubicBezTo>
                  <a:pt x="2239874" y="1821696"/>
                  <a:pt x="2237116" y="1834149"/>
                  <a:pt x="2234358" y="1846260"/>
                </a:cubicBezTo>
                <a:cubicBezTo>
                  <a:pt x="2231599" y="1858372"/>
                  <a:pt x="2230114" y="1867642"/>
                  <a:pt x="2229902" y="1874070"/>
                </a:cubicBezTo>
                <a:cubicBezTo>
                  <a:pt x="2229970" y="1880330"/>
                  <a:pt x="2231573" y="1884720"/>
                  <a:pt x="2234710" y="1887239"/>
                </a:cubicBezTo>
                <a:cubicBezTo>
                  <a:pt x="2237847" y="1889759"/>
                  <a:pt x="2242109" y="1890971"/>
                  <a:pt x="2247496" y="1890877"/>
                </a:cubicBezTo>
                <a:cubicBezTo>
                  <a:pt x="2250022" y="1890843"/>
                  <a:pt x="2252139" y="1890706"/>
                  <a:pt x="2253845" y="1890467"/>
                </a:cubicBezTo>
                <a:cubicBezTo>
                  <a:pt x="2255552" y="1890228"/>
                  <a:pt x="2256439" y="1890092"/>
                  <a:pt x="2256508" y="1890058"/>
                </a:cubicBezTo>
                <a:lnTo>
                  <a:pt x="2249135" y="1928918"/>
                </a:lnTo>
                <a:cubicBezTo>
                  <a:pt x="2249178" y="1928969"/>
                  <a:pt x="2247455" y="1929174"/>
                  <a:pt x="2243968" y="1929532"/>
                </a:cubicBezTo>
                <a:cubicBezTo>
                  <a:pt x="2240481" y="1929890"/>
                  <a:pt x="2234974" y="1930094"/>
                  <a:pt x="2227447" y="1930145"/>
                </a:cubicBezTo>
                <a:cubicBezTo>
                  <a:pt x="2215598" y="1930495"/>
                  <a:pt x="2205024" y="1928262"/>
                  <a:pt x="2195726" y="1923448"/>
                </a:cubicBezTo>
                <a:cubicBezTo>
                  <a:pt x="2186428" y="1918634"/>
                  <a:pt x="2180763" y="1909142"/>
                  <a:pt x="2178731" y="1894973"/>
                </a:cubicBezTo>
                <a:lnTo>
                  <a:pt x="2177911" y="1894973"/>
                </a:lnTo>
                <a:cubicBezTo>
                  <a:pt x="2178000" y="1895452"/>
                  <a:pt x="2175273" y="1898811"/>
                  <a:pt x="2169730" y="1905047"/>
                </a:cubicBezTo>
                <a:cubicBezTo>
                  <a:pt x="2164188" y="1911284"/>
                  <a:pt x="2156119" y="1917520"/>
                  <a:pt x="2145522" y="1923757"/>
                </a:cubicBezTo>
                <a:cubicBezTo>
                  <a:pt x="2134926" y="1929994"/>
                  <a:pt x="2122090" y="1933352"/>
                  <a:pt x="2107017" y="1933831"/>
                </a:cubicBezTo>
                <a:cubicBezTo>
                  <a:pt x="2090559" y="1933824"/>
                  <a:pt x="2076609" y="1929340"/>
                  <a:pt x="2065168" y="1920381"/>
                </a:cubicBezTo>
                <a:cubicBezTo>
                  <a:pt x="2053728" y="1911421"/>
                  <a:pt x="2047760" y="1898033"/>
                  <a:pt x="2047266" y="1880216"/>
                </a:cubicBezTo>
                <a:cubicBezTo>
                  <a:pt x="2047554" y="1864419"/>
                  <a:pt x="2052171" y="1851309"/>
                  <a:pt x="2061116" y="1840886"/>
                </a:cubicBezTo>
                <a:cubicBezTo>
                  <a:pt x="2070061" y="1830463"/>
                  <a:pt x="2081601" y="1822258"/>
                  <a:pt x="2095736" y="1816272"/>
                </a:cubicBezTo>
                <a:cubicBezTo>
                  <a:pt x="2109871" y="1810285"/>
                  <a:pt x="2124868" y="1806049"/>
                  <a:pt x="2140728" y="1803563"/>
                </a:cubicBezTo>
                <a:cubicBezTo>
                  <a:pt x="2156588" y="1801077"/>
                  <a:pt x="2171578" y="1799874"/>
                  <a:pt x="2185697" y="1799952"/>
                </a:cubicBezTo>
                <a:lnTo>
                  <a:pt x="2193074" y="1799952"/>
                </a:lnTo>
                <a:cubicBezTo>
                  <a:pt x="2193176" y="1799593"/>
                  <a:pt x="2193586" y="1797440"/>
                  <a:pt x="2194303" y="1793493"/>
                </a:cubicBezTo>
                <a:cubicBezTo>
                  <a:pt x="2195020" y="1789546"/>
                  <a:pt x="2195430" y="1785958"/>
                  <a:pt x="2195532" y="1782729"/>
                </a:cubicBezTo>
                <a:cubicBezTo>
                  <a:pt x="2195506" y="1774476"/>
                  <a:pt x="2192689" y="1768120"/>
                  <a:pt x="2187080" y="1763661"/>
                </a:cubicBezTo>
                <a:cubicBezTo>
                  <a:pt x="2181471" y="1759202"/>
                  <a:pt x="2173224" y="1756946"/>
                  <a:pt x="2162339" y="1756895"/>
                </a:cubicBezTo>
                <a:cubicBezTo>
                  <a:pt x="2151894" y="1757133"/>
                  <a:pt x="2141958" y="1758799"/>
                  <a:pt x="2132530" y="1761892"/>
                </a:cubicBezTo>
                <a:cubicBezTo>
                  <a:pt x="2123102" y="1764985"/>
                  <a:pt x="2115382" y="1768078"/>
                  <a:pt x="2109370" y="1771171"/>
                </a:cubicBezTo>
                <a:cubicBezTo>
                  <a:pt x="2103356" y="1774265"/>
                  <a:pt x="2100250" y="1775930"/>
                  <a:pt x="2100050" y="1776168"/>
                </a:cubicBezTo>
                <a:lnTo>
                  <a:pt x="2088183" y="1737669"/>
                </a:lnTo>
                <a:cubicBezTo>
                  <a:pt x="2088385" y="1737391"/>
                  <a:pt x="2092304" y="1735446"/>
                  <a:pt x="2099941" y="1731835"/>
                </a:cubicBezTo>
                <a:cubicBezTo>
                  <a:pt x="2107578" y="1728225"/>
                  <a:pt x="2117719" y="1724614"/>
                  <a:pt x="2130364" y="1721003"/>
                </a:cubicBezTo>
                <a:cubicBezTo>
                  <a:pt x="2143010" y="1717392"/>
                  <a:pt x="2156946" y="1715447"/>
                  <a:pt x="2172174" y="1715170"/>
                </a:cubicBezTo>
                <a:close/>
                <a:moveTo>
                  <a:pt x="1846986" y="1715170"/>
                </a:moveTo>
                <a:cubicBezTo>
                  <a:pt x="1874816" y="1715568"/>
                  <a:pt x="1895629" y="1722952"/>
                  <a:pt x="1909426" y="1737321"/>
                </a:cubicBezTo>
                <a:cubicBezTo>
                  <a:pt x="1923224" y="1751690"/>
                  <a:pt x="1930113" y="1770653"/>
                  <a:pt x="1930095" y="1794210"/>
                </a:cubicBezTo>
                <a:cubicBezTo>
                  <a:pt x="1929806" y="1803658"/>
                  <a:pt x="1928646" y="1812182"/>
                  <a:pt x="1926617" y="1819783"/>
                </a:cubicBezTo>
                <a:cubicBezTo>
                  <a:pt x="1924588" y="1827383"/>
                  <a:pt x="1923429" y="1831405"/>
                  <a:pt x="1923139" y="1831847"/>
                </a:cubicBezTo>
                <a:lnTo>
                  <a:pt x="1779372" y="1831847"/>
                </a:lnTo>
                <a:cubicBezTo>
                  <a:pt x="1779321" y="1831933"/>
                  <a:pt x="1779116" y="1832992"/>
                  <a:pt x="1778758" y="1835024"/>
                </a:cubicBezTo>
                <a:cubicBezTo>
                  <a:pt x="1778399" y="1837057"/>
                  <a:pt x="1778194" y="1839550"/>
                  <a:pt x="1778143" y="1842505"/>
                </a:cubicBezTo>
                <a:cubicBezTo>
                  <a:pt x="1778254" y="1856503"/>
                  <a:pt x="1782847" y="1867862"/>
                  <a:pt x="1791922" y="1876581"/>
                </a:cubicBezTo>
                <a:cubicBezTo>
                  <a:pt x="1800997" y="1885301"/>
                  <a:pt x="1813888" y="1889793"/>
                  <a:pt x="1830595" y="1890058"/>
                </a:cubicBezTo>
                <a:cubicBezTo>
                  <a:pt x="1841972" y="1889775"/>
                  <a:pt x="1852544" y="1887791"/>
                  <a:pt x="1862309" y="1884106"/>
                </a:cubicBezTo>
                <a:cubicBezTo>
                  <a:pt x="1872074" y="1880422"/>
                  <a:pt x="1879972" y="1876738"/>
                  <a:pt x="1886004" y="1873053"/>
                </a:cubicBezTo>
                <a:cubicBezTo>
                  <a:pt x="1892035" y="1869369"/>
                  <a:pt x="1895139" y="1867385"/>
                  <a:pt x="1895316" y="1867102"/>
                </a:cubicBezTo>
                <a:lnTo>
                  <a:pt x="1909228" y="1906422"/>
                </a:lnTo>
                <a:cubicBezTo>
                  <a:pt x="1909066" y="1906761"/>
                  <a:pt x="1905387" y="1909129"/>
                  <a:pt x="1898190" y="1913528"/>
                </a:cubicBezTo>
                <a:cubicBezTo>
                  <a:pt x="1890994" y="1917927"/>
                  <a:pt x="1881247" y="1922326"/>
                  <a:pt x="1868951" y="1926725"/>
                </a:cubicBezTo>
                <a:cubicBezTo>
                  <a:pt x="1856654" y="1931124"/>
                  <a:pt x="1842776" y="1933493"/>
                  <a:pt x="1827317" y="1933831"/>
                </a:cubicBezTo>
                <a:cubicBezTo>
                  <a:pt x="1794590" y="1933245"/>
                  <a:pt x="1769524" y="1924599"/>
                  <a:pt x="1752118" y="1907893"/>
                </a:cubicBezTo>
                <a:cubicBezTo>
                  <a:pt x="1734712" y="1891187"/>
                  <a:pt x="1725929" y="1869938"/>
                  <a:pt x="1725768" y="1844145"/>
                </a:cubicBezTo>
                <a:cubicBezTo>
                  <a:pt x="1725975" y="1820249"/>
                  <a:pt x="1731290" y="1798607"/>
                  <a:pt x="1741715" y="1779220"/>
                </a:cubicBezTo>
                <a:cubicBezTo>
                  <a:pt x="1752140" y="1759832"/>
                  <a:pt x="1766434" y="1744380"/>
                  <a:pt x="1784599" y="1732864"/>
                </a:cubicBezTo>
                <a:cubicBezTo>
                  <a:pt x="1802763" y="1721348"/>
                  <a:pt x="1823559" y="1715450"/>
                  <a:pt x="1846986" y="1715170"/>
                </a:cubicBezTo>
                <a:close/>
                <a:moveTo>
                  <a:pt x="932586" y="1715170"/>
                </a:moveTo>
                <a:cubicBezTo>
                  <a:pt x="960415" y="1715568"/>
                  <a:pt x="981229" y="1722952"/>
                  <a:pt x="995026" y="1737321"/>
                </a:cubicBezTo>
                <a:cubicBezTo>
                  <a:pt x="1008824" y="1751690"/>
                  <a:pt x="1015713" y="1770653"/>
                  <a:pt x="1015695" y="1794210"/>
                </a:cubicBezTo>
                <a:cubicBezTo>
                  <a:pt x="1015405" y="1803658"/>
                  <a:pt x="1014246" y="1812182"/>
                  <a:pt x="1012217" y="1819783"/>
                </a:cubicBezTo>
                <a:cubicBezTo>
                  <a:pt x="1010188" y="1827383"/>
                  <a:pt x="1009029" y="1831405"/>
                  <a:pt x="1008739" y="1831847"/>
                </a:cubicBezTo>
                <a:lnTo>
                  <a:pt x="864972" y="1831847"/>
                </a:lnTo>
                <a:cubicBezTo>
                  <a:pt x="864921" y="1831933"/>
                  <a:pt x="864716" y="1832992"/>
                  <a:pt x="864358" y="1835024"/>
                </a:cubicBezTo>
                <a:cubicBezTo>
                  <a:pt x="863999" y="1837057"/>
                  <a:pt x="863794" y="1839550"/>
                  <a:pt x="863743" y="1842505"/>
                </a:cubicBezTo>
                <a:cubicBezTo>
                  <a:pt x="863854" y="1856503"/>
                  <a:pt x="868447" y="1867862"/>
                  <a:pt x="877522" y="1876581"/>
                </a:cubicBezTo>
                <a:cubicBezTo>
                  <a:pt x="886597" y="1885301"/>
                  <a:pt x="899488" y="1889793"/>
                  <a:pt x="916195" y="1890058"/>
                </a:cubicBezTo>
                <a:cubicBezTo>
                  <a:pt x="927572" y="1889775"/>
                  <a:pt x="938144" y="1887791"/>
                  <a:pt x="947908" y="1884106"/>
                </a:cubicBezTo>
                <a:cubicBezTo>
                  <a:pt x="957674" y="1880422"/>
                  <a:pt x="965572" y="1876738"/>
                  <a:pt x="971604" y="1873053"/>
                </a:cubicBezTo>
                <a:cubicBezTo>
                  <a:pt x="977635" y="1869369"/>
                  <a:pt x="980739" y="1867385"/>
                  <a:pt x="980916" y="1867102"/>
                </a:cubicBezTo>
                <a:lnTo>
                  <a:pt x="994828" y="1906422"/>
                </a:lnTo>
                <a:cubicBezTo>
                  <a:pt x="994666" y="1906761"/>
                  <a:pt x="990987" y="1909129"/>
                  <a:pt x="983790" y="1913528"/>
                </a:cubicBezTo>
                <a:cubicBezTo>
                  <a:pt x="976594" y="1917927"/>
                  <a:pt x="966847" y="1922326"/>
                  <a:pt x="954551" y="1926725"/>
                </a:cubicBezTo>
                <a:cubicBezTo>
                  <a:pt x="942254" y="1931124"/>
                  <a:pt x="928376" y="1933493"/>
                  <a:pt x="912917" y="1933831"/>
                </a:cubicBezTo>
                <a:cubicBezTo>
                  <a:pt x="880190" y="1933245"/>
                  <a:pt x="855124" y="1924599"/>
                  <a:pt x="837718" y="1907893"/>
                </a:cubicBezTo>
                <a:cubicBezTo>
                  <a:pt x="820312" y="1891187"/>
                  <a:pt x="811529" y="1869938"/>
                  <a:pt x="811368" y="1844145"/>
                </a:cubicBezTo>
                <a:cubicBezTo>
                  <a:pt x="811575" y="1820249"/>
                  <a:pt x="816890" y="1798607"/>
                  <a:pt x="827315" y="1779220"/>
                </a:cubicBezTo>
                <a:cubicBezTo>
                  <a:pt x="837739" y="1759832"/>
                  <a:pt x="852034" y="1744380"/>
                  <a:pt x="870198" y="1732864"/>
                </a:cubicBezTo>
                <a:cubicBezTo>
                  <a:pt x="888363" y="1721348"/>
                  <a:pt x="909159" y="1715450"/>
                  <a:pt x="932586" y="1715170"/>
                </a:cubicBezTo>
                <a:close/>
                <a:moveTo>
                  <a:pt x="444970" y="1715170"/>
                </a:moveTo>
                <a:cubicBezTo>
                  <a:pt x="462806" y="1715195"/>
                  <a:pt x="476958" y="1719952"/>
                  <a:pt x="487427" y="1729439"/>
                </a:cubicBezTo>
                <a:cubicBezTo>
                  <a:pt x="497896" y="1738927"/>
                  <a:pt x="503250" y="1752994"/>
                  <a:pt x="503488" y="1771640"/>
                </a:cubicBezTo>
                <a:cubicBezTo>
                  <a:pt x="503281" y="1780716"/>
                  <a:pt x="501831" y="1792144"/>
                  <a:pt x="499138" y="1805924"/>
                </a:cubicBezTo>
                <a:cubicBezTo>
                  <a:pt x="496445" y="1819705"/>
                  <a:pt x="493751" y="1832987"/>
                  <a:pt x="491056" y="1845771"/>
                </a:cubicBezTo>
                <a:cubicBezTo>
                  <a:pt x="488362" y="1858555"/>
                  <a:pt x="486908" y="1867991"/>
                  <a:pt x="486696" y="1874078"/>
                </a:cubicBezTo>
                <a:cubicBezTo>
                  <a:pt x="486764" y="1880515"/>
                  <a:pt x="488368" y="1884953"/>
                  <a:pt x="491508" y="1887395"/>
                </a:cubicBezTo>
                <a:cubicBezTo>
                  <a:pt x="494648" y="1889836"/>
                  <a:pt x="498915" y="1890997"/>
                  <a:pt x="504307" y="1890877"/>
                </a:cubicBezTo>
                <a:cubicBezTo>
                  <a:pt x="506833" y="1890843"/>
                  <a:pt x="508949" y="1890707"/>
                  <a:pt x="510656" y="1890468"/>
                </a:cubicBezTo>
                <a:cubicBezTo>
                  <a:pt x="512362" y="1890229"/>
                  <a:pt x="513250" y="1890092"/>
                  <a:pt x="513318" y="1890058"/>
                </a:cubicBezTo>
                <a:lnTo>
                  <a:pt x="505946" y="1928918"/>
                </a:lnTo>
                <a:cubicBezTo>
                  <a:pt x="505895" y="1928969"/>
                  <a:pt x="504052" y="1929174"/>
                  <a:pt x="500417" y="1929532"/>
                </a:cubicBezTo>
                <a:cubicBezTo>
                  <a:pt x="496782" y="1929890"/>
                  <a:pt x="491663" y="1930094"/>
                  <a:pt x="485059" y="1930145"/>
                </a:cubicBezTo>
                <a:cubicBezTo>
                  <a:pt x="477595" y="1930342"/>
                  <a:pt x="469927" y="1929539"/>
                  <a:pt x="462054" y="1927736"/>
                </a:cubicBezTo>
                <a:cubicBezTo>
                  <a:pt x="454181" y="1925933"/>
                  <a:pt x="447513" y="1921948"/>
                  <a:pt x="442049" y="1915782"/>
                </a:cubicBezTo>
                <a:cubicBezTo>
                  <a:pt x="436586" y="1909615"/>
                  <a:pt x="433737" y="1900084"/>
                  <a:pt x="433502" y="1887190"/>
                </a:cubicBezTo>
                <a:cubicBezTo>
                  <a:pt x="433699" y="1879466"/>
                  <a:pt x="435078" y="1869010"/>
                  <a:pt x="437640" y="1855822"/>
                </a:cubicBezTo>
                <a:cubicBezTo>
                  <a:pt x="440202" y="1842634"/>
                  <a:pt x="442764" y="1829628"/>
                  <a:pt x="445327" y="1816804"/>
                </a:cubicBezTo>
                <a:cubicBezTo>
                  <a:pt x="447891" y="1803979"/>
                  <a:pt x="449274" y="1794249"/>
                  <a:pt x="449476" y="1787613"/>
                </a:cubicBezTo>
                <a:cubicBezTo>
                  <a:pt x="449544" y="1779763"/>
                  <a:pt x="447462" y="1773654"/>
                  <a:pt x="443230" y="1769285"/>
                </a:cubicBezTo>
                <a:cubicBezTo>
                  <a:pt x="438997" y="1764916"/>
                  <a:pt x="432205" y="1762697"/>
                  <a:pt x="422853" y="1762629"/>
                </a:cubicBezTo>
                <a:cubicBezTo>
                  <a:pt x="404491" y="1763252"/>
                  <a:pt x="388688" y="1770710"/>
                  <a:pt x="375445" y="1785002"/>
                </a:cubicBezTo>
                <a:cubicBezTo>
                  <a:pt x="362202" y="1799295"/>
                  <a:pt x="353567" y="1816685"/>
                  <a:pt x="349539" y="1837172"/>
                </a:cubicBezTo>
                <a:lnTo>
                  <a:pt x="331518" y="1928917"/>
                </a:lnTo>
                <a:lnTo>
                  <a:pt x="279502" y="1928917"/>
                </a:lnTo>
                <a:lnTo>
                  <a:pt x="311039" y="1767954"/>
                </a:lnTo>
                <a:cubicBezTo>
                  <a:pt x="311474" y="1765249"/>
                  <a:pt x="311116" y="1763081"/>
                  <a:pt x="309964" y="1761452"/>
                </a:cubicBezTo>
                <a:cubicBezTo>
                  <a:pt x="308812" y="1759822"/>
                  <a:pt x="306713" y="1758986"/>
                  <a:pt x="303667" y="1758943"/>
                </a:cubicBezTo>
                <a:lnTo>
                  <a:pt x="280321" y="1758943"/>
                </a:lnTo>
                <a:lnTo>
                  <a:pt x="287693" y="1720084"/>
                </a:lnTo>
                <a:lnTo>
                  <a:pt x="342576" y="1720084"/>
                </a:lnTo>
                <a:cubicBezTo>
                  <a:pt x="350717" y="1720110"/>
                  <a:pt x="356656" y="1721695"/>
                  <a:pt x="360393" y="1724840"/>
                </a:cubicBezTo>
                <a:cubicBezTo>
                  <a:pt x="364130" y="1727984"/>
                  <a:pt x="365974" y="1732534"/>
                  <a:pt x="365922" y="1738491"/>
                </a:cubicBezTo>
                <a:cubicBezTo>
                  <a:pt x="365897" y="1741022"/>
                  <a:pt x="365436" y="1744652"/>
                  <a:pt x="364540" y="1749382"/>
                </a:cubicBezTo>
                <a:cubicBezTo>
                  <a:pt x="363644" y="1754112"/>
                  <a:pt x="362466" y="1758255"/>
                  <a:pt x="361007" y="1761811"/>
                </a:cubicBezTo>
                <a:lnTo>
                  <a:pt x="361827" y="1761811"/>
                </a:lnTo>
                <a:cubicBezTo>
                  <a:pt x="363073" y="1758788"/>
                  <a:pt x="367042" y="1753606"/>
                  <a:pt x="373734" y="1746264"/>
                </a:cubicBezTo>
                <a:cubicBezTo>
                  <a:pt x="380427" y="1738922"/>
                  <a:pt x="389736" y="1732012"/>
                  <a:pt x="401662" y="1725534"/>
                </a:cubicBezTo>
                <a:cubicBezTo>
                  <a:pt x="413587" y="1719056"/>
                  <a:pt x="428023" y="1715601"/>
                  <a:pt x="444970" y="1715170"/>
                </a:cubicBezTo>
                <a:close/>
                <a:moveTo>
                  <a:pt x="1366019" y="1663154"/>
                </a:moveTo>
                <a:lnTo>
                  <a:pt x="1415974" y="1663154"/>
                </a:lnTo>
                <a:lnTo>
                  <a:pt x="1404915" y="1720084"/>
                </a:lnTo>
                <a:lnTo>
                  <a:pt x="1452836" y="1720084"/>
                </a:lnTo>
                <a:lnTo>
                  <a:pt x="1445463" y="1758943"/>
                </a:lnTo>
                <a:lnTo>
                  <a:pt x="1397543" y="1758943"/>
                </a:lnTo>
                <a:lnTo>
                  <a:pt x="1380750" y="1846626"/>
                </a:lnTo>
                <a:cubicBezTo>
                  <a:pt x="1380341" y="1849153"/>
                  <a:pt x="1380034" y="1851680"/>
                  <a:pt x="1379829" y="1854207"/>
                </a:cubicBezTo>
                <a:cubicBezTo>
                  <a:pt x="1379624" y="1856733"/>
                  <a:pt x="1379522" y="1858850"/>
                  <a:pt x="1379522" y="1860558"/>
                </a:cubicBezTo>
                <a:cubicBezTo>
                  <a:pt x="1379940" y="1872312"/>
                  <a:pt x="1383506" y="1880046"/>
                  <a:pt x="1390222" y="1883759"/>
                </a:cubicBezTo>
                <a:cubicBezTo>
                  <a:pt x="1396937" y="1887472"/>
                  <a:pt x="1404292" y="1889162"/>
                  <a:pt x="1412288" y="1888829"/>
                </a:cubicBezTo>
                <a:cubicBezTo>
                  <a:pt x="1415632" y="1888795"/>
                  <a:pt x="1418363" y="1888659"/>
                  <a:pt x="1420479" y="1888420"/>
                </a:cubicBezTo>
                <a:cubicBezTo>
                  <a:pt x="1422595" y="1888181"/>
                  <a:pt x="1423687" y="1888044"/>
                  <a:pt x="1423756" y="1888010"/>
                </a:cubicBezTo>
                <a:lnTo>
                  <a:pt x="1415564" y="1929737"/>
                </a:lnTo>
                <a:cubicBezTo>
                  <a:pt x="1415368" y="1929788"/>
                  <a:pt x="1413713" y="1929993"/>
                  <a:pt x="1410598" y="1930351"/>
                </a:cubicBezTo>
                <a:cubicBezTo>
                  <a:pt x="1407484" y="1930709"/>
                  <a:pt x="1404088" y="1930913"/>
                  <a:pt x="1400410" y="1930964"/>
                </a:cubicBezTo>
                <a:cubicBezTo>
                  <a:pt x="1387638" y="1931083"/>
                  <a:pt x="1375656" y="1929209"/>
                  <a:pt x="1364464" y="1925342"/>
                </a:cubicBezTo>
                <a:cubicBezTo>
                  <a:pt x="1353272" y="1921475"/>
                  <a:pt x="1344172" y="1914902"/>
                  <a:pt x="1337164" y="1905622"/>
                </a:cubicBezTo>
                <a:cubicBezTo>
                  <a:pt x="1330157" y="1896342"/>
                  <a:pt x="1326545" y="1883642"/>
                  <a:pt x="1326328" y="1867523"/>
                </a:cubicBezTo>
                <a:cubicBezTo>
                  <a:pt x="1326337" y="1864646"/>
                  <a:pt x="1326524" y="1861590"/>
                  <a:pt x="1326891" y="1858355"/>
                </a:cubicBezTo>
                <a:cubicBezTo>
                  <a:pt x="1327257" y="1855120"/>
                  <a:pt x="1327752" y="1851757"/>
                  <a:pt x="1328374" y="1848265"/>
                </a:cubicBezTo>
                <a:lnTo>
                  <a:pt x="1345969" y="1758943"/>
                </a:lnTo>
                <a:lnTo>
                  <a:pt x="1313631" y="1758943"/>
                </a:lnTo>
                <a:lnTo>
                  <a:pt x="1321413" y="1720084"/>
                </a:lnTo>
                <a:lnTo>
                  <a:pt x="1354971" y="1720084"/>
                </a:lnTo>
                <a:close/>
                <a:moveTo>
                  <a:pt x="1483233" y="1638170"/>
                </a:moveTo>
                <a:lnTo>
                  <a:pt x="1566787" y="1638170"/>
                </a:lnTo>
                <a:lnTo>
                  <a:pt x="1547127" y="1740536"/>
                </a:lnTo>
                <a:cubicBezTo>
                  <a:pt x="1546009" y="1745582"/>
                  <a:pt x="1544866" y="1749810"/>
                  <a:pt x="1543697" y="1753219"/>
                </a:cubicBezTo>
                <a:cubicBezTo>
                  <a:pt x="1542528" y="1756629"/>
                  <a:pt x="1541896" y="1758401"/>
                  <a:pt x="1541803" y="1758538"/>
                </a:cubicBezTo>
                <a:lnTo>
                  <a:pt x="1542622" y="1758538"/>
                </a:lnTo>
                <a:cubicBezTo>
                  <a:pt x="1543894" y="1755684"/>
                  <a:pt x="1547858" y="1750845"/>
                  <a:pt x="1554515" y="1744021"/>
                </a:cubicBezTo>
                <a:cubicBezTo>
                  <a:pt x="1561172" y="1737197"/>
                  <a:pt x="1570263" y="1730782"/>
                  <a:pt x="1581789" y="1724777"/>
                </a:cubicBezTo>
                <a:cubicBezTo>
                  <a:pt x="1593316" y="1718771"/>
                  <a:pt x="1607018" y="1715569"/>
                  <a:pt x="1622898" y="1715170"/>
                </a:cubicBezTo>
                <a:cubicBezTo>
                  <a:pt x="1641144" y="1715195"/>
                  <a:pt x="1655604" y="1719952"/>
                  <a:pt x="1666277" y="1729439"/>
                </a:cubicBezTo>
                <a:cubicBezTo>
                  <a:pt x="1676951" y="1738927"/>
                  <a:pt x="1682407" y="1752994"/>
                  <a:pt x="1682645" y="1771640"/>
                </a:cubicBezTo>
                <a:cubicBezTo>
                  <a:pt x="1682438" y="1780602"/>
                  <a:pt x="1680988" y="1792030"/>
                  <a:pt x="1678295" y="1805924"/>
                </a:cubicBezTo>
                <a:cubicBezTo>
                  <a:pt x="1675602" y="1819818"/>
                  <a:pt x="1672908" y="1833192"/>
                  <a:pt x="1670213" y="1846044"/>
                </a:cubicBezTo>
                <a:cubicBezTo>
                  <a:pt x="1667519" y="1858896"/>
                  <a:pt x="1666065" y="1868241"/>
                  <a:pt x="1665853" y="1874078"/>
                </a:cubicBezTo>
                <a:cubicBezTo>
                  <a:pt x="1665895" y="1880514"/>
                  <a:pt x="1667448" y="1884953"/>
                  <a:pt x="1670512" y="1887395"/>
                </a:cubicBezTo>
                <a:cubicBezTo>
                  <a:pt x="1673575" y="1889836"/>
                  <a:pt x="1677892" y="1890997"/>
                  <a:pt x="1683464" y="1890877"/>
                </a:cubicBezTo>
                <a:cubicBezTo>
                  <a:pt x="1685794" y="1890843"/>
                  <a:pt x="1687790" y="1890707"/>
                  <a:pt x="1689454" y="1890468"/>
                </a:cubicBezTo>
                <a:cubicBezTo>
                  <a:pt x="1691118" y="1890229"/>
                  <a:pt x="1691989" y="1890092"/>
                  <a:pt x="1692066" y="1890058"/>
                </a:cubicBezTo>
                <a:lnTo>
                  <a:pt x="1684693" y="1928918"/>
                </a:lnTo>
                <a:cubicBezTo>
                  <a:pt x="1684633" y="1928969"/>
                  <a:pt x="1682807" y="1929174"/>
                  <a:pt x="1679215" y="1929532"/>
                </a:cubicBezTo>
                <a:cubicBezTo>
                  <a:pt x="1675623" y="1929890"/>
                  <a:pt x="1670623" y="1930094"/>
                  <a:pt x="1664216" y="1930145"/>
                </a:cubicBezTo>
                <a:cubicBezTo>
                  <a:pt x="1656618" y="1930342"/>
                  <a:pt x="1648854" y="1929539"/>
                  <a:pt x="1640923" y="1927736"/>
                </a:cubicBezTo>
                <a:cubicBezTo>
                  <a:pt x="1632992" y="1925933"/>
                  <a:pt x="1626288" y="1921948"/>
                  <a:pt x="1620812" y="1915782"/>
                </a:cubicBezTo>
                <a:cubicBezTo>
                  <a:pt x="1615336" y="1909615"/>
                  <a:pt x="1612482" y="1900084"/>
                  <a:pt x="1612250" y="1887190"/>
                </a:cubicBezTo>
                <a:cubicBezTo>
                  <a:pt x="1612452" y="1879465"/>
                  <a:pt x="1613866" y="1869009"/>
                  <a:pt x="1616493" y="1855822"/>
                </a:cubicBezTo>
                <a:cubicBezTo>
                  <a:pt x="1619121" y="1842634"/>
                  <a:pt x="1621749" y="1829627"/>
                  <a:pt x="1624378" y="1816803"/>
                </a:cubicBezTo>
                <a:cubicBezTo>
                  <a:pt x="1627007" y="1803978"/>
                  <a:pt x="1628425" y="1794248"/>
                  <a:pt x="1628632" y="1787613"/>
                </a:cubicBezTo>
                <a:cubicBezTo>
                  <a:pt x="1628650" y="1779763"/>
                  <a:pt x="1626465" y="1773654"/>
                  <a:pt x="1622079" y="1769285"/>
                </a:cubicBezTo>
                <a:cubicBezTo>
                  <a:pt x="1617694" y="1764916"/>
                  <a:pt x="1611004" y="1762697"/>
                  <a:pt x="1602010" y="1762629"/>
                </a:cubicBezTo>
                <a:cubicBezTo>
                  <a:pt x="1583118" y="1763252"/>
                  <a:pt x="1567145" y="1770710"/>
                  <a:pt x="1554090" y="1785002"/>
                </a:cubicBezTo>
                <a:cubicBezTo>
                  <a:pt x="1541035" y="1799295"/>
                  <a:pt x="1532434" y="1816685"/>
                  <a:pt x="1528287" y="1837172"/>
                </a:cubicBezTo>
                <a:lnTo>
                  <a:pt x="1510265" y="1928917"/>
                </a:lnTo>
                <a:lnTo>
                  <a:pt x="1458249" y="1928917"/>
                </a:lnTo>
                <a:lnTo>
                  <a:pt x="1506989" y="1677028"/>
                </a:lnTo>
                <a:lnTo>
                  <a:pt x="1475861" y="1677028"/>
                </a:lnTo>
                <a:close/>
                <a:moveTo>
                  <a:pt x="706809" y="1638170"/>
                </a:moveTo>
                <a:lnTo>
                  <a:pt x="790772" y="1638170"/>
                </a:lnTo>
                <a:lnTo>
                  <a:pt x="747766" y="1861377"/>
                </a:lnTo>
                <a:cubicBezTo>
                  <a:pt x="747340" y="1863468"/>
                  <a:pt x="746964" y="1865636"/>
                  <a:pt x="746640" y="1867881"/>
                </a:cubicBezTo>
                <a:cubicBezTo>
                  <a:pt x="746316" y="1870126"/>
                  <a:pt x="746145" y="1872192"/>
                  <a:pt x="746128" y="1874078"/>
                </a:cubicBezTo>
                <a:cubicBezTo>
                  <a:pt x="746196" y="1880335"/>
                  <a:pt x="747800" y="1884723"/>
                  <a:pt x="750941" y="1887241"/>
                </a:cubicBezTo>
                <a:cubicBezTo>
                  <a:pt x="754081" y="1889759"/>
                  <a:pt x="758347" y="1890971"/>
                  <a:pt x="763740" y="1890877"/>
                </a:cubicBezTo>
                <a:cubicBezTo>
                  <a:pt x="766266" y="1890843"/>
                  <a:pt x="768382" y="1890706"/>
                  <a:pt x="770088" y="1890467"/>
                </a:cubicBezTo>
                <a:cubicBezTo>
                  <a:pt x="771795" y="1890229"/>
                  <a:pt x="772682" y="1890092"/>
                  <a:pt x="772750" y="1890058"/>
                </a:cubicBezTo>
                <a:lnTo>
                  <a:pt x="764969" y="1928918"/>
                </a:lnTo>
                <a:cubicBezTo>
                  <a:pt x="764832" y="1928969"/>
                  <a:pt x="762955" y="1929174"/>
                  <a:pt x="759337" y="1929532"/>
                </a:cubicBezTo>
                <a:cubicBezTo>
                  <a:pt x="755719" y="1929890"/>
                  <a:pt x="751180" y="1930094"/>
                  <a:pt x="745719" y="1930145"/>
                </a:cubicBezTo>
                <a:cubicBezTo>
                  <a:pt x="731921" y="1930495"/>
                  <a:pt x="720402" y="1928262"/>
                  <a:pt x="711161" y="1923447"/>
                </a:cubicBezTo>
                <a:cubicBezTo>
                  <a:pt x="701920" y="1918632"/>
                  <a:pt x="696646" y="1909139"/>
                  <a:pt x="695341" y="1894968"/>
                </a:cubicBezTo>
                <a:lnTo>
                  <a:pt x="694522" y="1894968"/>
                </a:lnTo>
                <a:cubicBezTo>
                  <a:pt x="687098" y="1906073"/>
                  <a:pt x="677166" y="1915260"/>
                  <a:pt x="664725" y="1922530"/>
                </a:cubicBezTo>
                <a:cubicBezTo>
                  <a:pt x="652284" y="1929800"/>
                  <a:pt x="638871" y="1933567"/>
                  <a:pt x="624484" y="1933831"/>
                </a:cubicBezTo>
                <a:cubicBezTo>
                  <a:pt x="598966" y="1933526"/>
                  <a:pt x="579387" y="1925648"/>
                  <a:pt x="565745" y="1910198"/>
                </a:cubicBezTo>
                <a:cubicBezTo>
                  <a:pt x="552103" y="1894747"/>
                  <a:pt x="545214" y="1873557"/>
                  <a:pt x="545078" y="1846626"/>
                </a:cubicBezTo>
                <a:cubicBezTo>
                  <a:pt x="545378" y="1820366"/>
                  <a:pt x="550870" y="1797411"/>
                  <a:pt x="561554" y="1777762"/>
                </a:cubicBezTo>
                <a:cubicBezTo>
                  <a:pt x="572238" y="1758114"/>
                  <a:pt x="586312" y="1742813"/>
                  <a:pt x="603776" y="1731860"/>
                </a:cubicBezTo>
                <a:cubicBezTo>
                  <a:pt x="621241" y="1720907"/>
                  <a:pt x="640294" y="1715343"/>
                  <a:pt x="660936" y="1715170"/>
                </a:cubicBezTo>
                <a:cubicBezTo>
                  <a:pt x="672516" y="1715059"/>
                  <a:pt x="683557" y="1717326"/>
                  <a:pt x="694061" y="1721971"/>
                </a:cubicBezTo>
                <a:cubicBezTo>
                  <a:pt x="704565" y="1726616"/>
                  <a:pt x="712637" y="1734304"/>
                  <a:pt x="718277" y="1745034"/>
                </a:cubicBezTo>
                <a:lnTo>
                  <a:pt x="719096" y="1745034"/>
                </a:lnTo>
                <a:cubicBezTo>
                  <a:pt x="719088" y="1744889"/>
                  <a:pt x="719207" y="1743543"/>
                  <a:pt x="719455" y="1740994"/>
                </a:cubicBezTo>
                <a:cubicBezTo>
                  <a:pt x="719702" y="1738446"/>
                  <a:pt x="720129" y="1735565"/>
                  <a:pt x="720734" y="1732352"/>
                </a:cubicBezTo>
                <a:lnTo>
                  <a:pt x="731384" y="1677028"/>
                </a:lnTo>
                <a:lnTo>
                  <a:pt x="699027" y="1677028"/>
                </a:lnTo>
                <a:close/>
                <a:moveTo>
                  <a:pt x="2383132" y="1389656"/>
                </a:moveTo>
                <a:cubicBezTo>
                  <a:pt x="2376838" y="1389528"/>
                  <a:pt x="2369131" y="1390123"/>
                  <a:pt x="2360012" y="1391441"/>
                </a:cubicBezTo>
                <a:cubicBezTo>
                  <a:pt x="2350893" y="1392759"/>
                  <a:pt x="2342757" y="1395568"/>
                  <a:pt x="2335604" y="1399869"/>
                </a:cubicBezTo>
                <a:cubicBezTo>
                  <a:pt x="2328450" y="1404170"/>
                  <a:pt x="2324674" y="1410730"/>
                  <a:pt x="2324275" y="1419550"/>
                </a:cubicBezTo>
                <a:cubicBezTo>
                  <a:pt x="2324237" y="1424825"/>
                  <a:pt x="2325761" y="1429070"/>
                  <a:pt x="2328849" y="1432286"/>
                </a:cubicBezTo>
                <a:cubicBezTo>
                  <a:pt x="2331937" y="1435501"/>
                  <a:pt x="2336816" y="1437154"/>
                  <a:pt x="2343488" y="1437243"/>
                </a:cubicBezTo>
                <a:cubicBezTo>
                  <a:pt x="2350579" y="1437066"/>
                  <a:pt x="2357235" y="1434776"/>
                  <a:pt x="2363457" y="1430373"/>
                </a:cubicBezTo>
                <a:cubicBezTo>
                  <a:pt x="2369678" y="1425971"/>
                  <a:pt x="2375002" y="1420518"/>
                  <a:pt x="2379428" y="1414014"/>
                </a:cubicBezTo>
                <a:cubicBezTo>
                  <a:pt x="2383854" y="1407510"/>
                  <a:pt x="2386918" y="1401017"/>
                  <a:pt x="2388622" y="1394536"/>
                </a:cubicBezTo>
                <a:lnTo>
                  <a:pt x="2389842" y="1389656"/>
                </a:lnTo>
                <a:close/>
                <a:moveTo>
                  <a:pt x="1335383" y="1389656"/>
                </a:moveTo>
                <a:cubicBezTo>
                  <a:pt x="1329088" y="1389528"/>
                  <a:pt x="1321381" y="1390123"/>
                  <a:pt x="1312262" y="1391441"/>
                </a:cubicBezTo>
                <a:cubicBezTo>
                  <a:pt x="1303143" y="1392759"/>
                  <a:pt x="1295007" y="1395568"/>
                  <a:pt x="1287854" y="1399869"/>
                </a:cubicBezTo>
                <a:cubicBezTo>
                  <a:pt x="1280700" y="1404170"/>
                  <a:pt x="1276924" y="1410730"/>
                  <a:pt x="1276525" y="1419550"/>
                </a:cubicBezTo>
                <a:cubicBezTo>
                  <a:pt x="1276487" y="1424825"/>
                  <a:pt x="1278012" y="1429070"/>
                  <a:pt x="1281099" y="1432286"/>
                </a:cubicBezTo>
                <a:cubicBezTo>
                  <a:pt x="1284187" y="1435501"/>
                  <a:pt x="1289066" y="1437154"/>
                  <a:pt x="1295738" y="1437243"/>
                </a:cubicBezTo>
                <a:cubicBezTo>
                  <a:pt x="1302829" y="1437066"/>
                  <a:pt x="1309485" y="1434776"/>
                  <a:pt x="1315707" y="1430373"/>
                </a:cubicBezTo>
                <a:cubicBezTo>
                  <a:pt x="1321928" y="1425971"/>
                  <a:pt x="1327252" y="1420518"/>
                  <a:pt x="1331678" y="1414014"/>
                </a:cubicBezTo>
                <a:cubicBezTo>
                  <a:pt x="1336104" y="1407510"/>
                  <a:pt x="1339168" y="1401017"/>
                  <a:pt x="1340872" y="1394536"/>
                </a:cubicBezTo>
                <a:lnTo>
                  <a:pt x="1342092" y="1389656"/>
                </a:lnTo>
                <a:close/>
                <a:moveTo>
                  <a:pt x="1518726" y="1336316"/>
                </a:moveTo>
                <a:cubicBezTo>
                  <a:pt x="1505442" y="1336748"/>
                  <a:pt x="1493911" y="1342821"/>
                  <a:pt x="1484132" y="1354535"/>
                </a:cubicBezTo>
                <a:cubicBezTo>
                  <a:pt x="1474353" y="1366249"/>
                  <a:pt x="1469222" y="1381012"/>
                  <a:pt x="1468739" y="1398824"/>
                </a:cubicBezTo>
                <a:cubicBezTo>
                  <a:pt x="1468689" y="1408531"/>
                  <a:pt x="1471152" y="1416637"/>
                  <a:pt x="1476131" y="1423142"/>
                </a:cubicBezTo>
                <a:cubicBezTo>
                  <a:pt x="1481109" y="1429647"/>
                  <a:pt x="1488907" y="1433026"/>
                  <a:pt x="1499524" y="1433280"/>
                </a:cubicBezTo>
                <a:cubicBezTo>
                  <a:pt x="1507434" y="1433239"/>
                  <a:pt x="1515186" y="1430781"/>
                  <a:pt x="1522779" y="1425906"/>
                </a:cubicBezTo>
                <a:cubicBezTo>
                  <a:pt x="1530373" y="1421031"/>
                  <a:pt x="1536680" y="1413987"/>
                  <a:pt x="1541699" y="1404776"/>
                </a:cubicBezTo>
                <a:cubicBezTo>
                  <a:pt x="1546719" y="1395564"/>
                  <a:pt x="1549323" y="1384433"/>
                  <a:pt x="1549511" y="1371381"/>
                </a:cubicBezTo>
                <a:cubicBezTo>
                  <a:pt x="1549429" y="1360449"/>
                  <a:pt x="1546698" y="1351898"/>
                  <a:pt x="1541320" y="1345730"/>
                </a:cubicBezTo>
                <a:cubicBezTo>
                  <a:pt x="1535941" y="1339562"/>
                  <a:pt x="1528410" y="1336424"/>
                  <a:pt x="1518726" y="1336316"/>
                </a:cubicBezTo>
                <a:close/>
                <a:moveTo>
                  <a:pt x="1031466" y="1336316"/>
                </a:moveTo>
                <a:cubicBezTo>
                  <a:pt x="1023656" y="1336363"/>
                  <a:pt x="1015975" y="1338843"/>
                  <a:pt x="1008425" y="1343758"/>
                </a:cubicBezTo>
                <a:cubicBezTo>
                  <a:pt x="1000875" y="1348672"/>
                  <a:pt x="994594" y="1355738"/>
                  <a:pt x="989584" y="1364955"/>
                </a:cubicBezTo>
                <a:cubicBezTo>
                  <a:pt x="984574" y="1374173"/>
                  <a:pt x="981973" y="1385259"/>
                  <a:pt x="981783" y="1398214"/>
                </a:cubicBezTo>
                <a:cubicBezTo>
                  <a:pt x="981866" y="1409147"/>
                  <a:pt x="984596" y="1417698"/>
                  <a:pt x="989975" y="1423866"/>
                </a:cubicBezTo>
                <a:cubicBezTo>
                  <a:pt x="995353" y="1430034"/>
                  <a:pt x="1002884" y="1433172"/>
                  <a:pt x="1012568" y="1433280"/>
                </a:cubicBezTo>
                <a:cubicBezTo>
                  <a:pt x="1021434" y="1433122"/>
                  <a:pt x="1029610" y="1430186"/>
                  <a:pt x="1037099" y="1424471"/>
                </a:cubicBezTo>
                <a:cubicBezTo>
                  <a:pt x="1044587" y="1418757"/>
                  <a:pt x="1050619" y="1411213"/>
                  <a:pt x="1055195" y="1401840"/>
                </a:cubicBezTo>
                <a:cubicBezTo>
                  <a:pt x="1059770" y="1392466"/>
                  <a:pt x="1062123" y="1382212"/>
                  <a:pt x="1062250" y="1371076"/>
                </a:cubicBezTo>
                <a:cubicBezTo>
                  <a:pt x="1062301" y="1361357"/>
                  <a:pt x="1059837" y="1353200"/>
                  <a:pt x="1054859" y="1346607"/>
                </a:cubicBezTo>
                <a:cubicBezTo>
                  <a:pt x="1049881" y="1340013"/>
                  <a:pt x="1042083" y="1336583"/>
                  <a:pt x="1031466" y="1336316"/>
                </a:cubicBezTo>
                <a:close/>
                <a:moveTo>
                  <a:pt x="475610" y="1336011"/>
                </a:moveTo>
                <a:cubicBezTo>
                  <a:pt x="466178" y="1336109"/>
                  <a:pt x="457192" y="1338691"/>
                  <a:pt x="448652" y="1343758"/>
                </a:cubicBezTo>
                <a:cubicBezTo>
                  <a:pt x="440112" y="1348825"/>
                  <a:pt x="433114" y="1355789"/>
                  <a:pt x="427657" y="1364651"/>
                </a:cubicBezTo>
                <a:cubicBezTo>
                  <a:pt x="422201" y="1373512"/>
                  <a:pt x="419381" y="1383684"/>
                  <a:pt x="419199" y="1395165"/>
                </a:cubicBezTo>
                <a:cubicBezTo>
                  <a:pt x="419389" y="1406879"/>
                  <a:pt x="422896" y="1416078"/>
                  <a:pt x="429718" y="1422761"/>
                </a:cubicBezTo>
                <a:cubicBezTo>
                  <a:pt x="436541" y="1429443"/>
                  <a:pt x="445536" y="1432848"/>
                  <a:pt x="456704" y="1432975"/>
                </a:cubicBezTo>
                <a:cubicBezTo>
                  <a:pt x="466136" y="1432887"/>
                  <a:pt x="475122" y="1430353"/>
                  <a:pt x="483662" y="1425375"/>
                </a:cubicBezTo>
                <a:cubicBezTo>
                  <a:pt x="492202" y="1420397"/>
                  <a:pt x="499200" y="1413504"/>
                  <a:pt x="504656" y="1404697"/>
                </a:cubicBezTo>
                <a:cubicBezTo>
                  <a:pt x="510113" y="1395890"/>
                  <a:pt x="512932" y="1385700"/>
                  <a:pt x="513115" y="1374126"/>
                </a:cubicBezTo>
                <a:cubicBezTo>
                  <a:pt x="512924" y="1362532"/>
                  <a:pt x="509418" y="1353321"/>
                  <a:pt x="502595" y="1346492"/>
                </a:cubicBezTo>
                <a:cubicBezTo>
                  <a:pt x="495773" y="1339664"/>
                  <a:pt x="486778" y="1336170"/>
                  <a:pt x="475610" y="1336011"/>
                </a:cubicBezTo>
                <a:close/>
                <a:moveTo>
                  <a:pt x="2688841" y="1332963"/>
                </a:moveTo>
                <a:cubicBezTo>
                  <a:pt x="2678936" y="1333090"/>
                  <a:pt x="2670080" y="1336192"/>
                  <a:pt x="2662272" y="1342270"/>
                </a:cubicBezTo>
                <a:cubicBezTo>
                  <a:pt x="2654464" y="1348347"/>
                  <a:pt x="2648581" y="1356637"/>
                  <a:pt x="2644623" y="1367139"/>
                </a:cubicBezTo>
                <a:lnTo>
                  <a:pt x="2712932" y="1367139"/>
                </a:lnTo>
                <a:cubicBezTo>
                  <a:pt x="2712958" y="1367012"/>
                  <a:pt x="2713060" y="1366045"/>
                  <a:pt x="2713237" y="1364240"/>
                </a:cubicBezTo>
                <a:cubicBezTo>
                  <a:pt x="2713416" y="1362434"/>
                  <a:pt x="2713517" y="1360553"/>
                  <a:pt x="2713542" y="1358595"/>
                </a:cubicBezTo>
                <a:cubicBezTo>
                  <a:pt x="2713447" y="1350451"/>
                  <a:pt x="2711198" y="1344158"/>
                  <a:pt x="2706795" y="1339714"/>
                </a:cubicBezTo>
                <a:cubicBezTo>
                  <a:pt x="2702392" y="1335271"/>
                  <a:pt x="2696408" y="1333020"/>
                  <a:pt x="2688841" y="1332963"/>
                </a:cubicBezTo>
                <a:close/>
                <a:moveTo>
                  <a:pt x="1983991" y="1332963"/>
                </a:moveTo>
                <a:cubicBezTo>
                  <a:pt x="1974086" y="1333090"/>
                  <a:pt x="1965230" y="1336192"/>
                  <a:pt x="1957422" y="1342270"/>
                </a:cubicBezTo>
                <a:cubicBezTo>
                  <a:pt x="1949614" y="1348347"/>
                  <a:pt x="1943731" y="1356637"/>
                  <a:pt x="1939773" y="1367139"/>
                </a:cubicBezTo>
                <a:lnTo>
                  <a:pt x="2008082" y="1367139"/>
                </a:lnTo>
                <a:cubicBezTo>
                  <a:pt x="2008108" y="1367012"/>
                  <a:pt x="2008210" y="1366045"/>
                  <a:pt x="2008387" y="1364240"/>
                </a:cubicBezTo>
                <a:cubicBezTo>
                  <a:pt x="2008566" y="1362434"/>
                  <a:pt x="2008667" y="1360553"/>
                  <a:pt x="2008692" y="1358595"/>
                </a:cubicBezTo>
                <a:cubicBezTo>
                  <a:pt x="2008597" y="1350451"/>
                  <a:pt x="2006348" y="1344158"/>
                  <a:pt x="2001945" y="1339714"/>
                </a:cubicBezTo>
                <a:cubicBezTo>
                  <a:pt x="1997542" y="1335271"/>
                  <a:pt x="1991558" y="1333020"/>
                  <a:pt x="1983991" y="1332963"/>
                </a:cubicBezTo>
                <a:close/>
                <a:moveTo>
                  <a:pt x="1698241" y="1332963"/>
                </a:moveTo>
                <a:cubicBezTo>
                  <a:pt x="1688336" y="1333090"/>
                  <a:pt x="1679480" y="1336192"/>
                  <a:pt x="1671672" y="1342270"/>
                </a:cubicBezTo>
                <a:cubicBezTo>
                  <a:pt x="1663864" y="1348347"/>
                  <a:pt x="1657981" y="1356637"/>
                  <a:pt x="1654023" y="1367139"/>
                </a:cubicBezTo>
                <a:lnTo>
                  <a:pt x="1722332" y="1367139"/>
                </a:lnTo>
                <a:cubicBezTo>
                  <a:pt x="1722358" y="1367012"/>
                  <a:pt x="1722460" y="1366045"/>
                  <a:pt x="1722637" y="1364240"/>
                </a:cubicBezTo>
                <a:cubicBezTo>
                  <a:pt x="1722815" y="1362434"/>
                  <a:pt x="1722917" y="1360553"/>
                  <a:pt x="1722943" y="1358595"/>
                </a:cubicBezTo>
                <a:cubicBezTo>
                  <a:pt x="1722847" y="1350451"/>
                  <a:pt x="1720598" y="1344158"/>
                  <a:pt x="1716195" y="1339714"/>
                </a:cubicBezTo>
                <a:cubicBezTo>
                  <a:pt x="1711792" y="1335271"/>
                  <a:pt x="1705808" y="1333020"/>
                  <a:pt x="1698241" y="1332963"/>
                </a:cubicBezTo>
                <a:close/>
                <a:moveTo>
                  <a:pt x="1155634" y="1306788"/>
                </a:moveTo>
                <a:lnTo>
                  <a:pt x="1218080" y="1306788"/>
                </a:lnTo>
                <a:lnTo>
                  <a:pt x="1197658" y="1411936"/>
                </a:lnTo>
                <a:cubicBezTo>
                  <a:pt x="1197340" y="1413492"/>
                  <a:pt x="1197061" y="1415106"/>
                  <a:pt x="1196820" y="1416776"/>
                </a:cubicBezTo>
                <a:cubicBezTo>
                  <a:pt x="1196578" y="1418447"/>
                  <a:pt x="1196451" y="1419984"/>
                  <a:pt x="1196438" y="1421388"/>
                </a:cubicBezTo>
                <a:cubicBezTo>
                  <a:pt x="1196490" y="1426045"/>
                  <a:pt x="1197683" y="1429310"/>
                  <a:pt x="1200020" y="1431184"/>
                </a:cubicBezTo>
                <a:cubicBezTo>
                  <a:pt x="1202357" y="1433058"/>
                  <a:pt x="1205532" y="1433960"/>
                  <a:pt x="1209545" y="1433890"/>
                </a:cubicBezTo>
                <a:cubicBezTo>
                  <a:pt x="1211425" y="1433864"/>
                  <a:pt x="1212999" y="1433763"/>
                  <a:pt x="1214269" y="1433585"/>
                </a:cubicBezTo>
                <a:cubicBezTo>
                  <a:pt x="1215540" y="1433407"/>
                  <a:pt x="1216200" y="1433305"/>
                  <a:pt x="1216250" y="1433280"/>
                </a:cubicBezTo>
                <a:lnTo>
                  <a:pt x="1210764" y="1462199"/>
                </a:lnTo>
                <a:cubicBezTo>
                  <a:pt x="1210612" y="1462237"/>
                  <a:pt x="1209164" y="1462390"/>
                  <a:pt x="1206421" y="1462656"/>
                </a:cubicBezTo>
                <a:cubicBezTo>
                  <a:pt x="1203678" y="1462922"/>
                  <a:pt x="1200553" y="1463074"/>
                  <a:pt x="1197048" y="1463113"/>
                </a:cubicBezTo>
                <a:cubicBezTo>
                  <a:pt x="1190700" y="1463267"/>
                  <a:pt x="1184448" y="1462688"/>
                  <a:pt x="1178292" y="1461376"/>
                </a:cubicBezTo>
                <a:cubicBezTo>
                  <a:pt x="1172136" y="1460064"/>
                  <a:pt x="1167012" y="1457095"/>
                  <a:pt x="1162920" y="1452468"/>
                </a:cubicBezTo>
                <a:cubicBezTo>
                  <a:pt x="1158828" y="1447841"/>
                  <a:pt x="1156704" y="1440632"/>
                  <a:pt x="1156548" y="1430841"/>
                </a:cubicBezTo>
                <a:cubicBezTo>
                  <a:pt x="1156548" y="1428694"/>
                  <a:pt x="1156700" y="1426280"/>
                  <a:pt x="1157005" y="1423599"/>
                </a:cubicBezTo>
                <a:cubicBezTo>
                  <a:pt x="1157309" y="1420918"/>
                  <a:pt x="1157766" y="1418047"/>
                  <a:pt x="1158375" y="1414985"/>
                </a:cubicBezTo>
                <a:lnTo>
                  <a:pt x="1173905" y="1335706"/>
                </a:lnTo>
                <a:lnTo>
                  <a:pt x="1149842" y="1335706"/>
                </a:lnTo>
                <a:close/>
                <a:moveTo>
                  <a:pt x="2589301" y="1304655"/>
                </a:moveTo>
                <a:cubicBezTo>
                  <a:pt x="2591472" y="1304680"/>
                  <a:pt x="2593377" y="1304782"/>
                  <a:pt x="2595015" y="1304959"/>
                </a:cubicBezTo>
                <a:cubicBezTo>
                  <a:pt x="2596652" y="1305137"/>
                  <a:pt x="2597795" y="1305239"/>
                  <a:pt x="2598442" y="1305264"/>
                </a:cubicBezTo>
                <a:lnTo>
                  <a:pt x="2590825" y="1343326"/>
                </a:lnTo>
                <a:cubicBezTo>
                  <a:pt x="2590349" y="1343301"/>
                  <a:pt x="2589320" y="1343199"/>
                  <a:pt x="2587740" y="1343021"/>
                </a:cubicBezTo>
                <a:cubicBezTo>
                  <a:pt x="2586159" y="1342844"/>
                  <a:pt x="2584140" y="1342742"/>
                  <a:pt x="2581684" y="1342717"/>
                </a:cubicBezTo>
                <a:cubicBezTo>
                  <a:pt x="2573808" y="1342792"/>
                  <a:pt x="2565894" y="1345418"/>
                  <a:pt x="2557939" y="1350596"/>
                </a:cubicBezTo>
                <a:cubicBezTo>
                  <a:pt x="2549985" y="1355774"/>
                  <a:pt x="2542928" y="1363052"/>
                  <a:pt x="2536768" y="1372429"/>
                </a:cubicBezTo>
                <a:cubicBezTo>
                  <a:pt x="2530608" y="1381806"/>
                  <a:pt x="2526282" y="1392832"/>
                  <a:pt x="2523789" y="1405505"/>
                </a:cubicBezTo>
                <a:lnTo>
                  <a:pt x="2513124" y="1462198"/>
                </a:lnTo>
                <a:lnTo>
                  <a:pt x="2474427" y="1462198"/>
                </a:lnTo>
                <a:lnTo>
                  <a:pt x="2497584" y="1342412"/>
                </a:lnTo>
                <a:cubicBezTo>
                  <a:pt x="2497946" y="1340665"/>
                  <a:pt x="2497756" y="1339129"/>
                  <a:pt x="2497013" y="1337802"/>
                </a:cubicBezTo>
                <a:cubicBezTo>
                  <a:pt x="2496270" y="1336474"/>
                  <a:pt x="2494633" y="1335776"/>
                  <a:pt x="2492100" y="1335706"/>
                </a:cubicBezTo>
                <a:lnTo>
                  <a:pt x="2474732" y="1335706"/>
                </a:lnTo>
                <a:lnTo>
                  <a:pt x="2480521" y="1306788"/>
                </a:lnTo>
                <a:lnTo>
                  <a:pt x="2521047" y="1306788"/>
                </a:lnTo>
                <a:cubicBezTo>
                  <a:pt x="2527116" y="1306769"/>
                  <a:pt x="2531585" y="1307873"/>
                  <a:pt x="2534454" y="1310099"/>
                </a:cubicBezTo>
                <a:cubicBezTo>
                  <a:pt x="2537324" y="1312324"/>
                  <a:pt x="2538746" y="1315787"/>
                  <a:pt x="2538720" y="1320486"/>
                </a:cubicBezTo>
                <a:cubicBezTo>
                  <a:pt x="2538657" y="1322947"/>
                  <a:pt x="2538098" y="1326702"/>
                  <a:pt x="2537044" y="1331752"/>
                </a:cubicBezTo>
                <a:cubicBezTo>
                  <a:pt x="2535990" y="1336801"/>
                  <a:pt x="2534822" y="1341168"/>
                  <a:pt x="2533540" y="1344850"/>
                </a:cubicBezTo>
                <a:lnTo>
                  <a:pt x="2534150" y="1344850"/>
                </a:lnTo>
                <a:cubicBezTo>
                  <a:pt x="2539494" y="1333849"/>
                  <a:pt x="2547010" y="1324486"/>
                  <a:pt x="2556698" y="1316759"/>
                </a:cubicBezTo>
                <a:cubicBezTo>
                  <a:pt x="2566385" y="1309032"/>
                  <a:pt x="2577253" y="1304997"/>
                  <a:pt x="2589301" y="1304655"/>
                </a:cubicBezTo>
                <a:close/>
                <a:moveTo>
                  <a:pt x="369976" y="1304655"/>
                </a:moveTo>
                <a:cubicBezTo>
                  <a:pt x="372148" y="1304680"/>
                  <a:pt x="374052" y="1304782"/>
                  <a:pt x="375690" y="1304959"/>
                </a:cubicBezTo>
                <a:cubicBezTo>
                  <a:pt x="377327" y="1305137"/>
                  <a:pt x="378470" y="1305239"/>
                  <a:pt x="379117" y="1305264"/>
                </a:cubicBezTo>
                <a:lnTo>
                  <a:pt x="371500" y="1343326"/>
                </a:lnTo>
                <a:cubicBezTo>
                  <a:pt x="371024" y="1343301"/>
                  <a:pt x="369995" y="1343199"/>
                  <a:pt x="368415" y="1343021"/>
                </a:cubicBezTo>
                <a:cubicBezTo>
                  <a:pt x="366834" y="1342844"/>
                  <a:pt x="364816" y="1342742"/>
                  <a:pt x="362359" y="1342717"/>
                </a:cubicBezTo>
                <a:cubicBezTo>
                  <a:pt x="354483" y="1342792"/>
                  <a:pt x="346568" y="1345418"/>
                  <a:pt x="338614" y="1350596"/>
                </a:cubicBezTo>
                <a:cubicBezTo>
                  <a:pt x="330660" y="1355774"/>
                  <a:pt x="323603" y="1363052"/>
                  <a:pt x="317443" y="1372429"/>
                </a:cubicBezTo>
                <a:cubicBezTo>
                  <a:pt x="311283" y="1381806"/>
                  <a:pt x="306957" y="1392832"/>
                  <a:pt x="304464" y="1405505"/>
                </a:cubicBezTo>
                <a:lnTo>
                  <a:pt x="293800" y="1462198"/>
                </a:lnTo>
                <a:lnTo>
                  <a:pt x="255102" y="1462198"/>
                </a:lnTo>
                <a:lnTo>
                  <a:pt x="278260" y="1342412"/>
                </a:lnTo>
                <a:cubicBezTo>
                  <a:pt x="278621" y="1340665"/>
                  <a:pt x="278431" y="1339129"/>
                  <a:pt x="277688" y="1337802"/>
                </a:cubicBezTo>
                <a:cubicBezTo>
                  <a:pt x="276946" y="1336474"/>
                  <a:pt x="275308" y="1335776"/>
                  <a:pt x="272775" y="1335706"/>
                </a:cubicBezTo>
                <a:lnTo>
                  <a:pt x="255407" y="1335706"/>
                </a:lnTo>
                <a:lnTo>
                  <a:pt x="261196" y="1306788"/>
                </a:lnTo>
                <a:lnTo>
                  <a:pt x="301722" y="1306788"/>
                </a:lnTo>
                <a:cubicBezTo>
                  <a:pt x="307791" y="1306769"/>
                  <a:pt x="312260" y="1307873"/>
                  <a:pt x="315129" y="1310099"/>
                </a:cubicBezTo>
                <a:cubicBezTo>
                  <a:pt x="317998" y="1312324"/>
                  <a:pt x="319420" y="1315787"/>
                  <a:pt x="319395" y="1320486"/>
                </a:cubicBezTo>
                <a:cubicBezTo>
                  <a:pt x="319332" y="1322947"/>
                  <a:pt x="318773" y="1326702"/>
                  <a:pt x="317719" y="1331752"/>
                </a:cubicBezTo>
                <a:cubicBezTo>
                  <a:pt x="316665" y="1336801"/>
                  <a:pt x="315497" y="1341168"/>
                  <a:pt x="314215" y="1344850"/>
                </a:cubicBezTo>
                <a:lnTo>
                  <a:pt x="314824" y="1344850"/>
                </a:lnTo>
                <a:cubicBezTo>
                  <a:pt x="320170" y="1333849"/>
                  <a:pt x="327686" y="1324486"/>
                  <a:pt x="337373" y="1316759"/>
                </a:cubicBezTo>
                <a:cubicBezTo>
                  <a:pt x="347060" y="1309032"/>
                  <a:pt x="357928" y="1304997"/>
                  <a:pt x="369976" y="1304655"/>
                </a:cubicBezTo>
                <a:close/>
                <a:moveTo>
                  <a:pt x="2689756" y="1303131"/>
                </a:moveTo>
                <a:cubicBezTo>
                  <a:pt x="2710466" y="1303427"/>
                  <a:pt x="2725955" y="1308922"/>
                  <a:pt x="2736222" y="1319616"/>
                </a:cubicBezTo>
                <a:cubicBezTo>
                  <a:pt x="2746490" y="1330309"/>
                  <a:pt x="2751618" y="1344421"/>
                  <a:pt x="2751604" y="1361951"/>
                </a:cubicBezTo>
                <a:cubicBezTo>
                  <a:pt x="2751388" y="1368982"/>
                  <a:pt x="2750526" y="1375326"/>
                  <a:pt x="2749016" y="1380982"/>
                </a:cubicBezTo>
                <a:cubicBezTo>
                  <a:pt x="2747506" y="1386638"/>
                  <a:pt x="2746644" y="1389631"/>
                  <a:pt x="2746428" y="1389961"/>
                </a:cubicBezTo>
                <a:lnTo>
                  <a:pt x="2639439" y="1389961"/>
                </a:lnTo>
                <a:cubicBezTo>
                  <a:pt x="2639400" y="1390024"/>
                  <a:pt x="2639248" y="1390812"/>
                  <a:pt x="2638981" y="1392325"/>
                </a:cubicBezTo>
                <a:cubicBezTo>
                  <a:pt x="2638714" y="1393837"/>
                  <a:pt x="2638562" y="1395693"/>
                  <a:pt x="2638524" y="1397892"/>
                </a:cubicBezTo>
                <a:cubicBezTo>
                  <a:pt x="2638606" y="1408309"/>
                  <a:pt x="2642024" y="1416762"/>
                  <a:pt x="2648778" y="1423251"/>
                </a:cubicBezTo>
                <a:cubicBezTo>
                  <a:pt x="2655531" y="1429740"/>
                  <a:pt x="2665124" y="1433083"/>
                  <a:pt x="2677558" y="1433280"/>
                </a:cubicBezTo>
                <a:cubicBezTo>
                  <a:pt x="2686024" y="1433069"/>
                  <a:pt x="2693892" y="1431593"/>
                  <a:pt x="2701158" y="1428851"/>
                </a:cubicBezTo>
                <a:cubicBezTo>
                  <a:pt x="2708426" y="1426109"/>
                  <a:pt x="2714304" y="1423367"/>
                  <a:pt x="2718792" y="1420625"/>
                </a:cubicBezTo>
                <a:cubicBezTo>
                  <a:pt x="2723281" y="1417884"/>
                  <a:pt x="2725591" y="1416407"/>
                  <a:pt x="2725722" y="1416196"/>
                </a:cubicBezTo>
                <a:lnTo>
                  <a:pt x="2736075" y="1445458"/>
                </a:lnTo>
                <a:cubicBezTo>
                  <a:pt x="2735955" y="1445710"/>
                  <a:pt x="2733217" y="1447473"/>
                  <a:pt x="2727861" y="1450746"/>
                </a:cubicBezTo>
                <a:cubicBezTo>
                  <a:pt x="2722506" y="1454020"/>
                  <a:pt x="2715252" y="1457294"/>
                  <a:pt x="2706102" y="1460567"/>
                </a:cubicBezTo>
                <a:cubicBezTo>
                  <a:pt x="2696951" y="1463841"/>
                  <a:pt x="2686623" y="1465604"/>
                  <a:pt x="2675118" y="1465856"/>
                </a:cubicBezTo>
                <a:cubicBezTo>
                  <a:pt x="2650764" y="1465420"/>
                  <a:pt x="2632110" y="1458985"/>
                  <a:pt x="2619156" y="1446553"/>
                </a:cubicBezTo>
                <a:cubicBezTo>
                  <a:pt x="2606203" y="1434121"/>
                  <a:pt x="2599667" y="1418307"/>
                  <a:pt x="2599547" y="1399112"/>
                </a:cubicBezTo>
                <a:cubicBezTo>
                  <a:pt x="2599701" y="1381329"/>
                  <a:pt x="2603657" y="1365224"/>
                  <a:pt x="2611414" y="1350796"/>
                </a:cubicBezTo>
                <a:cubicBezTo>
                  <a:pt x="2619172" y="1336368"/>
                  <a:pt x="2629810" y="1324868"/>
                  <a:pt x="2643328" y="1316299"/>
                </a:cubicBezTo>
                <a:cubicBezTo>
                  <a:pt x="2656846" y="1307729"/>
                  <a:pt x="2672322" y="1303339"/>
                  <a:pt x="2689756" y="1303131"/>
                </a:cubicBezTo>
                <a:close/>
                <a:moveTo>
                  <a:pt x="2378863" y="1303131"/>
                </a:moveTo>
                <a:cubicBezTo>
                  <a:pt x="2388187" y="1303061"/>
                  <a:pt x="2397068" y="1304486"/>
                  <a:pt x="2405508" y="1307405"/>
                </a:cubicBezTo>
                <a:cubicBezTo>
                  <a:pt x="2413948" y="1310325"/>
                  <a:pt x="2420863" y="1315157"/>
                  <a:pt x="2426254" y="1321903"/>
                </a:cubicBezTo>
                <a:cubicBezTo>
                  <a:pt x="2431646" y="1328649"/>
                  <a:pt x="2434432" y="1337726"/>
                  <a:pt x="2434612" y="1349135"/>
                </a:cubicBezTo>
                <a:cubicBezTo>
                  <a:pt x="2434454" y="1355446"/>
                  <a:pt x="2433349" y="1363362"/>
                  <a:pt x="2431297" y="1372884"/>
                </a:cubicBezTo>
                <a:cubicBezTo>
                  <a:pt x="2429244" y="1382406"/>
                  <a:pt x="2427192" y="1391673"/>
                  <a:pt x="2425139" y="1400686"/>
                </a:cubicBezTo>
                <a:cubicBezTo>
                  <a:pt x="2423086" y="1409699"/>
                  <a:pt x="2421981" y="1416598"/>
                  <a:pt x="2421824" y="1421382"/>
                </a:cubicBezTo>
                <a:cubicBezTo>
                  <a:pt x="2421874" y="1426041"/>
                  <a:pt x="2423067" y="1429308"/>
                  <a:pt x="2425402" y="1431182"/>
                </a:cubicBezTo>
                <a:cubicBezTo>
                  <a:pt x="2427736" y="1433057"/>
                  <a:pt x="2430908" y="1433960"/>
                  <a:pt x="2434917" y="1433890"/>
                </a:cubicBezTo>
                <a:cubicBezTo>
                  <a:pt x="2436797" y="1433864"/>
                  <a:pt x="2438372" y="1433763"/>
                  <a:pt x="2439642" y="1433585"/>
                </a:cubicBezTo>
                <a:cubicBezTo>
                  <a:pt x="2440912" y="1433407"/>
                  <a:pt x="2441572" y="1433305"/>
                  <a:pt x="2441623" y="1433280"/>
                </a:cubicBezTo>
                <a:lnTo>
                  <a:pt x="2436136" y="1462199"/>
                </a:lnTo>
                <a:cubicBezTo>
                  <a:pt x="2436168" y="1462237"/>
                  <a:pt x="2434886" y="1462390"/>
                  <a:pt x="2432292" y="1462656"/>
                </a:cubicBezTo>
                <a:cubicBezTo>
                  <a:pt x="2429696" y="1462922"/>
                  <a:pt x="2425598" y="1463074"/>
                  <a:pt x="2419996" y="1463113"/>
                </a:cubicBezTo>
                <a:cubicBezTo>
                  <a:pt x="2411178" y="1463373"/>
                  <a:pt x="2403309" y="1461711"/>
                  <a:pt x="2396390" y="1458128"/>
                </a:cubicBezTo>
                <a:cubicBezTo>
                  <a:pt x="2389470" y="1454546"/>
                  <a:pt x="2385255" y="1447482"/>
                  <a:pt x="2383742" y="1436938"/>
                </a:cubicBezTo>
                <a:lnTo>
                  <a:pt x="2383132" y="1436938"/>
                </a:lnTo>
                <a:cubicBezTo>
                  <a:pt x="2383198" y="1437295"/>
                  <a:pt x="2381169" y="1439794"/>
                  <a:pt x="2377044" y="1444435"/>
                </a:cubicBezTo>
                <a:cubicBezTo>
                  <a:pt x="2372920" y="1449076"/>
                  <a:pt x="2366915" y="1453717"/>
                  <a:pt x="2359029" y="1458358"/>
                </a:cubicBezTo>
                <a:cubicBezTo>
                  <a:pt x="2351144" y="1463000"/>
                  <a:pt x="2341592" y="1465499"/>
                  <a:pt x="2330374" y="1465856"/>
                </a:cubicBezTo>
                <a:cubicBezTo>
                  <a:pt x="2318126" y="1465850"/>
                  <a:pt x="2307745" y="1462513"/>
                  <a:pt x="2299231" y="1455846"/>
                </a:cubicBezTo>
                <a:cubicBezTo>
                  <a:pt x="2290717" y="1449178"/>
                  <a:pt x="2286276" y="1439215"/>
                  <a:pt x="2285908" y="1425956"/>
                </a:cubicBezTo>
                <a:cubicBezTo>
                  <a:pt x="2286123" y="1414200"/>
                  <a:pt x="2289558" y="1404444"/>
                  <a:pt x="2296215" y="1396687"/>
                </a:cubicBezTo>
                <a:cubicBezTo>
                  <a:pt x="2302872" y="1388930"/>
                  <a:pt x="2311460" y="1382824"/>
                  <a:pt x="2321979" y="1378369"/>
                </a:cubicBezTo>
                <a:cubicBezTo>
                  <a:pt x="2332498" y="1373914"/>
                  <a:pt x="2343659" y="1370762"/>
                  <a:pt x="2355462" y="1368912"/>
                </a:cubicBezTo>
                <a:cubicBezTo>
                  <a:pt x="2367264" y="1367062"/>
                  <a:pt x="2378420" y="1366166"/>
                  <a:pt x="2388927" y="1366224"/>
                </a:cubicBezTo>
                <a:lnTo>
                  <a:pt x="2394416" y="1366224"/>
                </a:lnTo>
                <a:cubicBezTo>
                  <a:pt x="2394492" y="1365957"/>
                  <a:pt x="2394797" y="1364355"/>
                  <a:pt x="2395331" y="1361418"/>
                </a:cubicBezTo>
                <a:cubicBezTo>
                  <a:pt x="2395864" y="1358481"/>
                  <a:pt x="2396170" y="1355810"/>
                  <a:pt x="2396246" y="1353407"/>
                </a:cubicBezTo>
                <a:cubicBezTo>
                  <a:pt x="2396226" y="1347266"/>
                  <a:pt x="2394130" y="1342536"/>
                  <a:pt x="2389956" y="1339217"/>
                </a:cubicBezTo>
                <a:cubicBezTo>
                  <a:pt x="2385782" y="1335899"/>
                  <a:pt x="2379644" y="1334220"/>
                  <a:pt x="2371544" y="1334182"/>
                </a:cubicBezTo>
                <a:cubicBezTo>
                  <a:pt x="2363771" y="1334359"/>
                  <a:pt x="2356377" y="1335599"/>
                  <a:pt x="2349361" y="1337901"/>
                </a:cubicBezTo>
                <a:cubicBezTo>
                  <a:pt x="2342344" y="1340203"/>
                  <a:pt x="2336599" y="1342504"/>
                  <a:pt x="2332124" y="1344806"/>
                </a:cubicBezTo>
                <a:cubicBezTo>
                  <a:pt x="2327650" y="1347108"/>
                  <a:pt x="2325338" y="1348348"/>
                  <a:pt x="2325190" y="1348525"/>
                </a:cubicBezTo>
                <a:lnTo>
                  <a:pt x="2316358" y="1319874"/>
                </a:lnTo>
                <a:cubicBezTo>
                  <a:pt x="2316508" y="1319667"/>
                  <a:pt x="2319425" y="1318220"/>
                  <a:pt x="2325108" y="1315533"/>
                </a:cubicBezTo>
                <a:cubicBezTo>
                  <a:pt x="2330791" y="1312846"/>
                  <a:pt x="2338338" y="1310159"/>
                  <a:pt x="2347748" y="1307472"/>
                </a:cubicBezTo>
                <a:cubicBezTo>
                  <a:pt x="2357159" y="1304784"/>
                  <a:pt x="2367530" y="1303337"/>
                  <a:pt x="2378863" y="1303131"/>
                </a:cubicBezTo>
                <a:close/>
                <a:moveTo>
                  <a:pt x="2149049" y="1303131"/>
                </a:moveTo>
                <a:cubicBezTo>
                  <a:pt x="2158012" y="1303106"/>
                  <a:pt x="2166653" y="1304305"/>
                  <a:pt x="2174974" y="1306728"/>
                </a:cubicBezTo>
                <a:cubicBezTo>
                  <a:pt x="2183294" y="1309150"/>
                  <a:pt x="2189905" y="1312943"/>
                  <a:pt x="2194807" y="1318106"/>
                </a:cubicBezTo>
                <a:cubicBezTo>
                  <a:pt x="2199709" y="1323269"/>
                  <a:pt x="2201514" y="1329949"/>
                  <a:pt x="2200221" y="1338147"/>
                </a:cubicBezTo>
                <a:lnTo>
                  <a:pt x="2196868" y="1355222"/>
                </a:lnTo>
                <a:lnTo>
                  <a:pt x="2163672" y="1355222"/>
                </a:lnTo>
                <a:lnTo>
                  <a:pt x="2165194" y="1346075"/>
                </a:lnTo>
                <a:cubicBezTo>
                  <a:pt x="2165671" y="1340885"/>
                  <a:pt x="2163500" y="1337467"/>
                  <a:pt x="2158684" y="1335822"/>
                </a:cubicBezTo>
                <a:cubicBezTo>
                  <a:pt x="2153867" y="1334176"/>
                  <a:pt x="2149028" y="1333427"/>
                  <a:pt x="2144167" y="1333573"/>
                </a:cubicBezTo>
                <a:cubicBezTo>
                  <a:pt x="2136374" y="1333573"/>
                  <a:pt x="2129991" y="1334945"/>
                  <a:pt x="2125020" y="1337689"/>
                </a:cubicBezTo>
                <a:cubicBezTo>
                  <a:pt x="2120049" y="1340434"/>
                  <a:pt x="2117481" y="1344550"/>
                  <a:pt x="2117316" y="1350038"/>
                </a:cubicBezTo>
                <a:cubicBezTo>
                  <a:pt x="2117697" y="1356422"/>
                  <a:pt x="2121506" y="1361226"/>
                  <a:pt x="2128746" y="1364450"/>
                </a:cubicBezTo>
                <a:cubicBezTo>
                  <a:pt x="2135985" y="1367675"/>
                  <a:pt x="2144366" y="1370811"/>
                  <a:pt x="2153892" y="1373860"/>
                </a:cubicBezTo>
                <a:cubicBezTo>
                  <a:pt x="2163416" y="1376908"/>
                  <a:pt x="2171798" y="1381359"/>
                  <a:pt x="2179038" y="1387214"/>
                </a:cubicBezTo>
                <a:cubicBezTo>
                  <a:pt x="2186277" y="1393068"/>
                  <a:pt x="2190086" y="1401817"/>
                  <a:pt x="2190468" y="1413460"/>
                </a:cubicBezTo>
                <a:cubicBezTo>
                  <a:pt x="2190095" y="1429510"/>
                  <a:pt x="2183304" y="1442205"/>
                  <a:pt x="2170095" y="1451544"/>
                </a:cubicBezTo>
                <a:cubicBezTo>
                  <a:pt x="2156887" y="1460883"/>
                  <a:pt x="2139497" y="1465653"/>
                  <a:pt x="2117926" y="1465856"/>
                </a:cubicBezTo>
                <a:cubicBezTo>
                  <a:pt x="2108753" y="1465912"/>
                  <a:pt x="2099318" y="1464649"/>
                  <a:pt x="2089623" y="1462067"/>
                </a:cubicBezTo>
                <a:cubicBezTo>
                  <a:pt x="2079928" y="1459485"/>
                  <a:pt x="2072026" y="1455244"/>
                  <a:pt x="2065918" y="1449345"/>
                </a:cubicBezTo>
                <a:cubicBezTo>
                  <a:pt x="2059809" y="1443446"/>
                  <a:pt x="2057549" y="1435550"/>
                  <a:pt x="2059137" y="1425657"/>
                </a:cubicBezTo>
                <a:lnTo>
                  <a:pt x="2062185" y="1410411"/>
                </a:lnTo>
                <a:lnTo>
                  <a:pt x="2095088" y="1410411"/>
                </a:lnTo>
                <a:lnTo>
                  <a:pt x="2093565" y="1418339"/>
                </a:lnTo>
                <a:cubicBezTo>
                  <a:pt x="2092762" y="1423257"/>
                  <a:pt x="2094030" y="1426972"/>
                  <a:pt x="2097366" y="1429485"/>
                </a:cubicBezTo>
                <a:cubicBezTo>
                  <a:pt x="2100703" y="1431998"/>
                  <a:pt x="2104835" y="1433680"/>
                  <a:pt x="2109763" y="1434533"/>
                </a:cubicBezTo>
                <a:cubicBezTo>
                  <a:pt x="2114691" y="1435385"/>
                  <a:pt x="2119141" y="1435781"/>
                  <a:pt x="2123113" y="1435719"/>
                </a:cubicBezTo>
                <a:cubicBezTo>
                  <a:pt x="2132210" y="1435636"/>
                  <a:pt x="2139342" y="1433972"/>
                  <a:pt x="2144510" y="1430726"/>
                </a:cubicBezTo>
                <a:cubicBezTo>
                  <a:pt x="2149678" y="1427480"/>
                  <a:pt x="2152310" y="1423147"/>
                  <a:pt x="2152406" y="1417729"/>
                </a:cubicBezTo>
                <a:cubicBezTo>
                  <a:pt x="2152026" y="1411562"/>
                  <a:pt x="2148232" y="1406820"/>
                  <a:pt x="2141023" y="1403503"/>
                </a:cubicBezTo>
                <a:cubicBezTo>
                  <a:pt x="2133814" y="1400185"/>
                  <a:pt x="2125468" y="1396873"/>
                  <a:pt x="2115982" y="1393565"/>
                </a:cubicBezTo>
                <a:cubicBezTo>
                  <a:pt x="2106497" y="1390257"/>
                  <a:pt x="2098150" y="1385534"/>
                  <a:pt x="2090941" y="1379396"/>
                </a:cubicBezTo>
                <a:cubicBezTo>
                  <a:pt x="2083732" y="1373258"/>
                  <a:pt x="2079938" y="1364285"/>
                  <a:pt x="2079558" y="1352478"/>
                </a:cubicBezTo>
                <a:cubicBezTo>
                  <a:pt x="2079772" y="1341221"/>
                  <a:pt x="2083202" y="1331946"/>
                  <a:pt x="2089846" y="1324652"/>
                </a:cubicBezTo>
                <a:cubicBezTo>
                  <a:pt x="2096490" y="1317359"/>
                  <a:pt x="2105067" y="1311944"/>
                  <a:pt x="2115576" y="1308408"/>
                </a:cubicBezTo>
                <a:cubicBezTo>
                  <a:pt x="2126085" y="1304873"/>
                  <a:pt x="2137242" y="1303114"/>
                  <a:pt x="2149049" y="1303131"/>
                </a:cubicBezTo>
                <a:close/>
                <a:moveTo>
                  <a:pt x="1984906" y="1303131"/>
                </a:moveTo>
                <a:cubicBezTo>
                  <a:pt x="2005616" y="1303427"/>
                  <a:pt x="2021105" y="1308922"/>
                  <a:pt x="2031373" y="1319616"/>
                </a:cubicBezTo>
                <a:cubicBezTo>
                  <a:pt x="2041641" y="1330309"/>
                  <a:pt x="2046768" y="1344421"/>
                  <a:pt x="2046754" y="1361951"/>
                </a:cubicBezTo>
                <a:cubicBezTo>
                  <a:pt x="2046539" y="1368982"/>
                  <a:pt x="2045676" y="1375326"/>
                  <a:pt x="2044166" y="1380982"/>
                </a:cubicBezTo>
                <a:cubicBezTo>
                  <a:pt x="2042656" y="1386638"/>
                  <a:pt x="2041794" y="1389631"/>
                  <a:pt x="2041578" y="1389961"/>
                </a:cubicBezTo>
                <a:lnTo>
                  <a:pt x="1934588" y="1389961"/>
                </a:lnTo>
                <a:cubicBezTo>
                  <a:pt x="1934550" y="1390024"/>
                  <a:pt x="1934398" y="1390812"/>
                  <a:pt x="1934131" y="1392325"/>
                </a:cubicBezTo>
                <a:cubicBezTo>
                  <a:pt x="1933864" y="1393837"/>
                  <a:pt x="1933712" y="1395693"/>
                  <a:pt x="1933674" y="1397892"/>
                </a:cubicBezTo>
                <a:cubicBezTo>
                  <a:pt x="1933756" y="1408309"/>
                  <a:pt x="1937174" y="1416762"/>
                  <a:pt x="1943928" y="1423251"/>
                </a:cubicBezTo>
                <a:cubicBezTo>
                  <a:pt x="1950681" y="1429740"/>
                  <a:pt x="1960274" y="1433083"/>
                  <a:pt x="1972708" y="1433280"/>
                </a:cubicBezTo>
                <a:cubicBezTo>
                  <a:pt x="1981175" y="1433069"/>
                  <a:pt x="1989042" y="1431593"/>
                  <a:pt x="1996309" y="1428851"/>
                </a:cubicBezTo>
                <a:cubicBezTo>
                  <a:pt x="2003576" y="1426109"/>
                  <a:pt x="2009454" y="1423367"/>
                  <a:pt x="2013942" y="1420625"/>
                </a:cubicBezTo>
                <a:cubicBezTo>
                  <a:pt x="2018431" y="1417884"/>
                  <a:pt x="2020741" y="1416407"/>
                  <a:pt x="2020872" y="1416196"/>
                </a:cubicBezTo>
                <a:lnTo>
                  <a:pt x="2031225" y="1445458"/>
                </a:lnTo>
                <a:cubicBezTo>
                  <a:pt x="2031105" y="1445710"/>
                  <a:pt x="2028367" y="1447473"/>
                  <a:pt x="2023011" y="1450746"/>
                </a:cubicBezTo>
                <a:cubicBezTo>
                  <a:pt x="2017656" y="1454020"/>
                  <a:pt x="2010402" y="1457294"/>
                  <a:pt x="2001252" y="1460567"/>
                </a:cubicBezTo>
                <a:cubicBezTo>
                  <a:pt x="1992101" y="1463841"/>
                  <a:pt x="1981773" y="1465604"/>
                  <a:pt x="1970268" y="1465856"/>
                </a:cubicBezTo>
                <a:cubicBezTo>
                  <a:pt x="1945914" y="1465420"/>
                  <a:pt x="1927260" y="1458985"/>
                  <a:pt x="1914306" y="1446553"/>
                </a:cubicBezTo>
                <a:cubicBezTo>
                  <a:pt x="1901353" y="1434121"/>
                  <a:pt x="1894817" y="1418307"/>
                  <a:pt x="1894697" y="1399112"/>
                </a:cubicBezTo>
                <a:cubicBezTo>
                  <a:pt x="1894851" y="1381329"/>
                  <a:pt x="1898807" y="1365224"/>
                  <a:pt x="1906564" y="1350796"/>
                </a:cubicBezTo>
                <a:cubicBezTo>
                  <a:pt x="1914322" y="1336368"/>
                  <a:pt x="1924960" y="1324868"/>
                  <a:pt x="1938478" y="1316299"/>
                </a:cubicBezTo>
                <a:cubicBezTo>
                  <a:pt x="1951996" y="1307729"/>
                  <a:pt x="1967472" y="1303339"/>
                  <a:pt x="1984906" y="1303131"/>
                </a:cubicBezTo>
                <a:close/>
                <a:moveTo>
                  <a:pt x="1699156" y="1303131"/>
                </a:moveTo>
                <a:cubicBezTo>
                  <a:pt x="1719866" y="1303427"/>
                  <a:pt x="1735355" y="1308922"/>
                  <a:pt x="1745623" y="1319616"/>
                </a:cubicBezTo>
                <a:cubicBezTo>
                  <a:pt x="1755891" y="1330309"/>
                  <a:pt x="1761018" y="1344421"/>
                  <a:pt x="1761004" y="1361951"/>
                </a:cubicBezTo>
                <a:cubicBezTo>
                  <a:pt x="1760789" y="1368982"/>
                  <a:pt x="1759926" y="1375326"/>
                  <a:pt x="1758416" y="1380982"/>
                </a:cubicBezTo>
                <a:cubicBezTo>
                  <a:pt x="1756906" y="1386638"/>
                  <a:pt x="1756044" y="1389631"/>
                  <a:pt x="1755828" y="1389961"/>
                </a:cubicBezTo>
                <a:lnTo>
                  <a:pt x="1648838" y="1389961"/>
                </a:lnTo>
                <a:cubicBezTo>
                  <a:pt x="1648800" y="1390024"/>
                  <a:pt x="1648648" y="1390812"/>
                  <a:pt x="1648381" y="1392325"/>
                </a:cubicBezTo>
                <a:cubicBezTo>
                  <a:pt x="1648114" y="1393837"/>
                  <a:pt x="1647962" y="1395693"/>
                  <a:pt x="1647924" y="1397892"/>
                </a:cubicBezTo>
                <a:cubicBezTo>
                  <a:pt x="1648006" y="1408309"/>
                  <a:pt x="1651424" y="1416762"/>
                  <a:pt x="1658178" y="1423251"/>
                </a:cubicBezTo>
                <a:cubicBezTo>
                  <a:pt x="1664931" y="1429740"/>
                  <a:pt x="1674524" y="1433083"/>
                  <a:pt x="1686958" y="1433280"/>
                </a:cubicBezTo>
                <a:cubicBezTo>
                  <a:pt x="1695425" y="1433069"/>
                  <a:pt x="1703292" y="1431593"/>
                  <a:pt x="1710559" y="1428851"/>
                </a:cubicBezTo>
                <a:cubicBezTo>
                  <a:pt x="1717826" y="1426109"/>
                  <a:pt x="1723703" y="1423367"/>
                  <a:pt x="1728192" y="1420625"/>
                </a:cubicBezTo>
                <a:cubicBezTo>
                  <a:pt x="1732681" y="1417884"/>
                  <a:pt x="1734991" y="1416407"/>
                  <a:pt x="1735122" y="1416196"/>
                </a:cubicBezTo>
                <a:lnTo>
                  <a:pt x="1745475" y="1445458"/>
                </a:lnTo>
                <a:cubicBezTo>
                  <a:pt x="1745355" y="1445710"/>
                  <a:pt x="1742617" y="1447473"/>
                  <a:pt x="1737261" y="1450746"/>
                </a:cubicBezTo>
                <a:cubicBezTo>
                  <a:pt x="1731906" y="1454020"/>
                  <a:pt x="1724652" y="1457294"/>
                  <a:pt x="1715502" y="1460567"/>
                </a:cubicBezTo>
                <a:cubicBezTo>
                  <a:pt x="1706351" y="1463841"/>
                  <a:pt x="1696023" y="1465604"/>
                  <a:pt x="1684518" y="1465856"/>
                </a:cubicBezTo>
                <a:cubicBezTo>
                  <a:pt x="1660164" y="1465420"/>
                  <a:pt x="1641510" y="1458985"/>
                  <a:pt x="1628556" y="1446553"/>
                </a:cubicBezTo>
                <a:cubicBezTo>
                  <a:pt x="1615603" y="1434121"/>
                  <a:pt x="1609067" y="1418307"/>
                  <a:pt x="1608947" y="1399112"/>
                </a:cubicBezTo>
                <a:cubicBezTo>
                  <a:pt x="1609101" y="1381329"/>
                  <a:pt x="1613057" y="1365224"/>
                  <a:pt x="1620814" y="1350796"/>
                </a:cubicBezTo>
                <a:cubicBezTo>
                  <a:pt x="1628572" y="1336368"/>
                  <a:pt x="1639210" y="1324868"/>
                  <a:pt x="1652728" y="1316299"/>
                </a:cubicBezTo>
                <a:cubicBezTo>
                  <a:pt x="1666246" y="1307729"/>
                  <a:pt x="1681722" y="1303339"/>
                  <a:pt x="1699156" y="1303131"/>
                </a:cubicBezTo>
                <a:close/>
                <a:moveTo>
                  <a:pt x="1331113" y="1303131"/>
                </a:moveTo>
                <a:cubicBezTo>
                  <a:pt x="1340437" y="1303061"/>
                  <a:pt x="1349319" y="1304486"/>
                  <a:pt x="1357758" y="1307405"/>
                </a:cubicBezTo>
                <a:cubicBezTo>
                  <a:pt x="1366198" y="1310325"/>
                  <a:pt x="1373113" y="1315157"/>
                  <a:pt x="1378505" y="1321903"/>
                </a:cubicBezTo>
                <a:cubicBezTo>
                  <a:pt x="1383896" y="1328649"/>
                  <a:pt x="1386682" y="1337726"/>
                  <a:pt x="1386862" y="1349135"/>
                </a:cubicBezTo>
                <a:cubicBezTo>
                  <a:pt x="1386704" y="1355446"/>
                  <a:pt x="1385599" y="1363362"/>
                  <a:pt x="1383547" y="1372884"/>
                </a:cubicBezTo>
                <a:cubicBezTo>
                  <a:pt x="1381494" y="1382406"/>
                  <a:pt x="1379442" y="1391673"/>
                  <a:pt x="1377389" y="1400686"/>
                </a:cubicBezTo>
                <a:cubicBezTo>
                  <a:pt x="1375337" y="1409699"/>
                  <a:pt x="1374231" y="1416598"/>
                  <a:pt x="1374074" y="1421382"/>
                </a:cubicBezTo>
                <a:cubicBezTo>
                  <a:pt x="1374124" y="1426041"/>
                  <a:pt x="1375317" y="1429308"/>
                  <a:pt x="1377652" y="1431182"/>
                </a:cubicBezTo>
                <a:cubicBezTo>
                  <a:pt x="1379986" y="1433057"/>
                  <a:pt x="1383158" y="1433960"/>
                  <a:pt x="1387167" y="1433890"/>
                </a:cubicBezTo>
                <a:cubicBezTo>
                  <a:pt x="1389047" y="1433864"/>
                  <a:pt x="1390622" y="1433763"/>
                  <a:pt x="1391892" y="1433585"/>
                </a:cubicBezTo>
                <a:cubicBezTo>
                  <a:pt x="1393162" y="1433407"/>
                  <a:pt x="1393822" y="1433305"/>
                  <a:pt x="1393873" y="1433280"/>
                </a:cubicBezTo>
                <a:lnTo>
                  <a:pt x="1388386" y="1462199"/>
                </a:lnTo>
                <a:cubicBezTo>
                  <a:pt x="1388418" y="1462237"/>
                  <a:pt x="1387136" y="1462390"/>
                  <a:pt x="1384541" y="1462656"/>
                </a:cubicBezTo>
                <a:cubicBezTo>
                  <a:pt x="1381946" y="1462922"/>
                  <a:pt x="1377848" y="1463074"/>
                  <a:pt x="1372246" y="1463113"/>
                </a:cubicBezTo>
                <a:cubicBezTo>
                  <a:pt x="1363428" y="1463373"/>
                  <a:pt x="1355559" y="1461711"/>
                  <a:pt x="1348640" y="1458128"/>
                </a:cubicBezTo>
                <a:cubicBezTo>
                  <a:pt x="1341721" y="1454546"/>
                  <a:pt x="1337505" y="1447482"/>
                  <a:pt x="1335992" y="1436938"/>
                </a:cubicBezTo>
                <a:lnTo>
                  <a:pt x="1335383" y="1436938"/>
                </a:lnTo>
                <a:cubicBezTo>
                  <a:pt x="1335449" y="1437295"/>
                  <a:pt x="1333419" y="1439794"/>
                  <a:pt x="1329295" y="1444435"/>
                </a:cubicBezTo>
                <a:cubicBezTo>
                  <a:pt x="1325170" y="1449076"/>
                  <a:pt x="1319165" y="1453717"/>
                  <a:pt x="1311279" y="1458358"/>
                </a:cubicBezTo>
                <a:cubicBezTo>
                  <a:pt x="1303394" y="1463000"/>
                  <a:pt x="1293842" y="1465499"/>
                  <a:pt x="1282624" y="1465856"/>
                </a:cubicBezTo>
                <a:cubicBezTo>
                  <a:pt x="1270376" y="1465850"/>
                  <a:pt x="1259995" y="1462513"/>
                  <a:pt x="1251481" y="1455846"/>
                </a:cubicBezTo>
                <a:cubicBezTo>
                  <a:pt x="1242967" y="1449178"/>
                  <a:pt x="1238526" y="1439215"/>
                  <a:pt x="1238158" y="1425956"/>
                </a:cubicBezTo>
                <a:cubicBezTo>
                  <a:pt x="1238373" y="1414200"/>
                  <a:pt x="1241809" y="1404444"/>
                  <a:pt x="1248465" y="1396687"/>
                </a:cubicBezTo>
                <a:cubicBezTo>
                  <a:pt x="1255122" y="1388930"/>
                  <a:pt x="1263710" y="1382824"/>
                  <a:pt x="1274229" y="1378369"/>
                </a:cubicBezTo>
                <a:cubicBezTo>
                  <a:pt x="1284748" y="1373914"/>
                  <a:pt x="1295909" y="1370762"/>
                  <a:pt x="1307712" y="1368912"/>
                </a:cubicBezTo>
                <a:cubicBezTo>
                  <a:pt x="1319514" y="1367062"/>
                  <a:pt x="1330669" y="1366166"/>
                  <a:pt x="1341177" y="1366224"/>
                </a:cubicBezTo>
                <a:lnTo>
                  <a:pt x="1346666" y="1366224"/>
                </a:lnTo>
                <a:cubicBezTo>
                  <a:pt x="1346743" y="1365957"/>
                  <a:pt x="1347047" y="1364355"/>
                  <a:pt x="1347581" y="1361418"/>
                </a:cubicBezTo>
                <a:cubicBezTo>
                  <a:pt x="1348115" y="1358481"/>
                  <a:pt x="1348420" y="1355810"/>
                  <a:pt x="1348496" y="1353407"/>
                </a:cubicBezTo>
                <a:cubicBezTo>
                  <a:pt x="1348477" y="1347266"/>
                  <a:pt x="1346380" y="1342536"/>
                  <a:pt x="1342206" y="1339217"/>
                </a:cubicBezTo>
                <a:cubicBezTo>
                  <a:pt x="1338032" y="1335899"/>
                  <a:pt x="1331895" y="1334220"/>
                  <a:pt x="1323794" y="1334182"/>
                </a:cubicBezTo>
                <a:cubicBezTo>
                  <a:pt x="1316021" y="1334359"/>
                  <a:pt x="1308627" y="1335599"/>
                  <a:pt x="1301611" y="1337901"/>
                </a:cubicBezTo>
                <a:cubicBezTo>
                  <a:pt x="1294595" y="1340203"/>
                  <a:pt x="1288850" y="1342504"/>
                  <a:pt x="1284375" y="1344806"/>
                </a:cubicBezTo>
                <a:cubicBezTo>
                  <a:pt x="1279900" y="1347108"/>
                  <a:pt x="1277588" y="1348348"/>
                  <a:pt x="1277440" y="1348525"/>
                </a:cubicBezTo>
                <a:lnTo>
                  <a:pt x="1268608" y="1319874"/>
                </a:lnTo>
                <a:cubicBezTo>
                  <a:pt x="1268758" y="1319667"/>
                  <a:pt x="1271675" y="1318220"/>
                  <a:pt x="1277358" y="1315533"/>
                </a:cubicBezTo>
                <a:cubicBezTo>
                  <a:pt x="1283041" y="1312846"/>
                  <a:pt x="1290588" y="1310159"/>
                  <a:pt x="1299999" y="1307472"/>
                </a:cubicBezTo>
                <a:cubicBezTo>
                  <a:pt x="1309409" y="1304784"/>
                  <a:pt x="1319781" y="1303337"/>
                  <a:pt x="1331113" y="1303131"/>
                </a:cubicBezTo>
                <a:close/>
                <a:moveTo>
                  <a:pt x="698434" y="1303131"/>
                </a:moveTo>
                <a:cubicBezTo>
                  <a:pt x="709343" y="1303156"/>
                  <a:pt x="718080" y="1306150"/>
                  <a:pt x="724646" y="1312113"/>
                </a:cubicBezTo>
                <a:cubicBezTo>
                  <a:pt x="731212" y="1318075"/>
                  <a:pt x="735073" y="1326854"/>
                  <a:pt x="736229" y="1338449"/>
                </a:cubicBezTo>
                <a:lnTo>
                  <a:pt x="736838" y="1338449"/>
                </a:lnTo>
                <a:cubicBezTo>
                  <a:pt x="742883" y="1328453"/>
                  <a:pt x="750910" y="1320130"/>
                  <a:pt x="760918" y="1313483"/>
                </a:cubicBezTo>
                <a:cubicBezTo>
                  <a:pt x="770925" y="1306835"/>
                  <a:pt x="782304" y="1303384"/>
                  <a:pt x="795055" y="1303131"/>
                </a:cubicBezTo>
                <a:cubicBezTo>
                  <a:pt x="807890" y="1303162"/>
                  <a:pt x="818155" y="1306753"/>
                  <a:pt x="825851" y="1313902"/>
                </a:cubicBezTo>
                <a:cubicBezTo>
                  <a:pt x="833546" y="1321052"/>
                  <a:pt x="837492" y="1331571"/>
                  <a:pt x="837689" y="1345460"/>
                </a:cubicBezTo>
                <a:cubicBezTo>
                  <a:pt x="837535" y="1351922"/>
                  <a:pt x="836456" y="1360265"/>
                  <a:pt x="834452" y="1370488"/>
                </a:cubicBezTo>
                <a:cubicBezTo>
                  <a:pt x="832448" y="1380712"/>
                  <a:pt x="830443" y="1390615"/>
                  <a:pt x="828437" y="1400198"/>
                </a:cubicBezTo>
                <a:cubicBezTo>
                  <a:pt x="826432" y="1409781"/>
                  <a:pt x="825350" y="1416845"/>
                  <a:pt x="825192" y="1421388"/>
                </a:cubicBezTo>
                <a:cubicBezTo>
                  <a:pt x="825230" y="1426178"/>
                  <a:pt x="826373" y="1429481"/>
                  <a:pt x="828621" y="1431298"/>
                </a:cubicBezTo>
                <a:cubicBezTo>
                  <a:pt x="830869" y="1433115"/>
                  <a:pt x="833993" y="1433979"/>
                  <a:pt x="837994" y="1433890"/>
                </a:cubicBezTo>
                <a:cubicBezTo>
                  <a:pt x="839873" y="1433864"/>
                  <a:pt x="841448" y="1433763"/>
                  <a:pt x="842718" y="1433585"/>
                </a:cubicBezTo>
                <a:cubicBezTo>
                  <a:pt x="843988" y="1433407"/>
                  <a:pt x="844649" y="1433305"/>
                  <a:pt x="844699" y="1433280"/>
                </a:cubicBezTo>
                <a:lnTo>
                  <a:pt x="839213" y="1462199"/>
                </a:lnTo>
                <a:cubicBezTo>
                  <a:pt x="839168" y="1462237"/>
                  <a:pt x="837810" y="1462390"/>
                  <a:pt x="835136" y="1462656"/>
                </a:cubicBezTo>
                <a:cubicBezTo>
                  <a:pt x="832463" y="1462922"/>
                  <a:pt x="828742" y="1463074"/>
                  <a:pt x="823974" y="1463113"/>
                </a:cubicBezTo>
                <a:cubicBezTo>
                  <a:pt x="818320" y="1463259"/>
                  <a:pt x="812542" y="1462662"/>
                  <a:pt x="806640" y="1461320"/>
                </a:cubicBezTo>
                <a:cubicBezTo>
                  <a:pt x="800737" y="1459978"/>
                  <a:pt x="795749" y="1457012"/>
                  <a:pt x="791674" y="1452423"/>
                </a:cubicBezTo>
                <a:cubicBezTo>
                  <a:pt x="787598" y="1447834"/>
                  <a:pt x="785474" y="1440741"/>
                  <a:pt x="785302" y="1431146"/>
                </a:cubicBezTo>
                <a:cubicBezTo>
                  <a:pt x="785452" y="1425571"/>
                  <a:pt x="786504" y="1417782"/>
                  <a:pt x="788460" y="1407780"/>
                </a:cubicBezTo>
                <a:cubicBezTo>
                  <a:pt x="790415" y="1397777"/>
                  <a:pt x="792371" y="1387910"/>
                  <a:pt x="794327" y="1378178"/>
                </a:cubicBezTo>
                <a:cubicBezTo>
                  <a:pt x="796284" y="1368446"/>
                  <a:pt x="797339" y="1361197"/>
                  <a:pt x="797493" y="1356433"/>
                </a:cubicBezTo>
                <a:cubicBezTo>
                  <a:pt x="797627" y="1350883"/>
                  <a:pt x="796370" y="1346514"/>
                  <a:pt x="793722" y="1343326"/>
                </a:cubicBezTo>
                <a:cubicBezTo>
                  <a:pt x="791074" y="1340138"/>
                  <a:pt x="786235" y="1338513"/>
                  <a:pt x="779205" y="1338449"/>
                </a:cubicBezTo>
                <a:cubicBezTo>
                  <a:pt x="770837" y="1338609"/>
                  <a:pt x="763326" y="1341304"/>
                  <a:pt x="756673" y="1346532"/>
                </a:cubicBezTo>
                <a:cubicBezTo>
                  <a:pt x="750020" y="1351761"/>
                  <a:pt x="744451" y="1358564"/>
                  <a:pt x="739965" y="1366943"/>
                </a:cubicBezTo>
                <a:cubicBezTo>
                  <a:pt x="735480" y="1375321"/>
                  <a:pt x="732304" y="1384314"/>
                  <a:pt x="730437" y="1393923"/>
                </a:cubicBezTo>
                <a:lnTo>
                  <a:pt x="717331" y="1462198"/>
                </a:lnTo>
                <a:lnTo>
                  <a:pt x="678622" y="1462198"/>
                </a:lnTo>
                <a:lnTo>
                  <a:pt x="696605" y="1369539"/>
                </a:lnTo>
                <a:cubicBezTo>
                  <a:pt x="697081" y="1366942"/>
                  <a:pt x="697500" y="1364440"/>
                  <a:pt x="697862" y="1362033"/>
                </a:cubicBezTo>
                <a:cubicBezTo>
                  <a:pt x="698224" y="1359627"/>
                  <a:pt x="698414" y="1357353"/>
                  <a:pt x="698434" y="1355213"/>
                </a:cubicBezTo>
                <a:cubicBezTo>
                  <a:pt x="698554" y="1350248"/>
                  <a:pt x="697322" y="1346234"/>
                  <a:pt x="694738" y="1343174"/>
                </a:cubicBezTo>
                <a:cubicBezTo>
                  <a:pt x="692153" y="1340113"/>
                  <a:pt x="687492" y="1338538"/>
                  <a:pt x="680755" y="1338449"/>
                </a:cubicBezTo>
                <a:cubicBezTo>
                  <a:pt x="671888" y="1338636"/>
                  <a:pt x="664019" y="1341514"/>
                  <a:pt x="657150" y="1347085"/>
                </a:cubicBezTo>
                <a:cubicBezTo>
                  <a:pt x="650281" y="1352656"/>
                  <a:pt x="644580" y="1359802"/>
                  <a:pt x="640047" y="1368523"/>
                </a:cubicBezTo>
                <a:cubicBezTo>
                  <a:pt x="635515" y="1377244"/>
                  <a:pt x="632320" y="1386421"/>
                  <a:pt x="630463" y="1396057"/>
                </a:cubicBezTo>
                <a:lnTo>
                  <a:pt x="617662" y="1462198"/>
                </a:lnTo>
                <a:lnTo>
                  <a:pt x="578952" y="1462198"/>
                </a:lnTo>
                <a:lnTo>
                  <a:pt x="602422" y="1342107"/>
                </a:lnTo>
                <a:cubicBezTo>
                  <a:pt x="602745" y="1340107"/>
                  <a:pt x="602479" y="1338545"/>
                  <a:pt x="601621" y="1337421"/>
                </a:cubicBezTo>
                <a:cubicBezTo>
                  <a:pt x="600764" y="1336297"/>
                  <a:pt x="599202" y="1335725"/>
                  <a:pt x="596935" y="1335706"/>
                </a:cubicBezTo>
                <a:lnTo>
                  <a:pt x="579562" y="1335706"/>
                </a:lnTo>
                <a:lnTo>
                  <a:pt x="585048" y="1306788"/>
                </a:lnTo>
                <a:lnTo>
                  <a:pt x="625891" y="1306788"/>
                </a:lnTo>
                <a:cubicBezTo>
                  <a:pt x="632082" y="1306833"/>
                  <a:pt x="636540" y="1308038"/>
                  <a:pt x="639264" y="1310403"/>
                </a:cubicBezTo>
                <a:cubicBezTo>
                  <a:pt x="641988" y="1312768"/>
                  <a:pt x="643322" y="1316028"/>
                  <a:pt x="643265" y="1320182"/>
                </a:cubicBezTo>
                <a:cubicBezTo>
                  <a:pt x="643227" y="1322211"/>
                  <a:pt x="642846" y="1325001"/>
                  <a:pt x="642122" y="1328553"/>
                </a:cubicBezTo>
                <a:cubicBezTo>
                  <a:pt x="641398" y="1332105"/>
                  <a:pt x="640560" y="1335201"/>
                  <a:pt x="639607" y="1337840"/>
                </a:cubicBezTo>
                <a:lnTo>
                  <a:pt x="640217" y="1337840"/>
                </a:lnTo>
                <a:cubicBezTo>
                  <a:pt x="641726" y="1334824"/>
                  <a:pt x="645176" y="1330606"/>
                  <a:pt x="650569" y="1325188"/>
                </a:cubicBezTo>
                <a:cubicBezTo>
                  <a:pt x="655961" y="1319770"/>
                  <a:pt x="662776" y="1314808"/>
                  <a:pt x="671013" y="1310303"/>
                </a:cubicBezTo>
                <a:cubicBezTo>
                  <a:pt x="679250" y="1305798"/>
                  <a:pt x="688390" y="1303407"/>
                  <a:pt x="698434" y="1303131"/>
                </a:cubicBezTo>
                <a:close/>
                <a:moveTo>
                  <a:pt x="478659" y="1303131"/>
                </a:moveTo>
                <a:cubicBezTo>
                  <a:pt x="500536" y="1303434"/>
                  <a:pt x="518198" y="1309754"/>
                  <a:pt x="531646" y="1322089"/>
                </a:cubicBezTo>
                <a:cubicBezTo>
                  <a:pt x="545093" y="1334425"/>
                  <a:pt x="552010" y="1350958"/>
                  <a:pt x="552396" y="1371686"/>
                </a:cubicBezTo>
                <a:cubicBezTo>
                  <a:pt x="552115" y="1390032"/>
                  <a:pt x="547331" y="1406256"/>
                  <a:pt x="538045" y="1420359"/>
                </a:cubicBezTo>
                <a:cubicBezTo>
                  <a:pt x="528759" y="1434462"/>
                  <a:pt x="516661" y="1445532"/>
                  <a:pt x="501751" y="1453571"/>
                </a:cubicBezTo>
                <a:cubicBezTo>
                  <a:pt x="486841" y="1461609"/>
                  <a:pt x="470809" y="1465704"/>
                  <a:pt x="453655" y="1465856"/>
                </a:cubicBezTo>
                <a:cubicBezTo>
                  <a:pt x="431911" y="1465578"/>
                  <a:pt x="414287" y="1459284"/>
                  <a:pt x="400782" y="1446973"/>
                </a:cubicBezTo>
                <a:cubicBezTo>
                  <a:pt x="387277" y="1434663"/>
                  <a:pt x="380322" y="1418003"/>
                  <a:pt x="379918" y="1396995"/>
                </a:cubicBezTo>
                <a:cubicBezTo>
                  <a:pt x="380188" y="1378845"/>
                  <a:pt x="384926" y="1362738"/>
                  <a:pt x="394133" y="1348673"/>
                </a:cubicBezTo>
                <a:cubicBezTo>
                  <a:pt x="403340" y="1334607"/>
                  <a:pt x="415393" y="1323541"/>
                  <a:pt x="430292" y="1315472"/>
                </a:cubicBezTo>
                <a:cubicBezTo>
                  <a:pt x="445190" y="1307404"/>
                  <a:pt x="461313" y="1303290"/>
                  <a:pt x="478659" y="1303131"/>
                </a:cubicBezTo>
                <a:close/>
                <a:moveTo>
                  <a:pt x="1824565" y="1264421"/>
                </a:moveTo>
                <a:lnTo>
                  <a:pt x="1861741" y="1264421"/>
                </a:lnTo>
                <a:lnTo>
                  <a:pt x="1853511" y="1306788"/>
                </a:lnTo>
                <a:lnTo>
                  <a:pt x="1889173" y="1306788"/>
                </a:lnTo>
                <a:lnTo>
                  <a:pt x="1883686" y="1335706"/>
                </a:lnTo>
                <a:lnTo>
                  <a:pt x="1848025" y="1335706"/>
                </a:lnTo>
                <a:lnTo>
                  <a:pt x="1835528" y="1400959"/>
                </a:lnTo>
                <a:cubicBezTo>
                  <a:pt x="1835223" y="1402839"/>
                  <a:pt x="1834995" y="1404720"/>
                  <a:pt x="1834842" y="1406600"/>
                </a:cubicBezTo>
                <a:cubicBezTo>
                  <a:pt x="1834690" y="1408480"/>
                  <a:pt x="1834614" y="1410056"/>
                  <a:pt x="1834614" y="1411326"/>
                </a:cubicBezTo>
                <a:cubicBezTo>
                  <a:pt x="1834925" y="1420074"/>
                  <a:pt x="1837579" y="1425829"/>
                  <a:pt x="1842576" y="1428592"/>
                </a:cubicBezTo>
                <a:cubicBezTo>
                  <a:pt x="1847574" y="1431356"/>
                  <a:pt x="1853048" y="1432614"/>
                  <a:pt x="1858998" y="1432366"/>
                </a:cubicBezTo>
                <a:cubicBezTo>
                  <a:pt x="1861487" y="1432340"/>
                  <a:pt x="1863519" y="1432239"/>
                  <a:pt x="1865094" y="1432061"/>
                </a:cubicBezTo>
                <a:cubicBezTo>
                  <a:pt x="1866668" y="1431883"/>
                  <a:pt x="1867481" y="1431781"/>
                  <a:pt x="1867532" y="1431756"/>
                </a:cubicBezTo>
                <a:lnTo>
                  <a:pt x="1861436" y="1462809"/>
                </a:lnTo>
                <a:cubicBezTo>
                  <a:pt x="1861290" y="1462847"/>
                  <a:pt x="1860058" y="1462999"/>
                  <a:pt x="1857740" y="1463266"/>
                </a:cubicBezTo>
                <a:cubicBezTo>
                  <a:pt x="1855423" y="1463532"/>
                  <a:pt x="1852895" y="1463684"/>
                  <a:pt x="1850158" y="1463722"/>
                </a:cubicBezTo>
                <a:cubicBezTo>
                  <a:pt x="1840654" y="1463811"/>
                  <a:pt x="1831737" y="1462416"/>
                  <a:pt x="1823408" y="1459538"/>
                </a:cubicBezTo>
                <a:cubicBezTo>
                  <a:pt x="1815078" y="1456660"/>
                  <a:pt x="1808307" y="1451768"/>
                  <a:pt x="1803092" y="1444862"/>
                </a:cubicBezTo>
                <a:cubicBezTo>
                  <a:pt x="1797877" y="1437957"/>
                  <a:pt x="1795189" y="1428506"/>
                  <a:pt x="1795028" y="1416510"/>
                </a:cubicBezTo>
                <a:cubicBezTo>
                  <a:pt x="1795034" y="1414369"/>
                  <a:pt x="1795174" y="1412095"/>
                  <a:pt x="1795446" y="1409687"/>
                </a:cubicBezTo>
                <a:cubicBezTo>
                  <a:pt x="1795719" y="1407280"/>
                  <a:pt x="1796087" y="1404777"/>
                  <a:pt x="1796550" y="1402179"/>
                </a:cubicBezTo>
                <a:lnTo>
                  <a:pt x="1809644" y="1335706"/>
                </a:lnTo>
                <a:lnTo>
                  <a:pt x="1785579" y="1335706"/>
                </a:lnTo>
                <a:lnTo>
                  <a:pt x="1791370" y="1306788"/>
                </a:lnTo>
                <a:lnTo>
                  <a:pt x="1816343" y="1306788"/>
                </a:lnTo>
                <a:close/>
                <a:moveTo>
                  <a:pt x="1435821" y="1245828"/>
                </a:moveTo>
                <a:lnTo>
                  <a:pt x="1498305" y="1245828"/>
                </a:lnTo>
                <a:lnTo>
                  <a:pt x="1485503" y="1311655"/>
                </a:lnTo>
                <a:cubicBezTo>
                  <a:pt x="1484684" y="1315569"/>
                  <a:pt x="1483884" y="1318854"/>
                  <a:pt x="1483103" y="1321512"/>
                </a:cubicBezTo>
                <a:cubicBezTo>
                  <a:pt x="1482322" y="1324169"/>
                  <a:pt x="1481903" y="1325552"/>
                  <a:pt x="1481846" y="1325660"/>
                </a:cubicBezTo>
                <a:lnTo>
                  <a:pt x="1482455" y="1325660"/>
                </a:lnTo>
                <a:cubicBezTo>
                  <a:pt x="1487961" y="1318861"/>
                  <a:pt x="1494933" y="1313431"/>
                  <a:pt x="1503372" y="1309372"/>
                </a:cubicBezTo>
                <a:cubicBezTo>
                  <a:pt x="1511811" y="1305313"/>
                  <a:pt x="1520689" y="1303232"/>
                  <a:pt x="1530004" y="1303131"/>
                </a:cubicBezTo>
                <a:cubicBezTo>
                  <a:pt x="1548715" y="1303364"/>
                  <a:pt x="1563159" y="1309291"/>
                  <a:pt x="1573336" y="1320909"/>
                </a:cubicBezTo>
                <a:cubicBezTo>
                  <a:pt x="1583514" y="1332528"/>
                  <a:pt x="1588666" y="1348437"/>
                  <a:pt x="1588792" y="1368637"/>
                </a:cubicBezTo>
                <a:cubicBezTo>
                  <a:pt x="1588539" y="1387980"/>
                  <a:pt x="1584376" y="1404919"/>
                  <a:pt x="1576306" y="1419455"/>
                </a:cubicBezTo>
                <a:cubicBezTo>
                  <a:pt x="1568234" y="1433991"/>
                  <a:pt x="1557776" y="1445325"/>
                  <a:pt x="1544930" y="1453458"/>
                </a:cubicBezTo>
                <a:cubicBezTo>
                  <a:pt x="1532083" y="1461590"/>
                  <a:pt x="1518370" y="1465723"/>
                  <a:pt x="1503791" y="1465856"/>
                </a:cubicBezTo>
                <a:cubicBezTo>
                  <a:pt x="1494152" y="1465875"/>
                  <a:pt x="1485237" y="1463858"/>
                  <a:pt x="1477045" y="1459805"/>
                </a:cubicBezTo>
                <a:cubicBezTo>
                  <a:pt x="1468854" y="1455752"/>
                  <a:pt x="1462529" y="1449549"/>
                  <a:pt x="1458071" y="1441196"/>
                </a:cubicBezTo>
                <a:lnTo>
                  <a:pt x="1457462" y="1441196"/>
                </a:lnTo>
                <a:cubicBezTo>
                  <a:pt x="1457474" y="1441291"/>
                  <a:pt x="1457373" y="1442395"/>
                  <a:pt x="1457157" y="1444507"/>
                </a:cubicBezTo>
                <a:cubicBezTo>
                  <a:pt x="1456941" y="1446619"/>
                  <a:pt x="1456535" y="1449168"/>
                  <a:pt x="1455938" y="1452156"/>
                </a:cubicBezTo>
                <a:lnTo>
                  <a:pt x="1454109" y="1462198"/>
                </a:lnTo>
                <a:lnTo>
                  <a:pt x="1417838" y="1462198"/>
                </a:lnTo>
                <a:lnTo>
                  <a:pt x="1454109" y="1274746"/>
                </a:lnTo>
                <a:lnTo>
                  <a:pt x="1430030" y="1274746"/>
                </a:lnTo>
                <a:close/>
                <a:moveTo>
                  <a:pt x="1191276" y="1245828"/>
                </a:moveTo>
                <a:lnTo>
                  <a:pt x="1230271" y="1245828"/>
                </a:lnTo>
                <a:lnTo>
                  <a:pt x="1223569" y="1280233"/>
                </a:lnTo>
                <a:lnTo>
                  <a:pt x="1184573" y="1280233"/>
                </a:lnTo>
                <a:close/>
                <a:moveTo>
                  <a:pt x="1062860" y="1245828"/>
                </a:moveTo>
                <a:lnTo>
                  <a:pt x="1125344" y="1245828"/>
                </a:lnTo>
                <a:lnTo>
                  <a:pt x="1093340" y="1411936"/>
                </a:lnTo>
                <a:cubicBezTo>
                  <a:pt x="1093023" y="1413492"/>
                  <a:pt x="1092743" y="1415106"/>
                  <a:pt x="1092502" y="1416776"/>
                </a:cubicBezTo>
                <a:cubicBezTo>
                  <a:pt x="1092261" y="1418447"/>
                  <a:pt x="1092134" y="1419984"/>
                  <a:pt x="1092121" y="1421388"/>
                </a:cubicBezTo>
                <a:cubicBezTo>
                  <a:pt x="1092172" y="1426045"/>
                  <a:pt x="1093366" y="1429310"/>
                  <a:pt x="1095702" y="1431184"/>
                </a:cubicBezTo>
                <a:cubicBezTo>
                  <a:pt x="1098039" y="1433057"/>
                  <a:pt x="1101214" y="1433959"/>
                  <a:pt x="1105227" y="1433889"/>
                </a:cubicBezTo>
                <a:cubicBezTo>
                  <a:pt x="1107107" y="1433864"/>
                  <a:pt x="1108682" y="1433762"/>
                  <a:pt x="1109952" y="1433585"/>
                </a:cubicBezTo>
                <a:cubicBezTo>
                  <a:pt x="1111222" y="1433407"/>
                  <a:pt x="1111882" y="1433306"/>
                  <a:pt x="1111933" y="1433280"/>
                </a:cubicBezTo>
                <a:lnTo>
                  <a:pt x="1106142" y="1462199"/>
                </a:lnTo>
                <a:cubicBezTo>
                  <a:pt x="1106040" y="1462237"/>
                  <a:pt x="1104643" y="1462390"/>
                  <a:pt x="1101950" y="1462656"/>
                </a:cubicBezTo>
                <a:cubicBezTo>
                  <a:pt x="1099258" y="1462922"/>
                  <a:pt x="1095880" y="1463074"/>
                  <a:pt x="1091816" y="1463113"/>
                </a:cubicBezTo>
                <a:cubicBezTo>
                  <a:pt x="1081548" y="1463373"/>
                  <a:pt x="1072976" y="1461711"/>
                  <a:pt x="1066098" y="1458128"/>
                </a:cubicBezTo>
                <a:cubicBezTo>
                  <a:pt x="1059222" y="1454545"/>
                  <a:pt x="1055297" y="1447480"/>
                  <a:pt x="1054326" y="1436934"/>
                </a:cubicBezTo>
                <a:lnTo>
                  <a:pt x="1053716" y="1436934"/>
                </a:lnTo>
                <a:cubicBezTo>
                  <a:pt x="1048192" y="1445198"/>
                  <a:pt x="1040800" y="1452035"/>
                  <a:pt x="1031542" y="1457446"/>
                </a:cubicBezTo>
                <a:cubicBezTo>
                  <a:pt x="1022284" y="1462856"/>
                  <a:pt x="1012301" y="1465659"/>
                  <a:pt x="1001595" y="1465856"/>
                </a:cubicBezTo>
                <a:cubicBezTo>
                  <a:pt x="982605" y="1465628"/>
                  <a:pt x="968034" y="1459766"/>
                  <a:pt x="957882" y="1448268"/>
                </a:cubicBezTo>
                <a:cubicBezTo>
                  <a:pt x="947730" y="1436770"/>
                  <a:pt x="942603" y="1421000"/>
                  <a:pt x="942502" y="1400959"/>
                </a:cubicBezTo>
                <a:cubicBezTo>
                  <a:pt x="942726" y="1381416"/>
                  <a:pt x="946812" y="1364334"/>
                  <a:pt x="954763" y="1349711"/>
                </a:cubicBezTo>
                <a:cubicBezTo>
                  <a:pt x="962714" y="1335089"/>
                  <a:pt x="973188" y="1323702"/>
                  <a:pt x="986184" y="1315551"/>
                </a:cubicBezTo>
                <a:cubicBezTo>
                  <a:pt x="999181" y="1307400"/>
                  <a:pt x="1013361" y="1303260"/>
                  <a:pt x="1028722" y="1303131"/>
                </a:cubicBezTo>
                <a:cubicBezTo>
                  <a:pt x="1037339" y="1303048"/>
                  <a:pt x="1045556" y="1304735"/>
                  <a:pt x="1053373" y="1308192"/>
                </a:cubicBezTo>
                <a:cubicBezTo>
                  <a:pt x="1061190" y="1311649"/>
                  <a:pt x="1067197" y="1317370"/>
                  <a:pt x="1071394" y="1325356"/>
                </a:cubicBezTo>
                <a:lnTo>
                  <a:pt x="1072004" y="1325356"/>
                </a:lnTo>
                <a:cubicBezTo>
                  <a:pt x="1071998" y="1325248"/>
                  <a:pt x="1072086" y="1324246"/>
                  <a:pt x="1072271" y="1322349"/>
                </a:cubicBezTo>
                <a:cubicBezTo>
                  <a:pt x="1072455" y="1320453"/>
                  <a:pt x="1072772" y="1318309"/>
                  <a:pt x="1073223" y="1315918"/>
                </a:cubicBezTo>
                <a:lnTo>
                  <a:pt x="1081148" y="1274746"/>
                </a:lnTo>
                <a:lnTo>
                  <a:pt x="1057069" y="1274746"/>
                </a:lnTo>
                <a:close/>
                <a:moveTo>
                  <a:pt x="244705" y="1243085"/>
                </a:moveTo>
                <a:cubicBezTo>
                  <a:pt x="249339" y="1243136"/>
                  <a:pt x="253021" y="1243339"/>
                  <a:pt x="255751" y="1243694"/>
                </a:cubicBezTo>
                <a:cubicBezTo>
                  <a:pt x="258481" y="1244050"/>
                  <a:pt x="259877" y="1244253"/>
                  <a:pt x="259941" y="1244304"/>
                </a:cubicBezTo>
                <a:lnTo>
                  <a:pt x="253542" y="1275357"/>
                </a:lnTo>
                <a:cubicBezTo>
                  <a:pt x="253504" y="1275319"/>
                  <a:pt x="252590" y="1275166"/>
                  <a:pt x="250799" y="1274899"/>
                </a:cubicBezTo>
                <a:cubicBezTo>
                  <a:pt x="249009" y="1274632"/>
                  <a:pt x="246572" y="1274480"/>
                  <a:pt x="243487" y="1274441"/>
                </a:cubicBezTo>
                <a:cubicBezTo>
                  <a:pt x="238300" y="1274015"/>
                  <a:pt x="232295" y="1275249"/>
                  <a:pt x="225471" y="1278141"/>
                </a:cubicBezTo>
                <a:cubicBezTo>
                  <a:pt x="218647" y="1281034"/>
                  <a:pt x="213784" y="1288142"/>
                  <a:pt x="210883" y="1299465"/>
                </a:cubicBezTo>
                <a:lnTo>
                  <a:pt x="209360" y="1306788"/>
                </a:lnTo>
                <a:lnTo>
                  <a:pt x="244705" y="1306788"/>
                </a:lnTo>
                <a:lnTo>
                  <a:pt x="239221" y="1335706"/>
                </a:lnTo>
                <a:lnTo>
                  <a:pt x="203875" y="1335706"/>
                </a:lnTo>
                <a:lnTo>
                  <a:pt x="179499" y="1462198"/>
                </a:lnTo>
                <a:lnTo>
                  <a:pt x="140802" y="1462198"/>
                </a:lnTo>
                <a:lnTo>
                  <a:pt x="165178" y="1335706"/>
                </a:lnTo>
                <a:lnTo>
                  <a:pt x="141411" y="1335706"/>
                </a:lnTo>
                <a:lnTo>
                  <a:pt x="146896" y="1306788"/>
                </a:lnTo>
                <a:lnTo>
                  <a:pt x="170663" y="1306788"/>
                </a:lnTo>
                <a:lnTo>
                  <a:pt x="172186" y="1300380"/>
                </a:lnTo>
                <a:cubicBezTo>
                  <a:pt x="175869" y="1283648"/>
                  <a:pt x="182114" y="1271156"/>
                  <a:pt x="190920" y="1262903"/>
                </a:cubicBezTo>
                <a:cubicBezTo>
                  <a:pt x="199726" y="1254650"/>
                  <a:pt x="209108" y="1249225"/>
                  <a:pt x="219065" y="1246628"/>
                </a:cubicBezTo>
                <a:cubicBezTo>
                  <a:pt x="229023" y="1244031"/>
                  <a:pt x="237569" y="1242850"/>
                  <a:pt x="244705" y="1243085"/>
                </a:cubicBezTo>
                <a:close/>
                <a:moveTo>
                  <a:pt x="2384016" y="974366"/>
                </a:moveTo>
                <a:cubicBezTo>
                  <a:pt x="2376206" y="974413"/>
                  <a:pt x="2368525" y="976893"/>
                  <a:pt x="2360975" y="981808"/>
                </a:cubicBezTo>
                <a:cubicBezTo>
                  <a:pt x="2353424" y="986722"/>
                  <a:pt x="2347144" y="993788"/>
                  <a:pt x="2342134" y="1003005"/>
                </a:cubicBezTo>
                <a:cubicBezTo>
                  <a:pt x="2337124" y="1012223"/>
                  <a:pt x="2334523" y="1023309"/>
                  <a:pt x="2334333" y="1036264"/>
                </a:cubicBezTo>
                <a:cubicBezTo>
                  <a:pt x="2334416" y="1047197"/>
                  <a:pt x="2337146" y="1055747"/>
                  <a:pt x="2342525" y="1061916"/>
                </a:cubicBezTo>
                <a:cubicBezTo>
                  <a:pt x="2347903" y="1068084"/>
                  <a:pt x="2355434" y="1071222"/>
                  <a:pt x="2365118" y="1071330"/>
                </a:cubicBezTo>
                <a:cubicBezTo>
                  <a:pt x="2373984" y="1071172"/>
                  <a:pt x="2382160" y="1068236"/>
                  <a:pt x="2389649" y="1062521"/>
                </a:cubicBezTo>
                <a:cubicBezTo>
                  <a:pt x="2397137" y="1056807"/>
                  <a:pt x="2403169" y="1049263"/>
                  <a:pt x="2407745" y="1039890"/>
                </a:cubicBezTo>
                <a:cubicBezTo>
                  <a:pt x="2412320" y="1030516"/>
                  <a:pt x="2414672" y="1020262"/>
                  <a:pt x="2414800" y="1009126"/>
                </a:cubicBezTo>
                <a:cubicBezTo>
                  <a:pt x="2414851" y="999407"/>
                  <a:pt x="2412388" y="991250"/>
                  <a:pt x="2407409" y="984657"/>
                </a:cubicBezTo>
                <a:cubicBezTo>
                  <a:pt x="2402430" y="978063"/>
                  <a:pt x="2394633" y="974633"/>
                  <a:pt x="2384016" y="974366"/>
                </a:cubicBezTo>
                <a:close/>
                <a:moveTo>
                  <a:pt x="2123435" y="974061"/>
                </a:moveTo>
                <a:cubicBezTo>
                  <a:pt x="2114003" y="974159"/>
                  <a:pt x="2105017" y="976741"/>
                  <a:pt x="2096477" y="981808"/>
                </a:cubicBezTo>
                <a:cubicBezTo>
                  <a:pt x="2087937" y="986875"/>
                  <a:pt x="2080939" y="993839"/>
                  <a:pt x="2075482" y="1002701"/>
                </a:cubicBezTo>
                <a:cubicBezTo>
                  <a:pt x="2070026" y="1011562"/>
                  <a:pt x="2067206" y="1021734"/>
                  <a:pt x="2067024" y="1033215"/>
                </a:cubicBezTo>
                <a:cubicBezTo>
                  <a:pt x="2067214" y="1044929"/>
                  <a:pt x="2070721" y="1054128"/>
                  <a:pt x="2077544" y="1060811"/>
                </a:cubicBezTo>
                <a:cubicBezTo>
                  <a:pt x="2084366" y="1067493"/>
                  <a:pt x="2093362" y="1070898"/>
                  <a:pt x="2104530" y="1071025"/>
                </a:cubicBezTo>
                <a:cubicBezTo>
                  <a:pt x="2113962" y="1070937"/>
                  <a:pt x="2122947" y="1068403"/>
                  <a:pt x="2131487" y="1063425"/>
                </a:cubicBezTo>
                <a:cubicBezTo>
                  <a:pt x="2140027" y="1058447"/>
                  <a:pt x="2147025" y="1051554"/>
                  <a:pt x="2152481" y="1042747"/>
                </a:cubicBezTo>
                <a:cubicBezTo>
                  <a:pt x="2157938" y="1033940"/>
                  <a:pt x="2160758" y="1023750"/>
                  <a:pt x="2160940" y="1012176"/>
                </a:cubicBezTo>
                <a:cubicBezTo>
                  <a:pt x="2160750" y="1000582"/>
                  <a:pt x="2157243" y="991371"/>
                  <a:pt x="2150420" y="984542"/>
                </a:cubicBezTo>
                <a:cubicBezTo>
                  <a:pt x="2143598" y="977714"/>
                  <a:pt x="2134602" y="974220"/>
                  <a:pt x="2123435" y="974061"/>
                </a:cubicBezTo>
                <a:close/>
                <a:moveTo>
                  <a:pt x="2688841" y="971013"/>
                </a:moveTo>
                <a:cubicBezTo>
                  <a:pt x="2678936" y="971140"/>
                  <a:pt x="2670080" y="974242"/>
                  <a:pt x="2662272" y="980320"/>
                </a:cubicBezTo>
                <a:cubicBezTo>
                  <a:pt x="2654464" y="986397"/>
                  <a:pt x="2648581" y="994687"/>
                  <a:pt x="2644623" y="1005189"/>
                </a:cubicBezTo>
                <a:lnTo>
                  <a:pt x="2712932" y="1005189"/>
                </a:lnTo>
                <a:cubicBezTo>
                  <a:pt x="2712958" y="1005061"/>
                  <a:pt x="2713060" y="1004095"/>
                  <a:pt x="2713237" y="1002290"/>
                </a:cubicBezTo>
                <a:cubicBezTo>
                  <a:pt x="2713415" y="1000484"/>
                  <a:pt x="2713517" y="998603"/>
                  <a:pt x="2713542" y="996645"/>
                </a:cubicBezTo>
                <a:cubicBezTo>
                  <a:pt x="2713447" y="988501"/>
                  <a:pt x="2711198" y="982208"/>
                  <a:pt x="2706795" y="977764"/>
                </a:cubicBezTo>
                <a:cubicBezTo>
                  <a:pt x="2702392" y="973321"/>
                  <a:pt x="2696408" y="971070"/>
                  <a:pt x="2688841" y="971013"/>
                </a:cubicBezTo>
                <a:close/>
                <a:moveTo>
                  <a:pt x="2508184" y="944838"/>
                </a:moveTo>
                <a:lnTo>
                  <a:pt x="2570630" y="944838"/>
                </a:lnTo>
                <a:lnTo>
                  <a:pt x="2550208" y="1049986"/>
                </a:lnTo>
                <a:cubicBezTo>
                  <a:pt x="2549890" y="1051542"/>
                  <a:pt x="2549611" y="1053156"/>
                  <a:pt x="2549370" y="1054826"/>
                </a:cubicBezTo>
                <a:cubicBezTo>
                  <a:pt x="2549128" y="1056497"/>
                  <a:pt x="2549001" y="1058034"/>
                  <a:pt x="2548989" y="1059438"/>
                </a:cubicBezTo>
                <a:cubicBezTo>
                  <a:pt x="2549040" y="1064095"/>
                  <a:pt x="2550233" y="1067360"/>
                  <a:pt x="2552570" y="1069234"/>
                </a:cubicBezTo>
                <a:cubicBezTo>
                  <a:pt x="2554907" y="1071108"/>
                  <a:pt x="2558082" y="1072010"/>
                  <a:pt x="2562095" y="1071940"/>
                </a:cubicBezTo>
                <a:cubicBezTo>
                  <a:pt x="2563975" y="1071914"/>
                  <a:pt x="2565549" y="1071813"/>
                  <a:pt x="2566819" y="1071635"/>
                </a:cubicBezTo>
                <a:cubicBezTo>
                  <a:pt x="2568090" y="1071457"/>
                  <a:pt x="2568750" y="1071355"/>
                  <a:pt x="2568800" y="1071330"/>
                </a:cubicBezTo>
                <a:lnTo>
                  <a:pt x="2563314" y="1100249"/>
                </a:lnTo>
                <a:cubicBezTo>
                  <a:pt x="2563162" y="1100287"/>
                  <a:pt x="2561714" y="1100440"/>
                  <a:pt x="2558971" y="1100706"/>
                </a:cubicBezTo>
                <a:cubicBezTo>
                  <a:pt x="2556228" y="1100972"/>
                  <a:pt x="2553103" y="1101124"/>
                  <a:pt x="2549598" y="1101163"/>
                </a:cubicBezTo>
                <a:cubicBezTo>
                  <a:pt x="2543250" y="1101317"/>
                  <a:pt x="2536998" y="1100738"/>
                  <a:pt x="2530842" y="1099426"/>
                </a:cubicBezTo>
                <a:cubicBezTo>
                  <a:pt x="2524686" y="1098114"/>
                  <a:pt x="2519562" y="1095145"/>
                  <a:pt x="2515470" y="1090518"/>
                </a:cubicBezTo>
                <a:cubicBezTo>
                  <a:pt x="2511378" y="1085891"/>
                  <a:pt x="2509254" y="1078682"/>
                  <a:pt x="2509098" y="1068891"/>
                </a:cubicBezTo>
                <a:cubicBezTo>
                  <a:pt x="2509098" y="1066744"/>
                  <a:pt x="2509250" y="1064330"/>
                  <a:pt x="2509555" y="1061649"/>
                </a:cubicBezTo>
                <a:cubicBezTo>
                  <a:pt x="2509859" y="1058968"/>
                  <a:pt x="2510316" y="1056097"/>
                  <a:pt x="2510925" y="1053035"/>
                </a:cubicBezTo>
                <a:lnTo>
                  <a:pt x="2526455" y="973756"/>
                </a:lnTo>
                <a:lnTo>
                  <a:pt x="2502392" y="973756"/>
                </a:lnTo>
                <a:close/>
                <a:moveTo>
                  <a:pt x="1570161" y="944838"/>
                </a:moveTo>
                <a:lnTo>
                  <a:pt x="1643606" y="944838"/>
                </a:lnTo>
                <a:lnTo>
                  <a:pt x="1637816" y="973756"/>
                </a:lnTo>
                <a:lnTo>
                  <a:pt x="1618921" y="973756"/>
                </a:lnTo>
                <a:lnTo>
                  <a:pt x="1624712" y="1049683"/>
                </a:lnTo>
                <a:cubicBezTo>
                  <a:pt x="1624940" y="1053716"/>
                  <a:pt x="1624864" y="1057464"/>
                  <a:pt x="1624483" y="1060927"/>
                </a:cubicBezTo>
                <a:cubicBezTo>
                  <a:pt x="1624102" y="1064389"/>
                  <a:pt x="1623873" y="1066231"/>
                  <a:pt x="1623797" y="1066453"/>
                </a:cubicBezTo>
                <a:lnTo>
                  <a:pt x="1625016" y="1066453"/>
                </a:lnTo>
                <a:cubicBezTo>
                  <a:pt x="1625054" y="1066231"/>
                  <a:pt x="1625588" y="1064389"/>
                  <a:pt x="1626616" y="1060927"/>
                </a:cubicBezTo>
                <a:cubicBezTo>
                  <a:pt x="1627645" y="1057464"/>
                  <a:pt x="1628940" y="1053716"/>
                  <a:pt x="1630502" y="1049683"/>
                </a:cubicBezTo>
                <a:lnTo>
                  <a:pt x="1680177" y="945143"/>
                </a:lnTo>
                <a:lnTo>
                  <a:pt x="1714309" y="945143"/>
                </a:lnTo>
                <a:lnTo>
                  <a:pt x="1722842" y="1049683"/>
                </a:lnTo>
                <a:cubicBezTo>
                  <a:pt x="1723071" y="1053716"/>
                  <a:pt x="1722994" y="1057464"/>
                  <a:pt x="1722614" y="1060927"/>
                </a:cubicBezTo>
                <a:cubicBezTo>
                  <a:pt x="1722233" y="1064389"/>
                  <a:pt x="1722004" y="1066231"/>
                  <a:pt x="1721928" y="1066453"/>
                </a:cubicBezTo>
                <a:lnTo>
                  <a:pt x="1723147" y="1066453"/>
                </a:lnTo>
                <a:cubicBezTo>
                  <a:pt x="1723185" y="1066231"/>
                  <a:pt x="1723718" y="1064389"/>
                  <a:pt x="1724747" y="1060927"/>
                </a:cubicBezTo>
                <a:cubicBezTo>
                  <a:pt x="1725775" y="1057464"/>
                  <a:pt x="1727070" y="1053716"/>
                  <a:pt x="1728632" y="1049683"/>
                </a:cubicBezTo>
                <a:lnTo>
                  <a:pt x="1763984" y="973756"/>
                </a:lnTo>
                <a:lnTo>
                  <a:pt x="1745394" y="973756"/>
                </a:lnTo>
                <a:lnTo>
                  <a:pt x="1750879" y="944838"/>
                </a:lnTo>
                <a:lnTo>
                  <a:pt x="1826765" y="944838"/>
                </a:lnTo>
                <a:lnTo>
                  <a:pt x="1821277" y="973756"/>
                </a:lnTo>
                <a:lnTo>
                  <a:pt x="1802383" y="973756"/>
                </a:lnTo>
                <a:lnTo>
                  <a:pt x="1742042" y="1100248"/>
                </a:lnTo>
                <a:lnTo>
                  <a:pt x="1697852" y="1100248"/>
                </a:lnTo>
                <a:lnTo>
                  <a:pt x="1689319" y="1009127"/>
                </a:lnTo>
                <a:cubicBezTo>
                  <a:pt x="1689065" y="1004947"/>
                  <a:pt x="1689040" y="1001110"/>
                  <a:pt x="1689243" y="997617"/>
                </a:cubicBezTo>
                <a:cubicBezTo>
                  <a:pt x="1689446" y="994123"/>
                  <a:pt x="1689573" y="992268"/>
                  <a:pt x="1689624" y="992052"/>
                </a:cubicBezTo>
                <a:lnTo>
                  <a:pt x="1688710" y="992052"/>
                </a:lnTo>
                <a:cubicBezTo>
                  <a:pt x="1688684" y="992268"/>
                  <a:pt x="1688126" y="994123"/>
                  <a:pt x="1687034" y="997617"/>
                </a:cubicBezTo>
                <a:cubicBezTo>
                  <a:pt x="1685942" y="1001110"/>
                  <a:pt x="1684468" y="1004947"/>
                  <a:pt x="1682615" y="1009127"/>
                </a:cubicBezTo>
                <a:lnTo>
                  <a:pt x="1638121" y="1100248"/>
                </a:lnTo>
                <a:lnTo>
                  <a:pt x="1594236" y="1100248"/>
                </a:lnTo>
                <a:lnTo>
                  <a:pt x="1582960" y="973756"/>
                </a:lnTo>
                <a:lnTo>
                  <a:pt x="1564370" y="973756"/>
                </a:lnTo>
                <a:close/>
                <a:moveTo>
                  <a:pt x="2689756" y="941181"/>
                </a:moveTo>
                <a:cubicBezTo>
                  <a:pt x="2710466" y="941477"/>
                  <a:pt x="2725955" y="946972"/>
                  <a:pt x="2736223" y="957666"/>
                </a:cubicBezTo>
                <a:cubicBezTo>
                  <a:pt x="2746490" y="968359"/>
                  <a:pt x="2751618" y="982471"/>
                  <a:pt x="2751604" y="1000001"/>
                </a:cubicBezTo>
                <a:cubicBezTo>
                  <a:pt x="2751389" y="1007032"/>
                  <a:pt x="2750526" y="1013376"/>
                  <a:pt x="2749016" y="1019032"/>
                </a:cubicBezTo>
                <a:cubicBezTo>
                  <a:pt x="2747506" y="1024688"/>
                  <a:pt x="2746644" y="1027681"/>
                  <a:pt x="2746428" y="1028011"/>
                </a:cubicBezTo>
                <a:lnTo>
                  <a:pt x="2639438" y="1028011"/>
                </a:lnTo>
                <a:cubicBezTo>
                  <a:pt x="2639400" y="1028074"/>
                  <a:pt x="2639248" y="1028862"/>
                  <a:pt x="2638981" y="1030375"/>
                </a:cubicBezTo>
                <a:cubicBezTo>
                  <a:pt x="2638714" y="1031887"/>
                  <a:pt x="2638562" y="1033743"/>
                  <a:pt x="2638524" y="1035942"/>
                </a:cubicBezTo>
                <a:cubicBezTo>
                  <a:pt x="2638606" y="1046359"/>
                  <a:pt x="2642024" y="1054812"/>
                  <a:pt x="2648778" y="1061301"/>
                </a:cubicBezTo>
                <a:cubicBezTo>
                  <a:pt x="2655531" y="1067790"/>
                  <a:pt x="2665124" y="1071133"/>
                  <a:pt x="2677558" y="1071330"/>
                </a:cubicBezTo>
                <a:cubicBezTo>
                  <a:pt x="2686024" y="1071119"/>
                  <a:pt x="2693892" y="1069643"/>
                  <a:pt x="2701158" y="1066901"/>
                </a:cubicBezTo>
                <a:cubicBezTo>
                  <a:pt x="2708426" y="1064159"/>
                  <a:pt x="2714304" y="1061417"/>
                  <a:pt x="2718792" y="1058675"/>
                </a:cubicBezTo>
                <a:cubicBezTo>
                  <a:pt x="2723281" y="1055934"/>
                  <a:pt x="2725591" y="1054457"/>
                  <a:pt x="2725722" y="1054246"/>
                </a:cubicBezTo>
                <a:lnTo>
                  <a:pt x="2736075" y="1083508"/>
                </a:lnTo>
                <a:cubicBezTo>
                  <a:pt x="2735955" y="1083760"/>
                  <a:pt x="2733217" y="1085523"/>
                  <a:pt x="2727861" y="1088796"/>
                </a:cubicBezTo>
                <a:cubicBezTo>
                  <a:pt x="2722506" y="1092070"/>
                  <a:pt x="2715252" y="1095344"/>
                  <a:pt x="2706102" y="1098617"/>
                </a:cubicBezTo>
                <a:cubicBezTo>
                  <a:pt x="2696951" y="1101891"/>
                  <a:pt x="2686623" y="1103654"/>
                  <a:pt x="2675118" y="1103906"/>
                </a:cubicBezTo>
                <a:cubicBezTo>
                  <a:pt x="2650764" y="1103470"/>
                  <a:pt x="2632110" y="1097035"/>
                  <a:pt x="2619156" y="1084603"/>
                </a:cubicBezTo>
                <a:cubicBezTo>
                  <a:pt x="2606203" y="1072171"/>
                  <a:pt x="2599667" y="1056357"/>
                  <a:pt x="2599547" y="1037162"/>
                </a:cubicBezTo>
                <a:cubicBezTo>
                  <a:pt x="2599701" y="1019379"/>
                  <a:pt x="2603656" y="1003274"/>
                  <a:pt x="2611414" y="988846"/>
                </a:cubicBezTo>
                <a:cubicBezTo>
                  <a:pt x="2619172" y="974418"/>
                  <a:pt x="2629810" y="962918"/>
                  <a:pt x="2643328" y="954349"/>
                </a:cubicBezTo>
                <a:cubicBezTo>
                  <a:pt x="2656846" y="945779"/>
                  <a:pt x="2672322" y="941389"/>
                  <a:pt x="2689756" y="941181"/>
                </a:cubicBezTo>
                <a:close/>
                <a:moveTo>
                  <a:pt x="2126484" y="941181"/>
                </a:moveTo>
                <a:cubicBezTo>
                  <a:pt x="2148361" y="941484"/>
                  <a:pt x="2166023" y="947803"/>
                  <a:pt x="2179471" y="960139"/>
                </a:cubicBezTo>
                <a:cubicBezTo>
                  <a:pt x="2192918" y="972475"/>
                  <a:pt x="2199835" y="989008"/>
                  <a:pt x="2200221" y="1009736"/>
                </a:cubicBezTo>
                <a:cubicBezTo>
                  <a:pt x="2199940" y="1028082"/>
                  <a:pt x="2195156" y="1044306"/>
                  <a:pt x="2185870" y="1058409"/>
                </a:cubicBezTo>
                <a:cubicBezTo>
                  <a:pt x="2176584" y="1072512"/>
                  <a:pt x="2164486" y="1083582"/>
                  <a:pt x="2149576" y="1091621"/>
                </a:cubicBezTo>
                <a:cubicBezTo>
                  <a:pt x="2134666" y="1099659"/>
                  <a:pt x="2118634" y="1103754"/>
                  <a:pt x="2101480" y="1103906"/>
                </a:cubicBezTo>
                <a:cubicBezTo>
                  <a:pt x="2079736" y="1103628"/>
                  <a:pt x="2062112" y="1097334"/>
                  <a:pt x="2048607" y="1085023"/>
                </a:cubicBezTo>
                <a:cubicBezTo>
                  <a:pt x="2035102" y="1072713"/>
                  <a:pt x="2028148" y="1056053"/>
                  <a:pt x="2027742" y="1035045"/>
                </a:cubicBezTo>
                <a:cubicBezTo>
                  <a:pt x="2028013" y="1016895"/>
                  <a:pt x="2032752" y="1000788"/>
                  <a:pt x="2041958" y="986722"/>
                </a:cubicBezTo>
                <a:cubicBezTo>
                  <a:pt x="2051165" y="972657"/>
                  <a:pt x="2063218" y="961591"/>
                  <a:pt x="2078117" y="953522"/>
                </a:cubicBezTo>
                <a:cubicBezTo>
                  <a:pt x="2093015" y="945454"/>
                  <a:pt x="2109138" y="941340"/>
                  <a:pt x="2126484" y="941181"/>
                </a:cubicBezTo>
                <a:close/>
                <a:moveTo>
                  <a:pt x="2543825" y="883878"/>
                </a:moveTo>
                <a:lnTo>
                  <a:pt x="2582822" y="883878"/>
                </a:lnTo>
                <a:lnTo>
                  <a:pt x="2576119" y="918283"/>
                </a:lnTo>
                <a:lnTo>
                  <a:pt x="2537123" y="918283"/>
                </a:lnTo>
                <a:close/>
                <a:moveTo>
                  <a:pt x="2415410" y="883878"/>
                </a:moveTo>
                <a:lnTo>
                  <a:pt x="2477894" y="883878"/>
                </a:lnTo>
                <a:lnTo>
                  <a:pt x="2445890" y="1049986"/>
                </a:lnTo>
                <a:cubicBezTo>
                  <a:pt x="2445572" y="1051542"/>
                  <a:pt x="2445293" y="1053156"/>
                  <a:pt x="2445052" y="1054826"/>
                </a:cubicBezTo>
                <a:cubicBezTo>
                  <a:pt x="2444810" y="1056497"/>
                  <a:pt x="2444684" y="1058034"/>
                  <a:pt x="2444671" y="1059438"/>
                </a:cubicBezTo>
                <a:cubicBezTo>
                  <a:pt x="2444722" y="1064095"/>
                  <a:pt x="2445915" y="1067360"/>
                  <a:pt x="2448252" y="1069234"/>
                </a:cubicBezTo>
                <a:cubicBezTo>
                  <a:pt x="2450589" y="1071107"/>
                  <a:pt x="2453764" y="1072009"/>
                  <a:pt x="2457777" y="1071939"/>
                </a:cubicBezTo>
                <a:cubicBezTo>
                  <a:pt x="2459657" y="1071914"/>
                  <a:pt x="2461232" y="1071812"/>
                  <a:pt x="2462502" y="1071635"/>
                </a:cubicBezTo>
                <a:cubicBezTo>
                  <a:pt x="2463772" y="1071457"/>
                  <a:pt x="2464432" y="1071356"/>
                  <a:pt x="2464483" y="1071330"/>
                </a:cubicBezTo>
                <a:lnTo>
                  <a:pt x="2458692" y="1100249"/>
                </a:lnTo>
                <a:cubicBezTo>
                  <a:pt x="2458590" y="1100287"/>
                  <a:pt x="2457193" y="1100440"/>
                  <a:pt x="2454500" y="1100706"/>
                </a:cubicBezTo>
                <a:cubicBezTo>
                  <a:pt x="2451808" y="1100972"/>
                  <a:pt x="2448430" y="1101124"/>
                  <a:pt x="2444366" y="1101163"/>
                </a:cubicBezTo>
                <a:cubicBezTo>
                  <a:pt x="2434098" y="1101423"/>
                  <a:pt x="2425526" y="1099761"/>
                  <a:pt x="2418648" y="1096178"/>
                </a:cubicBezTo>
                <a:cubicBezTo>
                  <a:pt x="2411772" y="1092595"/>
                  <a:pt x="2407847" y="1085530"/>
                  <a:pt x="2406876" y="1074984"/>
                </a:cubicBezTo>
                <a:lnTo>
                  <a:pt x="2406266" y="1074984"/>
                </a:lnTo>
                <a:cubicBezTo>
                  <a:pt x="2400742" y="1083248"/>
                  <a:pt x="2393350" y="1090085"/>
                  <a:pt x="2384092" y="1095496"/>
                </a:cubicBezTo>
                <a:cubicBezTo>
                  <a:pt x="2374834" y="1100906"/>
                  <a:pt x="2364851" y="1103709"/>
                  <a:pt x="2354145" y="1103906"/>
                </a:cubicBezTo>
                <a:cubicBezTo>
                  <a:pt x="2335155" y="1103678"/>
                  <a:pt x="2320584" y="1097816"/>
                  <a:pt x="2310432" y="1086318"/>
                </a:cubicBezTo>
                <a:cubicBezTo>
                  <a:pt x="2300280" y="1074820"/>
                  <a:pt x="2295153" y="1059050"/>
                  <a:pt x="2295052" y="1039009"/>
                </a:cubicBezTo>
                <a:cubicBezTo>
                  <a:pt x="2295275" y="1019466"/>
                  <a:pt x="2299362" y="1002384"/>
                  <a:pt x="2307313" y="987761"/>
                </a:cubicBezTo>
                <a:cubicBezTo>
                  <a:pt x="2315264" y="973139"/>
                  <a:pt x="2325738" y="961752"/>
                  <a:pt x="2338734" y="953601"/>
                </a:cubicBezTo>
                <a:cubicBezTo>
                  <a:pt x="2351731" y="945450"/>
                  <a:pt x="2365910" y="941310"/>
                  <a:pt x="2381272" y="941181"/>
                </a:cubicBezTo>
                <a:cubicBezTo>
                  <a:pt x="2389889" y="941098"/>
                  <a:pt x="2398106" y="942785"/>
                  <a:pt x="2405923" y="946242"/>
                </a:cubicBezTo>
                <a:cubicBezTo>
                  <a:pt x="2413740" y="949699"/>
                  <a:pt x="2419747" y="955420"/>
                  <a:pt x="2423944" y="963406"/>
                </a:cubicBezTo>
                <a:lnTo>
                  <a:pt x="2424554" y="963406"/>
                </a:lnTo>
                <a:cubicBezTo>
                  <a:pt x="2424548" y="963298"/>
                  <a:pt x="2424636" y="962295"/>
                  <a:pt x="2424821" y="960399"/>
                </a:cubicBezTo>
                <a:cubicBezTo>
                  <a:pt x="2425005" y="958503"/>
                  <a:pt x="2425322" y="956359"/>
                  <a:pt x="2425773" y="953967"/>
                </a:cubicBezTo>
                <a:lnTo>
                  <a:pt x="2433698" y="912796"/>
                </a:lnTo>
                <a:lnTo>
                  <a:pt x="2409619" y="912796"/>
                </a:lnTo>
                <a:close/>
                <a:moveTo>
                  <a:pt x="1846005" y="883878"/>
                </a:moveTo>
                <a:lnTo>
                  <a:pt x="1908185" y="883878"/>
                </a:lnTo>
                <a:lnTo>
                  <a:pt x="1893554" y="960058"/>
                </a:lnTo>
                <a:cubicBezTo>
                  <a:pt x="1892722" y="963813"/>
                  <a:pt x="1891872" y="966959"/>
                  <a:pt x="1891002" y="969496"/>
                </a:cubicBezTo>
                <a:cubicBezTo>
                  <a:pt x="1890132" y="972034"/>
                  <a:pt x="1889662" y="973353"/>
                  <a:pt x="1889592" y="973455"/>
                </a:cubicBezTo>
                <a:lnTo>
                  <a:pt x="1890202" y="973455"/>
                </a:lnTo>
                <a:cubicBezTo>
                  <a:pt x="1891148" y="971331"/>
                  <a:pt x="1894098" y="967730"/>
                  <a:pt x="1899052" y="962652"/>
                </a:cubicBezTo>
                <a:cubicBezTo>
                  <a:pt x="1904006" y="957573"/>
                  <a:pt x="1910772" y="952799"/>
                  <a:pt x="1919349" y="948330"/>
                </a:cubicBezTo>
                <a:cubicBezTo>
                  <a:pt x="1927927" y="943861"/>
                  <a:pt x="1938125" y="941478"/>
                  <a:pt x="1949942" y="941181"/>
                </a:cubicBezTo>
                <a:cubicBezTo>
                  <a:pt x="1963520" y="941200"/>
                  <a:pt x="1974281" y="944739"/>
                  <a:pt x="1982224" y="951800"/>
                </a:cubicBezTo>
                <a:cubicBezTo>
                  <a:pt x="1990167" y="958861"/>
                  <a:pt x="1994228" y="969329"/>
                  <a:pt x="1994405" y="983205"/>
                </a:cubicBezTo>
                <a:cubicBezTo>
                  <a:pt x="1994251" y="989875"/>
                  <a:pt x="1993172" y="998379"/>
                  <a:pt x="1991168" y="1008719"/>
                </a:cubicBezTo>
                <a:cubicBezTo>
                  <a:pt x="1989164" y="1019059"/>
                  <a:pt x="1987159" y="1029011"/>
                  <a:pt x="1985153" y="1038575"/>
                </a:cubicBezTo>
                <a:cubicBezTo>
                  <a:pt x="1983148" y="1048140"/>
                  <a:pt x="1982066" y="1055094"/>
                  <a:pt x="1981908" y="1059438"/>
                </a:cubicBezTo>
                <a:cubicBezTo>
                  <a:pt x="1981940" y="1064228"/>
                  <a:pt x="1983096" y="1067531"/>
                  <a:pt x="1985375" y="1069348"/>
                </a:cubicBezTo>
                <a:cubicBezTo>
                  <a:pt x="1987655" y="1071165"/>
                  <a:pt x="1990868" y="1072029"/>
                  <a:pt x="1995015" y="1071940"/>
                </a:cubicBezTo>
                <a:cubicBezTo>
                  <a:pt x="1996748" y="1071914"/>
                  <a:pt x="1998234" y="1071813"/>
                  <a:pt x="1999472" y="1071635"/>
                </a:cubicBezTo>
                <a:cubicBezTo>
                  <a:pt x="2000710" y="1071457"/>
                  <a:pt x="2001358" y="1071355"/>
                  <a:pt x="2001416" y="1071330"/>
                </a:cubicBezTo>
                <a:lnTo>
                  <a:pt x="1995929" y="1100249"/>
                </a:lnTo>
                <a:cubicBezTo>
                  <a:pt x="1995884" y="1100287"/>
                  <a:pt x="1994526" y="1100440"/>
                  <a:pt x="1991852" y="1100706"/>
                </a:cubicBezTo>
                <a:cubicBezTo>
                  <a:pt x="1989179" y="1100972"/>
                  <a:pt x="1985458" y="1101124"/>
                  <a:pt x="1980690" y="1101163"/>
                </a:cubicBezTo>
                <a:cubicBezTo>
                  <a:pt x="1975036" y="1101309"/>
                  <a:pt x="1969258" y="1100712"/>
                  <a:pt x="1963356" y="1099370"/>
                </a:cubicBezTo>
                <a:cubicBezTo>
                  <a:pt x="1957454" y="1098028"/>
                  <a:pt x="1952465" y="1095062"/>
                  <a:pt x="1948390" y="1090473"/>
                </a:cubicBezTo>
                <a:cubicBezTo>
                  <a:pt x="1944314" y="1085884"/>
                  <a:pt x="1942190" y="1078791"/>
                  <a:pt x="1942018" y="1069196"/>
                </a:cubicBezTo>
                <a:cubicBezTo>
                  <a:pt x="1942168" y="1063447"/>
                  <a:pt x="1943220" y="1055666"/>
                  <a:pt x="1945176" y="1045852"/>
                </a:cubicBezTo>
                <a:cubicBezTo>
                  <a:pt x="1947131" y="1036038"/>
                  <a:pt x="1949087" y="1026359"/>
                  <a:pt x="1951043" y="1016815"/>
                </a:cubicBezTo>
                <a:cubicBezTo>
                  <a:pt x="1953000" y="1007271"/>
                  <a:pt x="1954055" y="1000030"/>
                  <a:pt x="1954210" y="995092"/>
                </a:cubicBezTo>
                <a:cubicBezTo>
                  <a:pt x="1954222" y="989250"/>
                  <a:pt x="1952596" y="984704"/>
                  <a:pt x="1949333" y="981452"/>
                </a:cubicBezTo>
                <a:cubicBezTo>
                  <a:pt x="1946069" y="978201"/>
                  <a:pt x="1941090" y="976550"/>
                  <a:pt x="1934398" y="976499"/>
                </a:cubicBezTo>
                <a:cubicBezTo>
                  <a:pt x="1920338" y="976963"/>
                  <a:pt x="1908452" y="982513"/>
                  <a:pt x="1898736" y="993149"/>
                </a:cubicBezTo>
                <a:cubicBezTo>
                  <a:pt x="1889020" y="1003785"/>
                  <a:pt x="1882620" y="1016727"/>
                  <a:pt x="1879534" y="1031973"/>
                </a:cubicBezTo>
                <a:lnTo>
                  <a:pt x="1866122" y="1100248"/>
                </a:lnTo>
                <a:lnTo>
                  <a:pt x="1827413" y="1100248"/>
                </a:lnTo>
                <a:lnTo>
                  <a:pt x="1863684" y="912796"/>
                </a:lnTo>
                <a:lnTo>
                  <a:pt x="1840519" y="912796"/>
                </a:lnTo>
                <a:close/>
                <a:moveTo>
                  <a:pt x="2413390" y="612416"/>
                </a:moveTo>
                <a:cubicBezTo>
                  <a:pt x="2400252" y="612879"/>
                  <a:pt x="2388810" y="618965"/>
                  <a:pt x="2379062" y="630673"/>
                </a:cubicBezTo>
                <a:cubicBezTo>
                  <a:pt x="2369315" y="642380"/>
                  <a:pt x="2364197" y="656927"/>
                  <a:pt x="2363708" y="674314"/>
                </a:cubicBezTo>
                <a:cubicBezTo>
                  <a:pt x="2363664" y="684180"/>
                  <a:pt x="2366115" y="692425"/>
                  <a:pt x="2371062" y="699051"/>
                </a:cubicBezTo>
                <a:cubicBezTo>
                  <a:pt x="2376008" y="705677"/>
                  <a:pt x="2383717" y="709120"/>
                  <a:pt x="2394188" y="709380"/>
                </a:cubicBezTo>
                <a:cubicBezTo>
                  <a:pt x="2402194" y="709339"/>
                  <a:pt x="2409991" y="706881"/>
                  <a:pt x="2417579" y="702006"/>
                </a:cubicBezTo>
                <a:cubicBezTo>
                  <a:pt x="2425167" y="697131"/>
                  <a:pt x="2431451" y="690087"/>
                  <a:pt x="2436431" y="680876"/>
                </a:cubicBezTo>
                <a:cubicBezTo>
                  <a:pt x="2441412" y="671664"/>
                  <a:pt x="2443993" y="660533"/>
                  <a:pt x="2444175" y="647481"/>
                </a:cubicBezTo>
                <a:cubicBezTo>
                  <a:pt x="2444112" y="636549"/>
                  <a:pt x="2441420" y="627998"/>
                  <a:pt x="2436098" y="621830"/>
                </a:cubicBezTo>
                <a:cubicBezTo>
                  <a:pt x="2430777" y="615662"/>
                  <a:pt x="2423208" y="612524"/>
                  <a:pt x="2413390" y="612416"/>
                </a:cubicBezTo>
                <a:close/>
                <a:moveTo>
                  <a:pt x="1851416" y="612416"/>
                </a:moveTo>
                <a:cubicBezTo>
                  <a:pt x="1838278" y="612879"/>
                  <a:pt x="1826835" y="618965"/>
                  <a:pt x="1817088" y="630673"/>
                </a:cubicBezTo>
                <a:cubicBezTo>
                  <a:pt x="1807340" y="642380"/>
                  <a:pt x="1802222" y="656927"/>
                  <a:pt x="1801733" y="674314"/>
                </a:cubicBezTo>
                <a:cubicBezTo>
                  <a:pt x="1801689" y="684180"/>
                  <a:pt x="1804140" y="692425"/>
                  <a:pt x="1809087" y="699051"/>
                </a:cubicBezTo>
                <a:cubicBezTo>
                  <a:pt x="1814033" y="705677"/>
                  <a:pt x="1821742" y="709120"/>
                  <a:pt x="1832213" y="709380"/>
                </a:cubicBezTo>
                <a:cubicBezTo>
                  <a:pt x="1840219" y="709339"/>
                  <a:pt x="1848016" y="706881"/>
                  <a:pt x="1855604" y="702006"/>
                </a:cubicBezTo>
                <a:cubicBezTo>
                  <a:pt x="1863192" y="697131"/>
                  <a:pt x="1869476" y="690087"/>
                  <a:pt x="1874456" y="680876"/>
                </a:cubicBezTo>
                <a:cubicBezTo>
                  <a:pt x="1879437" y="671664"/>
                  <a:pt x="1882018" y="660533"/>
                  <a:pt x="1882200" y="647481"/>
                </a:cubicBezTo>
                <a:cubicBezTo>
                  <a:pt x="1882137" y="636549"/>
                  <a:pt x="1879445" y="627998"/>
                  <a:pt x="1874123" y="621830"/>
                </a:cubicBezTo>
                <a:cubicBezTo>
                  <a:pt x="1868802" y="615662"/>
                  <a:pt x="1861233" y="612524"/>
                  <a:pt x="1851416" y="612416"/>
                </a:cubicBezTo>
                <a:close/>
                <a:moveTo>
                  <a:pt x="2209160" y="612111"/>
                </a:moveTo>
                <a:cubicBezTo>
                  <a:pt x="2199728" y="612209"/>
                  <a:pt x="2190742" y="614791"/>
                  <a:pt x="2182202" y="619858"/>
                </a:cubicBezTo>
                <a:cubicBezTo>
                  <a:pt x="2173662" y="624925"/>
                  <a:pt x="2166664" y="631889"/>
                  <a:pt x="2161208" y="640751"/>
                </a:cubicBezTo>
                <a:cubicBezTo>
                  <a:pt x="2155751" y="649612"/>
                  <a:pt x="2152931" y="659784"/>
                  <a:pt x="2152748" y="671265"/>
                </a:cubicBezTo>
                <a:cubicBezTo>
                  <a:pt x="2152939" y="682979"/>
                  <a:pt x="2156446" y="692178"/>
                  <a:pt x="2163268" y="698861"/>
                </a:cubicBezTo>
                <a:cubicBezTo>
                  <a:pt x="2170091" y="705543"/>
                  <a:pt x="2179086" y="708948"/>
                  <a:pt x="2190254" y="709075"/>
                </a:cubicBezTo>
                <a:cubicBezTo>
                  <a:pt x="2199686" y="708987"/>
                  <a:pt x="2208672" y="706453"/>
                  <a:pt x="2217212" y="701475"/>
                </a:cubicBezTo>
                <a:cubicBezTo>
                  <a:pt x="2225752" y="696496"/>
                  <a:pt x="2232750" y="689604"/>
                  <a:pt x="2238206" y="680797"/>
                </a:cubicBezTo>
                <a:cubicBezTo>
                  <a:pt x="2243663" y="671990"/>
                  <a:pt x="2246482" y="661799"/>
                  <a:pt x="2246665" y="650226"/>
                </a:cubicBezTo>
                <a:cubicBezTo>
                  <a:pt x="2246474" y="638632"/>
                  <a:pt x="2242968" y="629421"/>
                  <a:pt x="2236146" y="622592"/>
                </a:cubicBezTo>
                <a:cubicBezTo>
                  <a:pt x="2229323" y="615764"/>
                  <a:pt x="2220328" y="612270"/>
                  <a:pt x="2209160" y="612111"/>
                </a:cubicBezTo>
                <a:close/>
                <a:moveTo>
                  <a:pt x="1380485" y="612111"/>
                </a:moveTo>
                <a:cubicBezTo>
                  <a:pt x="1371053" y="612209"/>
                  <a:pt x="1362067" y="614791"/>
                  <a:pt x="1353527" y="619858"/>
                </a:cubicBezTo>
                <a:cubicBezTo>
                  <a:pt x="1344988" y="624925"/>
                  <a:pt x="1337989" y="631889"/>
                  <a:pt x="1332532" y="640751"/>
                </a:cubicBezTo>
                <a:cubicBezTo>
                  <a:pt x="1327076" y="649612"/>
                  <a:pt x="1324256" y="659784"/>
                  <a:pt x="1324074" y="671265"/>
                </a:cubicBezTo>
                <a:cubicBezTo>
                  <a:pt x="1324264" y="682979"/>
                  <a:pt x="1327771" y="692178"/>
                  <a:pt x="1334594" y="698861"/>
                </a:cubicBezTo>
                <a:cubicBezTo>
                  <a:pt x="1341416" y="705543"/>
                  <a:pt x="1350412" y="708948"/>
                  <a:pt x="1361580" y="709075"/>
                </a:cubicBezTo>
                <a:cubicBezTo>
                  <a:pt x="1371011" y="708987"/>
                  <a:pt x="1379997" y="706453"/>
                  <a:pt x="1388537" y="701475"/>
                </a:cubicBezTo>
                <a:cubicBezTo>
                  <a:pt x="1397077" y="696496"/>
                  <a:pt x="1404075" y="689604"/>
                  <a:pt x="1409531" y="680797"/>
                </a:cubicBezTo>
                <a:cubicBezTo>
                  <a:pt x="1414988" y="671990"/>
                  <a:pt x="1417808" y="661799"/>
                  <a:pt x="1417990" y="650226"/>
                </a:cubicBezTo>
                <a:cubicBezTo>
                  <a:pt x="1417800" y="638632"/>
                  <a:pt x="1414293" y="629421"/>
                  <a:pt x="1407470" y="622592"/>
                </a:cubicBezTo>
                <a:cubicBezTo>
                  <a:pt x="1400648" y="615764"/>
                  <a:pt x="1391653" y="612270"/>
                  <a:pt x="1380485" y="612111"/>
                </a:cubicBezTo>
                <a:close/>
                <a:moveTo>
                  <a:pt x="2688841" y="609063"/>
                </a:moveTo>
                <a:cubicBezTo>
                  <a:pt x="2678936" y="609190"/>
                  <a:pt x="2670080" y="612292"/>
                  <a:pt x="2662272" y="618370"/>
                </a:cubicBezTo>
                <a:cubicBezTo>
                  <a:pt x="2654464" y="624447"/>
                  <a:pt x="2648580" y="632737"/>
                  <a:pt x="2644623" y="643239"/>
                </a:cubicBezTo>
                <a:lnTo>
                  <a:pt x="2712932" y="643239"/>
                </a:lnTo>
                <a:cubicBezTo>
                  <a:pt x="2712958" y="643111"/>
                  <a:pt x="2713060" y="642145"/>
                  <a:pt x="2713237" y="640340"/>
                </a:cubicBezTo>
                <a:cubicBezTo>
                  <a:pt x="2713415" y="638534"/>
                  <a:pt x="2713517" y="636653"/>
                  <a:pt x="2713542" y="634695"/>
                </a:cubicBezTo>
                <a:cubicBezTo>
                  <a:pt x="2713447" y="626551"/>
                  <a:pt x="2711198" y="620258"/>
                  <a:pt x="2706795" y="615814"/>
                </a:cubicBezTo>
                <a:cubicBezTo>
                  <a:pt x="2702392" y="611371"/>
                  <a:pt x="2696408" y="609120"/>
                  <a:pt x="2688841" y="609063"/>
                </a:cubicBezTo>
                <a:close/>
                <a:moveTo>
                  <a:pt x="2031616" y="609063"/>
                </a:moveTo>
                <a:cubicBezTo>
                  <a:pt x="2021711" y="609190"/>
                  <a:pt x="2012855" y="612292"/>
                  <a:pt x="2005047" y="618370"/>
                </a:cubicBezTo>
                <a:cubicBezTo>
                  <a:pt x="1997239" y="624447"/>
                  <a:pt x="1991356" y="632737"/>
                  <a:pt x="1987398" y="643239"/>
                </a:cubicBezTo>
                <a:lnTo>
                  <a:pt x="2055707" y="643239"/>
                </a:lnTo>
                <a:cubicBezTo>
                  <a:pt x="2055732" y="643111"/>
                  <a:pt x="2055834" y="642145"/>
                  <a:pt x="2056012" y="640340"/>
                </a:cubicBezTo>
                <a:cubicBezTo>
                  <a:pt x="2056190" y="638534"/>
                  <a:pt x="2056292" y="636653"/>
                  <a:pt x="2056318" y="634695"/>
                </a:cubicBezTo>
                <a:cubicBezTo>
                  <a:pt x="2056222" y="626551"/>
                  <a:pt x="2053973" y="620258"/>
                  <a:pt x="2049570" y="615814"/>
                </a:cubicBezTo>
                <a:cubicBezTo>
                  <a:pt x="2045167" y="611371"/>
                  <a:pt x="2039182" y="609120"/>
                  <a:pt x="2031616" y="609063"/>
                </a:cubicBezTo>
                <a:close/>
                <a:moveTo>
                  <a:pt x="1193734" y="582888"/>
                </a:moveTo>
                <a:lnTo>
                  <a:pt x="1256180" y="582888"/>
                </a:lnTo>
                <a:lnTo>
                  <a:pt x="1235758" y="688036"/>
                </a:lnTo>
                <a:cubicBezTo>
                  <a:pt x="1235440" y="689592"/>
                  <a:pt x="1235161" y="691206"/>
                  <a:pt x="1234920" y="692876"/>
                </a:cubicBezTo>
                <a:cubicBezTo>
                  <a:pt x="1234678" y="694547"/>
                  <a:pt x="1234551" y="696084"/>
                  <a:pt x="1234539" y="697488"/>
                </a:cubicBezTo>
                <a:cubicBezTo>
                  <a:pt x="1234590" y="702145"/>
                  <a:pt x="1235783" y="705410"/>
                  <a:pt x="1238120" y="707284"/>
                </a:cubicBezTo>
                <a:cubicBezTo>
                  <a:pt x="1240457" y="709158"/>
                  <a:pt x="1243632" y="710060"/>
                  <a:pt x="1247645" y="709990"/>
                </a:cubicBezTo>
                <a:cubicBezTo>
                  <a:pt x="1249525" y="709964"/>
                  <a:pt x="1251099" y="709863"/>
                  <a:pt x="1252369" y="709685"/>
                </a:cubicBezTo>
                <a:cubicBezTo>
                  <a:pt x="1253639" y="709507"/>
                  <a:pt x="1254300" y="709405"/>
                  <a:pt x="1254351" y="709380"/>
                </a:cubicBezTo>
                <a:lnTo>
                  <a:pt x="1248864" y="738299"/>
                </a:lnTo>
                <a:cubicBezTo>
                  <a:pt x="1248712" y="738337"/>
                  <a:pt x="1247264" y="738490"/>
                  <a:pt x="1244521" y="738756"/>
                </a:cubicBezTo>
                <a:cubicBezTo>
                  <a:pt x="1241778" y="739022"/>
                  <a:pt x="1238653" y="739174"/>
                  <a:pt x="1235148" y="739212"/>
                </a:cubicBezTo>
                <a:cubicBezTo>
                  <a:pt x="1228800" y="739367"/>
                  <a:pt x="1222548" y="738788"/>
                  <a:pt x="1216392" y="737476"/>
                </a:cubicBezTo>
                <a:cubicBezTo>
                  <a:pt x="1210236" y="736164"/>
                  <a:pt x="1205112" y="733195"/>
                  <a:pt x="1201020" y="728568"/>
                </a:cubicBezTo>
                <a:cubicBezTo>
                  <a:pt x="1196928" y="723941"/>
                  <a:pt x="1194804" y="716732"/>
                  <a:pt x="1194648" y="706941"/>
                </a:cubicBezTo>
                <a:cubicBezTo>
                  <a:pt x="1194648" y="704794"/>
                  <a:pt x="1194800" y="702380"/>
                  <a:pt x="1195105" y="699699"/>
                </a:cubicBezTo>
                <a:cubicBezTo>
                  <a:pt x="1195409" y="697018"/>
                  <a:pt x="1195866" y="694147"/>
                  <a:pt x="1196475" y="691085"/>
                </a:cubicBezTo>
                <a:lnTo>
                  <a:pt x="1212005" y="611806"/>
                </a:lnTo>
                <a:lnTo>
                  <a:pt x="1187942" y="611806"/>
                </a:lnTo>
                <a:close/>
                <a:moveTo>
                  <a:pt x="898458" y="582888"/>
                </a:moveTo>
                <a:lnTo>
                  <a:pt x="960904" y="582888"/>
                </a:lnTo>
                <a:lnTo>
                  <a:pt x="940483" y="688036"/>
                </a:lnTo>
                <a:cubicBezTo>
                  <a:pt x="940165" y="689592"/>
                  <a:pt x="939886" y="691206"/>
                  <a:pt x="939645" y="692876"/>
                </a:cubicBezTo>
                <a:cubicBezTo>
                  <a:pt x="939403" y="694547"/>
                  <a:pt x="939276" y="696084"/>
                  <a:pt x="939264" y="697488"/>
                </a:cubicBezTo>
                <a:cubicBezTo>
                  <a:pt x="939314" y="702145"/>
                  <a:pt x="940508" y="705410"/>
                  <a:pt x="942845" y="707284"/>
                </a:cubicBezTo>
                <a:cubicBezTo>
                  <a:pt x="945182" y="709158"/>
                  <a:pt x="948357" y="710060"/>
                  <a:pt x="952370" y="709990"/>
                </a:cubicBezTo>
                <a:cubicBezTo>
                  <a:pt x="954250" y="709964"/>
                  <a:pt x="955824" y="709863"/>
                  <a:pt x="957094" y="709685"/>
                </a:cubicBezTo>
                <a:cubicBezTo>
                  <a:pt x="958364" y="709507"/>
                  <a:pt x="959025" y="709405"/>
                  <a:pt x="959076" y="709380"/>
                </a:cubicBezTo>
                <a:lnTo>
                  <a:pt x="953589" y="738299"/>
                </a:lnTo>
                <a:cubicBezTo>
                  <a:pt x="953437" y="738337"/>
                  <a:pt x="951989" y="738490"/>
                  <a:pt x="949246" y="738756"/>
                </a:cubicBezTo>
                <a:cubicBezTo>
                  <a:pt x="946503" y="739022"/>
                  <a:pt x="943378" y="739174"/>
                  <a:pt x="939873" y="739212"/>
                </a:cubicBezTo>
                <a:cubicBezTo>
                  <a:pt x="933525" y="739367"/>
                  <a:pt x="927273" y="738788"/>
                  <a:pt x="921117" y="737476"/>
                </a:cubicBezTo>
                <a:cubicBezTo>
                  <a:pt x="914961" y="736164"/>
                  <a:pt x="909837" y="733195"/>
                  <a:pt x="905745" y="728568"/>
                </a:cubicBezTo>
                <a:cubicBezTo>
                  <a:pt x="901653" y="723941"/>
                  <a:pt x="899529" y="716732"/>
                  <a:pt x="899373" y="706941"/>
                </a:cubicBezTo>
                <a:cubicBezTo>
                  <a:pt x="899373" y="704794"/>
                  <a:pt x="899525" y="702380"/>
                  <a:pt x="899830" y="699699"/>
                </a:cubicBezTo>
                <a:cubicBezTo>
                  <a:pt x="900134" y="697018"/>
                  <a:pt x="900591" y="694147"/>
                  <a:pt x="901200" y="691085"/>
                </a:cubicBezTo>
                <a:lnTo>
                  <a:pt x="916730" y="611806"/>
                </a:lnTo>
                <a:lnTo>
                  <a:pt x="892667" y="611806"/>
                </a:lnTo>
                <a:close/>
                <a:moveTo>
                  <a:pt x="2689756" y="579231"/>
                </a:moveTo>
                <a:cubicBezTo>
                  <a:pt x="2710466" y="579527"/>
                  <a:pt x="2725955" y="585022"/>
                  <a:pt x="2736223" y="595716"/>
                </a:cubicBezTo>
                <a:cubicBezTo>
                  <a:pt x="2746490" y="606409"/>
                  <a:pt x="2751618" y="620521"/>
                  <a:pt x="2751604" y="638051"/>
                </a:cubicBezTo>
                <a:cubicBezTo>
                  <a:pt x="2751389" y="645082"/>
                  <a:pt x="2750526" y="651426"/>
                  <a:pt x="2749016" y="657082"/>
                </a:cubicBezTo>
                <a:cubicBezTo>
                  <a:pt x="2747506" y="662738"/>
                  <a:pt x="2746644" y="665731"/>
                  <a:pt x="2746428" y="666060"/>
                </a:cubicBezTo>
                <a:lnTo>
                  <a:pt x="2639438" y="666060"/>
                </a:lnTo>
                <a:cubicBezTo>
                  <a:pt x="2639400" y="666124"/>
                  <a:pt x="2639248" y="666912"/>
                  <a:pt x="2638981" y="668425"/>
                </a:cubicBezTo>
                <a:cubicBezTo>
                  <a:pt x="2638714" y="669937"/>
                  <a:pt x="2638562" y="671793"/>
                  <a:pt x="2638524" y="673992"/>
                </a:cubicBezTo>
                <a:cubicBezTo>
                  <a:pt x="2638606" y="684409"/>
                  <a:pt x="2642024" y="692862"/>
                  <a:pt x="2648778" y="699351"/>
                </a:cubicBezTo>
                <a:cubicBezTo>
                  <a:pt x="2655531" y="705840"/>
                  <a:pt x="2665124" y="709183"/>
                  <a:pt x="2677558" y="709380"/>
                </a:cubicBezTo>
                <a:cubicBezTo>
                  <a:pt x="2686024" y="709169"/>
                  <a:pt x="2693892" y="707693"/>
                  <a:pt x="2701159" y="704951"/>
                </a:cubicBezTo>
                <a:cubicBezTo>
                  <a:pt x="2708426" y="702209"/>
                  <a:pt x="2714303" y="699467"/>
                  <a:pt x="2718792" y="696725"/>
                </a:cubicBezTo>
                <a:cubicBezTo>
                  <a:pt x="2723281" y="693984"/>
                  <a:pt x="2725591" y="692507"/>
                  <a:pt x="2725722" y="692296"/>
                </a:cubicBezTo>
                <a:lnTo>
                  <a:pt x="2736075" y="721558"/>
                </a:lnTo>
                <a:cubicBezTo>
                  <a:pt x="2735955" y="721810"/>
                  <a:pt x="2733217" y="723573"/>
                  <a:pt x="2727861" y="726846"/>
                </a:cubicBezTo>
                <a:cubicBezTo>
                  <a:pt x="2722506" y="730120"/>
                  <a:pt x="2715252" y="733394"/>
                  <a:pt x="2706102" y="736667"/>
                </a:cubicBezTo>
                <a:cubicBezTo>
                  <a:pt x="2696951" y="739941"/>
                  <a:pt x="2686623" y="741704"/>
                  <a:pt x="2675118" y="741956"/>
                </a:cubicBezTo>
                <a:cubicBezTo>
                  <a:pt x="2650764" y="741520"/>
                  <a:pt x="2632110" y="735085"/>
                  <a:pt x="2619156" y="722653"/>
                </a:cubicBezTo>
                <a:cubicBezTo>
                  <a:pt x="2606203" y="710220"/>
                  <a:pt x="2599667" y="694407"/>
                  <a:pt x="2599547" y="675212"/>
                </a:cubicBezTo>
                <a:cubicBezTo>
                  <a:pt x="2599701" y="657429"/>
                  <a:pt x="2603656" y="641324"/>
                  <a:pt x="2611414" y="626896"/>
                </a:cubicBezTo>
                <a:cubicBezTo>
                  <a:pt x="2619172" y="612468"/>
                  <a:pt x="2629810" y="600968"/>
                  <a:pt x="2643328" y="592398"/>
                </a:cubicBezTo>
                <a:cubicBezTo>
                  <a:pt x="2656846" y="583829"/>
                  <a:pt x="2672322" y="579439"/>
                  <a:pt x="2689756" y="579231"/>
                </a:cubicBezTo>
                <a:close/>
                <a:moveTo>
                  <a:pt x="2424668" y="579231"/>
                </a:moveTo>
                <a:cubicBezTo>
                  <a:pt x="2443379" y="579464"/>
                  <a:pt x="2457823" y="585390"/>
                  <a:pt x="2468000" y="597009"/>
                </a:cubicBezTo>
                <a:cubicBezTo>
                  <a:pt x="2478178" y="608628"/>
                  <a:pt x="2483330" y="624537"/>
                  <a:pt x="2483456" y="644737"/>
                </a:cubicBezTo>
                <a:cubicBezTo>
                  <a:pt x="2483201" y="664080"/>
                  <a:pt x="2479043" y="681019"/>
                  <a:pt x="2470981" y="695555"/>
                </a:cubicBezTo>
                <a:cubicBezTo>
                  <a:pt x="2462919" y="710091"/>
                  <a:pt x="2452487" y="721425"/>
                  <a:pt x="2439684" y="729558"/>
                </a:cubicBezTo>
                <a:cubicBezTo>
                  <a:pt x="2426881" y="737690"/>
                  <a:pt x="2413240" y="741823"/>
                  <a:pt x="2398760" y="741956"/>
                </a:cubicBezTo>
                <a:cubicBezTo>
                  <a:pt x="2389337" y="741975"/>
                  <a:pt x="2380752" y="740110"/>
                  <a:pt x="2373005" y="736362"/>
                </a:cubicBezTo>
                <a:cubicBezTo>
                  <a:pt x="2365258" y="732613"/>
                  <a:pt x="2359111" y="726867"/>
                  <a:pt x="2354564" y="719123"/>
                </a:cubicBezTo>
                <a:lnTo>
                  <a:pt x="2353955" y="719123"/>
                </a:lnTo>
                <a:cubicBezTo>
                  <a:pt x="2353974" y="719211"/>
                  <a:pt x="2353859" y="720556"/>
                  <a:pt x="2353612" y="723156"/>
                </a:cubicBezTo>
                <a:cubicBezTo>
                  <a:pt x="2353364" y="725757"/>
                  <a:pt x="2352869" y="729080"/>
                  <a:pt x="2352126" y="733127"/>
                </a:cubicBezTo>
                <a:lnTo>
                  <a:pt x="2339324" y="799258"/>
                </a:lnTo>
                <a:lnTo>
                  <a:pt x="2300614" y="799258"/>
                </a:lnTo>
                <a:lnTo>
                  <a:pt x="2335666" y="618514"/>
                </a:lnTo>
                <a:cubicBezTo>
                  <a:pt x="2336003" y="616500"/>
                  <a:pt x="2335788" y="614887"/>
                  <a:pt x="2335019" y="613673"/>
                </a:cubicBezTo>
                <a:cubicBezTo>
                  <a:pt x="2334250" y="612460"/>
                  <a:pt x="2332739" y="611838"/>
                  <a:pt x="2330485" y="611806"/>
                </a:cubicBezTo>
                <a:lnTo>
                  <a:pt x="2313112" y="611806"/>
                </a:lnTo>
                <a:lnTo>
                  <a:pt x="2318598" y="582888"/>
                </a:lnTo>
                <a:lnTo>
                  <a:pt x="2358527" y="582888"/>
                </a:lnTo>
                <a:cubicBezTo>
                  <a:pt x="2364959" y="582964"/>
                  <a:pt x="2369392" y="584106"/>
                  <a:pt x="2371824" y="586313"/>
                </a:cubicBezTo>
                <a:cubicBezTo>
                  <a:pt x="2374256" y="588519"/>
                  <a:pt x="2375412" y="591335"/>
                  <a:pt x="2375290" y="594760"/>
                </a:cubicBezTo>
                <a:cubicBezTo>
                  <a:pt x="2375234" y="596421"/>
                  <a:pt x="2374890" y="598425"/>
                  <a:pt x="2374262" y="600772"/>
                </a:cubicBezTo>
                <a:cubicBezTo>
                  <a:pt x="2373634" y="603118"/>
                  <a:pt x="2373062" y="604970"/>
                  <a:pt x="2372548" y="606327"/>
                </a:cubicBezTo>
                <a:lnTo>
                  <a:pt x="2373157" y="606327"/>
                </a:lnTo>
                <a:cubicBezTo>
                  <a:pt x="2378866" y="598271"/>
                  <a:pt x="2386118" y="591776"/>
                  <a:pt x="2394912" y="586842"/>
                </a:cubicBezTo>
                <a:cubicBezTo>
                  <a:pt x="2403707" y="581907"/>
                  <a:pt x="2413626" y="579370"/>
                  <a:pt x="2424668" y="579231"/>
                </a:cubicBezTo>
                <a:close/>
                <a:moveTo>
                  <a:pt x="2212209" y="579231"/>
                </a:moveTo>
                <a:cubicBezTo>
                  <a:pt x="2234086" y="579534"/>
                  <a:pt x="2251748" y="585853"/>
                  <a:pt x="2265196" y="598189"/>
                </a:cubicBezTo>
                <a:cubicBezTo>
                  <a:pt x="2278644" y="610525"/>
                  <a:pt x="2285560" y="627057"/>
                  <a:pt x="2285946" y="647786"/>
                </a:cubicBezTo>
                <a:cubicBezTo>
                  <a:pt x="2285664" y="666132"/>
                  <a:pt x="2280881" y="682356"/>
                  <a:pt x="2271595" y="696459"/>
                </a:cubicBezTo>
                <a:cubicBezTo>
                  <a:pt x="2262309" y="710562"/>
                  <a:pt x="2250211" y="721632"/>
                  <a:pt x="2235302" y="729670"/>
                </a:cubicBezTo>
                <a:cubicBezTo>
                  <a:pt x="2220391" y="737709"/>
                  <a:pt x="2204360" y="741804"/>
                  <a:pt x="2187205" y="741956"/>
                </a:cubicBezTo>
                <a:cubicBezTo>
                  <a:pt x="2165461" y="741678"/>
                  <a:pt x="2147836" y="735384"/>
                  <a:pt x="2134332" y="723073"/>
                </a:cubicBezTo>
                <a:cubicBezTo>
                  <a:pt x="2120827" y="710762"/>
                  <a:pt x="2113872" y="694103"/>
                  <a:pt x="2113468" y="673095"/>
                </a:cubicBezTo>
                <a:cubicBezTo>
                  <a:pt x="2113738" y="654945"/>
                  <a:pt x="2118476" y="638838"/>
                  <a:pt x="2127683" y="624773"/>
                </a:cubicBezTo>
                <a:cubicBezTo>
                  <a:pt x="2136890" y="610707"/>
                  <a:pt x="2148943" y="599641"/>
                  <a:pt x="2163842" y="591572"/>
                </a:cubicBezTo>
                <a:cubicBezTo>
                  <a:pt x="2178740" y="583504"/>
                  <a:pt x="2194863" y="579390"/>
                  <a:pt x="2212209" y="579231"/>
                </a:cubicBezTo>
                <a:close/>
                <a:moveTo>
                  <a:pt x="2032531" y="579231"/>
                </a:moveTo>
                <a:cubicBezTo>
                  <a:pt x="2053241" y="579527"/>
                  <a:pt x="2068730" y="585022"/>
                  <a:pt x="2078998" y="595716"/>
                </a:cubicBezTo>
                <a:cubicBezTo>
                  <a:pt x="2089266" y="606409"/>
                  <a:pt x="2094393" y="620521"/>
                  <a:pt x="2094379" y="638051"/>
                </a:cubicBezTo>
                <a:cubicBezTo>
                  <a:pt x="2094164" y="645082"/>
                  <a:pt x="2093301" y="651426"/>
                  <a:pt x="2091791" y="657082"/>
                </a:cubicBezTo>
                <a:cubicBezTo>
                  <a:pt x="2090281" y="662738"/>
                  <a:pt x="2089418" y="665731"/>
                  <a:pt x="2089203" y="666060"/>
                </a:cubicBezTo>
                <a:lnTo>
                  <a:pt x="1982214" y="666060"/>
                </a:lnTo>
                <a:cubicBezTo>
                  <a:pt x="1982175" y="666124"/>
                  <a:pt x="1982023" y="666912"/>
                  <a:pt x="1981756" y="668425"/>
                </a:cubicBezTo>
                <a:cubicBezTo>
                  <a:pt x="1981489" y="669937"/>
                  <a:pt x="1981337" y="671793"/>
                  <a:pt x="1981298" y="673992"/>
                </a:cubicBezTo>
                <a:cubicBezTo>
                  <a:pt x="1981381" y="684409"/>
                  <a:pt x="1984799" y="692862"/>
                  <a:pt x="1991553" y="699351"/>
                </a:cubicBezTo>
                <a:cubicBezTo>
                  <a:pt x="1998306" y="705840"/>
                  <a:pt x="2007900" y="709183"/>
                  <a:pt x="2020333" y="709380"/>
                </a:cubicBezTo>
                <a:cubicBezTo>
                  <a:pt x="2028800" y="709169"/>
                  <a:pt x="2036666" y="707693"/>
                  <a:pt x="2043934" y="704951"/>
                </a:cubicBezTo>
                <a:cubicBezTo>
                  <a:pt x="2051200" y="702209"/>
                  <a:pt x="2057078" y="699467"/>
                  <a:pt x="2061567" y="696725"/>
                </a:cubicBezTo>
                <a:cubicBezTo>
                  <a:pt x="2066056" y="693984"/>
                  <a:pt x="2068366" y="692507"/>
                  <a:pt x="2068497" y="692296"/>
                </a:cubicBezTo>
                <a:lnTo>
                  <a:pt x="2078850" y="721558"/>
                </a:lnTo>
                <a:cubicBezTo>
                  <a:pt x="2078730" y="721810"/>
                  <a:pt x="2075992" y="723573"/>
                  <a:pt x="2070636" y="726846"/>
                </a:cubicBezTo>
                <a:cubicBezTo>
                  <a:pt x="2065280" y="730120"/>
                  <a:pt x="2058027" y="733394"/>
                  <a:pt x="2048876" y="736667"/>
                </a:cubicBezTo>
                <a:cubicBezTo>
                  <a:pt x="2039726" y="739941"/>
                  <a:pt x="2029398" y="741704"/>
                  <a:pt x="2017893" y="741956"/>
                </a:cubicBezTo>
                <a:cubicBezTo>
                  <a:pt x="1993539" y="741520"/>
                  <a:pt x="1974885" y="735085"/>
                  <a:pt x="1961932" y="722653"/>
                </a:cubicBezTo>
                <a:cubicBezTo>
                  <a:pt x="1948978" y="710220"/>
                  <a:pt x="1942442" y="694407"/>
                  <a:pt x="1942322" y="675212"/>
                </a:cubicBezTo>
                <a:cubicBezTo>
                  <a:pt x="1942476" y="657429"/>
                  <a:pt x="1946432" y="641324"/>
                  <a:pt x="1954189" y="626896"/>
                </a:cubicBezTo>
                <a:cubicBezTo>
                  <a:pt x="1961947" y="612468"/>
                  <a:pt x="1972585" y="600968"/>
                  <a:pt x="1986103" y="592398"/>
                </a:cubicBezTo>
                <a:cubicBezTo>
                  <a:pt x="1999621" y="583829"/>
                  <a:pt x="2015097" y="579439"/>
                  <a:pt x="2032531" y="579231"/>
                </a:cubicBezTo>
                <a:close/>
                <a:moveTo>
                  <a:pt x="1862693" y="579231"/>
                </a:moveTo>
                <a:cubicBezTo>
                  <a:pt x="1881404" y="579464"/>
                  <a:pt x="1895848" y="585390"/>
                  <a:pt x="1906026" y="597009"/>
                </a:cubicBezTo>
                <a:cubicBezTo>
                  <a:pt x="1916203" y="608628"/>
                  <a:pt x="1921355" y="624537"/>
                  <a:pt x="1921482" y="644737"/>
                </a:cubicBezTo>
                <a:cubicBezTo>
                  <a:pt x="1921226" y="664080"/>
                  <a:pt x="1917068" y="681019"/>
                  <a:pt x="1909006" y="695555"/>
                </a:cubicBezTo>
                <a:cubicBezTo>
                  <a:pt x="1900944" y="710091"/>
                  <a:pt x="1890512" y="721425"/>
                  <a:pt x="1877709" y="729558"/>
                </a:cubicBezTo>
                <a:cubicBezTo>
                  <a:pt x="1864906" y="737690"/>
                  <a:pt x="1851265" y="741823"/>
                  <a:pt x="1836785" y="741956"/>
                </a:cubicBezTo>
                <a:cubicBezTo>
                  <a:pt x="1827362" y="741975"/>
                  <a:pt x="1818777" y="740110"/>
                  <a:pt x="1811030" y="736362"/>
                </a:cubicBezTo>
                <a:cubicBezTo>
                  <a:pt x="1803283" y="732613"/>
                  <a:pt x="1797136" y="726867"/>
                  <a:pt x="1792589" y="719123"/>
                </a:cubicBezTo>
                <a:lnTo>
                  <a:pt x="1791980" y="719123"/>
                </a:lnTo>
                <a:cubicBezTo>
                  <a:pt x="1791999" y="719211"/>
                  <a:pt x="1791884" y="720556"/>
                  <a:pt x="1791637" y="723156"/>
                </a:cubicBezTo>
                <a:cubicBezTo>
                  <a:pt x="1791389" y="725757"/>
                  <a:pt x="1790894" y="729080"/>
                  <a:pt x="1790151" y="733127"/>
                </a:cubicBezTo>
                <a:lnTo>
                  <a:pt x="1777349" y="799258"/>
                </a:lnTo>
                <a:lnTo>
                  <a:pt x="1738640" y="799258"/>
                </a:lnTo>
                <a:lnTo>
                  <a:pt x="1773692" y="618514"/>
                </a:lnTo>
                <a:cubicBezTo>
                  <a:pt x="1774028" y="616500"/>
                  <a:pt x="1773812" y="614887"/>
                  <a:pt x="1773044" y="613673"/>
                </a:cubicBezTo>
                <a:cubicBezTo>
                  <a:pt x="1772276" y="612460"/>
                  <a:pt x="1770764" y="611838"/>
                  <a:pt x="1768510" y="611806"/>
                </a:cubicBezTo>
                <a:lnTo>
                  <a:pt x="1751136" y="611806"/>
                </a:lnTo>
                <a:lnTo>
                  <a:pt x="1756623" y="582888"/>
                </a:lnTo>
                <a:lnTo>
                  <a:pt x="1796552" y="582888"/>
                </a:lnTo>
                <a:cubicBezTo>
                  <a:pt x="1802984" y="582964"/>
                  <a:pt x="1807416" y="584106"/>
                  <a:pt x="1809849" y="586313"/>
                </a:cubicBezTo>
                <a:cubicBezTo>
                  <a:pt x="1812281" y="588519"/>
                  <a:pt x="1813436" y="591335"/>
                  <a:pt x="1813316" y="594760"/>
                </a:cubicBezTo>
                <a:cubicBezTo>
                  <a:pt x="1813259" y="596421"/>
                  <a:pt x="1812916" y="598425"/>
                  <a:pt x="1812287" y="600772"/>
                </a:cubicBezTo>
                <a:cubicBezTo>
                  <a:pt x="1811658" y="603118"/>
                  <a:pt x="1811087" y="604970"/>
                  <a:pt x="1810572" y="606327"/>
                </a:cubicBezTo>
                <a:lnTo>
                  <a:pt x="1811182" y="606327"/>
                </a:lnTo>
                <a:cubicBezTo>
                  <a:pt x="1816891" y="598271"/>
                  <a:pt x="1824142" y="591776"/>
                  <a:pt x="1832937" y="586842"/>
                </a:cubicBezTo>
                <a:cubicBezTo>
                  <a:pt x="1841732" y="581907"/>
                  <a:pt x="1851651" y="579370"/>
                  <a:pt x="1862693" y="579231"/>
                </a:cubicBezTo>
                <a:close/>
                <a:moveTo>
                  <a:pt x="1606966" y="579231"/>
                </a:moveTo>
                <a:cubicBezTo>
                  <a:pt x="1620239" y="579249"/>
                  <a:pt x="1630771" y="582789"/>
                  <a:pt x="1638562" y="589850"/>
                </a:cubicBezTo>
                <a:cubicBezTo>
                  <a:pt x="1646353" y="596911"/>
                  <a:pt x="1650337" y="607379"/>
                  <a:pt x="1650514" y="621255"/>
                </a:cubicBezTo>
                <a:cubicBezTo>
                  <a:pt x="1650360" y="628009"/>
                  <a:pt x="1649281" y="636514"/>
                  <a:pt x="1647277" y="646769"/>
                </a:cubicBezTo>
                <a:cubicBezTo>
                  <a:pt x="1645273" y="657024"/>
                  <a:pt x="1643268" y="666909"/>
                  <a:pt x="1641263" y="676422"/>
                </a:cubicBezTo>
                <a:cubicBezTo>
                  <a:pt x="1639257" y="685936"/>
                  <a:pt x="1638176" y="692958"/>
                  <a:pt x="1638018" y="697488"/>
                </a:cubicBezTo>
                <a:cubicBezTo>
                  <a:pt x="1638068" y="702278"/>
                  <a:pt x="1639262" y="705581"/>
                  <a:pt x="1641599" y="707398"/>
                </a:cubicBezTo>
                <a:cubicBezTo>
                  <a:pt x="1643936" y="709215"/>
                  <a:pt x="1647111" y="710079"/>
                  <a:pt x="1651124" y="709990"/>
                </a:cubicBezTo>
                <a:cubicBezTo>
                  <a:pt x="1653004" y="709964"/>
                  <a:pt x="1654578" y="709863"/>
                  <a:pt x="1655848" y="709685"/>
                </a:cubicBezTo>
                <a:cubicBezTo>
                  <a:pt x="1657118" y="709507"/>
                  <a:pt x="1657779" y="709405"/>
                  <a:pt x="1657830" y="709380"/>
                </a:cubicBezTo>
                <a:lnTo>
                  <a:pt x="1652343" y="738299"/>
                </a:lnTo>
                <a:cubicBezTo>
                  <a:pt x="1652305" y="738337"/>
                  <a:pt x="1650934" y="738490"/>
                  <a:pt x="1648228" y="738756"/>
                </a:cubicBezTo>
                <a:cubicBezTo>
                  <a:pt x="1645524" y="739022"/>
                  <a:pt x="1641714" y="739174"/>
                  <a:pt x="1636800" y="739212"/>
                </a:cubicBezTo>
                <a:cubicBezTo>
                  <a:pt x="1631245" y="739359"/>
                  <a:pt x="1625538" y="738761"/>
                  <a:pt x="1619680" y="737420"/>
                </a:cubicBezTo>
                <a:cubicBezTo>
                  <a:pt x="1613821" y="736078"/>
                  <a:pt x="1608858" y="733112"/>
                  <a:pt x="1604792" y="728523"/>
                </a:cubicBezTo>
                <a:cubicBezTo>
                  <a:pt x="1600727" y="723934"/>
                  <a:pt x="1598606" y="716841"/>
                  <a:pt x="1598432" y="707246"/>
                </a:cubicBezTo>
                <a:cubicBezTo>
                  <a:pt x="1598578" y="701497"/>
                  <a:pt x="1599605" y="693716"/>
                  <a:pt x="1601511" y="683902"/>
                </a:cubicBezTo>
                <a:cubicBezTo>
                  <a:pt x="1603417" y="674088"/>
                  <a:pt x="1605324" y="664409"/>
                  <a:pt x="1607232" y="654865"/>
                </a:cubicBezTo>
                <a:cubicBezTo>
                  <a:pt x="1609140" y="645321"/>
                  <a:pt x="1610169" y="638080"/>
                  <a:pt x="1610319" y="633142"/>
                </a:cubicBezTo>
                <a:cubicBezTo>
                  <a:pt x="1610370" y="627300"/>
                  <a:pt x="1608820" y="622754"/>
                  <a:pt x="1605671" y="619502"/>
                </a:cubicBezTo>
                <a:cubicBezTo>
                  <a:pt x="1602521" y="616251"/>
                  <a:pt x="1597466" y="614600"/>
                  <a:pt x="1590507" y="614549"/>
                </a:cubicBezTo>
                <a:cubicBezTo>
                  <a:pt x="1576842" y="615013"/>
                  <a:pt x="1565081" y="620563"/>
                  <a:pt x="1555226" y="631199"/>
                </a:cubicBezTo>
                <a:cubicBezTo>
                  <a:pt x="1545371" y="641835"/>
                  <a:pt x="1538945" y="654777"/>
                  <a:pt x="1535948" y="670023"/>
                </a:cubicBezTo>
                <a:lnTo>
                  <a:pt x="1522536" y="738298"/>
                </a:lnTo>
                <a:lnTo>
                  <a:pt x="1483827" y="738298"/>
                </a:lnTo>
                <a:lnTo>
                  <a:pt x="1507296" y="618512"/>
                </a:lnTo>
                <a:cubicBezTo>
                  <a:pt x="1507620" y="616499"/>
                  <a:pt x="1507354" y="614886"/>
                  <a:pt x="1506496" y="613673"/>
                </a:cubicBezTo>
                <a:cubicBezTo>
                  <a:pt x="1505639" y="612460"/>
                  <a:pt x="1504077" y="611838"/>
                  <a:pt x="1501810" y="611806"/>
                </a:cubicBezTo>
                <a:lnTo>
                  <a:pt x="1484436" y="611806"/>
                </a:lnTo>
                <a:lnTo>
                  <a:pt x="1489923" y="582888"/>
                </a:lnTo>
                <a:lnTo>
                  <a:pt x="1530766" y="582888"/>
                </a:lnTo>
                <a:cubicBezTo>
                  <a:pt x="1536824" y="582907"/>
                  <a:pt x="1541244" y="584087"/>
                  <a:pt x="1544025" y="586427"/>
                </a:cubicBezTo>
                <a:cubicBezTo>
                  <a:pt x="1546806" y="588767"/>
                  <a:pt x="1548178" y="592153"/>
                  <a:pt x="1548140" y="596586"/>
                </a:cubicBezTo>
                <a:cubicBezTo>
                  <a:pt x="1548121" y="598469"/>
                  <a:pt x="1547778" y="601171"/>
                  <a:pt x="1547111" y="604691"/>
                </a:cubicBezTo>
                <a:cubicBezTo>
                  <a:pt x="1546444" y="608211"/>
                  <a:pt x="1545568" y="611294"/>
                  <a:pt x="1544482" y="613940"/>
                </a:cubicBezTo>
                <a:lnTo>
                  <a:pt x="1545092" y="613940"/>
                </a:lnTo>
                <a:cubicBezTo>
                  <a:pt x="1546019" y="611691"/>
                  <a:pt x="1548973" y="607834"/>
                  <a:pt x="1553954" y="602370"/>
                </a:cubicBezTo>
                <a:cubicBezTo>
                  <a:pt x="1558934" y="596907"/>
                  <a:pt x="1565862" y="591765"/>
                  <a:pt x="1574736" y="586944"/>
                </a:cubicBezTo>
                <a:cubicBezTo>
                  <a:pt x="1583611" y="582123"/>
                  <a:pt x="1594354" y="579552"/>
                  <a:pt x="1606966" y="579231"/>
                </a:cubicBezTo>
                <a:close/>
                <a:moveTo>
                  <a:pt x="1383534" y="579231"/>
                </a:moveTo>
                <a:cubicBezTo>
                  <a:pt x="1405411" y="579534"/>
                  <a:pt x="1423073" y="585853"/>
                  <a:pt x="1436521" y="598189"/>
                </a:cubicBezTo>
                <a:cubicBezTo>
                  <a:pt x="1449968" y="610525"/>
                  <a:pt x="1456885" y="627057"/>
                  <a:pt x="1457271" y="647786"/>
                </a:cubicBezTo>
                <a:cubicBezTo>
                  <a:pt x="1456990" y="666132"/>
                  <a:pt x="1452206" y="682356"/>
                  <a:pt x="1442920" y="696459"/>
                </a:cubicBezTo>
                <a:cubicBezTo>
                  <a:pt x="1433634" y="710562"/>
                  <a:pt x="1421536" y="721632"/>
                  <a:pt x="1406626" y="729670"/>
                </a:cubicBezTo>
                <a:cubicBezTo>
                  <a:pt x="1391716" y="737709"/>
                  <a:pt x="1375684" y="741804"/>
                  <a:pt x="1358530" y="741956"/>
                </a:cubicBezTo>
                <a:cubicBezTo>
                  <a:pt x="1336786" y="741678"/>
                  <a:pt x="1319162" y="735384"/>
                  <a:pt x="1305657" y="723073"/>
                </a:cubicBezTo>
                <a:cubicBezTo>
                  <a:pt x="1292152" y="710762"/>
                  <a:pt x="1285198" y="694103"/>
                  <a:pt x="1284792" y="673095"/>
                </a:cubicBezTo>
                <a:cubicBezTo>
                  <a:pt x="1285063" y="654945"/>
                  <a:pt x="1289801" y="638838"/>
                  <a:pt x="1299008" y="624773"/>
                </a:cubicBezTo>
                <a:cubicBezTo>
                  <a:pt x="1308215" y="610707"/>
                  <a:pt x="1320268" y="599641"/>
                  <a:pt x="1335167" y="591572"/>
                </a:cubicBezTo>
                <a:cubicBezTo>
                  <a:pt x="1350065" y="583504"/>
                  <a:pt x="1366188" y="579390"/>
                  <a:pt x="1383534" y="579231"/>
                </a:cubicBezTo>
                <a:close/>
                <a:moveTo>
                  <a:pt x="707958" y="579231"/>
                </a:moveTo>
                <a:cubicBezTo>
                  <a:pt x="718868" y="579256"/>
                  <a:pt x="727605" y="582250"/>
                  <a:pt x="734171" y="588213"/>
                </a:cubicBezTo>
                <a:cubicBezTo>
                  <a:pt x="740737" y="594175"/>
                  <a:pt x="744598" y="602954"/>
                  <a:pt x="745754" y="614549"/>
                </a:cubicBezTo>
                <a:lnTo>
                  <a:pt x="746363" y="614549"/>
                </a:lnTo>
                <a:cubicBezTo>
                  <a:pt x="752408" y="604553"/>
                  <a:pt x="760435" y="596230"/>
                  <a:pt x="770442" y="589583"/>
                </a:cubicBezTo>
                <a:cubicBezTo>
                  <a:pt x="780450" y="582935"/>
                  <a:pt x="791829" y="579484"/>
                  <a:pt x="804580" y="579231"/>
                </a:cubicBezTo>
                <a:cubicBezTo>
                  <a:pt x="817415" y="579262"/>
                  <a:pt x="827680" y="582853"/>
                  <a:pt x="835376" y="590002"/>
                </a:cubicBezTo>
                <a:cubicBezTo>
                  <a:pt x="843071" y="597152"/>
                  <a:pt x="847017" y="607671"/>
                  <a:pt x="847214" y="621560"/>
                </a:cubicBezTo>
                <a:cubicBezTo>
                  <a:pt x="847060" y="628022"/>
                  <a:pt x="845981" y="636365"/>
                  <a:pt x="843977" y="646588"/>
                </a:cubicBezTo>
                <a:cubicBezTo>
                  <a:pt x="841973" y="656812"/>
                  <a:pt x="839968" y="666715"/>
                  <a:pt x="837962" y="676298"/>
                </a:cubicBezTo>
                <a:cubicBezTo>
                  <a:pt x="835957" y="685881"/>
                  <a:pt x="834875" y="692945"/>
                  <a:pt x="834717" y="697488"/>
                </a:cubicBezTo>
                <a:cubicBezTo>
                  <a:pt x="834755" y="702278"/>
                  <a:pt x="835898" y="705581"/>
                  <a:pt x="838146" y="707398"/>
                </a:cubicBezTo>
                <a:cubicBezTo>
                  <a:pt x="840394" y="709215"/>
                  <a:pt x="843518" y="710079"/>
                  <a:pt x="847519" y="709990"/>
                </a:cubicBezTo>
                <a:cubicBezTo>
                  <a:pt x="849398" y="709964"/>
                  <a:pt x="850973" y="709863"/>
                  <a:pt x="852243" y="709685"/>
                </a:cubicBezTo>
                <a:cubicBezTo>
                  <a:pt x="853513" y="709507"/>
                  <a:pt x="854174" y="709405"/>
                  <a:pt x="854224" y="709380"/>
                </a:cubicBezTo>
                <a:lnTo>
                  <a:pt x="848738" y="738299"/>
                </a:lnTo>
                <a:cubicBezTo>
                  <a:pt x="848694" y="738337"/>
                  <a:pt x="847335" y="738490"/>
                  <a:pt x="844661" y="738756"/>
                </a:cubicBezTo>
                <a:cubicBezTo>
                  <a:pt x="841988" y="739022"/>
                  <a:pt x="838267" y="739174"/>
                  <a:pt x="833499" y="739212"/>
                </a:cubicBezTo>
                <a:cubicBezTo>
                  <a:pt x="827845" y="739359"/>
                  <a:pt x="822067" y="738761"/>
                  <a:pt x="816164" y="737420"/>
                </a:cubicBezTo>
                <a:cubicBezTo>
                  <a:pt x="810262" y="736078"/>
                  <a:pt x="805274" y="733112"/>
                  <a:pt x="801199" y="728523"/>
                </a:cubicBezTo>
                <a:cubicBezTo>
                  <a:pt x="797123" y="723934"/>
                  <a:pt x="794999" y="716841"/>
                  <a:pt x="794826" y="707246"/>
                </a:cubicBezTo>
                <a:cubicBezTo>
                  <a:pt x="794977" y="701671"/>
                  <a:pt x="796030" y="693882"/>
                  <a:pt x="797985" y="683880"/>
                </a:cubicBezTo>
                <a:cubicBezTo>
                  <a:pt x="799940" y="673877"/>
                  <a:pt x="801896" y="664010"/>
                  <a:pt x="803852" y="654278"/>
                </a:cubicBezTo>
                <a:cubicBezTo>
                  <a:pt x="805809" y="644546"/>
                  <a:pt x="806864" y="637297"/>
                  <a:pt x="807018" y="632533"/>
                </a:cubicBezTo>
                <a:cubicBezTo>
                  <a:pt x="807152" y="626983"/>
                  <a:pt x="805895" y="622614"/>
                  <a:pt x="803247" y="619426"/>
                </a:cubicBezTo>
                <a:cubicBezTo>
                  <a:pt x="800599" y="616238"/>
                  <a:pt x="795760" y="614613"/>
                  <a:pt x="788730" y="614549"/>
                </a:cubicBezTo>
                <a:cubicBezTo>
                  <a:pt x="780362" y="614709"/>
                  <a:pt x="772851" y="617403"/>
                  <a:pt x="766198" y="622632"/>
                </a:cubicBezTo>
                <a:cubicBezTo>
                  <a:pt x="759545" y="627861"/>
                  <a:pt x="753976" y="634664"/>
                  <a:pt x="749490" y="643042"/>
                </a:cubicBezTo>
                <a:cubicBezTo>
                  <a:pt x="745005" y="651421"/>
                  <a:pt x="741829" y="660414"/>
                  <a:pt x="739962" y="670023"/>
                </a:cubicBezTo>
                <a:lnTo>
                  <a:pt x="726856" y="738298"/>
                </a:lnTo>
                <a:lnTo>
                  <a:pt x="688146" y="738298"/>
                </a:lnTo>
                <a:lnTo>
                  <a:pt x="706130" y="645639"/>
                </a:lnTo>
                <a:cubicBezTo>
                  <a:pt x="706606" y="643042"/>
                  <a:pt x="707025" y="640540"/>
                  <a:pt x="707387" y="638133"/>
                </a:cubicBezTo>
                <a:cubicBezTo>
                  <a:pt x="707749" y="635727"/>
                  <a:pt x="707939" y="633453"/>
                  <a:pt x="707958" y="631313"/>
                </a:cubicBezTo>
                <a:cubicBezTo>
                  <a:pt x="708079" y="626348"/>
                  <a:pt x="706847" y="622334"/>
                  <a:pt x="704263" y="619274"/>
                </a:cubicBezTo>
                <a:cubicBezTo>
                  <a:pt x="701678" y="616213"/>
                  <a:pt x="697018" y="614638"/>
                  <a:pt x="690280" y="614549"/>
                </a:cubicBezTo>
                <a:cubicBezTo>
                  <a:pt x="681413" y="614736"/>
                  <a:pt x="673544" y="617614"/>
                  <a:pt x="666675" y="623185"/>
                </a:cubicBezTo>
                <a:cubicBezTo>
                  <a:pt x="659806" y="628756"/>
                  <a:pt x="654105" y="635902"/>
                  <a:pt x="649572" y="644623"/>
                </a:cubicBezTo>
                <a:cubicBezTo>
                  <a:pt x="645040" y="653344"/>
                  <a:pt x="641845" y="662521"/>
                  <a:pt x="639988" y="672157"/>
                </a:cubicBezTo>
                <a:lnTo>
                  <a:pt x="627186" y="738298"/>
                </a:lnTo>
                <a:lnTo>
                  <a:pt x="588477" y="738298"/>
                </a:lnTo>
                <a:lnTo>
                  <a:pt x="611946" y="618207"/>
                </a:lnTo>
                <a:cubicBezTo>
                  <a:pt x="612270" y="616207"/>
                  <a:pt x="612004" y="614645"/>
                  <a:pt x="611146" y="613521"/>
                </a:cubicBezTo>
                <a:cubicBezTo>
                  <a:pt x="610289" y="612397"/>
                  <a:pt x="608727" y="611825"/>
                  <a:pt x="606460" y="611806"/>
                </a:cubicBezTo>
                <a:lnTo>
                  <a:pt x="589086" y="611806"/>
                </a:lnTo>
                <a:lnTo>
                  <a:pt x="594573" y="582888"/>
                </a:lnTo>
                <a:lnTo>
                  <a:pt x="635416" y="582888"/>
                </a:lnTo>
                <a:cubicBezTo>
                  <a:pt x="641607" y="582933"/>
                  <a:pt x="646065" y="584137"/>
                  <a:pt x="648789" y="586503"/>
                </a:cubicBezTo>
                <a:cubicBezTo>
                  <a:pt x="651513" y="588868"/>
                  <a:pt x="652847" y="592128"/>
                  <a:pt x="652790" y="596282"/>
                </a:cubicBezTo>
                <a:cubicBezTo>
                  <a:pt x="652752" y="598311"/>
                  <a:pt x="652371" y="601101"/>
                  <a:pt x="651647" y="604653"/>
                </a:cubicBezTo>
                <a:cubicBezTo>
                  <a:pt x="650923" y="608205"/>
                  <a:pt x="650085" y="611301"/>
                  <a:pt x="649132" y="613940"/>
                </a:cubicBezTo>
                <a:lnTo>
                  <a:pt x="649742" y="613940"/>
                </a:lnTo>
                <a:cubicBezTo>
                  <a:pt x="651251" y="610924"/>
                  <a:pt x="654701" y="606706"/>
                  <a:pt x="660094" y="601288"/>
                </a:cubicBezTo>
                <a:cubicBezTo>
                  <a:pt x="665486" y="595869"/>
                  <a:pt x="672301" y="590908"/>
                  <a:pt x="680538" y="586403"/>
                </a:cubicBezTo>
                <a:cubicBezTo>
                  <a:pt x="688775" y="581898"/>
                  <a:pt x="697915" y="579507"/>
                  <a:pt x="707958" y="579231"/>
                </a:cubicBezTo>
                <a:close/>
                <a:moveTo>
                  <a:pt x="2520442" y="521928"/>
                </a:moveTo>
                <a:lnTo>
                  <a:pt x="2582898" y="521928"/>
                </a:lnTo>
                <a:lnTo>
                  <a:pt x="2551503" y="685295"/>
                </a:lnTo>
                <a:cubicBezTo>
                  <a:pt x="2551040" y="687328"/>
                  <a:pt x="2550672" y="689360"/>
                  <a:pt x="2550398" y="691393"/>
                </a:cubicBezTo>
                <a:cubicBezTo>
                  <a:pt x="2550125" y="693425"/>
                  <a:pt x="2549986" y="695153"/>
                  <a:pt x="2549979" y="696576"/>
                </a:cubicBezTo>
                <a:cubicBezTo>
                  <a:pt x="2550030" y="701193"/>
                  <a:pt x="2551224" y="704306"/>
                  <a:pt x="2553560" y="705913"/>
                </a:cubicBezTo>
                <a:cubicBezTo>
                  <a:pt x="2555897" y="707520"/>
                  <a:pt x="2559072" y="708269"/>
                  <a:pt x="2563086" y="708161"/>
                </a:cubicBezTo>
                <a:cubicBezTo>
                  <a:pt x="2565245" y="708148"/>
                  <a:pt x="2566946" y="708098"/>
                  <a:pt x="2568191" y="708009"/>
                </a:cubicBezTo>
                <a:cubicBezTo>
                  <a:pt x="2569436" y="707920"/>
                  <a:pt x="2570070" y="707869"/>
                  <a:pt x="2570096" y="707856"/>
                </a:cubicBezTo>
                <a:lnTo>
                  <a:pt x="2564000" y="738604"/>
                </a:lnTo>
                <a:cubicBezTo>
                  <a:pt x="2563879" y="738642"/>
                  <a:pt x="2562520" y="738794"/>
                  <a:pt x="2559923" y="739061"/>
                </a:cubicBezTo>
                <a:cubicBezTo>
                  <a:pt x="2557326" y="739327"/>
                  <a:pt x="2554214" y="739479"/>
                  <a:pt x="2550589" y="739517"/>
                </a:cubicBezTo>
                <a:cubicBezTo>
                  <a:pt x="2544241" y="739651"/>
                  <a:pt x="2537989" y="738910"/>
                  <a:pt x="2531833" y="737296"/>
                </a:cubicBezTo>
                <a:cubicBezTo>
                  <a:pt x="2525677" y="735682"/>
                  <a:pt x="2520552" y="732393"/>
                  <a:pt x="2516460" y="727429"/>
                </a:cubicBezTo>
                <a:cubicBezTo>
                  <a:pt x="2512368" y="722465"/>
                  <a:pt x="2510244" y="715027"/>
                  <a:pt x="2510088" y="705112"/>
                </a:cubicBezTo>
                <a:cubicBezTo>
                  <a:pt x="2510088" y="702819"/>
                  <a:pt x="2510241" y="700317"/>
                  <a:pt x="2510545" y="697605"/>
                </a:cubicBezTo>
                <a:cubicBezTo>
                  <a:pt x="2510850" y="694893"/>
                  <a:pt x="2511306" y="692009"/>
                  <a:pt x="2511915" y="688954"/>
                </a:cubicBezTo>
                <a:lnTo>
                  <a:pt x="2538712" y="550846"/>
                </a:lnTo>
                <a:lnTo>
                  <a:pt x="2514656" y="550846"/>
                </a:lnTo>
                <a:close/>
                <a:moveTo>
                  <a:pt x="1229376" y="521928"/>
                </a:moveTo>
                <a:lnTo>
                  <a:pt x="1268371" y="521928"/>
                </a:lnTo>
                <a:lnTo>
                  <a:pt x="1261669" y="556333"/>
                </a:lnTo>
                <a:lnTo>
                  <a:pt x="1222673" y="556333"/>
                </a:lnTo>
                <a:close/>
                <a:moveTo>
                  <a:pt x="1101217" y="521928"/>
                </a:moveTo>
                <a:lnTo>
                  <a:pt x="1163673" y="521928"/>
                </a:lnTo>
                <a:lnTo>
                  <a:pt x="1132278" y="685295"/>
                </a:lnTo>
                <a:cubicBezTo>
                  <a:pt x="1131815" y="687328"/>
                  <a:pt x="1131446" y="689360"/>
                  <a:pt x="1131173" y="691393"/>
                </a:cubicBezTo>
                <a:cubicBezTo>
                  <a:pt x="1130900" y="693425"/>
                  <a:pt x="1130760" y="695153"/>
                  <a:pt x="1130754" y="696576"/>
                </a:cubicBezTo>
                <a:cubicBezTo>
                  <a:pt x="1130805" y="701193"/>
                  <a:pt x="1131999" y="704306"/>
                  <a:pt x="1134336" y="705913"/>
                </a:cubicBezTo>
                <a:cubicBezTo>
                  <a:pt x="1136672" y="707520"/>
                  <a:pt x="1139847" y="708269"/>
                  <a:pt x="1143861" y="708161"/>
                </a:cubicBezTo>
                <a:cubicBezTo>
                  <a:pt x="1146020" y="708148"/>
                  <a:pt x="1147721" y="708098"/>
                  <a:pt x="1148966" y="708009"/>
                </a:cubicBezTo>
                <a:cubicBezTo>
                  <a:pt x="1150211" y="707920"/>
                  <a:pt x="1150846" y="707869"/>
                  <a:pt x="1150871" y="707856"/>
                </a:cubicBezTo>
                <a:lnTo>
                  <a:pt x="1144775" y="738604"/>
                </a:lnTo>
                <a:cubicBezTo>
                  <a:pt x="1144654" y="738642"/>
                  <a:pt x="1143295" y="738794"/>
                  <a:pt x="1140698" y="739061"/>
                </a:cubicBezTo>
                <a:cubicBezTo>
                  <a:pt x="1138101" y="739327"/>
                  <a:pt x="1134990" y="739479"/>
                  <a:pt x="1131364" y="739517"/>
                </a:cubicBezTo>
                <a:cubicBezTo>
                  <a:pt x="1125016" y="739651"/>
                  <a:pt x="1118764" y="738910"/>
                  <a:pt x="1112608" y="737296"/>
                </a:cubicBezTo>
                <a:cubicBezTo>
                  <a:pt x="1106452" y="735682"/>
                  <a:pt x="1101328" y="732393"/>
                  <a:pt x="1097236" y="727429"/>
                </a:cubicBezTo>
                <a:cubicBezTo>
                  <a:pt x="1093144" y="722465"/>
                  <a:pt x="1091020" y="715027"/>
                  <a:pt x="1090863" y="705112"/>
                </a:cubicBezTo>
                <a:cubicBezTo>
                  <a:pt x="1090863" y="702819"/>
                  <a:pt x="1091016" y="700317"/>
                  <a:pt x="1091320" y="697605"/>
                </a:cubicBezTo>
                <a:cubicBezTo>
                  <a:pt x="1091625" y="694893"/>
                  <a:pt x="1092082" y="692009"/>
                  <a:pt x="1092690" y="688954"/>
                </a:cubicBezTo>
                <a:lnTo>
                  <a:pt x="1119487" y="550846"/>
                </a:lnTo>
                <a:lnTo>
                  <a:pt x="1095431" y="550846"/>
                </a:lnTo>
                <a:close/>
                <a:moveTo>
                  <a:pt x="1005967" y="521928"/>
                </a:moveTo>
                <a:lnTo>
                  <a:pt x="1068423" y="521928"/>
                </a:lnTo>
                <a:lnTo>
                  <a:pt x="1037028" y="685295"/>
                </a:lnTo>
                <a:cubicBezTo>
                  <a:pt x="1036565" y="687328"/>
                  <a:pt x="1036196" y="689360"/>
                  <a:pt x="1035923" y="691393"/>
                </a:cubicBezTo>
                <a:cubicBezTo>
                  <a:pt x="1035650" y="693425"/>
                  <a:pt x="1035510" y="695153"/>
                  <a:pt x="1035504" y="696576"/>
                </a:cubicBezTo>
                <a:cubicBezTo>
                  <a:pt x="1035555" y="701193"/>
                  <a:pt x="1036749" y="704306"/>
                  <a:pt x="1039086" y="705913"/>
                </a:cubicBezTo>
                <a:cubicBezTo>
                  <a:pt x="1041422" y="707520"/>
                  <a:pt x="1044597" y="708269"/>
                  <a:pt x="1048611" y="708161"/>
                </a:cubicBezTo>
                <a:cubicBezTo>
                  <a:pt x="1050770" y="708148"/>
                  <a:pt x="1052471" y="708098"/>
                  <a:pt x="1053716" y="708009"/>
                </a:cubicBezTo>
                <a:cubicBezTo>
                  <a:pt x="1054961" y="707920"/>
                  <a:pt x="1055596" y="707869"/>
                  <a:pt x="1055621" y="707856"/>
                </a:cubicBezTo>
                <a:lnTo>
                  <a:pt x="1049525" y="738604"/>
                </a:lnTo>
                <a:cubicBezTo>
                  <a:pt x="1049404" y="738642"/>
                  <a:pt x="1048045" y="738794"/>
                  <a:pt x="1045448" y="739061"/>
                </a:cubicBezTo>
                <a:cubicBezTo>
                  <a:pt x="1042851" y="739327"/>
                  <a:pt x="1039740" y="739479"/>
                  <a:pt x="1036114" y="739517"/>
                </a:cubicBezTo>
                <a:cubicBezTo>
                  <a:pt x="1029766" y="739651"/>
                  <a:pt x="1023514" y="738910"/>
                  <a:pt x="1017358" y="737296"/>
                </a:cubicBezTo>
                <a:cubicBezTo>
                  <a:pt x="1011202" y="735682"/>
                  <a:pt x="1006078" y="732393"/>
                  <a:pt x="1001986" y="727429"/>
                </a:cubicBezTo>
                <a:cubicBezTo>
                  <a:pt x="997894" y="722465"/>
                  <a:pt x="995770" y="715027"/>
                  <a:pt x="995613" y="705112"/>
                </a:cubicBezTo>
                <a:cubicBezTo>
                  <a:pt x="995613" y="702819"/>
                  <a:pt x="995766" y="700317"/>
                  <a:pt x="996070" y="697605"/>
                </a:cubicBezTo>
                <a:cubicBezTo>
                  <a:pt x="996375" y="694893"/>
                  <a:pt x="996832" y="692009"/>
                  <a:pt x="997440" y="688954"/>
                </a:cubicBezTo>
                <a:lnTo>
                  <a:pt x="1024237" y="550846"/>
                </a:lnTo>
                <a:lnTo>
                  <a:pt x="1000181" y="550846"/>
                </a:lnTo>
                <a:close/>
                <a:moveTo>
                  <a:pt x="934100" y="521928"/>
                </a:moveTo>
                <a:lnTo>
                  <a:pt x="973096" y="521928"/>
                </a:lnTo>
                <a:lnTo>
                  <a:pt x="966394" y="556333"/>
                </a:lnTo>
                <a:lnTo>
                  <a:pt x="927398" y="556333"/>
                </a:lnTo>
                <a:close/>
                <a:moveTo>
                  <a:pt x="1135592" y="219900"/>
                </a:moveTo>
                <a:cubicBezTo>
                  <a:pt x="1126150" y="219708"/>
                  <a:pt x="1114590" y="220600"/>
                  <a:pt x="1100911" y="222577"/>
                </a:cubicBezTo>
                <a:cubicBezTo>
                  <a:pt x="1087233" y="224555"/>
                  <a:pt x="1075029" y="228769"/>
                  <a:pt x="1064299" y="235220"/>
                </a:cubicBezTo>
                <a:cubicBezTo>
                  <a:pt x="1053569" y="241671"/>
                  <a:pt x="1047904" y="251511"/>
                  <a:pt x="1047306" y="264741"/>
                </a:cubicBezTo>
                <a:cubicBezTo>
                  <a:pt x="1047248" y="272653"/>
                  <a:pt x="1049536" y="279021"/>
                  <a:pt x="1054167" y="283845"/>
                </a:cubicBezTo>
                <a:cubicBezTo>
                  <a:pt x="1058799" y="288668"/>
                  <a:pt x="1066118" y="291147"/>
                  <a:pt x="1076125" y="291280"/>
                </a:cubicBezTo>
                <a:cubicBezTo>
                  <a:pt x="1086762" y="291015"/>
                  <a:pt x="1096746" y="287580"/>
                  <a:pt x="1106079" y="280977"/>
                </a:cubicBezTo>
                <a:cubicBezTo>
                  <a:pt x="1115411" y="274373"/>
                  <a:pt x="1123397" y="266193"/>
                  <a:pt x="1130035" y="256437"/>
                </a:cubicBezTo>
                <a:cubicBezTo>
                  <a:pt x="1136674" y="246681"/>
                  <a:pt x="1141271" y="236943"/>
                  <a:pt x="1143826" y="227221"/>
                </a:cubicBezTo>
                <a:lnTo>
                  <a:pt x="1145656" y="219900"/>
                </a:lnTo>
                <a:close/>
                <a:moveTo>
                  <a:pt x="1732910" y="202536"/>
                </a:moveTo>
                <a:cubicBezTo>
                  <a:pt x="1723478" y="202634"/>
                  <a:pt x="1714492" y="205216"/>
                  <a:pt x="1705952" y="210283"/>
                </a:cubicBezTo>
                <a:cubicBezTo>
                  <a:pt x="1697412" y="215350"/>
                  <a:pt x="1690414" y="222314"/>
                  <a:pt x="1684957" y="231176"/>
                </a:cubicBezTo>
                <a:cubicBezTo>
                  <a:pt x="1679501" y="240037"/>
                  <a:pt x="1676681" y="250209"/>
                  <a:pt x="1676499" y="261690"/>
                </a:cubicBezTo>
                <a:cubicBezTo>
                  <a:pt x="1676689" y="273404"/>
                  <a:pt x="1680196" y="282603"/>
                  <a:pt x="1687018" y="289286"/>
                </a:cubicBezTo>
                <a:cubicBezTo>
                  <a:pt x="1693841" y="295968"/>
                  <a:pt x="1702836" y="299373"/>
                  <a:pt x="1714004" y="299500"/>
                </a:cubicBezTo>
                <a:cubicBezTo>
                  <a:pt x="1723436" y="299412"/>
                  <a:pt x="1732422" y="296878"/>
                  <a:pt x="1740962" y="291900"/>
                </a:cubicBezTo>
                <a:cubicBezTo>
                  <a:pt x="1749502" y="286921"/>
                  <a:pt x="1756500" y="280029"/>
                  <a:pt x="1761956" y="271222"/>
                </a:cubicBezTo>
                <a:cubicBezTo>
                  <a:pt x="1767413" y="262415"/>
                  <a:pt x="1770232" y="252224"/>
                  <a:pt x="1770415" y="240651"/>
                </a:cubicBezTo>
                <a:cubicBezTo>
                  <a:pt x="1770225" y="229057"/>
                  <a:pt x="1766718" y="219846"/>
                  <a:pt x="1759895" y="213017"/>
                </a:cubicBezTo>
                <a:cubicBezTo>
                  <a:pt x="1753073" y="206189"/>
                  <a:pt x="1744078" y="202695"/>
                  <a:pt x="1732910" y="202536"/>
                </a:cubicBezTo>
                <a:close/>
                <a:moveTo>
                  <a:pt x="2422141" y="199488"/>
                </a:moveTo>
                <a:cubicBezTo>
                  <a:pt x="2412236" y="199615"/>
                  <a:pt x="2403380" y="202717"/>
                  <a:pt x="2395572" y="208795"/>
                </a:cubicBezTo>
                <a:cubicBezTo>
                  <a:pt x="2387764" y="214872"/>
                  <a:pt x="2381881" y="223162"/>
                  <a:pt x="2377923" y="233664"/>
                </a:cubicBezTo>
                <a:lnTo>
                  <a:pt x="2446232" y="233664"/>
                </a:lnTo>
                <a:cubicBezTo>
                  <a:pt x="2446258" y="233536"/>
                  <a:pt x="2446360" y="232570"/>
                  <a:pt x="2446537" y="230765"/>
                </a:cubicBezTo>
                <a:cubicBezTo>
                  <a:pt x="2446715" y="228959"/>
                  <a:pt x="2446817" y="227078"/>
                  <a:pt x="2446842" y="225120"/>
                </a:cubicBezTo>
                <a:cubicBezTo>
                  <a:pt x="2446747" y="216976"/>
                  <a:pt x="2444498" y="210683"/>
                  <a:pt x="2440095" y="206239"/>
                </a:cubicBezTo>
                <a:cubicBezTo>
                  <a:pt x="2435692" y="201796"/>
                  <a:pt x="2429708" y="199545"/>
                  <a:pt x="2422141" y="199488"/>
                </a:cubicBezTo>
                <a:close/>
                <a:moveTo>
                  <a:pt x="2423056" y="169656"/>
                </a:moveTo>
                <a:cubicBezTo>
                  <a:pt x="2443766" y="169952"/>
                  <a:pt x="2459255" y="175447"/>
                  <a:pt x="2469523" y="186141"/>
                </a:cubicBezTo>
                <a:cubicBezTo>
                  <a:pt x="2479790" y="196834"/>
                  <a:pt x="2484918" y="210946"/>
                  <a:pt x="2484904" y="228476"/>
                </a:cubicBezTo>
                <a:cubicBezTo>
                  <a:pt x="2484689" y="235507"/>
                  <a:pt x="2483826" y="241851"/>
                  <a:pt x="2482316" y="247507"/>
                </a:cubicBezTo>
                <a:cubicBezTo>
                  <a:pt x="2480806" y="253163"/>
                  <a:pt x="2479944" y="256156"/>
                  <a:pt x="2479728" y="256485"/>
                </a:cubicBezTo>
                <a:lnTo>
                  <a:pt x="2372738" y="256485"/>
                </a:lnTo>
                <a:cubicBezTo>
                  <a:pt x="2372700" y="256549"/>
                  <a:pt x="2372548" y="257337"/>
                  <a:pt x="2372281" y="258850"/>
                </a:cubicBezTo>
                <a:cubicBezTo>
                  <a:pt x="2372014" y="260362"/>
                  <a:pt x="2371862" y="262218"/>
                  <a:pt x="2371824" y="264417"/>
                </a:cubicBezTo>
                <a:cubicBezTo>
                  <a:pt x="2371906" y="274834"/>
                  <a:pt x="2375324" y="283287"/>
                  <a:pt x="2382078" y="289776"/>
                </a:cubicBezTo>
                <a:cubicBezTo>
                  <a:pt x="2388831" y="296265"/>
                  <a:pt x="2398424" y="299608"/>
                  <a:pt x="2410858" y="299805"/>
                </a:cubicBezTo>
                <a:cubicBezTo>
                  <a:pt x="2419324" y="299594"/>
                  <a:pt x="2427192" y="298118"/>
                  <a:pt x="2434458" y="295376"/>
                </a:cubicBezTo>
                <a:cubicBezTo>
                  <a:pt x="2441726" y="292634"/>
                  <a:pt x="2447604" y="289892"/>
                  <a:pt x="2452092" y="287150"/>
                </a:cubicBezTo>
                <a:cubicBezTo>
                  <a:pt x="2456581" y="284409"/>
                  <a:pt x="2458891" y="282932"/>
                  <a:pt x="2459022" y="282721"/>
                </a:cubicBezTo>
                <a:lnTo>
                  <a:pt x="2469375" y="311983"/>
                </a:lnTo>
                <a:cubicBezTo>
                  <a:pt x="2469255" y="312235"/>
                  <a:pt x="2466517" y="313998"/>
                  <a:pt x="2461161" y="317271"/>
                </a:cubicBezTo>
                <a:cubicBezTo>
                  <a:pt x="2455806" y="320545"/>
                  <a:pt x="2448552" y="323819"/>
                  <a:pt x="2439402" y="327092"/>
                </a:cubicBezTo>
                <a:cubicBezTo>
                  <a:pt x="2430251" y="330366"/>
                  <a:pt x="2419923" y="332129"/>
                  <a:pt x="2408418" y="332381"/>
                </a:cubicBezTo>
                <a:cubicBezTo>
                  <a:pt x="2384064" y="331945"/>
                  <a:pt x="2365410" y="325510"/>
                  <a:pt x="2352456" y="313078"/>
                </a:cubicBezTo>
                <a:cubicBezTo>
                  <a:pt x="2339503" y="300645"/>
                  <a:pt x="2332967" y="284832"/>
                  <a:pt x="2332847" y="265637"/>
                </a:cubicBezTo>
                <a:cubicBezTo>
                  <a:pt x="2333001" y="247854"/>
                  <a:pt x="2336956" y="231749"/>
                  <a:pt x="2344714" y="217321"/>
                </a:cubicBezTo>
                <a:cubicBezTo>
                  <a:pt x="2352472" y="202893"/>
                  <a:pt x="2363110" y="191393"/>
                  <a:pt x="2376628" y="182823"/>
                </a:cubicBezTo>
                <a:cubicBezTo>
                  <a:pt x="2390146" y="174253"/>
                  <a:pt x="2405622" y="169864"/>
                  <a:pt x="2423056" y="169656"/>
                </a:cubicBezTo>
                <a:close/>
                <a:moveTo>
                  <a:pt x="1735959" y="169656"/>
                </a:moveTo>
                <a:cubicBezTo>
                  <a:pt x="1757836" y="169959"/>
                  <a:pt x="1775498" y="176278"/>
                  <a:pt x="1788946" y="188614"/>
                </a:cubicBezTo>
                <a:cubicBezTo>
                  <a:pt x="1802393" y="200950"/>
                  <a:pt x="1809310" y="217483"/>
                  <a:pt x="1809696" y="238211"/>
                </a:cubicBezTo>
                <a:cubicBezTo>
                  <a:pt x="1809414" y="256557"/>
                  <a:pt x="1804631" y="272781"/>
                  <a:pt x="1795345" y="286884"/>
                </a:cubicBezTo>
                <a:cubicBezTo>
                  <a:pt x="1786059" y="300987"/>
                  <a:pt x="1773961" y="312057"/>
                  <a:pt x="1759051" y="320095"/>
                </a:cubicBezTo>
                <a:cubicBezTo>
                  <a:pt x="1744141" y="328134"/>
                  <a:pt x="1728109" y="332229"/>
                  <a:pt x="1710955" y="332381"/>
                </a:cubicBezTo>
                <a:cubicBezTo>
                  <a:pt x="1689211" y="332103"/>
                  <a:pt x="1671586" y="325809"/>
                  <a:pt x="1658082" y="313498"/>
                </a:cubicBezTo>
                <a:cubicBezTo>
                  <a:pt x="1644577" y="301187"/>
                  <a:pt x="1637622" y="284528"/>
                  <a:pt x="1637217" y="263520"/>
                </a:cubicBezTo>
                <a:cubicBezTo>
                  <a:pt x="1637488" y="245370"/>
                  <a:pt x="1642226" y="229263"/>
                  <a:pt x="1651433" y="215197"/>
                </a:cubicBezTo>
                <a:cubicBezTo>
                  <a:pt x="1660640" y="201132"/>
                  <a:pt x="1672693" y="190066"/>
                  <a:pt x="1687592" y="181997"/>
                </a:cubicBezTo>
                <a:cubicBezTo>
                  <a:pt x="1702490" y="173929"/>
                  <a:pt x="1718613" y="169815"/>
                  <a:pt x="1735959" y="169656"/>
                </a:cubicBezTo>
                <a:close/>
                <a:moveTo>
                  <a:pt x="2699952" y="151329"/>
                </a:moveTo>
                <a:cubicBezTo>
                  <a:pt x="2699876" y="151539"/>
                  <a:pt x="2698733" y="153331"/>
                  <a:pt x="2696524" y="156704"/>
                </a:cubicBezTo>
                <a:cubicBezTo>
                  <a:pt x="2694315" y="160078"/>
                  <a:pt x="2691496" y="163775"/>
                  <a:pt x="2688068" y="167796"/>
                </a:cubicBezTo>
                <a:lnTo>
                  <a:pt x="2622550" y="241588"/>
                </a:lnTo>
                <a:lnTo>
                  <a:pt x="2622550" y="242198"/>
                </a:lnTo>
                <a:lnTo>
                  <a:pt x="2681364" y="242198"/>
                </a:lnTo>
                <a:lnTo>
                  <a:pt x="2695686" y="169931"/>
                </a:lnTo>
                <a:cubicBezTo>
                  <a:pt x="2696435" y="165687"/>
                  <a:pt x="2697451" y="161596"/>
                  <a:pt x="2698733" y="157657"/>
                </a:cubicBezTo>
                <a:cubicBezTo>
                  <a:pt x="2700016" y="153718"/>
                  <a:pt x="2700727" y="151609"/>
                  <a:pt x="2700866" y="151329"/>
                </a:cubicBezTo>
                <a:close/>
                <a:moveTo>
                  <a:pt x="2062690" y="130946"/>
                </a:moveTo>
                <a:lnTo>
                  <a:pt x="2099866" y="130946"/>
                </a:lnTo>
                <a:lnTo>
                  <a:pt x="2091636" y="173313"/>
                </a:lnTo>
                <a:lnTo>
                  <a:pt x="2127298" y="173313"/>
                </a:lnTo>
                <a:lnTo>
                  <a:pt x="2121812" y="202231"/>
                </a:lnTo>
                <a:lnTo>
                  <a:pt x="2086150" y="202231"/>
                </a:lnTo>
                <a:lnTo>
                  <a:pt x="2073653" y="267484"/>
                </a:lnTo>
                <a:cubicBezTo>
                  <a:pt x="2073348" y="269364"/>
                  <a:pt x="2073120" y="271245"/>
                  <a:pt x="2072967" y="273125"/>
                </a:cubicBezTo>
                <a:cubicBezTo>
                  <a:pt x="2072815" y="275005"/>
                  <a:pt x="2072739" y="276581"/>
                  <a:pt x="2072739" y="277851"/>
                </a:cubicBezTo>
                <a:cubicBezTo>
                  <a:pt x="2073050" y="286599"/>
                  <a:pt x="2075704" y="292354"/>
                  <a:pt x="2080702" y="295117"/>
                </a:cubicBezTo>
                <a:cubicBezTo>
                  <a:pt x="2085699" y="297881"/>
                  <a:pt x="2091172" y="299139"/>
                  <a:pt x="2097123" y="298891"/>
                </a:cubicBezTo>
                <a:cubicBezTo>
                  <a:pt x="2099612" y="298865"/>
                  <a:pt x="2101644" y="298764"/>
                  <a:pt x="2103219" y="298586"/>
                </a:cubicBezTo>
                <a:cubicBezTo>
                  <a:pt x="2104794" y="298408"/>
                  <a:pt x="2105606" y="298306"/>
                  <a:pt x="2105657" y="298281"/>
                </a:cubicBezTo>
                <a:lnTo>
                  <a:pt x="2099561" y="329334"/>
                </a:lnTo>
                <a:cubicBezTo>
                  <a:pt x="2099415" y="329372"/>
                  <a:pt x="2098183" y="329524"/>
                  <a:pt x="2095865" y="329790"/>
                </a:cubicBezTo>
                <a:cubicBezTo>
                  <a:pt x="2093548" y="330057"/>
                  <a:pt x="2091020" y="330209"/>
                  <a:pt x="2088283" y="330247"/>
                </a:cubicBezTo>
                <a:cubicBezTo>
                  <a:pt x="2078778" y="330336"/>
                  <a:pt x="2069862" y="328941"/>
                  <a:pt x="2061533" y="326063"/>
                </a:cubicBezTo>
                <a:cubicBezTo>
                  <a:pt x="2053204" y="323185"/>
                  <a:pt x="2046432" y="318293"/>
                  <a:pt x="2041217" y="311387"/>
                </a:cubicBezTo>
                <a:cubicBezTo>
                  <a:pt x="2036002" y="304482"/>
                  <a:pt x="2033314" y="295031"/>
                  <a:pt x="2033153" y="283035"/>
                </a:cubicBezTo>
                <a:cubicBezTo>
                  <a:pt x="2033159" y="280894"/>
                  <a:pt x="2033298" y="278620"/>
                  <a:pt x="2033572" y="276212"/>
                </a:cubicBezTo>
                <a:cubicBezTo>
                  <a:pt x="2033844" y="273805"/>
                  <a:pt x="2034212" y="271302"/>
                  <a:pt x="2034675" y="268704"/>
                </a:cubicBezTo>
                <a:lnTo>
                  <a:pt x="2047769" y="202231"/>
                </a:lnTo>
                <a:lnTo>
                  <a:pt x="2023704" y="202231"/>
                </a:lnTo>
                <a:lnTo>
                  <a:pt x="2029495" y="173313"/>
                </a:lnTo>
                <a:lnTo>
                  <a:pt x="2054468" y="173313"/>
                </a:lnTo>
                <a:close/>
                <a:moveTo>
                  <a:pt x="2697819" y="112353"/>
                </a:moveTo>
                <a:lnTo>
                  <a:pt x="2745358" y="112353"/>
                </a:lnTo>
                <a:lnTo>
                  <a:pt x="2720370" y="242198"/>
                </a:lnTo>
                <a:lnTo>
                  <a:pt x="2748099" y="242198"/>
                </a:lnTo>
                <a:lnTo>
                  <a:pt x="2742310" y="272945"/>
                </a:lnTo>
                <a:lnTo>
                  <a:pt x="2714274" y="272945"/>
                </a:lnTo>
                <a:lnTo>
                  <a:pt x="2703304" y="328723"/>
                </a:lnTo>
                <a:lnTo>
                  <a:pt x="2664603" y="328723"/>
                </a:lnTo>
                <a:lnTo>
                  <a:pt x="2675574" y="272945"/>
                </a:lnTo>
                <a:lnTo>
                  <a:pt x="2574706" y="272945"/>
                </a:lnTo>
                <a:lnTo>
                  <a:pt x="2578972" y="248895"/>
                </a:lnTo>
                <a:close/>
                <a:moveTo>
                  <a:pt x="2150806" y="112353"/>
                </a:moveTo>
                <a:lnTo>
                  <a:pt x="2212985" y="112353"/>
                </a:lnTo>
                <a:lnTo>
                  <a:pt x="2198354" y="188533"/>
                </a:lnTo>
                <a:cubicBezTo>
                  <a:pt x="2197522" y="192288"/>
                  <a:pt x="2196672" y="195434"/>
                  <a:pt x="2195802" y="197971"/>
                </a:cubicBezTo>
                <a:cubicBezTo>
                  <a:pt x="2194932" y="200509"/>
                  <a:pt x="2194462" y="201828"/>
                  <a:pt x="2194392" y="201930"/>
                </a:cubicBezTo>
                <a:lnTo>
                  <a:pt x="2195002" y="201930"/>
                </a:lnTo>
                <a:cubicBezTo>
                  <a:pt x="2195948" y="199806"/>
                  <a:pt x="2198898" y="196205"/>
                  <a:pt x="2203852" y="191126"/>
                </a:cubicBezTo>
                <a:cubicBezTo>
                  <a:pt x="2208806" y="186048"/>
                  <a:pt x="2215572" y="181274"/>
                  <a:pt x="2224150" y="176805"/>
                </a:cubicBezTo>
                <a:cubicBezTo>
                  <a:pt x="2232727" y="172336"/>
                  <a:pt x="2242925" y="169953"/>
                  <a:pt x="2254742" y="169656"/>
                </a:cubicBezTo>
                <a:cubicBezTo>
                  <a:pt x="2268320" y="169674"/>
                  <a:pt x="2279081" y="173214"/>
                  <a:pt x="2287024" y="180275"/>
                </a:cubicBezTo>
                <a:cubicBezTo>
                  <a:pt x="2294967" y="187336"/>
                  <a:pt x="2299028" y="197804"/>
                  <a:pt x="2299205" y="211680"/>
                </a:cubicBezTo>
                <a:cubicBezTo>
                  <a:pt x="2299051" y="218350"/>
                  <a:pt x="2297972" y="226854"/>
                  <a:pt x="2295968" y="237194"/>
                </a:cubicBezTo>
                <a:cubicBezTo>
                  <a:pt x="2293964" y="247534"/>
                  <a:pt x="2291959" y="257486"/>
                  <a:pt x="2289953" y="267050"/>
                </a:cubicBezTo>
                <a:cubicBezTo>
                  <a:pt x="2287948" y="276615"/>
                  <a:pt x="2286866" y="283569"/>
                  <a:pt x="2286708" y="287913"/>
                </a:cubicBezTo>
                <a:cubicBezTo>
                  <a:pt x="2286740" y="292703"/>
                  <a:pt x="2287896" y="296006"/>
                  <a:pt x="2290176" y="297823"/>
                </a:cubicBezTo>
                <a:cubicBezTo>
                  <a:pt x="2292455" y="299640"/>
                  <a:pt x="2295668" y="300504"/>
                  <a:pt x="2299815" y="300415"/>
                </a:cubicBezTo>
                <a:cubicBezTo>
                  <a:pt x="2301548" y="300389"/>
                  <a:pt x="2303034" y="300288"/>
                  <a:pt x="2304272" y="300110"/>
                </a:cubicBezTo>
                <a:cubicBezTo>
                  <a:pt x="2305510" y="299932"/>
                  <a:pt x="2306158" y="299830"/>
                  <a:pt x="2306216" y="299805"/>
                </a:cubicBezTo>
                <a:lnTo>
                  <a:pt x="2300729" y="328724"/>
                </a:lnTo>
                <a:cubicBezTo>
                  <a:pt x="2300684" y="328762"/>
                  <a:pt x="2299326" y="328915"/>
                  <a:pt x="2296652" y="329181"/>
                </a:cubicBezTo>
                <a:cubicBezTo>
                  <a:pt x="2293979" y="329447"/>
                  <a:pt x="2290258" y="329599"/>
                  <a:pt x="2285490" y="329638"/>
                </a:cubicBezTo>
                <a:cubicBezTo>
                  <a:pt x="2279836" y="329784"/>
                  <a:pt x="2274058" y="329186"/>
                  <a:pt x="2268156" y="327845"/>
                </a:cubicBezTo>
                <a:cubicBezTo>
                  <a:pt x="2262253" y="326503"/>
                  <a:pt x="2257264" y="323537"/>
                  <a:pt x="2253190" y="318948"/>
                </a:cubicBezTo>
                <a:cubicBezTo>
                  <a:pt x="2249114" y="314359"/>
                  <a:pt x="2246990" y="307266"/>
                  <a:pt x="2246818" y="297671"/>
                </a:cubicBezTo>
                <a:cubicBezTo>
                  <a:pt x="2246968" y="291922"/>
                  <a:pt x="2248020" y="284141"/>
                  <a:pt x="2249976" y="274327"/>
                </a:cubicBezTo>
                <a:cubicBezTo>
                  <a:pt x="2251931" y="264513"/>
                  <a:pt x="2253887" y="254834"/>
                  <a:pt x="2255844" y="245290"/>
                </a:cubicBezTo>
                <a:cubicBezTo>
                  <a:pt x="2257800" y="235746"/>
                  <a:pt x="2258855" y="228505"/>
                  <a:pt x="2259010" y="223567"/>
                </a:cubicBezTo>
                <a:cubicBezTo>
                  <a:pt x="2259022" y="217725"/>
                  <a:pt x="2257396" y="213178"/>
                  <a:pt x="2254132" y="209927"/>
                </a:cubicBezTo>
                <a:cubicBezTo>
                  <a:pt x="2250869" y="206676"/>
                  <a:pt x="2245890" y="205025"/>
                  <a:pt x="2239198" y="204974"/>
                </a:cubicBezTo>
                <a:cubicBezTo>
                  <a:pt x="2225139" y="205438"/>
                  <a:pt x="2213251" y="210988"/>
                  <a:pt x="2203536" y="221624"/>
                </a:cubicBezTo>
                <a:cubicBezTo>
                  <a:pt x="2193820" y="232260"/>
                  <a:pt x="2187420" y="245202"/>
                  <a:pt x="2184334" y="260448"/>
                </a:cubicBezTo>
                <a:lnTo>
                  <a:pt x="2170922" y="328723"/>
                </a:lnTo>
                <a:lnTo>
                  <a:pt x="2132213" y="328723"/>
                </a:lnTo>
                <a:lnTo>
                  <a:pt x="2168484" y="141271"/>
                </a:lnTo>
                <a:lnTo>
                  <a:pt x="2145319" y="141271"/>
                </a:lnTo>
                <a:close/>
                <a:moveTo>
                  <a:pt x="1940155" y="109610"/>
                </a:moveTo>
                <a:cubicBezTo>
                  <a:pt x="1944789" y="109661"/>
                  <a:pt x="1948471" y="109864"/>
                  <a:pt x="1951201" y="110219"/>
                </a:cubicBezTo>
                <a:cubicBezTo>
                  <a:pt x="1953930" y="110574"/>
                  <a:pt x="1955327" y="110778"/>
                  <a:pt x="1955390" y="110829"/>
                </a:cubicBezTo>
                <a:lnTo>
                  <a:pt x="1948992" y="141882"/>
                </a:lnTo>
                <a:cubicBezTo>
                  <a:pt x="1948954" y="141844"/>
                  <a:pt x="1948040" y="141691"/>
                  <a:pt x="1946250" y="141424"/>
                </a:cubicBezTo>
                <a:cubicBezTo>
                  <a:pt x="1944459" y="141157"/>
                  <a:pt x="1942022" y="141004"/>
                  <a:pt x="1938936" y="140966"/>
                </a:cubicBezTo>
                <a:cubicBezTo>
                  <a:pt x="1933750" y="140540"/>
                  <a:pt x="1927745" y="141774"/>
                  <a:pt x="1920921" y="144666"/>
                </a:cubicBezTo>
                <a:cubicBezTo>
                  <a:pt x="1914097" y="147559"/>
                  <a:pt x="1909234" y="154667"/>
                  <a:pt x="1906334" y="165989"/>
                </a:cubicBezTo>
                <a:lnTo>
                  <a:pt x="1904810" y="173313"/>
                </a:lnTo>
                <a:lnTo>
                  <a:pt x="1940155" y="173313"/>
                </a:lnTo>
                <a:lnTo>
                  <a:pt x="1934671" y="202231"/>
                </a:lnTo>
                <a:lnTo>
                  <a:pt x="1899325" y="202231"/>
                </a:lnTo>
                <a:lnTo>
                  <a:pt x="1874949" y="328723"/>
                </a:lnTo>
                <a:lnTo>
                  <a:pt x="1836252" y="328723"/>
                </a:lnTo>
                <a:lnTo>
                  <a:pt x="1860628" y="202231"/>
                </a:lnTo>
                <a:lnTo>
                  <a:pt x="1836861" y="202231"/>
                </a:lnTo>
                <a:lnTo>
                  <a:pt x="1842346" y="173313"/>
                </a:lnTo>
                <a:lnTo>
                  <a:pt x="1866113" y="173313"/>
                </a:lnTo>
                <a:lnTo>
                  <a:pt x="1867636" y="166905"/>
                </a:lnTo>
                <a:cubicBezTo>
                  <a:pt x="1871319" y="150173"/>
                  <a:pt x="1877564" y="137681"/>
                  <a:pt x="1886370" y="129428"/>
                </a:cubicBezTo>
                <a:cubicBezTo>
                  <a:pt x="1895176" y="121175"/>
                  <a:pt x="1904558" y="115750"/>
                  <a:pt x="1914515" y="113153"/>
                </a:cubicBezTo>
                <a:cubicBezTo>
                  <a:pt x="1924472" y="110556"/>
                  <a:pt x="1933019" y="109375"/>
                  <a:pt x="1940155" y="109610"/>
                </a:cubicBezTo>
                <a:close/>
                <a:moveTo>
                  <a:pt x="589515" y="108696"/>
                </a:moveTo>
                <a:lnTo>
                  <a:pt x="618157" y="108696"/>
                </a:lnTo>
                <a:lnTo>
                  <a:pt x="589515" y="179371"/>
                </a:lnTo>
                <a:lnTo>
                  <a:pt x="552342" y="179371"/>
                </a:lnTo>
                <a:close/>
                <a:moveTo>
                  <a:pt x="538630" y="108696"/>
                </a:moveTo>
                <a:lnTo>
                  <a:pt x="567272" y="108696"/>
                </a:lnTo>
                <a:lnTo>
                  <a:pt x="538630" y="179371"/>
                </a:lnTo>
                <a:lnTo>
                  <a:pt x="501456" y="179371"/>
                </a:lnTo>
                <a:close/>
                <a:moveTo>
                  <a:pt x="1129188" y="90112"/>
                </a:moveTo>
                <a:cubicBezTo>
                  <a:pt x="1143174" y="90008"/>
                  <a:pt x="1156497" y="92145"/>
                  <a:pt x="1169156" y="96524"/>
                </a:cubicBezTo>
                <a:cubicBezTo>
                  <a:pt x="1181815" y="100903"/>
                  <a:pt x="1192188" y="108152"/>
                  <a:pt x="1200275" y="118271"/>
                </a:cubicBezTo>
                <a:cubicBezTo>
                  <a:pt x="1208363" y="128389"/>
                  <a:pt x="1212542" y="142005"/>
                  <a:pt x="1212812" y="159119"/>
                </a:cubicBezTo>
                <a:cubicBezTo>
                  <a:pt x="1212575" y="168585"/>
                  <a:pt x="1210917" y="180459"/>
                  <a:pt x="1207838" y="194742"/>
                </a:cubicBezTo>
                <a:cubicBezTo>
                  <a:pt x="1204760" y="209025"/>
                  <a:pt x="1201681" y="222926"/>
                  <a:pt x="1198602" y="236446"/>
                </a:cubicBezTo>
                <a:cubicBezTo>
                  <a:pt x="1195523" y="249966"/>
                  <a:pt x="1193866" y="260314"/>
                  <a:pt x="1193629" y="267490"/>
                </a:cubicBezTo>
                <a:cubicBezTo>
                  <a:pt x="1193705" y="274478"/>
                  <a:pt x="1195494" y="279378"/>
                  <a:pt x="1198996" y="282190"/>
                </a:cubicBezTo>
                <a:cubicBezTo>
                  <a:pt x="1202497" y="285002"/>
                  <a:pt x="1207255" y="286356"/>
                  <a:pt x="1213269" y="286251"/>
                </a:cubicBezTo>
                <a:cubicBezTo>
                  <a:pt x="1216089" y="286213"/>
                  <a:pt x="1218451" y="286060"/>
                  <a:pt x="1220356" y="285794"/>
                </a:cubicBezTo>
                <a:cubicBezTo>
                  <a:pt x="1222261" y="285527"/>
                  <a:pt x="1223251" y="285374"/>
                  <a:pt x="1223328" y="285336"/>
                </a:cubicBezTo>
                <a:lnTo>
                  <a:pt x="1215098" y="328715"/>
                </a:lnTo>
                <a:cubicBezTo>
                  <a:pt x="1215146" y="328772"/>
                  <a:pt x="1213223" y="329001"/>
                  <a:pt x="1209330" y="329400"/>
                </a:cubicBezTo>
                <a:cubicBezTo>
                  <a:pt x="1205438" y="329800"/>
                  <a:pt x="1199290" y="330028"/>
                  <a:pt x="1190888" y="330085"/>
                </a:cubicBezTo>
                <a:cubicBezTo>
                  <a:pt x="1177661" y="330475"/>
                  <a:pt x="1165858" y="327983"/>
                  <a:pt x="1155478" y="322609"/>
                </a:cubicBezTo>
                <a:cubicBezTo>
                  <a:pt x="1145099" y="317235"/>
                  <a:pt x="1138776" y="306640"/>
                  <a:pt x="1136507" y="290823"/>
                </a:cubicBezTo>
                <a:lnTo>
                  <a:pt x="1135592" y="290823"/>
                </a:lnTo>
                <a:cubicBezTo>
                  <a:pt x="1135691" y="291358"/>
                  <a:pt x="1132647" y="295107"/>
                  <a:pt x="1126460" y="302069"/>
                </a:cubicBezTo>
                <a:cubicBezTo>
                  <a:pt x="1120274" y="309030"/>
                  <a:pt x="1111266" y="315992"/>
                  <a:pt x="1099437" y="322954"/>
                </a:cubicBezTo>
                <a:cubicBezTo>
                  <a:pt x="1087609" y="329916"/>
                  <a:pt x="1073281" y="333664"/>
                  <a:pt x="1056454" y="334200"/>
                </a:cubicBezTo>
                <a:cubicBezTo>
                  <a:pt x="1038083" y="334191"/>
                  <a:pt x="1022511" y="329186"/>
                  <a:pt x="1009740" y="319185"/>
                </a:cubicBezTo>
                <a:cubicBezTo>
                  <a:pt x="996969" y="309184"/>
                  <a:pt x="990307" y="294239"/>
                  <a:pt x="989756" y="274350"/>
                </a:cubicBezTo>
                <a:cubicBezTo>
                  <a:pt x="990078" y="256717"/>
                  <a:pt x="995232" y="242082"/>
                  <a:pt x="1005216" y="230447"/>
                </a:cubicBezTo>
                <a:cubicBezTo>
                  <a:pt x="1015201" y="218812"/>
                  <a:pt x="1028083" y="209653"/>
                  <a:pt x="1043862" y="202970"/>
                </a:cubicBezTo>
                <a:cubicBezTo>
                  <a:pt x="1059640" y="196288"/>
                  <a:pt x="1076382" y="191559"/>
                  <a:pt x="1094086" y="188784"/>
                </a:cubicBezTo>
                <a:cubicBezTo>
                  <a:pt x="1111790" y="186009"/>
                  <a:pt x="1128523" y="184666"/>
                  <a:pt x="1144284" y="184753"/>
                </a:cubicBezTo>
                <a:lnTo>
                  <a:pt x="1152518" y="184753"/>
                </a:lnTo>
                <a:cubicBezTo>
                  <a:pt x="1152632" y="184352"/>
                  <a:pt x="1153089" y="181949"/>
                  <a:pt x="1153890" y="177543"/>
                </a:cubicBezTo>
                <a:cubicBezTo>
                  <a:pt x="1154690" y="173137"/>
                  <a:pt x="1155148" y="169132"/>
                  <a:pt x="1155262" y="165527"/>
                </a:cubicBezTo>
                <a:cubicBezTo>
                  <a:pt x="1155233" y="156315"/>
                  <a:pt x="1152089" y="149220"/>
                  <a:pt x="1145827" y="144242"/>
                </a:cubicBezTo>
                <a:cubicBezTo>
                  <a:pt x="1139566" y="139264"/>
                  <a:pt x="1130360" y="136747"/>
                  <a:pt x="1118209" y="136690"/>
                </a:cubicBezTo>
                <a:cubicBezTo>
                  <a:pt x="1106550" y="136955"/>
                  <a:pt x="1095459" y="138814"/>
                  <a:pt x="1084935" y="142267"/>
                </a:cubicBezTo>
                <a:cubicBezTo>
                  <a:pt x="1074411" y="145720"/>
                  <a:pt x="1065793" y="149173"/>
                  <a:pt x="1059081" y="152626"/>
                </a:cubicBezTo>
                <a:cubicBezTo>
                  <a:pt x="1052369" y="156079"/>
                  <a:pt x="1048901" y="157938"/>
                  <a:pt x="1048678" y="158204"/>
                </a:cubicBezTo>
                <a:lnTo>
                  <a:pt x="1035430" y="115227"/>
                </a:lnTo>
                <a:cubicBezTo>
                  <a:pt x="1035656" y="114917"/>
                  <a:pt x="1040031" y="112747"/>
                  <a:pt x="1048556" y="108716"/>
                </a:cubicBezTo>
                <a:cubicBezTo>
                  <a:pt x="1057081" y="104685"/>
                  <a:pt x="1068401" y="100654"/>
                  <a:pt x="1082517" y="96624"/>
                </a:cubicBezTo>
                <a:cubicBezTo>
                  <a:pt x="1096632" y="92593"/>
                  <a:pt x="1112190" y="90422"/>
                  <a:pt x="1129188" y="90112"/>
                </a:cubicBezTo>
                <a:close/>
                <a:moveTo>
                  <a:pt x="1284406" y="4159"/>
                </a:moveTo>
                <a:lnTo>
                  <a:pt x="1378090" y="4159"/>
                </a:lnTo>
                <a:lnTo>
                  <a:pt x="1330998" y="249210"/>
                </a:lnTo>
                <a:cubicBezTo>
                  <a:pt x="1330303" y="252258"/>
                  <a:pt x="1329750" y="255307"/>
                  <a:pt x="1329341" y="258356"/>
                </a:cubicBezTo>
                <a:cubicBezTo>
                  <a:pt x="1328931" y="261405"/>
                  <a:pt x="1328722" y="263996"/>
                  <a:pt x="1328712" y="266130"/>
                </a:cubicBezTo>
                <a:cubicBezTo>
                  <a:pt x="1328788" y="273056"/>
                  <a:pt x="1330579" y="277725"/>
                  <a:pt x="1334084" y="280135"/>
                </a:cubicBezTo>
                <a:cubicBezTo>
                  <a:pt x="1337590" y="282546"/>
                  <a:pt x="1342352" y="283670"/>
                  <a:pt x="1348372" y="283508"/>
                </a:cubicBezTo>
                <a:cubicBezTo>
                  <a:pt x="1351610" y="283489"/>
                  <a:pt x="1354163" y="283413"/>
                  <a:pt x="1356030" y="283279"/>
                </a:cubicBezTo>
                <a:cubicBezTo>
                  <a:pt x="1357897" y="283146"/>
                  <a:pt x="1358849" y="283070"/>
                  <a:pt x="1358888" y="283051"/>
                </a:cubicBezTo>
                <a:lnTo>
                  <a:pt x="1349743" y="329172"/>
                </a:lnTo>
                <a:cubicBezTo>
                  <a:pt x="1349562" y="329230"/>
                  <a:pt x="1347524" y="329458"/>
                  <a:pt x="1343628" y="329857"/>
                </a:cubicBezTo>
                <a:cubicBezTo>
                  <a:pt x="1339733" y="330257"/>
                  <a:pt x="1335065" y="330485"/>
                  <a:pt x="1329627" y="330542"/>
                </a:cubicBezTo>
                <a:cubicBezTo>
                  <a:pt x="1320105" y="330743"/>
                  <a:pt x="1310727" y="329632"/>
                  <a:pt x="1301493" y="327210"/>
                </a:cubicBezTo>
                <a:cubicBezTo>
                  <a:pt x="1292258" y="324789"/>
                  <a:pt x="1284572" y="319855"/>
                  <a:pt x="1278434" y="312410"/>
                </a:cubicBezTo>
                <a:cubicBezTo>
                  <a:pt x="1272296" y="304965"/>
                  <a:pt x="1269110" y="293806"/>
                  <a:pt x="1268876" y="278935"/>
                </a:cubicBezTo>
                <a:cubicBezTo>
                  <a:pt x="1268876" y="275495"/>
                  <a:pt x="1269105" y="271742"/>
                  <a:pt x="1269561" y="267674"/>
                </a:cubicBezTo>
                <a:cubicBezTo>
                  <a:pt x="1270018" y="263605"/>
                  <a:pt x="1270703" y="259280"/>
                  <a:pt x="1271617" y="254697"/>
                </a:cubicBezTo>
                <a:lnTo>
                  <a:pt x="1311812" y="47536"/>
                </a:lnTo>
                <a:lnTo>
                  <a:pt x="1275728" y="47536"/>
                </a:lnTo>
                <a:close/>
                <a:moveTo>
                  <a:pt x="661401" y="4159"/>
                </a:moveTo>
                <a:lnTo>
                  <a:pt x="799457" y="4159"/>
                </a:lnTo>
                <a:lnTo>
                  <a:pt x="790771" y="49364"/>
                </a:lnTo>
                <a:lnTo>
                  <a:pt x="751457" y="49364"/>
                </a:lnTo>
                <a:lnTo>
                  <a:pt x="733172" y="143148"/>
                </a:lnTo>
                <a:lnTo>
                  <a:pt x="880827" y="143148"/>
                </a:lnTo>
                <a:lnTo>
                  <a:pt x="899112" y="49364"/>
                </a:lnTo>
                <a:lnTo>
                  <a:pt x="859799" y="49364"/>
                </a:lnTo>
                <a:lnTo>
                  <a:pt x="868484" y="4159"/>
                </a:lnTo>
                <a:lnTo>
                  <a:pt x="1006539" y="4159"/>
                </a:lnTo>
                <a:lnTo>
                  <a:pt x="997854" y="49364"/>
                </a:lnTo>
                <a:lnTo>
                  <a:pt x="958998" y="49364"/>
                </a:lnTo>
                <a:lnTo>
                  <a:pt x="912827" y="283965"/>
                </a:lnTo>
                <a:lnTo>
                  <a:pt x="952140" y="283965"/>
                </a:lnTo>
                <a:lnTo>
                  <a:pt x="943455" y="328714"/>
                </a:lnTo>
                <a:lnTo>
                  <a:pt x="805399" y="328714"/>
                </a:lnTo>
                <a:lnTo>
                  <a:pt x="814085" y="283965"/>
                </a:lnTo>
                <a:lnTo>
                  <a:pt x="852942" y="283965"/>
                </a:lnTo>
                <a:lnTo>
                  <a:pt x="871227" y="191096"/>
                </a:lnTo>
                <a:lnTo>
                  <a:pt x="724029" y="191096"/>
                </a:lnTo>
                <a:lnTo>
                  <a:pt x="705743" y="283965"/>
                </a:lnTo>
                <a:lnTo>
                  <a:pt x="744600" y="283965"/>
                </a:lnTo>
                <a:lnTo>
                  <a:pt x="735914" y="328714"/>
                </a:lnTo>
                <a:lnTo>
                  <a:pt x="598773" y="328714"/>
                </a:lnTo>
                <a:lnTo>
                  <a:pt x="607459" y="283965"/>
                </a:lnTo>
                <a:lnTo>
                  <a:pt x="645859" y="283965"/>
                </a:lnTo>
                <a:lnTo>
                  <a:pt x="691572" y="49364"/>
                </a:lnTo>
                <a:lnTo>
                  <a:pt x="652716" y="49364"/>
                </a:lnTo>
                <a:close/>
                <a:moveTo>
                  <a:pt x="1571264" y="44"/>
                </a:moveTo>
                <a:cubicBezTo>
                  <a:pt x="1578215" y="120"/>
                  <a:pt x="1583738" y="425"/>
                  <a:pt x="1587832" y="958"/>
                </a:cubicBezTo>
                <a:cubicBezTo>
                  <a:pt x="1591927" y="1491"/>
                  <a:pt x="1594022" y="1796"/>
                  <a:pt x="1594117" y="1873"/>
                </a:cubicBezTo>
                <a:lnTo>
                  <a:pt x="1584519" y="48452"/>
                </a:lnTo>
                <a:cubicBezTo>
                  <a:pt x="1584462" y="48395"/>
                  <a:pt x="1583090" y="48166"/>
                  <a:pt x="1580405" y="47765"/>
                </a:cubicBezTo>
                <a:cubicBezTo>
                  <a:pt x="1577720" y="47364"/>
                  <a:pt x="1574063" y="47136"/>
                  <a:pt x="1569436" y="47078"/>
                </a:cubicBezTo>
                <a:cubicBezTo>
                  <a:pt x="1561656" y="46439"/>
                  <a:pt x="1552649" y="48289"/>
                  <a:pt x="1542413" y="52629"/>
                </a:cubicBezTo>
                <a:cubicBezTo>
                  <a:pt x="1532176" y="56968"/>
                  <a:pt x="1524883" y="67629"/>
                  <a:pt x="1520531" y="84613"/>
                </a:cubicBezTo>
                <a:lnTo>
                  <a:pt x="1518246" y="95599"/>
                </a:lnTo>
                <a:lnTo>
                  <a:pt x="1571264" y="95599"/>
                </a:lnTo>
                <a:lnTo>
                  <a:pt x="1563037" y="138976"/>
                </a:lnTo>
                <a:lnTo>
                  <a:pt x="1510019" y="138976"/>
                </a:lnTo>
                <a:lnTo>
                  <a:pt x="1473455" y="328714"/>
                </a:lnTo>
                <a:lnTo>
                  <a:pt x="1415409" y="328714"/>
                </a:lnTo>
                <a:lnTo>
                  <a:pt x="1451973" y="138976"/>
                </a:lnTo>
                <a:lnTo>
                  <a:pt x="1416323" y="138976"/>
                </a:lnTo>
                <a:lnTo>
                  <a:pt x="1424550" y="95599"/>
                </a:lnTo>
                <a:lnTo>
                  <a:pt x="1460200" y="95599"/>
                </a:lnTo>
                <a:lnTo>
                  <a:pt x="1462485" y="85986"/>
                </a:lnTo>
                <a:cubicBezTo>
                  <a:pt x="1468010" y="60888"/>
                  <a:pt x="1477376" y="42150"/>
                  <a:pt x="1490586" y="29770"/>
                </a:cubicBezTo>
                <a:cubicBezTo>
                  <a:pt x="1503795" y="17391"/>
                  <a:pt x="1517868" y="9254"/>
                  <a:pt x="1532804" y="5358"/>
                </a:cubicBezTo>
                <a:cubicBezTo>
                  <a:pt x="1547740" y="1462"/>
                  <a:pt x="1560560" y="-309"/>
                  <a:pt x="1571264" y="44"/>
                </a:cubicBez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 hidden="1"/>
          <p:cNvSpPr txBox="1"/>
          <p:nvPr/>
        </p:nvSpPr>
        <p:spPr>
          <a:xfrm>
            <a:off x="8403380" y="-2739211"/>
            <a:ext cx="308544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“</a:t>
            </a:r>
            <a:r>
              <a:rPr lang="en-US" sz="36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Half</a:t>
            </a:r>
            <a:r>
              <a:rPr lang="en-US" sz="24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 of the 4 million people who die </a:t>
            </a:r>
          </a:p>
          <a:p>
            <a:pPr algn="r"/>
            <a:r>
              <a:rPr lang="en-US" sz="24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from diabetes are </a:t>
            </a:r>
            <a:r>
              <a:rPr lang="en-US" sz="32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under the age of 60</a:t>
            </a:r>
            <a:r>
              <a:rPr lang="en-US" sz="30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”</a:t>
            </a:r>
            <a:endParaRPr lang="en-US" sz="3000" b="1" i="0" dirty="0">
              <a:solidFill>
                <a:srgbClr val="5778AE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  <p:sp>
        <p:nvSpPr>
          <p:cNvPr id="13" name="Text To Outline"/>
          <p:cNvSpPr/>
          <p:nvPr/>
        </p:nvSpPr>
        <p:spPr>
          <a:xfrm>
            <a:off x="523412" y="340047"/>
            <a:ext cx="1763221" cy="350481"/>
          </a:xfrm>
          <a:custGeom>
            <a:avLst/>
            <a:gdLst/>
            <a:ahLst/>
            <a:cxnLst/>
            <a:rect l="l" t="t" r="r" b="b"/>
            <a:pathLst>
              <a:path w="1763221" h="350481">
                <a:moveTo>
                  <a:pt x="1031359" y="179784"/>
                </a:moveTo>
                <a:cubicBezTo>
                  <a:pt x="1023490" y="179624"/>
                  <a:pt x="1013856" y="180368"/>
                  <a:pt x="1002458" y="182015"/>
                </a:cubicBezTo>
                <a:cubicBezTo>
                  <a:pt x="991059" y="183663"/>
                  <a:pt x="980889" y="187175"/>
                  <a:pt x="971947" y="192551"/>
                </a:cubicBezTo>
                <a:cubicBezTo>
                  <a:pt x="963006" y="197927"/>
                  <a:pt x="958285" y="206127"/>
                  <a:pt x="957786" y="217152"/>
                </a:cubicBezTo>
                <a:cubicBezTo>
                  <a:pt x="957739" y="223745"/>
                  <a:pt x="959645" y="229052"/>
                  <a:pt x="963504" y="233072"/>
                </a:cubicBezTo>
                <a:cubicBezTo>
                  <a:pt x="967364" y="237091"/>
                  <a:pt x="973463" y="239157"/>
                  <a:pt x="981802" y="239268"/>
                </a:cubicBezTo>
                <a:cubicBezTo>
                  <a:pt x="990666" y="239047"/>
                  <a:pt x="998987" y="236184"/>
                  <a:pt x="1006764" y="230681"/>
                </a:cubicBezTo>
                <a:cubicBezTo>
                  <a:pt x="1014541" y="225178"/>
                  <a:pt x="1021196" y="218362"/>
                  <a:pt x="1026728" y="210232"/>
                </a:cubicBezTo>
                <a:cubicBezTo>
                  <a:pt x="1032260" y="202102"/>
                  <a:pt x="1036091" y="193986"/>
                  <a:pt x="1038220" y="185885"/>
                </a:cubicBezTo>
                <a:lnTo>
                  <a:pt x="1039745" y="179784"/>
                </a:lnTo>
                <a:close/>
                <a:moveTo>
                  <a:pt x="497186" y="112728"/>
                </a:moveTo>
                <a:cubicBezTo>
                  <a:pt x="485396" y="112851"/>
                  <a:pt x="474164" y="116079"/>
                  <a:pt x="463489" y="122412"/>
                </a:cubicBezTo>
                <a:cubicBezTo>
                  <a:pt x="452815" y="128746"/>
                  <a:pt x="444067" y="137451"/>
                  <a:pt x="437246" y="148528"/>
                </a:cubicBezTo>
                <a:cubicBezTo>
                  <a:pt x="430425" y="159605"/>
                  <a:pt x="426901" y="172319"/>
                  <a:pt x="426672" y="186671"/>
                </a:cubicBezTo>
                <a:cubicBezTo>
                  <a:pt x="426910" y="201314"/>
                  <a:pt x="431294" y="212812"/>
                  <a:pt x="439822" y="221165"/>
                </a:cubicBezTo>
                <a:cubicBezTo>
                  <a:pt x="448351" y="229519"/>
                  <a:pt x="459595" y="233775"/>
                  <a:pt x="473555" y="233934"/>
                </a:cubicBezTo>
                <a:cubicBezTo>
                  <a:pt x="485345" y="233823"/>
                  <a:pt x="496577" y="230656"/>
                  <a:pt x="507252" y="224433"/>
                </a:cubicBezTo>
                <a:cubicBezTo>
                  <a:pt x="517926" y="218210"/>
                  <a:pt x="526674" y="209594"/>
                  <a:pt x="533495" y="198586"/>
                </a:cubicBezTo>
                <a:cubicBezTo>
                  <a:pt x="540315" y="187577"/>
                  <a:pt x="543840" y="174839"/>
                  <a:pt x="544068" y="160372"/>
                </a:cubicBezTo>
                <a:cubicBezTo>
                  <a:pt x="543830" y="145880"/>
                  <a:pt x="539447" y="134366"/>
                  <a:pt x="530919" y="125830"/>
                </a:cubicBezTo>
                <a:cubicBezTo>
                  <a:pt x="522390" y="117294"/>
                  <a:pt x="511146" y="112927"/>
                  <a:pt x="497186" y="112728"/>
                </a:cubicBezTo>
                <a:close/>
                <a:moveTo>
                  <a:pt x="1539994" y="76200"/>
                </a:moveTo>
                <a:lnTo>
                  <a:pt x="1634084" y="76200"/>
                </a:lnTo>
                <a:lnTo>
                  <a:pt x="1627227" y="112347"/>
                </a:lnTo>
                <a:lnTo>
                  <a:pt x="1604371" y="112347"/>
                </a:lnTo>
                <a:lnTo>
                  <a:pt x="1620751" y="210668"/>
                </a:lnTo>
                <a:cubicBezTo>
                  <a:pt x="1621418" y="215678"/>
                  <a:pt x="1621608" y="220235"/>
                  <a:pt x="1621323" y="224340"/>
                </a:cubicBezTo>
                <a:cubicBezTo>
                  <a:pt x="1621037" y="228445"/>
                  <a:pt x="1620847" y="230620"/>
                  <a:pt x="1620751" y="230866"/>
                </a:cubicBezTo>
                <a:lnTo>
                  <a:pt x="1621894" y="230866"/>
                </a:lnTo>
                <a:cubicBezTo>
                  <a:pt x="1621941" y="230620"/>
                  <a:pt x="1622799" y="228445"/>
                  <a:pt x="1624465" y="224340"/>
                </a:cubicBezTo>
                <a:cubicBezTo>
                  <a:pt x="1626132" y="220235"/>
                  <a:pt x="1628322" y="215678"/>
                  <a:pt x="1631036" y="210668"/>
                </a:cubicBezTo>
                <a:lnTo>
                  <a:pt x="1685509" y="112347"/>
                </a:lnTo>
                <a:lnTo>
                  <a:pt x="1663034" y="112347"/>
                </a:lnTo>
                <a:lnTo>
                  <a:pt x="1670272" y="76200"/>
                </a:lnTo>
                <a:lnTo>
                  <a:pt x="1763221" y="76200"/>
                </a:lnTo>
                <a:lnTo>
                  <a:pt x="1756362" y="112347"/>
                </a:lnTo>
                <a:lnTo>
                  <a:pt x="1733888" y="112347"/>
                </a:lnTo>
                <a:lnTo>
                  <a:pt x="1626846" y="295652"/>
                </a:lnTo>
                <a:cubicBezTo>
                  <a:pt x="1615005" y="315594"/>
                  <a:pt x="1602118" y="329775"/>
                  <a:pt x="1588182" y="338197"/>
                </a:cubicBezTo>
                <a:cubicBezTo>
                  <a:pt x="1574246" y="346619"/>
                  <a:pt x="1559453" y="350711"/>
                  <a:pt x="1543803" y="350472"/>
                </a:cubicBezTo>
                <a:cubicBezTo>
                  <a:pt x="1528122" y="349886"/>
                  <a:pt x="1516154" y="347539"/>
                  <a:pt x="1507901" y="343432"/>
                </a:cubicBezTo>
                <a:cubicBezTo>
                  <a:pt x="1499647" y="339326"/>
                  <a:pt x="1495489" y="336979"/>
                  <a:pt x="1495425" y="336392"/>
                </a:cubicBezTo>
                <a:lnTo>
                  <a:pt x="1517138" y="302512"/>
                </a:lnTo>
                <a:cubicBezTo>
                  <a:pt x="1517154" y="302861"/>
                  <a:pt x="1519503" y="304259"/>
                  <a:pt x="1524185" y="306704"/>
                </a:cubicBezTo>
                <a:cubicBezTo>
                  <a:pt x="1528868" y="309149"/>
                  <a:pt x="1535788" y="310547"/>
                  <a:pt x="1544946" y="310896"/>
                </a:cubicBezTo>
                <a:cubicBezTo>
                  <a:pt x="1552668" y="310840"/>
                  <a:pt x="1559890" y="308855"/>
                  <a:pt x="1566611" y="304941"/>
                </a:cubicBezTo>
                <a:cubicBezTo>
                  <a:pt x="1573333" y="301027"/>
                  <a:pt x="1578936" y="295517"/>
                  <a:pt x="1583420" y="288411"/>
                </a:cubicBezTo>
                <a:lnTo>
                  <a:pt x="1591039" y="276216"/>
                </a:lnTo>
                <a:lnTo>
                  <a:pt x="1556374" y="112347"/>
                </a:lnTo>
                <a:lnTo>
                  <a:pt x="1533137" y="112347"/>
                </a:lnTo>
                <a:close/>
                <a:moveTo>
                  <a:pt x="1271016" y="76200"/>
                </a:moveTo>
                <a:lnTo>
                  <a:pt x="1349073" y="76200"/>
                </a:lnTo>
                <a:lnTo>
                  <a:pt x="1323546" y="207634"/>
                </a:lnTo>
                <a:cubicBezTo>
                  <a:pt x="1323150" y="209580"/>
                  <a:pt x="1322800" y="211597"/>
                  <a:pt x="1322499" y="213685"/>
                </a:cubicBezTo>
                <a:cubicBezTo>
                  <a:pt x="1322197" y="215773"/>
                  <a:pt x="1322038" y="217695"/>
                  <a:pt x="1322022" y="219450"/>
                </a:cubicBezTo>
                <a:cubicBezTo>
                  <a:pt x="1322086" y="225270"/>
                  <a:pt x="1323578" y="229352"/>
                  <a:pt x="1326499" y="231694"/>
                </a:cubicBezTo>
                <a:cubicBezTo>
                  <a:pt x="1329420" y="234037"/>
                  <a:pt x="1333389" y="235164"/>
                  <a:pt x="1338406" y="235077"/>
                </a:cubicBezTo>
                <a:cubicBezTo>
                  <a:pt x="1340755" y="235045"/>
                  <a:pt x="1342723" y="234918"/>
                  <a:pt x="1344311" y="234696"/>
                </a:cubicBezTo>
                <a:cubicBezTo>
                  <a:pt x="1345898" y="234473"/>
                  <a:pt x="1346724" y="234346"/>
                  <a:pt x="1346787" y="234315"/>
                </a:cubicBezTo>
                <a:lnTo>
                  <a:pt x="1339929" y="270464"/>
                </a:lnTo>
                <a:cubicBezTo>
                  <a:pt x="1339739" y="270511"/>
                  <a:pt x="1337929" y="270702"/>
                  <a:pt x="1334500" y="271034"/>
                </a:cubicBezTo>
                <a:cubicBezTo>
                  <a:pt x="1331071" y="271367"/>
                  <a:pt x="1327166" y="271558"/>
                  <a:pt x="1322784" y="271605"/>
                </a:cubicBezTo>
                <a:cubicBezTo>
                  <a:pt x="1314850" y="271798"/>
                  <a:pt x="1307035" y="271074"/>
                  <a:pt x="1299340" y="269435"/>
                </a:cubicBezTo>
                <a:cubicBezTo>
                  <a:pt x="1291644" y="267795"/>
                  <a:pt x="1285239" y="264083"/>
                  <a:pt x="1280124" y="258300"/>
                </a:cubicBezTo>
                <a:cubicBezTo>
                  <a:pt x="1275009" y="252516"/>
                  <a:pt x="1272354" y="243505"/>
                  <a:pt x="1272159" y="231265"/>
                </a:cubicBezTo>
                <a:cubicBezTo>
                  <a:pt x="1272159" y="228582"/>
                  <a:pt x="1272349" y="225564"/>
                  <a:pt x="1272730" y="222213"/>
                </a:cubicBezTo>
                <a:cubicBezTo>
                  <a:pt x="1273111" y="218862"/>
                  <a:pt x="1273682" y="215273"/>
                  <a:pt x="1274443" y="211446"/>
                </a:cubicBezTo>
                <a:lnTo>
                  <a:pt x="1293855" y="112347"/>
                </a:lnTo>
                <a:lnTo>
                  <a:pt x="1263777" y="112347"/>
                </a:lnTo>
                <a:close/>
                <a:moveTo>
                  <a:pt x="769957" y="73533"/>
                </a:moveTo>
                <a:cubicBezTo>
                  <a:pt x="772671" y="73565"/>
                  <a:pt x="775051" y="73691"/>
                  <a:pt x="777099" y="73914"/>
                </a:cubicBezTo>
                <a:cubicBezTo>
                  <a:pt x="779146" y="74136"/>
                  <a:pt x="780574" y="74263"/>
                  <a:pt x="781383" y="74294"/>
                </a:cubicBezTo>
                <a:lnTo>
                  <a:pt x="771862" y="121872"/>
                </a:lnTo>
                <a:cubicBezTo>
                  <a:pt x="771266" y="121840"/>
                  <a:pt x="769981" y="121713"/>
                  <a:pt x="768005" y="121491"/>
                </a:cubicBezTo>
                <a:cubicBezTo>
                  <a:pt x="766029" y="121269"/>
                  <a:pt x="763506" y="121142"/>
                  <a:pt x="760435" y="121110"/>
                </a:cubicBezTo>
                <a:cubicBezTo>
                  <a:pt x="750591" y="121204"/>
                  <a:pt x="740697" y="124487"/>
                  <a:pt x="730755" y="130960"/>
                </a:cubicBezTo>
                <a:cubicBezTo>
                  <a:pt x="720811" y="137432"/>
                  <a:pt x="711990" y="146529"/>
                  <a:pt x="704290" y="158251"/>
                </a:cubicBezTo>
                <a:cubicBezTo>
                  <a:pt x="696590" y="169972"/>
                  <a:pt x="691182" y="183754"/>
                  <a:pt x="688067" y="199596"/>
                </a:cubicBezTo>
                <a:lnTo>
                  <a:pt x="674736" y="270462"/>
                </a:lnTo>
                <a:lnTo>
                  <a:pt x="626364" y="270462"/>
                </a:lnTo>
                <a:lnTo>
                  <a:pt x="655311" y="120729"/>
                </a:lnTo>
                <a:cubicBezTo>
                  <a:pt x="655763" y="118546"/>
                  <a:pt x="655525" y="116626"/>
                  <a:pt x="654597" y="114967"/>
                </a:cubicBezTo>
                <a:cubicBezTo>
                  <a:pt x="653669" y="113308"/>
                  <a:pt x="651621" y="112435"/>
                  <a:pt x="648455" y="112347"/>
                </a:cubicBezTo>
                <a:lnTo>
                  <a:pt x="626745" y="112347"/>
                </a:lnTo>
                <a:lnTo>
                  <a:pt x="633982" y="76200"/>
                </a:lnTo>
                <a:lnTo>
                  <a:pt x="684639" y="76200"/>
                </a:lnTo>
                <a:cubicBezTo>
                  <a:pt x="692225" y="76176"/>
                  <a:pt x="697811" y="77555"/>
                  <a:pt x="701398" y="80338"/>
                </a:cubicBezTo>
                <a:cubicBezTo>
                  <a:pt x="704985" y="83120"/>
                  <a:pt x="706762" y="87448"/>
                  <a:pt x="706730" y="93322"/>
                </a:cubicBezTo>
                <a:cubicBezTo>
                  <a:pt x="706651" y="96398"/>
                  <a:pt x="705953" y="101092"/>
                  <a:pt x="704636" y="107404"/>
                </a:cubicBezTo>
                <a:cubicBezTo>
                  <a:pt x="703318" y="113716"/>
                  <a:pt x="701858" y="119174"/>
                  <a:pt x="700255" y="123777"/>
                </a:cubicBezTo>
                <a:lnTo>
                  <a:pt x="701017" y="123777"/>
                </a:lnTo>
                <a:cubicBezTo>
                  <a:pt x="707699" y="110026"/>
                  <a:pt x="717094" y="98321"/>
                  <a:pt x="729203" y="88663"/>
                </a:cubicBezTo>
                <a:cubicBezTo>
                  <a:pt x="741311" y="79004"/>
                  <a:pt x="754896" y="73961"/>
                  <a:pt x="769957" y="73533"/>
                </a:cubicBezTo>
                <a:close/>
                <a:moveTo>
                  <a:pt x="1026022" y="71628"/>
                </a:moveTo>
                <a:cubicBezTo>
                  <a:pt x="1037677" y="71541"/>
                  <a:pt x="1048779" y="73322"/>
                  <a:pt x="1059328" y="76971"/>
                </a:cubicBezTo>
                <a:cubicBezTo>
                  <a:pt x="1069877" y="80620"/>
                  <a:pt x="1078522" y="86661"/>
                  <a:pt x="1085261" y="95093"/>
                </a:cubicBezTo>
                <a:cubicBezTo>
                  <a:pt x="1092001" y="103525"/>
                  <a:pt x="1095483" y="114872"/>
                  <a:pt x="1095708" y="129133"/>
                </a:cubicBezTo>
                <a:cubicBezTo>
                  <a:pt x="1095511" y="137022"/>
                  <a:pt x="1094130" y="146917"/>
                  <a:pt x="1091564" y="158819"/>
                </a:cubicBezTo>
                <a:cubicBezTo>
                  <a:pt x="1088998" y="170722"/>
                  <a:pt x="1086432" y="182306"/>
                  <a:pt x="1083867" y="193573"/>
                </a:cubicBezTo>
                <a:cubicBezTo>
                  <a:pt x="1081301" y="204839"/>
                  <a:pt x="1079920" y="213462"/>
                  <a:pt x="1079722" y="219442"/>
                </a:cubicBezTo>
                <a:cubicBezTo>
                  <a:pt x="1079786" y="225266"/>
                  <a:pt x="1081277" y="229349"/>
                  <a:pt x="1084195" y="231693"/>
                </a:cubicBezTo>
                <a:cubicBezTo>
                  <a:pt x="1087113" y="234036"/>
                  <a:pt x="1091078" y="235164"/>
                  <a:pt x="1096089" y="235077"/>
                </a:cubicBezTo>
                <a:cubicBezTo>
                  <a:pt x="1098439" y="235045"/>
                  <a:pt x="1100407" y="234918"/>
                  <a:pt x="1101995" y="234696"/>
                </a:cubicBezTo>
                <a:cubicBezTo>
                  <a:pt x="1103582" y="234473"/>
                  <a:pt x="1104408" y="234346"/>
                  <a:pt x="1104471" y="234314"/>
                </a:cubicBezTo>
                <a:lnTo>
                  <a:pt x="1097614" y="270464"/>
                </a:lnTo>
                <a:cubicBezTo>
                  <a:pt x="1097653" y="270511"/>
                  <a:pt x="1096051" y="270702"/>
                  <a:pt x="1092807" y="271034"/>
                </a:cubicBezTo>
                <a:cubicBezTo>
                  <a:pt x="1089563" y="271367"/>
                  <a:pt x="1084440" y="271558"/>
                  <a:pt x="1077439" y="271605"/>
                </a:cubicBezTo>
                <a:cubicBezTo>
                  <a:pt x="1066416" y="271930"/>
                  <a:pt x="1056580" y="269853"/>
                  <a:pt x="1047930" y="265375"/>
                </a:cubicBezTo>
                <a:cubicBezTo>
                  <a:pt x="1039281" y="260897"/>
                  <a:pt x="1034011" y="252067"/>
                  <a:pt x="1032121" y="238887"/>
                </a:cubicBezTo>
                <a:lnTo>
                  <a:pt x="1031359" y="238887"/>
                </a:lnTo>
                <a:cubicBezTo>
                  <a:pt x="1031441" y="239333"/>
                  <a:pt x="1028904" y="242457"/>
                  <a:pt x="1023749" y="248258"/>
                </a:cubicBezTo>
                <a:cubicBezTo>
                  <a:pt x="1018593" y="254060"/>
                  <a:pt x="1011087" y="259861"/>
                  <a:pt x="1001230" y="265663"/>
                </a:cubicBezTo>
                <a:cubicBezTo>
                  <a:pt x="991372" y="271464"/>
                  <a:pt x="979433" y="274588"/>
                  <a:pt x="965411" y="275034"/>
                </a:cubicBezTo>
                <a:cubicBezTo>
                  <a:pt x="950101" y="275027"/>
                  <a:pt x="937124" y="270856"/>
                  <a:pt x="926482" y="262522"/>
                </a:cubicBezTo>
                <a:cubicBezTo>
                  <a:pt x="915839" y="254187"/>
                  <a:pt x="910288" y="241733"/>
                  <a:pt x="909828" y="225159"/>
                </a:cubicBezTo>
                <a:cubicBezTo>
                  <a:pt x="910097" y="210465"/>
                  <a:pt x="914391" y="198269"/>
                  <a:pt x="922712" y="188573"/>
                </a:cubicBezTo>
                <a:cubicBezTo>
                  <a:pt x="931033" y="178877"/>
                  <a:pt x="941767" y="171245"/>
                  <a:pt x="954916" y="165676"/>
                </a:cubicBezTo>
                <a:cubicBezTo>
                  <a:pt x="968065" y="160108"/>
                  <a:pt x="982016" y="156167"/>
                  <a:pt x="996770" y="153855"/>
                </a:cubicBezTo>
                <a:cubicBezTo>
                  <a:pt x="1011523" y="151542"/>
                  <a:pt x="1025467" y="150422"/>
                  <a:pt x="1038602" y="150495"/>
                </a:cubicBezTo>
                <a:lnTo>
                  <a:pt x="1045463" y="150495"/>
                </a:lnTo>
                <a:cubicBezTo>
                  <a:pt x="1045559" y="150161"/>
                  <a:pt x="1045940" y="148158"/>
                  <a:pt x="1046607" y="144487"/>
                </a:cubicBezTo>
                <a:cubicBezTo>
                  <a:pt x="1047274" y="140815"/>
                  <a:pt x="1047655" y="137478"/>
                  <a:pt x="1047750" y="134474"/>
                </a:cubicBezTo>
                <a:cubicBezTo>
                  <a:pt x="1047726" y="126797"/>
                  <a:pt x="1045105" y="120885"/>
                  <a:pt x="1039888" y="116736"/>
                </a:cubicBezTo>
                <a:cubicBezTo>
                  <a:pt x="1034670" y="112588"/>
                  <a:pt x="1026999" y="110490"/>
                  <a:pt x="1016873" y="110442"/>
                </a:cubicBezTo>
                <a:cubicBezTo>
                  <a:pt x="1007157" y="110664"/>
                  <a:pt x="997914" y="112213"/>
                  <a:pt x="989144" y="115090"/>
                </a:cubicBezTo>
                <a:cubicBezTo>
                  <a:pt x="980374" y="117968"/>
                  <a:pt x="973192" y="120845"/>
                  <a:pt x="967599" y="123722"/>
                </a:cubicBezTo>
                <a:cubicBezTo>
                  <a:pt x="962005" y="126600"/>
                  <a:pt x="959116" y="128149"/>
                  <a:pt x="958930" y="128371"/>
                </a:cubicBezTo>
                <a:lnTo>
                  <a:pt x="947890" y="92557"/>
                </a:lnTo>
                <a:cubicBezTo>
                  <a:pt x="948078" y="92299"/>
                  <a:pt x="951724" y="90490"/>
                  <a:pt x="958828" y="87131"/>
                </a:cubicBezTo>
                <a:cubicBezTo>
                  <a:pt x="965932" y="83772"/>
                  <a:pt x="975366" y="80413"/>
                  <a:pt x="987129" y="77054"/>
                </a:cubicBezTo>
                <a:cubicBezTo>
                  <a:pt x="998892" y="73695"/>
                  <a:pt x="1011856" y="71886"/>
                  <a:pt x="1026022" y="71628"/>
                </a:cubicBezTo>
                <a:close/>
                <a:moveTo>
                  <a:pt x="500998" y="71628"/>
                </a:moveTo>
                <a:cubicBezTo>
                  <a:pt x="528345" y="72007"/>
                  <a:pt x="550422" y="79906"/>
                  <a:pt x="567232" y="95326"/>
                </a:cubicBezTo>
                <a:cubicBezTo>
                  <a:pt x="584041" y="110746"/>
                  <a:pt x="592687" y="131411"/>
                  <a:pt x="593169" y="157322"/>
                </a:cubicBezTo>
                <a:cubicBezTo>
                  <a:pt x="592817" y="180254"/>
                  <a:pt x="586838" y="200534"/>
                  <a:pt x="575230" y="218163"/>
                </a:cubicBezTo>
                <a:cubicBezTo>
                  <a:pt x="563623" y="235792"/>
                  <a:pt x="548501" y="249630"/>
                  <a:pt x="529864" y="259678"/>
                </a:cubicBezTo>
                <a:cubicBezTo>
                  <a:pt x="511226" y="269726"/>
                  <a:pt x="491186" y="274844"/>
                  <a:pt x="469743" y="275034"/>
                </a:cubicBezTo>
                <a:cubicBezTo>
                  <a:pt x="442563" y="274687"/>
                  <a:pt x="420532" y="266819"/>
                  <a:pt x="403652" y="251431"/>
                </a:cubicBezTo>
                <a:cubicBezTo>
                  <a:pt x="386771" y="236043"/>
                  <a:pt x="378077" y="215218"/>
                  <a:pt x="377571" y="188958"/>
                </a:cubicBezTo>
                <a:cubicBezTo>
                  <a:pt x="377909" y="166271"/>
                  <a:pt x="383832" y="146137"/>
                  <a:pt x="395341" y="128555"/>
                </a:cubicBezTo>
                <a:cubicBezTo>
                  <a:pt x="406849" y="110974"/>
                  <a:pt x="421915" y="97140"/>
                  <a:pt x="440539" y="87055"/>
                </a:cubicBezTo>
                <a:cubicBezTo>
                  <a:pt x="459162" y="76969"/>
                  <a:pt x="479315" y="71827"/>
                  <a:pt x="500998" y="71628"/>
                </a:cubicBezTo>
                <a:close/>
                <a:moveTo>
                  <a:pt x="1442812" y="23241"/>
                </a:moveTo>
                <a:lnTo>
                  <a:pt x="1489281" y="23241"/>
                </a:lnTo>
                <a:lnTo>
                  <a:pt x="1478995" y="76200"/>
                </a:lnTo>
                <a:lnTo>
                  <a:pt x="1523571" y="76200"/>
                </a:lnTo>
                <a:lnTo>
                  <a:pt x="1516714" y="112347"/>
                </a:lnTo>
                <a:lnTo>
                  <a:pt x="1472136" y="112347"/>
                </a:lnTo>
                <a:lnTo>
                  <a:pt x="1456515" y="193913"/>
                </a:lnTo>
                <a:cubicBezTo>
                  <a:pt x="1456135" y="196264"/>
                  <a:pt x="1455849" y="198614"/>
                  <a:pt x="1455658" y="200965"/>
                </a:cubicBezTo>
                <a:cubicBezTo>
                  <a:pt x="1455468" y="203315"/>
                  <a:pt x="1455372" y="205284"/>
                  <a:pt x="1455372" y="206872"/>
                </a:cubicBezTo>
                <a:cubicBezTo>
                  <a:pt x="1455761" y="217807"/>
                  <a:pt x="1459079" y="225001"/>
                  <a:pt x="1465326" y="228455"/>
                </a:cubicBezTo>
                <a:cubicBezTo>
                  <a:pt x="1471573" y="231909"/>
                  <a:pt x="1478415" y="233482"/>
                  <a:pt x="1485852" y="233172"/>
                </a:cubicBezTo>
                <a:cubicBezTo>
                  <a:pt x="1488964" y="233140"/>
                  <a:pt x="1491504" y="233013"/>
                  <a:pt x="1493472" y="232791"/>
                </a:cubicBezTo>
                <a:cubicBezTo>
                  <a:pt x="1495441" y="232568"/>
                  <a:pt x="1496457" y="232441"/>
                  <a:pt x="1496520" y="232410"/>
                </a:cubicBezTo>
                <a:lnTo>
                  <a:pt x="1488900" y="271226"/>
                </a:lnTo>
                <a:cubicBezTo>
                  <a:pt x="1488718" y="271273"/>
                  <a:pt x="1487178" y="271463"/>
                  <a:pt x="1484281" y="271796"/>
                </a:cubicBezTo>
                <a:cubicBezTo>
                  <a:pt x="1481384" y="272129"/>
                  <a:pt x="1478225" y="272320"/>
                  <a:pt x="1474803" y="272367"/>
                </a:cubicBezTo>
                <a:cubicBezTo>
                  <a:pt x="1462923" y="272478"/>
                  <a:pt x="1451776" y="270734"/>
                  <a:pt x="1441365" y="267137"/>
                </a:cubicBezTo>
                <a:cubicBezTo>
                  <a:pt x="1430954" y="263540"/>
                  <a:pt x="1422489" y="257425"/>
                  <a:pt x="1415970" y="248793"/>
                </a:cubicBezTo>
                <a:cubicBezTo>
                  <a:pt x="1409452" y="240160"/>
                  <a:pt x="1406092" y="228347"/>
                  <a:pt x="1405890" y="213352"/>
                </a:cubicBezTo>
                <a:cubicBezTo>
                  <a:pt x="1405898" y="210676"/>
                  <a:pt x="1406073" y="207833"/>
                  <a:pt x="1406413" y="204824"/>
                </a:cubicBezTo>
                <a:cubicBezTo>
                  <a:pt x="1406754" y="201814"/>
                  <a:pt x="1407214" y="198686"/>
                  <a:pt x="1407793" y="195438"/>
                </a:cubicBezTo>
                <a:lnTo>
                  <a:pt x="1424161" y="112347"/>
                </a:lnTo>
                <a:lnTo>
                  <a:pt x="1394079" y="112347"/>
                </a:lnTo>
                <a:lnTo>
                  <a:pt x="1401318" y="76200"/>
                </a:lnTo>
                <a:lnTo>
                  <a:pt x="1432534" y="76200"/>
                </a:lnTo>
                <a:close/>
                <a:moveTo>
                  <a:pt x="833212" y="23241"/>
                </a:moveTo>
                <a:lnTo>
                  <a:pt x="879681" y="23241"/>
                </a:lnTo>
                <a:lnTo>
                  <a:pt x="869394" y="76200"/>
                </a:lnTo>
                <a:lnTo>
                  <a:pt x="913972" y="76200"/>
                </a:lnTo>
                <a:lnTo>
                  <a:pt x="907113" y="112347"/>
                </a:lnTo>
                <a:lnTo>
                  <a:pt x="862536" y="112347"/>
                </a:lnTo>
                <a:lnTo>
                  <a:pt x="846916" y="193913"/>
                </a:lnTo>
                <a:cubicBezTo>
                  <a:pt x="846534" y="196264"/>
                  <a:pt x="846249" y="198614"/>
                  <a:pt x="846058" y="200965"/>
                </a:cubicBezTo>
                <a:cubicBezTo>
                  <a:pt x="845868" y="203315"/>
                  <a:pt x="845773" y="205284"/>
                  <a:pt x="845773" y="206872"/>
                </a:cubicBezTo>
                <a:cubicBezTo>
                  <a:pt x="846161" y="217807"/>
                  <a:pt x="849479" y="225001"/>
                  <a:pt x="855726" y="228455"/>
                </a:cubicBezTo>
                <a:cubicBezTo>
                  <a:pt x="861973" y="231909"/>
                  <a:pt x="868815" y="233482"/>
                  <a:pt x="876252" y="233172"/>
                </a:cubicBezTo>
                <a:cubicBezTo>
                  <a:pt x="879364" y="233140"/>
                  <a:pt x="881904" y="233013"/>
                  <a:pt x="883872" y="232791"/>
                </a:cubicBezTo>
                <a:cubicBezTo>
                  <a:pt x="885841" y="232568"/>
                  <a:pt x="886857" y="232441"/>
                  <a:pt x="886921" y="232410"/>
                </a:cubicBezTo>
                <a:lnTo>
                  <a:pt x="879301" y="271226"/>
                </a:lnTo>
                <a:cubicBezTo>
                  <a:pt x="879118" y="271273"/>
                  <a:pt x="877578" y="271463"/>
                  <a:pt x="874681" y="271796"/>
                </a:cubicBezTo>
                <a:cubicBezTo>
                  <a:pt x="871784" y="272129"/>
                  <a:pt x="868624" y="272320"/>
                  <a:pt x="865204" y="272367"/>
                </a:cubicBezTo>
                <a:cubicBezTo>
                  <a:pt x="853322" y="272478"/>
                  <a:pt x="842176" y="270734"/>
                  <a:pt x="831765" y="267137"/>
                </a:cubicBezTo>
                <a:cubicBezTo>
                  <a:pt x="821354" y="263540"/>
                  <a:pt x="812889" y="257425"/>
                  <a:pt x="806370" y="248793"/>
                </a:cubicBezTo>
                <a:cubicBezTo>
                  <a:pt x="799852" y="240160"/>
                  <a:pt x="796492" y="228347"/>
                  <a:pt x="796290" y="213352"/>
                </a:cubicBezTo>
                <a:cubicBezTo>
                  <a:pt x="796298" y="210676"/>
                  <a:pt x="796472" y="207833"/>
                  <a:pt x="796813" y="204824"/>
                </a:cubicBezTo>
                <a:cubicBezTo>
                  <a:pt x="797154" y="201814"/>
                  <a:pt x="797614" y="198686"/>
                  <a:pt x="798193" y="195438"/>
                </a:cubicBezTo>
                <a:lnTo>
                  <a:pt x="814560" y="112347"/>
                </a:lnTo>
                <a:lnTo>
                  <a:pt x="784479" y="112347"/>
                </a:lnTo>
                <a:lnTo>
                  <a:pt x="791718" y="76200"/>
                </a:lnTo>
                <a:lnTo>
                  <a:pt x="822934" y="76200"/>
                </a:lnTo>
                <a:close/>
                <a:moveTo>
                  <a:pt x="1315568" y="0"/>
                </a:moveTo>
                <a:lnTo>
                  <a:pt x="1364314" y="0"/>
                </a:lnTo>
                <a:lnTo>
                  <a:pt x="1355935" y="43005"/>
                </a:lnTo>
                <a:lnTo>
                  <a:pt x="1307190" y="43005"/>
                </a:lnTo>
                <a:close/>
                <a:moveTo>
                  <a:pt x="1160133" y="0"/>
                </a:moveTo>
                <a:lnTo>
                  <a:pt x="1238202" y="0"/>
                </a:lnTo>
                <a:lnTo>
                  <a:pt x="1198959" y="204209"/>
                </a:lnTo>
                <a:cubicBezTo>
                  <a:pt x="1198380" y="206749"/>
                  <a:pt x="1197920" y="209290"/>
                  <a:pt x="1197578" y="211831"/>
                </a:cubicBezTo>
                <a:cubicBezTo>
                  <a:pt x="1197237" y="214371"/>
                  <a:pt x="1197062" y="216531"/>
                  <a:pt x="1197054" y="218309"/>
                </a:cubicBezTo>
                <a:cubicBezTo>
                  <a:pt x="1197118" y="224081"/>
                  <a:pt x="1198610" y="227972"/>
                  <a:pt x="1201531" y="229980"/>
                </a:cubicBezTo>
                <a:cubicBezTo>
                  <a:pt x="1204452" y="231989"/>
                  <a:pt x="1208421" y="232926"/>
                  <a:pt x="1213437" y="232791"/>
                </a:cubicBezTo>
                <a:cubicBezTo>
                  <a:pt x="1216136" y="232775"/>
                  <a:pt x="1218263" y="232711"/>
                  <a:pt x="1219819" y="232600"/>
                </a:cubicBezTo>
                <a:cubicBezTo>
                  <a:pt x="1221375" y="232489"/>
                  <a:pt x="1222169" y="232426"/>
                  <a:pt x="1222200" y="232410"/>
                </a:cubicBezTo>
                <a:lnTo>
                  <a:pt x="1214580" y="270845"/>
                </a:lnTo>
                <a:cubicBezTo>
                  <a:pt x="1214430" y="270892"/>
                  <a:pt x="1212731" y="271082"/>
                  <a:pt x="1209485" y="271415"/>
                </a:cubicBezTo>
                <a:cubicBezTo>
                  <a:pt x="1206238" y="271748"/>
                  <a:pt x="1202349" y="271939"/>
                  <a:pt x="1197816" y="271986"/>
                </a:cubicBezTo>
                <a:cubicBezTo>
                  <a:pt x="1189882" y="272153"/>
                  <a:pt x="1182066" y="271227"/>
                  <a:pt x="1174371" y="269210"/>
                </a:cubicBezTo>
                <a:cubicBezTo>
                  <a:pt x="1166676" y="267192"/>
                  <a:pt x="1160271" y="263080"/>
                  <a:pt x="1155156" y="256876"/>
                </a:cubicBezTo>
                <a:cubicBezTo>
                  <a:pt x="1150041" y="250671"/>
                  <a:pt x="1147386" y="241373"/>
                  <a:pt x="1147191" y="228980"/>
                </a:cubicBezTo>
                <a:cubicBezTo>
                  <a:pt x="1147191" y="226114"/>
                  <a:pt x="1147381" y="222986"/>
                  <a:pt x="1147762" y="219596"/>
                </a:cubicBezTo>
                <a:cubicBezTo>
                  <a:pt x="1148143" y="216205"/>
                  <a:pt x="1148714" y="212601"/>
                  <a:pt x="1149475" y="208782"/>
                </a:cubicBezTo>
                <a:lnTo>
                  <a:pt x="1182971" y="36147"/>
                </a:lnTo>
                <a:lnTo>
                  <a:pt x="1152900" y="36147"/>
                </a:lnTo>
                <a:close/>
                <a:moveTo>
                  <a:pt x="67048" y="0"/>
                </a:moveTo>
                <a:lnTo>
                  <a:pt x="153905" y="0"/>
                </a:lnTo>
                <a:lnTo>
                  <a:pt x="183620" y="152773"/>
                </a:lnTo>
                <a:cubicBezTo>
                  <a:pt x="184897" y="159546"/>
                  <a:pt x="185675" y="164961"/>
                  <a:pt x="185953" y="169019"/>
                </a:cubicBezTo>
                <a:cubicBezTo>
                  <a:pt x="186231" y="173076"/>
                  <a:pt x="186342" y="175157"/>
                  <a:pt x="186286" y="175260"/>
                </a:cubicBezTo>
                <a:lnTo>
                  <a:pt x="187048" y="175260"/>
                </a:lnTo>
                <a:cubicBezTo>
                  <a:pt x="187064" y="175157"/>
                  <a:pt x="187985" y="173076"/>
                  <a:pt x="189810" y="169019"/>
                </a:cubicBezTo>
                <a:cubicBezTo>
                  <a:pt x="191636" y="164961"/>
                  <a:pt x="194270" y="159546"/>
                  <a:pt x="197715" y="152773"/>
                </a:cubicBezTo>
                <a:lnTo>
                  <a:pt x="287620" y="0"/>
                </a:lnTo>
                <a:lnTo>
                  <a:pt x="377142" y="0"/>
                </a:lnTo>
                <a:lnTo>
                  <a:pt x="369906" y="37671"/>
                </a:lnTo>
                <a:lnTo>
                  <a:pt x="337906" y="37671"/>
                </a:lnTo>
                <a:lnTo>
                  <a:pt x="314287" y="233172"/>
                </a:lnTo>
                <a:lnTo>
                  <a:pt x="346287" y="233172"/>
                </a:lnTo>
                <a:lnTo>
                  <a:pt x="339049" y="270462"/>
                </a:lnTo>
                <a:lnTo>
                  <a:pt x="228572" y="270462"/>
                </a:lnTo>
                <a:lnTo>
                  <a:pt x="235810" y="233172"/>
                </a:lnTo>
                <a:lnTo>
                  <a:pt x="266286" y="233172"/>
                </a:lnTo>
                <a:lnTo>
                  <a:pt x="282668" y="96746"/>
                </a:lnTo>
                <a:cubicBezTo>
                  <a:pt x="283588" y="91530"/>
                  <a:pt x="284794" y="86146"/>
                  <a:pt x="286287" y="80596"/>
                </a:cubicBezTo>
                <a:cubicBezTo>
                  <a:pt x="287779" y="75045"/>
                  <a:pt x="288604" y="72044"/>
                  <a:pt x="288763" y="71591"/>
                </a:cubicBezTo>
                <a:lnTo>
                  <a:pt x="287620" y="71591"/>
                </a:lnTo>
                <a:cubicBezTo>
                  <a:pt x="287493" y="72020"/>
                  <a:pt x="286318" y="74879"/>
                  <a:pt x="284096" y="80167"/>
                </a:cubicBezTo>
                <a:cubicBezTo>
                  <a:pt x="281874" y="85455"/>
                  <a:pt x="279366" y="90601"/>
                  <a:pt x="276572" y="95603"/>
                </a:cubicBezTo>
                <a:lnTo>
                  <a:pt x="200762" y="220170"/>
                </a:lnTo>
                <a:lnTo>
                  <a:pt x="157715" y="220170"/>
                </a:lnTo>
                <a:lnTo>
                  <a:pt x="130667" y="95603"/>
                </a:lnTo>
                <a:cubicBezTo>
                  <a:pt x="129754" y="90601"/>
                  <a:pt x="129199" y="85455"/>
                  <a:pt x="129000" y="80167"/>
                </a:cubicBezTo>
                <a:cubicBezTo>
                  <a:pt x="128802" y="74879"/>
                  <a:pt x="128723" y="72020"/>
                  <a:pt x="128762" y="71591"/>
                </a:cubicBezTo>
                <a:lnTo>
                  <a:pt x="127619" y="71591"/>
                </a:lnTo>
                <a:cubicBezTo>
                  <a:pt x="127604" y="72044"/>
                  <a:pt x="127254" y="75045"/>
                  <a:pt x="126572" y="80596"/>
                </a:cubicBezTo>
                <a:cubicBezTo>
                  <a:pt x="125889" y="86146"/>
                  <a:pt x="124969" y="91530"/>
                  <a:pt x="123810" y="96746"/>
                </a:cubicBezTo>
                <a:lnTo>
                  <a:pt x="87238" y="233172"/>
                </a:lnTo>
                <a:lnTo>
                  <a:pt x="117334" y="233172"/>
                </a:lnTo>
                <a:lnTo>
                  <a:pt x="110096" y="270462"/>
                </a:lnTo>
                <a:lnTo>
                  <a:pt x="0" y="270462"/>
                </a:lnTo>
                <a:lnTo>
                  <a:pt x="7238" y="233172"/>
                </a:lnTo>
                <a:lnTo>
                  <a:pt x="38857" y="233172"/>
                </a:lnTo>
                <a:lnTo>
                  <a:pt x="91810" y="37671"/>
                </a:lnTo>
                <a:lnTo>
                  <a:pt x="59810" y="37671"/>
                </a:lnTo>
                <a:close/>
              </a:path>
            </a:pathLst>
          </a:custGeom>
          <a:solidFill>
            <a:srgbClr val="5B89C7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 hidden="1"/>
          <p:cNvSpPr txBox="1"/>
          <p:nvPr/>
        </p:nvSpPr>
        <p:spPr>
          <a:xfrm>
            <a:off x="438805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B89C7"/>
                </a:solidFill>
                <a:latin typeface="Museo Slab 700" charset="0"/>
                <a:ea typeface="Museo Slab 700" charset="0"/>
                <a:cs typeface="Museo Slab 700" charset="0"/>
              </a:rPr>
              <a:t>Mortality</a:t>
            </a:r>
            <a:endParaRPr lang="en-US" sz="3000" b="1" i="0" dirty="0">
              <a:solidFill>
                <a:srgbClr val="5B89C7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8853" y="1352412"/>
            <a:ext cx="7613689" cy="4917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70186" y="696869"/>
            <a:ext cx="6833616" cy="256032"/>
          </a:xfrm>
          <a:prstGeom prst="rect">
            <a:avLst/>
          </a:prstGeom>
        </p:spPr>
      </p:pic>
      <p:sp>
        <p:nvSpPr>
          <p:cNvPr id="9" name="Text To Outline"/>
          <p:cNvSpPr/>
          <p:nvPr/>
        </p:nvSpPr>
        <p:spPr>
          <a:xfrm>
            <a:off x="523412" y="340047"/>
            <a:ext cx="1763221" cy="350481"/>
          </a:xfrm>
          <a:custGeom>
            <a:avLst/>
            <a:gdLst/>
            <a:ahLst/>
            <a:cxnLst/>
            <a:rect l="l" t="t" r="r" b="b"/>
            <a:pathLst>
              <a:path w="1763221" h="350481">
                <a:moveTo>
                  <a:pt x="1031359" y="179784"/>
                </a:moveTo>
                <a:cubicBezTo>
                  <a:pt x="1023490" y="179624"/>
                  <a:pt x="1013856" y="180368"/>
                  <a:pt x="1002458" y="182015"/>
                </a:cubicBezTo>
                <a:cubicBezTo>
                  <a:pt x="991059" y="183663"/>
                  <a:pt x="980889" y="187175"/>
                  <a:pt x="971947" y="192551"/>
                </a:cubicBezTo>
                <a:cubicBezTo>
                  <a:pt x="963006" y="197927"/>
                  <a:pt x="958285" y="206127"/>
                  <a:pt x="957786" y="217152"/>
                </a:cubicBezTo>
                <a:cubicBezTo>
                  <a:pt x="957739" y="223745"/>
                  <a:pt x="959645" y="229052"/>
                  <a:pt x="963504" y="233072"/>
                </a:cubicBezTo>
                <a:cubicBezTo>
                  <a:pt x="967364" y="237091"/>
                  <a:pt x="973463" y="239157"/>
                  <a:pt x="981802" y="239268"/>
                </a:cubicBezTo>
                <a:cubicBezTo>
                  <a:pt x="990666" y="239047"/>
                  <a:pt x="998987" y="236184"/>
                  <a:pt x="1006764" y="230681"/>
                </a:cubicBezTo>
                <a:cubicBezTo>
                  <a:pt x="1014541" y="225178"/>
                  <a:pt x="1021196" y="218362"/>
                  <a:pt x="1026728" y="210232"/>
                </a:cubicBezTo>
                <a:cubicBezTo>
                  <a:pt x="1032260" y="202102"/>
                  <a:pt x="1036091" y="193986"/>
                  <a:pt x="1038220" y="185885"/>
                </a:cubicBezTo>
                <a:lnTo>
                  <a:pt x="1039745" y="179784"/>
                </a:lnTo>
                <a:close/>
                <a:moveTo>
                  <a:pt x="497186" y="112728"/>
                </a:moveTo>
                <a:cubicBezTo>
                  <a:pt x="485396" y="112851"/>
                  <a:pt x="474164" y="116079"/>
                  <a:pt x="463489" y="122412"/>
                </a:cubicBezTo>
                <a:cubicBezTo>
                  <a:pt x="452815" y="128746"/>
                  <a:pt x="444067" y="137451"/>
                  <a:pt x="437246" y="148528"/>
                </a:cubicBezTo>
                <a:cubicBezTo>
                  <a:pt x="430425" y="159605"/>
                  <a:pt x="426901" y="172319"/>
                  <a:pt x="426672" y="186671"/>
                </a:cubicBezTo>
                <a:cubicBezTo>
                  <a:pt x="426910" y="201314"/>
                  <a:pt x="431294" y="212812"/>
                  <a:pt x="439822" y="221165"/>
                </a:cubicBezTo>
                <a:cubicBezTo>
                  <a:pt x="448351" y="229519"/>
                  <a:pt x="459595" y="233775"/>
                  <a:pt x="473555" y="233934"/>
                </a:cubicBezTo>
                <a:cubicBezTo>
                  <a:pt x="485345" y="233823"/>
                  <a:pt x="496577" y="230656"/>
                  <a:pt x="507252" y="224433"/>
                </a:cubicBezTo>
                <a:cubicBezTo>
                  <a:pt x="517926" y="218210"/>
                  <a:pt x="526674" y="209594"/>
                  <a:pt x="533495" y="198586"/>
                </a:cubicBezTo>
                <a:cubicBezTo>
                  <a:pt x="540315" y="187577"/>
                  <a:pt x="543840" y="174839"/>
                  <a:pt x="544068" y="160372"/>
                </a:cubicBezTo>
                <a:cubicBezTo>
                  <a:pt x="543830" y="145880"/>
                  <a:pt x="539447" y="134366"/>
                  <a:pt x="530919" y="125830"/>
                </a:cubicBezTo>
                <a:cubicBezTo>
                  <a:pt x="522390" y="117294"/>
                  <a:pt x="511146" y="112927"/>
                  <a:pt x="497186" y="112728"/>
                </a:cubicBezTo>
                <a:close/>
                <a:moveTo>
                  <a:pt x="1539994" y="76200"/>
                </a:moveTo>
                <a:lnTo>
                  <a:pt x="1634084" y="76200"/>
                </a:lnTo>
                <a:lnTo>
                  <a:pt x="1627227" y="112347"/>
                </a:lnTo>
                <a:lnTo>
                  <a:pt x="1604371" y="112347"/>
                </a:lnTo>
                <a:lnTo>
                  <a:pt x="1620751" y="210668"/>
                </a:lnTo>
                <a:cubicBezTo>
                  <a:pt x="1621418" y="215678"/>
                  <a:pt x="1621608" y="220235"/>
                  <a:pt x="1621323" y="224340"/>
                </a:cubicBezTo>
                <a:cubicBezTo>
                  <a:pt x="1621037" y="228445"/>
                  <a:pt x="1620847" y="230620"/>
                  <a:pt x="1620751" y="230866"/>
                </a:cubicBezTo>
                <a:lnTo>
                  <a:pt x="1621894" y="230866"/>
                </a:lnTo>
                <a:cubicBezTo>
                  <a:pt x="1621941" y="230620"/>
                  <a:pt x="1622799" y="228445"/>
                  <a:pt x="1624465" y="224340"/>
                </a:cubicBezTo>
                <a:cubicBezTo>
                  <a:pt x="1626132" y="220235"/>
                  <a:pt x="1628322" y="215678"/>
                  <a:pt x="1631036" y="210668"/>
                </a:cubicBezTo>
                <a:lnTo>
                  <a:pt x="1685509" y="112347"/>
                </a:lnTo>
                <a:lnTo>
                  <a:pt x="1663034" y="112347"/>
                </a:lnTo>
                <a:lnTo>
                  <a:pt x="1670272" y="76200"/>
                </a:lnTo>
                <a:lnTo>
                  <a:pt x="1763221" y="76200"/>
                </a:lnTo>
                <a:lnTo>
                  <a:pt x="1756362" y="112347"/>
                </a:lnTo>
                <a:lnTo>
                  <a:pt x="1733888" y="112347"/>
                </a:lnTo>
                <a:lnTo>
                  <a:pt x="1626846" y="295652"/>
                </a:lnTo>
                <a:cubicBezTo>
                  <a:pt x="1615005" y="315594"/>
                  <a:pt x="1602118" y="329775"/>
                  <a:pt x="1588182" y="338197"/>
                </a:cubicBezTo>
                <a:cubicBezTo>
                  <a:pt x="1574246" y="346619"/>
                  <a:pt x="1559453" y="350711"/>
                  <a:pt x="1543803" y="350472"/>
                </a:cubicBezTo>
                <a:cubicBezTo>
                  <a:pt x="1528122" y="349886"/>
                  <a:pt x="1516154" y="347539"/>
                  <a:pt x="1507901" y="343432"/>
                </a:cubicBezTo>
                <a:cubicBezTo>
                  <a:pt x="1499647" y="339326"/>
                  <a:pt x="1495489" y="336979"/>
                  <a:pt x="1495425" y="336392"/>
                </a:cubicBezTo>
                <a:lnTo>
                  <a:pt x="1517138" y="302512"/>
                </a:lnTo>
                <a:cubicBezTo>
                  <a:pt x="1517154" y="302861"/>
                  <a:pt x="1519503" y="304259"/>
                  <a:pt x="1524185" y="306704"/>
                </a:cubicBezTo>
                <a:cubicBezTo>
                  <a:pt x="1528868" y="309149"/>
                  <a:pt x="1535788" y="310547"/>
                  <a:pt x="1544946" y="310896"/>
                </a:cubicBezTo>
                <a:cubicBezTo>
                  <a:pt x="1552668" y="310840"/>
                  <a:pt x="1559890" y="308855"/>
                  <a:pt x="1566611" y="304941"/>
                </a:cubicBezTo>
                <a:cubicBezTo>
                  <a:pt x="1573333" y="301027"/>
                  <a:pt x="1578936" y="295517"/>
                  <a:pt x="1583420" y="288411"/>
                </a:cubicBezTo>
                <a:lnTo>
                  <a:pt x="1591039" y="276216"/>
                </a:lnTo>
                <a:lnTo>
                  <a:pt x="1556374" y="112347"/>
                </a:lnTo>
                <a:lnTo>
                  <a:pt x="1533137" y="112347"/>
                </a:lnTo>
                <a:close/>
                <a:moveTo>
                  <a:pt x="1271016" y="76200"/>
                </a:moveTo>
                <a:lnTo>
                  <a:pt x="1349073" y="76200"/>
                </a:lnTo>
                <a:lnTo>
                  <a:pt x="1323546" y="207634"/>
                </a:lnTo>
                <a:cubicBezTo>
                  <a:pt x="1323150" y="209580"/>
                  <a:pt x="1322800" y="211597"/>
                  <a:pt x="1322499" y="213685"/>
                </a:cubicBezTo>
                <a:cubicBezTo>
                  <a:pt x="1322197" y="215773"/>
                  <a:pt x="1322038" y="217695"/>
                  <a:pt x="1322022" y="219450"/>
                </a:cubicBezTo>
                <a:cubicBezTo>
                  <a:pt x="1322086" y="225270"/>
                  <a:pt x="1323578" y="229352"/>
                  <a:pt x="1326499" y="231694"/>
                </a:cubicBezTo>
                <a:cubicBezTo>
                  <a:pt x="1329420" y="234037"/>
                  <a:pt x="1333389" y="235164"/>
                  <a:pt x="1338406" y="235077"/>
                </a:cubicBezTo>
                <a:cubicBezTo>
                  <a:pt x="1340755" y="235045"/>
                  <a:pt x="1342723" y="234918"/>
                  <a:pt x="1344311" y="234696"/>
                </a:cubicBezTo>
                <a:cubicBezTo>
                  <a:pt x="1345898" y="234473"/>
                  <a:pt x="1346724" y="234346"/>
                  <a:pt x="1346787" y="234315"/>
                </a:cubicBezTo>
                <a:lnTo>
                  <a:pt x="1339929" y="270464"/>
                </a:lnTo>
                <a:cubicBezTo>
                  <a:pt x="1339739" y="270511"/>
                  <a:pt x="1337929" y="270702"/>
                  <a:pt x="1334500" y="271034"/>
                </a:cubicBezTo>
                <a:cubicBezTo>
                  <a:pt x="1331071" y="271367"/>
                  <a:pt x="1327166" y="271558"/>
                  <a:pt x="1322784" y="271605"/>
                </a:cubicBezTo>
                <a:cubicBezTo>
                  <a:pt x="1314850" y="271798"/>
                  <a:pt x="1307035" y="271074"/>
                  <a:pt x="1299340" y="269435"/>
                </a:cubicBezTo>
                <a:cubicBezTo>
                  <a:pt x="1291644" y="267795"/>
                  <a:pt x="1285239" y="264083"/>
                  <a:pt x="1280124" y="258300"/>
                </a:cubicBezTo>
                <a:cubicBezTo>
                  <a:pt x="1275009" y="252516"/>
                  <a:pt x="1272354" y="243505"/>
                  <a:pt x="1272159" y="231265"/>
                </a:cubicBezTo>
                <a:cubicBezTo>
                  <a:pt x="1272159" y="228582"/>
                  <a:pt x="1272349" y="225564"/>
                  <a:pt x="1272730" y="222213"/>
                </a:cubicBezTo>
                <a:cubicBezTo>
                  <a:pt x="1273111" y="218862"/>
                  <a:pt x="1273682" y="215273"/>
                  <a:pt x="1274443" y="211446"/>
                </a:cubicBezTo>
                <a:lnTo>
                  <a:pt x="1293855" y="112347"/>
                </a:lnTo>
                <a:lnTo>
                  <a:pt x="1263777" y="112347"/>
                </a:lnTo>
                <a:close/>
                <a:moveTo>
                  <a:pt x="769957" y="73533"/>
                </a:moveTo>
                <a:cubicBezTo>
                  <a:pt x="772671" y="73565"/>
                  <a:pt x="775051" y="73691"/>
                  <a:pt x="777099" y="73914"/>
                </a:cubicBezTo>
                <a:cubicBezTo>
                  <a:pt x="779146" y="74136"/>
                  <a:pt x="780574" y="74263"/>
                  <a:pt x="781383" y="74294"/>
                </a:cubicBezTo>
                <a:lnTo>
                  <a:pt x="771862" y="121872"/>
                </a:lnTo>
                <a:cubicBezTo>
                  <a:pt x="771266" y="121840"/>
                  <a:pt x="769981" y="121713"/>
                  <a:pt x="768005" y="121491"/>
                </a:cubicBezTo>
                <a:cubicBezTo>
                  <a:pt x="766029" y="121269"/>
                  <a:pt x="763506" y="121142"/>
                  <a:pt x="760435" y="121110"/>
                </a:cubicBezTo>
                <a:cubicBezTo>
                  <a:pt x="750591" y="121204"/>
                  <a:pt x="740697" y="124487"/>
                  <a:pt x="730755" y="130960"/>
                </a:cubicBezTo>
                <a:cubicBezTo>
                  <a:pt x="720811" y="137432"/>
                  <a:pt x="711990" y="146529"/>
                  <a:pt x="704290" y="158251"/>
                </a:cubicBezTo>
                <a:cubicBezTo>
                  <a:pt x="696590" y="169972"/>
                  <a:pt x="691182" y="183754"/>
                  <a:pt x="688067" y="199596"/>
                </a:cubicBezTo>
                <a:lnTo>
                  <a:pt x="674736" y="270462"/>
                </a:lnTo>
                <a:lnTo>
                  <a:pt x="626364" y="270462"/>
                </a:lnTo>
                <a:lnTo>
                  <a:pt x="655311" y="120729"/>
                </a:lnTo>
                <a:cubicBezTo>
                  <a:pt x="655763" y="118546"/>
                  <a:pt x="655525" y="116626"/>
                  <a:pt x="654597" y="114967"/>
                </a:cubicBezTo>
                <a:cubicBezTo>
                  <a:pt x="653669" y="113308"/>
                  <a:pt x="651621" y="112435"/>
                  <a:pt x="648455" y="112347"/>
                </a:cubicBezTo>
                <a:lnTo>
                  <a:pt x="626745" y="112347"/>
                </a:lnTo>
                <a:lnTo>
                  <a:pt x="633982" y="76200"/>
                </a:lnTo>
                <a:lnTo>
                  <a:pt x="684639" y="76200"/>
                </a:lnTo>
                <a:cubicBezTo>
                  <a:pt x="692225" y="76176"/>
                  <a:pt x="697811" y="77555"/>
                  <a:pt x="701398" y="80338"/>
                </a:cubicBezTo>
                <a:cubicBezTo>
                  <a:pt x="704985" y="83120"/>
                  <a:pt x="706762" y="87448"/>
                  <a:pt x="706730" y="93322"/>
                </a:cubicBezTo>
                <a:cubicBezTo>
                  <a:pt x="706651" y="96398"/>
                  <a:pt x="705953" y="101092"/>
                  <a:pt x="704636" y="107404"/>
                </a:cubicBezTo>
                <a:cubicBezTo>
                  <a:pt x="703318" y="113716"/>
                  <a:pt x="701858" y="119174"/>
                  <a:pt x="700255" y="123777"/>
                </a:cubicBezTo>
                <a:lnTo>
                  <a:pt x="701017" y="123777"/>
                </a:lnTo>
                <a:cubicBezTo>
                  <a:pt x="707699" y="110026"/>
                  <a:pt x="717094" y="98321"/>
                  <a:pt x="729203" y="88663"/>
                </a:cubicBezTo>
                <a:cubicBezTo>
                  <a:pt x="741311" y="79004"/>
                  <a:pt x="754896" y="73961"/>
                  <a:pt x="769957" y="73533"/>
                </a:cubicBezTo>
                <a:close/>
                <a:moveTo>
                  <a:pt x="1026022" y="71628"/>
                </a:moveTo>
                <a:cubicBezTo>
                  <a:pt x="1037677" y="71541"/>
                  <a:pt x="1048779" y="73322"/>
                  <a:pt x="1059328" y="76971"/>
                </a:cubicBezTo>
                <a:cubicBezTo>
                  <a:pt x="1069877" y="80620"/>
                  <a:pt x="1078522" y="86661"/>
                  <a:pt x="1085261" y="95093"/>
                </a:cubicBezTo>
                <a:cubicBezTo>
                  <a:pt x="1092001" y="103525"/>
                  <a:pt x="1095483" y="114872"/>
                  <a:pt x="1095708" y="129133"/>
                </a:cubicBezTo>
                <a:cubicBezTo>
                  <a:pt x="1095511" y="137022"/>
                  <a:pt x="1094130" y="146917"/>
                  <a:pt x="1091564" y="158819"/>
                </a:cubicBezTo>
                <a:cubicBezTo>
                  <a:pt x="1088998" y="170722"/>
                  <a:pt x="1086432" y="182306"/>
                  <a:pt x="1083867" y="193573"/>
                </a:cubicBezTo>
                <a:cubicBezTo>
                  <a:pt x="1081301" y="204839"/>
                  <a:pt x="1079920" y="213462"/>
                  <a:pt x="1079722" y="219442"/>
                </a:cubicBezTo>
                <a:cubicBezTo>
                  <a:pt x="1079786" y="225266"/>
                  <a:pt x="1081277" y="229349"/>
                  <a:pt x="1084195" y="231693"/>
                </a:cubicBezTo>
                <a:cubicBezTo>
                  <a:pt x="1087113" y="234036"/>
                  <a:pt x="1091078" y="235164"/>
                  <a:pt x="1096089" y="235077"/>
                </a:cubicBezTo>
                <a:cubicBezTo>
                  <a:pt x="1098439" y="235045"/>
                  <a:pt x="1100407" y="234918"/>
                  <a:pt x="1101995" y="234696"/>
                </a:cubicBezTo>
                <a:cubicBezTo>
                  <a:pt x="1103582" y="234473"/>
                  <a:pt x="1104408" y="234346"/>
                  <a:pt x="1104471" y="234314"/>
                </a:cubicBezTo>
                <a:lnTo>
                  <a:pt x="1097614" y="270464"/>
                </a:lnTo>
                <a:cubicBezTo>
                  <a:pt x="1097653" y="270511"/>
                  <a:pt x="1096051" y="270702"/>
                  <a:pt x="1092807" y="271034"/>
                </a:cubicBezTo>
                <a:cubicBezTo>
                  <a:pt x="1089563" y="271367"/>
                  <a:pt x="1084440" y="271558"/>
                  <a:pt x="1077439" y="271605"/>
                </a:cubicBezTo>
                <a:cubicBezTo>
                  <a:pt x="1066416" y="271930"/>
                  <a:pt x="1056580" y="269853"/>
                  <a:pt x="1047930" y="265375"/>
                </a:cubicBezTo>
                <a:cubicBezTo>
                  <a:pt x="1039281" y="260897"/>
                  <a:pt x="1034011" y="252067"/>
                  <a:pt x="1032121" y="238887"/>
                </a:cubicBezTo>
                <a:lnTo>
                  <a:pt x="1031359" y="238887"/>
                </a:lnTo>
                <a:cubicBezTo>
                  <a:pt x="1031441" y="239333"/>
                  <a:pt x="1028904" y="242457"/>
                  <a:pt x="1023749" y="248258"/>
                </a:cubicBezTo>
                <a:cubicBezTo>
                  <a:pt x="1018593" y="254060"/>
                  <a:pt x="1011087" y="259861"/>
                  <a:pt x="1001230" y="265663"/>
                </a:cubicBezTo>
                <a:cubicBezTo>
                  <a:pt x="991372" y="271464"/>
                  <a:pt x="979433" y="274588"/>
                  <a:pt x="965411" y="275034"/>
                </a:cubicBezTo>
                <a:cubicBezTo>
                  <a:pt x="950101" y="275027"/>
                  <a:pt x="937124" y="270856"/>
                  <a:pt x="926482" y="262522"/>
                </a:cubicBezTo>
                <a:cubicBezTo>
                  <a:pt x="915839" y="254187"/>
                  <a:pt x="910288" y="241733"/>
                  <a:pt x="909828" y="225159"/>
                </a:cubicBezTo>
                <a:cubicBezTo>
                  <a:pt x="910097" y="210465"/>
                  <a:pt x="914391" y="198269"/>
                  <a:pt x="922712" y="188573"/>
                </a:cubicBezTo>
                <a:cubicBezTo>
                  <a:pt x="931033" y="178877"/>
                  <a:pt x="941767" y="171245"/>
                  <a:pt x="954916" y="165676"/>
                </a:cubicBezTo>
                <a:cubicBezTo>
                  <a:pt x="968065" y="160108"/>
                  <a:pt x="982016" y="156167"/>
                  <a:pt x="996770" y="153855"/>
                </a:cubicBezTo>
                <a:cubicBezTo>
                  <a:pt x="1011523" y="151542"/>
                  <a:pt x="1025467" y="150422"/>
                  <a:pt x="1038602" y="150495"/>
                </a:cubicBezTo>
                <a:lnTo>
                  <a:pt x="1045463" y="150495"/>
                </a:lnTo>
                <a:cubicBezTo>
                  <a:pt x="1045559" y="150161"/>
                  <a:pt x="1045940" y="148158"/>
                  <a:pt x="1046607" y="144487"/>
                </a:cubicBezTo>
                <a:cubicBezTo>
                  <a:pt x="1047274" y="140815"/>
                  <a:pt x="1047655" y="137478"/>
                  <a:pt x="1047750" y="134474"/>
                </a:cubicBezTo>
                <a:cubicBezTo>
                  <a:pt x="1047726" y="126797"/>
                  <a:pt x="1045105" y="120885"/>
                  <a:pt x="1039888" y="116736"/>
                </a:cubicBezTo>
                <a:cubicBezTo>
                  <a:pt x="1034670" y="112588"/>
                  <a:pt x="1026999" y="110490"/>
                  <a:pt x="1016873" y="110442"/>
                </a:cubicBezTo>
                <a:cubicBezTo>
                  <a:pt x="1007157" y="110664"/>
                  <a:pt x="997914" y="112213"/>
                  <a:pt x="989144" y="115090"/>
                </a:cubicBezTo>
                <a:cubicBezTo>
                  <a:pt x="980374" y="117968"/>
                  <a:pt x="973192" y="120845"/>
                  <a:pt x="967599" y="123722"/>
                </a:cubicBezTo>
                <a:cubicBezTo>
                  <a:pt x="962005" y="126600"/>
                  <a:pt x="959116" y="128149"/>
                  <a:pt x="958930" y="128371"/>
                </a:cubicBezTo>
                <a:lnTo>
                  <a:pt x="947890" y="92557"/>
                </a:lnTo>
                <a:cubicBezTo>
                  <a:pt x="948078" y="92299"/>
                  <a:pt x="951724" y="90490"/>
                  <a:pt x="958828" y="87131"/>
                </a:cubicBezTo>
                <a:cubicBezTo>
                  <a:pt x="965932" y="83772"/>
                  <a:pt x="975366" y="80413"/>
                  <a:pt x="987129" y="77054"/>
                </a:cubicBezTo>
                <a:cubicBezTo>
                  <a:pt x="998892" y="73695"/>
                  <a:pt x="1011856" y="71886"/>
                  <a:pt x="1026022" y="71628"/>
                </a:cubicBezTo>
                <a:close/>
                <a:moveTo>
                  <a:pt x="500998" y="71628"/>
                </a:moveTo>
                <a:cubicBezTo>
                  <a:pt x="528345" y="72007"/>
                  <a:pt x="550422" y="79906"/>
                  <a:pt x="567232" y="95326"/>
                </a:cubicBezTo>
                <a:cubicBezTo>
                  <a:pt x="584041" y="110746"/>
                  <a:pt x="592687" y="131411"/>
                  <a:pt x="593169" y="157322"/>
                </a:cubicBezTo>
                <a:cubicBezTo>
                  <a:pt x="592817" y="180254"/>
                  <a:pt x="586838" y="200534"/>
                  <a:pt x="575230" y="218163"/>
                </a:cubicBezTo>
                <a:cubicBezTo>
                  <a:pt x="563623" y="235792"/>
                  <a:pt x="548501" y="249630"/>
                  <a:pt x="529864" y="259678"/>
                </a:cubicBezTo>
                <a:cubicBezTo>
                  <a:pt x="511226" y="269726"/>
                  <a:pt x="491186" y="274844"/>
                  <a:pt x="469743" y="275034"/>
                </a:cubicBezTo>
                <a:cubicBezTo>
                  <a:pt x="442563" y="274687"/>
                  <a:pt x="420532" y="266819"/>
                  <a:pt x="403652" y="251431"/>
                </a:cubicBezTo>
                <a:cubicBezTo>
                  <a:pt x="386771" y="236043"/>
                  <a:pt x="378077" y="215218"/>
                  <a:pt x="377571" y="188958"/>
                </a:cubicBezTo>
                <a:cubicBezTo>
                  <a:pt x="377909" y="166271"/>
                  <a:pt x="383832" y="146137"/>
                  <a:pt x="395341" y="128555"/>
                </a:cubicBezTo>
                <a:cubicBezTo>
                  <a:pt x="406849" y="110974"/>
                  <a:pt x="421915" y="97140"/>
                  <a:pt x="440539" y="87055"/>
                </a:cubicBezTo>
                <a:cubicBezTo>
                  <a:pt x="459162" y="76969"/>
                  <a:pt x="479315" y="71827"/>
                  <a:pt x="500998" y="71628"/>
                </a:cubicBezTo>
                <a:close/>
                <a:moveTo>
                  <a:pt x="1442812" y="23241"/>
                </a:moveTo>
                <a:lnTo>
                  <a:pt x="1489281" y="23241"/>
                </a:lnTo>
                <a:lnTo>
                  <a:pt x="1478995" y="76200"/>
                </a:lnTo>
                <a:lnTo>
                  <a:pt x="1523571" y="76200"/>
                </a:lnTo>
                <a:lnTo>
                  <a:pt x="1516714" y="112347"/>
                </a:lnTo>
                <a:lnTo>
                  <a:pt x="1472136" y="112347"/>
                </a:lnTo>
                <a:lnTo>
                  <a:pt x="1456515" y="193913"/>
                </a:lnTo>
                <a:cubicBezTo>
                  <a:pt x="1456135" y="196264"/>
                  <a:pt x="1455849" y="198614"/>
                  <a:pt x="1455658" y="200965"/>
                </a:cubicBezTo>
                <a:cubicBezTo>
                  <a:pt x="1455468" y="203315"/>
                  <a:pt x="1455372" y="205284"/>
                  <a:pt x="1455372" y="206872"/>
                </a:cubicBezTo>
                <a:cubicBezTo>
                  <a:pt x="1455761" y="217807"/>
                  <a:pt x="1459079" y="225001"/>
                  <a:pt x="1465326" y="228455"/>
                </a:cubicBezTo>
                <a:cubicBezTo>
                  <a:pt x="1471573" y="231909"/>
                  <a:pt x="1478415" y="233482"/>
                  <a:pt x="1485852" y="233172"/>
                </a:cubicBezTo>
                <a:cubicBezTo>
                  <a:pt x="1488964" y="233140"/>
                  <a:pt x="1491504" y="233013"/>
                  <a:pt x="1493472" y="232791"/>
                </a:cubicBezTo>
                <a:cubicBezTo>
                  <a:pt x="1495441" y="232568"/>
                  <a:pt x="1496457" y="232441"/>
                  <a:pt x="1496520" y="232410"/>
                </a:cubicBezTo>
                <a:lnTo>
                  <a:pt x="1488900" y="271226"/>
                </a:lnTo>
                <a:cubicBezTo>
                  <a:pt x="1488718" y="271273"/>
                  <a:pt x="1487178" y="271463"/>
                  <a:pt x="1484281" y="271796"/>
                </a:cubicBezTo>
                <a:cubicBezTo>
                  <a:pt x="1481384" y="272129"/>
                  <a:pt x="1478225" y="272320"/>
                  <a:pt x="1474803" y="272367"/>
                </a:cubicBezTo>
                <a:cubicBezTo>
                  <a:pt x="1462923" y="272478"/>
                  <a:pt x="1451776" y="270734"/>
                  <a:pt x="1441365" y="267137"/>
                </a:cubicBezTo>
                <a:cubicBezTo>
                  <a:pt x="1430954" y="263540"/>
                  <a:pt x="1422489" y="257425"/>
                  <a:pt x="1415970" y="248793"/>
                </a:cubicBezTo>
                <a:cubicBezTo>
                  <a:pt x="1409452" y="240160"/>
                  <a:pt x="1406092" y="228347"/>
                  <a:pt x="1405890" y="213352"/>
                </a:cubicBezTo>
                <a:cubicBezTo>
                  <a:pt x="1405898" y="210676"/>
                  <a:pt x="1406073" y="207833"/>
                  <a:pt x="1406413" y="204824"/>
                </a:cubicBezTo>
                <a:cubicBezTo>
                  <a:pt x="1406754" y="201814"/>
                  <a:pt x="1407214" y="198686"/>
                  <a:pt x="1407793" y="195438"/>
                </a:cubicBezTo>
                <a:lnTo>
                  <a:pt x="1424161" y="112347"/>
                </a:lnTo>
                <a:lnTo>
                  <a:pt x="1394079" y="112347"/>
                </a:lnTo>
                <a:lnTo>
                  <a:pt x="1401318" y="76200"/>
                </a:lnTo>
                <a:lnTo>
                  <a:pt x="1432534" y="76200"/>
                </a:lnTo>
                <a:close/>
                <a:moveTo>
                  <a:pt x="833212" y="23241"/>
                </a:moveTo>
                <a:lnTo>
                  <a:pt x="879681" y="23241"/>
                </a:lnTo>
                <a:lnTo>
                  <a:pt x="869394" y="76200"/>
                </a:lnTo>
                <a:lnTo>
                  <a:pt x="913972" y="76200"/>
                </a:lnTo>
                <a:lnTo>
                  <a:pt x="907113" y="112347"/>
                </a:lnTo>
                <a:lnTo>
                  <a:pt x="862536" y="112347"/>
                </a:lnTo>
                <a:lnTo>
                  <a:pt x="846916" y="193913"/>
                </a:lnTo>
                <a:cubicBezTo>
                  <a:pt x="846534" y="196264"/>
                  <a:pt x="846249" y="198614"/>
                  <a:pt x="846058" y="200965"/>
                </a:cubicBezTo>
                <a:cubicBezTo>
                  <a:pt x="845868" y="203315"/>
                  <a:pt x="845773" y="205284"/>
                  <a:pt x="845773" y="206872"/>
                </a:cubicBezTo>
                <a:cubicBezTo>
                  <a:pt x="846161" y="217807"/>
                  <a:pt x="849479" y="225001"/>
                  <a:pt x="855726" y="228455"/>
                </a:cubicBezTo>
                <a:cubicBezTo>
                  <a:pt x="861973" y="231909"/>
                  <a:pt x="868815" y="233482"/>
                  <a:pt x="876252" y="233172"/>
                </a:cubicBezTo>
                <a:cubicBezTo>
                  <a:pt x="879364" y="233140"/>
                  <a:pt x="881904" y="233013"/>
                  <a:pt x="883872" y="232791"/>
                </a:cubicBezTo>
                <a:cubicBezTo>
                  <a:pt x="885841" y="232568"/>
                  <a:pt x="886857" y="232441"/>
                  <a:pt x="886921" y="232410"/>
                </a:cubicBezTo>
                <a:lnTo>
                  <a:pt x="879301" y="271226"/>
                </a:lnTo>
                <a:cubicBezTo>
                  <a:pt x="879118" y="271273"/>
                  <a:pt x="877578" y="271463"/>
                  <a:pt x="874681" y="271796"/>
                </a:cubicBezTo>
                <a:cubicBezTo>
                  <a:pt x="871784" y="272129"/>
                  <a:pt x="868624" y="272320"/>
                  <a:pt x="865204" y="272367"/>
                </a:cubicBezTo>
                <a:cubicBezTo>
                  <a:pt x="853322" y="272478"/>
                  <a:pt x="842176" y="270734"/>
                  <a:pt x="831765" y="267137"/>
                </a:cubicBezTo>
                <a:cubicBezTo>
                  <a:pt x="821354" y="263540"/>
                  <a:pt x="812889" y="257425"/>
                  <a:pt x="806370" y="248793"/>
                </a:cubicBezTo>
                <a:cubicBezTo>
                  <a:pt x="799852" y="240160"/>
                  <a:pt x="796492" y="228347"/>
                  <a:pt x="796290" y="213352"/>
                </a:cubicBezTo>
                <a:cubicBezTo>
                  <a:pt x="796298" y="210676"/>
                  <a:pt x="796472" y="207833"/>
                  <a:pt x="796813" y="204824"/>
                </a:cubicBezTo>
                <a:cubicBezTo>
                  <a:pt x="797154" y="201814"/>
                  <a:pt x="797614" y="198686"/>
                  <a:pt x="798193" y="195438"/>
                </a:cubicBezTo>
                <a:lnTo>
                  <a:pt x="814560" y="112347"/>
                </a:lnTo>
                <a:lnTo>
                  <a:pt x="784479" y="112347"/>
                </a:lnTo>
                <a:lnTo>
                  <a:pt x="791718" y="76200"/>
                </a:lnTo>
                <a:lnTo>
                  <a:pt x="822934" y="76200"/>
                </a:lnTo>
                <a:close/>
                <a:moveTo>
                  <a:pt x="1315568" y="0"/>
                </a:moveTo>
                <a:lnTo>
                  <a:pt x="1364314" y="0"/>
                </a:lnTo>
                <a:lnTo>
                  <a:pt x="1355935" y="43005"/>
                </a:lnTo>
                <a:lnTo>
                  <a:pt x="1307190" y="43005"/>
                </a:lnTo>
                <a:close/>
                <a:moveTo>
                  <a:pt x="1160133" y="0"/>
                </a:moveTo>
                <a:lnTo>
                  <a:pt x="1238202" y="0"/>
                </a:lnTo>
                <a:lnTo>
                  <a:pt x="1198959" y="204209"/>
                </a:lnTo>
                <a:cubicBezTo>
                  <a:pt x="1198380" y="206749"/>
                  <a:pt x="1197920" y="209290"/>
                  <a:pt x="1197578" y="211831"/>
                </a:cubicBezTo>
                <a:cubicBezTo>
                  <a:pt x="1197237" y="214371"/>
                  <a:pt x="1197062" y="216531"/>
                  <a:pt x="1197054" y="218309"/>
                </a:cubicBezTo>
                <a:cubicBezTo>
                  <a:pt x="1197118" y="224081"/>
                  <a:pt x="1198610" y="227972"/>
                  <a:pt x="1201531" y="229980"/>
                </a:cubicBezTo>
                <a:cubicBezTo>
                  <a:pt x="1204452" y="231989"/>
                  <a:pt x="1208421" y="232926"/>
                  <a:pt x="1213437" y="232791"/>
                </a:cubicBezTo>
                <a:cubicBezTo>
                  <a:pt x="1216136" y="232775"/>
                  <a:pt x="1218263" y="232711"/>
                  <a:pt x="1219819" y="232600"/>
                </a:cubicBezTo>
                <a:cubicBezTo>
                  <a:pt x="1221375" y="232489"/>
                  <a:pt x="1222169" y="232426"/>
                  <a:pt x="1222200" y="232410"/>
                </a:cubicBezTo>
                <a:lnTo>
                  <a:pt x="1214580" y="270845"/>
                </a:lnTo>
                <a:cubicBezTo>
                  <a:pt x="1214430" y="270892"/>
                  <a:pt x="1212731" y="271082"/>
                  <a:pt x="1209485" y="271415"/>
                </a:cubicBezTo>
                <a:cubicBezTo>
                  <a:pt x="1206238" y="271748"/>
                  <a:pt x="1202349" y="271939"/>
                  <a:pt x="1197816" y="271986"/>
                </a:cubicBezTo>
                <a:cubicBezTo>
                  <a:pt x="1189882" y="272153"/>
                  <a:pt x="1182066" y="271227"/>
                  <a:pt x="1174371" y="269210"/>
                </a:cubicBezTo>
                <a:cubicBezTo>
                  <a:pt x="1166676" y="267192"/>
                  <a:pt x="1160271" y="263080"/>
                  <a:pt x="1155156" y="256876"/>
                </a:cubicBezTo>
                <a:cubicBezTo>
                  <a:pt x="1150041" y="250671"/>
                  <a:pt x="1147386" y="241373"/>
                  <a:pt x="1147191" y="228980"/>
                </a:cubicBezTo>
                <a:cubicBezTo>
                  <a:pt x="1147191" y="226114"/>
                  <a:pt x="1147381" y="222986"/>
                  <a:pt x="1147762" y="219596"/>
                </a:cubicBezTo>
                <a:cubicBezTo>
                  <a:pt x="1148143" y="216205"/>
                  <a:pt x="1148714" y="212601"/>
                  <a:pt x="1149475" y="208782"/>
                </a:cubicBezTo>
                <a:lnTo>
                  <a:pt x="1182971" y="36147"/>
                </a:lnTo>
                <a:lnTo>
                  <a:pt x="1152900" y="36147"/>
                </a:lnTo>
                <a:close/>
                <a:moveTo>
                  <a:pt x="67048" y="0"/>
                </a:moveTo>
                <a:lnTo>
                  <a:pt x="153905" y="0"/>
                </a:lnTo>
                <a:lnTo>
                  <a:pt x="183620" y="152773"/>
                </a:lnTo>
                <a:cubicBezTo>
                  <a:pt x="184897" y="159546"/>
                  <a:pt x="185675" y="164961"/>
                  <a:pt x="185953" y="169019"/>
                </a:cubicBezTo>
                <a:cubicBezTo>
                  <a:pt x="186231" y="173076"/>
                  <a:pt x="186342" y="175157"/>
                  <a:pt x="186286" y="175260"/>
                </a:cubicBezTo>
                <a:lnTo>
                  <a:pt x="187048" y="175260"/>
                </a:lnTo>
                <a:cubicBezTo>
                  <a:pt x="187064" y="175157"/>
                  <a:pt x="187985" y="173076"/>
                  <a:pt x="189810" y="169019"/>
                </a:cubicBezTo>
                <a:cubicBezTo>
                  <a:pt x="191636" y="164961"/>
                  <a:pt x="194270" y="159546"/>
                  <a:pt x="197715" y="152773"/>
                </a:cubicBezTo>
                <a:lnTo>
                  <a:pt x="287620" y="0"/>
                </a:lnTo>
                <a:lnTo>
                  <a:pt x="377142" y="0"/>
                </a:lnTo>
                <a:lnTo>
                  <a:pt x="369906" y="37671"/>
                </a:lnTo>
                <a:lnTo>
                  <a:pt x="337906" y="37671"/>
                </a:lnTo>
                <a:lnTo>
                  <a:pt x="314287" y="233172"/>
                </a:lnTo>
                <a:lnTo>
                  <a:pt x="346287" y="233172"/>
                </a:lnTo>
                <a:lnTo>
                  <a:pt x="339049" y="270462"/>
                </a:lnTo>
                <a:lnTo>
                  <a:pt x="228572" y="270462"/>
                </a:lnTo>
                <a:lnTo>
                  <a:pt x="235810" y="233172"/>
                </a:lnTo>
                <a:lnTo>
                  <a:pt x="266286" y="233172"/>
                </a:lnTo>
                <a:lnTo>
                  <a:pt x="282668" y="96746"/>
                </a:lnTo>
                <a:cubicBezTo>
                  <a:pt x="283588" y="91530"/>
                  <a:pt x="284794" y="86146"/>
                  <a:pt x="286287" y="80596"/>
                </a:cubicBezTo>
                <a:cubicBezTo>
                  <a:pt x="287779" y="75045"/>
                  <a:pt x="288604" y="72044"/>
                  <a:pt x="288763" y="71591"/>
                </a:cubicBezTo>
                <a:lnTo>
                  <a:pt x="287620" y="71591"/>
                </a:lnTo>
                <a:cubicBezTo>
                  <a:pt x="287493" y="72020"/>
                  <a:pt x="286318" y="74879"/>
                  <a:pt x="284096" y="80167"/>
                </a:cubicBezTo>
                <a:cubicBezTo>
                  <a:pt x="281874" y="85455"/>
                  <a:pt x="279366" y="90601"/>
                  <a:pt x="276572" y="95603"/>
                </a:cubicBezTo>
                <a:lnTo>
                  <a:pt x="200762" y="220170"/>
                </a:lnTo>
                <a:lnTo>
                  <a:pt x="157715" y="220170"/>
                </a:lnTo>
                <a:lnTo>
                  <a:pt x="130667" y="95603"/>
                </a:lnTo>
                <a:cubicBezTo>
                  <a:pt x="129754" y="90601"/>
                  <a:pt x="129199" y="85455"/>
                  <a:pt x="129000" y="80167"/>
                </a:cubicBezTo>
                <a:cubicBezTo>
                  <a:pt x="128802" y="74879"/>
                  <a:pt x="128723" y="72020"/>
                  <a:pt x="128762" y="71591"/>
                </a:cubicBezTo>
                <a:lnTo>
                  <a:pt x="127619" y="71591"/>
                </a:lnTo>
                <a:cubicBezTo>
                  <a:pt x="127604" y="72044"/>
                  <a:pt x="127254" y="75045"/>
                  <a:pt x="126572" y="80596"/>
                </a:cubicBezTo>
                <a:cubicBezTo>
                  <a:pt x="125889" y="86146"/>
                  <a:pt x="124969" y="91530"/>
                  <a:pt x="123810" y="96746"/>
                </a:cubicBezTo>
                <a:lnTo>
                  <a:pt x="87238" y="233172"/>
                </a:lnTo>
                <a:lnTo>
                  <a:pt x="117334" y="233172"/>
                </a:lnTo>
                <a:lnTo>
                  <a:pt x="110096" y="270462"/>
                </a:lnTo>
                <a:lnTo>
                  <a:pt x="0" y="270462"/>
                </a:lnTo>
                <a:lnTo>
                  <a:pt x="7238" y="233172"/>
                </a:lnTo>
                <a:lnTo>
                  <a:pt x="38857" y="233172"/>
                </a:lnTo>
                <a:lnTo>
                  <a:pt x="91810" y="37671"/>
                </a:lnTo>
                <a:lnTo>
                  <a:pt x="59810" y="37671"/>
                </a:lnTo>
                <a:close/>
              </a:path>
            </a:pathLst>
          </a:custGeom>
          <a:solidFill>
            <a:srgbClr val="5B89C7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 hidden="1"/>
          <p:cNvSpPr txBox="1"/>
          <p:nvPr/>
        </p:nvSpPr>
        <p:spPr>
          <a:xfrm>
            <a:off x="438805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B89C7"/>
                </a:solidFill>
                <a:latin typeface="Museo Slab 700" charset="0"/>
                <a:ea typeface="Museo Slab 700" charset="0"/>
                <a:cs typeface="Museo Slab 700" charset="0"/>
              </a:rPr>
              <a:t>Mortality</a:t>
            </a:r>
            <a:endParaRPr lang="en-US" sz="3000" b="1" i="0" dirty="0">
              <a:solidFill>
                <a:srgbClr val="5B89C7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5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84583" y="643253"/>
            <a:ext cx="7062335" cy="264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5150417" y="1771146"/>
            <a:ext cx="6426767" cy="240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5474267" y="3555722"/>
            <a:ext cx="6426767" cy="2407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4720065" y="5445035"/>
            <a:ext cx="6426767" cy="240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1038622" y="1254117"/>
            <a:ext cx="6426767" cy="2407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0331165" y="2684610"/>
            <a:ext cx="6426767" cy="2407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1414259" y="4061510"/>
            <a:ext cx="6426767" cy="2407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0035038" y="5507753"/>
            <a:ext cx="6426767" cy="240789"/>
          </a:xfrm>
          <a:prstGeom prst="rect">
            <a:avLst/>
          </a:prstGeom>
        </p:spPr>
      </p:pic>
      <p:sp>
        <p:nvSpPr>
          <p:cNvPr id="21" name="Text To Outline"/>
          <p:cNvSpPr/>
          <p:nvPr/>
        </p:nvSpPr>
        <p:spPr>
          <a:xfrm>
            <a:off x="527986" y="358741"/>
            <a:ext cx="2100025" cy="350475"/>
          </a:xfrm>
          <a:custGeom>
            <a:avLst/>
            <a:gdLst/>
            <a:ahLst/>
            <a:cxnLst/>
            <a:rect l="l" t="t" r="r" b="b"/>
            <a:pathLst>
              <a:path w="2100025" h="350475">
                <a:moveTo>
                  <a:pt x="2023105" y="221742"/>
                </a:moveTo>
                <a:lnTo>
                  <a:pt x="2071846" y="221742"/>
                </a:lnTo>
                <a:lnTo>
                  <a:pt x="2062326" y="270462"/>
                </a:lnTo>
                <a:lnTo>
                  <a:pt x="2013585" y="270462"/>
                </a:lnTo>
                <a:close/>
                <a:moveTo>
                  <a:pt x="1301067" y="112728"/>
                </a:moveTo>
                <a:cubicBezTo>
                  <a:pt x="1288838" y="112935"/>
                  <a:pt x="1278414" y="116375"/>
                  <a:pt x="1269797" y="123048"/>
                </a:cubicBezTo>
                <a:cubicBezTo>
                  <a:pt x="1261180" y="129720"/>
                  <a:pt x="1254595" y="138383"/>
                  <a:pt x="1250042" y="149037"/>
                </a:cubicBezTo>
                <a:cubicBezTo>
                  <a:pt x="1245489" y="159691"/>
                  <a:pt x="1243193" y="171093"/>
                  <a:pt x="1243155" y="183243"/>
                </a:cubicBezTo>
                <a:cubicBezTo>
                  <a:pt x="1243155" y="196195"/>
                  <a:pt x="1246394" y="206502"/>
                  <a:pt x="1252871" y="214165"/>
                </a:cubicBezTo>
                <a:cubicBezTo>
                  <a:pt x="1259348" y="221827"/>
                  <a:pt x="1269063" y="225750"/>
                  <a:pt x="1282017" y="225933"/>
                </a:cubicBezTo>
                <a:cubicBezTo>
                  <a:pt x="1294971" y="225601"/>
                  <a:pt x="1305766" y="221437"/>
                  <a:pt x="1314403" y="213439"/>
                </a:cubicBezTo>
                <a:cubicBezTo>
                  <a:pt x="1323038" y="205442"/>
                  <a:pt x="1329516" y="195602"/>
                  <a:pt x="1333834" y="183920"/>
                </a:cubicBezTo>
                <a:cubicBezTo>
                  <a:pt x="1338151" y="172238"/>
                  <a:pt x="1340310" y="160705"/>
                  <a:pt x="1340310" y="149319"/>
                </a:cubicBezTo>
                <a:cubicBezTo>
                  <a:pt x="1340033" y="135454"/>
                  <a:pt x="1336207" y="125830"/>
                  <a:pt x="1328833" y="120446"/>
                </a:cubicBezTo>
                <a:cubicBezTo>
                  <a:pt x="1321459" y="115063"/>
                  <a:pt x="1312204" y="112490"/>
                  <a:pt x="1301067" y="112728"/>
                </a:cubicBezTo>
                <a:close/>
                <a:moveTo>
                  <a:pt x="567642" y="112728"/>
                </a:moveTo>
                <a:cubicBezTo>
                  <a:pt x="555413" y="112935"/>
                  <a:pt x="544989" y="116375"/>
                  <a:pt x="536372" y="123048"/>
                </a:cubicBezTo>
                <a:cubicBezTo>
                  <a:pt x="527755" y="129720"/>
                  <a:pt x="521170" y="138383"/>
                  <a:pt x="516617" y="149037"/>
                </a:cubicBezTo>
                <a:cubicBezTo>
                  <a:pt x="512063" y="159691"/>
                  <a:pt x="509768" y="171093"/>
                  <a:pt x="509730" y="183243"/>
                </a:cubicBezTo>
                <a:cubicBezTo>
                  <a:pt x="509730" y="196195"/>
                  <a:pt x="512969" y="206502"/>
                  <a:pt x="519446" y="214165"/>
                </a:cubicBezTo>
                <a:cubicBezTo>
                  <a:pt x="525923" y="221827"/>
                  <a:pt x="535638" y="225750"/>
                  <a:pt x="548592" y="225933"/>
                </a:cubicBezTo>
                <a:cubicBezTo>
                  <a:pt x="561546" y="225601"/>
                  <a:pt x="572341" y="221437"/>
                  <a:pt x="580977" y="213439"/>
                </a:cubicBezTo>
                <a:cubicBezTo>
                  <a:pt x="589613" y="205442"/>
                  <a:pt x="596090" y="195602"/>
                  <a:pt x="600408" y="183920"/>
                </a:cubicBezTo>
                <a:cubicBezTo>
                  <a:pt x="604726" y="172238"/>
                  <a:pt x="606885" y="160705"/>
                  <a:pt x="606885" y="149319"/>
                </a:cubicBezTo>
                <a:cubicBezTo>
                  <a:pt x="606608" y="135454"/>
                  <a:pt x="602782" y="125830"/>
                  <a:pt x="595408" y="120446"/>
                </a:cubicBezTo>
                <a:cubicBezTo>
                  <a:pt x="588034" y="115063"/>
                  <a:pt x="578779" y="112490"/>
                  <a:pt x="567642" y="112728"/>
                </a:cubicBezTo>
                <a:close/>
                <a:moveTo>
                  <a:pt x="2051664" y="76200"/>
                </a:moveTo>
                <a:lnTo>
                  <a:pt x="2100025" y="76200"/>
                </a:lnTo>
                <a:lnTo>
                  <a:pt x="2090505" y="125301"/>
                </a:lnTo>
                <a:lnTo>
                  <a:pt x="2042144" y="125301"/>
                </a:lnTo>
                <a:close/>
                <a:moveTo>
                  <a:pt x="1075944" y="76200"/>
                </a:moveTo>
                <a:lnTo>
                  <a:pt x="1154001" y="76200"/>
                </a:lnTo>
                <a:lnTo>
                  <a:pt x="1128475" y="207634"/>
                </a:lnTo>
                <a:cubicBezTo>
                  <a:pt x="1128077" y="209580"/>
                  <a:pt x="1127728" y="211597"/>
                  <a:pt x="1127427" y="213685"/>
                </a:cubicBezTo>
                <a:cubicBezTo>
                  <a:pt x="1127125" y="215773"/>
                  <a:pt x="1126966" y="217695"/>
                  <a:pt x="1126950" y="219450"/>
                </a:cubicBezTo>
                <a:cubicBezTo>
                  <a:pt x="1127014" y="225270"/>
                  <a:pt x="1128506" y="229352"/>
                  <a:pt x="1131427" y="231694"/>
                </a:cubicBezTo>
                <a:cubicBezTo>
                  <a:pt x="1134348" y="234037"/>
                  <a:pt x="1138317" y="235164"/>
                  <a:pt x="1143333" y="235077"/>
                </a:cubicBezTo>
                <a:cubicBezTo>
                  <a:pt x="1145683" y="235045"/>
                  <a:pt x="1147651" y="234918"/>
                  <a:pt x="1149239" y="234696"/>
                </a:cubicBezTo>
                <a:cubicBezTo>
                  <a:pt x="1150826" y="234473"/>
                  <a:pt x="1151652" y="234346"/>
                  <a:pt x="1151715" y="234315"/>
                </a:cubicBezTo>
                <a:lnTo>
                  <a:pt x="1144857" y="270464"/>
                </a:lnTo>
                <a:cubicBezTo>
                  <a:pt x="1144667" y="270511"/>
                  <a:pt x="1142857" y="270702"/>
                  <a:pt x="1139428" y="271034"/>
                </a:cubicBezTo>
                <a:cubicBezTo>
                  <a:pt x="1135999" y="271367"/>
                  <a:pt x="1132094" y="271558"/>
                  <a:pt x="1127712" y="271605"/>
                </a:cubicBezTo>
                <a:cubicBezTo>
                  <a:pt x="1119777" y="271798"/>
                  <a:pt x="1111962" y="271074"/>
                  <a:pt x="1104267" y="269435"/>
                </a:cubicBezTo>
                <a:cubicBezTo>
                  <a:pt x="1096572" y="267795"/>
                  <a:pt x="1090167" y="264083"/>
                  <a:pt x="1085052" y="258300"/>
                </a:cubicBezTo>
                <a:cubicBezTo>
                  <a:pt x="1079937" y="252516"/>
                  <a:pt x="1077282" y="243505"/>
                  <a:pt x="1077087" y="231265"/>
                </a:cubicBezTo>
                <a:cubicBezTo>
                  <a:pt x="1077087" y="228582"/>
                  <a:pt x="1077277" y="225564"/>
                  <a:pt x="1077658" y="222213"/>
                </a:cubicBezTo>
                <a:cubicBezTo>
                  <a:pt x="1078039" y="218862"/>
                  <a:pt x="1078609" y="215273"/>
                  <a:pt x="1079371" y="211446"/>
                </a:cubicBezTo>
                <a:lnTo>
                  <a:pt x="1098783" y="112347"/>
                </a:lnTo>
                <a:lnTo>
                  <a:pt x="1068705" y="112347"/>
                </a:lnTo>
                <a:close/>
                <a:moveTo>
                  <a:pt x="342519" y="76200"/>
                </a:moveTo>
                <a:lnTo>
                  <a:pt x="420576" y="76200"/>
                </a:lnTo>
                <a:lnTo>
                  <a:pt x="395049" y="207634"/>
                </a:lnTo>
                <a:cubicBezTo>
                  <a:pt x="394653" y="209580"/>
                  <a:pt x="394303" y="211597"/>
                  <a:pt x="394002" y="213685"/>
                </a:cubicBezTo>
                <a:cubicBezTo>
                  <a:pt x="393700" y="215773"/>
                  <a:pt x="393541" y="217695"/>
                  <a:pt x="393525" y="219450"/>
                </a:cubicBezTo>
                <a:cubicBezTo>
                  <a:pt x="393589" y="225270"/>
                  <a:pt x="395081" y="229352"/>
                  <a:pt x="398002" y="231694"/>
                </a:cubicBezTo>
                <a:cubicBezTo>
                  <a:pt x="400923" y="234037"/>
                  <a:pt x="404892" y="235164"/>
                  <a:pt x="409908" y="235077"/>
                </a:cubicBezTo>
                <a:cubicBezTo>
                  <a:pt x="412258" y="235045"/>
                  <a:pt x="414226" y="234918"/>
                  <a:pt x="415814" y="234696"/>
                </a:cubicBezTo>
                <a:cubicBezTo>
                  <a:pt x="417401" y="234473"/>
                  <a:pt x="418227" y="234346"/>
                  <a:pt x="418290" y="234315"/>
                </a:cubicBezTo>
                <a:lnTo>
                  <a:pt x="411432" y="270464"/>
                </a:lnTo>
                <a:cubicBezTo>
                  <a:pt x="411242" y="270511"/>
                  <a:pt x="409432" y="270702"/>
                  <a:pt x="406003" y="271034"/>
                </a:cubicBezTo>
                <a:cubicBezTo>
                  <a:pt x="402574" y="271367"/>
                  <a:pt x="398669" y="271558"/>
                  <a:pt x="394287" y="271605"/>
                </a:cubicBezTo>
                <a:cubicBezTo>
                  <a:pt x="386352" y="271798"/>
                  <a:pt x="378537" y="271074"/>
                  <a:pt x="370842" y="269435"/>
                </a:cubicBezTo>
                <a:cubicBezTo>
                  <a:pt x="363147" y="267795"/>
                  <a:pt x="356742" y="264083"/>
                  <a:pt x="351627" y="258300"/>
                </a:cubicBezTo>
                <a:cubicBezTo>
                  <a:pt x="346512" y="252516"/>
                  <a:pt x="343857" y="243505"/>
                  <a:pt x="343662" y="231265"/>
                </a:cubicBezTo>
                <a:cubicBezTo>
                  <a:pt x="343662" y="228582"/>
                  <a:pt x="343852" y="225564"/>
                  <a:pt x="344233" y="222213"/>
                </a:cubicBezTo>
                <a:cubicBezTo>
                  <a:pt x="344614" y="218862"/>
                  <a:pt x="345185" y="215273"/>
                  <a:pt x="345946" y="211446"/>
                </a:cubicBezTo>
                <a:lnTo>
                  <a:pt x="365358" y="112347"/>
                </a:lnTo>
                <a:lnTo>
                  <a:pt x="335280" y="112347"/>
                </a:lnTo>
                <a:close/>
                <a:moveTo>
                  <a:pt x="1924807" y="71628"/>
                </a:moveTo>
                <a:cubicBezTo>
                  <a:pt x="1936010" y="71597"/>
                  <a:pt x="1946812" y="73096"/>
                  <a:pt x="1957213" y="76124"/>
                </a:cubicBezTo>
                <a:cubicBezTo>
                  <a:pt x="1967613" y="79152"/>
                  <a:pt x="1975877" y="83893"/>
                  <a:pt x="1982005" y="90347"/>
                </a:cubicBezTo>
                <a:cubicBezTo>
                  <a:pt x="1988132" y="96801"/>
                  <a:pt x="1990388" y="105151"/>
                  <a:pt x="1988773" y="115398"/>
                </a:cubicBezTo>
                <a:lnTo>
                  <a:pt x="1984581" y="136742"/>
                </a:lnTo>
                <a:lnTo>
                  <a:pt x="1943086" y="136742"/>
                </a:lnTo>
                <a:lnTo>
                  <a:pt x="1944989" y="125308"/>
                </a:lnTo>
                <a:cubicBezTo>
                  <a:pt x="1945584" y="118820"/>
                  <a:pt x="1942871" y="114548"/>
                  <a:pt x="1936851" y="112492"/>
                </a:cubicBezTo>
                <a:cubicBezTo>
                  <a:pt x="1930830" y="110435"/>
                  <a:pt x="1924781" y="109498"/>
                  <a:pt x="1918705" y="109680"/>
                </a:cubicBezTo>
                <a:cubicBezTo>
                  <a:pt x="1908963" y="109680"/>
                  <a:pt x="1900985" y="111396"/>
                  <a:pt x="1894771" y="114826"/>
                </a:cubicBezTo>
                <a:cubicBezTo>
                  <a:pt x="1888557" y="118257"/>
                  <a:pt x="1885347" y="123402"/>
                  <a:pt x="1885141" y="130263"/>
                </a:cubicBezTo>
                <a:cubicBezTo>
                  <a:pt x="1885617" y="138242"/>
                  <a:pt x="1890379" y="144247"/>
                  <a:pt x="1899428" y="148277"/>
                </a:cubicBezTo>
                <a:cubicBezTo>
                  <a:pt x="1908477" y="152308"/>
                  <a:pt x="1918954" y="156229"/>
                  <a:pt x="1930860" y="160039"/>
                </a:cubicBezTo>
                <a:cubicBezTo>
                  <a:pt x="1942767" y="163850"/>
                  <a:pt x="1953244" y="169414"/>
                  <a:pt x="1962293" y="176732"/>
                </a:cubicBezTo>
                <a:cubicBezTo>
                  <a:pt x="1971342" y="184050"/>
                  <a:pt x="1976104" y="194986"/>
                  <a:pt x="1976581" y="209540"/>
                </a:cubicBezTo>
                <a:cubicBezTo>
                  <a:pt x="1976114" y="229602"/>
                  <a:pt x="1967626" y="245470"/>
                  <a:pt x="1951115" y="257144"/>
                </a:cubicBezTo>
                <a:cubicBezTo>
                  <a:pt x="1934605" y="268818"/>
                  <a:pt x="1912867" y="274781"/>
                  <a:pt x="1885903" y="275034"/>
                </a:cubicBezTo>
                <a:cubicBezTo>
                  <a:pt x="1874437" y="275105"/>
                  <a:pt x="1862644" y="273526"/>
                  <a:pt x="1850525" y="270298"/>
                </a:cubicBezTo>
                <a:cubicBezTo>
                  <a:pt x="1838406" y="267070"/>
                  <a:pt x="1828528" y="261769"/>
                  <a:pt x="1820893" y="254396"/>
                </a:cubicBezTo>
                <a:cubicBezTo>
                  <a:pt x="1813257" y="247022"/>
                  <a:pt x="1810432" y="237152"/>
                  <a:pt x="1812417" y="224785"/>
                </a:cubicBezTo>
                <a:lnTo>
                  <a:pt x="1816227" y="205728"/>
                </a:lnTo>
                <a:lnTo>
                  <a:pt x="1857356" y="205728"/>
                </a:lnTo>
                <a:lnTo>
                  <a:pt x="1855452" y="215638"/>
                </a:lnTo>
                <a:cubicBezTo>
                  <a:pt x="1854449" y="221786"/>
                  <a:pt x="1856033" y="226430"/>
                  <a:pt x="1860204" y="229571"/>
                </a:cubicBezTo>
                <a:cubicBezTo>
                  <a:pt x="1864375" y="232712"/>
                  <a:pt x="1869540" y="234815"/>
                  <a:pt x="1875700" y="235881"/>
                </a:cubicBezTo>
                <a:cubicBezTo>
                  <a:pt x="1881860" y="236946"/>
                  <a:pt x="1887423" y="237440"/>
                  <a:pt x="1892387" y="237363"/>
                </a:cubicBezTo>
                <a:cubicBezTo>
                  <a:pt x="1903758" y="237260"/>
                  <a:pt x="1912674" y="235179"/>
                  <a:pt x="1919134" y="231122"/>
                </a:cubicBezTo>
                <a:cubicBezTo>
                  <a:pt x="1925594" y="227064"/>
                  <a:pt x="1928884" y="221649"/>
                  <a:pt x="1929003" y="214876"/>
                </a:cubicBezTo>
                <a:cubicBezTo>
                  <a:pt x="1928529" y="207167"/>
                  <a:pt x="1923786" y="201240"/>
                  <a:pt x="1914775" y="197093"/>
                </a:cubicBezTo>
                <a:cubicBezTo>
                  <a:pt x="1905764" y="192946"/>
                  <a:pt x="1895330" y="188805"/>
                  <a:pt x="1883474" y="184670"/>
                </a:cubicBezTo>
                <a:cubicBezTo>
                  <a:pt x="1871617" y="180535"/>
                  <a:pt x="1861183" y="174632"/>
                  <a:pt x="1852172" y="166959"/>
                </a:cubicBezTo>
                <a:cubicBezTo>
                  <a:pt x="1843161" y="159287"/>
                  <a:pt x="1838418" y="148071"/>
                  <a:pt x="1837944" y="133312"/>
                </a:cubicBezTo>
                <a:cubicBezTo>
                  <a:pt x="1838211" y="119241"/>
                  <a:pt x="1842498" y="107647"/>
                  <a:pt x="1850803" y="98530"/>
                </a:cubicBezTo>
                <a:cubicBezTo>
                  <a:pt x="1859109" y="89413"/>
                  <a:pt x="1869830" y="82645"/>
                  <a:pt x="1882966" y="78225"/>
                </a:cubicBezTo>
                <a:cubicBezTo>
                  <a:pt x="1896102" y="73806"/>
                  <a:pt x="1910049" y="71606"/>
                  <a:pt x="1924807" y="71628"/>
                </a:cubicBezTo>
                <a:close/>
                <a:moveTo>
                  <a:pt x="1296876" y="71628"/>
                </a:moveTo>
                <a:cubicBezTo>
                  <a:pt x="1315958" y="72246"/>
                  <a:pt x="1330087" y="75957"/>
                  <a:pt x="1339263" y="82759"/>
                </a:cubicBezTo>
                <a:cubicBezTo>
                  <a:pt x="1348438" y="89562"/>
                  <a:pt x="1353614" y="95746"/>
                  <a:pt x="1354788" y="101311"/>
                </a:cubicBezTo>
                <a:lnTo>
                  <a:pt x="1355550" y="101311"/>
                </a:lnTo>
                <a:cubicBezTo>
                  <a:pt x="1355511" y="101311"/>
                  <a:pt x="1355495" y="100741"/>
                  <a:pt x="1355503" y="99599"/>
                </a:cubicBezTo>
                <a:cubicBezTo>
                  <a:pt x="1355511" y="98458"/>
                  <a:pt x="1355781" y="96746"/>
                  <a:pt x="1356312" y="94464"/>
                </a:cubicBezTo>
                <a:cubicBezTo>
                  <a:pt x="1357051" y="89541"/>
                  <a:pt x="1359480" y="85308"/>
                  <a:pt x="1363599" y="81765"/>
                </a:cubicBezTo>
                <a:cubicBezTo>
                  <a:pt x="1367719" y="78221"/>
                  <a:pt x="1373672" y="76366"/>
                  <a:pt x="1381458" y="76200"/>
                </a:cubicBezTo>
                <a:lnTo>
                  <a:pt x="1430226" y="76200"/>
                </a:lnTo>
                <a:lnTo>
                  <a:pt x="1422987" y="112347"/>
                </a:lnTo>
                <a:lnTo>
                  <a:pt x="1404699" y="112347"/>
                </a:lnTo>
                <a:cubicBezTo>
                  <a:pt x="1402001" y="112355"/>
                  <a:pt x="1399778" y="113006"/>
                  <a:pt x="1398032" y="114301"/>
                </a:cubicBezTo>
                <a:cubicBezTo>
                  <a:pt x="1396286" y="115596"/>
                  <a:pt x="1395206" y="117486"/>
                  <a:pt x="1394793" y="119971"/>
                </a:cubicBezTo>
                <a:lnTo>
                  <a:pt x="1367361" y="260563"/>
                </a:lnTo>
                <a:cubicBezTo>
                  <a:pt x="1362662" y="282670"/>
                  <a:pt x="1354577" y="300321"/>
                  <a:pt x="1343105" y="313516"/>
                </a:cubicBezTo>
                <a:cubicBezTo>
                  <a:pt x="1331632" y="326710"/>
                  <a:pt x="1318297" y="336200"/>
                  <a:pt x="1303100" y="341984"/>
                </a:cubicBezTo>
                <a:cubicBezTo>
                  <a:pt x="1287902" y="347768"/>
                  <a:pt x="1272366" y="350597"/>
                  <a:pt x="1256490" y="350472"/>
                </a:cubicBezTo>
                <a:cubicBezTo>
                  <a:pt x="1235137" y="349925"/>
                  <a:pt x="1218257" y="347309"/>
                  <a:pt x="1205852" y="342624"/>
                </a:cubicBezTo>
                <a:cubicBezTo>
                  <a:pt x="1193446" y="337938"/>
                  <a:pt x="1185704" y="334466"/>
                  <a:pt x="1182624" y="332206"/>
                </a:cubicBezTo>
                <a:lnTo>
                  <a:pt x="1202047" y="298309"/>
                </a:lnTo>
                <a:cubicBezTo>
                  <a:pt x="1202221" y="298834"/>
                  <a:pt x="1206916" y="300931"/>
                  <a:pt x="1216132" y="304603"/>
                </a:cubicBezTo>
                <a:cubicBezTo>
                  <a:pt x="1225347" y="308274"/>
                  <a:pt x="1238038" y="310371"/>
                  <a:pt x="1254204" y="310896"/>
                </a:cubicBezTo>
                <a:cubicBezTo>
                  <a:pt x="1270421" y="311182"/>
                  <a:pt x="1284280" y="307368"/>
                  <a:pt x="1295781" y="299456"/>
                </a:cubicBezTo>
                <a:cubicBezTo>
                  <a:pt x="1307282" y="291544"/>
                  <a:pt x="1315141" y="277818"/>
                  <a:pt x="1319355" y="258280"/>
                </a:cubicBezTo>
                <a:cubicBezTo>
                  <a:pt x="1320729" y="251993"/>
                  <a:pt x="1321888" y="247252"/>
                  <a:pt x="1322832" y="244057"/>
                </a:cubicBezTo>
                <a:cubicBezTo>
                  <a:pt x="1323777" y="240862"/>
                  <a:pt x="1324269" y="239260"/>
                  <a:pt x="1324308" y="239252"/>
                </a:cubicBezTo>
                <a:lnTo>
                  <a:pt x="1323928" y="239252"/>
                </a:lnTo>
                <a:cubicBezTo>
                  <a:pt x="1316958" y="248053"/>
                  <a:pt x="1308989" y="254808"/>
                  <a:pt x="1300020" y="259517"/>
                </a:cubicBezTo>
                <a:cubicBezTo>
                  <a:pt x="1291050" y="264226"/>
                  <a:pt x="1280605" y="266605"/>
                  <a:pt x="1268682" y="266652"/>
                </a:cubicBezTo>
                <a:cubicBezTo>
                  <a:pt x="1244247" y="266194"/>
                  <a:pt x="1225715" y="258643"/>
                  <a:pt x="1213089" y="244002"/>
                </a:cubicBezTo>
                <a:cubicBezTo>
                  <a:pt x="1200462" y="229360"/>
                  <a:pt x="1194117" y="210377"/>
                  <a:pt x="1194054" y="187054"/>
                </a:cubicBezTo>
                <a:cubicBezTo>
                  <a:pt x="1194103" y="168590"/>
                  <a:pt x="1198107" y="150596"/>
                  <a:pt x="1206067" y="133073"/>
                </a:cubicBezTo>
                <a:cubicBezTo>
                  <a:pt x="1214027" y="115550"/>
                  <a:pt x="1225647" y="101034"/>
                  <a:pt x="1240929" y="89525"/>
                </a:cubicBezTo>
                <a:cubicBezTo>
                  <a:pt x="1256211" y="78016"/>
                  <a:pt x="1274860" y="72051"/>
                  <a:pt x="1296876" y="71628"/>
                </a:cubicBezTo>
                <a:close/>
                <a:moveTo>
                  <a:pt x="563452" y="71628"/>
                </a:moveTo>
                <a:cubicBezTo>
                  <a:pt x="582533" y="72246"/>
                  <a:pt x="596662" y="75957"/>
                  <a:pt x="605838" y="82759"/>
                </a:cubicBezTo>
                <a:cubicBezTo>
                  <a:pt x="615014" y="89562"/>
                  <a:pt x="620189" y="95746"/>
                  <a:pt x="621363" y="101311"/>
                </a:cubicBezTo>
                <a:lnTo>
                  <a:pt x="622125" y="101311"/>
                </a:lnTo>
                <a:cubicBezTo>
                  <a:pt x="622086" y="101311"/>
                  <a:pt x="622070" y="100741"/>
                  <a:pt x="622078" y="99599"/>
                </a:cubicBezTo>
                <a:cubicBezTo>
                  <a:pt x="622086" y="98458"/>
                  <a:pt x="622355" y="96746"/>
                  <a:pt x="622888" y="94464"/>
                </a:cubicBezTo>
                <a:cubicBezTo>
                  <a:pt x="623626" y="89541"/>
                  <a:pt x="626054" y="85308"/>
                  <a:pt x="630174" y="81765"/>
                </a:cubicBezTo>
                <a:cubicBezTo>
                  <a:pt x="634294" y="78221"/>
                  <a:pt x="640247" y="76366"/>
                  <a:pt x="648033" y="76200"/>
                </a:cubicBezTo>
                <a:lnTo>
                  <a:pt x="696801" y="76200"/>
                </a:lnTo>
                <a:lnTo>
                  <a:pt x="689562" y="112347"/>
                </a:lnTo>
                <a:lnTo>
                  <a:pt x="671274" y="112347"/>
                </a:lnTo>
                <a:cubicBezTo>
                  <a:pt x="668576" y="112355"/>
                  <a:pt x="666353" y="113006"/>
                  <a:pt x="664607" y="114301"/>
                </a:cubicBezTo>
                <a:cubicBezTo>
                  <a:pt x="662861" y="115596"/>
                  <a:pt x="661781" y="117486"/>
                  <a:pt x="661368" y="119971"/>
                </a:cubicBezTo>
                <a:lnTo>
                  <a:pt x="633936" y="260563"/>
                </a:lnTo>
                <a:cubicBezTo>
                  <a:pt x="629237" y="282670"/>
                  <a:pt x="621152" y="300321"/>
                  <a:pt x="609679" y="313516"/>
                </a:cubicBezTo>
                <a:cubicBezTo>
                  <a:pt x="598207" y="326710"/>
                  <a:pt x="584872" y="336200"/>
                  <a:pt x="569675" y="341984"/>
                </a:cubicBezTo>
                <a:cubicBezTo>
                  <a:pt x="554477" y="347768"/>
                  <a:pt x="538941" y="350597"/>
                  <a:pt x="523065" y="350472"/>
                </a:cubicBezTo>
                <a:cubicBezTo>
                  <a:pt x="501712" y="349925"/>
                  <a:pt x="484832" y="347309"/>
                  <a:pt x="472427" y="342624"/>
                </a:cubicBezTo>
                <a:cubicBezTo>
                  <a:pt x="460021" y="337938"/>
                  <a:pt x="452279" y="334466"/>
                  <a:pt x="449199" y="332206"/>
                </a:cubicBezTo>
                <a:lnTo>
                  <a:pt x="468622" y="298309"/>
                </a:lnTo>
                <a:cubicBezTo>
                  <a:pt x="468796" y="298834"/>
                  <a:pt x="473491" y="300931"/>
                  <a:pt x="482707" y="304603"/>
                </a:cubicBezTo>
                <a:cubicBezTo>
                  <a:pt x="491922" y="308274"/>
                  <a:pt x="504613" y="310371"/>
                  <a:pt x="520779" y="310896"/>
                </a:cubicBezTo>
                <a:cubicBezTo>
                  <a:pt x="536996" y="311182"/>
                  <a:pt x="550855" y="307368"/>
                  <a:pt x="562356" y="299456"/>
                </a:cubicBezTo>
                <a:cubicBezTo>
                  <a:pt x="573857" y="291544"/>
                  <a:pt x="581716" y="277818"/>
                  <a:pt x="585930" y="258280"/>
                </a:cubicBezTo>
                <a:cubicBezTo>
                  <a:pt x="587304" y="251993"/>
                  <a:pt x="588462" y="247252"/>
                  <a:pt x="589407" y="244057"/>
                </a:cubicBezTo>
                <a:cubicBezTo>
                  <a:pt x="590352" y="240862"/>
                  <a:pt x="590844" y="239260"/>
                  <a:pt x="590883" y="239252"/>
                </a:cubicBezTo>
                <a:lnTo>
                  <a:pt x="590503" y="239252"/>
                </a:lnTo>
                <a:cubicBezTo>
                  <a:pt x="583533" y="248053"/>
                  <a:pt x="575564" y="254808"/>
                  <a:pt x="566595" y="259517"/>
                </a:cubicBezTo>
                <a:cubicBezTo>
                  <a:pt x="557625" y="264226"/>
                  <a:pt x="547179" y="266605"/>
                  <a:pt x="535257" y="266652"/>
                </a:cubicBezTo>
                <a:cubicBezTo>
                  <a:pt x="510822" y="266194"/>
                  <a:pt x="492290" y="258643"/>
                  <a:pt x="479664" y="244002"/>
                </a:cubicBezTo>
                <a:cubicBezTo>
                  <a:pt x="467037" y="229360"/>
                  <a:pt x="460692" y="210377"/>
                  <a:pt x="460629" y="187054"/>
                </a:cubicBezTo>
                <a:cubicBezTo>
                  <a:pt x="460678" y="168590"/>
                  <a:pt x="464682" y="150596"/>
                  <a:pt x="472642" y="133073"/>
                </a:cubicBezTo>
                <a:cubicBezTo>
                  <a:pt x="480601" y="115550"/>
                  <a:pt x="492222" y="101034"/>
                  <a:pt x="507504" y="89525"/>
                </a:cubicBezTo>
                <a:cubicBezTo>
                  <a:pt x="522786" y="78016"/>
                  <a:pt x="541435" y="72051"/>
                  <a:pt x="563452" y="71628"/>
                </a:cubicBezTo>
                <a:close/>
                <a:moveTo>
                  <a:pt x="1733515" y="23241"/>
                </a:moveTo>
                <a:lnTo>
                  <a:pt x="1779985" y="23241"/>
                </a:lnTo>
                <a:lnTo>
                  <a:pt x="1769698" y="76200"/>
                </a:lnTo>
                <a:lnTo>
                  <a:pt x="1814274" y="76200"/>
                </a:lnTo>
                <a:lnTo>
                  <a:pt x="1807417" y="112347"/>
                </a:lnTo>
                <a:lnTo>
                  <a:pt x="1762840" y="112347"/>
                </a:lnTo>
                <a:lnTo>
                  <a:pt x="1747218" y="193913"/>
                </a:lnTo>
                <a:cubicBezTo>
                  <a:pt x="1746838" y="196264"/>
                  <a:pt x="1746552" y="198614"/>
                  <a:pt x="1746361" y="200965"/>
                </a:cubicBezTo>
                <a:cubicBezTo>
                  <a:pt x="1746171" y="203315"/>
                  <a:pt x="1746075" y="205284"/>
                  <a:pt x="1746075" y="206872"/>
                </a:cubicBezTo>
                <a:cubicBezTo>
                  <a:pt x="1746465" y="217807"/>
                  <a:pt x="1749782" y="225001"/>
                  <a:pt x="1756029" y="228455"/>
                </a:cubicBezTo>
                <a:cubicBezTo>
                  <a:pt x="1762276" y="231909"/>
                  <a:pt x="1769118" y="233482"/>
                  <a:pt x="1776555" y="233172"/>
                </a:cubicBezTo>
                <a:cubicBezTo>
                  <a:pt x="1779667" y="233140"/>
                  <a:pt x="1782207" y="233013"/>
                  <a:pt x="1784176" y="232791"/>
                </a:cubicBezTo>
                <a:cubicBezTo>
                  <a:pt x="1786144" y="232568"/>
                  <a:pt x="1787160" y="232441"/>
                  <a:pt x="1787223" y="232410"/>
                </a:cubicBezTo>
                <a:lnTo>
                  <a:pt x="1779603" y="271226"/>
                </a:lnTo>
                <a:cubicBezTo>
                  <a:pt x="1779421" y="271273"/>
                  <a:pt x="1777881" y="271463"/>
                  <a:pt x="1774984" y="271796"/>
                </a:cubicBezTo>
                <a:cubicBezTo>
                  <a:pt x="1772087" y="272129"/>
                  <a:pt x="1768928" y="272320"/>
                  <a:pt x="1765506" y="272367"/>
                </a:cubicBezTo>
                <a:cubicBezTo>
                  <a:pt x="1753626" y="272478"/>
                  <a:pt x="1742479" y="270734"/>
                  <a:pt x="1732068" y="267137"/>
                </a:cubicBezTo>
                <a:cubicBezTo>
                  <a:pt x="1721657" y="263540"/>
                  <a:pt x="1713192" y="257425"/>
                  <a:pt x="1706674" y="248793"/>
                </a:cubicBezTo>
                <a:cubicBezTo>
                  <a:pt x="1700155" y="240160"/>
                  <a:pt x="1696795" y="228347"/>
                  <a:pt x="1696593" y="213352"/>
                </a:cubicBezTo>
                <a:cubicBezTo>
                  <a:pt x="1696601" y="210676"/>
                  <a:pt x="1696776" y="207833"/>
                  <a:pt x="1697116" y="204824"/>
                </a:cubicBezTo>
                <a:cubicBezTo>
                  <a:pt x="1697457" y="201814"/>
                  <a:pt x="1697917" y="198686"/>
                  <a:pt x="1698496" y="195438"/>
                </a:cubicBezTo>
                <a:lnTo>
                  <a:pt x="1714864" y="112347"/>
                </a:lnTo>
                <a:lnTo>
                  <a:pt x="1684782" y="112347"/>
                </a:lnTo>
                <a:lnTo>
                  <a:pt x="1692021" y="76200"/>
                </a:lnTo>
                <a:lnTo>
                  <a:pt x="1723237" y="76200"/>
                </a:lnTo>
                <a:close/>
                <a:moveTo>
                  <a:pt x="1453134" y="0"/>
                </a:moveTo>
                <a:lnTo>
                  <a:pt x="1530858" y="0"/>
                </a:lnTo>
                <a:lnTo>
                  <a:pt x="1512570" y="95224"/>
                </a:lnTo>
                <a:cubicBezTo>
                  <a:pt x="1511530" y="99918"/>
                  <a:pt x="1510467" y="103851"/>
                  <a:pt x="1509379" y="107023"/>
                </a:cubicBezTo>
                <a:cubicBezTo>
                  <a:pt x="1508292" y="110194"/>
                  <a:pt x="1507704" y="111843"/>
                  <a:pt x="1507617" y="111970"/>
                </a:cubicBezTo>
                <a:lnTo>
                  <a:pt x="1508379" y="111970"/>
                </a:lnTo>
                <a:cubicBezTo>
                  <a:pt x="1509562" y="109316"/>
                  <a:pt x="1513250" y="104814"/>
                  <a:pt x="1519442" y="98466"/>
                </a:cubicBezTo>
                <a:cubicBezTo>
                  <a:pt x="1525635" y="92119"/>
                  <a:pt x="1534092" y="86151"/>
                  <a:pt x="1544814" y="80565"/>
                </a:cubicBezTo>
                <a:cubicBezTo>
                  <a:pt x="1555536" y="74978"/>
                  <a:pt x="1568283" y="71999"/>
                  <a:pt x="1583055" y="71628"/>
                </a:cubicBezTo>
                <a:cubicBezTo>
                  <a:pt x="1600028" y="71651"/>
                  <a:pt x="1613478" y="76076"/>
                  <a:pt x="1623407" y="84902"/>
                </a:cubicBezTo>
                <a:cubicBezTo>
                  <a:pt x="1633336" y="93728"/>
                  <a:pt x="1638412" y="106813"/>
                  <a:pt x="1638634" y="124158"/>
                </a:cubicBezTo>
                <a:cubicBezTo>
                  <a:pt x="1638441" y="132495"/>
                  <a:pt x="1637092" y="143126"/>
                  <a:pt x="1634587" y="156051"/>
                </a:cubicBezTo>
                <a:cubicBezTo>
                  <a:pt x="1632082" y="168976"/>
                  <a:pt x="1629576" y="181416"/>
                  <a:pt x="1627069" y="193371"/>
                </a:cubicBezTo>
                <a:cubicBezTo>
                  <a:pt x="1624562" y="205327"/>
                  <a:pt x="1623210" y="214020"/>
                  <a:pt x="1623012" y="219450"/>
                </a:cubicBezTo>
                <a:cubicBezTo>
                  <a:pt x="1623052" y="225437"/>
                  <a:pt x="1624497" y="229566"/>
                  <a:pt x="1627346" y="231837"/>
                </a:cubicBezTo>
                <a:cubicBezTo>
                  <a:pt x="1630196" y="234108"/>
                  <a:pt x="1634212" y="235188"/>
                  <a:pt x="1639395" y="235077"/>
                </a:cubicBezTo>
                <a:cubicBezTo>
                  <a:pt x="1641562" y="235045"/>
                  <a:pt x="1643420" y="234918"/>
                  <a:pt x="1644967" y="234696"/>
                </a:cubicBezTo>
                <a:cubicBezTo>
                  <a:pt x="1646515" y="234473"/>
                  <a:pt x="1647325" y="234346"/>
                  <a:pt x="1647397" y="234315"/>
                </a:cubicBezTo>
                <a:lnTo>
                  <a:pt x="1640539" y="270464"/>
                </a:lnTo>
                <a:cubicBezTo>
                  <a:pt x="1640483" y="270511"/>
                  <a:pt x="1638784" y="270702"/>
                  <a:pt x="1635443" y="271034"/>
                </a:cubicBezTo>
                <a:cubicBezTo>
                  <a:pt x="1632101" y="271367"/>
                  <a:pt x="1627450" y="271558"/>
                  <a:pt x="1621490" y="271605"/>
                </a:cubicBezTo>
                <a:cubicBezTo>
                  <a:pt x="1614422" y="271788"/>
                  <a:pt x="1607199" y="271041"/>
                  <a:pt x="1599822" y="269364"/>
                </a:cubicBezTo>
                <a:cubicBezTo>
                  <a:pt x="1592444" y="267687"/>
                  <a:pt x="1586208" y="263980"/>
                  <a:pt x="1581114" y="258244"/>
                </a:cubicBezTo>
                <a:cubicBezTo>
                  <a:pt x="1576020" y="252507"/>
                  <a:pt x="1573365" y="243641"/>
                  <a:pt x="1573149" y="231647"/>
                </a:cubicBezTo>
                <a:cubicBezTo>
                  <a:pt x="1573337" y="224461"/>
                  <a:pt x="1574653" y="214735"/>
                  <a:pt x="1577097" y="202467"/>
                </a:cubicBezTo>
                <a:cubicBezTo>
                  <a:pt x="1579541" y="190199"/>
                  <a:pt x="1581986" y="178100"/>
                  <a:pt x="1584431" y="166170"/>
                </a:cubicBezTo>
                <a:cubicBezTo>
                  <a:pt x="1586877" y="154240"/>
                  <a:pt x="1588196" y="145189"/>
                  <a:pt x="1588389" y="139017"/>
                </a:cubicBezTo>
                <a:cubicBezTo>
                  <a:pt x="1588405" y="131715"/>
                  <a:pt x="1586373" y="126031"/>
                  <a:pt x="1582293" y="121967"/>
                </a:cubicBezTo>
                <a:cubicBezTo>
                  <a:pt x="1578213" y="117903"/>
                  <a:pt x="1571990" y="115840"/>
                  <a:pt x="1563624" y="115776"/>
                </a:cubicBezTo>
                <a:cubicBezTo>
                  <a:pt x="1546050" y="116356"/>
                  <a:pt x="1531191" y="123293"/>
                  <a:pt x="1519047" y="136588"/>
                </a:cubicBezTo>
                <a:cubicBezTo>
                  <a:pt x="1506903" y="149884"/>
                  <a:pt x="1498902" y="166060"/>
                  <a:pt x="1495044" y="185118"/>
                </a:cubicBezTo>
                <a:lnTo>
                  <a:pt x="1478280" y="270462"/>
                </a:lnTo>
                <a:lnTo>
                  <a:pt x="1429893" y="270462"/>
                </a:lnTo>
                <a:lnTo>
                  <a:pt x="1475232" y="36147"/>
                </a:lnTo>
                <a:lnTo>
                  <a:pt x="1446276" y="36147"/>
                </a:lnTo>
                <a:close/>
                <a:moveTo>
                  <a:pt x="1120497" y="0"/>
                </a:moveTo>
                <a:lnTo>
                  <a:pt x="1169241" y="0"/>
                </a:lnTo>
                <a:lnTo>
                  <a:pt x="1160863" y="43005"/>
                </a:lnTo>
                <a:lnTo>
                  <a:pt x="1112118" y="43005"/>
                </a:lnTo>
                <a:close/>
                <a:moveTo>
                  <a:pt x="965061" y="0"/>
                </a:moveTo>
                <a:lnTo>
                  <a:pt x="1043131" y="0"/>
                </a:lnTo>
                <a:lnTo>
                  <a:pt x="1003887" y="204209"/>
                </a:lnTo>
                <a:cubicBezTo>
                  <a:pt x="1003308" y="206749"/>
                  <a:pt x="1002848" y="209290"/>
                  <a:pt x="1002506" y="211831"/>
                </a:cubicBezTo>
                <a:cubicBezTo>
                  <a:pt x="1002165" y="214371"/>
                  <a:pt x="1001990" y="216531"/>
                  <a:pt x="1001982" y="218309"/>
                </a:cubicBezTo>
                <a:cubicBezTo>
                  <a:pt x="1002046" y="224081"/>
                  <a:pt x="1003538" y="227972"/>
                  <a:pt x="1006459" y="229980"/>
                </a:cubicBezTo>
                <a:cubicBezTo>
                  <a:pt x="1009380" y="231989"/>
                  <a:pt x="1013349" y="232926"/>
                  <a:pt x="1018365" y="232791"/>
                </a:cubicBezTo>
                <a:cubicBezTo>
                  <a:pt x="1021064" y="232775"/>
                  <a:pt x="1023191" y="232711"/>
                  <a:pt x="1024747" y="232600"/>
                </a:cubicBezTo>
                <a:cubicBezTo>
                  <a:pt x="1026303" y="232489"/>
                  <a:pt x="1027097" y="232426"/>
                  <a:pt x="1027128" y="232410"/>
                </a:cubicBezTo>
                <a:lnTo>
                  <a:pt x="1019508" y="270845"/>
                </a:lnTo>
                <a:cubicBezTo>
                  <a:pt x="1019358" y="270892"/>
                  <a:pt x="1017659" y="271082"/>
                  <a:pt x="1014413" y="271415"/>
                </a:cubicBezTo>
                <a:cubicBezTo>
                  <a:pt x="1011166" y="271748"/>
                  <a:pt x="1007277" y="271939"/>
                  <a:pt x="1002744" y="271986"/>
                </a:cubicBezTo>
                <a:cubicBezTo>
                  <a:pt x="994810" y="272153"/>
                  <a:pt x="986994" y="271227"/>
                  <a:pt x="979299" y="269210"/>
                </a:cubicBezTo>
                <a:cubicBezTo>
                  <a:pt x="971604" y="267192"/>
                  <a:pt x="965199" y="263080"/>
                  <a:pt x="960084" y="256876"/>
                </a:cubicBezTo>
                <a:cubicBezTo>
                  <a:pt x="954969" y="250671"/>
                  <a:pt x="952314" y="241373"/>
                  <a:pt x="952119" y="228980"/>
                </a:cubicBezTo>
                <a:cubicBezTo>
                  <a:pt x="952119" y="226114"/>
                  <a:pt x="952309" y="222986"/>
                  <a:pt x="952690" y="219596"/>
                </a:cubicBezTo>
                <a:cubicBezTo>
                  <a:pt x="953071" y="216205"/>
                  <a:pt x="953641" y="212601"/>
                  <a:pt x="954403" y="208782"/>
                </a:cubicBezTo>
                <a:lnTo>
                  <a:pt x="987899" y="36147"/>
                </a:lnTo>
                <a:lnTo>
                  <a:pt x="957828" y="36147"/>
                </a:lnTo>
                <a:close/>
                <a:moveTo>
                  <a:pt x="719709" y="0"/>
                </a:moveTo>
                <a:lnTo>
                  <a:pt x="797433" y="0"/>
                </a:lnTo>
                <a:lnTo>
                  <a:pt x="779145" y="95224"/>
                </a:lnTo>
                <a:cubicBezTo>
                  <a:pt x="778105" y="99918"/>
                  <a:pt x="777042" y="103851"/>
                  <a:pt x="775954" y="107023"/>
                </a:cubicBezTo>
                <a:cubicBezTo>
                  <a:pt x="774867" y="110194"/>
                  <a:pt x="774279" y="111843"/>
                  <a:pt x="774192" y="111970"/>
                </a:cubicBezTo>
                <a:lnTo>
                  <a:pt x="774954" y="111970"/>
                </a:lnTo>
                <a:cubicBezTo>
                  <a:pt x="776137" y="109316"/>
                  <a:pt x="779825" y="104814"/>
                  <a:pt x="786017" y="98466"/>
                </a:cubicBezTo>
                <a:cubicBezTo>
                  <a:pt x="792210" y="92119"/>
                  <a:pt x="800667" y="86151"/>
                  <a:pt x="811389" y="80565"/>
                </a:cubicBezTo>
                <a:cubicBezTo>
                  <a:pt x="822111" y="74978"/>
                  <a:pt x="834858" y="71999"/>
                  <a:pt x="849630" y="71628"/>
                </a:cubicBezTo>
                <a:cubicBezTo>
                  <a:pt x="866602" y="71651"/>
                  <a:pt x="880053" y="76076"/>
                  <a:pt x="889982" y="84902"/>
                </a:cubicBezTo>
                <a:cubicBezTo>
                  <a:pt x="899911" y="93728"/>
                  <a:pt x="904986" y="106813"/>
                  <a:pt x="905208" y="124158"/>
                </a:cubicBezTo>
                <a:cubicBezTo>
                  <a:pt x="905016" y="132495"/>
                  <a:pt x="903667" y="143126"/>
                  <a:pt x="901162" y="156051"/>
                </a:cubicBezTo>
                <a:cubicBezTo>
                  <a:pt x="898657" y="168976"/>
                  <a:pt x="896151" y="181416"/>
                  <a:pt x="893644" y="193371"/>
                </a:cubicBezTo>
                <a:cubicBezTo>
                  <a:pt x="891137" y="205327"/>
                  <a:pt x="889785" y="214020"/>
                  <a:pt x="889587" y="219450"/>
                </a:cubicBezTo>
                <a:cubicBezTo>
                  <a:pt x="889627" y="225437"/>
                  <a:pt x="891072" y="229566"/>
                  <a:pt x="893921" y="231837"/>
                </a:cubicBezTo>
                <a:cubicBezTo>
                  <a:pt x="896771" y="234108"/>
                  <a:pt x="900787" y="235188"/>
                  <a:pt x="905971" y="235077"/>
                </a:cubicBezTo>
                <a:cubicBezTo>
                  <a:pt x="908137" y="235045"/>
                  <a:pt x="909995" y="234918"/>
                  <a:pt x="911543" y="234696"/>
                </a:cubicBezTo>
                <a:cubicBezTo>
                  <a:pt x="913090" y="234473"/>
                  <a:pt x="913900" y="234346"/>
                  <a:pt x="913971" y="234315"/>
                </a:cubicBezTo>
                <a:lnTo>
                  <a:pt x="907113" y="270464"/>
                </a:lnTo>
                <a:cubicBezTo>
                  <a:pt x="907058" y="270511"/>
                  <a:pt x="905359" y="270702"/>
                  <a:pt x="902018" y="271034"/>
                </a:cubicBezTo>
                <a:cubicBezTo>
                  <a:pt x="898676" y="271367"/>
                  <a:pt x="894025" y="271558"/>
                  <a:pt x="888064" y="271605"/>
                </a:cubicBezTo>
                <a:cubicBezTo>
                  <a:pt x="880997" y="271788"/>
                  <a:pt x="873774" y="271041"/>
                  <a:pt x="866397" y="269364"/>
                </a:cubicBezTo>
                <a:cubicBezTo>
                  <a:pt x="859019" y="267687"/>
                  <a:pt x="852783" y="263980"/>
                  <a:pt x="847689" y="258244"/>
                </a:cubicBezTo>
                <a:cubicBezTo>
                  <a:pt x="842595" y="252507"/>
                  <a:pt x="839940" y="243641"/>
                  <a:pt x="839724" y="231647"/>
                </a:cubicBezTo>
                <a:cubicBezTo>
                  <a:pt x="839912" y="224461"/>
                  <a:pt x="841228" y="214735"/>
                  <a:pt x="843672" y="202467"/>
                </a:cubicBezTo>
                <a:cubicBezTo>
                  <a:pt x="846116" y="190199"/>
                  <a:pt x="848561" y="178100"/>
                  <a:pt x="851006" y="166170"/>
                </a:cubicBezTo>
                <a:cubicBezTo>
                  <a:pt x="853452" y="154240"/>
                  <a:pt x="854771" y="145189"/>
                  <a:pt x="854964" y="139017"/>
                </a:cubicBezTo>
                <a:cubicBezTo>
                  <a:pt x="854980" y="131715"/>
                  <a:pt x="852948" y="126031"/>
                  <a:pt x="848868" y="121967"/>
                </a:cubicBezTo>
                <a:cubicBezTo>
                  <a:pt x="844788" y="117903"/>
                  <a:pt x="838565" y="115840"/>
                  <a:pt x="830199" y="115776"/>
                </a:cubicBezTo>
                <a:cubicBezTo>
                  <a:pt x="812625" y="116356"/>
                  <a:pt x="797766" y="123293"/>
                  <a:pt x="785622" y="136588"/>
                </a:cubicBezTo>
                <a:cubicBezTo>
                  <a:pt x="773478" y="149884"/>
                  <a:pt x="765477" y="166060"/>
                  <a:pt x="761619" y="185118"/>
                </a:cubicBezTo>
                <a:lnTo>
                  <a:pt x="744855" y="270462"/>
                </a:lnTo>
                <a:lnTo>
                  <a:pt x="696468" y="270462"/>
                </a:lnTo>
                <a:lnTo>
                  <a:pt x="741807" y="36147"/>
                </a:lnTo>
                <a:lnTo>
                  <a:pt x="712851" y="36147"/>
                </a:lnTo>
                <a:close/>
                <a:moveTo>
                  <a:pt x="387071" y="0"/>
                </a:moveTo>
                <a:lnTo>
                  <a:pt x="435816" y="0"/>
                </a:lnTo>
                <a:lnTo>
                  <a:pt x="427438" y="43005"/>
                </a:lnTo>
                <a:lnTo>
                  <a:pt x="378693" y="43005"/>
                </a:lnTo>
                <a:close/>
                <a:moveTo>
                  <a:pt x="52190" y="0"/>
                </a:moveTo>
                <a:lnTo>
                  <a:pt x="167236" y="0"/>
                </a:lnTo>
                <a:lnTo>
                  <a:pt x="159998" y="37671"/>
                </a:lnTo>
                <a:lnTo>
                  <a:pt x="127236" y="37671"/>
                </a:lnTo>
                <a:lnTo>
                  <a:pt x="111999" y="115824"/>
                </a:lnTo>
                <a:lnTo>
                  <a:pt x="235045" y="115824"/>
                </a:lnTo>
                <a:lnTo>
                  <a:pt x="250283" y="37671"/>
                </a:lnTo>
                <a:lnTo>
                  <a:pt x="217521" y="37671"/>
                </a:lnTo>
                <a:lnTo>
                  <a:pt x="224759" y="0"/>
                </a:lnTo>
                <a:lnTo>
                  <a:pt x="339804" y="0"/>
                </a:lnTo>
                <a:lnTo>
                  <a:pt x="332567" y="37671"/>
                </a:lnTo>
                <a:lnTo>
                  <a:pt x="300187" y="37671"/>
                </a:lnTo>
                <a:lnTo>
                  <a:pt x="261711" y="233172"/>
                </a:lnTo>
                <a:lnTo>
                  <a:pt x="294473" y="233172"/>
                </a:lnTo>
                <a:lnTo>
                  <a:pt x="287235" y="270462"/>
                </a:lnTo>
                <a:lnTo>
                  <a:pt x="172188" y="270462"/>
                </a:lnTo>
                <a:lnTo>
                  <a:pt x="179426" y="233172"/>
                </a:lnTo>
                <a:lnTo>
                  <a:pt x="211807" y="233172"/>
                </a:lnTo>
                <a:lnTo>
                  <a:pt x="227045" y="155781"/>
                </a:lnTo>
                <a:lnTo>
                  <a:pt x="104380" y="155781"/>
                </a:lnTo>
                <a:lnTo>
                  <a:pt x="89142" y="233172"/>
                </a:lnTo>
                <a:lnTo>
                  <a:pt x="121522" y="233172"/>
                </a:lnTo>
                <a:lnTo>
                  <a:pt x="114284" y="270462"/>
                </a:lnTo>
                <a:lnTo>
                  <a:pt x="0" y="270462"/>
                </a:lnTo>
                <a:lnTo>
                  <a:pt x="7238" y="233172"/>
                </a:lnTo>
                <a:lnTo>
                  <a:pt x="39238" y="233172"/>
                </a:lnTo>
                <a:lnTo>
                  <a:pt x="77332" y="37671"/>
                </a:lnTo>
                <a:lnTo>
                  <a:pt x="44952" y="37671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 hidden="1"/>
          <p:cNvSpPr txBox="1"/>
          <p:nvPr/>
        </p:nvSpPr>
        <p:spPr>
          <a:xfrm>
            <a:off x="438807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Highlights:</a:t>
            </a:r>
            <a:endParaRPr lang="en-US" sz="3000" b="1" i="0" dirty="0">
              <a:solidFill>
                <a:srgbClr val="5778AE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  <p:sp>
        <p:nvSpPr>
          <p:cNvPr id="24" name="Text To Outline"/>
          <p:cNvSpPr/>
          <p:nvPr/>
        </p:nvSpPr>
        <p:spPr>
          <a:xfrm>
            <a:off x="1409969" y="1310466"/>
            <a:ext cx="2370696" cy="1319060"/>
          </a:xfrm>
          <a:custGeom>
            <a:avLst/>
            <a:gdLst/>
            <a:ahLst/>
            <a:cxnLst/>
            <a:rect l="l" t="t" r="r" b="b"/>
            <a:pathLst>
              <a:path w="2370696" h="1319060">
                <a:moveTo>
                  <a:pt x="296786" y="1130388"/>
                </a:moveTo>
                <a:cubicBezTo>
                  <a:pt x="286887" y="1130658"/>
                  <a:pt x="278327" y="1134654"/>
                  <a:pt x="271105" y="1142379"/>
                </a:cubicBezTo>
                <a:cubicBezTo>
                  <a:pt x="263884" y="1150103"/>
                  <a:pt x="257934" y="1159940"/>
                  <a:pt x="253257" y="1171890"/>
                </a:cubicBezTo>
                <a:cubicBezTo>
                  <a:pt x="248580" y="1183840"/>
                  <a:pt x="245108" y="1196287"/>
                  <a:pt x="242841" y="1209232"/>
                </a:cubicBezTo>
                <a:cubicBezTo>
                  <a:pt x="240575" y="1222178"/>
                  <a:pt x="239448" y="1234006"/>
                  <a:pt x="239459" y="1244717"/>
                </a:cubicBezTo>
                <a:cubicBezTo>
                  <a:pt x="239344" y="1256626"/>
                  <a:pt x="241403" y="1266115"/>
                  <a:pt x="245634" y="1273185"/>
                </a:cubicBezTo>
                <a:cubicBezTo>
                  <a:pt x="249865" y="1280254"/>
                  <a:pt x="256954" y="1283874"/>
                  <a:pt x="266903" y="1284046"/>
                </a:cubicBezTo>
                <a:cubicBezTo>
                  <a:pt x="277097" y="1283761"/>
                  <a:pt x="285829" y="1279682"/>
                  <a:pt x="293099" y="1271808"/>
                </a:cubicBezTo>
                <a:cubicBezTo>
                  <a:pt x="300368" y="1263934"/>
                  <a:pt x="306298" y="1253977"/>
                  <a:pt x="310890" y="1241935"/>
                </a:cubicBezTo>
                <a:cubicBezTo>
                  <a:pt x="315481" y="1229893"/>
                  <a:pt x="318858" y="1217478"/>
                  <a:pt x="321020" y="1204688"/>
                </a:cubicBezTo>
                <a:cubicBezTo>
                  <a:pt x="323181" y="1191898"/>
                  <a:pt x="324252" y="1180445"/>
                  <a:pt x="324231" y="1170328"/>
                </a:cubicBezTo>
                <a:cubicBezTo>
                  <a:pt x="324345" y="1158126"/>
                  <a:pt x="322287" y="1148459"/>
                  <a:pt x="318056" y="1141326"/>
                </a:cubicBezTo>
                <a:cubicBezTo>
                  <a:pt x="313825" y="1134193"/>
                  <a:pt x="306735" y="1130547"/>
                  <a:pt x="296786" y="1130388"/>
                </a:cubicBezTo>
                <a:close/>
                <a:moveTo>
                  <a:pt x="580263" y="1099032"/>
                </a:moveTo>
                <a:lnTo>
                  <a:pt x="697268" y="1099032"/>
                </a:lnTo>
                <a:lnTo>
                  <a:pt x="685991" y="1156622"/>
                </a:lnTo>
                <a:lnTo>
                  <a:pt x="651883" y="1156622"/>
                </a:lnTo>
                <a:lnTo>
                  <a:pt x="657059" y="1130998"/>
                </a:lnTo>
                <a:lnTo>
                  <a:pt x="608000" y="1130998"/>
                </a:lnTo>
                <a:lnTo>
                  <a:pt x="596113" y="1170349"/>
                </a:lnTo>
                <a:cubicBezTo>
                  <a:pt x="595014" y="1173914"/>
                  <a:pt x="594087" y="1176773"/>
                  <a:pt x="593332" y="1178924"/>
                </a:cubicBezTo>
                <a:cubicBezTo>
                  <a:pt x="592576" y="1181076"/>
                  <a:pt x="592182" y="1182180"/>
                  <a:pt x="592150" y="1182237"/>
                </a:cubicBezTo>
                <a:lnTo>
                  <a:pt x="592760" y="1182237"/>
                </a:lnTo>
                <a:cubicBezTo>
                  <a:pt x="592900" y="1182047"/>
                  <a:pt x="595287" y="1181286"/>
                  <a:pt x="599923" y="1179954"/>
                </a:cubicBezTo>
                <a:cubicBezTo>
                  <a:pt x="604558" y="1178622"/>
                  <a:pt x="610603" y="1177861"/>
                  <a:pt x="618058" y="1177671"/>
                </a:cubicBezTo>
                <a:cubicBezTo>
                  <a:pt x="637051" y="1177853"/>
                  <a:pt x="652613" y="1183424"/>
                  <a:pt x="664745" y="1194383"/>
                </a:cubicBezTo>
                <a:cubicBezTo>
                  <a:pt x="676878" y="1205342"/>
                  <a:pt x="683147" y="1220592"/>
                  <a:pt x="683552" y="1240132"/>
                </a:cubicBezTo>
                <a:cubicBezTo>
                  <a:pt x="683342" y="1254931"/>
                  <a:pt x="679093" y="1268258"/>
                  <a:pt x="670806" y="1280112"/>
                </a:cubicBezTo>
                <a:cubicBezTo>
                  <a:pt x="662518" y="1291966"/>
                  <a:pt x="651454" y="1301381"/>
                  <a:pt x="637612" y="1308356"/>
                </a:cubicBezTo>
                <a:cubicBezTo>
                  <a:pt x="623771" y="1315331"/>
                  <a:pt x="608413" y="1318898"/>
                  <a:pt x="591541" y="1319060"/>
                </a:cubicBezTo>
                <a:cubicBezTo>
                  <a:pt x="576814" y="1318710"/>
                  <a:pt x="564577" y="1316263"/>
                  <a:pt x="554829" y="1311719"/>
                </a:cubicBezTo>
                <a:cubicBezTo>
                  <a:pt x="545081" y="1307174"/>
                  <a:pt x="537789" y="1302630"/>
                  <a:pt x="532951" y="1298085"/>
                </a:cubicBezTo>
                <a:cubicBezTo>
                  <a:pt x="528114" y="1293541"/>
                  <a:pt x="525698" y="1291094"/>
                  <a:pt x="525704" y="1290744"/>
                </a:cubicBezTo>
                <a:lnTo>
                  <a:pt x="547954" y="1264834"/>
                </a:lnTo>
                <a:cubicBezTo>
                  <a:pt x="548005" y="1265071"/>
                  <a:pt x="549868" y="1266731"/>
                  <a:pt x="553542" y="1269815"/>
                </a:cubicBezTo>
                <a:cubicBezTo>
                  <a:pt x="557217" y="1272898"/>
                  <a:pt x="562398" y="1275981"/>
                  <a:pt x="569087" y="1279065"/>
                </a:cubicBezTo>
                <a:cubicBezTo>
                  <a:pt x="575776" y="1282148"/>
                  <a:pt x="583667" y="1283809"/>
                  <a:pt x="592760" y="1284046"/>
                </a:cubicBezTo>
                <a:cubicBezTo>
                  <a:pt x="606178" y="1283811"/>
                  <a:pt x="617747" y="1279707"/>
                  <a:pt x="627469" y="1271733"/>
                </a:cubicBezTo>
                <a:cubicBezTo>
                  <a:pt x="637191" y="1263760"/>
                  <a:pt x="642284" y="1253328"/>
                  <a:pt x="642747" y="1240437"/>
                </a:cubicBezTo>
                <a:cubicBezTo>
                  <a:pt x="642569" y="1230336"/>
                  <a:pt x="639115" y="1222636"/>
                  <a:pt x="632384" y="1217337"/>
                </a:cubicBezTo>
                <a:cubicBezTo>
                  <a:pt x="625653" y="1212038"/>
                  <a:pt x="616712" y="1209370"/>
                  <a:pt x="605562" y="1209332"/>
                </a:cubicBezTo>
                <a:cubicBezTo>
                  <a:pt x="595116" y="1209713"/>
                  <a:pt x="586518" y="1211238"/>
                  <a:pt x="579768" y="1213906"/>
                </a:cubicBezTo>
                <a:cubicBezTo>
                  <a:pt x="573018" y="1216575"/>
                  <a:pt x="569525" y="1218100"/>
                  <a:pt x="569290" y="1218481"/>
                </a:cubicBezTo>
                <a:lnTo>
                  <a:pt x="547954" y="1209637"/>
                </a:lnTo>
                <a:close/>
                <a:moveTo>
                  <a:pt x="464718" y="1099032"/>
                </a:moveTo>
                <a:lnTo>
                  <a:pt x="499151" y="1099032"/>
                </a:lnTo>
                <a:lnTo>
                  <a:pt x="463195" y="1283436"/>
                </a:lnTo>
                <a:lnTo>
                  <a:pt x="509816" y="1283436"/>
                </a:lnTo>
                <a:lnTo>
                  <a:pt x="503417" y="1315402"/>
                </a:lnTo>
                <a:lnTo>
                  <a:pt x="372085" y="1315402"/>
                </a:lnTo>
                <a:lnTo>
                  <a:pt x="377874" y="1283436"/>
                </a:lnTo>
                <a:lnTo>
                  <a:pt x="424801" y="1283436"/>
                </a:lnTo>
                <a:lnTo>
                  <a:pt x="448569" y="1163345"/>
                </a:lnTo>
                <a:cubicBezTo>
                  <a:pt x="449241" y="1159510"/>
                  <a:pt x="449952" y="1156055"/>
                  <a:pt x="450702" y="1152982"/>
                </a:cubicBezTo>
                <a:cubicBezTo>
                  <a:pt x="451451" y="1149908"/>
                  <a:pt x="451857" y="1148283"/>
                  <a:pt x="451920" y="1148105"/>
                </a:cubicBezTo>
                <a:lnTo>
                  <a:pt x="451311" y="1148105"/>
                </a:lnTo>
                <a:cubicBezTo>
                  <a:pt x="451273" y="1148219"/>
                  <a:pt x="450283" y="1149362"/>
                  <a:pt x="448340" y="1151534"/>
                </a:cubicBezTo>
                <a:cubicBezTo>
                  <a:pt x="446397" y="1153706"/>
                  <a:pt x="443731" y="1156220"/>
                  <a:pt x="440341" y="1159078"/>
                </a:cubicBezTo>
                <a:lnTo>
                  <a:pt x="418097" y="1177366"/>
                </a:lnTo>
                <a:lnTo>
                  <a:pt x="398900" y="1151458"/>
                </a:lnTo>
                <a:close/>
                <a:moveTo>
                  <a:pt x="298006" y="1095375"/>
                </a:moveTo>
                <a:cubicBezTo>
                  <a:pt x="322385" y="1095722"/>
                  <a:pt x="339677" y="1102486"/>
                  <a:pt x="349882" y="1115666"/>
                </a:cubicBezTo>
                <a:cubicBezTo>
                  <a:pt x="360087" y="1128846"/>
                  <a:pt x="365037" y="1146355"/>
                  <a:pt x="364731" y="1168194"/>
                </a:cubicBezTo>
                <a:cubicBezTo>
                  <a:pt x="364798" y="1182344"/>
                  <a:pt x="363142" y="1197961"/>
                  <a:pt x="359763" y="1215046"/>
                </a:cubicBezTo>
                <a:cubicBezTo>
                  <a:pt x="356384" y="1232131"/>
                  <a:pt x="350880" y="1248556"/>
                  <a:pt x="343253" y="1264320"/>
                </a:cubicBezTo>
                <a:cubicBezTo>
                  <a:pt x="335626" y="1280084"/>
                  <a:pt x="325474" y="1293060"/>
                  <a:pt x="312797" y="1303247"/>
                </a:cubicBezTo>
                <a:cubicBezTo>
                  <a:pt x="300120" y="1313434"/>
                  <a:pt x="284517" y="1318705"/>
                  <a:pt x="265988" y="1319060"/>
                </a:cubicBezTo>
                <a:cubicBezTo>
                  <a:pt x="241743" y="1318718"/>
                  <a:pt x="224489" y="1311942"/>
                  <a:pt x="214227" y="1298730"/>
                </a:cubicBezTo>
                <a:cubicBezTo>
                  <a:pt x="203965" y="1285518"/>
                  <a:pt x="198977" y="1267921"/>
                  <a:pt x="199263" y="1245937"/>
                </a:cubicBezTo>
                <a:cubicBezTo>
                  <a:pt x="199194" y="1231788"/>
                  <a:pt x="200836" y="1216186"/>
                  <a:pt x="204189" y="1199131"/>
                </a:cubicBezTo>
                <a:cubicBezTo>
                  <a:pt x="207542" y="1182076"/>
                  <a:pt x="213021" y="1165687"/>
                  <a:pt x="220627" y="1149962"/>
                </a:cubicBezTo>
                <a:cubicBezTo>
                  <a:pt x="228233" y="1134238"/>
                  <a:pt x="238380" y="1121297"/>
                  <a:pt x="251069" y="1111140"/>
                </a:cubicBezTo>
                <a:cubicBezTo>
                  <a:pt x="263758" y="1100983"/>
                  <a:pt x="279404" y="1095728"/>
                  <a:pt x="298006" y="1095375"/>
                </a:cubicBezTo>
                <a:close/>
                <a:moveTo>
                  <a:pt x="107899" y="1095375"/>
                </a:moveTo>
                <a:cubicBezTo>
                  <a:pt x="126359" y="1095526"/>
                  <a:pt x="141769" y="1100475"/>
                  <a:pt x="154129" y="1110221"/>
                </a:cubicBezTo>
                <a:cubicBezTo>
                  <a:pt x="166490" y="1119967"/>
                  <a:pt x="172912" y="1133600"/>
                  <a:pt x="173393" y="1151121"/>
                </a:cubicBezTo>
                <a:cubicBezTo>
                  <a:pt x="173098" y="1165053"/>
                  <a:pt x="169082" y="1177298"/>
                  <a:pt x="161344" y="1187857"/>
                </a:cubicBezTo>
                <a:cubicBezTo>
                  <a:pt x="153607" y="1198416"/>
                  <a:pt x="143921" y="1207842"/>
                  <a:pt x="132285" y="1216135"/>
                </a:cubicBezTo>
                <a:cubicBezTo>
                  <a:pt x="120650" y="1224428"/>
                  <a:pt x="108838" y="1232141"/>
                  <a:pt x="96850" y="1239276"/>
                </a:cubicBezTo>
                <a:cubicBezTo>
                  <a:pt x="84861" y="1246410"/>
                  <a:pt x="74468" y="1253519"/>
                  <a:pt x="65670" y="1260602"/>
                </a:cubicBezTo>
                <a:cubicBezTo>
                  <a:pt x="56872" y="1267686"/>
                  <a:pt x="51441" y="1275297"/>
                  <a:pt x="49378" y="1283436"/>
                </a:cubicBezTo>
                <a:lnTo>
                  <a:pt x="121006" y="1283436"/>
                </a:lnTo>
                <a:lnTo>
                  <a:pt x="126492" y="1255998"/>
                </a:lnTo>
                <a:lnTo>
                  <a:pt x="160603" y="1255998"/>
                </a:lnTo>
                <a:lnTo>
                  <a:pt x="149031" y="1315402"/>
                </a:lnTo>
                <a:lnTo>
                  <a:pt x="1829" y="1315402"/>
                </a:lnTo>
                <a:cubicBezTo>
                  <a:pt x="2354" y="1295959"/>
                  <a:pt x="6961" y="1279579"/>
                  <a:pt x="15652" y="1266264"/>
                </a:cubicBezTo>
                <a:cubicBezTo>
                  <a:pt x="24343" y="1252949"/>
                  <a:pt x="35066" y="1241611"/>
                  <a:pt x="47822" y="1232249"/>
                </a:cubicBezTo>
                <a:cubicBezTo>
                  <a:pt x="60578" y="1222887"/>
                  <a:pt x="73315" y="1214415"/>
                  <a:pt x="86034" y="1206832"/>
                </a:cubicBezTo>
                <a:cubicBezTo>
                  <a:pt x="98753" y="1199249"/>
                  <a:pt x="109403" y="1191468"/>
                  <a:pt x="117985" y="1183488"/>
                </a:cubicBezTo>
                <a:cubicBezTo>
                  <a:pt x="126566" y="1175509"/>
                  <a:pt x="131027" y="1166244"/>
                  <a:pt x="131369" y="1155694"/>
                </a:cubicBezTo>
                <a:cubicBezTo>
                  <a:pt x="131229" y="1147570"/>
                  <a:pt x="128613" y="1141333"/>
                  <a:pt x="123520" y="1136982"/>
                </a:cubicBezTo>
                <a:cubicBezTo>
                  <a:pt x="118428" y="1132631"/>
                  <a:pt x="111697" y="1130433"/>
                  <a:pt x="103327" y="1130388"/>
                </a:cubicBezTo>
                <a:cubicBezTo>
                  <a:pt x="94610" y="1130720"/>
                  <a:pt x="86847" y="1133038"/>
                  <a:pt x="80038" y="1137344"/>
                </a:cubicBezTo>
                <a:cubicBezTo>
                  <a:pt x="73229" y="1141650"/>
                  <a:pt x="67860" y="1145956"/>
                  <a:pt x="63929" y="1150262"/>
                </a:cubicBezTo>
                <a:cubicBezTo>
                  <a:pt x="59999" y="1154568"/>
                  <a:pt x="57993" y="1156887"/>
                  <a:pt x="57912" y="1157218"/>
                </a:cubicBezTo>
                <a:lnTo>
                  <a:pt x="31699" y="1136487"/>
                </a:lnTo>
                <a:cubicBezTo>
                  <a:pt x="31771" y="1135979"/>
                  <a:pt x="34879" y="1132426"/>
                  <a:pt x="41024" y="1125828"/>
                </a:cubicBezTo>
                <a:cubicBezTo>
                  <a:pt x="47169" y="1119230"/>
                  <a:pt x="55922" y="1112632"/>
                  <a:pt x="67282" y="1106033"/>
                </a:cubicBezTo>
                <a:cubicBezTo>
                  <a:pt x="78642" y="1099435"/>
                  <a:pt x="92181" y="1095882"/>
                  <a:pt x="107899" y="1095375"/>
                </a:cubicBezTo>
                <a:close/>
                <a:moveTo>
                  <a:pt x="1754575" y="880910"/>
                </a:moveTo>
                <a:cubicBezTo>
                  <a:pt x="1748280" y="880782"/>
                  <a:pt x="1740573" y="881377"/>
                  <a:pt x="1731454" y="882695"/>
                </a:cubicBezTo>
                <a:cubicBezTo>
                  <a:pt x="1722335" y="884013"/>
                  <a:pt x="1714199" y="886822"/>
                  <a:pt x="1707046" y="891123"/>
                </a:cubicBezTo>
                <a:cubicBezTo>
                  <a:pt x="1699892" y="895424"/>
                  <a:pt x="1696116" y="901984"/>
                  <a:pt x="1695717" y="910804"/>
                </a:cubicBezTo>
                <a:cubicBezTo>
                  <a:pt x="1695679" y="916079"/>
                  <a:pt x="1697204" y="920324"/>
                  <a:pt x="1700291" y="923540"/>
                </a:cubicBezTo>
                <a:cubicBezTo>
                  <a:pt x="1703379" y="926755"/>
                  <a:pt x="1708259" y="928408"/>
                  <a:pt x="1714930" y="928497"/>
                </a:cubicBezTo>
                <a:cubicBezTo>
                  <a:pt x="1722021" y="928320"/>
                  <a:pt x="1728678" y="926030"/>
                  <a:pt x="1734899" y="921627"/>
                </a:cubicBezTo>
                <a:cubicBezTo>
                  <a:pt x="1741121" y="917225"/>
                  <a:pt x="1746444" y="911772"/>
                  <a:pt x="1750870" y="905268"/>
                </a:cubicBezTo>
                <a:cubicBezTo>
                  <a:pt x="1755296" y="898764"/>
                  <a:pt x="1758361" y="892271"/>
                  <a:pt x="1760064" y="885790"/>
                </a:cubicBezTo>
                <a:lnTo>
                  <a:pt x="1761284" y="880910"/>
                </a:lnTo>
                <a:close/>
                <a:moveTo>
                  <a:pt x="402025" y="880910"/>
                </a:moveTo>
                <a:cubicBezTo>
                  <a:pt x="395730" y="880782"/>
                  <a:pt x="388023" y="881377"/>
                  <a:pt x="378904" y="882695"/>
                </a:cubicBezTo>
                <a:cubicBezTo>
                  <a:pt x="369785" y="884013"/>
                  <a:pt x="361649" y="886822"/>
                  <a:pt x="354496" y="891123"/>
                </a:cubicBezTo>
                <a:cubicBezTo>
                  <a:pt x="347342" y="895424"/>
                  <a:pt x="343566" y="901984"/>
                  <a:pt x="343167" y="910804"/>
                </a:cubicBezTo>
                <a:cubicBezTo>
                  <a:pt x="343129" y="916079"/>
                  <a:pt x="344654" y="920324"/>
                  <a:pt x="347741" y="923540"/>
                </a:cubicBezTo>
                <a:cubicBezTo>
                  <a:pt x="350829" y="926755"/>
                  <a:pt x="355708" y="928408"/>
                  <a:pt x="362380" y="928497"/>
                </a:cubicBezTo>
                <a:cubicBezTo>
                  <a:pt x="369471" y="928320"/>
                  <a:pt x="376127" y="926030"/>
                  <a:pt x="382349" y="921627"/>
                </a:cubicBezTo>
                <a:cubicBezTo>
                  <a:pt x="388571" y="917225"/>
                  <a:pt x="393894" y="911772"/>
                  <a:pt x="398320" y="905268"/>
                </a:cubicBezTo>
                <a:cubicBezTo>
                  <a:pt x="402746" y="898764"/>
                  <a:pt x="405810" y="892271"/>
                  <a:pt x="407514" y="885790"/>
                </a:cubicBezTo>
                <a:lnTo>
                  <a:pt x="408734" y="880910"/>
                </a:lnTo>
                <a:close/>
                <a:moveTo>
                  <a:pt x="585369" y="827570"/>
                </a:moveTo>
                <a:cubicBezTo>
                  <a:pt x="572084" y="828002"/>
                  <a:pt x="560553" y="834075"/>
                  <a:pt x="550774" y="845789"/>
                </a:cubicBezTo>
                <a:cubicBezTo>
                  <a:pt x="540995" y="857502"/>
                  <a:pt x="535864" y="872266"/>
                  <a:pt x="535381" y="890078"/>
                </a:cubicBezTo>
                <a:cubicBezTo>
                  <a:pt x="535331" y="899785"/>
                  <a:pt x="537794" y="907891"/>
                  <a:pt x="542773" y="914396"/>
                </a:cubicBezTo>
                <a:cubicBezTo>
                  <a:pt x="547751" y="920901"/>
                  <a:pt x="555549" y="924280"/>
                  <a:pt x="566166" y="924534"/>
                </a:cubicBezTo>
                <a:cubicBezTo>
                  <a:pt x="574076" y="924493"/>
                  <a:pt x="581828" y="922035"/>
                  <a:pt x="589421" y="917160"/>
                </a:cubicBezTo>
                <a:cubicBezTo>
                  <a:pt x="597015" y="912285"/>
                  <a:pt x="603322" y="905241"/>
                  <a:pt x="608341" y="896030"/>
                </a:cubicBezTo>
                <a:cubicBezTo>
                  <a:pt x="613361" y="886818"/>
                  <a:pt x="615965" y="875687"/>
                  <a:pt x="616153" y="862635"/>
                </a:cubicBezTo>
                <a:cubicBezTo>
                  <a:pt x="616071" y="851703"/>
                  <a:pt x="613340" y="843152"/>
                  <a:pt x="607962" y="836984"/>
                </a:cubicBezTo>
                <a:cubicBezTo>
                  <a:pt x="602583" y="830816"/>
                  <a:pt x="595052" y="827678"/>
                  <a:pt x="585369" y="827570"/>
                </a:cubicBezTo>
                <a:close/>
                <a:moveTo>
                  <a:pt x="98108" y="827570"/>
                </a:moveTo>
                <a:cubicBezTo>
                  <a:pt x="90298" y="827617"/>
                  <a:pt x="82617" y="830098"/>
                  <a:pt x="75067" y="835012"/>
                </a:cubicBezTo>
                <a:cubicBezTo>
                  <a:pt x="67517" y="839926"/>
                  <a:pt x="61236" y="846992"/>
                  <a:pt x="56226" y="856209"/>
                </a:cubicBezTo>
                <a:cubicBezTo>
                  <a:pt x="51215" y="865427"/>
                  <a:pt x="48615" y="876513"/>
                  <a:pt x="48425" y="889468"/>
                </a:cubicBezTo>
                <a:cubicBezTo>
                  <a:pt x="48508" y="900401"/>
                  <a:pt x="51238" y="908951"/>
                  <a:pt x="56617" y="915120"/>
                </a:cubicBezTo>
                <a:cubicBezTo>
                  <a:pt x="61995" y="921288"/>
                  <a:pt x="69526" y="924426"/>
                  <a:pt x="79210" y="924534"/>
                </a:cubicBezTo>
                <a:cubicBezTo>
                  <a:pt x="88076" y="924376"/>
                  <a:pt x="96253" y="921440"/>
                  <a:pt x="103741" y="915725"/>
                </a:cubicBezTo>
                <a:cubicBezTo>
                  <a:pt x="111229" y="910011"/>
                  <a:pt x="117261" y="902467"/>
                  <a:pt x="121837" y="893093"/>
                </a:cubicBezTo>
                <a:cubicBezTo>
                  <a:pt x="126413" y="883720"/>
                  <a:pt x="128764" y="873466"/>
                  <a:pt x="128892" y="862330"/>
                </a:cubicBezTo>
                <a:cubicBezTo>
                  <a:pt x="128943" y="852611"/>
                  <a:pt x="126479" y="844454"/>
                  <a:pt x="121501" y="837861"/>
                </a:cubicBezTo>
                <a:cubicBezTo>
                  <a:pt x="116523" y="831267"/>
                  <a:pt x="108725" y="827836"/>
                  <a:pt x="98108" y="827570"/>
                </a:cubicBezTo>
                <a:close/>
                <a:moveTo>
                  <a:pt x="1050633" y="824217"/>
                </a:moveTo>
                <a:cubicBezTo>
                  <a:pt x="1040728" y="824344"/>
                  <a:pt x="1031872" y="827446"/>
                  <a:pt x="1024064" y="833524"/>
                </a:cubicBezTo>
                <a:cubicBezTo>
                  <a:pt x="1016256" y="839601"/>
                  <a:pt x="1010373" y="847891"/>
                  <a:pt x="1006415" y="858393"/>
                </a:cubicBezTo>
                <a:lnTo>
                  <a:pt x="1074724" y="858393"/>
                </a:lnTo>
                <a:cubicBezTo>
                  <a:pt x="1074750" y="858265"/>
                  <a:pt x="1074852" y="857299"/>
                  <a:pt x="1075030" y="855494"/>
                </a:cubicBezTo>
                <a:cubicBezTo>
                  <a:pt x="1075208" y="853688"/>
                  <a:pt x="1075309" y="851807"/>
                  <a:pt x="1075335" y="849849"/>
                </a:cubicBezTo>
                <a:cubicBezTo>
                  <a:pt x="1075239" y="841705"/>
                  <a:pt x="1072990" y="835412"/>
                  <a:pt x="1068587" y="830968"/>
                </a:cubicBezTo>
                <a:cubicBezTo>
                  <a:pt x="1064184" y="826525"/>
                  <a:pt x="1058200" y="824274"/>
                  <a:pt x="1050633" y="824217"/>
                </a:cubicBezTo>
                <a:close/>
                <a:moveTo>
                  <a:pt x="764883" y="824217"/>
                </a:moveTo>
                <a:cubicBezTo>
                  <a:pt x="754978" y="824344"/>
                  <a:pt x="746122" y="827446"/>
                  <a:pt x="738314" y="833524"/>
                </a:cubicBezTo>
                <a:cubicBezTo>
                  <a:pt x="730506" y="839601"/>
                  <a:pt x="724623" y="847891"/>
                  <a:pt x="720665" y="858393"/>
                </a:cubicBezTo>
                <a:lnTo>
                  <a:pt x="788974" y="858393"/>
                </a:lnTo>
                <a:cubicBezTo>
                  <a:pt x="789000" y="858265"/>
                  <a:pt x="789101" y="857299"/>
                  <a:pt x="789280" y="855494"/>
                </a:cubicBezTo>
                <a:cubicBezTo>
                  <a:pt x="789457" y="853688"/>
                  <a:pt x="789559" y="851807"/>
                  <a:pt x="789585" y="849849"/>
                </a:cubicBezTo>
                <a:cubicBezTo>
                  <a:pt x="789489" y="841705"/>
                  <a:pt x="787240" y="835412"/>
                  <a:pt x="782837" y="830968"/>
                </a:cubicBezTo>
                <a:cubicBezTo>
                  <a:pt x="778434" y="826525"/>
                  <a:pt x="772450" y="824274"/>
                  <a:pt x="764883" y="824217"/>
                </a:cubicBezTo>
                <a:close/>
                <a:moveTo>
                  <a:pt x="222276" y="798042"/>
                </a:moveTo>
                <a:lnTo>
                  <a:pt x="284721" y="798042"/>
                </a:lnTo>
                <a:lnTo>
                  <a:pt x="264300" y="903190"/>
                </a:lnTo>
                <a:cubicBezTo>
                  <a:pt x="263982" y="904746"/>
                  <a:pt x="263703" y="906360"/>
                  <a:pt x="263462" y="908030"/>
                </a:cubicBezTo>
                <a:cubicBezTo>
                  <a:pt x="263220" y="909701"/>
                  <a:pt x="263093" y="911238"/>
                  <a:pt x="263081" y="912642"/>
                </a:cubicBezTo>
                <a:cubicBezTo>
                  <a:pt x="263131" y="917299"/>
                  <a:pt x="264325" y="920564"/>
                  <a:pt x="266662" y="922438"/>
                </a:cubicBezTo>
                <a:cubicBezTo>
                  <a:pt x="268999" y="924312"/>
                  <a:pt x="272174" y="925214"/>
                  <a:pt x="276187" y="925144"/>
                </a:cubicBezTo>
                <a:cubicBezTo>
                  <a:pt x="278067" y="925118"/>
                  <a:pt x="279641" y="925017"/>
                  <a:pt x="280911" y="924839"/>
                </a:cubicBezTo>
                <a:cubicBezTo>
                  <a:pt x="282181" y="924661"/>
                  <a:pt x="282842" y="924559"/>
                  <a:pt x="282893" y="924534"/>
                </a:cubicBezTo>
                <a:lnTo>
                  <a:pt x="277406" y="953453"/>
                </a:lnTo>
                <a:cubicBezTo>
                  <a:pt x="277254" y="953491"/>
                  <a:pt x="275806" y="953644"/>
                  <a:pt x="273063" y="953910"/>
                </a:cubicBezTo>
                <a:cubicBezTo>
                  <a:pt x="270320" y="954176"/>
                  <a:pt x="267195" y="954329"/>
                  <a:pt x="263690" y="954367"/>
                </a:cubicBezTo>
                <a:cubicBezTo>
                  <a:pt x="257342" y="954521"/>
                  <a:pt x="251090" y="953942"/>
                  <a:pt x="244934" y="952630"/>
                </a:cubicBezTo>
                <a:cubicBezTo>
                  <a:pt x="238778" y="951318"/>
                  <a:pt x="233654" y="948349"/>
                  <a:pt x="229562" y="943722"/>
                </a:cubicBezTo>
                <a:cubicBezTo>
                  <a:pt x="225470" y="939095"/>
                  <a:pt x="223346" y="931886"/>
                  <a:pt x="223190" y="922095"/>
                </a:cubicBezTo>
                <a:cubicBezTo>
                  <a:pt x="223190" y="919948"/>
                  <a:pt x="223342" y="917534"/>
                  <a:pt x="223647" y="914853"/>
                </a:cubicBezTo>
                <a:cubicBezTo>
                  <a:pt x="223951" y="912172"/>
                  <a:pt x="224408" y="909301"/>
                  <a:pt x="225017" y="906239"/>
                </a:cubicBezTo>
                <a:lnTo>
                  <a:pt x="240547" y="826960"/>
                </a:lnTo>
                <a:lnTo>
                  <a:pt x="216484" y="826960"/>
                </a:lnTo>
                <a:close/>
                <a:moveTo>
                  <a:pt x="1969008" y="794385"/>
                </a:moveTo>
                <a:cubicBezTo>
                  <a:pt x="1982281" y="794403"/>
                  <a:pt x="1992813" y="797943"/>
                  <a:pt x="2000604" y="805004"/>
                </a:cubicBezTo>
                <a:cubicBezTo>
                  <a:pt x="2008395" y="812065"/>
                  <a:pt x="2012379" y="822533"/>
                  <a:pt x="2012557" y="836409"/>
                </a:cubicBezTo>
                <a:cubicBezTo>
                  <a:pt x="2012402" y="843163"/>
                  <a:pt x="2011323" y="851668"/>
                  <a:pt x="2009319" y="861923"/>
                </a:cubicBezTo>
                <a:cubicBezTo>
                  <a:pt x="2007315" y="872178"/>
                  <a:pt x="2005310" y="882063"/>
                  <a:pt x="2003305" y="891576"/>
                </a:cubicBezTo>
                <a:cubicBezTo>
                  <a:pt x="2001300" y="901090"/>
                  <a:pt x="2000218" y="908112"/>
                  <a:pt x="2000060" y="912642"/>
                </a:cubicBezTo>
                <a:cubicBezTo>
                  <a:pt x="2000111" y="917432"/>
                  <a:pt x="2001304" y="920735"/>
                  <a:pt x="2003641" y="922552"/>
                </a:cubicBezTo>
                <a:cubicBezTo>
                  <a:pt x="2005978" y="924369"/>
                  <a:pt x="2009153" y="925233"/>
                  <a:pt x="2013166" y="925144"/>
                </a:cubicBezTo>
                <a:cubicBezTo>
                  <a:pt x="2015046" y="925118"/>
                  <a:pt x="2016621" y="925017"/>
                  <a:pt x="2017891" y="924839"/>
                </a:cubicBezTo>
                <a:cubicBezTo>
                  <a:pt x="2019161" y="924661"/>
                  <a:pt x="2019821" y="924559"/>
                  <a:pt x="2019872" y="924534"/>
                </a:cubicBezTo>
                <a:lnTo>
                  <a:pt x="2014385" y="953453"/>
                </a:lnTo>
                <a:cubicBezTo>
                  <a:pt x="2014347" y="953491"/>
                  <a:pt x="2012976" y="953644"/>
                  <a:pt x="2010271" y="953910"/>
                </a:cubicBezTo>
                <a:cubicBezTo>
                  <a:pt x="2007566" y="954176"/>
                  <a:pt x="2003756" y="954329"/>
                  <a:pt x="1998842" y="954367"/>
                </a:cubicBezTo>
                <a:cubicBezTo>
                  <a:pt x="1993287" y="954513"/>
                  <a:pt x="1987581" y="953916"/>
                  <a:pt x="1981722" y="952574"/>
                </a:cubicBezTo>
                <a:cubicBezTo>
                  <a:pt x="1975863" y="951232"/>
                  <a:pt x="1970900" y="948266"/>
                  <a:pt x="1966835" y="943677"/>
                </a:cubicBezTo>
                <a:cubicBezTo>
                  <a:pt x="1962769" y="939088"/>
                  <a:pt x="1960649" y="931995"/>
                  <a:pt x="1960474" y="922400"/>
                </a:cubicBezTo>
                <a:cubicBezTo>
                  <a:pt x="1960621" y="916651"/>
                  <a:pt x="1961647" y="908870"/>
                  <a:pt x="1963553" y="899056"/>
                </a:cubicBezTo>
                <a:cubicBezTo>
                  <a:pt x="1965460" y="889242"/>
                  <a:pt x="1967367" y="879563"/>
                  <a:pt x="1969274" y="870019"/>
                </a:cubicBezTo>
                <a:cubicBezTo>
                  <a:pt x="1971182" y="860475"/>
                  <a:pt x="1972211" y="853234"/>
                  <a:pt x="1972361" y="848296"/>
                </a:cubicBezTo>
                <a:cubicBezTo>
                  <a:pt x="1972412" y="842454"/>
                  <a:pt x="1970863" y="837908"/>
                  <a:pt x="1967713" y="834656"/>
                </a:cubicBezTo>
                <a:cubicBezTo>
                  <a:pt x="1964563" y="831405"/>
                  <a:pt x="1959509" y="829754"/>
                  <a:pt x="1952549" y="829703"/>
                </a:cubicBezTo>
                <a:cubicBezTo>
                  <a:pt x="1938884" y="830167"/>
                  <a:pt x="1927124" y="835717"/>
                  <a:pt x="1917269" y="846353"/>
                </a:cubicBezTo>
                <a:cubicBezTo>
                  <a:pt x="1907413" y="856989"/>
                  <a:pt x="1900987" y="869931"/>
                  <a:pt x="1897990" y="885177"/>
                </a:cubicBezTo>
                <a:lnTo>
                  <a:pt x="1884579" y="953452"/>
                </a:lnTo>
                <a:lnTo>
                  <a:pt x="1845869" y="953452"/>
                </a:lnTo>
                <a:lnTo>
                  <a:pt x="1869339" y="833666"/>
                </a:lnTo>
                <a:cubicBezTo>
                  <a:pt x="1869663" y="831653"/>
                  <a:pt x="1869396" y="830040"/>
                  <a:pt x="1868539" y="828827"/>
                </a:cubicBezTo>
                <a:cubicBezTo>
                  <a:pt x="1867681" y="827614"/>
                  <a:pt x="1866119" y="826992"/>
                  <a:pt x="1863852" y="826960"/>
                </a:cubicBezTo>
                <a:lnTo>
                  <a:pt x="1846479" y="826960"/>
                </a:lnTo>
                <a:lnTo>
                  <a:pt x="1851965" y="798042"/>
                </a:lnTo>
                <a:lnTo>
                  <a:pt x="1892808" y="798042"/>
                </a:lnTo>
                <a:cubicBezTo>
                  <a:pt x="1898866" y="798061"/>
                  <a:pt x="1903286" y="799241"/>
                  <a:pt x="1906067" y="801581"/>
                </a:cubicBezTo>
                <a:cubicBezTo>
                  <a:pt x="1908848" y="803921"/>
                  <a:pt x="1910220" y="807307"/>
                  <a:pt x="1910182" y="811740"/>
                </a:cubicBezTo>
                <a:cubicBezTo>
                  <a:pt x="1910163" y="813623"/>
                  <a:pt x="1909820" y="816325"/>
                  <a:pt x="1909153" y="819845"/>
                </a:cubicBezTo>
                <a:cubicBezTo>
                  <a:pt x="1908486" y="823365"/>
                  <a:pt x="1907610" y="826448"/>
                  <a:pt x="1906524" y="829094"/>
                </a:cubicBezTo>
                <a:lnTo>
                  <a:pt x="1907134" y="829094"/>
                </a:lnTo>
                <a:cubicBezTo>
                  <a:pt x="1908061" y="826845"/>
                  <a:pt x="1911015" y="822988"/>
                  <a:pt x="1915996" y="817524"/>
                </a:cubicBezTo>
                <a:cubicBezTo>
                  <a:pt x="1920976" y="812061"/>
                  <a:pt x="1927904" y="806919"/>
                  <a:pt x="1936779" y="802098"/>
                </a:cubicBezTo>
                <a:cubicBezTo>
                  <a:pt x="1945653" y="797277"/>
                  <a:pt x="1956397" y="794706"/>
                  <a:pt x="1969008" y="794385"/>
                </a:cubicBezTo>
                <a:close/>
                <a:moveTo>
                  <a:pt x="1750305" y="794385"/>
                </a:moveTo>
                <a:cubicBezTo>
                  <a:pt x="1759629" y="794315"/>
                  <a:pt x="1768511" y="795740"/>
                  <a:pt x="1776950" y="798659"/>
                </a:cubicBezTo>
                <a:cubicBezTo>
                  <a:pt x="1785390" y="801579"/>
                  <a:pt x="1792305" y="806411"/>
                  <a:pt x="1797697" y="813157"/>
                </a:cubicBezTo>
                <a:cubicBezTo>
                  <a:pt x="1803088" y="819903"/>
                  <a:pt x="1805874" y="828980"/>
                  <a:pt x="1806055" y="840389"/>
                </a:cubicBezTo>
                <a:cubicBezTo>
                  <a:pt x="1805897" y="846700"/>
                  <a:pt x="1804792" y="854616"/>
                  <a:pt x="1802739" y="864138"/>
                </a:cubicBezTo>
                <a:cubicBezTo>
                  <a:pt x="1800686" y="873660"/>
                  <a:pt x="1798634" y="882927"/>
                  <a:pt x="1796581" y="891940"/>
                </a:cubicBezTo>
                <a:cubicBezTo>
                  <a:pt x="1794529" y="900953"/>
                  <a:pt x="1793423" y="907852"/>
                  <a:pt x="1793266" y="912636"/>
                </a:cubicBezTo>
                <a:cubicBezTo>
                  <a:pt x="1793316" y="917295"/>
                  <a:pt x="1794509" y="920562"/>
                  <a:pt x="1796844" y="922436"/>
                </a:cubicBezTo>
                <a:cubicBezTo>
                  <a:pt x="1799178" y="924311"/>
                  <a:pt x="1802350" y="925214"/>
                  <a:pt x="1806359" y="925144"/>
                </a:cubicBezTo>
                <a:cubicBezTo>
                  <a:pt x="1808239" y="925118"/>
                  <a:pt x="1809814" y="925017"/>
                  <a:pt x="1811084" y="924839"/>
                </a:cubicBezTo>
                <a:cubicBezTo>
                  <a:pt x="1812354" y="924661"/>
                  <a:pt x="1813014" y="924559"/>
                  <a:pt x="1813065" y="924534"/>
                </a:cubicBezTo>
                <a:lnTo>
                  <a:pt x="1807579" y="953453"/>
                </a:lnTo>
                <a:cubicBezTo>
                  <a:pt x="1807610" y="953491"/>
                  <a:pt x="1806329" y="953644"/>
                  <a:pt x="1803734" y="953910"/>
                </a:cubicBezTo>
                <a:cubicBezTo>
                  <a:pt x="1801139" y="954176"/>
                  <a:pt x="1797040" y="954329"/>
                  <a:pt x="1791439" y="954367"/>
                </a:cubicBezTo>
                <a:cubicBezTo>
                  <a:pt x="1782620" y="954626"/>
                  <a:pt x="1774752" y="952965"/>
                  <a:pt x="1767832" y="949382"/>
                </a:cubicBezTo>
                <a:cubicBezTo>
                  <a:pt x="1760913" y="945800"/>
                  <a:pt x="1756697" y="938736"/>
                  <a:pt x="1755185" y="928192"/>
                </a:cubicBezTo>
                <a:lnTo>
                  <a:pt x="1754575" y="928192"/>
                </a:lnTo>
                <a:cubicBezTo>
                  <a:pt x="1754641" y="928549"/>
                  <a:pt x="1752611" y="931048"/>
                  <a:pt x="1748487" y="935689"/>
                </a:cubicBezTo>
                <a:cubicBezTo>
                  <a:pt x="1744362" y="940330"/>
                  <a:pt x="1738357" y="944971"/>
                  <a:pt x="1730472" y="949612"/>
                </a:cubicBezTo>
                <a:cubicBezTo>
                  <a:pt x="1722586" y="954254"/>
                  <a:pt x="1713034" y="956753"/>
                  <a:pt x="1701816" y="957110"/>
                </a:cubicBezTo>
                <a:cubicBezTo>
                  <a:pt x="1689568" y="957104"/>
                  <a:pt x="1679187" y="953767"/>
                  <a:pt x="1670673" y="947100"/>
                </a:cubicBezTo>
                <a:cubicBezTo>
                  <a:pt x="1662159" y="940432"/>
                  <a:pt x="1657718" y="930469"/>
                  <a:pt x="1657350" y="917210"/>
                </a:cubicBezTo>
                <a:cubicBezTo>
                  <a:pt x="1657565" y="905454"/>
                  <a:pt x="1661001" y="895698"/>
                  <a:pt x="1667657" y="887941"/>
                </a:cubicBezTo>
                <a:cubicBezTo>
                  <a:pt x="1674314" y="880184"/>
                  <a:pt x="1682902" y="874078"/>
                  <a:pt x="1693421" y="869623"/>
                </a:cubicBezTo>
                <a:cubicBezTo>
                  <a:pt x="1703940" y="865168"/>
                  <a:pt x="1715101" y="862016"/>
                  <a:pt x="1726904" y="860166"/>
                </a:cubicBezTo>
                <a:cubicBezTo>
                  <a:pt x="1738707" y="858316"/>
                  <a:pt x="1749862" y="857420"/>
                  <a:pt x="1760369" y="857478"/>
                </a:cubicBezTo>
                <a:lnTo>
                  <a:pt x="1765858" y="857478"/>
                </a:lnTo>
                <a:cubicBezTo>
                  <a:pt x="1765935" y="857211"/>
                  <a:pt x="1766240" y="855609"/>
                  <a:pt x="1766773" y="852672"/>
                </a:cubicBezTo>
                <a:cubicBezTo>
                  <a:pt x="1767307" y="849735"/>
                  <a:pt x="1767612" y="847065"/>
                  <a:pt x="1767688" y="844661"/>
                </a:cubicBezTo>
                <a:cubicBezTo>
                  <a:pt x="1767669" y="838520"/>
                  <a:pt x="1765572" y="833790"/>
                  <a:pt x="1761398" y="830471"/>
                </a:cubicBezTo>
                <a:cubicBezTo>
                  <a:pt x="1757224" y="827153"/>
                  <a:pt x="1751087" y="825474"/>
                  <a:pt x="1742986" y="825436"/>
                </a:cubicBezTo>
                <a:cubicBezTo>
                  <a:pt x="1735214" y="825613"/>
                  <a:pt x="1727819" y="826853"/>
                  <a:pt x="1720803" y="829155"/>
                </a:cubicBezTo>
                <a:cubicBezTo>
                  <a:pt x="1713787" y="831456"/>
                  <a:pt x="1708042" y="833758"/>
                  <a:pt x="1703567" y="836060"/>
                </a:cubicBezTo>
                <a:cubicBezTo>
                  <a:pt x="1699092" y="838362"/>
                  <a:pt x="1696781" y="839602"/>
                  <a:pt x="1696632" y="839779"/>
                </a:cubicBezTo>
                <a:lnTo>
                  <a:pt x="1687800" y="811128"/>
                </a:lnTo>
                <a:cubicBezTo>
                  <a:pt x="1687951" y="810921"/>
                  <a:pt x="1690867" y="809474"/>
                  <a:pt x="1696550" y="806787"/>
                </a:cubicBezTo>
                <a:cubicBezTo>
                  <a:pt x="1702234" y="804100"/>
                  <a:pt x="1709780" y="801413"/>
                  <a:pt x="1719191" y="798725"/>
                </a:cubicBezTo>
                <a:cubicBezTo>
                  <a:pt x="1728601" y="796038"/>
                  <a:pt x="1738973" y="794591"/>
                  <a:pt x="1750305" y="794385"/>
                </a:cubicBezTo>
                <a:close/>
                <a:moveTo>
                  <a:pt x="1215691" y="794385"/>
                </a:moveTo>
                <a:cubicBezTo>
                  <a:pt x="1224654" y="794360"/>
                  <a:pt x="1233295" y="795559"/>
                  <a:pt x="1241616" y="797982"/>
                </a:cubicBezTo>
                <a:cubicBezTo>
                  <a:pt x="1249936" y="800404"/>
                  <a:pt x="1256547" y="804197"/>
                  <a:pt x="1261449" y="809360"/>
                </a:cubicBezTo>
                <a:cubicBezTo>
                  <a:pt x="1266351" y="814523"/>
                  <a:pt x="1268156" y="821203"/>
                  <a:pt x="1266863" y="829401"/>
                </a:cubicBezTo>
                <a:lnTo>
                  <a:pt x="1263511" y="846476"/>
                </a:lnTo>
                <a:lnTo>
                  <a:pt x="1230314" y="846476"/>
                </a:lnTo>
                <a:lnTo>
                  <a:pt x="1231837" y="837329"/>
                </a:lnTo>
                <a:cubicBezTo>
                  <a:pt x="1232313" y="832139"/>
                  <a:pt x="1230142" y="828721"/>
                  <a:pt x="1225326" y="827076"/>
                </a:cubicBezTo>
                <a:cubicBezTo>
                  <a:pt x="1220509" y="825430"/>
                  <a:pt x="1215670" y="824680"/>
                  <a:pt x="1210809" y="824826"/>
                </a:cubicBezTo>
                <a:cubicBezTo>
                  <a:pt x="1203016" y="824827"/>
                  <a:pt x="1196633" y="826199"/>
                  <a:pt x="1191662" y="828943"/>
                </a:cubicBezTo>
                <a:cubicBezTo>
                  <a:pt x="1186691" y="831688"/>
                  <a:pt x="1184123" y="835804"/>
                  <a:pt x="1183958" y="841292"/>
                </a:cubicBezTo>
                <a:cubicBezTo>
                  <a:pt x="1184339" y="847676"/>
                  <a:pt x="1188149" y="852480"/>
                  <a:pt x="1195388" y="855704"/>
                </a:cubicBezTo>
                <a:cubicBezTo>
                  <a:pt x="1202627" y="858929"/>
                  <a:pt x="1211009" y="862065"/>
                  <a:pt x="1220534" y="865114"/>
                </a:cubicBezTo>
                <a:cubicBezTo>
                  <a:pt x="1230059" y="868162"/>
                  <a:pt x="1238441" y="872613"/>
                  <a:pt x="1245680" y="878468"/>
                </a:cubicBezTo>
                <a:cubicBezTo>
                  <a:pt x="1252919" y="884322"/>
                  <a:pt x="1256729" y="893071"/>
                  <a:pt x="1257110" y="904714"/>
                </a:cubicBezTo>
                <a:cubicBezTo>
                  <a:pt x="1256737" y="920764"/>
                  <a:pt x="1249946" y="933459"/>
                  <a:pt x="1236738" y="942798"/>
                </a:cubicBezTo>
                <a:cubicBezTo>
                  <a:pt x="1223529" y="952137"/>
                  <a:pt x="1206139" y="956908"/>
                  <a:pt x="1184568" y="957110"/>
                </a:cubicBezTo>
                <a:cubicBezTo>
                  <a:pt x="1175395" y="957166"/>
                  <a:pt x="1165961" y="955903"/>
                  <a:pt x="1156265" y="953321"/>
                </a:cubicBezTo>
                <a:cubicBezTo>
                  <a:pt x="1146570" y="950738"/>
                  <a:pt x="1138668" y="946498"/>
                  <a:pt x="1132560" y="940599"/>
                </a:cubicBezTo>
                <a:cubicBezTo>
                  <a:pt x="1126451" y="934700"/>
                  <a:pt x="1124191" y="926804"/>
                  <a:pt x="1125779" y="916911"/>
                </a:cubicBezTo>
                <a:lnTo>
                  <a:pt x="1128827" y="901665"/>
                </a:lnTo>
                <a:lnTo>
                  <a:pt x="1161730" y="901665"/>
                </a:lnTo>
                <a:lnTo>
                  <a:pt x="1160207" y="909593"/>
                </a:lnTo>
                <a:cubicBezTo>
                  <a:pt x="1159405" y="914511"/>
                  <a:pt x="1160672" y="918226"/>
                  <a:pt x="1164008" y="920739"/>
                </a:cubicBezTo>
                <a:cubicBezTo>
                  <a:pt x="1167345" y="923252"/>
                  <a:pt x="1171477" y="924934"/>
                  <a:pt x="1176405" y="925787"/>
                </a:cubicBezTo>
                <a:cubicBezTo>
                  <a:pt x="1181334" y="926639"/>
                  <a:pt x="1185783" y="927035"/>
                  <a:pt x="1189755" y="926973"/>
                </a:cubicBezTo>
                <a:cubicBezTo>
                  <a:pt x="1198852" y="926890"/>
                  <a:pt x="1205984" y="925226"/>
                  <a:pt x="1211152" y="921980"/>
                </a:cubicBezTo>
                <a:cubicBezTo>
                  <a:pt x="1216321" y="918734"/>
                  <a:pt x="1218952" y="914401"/>
                  <a:pt x="1219048" y="908983"/>
                </a:cubicBezTo>
                <a:cubicBezTo>
                  <a:pt x="1218668" y="902816"/>
                  <a:pt x="1214874" y="898074"/>
                  <a:pt x="1207665" y="894757"/>
                </a:cubicBezTo>
                <a:cubicBezTo>
                  <a:pt x="1200457" y="891439"/>
                  <a:pt x="1192110" y="888127"/>
                  <a:pt x="1182624" y="884819"/>
                </a:cubicBezTo>
                <a:cubicBezTo>
                  <a:pt x="1173139" y="881511"/>
                  <a:pt x="1164792" y="876788"/>
                  <a:pt x="1157583" y="870650"/>
                </a:cubicBezTo>
                <a:cubicBezTo>
                  <a:pt x="1150374" y="864512"/>
                  <a:pt x="1146580" y="855539"/>
                  <a:pt x="1146201" y="843732"/>
                </a:cubicBezTo>
                <a:cubicBezTo>
                  <a:pt x="1146415" y="832475"/>
                  <a:pt x="1149844" y="823200"/>
                  <a:pt x="1156488" y="815906"/>
                </a:cubicBezTo>
                <a:cubicBezTo>
                  <a:pt x="1163133" y="808613"/>
                  <a:pt x="1171709" y="803198"/>
                  <a:pt x="1182218" y="799662"/>
                </a:cubicBezTo>
                <a:cubicBezTo>
                  <a:pt x="1192727" y="796127"/>
                  <a:pt x="1203885" y="794368"/>
                  <a:pt x="1215691" y="794385"/>
                </a:cubicBezTo>
                <a:close/>
                <a:moveTo>
                  <a:pt x="1051548" y="794385"/>
                </a:moveTo>
                <a:cubicBezTo>
                  <a:pt x="1072258" y="794681"/>
                  <a:pt x="1087747" y="800176"/>
                  <a:pt x="1098015" y="810869"/>
                </a:cubicBezTo>
                <a:cubicBezTo>
                  <a:pt x="1108283" y="821563"/>
                  <a:pt x="1113410" y="835675"/>
                  <a:pt x="1113397" y="853205"/>
                </a:cubicBezTo>
                <a:cubicBezTo>
                  <a:pt x="1113181" y="860236"/>
                  <a:pt x="1112318" y="866580"/>
                  <a:pt x="1110808" y="872236"/>
                </a:cubicBezTo>
                <a:cubicBezTo>
                  <a:pt x="1109298" y="877892"/>
                  <a:pt x="1108436" y="880885"/>
                  <a:pt x="1108220" y="881214"/>
                </a:cubicBezTo>
                <a:lnTo>
                  <a:pt x="1001231" y="881214"/>
                </a:lnTo>
                <a:cubicBezTo>
                  <a:pt x="1001193" y="881278"/>
                  <a:pt x="1001040" y="882066"/>
                  <a:pt x="1000773" y="883579"/>
                </a:cubicBezTo>
                <a:cubicBezTo>
                  <a:pt x="1000506" y="885091"/>
                  <a:pt x="1000354" y="886947"/>
                  <a:pt x="1000316" y="889146"/>
                </a:cubicBezTo>
                <a:cubicBezTo>
                  <a:pt x="1000398" y="899563"/>
                  <a:pt x="1003816" y="908016"/>
                  <a:pt x="1010570" y="914505"/>
                </a:cubicBezTo>
                <a:cubicBezTo>
                  <a:pt x="1017323" y="920994"/>
                  <a:pt x="1026917" y="924337"/>
                  <a:pt x="1039350" y="924534"/>
                </a:cubicBezTo>
                <a:cubicBezTo>
                  <a:pt x="1047817" y="924323"/>
                  <a:pt x="1055684" y="922847"/>
                  <a:pt x="1062951" y="920105"/>
                </a:cubicBezTo>
                <a:cubicBezTo>
                  <a:pt x="1070218" y="917363"/>
                  <a:pt x="1076096" y="914621"/>
                  <a:pt x="1080584" y="911879"/>
                </a:cubicBezTo>
                <a:cubicBezTo>
                  <a:pt x="1085073" y="909138"/>
                  <a:pt x="1087383" y="907661"/>
                  <a:pt x="1087514" y="907450"/>
                </a:cubicBezTo>
                <a:lnTo>
                  <a:pt x="1097867" y="936712"/>
                </a:lnTo>
                <a:cubicBezTo>
                  <a:pt x="1097747" y="936964"/>
                  <a:pt x="1095009" y="938727"/>
                  <a:pt x="1089653" y="942000"/>
                </a:cubicBezTo>
                <a:cubicBezTo>
                  <a:pt x="1084298" y="945274"/>
                  <a:pt x="1077044" y="948548"/>
                  <a:pt x="1067894" y="951821"/>
                </a:cubicBezTo>
                <a:cubicBezTo>
                  <a:pt x="1058743" y="955095"/>
                  <a:pt x="1048415" y="956858"/>
                  <a:pt x="1036910" y="957110"/>
                </a:cubicBezTo>
                <a:cubicBezTo>
                  <a:pt x="1012556" y="956674"/>
                  <a:pt x="993902" y="950239"/>
                  <a:pt x="980949" y="937807"/>
                </a:cubicBezTo>
                <a:cubicBezTo>
                  <a:pt x="967995" y="925374"/>
                  <a:pt x="961459" y="909561"/>
                  <a:pt x="961339" y="890366"/>
                </a:cubicBezTo>
                <a:cubicBezTo>
                  <a:pt x="961493" y="872583"/>
                  <a:pt x="965449" y="856478"/>
                  <a:pt x="973207" y="842050"/>
                </a:cubicBezTo>
                <a:cubicBezTo>
                  <a:pt x="980964" y="827622"/>
                  <a:pt x="991602" y="816122"/>
                  <a:pt x="1005120" y="807552"/>
                </a:cubicBezTo>
                <a:cubicBezTo>
                  <a:pt x="1018638" y="798983"/>
                  <a:pt x="1034114" y="794593"/>
                  <a:pt x="1051548" y="794385"/>
                </a:cubicBezTo>
                <a:close/>
                <a:moveTo>
                  <a:pt x="765798" y="794385"/>
                </a:moveTo>
                <a:cubicBezTo>
                  <a:pt x="786508" y="794681"/>
                  <a:pt x="801997" y="800176"/>
                  <a:pt x="812265" y="810869"/>
                </a:cubicBezTo>
                <a:cubicBezTo>
                  <a:pt x="822533" y="821563"/>
                  <a:pt x="827660" y="835675"/>
                  <a:pt x="827647" y="853205"/>
                </a:cubicBezTo>
                <a:cubicBezTo>
                  <a:pt x="827431" y="860236"/>
                  <a:pt x="826568" y="866580"/>
                  <a:pt x="825058" y="872236"/>
                </a:cubicBezTo>
                <a:cubicBezTo>
                  <a:pt x="823548" y="877892"/>
                  <a:pt x="822686" y="880885"/>
                  <a:pt x="822470" y="881214"/>
                </a:cubicBezTo>
                <a:lnTo>
                  <a:pt x="715481" y="881214"/>
                </a:lnTo>
                <a:cubicBezTo>
                  <a:pt x="715443" y="881278"/>
                  <a:pt x="715290" y="882066"/>
                  <a:pt x="715023" y="883579"/>
                </a:cubicBezTo>
                <a:cubicBezTo>
                  <a:pt x="714756" y="885091"/>
                  <a:pt x="714604" y="886947"/>
                  <a:pt x="714566" y="889146"/>
                </a:cubicBezTo>
                <a:cubicBezTo>
                  <a:pt x="714648" y="899563"/>
                  <a:pt x="718066" y="908016"/>
                  <a:pt x="724820" y="914505"/>
                </a:cubicBezTo>
                <a:cubicBezTo>
                  <a:pt x="731573" y="920994"/>
                  <a:pt x="741167" y="924337"/>
                  <a:pt x="753600" y="924534"/>
                </a:cubicBezTo>
                <a:cubicBezTo>
                  <a:pt x="762067" y="924323"/>
                  <a:pt x="769934" y="922847"/>
                  <a:pt x="777201" y="920105"/>
                </a:cubicBezTo>
                <a:cubicBezTo>
                  <a:pt x="784468" y="917363"/>
                  <a:pt x="790346" y="914621"/>
                  <a:pt x="794834" y="911879"/>
                </a:cubicBezTo>
                <a:cubicBezTo>
                  <a:pt x="799323" y="909138"/>
                  <a:pt x="801633" y="907661"/>
                  <a:pt x="801764" y="907450"/>
                </a:cubicBezTo>
                <a:lnTo>
                  <a:pt x="812117" y="936712"/>
                </a:lnTo>
                <a:cubicBezTo>
                  <a:pt x="811997" y="936964"/>
                  <a:pt x="809259" y="938727"/>
                  <a:pt x="803903" y="942000"/>
                </a:cubicBezTo>
                <a:cubicBezTo>
                  <a:pt x="798548" y="945274"/>
                  <a:pt x="791294" y="948548"/>
                  <a:pt x="782144" y="951821"/>
                </a:cubicBezTo>
                <a:cubicBezTo>
                  <a:pt x="772993" y="955095"/>
                  <a:pt x="762665" y="956858"/>
                  <a:pt x="751160" y="957110"/>
                </a:cubicBezTo>
                <a:cubicBezTo>
                  <a:pt x="726806" y="956674"/>
                  <a:pt x="708152" y="950239"/>
                  <a:pt x="695199" y="937807"/>
                </a:cubicBezTo>
                <a:cubicBezTo>
                  <a:pt x="682245" y="925374"/>
                  <a:pt x="675709" y="909561"/>
                  <a:pt x="675589" y="890366"/>
                </a:cubicBezTo>
                <a:cubicBezTo>
                  <a:pt x="675743" y="872583"/>
                  <a:pt x="679699" y="856478"/>
                  <a:pt x="687457" y="842050"/>
                </a:cubicBezTo>
                <a:cubicBezTo>
                  <a:pt x="695214" y="827622"/>
                  <a:pt x="705852" y="816122"/>
                  <a:pt x="719370" y="807552"/>
                </a:cubicBezTo>
                <a:cubicBezTo>
                  <a:pt x="732888" y="798983"/>
                  <a:pt x="748364" y="794593"/>
                  <a:pt x="765798" y="794385"/>
                </a:cubicBezTo>
                <a:close/>
                <a:moveTo>
                  <a:pt x="397755" y="794385"/>
                </a:moveTo>
                <a:cubicBezTo>
                  <a:pt x="407079" y="794315"/>
                  <a:pt x="415961" y="795740"/>
                  <a:pt x="424400" y="798659"/>
                </a:cubicBezTo>
                <a:cubicBezTo>
                  <a:pt x="432840" y="801579"/>
                  <a:pt x="439755" y="806411"/>
                  <a:pt x="445147" y="813157"/>
                </a:cubicBezTo>
                <a:cubicBezTo>
                  <a:pt x="450538" y="819903"/>
                  <a:pt x="453324" y="828980"/>
                  <a:pt x="453504" y="840389"/>
                </a:cubicBezTo>
                <a:cubicBezTo>
                  <a:pt x="453347" y="846700"/>
                  <a:pt x="452241" y="854616"/>
                  <a:pt x="450189" y="864138"/>
                </a:cubicBezTo>
                <a:cubicBezTo>
                  <a:pt x="448136" y="873660"/>
                  <a:pt x="446084" y="882927"/>
                  <a:pt x="444031" y="891940"/>
                </a:cubicBezTo>
                <a:cubicBezTo>
                  <a:pt x="441979" y="900953"/>
                  <a:pt x="440873" y="907852"/>
                  <a:pt x="440716" y="912636"/>
                </a:cubicBezTo>
                <a:cubicBezTo>
                  <a:pt x="440766" y="917295"/>
                  <a:pt x="441959" y="920562"/>
                  <a:pt x="444293" y="922436"/>
                </a:cubicBezTo>
                <a:cubicBezTo>
                  <a:pt x="446628" y="924311"/>
                  <a:pt x="449800" y="925214"/>
                  <a:pt x="453809" y="925144"/>
                </a:cubicBezTo>
                <a:cubicBezTo>
                  <a:pt x="455689" y="925118"/>
                  <a:pt x="457264" y="925017"/>
                  <a:pt x="458534" y="924839"/>
                </a:cubicBezTo>
                <a:cubicBezTo>
                  <a:pt x="459804" y="924661"/>
                  <a:pt x="460464" y="924559"/>
                  <a:pt x="460515" y="924534"/>
                </a:cubicBezTo>
                <a:lnTo>
                  <a:pt x="455028" y="953453"/>
                </a:lnTo>
                <a:cubicBezTo>
                  <a:pt x="455060" y="953491"/>
                  <a:pt x="453778" y="953644"/>
                  <a:pt x="451183" y="953910"/>
                </a:cubicBezTo>
                <a:cubicBezTo>
                  <a:pt x="448588" y="954176"/>
                  <a:pt x="444490" y="954329"/>
                  <a:pt x="438889" y="954367"/>
                </a:cubicBezTo>
                <a:cubicBezTo>
                  <a:pt x="430070" y="954626"/>
                  <a:pt x="422202" y="952965"/>
                  <a:pt x="415282" y="949382"/>
                </a:cubicBezTo>
                <a:cubicBezTo>
                  <a:pt x="408363" y="945800"/>
                  <a:pt x="404147" y="938736"/>
                  <a:pt x="402635" y="928192"/>
                </a:cubicBezTo>
                <a:lnTo>
                  <a:pt x="402025" y="928192"/>
                </a:lnTo>
                <a:cubicBezTo>
                  <a:pt x="402091" y="928549"/>
                  <a:pt x="400061" y="931048"/>
                  <a:pt x="395937" y="935689"/>
                </a:cubicBezTo>
                <a:cubicBezTo>
                  <a:pt x="391812" y="940330"/>
                  <a:pt x="385807" y="944971"/>
                  <a:pt x="377921" y="949612"/>
                </a:cubicBezTo>
                <a:cubicBezTo>
                  <a:pt x="370036" y="954254"/>
                  <a:pt x="360484" y="956753"/>
                  <a:pt x="349266" y="957110"/>
                </a:cubicBezTo>
                <a:cubicBezTo>
                  <a:pt x="337018" y="957104"/>
                  <a:pt x="326637" y="953767"/>
                  <a:pt x="318123" y="947100"/>
                </a:cubicBezTo>
                <a:cubicBezTo>
                  <a:pt x="309609" y="940432"/>
                  <a:pt x="305168" y="930469"/>
                  <a:pt x="304800" y="917210"/>
                </a:cubicBezTo>
                <a:cubicBezTo>
                  <a:pt x="305015" y="905454"/>
                  <a:pt x="308451" y="895698"/>
                  <a:pt x="315107" y="887941"/>
                </a:cubicBezTo>
                <a:cubicBezTo>
                  <a:pt x="321764" y="880184"/>
                  <a:pt x="330352" y="874078"/>
                  <a:pt x="340871" y="869623"/>
                </a:cubicBezTo>
                <a:cubicBezTo>
                  <a:pt x="351390" y="865168"/>
                  <a:pt x="362551" y="862016"/>
                  <a:pt x="374354" y="860166"/>
                </a:cubicBezTo>
                <a:cubicBezTo>
                  <a:pt x="386156" y="858316"/>
                  <a:pt x="397312" y="857420"/>
                  <a:pt x="407819" y="857478"/>
                </a:cubicBezTo>
                <a:lnTo>
                  <a:pt x="413308" y="857478"/>
                </a:lnTo>
                <a:cubicBezTo>
                  <a:pt x="413385" y="857211"/>
                  <a:pt x="413689" y="855609"/>
                  <a:pt x="414223" y="852672"/>
                </a:cubicBezTo>
                <a:cubicBezTo>
                  <a:pt x="414757" y="849735"/>
                  <a:pt x="415062" y="847065"/>
                  <a:pt x="415138" y="844661"/>
                </a:cubicBezTo>
                <a:cubicBezTo>
                  <a:pt x="415119" y="838520"/>
                  <a:pt x="413022" y="833790"/>
                  <a:pt x="408848" y="830471"/>
                </a:cubicBezTo>
                <a:cubicBezTo>
                  <a:pt x="404674" y="827153"/>
                  <a:pt x="398537" y="825474"/>
                  <a:pt x="390436" y="825436"/>
                </a:cubicBezTo>
                <a:cubicBezTo>
                  <a:pt x="382663" y="825613"/>
                  <a:pt x="375269" y="826853"/>
                  <a:pt x="368253" y="829155"/>
                </a:cubicBezTo>
                <a:cubicBezTo>
                  <a:pt x="361237" y="831456"/>
                  <a:pt x="355491" y="833758"/>
                  <a:pt x="351017" y="836060"/>
                </a:cubicBezTo>
                <a:cubicBezTo>
                  <a:pt x="346542" y="838362"/>
                  <a:pt x="344230" y="839602"/>
                  <a:pt x="344082" y="839779"/>
                </a:cubicBezTo>
                <a:lnTo>
                  <a:pt x="335250" y="811128"/>
                </a:lnTo>
                <a:cubicBezTo>
                  <a:pt x="335400" y="810921"/>
                  <a:pt x="338317" y="809474"/>
                  <a:pt x="344000" y="806787"/>
                </a:cubicBezTo>
                <a:cubicBezTo>
                  <a:pt x="349684" y="804100"/>
                  <a:pt x="357230" y="801413"/>
                  <a:pt x="366641" y="798725"/>
                </a:cubicBezTo>
                <a:cubicBezTo>
                  <a:pt x="376051" y="796038"/>
                  <a:pt x="386423" y="794591"/>
                  <a:pt x="397755" y="794385"/>
                </a:cubicBezTo>
                <a:close/>
                <a:moveTo>
                  <a:pt x="1396032" y="755675"/>
                </a:moveTo>
                <a:lnTo>
                  <a:pt x="1433208" y="755675"/>
                </a:lnTo>
                <a:lnTo>
                  <a:pt x="1424978" y="798042"/>
                </a:lnTo>
                <a:lnTo>
                  <a:pt x="1460640" y="798042"/>
                </a:lnTo>
                <a:lnTo>
                  <a:pt x="1455154" y="826960"/>
                </a:lnTo>
                <a:lnTo>
                  <a:pt x="1419492" y="826960"/>
                </a:lnTo>
                <a:lnTo>
                  <a:pt x="1406995" y="892213"/>
                </a:lnTo>
                <a:cubicBezTo>
                  <a:pt x="1406690" y="894093"/>
                  <a:pt x="1406462" y="895974"/>
                  <a:pt x="1406309" y="897854"/>
                </a:cubicBezTo>
                <a:cubicBezTo>
                  <a:pt x="1406157" y="899734"/>
                  <a:pt x="1406081" y="901310"/>
                  <a:pt x="1406081" y="902580"/>
                </a:cubicBezTo>
                <a:cubicBezTo>
                  <a:pt x="1406392" y="911328"/>
                  <a:pt x="1409046" y="917083"/>
                  <a:pt x="1414044" y="919846"/>
                </a:cubicBezTo>
                <a:cubicBezTo>
                  <a:pt x="1419041" y="922610"/>
                  <a:pt x="1424515" y="923868"/>
                  <a:pt x="1430465" y="923620"/>
                </a:cubicBezTo>
                <a:cubicBezTo>
                  <a:pt x="1432954" y="923594"/>
                  <a:pt x="1434986" y="923493"/>
                  <a:pt x="1436561" y="923315"/>
                </a:cubicBezTo>
                <a:cubicBezTo>
                  <a:pt x="1438136" y="923137"/>
                  <a:pt x="1438948" y="923035"/>
                  <a:pt x="1438999" y="923010"/>
                </a:cubicBezTo>
                <a:lnTo>
                  <a:pt x="1432903" y="954063"/>
                </a:lnTo>
                <a:cubicBezTo>
                  <a:pt x="1432757" y="954101"/>
                  <a:pt x="1431525" y="954253"/>
                  <a:pt x="1429207" y="954519"/>
                </a:cubicBezTo>
                <a:cubicBezTo>
                  <a:pt x="1426890" y="954786"/>
                  <a:pt x="1424362" y="954938"/>
                  <a:pt x="1421626" y="954976"/>
                </a:cubicBezTo>
                <a:cubicBezTo>
                  <a:pt x="1412121" y="955065"/>
                  <a:pt x="1403204" y="953670"/>
                  <a:pt x="1394875" y="950792"/>
                </a:cubicBezTo>
                <a:cubicBezTo>
                  <a:pt x="1386546" y="947914"/>
                  <a:pt x="1379774" y="943022"/>
                  <a:pt x="1374559" y="936116"/>
                </a:cubicBezTo>
                <a:cubicBezTo>
                  <a:pt x="1369345" y="929211"/>
                  <a:pt x="1366657" y="919760"/>
                  <a:pt x="1366495" y="907764"/>
                </a:cubicBezTo>
                <a:cubicBezTo>
                  <a:pt x="1366501" y="905623"/>
                  <a:pt x="1366641" y="903349"/>
                  <a:pt x="1366914" y="900941"/>
                </a:cubicBezTo>
                <a:cubicBezTo>
                  <a:pt x="1367186" y="898534"/>
                  <a:pt x="1367554" y="896031"/>
                  <a:pt x="1368017" y="893433"/>
                </a:cubicBezTo>
                <a:lnTo>
                  <a:pt x="1381111" y="826960"/>
                </a:lnTo>
                <a:lnTo>
                  <a:pt x="1357046" y="826960"/>
                </a:lnTo>
                <a:lnTo>
                  <a:pt x="1362837" y="798042"/>
                </a:lnTo>
                <a:lnTo>
                  <a:pt x="1387810" y="798042"/>
                </a:lnTo>
                <a:close/>
                <a:moveTo>
                  <a:pt x="891207" y="755675"/>
                </a:moveTo>
                <a:lnTo>
                  <a:pt x="928383" y="755675"/>
                </a:lnTo>
                <a:lnTo>
                  <a:pt x="920153" y="798042"/>
                </a:lnTo>
                <a:lnTo>
                  <a:pt x="955815" y="798042"/>
                </a:lnTo>
                <a:lnTo>
                  <a:pt x="950328" y="826960"/>
                </a:lnTo>
                <a:lnTo>
                  <a:pt x="914667" y="826960"/>
                </a:lnTo>
                <a:lnTo>
                  <a:pt x="902170" y="892213"/>
                </a:lnTo>
                <a:cubicBezTo>
                  <a:pt x="901865" y="894093"/>
                  <a:pt x="901637" y="895974"/>
                  <a:pt x="901484" y="897854"/>
                </a:cubicBezTo>
                <a:cubicBezTo>
                  <a:pt x="901332" y="899734"/>
                  <a:pt x="901256" y="901310"/>
                  <a:pt x="901256" y="902580"/>
                </a:cubicBezTo>
                <a:cubicBezTo>
                  <a:pt x="901567" y="911328"/>
                  <a:pt x="904221" y="917083"/>
                  <a:pt x="909219" y="919846"/>
                </a:cubicBezTo>
                <a:cubicBezTo>
                  <a:pt x="914216" y="922610"/>
                  <a:pt x="919690" y="923868"/>
                  <a:pt x="925640" y="923620"/>
                </a:cubicBezTo>
                <a:cubicBezTo>
                  <a:pt x="928129" y="923594"/>
                  <a:pt x="930161" y="923493"/>
                  <a:pt x="931736" y="923315"/>
                </a:cubicBezTo>
                <a:cubicBezTo>
                  <a:pt x="933311" y="923137"/>
                  <a:pt x="934123" y="923035"/>
                  <a:pt x="934174" y="923010"/>
                </a:cubicBezTo>
                <a:lnTo>
                  <a:pt x="928078" y="954063"/>
                </a:lnTo>
                <a:cubicBezTo>
                  <a:pt x="927932" y="954101"/>
                  <a:pt x="926700" y="954253"/>
                  <a:pt x="924382" y="954519"/>
                </a:cubicBezTo>
                <a:cubicBezTo>
                  <a:pt x="922065" y="954786"/>
                  <a:pt x="919537" y="954938"/>
                  <a:pt x="916801" y="954976"/>
                </a:cubicBezTo>
                <a:cubicBezTo>
                  <a:pt x="907296" y="955065"/>
                  <a:pt x="898379" y="953670"/>
                  <a:pt x="890050" y="950792"/>
                </a:cubicBezTo>
                <a:cubicBezTo>
                  <a:pt x="881721" y="947914"/>
                  <a:pt x="874949" y="943022"/>
                  <a:pt x="869734" y="936116"/>
                </a:cubicBezTo>
                <a:cubicBezTo>
                  <a:pt x="864519" y="929211"/>
                  <a:pt x="861831" y="919760"/>
                  <a:pt x="861670" y="907764"/>
                </a:cubicBezTo>
                <a:cubicBezTo>
                  <a:pt x="861676" y="905623"/>
                  <a:pt x="861816" y="903349"/>
                  <a:pt x="862088" y="900941"/>
                </a:cubicBezTo>
                <a:cubicBezTo>
                  <a:pt x="862361" y="898534"/>
                  <a:pt x="862729" y="896031"/>
                  <a:pt x="863192" y="893433"/>
                </a:cubicBezTo>
                <a:lnTo>
                  <a:pt x="876286" y="826960"/>
                </a:lnTo>
                <a:lnTo>
                  <a:pt x="852221" y="826960"/>
                </a:lnTo>
                <a:lnTo>
                  <a:pt x="858012" y="798042"/>
                </a:lnTo>
                <a:lnTo>
                  <a:pt x="882985" y="798042"/>
                </a:lnTo>
                <a:close/>
                <a:moveTo>
                  <a:pt x="1484148" y="737082"/>
                </a:moveTo>
                <a:lnTo>
                  <a:pt x="1546327" y="737082"/>
                </a:lnTo>
                <a:lnTo>
                  <a:pt x="1531696" y="813262"/>
                </a:lnTo>
                <a:cubicBezTo>
                  <a:pt x="1530865" y="817017"/>
                  <a:pt x="1530014" y="820163"/>
                  <a:pt x="1529144" y="822700"/>
                </a:cubicBezTo>
                <a:cubicBezTo>
                  <a:pt x="1528274" y="825238"/>
                  <a:pt x="1527804" y="826557"/>
                  <a:pt x="1527734" y="826659"/>
                </a:cubicBezTo>
                <a:lnTo>
                  <a:pt x="1528344" y="826659"/>
                </a:lnTo>
                <a:cubicBezTo>
                  <a:pt x="1529290" y="824535"/>
                  <a:pt x="1532240" y="820934"/>
                  <a:pt x="1537194" y="815856"/>
                </a:cubicBezTo>
                <a:cubicBezTo>
                  <a:pt x="1542148" y="810777"/>
                  <a:pt x="1548914" y="806003"/>
                  <a:pt x="1557492" y="801534"/>
                </a:cubicBezTo>
                <a:cubicBezTo>
                  <a:pt x="1566069" y="797065"/>
                  <a:pt x="1576267" y="794682"/>
                  <a:pt x="1588085" y="794385"/>
                </a:cubicBezTo>
                <a:cubicBezTo>
                  <a:pt x="1601663" y="794403"/>
                  <a:pt x="1612423" y="797943"/>
                  <a:pt x="1620366" y="805004"/>
                </a:cubicBezTo>
                <a:cubicBezTo>
                  <a:pt x="1628309" y="812065"/>
                  <a:pt x="1632370" y="822533"/>
                  <a:pt x="1632547" y="836409"/>
                </a:cubicBezTo>
                <a:cubicBezTo>
                  <a:pt x="1632393" y="843079"/>
                  <a:pt x="1631314" y="851583"/>
                  <a:pt x="1629310" y="861923"/>
                </a:cubicBezTo>
                <a:cubicBezTo>
                  <a:pt x="1627306" y="872263"/>
                  <a:pt x="1625301" y="882215"/>
                  <a:pt x="1623296" y="891779"/>
                </a:cubicBezTo>
                <a:cubicBezTo>
                  <a:pt x="1621290" y="901344"/>
                  <a:pt x="1620208" y="908298"/>
                  <a:pt x="1620050" y="912642"/>
                </a:cubicBezTo>
                <a:cubicBezTo>
                  <a:pt x="1620082" y="917432"/>
                  <a:pt x="1621238" y="920735"/>
                  <a:pt x="1623517" y="922552"/>
                </a:cubicBezTo>
                <a:cubicBezTo>
                  <a:pt x="1625797" y="924369"/>
                  <a:pt x="1629010" y="925233"/>
                  <a:pt x="1633157" y="925144"/>
                </a:cubicBezTo>
                <a:cubicBezTo>
                  <a:pt x="1634890" y="925118"/>
                  <a:pt x="1636376" y="925017"/>
                  <a:pt x="1637615" y="924839"/>
                </a:cubicBezTo>
                <a:cubicBezTo>
                  <a:pt x="1638853" y="924661"/>
                  <a:pt x="1639500" y="924559"/>
                  <a:pt x="1639558" y="924534"/>
                </a:cubicBezTo>
                <a:lnTo>
                  <a:pt x="1634071" y="953453"/>
                </a:lnTo>
                <a:cubicBezTo>
                  <a:pt x="1634027" y="953491"/>
                  <a:pt x="1632668" y="953644"/>
                  <a:pt x="1629995" y="953910"/>
                </a:cubicBezTo>
                <a:cubicBezTo>
                  <a:pt x="1627321" y="954176"/>
                  <a:pt x="1623601" y="954329"/>
                  <a:pt x="1618832" y="954367"/>
                </a:cubicBezTo>
                <a:cubicBezTo>
                  <a:pt x="1613178" y="954513"/>
                  <a:pt x="1607400" y="953916"/>
                  <a:pt x="1601498" y="952574"/>
                </a:cubicBezTo>
                <a:cubicBezTo>
                  <a:pt x="1595596" y="951232"/>
                  <a:pt x="1590607" y="948266"/>
                  <a:pt x="1586532" y="943677"/>
                </a:cubicBezTo>
                <a:cubicBezTo>
                  <a:pt x="1582457" y="939088"/>
                  <a:pt x="1580333" y="931995"/>
                  <a:pt x="1580160" y="922400"/>
                </a:cubicBezTo>
                <a:cubicBezTo>
                  <a:pt x="1580310" y="916651"/>
                  <a:pt x="1581363" y="908870"/>
                  <a:pt x="1583318" y="899056"/>
                </a:cubicBezTo>
                <a:cubicBezTo>
                  <a:pt x="1585273" y="889242"/>
                  <a:pt x="1587229" y="879563"/>
                  <a:pt x="1589186" y="870019"/>
                </a:cubicBezTo>
                <a:cubicBezTo>
                  <a:pt x="1591142" y="860475"/>
                  <a:pt x="1592198" y="853234"/>
                  <a:pt x="1592352" y="848296"/>
                </a:cubicBezTo>
                <a:cubicBezTo>
                  <a:pt x="1592364" y="842454"/>
                  <a:pt x="1590739" y="837908"/>
                  <a:pt x="1587475" y="834656"/>
                </a:cubicBezTo>
                <a:cubicBezTo>
                  <a:pt x="1584211" y="831405"/>
                  <a:pt x="1579233" y="829754"/>
                  <a:pt x="1572540" y="829703"/>
                </a:cubicBezTo>
                <a:cubicBezTo>
                  <a:pt x="1558481" y="830167"/>
                  <a:pt x="1546594" y="835717"/>
                  <a:pt x="1536878" y="846353"/>
                </a:cubicBezTo>
                <a:cubicBezTo>
                  <a:pt x="1527163" y="856989"/>
                  <a:pt x="1520762" y="869931"/>
                  <a:pt x="1517676" y="885177"/>
                </a:cubicBezTo>
                <a:lnTo>
                  <a:pt x="1504265" y="953452"/>
                </a:lnTo>
                <a:lnTo>
                  <a:pt x="1465555" y="953452"/>
                </a:lnTo>
                <a:lnTo>
                  <a:pt x="1501826" y="766000"/>
                </a:lnTo>
                <a:lnTo>
                  <a:pt x="1478661" y="766000"/>
                </a:lnTo>
                <a:close/>
                <a:moveTo>
                  <a:pt x="502463" y="737082"/>
                </a:moveTo>
                <a:lnTo>
                  <a:pt x="564947" y="737082"/>
                </a:lnTo>
                <a:lnTo>
                  <a:pt x="552145" y="802909"/>
                </a:lnTo>
                <a:cubicBezTo>
                  <a:pt x="551326" y="806823"/>
                  <a:pt x="550526" y="810108"/>
                  <a:pt x="549745" y="812766"/>
                </a:cubicBezTo>
                <a:cubicBezTo>
                  <a:pt x="548964" y="815423"/>
                  <a:pt x="548545" y="816806"/>
                  <a:pt x="548488" y="816914"/>
                </a:cubicBezTo>
                <a:lnTo>
                  <a:pt x="549097" y="816914"/>
                </a:lnTo>
                <a:cubicBezTo>
                  <a:pt x="554603" y="810115"/>
                  <a:pt x="561575" y="804685"/>
                  <a:pt x="570014" y="800626"/>
                </a:cubicBezTo>
                <a:cubicBezTo>
                  <a:pt x="578453" y="796567"/>
                  <a:pt x="587331" y="794486"/>
                  <a:pt x="596646" y="794385"/>
                </a:cubicBezTo>
                <a:cubicBezTo>
                  <a:pt x="615357" y="794618"/>
                  <a:pt x="629801" y="800544"/>
                  <a:pt x="639978" y="812163"/>
                </a:cubicBezTo>
                <a:cubicBezTo>
                  <a:pt x="650156" y="823782"/>
                  <a:pt x="655308" y="839691"/>
                  <a:pt x="655434" y="859891"/>
                </a:cubicBezTo>
                <a:cubicBezTo>
                  <a:pt x="655181" y="879234"/>
                  <a:pt x="651019" y="896173"/>
                  <a:pt x="642948" y="910709"/>
                </a:cubicBezTo>
                <a:cubicBezTo>
                  <a:pt x="634877" y="925245"/>
                  <a:pt x="624418" y="936579"/>
                  <a:pt x="611571" y="944712"/>
                </a:cubicBezTo>
                <a:cubicBezTo>
                  <a:pt x="598725" y="952844"/>
                  <a:pt x="585012" y="956977"/>
                  <a:pt x="570433" y="957110"/>
                </a:cubicBezTo>
                <a:cubicBezTo>
                  <a:pt x="560794" y="957129"/>
                  <a:pt x="551879" y="955112"/>
                  <a:pt x="543687" y="951059"/>
                </a:cubicBezTo>
                <a:cubicBezTo>
                  <a:pt x="535496" y="947006"/>
                  <a:pt x="529171" y="940803"/>
                  <a:pt x="524713" y="932450"/>
                </a:cubicBezTo>
                <a:lnTo>
                  <a:pt x="524104" y="932450"/>
                </a:lnTo>
                <a:cubicBezTo>
                  <a:pt x="524116" y="932545"/>
                  <a:pt x="524015" y="933649"/>
                  <a:pt x="523799" y="935761"/>
                </a:cubicBezTo>
                <a:cubicBezTo>
                  <a:pt x="523583" y="937873"/>
                  <a:pt x="523177" y="940423"/>
                  <a:pt x="522580" y="943410"/>
                </a:cubicBezTo>
                <a:lnTo>
                  <a:pt x="520751" y="953452"/>
                </a:lnTo>
                <a:lnTo>
                  <a:pt x="484480" y="953452"/>
                </a:lnTo>
                <a:lnTo>
                  <a:pt x="520751" y="766000"/>
                </a:lnTo>
                <a:lnTo>
                  <a:pt x="496672" y="766000"/>
                </a:lnTo>
                <a:close/>
                <a:moveTo>
                  <a:pt x="257918" y="737082"/>
                </a:moveTo>
                <a:lnTo>
                  <a:pt x="296913" y="737082"/>
                </a:lnTo>
                <a:lnTo>
                  <a:pt x="290211" y="771486"/>
                </a:lnTo>
                <a:lnTo>
                  <a:pt x="251215" y="771486"/>
                </a:lnTo>
                <a:close/>
                <a:moveTo>
                  <a:pt x="129502" y="737082"/>
                </a:moveTo>
                <a:lnTo>
                  <a:pt x="191986" y="737082"/>
                </a:lnTo>
                <a:lnTo>
                  <a:pt x="159982" y="903190"/>
                </a:lnTo>
                <a:cubicBezTo>
                  <a:pt x="159665" y="904746"/>
                  <a:pt x="159385" y="906360"/>
                  <a:pt x="159144" y="908030"/>
                </a:cubicBezTo>
                <a:cubicBezTo>
                  <a:pt x="158903" y="909701"/>
                  <a:pt x="158776" y="911238"/>
                  <a:pt x="158763" y="912642"/>
                </a:cubicBezTo>
                <a:cubicBezTo>
                  <a:pt x="158814" y="917299"/>
                  <a:pt x="160008" y="920564"/>
                  <a:pt x="162344" y="922437"/>
                </a:cubicBezTo>
                <a:cubicBezTo>
                  <a:pt x="164681" y="924311"/>
                  <a:pt x="167856" y="925213"/>
                  <a:pt x="171869" y="925143"/>
                </a:cubicBezTo>
                <a:cubicBezTo>
                  <a:pt x="173749" y="925118"/>
                  <a:pt x="175324" y="925016"/>
                  <a:pt x="176594" y="924839"/>
                </a:cubicBezTo>
                <a:cubicBezTo>
                  <a:pt x="177864" y="924661"/>
                  <a:pt x="178524" y="924560"/>
                  <a:pt x="178575" y="924534"/>
                </a:cubicBezTo>
                <a:lnTo>
                  <a:pt x="172784" y="953453"/>
                </a:lnTo>
                <a:cubicBezTo>
                  <a:pt x="172682" y="953491"/>
                  <a:pt x="171285" y="953644"/>
                  <a:pt x="168593" y="953910"/>
                </a:cubicBezTo>
                <a:cubicBezTo>
                  <a:pt x="165900" y="954176"/>
                  <a:pt x="162522" y="954329"/>
                  <a:pt x="158458" y="954367"/>
                </a:cubicBezTo>
                <a:cubicBezTo>
                  <a:pt x="148190" y="954627"/>
                  <a:pt x="139618" y="952965"/>
                  <a:pt x="132741" y="949382"/>
                </a:cubicBezTo>
                <a:cubicBezTo>
                  <a:pt x="125863" y="945799"/>
                  <a:pt x="121939" y="938734"/>
                  <a:pt x="120968" y="928188"/>
                </a:cubicBezTo>
                <a:lnTo>
                  <a:pt x="120358" y="928188"/>
                </a:lnTo>
                <a:cubicBezTo>
                  <a:pt x="114834" y="936452"/>
                  <a:pt x="107442" y="943289"/>
                  <a:pt x="98184" y="948700"/>
                </a:cubicBezTo>
                <a:cubicBezTo>
                  <a:pt x="88926" y="954110"/>
                  <a:pt x="78943" y="956913"/>
                  <a:pt x="68237" y="957110"/>
                </a:cubicBezTo>
                <a:cubicBezTo>
                  <a:pt x="49247" y="956882"/>
                  <a:pt x="34676" y="951020"/>
                  <a:pt x="24524" y="939522"/>
                </a:cubicBezTo>
                <a:cubicBezTo>
                  <a:pt x="14372" y="928024"/>
                  <a:pt x="9245" y="912254"/>
                  <a:pt x="9144" y="892213"/>
                </a:cubicBezTo>
                <a:cubicBezTo>
                  <a:pt x="9368" y="872670"/>
                  <a:pt x="13455" y="855588"/>
                  <a:pt x="21405" y="840965"/>
                </a:cubicBezTo>
                <a:cubicBezTo>
                  <a:pt x="29356" y="826343"/>
                  <a:pt x="39830" y="814956"/>
                  <a:pt x="52826" y="806805"/>
                </a:cubicBezTo>
                <a:cubicBezTo>
                  <a:pt x="65823" y="798654"/>
                  <a:pt x="80003" y="794514"/>
                  <a:pt x="95364" y="794385"/>
                </a:cubicBezTo>
                <a:cubicBezTo>
                  <a:pt x="103981" y="794302"/>
                  <a:pt x="112198" y="795989"/>
                  <a:pt x="120015" y="799446"/>
                </a:cubicBezTo>
                <a:cubicBezTo>
                  <a:pt x="127832" y="802903"/>
                  <a:pt x="133839" y="808624"/>
                  <a:pt x="138036" y="816609"/>
                </a:cubicBezTo>
                <a:lnTo>
                  <a:pt x="138646" y="816609"/>
                </a:lnTo>
                <a:cubicBezTo>
                  <a:pt x="138640" y="816502"/>
                  <a:pt x="138729" y="815499"/>
                  <a:pt x="138913" y="813603"/>
                </a:cubicBezTo>
                <a:cubicBezTo>
                  <a:pt x="139097" y="811707"/>
                  <a:pt x="139414" y="809563"/>
                  <a:pt x="139865" y="807171"/>
                </a:cubicBezTo>
                <a:lnTo>
                  <a:pt x="147790" y="766000"/>
                </a:lnTo>
                <a:lnTo>
                  <a:pt x="123711" y="766000"/>
                </a:lnTo>
                <a:close/>
                <a:moveTo>
                  <a:pt x="97225" y="509435"/>
                </a:moveTo>
                <a:cubicBezTo>
                  <a:pt x="90930" y="509307"/>
                  <a:pt x="83223" y="509902"/>
                  <a:pt x="74104" y="511220"/>
                </a:cubicBezTo>
                <a:cubicBezTo>
                  <a:pt x="64985" y="512538"/>
                  <a:pt x="56849" y="515347"/>
                  <a:pt x="49696" y="519648"/>
                </a:cubicBezTo>
                <a:cubicBezTo>
                  <a:pt x="42542" y="523949"/>
                  <a:pt x="38766" y="530509"/>
                  <a:pt x="38367" y="539329"/>
                </a:cubicBezTo>
                <a:cubicBezTo>
                  <a:pt x="38329" y="544604"/>
                  <a:pt x="39854" y="548849"/>
                  <a:pt x="42941" y="552065"/>
                </a:cubicBezTo>
                <a:cubicBezTo>
                  <a:pt x="46029" y="555280"/>
                  <a:pt x="50908" y="556933"/>
                  <a:pt x="57579" y="557022"/>
                </a:cubicBezTo>
                <a:cubicBezTo>
                  <a:pt x="64671" y="556845"/>
                  <a:pt x="71327" y="554555"/>
                  <a:pt x="77549" y="550152"/>
                </a:cubicBezTo>
                <a:cubicBezTo>
                  <a:pt x="83771" y="545750"/>
                  <a:pt x="89094" y="540297"/>
                  <a:pt x="93520" y="533793"/>
                </a:cubicBezTo>
                <a:cubicBezTo>
                  <a:pt x="97946" y="527289"/>
                  <a:pt x="101010" y="520796"/>
                  <a:pt x="102714" y="514315"/>
                </a:cubicBezTo>
                <a:lnTo>
                  <a:pt x="103934" y="509435"/>
                </a:lnTo>
                <a:close/>
                <a:moveTo>
                  <a:pt x="269558" y="456095"/>
                </a:moveTo>
                <a:cubicBezTo>
                  <a:pt x="261748" y="456142"/>
                  <a:pt x="254067" y="458622"/>
                  <a:pt x="246517" y="463537"/>
                </a:cubicBezTo>
                <a:cubicBezTo>
                  <a:pt x="238967" y="468451"/>
                  <a:pt x="232686" y="475517"/>
                  <a:pt x="227676" y="484734"/>
                </a:cubicBezTo>
                <a:cubicBezTo>
                  <a:pt x="222665" y="493952"/>
                  <a:pt x="220065" y="505038"/>
                  <a:pt x="219875" y="517993"/>
                </a:cubicBezTo>
                <a:cubicBezTo>
                  <a:pt x="219958" y="528926"/>
                  <a:pt x="222688" y="537476"/>
                  <a:pt x="228067" y="543645"/>
                </a:cubicBezTo>
                <a:cubicBezTo>
                  <a:pt x="233445" y="549813"/>
                  <a:pt x="240976" y="552951"/>
                  <a:pt x="250660" y="553059"/>
                </a:cubicBezTo>
                <a:cubicBezTo>
                  <a:pt x="259526" y="552901"/>
                  <a:pt x="267703" y="549965"/>
                  <a:pt x="275191" y="544250"/>
                </a:cubicBezTo>
                <a:cubicBezTo>
                  <a:pt x="282679" y="538536"/>
                  <a:pt x="288711" y="530992"/>
                  <a:pt x="293287" y="521618"/>
                </a:cubicBezTo>
                <a:cubicBezTo>
                  <a:pt x="297863" y="512245"/>
                  <a:pt x="300214" y="501991"/>
                  <a:pt x="300342" y="490855"/>
                </a:cubicBezTo>
                <a:cubicBezTo>
                  <a:pt x="300393" y="481136"/>
                  <a:pt x="297929" y="472979"/>
                  <a:pt x="292951" y="466386"/>
                </a:cubicBezTo>
                <a:cubicBezTo>
                  <a:pt x="287973" y="459792"/>
                  <a:pt x="280175" y="456361"/>
                  <a:pt x="269558" y="456095"/>
                </a:cubicBezTo>
                <a:close/>
                <a:moveTo>
                  <a:pt x="1298601" y="426567"/>
                </a:moveTo>
                <a:lnTo>
                  <a:pt x="1361047" y="426567"/>
                </a:lnTo>
                <a:lnTo>
                  <a:pt x="1340625" y="531715"/>
                </a:lnTo>
                <a:cubicBezTo>
                  <a:pt x="1340308" y="533271"/>
                  <a:pt x="1340028" y="534885"/>
                  <a:pt x="1339787" y="536555"/>
                </a:cubicBezTo>
                <a:cubicBezTo>
                  <a:pt x="1339546" y="538226"/>
                  <a:pt x="1339418" y="539763"/>
                  <a:pt x="1339406" y="541167"/>
                </a:cubicBezTo>
                <a:cubicBezTo>
                  <a:pt x="1339457" y="545823"/>
                  <a:pt x="1340650" y="549089"/>
                  <a:pt x="1342987" y="550963"/>
                </a:cubicBezTo>
                <a:cubicBezTo>
                  <a:pt x="1345324" y="552837"/>
                  <a:pt x="1348499" y="553739"/>
                  <a:pt x="1352512" y="553669"/>
                </a:cubicBezTo>
                <a:cubicBezTo>
                  <a:pt x="1354392" y="553643"/>
                  <a:pt x="1355967" y="553542"/>
                  <a:pt x="1357237" y="553364"/>
                </a:cubicBezTo>
                <a:cubicBezTo>
                  <a:pt x="1358507" y="553186"/>
                  <a:pt x="1359167" y="553084"/>
                  <a:pt x="1359218" y="553059"/>
                </a:cubicBezTo>
                <a:lnTo>
                  <a:pt x="1353731" y="581978"/>
                </a:lnTo>
                <a:cubicBezTo>
                  <a:pt x="1353579" y="582016"/>
                  <a:pt x="1352131" y="582168"/>
                  <a:pt x="1349388" y="582435"/>
                </a:cubicBezTo>
                <a:cubicBezTo>
                  <a:pt x="1346645" y="582701"/>
                  <a:pt x="1343521" y="582853"/>
                  <a:pt x="1340015" y="582891"/>
                </a:cubicBezTo>
                <a:cubicBezTo>
                  <a:pt x="1333667" y="583046"/>
                  <a:pt x="1327415" y="582467"/>
                  <a:pt x="1321259" y="581155"/>
                </a:cubicBezTo>
                <a:cubicBezTo>
                  <a:pt x="1315103" y="579843"/>
                  <a:pt x="1309979" y="576874"/>
                  <a:pt x="1305887" y="572247"/>
                </a:cubicBezTo>
                <a:cubicBezTo>
                  <a:pt x="1301795" y="567620"/>
                  <a:pt x="1299671" y="560411"/>
                  <a:pt x="1299515" y="550620"/>
                </a:cubicBezTo>
                <a:cubicBezTo>
                  <a:pt x="1299515" y="548472"/>
                  <a:pt x="1299667" y="546059"/>
                  <a:pt x="1299972" y="543378"/>
                </a:cubicBezTo>
                <a:cubicBezTo>
                  <a:pt x="1300276" y="540697"/>
                  <a:pt x="1300733" y="537826"/>
                  <a:pt x="1301342" y="534764"/>
                </a:cubicBezTo>
                <a:lnTo>
                  <a:pt x="1316872" y="455485"/>
                </a:lnTo>
                <a:lnTo>
                  <a:pt x="1292810" y="455485"/>
                </a:lnTo>
                <a:close/>
                <a:moveTo>
                  <a:pt x="1027328" y="426567"/>
                </a:moveTo>
                <a:lnTo>
                  <a:pt x="1100773" y="426567"/>
                </a:lnTo>
                <a:lnTo>
                  <a:pt x="1094983" y="455485"/>
                </a:lnTo>
                <a:lnTo>
                  <a:pt x="1076088" y="455485"/>
                </a:lnTo>
                <a:lnTo>
                  <a:pt x="1081879" y="531411"/>
                </a:lnTo>
                <a:cubicBezTo>
                  <a:pt x="1082107" y="535445"/>
                  <a:pt x="1082031" y="539193"/>
                  <a:pt x="1081650" y="542656"/>
                </a:cubicBezTo>
                <a:cubicBezTo>
                  <a:pt x="1081269" y="546118"/>
                  <a:pt x="1081041" y="547960"/>
                  <a:pt x="1080964" y="548182"/>
                </a:cubicBezTo>
                <a:lnTo>
                  <a:pt x="1082183" y="548182"/>
                </a:lnTo>
                <a:cubicBezTo>
                  <a:pt x="1082221" y="547960"/>
                  <a:pt x="1082755" y="546118"/>
                  <a:pt x="1083783" y="542656"/>
                </a:cubicBezTo>
                <a:cubicBezTo>
                  <a:pt x="1084812" y="539193"/>
                  <a:pt x="1086107" y="535445"/>
                  <a:pt x="1087669" y="531411"/>
                </a:cubicBezTo>
                <a:lnTo>
                  <a:pt x="1137344" y="426871"/>
                </a:lnTo>
                <a:lnTo>
                  <a:pt x="1171476" y="426871"/>
                </a:lnTo>
                <a:lnTo>
                  <a:pt x="1180009" y="531411"/>
                </a:lnTo>
                <a:cubicBezTo>
                  <a:pt x="1180238" y="535445"/>
                  <a:pt x="1180162" y="539193"/>
                  <a:pt x="1179781" y="542656"/>
                </a:cubicBezTo>
                <a:cubicBezTo>
                  <a:pt x="1179400" y="546118"/>
                  <a:pt x="1179171" y="547960"/>
                  <a:pt x="1179095" y="548182"/>
                </a:cubicBezTo>
                <a:lnTo>
                  <a:pt x="1180314" y="548182"/>
                </a:lnTo>
                <a:cubicBezTo>
                  <a:pt x="1180352" y="547960"/>
                  <a:pt x="1180885" y="546118"/>
                  <a:pt x="1181914" y="542656"/>
                </a:cubicBezTo>
                <a:cubicBezTo>
                  <a:pt x="1182943" y="539193"/>
                  <a:pt x="1184238" y="535445"/>
                  <a:pt x="1185800" y="531411"/>
                </a:cubicBezTo>
                <a:lnTo>
                  <a:pt x="1221151" y="455485"/>
                </a:lnTo>
                <a:lnTo>
                  <a:pt x="1202561" y="455485"/>
                </a:lnTo>
                <a:lnTo>
                  <a:pt x="1208047" y="426567"/>
                </a:lnTo>
                <a:lnTo>
                  <a:pt x="1283932" y="426567"/>
                </a:lnTo>
                <a:lnTo>
                  <a:pt x="1278445" y="455485"/>
                </a:lnTo>
                <a:lnTo>
                  <a:pt x="1259550" y="455485"/>
                </a:lnTo>
                <a:lnTo>
                  <a:pt x="1199209" y="581977"/>
                </a:lnTo>
                <a:lnTo>
                  <a:pt x="1155019" y="581977"/>
                </a:lnTo>
                <a:lnTo>
                  <a:pt x="1146486" y="490856"/>
                </a:lnTo>
                <a:cubicBezTo>
                  <a:pt x="1146232" y="486676"/>
                  <a:pt x="1146207" y="482839"/>
                  <a:pt x="1146410" y="479345"/>
                </a:cubicBezTo>
                <a:cubicBezTo>
                  <a:pt x="1146613" y="475851"/>
                  <a:pt x="1146740" y="473997"/>
                  <a:pt x="1146791" y="473780"/>
                </a:cubicBezTo>
                <a:lnTo>
                  <a:pt x="1145877" y="473780"/>
                </a:lnTo>
                <a:cubicBezTo>
                  <a:pt x="1145852" y="473997"/>
                  <a:pt x="1145293" y="475851"/>
                  <a:pt x="1144201" y="479345"/>
                </a:cubicBezTo>
                <a:cubicBezTo>
                  <a:pt x="1143109" y="482839"/>
                  <a:pt x="1141636" y="486676"/>
                  <a:pt x="1139782" y="490856"/>
                </a:cubicBezTo>
                <a:lnTo>
                  <a:pt x="1095288" y="581977"/>
                </a:lnTo>
                <a:lnTo>
                  <a:pt x="1051403" y="581977"/>
                </a:lnTo>
                <a:lnTo>
                  <a:pt x="1040127" y="455485"/>
                </a:lnTo>
                <a:lnTo>
                  <a:pt x="1021537" y="455485"/>
                </a:lnTo>
                <a:close/>
                <a:moveTo>
                  <a:pt x="391897" y="426567"/>
                </a:moveTo>
                <a:lnTo>
                  <a:pt x="454659" y="426567"/>
                </a:lnTo>
                <a:lnTo>
                  <a:pt x="436665" y="518604"/>
                </a:lnTo>
                <a:cubicBezTo>
                  <a:pt x="436189" y="521221"/>
                  <a:pt x="435769" y="523762"/>
                  <a:pt x="435407" y="526227"/>
                </a:cubicBezTo>
                <a:cubicBezTo>
                  <a:pt x="435045" y="528692"/>
                  <a:pt x="434855" y="530928"/>
                  <a:pt x="434835" y="532935"/>
                </a:cubicBezTo>
                <a:cubicBezTo>
                  <a:pt x="434772" y="538767"/>
                  <a:pt x="436271" y="543264"/>
                  <a:pt x="439334" y="546428"/>
                </a:cubicBezTo>
                <a:cubicBezTo>
                  <a:pt x="442396" y="549591"/>
                  <a:pt x="447403" y="551192"/>
                  <a:pt x="454354" y="551230"/>
                </a:cubicBezTo>
                <a:cubicBezTo>
                  <a:pt x="463471" y="551036"/>
                  <a:pt x="471769" y="548239"/>
                  <a:pt x="479248" y="542839"/>
                </a:cubicBezTo>
                <a:cubicBezTo>
                  <a:pt x="486727" y="537439"/>
                  <a:pt x="492968" y="530599"/>
                  <a:pt x="497972" y="522319"/>
                </a:cubicBezTo>
                <a:cubicBezTo>
                  <a:pt x="502976" y="514039"/>
                  <a:pt x="506325" y="505483"/>
                  <a:pt x="508018" y="496649"/>
                </a:cubicBezTo>
                <a:lnTo>
                  <a:pt x="515935" y="455485"/>
                </a:lnTo>
                <a:lnTo>
                  <a:pt x="491866" y="455485"/>
                </a:lnTo>
                <a:lnTo>
                  <a:pt x="497661" y="426567"/>
                </a:lnTo>
                <a:lnTo>
                  <a:pt x="560413" y="426567"/>
                </a:lnTo>
                <a:lnTo>
                  <a:pt x="539687" y="531715"/>
                </a:lnTo>
                <a:cubicBezTo>
                  <a:pt x="539382" y="533271"/>
                  <a:pt x="539153" y="534885"/>
                  <a:pt x="539001" y="536555"/>
                </a:cubicBezTo>
                <a:cubicBezTo>
                  <a:pt x="538848" y="538226"/>
                  <a:pt x="538772" y="539763"/>
                  <a:pt x="538772" y="541167"/>
                </a:cubicBezTo>
                <a:cubicBezTo>
                  <a:pt x="538804" y="545823"/>
                  <a:pt x="539960" y="549089"/>
                  <a:pt x="542239" y="550963"/>
                </a:cubicBezTo>
                <a:cubicBezTo>
                  <a:pt x="544519" y="552837"/>
                  <a:pt x="547732" y="553739"/>
                  <a:pt x="551879" y="553669"/>
                </a:cubicBezTo>
                <a:cubicBezTo>
                  <a:pt x="553612" y="553643"/>
                  <a:pt x="555098" y="553542"/>
                  <a:pt x="556336" y="553364"/>
                </a:cubicBezTo>
                <a:cubicBezTo>
                  <a:pt x="557575" y="553186"/>
                  <a:pt x="558222" y="553084"/>
                  <a:pt x="558279" y="553059"/>
                </a:cubicBezTo>
                <a:lnTo>
                  <a:pt x="552793" y="581978"/>
                </a:lnTo>
                <a:cubicBezTo>
                  <a:pt x="552698" y="582016"/>
                  <a:pt x="551136" y="582168"/>
                  <a:pt x="548107" y="582435"/>
                </a:cubicBezTo>
                <a:cubicBezTo>
                  <a:pt x="545079" y="582701"/>
                  <a:pt x="541155" y="582853"/>
                  <a:pt x="536336" y="582891"/>
                </a:cubicBezTo>
                <a:cubicBezTo>
                  <a:pt x="526472" y="583120"/>
                  <a:pt x="518187" y="580913"/>
                  <a:pt x="511482" y="576270"/>
                </a:cubicBezTo>
                <a:cubicBezTo>
                  <a:pt x="504777" y="571628"/>
                  <a:pt x="501288" y="563179"/>
                  <a:pt x="501015" y="550925"/>
                </a:cubicBezTo>
                <a:lnTo>
                  <a:pt x="500405" y="550925"/>
                </a:lnTo>
                <a:cubicBezTo>
                  <a:pt x="494776" y="559698"/>
                  <a:pt x="486898" y="567576"/>
                  <a:pt x="476770" y="574560"/>
                </a:cubicBezTo>
                <a:cubicBezTo>
                  <a:pt x="466642" y="581543"/>
                  <a:pt x="454189" y="585235"/>
                  <a:pt x="439410" y="585635"/>
                </a:cubicBezTo>
                <a:cubicBezTo>
                  <a:pt x="426884" y="585743"/>
                  <a:pt x="416376" y="582482"/>
                  <a:pt x="407887" y="575852"/>
                </a:cubicBezTo>
                <a:cubicBezTo>
                  <a:pt x="399398" y="569223"/>
                  <a:pt x="394982" y="558576"/>
                  <a:pt x="394640" y="543912"/>
                </a:cubicBezTo>
                <a:cubicBezTo>
                  <a:pt x="394653" y="541155"/>
                  <a:pt x="394856" y="538208"/>
                  <a:pt x="395249" y="535070"/>
                </a:cubicBezTo>
                <a:cubicBezTo>
                  <a:pt x="395642" y="531931"/>
                  <a:pt x="396150" y="528679"/>
                  <a:pt x="396772" y="525312"/>
                </a:cubicBezTo>
                <a:lnTo>
                  <a:pt x="410170" y="455485"/>
                </a:lnTo>
                <a:lnTo>
                  <a:pt x="386106" y="455485"/>
                </a:lnTo>
                <a:close/>
                <a:moveTo>
                  <a:pt x="882316" y="422910"/>
                </a:moveTo>
                <a:cubicBezTo>
                  <a:pt x="891279" y="422885"/>
                  <a:pt x="899920" y="424084"/>
                  <a:pt x="908241" y="426506"/>
                </a:cubicBezTo>
                <a:cubicBezTo>
                  <a:pt x="916561" y="428929"/>
                  <a:pt x="923172" y="432722"/>
                  <a:pt x="928074" y="437885"/>
                </a:cubicBezTo>
                <a:cubicBezTo>
                  <a:pt x="932976" y="443048"/>
                  <a:pt x="934781" y="449728"/>
                  <a:pt x="933488" y="457926"/>
                </a:cubicBezTo>
                <a:lnTo>
                  <a:pt x="930136" y="475001"/>
                </a:lnTo>
                <a:lnTo>
                  <a:pt x="896939" y="475001"/>
                </a:lnTo>
                <a:lnTo>
                  <a:pt x="898462" y="465854"/>
                </a:lnTo>
                <a:cubicBezTo>
                  <a:pt x="898938" y="460664"/>
                  <a:pt x="896767" y="457246"/>
                  <a:pt x="891951" y="455601"/>
                </a:cubicBezTo>
                <a:cubicBezTo>
                  <a:pt x="887134" y="453955"/>
                  <a:pt x="882295" y="453205"/>
                  <a:pt x="877434" y="453351"/>
                </a:cubicBezTo>
                <a:cubicBezTo>
                  <a:pt x="869641" y="453351"/>
                  <a:pt x="863258" y="454724"/>
                  <a:pt x="858287" y="457468"/>
                </a:cubicBezTo>
                <a:cubicBezTo>
                  <a:pt x="853316" y="460212"/>
                  <a:pt x="850748" y="464329"/>
                  <a:pt x="850583" y="469817"/>
                </a:cubicBezTo>
                <a:cubicBezTo>
                  <a:pt x="850964" y="476201"/>
                  <a:pt x="854774" y="481005"/>
                  <a:pt x="862013" y="484229"/>
                </a:cubicBezTo>
                <a:cubicBezTo>
                  <a:pt x="869252" y="487454"/>
                  <a:pt x="877634" y="490590"/>
                  <a:pt x="887159" y="493639"/>
                </a:cubicBezTo>
                <a:cubicBezTo>
                  <a:pt x="896684" y="496687"/>
                  <a:pt x="905066" y="501138"/>
                  <a:pt x="912305" y="506993"/>
                </a:cubicBezTo>
                <a:cubicBezTo>
                  <a:pt x="919544" y="512847"/>
                  <a:pt x="923354" y="521596"/>
                  <a:pt x="923735" y="533239"/>
                </a:cubicBezTo>
                <a:cubicBezTo>
                  <a:pt x="923362" y="549289"/>
                  <a:pt x="916571" y="561983"/>
                  <a:pt x="903363" y="571323"/>
                </a:cubicBezTo>
                <a:cubicBezTo>
                  <a:pt x="890154" y="580662"/>
                  <a:pt x="872764" y="585432"/>
                  <a:pt x="851193" y="585635"/>
                </a:cubicBezTo>
                <a:cubicBezTo>
                  <a:pt x="842020" y="585691"/>
                  <a:pt x="832586" y="584428"/>
                  <a:pt x="822890" y="581846"/>
                </a:cubicBezTo>
                <a:cubicBezTo>
                  <a:pt x="813195" y="579263"/>
                  <a:pt x="805293" y="575023"/>
                  <a:pt x="799185" y="569124"/>
                </a:cubicBezTo>
                <a:cubicBezTo>
                  <a:pt x="793076" y="563225"/>
                  <a:pt x="790816" y="555329"/>
                  <a:pt x="792404" y="545435"/>
                </a:cubicBezTo>
                <a:lnTo>
                  <a:pt x="795452" y="530190"/>
                </a:lnTo>
                <a:lnTo>
                  <a:pt x="828355" y="530190"/>
                </a:lnTo>
                <a:lnTo>
                  <a:pt x="826832" y="538118"/>
                </a:lnTo>
                <a:cubicBezTo>
                  <a:pt x="826030" y="543036"/>
                  <a:pt x="827297" y="546751"/>
                  <a:pt x="830633" y="549264"/>
                </a:cubicBezTo>
                <a:cubicBezTo>
                  <a:pt x="833970" y="551777"/>
                  <a:pt x="838102" y="553459"/>
                  <a:pt x="843030" y="554312"/>
                </a:cubicBezTo>
                <a:cubicBezTo>
                  <a:pt x="847958" y="555164"/>
                  <a:pt x="852408" y="555560"/>
                  <a:pt x="856380" y="555498"/>
                </a:cubicBezTo>
                <a:cubicBezTo>
                  <a:pt x="865477" y="555415"/>
                  <a:pt x="872609" y="553751"/>
                  <a:pt x="877777" y="550505"/>
                </a:cubicBezTo>
                <a:cubicBezTo>
                  <a:pt x="882946" y="547259"/>
                  <a:pt x="885577" y="542926"/>
                  <a:pt x="885673" y="537508"/>
                </a:cubicBezTo>
                <a:cubicBezTo>
                  <a:pt x="885293" y="531341"/>
                  <a:pt x="881499" y="526599"/>
                  <a:pt x="874290" y="523282"/>
                </a:cubicBezTo>
                <a:cubicBezTo>
                  <a:pt x="867082" y="519964"/>
                  <a:pt x="858735" y="516651"/>
                  <a:pt x="849249" y="513343"/>
                </a:cubicBezTo>
                <a:cubicBezTo>
                  <a:pt x="839764" y="510036"/>
                  <a:pt x="831417" y="505313"/>
                  <a:pt x="824208" y="499175"/>
                </a:cubicBezTo>
                <a:cubicBezTo>
                  <a:pt x="816999" y="493037"/>
                  <a:pt x="813205" y="484064"/>
                  <a:pt x="812826" y="472257"/>
                </a:cubicBezTo>
                <a:cubicBezTo>
                  <a:pt x="813039" y="461000"/>
                  <a:pt x="816469" y="451725"/>
                  <a:pt x="823113" y="444431"/>
                </a:cubicBezTo>
                <a:cubicBezTo>
                  <a:pt x="829758" y="437137"/>
                  <a:pt x="838334" y="431723"/>
                  <a:pt x="848843" y="428187"/>
                </a:cubicBezTo>
                <a:cubicBezTo>
                  <a:pt x="859352" y="424652"/>
                  <a:pt x="870510" y="422892"/>
                  <a:pt x="882316" y="422910"/>
                </a:cubicBezTo>
                <a:close/>
                <a:moveTo>
                  <a:pt x="92955" y="422910"/>
                </a:moveTo>
                <a:cubicBezTo>
                  <a:pt x="102279" y="422840"/>
                  <a:pt x="111161" y="424265"/>
                  <a:pt x="119600" y="427184"/>
                </a:cubicBezTo>
                <a:cubicBezTo>
                  <a:pt x="128040" y="430104"/>
                  <a:pt x="134955" y="434936"/>
                  <a:pt x="140347" y="441682"/>
                </a:cubicBezTo>
                <a:cubicBezTo>
                  <a:pt x="145738" y="448428"/>
                  <a:pt x="148524" y="457505"/>
                  <a:pt x="148704" y="468914"/>
                </a:cubicBezTo>
                <a:cubicBezTo>
                  <a:pt x="148547" y="475225"/>
                  <a:pt x="147441" y="483141"/>
                  <a:pt x="145389" y="492663"/>
                </a:cubicBezTo>
                <a:cubicBezTo>
                  <a:pt x="143336" y="502185"/>
                  <a:pt x="141284" y="511452"/>
                  <a:pt x="139231" y="520465"/>
                </a:cubicBezTo>
                <a:cubicBezTo>
                  <a:pt x="137179" y="529478"/>
                  <a:pt x="136073" y="536377"/>
                  <a:pt x="135916" y="541161"/>
                </a:cubicBezTo>
                <a:cubicBezTo>
                  <a:pt x="135966" y="545820"/>
                  <a:pt x="137159" y="549087"/>
                  <a:pt x="139493" y="550961"/>
                </a:cubicBezTo>
                <a:cubicBezTo>
                  <a:pt x="141828" y="552836"/>
                  <a:pt x="145000" y="553739"/>
                  <a:pt x="149009" y="553669"/>
                </a:cubicBezTo>
                <a:cubicBezTo>
                  <a:pt x="150889" y="553643"/>
                  <a:pt x="152464" y="553542"/>
                  <a:pt x="153734" y="553364"/>
                </a:cubicBezTo>
                <a:cubicBezTo>
                  <a:pt x="155004" y="553186"/>
                  <a:pt x="155664" y="553084"/>
                  <a:pt x="155715" y="553059"/>
                </a:cubicBezTo>
                <a:lnTo>
                  <a:pt x="150228" y="581978"/>
                </a:lnTo>
                <a:cubicBezTo>
                  <a:pt x="150260" y="582016"/>
                  <a:pt x="148978" y="582168"/>
                  <a:pt x="146383" y="582435"/>
                </a:cubicBezTo>
                <a:cubicBezTo>
                  <a:pt x="143788" y="582701"/>
                  <a:pt x="139690" y="582853"/>
                  <a:pt x="134089" y="582891"/>
                </a:cubicBezTo>
                <a:cubicBezTo>
                  <a:pt x="125270" y="583151"/>
                  <a:pt x="117401" y="581490"/>
                  <a:pt x="110482" y="577907"/>
                </a:cubicBezTo>
                <a:cubicBezTo>
                  <a:pt x="103563" y="574325"/>
                  <a:pt x="99347" y="567261"/>
                  <a:pt x="97835" y="556716"/>
                </a:cubicBezTo>
                <a:lnTo>
                  <a:pt x="97225" y="556716"/>
                </a:lnTo>
                <a:cubicBezTo>
                  <a:pt x="97291" y="557074"/>
                  <a:pt x="95261" y="559573"/>
                  <a:pt x="91137" y="564214"/>
                </a:cubicBezTo>
                <a:cubicBezTo>
                  <a:pt x="87012" y="568855"/>
                  <a:pt x="81007" y="573496"/>
                  <a:pt x="73121" y="578137"/>
                </a:cubicBezTo>
                <a:cubicBezTo>
                  <a:pt x="65236" y="582779"/>
                  <a:pt x="55684" y="585278"/>
                  <a:pt x="44466" y="585635"/>
                </a:cubicBezTo>
                <a:cubicBezTo>
                  <a:pt x="32218" y="585629"/>
                  <a:pt x="21837" y="582292"/>
                  <a:pt x="13323" y="575625"/>
                </a:cubicBezTo>
                <a:cubicBezTo>
                  <a:pt x="4809" y="568957"/>
                  <a:pt x="368" y="558994"/>
                  <a:pt x="0" y="545735"/>
                </a:cubicBezTo>
                <a:cubicBezTo>
                  <a:pt x="215" y="533979"/>
                  <a:pt x="3651" y="524223"/>
                  <a:pt x="10307" y="516466"/>
                </a:cubicBezTo>
                <a:cubicBezTo>
                  <a:pt x="16964" y="508709"/>
                  <a:pt x="25552" y="502603"/>
                  <a:pt x="36071" y="498148"/>
                </a:cubicBezTo>
                <a:cubicBezTo>
                  <a:pt x="46590" y="493693"/>
                  <a:pt x="57751" y="490541"/>
                  <a:pt x="69554" y="488691"/>
                </a:cubicBezTo>
                <a:cubicBezTo>
                  <a:pt x="81356" y="486841"/>
                  <a:pt x="92512" y="485945"/>
                  <a:pt x="103019" y="486003"/>
                </a:cubicBezTo>
                <a:lnTo>
                  <a:pt x="108508" y="486003"/>
                </a:lnTo>
                <a:cubicBezTo>
                  <a:pt x="108585" y="485736"/>
                  <a:pt x="108889" y="484134"/>
                  <a:pt x="109423" y="481197"/>
                </a:cubicBezTo>
                <a:cubicBezTo>
                  <a:pt x="109957" y="478260"/>
                  <a:pt x="110262" y="475589"/>
                  <a:pt x="110338" y="473186"/>
                </a:cubicBezTo>
                <a:cubicBezTo>
                  <a:pt x="110319" y="467045"/>
                  <a:pt x="108222" y="462315"/>
                  <a:pt x="104048" y="458996"/>
                </a:cubicBezTo>
                <a:cubicBezTo>
                  <a:pt x="99874" y="455678"/>
                  <a:pt x="93737" y="453999"/>
                  <a:pt x="85636" y="453961"/>
                </a:cubicBezTo>
                <a:cubicBezTo>
                  <a:pt x="77863" y="454138"/>
                  <a:pt x="70469" y="455378"/>
                  <a:pt x="63453" y="457680"/>
                </a:cubicBezTo>
                <a:cubicBezTo>
                  <a:pt x="56437" y="459981"/>
                  <a:pt x="50691" y="462283"/>
                  <a:pt x="46217" y="464585"/>
                </a:cubicBezTo>
                <a:cubicBezTo>
                  <a:pt x="41742" y="466887"/>
                  <a:pt x="39430" y="468127"/>
                  <a:pt x="39282" y="468304"/>
                </a:cubicBezTo>
                <a:lnTo>
                  <a:pt x="30450" y="439653"/>
                </a:lnTo>
                <a:cubicBezTo>
                  <a:pt x="30600" y="439446"/>
                  <a:pt x="33517" y="437999"/>
                  <a:pt x="39200" y="435312"/>
                </a:cubicBezTo>
                <a:cubicBezTo>
                  <a:pt x="44884" y="432625"/>
                  <a:pt x="52430" y="429938"/>
                  <a:pt x="61841" y="427250"/>
                </a:cubicBezTo>
                <a:cubicBezTo>
                  <a:pt x="71251" y="424563"/>
                  <a:pt x="81623" y="423116"/>
                  <a:pt x="92955" y="422910"/>
                </a:cubicBezTo>
                <a:close/>
                <a:moveTo>
                  <a:pt x="1434132" y="384200"/>
                </a:moveTo>
                <a:lnTo>
                  <a:pt x="1471308" y="384200"/>
                </a:lnTo>
                <a:lnTo>
                  <a:pt x="1463078" y="426567"/>
                </a:lnTo>
                <a:lnTo>
                  <a:pt x="1498740" y="426567"/>
                </a:lnTo>
                <a:lnTo>
                  <a:pt x="1493254" y="455485"/>
                </a:lnTo>
                <a:lnTo>
                  <a:pt x="1457592" y="455485"/>
                </a:lnTo>
                <a:lnTo>
                  <a:pt x="1445095" y="520738"/>
                </a:lnTo>
                <a:cubicBezTo>
                  <a:pt x="1444790" y="522618"/>
                  <a:pt x="1444562" y="524499"/>
                  <a:pt x="1444409" y="526379"/>
                </a:cubicBezTo>
                <a:cubicBezTo>
                  <a:pt x="1444257" y="528259"/>
                  <a:pt x="1444181" y="529835"/>
                  <a:pt x="1444181" y="531105"/>
                </a:cubicBezTo>
                <a:cubicBezTo>
                  <a:pt x="1444492" y="539853"/>
                  <a:pt x="1447146" y="545608"/>
                  <a:pt x="1452144" y="548371"/>
                </a:cubicBezTo>
                <a:cubicBezTo>
                  <a:pt x="1457141" y="551135"/>
                  <a:pt x="1462615" y="552392"/>
                  <a:pt x="1468565" y="552145"/>
                </a:cubicBezTo>
                <a:cubicBezTo>
                  <a:pt x="1471054" y="552119"/>
                  <a:pt x="1473086" y="552018"/>
                  <a:pt x="1474661" y="551840"/>
                </a:cubicBezTo>
                <a:cubicBezTo>
                  <a:pt x="1476236" y="551662"/>
                  <a:pt x="1477048" y="551560"/>
                  <a:pt x="1477099" y="551535"/>
                </a:cubicBezTo>
                <a:lnTo>
                  <a:pt x="1471003" y="582588"/>
                </a:lnTo>
                <a:cubicBezTo>
                  <a:pt x="1470857" y="582626"/>
                  <a:pt x="1469625" y="582778"/>
                  <a:pt x="1467307" y="583044"/>
                </a:cubicBezTo>
                <a:cubicBezTo>
                  <a:pt x="1464990" y="583311"/>
                  <a:pt x="1462462" y="583463"/>
                  <a:pt x="1459726" y="583501"/>
                </a:cubicBezTo>
                <a:cubicBezTo>
                  <a:pt x="1450221" y="583590"/>
                  <a:pt x="1441304" y="582195"/>
                  <a:pt x="1432975" y="579317"/>
                </a:cubicBezTo>
                <a:cubicBezTo>
                  <a:pt x="1424646" y="576439"/>
                  <a:pt x="1417874" y="571547"/>
                  <a:pt x="1412659" y="564641"/>
                </a:cubicBezTo>
                <a:cubicBezTo>
                  <a:pt x="1407445" y="557735"/>
                  <a:pt x="1404757" y="548285"/>
                  <a:pt x="1404595" y="536289"/>
                </a:cubicBezTo>
                <a:cubicBezTo>
                  <a:pt x="1404601" y="534148"/>
                  <a:pt x="1404741" y="531874"/>
                  <a:pt x="1405014" y="529466"/>
                </a:cubicBezTo>
                <a:cubicBezTo>
                  <a:pt x="1405286" y="527059"/>
                  <a:pt x="1405654" y="524556"/>
                  <a:pt x="1406117" y="521958"/>
                </a:cubicBezTo>
                <a:lnTo>
                  <a:pt x="1419211" y="455485"/>
                </a:lnTo>
                <a:lnTo>
                  <a:pt x="1395146" y="455485"/>
                </a:lnTo>
                <a:lnTo>
                  <a:pt x="1400937" y="426567"/>
                </a:lnTo>
                <a:lnTo>
                  <a:pt x="1425910" y="426567"/>
                </a:lnTo>
                <a:close/>
                <a:moveTo>
                  <a:pt x="729282" y="384200"/>
                </a:moveTo>
                <a:lnTo>
                  <a:pt x="766458" y="384200"/>
                </a:lnTo>
                <a:lnTo>
                  <a:pt x="758228" y="426567"/>
                </a:lnTo>
                <a:lnTo>
                  <a:pt x="793890" y="426567"/>
                </a:lnTo>
                <a:lnTo>
                  <a:pt x="788403" y="455485"/>
                </a:lnTo>
                <a:lnTo>
                  <a:pt x="752742" y="455485"/>
                </a:lnTo>
                <a:lnTo>
                  <a:pt x="740245" y="520738"/>
                </a:lnTo>
                <a:cubicBezTo>
                  <a:pt x="739940" y="522618"/>
                  <a:pt x="739712" y="524499"/>
                  <a:pt x="739559" y="526379"/>
                </a:cubicBezTo>
                <a:cubicBezTo>
                  <a:pt x="739407" y="528259"/>
                  <a:pt x="739331" y="529835"/>
                  <a:pt x="739331" y="531105"/>
                </a:cubicBezTo>
                <a:cubicBezTo>
                  <a:pt x="739642" y="539853"/>
                  <a:pt x="742296" y="545608"/>
                  <a:pt x="747294" y="548371"/>
                </a:cubicBezTo>
                <a:cubicBezTo>
                  <a:pt x="752291" y="551135"/>
                  <a:pt x="757765" y="552392"/>
                  <a:pt x="763715" y="552145"/>
                </a:cubicBezTo>
                <a:cubicBezTo>
                  <a:pt x="766204" y="552119"/>
                  <a:pt x="768236" y="552018"/>
                  <a:pt x="769811" y="551840"/>
                </a:cubicBezTo>
                <a:cubicBezTo>
                  <a:pt x="771386" y="551662"/>
                  <a:pt x="772198" y="551560"/>
                  <a:pt x="772249" y="551535"/>
                </a:cubicBezTo>
                <a:lnTo>
                  <a:pt x="766153" y="582588"/>
                </a:lnTo>
                <a:cubicBezTo>
                  <a:pt x="766007" y="582626"/>
                  <a:pt x="764775" y="582778"/>
                  <a:pt x="762457" y="583044"/>
                </a:cubicBezTo>
                <a:cubicBezTo>
                  <a:pt x="760140" y="583311"/>
                  <a:pt x="757612" y="583463"/>
                  <a:pt x="754876" y="583501"/>
                </a:cubicBezTo>
                <a:cubicBezTo>
                  <a:pt x="745371" y="583590"/>
                  <a:pt x="736454" y="582195"/>
                  <a:pt x="728125" y="579317"/>
                </a:cubicBezTo>
                <a:cubicBezTo>
                  <a:pt x="719796" y="576439"/>
                  <a:pt x="713024" y="571547"/>
                  <a:pt x="707809" y="564641"/>
                </a:cubicBezTo>
                <a:cubicBezTo>
                  <a:pt x="702594" y="557735"/>
                  <a:pt x="699906" y="548285"/>
                  <a:pt x="699745" y="536289"/>
                </a:cubicBezTo>
                <a:cubicBezTo>
                  <a:pt x="699751" y="534148"/>
                  <a:pt x="699891" y="531874"/>
                  <a:pt x="700163" y="529466"/>
                </a:cubicBezTo>
                <a:cubicBezTo>
                  <a:pt x="700436" y="527059"/>
                  <a:pt x="700804" y="524556"/>
                  <a:pt x="701267" y="521958"/>
                </a:cubicBezTo>
                <a:lnTo>
                  <a:pt x="714361" y="455485"/>
                </a:lnTo>
                <a:lnTo>
                  <a:pt x="690296" y="455485"/>
                </a:lnTo>
                <a:lnTo>
                  <a:pt x="696087" y="426567"/>
                </a:lnTo>
                <a:lnTo>
                  <a:pt x="721060" y="426567"/>
                </a:lnTo>
                <a:close/>
                <a:moveTo>
                  <a:pt x="1522248" y="365607"/>
                </a:moveTo>
                <a:lnTo>
                  <a:pt x="1584427" y="365607"/>
                </a:lnTo>
                <a:lnTo>
                  <a:pt x="1569796" y="441787"/>
                </a:lnTo>
                <a:cubicBezTo>
                  <a:pt x="1568965" y="445542"/>
                  <a:pt x="1568114" y="448688"/>
                  <a:pt x="1567244" y="451225"/>
                </a:cubicBezTo>
                <a:cubicBezTo>
                  <a:pt x="1566374" y="453763"/>
                  <a:pt x="1565904" y="455082"/>
                  <a:pt x="1565834" y="455184"/>
                </a:cubicBezTo>
                <a:lnTo>
                  <a:pt x="1566444" y="455184"/>
                </a:lnTo>
                <a:cubicBezTo>
                  <a:pt x="1567390" y="453060"/>
                  <a:pt x="1570340" y="449459"/>
                  <a:pt x="1575294" y="444380"/>
                </a:cubicBezTo>
                <a:cubicBezTo>
                  <a:pt x="1580248" y="439302"/>
                  <a:pt x="1587014" y="434528"/>
                  <a:pt x="1595592" y="430059"/>
                </a:cubicBezTo>
                <a:cubicBezTo>
                  <a:pt x="1604169" y="425590"/>
                  <a:pt x="1614367" y="423207"/>
                  <a:pt x="1626185" y="422910"/>
                </a:cubicBezTo>
                <a:cubicBezTo>
                  <a:pt x="1639763" y="422928"/>
                  <a:pt x="1650523" y="426468"/>
                  <a:pt x="1658466" y="433529"/>
                </a:cubicBezTo>
                <a:cubicBezTo>
                  <a:pt x="1666409" y="440590"/>
                  <a:pt x="1670470" y="451058"/>
                  <a:pt x="1670647" y="464934"/>
                </a:cubicBezTo>
                <a:cubicBezTo>
                  <a:pt x="1670493" y="471603"/>
                  <a:pt x="1669414" y="480108"/>
                  <a:pt x="1667410" y="490448"/>
                </a:cubicBezTo>
                <a:cubicBezTo>
                  <a:pt x="1665406" y="500788"/>
                  <a:pt x="1663401" y="510740"/>
                  <a:pt x="1661396" y="520304"/>
                </a:cubicBezTo>
                <a:cubicBezTo>
                  <a:pt x="1659390" y="529869"/>
                  <a:pt x="1658308" y="536823"/>
                  <a:pt x="1658150" y="541167"/>
                </a:cubicBezTo>
                <a:cubicBezTo>
                  <a:pt x="1658182" y="545957"/>
                  <a:pt x="1659338" y="549260"/>
                  <a:pt x="1661617" y="551077"/>
                </a:cubicBezTo>
                <a:cubicBezTo>
                  <a:pt x="1663897" y="552894"/>
                  <a:pt x="1667110" y="553758"/>
                  <a:pt x="1671257" y="553669"/>
                </a:cubicBezTo>
                <a:cubicBezTo>
                  <a:pt x="1672990" y="553643"/>
                  <a:pt x="1674476" y="553542"/>
                  <a:pt x="1675715" y="553364"/>
                </a:cubicBezTo>
                <a:cubicBezTo>
                  <a:pt x="1676953" y="553186"/>
                  <a:pt x="1677600" y="553084"/>
                  <a:pt x="1677658" y="553059"/>
                </a:cubicBezTo>
                <a:lnTo>
                  <a:pt x="1672171" y="581978"/>
                </a:lnTo>
                <a:cubicBezTo>
                  <a:pt x="1672127" y="582016"/>
                  <a:pt x="1670768" y="582168"/>
                  <a:pt x="1668095" y="582435"/>
                </a:cubicBezTo>
                <a:cubicBezTo>
                  <a:pt x="1665421" y="582701"/>
                  <a:pt x="1661701" y="582853"/>
                  <a:pt x="1656932" y="582891"/>
                </a:cubicBezTo>
                <a:cubicBezTo>
                  <a:pt x="1651278" y="583038"/>
                  <a:pt x="1645500" y="582440"/>
                  <a:pt x="1639598" y="581099"/>
                </a:cubicBezTo>
                <a:cubicBezTo>
                  <a:pt x="1633696" y="579757"/>
                  <a:pt x="1628707" y="576791"/>
                  <a:pt x="1624632" y="572202"/>
                </a:cubicBezTo>
                <a:cubicBezTo>
                  <a:pt x="1620557" y="567613"/>
                  <a:pt x="1618433" y="560520"/>
                  <a:pt x="1618260" y="550924"/>
                </a:cubicBezTo>
                <a:cubicBezTo>
                  <a:pt x="1618410" y="545176"/>
                  <a:pt x="1619463" y="537395"/>
                  <a:pt x="1621418" y="527581"/>
                </a:cubicBezTo>
                <a:cubicBezTo>
                  <a:pt x="1623373" y="517767"/>
                  <a:pt x="1625329" y="508088"/>
                  <a:pt x="1627286" y="498544"/>
                </a:cubicBezTo>
                <a:cubicBezTo>
                  <a:pt x="1629242" y="489000"/>
                  <a:pt x="1630298" y="481759"/>
                  <a:pt x="1630452" y="476821"/>
                </a:cubicBezTo>
                <a:cubicBezTo>
                  <a:pt x="1630464" y="470979"/>
                  <a:pt x="1628839" y="466432"/>
                  <a:pt x="1625575" y="463181"/>
                </a:cubicBezTo>
                <a:cubicBezTo>
                  <a:pt x="1622311" y="459930"/>
                  <a:pt x="1617333" y="458279"/>
                  <a:pt x="1610640" y="458228"/>
                </a:cubicBezTo>
                <a:cubicBezTo>
                  <a:pt x="1596581" y="458692"/>
                  <a:pt x="1584694" y="464242"/>
                  <a:pt x="1574978" y="474878"/>
                </a:cubicBezTo>
                <a:cubicBezTo>
                  <a:pt x="1565263" y="485514"/>
                  <a:pt x="1558862" y="498456"/>
                  <a:pt x="1555776" y="513702"/>
                </a:cubicBezTo>
                <a:lnTo>
                  <a:pt x="1542365" y="581977"/>
                </a:lnTo>
                <a:lnTo>
                  <a:pt x="1503655" y="581977"/>
                </a:lnTo>
                <a:lnTo>
                  <a:pt x="1539926" y="394525"/>
                </a:lnTo>
                <a:lnTo>
                  <a:pt x="1516761" y="394525"/>
                </a:lnTo>
                <a:close/>
                <a:moveTo>
                  <a:pt x="1334243" y="365607"/>
                </a:moveTo>
                <a:lnTo>
                  <a:pt x="1373239" y="365607"/>
                </a:lnTo>
                <a:lnTo>
                  <a:pt x="1366536" y="400011"/>
                </a:lnTo>
                <a:lnTo>
                  <a:pt x="1327540" y="400011"/>
                </a:lnTo>
                <a:close/>
                <a:moveTo>
                  <a:pt x="606009" y="365607"/>
                </a:moveTo>
                <a:lnTo>
                  <a:pt x="668465" y="365607"/>
                </a:lnTo>
                <a:lnTo>
                  <a:pt x="637070" y="528974"/>
                </a:lnTo>
                <a:cubicBezTo>
                  <a:pt x="636607" y="531007"/>
                  <a:pt x="636238" y="533039"/>
                  <a:pt x="635965" y="535072"/>
                </a:cubicBezTo>
                <a:cubicBezTo>
                  <a:pt x="635692" y="537104"/>
                  <a:pt x="635553" y="538832"/>
                  <a:pt x="635546" y="540255"/>
                </a:cubicBezTo>
                <a:cubicBezTo>
                  <a:pt x="635597" y="544872"/>
                  <a:pt x="636791" y="547985"/>
                  <a:pt x="639128" y="549591"/>
                </a:cubicBezTo>
                <a:cubicBezTo>
                  <a:pt x="641464" y="551198"/>
                  <a:pt x="644639" y="551948"/>
                  <a:pt x="648653" y="551840"/>
                </a:cubicBezTo>
                <a:cubicBezTo>
                  <a:pt x="650812" y="551827"/>
                  <a:pt x="652513" y="551776"/>
                  <a:pt x="653758" y="551688"/>
                </a:cubicBezTo>
                <a:cubicBezTo>
                  <a:pt x="655003" y="551599"/>
                  <a:pt x="655638" y="551548"/>
                  <a:pt x="655663" y="551535"/>
                </a:cubicBezTo>
                <a:lnTo>
                  <a:pt x="649567" y="582283"/>
                </a:lnTo>
                <a:cubicBezTo>
                  <a:pt x="649446" y="582321"/>
                  <a:pt x="648087" y="582473"/>
                  <a:pt x="645490" y="582740"/>
                </a:cubicBezTo>
                <a:cubicBezTo>
                  <a:pt x="642893" y="583006"/>
                  <a:pt x="639782" y="583158"/>
                  <a:pt x="636156" y="583196"/>
                </a:cubicBezTo>
                <a:cubicBezTo>
                  <a:pt x="629808" y="583330"/>
                  <a:pt x="623556" y="582589"/>
                  <a:pt x="617400" y="580975"/>
                </a:cubicBezTo>
                <a:cubicBezTo>
                  <a:pt x="611244" y="579361"/>
                  <a:pt x="606120" y="576072"/>
                  <a:pt x="602028" y="571108"/>
                </a:cubicBezTo>
                <a:cubicBezTo>
                  <a:pt x="597936" y="566144"/>
                  <a:pt x="595812" y="558705"/>
                  <a:pt x="595656" y="548791"/>
                </a:cubicBezTo>
                <a:cubicBezTo>
                  <a:pt x="595656" y="546498"/>
                  <a:pt x="595808" y="543996"/>
                  <a:pt x="596112" y="541284"/>
                </a:cubicBezTo>
                <a:cubicBezTo>
                  <a:pt x="596417" y="538572"/>
                  <a:pt x="596874" y="535688"/>
                  <a:pt x="597483" y="532633"/>
                </a:cubicBezTo>
                <a:lnTo>
                  <a:pt x="624279" y="394525"/>
                </a:lnTo>
                <a:lnTo>
                  <a:pt x="600223" y="394525"/>
                </a:lnTo>
                <a:close/>
                <a:moveTo>
                  <a:pt x="300952" y="365607"/>
                </a:moveTo>
                <a:lnTo>
                  <a:pt x="363436" y="365607"/>
                </a:lnTo>
                <a:lnTo>
                  <a:pt x="331432" y="531715"/>
                </a:lnTo>
                <a:cubicBezTo>
                  <a:pt x="331114" y="533271"/>
                  <a:pt x="330835" y="534885"/>
                  <a:pt x="330594" y="536555"/>
                </a:cubicBezTo>
                <a:cubicBezTo>
                  <a:pt x="330353" y="538226"/>
                  <a:pt x="330226" y="539763"/>
                  <a:pt x="330213" y="541167"/>
                </a:cubicBezTo>
                <a:cubicBezTo>
                  <a:pt x="330264" y="545824"/>
                  <a:pt x="331457" y="549089"/>
                  <a:pt x="333794" y="550962"/>
                </a:cubicBezTo>
                <a:cubicBezTo>
                  <a:pt x="336131" y="552836"/>
                  <a:pt x="339306" y="553738"/>
                  <a:pt x="343319" y="553668"/>
                </a:cubicBezTo>
                <a:cubicBezTo>
                  <a:pt x="345199" y="553643"/>
                  <a:pt x="346774" y="553541"/>
                  <a:pt x="348044" y="553364"/>
                </a:cubicBezTo>
                <a:cubicBezTo>
                  <a:pt x="349314" y="553186"/>
                  <a:pt x="349974" y="553085"/>
                  <a:pt x="350025" y="553059"/>
                </a:cubicBezTo>
                <a:lnTo>
                  <a:pt x="344234" y="581978"/>
                </a:lnTo>
                <a:cubicBezTo>
                  <a:pt x="344132" y="582016"/>
                  <a:pt x="342735" y="582168"/>
                  <a:pt x="340043" y="582435"/>
                </a:cubicBezTo>
                <a:cubicBezTo>
                  <a:pt x="337350" y="582701"/>
                  <a:pt x="333972" y="582853"/>
                  <a:pt x="329908" y="582891"/>
                </a:cubicBezTo>
                <a:cubicBezTo>
                  <a:pt x="319640" y="583151"/>
                  <a:pt x="311068" y="581490"/>
                  <a:pt x="304191" y="577907"/>
                </a:cubicBezTo>
                <a:cubicBezTo>
                  <a:pt x="297313" y="574324"/>
                  <a:pt x="293389" y="567259"/>
                  <a:pt x="292418" y="556713"/>
                </a:cubicBezTo>
                <a:lnTo>
                  <a:pt x="291808" y="556713"/>
                </a:lnTo>
                <a:cubicBezTo>
                  <a:pt x="286284" y="564977"/>
                  <a:pt x="278892" y="571814"/>
                  <a:pt x="269634" y="577224"/>
                </a:cubicBezTo>
                <a:cubicBezTo>
                  <a:pt x="260376" y="582635"/>
                  <a:pt x="250393" y="585438"/>
                  <a:pt x="239687" y="585635"/>
                </a:cubicBezTo>
                <a:cubicBezTo>
                  <a:pt x="220697" y="585407"/>
                  <a:pt x="206126" y="579545"/>
                  <a:pt x="195974" y="568047"/>
                </a:cubicBezTo>
                <a:cubicBezTo>
                  <a:pt x="185822" y="556549"/>
                  <a:pt x="180695" y="540779"/>
                  <a:pt x="180594" y="520738"/>
                </a:cubicBezTo>
                <a:cubicBezTo>
                  <a:pt x="180818" y="501195"/>
                  <a:pt x="184905" y="484113"/>
                  <a:pt x="192855" y="469490"/>
                </a:cubicBezTo>
                <a:cubicBezTo>
                  <a:pt x="200806" y="454868"/>
                  <a:pt x="211280" y="443481"/>
                  <a:pt x="224276" y="435330"/>
                </a:cubicBezTo>
                <a:cubicBezTo>
                  <a:pt x="237273" y="427179"/>
                  <a:pt x="251453" y="423039"/>
                  <a:pt x="266814" y="422910"/>
                </a:cubicBezTo>
                <a:cubicBezTo>
                  <a:pt x="275431" y="422827"/>
                  <a:pt x="283648" y="424514"/>
                  <a:pt x="291465" y="427971"/>
                </a:cubicBezTo>
                <a:cubicBezTo>
                  <a:pt x="299282" y="431428"/>
                  <a:pt x="305289" y="437149"/>
                  <a:pt x="309486" y="445134"/>
                </a:cubicBezTo>
                <a:lnTo>
                  <a:pt x="310096" y="445134"/>
                </a:lnTo>
                <a:cubicBezTo>
                  <a:pt x="310090" y="445027"/>
                  <a:pt x="310179" y="444024"/>
                  <a:pt x="310363" y="442128"/>
                </a:cubicBezTo>
                <a:cubicBezTo>
                  <a:pt x="310547" y="440231"/>
                  <a:pt x="310864" y="438088"/>
                  <a:pt x="311315" y="435696"/>
                </a:cubicBezTo>
                <a:lnTo>
                  <a:pt x="319240" y="394525"/>
                </a:lnTo>
                <a:lnTo>
                  <a:pt x="295161" y="394525"/>
                </a:lnTo>
                <a:close/>
                <a:moveTo>
                  <a:pt x="1990177" y="93840"/>
                </a:moveTo>
                <a:cubicBezTo>
                  <a:pt x="1980745" y="93938"/>
                  <a:pt x="1971759" y="96520"/>
                  <a:pt x="1963219" y="101587"/>
                </a:cubicBezTo>
                <a:cubicBezTo>
                  <a:pt x="1954680" y="106654"/>
                  <a:pt x="1947681" y="113618"/>
                  <a:pt x="1942225" y="122480"/>
                </a:cubicBezTo>
                <a:cubicBezTo>
                  <a:pt x="1936768" y="131341"/>
                  <a:pt x="1933948" y="141513"/>
                  <a:pt x="1933766" y="152994"/>
                </a:cubicBezTo>
                <a:cubicBezTo>
                  <a:pt x="1933956" y="164708"/>
                  <a:pt x="1937463" y="173907"/>
                  <a:pt x="1944286" y="180589"/>
                </a:cubicBezTo>
                <a:cubicBezTo>
                  <a:pt x="1951108" y="187272"/>
                  <a:pt x="1960104" y="190677"/>
                  <a:pt x="1971272" y="190804"/>
                </a:cubicBezTo>
                <a:cubicBezTo>
                  <a:pt x="1980704" y="190716"/>
                  <a:pt x="1989689" y="188182"/>
                  <a:pt x="1998229" y="183204"/>
                </a:cubicBezTo>
                <a:cubicBezTo>
                  <a:pt x="2006769" y="178225"/>
                  <a:pt x="2013767" y="171333"/>
                  <a:pt x="2019224" y="162526"/>
                </a:cubicBezTo>
                <a:cubicBezTo>
                  <a:pt x="2024680" y="153719"/>
                  <a:pt x="2027500" y="143528"/>
                  <a:pt x="2027682" y="131955"/>
                </a:cubicBezTo>
                <a:cubicBezTo>
                  <a:pt x="2027492" y="120361"/>
                  <a:pt x="2023985" y="111150"/>
                  <a:pt x="2017163" y="104321"/>
                </a:cubicBezTo>
                <a:cubicBezTo>
                  <a:pt x="2010340" y="97492"/>
                  <a:pt x="2001345" y="93999"/>
                  <a:pt x="1990177" y="93840"/>
                </a:cubicBezTo>
                <a:close/>
                <a:moveTo>
                  <a:pt x="1228177" y="93840"/>
                </a:moveTo>
                <a:cubicBezTo>
                  <a:pt x="1218745" y="93938"/>
                  <a:pt x="1209759" y="96520"/>
                  <a:pt x="1201219" y="101587"/>
                </a:cubicBezTo>
                <a:cubicBezTo>
                  <a:pt x="1192679" y="106654"/>
                  <a:pt x="1185681" y="113618"/>
                  <a:pt x="1180225" y="122480"/>
                </a:cubicBezTo>
                <a:cubicBezTo>
                  <a:pt x="1174768" y="131341"/>
                  <a:pt x="1171948" y="141513"/>
                  <a:pt x="1171766" y="152994"/>
                </a:cubicBezTo>
                <a:cubicBezTo>
                  <a:pt x="1171956" y="164708"/>
                  <a:pt x="1175463" y="173907"/>
                  <a:pt x="1182286" y="180589"/>
                </a:cubicBezTo>
                <a:cubicBezTo>
                  <a:pt x="1189108" y="187272"/>
                  <a:pt x="1198104" y="190677"/>
                  <a:pt x="1209272" y="190804"/>
                </a:cubicBezTo>
                <a:cubicBezTo>
                  <a:pt x="1218704" y="190716"/>
                  <a:pt x="1227689" y="188182"/>
                  <a:pt x="1236229" y="183204"/>
                </a:cubicBezTo>
                <a:cubicBezTo>
                  <a:pt x="1244769" y="178225"/>
                  <a:pt x="1251767" y="171333"/>
                  <a:pt x="1257224" y="162526"/>
                </a:cubicBezTo>
                <a:cubicBezTo>
                  <a:pt x="1262680" y="153719"/>
                  <a:pt x="1265500" y="143528"/>
                  <a:pt x="1265682" y="131955"/>
                </a:cubicBezTo>
                <a:cubicBezTo>
                  <a:pt x="1265492" y="120361"/>
                  <a:pt x="1261985" y="111150"/>
                  <a:pt x="1255163" y="104321"/>
                </a:cubicBezTo>
                <a:cubicBezTo>
                  <a:pt x="1248340" y="97492"/>
                  <a:pt x="1239345" y="93999"/>
                  <a:pt x="1228177" y="93840"/>
                </a:cubicBezTo>
                <a:close/>
                <a:moveTo>
                  <a:pt x="2307933" y="90792"/>
                </a:moveTo>
                <a:cubicBezTo>
                  <a:pt x="2298028" y="90919"/>
                  <a:pt x="2289172" y="94021"/>
                  <a:pt x="2281364" y="100099"/>
                </a:cubicBezTo>
                <a:cubicBezTo>
                  <a:pt x="2273556" y="106176"/>
                  <a:pt x="2267673" y="114466"/>
                  <a:pt x="2263715" y="124968"/>
                </a:cubicBezTo>
                <a:lnTo>
                  <a:pt x="2332024" y="124968"/>
                </a:lnTo>
                <a:cubicBezTo>
                  <a:pt x="2332050" y="124840"/>
                  <a:pt x="2332152" y="123874"/>
                  <a:pt x="2332329" y="122069"/>
                </a:cubicBezTo>
                <a:cubicBezTo>
                  <a:pt x="2332508" y="120263"/>
                  <a:pt x="2332609" y="118382"/>
                  <a:pt x="2332635" y="116424"/>
                </a:cubicBezTo>
                <a:cubicBezTo>
                  <a:pt x="2332539" y="108280"/>
                  <a:pt x="2330290" y="101987"/>
                  <a:pt x="2325887" y="97543"/>
                </a:cubicBezTo>
                <a:cubicBezTo>
                  <a:pt x="2321484" y="93099"/>
                  <a:pt x="2315500" y="90849"/>
                  <a:pt x="2307933" y="90792"/>
                </a:cubicBezTo>
                <a:close/>
                <a:moveTo>
                  <a:pt x="1041426" y="64617"/>
                </a:moveTo>
                <a:lnTo>
                  <a:pt x="1103872" y="64617"/>
                </a:lnTo>
                <a:lnTo>
                  <a:pt x="1083450" y="169765"/>
                </a:lnTo>
                <a:cubicBezTo>
                  <a:pt x="1083132" y="171321"/>
                  <a:pt x="1082853" y="172935"/>
                  <a:pt x="1082612" y="174605"/>
                </a:cubicBezTo>
                <a:cubicBezTo>
                  <a:pt x="1082370" y="176276"/>
                  <a:pt x="1082243" y="177813"/>
                  <a:pt x="1082231" y="179217"/>
                </a:cubicBezTo>
                <a:cubicBezTo>
                  <a:pt x="1082282" y="183873"/>
                  <a:pt x="1083475" y="187139"/>
                  <a:pt x="1085812" y="189013"/>
                </a:cubicBezTo>
                <a:cubicBezTo>
                  <a:pt x="1088149" y="190887"/>
                  <a:pt x="1091324" y="191789"/>
                  <a:pt x="1095337" y="191719"/>
                </a:cubicBezTo>
                <a:cubicBezTo>
                  <a:pt x="1097217" y="191693"/>
                  <a:pt x="1098792" y="191592"/>
                  <a:pt x="1100062" y="191414"/>
                </a:cubicBezTo>
                <a:cubicBezTo>
                  <a:pt x="1101332" y="191236"/>
                  <a:pt x="1101992" y="191134"/>
                  <a:pt x="1102043" y="191109"/>
                </a:cubicBezTo>
                <a:lnTo>
                  <a:pt x="1096556" y="220028"/>
                </a:lnTo>
                <a:cubicBezTo>
                  <a:pt x="1096404" y="220066"/>
                  <a:pt x="1094956" y="220218"/>
                  <a:pt x="1092213" y="220485"/>
                </a:cubicBezTo>
                <a:cubicBezTo>
                  <a:pt x="1089470" y="220751"/>
                  <a:pt x="1086346" y="220903"/>
                  <a:pt x="1082840" y="220941"/>
                </a:cubicBezTo>
                <a:cubicBezTo>
                  <a:pt x="1076492" y="221096"/>
                  <a:pt x="1070240" y="220517"/>
                  <a:pt x="1064084" y="219205"/>
                </a:cubicBezTo>
                <a:cubicBezTo>
                  <a:pt x="1057928" y="217893"/>
                  <a:pt x="1052804" y="214924"/>
                  <a:pt x="1048712" y="210297"/>
                </a:cubicBezTo>
                <a:cubicBezTo>
                  <a:pt x="1044620" y="205670"/>
                  <a:pt x="1042496" y="198461"/>
                  <a:pt x="1042340" y="188670"/>
                </a:cubicBezTo>
                <a:cubicBezTo>
                  <a:pt x="1042340" y="186522"/>
                  <a:pt x="1042492" y="184109"/>
                  <a:pt x="1042797" y="181428"/>
                </a:cubicBezTo>
                <a:cubicBezTo>
                  <a:pt x="1043101" y="178747"/>
                  <a:pt x="1043558" y="175876"/>
                  <a:pt x="1044167" y="172814"/>
                </a:cubicBezTo>
                <a:lnTo>
                  <a:pt x="1059697" y="93535"/>
                </a:lnTo>
                <a:lnTo>
                  <a:pt x="1035634" y="93535"/>
                </a:lnTo>
                <a:close/>
                <a:moveTo>
                  <a:pt x="746151" y="64617"/>
                </a:moveTo>
                <a:lnTo>
                  <a:pt x="808597" y="64617"/>
                </a:lnTo>
                <a:lnTo>
                  <a:pt x="788175" y="169765"/>
                </a:lnTo>
                <a:cubicBezTo>
                  <a:pt x="787857" y="171321"/>
                  <a:pt x="787578" y="172935"/>
                  <a:pt x="787337" y="174605"/>
                </a:cubicBezTo>
                <a:cubicBezTo>
                  <a:pt x="787095" y="176276"/>
                  <a:pt x="786968" y="177813"/>
                  <a:pt x="786956" y="179217"/>
                </a:cubicBezTo>
                <a:cubicBezTo>
                  <a:pt x="787007" y="183873"/>
                  <a:pt x="788200" y="187139"/>
                  <a:pt x="790537" y="189013"/>
                </a:cubicBezTo>
                <a:cubicBezTo>
                  <a:pt x="792874" y="190887"/>
                  <a:pt x="796049" y="191789"/>
                  <a:pt x="800062" y="191719"/>
                </a:cubicBezTo>
                <a:cubicBezTo>
                  <a:pt x="801942" y="191693"/>
                  <a:pt x="803516" y="191592"/>
                  <a:pt x="804787" y="191414"/>
                </a:cubicBezTo>
                <a:cubicBezTo>
                  <a:pt x="806057" y="191236"/>
                  <a:pt x="806717" y="191134"/>
                  <a:pt x="806768" y="191109"/>
                </a:cubicBezTo>
                <a:lnTo>
                  <a:pt x="801281" y="220028"/>
                </a:lnTo>
                <a:cubicBezTo>
                  <a:pt x="801129" y="220066"/>
                  <a:pt x="799681" y="220218"/>
                  <a:pt x="796938" y="220485"/>
                </a:cubicBezTo>
                <a:cubicBezTo>
                  <a:pt x="794195" y="220751"/>
                  <a:pt x="791071" y="220903"/>
                  <a:pt x="787565" y="220941"/>
                </a:cubicBezTo>
                <a:cubicBezTo>
                  <a:pt x="781217" y="221096"/>
                  <a:pt x="774965" y="220517"/>
                  <a:pt x="768809" y="219205"/>
                </a:cubicBezTo>
                <a:cubicBezTo>
                  <a:pt x="762653" y="217893"/>
                  <a:pt x="757529" y="214924"/>
                  <a:pt x="753437" y="210297"/>
                </a:cubicBezTo>
                <a:cubicBezTo>
                  <a:pt x="749345" y="205670"/>
                  <a:pt x="747221" y="198461"/>
                  <a:pt x="747065" y="188670"/>
                </a:cubicBezTo>
                <a:cubicBezTo>
                  <a:pt x="747065" y="186522"/>
                  <a:pt x="747217" y="184109"/>
                  <a:pt x="747522" y="181428"/>
                </a:cubicBezTo>
                <a:cubicBezTo>
                  <a:pt x="747826" y="178747"/>
                  <a:pt x="748283" y="175876"/>
                  <a:pt x="748892" y="172814"/>
                </a:cubicBezTo>
                <a:lnTo>
                  <a:pt x="764422" y="93535"/>
                </a:lnTo>
                <a:lnTo>
                  <a:pt x="740359" y="93535"/>
                </a:lnTo>
                <a:close/>
                <a:moveTo>
                  <a:pt x="2208393" y="62484"/>
                </a:moveTo>
                <a:cubicBezTo>
                  <a:pt x="2210565" y="62509"/>
                  <a:pt x="2212469" y="62610"/>
                  <a:pt x="2214107" y="62788"/>
                </a:cubicBezTo>
                <a:cubicBezTo>
                  <a:pt x="2215745" y="62966"/>
                  <a:pt x="2216887" y="63067"/>
                  <a:pt x="2217535" y="63093"/>
                </a:cubicBezTo>
                <a:lnTo>
                  <a:pt x="2209917" y="101155"/>
                </a:lnTo>
                <a:cubicBezTo>
                  <a:pt x="2209441" y="101130"/>
                  <a:pt x="2208413" y="101028"/>
                  <a:pt x="2206832" y="100850"/>
                </a:cubicBezTo>
                <a:cubicBezTo>
                  <a:pt x="2205251" y="100672"/>
                  <a:pt x="2203233" y="100571"/>
                  <a:pt x="2200776" y="100545"/>
                </a:cubicBezTo>
                <a:cubicBezTo>
                  <a:pt x="2192900" y="100621"/>
                  <a:pt x="2184986" y="103247"/>
                  <a:pt x="2177031" y="108425"/>
                </a:cubicBezTo>
                <a:cubicBezTo>
                  <a:pt x="2169077" y="113603"/>
                  <a:pt x="2162020" y="120880"/>
                  <a:pt x="2155860" y="130258"/>
                </a:cubicBezTo>
                <a:cubicBezTo>
                  <a:pt x="2149700" y="139635"/>
                  <a:pt x="2145374" y="150661"/>
                  <a:pt x="2142882" y="163334"/>
                </a:cubicBezTo>
                <a:lnTo>
                  <a:pt x="2132217" y="220027"/>
                </a:lnTo>
                <a:lnTo>
                  <a:pt x="2093519" y="220027"/>
                </a:lnTo>
                <a:lnTo>
                  <a:pt x="2116677" y="100241"/>
                </a:lnTo>
                <a:cubicBezTo>
                  <a:pt x="2117039" y="98494"/>
                  <a:pt x="2116848" y="96958"/>
                  <a:pt x="2116105" y="95631"/>
                </a:cubicBezTo>
                <a:cubicBezTo>
                  <a:pt x="2115363" y="94303"/>
                  <a:pt x="2113725" y="93605"/>
                  <a:pt x="2111192" y="93535"/>
                </a:cubicBezTo>
                <a:lnTo>
                  <a:pt x="2093824" y="93535"/>
                </a:lnTo>
                <a:lnTo>
                  <a:pt x="2099613" y="64617"/>
                </a:lnTo>
                <a:lnTo>
                  <a:pt x="2140139" y="64617"/>
                </a:lnTo>
                <a:cubicBezTo>
                  <a:pt x="2146208" y="64598"/>
                  <a:pt x="2150677" y="65702"/>
                  <a:pt x="2153546" y="67927"/>
                </a:cubicBezTo>
                <a:cubicBezTo>
                  <a:pt x="2156416" y="70153"/>
                  <a:pt x="2157838" y="73616"/>
                  <a:pt x="2157812" y="78315"/>
                </a:cubicBezTo>
                <a:cubicBezTo>
                  <a:pt x="2157749" y="80776"/>
                  <a:pt x="2157190" y="84531"/>
                  <a:pt x="2156136" y="89581"/>
                </a:cubicBezTo>
                <a:cubicBezTo>
                  <a:pt x="2155083" y="94630"/>
                  <a:pt x="2153915" y="98996"/>
                  <a:pt x="2152632" y="102679"/>
                </a:cubicBezTo>
                <a:lnTo>
                  <a:pt x="2153242" y="102679"/>
                </a:lnTo>
                <a:cubicBezTo>
                  <a:pt x="2158587" y="91678"/>
                  <a:pt x="2166103" y="82314"/>
                  <a:pt x="2175790" y="74588"/>
                </a:cubicBezTo>
                <a:cubicBezTo>
                  <a:pt x="2185477" y="66861"/>
                  <a:pt x="2196345" y="62826"/>
                  <a:pt x="2208393" y="62484"/>
                </a:cubicBezTo>
                <a:close/>
                <a:moveTo>
                  <a:pt x="2308848" y="60960"/>
                </a:moveTo>
                <a:cubicBezTo>
                  <a:pt x="2329558" y="61256"/>
                  <a:pt x="2345047" y="66751"/>
                  <a:pt x="2355315" y="77444"/>
                </a:cubicBezTo>
                <a:cubicBezTo>
                  <a:pt x="2365583" y="88138"/>
                  <a:pt x="2370710" y="102250"/>
                  <a:pt x="2370696" y="119780"/>
                </a:cubicBezTo>
                <a:cubicBezTo>
                  <a:pt x="2370481" y="126811"/>
                  <a:pt x="2369618" y="133155"/>
                  <a:pt x="2368108" y="138811"/>
                </a:cubicBezTo>
                <a:cubicBezTo>
                  <a:pt x="2366598" y="144467"/>
                  <a:pt x="2365736" y="147460"/>
                  <a:pt x="2365520" y="147789"/>
                </a:cubicBezTo>
                <a:lnTo>
                  <a:pt x="2258531" y="147789"/>
                </a:lnTo>
                <a:cubicBezTo>
                  <a:pt x="2258492" y="147853"/>
                  <a:pt x="2258340" y="148641"/>
                  <a:pt x="2258073" y="150154"/>
                </a:cubicBezTo>
                <a:cubicBezTo>
                  <a:pt x="2257806" y="151666"/>
                  <a:pt x="2257654" y="153522"/>
                  <a:pt x="2257616" y="155721"/>
                </a:cubicBezTo>
                <a:cubicBezTo>
                  <a:pt x="2257698" y="166138"/>
                  <a:pt x="2261116" y="174591"/>
                  <a:pt x="2267870" y="181080"/>
                </a:cubicBezTo>
                <a:cubicBezTo>
                  <a:pt x="2274623" y="187569"/>
                  <a:pt x="2284217" y="190912"/>
                  <a:pt x="2296650" y="191109"/>
                </a:cubicBezTo>
                <a:cubicBezTo>
                  <a:pt x="2305117" y="190898"/>
                  <a:pt x="2312984" y="189422"/>
                  <a:pt x="2320251" y="186680"/>
                </a:cubicBezTo>
                <a:cubicBezTo>
                  <a:pt x="2327518" y="183938"/>
                  <a:pt x="2333396" y="181196"/>
                  <a:pt x="2337884" y="178454"/>
                </a:cubicBezTo>
                <a:cubicBezTo>
                  <a:pt x="2342373" y="175713"/>
                  <a:pt x="2344683" y="174236"/>
                  <a:pt x="2344814" y="174025"/>
                </a:cubicBezTo>
                <a:lnTo>
                  <a:pt x="2355167" y="203287"/>
                </a:lnTo>
                <a:cubicBezTo>
                  <a:pt x="2355047" y="203539"/>
                  <a:pt x="2352309" y="205302"/>
                  <a:pt x="2346953" y="208575"/>
                </a:cubicBezTo>
                <a:cubicBezTo>
                  <a:pt x="2341598" y="211849"/>
                  <a:pt x="2334344" y="215123"/>
                  <a:pt x="2325194" y="218396"/>
                </a:cubicBezTo>
                <a:cubicBezTo>
                  <a:pt x="2316043" y="221670"/>
                  <a:pt x="2305715" y="223433"/>
                  <a:pt x="2294210" y="223685"/>
                </a:cubicBezTo>
                <a:cubicBezTo>
                  <a:pt x="2269856" y="223248"/>
                  <a:pt x="2251202" y="216814"/>
                  <a:pt x="2238249" y="204382"/>
                </a:cubicBezTo>
                <a:cubicBezTo>
                  <a:pt x="2225295" y="191949"/>
                  <a:pt x="2218759" y="176136"/>
                  <a:pt x="2218639" y="156941"/>
                </a:cubicBezTo>
                <a:cubicBezTo>
                  <a:pt x="2218793" y="139158"/>
                  <a:pt x="2222749" y="123053"/>
                  <a:pt x="2230506" y="108625"/>
                </a:cubicBezTo>
                <a:cubicBezTo>
                  <a:pt x="2238264" y="94196"/>
                  <a:pt x="2248902" y="82697"/>
                  <a:pt x="2262420" y="74127"/>
                </a:cubicBezTo>
                <a:cubicBezTo>
                  <a:pt x="2275938" y="65557"/>
                  <a:pt x="2291414" y="61168"/>
                  <a:pt x="2308848" y="60960"/>
                </a:cubicBezTo>
                <a:close/>
                <a:moveTo>
                  <a:pt x="1993226" y="60960"/>
                </a:moveTo>
                <a:cubicBezTo>
                  <a:pt x="2015103" y="61263"/>
                  <a:pt x="2032766" y="67582"/>
                  <a:pt x="2046213" y="79918"/>
                </a:cubicBezTo>
                <a:cubicBezTo>
                  <a:pt x="2059661" y="92254"/>
                  <a:pt x="2066577" y="108786"/>
                  <a:pt x="2066963" y="129515"/>
                </a:cubicBezTo>
                <a:cubicBezTo>
                  <a:pt x="2066682" y="147861"/>
                  <a:pt x="2061898" y="164085"/>
                  <a:pt x="2052612" y="178188"/>
                </a:cubicBezTo>
                <a:cubicBezTo>
                  <a:pt x="2043326" y="192291"/>
                  <a:pt x="2031229" y="203361"/>
                  <a:pt x="2016319" y="211399"/>
                </a:cubicBezTo>
                <a:cubicBezTo>
                  <a:pt x="2001409" y="219438"/>
                  <a:pt x="1985377" y="223533"/>
                  <a:pt x="1968222" y="223685"/>
                </a:cubicBezTo>
                <a:cubicBezTo>
                  <a:pt x="1946478" y="223407"/>
                  <a:pt x="1928854" y="217112"/>
                  <a:pt x="1915349" y="204802"/>
                </a:cubicBezTo>
                <a:cubicBezTo>
                  <a:pt x="1901844" y="192491"/>
                  <a:pt x="1894890" y="175832"/>
                  <a:pt x="1894485" y="154824"/>
                </a:cubicBezTo>
                <a:cubicBezTo>
                  <a:pt x="1894755" y="136674"/>
                  <a:pt x="1899494" y="120567"/>
                  <a:pt x="1908700" y="106501"/>
                </a:cubicBezTo>
                <a:cubicBezTo>
                  <a:pt x="1917907" y="92436"/>
                  <a:pt x="1929960" y="81369"/>
                  <a:pt x="1944859" y="73301"/>
                </a:cubicBezTo>
                <a:cubicBezTo>
                  <a:pt x="1959758" y="65233"/>
                  <a:pt x="1975880" y="61119"/>
                  <a:pt x="1993226" y="60960"/>
                </a:cubicBezTo>
                <a:close/>
                <a:moveTo>
                  <a:pt x="1717701" y="60960"/>
                </a:moveTo>
                <a:cubicBezTo>
                  <a:pt x="1728610" y="60985"/>
                  <a:pt x="1737348" y="63979"/>
                  <a:pt x="1743913" y="69941"/>
                </a:cubicBezTo>
                <a:cubicBezTo>
                  <a:pt x="1750479" y="75904"/>
                  <a:pt x="1754340" y="84683"/>
                  <a:pt x="1755496" y="96278"/>
                </a:cubicBezTo>
                <a:lnTo>
                  <a:pt x="1756106" y="96278"/>
                </a:lnTo>
                <a:cubicBezTo>
                  <a:pt x="1762151" y="86281"/>
                  <a:pt x="1770177" y="77959"/>
                  <a:pt x="1780185" y="71312"/>
                </a:cubicBezTo>
                <a:cubicBezTo>
                  <a:pt x="1790192" y="64664"/>
                  <a:pt x="1801571" y="61213"/>
                  <a:pt x="1814322" y="60960"/>
                </a:cubicBezTo>
                <a:cubicBezTo>
                  <a:pt x="1827157" y="60991"/>
                  <a:pt x="1837423" y="64582"/>
                  <a:pt x="1845118" y="71731"/>
                </a:cubicBezTo>
                <a:cubicBezTo>
                  <a:pt x="1852814" y="78881"/>
                  <a:pt x="1856760" y="89400"/>
                  <a:pt x="1856956" y="103289"/>
                </a:cubicBezTo>
                <a:cubicBezTo>
                  <a:pt x="1856802" y="109751"/>
                  <a:pt x="1855723" y="118094"/>
                  <a:pt x="1853719" y="128317"/>
                </a:cubicBezTo>
                <a:cubicBezTo>
                  <a:pt x="1851715" y="138540"/>
                  <a:pt x="1849710" y="148444"/>
                  <a:pt x="1847705" y="158027"/>
                </a:cubicBezTo>
                <a:cubicBezTo>
                  <a:pt x="1845699" y="167610"/>
                  <a:pt x="1844617" y="174674"/>
                  <a:pt x="1844459" y="179217"/>
                </a:cubicBezTo>
                <a:cubicBezTo>
                  <a:pt x="1844498" y="184007"/>
                  <a:pt x="1845641" y="187310"/>
                  <a:pt x="1847888" y="189127"/>
                </a:cubicBezTo>
                <a:cubicBezTo>
                  <a:pt x="1850136" y="190944"/>
                  <a:pt x="1853261" y="191808"/>
                  <a:pt x="1857261" y="191719"/>
                </a:cubicBezTo>
                <a:cubicBezTo>
                  <a:pt x="1859141" y="191693"/>
                  <a:pt x="1860715" y="191592"/>
                  <a:pt x="1861985" y="191414"/>
                </a:cubicBezTo>
                <a:cubicBezTo>
                  <a:pt x="1863255" y="191236"/>
                  <a:pt x="1863916" y="191134"/>
                  <a:pt x="1863967" y="191109"/>
                </a:cubicBezTo>
                <a:lnTo>
                  <a:pt x="1858480" y="220028"/>
                </a:lnTo>
                <a:cubicBezTo>
                  <a:pt x="1858436" y="220066"/>
                  <a:pt x="1857077" y="220218"/>
                  <a:pt x="1854404" y="220485"/>
                </a:cubicBezTo>
                <a:cubicBezTo>
                  <a:pt x="1851730" y="220751"/>
                  <a:pt x="1848010" y="220903"/>
                  <a:pt x="1843241" y="220941"/>
                </a:cubicBezTo>
                <a:cubicBezTo>
                  <a:pt x="1837587" y="221088"/>
                  <a:pt x="1831809" y="220490"/>
                  <a:pt x="1825907" y="219149"/>
                </a:cubicBezTo>
                <a:cubicBezTo>
                  <a:pt x="1820005" y="217807"/>
                  <a:pt x="1815016" y="214841"/>
                  <a:pt x="1810941" y="210252"/>
                </a:cubicBezTo>
                <a:cubicBezTo>
                  <a:pt x="1806866" y="205663"/>
                  <a:pt x="1804742" y="198570"/>
                  <a:pt x="1804569" y="188974"/>
                </a:cubicBezTo>
                <a:cubicBezTo>
                  <a:pt x="1804719" y="183399"/>
                  <a:pt x="1805772" y="175611"/>
                  <a:pt x="1807727" y="165609"/>
                </a:cubicBezTo>
                <a:cubicBezTo>
                  <a:pt x="1809682" y="155606"/>
                  <a:pt x="1811638" y="145739"/>
                  <a:pt x="1813594" y="136007"/>
                </a:cubicBezTo>
                <a:cubicBezTo>
                  <a:pt x="1815551" y="126275"/>
                  <a:pt x="1816607" y="119026"/>
                  <a:pt x="1816761" y="114261"/>
                </a:cubicBezTo>
                <a:cubicBezTo>
                  <a:pt x="1816894" y="108712"/>
                  <a:pt x="1815637" y="104343"/>
                  <a:pt x="1812989" y="101155"/>
                </a:cubicBezTo>
                <a:cubicBezTo>
                  <a:pt x="1810341" y="97967"/>
                  <a:pt x="1805502" y="96342"/>
                  <a:pt x="1798473" y="96278"/>
                </a:cubicBezTo>
                <a:cubicBezTo>
                  <a:pt x="1790104" y="96438"/>
                  <a:pt x="1782593" y="99132"/>
                  <a:pt x="1775940" y="104361"/>
                </a:cubicBezTo>
                <a:cubicBezTo>
                  <a:pt x="1769287" y="109590"/>
                  <a:pt x="1763718" y="116393"/>
                  <a:pt x="1759233" y="124771"/>
                </a:cubicBezTo>
                <a:cubicBezTo>
                  <a:pt x="1754747" y="133150"/>
                  <a:pt x="1751571" y="142143"/>
                  <a:pt x="1749705" y="151752"/>
                </a:cubicBezTo>
                <a:lnTo>
                  <a:pt x="1736598" y="220027"/>
                </a:lnTo>
                <a:lnTo>
                  <a:pt x="1697889" y="220027"/>
                </a:lnTo>
                <a:lnTo>
                  <a:pt x="1715872" y="127368"/>
                </a:lnTo>
                <a:cubicBezTo>
                  <a:pt x="1716348" y="124771"/>
                  <a:pt x="1716767" y="122269"/>
                  <a:pt x="1717129" y="119862"/>
                </a:cubicBezTo>
                <a:cubicBezTo>
                  <a:pt x="1717491" y="117455"/>
                  <a:pt x="1717682" y="115182"/>
                  <a:pt x="1717701" y="113042"/>
                </a:cubicBezTo>
                <a:cubicBezTo>
                  <a:pt x="1717821" y="108077"/>
                  <a:pt x="1716589" y="104063"/>
                  <a:pt x="1714005" y="101003"/>
                </a:cubicBezTo>
                <a:cubicBezTo>
                  <a:pt x="1711421" y="97942"/>
                  <a:pt x="1706760" y="96367"/>
                  <a:pt x="1700022" y="96278"/>
                </a:cubicBezTo>
                <a:cubicBezTo>
                  <a:pt x="1691155" y="96464"/>
                  <a:pt x="1683287" y="99343"/>
                  <a:pt x="1676417" y="104914"/>
                </a:cubicBezTo>
                <a:cubicBezTo>
                  <a:pt x="1669548" y="110485"/>
                  <a:pt x="1663847" y="117631"/>
                  <a:pt x="1659315" y="126352"/>
                </a:cubicBezTo>
                <a:cubicBezTo>
                  <a:pt x="1654782" y="135072"/>
                  <a:pt x="1651587" y="144250"/>
                  <a:pt x="1649730" y="153885"/>
                </a:cubicBezTo>
                <a:lnTo>
                  <a:pt x="1636929" y="220027"/>
                </a:lnTo>
                <a:lnTo>
                  <a:pt x="1598219" y="220027"/>
                </a:lnTo>
                <a:lnTo>
                  <a:pt x="1621689" y="99936"/>
                </a:lnTo>
                <a:cubicBezTo>
                  <a:pt x="1622013" y="97936"/>
                  <a:pt x="1621746" y="96373"/>
                  <a:pt x="1620889" y="95250"/>
                </a:cubicBezTo>
                <a:cubicBezTo>
                  <a:pt x="1620031" y="94126"/>
                  <a:pt x="1618469" y="93554"/>
                  <a:pt x="1616202" y="93535"/>
                </a:cubicBezTo>
                <a:lnTo>
                  <a:pt x="1598829" y="93535"/>
                </a:lnTo>
                <a:lnTo>
                  <a:pt x="1604315" y="64617"/>
                </a:lnTo>
                <a:lnTo>
                  <a:pt x="1645158" y="64617"/>
                </a:lnTo>
                <a:cubicBezTo>
                  <a:pt x="1651350" y="64662"/>
                  <a:pt x="1655807" y="65866"/>
                  <a:pt x="1658531" y="68232"/>
                </a:cubicBezTo>
                <a:cubicBezTo>
                  <a:pt x="1661256" y="70597"/>
                  <a:pt x="1662589" y="73857"/>
                  <a:pt x="1662532" y="78011"/>
                </a:cubicBezTo>
                <a:cubicBezTo>
                  <a:pt x="1662494" y="80040"/>
                  <a:pt x="1662113" y="82830"/>
                  <a:pt x="1661389" y="86382"/>
                </a:cubicBezTo>
                <a:cubicBezTo>
                  <a:pt x="1660665" y="89934"/>
                  <a:pt x="1659827" y="93029"/>
                  <a:pt x="1658874" y="95669"/>
                </a:cubicBezTo>
                <a:lnTo>
                  <a:pt x="1659484" y="95669"/>
                </a:lnTo>
                <a:cubicBezTo>
                  <a:pt x="1660993" y="92653"/>
                  <a:pt x="1664443" y="88435"/>
                  <a:pt x="1669836" y="83017"/>
                </a:cubicBezTo>
                <a:cubicBezTo>
                  <a:pt x="1675228" y="77598"/>
                  <a:pt x="1682043" y="72637"/>
                  <a:pt x="1690280" y="68132"/>
                </a:cubicBezTo>
                <a:cubicBezTo>
                  <a:pt x="1698517" y="63626"/>
                  <a:pt x="1707657" y="61236"/>
                  <a:pt x="1717701" y="60960"/>
                </a:cubicBezTo>
                <a:close/>
                <a:moveTo>
                  <a:pt x="1454658" y="60960"/>
                </a:moveTo>
                <a:cubicBezTo>
                  <a:pt x="1467931" y="60978"/>
                  <a:pt x="1478463" y="64518"/>
                  <a:pt x="1486254" y="71579"/>
                </a:cubicBezTo>
                <a:cubicBezTo>
                  <a:pt x="1494045" y="78640"/>
                  <a:pt x="1498029" y="89108"/>
                  <a:pt x="1498207" y="102984"/>
                </a:cubicBezTo>
                <a:cubicBezTo>
                  <a:pt x="1498053" y="109738"/>
                  <a:pt x="1496973" y="118243"/>
                  <a:pt x="1494969" y="128498"/>
                </a:cubicBezTo>
                <a:cubicBezTo>
                  <a:pt x="1492965" y="138753"/>
                  <a:pt x="1490960" y="148637"/>
                  <a:pt x="1488955" y="158151"/>
                </a:cubicBezTo>
                <a:cubicBezTo>
                  <a:pt x="1486950" y="167665"/>
                  <a:pt x="1485868" y="174687"/>
                  <a:pt x="1485710" y="179217"/>
                </a:cubicBezTo>
                <a:cubicBezTo>
                  <a:pt x="1485761" y="184007"/>
                  <a:pt x="1486954" y="187310"/>
                  <a:pt x="1489291" y="189127"/>
                </a:cubicBezTo>
                <a:cubicBezTo>
                  <a:pt x="1491628" y="190944"/>
                  <a:pt x="1494803" y="191808"/>
                  <a:pt x="1498816" y="191719"/>
                </a:cubicBezTo>
                <a:cubicBezTo>
                  <a:pt x="1500696" y="191693"/>
                  <a:pt x="1502271" y="191592"/>
                  <a:pt x="1503541" y="191414"/>
                </a:cubicBezTo>
                <a:cubicBezTo>
                  <a:pt x="1504811" y="191236"/>
                  <a:pt x="1505471" y="191134"/>
                  <a:pt x="1505522" y="191109"/>
                </a:cubicBezTo>
                <a:lnTo>
                  <a:pt x="1500035" y="220028"/>
                </a:lnTo>
                <a:cubicBezTo>
                  <a:pt x="1499997" y="220066"/>
                  <a:pt x="1498626" y="220218"/>
                  <a:pt x="1495921" y="220485"/>
                </a:cubicBezTo>
                <a:cubicBezTo>
                  <a:pt x="1493216" y="220751"/>
                  <a:pt x="1489406" y="220903"/>
                  <a:pt x="1484492" y="220941"/>
                </a:cubicBezTo>
                <a:cubicBezTo>
                  <a:pt x="1478937" y="221088"/>
                  <a:pt x="1473231" y="220490"/>
                  <a:pt x="1467372" y="219149"/>
                </a:cubicBezTo>
                <a:cubicBezTo>
                  <a:pt x="1461513" y="217807"/>
                  <a:pt x="1456550" y="214841"/>
                  <a:pt x="1452485" y="210252"/>
                </a:cubicBezTo>
                <a:cubicBezTo>
                  <a:pt x="1448419" y="205663"/>
                  <a:pt x="1446299" y="198570"/>
                  <a:pt x="1446124" y="188974"/>
                </a:cubicBezTo>
                <a:cubicBezTo>
                  <a:pt x="1446271" y="183226"/>
                  <a:pt x="1447297" y="175445"/>
                  <a:pt x="1449203" y="165631"/>
                </a:cubicBezTo>
                <a:cubicBezTo>
                  <a:pt x="1451110" y="155817"/>
                  <a:pt x="1453017" y="146138"/>
                  <a:pt x="1454924" y="136594"/>
                </a:cubicBezTo>
                <a:cubicBezTo>
                  <a:pt x="1456832" y="127050"/>
                  <a:pt x="1457861" y="119809"/>
                  <a:pt x="1458011" y="114871"/>
                </a:cubicBezTo>
                <a:cubicBezTo>
                  <a:pt x="1458062" y="109029"/>
                  <a:pt x="1456513" y="104482"/>
                  <a:pt x="1453363" y="101231"/>
                </a:cubicBezTo>
                <a:cubicBezTo>
                  <a:pt x="1450213" y="97980"/>
                  <a:pt x="1445159" y="96329"/>
                  <a:pt x="1438199" y="96278"/>
                </a:cubicBezTo>
                <a:cubicBezTo>
                  <a:pt x="1424534" y="96742"/>
                  <a:pt x="1412774" y="102292"/>
                  <a:pt x="1402919" y="112928"/>
                </a:cubicBezTo>
                <a:cubicBezTo>
                  <a:pt x="1393063" y="123564"/>
                  <a:pt x="1386637" y="136505"/>
                  <a:pt x="1383640" y="151752"/>
                </a:cubicBezTo>
                <a:lnTo>
                  <a:pt x="1370229" y="220027"/>
                </a:lnTo>
                <a:lnTo>
                  <a:pt x="1331519" y="220027"/>
                </a:lnTo>
                <a:lnTo>
                  <a:pt x="1354989" y="100241"/>
                </a:lnTo>
                <a:cubicBezTo>
                  <a:pt x="1355313" y="98228"/>
                  <a:pt x="1355046" y="96615"/>
                  <a:pt x="1354189" y="95402"/>
                </a:cubicBezTo>
                <a:cubicBezTo>
                  <a:pt x="1353331" y="94189"/>
                  <a:pt x="1351769" y="93567"/>
                  <a:pt x="1349502" y="93535"/>
                </a:cubicBezTo>
                <a:lnTo>
                  <a:pt x="1332129" y="93535"/>
                </a:lnTo>
                <a:lnTo>
                  <a:pt x="1337615" y="64617"/>
                </a:lnTo>
                <a:lnTo>
                  <a:pt x="1378458" y="64617"/>
                </a:lnTo>
                <a:cubicBezTo>
                  <a:pt x="1384516" y="64636"/>
                  <a:pt x="1388936" y="65816"/>
                  <a:pt x="1391717" y="68156"/>
                </a:cubicBezTo>
                <a:cubicBezTo>
                  <a:pt x="1394498" y="70496"/>
                  <a:pt x="1395870" y="73882"/>
                  <a:pt x="1395832" y="78315"/>
                </a:cubicBezTo>
                <a:cubicBezTo>
                  <a:pt x="1395813" y="80198"/>
                  <a:pt x="1395470" y="82900"/>
                  <a:pt x="1394803" y="86420"/>
                </a:cubicBezTo>
                <a:cubicBezTo>
                  <a:pt x="1394136" y="89940"/>
                  <a:pt x="1393260" y="93023"/>
                  <a:pt x="1392174" y="95669"/>
                </a:cubicBezTo>
                <a:lnTo>
                  <a:pt x="1392784" y="95669"/>
                </a:lnTo>
                <a:cubicBezTo>
                  <a:pt x="1393711" y="93420"/>
                  <a:pt x="1396665" y="89563"/>
                  <a:pt x="1401646" y="84099"/>
                </a:cubicBezTo>
                <a:cubicBezTo>
                  <a:pt x="1406626" y="78636"/>
                  <a:pt x="1413554" y="73494"/>
                  <a:pt x="1422429" y="68673"/>
                </a:cubicBezTo>
                <a:cubicBezTo>
                  <a:pt x="1431303" y="63852"/>
                  <a:pt x="1442047" y="61281"/>
                  <a:pt x="1454658" y="60960"/>
                </a:cubicBezTo>
                <a:close/>
                <a:moveTo>
                  <a:pt x="1231226" y="60960"/>
                </a:moveTo>
                <a:cubicBezTo>
                  <a:pt x="1253103" y="61263"/>
                  <a:pt x="1270766" y="67582"/>
                  <a:pt x="1284213" y="79918"/>
                </a:cubicBezTo>
                <a:cubicBezTo>
                  <a:pt x="1297661" y="92254"/>
                  <a:pt x="1304577" y="108786"/>
                  <a:pt x="1304963" y="129515"/>
                </a:cubicBezTo>
                <a:cubicBezTo>
                  <a:pt x="1304682" y="147861"/>
                  <a:pt x="1299898" y="164085"/>
                  <a:pt x="1290612" y="178188"/>
                </a:cubicBezTo>
                <a:cubicBezTo>
                  <a:pt x="1281327" y="192291"/>
                  <a:pt x="1269229" y="203361"/>
                  <a:pt x="1254319" y="211399"/>
                </a:cubicBezTo>
                <a:cubicBezTo>
                  <a:pt x="1239409" y="219438"/>
                  <a:pt x="1223377" y="223533"/>
                  <a:pt x="1206222" y="223685"/>
                </a:cubicBezTo>
                <a:cubicBezTo>
                  <a:pt x="1184478" y="223407"/>
                  <a:pt x="1166854" y="217112"/>
                  <a:pt x="1153349" y="204802"/>
                </a:cubicBezTo>
                <a:cubicBezTo>
                  <a:pt x="1139844" y="192491"/>
                  <a:pt x="1132890" y="175832"/>
                  <a:pt x="1132485" y="154824"/>
                </a:cubicBezTo>
                <a:cubicBezTo>
                  <a:pt x="1132755" y="136674"/>
                  <a:pt x="1137494" y="120567"/>
                  <a:pt x="1146700" y="106501"/>
                </a:cubicBezTo>
                <a:cubicBezTo>
                  <a:pt x="1155907" y="92436"/>
                  <a:pt x="1167960" y="81369"/>
                  <a:pt x="1182859" y="73301"/>
                </a:cubicBezTo>
                <a:cubicBezTo>
                  <a:pt x="1197758" y="65233"/>
                  <a:pt x="1213880" y="61119"/>
                  <a:pt x="1231226" y="60960"/>
                </a:cubicBezTo>
                <a:close/>
                <a:moveTo>
                  <a:pt x="555651" y="60960"/>
                </a:moveTo>
                <a:cubicBezTo>
                  <a:pt x="566560" y="60985"/>
                  <a:pt x="575298" y="63979"/>
                  <a:pt x="581863" y="69941"/>
                </a:cubicBezTo>
                <a:cubicBezTo>
                  <a:pt x="588429" y="75904"/>
                  <a:pt x="592290" y="84683"/>
                  <a:pt x="593446" y="96278"/>
                </a:cubicBezTo>
                <a:lnTo>
                  <a:pt x="594055" y="96278"/>
                </a:lnTo>
                <a:cubicBezTo>
                  <a:pt x="600101" y="86281"/>
                  <a:pt x="608127" y="77959"/>
                  <a:pt x="618135" y="71312"/>
                </a:cubicBezTo>
                <a:cubicBezTo>
                  <a:pt x="628142" y="64664"/>
                  <a:pt x="639521" y="61213"/>
                  <a:pt x="652272" y="60960"/>
                </a:cubicBezTo>
                <a:cubicBezTo>
                  <a:pt x="665107" y="60991"/>
                  <a:pt x="675372" y="64582"/>
                  <a:pt x="683068" y="71731"/>
                </a:cubicBezTo>
                <a:cubicBezTo>
                  <a:pt x="690764" y="78881"/>
                  <a:pt x="694709" y="89400"/>
                  <a:pt x="694906" y="103289"/>
                </a:cubicBezTo>
                <a:cubicBezTo>
                  <a:pt x="694752" y="109751"/>
                  <a:pt x="693673" y="118094"/>
                  <a:pt x="691669" y="128317"/>
                </a:cubicBezTo>
                <a:cubicBezTo>
                  <a:pt x="689665" y="138540"/>
                  <a:pt x="687660" y="148444"/>
                  <a:pt x="685654" y="158027"/>
                </a:cubicBezTo>
                <a:cubicBezTo>
                  <a:pt x="683649" y="167610"/>
                  <a:pt x="682567" y="174674"/>
                  <a:pt x="682409" y="179217"/>
                </a:cubicBezTo>
                <a:cubicBezTo>
                  <a:pt x="682447" y="184007"/>
                  <a:pt x="683590" y="187310"/>
                  <a:pt x="685838" y="189127"/>
                </a:cubicBezTo>
                <a:cubicBezTo>
                  <a:pt x="688086" y="190944"/>
                  <a:pt x="691210" y="191808"/>
                  <a:pt x="695211" y="191719"/>
                </a:cubicBezTo>
                <a:cubicBezTo>
                  <a:pt x="697091" y="191693"/>
                  <a:pt x="698665" y="191592"/>
                  <a:pt x="699935" y="191414"/>
                </a:cubicBezTo>
                <a:cubicBezTo>
                  <a:pt x="701205" y="191236"/>
                  <a:pt x="701866" y="191134"/>
                  <a:pt x="701916" y="191109"/>
                </a:cubicBezTo>
                <a:lnTo>
                  <a:pt x="696430" y="220028"/>
                </a:lnTo>
                <a:cubicBezTo>
                  <a:pt x="696386" y="220066"/>
                  <a:pt x="695027" y="220218"/>
                  <a:pt x="692354" y="220485"/>
                </a:cubicBezTo>
                <a:cubicBezTo>
                  <a:pt x="689680" y="220751"/>
                  <a:pt x="685959" y="220903"/>
                  <a:pt x="681191" y="220941"/>
                </a:cubicBezTo>
                <a:cubicBezTo>
                  <a:pt x="675537" y="221088"/>
                  <a:pt x="669759" y="220490"/>
                  <a:pt x="663857" y="219149"/>
                </a:cubicBezTo>
                <a:cubicBezTo>
                  <a:pt x="657954" y="217807"/>
                  <a:pt x="652966" y="214841"/>
                  <a:pt x="648891" y="210252"/>
                </a:cubicBezTo>
                <a:cubicBezTo>
                  <a:pt x="644815" y="205663"/>
                  <a:pt x="642691" y="198570"/>
                  <a:pt x="642518" y="188974"/>
                </a:cubicBezTo>
                <a:cubicBezTo>
                  <a:pt x="642669" y="183399"/>
                  <a:pt x="643722" y="175611"/>
                  <a:pt x="645677" y="165609"/>
                </a:cubicBezTo>
                <a:cubicBezTo>
                  <a:pt x="647632" y="155606"/>
                  <a:pt x="649588" y="145739"/>
                  <a:pt x="651545" y="136007"/>
                </a:cubicBezTo>
                <a:cubicBezTo>
                  <a:pt x="653501" y="126275"/>
                  <a:pt x="654556" y="119026"/>
                  <a:pt x="654711" y="114261"/>
                </a:cubicBezTo>
                <a:cubicBezTo>
                  <a:pt x="654844" y="108712"/>
                  <a:pt x="653587" y="104343"/>
                  <a:pt x="650939" y="101155"/>
                </a:cubicBezTo>
                <a:cubicBezTo>
                  <a:pt x="648291" y="97967"/>
                  <a:pt x="643452" y="96342"/>
                  <a:pt x="636423" y="96278"/>
                </a:cubicBezTo>
                <a:cubicBezTo>
                  <a:pt x="628054" y="96438"/>
                  <a:pt x="620543" y="99132"/>
                  <a:pt x="613890" y="104361"/>
                </a:cubicBezTo>
                <a:cubicBezTo>
                  <a:pt x="607237" y="109590"/>
                  <a:pt x="601668" y="116393"/>
                  <a:pt x="597182" y="124771"/>
                </a:cubicBezTo>
                <a:cubicBezTo>
                  <a:pt x="592697" y="133150"/>
                  <a:pt x="589521" y="142143"/>
                  <a:pt x="587655" y="151752"/>
                </a:cubicBezTo>
                <a:lnTo>
                  <a:pt x="574548" y="220027"/>
                </a:lnTo>
                <a:lnTo>
                  <a:pt x="535839" y="220027"/>
                </a:lnTo>
                <a:lnTo>
                  <a:pt x="553822" y="127368"/>
                </a:lnTo>
                <a:cubicBezTo>
                  <a:pt x="554298" y="124771"/>
                  <a:pt x="554717" y="122269"/>
                  <a:pt x="555079" y="119862"/>
                </a:cubicBezTo>
                <a:cubicBezTo>
                  <a:pt x="555441" y="117455"/>
                  <a:pt x="555632" y="115182"/>
                  <a:pt x="555651" y="113042"/>
                </a:cubicBezTo>
                <a:cubicBezTo>
                  <a:pt x="555771" y="108077"/>
                  <a:pt x="554539" y="104063"/>
                  <a:pt x="551955" y="101003"/>
                </a:cubicBezTo>
                <a:cubicBezTo>
                  <a:pt x="549370" y="97942"/>
                  <a:pt x="544709" y="96367"/>
                  <a:pt x="537972" y="96278"/>
                </a:cubicBezTo>
                <a:cubicBezTo>
                  <a:pt x="529105" y="96464"/>
                  <a:pt x="521236" y="99343"/>
                  <a:pt x="514367" y="104914"/>
                </a:cubicBezTo>
                <a:cubicBezTo>
                  <a:pt x="507498" y="110485"/>
                  <a:pt x="501797" y="117631"/>
                  <a:pt x="497264" y="126352"/>
                </a:cubicBezTo>
                <a:cubicBezTo>
                  <a:pt x="492732" y="135072"/>
                  <a:pt x="489537" y="144250"/>
                  <a:pt x="487680" y="153885"/>
                </a:cubicBezTo>
                <a:lnTo>
                  <a:pt x="474879" y="220027"/>
                </a:lnTo>
                <a:lnTo>
                  <a:pt x="436169" y="220027"/>
                </a:lnTo>
                <a:lnTo>
                  <a:pt x="459639" y="99936"/>
                </a:lnTo>
                <a:cubicBezTo>
                  <a:pt x="459962" y="97936"/>
                  <a:pt x="459696" y="96373"/>
                  <a:pt x="458838" y="95250"/>
                </a:cubicBezTo>
                <a:cubicBezTo>
                  <a:pt x="457981" y="94126"/>
                  <a:pt x="456419" y="93554"/>
                  <a:pt x="454152" y="93535"/>
                </a:cubicBezTo>
                <a:lnTo>
                  <a:pt x="436779" y="93535"/>
                </a:lnTo>
                <a:lnTo>
                  <a:pt x="442265" y="64617"/>
                </a:lnTo>
                <a:lnTo>
                  <a:pt x="483108" y="64617"/>
                </a:lnTo>
                <a:cubicBezTo>
                  <a:pt x="489299" y="64662"/>
                  <a:pt x="493757" y="65866"/>
                  <a:pt x="496481" y="68232"/>
                </a:cubicBezTo>
                <a:cubicBezTo>
                  <a:pt x="499205" y="70597"/>
                  <a:pt x="500539" y="73857"/>
                  <a:pt x="500482" y="78011"/>
                </a:cubicBezTo>
                <a:cubicBezTo>
                  <a:pt x="500444" y="80040"/>
                  <a:pt x="500063" y="82830"/>
                  <a:pt x="499339" y="86382"/>
                </a:cubicBezTo>
                <a:cubicBezTo>
                  <a:pt x="498615" y="89934"/>
                  <a:pt x="497777" y="93029"/>
                  <a:pt x="496824" y="95669"/>
                </a:cubicBezTo>
                <a:lnTo>
                  <a:pt x="497434" y="95669"/>
                </a:lnTo>
                <a:cubicBezTo>
                  <a:pt x="498943" y="92653"/>
                  <a:pt x="502393" y="88435"/>
                  <a:pt x="507786" y="83017"/>
                </a:cubicBezTo>
                <a:cubicBezTo>
                  <a:pt x="513178" y="77598"/>
                  <a:pt x="519993" y="72637"/>
                  <a:pt x="528230" y="68132"/>
                </a:cubicBezTo>
                <a:cubicBezTo>
                  <a:pt x="536467" y="63626"/>
                  <a:pt x="545607" y="61236"/>
                  <a:pt x="555651" y="60960"/>
                </a:cubicBezTo>
                <a:close/>
                <a:moveTo>
                  <a:pt x="268211" y="35013"/>
                </a:moveTo>
                <a:cubicBezTo>
                  <a:pt x="258312" y="35283"/>
                  <a:pt x="249752" y="39279"/>
                  <a:pt x="242530" y="47004"/>
                </a:cubicBezTo>
                <a:cubicBezTo>
                  <a:pt x="235309" y="54728"/>
                  <a:pt x="229359" y="64565"/>
                  <a:pt x="224682" y="76515"/>
                </a:cubicBezTo>
                <a:cubicBezTo>
                  <a:pt x="220005" y="88464"/>
                  <a:pt x="216533" y="100912"/>
                  <a:pt x="214267" y="113857"/>
                </a:cubicBezTo>
                <a:cubicBezTo>
                  <a:pt x="212000" y="126803"/>
                  <a:pt x="210873" y="138631"/>
                  <a:pt x="210884" y="149342"/>
                </a:cubicBezTo>
                <a:cubicBezTo>
                  <a:pt x="210769" y="161251"/>
                  <a:pt x="212828" y="170740"/>
                  <a:pt x="217059" y="177810"/>
                </a:cubicBezTo>
                <a:cubicBezTo>
                  <a:pt x="221290" y="184879"/>
                  <a:pt x="228379" y="188499"/>
                  <a:pt x="238328" y="188671"/>
                </a:cubicBezTo>
                <a:cubicBezTo>
                  <a:pt x="248522" y="188386"/>
                  <a:pt x="257254" y="184306"/>
                  <a:pt x="264524" y="176433"/>
                </a:cubicBezTo>
                <a:cubicBezTo>
                  <a:pt x="271793" y="168559"/>
                  <a:pt x="277723" y="158602"/>
                  <a:pt x="282315" y="146560"/>
                </a:cubicBezTo>
                <a:cubicBezTo>
                  <a:pt x="286907" y="134518"/>
                  <a:pt x="290283" y="122102"/>
                  <a:pt x="292445" y="109313"/>
                </a:cubicBezTo>
                <a:cubicBezTo>
                  <a:pt x="294606" y="96523"/>
                  <a:pt x="295677" y="85070"/>
                  <a:pt x="295656" y="74953"/>
                </a:cubicBezTo>
                <a:cubicBezTo>
                  <a:pt x="295770" y="62751"/>
                  <a:pt x="293712" y="53084"/>
                  <a:pt x="289481" y="45951"/>
                </a:cubicBezTo>
                <a:cubicBezTo>
                  <a:pt x="285250" y="38818"/>
                  <a:pt x="278160" y="35172"/>
                  <a:pt x="268211" y="35013"/>
                </a:cubicBezTo>
                <a:close/>
                <a:moveTo>
                  <a:pt x="1077068" y="3657"/>
                </a:moveTo>
                <a:lnTo>
                  <a:pt x="1116064" y="3657"/>
                </a:lnTo>
                <a:lnTo>
                  <a:pt x="1109361" y="38061"/>
                </a:lnTo>
                <a:lnTo>
                  <a:pt x="1070365" y="38061"/>
                </a:lnTo>
                <a:close/>
                <a:moveTo>
                  <a:pt x="948909" y="3657"/>
                </a:moveTo>
                <a:lnTo>
                  <a:pt x="1011365" y="3657"/>
                </a:lnTo>
                <a:lnTo>
                  <a:pt x="979970" y="167024"/>
                </a:lnTo>
                <a:cubicBezTo>
                  <a:pt x="979507" y="169057"/>
                  <a:pt x="979139" y="171089"/>
                  <a:pt x="978866" y="173122"/>
                </a:cubicBezTo>
                <a:cubicBezTo>
                  <a:pt x="978592" y="175154"/>
                  <a:pt x="978453" y="176882"/>
                  <a:pt x="978446" y="178305"/>
                </a:cubicBezTo>
                <a:cubicBezTo>
                  <a:pt x="978497" y="182922"/>
                  <a:pt x="979691" y="186035"/>
                  <a:pt x="982028" y="187641"/>
                </a:cubicBezTo>
                <a:cubicBezTo>
                  <a:pt x="984365" y="189248"/>
                  <a:pt x="987540" y="189998"/>
                  <a:pt x="991553" y="189890"/>
                </a:cubicBezTo>
                <a:cubicBezTo>
                  <a:pt x="993712" y="189877"/>
                  <a:pt x="995414" y="189826"/>
                  <a:pt x="996658" y="189737"/>
                </a:cubicBezTo>
                <a:cubicBezTo>
                  <a:pt x="997903" y="189649"/>
                  <a:pt x="998538" y="189598"/>
                  <a:pt x="998563" y="189585"/>
                </a:cubicBezTo>
                <a:lnTo>
                  <a:pt x="992467" y="220333"/>
                </a:lnTo>
                <a:cubicBezTo>
                  <a:pt x="992347" y="220371"/>
                  <a:pt x="990988" y="220523"/>
                  <a:pt x="988391" y="220790"/>
                </a:cubicBezTo>
                <a:cubicBezTo>
                  <a:pt x="985793" y="221056"/>
                  <a:pt x="982682" y="221208"/>
                  <a:pt x="979056" y="221246"/>
                </a:cubicBezTo>
                <a:cubicBezTo>
                  <a:pt x="972708" y="221380"/>
                  <a:pt x="966456" y="220639"/>
                  <a:pt x="960300" y="219025"/>
                </a:cubicBezTo>
                <a:cubicBezTo>
                  <a:pt x="954144" y="217410"/>
                  <a:pt x="949020" y="214122"/>
                  <a:pt x="944928" y="209158"/>
                </a:cubicBezTo>
                <a:cubicBezTo>
                  <a:pt x="940836" y="204194"/>
                  <a:pt x="938712" y="196755"/>
                  <a:pt x="938556" y="186841"/>
                </a:cubicBezTo>
                <a:cubicBezTo>
                  <a:pt x="938556" y="184548"/>
                  <a:pt x="938708" y="182046"/>
                  <a:pt x="939012" y="179334"/>
                </a:cubicBezTo>
                <a:cubicBezTo>
                  <a:pt x="939317" y="176622"/>
                  <a:pt x="939774" y="173738"/>
                  <a:pt x="940383" y="170683"/>
                </a:cubicBezTo>
                <a:lnTo>
                  <a:pt x="967179" y="32575"/>
                </a:lnTo>
                <a:lnTo>
                  <a:pt x="943123" y="32575"/>
                </a:lnTo>
                <a:close/>
                <a:moveTo>
                  <a:pt x="853659" y="3657"/>
                </a:moveTo>
                <a:lnTo>
                  <a:pt x="916115" y="3657"/>
                </a:lnTo>
                <a:lnTo>
                  <a:pt x="884720" y="167024"/>
                </a:lnTo>
                <a:cubicBezTo>
                  <a:pt x="884257" y="169057"/>
                  <a:pt x="883888" y="171089"/>
                  <a:pt x="883615" y="173122"/>
                </a:cubicBezTo>
                <a:cubicBezTo>
                  <a:pt x="883342" y="175154"/>
                  <a:pt x="883203" y="176882"/>
                  <a:pt x="883196" y="178305"/>
                </a:cubicBezTo>
                <a:cubicBezTo>
                  <a:pt x="883247" y="182922"/>
                  <a:pt x="884441" y="186035"/>
                  <a:pt x="886778" y="187641"/>
                </a:cubicBezTo>
                <a:cubicBezTo>
                  <a:pt x="889114" y="189248"/>
                  <a:pt x="892290" y="189998"/>
                  <a:pt x="896303" y="189890"/>
                </a:cubicBezTo>
                <a:cubicBezTo>
                  <a:pt x="898462" y="189877"/>
                  <a:pt x="900164" y="189826"/>
                  <a:pt x="901408" y="189737"/>
                </a:cubicBezTo>
                <a:cubicBezTo>
                  <a:pt x="902653" y="189649"/>
                  <a:pt x="903288" y="189598"/>
                  <a:pt x="903313" y="189585"/>
                </a:cubicBezTo>
                <a:lnTo>
                  <a:pt x="897217" y="220333"/>
                </a:lnTo>
                <a:cubicBezTo>
                  <a:pt x="897097" y="220371"/>
                  <a:pt x="895738" y="220523"/>
                  <a:pt x="893140" y="220790"/>
                </a:cubicBezTo>
                <a:cubicBezTo>
                  <a:pt x="890543" y="221056"/>
                  <a:pt x="887432" y="221208"/>
                  <a:pt x="883806" y="221246"/>
                </a:cubicBezTo>
                <a:cubicBezTo>
                  <a:pt x="877458" y="221380"/>
                  <a:pt x="871206" y="220639"/>
                  <a:pt x="865050" y="219025"/>
                </a:cubicBezTo>
                <a:cubicBezTo>
                  <a:pt x="858894" y="217410"/>
                  <a:pt x="853770" y="214122"/>
                  <a:pt x="849678" y="209158"/>
                </a:cubicBezTo>
                <a:cubicBezTo>
                  <a:pt x="845586" y="204194"/>
                  <a:pt x="843462" y="196755"/>
                  <a:pt x="843306" y="186841"/>
                </a:cubicBezTo>
                <a:cubicBezTo>
                  <a:pt x="843306" y="184548"/>
                  <a:pt x="843458" y="182046"/>
                  <a:pt x="843762" y="179334"/>
                </a:cubicBezTo>
                <a:cubicBezTo>
                  <a:pt x="844067" y="176622"/>
                  <a:pt x="844524" y="173738"/>
                  <a:pt x="845133" y="170683"/>
                </a:cubicBezTo>
                <a:lnTo>
                  <a:pt x="871929" y="32575"/>
                </a:lnTo>
                <a:lnTo>
                  <a:pt x="847873" y="32575"/>
                </a:lnTo>
                <a:close/>
                <a:moveTo>
                  <a:pt x="781793" y="3657"/>
                </a:moveTo>
                <a:lnTo>
                  <a:pt x="820789" y="3657"/>
                </a:lnTo>
                <a:lnTo>
                  <a:pt x="814086" y="38061"/>
                </a:lnTo>
                <a:lnTo>
                  <a:pt x="775090" y="38061"/>
                </a:lnTo>
                <a:close/>
                <a:moveTo>
                  <a:pt x="93244" y="3657"/>
                </a:moveTo>
                <a:lnTo>
                  <a:pt x="127676" y="3657"/>
                </a:lnTo>
                <a:lnTo>
                  <a:pt x="91720" y="188061"/>
                </a:lnTo>
                <a:lnTo>
                  <a:pt x="138341" y="188061"/>
                </a:lnTo>
                <a:lnTo>
                  <a:pt x="131942" y="220027"/>
                </a:lnTo>
                <a:lnTo>
                  <a:pt x="610" y="220027"/>
                </a:lnTo>
                <a:lnTo>
                  <a:pt x="6399" y="188061"/>
                </a:lnTo>
                <a:lnTo>
                  <a:pt x="53326" y="188061"/>
                </a:lnTo>
                <a:lnTo>
                  <a:pt x="77094" y="67970"/>
                </a:lnTo>
                <a:cubicBezTo>
                  <a:pt x="77766" y="64135"/>
                  <a:pt x="78477" y="60680"/>
                  <a:pt x="79227" y="57607"/>
                </a:cubicBezTo>
                <a:cubicBezTo>
                  <a:pt x="79976" y="54533"/>
                  <a:pt x="80382" y="52908"/>
                  <a:pt x="80445" y="52730"/>
                </a:cubicBezTo>
                <a:lnTo>
                  <a:pt x="79836" y="52730"/>
                </a:lnTo>
                <a:cubicBezTo>
                  <a:pt x="79798" y="52844"/>
                  <a:pt x="78808" y="53987"/>
                  <a:pt x="76865" y="56159"/>
                </a:cubicBezTo>
                <a:cubicBezTo>
                  <a:pt x="74922" y="58331"/>
                  <a:pt x="72256" y="60845"/>
                  <a:pt x="68866" y="63703"/>
                </a:cubicBezTo>
                <a:lnTo>
                  <a:pt x="46622" y="81991"/>
                </a:lnTo>
                <a:lnTo>
                  <a:pt x="27425" y="56083"/>
                </a:lnTo>
                <a:close/>
                <a:moveTo>
                  <a:pt x="269431" y="0"/>
                </a:moveTo>
                <a:cubicBezTo>
                  <a:pt x="293810" y="347"/>
                  <a:pt x="311102" y="7111"/>
                  <a:pt x="321307" y="20291"/>
                </a:cubicBezTo>
                <a:cubicBezTo>
                  <a:pt x="331512" y="33471"/>
                  <a:pt x="336462" y="50980"/>
                  <a:pt x="336156" y="72818"/>
                </a:cubicBezTo>
                <a:cubicBezTo>
                  <a:pt x="336223" y="86969"/>
                  <a:pt x="334567" y="102586"/>
                  <a:pt x="331188" y="119671"/>
                </a:cubicBezTo>
                <a:cubicBezTo>
                  <a:pt x="327809" y="136756"/>
                  <a:pt x="322305" y="153181"/>
                  <a:pt x="314678" y="168945"/>
                </a:cubicBezTo>
                <a:cubicBezTo>
                  <a:pt x="307051" y="184709"/>
                  <a:pt x="296899" y="197685"/>
                  <a:pt x="284222" y="207872"/>
                </a:cubicBezTo>
                <a:cubicBezTo>
                  <a:pt x="271545" y="218059"/>
                  <a:pt x="255942" y="223330"/>
                  <a:pt x="237413" y="223685"/>
                </a:cubicBezTo>
                <a:cubicBezTo>
                  <a:pt x="213168" y="223343"/>
                  <a:pt x="195914" y="216567"/>
                  <a:pt x="185652" y="203355"/>
                </a:cubicBezTo>
                <a:cubicBezTo>
                  <a:pt x="175390" y="190143"/>
                  <a:pt x="170402" y="172545"/>
                  <a:pt x="170688" y="150561"/>
                </a:cubicBezTo>
                <a:cubicBezTo>
                  <a:pt x="170619" y="136413"/>
                  <a:pt x="172261" y="120811"/>
                  <a:pt x="175614" y="103756"/>
                </a:cubicBezTo>
                <a:cubicBezTo>
                  <a:pt x="178967" y="86701"/>
                  <a:pt x="184446" y="70312"/>
                  <a:pt x="192052" y="54587"/>
                </a:cubicBezTo>
                <a:cubicBezTo>
                  <a:pt x="199658" y="38863"/>
                  <a:pt x="209805" y="25922"/>
                  <a:pt x="222494" y="15765"/>
                </a:cubicBezTo>
                <a:cubicBezTo>
                  <a:pt x="235183" y="5608"/>
                  <a:pt x="250829" y="353"/>
                  <a:pt x="269431" y="0"/>
                </a:cubicBez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 hidden="1"/>
          <p:cNvSpPr/>
          <p:nvPr/>
        </p:nvSpPr>
        <p:spPr>
          <a:xfrm>
            <a:off x="1320034" y="-1569660"/>
            <a:ext cx="28834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D4474B"/>
                </a:solidFill>
                <a:latin typeface="Museo Slab 700"/>
                <a:ea typeface="Calibri" panose="020F0502020204030204" pitchFamily="34" charset="0"/>
                <a:cs typeface="Calibri" panose="020F0502020204030204" pitchFamily="34" charset="0"/>
              </a:rPr>
              <a:t>10 million more adults with diabetes than 2015</a:t>
            </a:r>
            <a:endParaRPr lang="en-GB" b="1" dirty="0">
              <a:solidFill>
                <a:srgbClr val="D4474B"/>
              </a:solidFill>
              <a:latin typeface="Museo Slab 70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To Outline"/>
          <p:cNvSpPr/>
          <p:nvPr/>
        </p:nvSpPr>
        <p:spPr>
          <a:xfrm>
            <a:off x="1104950" y="3239409"/>
            <a:ext cx="3656572" cy="953454"/>
          </a:xfrm>
          <a:custGeom>
            <a:avLst/>
            <a:gdLst/>
            <a:ahLst/>
            <a:cxnLst/>
            <a:rect l="l" t="t" r="r" b="b"/>
            <a:pathLst>
              <a:path w="3656572" h="953454">
                <a:moveTo>
                  <a:pt x="1754575" y="877253"/>
                </a:moveTo>
                <a:cubicBezTo>
                  <a:pt x="1748280" y="877125"/>
                  <a:pt x="1740573" y="877720"/>
                  <a:pt x="1731454" y="879038"/>
                </a:cubicBezTo>
                <a:cubicBezTo>
                  <a:pt x="1722335" y="880356"/>
                  <a:pt x="1714199" y="883165"/>
                  <a:pt x="1707046" y="887466"/>
                </a:cubicBezTo>
                <a:cubicBezTo>
                  <a:pt x="1699892" y="891767"/>
                  <a:pt x="1696116" y="898327"/>
                  <a:pt x="1695717" y="907147"/>
                </a:cubicBezTo>
                <a:cubicBezTo>
                  <a:pt x="1695679" y="912422"/>
                  <a:pt x="1697204" y="916667"/>
                  <a:pt x="1700291" y="919883"/>
                </a:cubicBezTo>
                <a:cubicBezTo>
                  <a:pt x="1703379" y="923098"/>
                  <a:pt x="1708259" y="924751"/>
                  <a:pt x="1714930" y="924840"/>
                </a:cubicBezTo>
                <a:cubicBezTo>
                  <a:pt x="1722021" y="924663"/>
                  <a:pt x="1728678" y="922373"/>
                  <a:pt x="1734899" y="917970"/>
                </a:cubicBezTo>
                <a:cubicBezTo>
                  <a:pt x="1741121" y="913568"/>
                  <a:pt x="1746444" y="908115"/>
                  <a:pt x="1750870" y="901611"/>
                </a:cubicBezTo>
                <a:cubicBezTo>
                  <a:pt x="1755296" y="895107"/>
                  <a:pt x="1758361" y="888614"/>
                  <a:pt x="1760064" y="882133"/>
                </a:cubicBezTo>
                <a:lnTo>
                  <a:pt x="1761284" y="877253"/>
                </a:lnTo>
                <a:close/>
                <a:moveTo>
                  <a:pt x="402025" y="877253"/>
                </a:moveTo>
                <a:cubicBezTo>
                  <a:pt x="395730" y="877125"/>
                  <a:pt x="388023" y="877720"/>
                  <a:pt x="378904" y="879038"/>
                </a:cubicBezTo>
                <a:cubicBezTo>
                  <a:pt x="369785" y="880356"/>
                  <a:pt x="361649" y="883165"/>
                  <a:pt x="354496" y="887466"/>
                </a:cubicBezTo>
                <a:cubicBezTo>
                  <a:pt x="347342" y="891767"/>
                  <a:pt x="343566" y="898327"/>
                  <a:pt x="343167" y="907147"/>
                </a:cubicBezTo>
                <a:cubicBezTo>
                  <a:pt x="343129" y="912422"/>
                  <a:pt x="344654" y="916667"/>
                  <a:pt x="347742" y="919883"/>
                </a:cubicBezTo>
                <a:cubicBezTo>
                  <a:pt x="350829" y="923098"/>
                  <a:pt x="355708" y="924751"/>
                  <a:pt x="362380" y="924840"/>
                </a:cubicBezTo>
                <a:cubicBezTo>
                  <a:pt x="369471" y="924663"/>
                  <a:pt x="376127" y="922373"/>
                  <a:pt x="382349" y="917970"/>
                </a:cubicBezTo>
                <a:cubicBezTo>
                  <a:pt x="388571" y="913568"/>
                  <a:pt x="393894" y="908115"/>
                  <a:pt x="398320" y="901611"/>
                </a:cubicBezTo>
                <a:cubicBezTo>
                  <a:pt x="402746" y="895107"/>
                  <a:pt x="405810" y="888614"/>
                  <a:pt x="407514" y="882133"/>
                </a:cubicBezTo>
                <a:lnTo>
                  <a:pt x="408734" y="877253"/>
                </a:lnTo>
                <a:close/>
                <a:moveTo>
                  <a:pt x="585369" y="823913"/>
                </a:moveTo>
                <a:cubicBezTo>
                  <a:pt x="572084" y="824345"/>
                  <a:pt x="560553" y="830418"/>
                  <a:pt x="550774" y="842132"/>
                </a:cubicBezTo>
                <a:cubicBezTo>
                  <a:pt x="540995" y="853845"/>
                  <a:pt x="535864" y="868609"/>
                  <a:pt x="535381" y="886421"/>
                </a:cubicBezTo>
                <a:cubicBezTo>
                  <a:pt x="535331" y="896128"/>
                  <a:pt x="537795" y="904234"/>
                  <a:pt x="542773" y="910739"/>
                </a:cubicBezTo>
                <a:cubicBezTo>
                  <a:pt x="547751" y="917244"/>
                  <a:pt x="555549" y="920623"/>
                  <a:pt x="566166" y="920877"/>
                </a:cubicBezTo>
                <a:cubicBezTo>
                  <a:pt x="574076" y="920836"/>
                  <a:pt x="581828" y="918378"/>
                  <a:pt x="589421" y="913503"/>
                </a:cubicBezTo>
                <a:cubicBezTo>
                  <a:pt x="597015" y="908628"/>
                  <a:pt x="603322" y="901584"/>
                  <a:pt x="608342" y="892373"/>
                </a:cubicBezTo>
                <a:cubicBezTo>
                  <a:pt x="613361" y="883161"/>
                  <a:pt x="615965" y="872030"/>
                  <a:pt x="616153" y="858978"/>
                </a:cubicBezTo>
                <a:cubicBezTo>
                  <a:pt x="616071" y="848046"/>
                  <a:pt x="613340" y="839495"/>
                  <a:pt x="607962" y="833327"/>
                </a:cubicBezTo>
                <a:cubicBezTo>
                  <a:pt x="602583" y="827159"/>
                  <a:pt x="595052" y="824021"/>
                  <a:pt x="585369" y="823913"/>
                </a:cubicBezTo>
                <a:close/>
                <a:moveTo>
                  <a:pt x="98108" y="823913"/>
                </a:moveTo>
                <a:cubicBezTo>
                  <a:pt x="90298" y="823960"/>
                  <a:pt x="82617" y="826440"/>
                  <a:pt x="75067" y="831355"/>
                </a:cubicBezTo>
                <a:cubicBezTo>
                  <a:pt x="67517" y="836269"/>
                  <a:pt x="61236" y="843335"/>
                  <a:pt x="56226" y="852552"/>
                </a:cubicBezTo>
                <a:cubicBezTo>
                  <a:pt x="51216" y="861770"/>
                  <a:pt x="48615" y="872856"/>
                  <a:pt x="48425" y="885811"/>
                </a:cubicBezTo>
                <a:cubicBezTo>
                  <a:pt x="48508" y="896744"/>
                  <a:pt x="51238" y="905294"/>
                  <a:pt x="56617" y="911463"/>
                </a:cubicBezTo>
                <a:cubicBezTo>
                  <a:pt x="61995" y="917631"/>
                  <a:pt x="69526" y="920769"/>
                  <a:pt x="79210" y="920877"/>
                </a:cubicBezTo>
                <a:cubicBezTo>
                  <a:pt x="88076" y="920719"/>
                  <a:pt x="96253" y="917783"/>
                  <a:pt x="103741" y="912068"/>
                </a:cubicBezTo>
                <a:cubicBezTo>
                  <a:pt x="111229" y="906354"/>
                  <a:pt x="117261" y="898810"/>
                  <a:pt x="121837" y="889436"/>
                </a:cubicBezTo>
                <a:cubicBezTo>
                  <a:pt x="126413" y="880063"/>
                  <a:pt x="128765" y="869809"/>
                  <a:pt x="128893" y="858673"/>
                </a:cubicBezTo>
                <a:cubicBezTo>
                  <a:pt x="128943" y="848954"/>
                  <a:pt x="126479" y="840797"/>
                  <a:pt x="121501" y="834204"/>
                </a:cubicBezTo>
                <a:cubicBezTo>
                  <a:pt x="116523" y="827610"/>
                  <a:pt x="108725" y="824179"/>
                  <a:pt x="98108" y="823913"/>
                </a:cubicBezTo>
                <a:close/>
                <a:moveTo>
                  <a:pt x="1050633" y="820560"/>
                </a:moveTo>
                <a:cubicBezTo>
                  <a:pt x="1040728" y="820687"/>
                  <a:pt x="1031872" y="823789"/>
                  <a:pt x="1024064" y="829867"/>
                </a:cubicBezTo>
                <a:cubicBezTo>
                  <a:pt x="1016256" y="835944"/>
                  <a:pt x="1010373" y="844234"/>
                  <a:pt x="1006415" y="854736"/>
                </a:cubicBezTo>
                <a:lnTo>
                  <a:pt x="1074724" y="854736"/>
                </a:lnTo>
                <a:cubicBezTo>
                  <a:pt x="1074750" y="854608"/>
                  <a:pt x="1074852" y="853642"/>
                  <a:pt x="1075030" y="851837"/>
                </a:cubicBezTo>
                <a:cubicBezTo>
                  <a:pt x="1075208" y="850031"/>
                  <a:pt x="1075309" y="848150"/>
                  <a:pt x="1075335" y="846192"/>
                </a:cubicBezTo>
                <a:cubicBezTo>
                  <a:pt x="1075239" y="838048"/>
                  <a:pt x="1072990" y="831755"/>
                  <a:pt x="1068587" y="827311"/>
                </a:cubicBezTo>
                <a:cubicBezTo>
                  <a:pt x="1064185" y="822868"/>
                  <a:pt x="1058200" y="820617"/>
                  <a:pt x="1050633" y="820560"/>
                </a:cubicBezTo>
                <a:close/>
                <a:moveTo>
                  <a:pt x="764883" y="820560"/>
                </a:moveTo>
                <a:cubicBezTo>
                  <a:pt x="754978" y="820687"/>
                  <a:pt x="746122" y="823789"/>
                  <a:pt x="738314" y="829867"/>
                </a:cubicBezTo>
                <a:cubicBezTo>
                  <a:pt x="730506" y="835944"/>
                  <a:pt x="724623" y="844234"/>
                  <a:pt x="720665" y="854736"/>
                </a:cubicBezTo>
                <a:lnTo>
                  <a:pt x="788974" y="854736"/>
                </a:lnTo>
                <a:cubicBezTo>
                  <a:pt x="789000" y="854608"/>
                  <a:pt x="789101" y="853642"/>
                  <a:pt x="789280" y="851837"/>
                </a:cubicBezTo>
                <a:cubicBezTo>
                  <a:pt x="789458" y="850031"/>
                  <a:pt x="789559" y="848150"/>
                  <a:pt x="789585" y="846192"/>
                </a:cubicBezTo>
                <a:cubicBezTo>
                  <a:pt x="789489" y="838048"/>
                  <a:pt x="787240" y="831755"/>
                  <a:pt x="782837" y="827311"/>
                </a:cubicBezTo>
                <a:cubicBezTo>
                  <a:pt x="778434" y="822868"/>
                  <a:pt x="772450" y="820617"/>
                  <a:pt x="764883" y="820560"/>
                </a:cubicBezTo>
                <a:close/>
                <a:moveTo>
                  <a:pt x="222276" y="794385"/>
                </a:moveTo>
                <a:lnTo>
                  <a:pt x="284722" y="794385"/>
                </a:lnTo>
                <a:lnTo>
                  <a:pt x="264300" y="899533"/>
                </a:lnTo>
                <a:cubicBezTo>
                  <a:pt x="263982" y="901089"/>
                  <a:pt x="263703" y="902703"/>
                  <a:pt x="263462" y="904373"/>
                </a:cubicBezTo>
                <a:cubicBezTo>
                  <a:pt x="263220" y="906044"/>
                  <a:pt x="263093" y="907581"/>
                  <a:pt x="263081" y="908985"/>
                </a:cubicBezTo>
                <a:cubicBezTo>
                  <a:pt x="263131" y="913642"/>
                  <a:pt x="264325" y="916907"/>
                  <a:pt x="266662" y="918781"/>
                </a:cubicBezTo>
                <a:cubicBezTo>
                  <a:pt x="268999" y="920655"/>
                  <a:pt x="272174" y="921557"/>
                  <a:pt x="276187" y="921487"/>
                </a:cubicBezTo>
                <a:cubicBezTo>
                  <a:pt x="278067" y="921461"/>
                  <a:pt x="279642" y="921360"/>
                  <a:pt x="280912" y="921182"/>
                </a:cubicBezTo>
                <a:cubicBezTo>
                  <a:pt x="282182" y="921004"/>
                  <a:pt x="282842" y="920902"/>
                  <a:pt x="282893" y="920877"/>
                </a:cubicBezTo>
                <a:lnTo>
                  <a:pt x="277406" y="949796"/>
                </a:lnTo>
                <a:cubicBezTo>
                  <a:pt x="277254" y="949834"/>
                  <a:pt x="275806" y="949987"/>
                  <a:pt x="273063" y="950253"/>
                </a:cubicBezTo>
                <a:cubicBezTo>
                  <a:pt x="270320" y="950519"/>
                  <a:pt x="267196" y="950672"/>
                  <a:pt x="263690" y="950710"/>
                </a:cubicBezTo>
                <a:cubicBezTo>
                  <a:pt x="257343" y="950864"/>
                  <a:pt x="251090" y="950285"/>
                  <a:pt x="244934" y="948973"/>
                </a:cubicBezTo>
                <a:cubicBezTo>
                  <a:pt x="238778" y="947661"/>
                  <a:pt x="233654" y="944692"/>
                  <a:pt x="229562" y="940065"/>
                </a:cubicBezTo>
                <a:cubicBezTo>
                  <a:pt x="225470" y="935438"/>
                  <a:pt x="223346" y="928229"/>
                  <a:pt x="223190" y="918438"/>
                </a:cubicBezTo>
                <a:cubicBezTo>
                  <a:pt x="223190" y="916291"/>
                  <a:pt x="223342" y="913877"/>
                  <a:pt x="223647" y="911196"/>
                </a:cubicBezTo>
                <a:cubicBezTo>
                  <a:pt x="223951" y="908515"/>
                  <a:pt x="224408" y="905644"/>
                  <a:pt x="225017" y="902582"/>
                </a:cubicBezTo>
                <a:lnTo>
                  <a:pt x="240547" y="823303"/>
                </a:lnTo>
                <a:lnTo>
                  <a:pt x="216484" y="823303"/>
                </a:lnTo>
                <a:close/>
                <a:moveTo>
                  <a:pt x="1969008" y="790728"/>
                </a:moveTo>
                <a:cubicBezTo>
                  <a:pt x="1982281" y="790746"/>
                  <a:pt x="1992813" y="794286"/>
                  <a:pt x="2000604" y="801347"/>
                </a:cubicBezTo>
                <a:cubicBezTo>
                  <a:pt x="2008395" y="808408"/>
                  <a:pt x="2012379" y="818876"/>
                  <a:pt x="2012557" y="832752"/>
                </a:cubicBezTo>
                <a:cubicBezTo>
                  <a:pt x="2012402" y="839506"/>
                  <a:pt x="2011323" y="848011"/>
                  <a:pt x="2009319" y="858266"/>
                </a:cubicBezTo>
                <a:cubicBezTo>
                  <a:pt x="2007315" y="868521"/>
                  <a:pt x="2005310" y="878406"/>
                  <a:pt x="2003305" y="887919"/>
                </a:cubicBezTo>
                <a:cubicBezTo>
                  <a:pt x="2001300" y="897433"/>
                  <a:pt x="2000218" y="904455"/>
                  <a:pt x="2000060" y="908985"/>
                </a:cubicBezTo>
                <a:cubicBezTo>
                  <a:pt x="2000111" y="913775"/>
                  <a:pt x="2001304" y="917078"/>
                  <a:pt x="2003641" y="918895"/>
                </a:cubicBezTo>
                <a:cubicBezTo>
                  <a:pt x="2005978" y="920712"/>
                  <a:pt x="2009153" y="921576"/>
                  <a:pt x="2013166" y="921487"/>
                </a:cubicBezTo>
                <a:cubicBezTo>
                  <a:pt x="2015046" y="921461"/>
                  <a:pt x="2016621" y="921360"/>
                  <a:pt x="2017891" y="921182"/>
                </a:cubicBezTo>
                <a:cubicBezTo>
                  <a:pt x="2019161" y="921004"/>
                  <a:pt x="2019821" y="920902"/>
                  <a:pt x="2019872" y="920877"/>
                </a:cubicBezTo>
                <a:lnTo>
                  <a:pt x="2014385" y="949796"/>
                </a:lnTo>
                <a:cubicBezTo>
                  <a:pt x="2014347" y="949834"/>
                  <a:pt x="2012976" y="949987"/>
                  <a:pt x="2010271" y="950253"/>
                </a:cubicBezTo>
                <a:cubicBezTo>
                  <a:pt x="2007566" y="950519"/>
                  <a:pt x="2003756" y="950672"/>
                  <a:pt x="1998842" y="950710"/>
                </a:cubicBezTo>
                <a:cubicBezTo>
                  <a:pt x="1993287" y="950856"/>
                  <a:pt x="1987581" y="950259"/>
                  <a:pt x="1981722" y="948917"/>
                </a:cubicBezTo>
                <a:cubicBezTo>
                  <a:pt x="1975863" y="947575"/>
                  <a:pt x="1970900" y="944609"/>
                  <a:pt x="1966835" y="940020"/>
                </a:cubicBezTo>
                <a:cubicBezTo>
                  <a:pt x="1962769" y="935431"/>
                  <a:pt x="1960649" y="928338"/>
                  <a:pt x="1960474" y="918743"/>
                </a:cubicBezTo>
                <a:cubicBezTo>
                  <a:pt x="1960621" y="912994"/>
                  <a:pt x="1961647" y="905213"/>
                  <a:pt x="1963553" y="895399"/>
                </a:cubicBezTo>
                <a:cubicBezTo>
                  <a:pt x="1965460" y="885585"/>
                  <a:pt x="1967367" y="875906"/>
                  <a:pt x="1969274" y="866362"/>
                </a:cubicBezTo>
                <a:cubicBezTo>
                  <a:pt x="1971182" y="856818"/>
                  <a:pt x="1972211" y="849577"/>
                  <a:pt x="1972361" y="844639"/>
                </a:cubicBezTo>
                <a:cubicBezTo>
                  <a:pt x="1972412" y="838797"/>
                  <a:pt x="1970863" y="834251"/>
                  <a:pt x="1967713" y="830999"/>
                </a:cubicBezTo>
                <a:cubicBezTo>
                  <a:pt x="1964563" y="827748"/>
                  <a:pt x="1959509" y="826097"/>
                  <a:pt x="1952549" y="826046"/>
                </a:cubicBezTo>
                <a:cubicBezTo>
                  <a:pt x="1938884" y="826510"/>
                  <a:pt x="1927124" y="832060"/>
                  <a:pt x="1917269" y="842696"/>
                </a:cubicBezTo>
                <a:cubicBezTo>
                  <a:pt x="1907413" y="853332"/>
                  <a:pt x="1900987" y="866274"/>
                  <a:pt x="1897990" y="881520"/>
                </a:cubicBezTo>
                <a:lnTo>
                  <a:pt x="1884579" y="949795"/>
                </a:lnTo>
                <a:lnTo>
                  <a:pt x="1845869" y="949795"/>
                </a:lnTo>
                <a:lnTo>
                  <a:pt x="1869339" y="830009"/>
                </a:lnTo>
                <a:cubicBezTo>
                  <a:pt x="1869663" y="827996"/>
                  <a:pt x="1869396" y="826383"/>
                  <a:pt x="1868539" y="825170"/>
                </a:cubicBezTo>
                <a:cubicBezTo>
                  <a:pt x="1867681" y="823957"/>
                  <a:pt x="1866119" y="823335"/>
                  <a:pt x="1863852" y="823303"/>
                </a:cubicBezTo>
                <a:lnTo>
                  <a:pt x="1846479" y="823303"/>
                </a:lnTo>
                <a:lnTo>
                  <a:pt x="1851965" y="794385"/>
                </a:lnTo>
                <a:lnTo>
                  <a:pt x="1892808" y="794385"/>
                </a:lnTo>
                <a:cubicBezTo>
                  <a:pt x="1898866" y="794404"/>
                  <a:pt x="1903286" y="795584"/>
                  <a:pt x="1906067" y="797924"/>
                </a:cubicBezTo>
                <a:cubicBezTo>
                  <a:pt x="1908848" y="800264"/>
                  <a:pt x="1910220" y="803650"/>
                  <a:pt x="1910182" y="808083"/>
                </a:cubicBezTo>
                <a:cubicBezTo>
                  <a:pt x="1910163" y="809966"/>
                  <a:pt x="1909820" y="812668"/>
                  <a:pt x="1909153" y="816188"/>
                </a:cubicBezTo>
                <a:cubicBezTo>
                  <a:pt x="1908486" y="819708"/>
                  <a:pt x="1907610" y="822791"/>
                  <a:pt x="1906524" y="825437"/>
                </a:cubicBezTo>
                <a:lnTo>
                  <a:pt x="1907134" y="825437"/>
                </a:lnTo>
                <a:cubicBezTo>
                  <a:pt x="1908061" y="823188"/>
                  <a:pt x="1911015" y="819331"/>
                  <a:pt x="1915996" y="813867"/>
                </a:cubicBezTo>
                <a:cubicBezTo>
                  <a:pt x="1920976" y="808404"/>
                  <a:pt x="1927904" y="803262"/>
                  <a:pt x="1936779" y="798441"/>
                </a:cubicBezTo>
                <a:cubicBezTo>
                  <a:pt x="1945653" y="793620"/>
                  <a:pt x="1956397" y="791049"/>
                  <a:pt x="1969008" y="790728"/>
                </a:cubicBezTo>
                <a:close/>
                <a:moveTo>
                  <a:pt x="1750305" y="790728"/>
                </a:moveTo>
                <a:cubicBezTo>
                  <a:pt x="1759629" y="790658"/>
                  <a:pt x="1768511" y="792083"/>
                  <a:pt x="1776950" y="795002"/>
                </a:cubicBezTo>
                <a:cubicBezTo>
                  <a:pt x="1785390" y="797922"/>
                  <a:pt x="1792305" y="802754"/>
                  <a:pt x="1797697" y="809500"/>
                </a:cubicBezTo>
                <a:cubicBezTo>
                  <a:pt x="1803088" y="816246"/>
                  <a:pt x="1805874" y="825323"/>
                  <a:pt x="1806055" y="836732"/>
                </a:cubicBezTo>
                <a:cubicBezTo>
                  <a:pt x="1805897" y="843043"/>
                  <a:pt x="1804792" y="850959"/>
                  <a:pt x="1802739" y="860481"/>
                </a:cubicBezTo>
                <a:cubicBezTo>
                  <a:pt x="1800686" y="870003"/>
                  <a:pt x="1798634" y="879270"/>
                  <a:pt x="1796581" y="888283"/>
                </a:cubicBezTo>
                <a:cubicBezTo>
                  <a:pt x="1794529" y="897296"/>
                  <a:pt x="1793423" y="904195"/>
                  <a:pt x="1793266" y="908979"/>
                </a:cubicBezTo>
                <a:cubicBezTo>
                  <a:pt x="1793316" y="913638"/>
                  <a:pt x="1794509" y="916905"/>
                  <a:pt x="1796844" y="918779"/>
                </a:cubicBezTo>
                <a:cubicBezTo>
                  <a:pt x="1799178" y="920654"/>
                  <a:pt x="1802350" y="921557"/>
                  <a:pt x="1806359" y="921487"/>
                </a:cubicBezTo>
                <a:cubicBezTo>
                  <a:pt x="1808239" y="921461"/>
                  <a:pt x="1809814" y="921360"/>
                  <a:pt x="1811084" y="921182"/>
                </a:cubicBezTo>
                <a:cubicBezTo>
                  <a:pt x="1812354" y="921004"/>
                  <a:pt x="1813014" y="920902"/>
                  <a:pt x="1813065" y="920877"/>
                </a:cubicBezTo>
                <a:lnTo>
                  <a:pt x="1807579" y="949796"/>
                </a:lnTo>
                <a:cubicBezTo>
                  <a:pt x="1807610" y="949834"/>
                  <a:pt x="1806329" y="949987"/>
                  <a:pt x="1803734" y="950253"/>
                </a:cubicBezTo>
                <a:cubicBezTo>
                  <a:pt x="1801139" y="950519"/>
                  <a:pt x="1797040" y="950672"/>
                  <a:pt x="1791439" y="950710"/>
                </a:cubicBezTo>
                <a:cubicBezTo>
                  <a:pt x="1782620" y="950969"/>
                  <a:pt x="1774752" y="949308"/>
                  <a:pt x="1767832" y="945725"/>
                </a:cubicBezTo>
                <a:cubicBezTo>
                  <a:pt x="1760913" y="942143"/>
                  <a:pt x="1756697" y="935079"/>
                  <a:pt x="1755185" y="924535"/>
                </a:cubicBezTo>
                <a:lnTo>
                  <a:pt x="1754575" y="924535"/>
                </a:lnTo>
                <a:cubicBezTo>
                  <a:pt x="1754641" y="924892"/>
                  <a:pt x="1752611" y="927391"/>
                  <a:pt x="1748487" y="932032"/>
                </a:cubicBezTo>
                <a:cubicBezTo>
                  <a:pt x="1744362" y="936673"/>
                  <a:pt x="1738357" y="941314"/>
                  <a:pt x="1730472" y="945955"/>
                </a:cubicBezTo>
                <a:cubicBezTo>
                  <a:pt x="1722586" y="950597"/>
                  <a:pt x="1713034" y="953096"/>
                  <a:pt x="1701816" y="953453"/>
                </a:cubicBezTo>
                <a:cubicBezTo>
                  <a:pt x="1689568" y="953447"/>
                  <a:pt x="1679187" y="950110"/>
                  <a:pt x="1670673" y="943443"/>
                </a:cubicBezTo>
                <a:cubicBezTo>
                  <a:pt x="1662159" y="936775"/>
                  <a:pt x="1657718" y="926812"/>
                  <a:pt x="1657350" y="913553"/>
                </a:cubicBezTo>
                <a:cubicBezTo>
                  <a:pt x="1657565" y="901797"/>
                  <a:pt x="1661001" y="892041"/>
                  <a:pt x="1667657" y="884284"/>
                </a:cubicBezTo>
                <a:cubicBezTo>
                  <a:pt x="1674314" y="876527"/>
                  <a:pt x="1682902" y="870421"/>
                  <a:pt x="1693421" y="865966"/>
                </a:cubicBezTo>
                <a:cubicBezTo>
                  <a:pt x="1703940" y="861511"/>
                  <a:pt x="1715101" y="858359"/>
                  <a:pt x="1726904" y="856509"/>
                </a:cubicBezTo>
                <a:cubicBezTo>
                  <a:pt x="1738707" y="854659"/>
                  <a:pt x="1749862" y="853763"/>
                  <a:pt x="1760369" y="853821"/>
                </a:cubicBezTo>
                <a:lnTo>
                  <a:pt x="1765858" y="853821"/>
                </a:lnTo>
                <a:cubicBezTo>
                  <a:pt x="1765935" y="853554"/>
                  <a:pt x="1766240" y="851952"/>
                  <a:pt x="1766773" y="849015"/>
                </a:cubicBezTo>
                <a:cubicBezTo>
                  <a:pt x="1767307" y="846078"/>
                  <a:pt x="1767612" y="843408"/>
                  <a:pt x="1767688" y="841004"/>
                </a:cubicBezTo>
                <a:cubicBezTo>
                  <a:pt x="1767669" y="834863"/>
                  <a:pt x="1765572" y="830133"/>
                  <a:pt x="1761398" y="826814"/>
                </a:cubicBezTo>
                <a:cubicBezTo>
                  <a:pt x="1757224" y="823496"/>
                  <a:pt x="1751087" y="821817"/>
                  <a:pt x="1742986" y="821779"/>
                </a:cubicBezTo>
                <a:cubicBezTo>
                  <a:pt x="1735214" y="821956"/>
                  <a:pt x="1727819" y="823196"/>
                  <a:pt x="1720803" y="825498"/>
                </a:cubicBezTo>
                <a:cubicBezTo>
                  <a:pt x="1713787" y="827799"/>
                  <a:pt x="1708042" y="830101"/>
                  <a:pt x="1703567" y="832403"/>
                </a:cubicBezTo>
                <a:cubicBezTo>
                  <a:pt x="1699092" y="834705"/>
                  <a:pt x="1696781" y="835945"/>
                  <a:pt x="1696632" y="836122"/>
                </a:cubicBezTo>
                <a:lnTo>
                  <a:pt x="1687800" y="807471"/>
                </a:lnTo>
                <a:cubicBezTo>
                  <a:pt x="1687951" y="807264"/>
                  <a:pt x="1690867" y="805817"/>
                  <a:pt x="1696550" y="803130"/>
                </a:cubicBezTo>
                <a:cubicBezTo>
                  <a:pt x="1702234" y="800443"/>
                  <a:pt x="1709780" y="797756"/>
                  <a:pt x="1719191" y="795068"/>
                </a:cubicBezTo>
                <a:cubicBezTo>
                  <a:pt x="1728601" y="792381"/>
                  <a:pt x="1738973" y="790934"/>
                  <a:pt x="1750305" y="790728"/>
                </a:cubicBezTo>
                <a:close/>
                <a:moveTo>
                  <a:pt x="1215691" y="790728"/>
                </a:moveTo>
                <a:cubicBezTo>
                  <a:pt x="1224654" y="790703"/>
                  <a:pt x="1233295" y="791902"/>
                  <a:pt x="1241616" y="794325"/>
                </a:cubicBezTo>
                <a:cubicBezTo>
                  <a:pt x="1249936" y="796747"/>
                  <a:pt x="1256547" y="800540"/>
                  <a:pt x="1261449" y="805703"/>
                </a:cubicBezTo>
                <a:cubicBezTo>
                  <a:pt x="1266351" y="810866"/>
                  <a:pt x="1268156" y="817546"/>
                  <a:pt x="1266863" y="825744"/>
                </a:cubicBezTo>
                <a:lnTo>
                  <a:pt x="1263511" y="842819"/>
                </a:lnTo>
                <a:lnTo>
                  <a:pt x="1230314" y="842819"/>
                </a:lnTo>
                <a:lnTo>
                  <a:pt x="1231837" y="833672"/>
                </a:lnTo>
                <a:cubicBezTo>
                  <a:pt x="1232313" y="828482"/>
                  <a:pt x="1230142" y="825064"/>
                  <a:pt x="1225326" y="823419"/>
                </a:cubicBezTo>
                <a:cubicBezTo>
                  <a:pt x="1220509" y="821773"/>
                  <a:pt x="1215670" y="821023"/>
                  <a:pt x="1210809" y="821169"/>
                </a:cubicBezTo>
                <a:cubicBezTo>
                  <a:pt x="1203016" y="821170"/>
                  <a:pt x="1196633" y="822542"/>
                  <a:pt x="1191662" y="825286"/>
                </a:cubicBezTo>
                <a:cubicBezTo>
                  <a:pt x="1186691" y="828031"/>
                  <a:pt x="1184123" y="832147"/>
                  <a:pt x="1183958" y="837635"/>
                </a:cubicBezTo>
                <a:cubicBezTo>
                  <a:pt x="1184339" y="844019"/>
                  <a:pt x="1188149" y="848823"/>
                  <a:pt x="1195388" y="852047"/>
                </a:cubicBezTo>
                <a:cubicBezTo>
                  <a:pt x="1202627" y="855272"/>
                  <a:pt x="1211009" y="858408"/>
                  <a:pt x="1220534" y="861457"/>
                </a:cubicBezTo>
                <a:cubicBezTo>
                  <a:pt x="1230059" y="864505"/>
                  <a:pt x="1238441" y="868956"/>
                  <a:pt x="1245680" y="874811"/>
                </a:cubicBezTo>
                <a:cubicBezTo>
                  <a:pt x="1252919" y="880665"/>
                  <a:pt x="1256729" y="889414"/>
                  <a:pt x="1257110" y="901057"/>
                </a:cubicBezTo>
                <a:cubicBezTo>
                  <a:pt x="1256737" y="917107"/>
                  <a:pt x="1249946" y="929802"/>
                  <a:pt x="1236738" y="939141"/>
                </a:cubicBezTo>
                <a:cubicBezTo>
                  <a:pt x="1223529" y="948480"/>
                  <a:pt x="1206139" y="953251"/>
                  <a:pt x="1184568" y="953453"/>
                </a:cubicBezTo>
                <a:cubicBezTo>
                  <a:pt x="1175395" y="953509"/>
                  <a:pt x="1165961" y="952246"/>
                  <a:pt x="1156265" y="949664"/>
                </a:cubicBezTo>
                <a:cubicBezTo>
                  <a:pt x="1146570" y="947081"/>
                  <a:pt x="1138668" y="942841"/>
                  <a:pt x="1132560" y="936942"/>
                </a:cubicBezTo>
                <a:cubicBezTo>
                  <a:pt x="1126451" y="931043"/>
                  <a:pt x="1124191" y="923147"/>
                  <a:pt x="1125779" y="913254"/>
                </a:cubicBezTo>
                <a:lnTo>
                  <a:pt x="1128827" y="898008"/>
                </a:lnTo>
                <a:lnTo>
                  <a:pt x="1161730" y="898008"/>
                </a:lnTo>
                <a:lnTo>
                  <a:pt x="1160207" y="905936"/>
                </a:lnTo>
                <a:cubicBezTo>
                  <a:pt x="1159405" y="910854"/>
                  <a:pt x="1160672" y="914569"/>
                  <a:pt x="1164008" y="917082"/>
                </a:cubicBezTo>
                <a:cubicBezTo>
                  <a:pt x="1167345" y="919595"/>
                  <a:pt x="1171477" y="921277"/>
                  <a:pt x="1176405" y="922130"/>
                </a:cubicBezTo>
                <a:cubicBezTo>
                  <a:pt x="1181334" y="922982"/>
                  <a:pt x="1185784" y="923378"/>
                  <a:pt x="1189755" y="923316"/>
                </a:cubicBezTo>
                <a:cubicBezTo>
                  <a:pt x="1198852" y="923233"/>
                  <a:pt x="1205984" y="921569"/>
                  <a:pt x="1211153" y="918323"/>
                </a:cubicBezTo>
                <a:cubicBezTo>
                  <a:pt x="1216321" y="915077"/>
                  <a:pt x="1218953" y="910744"/>
                  <a:pt x="1219048" y="905326"/>
                </a:cubicBezTo>
                <a:cubicBezTo>
                  <a:pt x="1218668" y="899159"/>
                  <a:pt x="1214874" y="894417"/>
                  <a:pt x="1207665" y="891100"/>
                </a:cubicBezTo>
                <a:cubicBezTo>
                  <a:pt x="1200457" y="887782"/>
                  <a:pt x="1192110" y="884470"/>
                  <a:pt x="1182624" y="881162"/>
                </a:cubicBezTo>
                <a:cubicBezTo>
                  <a:pt x="1173139" y="877854"/>
                  <a:pt x="1164792" y="873131"/>
                  <a:pt x="1157583" y="866993"/>
                </a:cubicBezTo>
                <a:cubicBezTo>
                  <a:pt x="1150374" y="860855"/>
                  <a:pt x="1146580" y="851882"/>
                  <a:pt x="1146201" y="840075"/>
                </a:cubicBezTo>
                <a:cubicBezTo>
                  <a:pt x="1146415" y="828818"/>
                  <a:pt x="1149844" y="819543"/>
                  <a:pt x="1156488" y="812249"/>
                </a:cubicBezTo>
                <a:cubicBezTo>
                  <a:pt x="1163133" y="804956"/>
                  <a:pt x="1171709" y="799541"/>
                  <a:pt x="1182218" y="796005"/>
                </a:cubicBezTo>
                <a:cubicBezTo>
                  <a:pt x="1192727" y="792470"/>
                  <a:pt x="1203885" y="790711"/>
                  <a:pt x="1215691" y="790728"/>
                </a:cubicBezTo>
                <a:close/>
                <a:moveTo>
                  <a:pt x="1051548" y="790728"/>
                </a:moveTo>
                <a:cubicBezTo>
                  <a:pt x="1072258" y="791024"/>
                  <a:pt x="1087747" y="796519"/>
                  <a:pt x="1098015" y="807213"/>
                </a:cubicBezTo>
                <a:cubicBezTo>
                  <a:pt x="1108283" y="817906"/>
                  <a:pt x="1113410" y="832018"/>
                  <a:pt x="1113397" y="849548"/>
                </a:cubicBezTo>
                <a:cubicBezTo>
                  <a:pt x="1113181" y="856579"/>
                  <a:pt x="1112318" y="862923"/>
                  <a:pt x="1110808" y="868579"/>
                </a:cubicBezTo>
                <a:cubicBezTo>
                  <a:pt x="1109298" y="874235"/>
                  <a:pt x="1108436" y="877228"/>
                  <a:pt x="1108220" y="877557"/>
                </a:cubicBezTo>
                <a:lnTo>
                  <a:pt x="1001231" y="877557"/>
                </a:lnTo>
                <a:cubicBezTo>
                  <a:pt x="1001193" y="877621"/>
                  <a:pt x="1001040" y="878409"/>
                  <a:pt x="1000773" y="879922"/>
                </a:cubicBezTo>
                <a:cubicBezTo>
                  <a:pt x="1000506" y="881434"/>
                  <a:pt x="1000354" y="883290"/>
                  <a:pt x="1000316" y="885489"/>
                </a:cubicBezTo>
                <a:cubicBezTo>
                  <a:pt x="1000398" y="895906"/>
                  <a:pt x="1003816" y="904359"/>
                  <a:pt x="1010570" y="910848"/>
                </a:cubicBezTo>
                <a:cubicBezTo>
                  <a:pt x="1017323" y="917337"/>
                  <a:pt x="1026917" y="920680"/>
                  <a:pt x="1039350" y="920877"/>
                </a:cubicBezTo>
                <a:cubicBezTo>
                  <a:pt x="1047817" y="920666"/>
                  <a:pt x="1055684" y="919190"/>
                  <a:pt x="1062951" y="916448"/>
                </a:cubicBezTo>
                <a:cubicBezTo>
                  <a:pt x="1070218" y="913706"/>
                  <a:pt x="1076096" y="910964"/>
                  <a:pt x="1080584" y="908222"/>
                </a:cubicBezTo>
                <a:cubicBezTo>
                  <a:pt x="1085073" y="905481"/>
                  <a:pt x="1087383" y="904004"/>
                  <a:pt x="1087514" y="903793"/>
                </a:cubicBezTo>
                <a:lnTo>
                  <a:pt x="1097867" y="933055"/>
                </a:lnTo>
                <a:cubicBezTo>
                  <a:pt x="1097747" y="933307"/>
                  <a:pt x="1095009" y="935070"/>
                  <a:pt x="1089653" y="938343"/>
                </a:cubicBezTo>
                <a:cubicBezTo>
                  <a:pt x="1084298" y="941617"/>
                  <a:pt x="1077044" y="944891"/>
                  <a:pt x="1067894" y="948164"/>
                </a:cubicBezTo>
                <a:cubicBezTo>
                  <a:pt x="1058743" y="951438"/>
                  <a:pt x="1048415" y="953201"/>
                  <a:pt x="1036910" y="953453"/>
                </a:cubicBezTo>
                <a:cubicBezTo>
                  <a:pt x="1012556" y="953017"/>
                  <a:pt x="993902" y="946582"/>
                  <a:pt x="980948" y="934150"/>
                </a:cubicBezTo>
                <a:cubicBezTo>
                  <a:pt x="967995" y="921717"/>
                  <a:pt x="961459" y="905904"/>
                  <a:pt x="961339" y="886709"/>
                </a:cubicBezTo>
                <a:cubicBezTo>
                  <a:pt x="961493" y="868926"/>
                  <a:pt x="965449" y="852821"/>
                  <a:pt x="973207" y="838393"/>
                </a:cubicBezTo>
                <a:cubicBezTo>
                  <a:pt x="980964" y="823965"/>
                  <a:pt x="991602" y="812465"/>
                  <a:pt x="1005120" y="803895"/>
                </a:cubicBezTo>
                <a:cubicBezTo>
                  <a:pt x="1018638" y="795326"/>
                  <a:pt x="1034114" y="790936"/>
                  <a:pt x="1051548" y="790728"/>
                </a:cubicBezTo>
                <a:close/>
                <a:moveTo>
                  <a:pt x="765798" y="790728"/>
                </a:moveTo>
                <a:cubicBezTo>
                  <a:pt x="786508" y="791024"/>
                  <a:pt x="801997" y="796519"/>
                  <a:pt x="812265" y="807213"/>
                </a:cubicBezTo>
                <a:cubicBezTo>
                  <a:pt x="822533" y="817906"/>
                  <a:pt x="827660" y="832018"/>
                  <a:pt x="827647" y="849548"/>
                </a:cubicBezTo>
                <a:cubicBezTo>
                  <a:pt x="827431" y="856579"/>
                  <a:pt x="826568" y="862923"/>
                  <a:pt x="825058" y="868579"/>
                </a:cubicBezTo>
                <a:cubicBezTo>
                  <a:pt x="823548" y="874235"/>
                  <a:pt x="822686" y="877228"/>
                  <a:pt x="822470" y="877557"/>
                </a:cubicBezTo>
                <a:lnTo>
                  <a:pt x="715481" y="877557"/>
                </a:lnTo>
                <a:cubicBezTo>
                  <a:pt x="715442" y="877621"/>
                  <a:pt x="715290" y="878409"/>
                  <a:pt x="715023" y="879922"/>
                </a:cubicBezTo>
                <a:cubicBezTo>
                  <a:pt x="714756" y="881434"/>
                  <a:pt x="714604" y="883290"/>
                  <a:pt x="714566" y="885489"/>
                </a:cubicBezTo>
                <a:cubicBezTo>
                  <a:pt x="714648" y="895906"/>
                  <a:pt x="718066" y="904359"/>
                  <a:pt x="724820" y="910848"/>
                </a:cubicBezTo>
                <a:cubicBezTo>
                  <a:pt x="731573" y="917337"/>
                  <a:pt x="741167" y="920680"/>
                  <a:pt x="753600" y="920877"/>
                </a:cubicBezTo>
                <a:cubicBezTo>
                  <a:pt x="762067" y="920666"/>
                  <a:pt x="769934" y="919190"/>
                  <a:pt x="777201" y="916448"/>
                </a:cubicBezTo>
                <a:cubicBezTo>
                  <a:pt x="784468" y="913706"/>
                  <a:pt x="790346" y="910964"/>
                  <a:pt x="794834" y="908222"/>
                </a:cubicBezTo>
                <a:cubicBezTo>
                  <a:pt x="799323" y="905481"/>
                  <a:pt x="801633" y="904004"/>
                  <a:pt x="801764" y="903793"/>
                </a:cubicBezTo>
                <a:lnTo>
                  <a:pt x="812117" y="933055"/>
                </a:lnTo>
                <a:cubicBezTo>
                  <a:pt x="811997" y="933307"/>
                  <a:pt x="809259" y="935070"/>
                  <a:pt x="803903" y="938343"/>
                </a:cubicBezTo>
                <a:cubicBezTo>
                  <a:pt x="798548" y="941617"/>
                  <a:pt x="791294" y="944891"/>
                  <a:pt x="782144" y="948164"/>
                </a:cubicBezTo>
                <a:cubicBezTo>
                  <a:pt x="772993" y="951438"/>
                  <a:pt x="762665" y="953201"/>
                  <a:pt x="751160" y="953453"/>
                </a:cubicBezTo>
                <a:cubicBezTo>
                  <a:pt x="726806" y="953017"/>
                  <a:pt x="708152" y="946582"/>
                  <a:pt x="695198" y="934150"/>
                </a:cubicBezTo>
                <a:cubicBezTo>
                  <a:pt x="682245" y="921717"/>
                  <a:pt x="675709" y="905904"/>
                  <a:pt x="675589" y="886709"/>
                </a:cubicBezTo>
                <a:cubicBezTo>
                  <a:pt x="675743" y="868926"/>
                  <a:pt x="679699" y="852821"/>
                  <a:pt x="687457" y="838393"/>
                </a:cubicBezTo>
                <a:cubicBezTo>
                  <a:pt x="695214" y="823965"/>
                  <a:pt x="705852" y="812465"/>
                  <a:pt x="719370" y="803895"/>
                </a:cubicBezTo>
                <a:cubicBezTo>
                  <a:pt x="732888" y="795326"/>
                  <a:pt x="748364" y="790936"/>
                  <a:pt x="765798" y="790728"/>
                </a:cubicBezTo>
                <a:close/>
                <a:moveTo>
                  <a:pt x="397755" y="790728"/>
                </a:moveTo>
                <a:cubicBezTo>
                  <a:pt x="407079" y="790658"/>
                  <a:pt x="415961" y="792083"/>
                  <a:pt x="424400" y="795002"/>
                </a:cubicBezTo>
                <a:cubicBezTo>
                  <a:pt x="432840" y="797922"/>
                  <a:pt x="439755" y="802754"/>
                  <a:pt x="445147" y="809500"/>
                </a:cubicBezTo>
                <a:cubicBezTo>
                  <a:pt x="450539" y="816246"/>
                  <a:pt x="453324" y="825323"/>
                  <a:pt x="453505" y="836732"/>
                </a:cubicBezTo>
                <a:cubicBezTo>
                  <a:pt x="453347" y="843043"/>
                  <a:pt x="452241" y="850959"/>
                  <a:pt x="450189" y="860481"/>
                </a:cubicBezTo>
                <a:cubicBezTo>
                  <a:pt x="448136" y="870003"/>
                  <a:pt x="446084" y="879270"/>
                  <a:pt x="444031" y="888283"/>
                </a:cubicBezTo>
                <a:cubicBezTo>
                  <a:pt x="441979" y="897296"/>
                  <a:pt x="440873" y="904195"/>
                  <a:pt x="440716" y="908979"/>
                </a:cubicBezTo>
                <a:cubicBezTo>
                  <a:pt x="440766" y="913638"/>
                  <a:pt x="441959" y="916905"/>
                  <a:pt x="444294" y="918779"/>
                </a:cubicBezTo>
                <a:cubicBezTo>
                  <a:pt x="446628" y="920654"/>
                  <a:pt x="449800" y="921557"/>
                  <a:pt x="453809" y="921487"/>
                </a:cubicBezTo>
                <a:cubicBezTo>
                  <a:pt x="455689" y="921461"/>
                  <a:pt x="457264" y="921360"/>
                  <a:pt x="458534" y="921182"/>
                </a:cubicBezTo>
                <a:cubicBezTo>
                  <a:pt x="459804" y="921004"/>
                  <a:pt x="460464" y="920902"/>
                  <a:pt x="460515" y="920877"/>
                </a:cubicBezTo>
                <a:lnTo>
                  <a:pt x="455028" y="949796"/>
                </a:lnTo>
                <a:cubicBezTo>
                  <a:pt x="455060" y="949834"/>
                  <a:pt x="453779" y="949987"/>
                  <a:pt x="451183" y="950253"/>
                </a:cubicBezTo>
                <a:cubicBezTo>
                  <a:pt x="448589" y="950519"/>
                  <a:pt x="444490" y="950672"/>
                  <a:pt x="438889" y="950710"/>
                </a:cubicBezTo>
                <a:cubicBezTo>
                  <a:pt x="430070" y="950969"/>
                  <a:pt x="422202" y="949308"/>
                  <a:pt x="415282" y="945725"/>
                </a:cubicBezTo>
                <a:cubicBezTo>
                  <a:pt x="408363" y="942143"/>
                  <a:pt x="404147" y="935079"/>
                  <a:pt x="402635" y="924535"/>
                </a:cubicBezTo>
                <a:lnTo>
                  <a:pt x="402025" y="924535"/>
                </a:lnTo>
                <a:cubicBezTo>
                  <a:pt x="402091" y="924892"/>
                  <a:pt x="400061" y="927391"/>
                  <a:pt x="395937" y="932032"/>
                </a:cubicBezTo>
                <a:cubicBezTo>
                  <a:pt x="391812" y="936673"/>
                  <a:pt x="385807" y="941314"/>
                  <a:pt x="377922" y="945955"/>
                </a:cubicBezTo>
                <a:cubicBezTo>
                  <a:pt x="370036" y="950597"/>
                  <a:pt x="360484" y="953096"/>
                  <a:pt x="349266" y="953453"/>
                </a:cubicBezTo>
                <a:cubicBezTo>
                  <a:pt x="337018" y="953447"/>
                  <a:pt x="326637" y="950110"/>
                  <a:pt x="318123" y="943443"/>
                </a:cubicBezTo>
                <a:cubicBezTo>
                  <a:pt x="309609" y="936775"/>
                  <a:pt x="305168" y="926812"/>
                  <a:pt x="304800" y="913553"/>
                </a:cubicBezTo>
                <a:cubicBezTo>
                  <a:pt x="305015" y="901797"/>
                  <a:pt x="308451" y="892041"/>
                  <a:pt x="315108" y="884284"/>
                </a:cubicBezTo>
                <a:cubicBezTo>
                  <a:pt x="321764" y="876527"/>
                  <a:pt x="330352" y="870421"/>
                  <a:pt x="340871" y="865966"/>
                </a:cubicBezTo>
                <a:cubicBezTo>
                  <a:pt x="351390" y="861511"/>
                  <a:pt x="362551" y="858359"/>
                  <a:pt x="374354" y="856509"/>
                </a:cubicBezTo>
                <a:cubicBezTo>
                  <a:pt x="386157" y="854659"/>
                  <a:pt x="397312" y="853763"/>
                  <a:pt x="407819" y="853821"/>
                </a:cubicBezTo>
                <a:lnTo>
                  <a:pt x="413309" y="853821"/>
                </a:lnTo>
                <a:cubicBezTo>
                  <a:pt x="413385" y="853554"/>
                  <a:pt x="413689" y="851952"/>
                  <a:pt x="414223" y="849015"/>
                </a:cubicBezTo>
                <a:cubicBezTo>
                  <a:pt x="414757" y="846078"/>
                  <a:pt x="415062" y="843408"/>
                  <a:pt x="415138" y="841004"/>
                </a:cubicBezTo>
                <a:cubicBezTo>
                  <a:pt x="415119" y="834863"/>
                  <a:pt x="413022" y="830133"/>
                  <a:pt x="408848" y="826814"/>
                </a:cubicBezTo>
                <a:cubicBezTo>
                  <a:pt x="404674" y="823496"/>
                  <a:pt x="398537" y="821817"/>
                  <a:pt x="390436" y="821779"/>
                </a:cubicBezTo>
                <a:cubicBezTo>
                  <a:pt x="382663" y="821956"/>
                  <a:pt x="375269" y="823196"/>
                  <a:pt x="368253" y="825498"/>
                </a:cubicBezTo>
                <a:cubicBezTo>
                  <a:pt x="361237" y="827799"/>
                  <a:pt x="355492" y="830101"/>
                  <a:pt x="351017" y="832403"/>
                </a:cubicBezTo>
                <a:cubicBezTo>
                  <a:pt x="346542" y="834705"/>
                  <a:pt x="344231" y="835945"/>
                  <a:pt x="344082" y="836122"/>
                </a:cubicBezTo>
                <a:lnTo>
                  <a:pt x="335250" y="807471"/>
                </a:lnTo>
                <a:cubicBezTo>
                  <a:pt x="335400" y="807264"/>
                  <a:pt x="338317" y="805817"/>
                  <a:pt x="344000" y="803130"/>
                </a:cubicBezTo>
                <a:cubicBezTo>
                  <a:pt x="349684" y="800443"/>
                  <a:pt x="357230" y="797756"/>
                  <a:pt x="366641" y="795068"/>
                </a:cubicBezTo>
                <a:cubicBezTo>
                  <a:pt x="376052" y="792381"/>
                  <a:pt x="386423" y="790934"/>
                  <a:pt x="397755" y="790728"/>
                </a:cubicBezTo>
                <a:close/>
                <a:moveTo>
                  <a:pt x="2411336" y="764782"/>
                </a:moveTo>
                <a:cubicBezTo>
                  <a:pt x="2401437" y="765051"/>
                  <a:pt x="2392877" y="769047"/>
                  <a:pt x="2385655" y="776772"/>
                </a:cubicBezTo>
                <a:cubicBezTo>
                  <a:pt x="2378434" y="784496"/>
                  <a:pt x="2372484" y="794333"/>
                  <a:pt x="2367807" y="806283"/>
                </a:cubicBezTo>
                <a:cubicBezTo>
                  <a:pt x="2363130" y="818233"/>
                  <a:pt x="2359658" y="830680"/>
                  <a:pt x="2357392" y="843625"/>
                </a:cubicBezTo>
                <a:cubicBezTo>
                  <a:pt x="2355125" y="856571"/>
                  <a:pt x="2353998" y="868399"/>
                  <a:pt x="2354009" y="879110"/>
                </a:cubicBezTo>
                <a:cubicBezTo>
                  <a:pt x="2353894" y="891019"/>
                  <a:pt x="2355953" y="900508"/>
                  <a:pt x="2360184" y="907578"/>
                </a:cubicBezTo>
                <a:cubicBezTo>
                  <a:pt x="2364414" y="914647"/>
                  <a:pt x="2371504" y="918267"/>
                  <a:pt x="2381453" y="918439"/>
                </a:cubicBezTo>
                <a:cubicBezTo>
                  <a:pt x="2391647" y="918154"/>
                  <a:pt x="2400379" y="914075"/>
                  <a:pt x="2407649" y="906201"/>
                </a:cubicBezTo>
                <a:cubicBezTo>
                  <a:pt x="2414918" y="898327"/>
                  <a:pt x="2420848" y="888370"/>
                  <a:pt x="2425440" y="876328"/>
                </a:cubicBezTo>
                <a:cubicBezTo>
                  <a:pt x="2430032" y="864286"/>
                  <a:pt x="2433408" y="851871"/>
                  <a:pt x="2435570" y="839081"/>
                </a:cubicBezTo>
                <a:cubicBezTo>
                  <a:pt x="2437731" y="826291"/>
                  <a:pt x="2438802" y="814838"/>
                  <a:pt x="2438781" y="804721"/>
                </a:cubicBezTo>
                <a:cubicBezTo>
                  <a:pt x="2438895" y="792519"/>
                  <a:pt x="2436837" y="782852"/>
                  <a:pt x="2432606" y="775719"/>
                </a:cubicBezTo>
                <a:cubicBezTo>
                  <a:pt x="2428375" y="768586"/>
                  <a:pt x="2421285" y="764940"/>
                  <a:pt x="2411336" y="764782"/>
                </a:cubicBezTo>
                <a:close/>
                <a:moveTo>
                  <a:pt x="1396032" y="752018"/>
                </a:moveTo>
                <a:lnTo>
                  <a:pt x="1433208" y="752018"/>
                </a:lnTo>
                <a:lnTo>
                  <a:pt x="1424978" y="794385"/>
                </a:lnTo>
                <a:lnTo>
                  <a:pt x="1460640" y="794385"/>
                </a:lnTo>
                <a:lnTo>
                  <a:pt x="1455154" y="823303"/>
                </a:lnTo>
                <a:lnTo>
                  <a:pt x="1419492" y="823303"/>
                </a:lnTo>
                <a:lnTo>
                  <a:pt x="1406995" y="888556"/>
                </a:lnTo>
                <a:cubicBezTo>
                  <a:pt x="1406690" y="890436"/>
                  <a:pt x="1406462" y="892317"/>
                  <a:pt x="1406309" y="894197"/>
                </a:cubicBezTo>
                <a:cubicBezTo>
                  <a:pt x="1406157" y="896077"/>
                  <a:pt x="1406081" y="897653"/>
                  <a:pt x="1406081" y="898923"/>
                </a:cubicBezTo>
                <a:cubicBezTo>
                  <a:pt x="1406392" y="907671"/>
                  <a:pt x="1409046" y="913426"/>
                  <a:pt x="1414044" y="916189"/>
                </a:cubicBezTo>
                <a:cubicBezTo>
                  <a:pt x="1419041" y="918953"/>
                  <a:pt x="1424515" y="920211"/>
                  <a:pt x="1430465" y="919963"/>
                </a:cubicBezTo>
                <a:cubicBezTo>
                  <a:pt x="1432954" y="919937"/>
                  <a:pt x="1434986" y="919836"/>
                  <a:pt x="1436561" y="919658"/>
                </a:cubicBezTo>
                <a:cubicBezTo>
                  <a:pt x="1438136" y="919480"/>
                  <a:pt x="1438948" y="919378"/>
                  <a:pt x="1438999" y="919353"/>
                </a:cubicBezTo>
                <a:lnTo>
                  <a:pt x="1432903" y="950406"/>
                </a:lnTo>
                <a:cubicBezTo>
                  <a:pt x="1432757" y="950444"/>
                  <a:pt x="1431525" y="950596"/>
                  <a:pt x="1429207" y="950862"/>
                </a:cubicBezTo>
                <a:cubicBezTo>
                  <a:pt x="1426890" y="951129"/>
                  <a:pt x="1424362" y="951281"/>
                  <a:pt x="1421626" y="951319"/>
                </a:cubicBezTo>
                <a:cubicBezTo>
                  <a:pt x="1412121" y="951408"/>
                  <a:pt x="1403204" y="950013"/>
                  <a:pt x="1394875" y="947135"/>
                </a:cubicBezTo>
                <a:cubicBezTo>
                  <a:pt x="1386546" y="944257"/>
                  <a:pt x="1379774" y="939365"/>
                  <a:pt x="1374559" y="932459"/>
                </a:cubicBezTo>
                <a:cubicBezTo>
                  <a:pt x="1369345" y="925554"/>
                  <a:pt x="1366657" y="916103"/>
                  <a:pt x="1366495" y="904107"/>
                </a:cubicBezTo>
                <a:cubicBezTo>
                  <a:pt x="1366501" y="901966"/>
                  <a:pt x="1366641" y="899692"/>
                  <a:pt x="1366914" y="897284"/>
                </a:cubicBezTo>
                <a:cubicBezTo>
                  <a:pt x="1367186" y="894877"/>
                  <a:pt x="1367554" y="892374"/>
                  <a:pt x="1368017" y="889776"/>
                </a:cubicBezTo>
                <a:lnTo>
                  <a:pt x="1381111" y="823303"/>
                </a:lnTo>
                <a:lnTo>
                  <a:pt x="1357046" y="823303"/>
                </a:lnTo>
                <a:lnTo>
                  <a:pt x="1362837" y="794385"/>
                </a:lnTo>
                <a:lnTo>
                  <a:pt x="1387810" y="794385"/>
                </a:lnTo>
                <a:close/>
                <a:moveTo>
                  <a:pt x="891207" y="752018"/>
                </a:moveTo>
                <a:lnTo>
                  <a:pt x="928383" y="752018"/>
                </a:lnTo>
                <a:lnTo>
                  <a:pt x="920153" y="794385"/>
                </a:lnTo>
                <a:lnTo>
                  <a:pt x="955815" y="794385"/>
                </a:lnTo>
                <a:lnTo>
                  <a:pt x="950329" y="823303"/>
                </a:lnTo>
                <a:lnTo>
                  <a:pt x="914667" y="823303"/>
                </a:lnTo>
                <a:lnTo>
                  <a:pt x="902170" y="888556"/>
                </a:lnTo>
                <a:cubicBezTo>
                  <a:pt x="901865" y="890436"/>
                  <a:pt x="901637" y="892317"/>
                  <a:pt x="901484" y="894197"/>
                </a:cubicBezTo>
                <a:cubicBezTo>
                  <a:pt x="901332" y="896077"/>
                  <a:pt x="901256" y="897653"/>
                  <a:pt x="901256" y="898923"/>
                </a:cubicBezTo>
                <a:cubicBezTo>
                  <a:pt x="901567" y="907671"/>
                  <a:pt x="904221" y="913426"/>
                  <a:pt x="909218" y="916189"/>
                </a:cubicBezTo>
                <a:cubicBezTo>
                  <a:pt x="914216" y="918953"/>
                  <a:pt x="919690" y="920211"/>
                  <a:pt x="925640" y="919963"/>
                </a:cubicBezTo>
                <a:cubicBezTo>
                  <a:pt x="928129" y="919937"/>
                  <a:pt x="930161" y="919836"/>
                  <a:pt x="931736" y="919658"/>
                </a:cubicBezTo>
                <a:cubicBezTo>
                  <a:pt x="933311" y="919480"/>
                  <a:pt x="934123" y="919378"/>
                  <a:pt x="934174" y="919353"/>
                </a:cubicBezTo>
                <a:lnTo>
                  <a:pt x="928078" y="950406"/>
                </a:lnTo>
                <a:cubicBezTo>
                  <a:pt x="927932" y="950444"/>
                  <a:pt x="926700" y="950596"/>
                  <a:pt x="924382" y="950862"/>
                </a:cubicBezTo>
                <a:cubicBezTo>
                  <a:pt x="922065" y="951129"/>
                  <a:pt x="919537" y="951281"/>
                  <a:pt x="916801" y="951319"/>
                </a:cubicBezTo>
                <a:cubicBezTo>
                  <a:pt x="907296" y="951408"/>
                  <a:pt x="898379" y="950013"/>
                  <a:pt x="890050" y="947135"/>
                </a:cubicBezTo>
                <a:cubicBezTo>
                  <a:pt x="881721" y="944257"/>
                  <a:pt x="874949" y="939365"/>
                  <a:pt x="869734" y="932459"/>
                </a:cubicBezTo>
                <a:cubicBezTo>
                  <a:pt x="864519" y="925554"/>
                  <a:pt x="861831" y="916103"/>
                  <a:pt x="861670" y="904107"/>
                </a:cubicBezTo>
                <a:cubicBezTo>
                  <a:pt x="861676" y="901966"/>
                  <a:pt x="861816" y="899692"/>
                  <a:pt x="862089" y="897284"/>
                </a:cubicBezTo>
                <a:cubicBezTo>
                  <a:pt x="862361" y="894877"/>
                  <a:pt x="862729" y="892374"/>
                  <a:pt x="863192" y="889776"/>
                </a:cubicBezTo>
                <a:lnTo>
                  <a:pt x="876286" y="823303"/>
                </a:lnTo>
                <a:lnTo>
                  <a:pt x="852221" y="823303"/>
                </a:lnTo>
                <a:lnTo>
                  <a:pt x="858012" y="794385"/>
                </a:lnTo>
                <a:lnTo>
                  <a:pt x="882985" y="794385"/>
                </a:lnTo>
                <a:close/>
                <a:moveTo>
                  <a:pt x="2694813" y="733425"/>
                </a:moveTo>
                <a:lnTo>
                  <a:pt x="2811818" y="733425"/>
                </a:lnTo>
                <a:lnTo>
                  <a:pt x="2800541" y="791015"/>
                </a:lnTo>
                <a:lnTo>
                  <a:pt x="2766433" y="791015"/>
                </a:lnTo>
                <a:lnTo>
                  <a:pt x="2771609" y="765391"/>
                </a:lnTo>
                <a:lnTo>
                  <a:pt x="2722550" y="765391"/>
                </a:lnTo>
                <a:lnTo>
                  <a:pt x="2710663" y="804742"/>
                </a:lnTo>
                <a:cubicBezTo>
                  <a:pt x="2709564" y="808307"/>
                  <a:pt x="2708637" y="811166"/>
                  <a:pt x="2707882" y="813317"/>
                </a:cubicBezTo>
                <a:cubicBezTo>
                  <a:pt x="2707126" y="815469"/>
                  <a:pt x="2706732" y="816573"/>
                  <a:pt x="2706701" y="816630"/>
                </a:cubicBezTo>
                <a:lnTo>
                  <a:pt x="2707310" y="816630"/>
                </a:lnTo>
                <a:cubicBezTo>
                  <a:pt x="2707450" y="816440"/>
                  <a:pt x="2709838" y="815679"/>
                  <a:pt x="2714473" y="814347"/>
                </a:cubicBezTo>
                <a:cubicBezTo>
                  <a:pt x="2719108" y="813015"/>
                  <a:pt x="2725154" y="812254"/>
                  <a:pt x="2732609" y="812064"/>
                </a:cubicBezTo>
                <a:cubicBezTo>
                  <a:pt x="2751601" y="812246"/>
                  <a:pt x="2767163" y="817817"/>
                  <a:pt x="2779296" y="828776"/>
                </a:cubicBezTo>
                <a:cubicBezTo>
                  <a:pt x="2791428" y="839735"/>
                  <a:pt x="2797697" y="854985"/>
                  <a:pt x="2798102" y="874526"/>
                </a:cubicBezTo>
                <a:cubicBezTo>
                  <a:pt x="2797892" y="889324"/>
                  <a:pt x="2793643" y="902651"/>
                  <a:pt x="2785356" y="914505"/>
                </a:cubicBezTo>
                <a:cubicBezTo>
                  <a:pt x="2777068" y="926359"/>
                  <a:pt x="2766004" y="935774"/>
                  <a:pt x="2752162" y="942749"/>
                </a:cubicBezTo>
                <a:cubicBezTo>
                  <a:pt x="2738321" y="949724"/>
                  <a:pt x="2722963" y="953292"/>
                  <a:pt x="2706091" y="953453"/>
                </a:cubicBezTo>
                <a:cubicBezTo>
                  <a:pt x="2691365" y="953103"/>
                  <a:pt x="2679127" y="950656"/>
                  <a:pt x="2669379" y="946112"/>
                </a:cubicBezTo>
                <a:cubicBezTo>
                  <a:pt x="2659632" y="941567"/>
                  <a:pt x="2652339" y="937023"/>
                  <a:pt x="2647501" y="932478"/>
                </a:cubicBezTo>
                <a:cubicBezTo>
                  <a:pt x="2642664" y="927934"/>
                  <a:pt x="2640248" y="925487"/>
                  <a:pt x="2640254" y="925137"/>
                </a:cubicBezTo>
                <a:lnTo>
                  <a:pt x="2662504" y="899227"/>
                </a:lnTo>
                <a:cubicBezTo>
                  <a:pt x="2662555" y="899464"/>
                  <a:pt x="2664418" y="901124"/>
                  <a:pt x="2668092" y="904208"/>
                </a:cubicBezTo>
                <a:cubicBezTo>
                  <a:pt x="2671767" y="907291"/>
                  <a:pt x="2676949" y="910375"/>
                  <a:pt x="2683637" y="913458"/>
                </a:cubicBezTo>
                <a:cubicBezTo>
                  <a:pt x="2690326" y="916541"/>
                  <a:pt x="2698217" y="918202"/>
                  <a:pt x="2707310" y="918439"/>
                </a:cubicBezTo>
                <a:cubicBezTo>
                  <a:pt x="2720728" y="918204"/>
                  <a:pt x="2732298" y="914100"/>
                  <a:pt x="2742019" y="906126"/>
                </a:cubicBezTo>
                <a:cubicBezTo>
                  <a:pt x="2751741" y="898153"/>
                  <a:pt x="2756834" y="887721"/>
                  <a:pt x="2757297" y="874830"/>
                </a:cubicBezTo>
                <a:cubicBezTo>
                  <a:pt x="2757120" y="864729"/>
                  <a:pt x="2753665" y="857029"/>
                  <a:pt x="2746934" y="851730"/>
                </a:cubicBezTo>
                <a:cubicBezTo>
                  <a:pt x="2740203" y="846431"/>
                  <a:pt x="2731262" y="843763"/>
                  <a:pt x="2720112" y="843725"/>
                </a:cubicBezTo>
                <a:cubicBezTo>
                  <a:pt x="2709666" y="844106"/>
                  <a:pt x="2701068" y="845631"/>
                  <a:pt x="2694318" y="848299"/>
                </a:cubicBezTo>
                <a:cubicBezTo>
                  <a:pt x="2687568" y="850968"/>
                  <a:pt x="2684075" y="852493"/>
                  <a:pt x="2683840" y="852874"/>
                </a:cubicBezTo>
                <a:lnTo>
                  <a:pt x="2662504" y="844030"/>
                </a:lnTo>
                <a:close/>
                <a:moveTo>
                  <a:pt x="2579268" y="733425"/>
                </a:moveTo>
                <a:lnTo>
                  <a:pt x="2613702" y="733425"/>
                </a:lnTo>
                <a:lnTo>
                  <a:pt x="2577745" y="917829"/>
                </a:lnTo>
                <a:lnTo>
                  <a:pt x="2624366" y="917829"/>
                </a:lnTo>
                <a:lnTo>
                  <a:pt x="2617968" y="949795"/>
                </a:lnTo>
                <a:lnTo>
                  <a:pt x="2486635" y="949795"/>
                </a:lnTo>
                <a:lnTo>
                  <a:pt x="2492424" y="917829"/>
                </a:lnTo>
                <a:lnTo>
                  <a:pt x="2539351" y="917829"/>
                </a:lnTo>
                <a:lnTo>
                  <a:pt x="2563119" y="797738"/>
                </a:lnTo>
                <a:cubicBezTo>
                  <a:pt x="2563792" y="793903"/>
                  <a:pt x="2564503" y="790448"/>
                  <a:pt x="2565252" y="787375"/>
                </a:cubicBezTo>
                <a:cubicBezTo>
                  <a:pt x="2566001" y="784301"/>
                  <a:pt x="2566407" y="782676"/>
                  <a:pt x="2566470" y="782498"/>
                </a:cubicBezTo>
                <a:lnTo>
                  <a:pt x="2565861" y="782498"/>
                </a:lnTo>
                <a:cubicBezTo>
                  <a:pt x="2565823" y="782612"/>
                  <a:pt x="2564833" y="783755"/>
                  <a:pt x="2562890" y="785927"/>
                </a:cubicBezTo>
                <a:cubicBezTo>
                  <a:pt x="2560948" y="788099"/>
                  <a:pt x="2558281" y="790613"/>
                  <a:pt x="2554891" y="793471"/>
                </a:cubicBezTo>
                <a:lnTo>
                  <a:pt x="2532647" y="811759"/>
                </a:lnTo>
                <a:lnTo>
                  <a:pt x="2513450" y="785851"/>
                </a:lnTo>
                <a:close/>
                <a:moveTo>
                  <a:pt x="1484148" y="733425"/>
                </a:moveTo>
                <a:lnTo>
                  <a:pt x="1546327" y="733425"/>
                </a:lnTo>
                <a:lnTo>
                  <a:pt x="1531696" y="809605"/>
                </a:lnTo>
                <a:cubicBezTo>
                  <a:pt x="1530865" y="813360"/>
                  <a:pt x="1530014" y="816506"/>
                  <a:pt x="1529144" y="819043"/>
                </a:cubicBezTo>
                <a:cubicBezTo>
                  <a:pt x="1528274" y="821581"/>
                  <a:pt x="1527804" y="822900"/>
                  <a:pt x="1527734" y="823002"/>
                </a:cubicBezTo>
                <a:lnTo>
                  <a:pt x="1528344" y="823002"/>
                </a:lnTo>
                <a:cubicBezTo>
                  <a:pt x="1529290" y="820878"/>
                  <a:pt x="1532240" y="817277"/>
                  <a:pt x="1537194" y="812199"/>
                </a:cubicBezTo>
                <a:cubicBezTo>
                  <a:pt x="1542148" y="807120"/>
                  <a:pt x="1548914" y="802346"/>
                  <a:pt x="1557492" y="797877"/>
                </a:cubicBezTo>
                <a:cubicBezTo>
                  <a:pt x="1566069" y="793408"/>
                  <a:pt x="1576267" y="791025"/>
                  <a:pt x="1588085" y="790728"/>
                </a:cubicBezTo>
                <a:cubicBezTo>
                  <a:pt x="1601663" y="790746"/>
                  <a:pt x="1612423" y="794286"/>
                  <a:pt x="1620366" y="801347"/>
                </a:cubicBezTo>
                <a:cubicBezTo>
                  <a:pt x="1628309" y="808408"/>
                  <a:pt x="1632370" y="818876"/>
                  <a:pt x="1632547" y="832752"/>
                </a:cubicBezTo>
                <a:cubicBezTo>
                  <a:pt x="1632393" y="839422"/>
                  <a:pt x="1631314" y="847926"/>
                  <a:pt x="1629310" y="858266"/>
                </a:cubicBezTo>
                <a:cubicBezTo>
                  <a:pt x="1627306" y="868606"/>
                  <a:pt x="1625301" y="878558"/>
                  <a:pt x="1623296" y="888122"/>
                </a:cubicBezTo>
                <a:cubicBezTo>
                  <a:pt x="1621290" y="897687"/>
                  <a:pt x="1620208" y="904641"/>
                  <a:pt x="1620050" y="908985"/>
                </a:cubicBezTo>
                <a:cubicBezTo>
                  <a:pt x="1620082" y="913775"/>
                  <a:pt x="1621238" y="917078"/>
                  <a:pt x="1623517" y="918895"/>
                </a:cubicBezTo>
                <a:cubicBezTo>
                  <a:pt x="1625797" y="920712"/>
                  <a:pt x="1629010" y="921576"/>
                  <a:pt x="1633157" y="921487"/>
                </a:cubicBezTo>
                <a:cubicBezTo>
                  <a:pt x="1634890" y="921461"/>
                  <a:pt x="1636376" y="921360"/>
                  <a:pt x="1637615" y="921182"/>
                </a:cubicBezTo>
                <a:cubicBezTo>
                  <a:pt x="1638853" y="921004"/>
                  <a:pt x="1639500" y="920902"/>
                  <a:pt x="1639558" y="920877"/>
                </a:cubicBezTo>
                <a:lnTo>
                  <a:pt x="1634071" y="949796"/>
                </a:lnTo>
                <a:cubicBezTo>
                  <a:pt x="1634027" y="949834"/>
                  <a:pt x="1632668" y="949987"/>
                  <a:pt x="1629995" y="950253"/>
                </a:cubicBezTo>
                <a:cubicBezTo>
                  <a:pt x="1627321" y="950519"/>
                  <a:pt x="1623601" y="950672"/>
                  <a:pt x="1618832" y="950710"/>
                </a:cubicBezTo>
                <a:cubicBezTo>
                  <a:pt x="1613178" y="950856"/>
                  <a:pt x="1607400" y="950259"/>
                  <a:pt x="1601498" y="948917"/>
                </a:cubicBezTo>
                <a:cubicBezTo>
                  <a:pt x="1595596" y="947575"/>
                  <a:pt x="1590607" y="944609"/>
                  <a:pt x="1586532" y="940020"/>
                </a:cubicBezTo>
                <a:cubicBezTo>
                  <a:pt x="1582457" y="935431"/>
                  <a:pt x="1580333" y="928338"/>
                  <a:pt x="1580160" y="918743"/>
                </a:cubicBezTo>
                <a:cubicBezTo>
                  <a:pt x="1580310" y="912994"/>
                  <a:pt x="1581363" y="905213"/>
                  <a:pt x="1583318" y="895399"/>
                </a:cubicBezTo>
                <a:cubicBezTo>
                  <a:pt x="1585273" y="885585"/>
                  <a:pt x="1587229" y="875906"/>
                  <a:pt x="1589186" y="866362"/>
                </a:cubicBezTo>
                <a:cubicBezTo>
                  <a:pt x="1591142" y="856818"/>
                  <a:pt x="1592198" y="849577"/>
                  <a:pt x="1592352" y="844639"/>
                </a:cubicBezTo>
                <a:cubicBezTo>
                  <a:pt x="1592364" y="838797"/>
                  <a:pt x="1590739" y="834251"/>
                  <a:pt x="1587475" y="830999"/>
                </a:cubicBezTo>
                <a:cubicBezTo>
                  <a:pt x="1584211" y="827748"/>
                  <a:pt x="1579233" y="826097"/>
                  <a:pt x="1572540" y="826046"/>
                </a:cubicBezTo>
                <a:cubicBezTo>
                  <a:pt x="1558481" y="826510"/>
                  <a:pt x="1546594" y="832060"/>
                  <a:pt x="1536878" y="842696"/>
                </a:cubicBezTo>
                <a:cubicBezTo>
                  <a:pt x="1527163" y="853332"/>
                  <a:pt x="1520762" y="866274"/>
                  <a:pt x="1517676" y="881520"/>
                </a:cubicBezTo>
                <a:lnTo>
                  <a:pt x="1504265" y="949795"/>
                </a:lnTo>
                <a:lnTo>
                  <a:pt x="1465555" y="949795"/>
                </a:lnTo>
                <a:lnTo>
                  <a:pt x="1501826" y="762343"/>
                </a:lnTo>
                <a:lnTo>
                  <a:pt x="1478661" y="762343"/>
                </a:lnTo>
                <a:close/>
                <a:moveTo>
                  <a:pt x="502463" y="733425"/>
                </a:moveTo>
                <a:lnTo>
                  <a:pt x="564947" y="733425"/>
                </a:lnTo>
                <a:lnTo>
                  <a:pt x="552145" y="799252"/>
                </a:lnTo>
                <a:cubicBezTo>
                  <a:pt x="551326" y="803166"/>
                  <a:pt x="550526" y="806451"/>
                  <a:pt x="549745" y="809109"/>
                </a:cubicBezTo>
                <a:cubicBezTo>
                  <a:pt x="548964" y="811766"/>
                  <a:pt x="548545" y="813149"/>
                  <a:pt x="548488" y="813257"/>
                </a:cubicBezTo>
                <a:lnTo>
                  <a:pt x="549097" y="813257"/>
                </a:lnTo>
                <a:cubicBezTo>
                  <a:pt x="554603" y="806458"/>
                  <a:pt x="561575" y="801028"/>
                  <a:pt x="570014" y="796969"/>
                </a:cubicBezTo>
                <a:cubicBezTo>
                  <a:pt x="578453" y="792910"/>
                  <a:pt x="587331" y="790829"/>
                  <a:pt x="596646" y="790728"/>
                </a:cubicBezTo>
                <a:cubicBezTo>
                  <a:pt x="615357" y="790961"/>
                  <a:pt x="629801" y="796887"/>
                  <a:pt x="639979" y="808506"/>
                </a:cubicBezTo>
                <a:cubicBezTo>
                  <a:pt x="650156" y="820125"/>
                  <a:pt x="655308" y="836034"/>
                  <a:pt x="655434" y="856234"/>
                </a:cubicBezTo>
                <a:cubicBezTo>
                  <a:pt x="655181" y="875577"/>
                  <a:pt x="651019" y="892516"/>
                  <a:pt x="642948" y="907052"/>
                </a:cubicBezTo>
                <a:cubicBezTo>
                  <a:pt x="634877" y="921588"/>
                  <a:pt x="624418" y="932922"/>
                  <a:pt x="611571" y="941055"/>
                </a:cubicBezTo>
                <a:cubicBezTo>
                  <a:pt x="598725" y="949187"/>
                  <a:pt x="585013" y="953320"/>
                  <a:pt x="570433" y="953453"/>
                </a:cubicBezTo>
                <a:cubicBezTo>
                  <a:pt x="560794" y="953472"/>
                  <a:pt x="551879" y="951455"/>
                  <a:pt x="543687" y="947402"/>
                </a:cubicBezTo>
                <a:cubicBezTo>
                  <a:pt x="535496" y="943349"/>
                  <a:pt x="529171" y="937146"/>
                  <a:pt x="524713" y="928793"/>
                </a:cubicBezTo>
                <a:lnTo>
                  <a:pt x="524104" y="928793"/>
                </a:lnTo>
                <a:cubicBezTo>
                  <a:pt x="524116" y="928888"/>
                  <a:pt x="524015" y="929992"/>
                  <a:pt x="523799" y="932104"/>
                </a:cubicBezTo>
                <a:cubicBezTo>
                  <a:pt x="523583" y="934216"/>
                  <a:pt x="523177" y="936766"/>
                  <a:pt x="522580" y="939753"/>
                </a:cubicBezTo>
                <a:lnTo>
                  <a:pt x="520751" y="949795"/>
                </a:lnTo>
                <a:lnTo>
                  <a:pt x="484480" y="949795"/>
                </a:lnTo>
                <a:lnTo>
                  <a:pt x="520751" y="762343"/>
                </a:lnTo>
                <a:lnTo>
                  <a:pt x="496672" y="762343"/>
                </a:lnTo>
                <a:close/>
                <a:moveTo>
                  <a:pt x="257918" y="733425"/>
                </a:moveTo>
                <a:lnTo>
                  <a:pt x="296914" y="733425"/>
                </a:lnTo>
                <a:lnTo>
                  <a:pt x="290211" y="767830"/>
                </a:lnTo>
                <a:lnTo>
                  <a:pt x="251215" y="767830"/>
                </a:lnTo>
                <a:close/>
                <a:moveTo>
                  <a:pt x="129502" y="733425"/>
                </a:moveTo>
                <a:lnTo>
                  <a:pt x="191986" y="733425"/>
                </a:lnTo>
                <a:lnTo>
                  <a:pt x="159982" y="899533"/>
                </a:lnTo>
                <a:cubicBezTo>
                  <a:pt x="159665" y="901089"/>
                  <a:pt x="159385" y="902703"/>
                  <a:pt x="159144" y="904373"/>
                </a:cubicBezTo>
                <a:cubicBezTo>
                  <a:pt x="158903" y="906044"/>
                  <a:pt x="158776" y="907581"/>
                  <a:pt x="158763" y="908985"/>
                </a:cubicBezTo>
                <a:cubicBezTo>
                  <a:pt x="158814" y="913642"/>
                  <a:pt x="160008" y="916907"/>
                  <a:pt x="162344" y="918780"/>
                </a:cubicBezTo>
                <a:cubicBezTo>
                  <a:pt x="164681" y="920654"/>
                  <a:pt x="167856" y="921556"/>
                  <a:pt x="171869" y="921486"/>
                </a:cubicBezTo>
                <a:cubicBezTo>
                  <a:pt x="173749" y="921461"/>
                  <a:pt x="175324" y="921359"/>
                  <a:pt x="176594" y="921182"/>
                </a:cubicBezTo>
                <a:cubicBezTo>
                  <a:pt x="177864" y="921004"/>
                  <a:pt x="178524" y="920903"/>
                  <a:pt x="178575" y="920877"/>
                </a:cubicBezTo>
                <a:lnTo>
                  <a:pt x="172784" y="949796"/>
                </a:lnTo>
                <a:cubicBezTo>
                  <a:pt x="172682" y="949834"/>
                  <a:pt x="171285" y="949987"/>
                  <a:pt x="168593" y="950253"/>
                </a:cubicBezTo>
                <a:cubicBezTo>
                  <a:pt x="165900" y="950519"/>
                  <a:pt x="162522" y="950672"/>
                  <a:pt x="158458" y="950710"/>
                </a:cubicBezTo>
                <a:cubicBezTo>
                  <a:pt x="148190" y="950970"/>
                  <a:pt x="139618" y="949308"/>
                  <a:pt x="132741" y="945725"/>
                </a:cubicBezTo>
                <a:cubicBezTo>
                  <a:pt x="125864" y="942142"/>
                  <a:pt x="121939" y="935077"/>
                  <a:pt x="120968" y="924531"/>
                </a:cubicBezTo>
                <a:lnTo>
                  <a:pt x="120358" y="924531"/>
                </a:lnTo>
                <a:cubicBezTo>
                  <a:pt x="114834" y="932795"/>
                  <a:pt x="107442" y="939632"/>
                  <a:pt x="98184" y="945043"/>
                </a:cubicBezTo>
                <a:cubicBezTo>
                  <a:pt x="88926" y="950453"/>
                  <a:pt x="78943" y="953256"/>
                  <a:pt x="68237" y="953453"/>
                </a:cubicBezTo>
                <a:cubicBezTo>
                  <a:pt x="49247" y="953225"/>
                  <a:pt x="34676" y="947363"/>
                  <a:pt x="24524" y="935865"/>
                </a:cubicBezTo>
                <a:cubicBezTo>
                  <a:pt x="14372" y="924367"/>
                  <a:pt x="9245" y="908597"/>
                  <a:pt x="9144" y="888556"/>
                </a:cubicBezTo>
                <a:cubicBezTo>
                  <a:pt x="9368" y="869013"/>
                  <a:pt x="13455" y="851931"/>
                  <a:pt x="21405" y="837308"/>
                </a:cubicBezTo>
                <a:cubicBezTo>
                  <a:pt x="29356" y="822686"/>
                  <a:pt x="39830" y="811299"/>
                  <a:pt x="52827" y="803148"/>
                </a:cubicBezTo>
                <a:cubicBezTo>
                  <a:pt x="65823" y="794997"/>
                  <a:pt x="80003" y="790857"/>
                  <a:pt x="95364" y="790728"/>
                </a:cubicBezTo>
                <a:cubicBezTo>
                  <a:pt x="103982" y="790645"/>
                  <a:pt x="112198" y="792332"/>
                  <a:pt x="120015" y="795789"/>
                </a:cubicBezTo>
                <a:cubicBezTo>
                  <a:pt x="127832" y="799246"/>
                  <a:pt x="133839" y="804967"/>
                  <a:pt x="138036" y="812952"/>
                </a:cubicBezTo>
                <a:lnTo>
                  <a:pt x="138646" y="812952"/>
                </a:lnTo>
                <a:cubicBezTo>
                  <a:pt x="138640" y="812845"/>
                  <a:pt x="138729" y="811842"/>
                  <a:pt x="138913" y="809946"/>
                </a:cubicBezTo>
                <a:cubicBezTo>
                  <a:pt x="139097" y="808050"/>
                  <a:pt x="139415" y="805906"/>
                  <a:pt x="139865" y="803514"/>
                </a:cubicBezTo>
                <a:lnTo>
                  <a:pt x="147790" y="762343"/>
                </a:lnTo>
                <a:lnTo>
                  <a:pt x="123711" y="762343"/>
                </a:lnTo>
                <a:close/>
                <a:moveTo>
                  <a:pt x="2412556" y="729768"/>
                </a:moveTo>
                <a:cubicBezTo>
                  <a:pt x="2436935" y="730115"/>
                  <a:pt x="2454227" y="736879"/>
                  <a:pt x="2464432" y="750059"/>
                </a:cubicBezTo>
                <a:cubicBezTo>
                  <a:pt x="2474637" y="763239"/>
                  <a:pt x="2479587" y="780748"/>
                  <a:pt x="2479282" y="802587"/>
                </a:cubicBezTo>
                <a:cubicBezTo>
                  <a:pt x="2479348" y="816737"/>
                  <a:pt x="2477692" y="832354"/>
                  <a:pt x="2474313" y="849439"/>
                </a:cubicBezTo>
                <a:cubicBezTo>
                  <a:pt x="2470934" y="866524"/>
                  <a:pt x="2465430" y="882949"/>
                  <a:pt x="2457803" y="898713"/>
                </a:cubicBezTo>
                <a:cubicBezTo>
                  <a:pt x="2450176" y="914477"/>
                  <a:pt x="2440024" y="927453"/>
                  <a:pt x="2427347" y="937640"/>
                </a:cubicBezTo>
                <a:cubicBezTo>
                  <a:pt x="2414670" y="947827"/>
                  <a:pt x="2399067" y="953098"/>
                  <a:pt x="2380538" y="953453"/>
                </a:cubicBezTo>
                <a:cubicBezTo>
                  <a:pt x="2356293" y="953111"/>
                  <a:pt x="2339039" y="946335"/>
                  <a:pt x="2328777" y="933123"/>
                </a:cubicBezTo>
                <a:cubicBezTo>
                  <a:pt x="2318515" y="919911"/>
                  <a:pt x="2313527" y="902314"/>
                  <a:pt x="2313813" y="880329"/>
                </a:cubicBezTo>
                <a:cubicBezTo>
                  <a:pt x="2313744" y="866181"/>
                  <a:pt x="2315386" y="850579"/>
                  <a:pt x="2318739" y="833524"/>
                </a:cubicBezTo>
                <a:cubicBezTo>
                  <a:pt x="2322092" y="816469"/>
                  <a:pt x="2327571" y="800080"/>
                  <a:pt x="2335177" y="784355"/>
                </a:cubicBezTo>
                <a:cubicBezTo>
                  <a:pt x="2342783" y="768631"/>
                  <a:pt x="2352930" y="755690"/>
                  <a:pt x="2365619" y="745533"/>
                </a:cubicBezTo>
                <a:cubicBezTo>
                  <a:pt x="2378308" y="735376"/>
                  <a:pt x="2393954" y="730121"/>
                  <a:pt x="2412556" y="729768"/>
                </a:cubicBezTo>
                <a:close/>
                <a:moveTo>
                  <a:pt x="2222449" y="729768"/>
                </a:moveTo>
                <a:cubicBezTo>
                  <a:pt x="2240909" y="729919"/>
                  <a:pt x="2256319" y="734868"/>
                  <a:pt x="2268680" y="744614"/>
                </a:cubicBezTo>
                <a:cubicBezTo>
                  <a:pt x="2281040" y="754360"/>
                  <a:pt x="2287462" y="767993"/>
                  <a:pt x="2287943" y="785514"/>
                </a:cubicBezTo>
                <a:cubicBezTo>
                  <a:pt x="2287648" y="799446"/>
                  <a:pt x="2283632" y="811691"/>
                  <a:pt x="2275894" y="822250"/>
                </a:cubicBezTo>
                <a:cubicBezTo>
                  <a:pt x="2268157" y="832809"/>
                  <a:pt x="2258471" y="842235"/>
                  <a:pt x="2246836" y="850528"/>
                </a:cubicBezTo>
                <a:cubicBezTo>
                  <a:pt x="2235200" y="858821"/>
                  <a:pt x="2223389" y="866534"/>
                  <a:pt x="2211400" y="873669"/>
                </a:cubicBezTo>
                <a:cubicBezTo>
                  <a:pt x="2199411" y="880803"/>
                  <a:pt x="2189018" y="887912"/>
                  <a:pt x="2180220" y="894995"/>
                </a:cubicBezTo>
                <a:cubicBezTo>
                  <a:pt x="2171422" y="902079"/>
                  <a:pt x="2165991" y="909690"/>
                  <a:pt x="2163928" y="917829"/>
                </a:cubicBezTo>
                <a:lnTo>
                  <a:pt x="2235556" y="917829"/>
                </a:lnTo>
                <a:lnTo>
                  <a:pt x="2241042" y="890390"/>
                </a:lnTo>
                <a:lnTo>
                  <a:pt x="2275153" y="890390"/>
                </a:lnTo>
                <a:lnTo>
                  <a:pt x="2263581" y="949795"/>
                </a:lnTo>
                <a:lnTo>
                  <a:pt x="2116379" y="949795"/>
                </a:lnTo>
                <a:cubicBezTo>
                  <a:pt x="2116904" y="930352"/>
                  <a:pt x="2121512" y="913972"/>
                  <a:pt x="2130202" y="900657"/>
                </a:cubicBezTo>
                <a:cubicBezTo>
                  <a:pt x="2138893" y="887342"/>
                  <a:pt x="2149617" y="876004"/>
                  <a:pt x="2162372" y="866642"/>
                </a:cubicBezTo>
                <a:cubicBezTo>
                  <a:pt x="2175128" y="857280"/>
                  <a:pt x="2187865" y="848808"/>
                  <a:pt x="2200584" y="841225"/>
                </a:cubicBezTo>
                <a:cubicBezTo>
                  <a:pt x="2213303" y="833642"/>
                  <a:pt x="2223954" y="825860"/>
                  <a:pt x="2232535" y="817881"/>
                </a:cubicBezTo>
                <a:cubicBezTo>
                  <a:pt x="2241116" y="809902"/>
                  <a:pt x="2245577" y="800637"/>
                  <a:pt x="2245919" y="790087"/>
                </a:cubicBezTo>
                <a:cubicBezTo>
                  <a:pt x="2245779" y="781963"/>
                  <a:pt x="2243163" y="775726"/>
                  <a:pt x="2238070" y="771375"/>
                </a:cubicBezTo>
                <a:cubicBezTo>
                  <a:pt x="2232978" y="767024"/>
                  <a:pt x="2226247" y="764826"/>
                  <a:pt x="2217877" y="764782"/>
                </a:cubicBezTo>
                <a:cubicBezTo>
                  <a:pt x="2209161" y="765113"/>
                  <a:pt x="2201398" y="767431"/>
                  <a:pt x="2194588" y="771737"/>
                </a:cubicBezTo>
                <a:cubicBezTo>
                  <a:pt x="2187779" y="776043"/>
                  <a:pt x="2182410" y="780349"/>
                  <a:pt x="2178479" y="784655"/>
                </a:cubicBezTo>
                <a:cubicBezTo>
                  <a:pt x="2174549" y="788961"/>
                  <a:pt x="2172543" y="791280"/>
                  <a:pt x="2172462" y="791611"/>
                </a:cubicBezTo>
                <a:lnTo>
                  <a:pt x="2146249" y="770880"/>
                </a:lnTo>
                <a:cubicBezTo>
                  <a:pt x="2146321" y="770372"/>
                  <a:pt x="2149429" y="766819"/>
                  <a:pt x="2155574" y="760221"/>
                </a:cubicBezTo>
                <a:cubicBezTo>
                  <a:pt x="2161719" y="753623"/>
                  <a:pt x="2170472" y="747025"/>
                  <a:pt x="2181832" y="740426"/>
                </a:cubicBezTo>
                <a:cubicBezTo>
                  <a:pt x="2193192" y="733828"/>
                  <a:pt x="2206731" y="730275"/>
                  <a:pt x="2222449" y="729768"/>
                </a:cubicBezTo>
                <a:close/>
                <a:moveTo>
                  <a:pt x="649675" y="505778"/>
                </a:moveTo>
                <a:cubicBezTo>
                  <a:pt x="643380" y="505650"/>
                  <a:pt x="635673" y="506245"/>
                  <a:pt x="626554" y="507563"/>
                </a:cubicBezTo>
                <a:cubicBezTo>
                  <a:pt x="617436" y="508881"/>
                  <a:pt x="609299" y="511690"/>
                  <a:pt x="602146" y="515991"/>
                </a:cubicBezTo>
                <a:cubicBezTo>
                  <a:pt x="594992" y="520292"/>
                  <a:pt x="591216" y="526852"/>
                  <a:pt x="590817" y="535672"/>
                </a:cubicBezTo>
                <a:cubicBezTo>
                  <a:pt x="590779" y="540947"/>
                  <a:pt x="592304" y="545192"/>
                  <a:pt x="595391" y="548408"/>
                </a:cubicBezTo>
                <a:cubicBezTo>
                  <a:pt x="598479" y="551623"/>
                  <a:pt x="603359" y="553276"/>
                  <a:pt x="610030" y="553365"/>
                </a:cubicBezTo>
                <a:cubicBezTo>
                  <a:pt x="617121" y="553188"/>
                  <a:pt x="623777" y="550898"/>
                  <a:pt x="629999" y="546495"/>
                </a:cubicBezTo>
                <a:cubicBezTo>
                  <a:pt x="636221" y="542093"/>
                  <a:pt x="641544" y="536640"/>
                  <a:pt x="645970" y="530136"/>
                </a:cubicBezTo>
                <a:cubicBezTo>
                  <a:pt x="650396" y="523632"/>
                  <a:pt x="653460" y="517139"/>
                  <a:pt x="655164" y="510658"/>
                </a:cubicBezTo>
                <a:lnTo>
                  <a:pt x="656384" y="505778"/>
                </a:lnTo>
                <a:close/>
                <a:moveTo>
                  <a:pt x="97225" y="505778"/>
                </a:moveTo>
                <a:cubicBezTo>
                  <a:pt x="90930" y="505650"/>
                  <a:pt x="83223" y="506245"/>
                  <a:pt x="74104" y="507563"/>
                </a:cubicBezTo>
                <a:cubicBezTo>
                  <a:pt x="64985" y="508881"/>
                  <a:pt x="56849" y="511690"/>
                  <a:pt x="49696" y="515991"/>
                </a:cubicBezTo>
                <a:cubicBezTo>
                  <a:pt x="42542" y="520292"/>
                  <a:pt x="38766" y="526852"/>
                  <a:pt x="38367" y="535672"/>
                </a:cubicBezTo>
                <a:cubicBezTo>
                  <a:pt x="38329" y="540947"/>
                  <a:pt x="39854" y="545192"/>
                  <a:pt x="42941" y="548408"/>
                </a:cubicBezTo>
                <a:cubicBezTo>
                  <a:pt x="46029" y="551623"/>
                  <a:pt x="50909" y="553276"/>
                  <a:pt x="57580" y="553365"/>
                </a:cubicBezTo>
                <a:cubicBezTo>
                  <a:pt x="64671" y="553188"/>
                  <a:pt x="71327" y="550898"/>
                  <a:pt x="77549" y="546495"/>
                </a:cubicBezTo>
                <a:cubicBezTo>
                  <a:pt x="83771" y="542093"/>
                  <a:pt x="89094" y="536640"/>
                  <a:pt x="93520" y="530136"/>
                </a:cubicBezTo>
                <a:cubicBezTo>
                  <a:pt x="97946" y="523632"/>
                  <a:pt x="101010" y="517139"/>
                  <a:pt x="102714" y="510658"/>
                </a:cubicBezTo>
                <a:lnTo>
                  <a:pt x="103934" y="505778"/>
                </a:lnTo>
                <a:close/>
                <a:moveTo>
                  <a:pt x="3061183" y="452438"/>
                </a:moveTo>
                <a:cubicBezTo>
                  <a:pt x="3048045" y="452901"/>
                  <a:pt x="3036602" y="458987"/>
                  <a:pt x="3026855" y="470695"/>
                </a:cubicBezTo>
                <a:cubicBezTo>
                  <a:pt x="3017107" y="482402"/>
                  <a:pt x="3011989" y="496949"/>
                  <a:pt x="3011501" y="514336"/>
                </a:cubicBezTo>
                <a:cubicBezTo>
                  <a:pt x="3011456" y="524202"/>
                  <a:pt x="3013907" y="532447"/>
                  <a:pt x="3018854" y="539073"/>
                </a:cubicBezTo>
                <a:cubicBezTo>
                  <a:pt x="3023800" y="545699"/>
                  <a:pt x="3031509" y="549142"/>
                  <a:pt x="3041980" y="549402"/>
                </a:cubicBezTo>
                <a:cubicBezTo>
                  <a:pt x="3049986" y="549361"/>
                  <a:pt x="3057783" y="546903"/>
                  <a:pt x="3065371" y="542028"/>
                </a:cubicBezTo>
                <a:cubicBezTo>
                  <a:pt x="3072959" y="537153"/>
                  <a:pt x="3079243" y="530109"/>
                  <a:pt x="3084223" y="520898"/>
                </a:cubicBezTo>
                <a:cubicBezTo>
                  <a:pt x="3089204" y="511686"/>
                  <a:pt x="3091785" y="500555"/>
                  <a:pt x="3091968" y="487503"/>
                </a:cubicBezTo>
                <a:cubicBezTo>
                  <a:pt x="3091904" y="476571"/>
                  <a:pt x="3089212" y="468020"/>
                  <a:pt x="3083890" y="461852"/>
                </a:cubicBezTo>
                <a:cubicBezTo>
                  <a:pt x="3078569" y="455684"/>
                  <a:pt x="3071000" y="452546"/>
                  <a:pt x="3061183" y="452438"/>
                </a:cubicBezTo>
                <a:close/>
                <a:moveTo>
                  <a:pt x="2031683" y="452438"/>
                </a:moveTo>
                <a:cubicBezTo>
                  <a:pt x="2023873" y="452485"/>
                  <a:pt x="2016193" y="454966"/>
                  <a:pt x="2008642" y="459880"/>
                </a:cubicBezTo>
                <a:cubicBezTo>
                  <a:pt x="2001092" y="464794"/>
                  <a:pt x="1994811" y="471860"/>
                  <a:pt x="1989801" y="481077"/>
                </a:cubicBezTo>
                <a:cubicBezTo>
                  <a:pt x="1984791" y="490295"/>
                  <a:pt x="1982190" y="501381"/>
                  <a:pt x="1982000" y="514336"/>
                </a:cubicBezTo>
                <a:cubicBezTo>
                  <a:pt x="1982083" y="525269"/>
                  <a:pt x="1984813" y="533819"/>
                  <a:pt x="1990192" y="539988"/>
                </a:cubicBezTo>
                <a:cubicBezTo>
                  <a:pt x="1995570" y="546156"/>
                  <a:pt x="2003101" y="549294"/>
                  <a:pt x="2012785" y="549402"/>
                </a:cubicBezTo>
                <a:cubicBezTo>
                  <a:pt x="2021651" y="549244"/>
                  <a:pt x="2029828" y="546308"/>
                  <a:pt x="2037316" y="540593"/>
                </a:cubicBezTo>
                <a:cubicBezTo>
                  <a:pt x="2044804" y="534879"/>
                  <a:pt x="2050836" y="527335"/>
                  <a:pt x="2055412" y="517961"/>
                </a:cubicBezTo>
                <a:cubicBezTo>
                  <a:pt x="2059988" y="508588"/>
                  <a:pt x="2062340" y="498334"/>
                  <a:pt x="2062467" y="487198"/>
                </a:cubicBezTo>
                <a:cubicBezTo>
                  <a:pt x="2062518" y="477479"/>
                  <a:pt x="2060055" y="469322"/>
                  <a:pt x="2055076" y="462729"/>
                </a:cubicBezTo>
                <a:cubicBezTo>
                  <a:pt x="2050098" y="456135"/>
                  <a:pt x="2042300" y="452704"/>
                  <a:pt x="2031683" y="452438"/>
                </a:cubicBezTo>
                <a:close/>
                <a:moveTo>
                  <a:pt x="3553244" y="452133"/>
                </a:moveTo>
                <a:cubicBezTo>
                  <a:pt x="3543461" y="452299"/>
                  <a:pt x="3535122" y="455050"/>
                  <a:pt x="3528228" y="460388"/>
                </a:cubicBezTo>
                <a:cubicBezTo>
                  <a:pt x="3521335" y="465727"/>
                  <a:pt x="3516066" y="472657"/>
                  <a:pt x="3512424" y="481180"/>
                </a:cubicBezTo>
                <a:cubicBezTo>
                  <a:pt x="3508781" y="489703"/>
                  <a:pt x="3506945" y="498825"/>
                  <a:pt x="3506915" y="508545"/>
                </a:cubicBezTo>
                <a:cubicBezTo>
                  <a:pt x="3506915" y="518906"/>
                  <a:pt x="3509506" y="527152"/>
                  <a:pt x="3514687" y="533282"/>
                </a:cubicBezTo>
                <a:cubicBezTo>
                  <a:pt x="3519869" y="539412"/>
                  <a:pt x="3527641" y="542551"/>
                  <a:pt x="3538004" y="542697"/>
                </a:cubicBezTo>
                <a:cubicBezTo>
                  <a:pt x="3548367" y="542431"/>
                  <a:pt x="3557004" y="539100"/>
                  <a:pt x="3563912" y="532702"/>
                </a:cubicBezTo>
                <a:cubicBezTo>
                  <a:pt x="3570821" y="526304"/>
                  <a:pt x="3576003" y="518432"/>
                  <a:pt x="3579457" y="509087"/>
                </a:cubicBezTo>
                <a:cubicBezTo>
                  <a:pt x="3582912" y="499741"/>
                  <a:pt x="3584639" y="490514"/>
                  <a:pt x="3584639" y="481406"/>
                </a:cubicBezTo>
                <a:cubicBezTo>
                  <a:pt x="3584416" y="470314"/>
                  <a:pt x="3581356" y="462614"/>
                  <a:pt x="3575457" y="458307"/>
                </a:cubicBezTo>
                <a:cubicBezTo>
                  <a:pt x="3569557" y="454000"/>
                  <a:pt x="3562154" y="451942"/>
                  <a:pt x="3553244" y="452133"/>
                </a:cubicBezTo>
                <a:close/>
                <a:moveTo>
                  <a:pt x="2856952" y="452133"/>
                </a:moveTo>
                <a:cubicBezTo>
                  <a:pt x="2847520" y="452231"/>
                  <a:pt x="2838534" y="454813"/>
                  <a:pt x="2829994" y="459880"/>
                </a:cubicBezTo>
                <a:cubicBezTo>
                  <a:pt x="2821454" y="464947"/>
                  <a:pt x="2814456" y="471911"/>
                  <a:pt x="2809000" y="480773"/>
                </a:cubicBezTo>
                <a:cubicBezTo>
                  <a:pt x="2803543" y="489634"/>
                  <a:pt x="2800723" y="499806"/>
                  <a:pt x="2800541" y="511287"/>
                </a:cubicBezTo>
                <a:cubicBezTo>
                  <a:pt x="2800731" y="523001"/>
                  <a:pt x="2804238" y="532200"/>
                  <a:pt x="2811061" y="538883"/>
                </a:cubicBezTo>
                <a:cubicBezTo>
                  <a:pt x="2817883" y="545565"/>
                  <a:pt x="2826879" y="548970"/>
                  <a:pt x="2838047" y="549097"/>
                </a:cubicBezTo>
                <a:cubicBezTo>
                  <a:pt x="2847479" y="549009"/>
                  <a:pt x="2856464" y="546475"/>
                  <a:pt x="2865004" y="541497"/>
                </a:cubicBezTo>
                <a:cubicBezTo>
                  <a:pt x="2873544" y="536518"/>
                  <a:pt x="2880542" y="529626"/>
                  <a:pt x="2885998" y="520819"/>
                </a:cubicBezTo>
                <a:cubicBezTo>
                  <a:pt x="2891455" y="512012"/>
                  <a:pt x="2894275" y="501821"/>
                  <a:pt x="2894457" y="490248"/>
                </a:cubicBezTo>
                <a:cubicBezTo>
                  <a:pt x="2894267" y="478654"/>
                  <a:pt x="2890760" y="469443"/>
                  <a:pt x="2883937" y="462614"/>
                </a:cubicBezTo>
                <a:cubicBezTo>
                  <a:pt x="2877115" y="455786"/>
                  <a:pt x="2868120" y="452292"/>
                  <a:pt x="2856952" y="452133"/>
                </a:cubicBezTo>
                <a:close/>
                <a:moveTo>
                  <a:pt x="1656802" y="452133"/>
                </a:moveTo>
                <a:cubicBezTo>
                  <a:pt x="1647370" y="452231"/>
                  <a:pt x="1638384" y="454813"/>
                  <a:pt x="1629844" y="459880"/>
                </a:cubicBezTo>
                <a:cubicBezTo>
                  <a:pt x="1621305" y="464947"/>
                  <a:pt x="1614306" y="471911"/>
                  <a:pt x="1608850" y="480773"/>
                </a:cubicBezTo>
                <a:cubicBezTo>
                  <a:pt x="1603393" y="489634"/>
                  <a:pt x="1600573" y="499806"/>
                  <a:pt x="1600391" y="511287"/>
                </a:cubicBezTo>
                <a:cubicBezTo>
                  <a:pt x="1600581" y="523001"/>
                  <a:pt x="1604088" y="532200"/>
                  <a:pt x="1610911" y="538883"/>
                </a:cubicBezTo>
                <a:cubicBezTo>
                  <a:pt x="1617734" y="545565"/>
                  <a:pt x="1626729" y="548970"/>
                  <a:pt x="1637897" y="549097"/>
                </a:cubicBezTo>
                <a:cubicBezTo>
                  <a:pt x="1647329" y="549009"/>
                  <a:pt x="1656314" y="546475"/>
                  <a:pt x="1664854" y="541497"/>
                </a:cubicBezTo>
                <a:cubicBezTo>
                  <a:pt x="1673394" y="536518"/>
                  <a:pt x="1680392" y="529626"/>
                  <a:pt x="1685849" y="520819"/>
                </a:cubicBezTo>
                <a:cubicBezTo>
                  <a:pt x="1691305" y="512012"/>
                  <a:pt x="1694125" y="501821"/>
                  <a:pt x="1694307" y="490248"/>
                </a:cubicBezTo>
                <a:cubicBezTo>
                  <a:pt x="1694117" y="478654"/>
                  <a:pt x="1690610" y="469443"/>
                  <a:pt x="1683788" y="462614"/>
                </a:cubicBezTo>
                <a:cubicBezTo>
                  <a:pt x="1676965" y="455786"/>
                  <a:pt x="1667970" y="452292"/>
                  <a:pt x="1656802" y="452133"/>
                </a:cubicBezTo>
                <a:close/>
                <a:moveTo>
                  <a:pt x="2584158" y="449085"/>
                </a:moveTo>
                <a:cubicBezTo>
                  <a:pt x="2574253" y="449212"/>
                  <a:pt x="2565397" y="452314"/>
                  <a:pt x="2557589" y="458392"/>
                </a:cubicBezTo>
                <a:cubicBezTo>
                  <a:pt x="2549781" y="464469"/>
                  <a:pt x="2543898" y="472759"/>
                  <a:pt x="2539940" y="483261"/>
                </a:cubicBezTo>
                <a:lnTo>
                  <a:pt x="2608250" y="483261"/>
                </a:lnTo>
                <a:cubicBezTo>
                  <a:pt x="2608275" y="483133"/>
                  <a:pt x="2608377" y="482167"/>
                  <a:pt x="2608554" y="480362"/>
                </a:cubicBezTo>
                <a:cubicBezTo>
                  <a:pt x="2608733" y="478556"/>
                  <a:pt x="2608834" y="476675"/>
                  <a:pt x="2608860" y="474717"/>
                </a:cubicBezTo>
                <a:cubicBezTo>
                  <a:pt x="2608764" y="466573"/>
                  <a:pt x="2606515" y="460280"/>
                  <a:pt x="2602112" y="455836"/>
                </a:cubicBezTo>
                <a:cubicBezTo>
                  <a:pt x="2597710" y="451393"/>
                  <a:pt x="2591725" y="449142"/>
                  <a:pt x="2584158" y="449085"/>
                </a:cubicBezTo>
                <a:close/>
                <a:moveTo>
                  <a:pt x="2231733" y="449085"/>
                </a:moveTo>
                <a:cubicBezTo>
                  <a:pt x="2221828" y="449212"/>
                  <a:pt x="2212972" y="452314"/>
                  <a:pt x="2205164" y="458392"/>
                </a:cubicBezTo>
                <a:cubicBezTo>
                  <a:pt x="2197356" y="464469"/>
                  <a:pt x="2191473" y="472759"/>
                  <a:pt x="2187515" y="483261"/>
                </a:cubicBezTo>
                <a:lnTo>
                  <a:pt x="2255824" y="483261"/>
                </a:lnTo>
                <a:cubicBezTo>
                  <a:pt x="2255850" y="483133"/>
                  <a:pt x="2255952" y="482167"/>
                  <a:pt x="2256129" y="480362"/>
                </a:cubicBezTo>
                <a:cubicBezTo>
                  <a:pt x="2256308" y="478556"/>
                  <a:pt x="2256409" y="476675"/>
                  <a:pt x="2256435" y="474717"/>
                </a:cubicBezTo>
                <a:cubicBezTo>
                  <a:pt x="2256339" y="466573"/>
                  <a:pt x="2254090" y="460280"/>
                  <a:pt x="2249687" y="455836"/>
                </a:cubicBezTo>
                <a:cubicBezTo>
                  <a:pt x="2245284" y="451393"/>
                  <a:pt x="2239300" y="449142"/>
                  <a:pt x="2231733" y="449085"/>
                </a:cubicBezTo>
                <a:close/>
                <a:moveTo>
                  <a:pt x="402933" y="449085"/>
                </a:moveTo>
                <a:cubicBezTo>
                  <a:pt x="393028" y="449212"/>
                  <a:pt x="384172" y="452314"/>
                  <a:pt x="376364" y="458392"/>
                </a:cubicBezTo>
                <a:cubicBezTo>
                  <a:pt x="368556" y="464469"/>
                  <a:pt x="362673" y="472759"/>
                  <a:pt x="358715" y="483261"/>
                </a:cubicBezTo>
                <a:lnTo>
                  <a:pt x="427025" y="483261"/>
                </a:lnTo>
                <a:cubicBezTo>
                  <a:pt x="427050" y="483133"/>
                  <a:pt x="427152" y="482167"/>
                  <a:pt x="427329" y="480362"/>
                </a:cubicBezTo>
                <a:cubicBezTo>
                  <a:pt x="427507" y="478556"/>
                  <a:pt x="427609" y="476675"/>
                  <a:pt x="427635" y="474717"/>
                </a:cubicBezTo>
                <a:cubicBezTo>
                  <a:pt x="427539" y="466573"/>
                  <a:pt x="425290" y="460280"/>
                  <a:pt x="420887" y="455836"/>
                </a:cubicBezTo>
                <a:cubicBezTo>
                  <a:pt x="416485" y="451393"/>
                  <a:pt x="410500" y="449142"/>
                  <a:pt x="402933" y="449085"/>
                </a:cubicBezTo>
                <a:close/>
                <a:moveTo>
                  <a:pt x="3165501" y="422910"/>
                </a:moveTo>
                <a:lnTo>
                  <a:pt x="3227947" y="422910"/>
                </a:lnTo>
                <a:lnTo>
                  <a:pt x="3207525" y="528058"/>
                </a:lnTo>
                <a:cubicBezTo>
                  <a:pt x="3207207" y="529614"/>
                  <a:pt x="3206928" y="531228"/>
                  <a:pt x="3206687" y="532898"/>
                </a:cubicBezTo>
                <a:cubicBezTo>
                  <a:pt x="3206445" y="534569"/>
                  <a:pt x="3206319" y="536106"/>
                  <a:pt x="3206306" y="537510"/>
                </a:cubicBezTo>
                <a:cubicBezTo>
                  <a:pt x="3206357" y="542167"/>
                  <a:pt x="3207550" y="545432"/>
                  <a:pt x="3209887" y="547306"/>
                </a:cubicBezTo>
                <a:cubicBezTo>
                  <a:pt x="3212224" y="549180"/>
                  <a:pt x="3215399" y="550082"/>
                  <a:pt x="3219412" y="550012"/>
                </a:cubicBezTo>
                <a:cubicBezTo>
                  <a:pt x="3221292" y="549986"/>
                  <a:pt x="3222866" y="549885"/>
                  <a:pt x="3224137" y="549707"/>
                </a:cubicBezTo>
                <a:cubicBezTo>
                  <a:pt x="3225407" y="549529"/>
                  <a:pt x="3226067" y="549427"/>
                  <a:pt x="3226118" y="549402"/>
                </a:cubicBezTo>
                <a:lnTo>
                  <a:pt x="3220631" y="578321"/>
                </a:lnTo>
                <a:cubicBezTo>
                  <a:pt x="3220479" y="578359"/>
                  <a:pt x="3219031" y="578512"/>
                  <a:pt x="3216288" y="578778"/>
                </a:cubicBezTo>
                <a:cubicBezTo>
                  <a:pt x="3213545" y="579044"/>
                  <a:pt x="3210421" y="579196"/>
                  <a:pt x="3206915" y="579234"/>
                </a:cubicBezTo>
                <a:cubicBezTo>
                  <a:pt x="3200567" y="579389"/>
                  <a:pt x="3194316" y="578810"/>
                  <a:pt x="3188160" y="577498"/>
                </a:cubicBezTo>
                <a:cubicBezTo>
                  <a:pt x="3182003" y="576186"/>
                  <a:pt x="3176879" y="573217"/>
                  <a:pt x="3172787" y="568590"/>
                </a:cubicBezTo>
                <a:cubicBezTo>
                  <a:pt x="3168695" y="563963"/>
                  <a:pt x="3166571" y="556754"/>
                  <a:pt x="3166415" y="546963"/>
                </a:cubicBezTo>
                <a:cubicBezTo>
                  <a:pt x="3166415" y="544816"/>
                  <a:pt x="3166567" y="542402"/>
                  <a:pt x="3166872" y="539721"/>
                </a:cubicBezTo>
                <a:cubicBezTo>
                  <a:pt x="3167176" y="537040"/>
                  <a:pt x="3167633" y="534169"/>
                  <a:pt x="3168242" y="531107"/>
                </a:cubicBezTo>
                <a:lnTo>
                  <a:pt x="3183772" y="451828"/>
                </a:lnTo>
                <a:lnTo>
                  <a:pt x="3159710" y="451828"/>
                </a:lnTo>
                <a:close/>
                <a:moveTo>
                  <a:pt x="2322118" y="422910"/>
                </a:moveTo>
                <a:lnTo>
                  <a:pt x="2395559" y="422910"/>
                </a:lnTo>
                <a:lnTo>
                  <a:pt x="2389769" y="451828"/>
                </a:lnTo>
                <a:lnTo>
                  <a:pt x="2372094" y="451828"/>
                </a:lnTo>
                <a:lnTo>
                  <a:pt x="2384284" y="528669"/>
                </a:lnTo>
                <a:cubicBezTo>
                  <a:pt x="2384842" y="532849"/>
                  <a:pt x="2385096" y="536686"/>
                  <a:pt x="2385045" y="540180"/>
                </a:cubicBezTo>
                <a:cubicBezTo>
                  <a:pt x="2384995" y="543674"/>
                  <a:pt x="2384944" y="545529"/>
                  <a:pt x="2384893" y="545745"/>
                </a:cubicBezTo>
                <a:lnTo>
                  <a:pt x="2385807" y="545745"/>
                </a:lnTo>
                <a:cubicBezTo>
                  <a:pt x="2385833" y="545529"/>
                  <a:pt x="2386468" y="543674"/>
                  <a:pt x="2387712" y="540180"/>
                </a:cubicBezTo>
                <a:cubicBezTo>
                  <a:pt x="2388956" y="536686"/>
                  <a:pt x="2390658" y="532849"/>
                  <a:pt x="2392816" y="528669"/>
                </a:cubicBezTo>
                <a:lnTo>
                  <a:pt x="2434870" y="451828"/>
                </a:lnTo>
                <a:lnTo>
                  <a:pt x="2417195" y="451828"/>
                </a:lnTo>
                <a:lnTo>
                  <a:pt x="2422985" y="422910"/>
                </a:lnTo>
                <a:lnTo>
                  <a:pt x="2498865" y="422910"/>
                </a:lnTo>
                <a:lnTo>
                  <a:pt x="2493074" y="451828"/>
                </a:lnTo>
                <a:lnTo>
                  <a:pt x="2474180" y="451828"/>
                </a:lnTo>
                <a:lnTo>
                  <a:pt x="2402263" y="578320"/>
                </a:lnTo>
                <a:lnTo>
                  <a:pt x="2357772" y="578320"/>
                </a:lnTo>
                <a:lnTo>
                  <a:pt x="2335221" y="451828"/>
                </a:lnTo>
                <a:lnTo>
                  <a:pt x="2316328" y="451828"/>
                </a:lnTo>
                <a:close/>
                <a:moveTo>
                  <a:pt x="1070001" y="422910"/>
                </a:moveTo>
                <a:lnTo>
                  <a:pt x="1132447" y="422910"/>
                </a:lnTo>
                <a:lnTo>
                  <a:pt x="1112025" y="528058"/>
                </a:lnTo>
                <a:cubicBezTo>
                  <a:pt x="1111707" y="529614"/>
                  <a:pt x="1111428" y="531228"/>
                  <a:pt x="1111187" y="532898"/>
                </a:cubicBezTo>
                <a:cubicBezTo>
                  <a:pt x="1110945" y="534569"/>
                  <a:pt x="1110818" y="536106"/>
                  <a:pt x="1110806" y="537510"/>
                </a:cubicBezTo>
                <a:cubicBezTo>
                  <a:pt x="1110857" y="542167"/>
                  <a:pt x="1112050" y="545432"/>
                  <a:pt x="1114387" y="547306"/>
                </a:cubicBezTo>
                <a:cubicBezTo>
                  <a:pt x="1116724" y="549180"/>
                  <a:pt x="1119899" y="550082"/>
                  <a:pt x="1123912" y="550012"/>
                </a:cubicBezTo>
                <a:cubicBezTo>
                  <a:pt x="1125792" y="549986"/>
                  <a:pt x="1127367" y="549885"/>
                  <a:pt x="1128637" y="549707"/>
                </a:cubicBezTo>
                <a:cubicBezTo>
                  <a:pt x="1129907" y="549529"/>
                  <a:pt x="1130567" y="549427"/>
                  <a:pt x="1130618" y="549402"/>
                </a:cubicBezTo>
                <a:lnTo>
                  <a:pt x="1125131" y="578321"/>
                </a:lnTo>
                <a:cubicBezTo>
                  <a:pt x="1124979" y="578359"/>
                  <a:pt x="1123531" y="578512"/>
                  <a:pt x="1120788" y="578778"/>
                </a:cubicBezTo>
                <a:cubicBezTo>
                  <a:pt x="1118045" y="579044"/>
                  <a:pt x="1114920" y="579196"/>
                  <a:pt x="1111415" y="579234"/>
                </a:cubicBezTo>
                <a:cubicBezTo>
                  <a:pt x="1105067" y="579389"/>
                  <a:pt x="1098815" y="578810"/>
                  <a:pt x="1092659" y="577498"/>
                </a:cubicBezTo>
                <a:cubicBezTo>
                  <a:pt x="1086503" y="576186"/>
                  <a:pt x="1081379" y="573217"/>
                  <a:pt x="1077287" y="568590"/>
                </a:cubicBezTo>
                <a:cubicBezTo>
                  <a:pt x="1073195" y="563963"/>
                  <a:pt x="1071071" y="556754"/>
                  <a:pt x="1070915" y="546963"/>
                </a:cubicBezTo>
                <a:cubicBezTo>
                  <a:pt x="1070915" y="544816"/>
                  <a:pt x="1071067" y="542402"/>
                  <a:pt x="1071372" y="539721"/>
                </a:cubicBezTo>
                <a:cubicBezTo>
                  <a:pt x="1071676" y="537040"/>
                  <a:pt x="1072133" y="534169"/>
                  <a:pt x="1072742" y="531107"/>
                </a:cubicBezTo>
                <a:lnTo>
                  <a:pt x="1088272" y="451828"/>
                </a:lnTo>
                <a:lnTo>
                  <a:pt x="1064209" y="451828"/>
                </a:lnTo>
                <a:close/>
                <a:moveTo>
                  <a:pt x="1046344" y="420777"/>
                </a:moveTo>
                <a:cubicBezTo>
                  <a:pt x="1048515" y="420802"/>
                  <a:pt x="1050419" y="420904"/>
                  <a:pt x="1052057" y="421081"/>
                </a:cubicBezTo>
                <a:cubicBezTo>
                  <a:pt x="1053695" y="421259"/>
                  <a:pt x="1054837" y="421360"/>
                  <a:pt x="1055485" y="421386"/>
                </a:cubicBezTo>
                <a:lnTo>
                  <a:pt x="1047867" y="459448"/>
                </a:lnTo>
                <a:cubicBezTo>
                  <a:pt x="1047391" y="459423"/>
                  <a:pt x="1046363" y="459321"/>
                  <a:pt x="1044782" y="459143"/>
                </a:cubicBezTo>
                <a:cubicBezTo>
                  <a:pt x="1043201" y="458966"/>
                  <a:pt x="1041183" y="458864"/>
                  <a:pt x="1038726" y="458839"/>
                </a:cubicBezTo>
                <a:cubicBezTo>
                  <a:pt x="1030851" y="458914"/>
                  <a:pt x="1022936" y="461540"/>
                  <a:pt x="1014981" y="466718"/>
                </a:cubicBezTo>
                <a:cubicBezTo>
                  <a:pt x="1007027" y="471896"/>
                  <a:pt x="999970" y="479174"/>
                  <a:pt x="993810" y="488551"/>
                </a:cubicBezTo>
                <a:cubicBezTo>
                  <a:pt x="987650" y="497928"/>
                  <a:pt x="983324" y="508954"/>
                  <a:pt x="980832" y="521627"/>
                </a:cubicBezTo>
                <a:lnTo>
                  <a:pt x="970167" y="578320"/>
                </a:lnTo>
                <a:lnTo>
                  <a:pt x="931469" y="578320"/>
                </a:lnTo>
                <a:lnTo>
                  <a:pt x="954627" y="458534"/>
                </a:lnTo>
                <a:cubicBezTo>
                  <a:pt x="954989" y="456787"/>
                  <a:pt x="954798" y="455251"/>
                  <a:pt x="954055" y="453924"/>
                </a:cubicBezTo>
                <a:cubicBezTo>
                  <a:pt x="953313" y="452596"/>
                  <a:pt x="951675" y="451898"/>
                  <a:pt x="949142" y="451828"/>
                </a:cubicBezTo>
                <a:lnTo>
                  <a:pt x="931774" y="451828"/>
                </a:lnTo>
                <a:lnTo>
                  <a:pt x="937563" y="422910"/>
                </a:lnTo>
                <a:lnTo>
                  <a:pt x="978089" y="422910"/>
                </a:lnTo>
                <a:cubicBezTo>
                  <a:pt x="984158" y="422891"/>
                  <a:pt x="988627" y="423995"/>
                  <a:pt x="991496" y="426220"/>
                </a:cubicBezTo>
                <a:cubicBezTo>
                  <a:pt x="994366" y="428446"/>
                  <a:pt x="995788" y="431909"/>
                  <a:pt x="995762" y="436608"/>
                </a:cubicBezTo>
                <a:cubicBezTo>
                  <a:pt x="995699" y="439069"/>
                  <a:pt x="995140" y="442824"/>
                  <a:pt x="994086" y="447874"/>
                </a:cubicBezTo>
                <a:cubicBezTo>
                  <a:pt x="993033" y="452923"/>
                  <a:pt x="991864" y="457290"/>
                  <a:pt x="990582" y="460972"/>
                </a:cubicBezTo>
                <a:lnTo>
                  <a:pt x="991192" y="460972"/>
                </a:lnTo>
                <a:cubicBezTo>
                  <a:pt x="996537" y="449971"/>
                  <a:pt x="1004053" y="440607"/>
                  <a:pt x="1013740" y="432881"/>
                </a:cubicBezTo>
                <a:cubicBezTo>
                  <a:pt x="1023427" y="425154"/>
                  <a:pt x="1034295" y="421119"/>
                  <a:pt x="1046344" y="420777"/>
                </a:cubicBezTo>
                <a:close/>
                <a:moveTo>
                  <a:pt x="303394" y="420777"/>
                </a:moveTo>
                <a:cubicBezTo>
                  <a:pt x="305565" y="420802"/>
                  <a:pt x="307469" y="420904"/>
                  <a:pt x="309107" y="421081"/>
                </a:cubicBezTo>
                <a:cubicBezTo>
                  <a:pt x="310745" y="421259"/>
                  <a:pt x="311887" y="421360"/>
                  <a:pt x="312534" y="421386"/>
                </a:cubicBezTo>
                <a:lnTo>
                  <a:pt x="304917" y="459448"/>
                </a:lnTo>
                <a:cubicBezTo>
                  <a:pt x="304441" y="459423"/>
                  <a:pt x="303413" y="459321"/>
                  <a:pt x="301832" y="459143"/>
                </a:cubicBezTo>
                <a:cubicBezTo>
                  <a:pt x="300251" y="458966"/>
                  <a:pt x="298233" y="458864"/>
                  <a:pt x="295776" y="458839"/>
                </a:cubicBezTo>
                <a:cubicBezTo>
                  <a:pt x="287900" y="458914"/>
                  <a:pt x="279986" y="461540"/>
                  <a:pt x="272031" y="466718"/>
                </a:cubicBezTo>
                <a:cubicBezTo>
                  <a:pt x="264077" y="471896"/>
                  <a:pt x="257020" y="479174"/>
                  <a:pt x="250860" y="488551"/>
                </a:cubicBezTo>
                <a:cubicBezTo>
                  <a:pt x="244700" y="497928"/>
                  <a:pt x="240374" y="508954"/>
                  <a:pt x="237882" y="521627"/>
                </a:cubicBezTo>
                <a:lnTo>
                  <a:pt x="227217" y="578320"/>
                </a:lnTo>
                <a:lnTo>
                  <a:pt x="188519" y="578320"/>
                </a:lnTo>
                <a:lnTo>
                  <a:pt x="211677" y="458534"/>
                </a:lnTo>
                <a:cubicBezTo>
                  <a:pt x="212039" y="456787"/>
                  <a:pt x="211848" y="455251"/>
                  <a:pt x="211105" y="453924"/>
                </a:cubicBezTo>
                <a:cubicBezTo>
                  <a:pt x="210363" y="452596"/>
                  <a:pt x="208725" y="451898"/>
                  <a:pt x="206192" y="451828"/>
                </a:cubicBezTo>
                <a:lnTo>
                  <a:pt x="188824" y="451828"/>
                </a:lnTo>
                <a:lnTo>
                  <a:pt x="194613" y="422910"/>
                </a:lnTo>
                <a:lnTo>
                  <a:pt x="235139" y="422910"/>
                </a:lnTo>
                <a:cubicBezTo>
                  <a:pt x="241208" y="422891"/>
                  <a:pt x="245677" y="423995"/>
                  <a:pt x="248546" y="426220"/>
                </a:cubicBezTo>
                <a:cubicBezTo>
                  <a:pt x="251416" y="428446"/>
                  <a:pt x="252838" y="431909"/>
                  <a:pt x="252812" y="436608"/>
                </a:cubicBezTo>
                <a:cubicBezTo>
                  <a:pt x="252749" y="439069"/>
                  <a:pt x="252190" y="442824"/>
                  <a:pt x="251136" y="447874"/>
                </a:cubicBezTo>
                <a:cubicBezTo>
                  <a:pt x="250083" y="452923"/>
                  <a:pt x="248914" y="457290"/>
                  <a:pt x="247632" y="460972"/>
                </a:cubicBezTo>
                <a:lnTo>
                  <a:pt x="248242" y="460972"/>
                </a:lnTo>
                <a:cubicBezTo>
                  <a:pt x="253587" y="449971"/>
                  <a:pt x="261103" y="440607"/>
                  <a:pt x="270790" y="432881"/>
                </a:cubicBezTo>
                <a:cubicBezTo>
                  <a:pt x="280477" y="425154"/>
                  <a:pt x="291345" y="421119"/>
                  <a:pt x="303394" y="420777"/>
                </a:cubicBezTo>
                <a:close/>
                <a:moveTo>
                  <a:pt x="3549892" y="419253"/>
                </a:moveTo>
                <a:cubicBezTo>
                  <a:pt x="3565157" y="419747"/>
                  <a:pt x="3576460" y="422716"/>
                  <a:pt x="3583800" y="428158"/>
                </a:cubicBezTo>
                <a:cubicBezTo>
                  <a:pt x="3591141" y="433600"/>
                  <a:pt x="3595281" y="438547"/>
                  <a:pt x="3596221" y="443000"/>
                </a:cubicBezTo>
                <a:lnTo>
                  <a:pt x="3596831" y="443000"/>
                </a:lnTo>
                <a:cubicBezTo>
                  <a:pt x="3596799" y="442999"/>
                  <a:pt x="3596786" y="442543"/>
                  <a:pt x="3596793" y="441630"/>
                </a:cubicBezTo>
                <a:cubicBezTo>
                  <a:pt x="3596799" y="440717"/>
                  <a:pt x="3597015" y="439347"/>
                  <a:pt x="3597440" y="437521"/>
                </a:cubicBezTo>
                <a:cubicBezTo>
                  <a:pt x="3598031" y="433583"/>
                  <a:pt x="3599974" y="430197"/>
                  <a:pt x="3603270" y="427362"/>
                </a:cubicBezTo>
                <a:cubicBezTo>
                  <a:pt x="3606565" y="424527"/>
                  <a:pt x="3611328" y="423043"/>
                  <a:pt x="3617557" y="422910"/>
                </a:cubicBezTo>
                <a:lnTo>
                  <a:pt x="3656572" y="422910"/>
                </a:lnTo>
                <a:lnTo>
                  <a:pt x="3650780" y="451828"/>
                </a:lnTo>
                <a:lnTo>
                  <a:pt x="3636150" y="451828"/>
                </a:lnTo>
                <a:cubicBezTo>
                  <a:pt x="3633991" y="451834"/>
                  <a:pt x="3632213" y="452355"/>
                  <a:pt x="3630816" y="453391"/>
                </a:cubicBezTo>
                <a:cubicBezTo>
                  <a:pt x="3629419" y="454427"/>
                  <a:pt x="3628555" y="455939"/>
                  <a:pt x="3628225" y="457927"/>
                </a:cubicBezTo>
                <a:lnTo>
                  <a:pt x="3606280" y="570401"/>
                </a:lnTo>
                <a:cubicBezTo>
                  <a:pt x="3602521" y="588086"/>
                  <a:pt x="3596052" y="602207"/>
                  <a:pt x="3586874" y="612763"/>
                </a:cubicBezTo>
                <a:cubicBezTo>
                  <a:pt x="3577696" y="623319"/>
                  <a:pt x="3567028" y="630910"/>
                  <a:pt x="3554870" y="635537"/>
                </a:cubicBezTo>
                <a:cubicBezTo>
                  <a:pt x="3542712" y="640165"/>
                  <a:pt x="3530283" y="642428"/>
                  <a:pt x="3517583" y="642328"/>
                </a:cubicBezTo>
                <a:cubicBezTo>
                  <a:pt x="3500500" y="641890"/>
                  <a:pt x="3486997" y="639797"/>
                  <a:pt x="3477072" y="636049"/>
                </a:cubicBezTo>
                <a:cubicBezTo>
                  <a:pt x="3467147" y="632301"/>
                  <a:pt x="3460953" y="629523"/>
                  <a:pt x="3458490" y="627715"/>
                </a:cubicBezTo>
                <a:lnTo>
                  <a:pt x="3474028" y="600598"/>
                </a:lnTo>
                <a:cubicBezTo>
                  <a:pt x="3474167" y="601017"/>
                  <a:pt x="3477924" y="602695"/>
                  <a:pt x="3485296" y="605632"/>
                </a:cubicBezTo>
                <a:cubicBezTo>
                  <a:pt x="3492668" y="608569"/>
                  <a:pt x="3502821" y="610247"/>
                  <a:pt x="3515754" y="610667"/>
                </a:cubicBezTo>
                <a:cubicBezTo>
                  <a:pt x="3528727" y="610896"/>
                  <a:pt x="3539814" y="607845"/>
                  <a:pt x="3549015" y="601515"/>
                </a:cubicBezTo>
                <a:cubicBezTo>
                  <a:pt x="3558216" y="595185"/>
                  <a:pt x="3564503" y="584205"/>
                  <a:pt x="3567875" y="568574"/>
                </a:cubicBezTo>
                <a:cubicBezTo>
                  <a:pt x="3568973" y="563545"/>
                  <a:pt x="3569900" y="559752"/>
                  <a:pt x="3570656" y="557196"/>
                </a:cubicBezTo>
                <a:cubicBezTo>
                  <a:pt x="3571412" y="554640"/>
                  <a:pt x="3571805" y="553359"/>
                  <a:pt x="3571837" y="553352"/>
                </a:cubicBezTo>
                <a:lnTo>
                  <a:pt x="3571532" y="553352"/>
                </a:lnTo>
                <a:cubicBezTo>
                  <a:pt x="3565957" y="560393"/>
                  <a:pt x="3559582" y="565796"/>
                  <a:pt x="3552406" y="569564"/>
                </a:cubicBezTo>
                <a:cubicBezTo>
                  <a:pt x="3545230" y="573331"/>
                  <a:pt x="3536874" y="575234"/>
                  <a:pt x="3527336" y="575272"/>
                </a:cubicBezTo>
                <a:cubicBezTo>
                  <a:pt x="3507788" y="574905"/>
                  <a:pt x="3492963" y="568865"/>
                  <a:pt x="3482861" y="557152"/>
                </a:cubicBezTo>
                <a:cubicBezTo>
                  <a:pt x="3472760" y="545438"/>
                  <a:pt x="3467684" y="530252"/>
                  <a:pt x="3467634" y="511594"/>
                </a:cubicBezTo>
                <a:cubicBezTo>
                  <a:pt x="3467673" y="496822"/>
                  <a:pt x="3470876" y="482427"/>
                  <a:pt x="3477244" y="468409"/>
                </a:cubicBezTo>
                <a:cubicBezTo>
                  <a:pt x="3483612" y="454391"/>
                  <a:pt x="3492908" y="442778"/>
                  <a:pt x="3505134" y="433571"/>
                </a:cubicBezTo>
                <a:cubicBezTo>
                  <a:pt x="3517359" y="424363"/>
                  <a:pt x="3532279" y="419591"/>
                  <a:pt x="3549892" y="419253"/>
                </a:cubicBezTo>
                <a:close/>
                <a:moveTo>
                  <a:pt x="3388233" y="419253"/>
                </a:moveTo>
                <a:cubicBezTo>
                  <a:pt x="3401506" y="419271"/>
                  <a:pt x="3412038" y="422811"/>
                  <a:pt x="3419829" y="429872"/>
                </a:cubicBezTo>
                <a:cubicBezTo>
                  <a:pt x="3427620" y="436933"/>
                  <a:pt x="3431604" y="447401"/>
                  <a:pt x="3431782" y="461277"/>
                </a:cubicBezTo>
                <a:cubicBezTo>
                  <a:pt x="3431627" y="468031"/>
                  <a:pt x="3430548" y="476536"/>
                  <a:pt x="3428544" y="486791"/>
                </a:cubicBezTo>
                <a:cubicBezTo>
                  <a:pt x="3426540" y="497046"/>
                  <a:pt x="3424535" y="506931"/>
                  <a:pt x="3422530" y="516444"/>
                </a:cubicBezTo>
                <a:cubicBezTo>
                  <a:pt x="3420524" y="525958"/>
                  <a:pt x="3419443" y="532980"/>
                  <a:pt x="3419285" y="537510"/>
                </a:cubicBezTo>
                <a:cubicBezTo>
                  <a:pt x="3419336" y="542300"/>
                  <a:pt x="3420529" y="545603"/>
                  <a:pt x="3422866" y="547420"/>
                </a:cubicBezTo>
                <a:cubicBezTo>
                  <a:pt x="3425203" y="549237"/>
                  <a:pt x="3428378" y="550101"/>
                  <a:pt x="3432391" y="550012"/>
                </a:cubicBezTo>
                <a:cubicBezTo>
                  <a:pt x="3434271" y="549986"/>
                  <a:pt x="3435846" y="549885"/>
                  <a:pt x="3437116" y="549707"/>
                </a:cubicBezTo>
                <a:cubicBezTo>
                  <a:pt x="3438386" y="549529"/>
                  <a:pt x="3439046" y="549427"/>
                  <a:pt x="3439097" y="549402"/>
                </a:cubicBezTo>
                <a:lnTo>
                  <a:pt x="3433610" y="578321"/>
                </a:lnTo>
                <a:cubicBezTo>
                  <a:pt x="3433572" y="578359"/>
                  <a:pt x="3432201" y="578512"/>
                  <a:pt x="3429496" y="578778"/>
                </a:cubicBezTo>
                <a:cubicBezTo>
                  <a:pt x="3426791" y="579044"/>
                  <a:pt x="3422981" y="579196"/>
                  <a:pt x="3418067" y="579234"/>
                </a:cubicBezTo>
                <a:cubicBezTo>
                  <a:pt x="3412512" y="579381"/>
                  <a:pt x="3406805" y="578783"/>
                  <a:pt x="3400947" y="577442"/>
                </a:cubicBezTo>
                <a:cubicBezTo>
                  <a:pt x="3395088" y="576100"/>
                  <a:pt x="3390125" y="573134"/>
                  <a:pt x="3386060" y="568545"/>
                </a:cubicBezTo>
                <a:cubicBezTo>
                  <a:pt x="3381994" y="563956"/>
                  <a:pt x="3379874" y="556863"/>
                  <a:pt x="3379699" y="547268"/>
                </a:cubicBezTo>
                <a:cubicBezTo>
                  <a:pt x="3379845" y="541519"/>
                  <a:pt x="3380872" y="533738"/>
                  <a:pt x="3382778" y="523924"/>
                </a:cubicBezTo>
                <a:cubicBezTo>
                  <a:pt x="3384684" y="514110"/>
                  <a:pt x="3386591" y="504431"/>
                  <a:pt x="3388499" y="494887"/>
                </a:cubicBezTo>
                <a:cubicBezTo>
                  <a:pt x="3390407" y="485343"/>
                  <a:pt x="3391436" y="478102"/>
                  <a:pt x="3391586" y="473164"/>
                </a:cubicBezTo>
                <a:cubicBezTo>
                  <a:pt x="3391637" y="467322"/>
                  <a:pt x="3390087" y="462776"/>
                  <a:pt x="3386938" y="459524"/>
                </a:cubicBezTo>
                <a:cubicBezTo>
                  <a:pt x="3383788" y="456273"/>
                  <a:pt x="3378734" y="454622"/>
                  <a:pt x="3371774" y="454571"/>
                </a:cubicBezTo>
                <a:cubicBezTo>
                  <a:pt x="3358109" y="455035"/>
                  <a:pt x="3346348" y="460585"/>
                  <a:pt x="3336493" y="471221"/>
                </a:cubicBezTo>
                <a:cubicBezTo>
                  <a:pt x="3326638" y="481857"/>
                  <a:pt x="3320212" y="494799"/>
                  <a:pt x="3317215" y="510045"/>
                </a:cubicBezTo>
                <a:lnTo>
                  <a:pt x="3303804" y="578320"/>
                </a:lnTo>
                <a:lnTo>
                  <a:pt x="3265094" y="578320"/>
                </a:lnTo>
                <a:lnTo>
                  <a:pt x="3288564" y="458534"/>
                </a:lnTo>
                <a:cubicBezTo>
                  <a:pt x="3288887" y="456521"/>
                  <a:pt x="3288621" y="454908"/>
                  <a:pt x="3287764" y="453695"/>
                </a:cubicBezTo>
                <a:cubicBezTo>
                  <a:pt x="3286906" y="452482"/>
                  <a:pt x="3285344" y="451860"/>
                  <a:pt x="3283077" y="451828"/>
                </a:cubicBezTo>
                <a:lnTo>
                  <a:pt x="3265704" y="451828"/>
                </a:lnTo>
                <a:lnTo>
                  <a:pt x="3271190" y="422910"/>
                </a:lnTo>
                <a:lnTo>
                  <a:pt x="3312033" y="422910"/>
                </a:lnTo>
                <a:cubicBezTo>
                  <a:pt x="3318091" y="422929"/>
                  <a:pt x="3322511" y="424109"/>
                  <a:pt x="3325292" y="426449"/>
                </a:cubicBezTo>
                <a:cubicBezTo>
                  <a:pt x="3328073" y="428789"/>
                  <a:pt x="3329445" y="432175"/>
                  <a:pt x="3329407" y="436608"/>
                </a:cubicBezTo>
                <a:cubicBezTo>
                  <a:pt x="3329388" y="438492"/>
                  <a:pt x="3329045" y="441193"/>
                  <a:pt x="3328378" y="444713"/>
                </a:cubicBezTo>
                <a:cubicBezTo>
                  <a:pt x="3327711" y="448233"/>
                  <a:pt x="3326835" y="451316"/>
                  <a:pt x="3325749" y="453962"/>
                </a:cubicBezTo>
                <a:lnTo>
                  <a:pt x="3326359" y="453962"/>
                </a:lnTo>
                <a:cubicBezTo>
                  <a:pt x="3327286" y="451713"/>
                  <a:pt x="3330240" y="447856"/>
                  <a:pt x="3335221" y="442392"/>
                </a:cubicBezTo>
                <a:cubicBezTo>
                  <a:pt x="3340201" y="436929"/>
                  <a:pt x="3347128" y="431787"/>
                  <a:pt x="3356003" y="426966"/>
                </a:cubicBezTo>
                <a:cubicBezTo>
                  <a:pt x="3364879" y="422145"/>
                  <a:pt x="3375622" y="419574"/>
                  <a:pt x="3388233" y="419253"/>
                </a:cubicBezTo>
                <a:close/>
                <a:moveTo>
                  <a:pt x="3072460" y="419253"/>
                </a:moveTo>
                <a:cubicBezTo>
                  <a:pt x="3091171" y="419486"/>
                  <a:pt x="3105615" y="425412"/>
                  <a:pt x="3115793" y="437031"/>
                </a:cubicBezTo>
                <a:cubicBezTo>
                  <a:pt x="3125970" y="448650"/>
                  <a:pt x="3131122" y="464559"/>
                  <a:pt x="3131249" y="484759"/>
                </a:cubicBezTo>
                <a:cubicBezTo>
                  <a:pt x="3130993" y="504102"/>
                  <a:pt x="3126835" y="521041"/>
                  <a:pt x="3118773" y="535577"/>
                </a:cubicBezTo>
                <a:cubicBezTo>
                  <a:pt x="3110711" y="550113"/>
                  <a:pt x="3100279" y="561447"/>
                  <a:pt x="3087476" y="569580"/>
                </a:cubicBezTo>
                <a:cubicBezTo>
                  <a:pt x="3074673" y="577712"/>
                  <a:pt x="3061032" y="581845"/>
                  <a:pt x="3046552" y="581978"/>
                </a:cubicBezTo>
                <a:cubicBezTo>
                  <a:pt x="3037129" y="581997"/>
                  <a:pt x="3028544" y="580132"/>
                  <a:pt x="3020797" y="576384"/>
                </a:cubicBezTo>
                <a:cubicBezTo>
                  <a:pt x="3013050" y="572635"/>
                  <a:pt x="3006903" y="566889"/>
                  <a:pt x="3002356" y="559145"/>
                </a:cubicBezTo>
                <a:lnTo>
                  <a:pt x="3001747" y="559145"/>
                </a:lnTo>
                <a:cubicBezTo>
                  <a:pt x="3001766" y="559233"/>
                  <a:pt x="3001652" y="560578"/>
                  <a:pt x="3001404" y="563178"/>
                </a:cubicBezTo>
                <a:cubicBezTo>
                  <a:pt x="3001156" y="565779"/>
                  <a:pt x="3000661" y="569102"/>
                  <a:pt x="2999918" y="573149"/>
                </a:cubicBezTo>
                <a:lnTo>
                  <a:pt x="2987117" y="639280"/>
                </a:lnTo>
                <a:lnTo>
                  <a:pt x="2948407" y="639280"/>
                </a:lnTo>
                <a:lnTo>
                  <a:pt x="2983459" y="458536"/>
                </a:lnTo>
                <a:cubicBezTo>
                  <a:pt x="2983796" y="456522"/>
                  <a:pt x="2983579" y="454909"/>
                  <a:pt x="2982811" y="453695"/>
                </a:cubicBezTo>
                <a:cubicBezTo>
                  <a:pt x="2982043" y="452482"/>
                  <a:pt x="2980531" y="451860"/>
                  <a:pt x="2978277" y="451828"/>
                </a:cubicBezTo>
                <a:lnTo>
                  <a:pt x="2960904" y="451828"/>
                </a:lnTo>
                <a:lnTo>
                  <a:pt x="2966390" y="422910"/>
                </a:lnTo>
                <a:lnTo>
                  <a:pt x="3006319" y="422910"/>
                </a:lnTo>
                <a:cubicBezTo>
                  <a:pt x="3012752" y="422986"/>
                  <a:pt x="3017184" y="424128"/>
                  <a:pt x="3019616" y="426335"/>
                </a:cubicBezTo>
                <a:cubicBezTo>
                  <a:pt x="3022048" y="428542"/>
                  <a:pt x="3023203" y="431357"/>
                  <a:pt x="3023083" y="434782"/>
                </a:cubicBezTo>
                <a:cubicBezTo>
                  <a:pt x="3023026" y="436443"/>
                  <a:pt x="3022683" y="438447"/>
                  <a:pt x="3022054" y="440794"/>
                </a:cubicBezTo>
                <a:cubicBezTo>
                  <a:pt x="3021426" y="443140"/>
                  <a:pt x="3020854" y="444992"/>
                  <a:pt x="3020340" y="446349"/>
                </a:cubicBezTo>
                <a:lnTo>
                  <a:pt x="3020949" y="446349"/>
                </a:lnTo>
                <a:cubicBezTo>
                  <a:pt x="3026658" y="438293"/>
                  <a:pt x="3033910" y="431798"/>
                  <a:pt x="3042704" y="426864"/>
                </a:cubicBezTo>
                <a:cubicBezTo>
                  <a:pt x="3051499" y="421929"/>
                  <a:pt x="3061418" y="419392"/>
                  <a:pt x="3072460" y="419253"/>
                </a:cubicBezTo>
                <a:close/>
                <a:moveTo>
                  <a:pt x="2860001" y="419253"/>
                </a:moveTo>
                <a:cubicBezTo>
                  <a:pt x="2881878" y="419556"/>
                  <a:pt x="2899540" y="425875"/>
                  <a:pt x="2912988" y="438211"/>
                </a:cubicBezTo>
                <a:cubicBezTo>
                  <a:pt x="2926436" y="450547"/>
                  <a:pt x="2933352" y="467080"/>
                  <a:pt x="2933738" y="487808"/>
                </a:cubicBezTo>
                <a:cubicBezTo>
                  <a:pt x="2933457" y="506154"/>
                  <a:pt x="2928673" y="522378"/>
                  <a:pt x="2919387" y="536481"/>
                </a:cubicBezTo>
                <a:cubicBezTo>
                  <a:pt x="2910101" y="550584"/>
                  <a:pt x="2898003" y="561654"/>
                  <a:pt x="2883094" y="569692"/>
                </a:cubicBezTo>
                <a:cubicBezTo>
                  <a:pt x="2868184" y="577731"/>
                  <a:pt x="2852152" y="581826"/>
                  <a:pt x="2834997" y="581978"/>
                </a:cubicBezTo>
                <a:cubicBezTo>
                  <a:pt x="2813253" y="581700"/>
                  <a:pt x="2795629" y="575406"/>
                  <a:pt x="2782124" y="563095"/>
                </a:cubicBezTo>
                <a:cubicBezTo>
                  <a:pt x="2768619" y="550784"/>
                  <a:pt x="2761665" y="534125"/>
                  <a:pt x="2761260" y="513117"/>
                </a:cubicBezTo>
                <a:cubicBezTo>
                  <a:pt x="2761530" y="494967"/>
                  <a:pt x="2766269" y="478860"/>
                  <a:pt x="2775475" y="464794"/>
                </a:cubicBezTo>
                <a:cubicBezTo>
                  <a:pt x="2784682" y="450729"/>
                  <a:pt x="2796735" y="439663"/>
                  <a:pt x="2811634" y="431594"/>
                </a:cubicBezTo>
                <a:cubicBezTo>
                  <a:pt x="2826533" y="423526"/>
                  <a:pt x="2842655" y="419412"/>
                  <a:pt x="2860001" y="419253"/>
                </a:cubicBezTo>
                <a:close/>
                <a:moveTo>
                  <a:pt x="2585073" y="419253"/>
                </a:moveTo>
                <a:cubicBezTo>
                  <a:pt x="2605783" y="419549"/>
                  <a:pt x="2621272" y="425044"/>
                  <a:pt x="2631540" y="435738"/>
                </a:cubicBezTo>
                <a:cubicBezTo>
                  <a:pt x="2641808" y="446431"/>
                  <a:pt x="2646935" y="460543"/>
                  <a:pt x="2646922" y="478073"/>
                </a:cubicBezTo>
                <a:cubicBezTo>
                  <a:pt x="2646706" y="485104"/>
                  <a:pt x="2645843" y="491448"/>
                  <a:pt x="2644333" y="497104"/>
                </a:cubicBezTo>
                <a:cubicBezTo>
                  <a:pt x="2642823" y="502760"/>
                  <a:pt x="2641961" y="505753"/>
                  <a:pt x="2641745" y="506082"/>
                </a:cubicBezTo>
                <a:lnTo>
                  <a:pt x="2534756" y="506082"/>
                </a:lnTo>
                <a:cubicBezTo>
                  <a:pt x="2534717" y="506146"/>
                  <a:pt x="2534565" y="506934"/>
                  <a:pt x="2534298" y="508447"/>
                </a:cubicBezTo>
                <a:cubicBezTo>
                  <a:pt x="2534031" y="509959"/>
                  <a:pt x="2533879" y="511815"/>
                  <a:pt x="2533841" y="514014"/>
                </a:cubicBezTo>
                <a:cubicBezTo>
                  <a:pt x="2533923" y="524431"/>
                  <a:pt x="2537341" y="532884"/>
                  <a:pt x="2544095" y="539373"/>
                </a:cubicBezTo>
                <a:cubicBezTo>
                  <a:pt x="2550848" y="545862"/>
                  <a:pt x="2560442" y="549205"/>
                  <a:pt x="2572875" y="549402"/>
                </a:cubicBezTo>
                <a:cubicBezTo>
                  <a:pt x="2581342" y="549191"/>
                  <a:pt x="2589209" y="547715"/>
                  <a:pt x="2596476" y="544973"/>
                </a:cubicBezTo>
                <a:cubicBezTo>
                  <a:pt x="2603743" y="542231"/>
                  <a:pt x="2609621" y="539489"/>
                  <a:pt x="2614109" y="536747"/>
                </a:cubicBezTo>
                <a:cubicBezTo>
                  <a:pt x="2618598" y="534006"/>
                  <a:pt x="2620908" y="532529"/>
                  <a:pt x="2621039" y="532318"/>
                </a:cubicBezTo>
                <a:lnTo>
                  <a:pt x="2631392" y="561580"/>
                </a:lnTo>
                <a:cubicBezTo>
                  <a:pt x="2631272" y="561832"/>
                  <a:pt x="2628534" y="563595"/>
                  <a:pt x="2623178" y="566868"/>
                </a:cubicBezTo>
                <a:cubicBezTo>
                  <a:pt x="2617823" y="570142"/>
                  <a:pt x="2610569" y="573416"/>
                  <a:pt x="2601419" y="576689"/>
                </a:cubicBezTo>
                <a:cubicBezTo>
                  <a:pt x="2592268" y="579963"/>
                  <a:pt x="2581940" y="581726"/>
                  <a:pt x="2570435" y="581978"/>
                </a:cubicBezTo>
                <a:cubicBezTo>
                  <a:pt x="2546081" y="581542"/>
                  <a:pt x="2527427" y="575107"/>
                  <a:pt x="2514473" y="562675"/>
                </a:cubicBezTo>
                <a:cubicBezTo>
                  <a:pt x="2501520" y="550242"/>
                  <a:pt x="2494984" y="534429"/>
                  <a:pt x="2494864" y="515234"/>
                </a:cubicBezTo>
                <a:cubicBezTo>
                  <a:pt x="2495018" y="497451"/>
                  <a:pt x="2498974" y="481346"/>
                  <a:pt x="2506732" y="466918"/>
                </a:cubicBezTo>
                <a:cubicBezTo>
                  <a:pt x="2514489" y="452490"/>
                  <a:pt x="2525127" y="440990"/>
                  <a:pt x="2538645" y="432421"/>
                </a:cubicBezTo>
                <a:cubicBezTo>
                  <a:pt x="2552163" y="423851"/>
                  <a:pt x="2567639" y="419461"/>
                  <a:pt x="2585073" y="419253"/>
                </a:cubicBezTo>
                <a:close/>
                <a:moveTo>
                  <a:pt x="2232648" y="419253"/>
                </a:moveTo>
                <a:cubicBezTo>
                  <a:pt x="2253358" y="419549"/>
                  <a:pt x="2268847" y="425044"/>
                  <a:pt x="2279115" y="435738"/>
                </a:cubicBezTo>
                <a:cubicBezTo>
                  <a:pt x="2289383" y="446431"/>
                  <a:pt x="2294510" y="460543"/>
                  <a:pt x="2294496" y="478073"/>
                </a:cubicBezTo>
                <a:cubicBezTo>
                  <a:pt x="2294281" y="485104"/>
                  <a:pt x="2293418" y="491448"/>
                  <a:pt x="2291908" y="497104"/>
                </a:cubicBezTo>
                <a:cubicBezTo>
                  <a:pt x="2290398" y="502760"/>
                  <a:pt x="2289536" y="505753"/>
                  <a:pt x="2289320" y="506082"/>
                </a:cubicBezTo>
                <a:lnTo>
                  <a:pt x="2182331" y="506082"/>
                </a:lnTo>
                <a:cubicBezTo>
                  <a:pt x="2182292" y="506146"/>
                  <a:pt x="2182140" y="506934"/>
                  <a:pt x="2181873" y="508447"/>
                </a:cubicBezTo>
                <a:cubicBezTo>
                  <a:pt x="2181606" y="509959"/>
                  <a:pt x="2181454" y="511815"/>
                  <a:pt x="2181416" y="514014"/>
                </a:cubicBezTo>
                <a:cubicBezTo>
                  <a:pt x="2181498" y="524431"/>
                  <a:pt x="2184916" y="532884"/>
                  <a:pt x="2191670" y="539373"/>
                </a:cubicBezTo>
                <a:cubicBezTo>
                  <a:pt x="2198423" y="545862"/>
                  <a:pt x="2208017" y="549205"/>
                  <a:pt x="2220450" y="549402"/>
                </a:cubicBezTo>
                <a:cubicBezTo>
                  <a:pt x="2228917" y="549191"/>
                  <a:pt x="2236784" y="547715"/>
                  <a:pt x="2244051" y="544973"/>
                </a:cubicBezTo>
                <a:cubicBezTo>
                  <a:pt x="2251318" y="542231"/>
                  <a:pt x="2257196" y="539489"/>
                  <a:pt x="2261684" y="536747"/>
                </a:cubicBezTo>
                <a:cubicBezTo>
                  <a:pt x="2266173" y="534006"/>
                  <a:pt x="2268483" y="532529"/>
                  <a:pt x="2268614" y="532318"/>
                </a:cubicBezTo>
                <a:lnTo>
                  <a:pt x="2278967" y="561580"/>
                </a:lnTo>
                <a:cubicBezTo>
                  <a:pt x="2278847" y="561832"/>
                  <a:pt x="2276109" y="563595"/>
                  <a:pt x="2270753" y="566868"/>
                </a:cubicBezTo>
                <a:cubicBezTo>
                  <a:pt x="2265398" y="570142"/>
                  <a:pt x="2258144" y="573416"/>
                  <a:pt x="2248994" y="576689"/>
                </a:cubicBezTo>
                <a:cubicBezTo>
                  <a:pt x="2239843" y="579963"/>
                  <a:pt x="2229515" y="581726"/>
                  <a:pt x="2218010" y="581978"/>
                </a:cubicBezTo>
                <a:cubicBezTo>
                  <a:pt x="2193656" y="581542"/>
                  <a:pt x="2175002" y="575107"/>
                  <a:pt x="2162049" y="562675"/>
                </a:cubicBezTo>
                <a:cubicBezTo>
                  <a:pt x="2149095" y="550242"/>
                  <a:pt x="2142559" y="534429"/>
                  <a:pt x="2142439" y="515234"/>
                </a:cubicBezTo>
                <a:cubicBezTo>
                  <a:pt x="2142593" y="497451"/>
                  <a:pt x="2146549" y="481346"/>
                  <a:pt x="2154306" y="466918"/>
                </a:cubicBezTo>
                <a:cubicBezTo>
                  <a:pt x="2162064" y="452490"/>
                  <a:pt x="2172702" y="440990"/>
                  <a:pt x="2186220" y="432421"/>
                </a:cubicBezTo>
                <a:cubicBezTo>
                  <a:pt x="2199738" y="423851"/>
                  <a:pt x="2215214" y="419461"/>
                  <a:pt x="2232648" y="419253"/>
                </a:cubicBezTo>
                <a:close/>
                <a:moveTo>
                  <a:pt x="1659851" y="419253"/>
                </a:moveTo>
                <a:cubicBezTo>
                  <a:pt x="1681728" y="419556"/>
                  <a:pt x="1699391" y="425875"/>
                  <a:pt x="1712838" y="438211"/>
                </a:cubicBezTo>
                <a:cubicBezTo>
                  <a:pt x="1726286" y="450547"/>
                  <a:pt x="1733202" y="467080"/>
                  <a:pt x="1733588" y="487808"/>
                </a:cubicBezTo>
                <a:cubicBezTo>
                  <a:pt x="1733307" y="506154"/>
                  <a:pt x="1728523" y="522378"/>
                  <a:pt x="1719237" y="536481"/>
                </a:cubicBezTo>
                <a:cubicBezTo>
                  <a:pt x="1709952" y="550584"/>
                  <a:pt x="1697854" y="561654"/>
                  <a:pt x="1682944" y="569692"/>
                </a:cubicBezTo>
                <a:cubicBezTo>
                  <a:pt x="1668034" y="577731"/>
                  <a:pt x="1652002" y="581826"/>
                  <a:pt x="1634847" y="581978"/>
                </a:cubicBezTo>
                <a:cubicBezTo>
                  <a:pt x="1613103" y="581700"/>
                  <a:pt x="1595479" y="575406"/>
                  <a:pt x="1581974" y="563095"/>
                </a:cubicBezTo>
                <a:cubicBezTo>
                  <a:pt x="1568469" y="550784"/>
                  <a:pt x="1561515" y="534125"/>
                  <a:pt x="1561110" y="513117"/>
                </a:cubicBezTo>
                <a:cubicBezTo>
                  <a:pt x="1561380" y="494967"/>
                  <a:pt x="1566119" y="478860"/>
                  <a:pt x="1575325" y="464794"/>
                </a:cubicBezTo>
                <a:cubicBezTo>
                  <a:pt x="1584532" y="450729"/>
                  <a:pt x="1596585" y="439663"/>
                  <a:pt x="1611484" y="431594"/>
                </a:cubicBezTo>
                <a:cubicBezTo>
                  <a:pt x="1626383" y="423526"/>
                  <a:pt x="1642505" y="419412"/>
                  <a:pt x="1659851" y="419253"/>
                </a:cubicBezTo>
                <a:close/>
                <a:moveTo>
                  <a:pt x="1244266" y="419253"/>
                </a:moveTo>
                <a:cubicBezTo>
                  <a:pt x="1253229" y="419228"/>
                  <a:pt x="1261870" y="420427"/>
                  <a:pt x="1270191" y="422850"/>
                </a:cubicBezTo>
                <a:cubicBezTo>
                  <a:pt x="1278511" y="425272"/>
                  <a:pt x="1285123" y="429065"/>
                  <a:pt x="1290024" y="434228"/>
                </a:cubicBezTo>
                <a:cubicBezTo>
                  <a:pt x="1294926" y="439391"/>
                  <a:pt x="1296731" y="446071"/>
                  <a:pt x="1295438" y="454269"/>
                </a:cubicBezTo>
                <a:lnTo>
                  <a:pt x="1292086" y="471344"/>
                </a:lnTo>
                <a:lnTo>
                  <a:pt x="1258889" y="471344"/>
                </a:lnTo>
                <a:lnTo>
                  <a:pt x="1260412" y="462197"/>
                </a:lnTo>
                <a:cubicBezTo>
                  <a:pt x="1260888" y="457007"/>
                  <a:pt x="1258717" y="453589"/>
                  <a:pt x="1253901" y="451944"/>
                </a:cubicBezTo>
                <a:cubicBezTo>
                  <a:pt x="1249084" y="450298"/>
                  <a:pt x="1244245" y="449548"/>
                  <a:pt x="1239384" y="449694"/>
                </a:cubicBezTo>
                <a:cubicBezTo>
                  <a:pt x="1231591" y="449695"/>
                  <a:pt x="1225208" y="451067"/>
                  <a:pt x="1220237" y="453811"/>
                </a:cubicBezTo>
                <a:cubicBezTo>
                  <a:pt x="1215266" y="456556"/>
                  <a:pt x="1212698" y="460672"/>
                  <a:pt x="1212533" y="466160"/>
                </a:cubicBezTo>
                <a:cubicBezTo>
                  <a:pt x="1212914" y="472544"/>
                  <a:pt x="1216724" y="477348"/>
                  <a:pt x="1223963" y="480572"/>
                </a:cubicBezTo>
                <a:cubicBezTo>
                  <a:pt x="1231202" y="483797"/>
                  <a:pt x="1239584" y="486933"/>
                  <a:pt x="1249109" y="489982"/>
                </a:cubicBezTo>
                <a:cubicBezTo>
                  <a:pt x="1258634" y="493030"/>
                  <a:pt x="1267016" y="497481"/>
                  <a:pt x="1274255" y="503336"/>
                </a:cubicBezTo>
                <a:cubicBezTo>
                  <a:pt x="1281494" y="509190"/>
                  <a:pt x="1285304" y="517939"/>
                  <a:pt x="1285685" y="529582"/>
                </a:cubicBezTo>
                <a:cubicBezTo>
                  <a:pt x="1285312" y="545632"/>
                  <a:pt x="1278521" y="558327"/>
                  <a:pt x="1265313" y="567666"/>
                </a:cubicBezTo>
                <a:cubicBezTo>
                  <a:pt x="1252104" y="577005"/>
                  <a:pt x="1234714" y="581776"/>
                  <a:pt x="1213143" y="581978"/>
                </a:cubicBezTo>
                <a:cubicBezTo>
                  <a:pt x="1203970" y="582034"/>
                  <a:pt x="1194536" y="580771"/>
                  <a:pt x="1184840" y="578189"/>
                </a:cubicBezTo>
                <a:cubicBezTo>
                  <a:pt x="1175145" y="575606"/>
                  <a:pt x="1167243" y="571366"/>
                  <a:pt x="1161135" y="565467"/>
                </a:cubicBezTo>
                <a:cubicBezTo>
                  <a:pt x="1155026" y="559568"/>
                  <a:pt x="1152766" y="551672"/>
                  <a:pt x="1154354" y="541779"/>
                </a:cubicBezTo>
                <a:lnTo>
                  <a:pt x="1157402" y="526533"/>
                </a:lnTo>
                <a:lnTo>
                  <a:pt x="1190305" y="526533"/>
                </a:lnTo>
                <a:lnTo>
                  <a:pt x="1188782" y="534461"/>
                </a:lnTo>
                <a:cubicBezTo>
                  <a:pt x="1187980" y="539379"/>
                  <a:pt x="1189247" y="543094"/>
                  <a:pt x="1192583" y="545607"/>
                </a:cubicBezTo>
                <a:cubicBezTo>
                  <a:pt x="1195920" y="548120"/>
                  <a:pt x="1200052" y="549802"/>
                  <a:pt x="1204980" y="550655"/>
                </a:cubicBezTo>
                <a:cubicBezTo>
                  <a:pt x="1209909" y="551507"/>
                  <a:pt x="1214359" y="551903"/>
                  <a:pt x="1218330" y="551841"/>
                </a:cubicBezTo>
                <a:cubicBezTo>
                  <a:pt x="1227427" y="551758"/>
                  <a:pt x="1234559" y="550094"/>
                  <a:pt x="1239728" y="546848"/>
                </a:cubicBezTo>
                <a:cubicBezTo>
                  <a:pt x="1244896" y="543602"/>
                  <a:pt x="1247527" y="539269"/>
                  <a:pt x="1247623" y="533851"/>
                </a:cubicBezTo>
                <a:cubicBezTo>
                  <a:pt x="1247243" y="527684"/>
                  <a:pt x="1243449" y="522942"/>
                  <a:pt x="1236241" y="519625"/>
                </a:cubicBezTo>
                <a:cubicBezTo>
                  <a:pt x="1229032" y="516307"/>
                  <a:pt x="1220685" y="512995"/>
                  <a:pt x="1211199" y="509687"/>
                </a:cubicBezTo>
                <a:cubicBezTo>
                  <a:pt x="1201714" y="506379"/>
                  <a:pt x="1193367" y="501656"/>
                  <a:pt x="1186158" y="495518"/>
                </a:cubicBezTo>
                <a:cubicBezTo>
                  <a:pt x="1178949" y="489380"/>
                  <a:pt x="1175155" y="480407"/>
                  <a:pt x="1174776" y="468600"/>
                </a:cubicBezTo>
                <a:cubicBezTo>
                  <a:pt x="1174990" y="457343"/>
                  <a:pt x="1178419" y="448068"/>
                  <a:pt x="1185063" y="440774"/>
                </a:cubicBezTo>
                <a:cubicBezTo>
                  <a:pt x="1191708" y="433481"/>
                  <a:pt x="1200284" y="428066"/>
                  <a:pt x="1210793" y="424530"/>
                </a:cubicBezTo>
                <a:cubicBezTo>
                  <a:pt x="1221302" y="420995"/>
                  <a:pt x="1232460" y="419235"/>
                  <a:pt x="1244266" y="419253"/>
                </a:cubicBezTo>
                <a:close/>
                <a:moveTo>
                  <a:pt x="645405" y="419253"/>
                </a:moveTo>
                <a:cubicBezTo>
                  <a:pt x="654729" y="419183"/>
                  <a:pt x="663611" y="420608"/>
                  <a:pt x="672050" y="423527"/>
                </a:cubicBezTo>
                <a:cubicBezTo>
                  <a:pt x="680490" y="426447"/>
                  <a:pt x="687405" y="431279"/>
                  <a:pt x="692797" y="438025"/>
                </a:cubicBezTo>
                <a:cubicBezTo>
                  <a:pt x="698188" y="444771"/>
                  <a:pt x="700974" y="453848"/>
                  <a:pt x="701155" y="465257"/>
                </a:cubicBezTo>
                <a:cubicBezTo>
                  <a:pt x="700997" y="471568"/>
                  <a:pt x="699891" y="479484"/>
                  <a:pt x="697839" y="489006"/>
                </a:cubicBezTo>
                <a:cubicBezTo>
                  <a:pt x="695786" y="498528"/>
                  <a:pt x="693734" y="507795"/>
                  <a:pt x="691681" y="516808"/>
                </a:cubicBezTo>
                <a:cubicBezTo>
                  <a:pt x="689629" y="525821"/>
                  <a:pt x="688523" y="532720"/>
                  <a:pt x="688366" y="537504"/>
                </a:cubicBezTo>
                <a:cubicBezTo>
                  <a:pt x="688416" y="542163"/>
                  <a:pt x="689609" y="545430"/>
                  <a:pt x="691944" y="547304"/>
                </a:cubicBezTo>
                <a:cubicBezTo>
                  <a:pt x="694278" y="549179"/>
                  <a:pt x="697450" y="550082"/>
                  <a:pt x="701459" y="550012"/>
                </a:cubicBezTo>
                <a:cubicBezTo>
                  <a:pt x="703339" y="549986"/>
                  <a:pt x="704914" y="549885"/>
                  <a:pt x="706184" y="549707"/>
                </a:cubicBezTo>
                <a:cubicBezTo>
                  <a:pt x="707454" y="549529"/>
                  <a:pt x="708114" y="549427"/>
                  <a:pt x="708165" y="549402"/>
                </a:cubicBezTo>
                <a:lnTo>
                  <a:pt x="702678" y="578321"/>
                </a:lnTo>
                <a:cubicBezTo>
                  <a:pt x="702710" y="578359"/>
                  <a:pt x="701428" y="578512"/>
                  <a:pt x="698833" y="578778"/>
                </a:cubicBezTo>
                <a:cubicBezTo>
                  <a:pt x="696238" y="579044"/>
                  <a:pt x="692140" y="579196"/>
                  <a:pt x="686539" y="579234"/>
                </a:cubicBezTo>
                <a:cubicBezTo>
                  <a:pt x="677720" y="579494"/>
                  <a:pt x="669852" y="577833"/>
                  <a:pt x="662932" y="574250"/>
                </a:cubicBezTo>
                <a:cubicBezTo>
                  <a:pt x="656013" y="570668"/>
                  <a:pt x="651797" y="563604"/>
                  <a:pt x="650285" y="553060"/>
                </a:cubicBezTo>
                <a:lnTo>
                  <a:pt x="649675" y="553060"/>
                </a:lnTo>
                <a:cubicBezTo>
                  <a:pt x="649741" y="553417"/>
                  <a:pt x="647711" y="555916"/>
                  <a:pt x="643587" y="560557"/>
                </a:cubicBezTo>
                <a:cubicBezTo>
                  <a:pt x="639462" y="565198"/>
                  <a:pt x="633457" y="569839"/>
                  <a:pt x="625571" y="574480"/>
                </a:cubicBezTo>
                <a:cubicBezTo>
                  <a:pt x="617686" y="579122"/>
                  <a:pt x="608134" y="581621"/>
                  <a:pt x="596916" y="581978"/>
                </a:cubicBezTo>
                <a:cubicBezTo>
                  <a:pt x="584668" y="581972"/>
                  <a:pt x="574287" y="578635"/>
                  <a:pt x="565773" y="571968"/>
                </a:cubicBezTo>
                <a:cubicBezTo>
                  <a:pt x="557259" y="565300"/>
                  <a:pt x="552818" y="555337"/>
                  <a:pt x="552450" y="542078"/>
                </a:cubicBezTo>
                <a:cubicBezTo>
                  <a:pt x="552665" y="530322"/>
                  <a:pt x="556101" y="520566"/>
                  <a:pt x="562757" y="512809"/>
                </a:cubicBezTo>
                <a:cubicBezTo>
                  <a:pt x="569414" y="505052"/>
                  <a:pt x="578002" y="498946"/>
                  <a:pt x="588521" y="494491"/>
                </a:cubicBezTo>
                <a:cubicBezTo>
                  <a:pt x="599040" y="490036"/>
                  <a:pt x="610201" y="486884"/>
                  <a:pt x="622004" y="485034"/>
                </a:cubicBezTo>
                <a:cubicBezTo>
                  <a:pt x="633807" y="483184"/>
                  <a:pt x="644962" y="482288"/>
                  <a:pt x="655469" y="482346"/>
                </a:cubicBezTo>
                <a:lnTo>
                  <a:pt x="660958" y="482346"/>
                </a:lnTo>
                <a:cubicBezTo>
                  <a:pt x="661035" y="482079"/>
                  <a:pt x="661340" y="480477"/>
                  <a:pt x="661873" y="477540"/>
                </a:cubicBezTo>
                <a:cubicBezTo>
                  <a:pt x="662407" y="474603"/>
                  <a:pt x="662712" y="471933"/>
                  <a:pt x="662788" y="469529"/>
                </a:cubicBezTo>
                <a:cubicBezTo>
                  <a:pt x="662769" y="463388"/>
                  <a:pt x="660672" y="458658"/>
                  <a:pt x="656498" y="455339"/>
                </a:cubicBezTo>
                <a:cubicBezTo>
                  <a:pt x="652324" y="452021"/>
                  <a:pt x="646187" y="450342"/>
                  <a:pt x="638086" y="450304"/>
                </a:cubicBezTo>
                <a:cubicBezTo>
                  <a:pt x="630313" y="450481"/>
                  <a:pt x="622919" y="451721"/>
                  <a:pt x="615903" y="454023"/>
                </a:cubicBezTo>
                <a:cubicBezTo>
                  <a:pt x="608887" y="456324"/>
                  <a:pt x="603142" y="458626"/>
                  <a:pt x="598667" y="460928"/>
                </a:cubicBezTo>
                <a:cubicBezTo>
                  <a:pt x="594192" y="463230"/>
                  <a:pt x="591881" y="464470"/>
                  <a:pt x="591732" y="464647"/>
                </a:cubicBezTo>
                <a:lnTo>
                  <a:pt x="582900" y="435996"/>
                </a:lnTo>
                <a:cubicBezTo>
                  <a:pt x="583050" y="435789"/>
                  <a:pt x="585967" y="434342"/>
                  <a:pt x="591650" y="431655"/>
                </a:cubicBezTo>
                <a:cubicBezTo>
                  <a:pt x="597334" y="428968"/>
                  <a:pt x="604881" y="426281"/>
                  <a:pt x="614291" y="423593"/>
                </a:cubicBezTo>
                <a:cubicBezTo>
                  <a:pt x="623701" y="420906"/>
                  <a:pt x="634073" y="419459"/>
                  <a:pt x="645405" y="419253"/>
                </a:cubicBezTo>
                <a:close/>
                <a:moveTo>
                  <a:pt x="403848" y="419253"/>
                </a:moveTo>
                <a:cubicBezTo>
                  <a:pt x="424558" y="419549"/>
                  <a:pt x="440047" y="425044"/>
                  <a:pt x="450315" y="435738"/>
                </a:cubicBezTo>
                <a:cubicBezTo>
                  <a:pt x="460583" y="446431"/>
                  <a:pt x="465710" y="460543"/>
                  <a:pt x="465697" y="478073"/>
                </a:cubicBezTo>
                <a:cubicBezTo>
                  <a:pt x="465481" y="485104"/>
                  <a:pt x="464618" y="491448"/>
                  <a:pt x="463108" y="497104"/>
                </a:cubicBezTo>
                <a:cubicBezTo>
                  <a:pt x="461598" y="502760"/>
                  <a:pt x="460736" y="505753"/>
                  <a:pt x="460520" y="506082"/>
                </a:cubicBezTo>
                <a:lnTo>
                  <a:pt x="353531" y="506082"/>
                </a:lnTo>
                <a:cubicBezTo>
                  <a:pt x="353492" y="506146"/>
                  <a:pt x="353340" y="506934"/>
                  <a:pt x="353073" y="508447"/>
                </a:cubicBezTo>
                <a:cubicBezTo>
                  <a:pt x="352807" y="509959"/>
                  <a:pt x="352654" y="511815"/>
                  <a:pt x="352616" y="514014"/>
                </a:cubicBezTo>
                <a:cubicBezTo>
                  <a:pt x="352698" y="524431"/>
                  <a:pt x="356116" y="532884"/>
                  <a:pt x="362870" y="539373"/>
                </a:cubicBezTo>
                <a:cubicBezTo>
                  <a:pt x="369623" y="545862"/>
                  <a:pt x="379217" y="549205"/>
                  <a:pt x="391650" y="549402"/>
                </a:cubicBezTo>
                <a:cubicBezTo>
                  <a:pt x="400117" y="549191"/>
                  <a:pt x="407984" y="547715"/>
                  <a:pt x="415251" y="544973"/>
                </a:cubicBezTo>
                <a:cubicBezTo>
                  <a:pt x="422518" y="542231"/>
                  <a:pt x="428396" y="539489"/>
                  <a:pt x="432884" y="536747"/>
                </a:cubicBezTo>
                <a:cubicBezTo>
                  <a:pt x="437373" y="534006"/>
                  <a:pt x="439683" y="532529"/>
                  <a:pt x="439814" y="532318"/>
                </a:cubicBezTo>
                <a:lnTo>
                  <a:pt x="450167" y="561580"/>
                </a:lnTo>
                <a:cubicBezTo>
                  <a:pt x="450047" y="561832"/>
                  <a:pt x="447309" y="563595"/>
                  <a:pt x="441954" y="566868"/>
                </a:cubicBezTo>
                <a:cubicBezTo>
                  <a:pt x="436598" y="570142"/>
                  <a:pt x="429344" y="573416"/>
                  <a:pt x="420194" y="576689"/>
                </a:cubicBezTo>
                <a:cubicBezTo>
                  <a:pt x="411043" y="579963"/>
                  <a:pt x="400715" y="581726"/>
                  <a:pt x="389210" y="581978"/>
                </a:cubicBezTo>
                <a:cubicBezTo>
                  <a:pt x="364856" y="581542"/>
                  <a:pt x="346202" y="575107"/>
                  <a:pt x="333249" y="562675"/>
                </a:cubicBezTo>
                <a:cubicBezTo>
                  <a:pt x="320295" y="550242"/>
                  <a:pt x="313759" y="534429"/>
                  <a:pt x="313639" y="515234"/>
                </a:cubicBezTo>
                <a:cubicBezTo>
                  <a:pt x="313793" y="497451"/>
                  <a:pt x="317749" y="481346"/>
                  <a:pt x="325506" y="466918"/>
                </a:cubicBezTo>
                <a:cubicBezTo>
                  <a:pt x="333264" y="452490"/>
                  <a:pt x="343902" y="440990"/>
                  <a:pt x="357420" y="432421"/>
                </a:cubicBezTo>
                <a:cubicBezTo>
                  <a:pt x="370938" y="423851"/>
                  <a:pt x="386414" y="419461"/>
                  <a:pt x="403848" y="419253"/>
                </a:cubicBezTo>
                <a:close/>
                <a:moveTo>
                  <a:pt x="92955" y="419253"/>
                </a:moveTo>
                <a:cubicBezTo>
                  <a:pt x="102279" y="419183"/>
                  <a:pt x="111161" y="420608"/>
                  <a:pt x="119600" y="423527"/>
                </a:cubicBezTo>
                <a:cubicBezTo>
                  <a:pt x="128040" y="426447"/>
                  <a:pt x="134955" y="431279"/>
                  <a:pt x="140347" y="438025"/>
                </a:cubicBezTo>
                <a:cubicBezTo>
                  <a:pt x="145738" y="444771"/>
                  <a:pt x="148524" y="453848"/>
                  <a:pt x="148705" y="465257"/>
                </a:cubicBezTo>
                <a:cubicBezTo>
                  <a:pt x="148547" y="471568"/>
                  <a:pt x="147441" y="479484"/>
                  <a:pt x="145389" y="489006"/>
                </a:cubicBezTo>
                <a:cubicBezTo>
                  <a:pt x="143337" y="498528"/>
                  <a:pt x="141284" y="507795"/>
                  <a:pt x="139231" y="516808"/>
                </a:cubicBezTo>
                <a:cubicBezTo>
                  <a:pt x="137179" y="525821"/>
                  <a:pt x="136074" y="532720"/>
                  <a:pt x="135916" y="537504"/>
                </a:cubicBezTo>
                <a:cubicBezTo>
                  <a:pt x="135966" y="542163"/>
                  <a:pt x="137159" y="545430"/>
                  <a:pt x="139493" y="547304"/>
                </a:cubicBezTo>
                <a:cubicBezTo>
                  <a:pt x="141828" y="549179"/>
                  <a:pt x="145000" y="550082"/>
                  <a:pt x="149009" y="550012"/>
                </a:cubicBezTo>
                <a:cubicBezTo>
                  <a:pt x="150889" y="549986"/>
                  <a:pt x="152464" y="549885"/>
                  <a:pt x="153734" y="549707"/>
                </a:cubicBezTo>
                <a:cubicBezTo>
                  <a:pt x="155004" y="549529"/>
                  <a:pt x="155664" y="549427"/>
                  <a:pt x="155715" y="549402"/>
                </a:cubicBezTo>
                <a:lnTo>
                  <a:pt x="150229" y="578321"/>
                </a:lnTo>
                <a:cubicBezTo>
                  <a:pt x="150260" y="578359"/>
                  <a:pt x="148978" y="578512"/>
                  <a:pt x="146384" y="578778"/>
                </a:cubicBezTo>
                <a:cubicBezTo>
                  <a:pt x="143788" y="579044"/>
                  <a:pt x="139690" y="579196"/>
                  <a:pt x="134089" y="579234"/>
                </a:cubicBezTo>
                <a:cubicBezTo>
                  <a:pt x="125270" y="579494"/>
                  <a:pt x="117401" y="577833"/>
                  <a:pt x="110482" y="574250"/>
                </a:cubicBezTo>
                <a:cubicBezTo>
                  <a:pt x="103563" y="570668"/>
                  <a:pt x="99347" y="563604"/>
                  <a:pt x="97835" y="553060"/>
                </a:cubicBezTo>
                <a:lnTo>
                  <a:pt x="97225" y="553060"/>
                </a:lnTo>
                <a:cubicBezTo>
                  <a:pt x="97291" y="553417"/>
                  <a:pt x="95261" y="555916"/>
                  <a:pt x="91137" y="560557"/>
                </a:cubicBezTo>
                <a:cubicBezTo>
                  <a:pt x="87012" y="565198"/>
                  <a:pt x="81007" y="569839"/>
                  <a:pt x="73121" y="574480"/>
                </a:cubicBezTo>
                <a:cubicBezTo>
                  <a:pt x="65236" y="579122"/>
                  <a:pt x="55684" y="581621"/>
                  <a:pt x="44466" y="581978"/>
                </a:cubicBezTo>
                <a:cubicBezTo>
                  <a:pt x="32218" y="581972"/>
                  <a:pt x="21838" y="578635"/>
                  <a:pt x="13323" y="571968"/>
                </a:cubicBezTo>
                <a:cubicBezTo>
                  <a:pt x="4809" y="565300"/>
                  <a:pt x="368" y="555337"/>
                  <a:pt x="0" y="542078"/>
                </a:cubicBezTo>
                <a:cubicBezTo>
                  <a:pt x="215" y="530322"/>
                  <a:pt x="3651" y="520566"/>
                  <a:pt x="10307" y="512809"/>
                </a:cubicBezTo>
                <a:cubicBezTo>
                  <a:pt x="16964" y="505052"/>
                  <a:pt x="25552" y="498946"/>
                  <a:pt x="36071" y="494491"/>
                </a:cubicBezTo>
                <a:cubicBezTo>
                  <a:pt x="46590" y="490036"/>
                  <a:pt x="57751" y="486884"/>
                  <a:pt x="69554" y="485034"/>
                </a:cubicBezTo>
                <a:cubicBezTo>
                  <a:pt x="81356" y="483184"/>
                  <a:pt x="92512" y="482288"/>
                  <a:pt x="103019" y="482346"/>
                </a:cubicBezTo>
                <a:lnTo>
                  <a:pt x="108508" y="482346"/>
                </a:lnTo>
                <a:cubicBezTo>
                  <a:pt x="108585" y="482079"/>
                  <a:pt x="108890" y="480477"/>
                  <a:pt x="109423" y="477540"/>
                </a:cubicBezTo>
                <a:cubicBezTo>
                  <a:pt x="109957" y="474603"/>
                  <a:pt x="110262" y="471933"/>
                  <a:pt x="110338" y="469529"/>
                </a:cubicBezTo>
                <a:cubicBezTo>
                  <a:pt x="110319" y="463388"/>
                  <a:pt x="108222" y="458658"/>
                  <a:pt x="104048" y="455339"/>
                </a:cubicBezTo>
                <a:cubicBezTo>
                  <a:pt x="99874" y="452021"/>
                  <a:pt x="93737" y="450342"/>
                  <a:pt x="85636" y="450304"/>
                </a:cubicBezTo>
                <a:cubicBezTo>
                  <a:pt x="77863" y="450481"/>
                  <a:pt x="70469" y="451721"/>
                  <a:pt x="63453" y="454023"/>
                </a:cubicBezTo>
                <a:cubicBezTo>
                  <a:pt x="56437" y="456324"/>
                  <a:pt x="50692" y="458626"/>
                  <a:pt x="46217" y="460928"/>
                </a:cubicBezTo>
                <a:cubicBezTo>
                  <a:pt x="41742" y="463230"/>
                  <a:pt x="39431" y="464470"/>
                  <a:pt x="39282" y="464647"/>
                </a:cubicBezTo>
                <a:lnTo>
                  <a:pt x="30450" y="435996"/>
                </a:lnTo>
                <a:cubicBezTo>
                  <a:pt x="30601" y="435789"/>
                  <a:pt x="33517" y="434342"/>
                  <a:pt x="39200" y="431655"/>
                </a:cubicBezTo>
                <a:cubicBezTo>
                  <a:pt x="44884" y="428968"/>
                  <a:pt x="52430" y="426281"/>
                  <a:pt x="61841" y="423593"/>
                </a:cubicBezTo>
                <a:cubicBezTo>
                  <a:pt x="71251" y="420906"/>
                  <a:pt x="81623" y="419459"/>
                  <a:pt x="92955" y="419253"/>
                </a:cubicBezTo>
                <a:close/>
                <a:moveTo>
                  <a:pt x="776907" y="380543"/>
                </a:moveTo>
                <a:lnTo>
                  <a:pt x="814083" y="380543"/>
                </a:lnTo>
                <a:lnTo>
                  <a:pt x="805854" y="422910"/>
                </a:lnTo>
                <a:lnTo>
                  <a:pt x="841515" y="422910"/>
                </a:lnTo>
                <a:lnTo>
                  <a:pt x="836029" y="451828"/>
                </a:lnTo>
                <a:lnTo>
                  <a:pt x="800367" y="451828"/>
                </a:lnTo>
                <a:lnTo>
                  <a:pt x="787870" y="517081"/>
                </a:lnTo>
                <a:cubicBezTo>
                  <a:pt x="787565" y="518961"/>
                  <a:pt x="787337" y="520842"/>
                  <a:pt x="787184" y="522722"/>
                </a:cubicBezTo>
                <a:cubicBezTo>
                  <a:pt x="787032" y="524602"/>
                  <a:pt x="786956" y="526178"/>
                  <a:pt x="786956" y="527448"/>
                </a:cubicBezTo>
                <a:cubicBezTo>
                  <a:pt x="787267" y="536196"/>
                  <a:pt x="789921" y="541951"/>
                  <a:pt x="794919" y="544714"/>
                </a:cubicBezTo>
                <a:cubicBezTo>
                  <a:pt x="799916" y="547478"/>
                  <a:pt x="805390" y="548736"/>
                  <a:pt x="811340" y="548488"/>
                </a:cubicBezTo>
                <a:cubicBezTo>
                  <a:pt x="813829" y="548462"/>
                  <a:pt x="815861" y="548361"/>
                  <a:pt x="817436" y="548183"/>
                </a:cubicBezTo>
                <a:cubicBezTo>
                  <a:pt x="819011" y="548005"/>
                  <a:pt x="819823" y="547903"/>
                  <a:pt x="819874" y="547878"/>
                </a:cubicBezTo>
                <a:lnTo>
                  <a:pt x="813778" y="578931"/>
                </a:lnTo>
                <a:cubicBezTo>
                  <a:pt x="813632" y="578969"/>
                  <a:pt x="812400" y="579121"/>
                  <a:pt x="810082" y="579387"/>
                </a:cubicBezTo>
                <a:cubicBezTo>
                  <a:pt x="807765" y="579654"/>
                  <a:pt x="805237" y="579806"/>
                  <a:pt x="802501" y="579844"/>
                </a:cubicBezTo>
                <a:cubicBezTo>
                  <a:pt x="792996" y="579933"/>
                  <a:pt x="784079" y="578538"/>
                  <a:pt x="775750" y="575660"/>
                </a:cubicBezTo>
                <a:cubicBezTo>
                  <a:pt x="767421" y="572782"/>
                  <a:pt x="760649" y="567890"/>
                  <a:pt x="755434" y="560984"/>
                </a:cubicBezTo>
                <a:cubicBezTo>
                  <a:pt x="750219" y="554079"/>
                  <a:pt x="747531" y="544628"/>
                  <a:pt x="747370" y="532632"/>
                </a:cubicBezTo>
                <a:cubicBezTo>
                  <a:pt x="747376" y="530491"/>
                  <a:pt x="747516" y="528217"/>
                  <a:pt x="747789" y="525809"/>
                </a:cubicBezTo>
                <a:cubicBezTo>
                  <a:pt x="748061" y="523402"/>
                  <a:pt x="748430" y="520899"/>
                  <a:pt x="748892" y="518301"/>
                </a:cubicBezTo>
                <a:lnTo>
                  <a:pt x="761986" y="451828"/>
                </a:lnTo>
                <a:lnTo>
                  <a:pt x="737921" y="451828"/>
                </a:lnTo>
                <a:lnTo>
                  <a:pt x="743712" y="422910"/>
                </a:lnTo>
                <a:lnTo>
                  <a:pt x="768685" y="422910"/>
                </a:lnTo>
                <a:close/>
                <a:moveTo>
                  <a:pt x="3201143" y="361950"/>
                </a:moveTo>
                <a:lnTo>
                  <a:pt x="3240139" y="361950"/>
                </a:lnTo>
                <a:lnTo>
                  <a:pt x="3233436" y="396354"/>
                </a:lnTo>
                <a:lnTo>
                  <a:pt x="3194440" y="396354"/>
                </a:lnTo>
                <a:close/>
                <a:moveTo>
                  <a:pt x="2682459" y="361950"/>
                </a:moveTo>
                <a:lnTo>
                  <a:pt x="2744915" y="361950"/>
                </a:lnTo>
                <a:lnTo>
                  <a:pt x="2713520" y="525317"/>
                </a:lnTo>
                <a:cubicBezTo>
                  <a:pt x="2713057" y="527350"/>
                  <a:pt x="2712688" y="529382"/>
                  <a:pt x="2712415" y="531415"/>
                </a:cubicBezTo>
                <a:cubicBezTo>
                  <a:pt x="2712142" y="533447"/>
                  <a:pt x="2712003" y="535175"/>
                  <a:pt x="2711996" y="536598"/>
                </a:cubicBezTo>
                <a:cubicBezTo>
                  <a:pt x="2712047" y="541215"/>
                  <a:pt x="2713241" y="544328"/>
                  <a:pt x="2715578" y="545935"/>
                </a:cubicBezTo>
                <a:cubicBezTo>
                  <a:pt x="2717915" y="547542"/>
                  <a:pt x="2721089" y="548291"/>
                  <a:pt x="2725103" y="548183"/>
                </a:cubicBezTo>
                <a:cubicBezTo>
                  <a:pt x="2727262" y="548170"/>
                  <a:pt x="2728964" y="548120"/>
                  <a:pt x="2730208" y="548031"/>
                </a:cubicBezTo>
                <a:cubicBezTo>
                  <a:pt x="2731453" y="547942"/>
                  <a:pt x="2732088" y="547891"/>
                  <a:pt x="2732113" y="547878"/>
                </a:cubicBezTo>
                <a:lnTo>
                  <a:pt x="2726017" y="578626"/>
                </a:lnTo>
                <a:cubicBezTo>
                  <a:pt x="2725896" y="578664"/>
                  <a:pt x="2724538" y="578816"/>
                  <a:pt x="2721940" y="579083"/>
                </a:cubicBezTo>
                <a:cubicBezTo>
                  <a:pt x="2719343" y="579349"/>
                  <a:pt x="2716232" y="579501"/>
                  <a:pt x="2712606" y="579539"/>
                </a:cubicBezTo>
                <a:cubicBezTo>
                  <a:pt x="2706258" y="579673"/>
                  <a:pt x="2700006" y="578932"/>
                  <a:pt x="2693850" y="577318"/>
                </a:cubicBezTo>
                <a:cubicBezTo>
                  <a:pt x="2687694" y="575704"/>
                  <a:pt x="2682570" y="572415"/>
                  <a:pt x="2678478" y="567451"/>
                </a:cubicBezTo>
                <a:cubicBezTo>
                  <a:pt x="2674386" y="562487"/>
                  <a:pt x="2672262" y="555049"/>
                  <a:pt x="2672106" y="545134"/>
                </a:cubicBezTo>
                <a:cubicBezTo>
                  <a:pt x="2672106" y="542841"/>
                  <a:pt x="2672258" y="540339"/>
                  <a:pt x="2672562" y="537627"/>
                </a:cubicBezTo>
                <a:cubicBezTo>
                  <a:pt x="2672867" y="534915"/>
                  <a:pt x="2673324" y="532031"/>
                  <a:pt x="2673933" y="528976"/>
                </a:cubicBezTo>
                <a:lnTo>
                  <a:pt x="2700729" y="390868"/>
                </a:lnTo>
                <a:lnTo>
                  <a:pt x="2676673" y="390868"/>
                </a:lnTo>
                <a:close/>
                <a:moveTo>
                  <a:pt x="2063077" y="361950"/>
                </a:moveTo>
                <a:lnTo>
                  <a:pt x="2125561" y="361950"/>
                </a:lnTo>
                <a:lnTo>
                  <a:pt x="2093557" y="528058"/>
                </a:lnTo>
                <a:cubicBezTo>
                  <a:pt x="2093240" y="529614"/>
                  <a:pt x="2092960" y="531228"/>
                  <a:pt x="2092719" y="532898"/>
                </a:cubicBezTo>
                <a:cubicBezTo>
                  <a:pt x="2092478" y="534569"/>
                  <a:pt x="2092351" y="536106"/>
                  <a:pt x="2092338" y="537510"/>
                </a:cubicBezTo>
                <a:cubicBezTo>
                  <a:pt x="2092389" y="542167"/>
                  <a:pt x="2093583" y="545432"/>
                  <a:pt x="2095919" y="547305"/>
                </a:cubicBezTo>
                <a:cubicBezTo>
                  <a:pt x="2098256" y="549179"/>
                  <a:pt x="2101431" y="550081"/>
                  <a:pt x="2105444" y="550011"/>
                </a:cubicBezTo>
                <a:cubicBezTo>
                  <a:pt x="2107324" y="549986"/>
                  <a:pt x="2108899" y="549884"/>
                  <a:pt x="2110169" y="549707"/>
                </a:cubicBezTo>
                <a:cubicBezTo>
                  <a:pt x="2111439" y="549529"/>
                  <a:pt x="2112099" y="549428"/>
                  <a:pt x="2112150" y="549402"/>
                </a:cubicBezTo>
                <a:lnTo>
                  <a:pt x="2106359" y="578321"/>
                </a:lnTo>
                <a:cubicBezTo>
                  <a:pt x="2106257" y="578359"/>
                  <a:pt x="2104860" y="578512"/>
                  <a:pt x="2102168" y="578778"/>
                </a:cubicBezTo>
                <a:cubicBezTo>
                  <a:pt x="2099475" y="579044"/>
                  <a:pt x="2096097" y="579196"/>
                  <a:pt x="2092033" y="579234"/>
                </a:cubicBezTo>
                <a:cubicBezTo>
                  <a:pt x="2081765" y="579494"/>
                  <a:pt x="2073193" y="577833"/>
                  <a:pt x="2066316" y="574250"/>
                </a:cubicBezTo>
                <a:cubicBezTo>
                  <a:pt x="2059439" y="570667"/>
                  <a:pt x="2055514" y="563602"/>
                  <a:pt x="2054543" y="553056"/>
                </a:cubicBezTo>
                <a:lnTo>
                  <a:pt x="2053933" y="553056"/>
                </a:lnTo>
                <a:cubicBezTo>
                  <a:pt x="2048409" y="561320"/>
                  <a:pt x="2041017" y="568157"/>
                  <a:pt x="2031759" y="573568"/>
                </a:cubicBezTo>
                <a:cubicBezTo>
                  <a:pt x="2022501" y="578978"/>
                  <a:pt x="2012518" y="581781"/>
                  <a:pt x="2001812" y="581978"/>
                </a:cubicBezTo>
                <a:cubicBezTo>
                  <a:pt x="1982822" y="581750"/>
                  <a:pt x="1968251" y="575888"/>
                  <a:pt x="1958099" y="564390"/>
                </a:cubicBezTo>
                <a:cubicBezTo>
                  <a:pt x="1947947" y="552892"/>
                  <a:pt x="1942820" y="537122"/>
                  <a:pt x="1942719" y="517081"/>
                </a:cubicBezTo>
                <a:cubicBezTo>
                  <a:pt x="1942943" y="497538"/>
                  <a:pt x="1947030" y="480456"/>
                  <a:pt x="1954980" y="465833"/>
                </a:cubicBezTo>
                <a:cubicBezTo>
                  <a:pt x="1962931" y="451211"/>
                  <a:pt x="1973405" y="439824"/>
                  <a:pt x="1986402" y="431673"/>
                </a:cubicBezTo>
                <a:cubicBezTo>
                  <a:pt x="1999398" y="423522"/>
                  <a:pt x="2013578" y="419382"/>
                  <a:pt x="2028940" y="419253"/>
                </a:cubicBezTo>
                <a:cubicBezTo>
                  <a:pt x="2037556" y="419170"/>
                  <a:pt x="2045773" y="420857"/>
                  <a:pt x="2053590" y="424314"/>
                </a:cubicBezTo>
                <a:cubicBezTo>
                  <a:pt x="2061407" y="427771"/>
                  <a:pt x="2067414" y="433492"/>
                  <a:pt x="2071612" y="441477"/>
                </a:cubicBezTo>
                <a:lnTo>
                  <a:pt x="2072221" y="441477"/>
                </a:lnTo>
                <a:cubicBezTo>
                  <a:pt x="2072215" y="441370"/>
                  <a:pt x="2072304" y="440367"/>
                  <a:pt x="2072488" y="438471"/>
                </a:cubicBezTo>
                <a:cubicBezTo>
                  <a:pt x="2072672" y="436575"/>
                  <a:pt x="2072989" y="434431"/>
                  <a:pt x="2073440" y="432039"/>
                </a:cubicBezTo>
                <a:lnTo>
                  <a:pt x="2081365" y="390868"/>
                </a:lnTo>
                <a:lnTo>
                  <a:pt x="2057286" y="390868"/>
                </a:lnTo>
                <a:close/>
                <a:moveTo>
                  <a:pt x="1331134" y="361950"/>
                </a:moveTo>
                <a:lnTo>
                  <a:pt x="1393908" y="361950"/>
                </a:lnTo>
                <a:lnTo>
                  <a:pt x="1370444" y="482041"/>
                </a:lnTo>
                <a:lnTo>
                  <a:pt x="1388119" y="482041"/>
                </a:lnTo>
                <a:lnTo>
                  <a:pt x="1420725" y="451828"/>
                </a:lnTo>
                <a:lnTo>
                  <a:pt x="1402746" y="451828"/>
                </a:lnTo>
                <a:lnTo>
                  <a:pt x="1408535" y="422910"/>
                </a:lnTo>
                <a:lnTo>
                  <a:pt x="1481976" y="422910"/>
                </a:lnTo>
                <a:lnTo>
                  <a:pt x="1476186" y="451828"/>
                </a:lnTo>
                <a:lnTo>
                  <a:pt x="1459425" y="451828"/>
                </a:lnTo>
                <a:lnTo>
                  <a:pt x="1414630" y="494217"/>
                </a:lnTo>
                <a:lnTo>
                  <a:pt x="1414630" y="494826"/>
                </a:lnTo>
                <a:cubicBezTo>
                  <a:pt x="1414738" y="494781"/>
                  <a:pt x="1415665" y="495783"/>
                  <a:pt x="1417411" y="497832"/>
                </a:cubicBezTo>
                <a:cubicBezTo>
                  <a:pt x="1419157" y="499880"/>
                  <a:pt x="1421074" y="503241"/>
                  <a:pt x="1423163" y="507915"/>
                </a:cubicBezTo>
                <a:lnTo>
                  <a:pt x="1436571" y="537503"/>
                </a:lnTo>
                <a:cubicBezTo>
                  <a:pt x="1437980" y="541215"/>
                  <a:pt x="1439885" y="544164"/>
                  <a:pt x="1442284" y="546351"/>
                </a:cubicBezTo>
                <a:cubicBezTo>
                  <a:pt x="1444684" y="548537"/>
                  <a:pt x="1448265" y="549656"/>
                  <a:pt x="1453026" y="549707"/>
                </a:cubicBezTo>
                <a:cubicBezTo>
                  <a:pt x="1454048" y="549694"/>
                  <a:pt x="1455661" y="549643"/>
                  <a:pt x="1457864" y="549554"/>
                </a:cubicBezTo>
                <a:cubicBezTo>
                  <a:pt x="1460067" y="549465"/>
                  <a:pt x="1461298" y="549415"/>
                  <a:pt x="1461559" y="549402"/>
                </a:cubicBezTo>
                <a:lnTo>
                  <a:pt x="1456073" y="578321"/>
                </a:lnTo>
                <a:cubicBezTo>
                  <a:pt x="1454290" y="578493"/>
                  <a:pt x="1451915" y="578683"/>
                  <a:pt x="1448950" y="578892"/>
                </a:cubicBezTo>
                <a:cubicBezTo>
                  <a:pt x="1445986" y="579101"/>
                  <a:pt x="1443078" y="579216"/>
                  <a:pt x="1440227" y="579234"/>
                </a:cubicBezTo>
                <a:cubicBezTo>
                  <a:pt x="1430943" y="579163"/>
                  <a:pt x="1423847" y="577818"/>
                  <a:pt x="1418942" y="575198"/>
                </a:cubicBezTo>
                <a:cubicBezTo>
                  <a:pt x="1414036" y="572579"/>
                  <a:pt x="1410349" y="569114"/>
                  <a:pt x="1407881" y="564803"/>
                </a:cubicBezTo>
                <a:cubicBezTo>
                  <a:pt x="1405413" y="560493"/>
                  <a:pt x="1403193" y="555765"/>
                  <a:pt x="1401222" y="550620"/>
                </a:cubicBezTo>
                <a:lnTo>
                  <a:pt x="1387204" y="518275"/>
                </a:lnTo>
                <a:cubicBezTo>
                  <a:pt x="1386036" y="515544"/>
                  <a:pt x="1384563" y="513537"/>
                  <a:pt x="1382786" y="512255"/>
                </a:cubicBezTo>
                <a:cubicBezTo>
                  <a:pt x="1381008" y="510972"/>
                  <a:pt x="1378621" y="510337"/>
                  <a:pt x="1375625" y="510350"/>
                </a:cubicBezTo>
                <a:lnTo>
                  <a:pt x="1364959" y="510350"/>
                </a:lnTo>
                <a:lnTo>
                  <a:pt x="1351551" y="578320"/>
                </a:lnTo>
                <a:lnTo>
                  <a:pt x="1313155" y="578320"/>
                </a:lnTo>
                <a:lnTo>
                  <a:pt x="1349723" y="390868"/>
                </a:lnTo>
                <a:lnTo>
                  <a:pt x="1325649" y="390868"/>
                </a:lnTo>
                <a:close/>
                <a:moveTo>
                  <a:pt x="1105643" y="361950"/>
                </a:moveTo>
                <a:lnTo>
                  <a:pt x="1144639" y="361950"/>
                </a:lnTo>
                <a:lnTo>
                  <a:pt x="1137936" y="396354"/>
                </a:lnTo>
                <a:lnTo>
                  <a:pt x="1098940" y="396354"/>
                </a:lnTo>
                <a:close/>
                <a:moveTo>
                  <a:pt x="1864048" y="359207"/>
                </a:moveTo>
                <a:cubicBezTo>
                  <a:pt x="1868682" y="359258"/>
                  <a:pt x="1872363" y="359461"/>
                  <a:pt x="1875093" y="359816"/>
                </a:cubicBezTo>
                <a:cubicBezTo>
                  <a:pt x="1877823" y="360171"/>
                  <a:pt x="1879219" y="360375"/>
                  <a:pt x="1879283" y="360426"/>
                </a:cubicBezTo>
                <a:lnTo>
                  <a:pt x="1872884" y="391479"/>
                </a:lnTo>
                <a:cubicBezTo>
                  <a:pt x="1872846" y="391441"/>
                  <a:pt x="1871932" y="391288"/>
                  <a:pt x="1870142" y="391021"/>
                </a:cubicBezTo>
                <a:cubicBezTo>
                  <a:pt x="1868351" y="390754"/>
                  <a:pt x="1865914" y="390601"/>
                  <a:pt x="1862829" y="390563"/>
                </a:cubicBezTo>
                <a:cubicBezTo>
                  <a:pt x="1857642" y="390137"/>
                  <a:pt x="1851637" y="391371"/>
                  <a:pt x="1844813" y="394263"/>
                </a:cubicBezTo>
                <a:cubicBezTo>
                  <a:pt x="1837989" y="397156"/>
                  <a:pt x="1833127" y="404264"/>
                  <a:pt x="1830226" y="415586"/>
                </a:cubicBezTo>
                <a:lnTo>
                  <a:pt x="1828702" y="422910"/>
                </a:lnTo>
                <a:lnTo>
                  <a:pt x="1864048" y="422910"/>
                </a:lnTo>
                <a:lnTo>
                  <a:pt x="1858563" y="451828"/>
                </a:lnTo>
                <a:lnTo>
                  <a:pt x="1823217" y="451828"/>
                </a:lnTo>
                <a:lnTo>
                  <a:pt x="1798841" y="578320"/>
                </a:lnTo>
                <a:lnTo>
                  <a:pt x="1760144" y="578320"/>
                </a:lnTo>
                <a:lnTo>
                  <a:pt x="1784520" y="451828"/>
                </a:lnTo>
                <a:lnTo>
                  <a:pt x="1760754" y="451828"/>
                </a:lnTo>
                <a:lnTo>
                  <a:pt x="1766238" y="422910"/>
                </a:lnTo>
                <a:lnTo>
                  <a:pt x="1790005" y="422910"/>
                </a:lnTo>
                <a:lnTo>
                  <a:pt x="1791529" y="416502"/>
                </a:lnTo>
                <a:cubicBezTo>
                  <a:pt x="1795211" y="399770"/>
                  <a:pt x="1801456" y="387278"/>
                  <a:pt x="1810262" y="379025"/>
                </a:cubicBezTo>
                <a:cubicBezTo>
                  <a:pt x="1819068" y="370772"/>
                  <a:pt x="1828450" y="365347"/>
                  <a:pt x="1838408" y="362750"/>
                </a:cubicBezTo>
                <a:cubicBezTo>
                  <a:pt x="1848365" y="360153"/>
                  <a:pt x="1856912" y="358972"/>
                  <a:pt x="1864048" y="359207"/>
                </a:cubicBezTo>
                <a:close/>
                <a:moveTo>
                  <a:pt x="2564200" y="143828"/>
                </a:moveTo>
                <a:cubicBezTo>
                  <a:pt x="2557905" y="143700"/>
                  <a:pt x="2550198" y="144295"/>
                  <a:pt x="2541079" y="145613"/>
                </a:cubicBezTo>
                <a:cubicBezTo>
                  <a:pt x="2531960" y="146931"/>
                  <a:pt x="2523824" y="149740"/>
                  <a:pt x="2516671" y="154041"/>
                </a:cubicBezTo>
                <a:cubicBezTo>
                  <a:pt x="2509517" y="158342"/>
                  <a:pt x="2505741" y="164902"/>
                  <a:pt x="2505342" y="173722"/>
                </a:cubicBezTo>
                <a:cubicBezTo>
                  <a:pt x="2505304" y="178997"/>
                  <a:pt x="2506829" y="183242"/>
                  <a:pt x="2509916" y="186458"/>
                </a:cubicBezTo>
                <a:cubicBezTo>
                  <a:pt x="2513004" y="189673"/>
                  <a:pt x="2517883" y="191326"/>
                  <a:pt x="2524554" y="191415"/>
                </a:cubicBezTo>
                <a:cubicBezTo>
                  <a:pt x="2531646" y="191238"/>
                  <a:pt x="2538302" y="188948"/>
                  <a:pt x="2544524" y="184545"/>
                </a:cubicBezTo>
                <a:cubicBezTo>
                  <a:pt x="2550746" y="180143"/>
                  <a:pt x="2556069" y="174690"/>
                  <a:pt x="2560495" y="168186"/>
                </a:cubicBezTo>
                <a:cubicBezTo>
                  <a:pt x="2564921" y="161682"/>
                  <a:pt x="2567985" y="155189"/>
                  <a:pt x="2569689" y="148708"/>
                </a:cubicBezTo>
                <a:lnTo>
                  <a:pt x="2570909" y="143828"/>
                </a:lnTo>
                <a:close/>
                <a:moveTo>
                  <a:pt x="2736533" y="90488"/>
                </a:moveTo>
                <a:cubicBezTo>
                  <a:pt x="2728723" y="90535"/>
                  <a:pt x="2721042" y="93015"/>
                  <a:pt x="2713492" y="97930"/>
                </a:cubicBezTo>
                <a:cubicBezTo>
                  <a:pt x="2705942" y="102844"/>
                  <a:pt x="2699661" y="109910"/>
                  <a:pt x="2694651" y="119127"/>
                </a:cubicBezTo>
                <a:cubicBezTo>
                  <a:pt x="2689641" y="128345"/>
                  <a:pt x="2687040" y="139431"/>
                  <a:pt x="2686850" y="152386"/>
                </a:cubicBezTo>
                <a:cubicBezTo>
                  <a:pt x="2686933" y="163319"/>
                  <a:pt x="2689663" y="171869"/>
                  <a:pt x="2695042" y="178038"/>
                </a:cubicBezTo>
                <a:cubicBezTo>
                  <a:pt x="2700420" y="184206"/>
                  <a:pt x="2707952" y="187344"/>
                  <a:pt x="2717635" y="187452"/>
                </a:cubicBezTo>
                <a:cubicBezTo>
                  <a:pt x="2726500" y="187294"/>
                  <a:pt x="2734678" y="184358"/>
                  <a:pt x="2742166" y="178643"/>
                </a:cubicBezTo>
                <a:cubicBezTo>
                  <a:pt x="2749654" y="172929"/>
                  <a:pt x="2755686" y="165385"/>
                  <a:pt x="2760262" y="156011"/>
                </a:cubicBezTo>
                <a:cubicBezTo>
                  <a:pt x="2764838" y="146638"/>
                  <a:pt x="2767190" y="136384"/>
                  <a:pt x="2767317" y="125248"/>
                </a:cubicBezTo>
                <a:cubicBezTo>
                  <a:pt x="2767368" y="115529"/>
                  <a:pt x="2764905" y="107372"/>
                  <a:pt x="2759926" y="100779"/>
                </a:cubicBezTo>
                <a:cubicBezTo>
                  <a:pt x="2754948" y="94185"/>
                  <a:pt x="2747150" y="90754"/>
                  <a:pt x="2736533" y="90488"/>
                </a:cubicBezTo>
                <a:close/>
                <a:moveTo>
                  <a:pt x="2009227" y="90183"/>
                </a:moveTo>
                <a:cubicBezTo>
                  <a:pt x="1999795" y="90281"/>
                  <a:pt x="1990809" y="92863"/>
                  <a:pt x="1982269" y="97930"/>
                </a:cubicBezTo>
                <a:cubicBezTo>
                  <a:pt x="1973730" y="102997"/>
                  <a:pt x="1966731" y="109961"/>
                  <a:pt x="1961275" y="118823"/>
                </a:cubicBezTo>
                <a:cubicBezTo>
                  <a:pt x="1955818" y="127684"/>
                  <a:pt x="1952998" y="137856"/>
                  <a:pt x="1952816" y="149337"/>
                </a:cubicBezTo>
                <a:cubicBezTo>
                  <a:pt x="1953006" y="161051"/>
                  <a:pt x="1956513" y="170250"/>
                  <a:pt x="1963336" y="176933"/>
                </a:cubicBezTo>
                <a:cubicBezTo>
                  <a:pt x="1970158" y="183615"/>
                  <a:pt x="1979154" y="187020"/>
                  <a:pt x="1990322" y="187147"/>
                </a:cubicBezTo>
                <a:cubicBezTo>
                  <a:pt x="1999754" y="187059"/>
                  <a:pt x="2008739" y="184525"/>
                  <a:pt x="2017279" y="179547"/>
                </a:cubicBezTo>
                <a:cubicBezTo>
                  <a:pt x="2025819" y="174568"/>
                  <a:pt x="2032817" y="167676"/>
                  <a:pt x="2038274" y="158869"/>
                </a:cubicBezTo>
                <a:cubicBezTo>
                  <a:pt x="2043730" y="150062"/>
                  <a:pt x="2046550" y="139871"/>
                  <a:pt x="2046732" y="128298"/>
                </a:cubicBezTo>
                <a:cubicBezTo>
                  <a:pt x="2046542" y="116704"/>
                  <a:pt x="2043035" y="107493"/>
                  <a:pt x="2036213" y="100664"/>
                </a:cubicBezTo>
                <a:cubicBezTo>
                  <a:pt x="2029390" y="93836"/>
                  <a:pt x="2020395" y="90342"/>
                  <a:pt x="2009227" y="90183"/>
                </a:cubicBezTo>
                <a:close/>
                <a:moveTo>
                  <a:pt x="1247227" y="90183"/>
                </a:moveTo>
                <a:cubicBezTo>
                  <a:pt x="1237795" y="90281"/>
                  <a:pt x="1228809" y="92863"/>
                  <a:pt x="1220269" y="97930"/>
                </a:cubicBezTo>
                <a:cubicBezTo>
                  <a:pt x="1211730" y="102997"/>
                  <a:pt x="1204731" y="109961"/>
                  <a:pt x="1199275" y="118823"/>
                </a:cubicBezTo>
                <a:cubicBezTo>
                  <a:pt x="1193818" y="127684"/>
                  <a:pt x="1190998" y="137856"/>
                  <a:pt x="1190816" y="149337"/>
                </a:cubicBezTo>
                <a:cubicBezTo>
                  <a:pt x="1191006" y="161051"/>
                  <a:pt x="1194513" y="170250"/>
                  <a:pt x="1201336" y="176933"/>
                </a:cubicBezTo>
                <a:cubicBezTo>
                  <a:pt x="1208158" y="183615"/>
                  <a:pt x="1217154" y="187020"/>
                  <a:pt x="1228322" y="187147"/>
                </a:cubicBezTo>
                <a:cubicBezTo>
                  <a:pt x="1237754" y="187059"/>
                  <a:pt x="1246739" y="184525"/>
                  <a:pt x="1255279" y="179547"/>
                </a:cubicBezTo>
                <a:cubicBezTo>
                  <a:pt x="1263819" y="174568"/>
                  <a:pt x="1270817" y="167676"/>
                  <a:pt x="1276274" y="158869"/>
                </a:cubicBezTo>
                <a:cubicBezTo>
                  <a:pt x="1281730" y="150062"/>
                  <a:pt x="1284550" y="139871"/>
                  <a:pt x="1284732" y="128298"/>
                </a:cubicBezTo>
                <a:cubicBezTo>
                  <a:pt x="1284542" y="116704"/>
                  <a:pt x="1281035" y="107493"/>
                  <a:pt x="1274213" y="100664"/>
                </a:cubicBezTo>
                <a:cubicBezTo>
                  <a:pt x="1267390" y="93836"/>
                  <a:pt x="1258395" y="90342"/>
                  <a:pt x="1247227" y="90183"/>
                </a:cubicBezTo>
                <a:close/>
                <a:moveTo>
                  <a:pt x="2326983" y="87135"/>
                </a:moveTo>
                <a:cubicBezTo>
                  <a:pt x="2317078" y="87262"/>
                  <a:pt x="2308222" y="90364"/>
                  <a:pt x="2300414" y="96442"/>
                </a:cubicBezTo>
                <a:cubicBezTo>
                  <a:pt x="2292606" y="102519"/>
                  <a:pt x="2286723" y="110809"/>
                  <a:pt x="2282765" y="121311"/>
                </a:cubicBezTo>
                <a:lnTo>
                  <a:pt x="2351074" y="121311"/>
                </a:lnTo>
                <a:cubicBezTo>
                  <a:pt x="2351100" y="121183"/>
                  <a:pt x="2351202" y="120217"/>
                  <a:pt x="2351379" y="118412"/>
                </a:cubicBezTo>
                <a:cubicBezTo>
                  <a:pt x="2351557" y="116606"/>
                  <a:pt x="2351659" y="114725"/>
                  <a:pt x="2351685" y="112767"/>
                </a:cubicBezTo>
                <a:cubicBezTo>
                  <a:pt x="2351589" y="104623"/>
                  <a:pt x="2349340" y="98330"/>
                  <a:pt x="2344937" y="93886"/>
                </a:cubicBezTo>
                <a:cubicBezTo>
                  <a:pt x="2340534" y="89443"/>
                  <a:pt x="2334550" y="87192"/>
                  <a:pt x="2326983" y="87135"/>
                </a:cubicBezTo>
                <a:close/>
                <a:moveTo>
                  <a:pt x="2858872" y="60960"/>
                </a:moveTo>
                <a:lnTo>
                  <a:pt x="2921634" y="60960"/>
                </a:lnTo>
                <a:lnTo>
                  <a:pt x="2903641" y="152997"/>
                </a:lnTo>
                <a:cubicBezTo>
                  <a:pt x="2903164" y="155614"/>
                  <a:pt x="2902745" y="158155"/>
                  <a:pt x="2902382" y="160620"/>
                </a:cubicBezTo>
                <a:cubicBezTo>
                  <a:pt x="2902020" y="163085"/>
                  <a:pt x="2901830" y="165321"/>
                  <a:pt x="2901810" y="167328"/>
                </a:cubicBezTo>
                <a:cubicBezTo>
                  <a:pt x="2901747" y="173160"/>
                  <a:pt x="2903246" y="177657"/>
                  <a:pt x="2906309" y="180821"/>
                </a:cubicBezTo>
                <a:cubicBezTo>
                  <a:pt x="2909371" y="183984"/>
                  <a:pt x="2914378" y="185585"/>
                  <a:pt x="2921329" y="185623"/>
                </a:cubicBezTo>
                <a:cubicBezTo>
                  <a:pt x="2930446" y="185430"/>
                  <a:pt x="2938744" y="182633"/>
                  <a:pt x="2946223" y="177232"/>
                </a:cubicBezTo>
                <a:cubicBezTo>
                  <a:pt x="2953701" y="171832"/>
                  <a:pt x="2959943" y="164992"/>
                  <a:pt x="2964947" y="156712"/>
                </a:cubicBezTo>
                <a:cubicBezTo>
                  <a:pt x="2969951" y="148432"/>
                  <a:pt x="2973300" y="139876"/>
                  <a:pt x="2974993" y="131042"/>
                </a:cubicBezTo>
                <a:lnTo>
                  <a:pt x="2982910" y="89878"/>
                </a:lnTo>
                <a:lnTo>
                  <a:pt x="2958841" y="89878"/>
                </a:lnTo>
                <a:lnTo>
                  <a:pt x="2964636" y="60960"/>
                </a:lnTo>
                <a:lnTo>
                  <a:pt x="3027388" y="60960"/>
                </a:lnTo>
                <a:lnTo>
                  <a:pt x="3006662" y="166108"/>
                </a:lnTo>
                <a:cubicBezTo>
                  <a:pt x="3006357" y="167664"/>
                  <a:pt x="3006128" y="169278"/>
                  <a:pt x="3005976" y="170948"/>
                </a:cubicBezTo>
                <a:cubicBezTo>
                  <a:pt x="3005824" y="172619"/>
                  <a:pt x="3005747" y="174156"/>
                  <a:pt x="3005747" y="175560"/>
                </a:cubicBezTo>
                <a:cubicBezTo>
                  <a:pt x="3005779" y="180217"/>
                  <a:pt x="3006935" y="183482"/>
                  <a:pt x="3009214" y="185356"/>
                </a:cubicBezTo>
                <a:cubicBezTo>
                  <a:pt x="3011494" y="187230"/>
                  <a:pt x="3014707" y="188132"/>
                  <a:pt x="3018854" y="188062"/>
                </a:cubicBezTo>
                <a:cubicBezTo>
                  <a:pt x="3020587" y="188036"/>
                  <a:pt x="3022073" y="187935"/>
                  <a:pt x="3023311" y="187757"/>
                </a:cubicBezTo>
                <a:cubicBezTo>
                  <a:pt x="3024550" y="187579"/>
                  <a:pt x="3025197" y="187477"/>
                  <a:pt x="3025255" y="187452"/>
                </a:cubicBezTo>
                <a:lnTo>
                  <a:pt x="3019768" y="216371"/>
                </a:lnTo>
                <a:cubicBezTo>
                  <a:pt x="3019673" y="216409"/>
                  <a:pt x="3018111" y="216562"/>
                  <a:pt x="3015082" y="216828"/>
                </a:cubicBezTo>
                <a:cubicBezTo>
                  <a:pt x="3012053" y="217094"/>
                  <a:pt x="3008130" y="217246"/>
                  <a:pt x="3003311" y="217285"/>
                </a:cubicBezTo>
                <a:cubicBezTo>
                  <a:pt x="2993447" y="217513"/>
                  <a:pt x="2985162" y="215306"/>
                  <a:pt x="2978457" y="210663"/>
                </a:cubicBezTo>
                <a:cubicBezTo>
                  <a:pt x="2971752" y="206021"/>
                  <a:pt x="2968263" y="197572"/>
                  <a:pt x="2967990" y="185318"/>
                </a:cubicBezTo>
                <a:lnTo>
                  <a:pt x="2967381" y="185318"/>
                </a:lnTo>
                <a:cubicBezTo>
                  <a:pt x="2961751" y="194091"/>
                  <a:pt x="2953873" y="201969"/>
                  <a:pt x="2943745" y="208953"/>
                </a:cubicBezTo>
                <a:cubicBezTo>
                  <a:pt x="2933617" y="215936"/>
                  <a:pt x="2921164" y="219628"/>
                  <a:pt x="2906385" y="220028"/>
                </a:cubicBezTo>
                <a:cubicBezTo>
                  <a:pt x="2893859" y="220136"/>
                  <a:pt x="2883351" y="216875"/>
                  <a:pt x="2874862" y="210245"/>
                </a:cubicBezTo>
                <a:cubicBezTo>
                  <a:pt x="2866373" y="203616"/>
                  <a:pt x="2861957" y="192969"/>
                  <a:pt x="2861615" y="178305"/>
                </a:cubicBezTo>
                <a:cubicBezTo>
                  <a:pt x="2861628" y="175548"/>
                  <a:pt x="2861831" y="172601"/>
                  <a:pt x="2862224" y="169463"/>
                </a:cubicBezTo>
                <a:cubicBezTo>
                  <a:pt x="2862617" y="166324"/>
                  <a:pt x="2863125" y="163072"/>
                  <a:pt x="2863746" y="159705"/>
                </a:cubicBezTo>
                <a:lnTo>
                  <a:pt x="2877145" y="89878"/>
                </a:lnTo>
                <a:lnTo>
                  <a:pt x="2853081" y="89878"/>
                </a:lnTo>
                <a:close/>
                <a:moveTo>
                  <a:pt x="1060476" y="60960"/>
                </a:moveTo>
                <a:lnTo>
                  <a:pt x="1122922" y="60960"/>
                </a:lnTo>
                <a:lnTo>
                  <a:pt x="1102500" y="166108"/>
                </a:lnTo>
                <a:cubicBezTo>
                  <a:pt x="1102182" y="167664"/>
                  <a:pt x="1101903" y="169278"/>
                  <a:pt x="1101662" y="170948"/>
                </a:cubicBezTo>
                <a:cubicBezTo>
                  <a:pt x="1101420" y="172619"/>
                  <a:pt x="1101293" y="174156"/>
                  <a:pt x="1101281" y="175560"/>
                </a:cubicBezTo>
                <a:cubicBezTo>
                  <a:pt x="1101332" y="180217"/>
                  <a:pt x="1102525" y="183482"/>
                  <a:pt x="1104862" y="185356"/>
                </a:cubicBezTo>
                <a:cubicBezTo>
                  <a:pt x="1107199" y="187230"/>
                  <a:pt x="1110374" y="188132"/>
                  <a:pt x="1114387" y="188062"/>
                </a:cubicBezTo>
                <a:cubicBezTo>
                  <a:pt x="1116267" y="188036"/>
                  <a:pt x="1117842" y="187935"/>
                  <a:pt x="1119112" y="187757"/>
                </a:cubicBezTo>
                <a:cubicBezTo>
                  <a:pt x="1120382" y="187579"/>
                  <a:pt x="1121042" y="187477"/>
                  <a:pt x="1121093" y="187452"/>
                </a:cubicBezTo>
                <a:lnTo>
                  <a:pt x="1115606" y="216371"/>
                </a:lnTo>
                <a:cubicBezTo>
                  <a:pt x="1115454" y="216409"/>
                  <a:pt x="1114006" y="216562"/>
                  <a:pt x="1111263" y="216828"/>
                </a:cubicBezTo>
                <a:cubicBezTo>
                  <a:pt x="1108520" y="217094"/>
                  <a:pt x="1105396" y="217246"/>
                  <a:pt x="1101890" y="217285"/>
                </a:cubicBezTo>
                <a:cubicBezTo>
                  <a:pt x="1095542" y="217439"/>
                  <a:pt x="1089290" y="216860"/>
                  <a:pt x="1083134" y="215548"/>
                </a:cubicBezTo>
                <a:cubicBezTo>
                  <a:pt x="1076978" y="214236"/>
                  <a:pt x="1071854" y="211267"/>
                  <a:pt x="1067762" y="206640"/>
                </a:cubicBezTo>
                <a:cubicBezTo>
                  <a:pt x="1063670" y="202013"/>
                  <a:pt x="1061546" y="194804"/>
                  <a:pt x="1061390" y="185013"/>
                </a:cubicBezTo>
                <a:cubicBezTo>
                  <a:pt x="1061390" y="182866"/>
                  <a:pt x="1061542" y="180452"/>
                  <a:pt x="1061847" y="177771"/>
                </a:cubicBezTo>
                <a:cubicBezTo>
                  <a:pt x="1062151" y="175090"/>
                  <a:pt x="1062608" y="172219"/>
                  <a:pt x="1063217" y="169157"/>
                </a:cubicBezTo>
                <a:lnTo>
                  <a:pt x="1078747" y="89878"/>
                </a:lnTo>
                <a:lnTo>
                  <a:pt x="1054684" y="89878"/>
                </a:lnTo>
                <a:close/>
                <a:moveTo>
                  <a:pt x="765201" y="60960"/>
                </a:moveTo>
                <a:lnTo>
                  <a:pt x="827647" y="60960"/>
                </a:lnTo>
                <a:lnTo>
                  <a:pt x="807225" y="166108"/>
                </a:lnTo>
                <a:cubicBezTo>
                  <a:pt x="806908" y="167664"/>
                  <a:pt x="806628" y="169278"/>
                  <a:pt x="806387" y="170948"/>
                </a:cubicBezTo>
                <a:cubicBezTo>
                  <a:pt x="806145" y="172619"/>
                  <a:pt x="806018" y="174156"/>
                  <a:pt x="806006" y="175560"/>
                </a:cubicBezTo>
                <a:cubicBezTo>
                  <a:pt x="806057" y="180217"/>
                  <a:pt x="807251" y="183482"/>
                  <a:pt x="809587" y="185356"/>
                </a:cubicBezTo>
                <a:cubicBezTo>
                  <a:pt x="811924" y="187230"/>
                  <a:pt x="815099" y="188132"/>
                  <a:pt x="819112" y="188062"/>
                </a:cubicBezTo>
                <a:cubicBezTo>
                  <a:pt x="820992" y="188036"/>
                  <a:pt x="822567" y="187935"/>
                  <a:pt x="823837" y="187757"/>
                </a:cubicBezTo>
                <a:cubicBezTo>
                  <a:pt x="825107" y="187579"/>
                  <a:pt x="825767" y="187477"/>
                  <a:pt x="825818" y="187452"/>
                </a:cubicBezTo>
                <a:lnTo>
                  <a:pt x="820332" y="216371"/>
                </a:lnTo>
                <a:cubicBezTo>
                  <a:pt x="820179" y="216409"/>
                  <a:pt x="818731" y="216562"/>
                  <a:pt x="815988" y="216828"/>
                </a:cubicBezTo>
                <a:cubicBezTo>
                  <a:pt x="813245" y="217094"/>
                  <a:pt x="810121" y="217246"/>
                  <a:pt x="806615" y="217285"/>
                </a:cubicBezTo>
                <a:cubicBezTo>
                  <a:pt x="800267" y="217439"/>
                  <a:pt x="794015" y="216860"/>
                  <a:pt x="787860" y="215548"/>
                </a:cubicBezTo>
                <a:cubicBezTo>
                  <a:pt x="781703" y="214236"/>
                  <a:pt x="776579" y="211267"/>
                  <a:pt x="772487" y="206640"/>
                </a:cubicBezTo>
                <a:cubicBezTo>
                  <a:pt x="768395" y="202013"/>
                  <a:pt x="766271" y="194804"/>
                  <a:pt x="766115" y="185013"/>
                </a:cubicBezTo>
                <a:cubicBezTo>
                  <a:pt x="766115" y="182866"/>
                  <a:pt x="766268" y="180452"/>
                  <a:pt x="766572" y="177771"/>
                </a:cubicBezTo>
                <a:cubicBezTo>
                  <a:pt x="766876" y="175090"/>
                  <a:pt x="767333" y="172219"/>
                  <a:pt x="767942" y="169157"/>
                </a:cubicBezTo>
                <a:lnTo>
                  <a:pt x="783472" y="89878"/>
                </a:lnTo>
                <a:lnTo>
                  <a:pt x="759409" y="89878"/>
                </a:lnTo>
                <a:close/>
                <a:moveTo>
                  <a:pt x="2227443" y="58827"/>
                </a:moveTo>
                <a:cubicBezTo>
                  <a:pt x="2229615" y="58852"/>
                  <a:pt x="2231519" y="58954"/>
                  <a:pt x="2233157" y="59131"/>
                </a:cubicBezTo>
                <a:cubicBezTo>
                  <a:pt x="2234795" y="59309"/>
                  <a:pt x="2235937" y="59410"/>
                  <a:pt x="2236585" y="59436"/>
                </a:cubicBezTo>
                <a:lnTo>
                  <a:pt x="2228967" y="97498"/>
                </a:lnTo>
                <a:cubicBezTo>
                  <a:pt x="2228491" y="97473"/>
                  <a:pt x="2227463" y="97371"/>
                  <a:pt x="2225882" y="97193"/>
                </a:cubicBezTo>
                <a:cubicBezTo>
                  <a:pt x="2224301" y="97015"/>
                  <a:pt x="2222283" y="96914"/>
                  <a:pt x="2219826" y="96888"/>
                </a:cubicBezTo>
                <a:cubicBezTo>
                  <a:pt x="2211950" y="96964"/>
                  <a:pt x="2204036" y="99590"/>
                  <a:pt x="2196081" y="104768"/>
                </a:cubicBezTo>
                <a:cubicBezTo>
                  <a:pt x="2188127" y="109946"/>
                  <a:pt x="2181070" y="117224"/>
                  <a:pt x="2174910" y="126601"/>
                </a:cubicBezTo>
                <a:cubicBezTo>
                  <a:pt x="2168750" y="135978"/>
                  <a:pt x="2164424" y="147004"/>
                  <a:pt x="2161932" y="159677"/>
                </a:cubicBezTo>
                <a:lnTo>
                  <a:pt x="2151267" y="216370"/>
                </a:lnTo>
                <a:lnTo>
                  <a:pt x="2112569" y="216370"/>
                </a:lnTo>
                <a:lnTo>
                  <a:pt x="2135727" y="96584"/>
                </a:lnTo>
                <a:cubicBezTo>
                  <a:pt x="2136089" y="94837"/>
                  <a:pt x="2135898" y="93301"/>
                  <a:pt x="2135155" y="91974"/>
                </a:cubicBezTo>
                <a:cubicBezTo>
                  <a:pt x="2134413" y="90646"/>
                  <a:pt x="2132775" y="89948"/>
                  <a:pt x="2130242" y="89878"/>
                </a:cubicBezTo>
                <a:lnTo>
                  <a:pt x="2112874" y="89878"/>
                </a:lnTo>
                <a:lnTo>
                  <a:pt x="2118663" y="60960"/>
                </a:lnTo>
                <a:lnTo>
                  <a:pt x="2159189" y="60960"/>
                </a:lnTo>
                <a:cubicBezTo>
                  <a:pt x="2165258" y="60941"/>
                  <a:pt x="2169727" y="62045"/>
                  <a:pt x="2172596" y="64270"/>
                </a:cubicBezTo>
                <a:cubicBezTo>
                  <a:pt x="2175466" y="66496"/>
                  <a:pt x="2176888" y="69959"/>
                  <a:pt x="2176862" y="74658"/>
                </a:cubicBezTo>
                <a:cubicBezTo>
                  <a:pt x="2176799" y="77119"/>
                  <a:pt x="2176240" y="80874"/>
                  <a:pt x="2175186" y="85924"/>
                </a:cubicBezTo>
                <a:cubicBezTo>
                  <a:pt x="2174133" y="90973"/>
                  <a:pt x="2172965" y="95340"/>
                  <a:pt x="2171682" y="99022"/>
                </a:cubicBezTo>
                <a:lnTo>
                  <a:pt x="2172292" y="99022"/>
                </a:lnTo>
                <a:cubicBezTo>
                  <a:pt x="2177637" y="88021"/>
                  <a:pt x="2185153" y="78657"/>
                  <a:pt x="2194840" y="70931"/>
                </a:cubicBezTo>
                <a:cubicBezTo>
                  <a:pt x="2204527" y="63204"/>
                  <a:pt x="2215395" y="59169"/>
                  <a:pt x="2227443" y="58827"/>
                </a:cubicBezTo>
                <a:close/>
                <a:moveTo>
                  <a:pt x="3349291" y="57303"/>
                </a:moveTo>
                <a:cubicBezTo>
                  <a:pt x="3358254" y="57278"/>
                  <a:pt x="3366895" y="58477"/>
                  <a:pt x="3375216" y="60900"/>
                </a:cubicBezTo>
                <a:cubicBezTo>
                  <a:pt x="3383536" y="63322"/>
                  <a:pt x="3390147" y="67115"/>
                  <a:pt x="3395049" y="72278"/>
                </a:cubicBezTo>
                <a:cubicBezTo>
                  <a:pt x="3399951" y="77441"/>
                  <a:pt x="3401756" y="84121"/>
                  <a:pt x="3400463" y="92319"/>
                </a:cubicBezTo>
                <a:lnTo>
                  <a:pt x="3397110" y="109394"/>
                </a:lnTo>
                <a:lnTo>
                  <a:pt x="3363914" y="109394"/>
                </a:lnTo>
                <a:lnTo>
                  <a:pt x="3365437" y="100247"/>
                </a:lnTo>
                <a:cubicBezTo>
                  <a:pt x="3365913" y="95057"/>
                  <a:pt x="3363742" y="91639"/>
                  <a:pt x="3358926" y="89994"/>
                </a:cubicBezTo>
                <a:cubicBezTo>
                  <a:pt x="3354109" y="88348"/>
                  <a:pt x="3349270" y="87598"/>
                  <a:pt x="3344409" y="87744"/>
                </a:cubicBezTo>
                <a:cubicBezTo>
                  <a:pt x="3336616" y="87745"/>
                  <a:pt x="3330233" y="89117"/>
                  <a:pt x="3325262" y="91861"/>
                </a:cubicBezTo>
                <a:cubicBezTo>
                  <a:pt x="3320291" y="94606"/>
                  <a:pt x="3317723" y="98722"/>
                  <a:pt x="3317558" y="104210"/>
                </a:cubicBezTo>
                <a:cubicBezTo>
                  <a:pt x="3317939" y="110594"/>
                  <a:pt x="3321749" y="115398"/>
                  <a:pt x="3328988" y="118622"/>
                </a:cubicBezTo>
                <a:cubicBezTo>
                  <a:pt x="3336227" y="121847"/>
                  <a:pt x="3344609" y="124983"/>
                  <a:pt x="3354134" y="128032"/>
                </a:cubicBezTo>
                <a:cubicBezTo>
                  <a:pt x="3363659" y="131080"/>
                  <a:pt x="3372041" y="135531"/>
                  <a:pt x="3379280" y="141386"/>
                </a:cubicBezTo>
                <a:cubicBezTo>
                  <a:pt x="3386519" y="147240"/>
                  <a:pt x="3390329" y="155989"/>
                  <a:pt x="3390710" y="167632"/>
                </a:cubicBezTo>
                <a:cubicBezTo>
                  <a:pt x="3390337" y="183682"/>
                  <a:pt x="3383546" y="196377"/>
                  <a:pt x="3370338" y="205716"/>
                </a:cubicBezTo>
                <a:cubicBezTo>
                  <a:pt x="3357129" y="215055"/>
                  <a:pt x="3339739" y="219826"/>
                  <a:pt x="3318168" y="220028"/>
                </a:cubicBezTo>
                <a:cubicBezTo>
                  <a:pt x="3308995" y="220084"/>
                  <a:pt x="3299561" y="218821"/>
                  <a:pt x="3289865" y="216239"/>
                </a:cubicBezTo>
                <a:cubicBezTo>
                  <a:pt x="3280170" y="213656"/>
                  <a:pt x="3272268" y="209416"/>
                  <a:pt x="3266160" y="203517"/>
                </a:cubicBezTo>
                <a:cubicBezTo>
                  <a:pt x="3260051" y="197618"/>
                  <a:pt x="3257791" y="189722"/>
                  <a:pt x="3259379" y="179829"/>
                </a:cubicBezTo>
                <a:lnTo>
                  <a:pt x="3262427" y="164583"/>
                </a:lnTo>
                <a:lnTo>
                  <a:pt x="3295330" y="164583"/>
                </a:lnTo>
                <a:lnTo>
                  <a:pt x="3293807" y="172511"/>
                </a:lnTo>
                <a:cubicBezTo>
                  <a:pt x="3293005" y="177429"/>
                  <a:pt x="3294272" y="181144"/>
                  <a:pt x="3297608" y="183657"/>
                </a:cubicBezTo>
                <a:cubicBezTo>
                  <a:pt x="3300945" y="186170"/>
                  <a:pt x="3305077" y="187852"/>
                  <a:pt x="3310005" y="188705"/>
                </a:cubicBezTo>
                <a:cubicBezTo>
                  <a:pt x="3314933" y="189557"/>
                  <a:pt x="3319383" y="189953"/>
                  <a:pt x="3323355" y="189891"/>
                </a:cubicBezTo>
                <a:cubicBezTo>
                  <a:pt x="3332452" y="189808"/>
                  <a:pt x="3339584" y="188144"/>
                  <a:pt x="3344753" y="184898"/>
                </a:cubicBezTo>
                <a:cubicBezTo>
                  <a:pt x="3349921" y="181652"/>
                  <a:pt x="3352553" y="177319"/>
                  <a:pt x="3352648" y="171901"/>
                </a:cubicBezTo>
                <a:cubicBezTo>
                  <a:pt x="3352268" y="165734"/>
                  <a:pt x="3348474" y="160992"/>
                  <a:pt x="3341266" y="157675"/>
                </a:cubicBezTo>
                <a:cubicBezTo>
                  <a:pt x="3334056" y="154357"/>
                  <a:pt x="3325710" y="151045"/>
                  <a:pt x="3316224" y="147737"/>
                </a:cubicBezTo>
                <a:cubicBezTo>
                  <a:pt x="3306739" y="144429"/>
                  <a:pt x="3298392" y="139706"/>
                  <a:pt x="3291183" y="133568"/>
                </a:cubicBezTo>
                <a:cubicBezTo>
                  <a:pt x="3283974" y="127430"/>
                  <a:pt x="3280180" y="118457"/>
                  <a:pt x="3279801" y="106650"/>
                </a:cubicBezTo>
                <a:cubicBezTo>
                  <a:pt x="3280014" y="95393"/>
                  <a:pt x="3283444" y="86118"/>
                  <a:pt x="3290088" y="78824"/>
                </a:cubicBezTo>
                <a:cubicBezTo>
                  <a:pt x="3296733" y="71531"/>
                  <a:pt x="3305309" y="66116"/>
                  <a:pt x="3315818" y="62580"/>
                </a:cubicBezTo>
                <a:cubicBezTo>
                  <a:pt x="3326327" y="59045"/>
                  <a:pt x="3337485" y="57285"/>
                  <a:pt x="3349291" y="57303"/>
                </a:cubicBezTo>
                <a:close/>
                <a:moveTo>
                  <a:pt x="2559930" y="57303"/>
                </a:moveTo>
                <a:cubicBezTo>
                  <a:pt x="2569254" y="57233"/>
                  <a:pt x="2578136" y="58658"/>
                  <a:pt x="2586575" y="61577"/>
                </a:cubicBezTo>
                <a:cubicBezTo>
                  <a:pt x="2595015" y="64497"/>
                  <a:pt x="2601930" y="69329"/>
                  <a:pt x="2607322" y="76075"/>
                </a:cubicBezTo>
                <a:cubicBezTo>
                  <a:pt x="2612714" y="82821"/>
                  <a:pt x="2615499" y="91898"/>
                  <a:pt x="2615680" y="103307"/>
                </a:cubicBezTo>
                <a:cubicBezTo>
                  <a:pt x="2615522" y="109618"/>
                  <a:pt x="2614416" y="117534"/>
                  <a:pt x="2612364" y="127056"/>
                </a:cubicBezTo>
                <a:cubicBezTo>
                  <a:pt x="2610311" y="136578"/>
                  <a:pt x="2608259" y="145845"/>
                  <a:pt x="2606206" y="154858"/>
                </a:cubicBezTo>
                <a:cubicBezTo>
                  <a:pt x="2604154" y="163871"/>
                  <a:pt x="2603048" y="170770"/>
                  <a:pt x="2602891" y="175554"/>
                </a:cubicBezTo>
                <a:cubicBezTo>
                  <a:pt x="2602941" y="180213"/>
                  <a:pt x="2604134" y="183480"/>
                  <a:pt x="2606469" y="185354"/>
                </a:cubicBezTo>
                <a:cubicBezTo>
                  <a:pt x="2608803" y="187229"/>
                  <a:pt x="2611975" y="188132"/>
                  <a:pt x="2615984" y="188062"/>
                </a:cubicBezTo>
                <a:cubicBezTo>
                  <a:pt x="2617864" y="188036"/>
                  <a:pt x="2619439" y="187935"/>
                  <a:pt x="2620709" y="187757"/>
                </a:cubicBezTo>
                <a:cubicBezTo>
                  <a:pt x="2621979" y="187579"/>
                  <a:pt x="2622639" y="187477"/>
                  <a:pt x="2622690" y="187452"/>
                </a:cubicBezTo>
                <a:lnTo>
                  <a:pt x="2617204" y="216371"/>
                </a:lnTo>
                <a:cubicBezTo>
                  <a:pt x="2617235" y="216409"/>
                  <a:pt x="2615953" y="216562"/>
                  <a:pt x="2613359" y="216828"/>
                </a:cubicBezTo>
                <a:cubicBezTo>
                  <a:pt x="2610763" y="217094"/>
                  <a:pt x="2606665" y="217246"/>
                  <a:pt x="2601064" y="217285"/>
                </a:cubicBezTo>
                <a:cubicBezTo>
                  <a:pt x="2592245" y="217544"/>
                  <a:pt x="2584377" y="215883"/>
                  <a:pt x="2577457" y="212300"/>
                </a:cubicBezTo>
                <a:cubicBezTo>
                  <a:pt x="2570538" y="208718"/>
                  <a:pt x="2566322" y="201654"/>
                  <a:pt x="2564810" y="191110"/>
                </a:cubicBezTo>
                <a:lnTo>
                  <a:pt x="2564200" y="191110"/>
                </a:lnTo>
                <a:cubicBezTo>
                  <a:pt x="2564266" y="191467"/>
                  <a:pt x="2562236" y="193966"/>
                  <a:pt x="2558112" y="198607"/>
                </a:cubicBezTo>
                <a:cubicBezTo>
                  <a:pt x="2553987" y="203248"/>
                  <a:pt x="2547982" y="207889"/>
                  <a:pt x="2540096" y="212530"/>
                </a:cubicBezTo>
                <a:cubicBezTo>
                  <a:pt x="2532211" y="217172"/>
                  <a:pt x="2522659" y="219671"/>
                  <a:pt x="2511441" y="220028"/>
                </a:cubicBezTo>
                <a:cubicBezTo>
                  <a:pt x="2499193" y="220022"/>
                  <a:pt x="2488812" y="216685"/>
                  <a:pt x="2480298" y="210018"/>
                </a:cubicBezTo>
                <a:cubicBezTo>
                  <a:pt x="2471784" y="203350"/>
                  <a:pt x="2467343" y="193387"/>
                  <a:pt x="2466975" y="180128"/>
                </a:cubicBezTo>
                <a:cubicBezTo>
                  <a:pt x="2467190" y="168372"/>
                  <a:pt x="2470626" y="158616"/>
                  <a:pt x="2477282" y="150859"/>
                </a:cubicBezTo>
                <a:cubicBezTo>
                  <a:pt x="2483939" y="143102"/>
                  <a:pt x="2492527" y="136996"/>
                  <a:pt x="2503046" y="132541"/>
                </a:cubicBezTo>
                <a:cubicBezTo>
                  <a:pt x="2513565" y="128086"/>
                  <a:pt x="2524726" y="124934"/>
                  <a:pt x="2536529" y="123084"/>
                </a:cubicBezTo>
                <a:cubicBezTo>
                  <a:pt x="2548331" y="121234"/>
                  <a:pt x="2559487" y="120338"/>
                  <a:pt x="2569994" y="120396"/>
                </a:cubicBezTo>
                <a:lnTo>
                  <a:pt x="2575484" y="120396"/>
                </a:lnTo>
                <a:cubicBezTo>
                  <a:pt x="2575560" y="120129"/>
                  <a:pt x="2575864" y="118527"/>
                  <a:pt x="2576398" y="115590"/>
                </a:cubicBezTo>
                <a:cubicBezTo>
                  <a:pt x="2576932" y="112653"/>
                  <a:pt x="2577237" y="109983"/>
                  <a:pt x="2577313" y="107579"/>
                </a:cubicBezTo>
                <a:cubicBezTo>
                  <a:pt x="2577294" y="101438"/>
                  <a:pt x="2575197" y="96708"/>
                  <a:pt x="2571023" y="93389"/>
                </a:cubicBezTo>
                <a:cubicBezTo>
                  <a:pt x="2566849" y="90071"/>
                  <a:pt x="2560712" y="88392"/>
                  <a:pt x="2552611" y="88354"/>
                </a:cubicBezTo>
                <a:cubicBezTo>
                  <a:pt x="2544838" y="88531"/>
                  <a:pt x="2537444" y="89771"/>
                  <a:pt x="2530428" y="92073"/>
                </a:cubicBezTo>
                <a:cubicBezTo>
                  <a:pt x="2523412" y="94374"/>
                  <a:pt x="2517667" y="96676"/>
                  <a:pt x="2513192" y="98978"/>
                </a:cubicBezTo>
                <a:cubicBezTo>
                  <a:pt x="2508717" y="101280"/>
                  <a:pt x="2506405" y="102520"/>
                  <a:pt x="2506257" y="102697"/>
                </a:cubicBezTo>
                <a:lnTo>
                  <a:pt x="2497425" y="74046"/>
                </a:lnTo>
                <a:cubicBezTo>
                  <a:pt x="2497576" y="73839"/>
                  <a:pt x="2500492" y="72392"/>
                  <a:pt x="2506175" y="69705"/>
                </a:cubicBezTo>
                <a:cubicBezTo>
                  <a:pt x="2511859" y="67018"/>
                  <a:pt x="2519405" y="64331"/>
                  <a:pt x="2528816" y="61643"/>
                </a:cubicBezTo>
                <a:cubicBezTo>
                  <a:pt x="2538227" y="58956"/>
                  <a:pt x="2548598" y="57509"/>
                  <a:pt x="2559930" y="57303"/>
                </a:cubicBezTo>
                <a:close/>
                <a:moveTo>
                  <a:pt x="2327898" y="57303"/>
                </a:moveTo>
                <a:cubicBezTo>
                  <a:pt x="2348608" y="57599"/>
                  <a:pt x="2364097" y="63094"/>
                  <a:pt x="2374365" y="73788"/>
                </a:cubicBezTo>
                <a:cubicBezTo>
                  <a:pt x="2384633" y="84481"/>
                  <a:pt x="2389760" y="98593"/>
                  <a:pt x="2389746" y="116123"/>
                </a:cubicBezTo>
                <a:cubicBezTo>
                  <a:pt x="2389531" y="123154"/>
                  <a:pt x="2388668" y="129498"/>
                  <a:pt x="2387158" y="135154"/>
                </a:cubicBezTo>
                <a:cubicBezTo>
                  <a:pt x="2385648" y="140810"/>
                  <a:pt x="2384786" y="143803"/>
                  <a:pt x="2384570" y="144132"/>
                </a:cubicBezTo>
                <a:lnTo>
                  <a:pt x="2277581" y="144132"/>
                </a:lnTo>
                <a:cubicBezTo>
                  <a:pt x="2277542" y="144196"/>
                  <a:pt x="2277390" y="144984"/>
                  <a:pt x="2277123" y="146497"/>
                </a:cubicBezTo>
                <a:cubicBezTo>
                  <a:pt x="2276856" y="148009"/>
                  <a:pt x="2276704" y="149865"/>
                  <a:pt x="2276666" y="152064"/>
                </a:cubicBezTo>
                <a:cubicBezTo>
                  <a:pt x="2276748" y="162481"/>
                  <a:pt x="2280166" y="170934"/>
                  <a:pt x="2286920" y="177423"/>
                </a:cubicBezTo>
                <a:cubicBezTo>
                  <a:pt x="2293673" y="183912"/>
                  <a:pt x="2303267" y="187255"/>
                  <a:pt x="2315700" y="187452"/>
                </a:cubicBezTo>
                <a:cubicBezTo>
                  <a:pt x="2324167" y="187241"/>
                  <a:pt x="2332034" y="185765"/>
                  <a:pt x="2339301" y="183023"/>
                </a:cubicBezTo>
                <a:cubicBezTo>
                  <a:pt x="2346568" y="180281"/>
                  <a:pt x="2352445" y="177539"/>
                  <a:pt x="2356934" y="174797"/>
                </a:cubicBezTo>
                <a:cubicBezTo>
                  <a:pt x="2361423" y="172056"/>
                  <a:pt x="2363733" y="170579"/>
                  <a:pt x="2363864" y="170368"/>
                </a:cubicBezTo>
                <a:lnTo>
                  <a:pt x="2374217" y="199630"/>
                </a:lnTo>
                <a:cubicBezTo>
                  <a:pt x="2374097" y="199882"/>
                  <a:pt x="2371359" y="201645"/>
                  <a:pt x="2366003" y="204918"/>
                </a:cubicBezTo>
                <a:cubicBezTo>
                  <a:pt x="2360648" y="208192"/>
                  <a:pt x="2353394" y="211466"/>
                  <a:pt x="2344244" y="214739"/>
                </a:cubicBezTo>
                <a:cubicBezTo>
                  <a:pt x="2335093" y="218013"/>
                  <a:pt x="2324765" y="219776"/>
                  <a:pt x="2313260" y="220028"/>
                </a:cubicBezTo>
                <a:cubicBezTo>
                  <a:pt x="2288906" y="219592"/>
                  <a:pt x="2270252" y="213157"/>
                  <a:pt x="2257299" y="200725"/>
                </a:cubicBezTo>
                <a:cubicBezTo>
                  <a:pt x="2244345" y="188292"/>
                  <a:pt x="2237809" y="172479"/>
                  <a:pt x="2237689" y="153284"/>
                </a:cubicBezTo>
                <a:cubicBezTo>
                  <a:pt x="2237843" y="135501"/>
                  <a:pt x="2241799" y="119396"/>
                  <a:pt x="2249556" y="104968"/>
                </a:cubicBezTo>
                <a:cubicBezTo>
                  <a:pt x="2257314" y="90540"/>
                  <a:pt x="2267952" y="79040"/>
                  <a:pt x="2281470" y="70470"/>
                </a:cubicBezTo>
                <a:cubicBezTo>
                  <a:pt x="2294988" y="61900"/>
                  <a:pt x="2310464" y="57511"/>
                  <a:pt x="2327898" y="57303"/>
                </a:cubicBezTo>
                <a:close/>
                <a:moveTo>
                  <a:pt x="2012276" y="57303"/>
                </a:moveTo>
                <a:cubicBezTo>
                  <a:pt x="2034153" y="57606"/>
                  <a:pt x="2051816" y="63925"/>
                  <a:pt x="2065263" y="76261"/>
                </a:cubicBezTo>
                <a:cubicBezTo>
                  <a:pt x="2078711" y="88597"/>
                  <a:pt x="2085627" y="105129"/>
                  <a:pt x="2086013" y="125858"/>
                </a:cubicBezTo>
                <a:cubicBezTo>
                  <a:pt x="2085732" y="144204"/>
                  <a:pt x="2080948" y="160428"/>
                  <a:pt x="2071662" y="174531"/>
                </a:cubicBezTo>
                <a:cubicBezTo>
                  <a:pt x="2062376" y="188634"/>
                  <a:pt x="2050279" y="199704"/>
                  <a:pt x="2035369" y="207742"/>
                </a:cubicBezTo>
                <a:cubicBezTo>
                  <a:pt x="2020459" y="215781"/>
                  <a:pt x="2004427" y="219876"/>
                  <a:pt x="1987272" y="220028"/>
                </a:cubicBezTo>
                <a:cubicBezTo>
                  <a:pt x="1965528" y="219750"/>
                  <a:pt x="1947904" y="213456"/>
                  <a:pt x="1934399" y="201145"/>
                </a:cubicBezTo>
                <a:cubicBezTo>
                  <a:pt x="1920894" y="188834"/>
                  <a:pt x="1913940" y="172175"/>
                  <a:pt x="1913535" y="151167"/>
                </a:cubicBezTo>
                <a:cubicBezTo>
                  <a:pt x="1913805" y="133017"/>
                  <a:pt x="1918544" y="116910"/>
                  <a:pt x="1927750" y="102844"/>
                </a:cubicBezTo>
                <a:cubicBezTo>
                  <a:pt x="1936957" y="88779"/>
                  <a:pt x="1949010" y="77713"/>
                  <a:pt x="1963909" y="69644"/>
                </a:cubicBezTo>
                <a:cubicBezTo>
                  <a:pt x="1978808" y="61576"/>
                  <a:pt x="1994930" y="57462"/>
                  <a:pt x="2012276" y="57303"/>
                </a:cubicBezTo>
                <a:close/>
                <a:moveTo>
                  <a:pt x="1736751" y="57303"/>
                </a:moveTo>
                <a:cubicBezTo>
                  <a:pt x="1747660" y="57328"/>
                  <a:pt x="1756398" y="60322"/>
                  <a:pt x="1762963" y="66285"/>
                </a:cubicBezTo>
                <a:cubicBezTo>
                  <a:pt x="1769529" y="72247"/>
                  <a:pt x="1773390" y="81026"/>
                  <a:pt x="1774546" y="92621"/>
                </a:cubicBezTo>
                <a:lnTo>
                  <a:pt x="1775156" y="92621"/>
                </a:lnTo>
                <a:cubicBezTo>
                  <a:pt x="1781201" y="82625"/>
                  <a:pt x="1789227" y="74302"/>
                  <a:pt x="1799235" y="67655"/>
                </a:cubicBezTo>
                <a:cubicBezTo>
                  <a:pt x="1809242" y="61007"/>
                  <a:pt x="1820621" y="57556"/>
                  <a:pt x="1833372" y="57303"/>
                </a:cubicBezTo>
                <a:cubicBezTo>
                  <a:pt x="1846207" y="57334"/>
                  <a:pt x="1856473" y="60925"/>
                  <a:pt x="1864168" y="68074"/>
                </a:cubicBezTo>
                <a:cubicBezTo>
                  <a:pt x="1871864" y="75224"/>
                  <a:pt x="1875810" y="85743"/>
                  <a:pt x="1876006" y="99632"/>
                </a:cubicBezTo>
                <a:cubicBezTo>
                  <a:pt x="1875852" y="106094"/>
                  <a:pt x="1874773" y="114437"/>
                  <a:pt x="1872769" y="124660"/>
                </a:cubicBezTo>
                <a:cubicBezTo>
                  <a:pt x="1870765" y="134884"/>
                  <a:pt x="1868760" y="144787"/>
                  <a:pt x="1866755" y="154370"/>
                </a:cubicBezTo>
                <a:cubicBezTo>
                  <a:pt x="1864749" y="163953"/>
                  <a:pt x="1863667" y="171017"/>
                  <a:pt x="1863509" y="175560"/>
                </a:cubicBezTo>
                <a:cubicBezTo>
                  <a:pt x="1863548" y="180350"/>
                  <a:pt x="1864691" y="183653"/>
                  <a:pt x="1866938" y="185470"/>
                </a:cubicBezTo>
                <a:cubicBezTo>
                  <a:pt x="1869186" y="187287"/>
                  <a:pt x="1872311" y="188151"/>
                  <a:pt x="1876311" y="188062"/>
                </a:cubicBezTo>
                <a:cubicBezTo>
                  <a:pt x="1878191" y="188036"/>
                  <a:pt x="1879765" y="187935"/>
                  <a:pt x="1881035" y="187757"/>
                </a:cubicBezTo>
                <a:cubicBezTo>
                  <a:pt x="1882305" y="187579"/>
                  <a:pt x="1882966" y="187477"/>
                  <a:pt x="1883017" y="187452"/>
                </a:cubicBezTo>
                <a:lnTo>
                  <a:pt x="1877530" y="216371"/>
                </a:lnTo>
                <a:cubicBezTo>
                  <a:pt x="1877486" y="216409"/>
                  <a:pt x="1876127" y="216562"/>
                  <a:pt x="1873454" y="216828"/>
                </a:cubicBezTo>
                <a:cubicBezTo>
                  <a:pt x="1870780" y="217094"/>
                  <a:pt x="1867060" y="217246"/>
                  <a:pt x="1862291" y="217285"/>
                </a:cubicBezTo>
                <a:cubicBezTo>
                  <a:pt x="1856637" y="217431"/>
                  <a:pt x="1850859" y="216833"/>
                  <a:pt x="1844957" y="215492"/>
                </a:cubicBezTo>
                <a:cubicBezTo>
                  <a:pt x="1839055" y="214150"/>
                  <a:pt x="1834066" y="211184"/>
                  <a:pt x="1829991" y="206595"/>
                </a:cubicBezTo>
                <a:cubicBezTo>
                  <a:pt x="1825916" y="202006"/>
                  <a:pt x="1823792" y="194913"/>
                  <a:pt x="1823619" y="185318"/>
                </a:cubicBezTo>
                <a:cubicBezTo>
                  <a:pt x="1823769" y="179743"/>
                  <a:pt x="1824822" y="171954"/>
                  <a:pt x="1826777" y="161952"/>
                </a:cubicBezTo>
                <a:cubicBezTo>
                  <a:pt x="1828732" y="151949"/>
                  <a:pt x="1830688" y="142082"/>
                  <a:pt x="1832644" y="132350"/>
                </a:cubicBezTo>
                <a:cubicBezTo>
                  <a:pt x="1834601" y="122618"/>
                  <a:pt x="1835657" y="115369"/>
                  <a:pt x="1835811" y="110604"/>
                </a:cubicBezTo>
                <a:cubicBezTo>
                  <a:pt x="1835944" y="105055"/>
                  <a:pt x="1834687" y="100686"/>
                  <a:pt x="1832039" y="97498"/>
                </a:cubicBezTo>
                <a:cubicBezTo>
                  <a:pt x="1829391" y="94310"/>
                  <a:pt x="1824552" y="92685"/>
                  <a:pt x="1817523" y="92621"/>
                </a:cubicBezTo>
                <a:cubicBezTo>
                  <a:pt x="1809154" y="92781"/>
                  <a:pt x="1801643" y="95475"/>
                  <a:pt x="1794990" y="100704"/>
                </a:cubicBezTo>
                <a:cubicBezTo>
                  <a:pt x="1788337" y="105933"/>
                  <a:pt x="1782768" y="112736"/>
                  <a:pt x="1778283" y="121114"/>
                </a:cubicBezTo>
                <a:cubicBezTo>
                  <a:pt x="1773797" y="129493"/>
                  <a:pt x="1770621" y="138486"/>
                  <a:pt x="1768755" y="148095"/>
                </a:cubicBezTo>
                <a:lnTo>
                  <a:pt x="1755648" y="216370"/>
                </a:lnTo>
                <a:lnTo>
                  <a:pt x="1716939" y="216370"/>
                </a:lnTo>
                <a:lnTo>
                  <a:pt x="1734922" y="123711"/>
                </a:lnTo>
                <a:cubicBezTo>
                  <a:pt x="1735398" y="121114"/>
                  <a:pt x="1735817" y="118612"/>
                  <a:pt x="1736179" y="116205"/>
                </a:cubicBezTo>
                <a:cubicBezTo>
                  <a:pt x="1736541" y="113799"/>
                  <a:pt x="1736732" y="111525"/>
                  <a:pt x="1736751" y="109385"/>
                </a:cubicBezTo>
                <a:cubicBezTo>
                  <a:pt x="1736871" y="104420"/>
                  <a:pt x="1735639" y="100406"/>
                  <a:pt x="1733055" y="97346"/>
                </a:cubicBezTo>
                <a:cubicBezTo>
                  <a:pt x="1730471" y="94285"/>
                  <a:pt x="1725810" y="92710"/>
                  <a:pt x="1719072" y="92621"/>
                </a:cubicBezTo>
                <a:cubicBezTo>
                  <a:pt x="1710205" y="92808"/>
                  <a:pt x="1702337" y="95686"/>
                  <a:pt x="1695467" y="101257"/>
                </a:cubicBezTo>
                <a:cubicBezTo>
                  <a:pt x="1688598" y="106828"/>
                  <a:pt x="1682897" y="113974"/>
                  <a:pt x="1678365" y="122695"/>
                </a:cubicBezTo>
                <a:cubicBezTo>
                  <a:pt x="1673832" y="131416"/>
                  <a:pt x="1670637" y="140593"/>
                  <a:pt x="1668780" y="150228"/>
                </a:cubicBezTo>
                <a:lnTo>
                  <a:pt x="1655979" y="216370"/>
                </a:lnTo>
                <a:lnTo>
                  <a:pt x="1617269" y="216370"/>
                </a:lnTo>
                <a:lnTo>
                  <a:pt x="1640739" y="96279"/>
                </a:lnTo>
                <a:cubicBezTo>
                  <a:pt x="1641063" y="94279"/>
                  <a:pt x="1640796" y="92717"/>
                  <a:pt x="1639939" y="91593"/>
                </a:cubicBezTo>
                <a:cubicBezTo>
                  <a:pt x="1639081" y="90469"/>
                  <a:pt x="1637519" y="89897"/>
                  <a:pt x="1635252" y="89878"/>
                </a:cubicBezTo>
                <a:lnTo>
                  <a:pt x="1617879" y="89878"/>
                </a:lnTo>
                <a:lnTo>
                  <a:pt x="1623365" y="60960"/>
                </a:lnTo>
                <a:lnTo>
                  <a:pt x="1664208" y="60960"/>
                </a:lnTo>
                <a:cubicBezTo>
                  <a:pt x="1670400" y="61005"/>
                  <a:pt x="1674857" y="62209"/>
                  <a:pt x="1677581" y="64575"/>
                </a:cubicBezTo>
                <a:cubicBezTo>
                  <a:pt x="1680306" y="66940"/>
                  <a:pt x="1681639" y="70200"/>
                  <a:pt x="1681582" y="74354"/>
                </a:cubicBezTo>
                <a:cubicBezTo>
                  <a:pt x="1681544" y="76383"/>
                  <a:pt x="1681163" y="79173"/>
                  <a:pt x="1680439" y="82725"/>
                </a:cubicBezTo>
                <a:cubicBezTo>
                  <a:pt x="1679715" y="86277"/>
                  <a:pt x="1678877" y="89373"/>
                  <a:pt x="1677924" y="92012"/>
                </a:cubicBezTo>
                <a:lnTo>
                  <a:pt x="1678534" y="92012"/>
                </a:lnTo>
                <a:cubicBezTo>
                  <a:pt x="1680043" y="88996"/>
                  <a:pt x="1683493" y="84778"/>
                  <a:pt x="1688886" y="79360"/>
                </a:cubicBezTo>
                <a:cubicBezTo>
                  <a:pt x="1694278" y="73941"/>
                  <a:pt x="1701093" y="68980"/>
                  <a:pt x="1709330" y="64475"/>
                </a:cubicBezTo>
                <a:cubicBezTo>
                  <a:pt x="1717567" y="59970"/>
                  <a:pt x="1726707" y="57579"/>
                  <a:pt x="1736751" y="57303"/>
                </a:cubicBezTo>
                <a:close/>
                <a:moveTo>
                  <a:pt x="1473708" y="57303"/>
                </a:moveTo>
                <a:cubicBezTo>
                  <a:pt x="1486981" y="57321"/>
                  <a:pt x="1497513" y="60861"/>
                  <a:pt x="1505304" y="67922"/>
                </a:cubicBezTo>
                <a:cubicBezTo>
                  <a:pt x="1513095" y="74983"/>
                  <a:pt x="1517079" y="85451"/>
                  <a:pt x="1517257" y="99327"/>
                </a:cubicBezTo>
                <a:cubicBezTo>
                  <a:pt x="1517103" y="106081"/>
                  <a:pt x="1516023" y="114586"/>
                  <a:pt x="1514019" y="124841"/>
                </a:cubicBezTo>
                <a:cubicBezTo>
                  <a:pt x="1512015" y="135096"/>
                  <a:pt x="1510010" y="144981"/>
                  <a:pt x="1508005" y="154494"/>
                </a:cubicBezTo>
                <a:cubicBezTo>
                  <a:pt x="1506000" y="164008"/>
                  <a:pt x="1504918" y="171030"/>
                  <a:pt x="1504760" y="175560"/>
                </a:cubicBezTo>
                <a:cubicBezTo>
                  <a:pt x="1504811" y="180350"/>
                  <a:pt x="1506004" y="183653"/>
                  <a:pt x="1508341" y="185470"/>
                </a:cubicBezTo>
                <a:cubicBezTo>
                  <a:pt x="1510678" y="187287"/>
                  <a:pt x="1513853" y="188151"/>
                  <a:pt x="1517866" y="188062"/>
                </a:cubicBezTo>
                <a:cubicBezTo>
                  <a:pt x="1519746" y="188036"/>
                  <a:pt x="1521321" y="187935"/>
                  <a:pt x="1522591" y="187757"/>
                </a:cubicBezTo>
                <a:cubicBezTo>
                  <a:pt x="1523861" y="187579"/>
                  <a:pt x="1524521" y="187477"/>
                  <a:pt x="1524572" y="187452"/>
                </a:cubicBezTo>
                <a:lnTo>
                  <a:pt x="1519085" y="216371"/>
                </a:lnTo>
                <a:cubicBezTo>
                  <a:pt x="1519047" y="216409"/>
                  <a:pt x="1517676" y="216562"/>
                  <a:pt x="1514971" y="216828"/>
                </a:cubicBezTo>
                <a:cubicBezTo>
                  <a:pt x="1512266" y="217094"/>
                  <a:pt x="1508456" y="217246"/>
                  <a:pt x="1503542" y="217285"/>
                </a:cubicBezTo>
                <a:cubicBezTo>
                  <a:pt x="1497987" y="217431"/>
                  <a:pt x="1492281" y="216833"/>
                  <a:pt x="1486422" y="215492"/>
                </a:cubicBezTo>
                <a:cubicBezTo>
                  <a:pt x="1480563" y="214150"/>
                  <a:pt x="1475600" y="211184"/>
                  <a:pt x="1471535" y="206595"/>
                </a:cubicBezTo>
                <a:cubicBezTo>
                  <a:pt x="1467469" y="202006"/>
                  <a:pt x="1465349" y="194913"/>
                  <a:pt x="1465174" y="185318"/>
                </a:cubicBezTo>
                <a:cubicBezTo>
                  <a:pt x="1465321" y="179569"/>
                  <a:pt x="1466347" y="171788"/>
                  <a:pt x="1468253" y="161974"/>
                </a:cubicBezTo>
                <a:cubicBezTo>
                  <a:pt x="1470160" y="152160"/>
                  <a:pt x="1472067" y="142481"/>
                  <a:pt x="1473974" y="132937"/>
                </a:cubicBezTo>
                <a:cubicBezTo>
                  <a:pt x="1475882" y="123393"/>
                  <a:pt x="1476911" y="116152"/>
                  <a:pt x="1477061" y="111214"/>
                </a:cubicBezTo>
                <a:cubicBezTo>
                  <a:pt x="1477112" y="105372"/>
                  <a:pt x="1475563" y="100825"/>
                  <a:pt x="1472413" y="97574"/>
                </a:cubicBezTo>
                <a:cubicBezTo>
                  <a:pt x="1469263" y="94323"/>
                  <a:pt x="1464209" y="92672"/>
                  <a:pt x="1457249" y="92621"/>
                </a:cubicBezTo>
                <a:cubicBezTo>
                  <a:pt x="1443584" y="93085"/>
                  <a:pt x="1431824" y="98635"/>
                  <a:pt x="1421969" y="109271"/>
                </a:cubicBezTo>
                <a:cubicBezTo>
                  <a:pt x="1412113" y="119907"/>
                  <a:pt x="1405687" y="132849"/>
                  <a:pt x="1402690" y="148095"/>
                </a:cubicBezTo>
                <a:lnTo>
                  <a:pt x="1389279" y="216370"/>
                </a:lnTo>
                <a:lnTo>
                  <a:pt x="1350569" y="216370"/>
                </a:lnTo>
                <a:lnTo>
                  <a:pt x="1374039" y="96584"/>
                </a:lnTo>
                <a:cubicBezTo>
                  <a:pt x="1374363" y="94571"/>
                  <a:pt x="1374096" y="92958"/>
                  <a:pt x="1373239" y="91745"/>
                </a:cubicBezTo>
                <a:cubicBezTo>
                  <a:pt x="1372381" y="90532"/>
                  <a:pt x="1370819" y="89910"/>
                  <a:pt x="1368552" y="89878"/>
                </a:cubicBezTo>
                <a:lnTo>
                  <a:pt x="1351179" y="89878"/>
                </a:lnTo>
                <a:lnTo>
                  <a:pt x="1356665" y="60960"/>
                </a:lnTo>
                <a:lnTo>
                  <a:pt x="1397508" y="60960"/>
                </a:lnTo>
                <a:cubicBezTo>
                  <a:pt x="1403566" y="60979"/>
                  <a:pt x="1407986" y="62159"/>
                  <a:pt x="1410767" y="64499"/>
                </a:cubicBezTo>
                <a:cubicBezTo>
                  <a:pt x="1413548" y="66839"/>
                  <a:pt x="1414920" y="70225"/>
                  <a:pt x="1414882" y="74658"/>
                </a:cubicBezTo>
                <a:cubicBezTo>
                  <a:pt x="1414863" y="76541"/>
                  <a:pt x="1414520" y="79243"/>
                  <a:pt x="1413853" y="82763"/>
                </a:cubicBezTo>
                <a:cubicBezTo>
                  <a:pt x="1413187" y="86283"/>
                  <a:pt x="1412310" y="89366"/>
                  <a:pt x="1411224" y="92012"/>
                </a:cubicBezTo>
                <a:lnTo>
                  <a:pt x="1411834" y="92012"/>
                </a:lnTo>
                <a:cubicBezTo>
                  <a:pt x="1412761" y="89763"/>
                  <a:pt x="1415715" y="85906"/>
                  <a:pt x="1420696" y="80442"/>
                </a:cubicBezTo>
                <a:cubicBezTo>
                  <a:pt x="1425676" y="74979"/>
                  <a:pt x="1432604" y="69837"/>
                  <a:pt x="1441479" y="65016"/>
                </a:cubicBezTo>
                <a:cubicBezTo>
                  <a:pt x="1450353" y="60195"/>
                  <a:pt x="1461097" y="57624"/>
                  <a:pt x="1473708" y="57303"/>
                </a:cubicBezTo>
                <a:close/>
                <a:moveTo>
                  <a:pt x="1250276" y="57303"/>
                </a:moveTo>
                <a:cubicBezTo>
                  <a:pt x="1272154" y="57606"/>
                  <a:pt x="1289816" y="63925"/>
                  <a:pt x="1303263" y="76261"/>
                </a:cubicBezTo>
                <a:cubicBezTo>
                  <a:pt x="1316711" y="88597"/>
                  <a:pt x="1323627" y="105129"/>
                  <a:pt x="1324013" y="125858"/>
                </a:cubicBezTo>
                <a:cubicBezTo>
                  <a:pt x="1323732" y="144204"/>
                  <a:pt x="1318948" y="160428"/>
                  <a:pt x="1309662" y="174531"/>
                </a:cubicBezTo>
                <a:cubicBezTo>
                  <a:pt x="1300377" y="188634"/>
                  <a:pt x="1288279" y="199704"/>
                  <a:pt x="1273369" y="207742"/>
                </a:cubicBezTo>
                <a:cubicBezTo>
                  <a:pt x="1258459" y="215781"/>
                  <a:pt x="1242427" y="219876"/>
                  <a:pt x="1225272" y="220028"/>
                </a:cubicBezTo>
                <a:cubicBezTo>
                  <a:pt x="1203528" y="219750"/>
                  <a:pt x="1185904" y="213456"/>
                  <a:pt x="1172399" y="201145"/>
                </a:cubicBezTo>
                <a:cubicBezTo>
                  <a:pt x="1158894" y="188834"/>
                  <a:pt x="1151940" y="172175"/>
                  <a:pt x="1151535" y="151167"/>
                </a:cubicBezTo>
                <a:cubicBezTo>
                  <a:pt x="1151805" y="133017"/>
                  <a:pt x="1156544" y="116910"/>
                  <a:pt x="1165750" y="102844"/>
                </a:cubicBezTo>
                <a:cubicBezTo>
                  <a:pt x="1174957" y="88779"/>
                  <a:pt x="1187010" y="77713"/>
                  <a:pt x="1201909" y="69644"/>
                </a:cubicBezTo>
                <a:cubicBezTo>
                  <a:pt x="1216808" y="61576"/>
                  <a:pt x="1232930" y="57462"/>
                  <a:pt x="1250276" y="57303"/>
                </a:cubicBezTo>
                <a:close/>
                <a:moveTo>
                  <a:pt x="574701" y="57303"/>
                </a:moveTo>
                <a:cubicBezTo>
                  <a:pt x="585610" y="57328"/>
                  <a:pt x="594348" y="60322"/>
                  <a:pt x="600913" y="66285"/>
                </a:cubicBezTo>
                <a:cubicBezTo>
                  <a:pt x="607480" y="72247"/>
                  <a:pt x="611340" y="81026"/>
                  <a:pt x="612496" y="92621"/>
                </a:cubicBezTo>
                <a:lnTo>
                  <a:pt x="613106" y="92621"/>
                </a:lnTo>
                <a:cubicBezTo>
                  <a:pt x="619151" y="82625"/>
                  <a:pt x="627177" y="74302"/>
                  <a:pt x="637185" y="67655"/>
                </a:cubicBezTo>
                <a:cubicBezTo>
                  <a:pt x="647192" y="61007"/>
                  <a:pt x="658572" y="57556"/>
                  <a:pt x="671322" y="57303"/>
                </a:cubicBezTo>
                <a:cubicBezTo>
                  <a:pt x="684157" y="57334"/>
                  <a:pt x="694422" y="60925"/>
                  <a:pt x="702118" y="68074"/>
                </a:cubicBezTo>
                <a:cubicBezTo>
                  <a:pt x="709814" y="75224"/>
                  <a:pt x="713759" y="85743"/>
                  <a:pt x="713956" y="99632"/>
                </a:cubicBezTo>
                <a:cubicBezTo>
                  <a:pt x="713802" y="106094"/>
                  <a:pt x="712723" y="114437"/>
                  <a:pt x="710719" y="124660"/>
                </a:cubicBezTo>
                <a:cubicBezTo>
                  <a:pt x="708715" y="134884"/>
                  <a:pt x="706710" y="144787"/>
                  <a:pt x="704705" y="154370"/>
                </a:cubicBezTo>
                <a:cubicBezTo>
                  <a:pt x="702699" y="163953"/>
                  <a:pt x="701618" y="171017"/>
                  <a:pt x="701459" y="175560"/>
                </a:cubicBezTo>
                <a:cubicBezTo>
                  <a:pt x="701497" y="180350"/>
                  <a:pt x="702641" y="183653"/>
                  <a:pt x="704888" y="185470"/>
                </a:cubicBezTo>
                <a:cubicBezTo>
                  <a:pt x="707136" y="187287"/>
                  <a:pt x="710260" y="188151"/>
                  <a:pt x="714261" y="188062"/>
                </a:cubicBezTo>
                <a:cubicBezTo>
                  <a:pt x="716141" y="188036"/>
                  <a:pt x="717715" y="187935"/>
                  <a:pt x="718985" y="187757"/>
                </a:cubicBezTo>
                <a:cubicBezTo>
                  <a:pt x="720255" y="187579"/>
                  <a:pt x="720916" y="187477"/>
                  <a:pt x="720967" y="187452"/>
                </a:cubicBezTo>
                <a:lnTo>
                  <a:pt x="715480" y="216371"/>
                </a:lnTo>
                <a:cubicBezTo>
                  <a:pt x="715436" y="216409"/>
                  <a:pt x="714077" y="216562"/>
                  <a:pt x="711404" y="216828"/>
                </a:cubicBezTo>
                <a:cubicBezTo>
                  <a:pt x="708730" y="217094"/>
                  <a:pt x="705009" y="217246"/>
                  <a:pt x="700241" y="217285"/>
                </a:cubicBezTo>
                <a:cubicBezTo>
                  <a:pt x="694587" y="217431"/>
                  <a:pt x="688809" y="216833"/>
                  <a:pt x="682907" y="215492"/>
                </a:cubicBezTo>
                <a:cubicBezTo>
                  <a:pt x="677005" y="214150"/>
                  <a:pt x="672016" y="211184"/>
                  <a:pt x="667941" y="206595"/>
                </a:cubicBezTo>
                <a:cubicBezTo>
                  <a:pt x="663866" y="202006"/>
                  <a:pt x="661742" y="194913"/>
                  <a:pt x="661569" y="185318"/>
                </a:cubicBezTo>
                <a:cubicBezTo>
                  <a:pt x="661719" y="179743"/>
                  <a:pt x="662772" y="171954"/>
                  <a:pt x="664727" y="161952"/>
                </a:cubicBezTo>
                <a:cubicBezTo>
                  <a:pt x="666682" y="151949"/>
                  <a:pt x="668638" y="142082"/>
                  <a:pt x="670594" y="132350"/>
                </a:cubicBezTo>
                <a:cubicBezTo>
                  <a:pt x="672551" y="122618"/>
                  <a:pt x="673606" y="115369"/>
                  <a:pt x="673761" y="110604"/>
                </a:cubicBezTo>
                <a:cubicBezTo>
                  <a:pt x="673894" y="105055"/>
                  <a:pt x="672637" y="100686"/>
                  <a:pt x="669989" y="97498"/>
                </a:cubicBezTo>
                <a:cubicBezTo>
                  <a:pt x="667341" y="94310"/>
                  <a:pt x="662502" y="92685"/>
                  <a:pt x="655473" y="92621"/>
                </a:cubicBezTo>
                <a:cubicBezTo>
                  <a:pt x="647104" y="92781"/>
                  <a:pt x="639593" y="95475"/>
                  <a:pt x="632940" y="100704"/>
                </a:cubicBezTo>
                <a:cubicBezTo>
                  <a:pt x="626287" y="105933"/>
                  <a:pt x="620718" y="112736"/>
                  <a:pt x="616233" y="121114"/>
                </a:cubicBezTo>
                <a:cubicBezTo>
                  <a:pt x="611747" y="129493"/>
                  <a:pt x="608571" y="138486"/>
                  <a:pt x="606705" y="148095"/>
                </a:cubicBezTo>
                <a:lnTo>
                  <a:pt x="593598" y="216370"/>
                </a:lnTo>
                <a:lnTo>
                  <a:pt x="554889" y="216370"/>
                </a:lnTo>
                <a:lnTo>
                  <a:pt x="572872" y="123711"/>
                </a:lnTo>
                <a:cubicBezTo>
                  <a:pt x="573348" y="121114"/>
                  <a:pt x="573767" y="118612"/>
                  <a:pt x="574129" y="116205"/>
                </a:cubicBezTo>
                <a:cubicBezTo>
                  <a:pt x="574491" y="113799"/>
                  <a:pt x="574682" y="111525"/>
                  <a:pt x="574701" y="109385"/>
                </a:cubicBezTo>
                <a:cubicBezTo>
                  <a:pt x="574821" y="104420"/>
                  <a:pt x="573589" y="100406"/>
                  <a:pt x="571005" y="97346"/>
                </a:cubicBezTo>
                <a:cubicBezTo>
                  <a:pt x="568421" y="94285"/>
                  <a:pt x="563760" y="92710"/>
                  <a:pt x="557022" y="92621"/>
                </a:cubicBezTo>
                <a:cubicBezTo>
                  <a:pt x="548155" y="92808"/>
                  <a:pt x="540286" y="95686"/>
                  <a:pt x="533417" y="101257"/>
                </a:cubicBezTo>
                <a:cubicBezTo>
                  <a:pt x="526548" y="106828"/>
                  <a:pt x="520847" y="113974"/>
                  <a:pt x="516315" y="122695"/>
                </a:cubicBezTo>
                <a:cubicBezTo>
                  <a:pt x="511782" y="131416"/>
                  <a:pt x="508587" y="140593"/>
                  <a:pt x="506730" y="150228"/>
                </a:cubicBezTo>
                <a:lnTo>
                  <a:pt x="493929" y="216370"/>
                </a:lnTo>
                <a:lnTo>
                  <a:pt x="455219" y="216370"/>
                </a:lnTo>
                <a:lnTo>
                  <a:pt x="478689" y="96279"/>
                </a:lnTo>
                <a:cubicBezTo>
                  <a:pt x="479012" y="94279"/>
                  <a:pt x="478746" y="92717"/>
                  <a:pt x="477889" y="91593"/>
                </a:cubicBezTo>
                <a:cubicBezTo>
                  <a:pt x="477031" y="90469"/>
                  <a:pt x="475469" y="89897"/>
                  <a:pt x="473202" y="89878"/>
                </a:cubicBezTo>
                <a:lnTo>
                  <a:pt x="455829" y="89878"/>
                </a:lnTo>
                <a:lnTo>
                  <a:pt x="461315" y="60960"/>
                </a:lnTo>
                <a:lnTo>
                  <a:pt x="502158" y="60960"/>
                </a:lnTo>
                <a:cubicBezTo>
                  <a:pt x="508349" y="61005"/>
                  <a:pt x="512807" y="62209"/>
                  <a:pt x="515531" y="64575"/>
                </a:cubicBezTo>
                <a:cubicBezTo>
                  <a:pt x="518255" y="66940"/>
                  <a:pt x="519589" y="70200"/>
                  <a:pt x="519532" y="74354"/>
                </a:cubicBezTo>
                <a:cubicBezTo>
                  <a:pt x="519494" y="76383"/>
                  <a:pt x="519113" y="79173"/>
                  <a:pt x="518389" y="82725"/>
                </a:cubicBezTo>
                <a:cubicBezTo>
                  <a:pt x="517665" y="86277"/>
                  <a:pt x="516827" y="89373"/>
                  <a:pt x="515874" y="92012"/>
                </a:cubicBezTo>
                <a:lnTo>
                  <a:pt x="516484" y="92012"/>
                </a:lnTo>
                <a:cubicBezTo>
                  <a:pt x="517993" y="88996"/>
                  <a:pt x="521443" y="84778"/>
                  <a:pt x="526836" y="79360"/>
                </a:cubicBezTo>
                <a:cubicBezTo>
                  <a:pt x="532228" y="73941"/>
                  <a:pt x="539043" y="68980"/>
                  <a:pt x="547280" y="64475"/>
                </a:cubicBezTo>
                <a:cubicBezTo>
                  <a:pt x="555517" y="59970"/>
                  <a:pt x="564657" y="57579"/>
                  <a:pt x="574701" y="57303"/>
                </a:cubicBezTo>
                <a:close/>
                <a:moveTo>
                  <a:pt x="309269" y="38976"/>
                </a:moveTo>
                <a:cubicBezTo>
                  <a:pt x="309193" y="39186"/>
                  <a:pt x="308050" y="40978"/>
                  <a:pt x="305841" y="44351"/>
                </a:cubicBezTo>
                <a:cubicBezTo>
                  <a:pt x="303632" y="47725"/>
                  <a:pt x="300813" y="51422"/>
                  <a:pt x="297385" y="55443"/>
                </a:cubicBezTo>
                <a:lnTo>
                  <a:pt x="231867" y="129235"/>
                </a:lnTo>
                <a:lnTo>
                  <a:pt x="231867" y="129845"/>
                </a:lnTo>
                <a:lnTo>
                  <a:pt x="290680" y="129845"/>
                </a:lnTo>
                <a:lnTo>
                  <a:pt x="305003" y="57578"/>
                </a:lnTo>
                <a:cubicBezTo>
                  <a:pt x="305752" y="53334"/>
                  <a:pt x="306768" y="49243"/>
                  <a:pt x="308050" y="45304"/>
                </a:cubicBezTo>
                <a:cubicBezTo>
                  <a:pt x="309333" y="41365"/>
                  <a:pt x="310044" y="39256"/>
                  <a:pt x="310183" y="38976"/>
                </a:cubicBezTo>
                <a:close/>
                <a:moveTo>
                  <a:pt x="3196257" y="18593"/>
                </a:moveTo>
                <a:lnTo>
                  <a:pt x="3233433" y="18593"/>
                </a:lnTo>
                <a:lnTo>
                  <a:pt x="3225203" y="60960"/>
                </a:lnTo>
                <a:lnTo>
                  <a:pt x="3260865" y="60960"/>
                </a:lnTo>
                <a:lnTo>
                  <a:pt x="3255379" y="89878"/>
                </a:lnTo>
                <a:lnTo>
                  <a:pt x="3219717" y="89878"/>
                </a:lnTo>
                <a:lnTo>
                  <a:pt x="3207220" y="155131"/>
                </a:lnTo>
                <a:cubicBezTo>
                  <a:pt x="3206915" y="157011"/>
                  <a:pt x="3206687" y="158892"/>
                  <a:pt x="3206534" y="160772"/>
                </a:cubicBezTo>
                <a:cubicBezTo>
                  <a:pt x="3206382" y="162652"/>
                  <a:pt x="3206306" y="164228"/>
                  <a:pt x="3206306" y="165498"/>
                </a:cubicBezTo>
                <a:cubicBezTo>
                  <a:pt x="3206617" y="174246"/>
                  <a:pt x="3209271" y="180001"/>
                  <a:pt x="3214269" y="182764"/>
                </a:cubicBezTo>
                <a:cubicBezTo>
                  <a:pt x="3219266" y="185528"/>
                  <a:pt x="3224740" y="186786"/>
                  <a:pt x="3230690" y="186538"/>
                </a:cubicBezTo>
                <a:cubicBezTo>
                  <a:pt x="3233179" y="186512"/>
                  <a:pt x="3235211" y="186411"/>
                  <a:pt x="3236786" y="186233"/>
                </a:cubicBezTo>
                <a:cubicBezTo>
                  <a:pt x="3238361" y="186055"/>
                  <a:pt x="3239173" y="185953"/>
                  <a:pt x="3239224" y="185928"/>
                </a:cubicBezTo>
                <a:lnTo>
                  <a:pt x="3233128" y="216981"/>
                </a:lnTo>
                <a:cubicBezTo>
                  <a:pt x="3232982" y="217019"/>
                  <a:pt x="3231750" y="217171"/>
                  <a:pt x="3229433" y="217437"/>
                </a:cubicBezTo>
                <a:cubicBezTo>
                  <a:pt x="3227115" y="217704"/>
                  <a:pt x="3224588" y="217856"/>
                  <a:pt x="3221850" y="217894"/>
                </a:cubicBezTo>
                <a:cubicBezTo>
                  <a:pt x="3212346" y="217983"/>
                  <a:pt x="3203429" y="216588"/>
                  <a:pt x="3195100" y="213710"/>
                </a:cubicBezTo>
                <a:cubicBezTo>
                  <a:pt x="3186771" y="210832"/>
                  <a:pt x="3179999" y="205940"/>
                  <a:pt x="3174784" y="199034"/>
                </a:cubicBezTo>
                <a:cubicBezTo>
                  <a:pt x="3169570" y="192129"/>
                  <a:pt x="3166881" y="182678"/>
                  <a:pt x="3166720" y="170682"/>
                </a:cubicBezTo>
                <a:cubicBezTo>
                  <a:pt x="3166726" y="168541"/>
                  <a:pt x="3166866" y="166267"/>
                  <a:pt x="3167139" y="163859"/>
                </a:cubicBezTo>
                <a:cubicBezTo>
                  <a:pt x="3167411" y="161452"/>
                  <a:pt x="3167779" y="158949"/>
                  <a:pt x="3168242" y="156351"/>
                </a:cubicBezTo>
                <a:lnTo>
                  <a:pt x="3181336" y="89878"/>
                </a:lnTo>
                <a:lnTo>
                  <a:pt x="3157271" y="89878"/>
                </a:lnTo>
                <a:lnTo>
                  <a:pt x="3163062" y="60960"/>
                </a:lnTo>
                <a:lnTo>
                  <a:pt x="3188035" y="60960"/>
                </a:lnTo>
                <a:close/>
                <a:moveTo>
                  <a:pt x="3072984" y="0"/>
                </a:moveTo>
                <a:lnTo>
                  <a:pt x="3135440" y="0"/>
                </a:lnTo>
                <a:lnTo>
                  <a:pt x="3104045" y="163367"/>
                </a:lnTo>
                <a:cubicBezTo>
                  <a:pt x="3103582" y="165400"/>
                  <a:pt x="3103213" y="167432"/>
                  <a:pt x="3102940" y="169465"/>
                </a:cubicBezTo>
                <a:cubicBezTo>
                  <a:pt x="3102667" y="171497"/>
                  <a:pt x="3102528" y="173225"/>
                  <a:pt x="3102521" y="174648"/>
                </a:cubicBezTo>
                <a:cubicBezTo>
                  <a:pt x="3102572" y="179265"/>
                  <a:pt x="3103766" y="182378"/>
                  <a:pt x="3106103" y="183985"/>
                </a:cubicBezTo>
                <a:cubicBezTo>
                  <a:pt x="3108440" y="185591"/>
                  <a:pt x="3111614" y="186341"/>
                  <a:pt x="3115628" y="186233"/>
                </a:cubicBezTo>
                <a:cubicBezTo>
                  <a:pt x="3117787" y="186220"/>
                  <a:pt x="3119489" y="186169"/>
                  <a:pt x="3120733" y="186081"/>
                </a:cubicBezTo>
                <a:cubicBezTo>
                  <a:pt x="3121978" y="185992"/>
                  <a:pt x="3122613" y="185941"/>
                  <a:pt x="3122638" y="185928"/>
                </a:cubicBezTo>
                <a:lnTo>
                  <a:pt x="3116542" y="216676"/>
                </a:lnTo>
                <a:cubicBezTo>
                  <a:pt x="3116421" y="216714"/>
                  <a:pt x="3115063" y="216866"/>
                  <a:pt x="3112465" y="217133"/>
                </a:cubicBezTo>
                <a:cubicBezTo>
                  <a:pt x="3109868" y="217399"/>
                  <a:pt x="3106757" y="217551"/>
                  <a:pt x="3103131" y="217589"/>
                </a:cubicBezTo>
                <a:cubicBezTo>
                  <a:pt x="3096783" y="217723"/>
                  <a:pt x="3090531" y="216982"/>
                  <a:pt x="3084375" y="215368"/>
                </a:cubicBezTo>
                <a:cubicBezTo>
                  <a:pt x="3078219" y="213754"/>
                  <a:pt x="3073095" y="210465"/>
                  <a:pt x="3069003" y="205501"/>
                </a:cubicBezTo>
                <a:cubicBezTo>
                  <a:pt x="3064911" y="200537"/>
                  <a:pt x="3062787" y="193098"/>
                  <a:pt x="3062631" y="183184"/>
                </a:cubicBezTo>
                <a:cubicBezTo>
                  <a:pt x="3062631" y="180891"/>
                  <a:pt x="3062783" y="178389"/>
                  <a:pt x="3063087" y="175677"/>
                </a:cubicBezTo>
                <a:cubicBezTo>
                  <a:pt x="3063392" y="172965"/>
                  <a:pt x="3063849" y="170081"/>
                  <a:pt x="3064458" y="167026"/>
                </a:cubicBezTo>
                <a:lnTo>
                  <a:pt x="3091254" y="28918"/>
                </a:lnTo>
                <a:lnTo>
                  <a:pt x="3067198" y="28918"/>
                </a:lnTo>
                <a:close/>
                <a:moveTo>
                  <a:pt x="2767927" y="0"/>
                </a:moveTo>
                <a:lnTo>
                  <a:pt x="2830411" y="0"/>
                </a:lnTo>
                <a:lnTo>
                  <a:pt x="2798407" y="166108"/>
                </a:lnTo>
                <a:cubicBezTo>
                  <a:pt x="2798089" y="167664"/>
                  <a:pt x="2797810" y="169278"/>
                  <a:pt x="2797569" y="170948"/>
                </a:cubicBezTo>
                <a:cubicBezTo>
                  <a:pt x="2797328" y="172619"/>
                  <a:pt x="2797201" y="174156"/>
                  <a:pt x="2797188" y="175560"/>
                </a:cubicBezTo>
                <a:cubicBezTo>
                  <a:pt x="2797239" y="180217"/>
                  <a:pt x="2798432" y="183482"/>
                  <a:pt x="2800769" y="185355"/>
                </a:cubicBezTo>
                <a:cubicBezTo>
                  <a:pt x="2803106" y="187229"/>
                  <a:pt x="2806281" y="188131"/>
                  <a:pt x="2810294" y="188061"/>
                </a:cubicBezTo>
                <a:cubicBezTo>
                  <a:pt x="2812174" y="188036"/>
                  <a:pt x="2813749" y="187934"/>
                  <a:pt x="2815019" y="187757"/>
                </a:cubicBezTo>
                <a:cubicBezTo>
                  <a:pt x="2816289" y="187579"/>
                  <a:pt x="2816949" y="187478"/>
                  <a:pt x="2817000" y="187452"/>
                </a:cubicBezTo>
                <a:lnTo>
                  <a:pt x="2811209" y="216371"/>
                </a:lnTo>
                <a:cubicBezTo>
                  <a:pt x="2811107" y="216409"/>
                  <a:pt x="2809710" y="216562"/>
                  <a:pt x="2807018" y="216828"/>
                </a:cubicBezTo>
                <a:cubicBezTo>
                  <a:pt x="2804325" y="217094"/>
                  <a:pt x="2800947" y="217246"/>
                  <a:pt x="2796883" y="217285"/>
                </a:cubicBezTo>
                <a:cubicBezTo>
                  <a:pt x="2786615" y="217545"/>
                  <a:pt x="2778043" y="215883"/>
                  <a:pt x="2771166" y="212300"/>
                </a:cubicBezTo>
                <a:cubicBezTo>
                  <a:pt x="2764289" y="208717"/>
                  <a:pt x="2760364" y="201652"/>
                  <a:pt x="2759393" y="191106"/>
                </a:cubicBezTo>
                <a:lnTo>
                  <a:pt x="2758783" y="191106"/>
                </a:lnTo>
                <a:cubicBezTo>
                  <a:pt x="2753259" y="199370"/>
                  <a:pt x="2745867" y="206207"/>
                  <a:pt x="2736609" y="211617"/>
                </a:cubicBezTo>
                <a:cubicBezTo>
                  <a:pt x="2727351" y="217028"/>
                  <a:pt x="2717368" y="219831"/>
                  <a:pt x="2706662" y="220028"/>
                </a:cubicBezTo>
                <a:cubicBezTo>
                  <a:pt x="2687672" y="219800"/>
                  <a:pt x="2673101" y="213938"/>
                  <a:pt x="2662949" y="202440"/>
                </a:cubicBezTo>
                <a:cubicBezTo>
                  <a:pt x="2652797" y="190942"/>
                  <a:pt x="2647670" y="175172"/>
                  <a:pt x="2647569" y="155131"/>
                </a:cubicBezTo>
                <a:cubicBezTo>
                  <a:pt x="2647793" y="135588"/>
                  <a:pt x="2651879" y="118506"/>
                  <a:pt x="2659830" y="103883"/>
                </a:cubicBezTo>
                <a:cubicBezTo>
                  <a:pt x="2667781" y="89261"/>
                  <a:pt x="2678255" y="77874"/>
                  <a:pt x="2691251" y="69723"/>
                </a:cubicBezTo>
                <a:cubicBezTo>
                  <a:pt x="2704248" y="61572"/>
                  <a:pt x="2718428" y="57432"/>
                  <a:pt x="2733790" y="57303"/>
                </a:cubicBezTo>
                <a:cubicBezTo>
                  <a:pt x="2742406" y="57220"/>
                  <a:pt x="2750623" y="58907"/>
                  <a:pt x="2758440" y="62364"/>
                </a:cubicBezTo>
                <a:cubicBezTo>
                  <a:pt x="2766257" y="65821"/>
                  <a:pt x="2772264" y="71542"/>
                  <a:pt x="2776462" y="79527"/>
                </a:cubicBezTo>
                <a:lnTo>
                  <a:pt x="2777071" y="79527"/>
                </a:lnTo>
                <a:cubicBezTo>
                  <a:pt x="2777065" y="79420"/>
                  <a:pt x="2777153" y="78417"/>
                  <a:pt x="2777338" y="76521"/>
                </a:cubicBezTo>
                <a:cubicBezTo>
                  <a:pt x="2777522" y="74625"/>
                  <a:pt x="2777839" y="72481"/>
                  <a:pt x="2778290" y="70089"/>
                </a:cubicBezTo>
                <a:lnTo>
                  <a:pt x="2786215" y="28918"/>
                </a:lnTo>
                <a:lnTo>
                  <a:pt x="2762136" y="28918"/>
                </a:lnTo>
                <a:close/>
                <a:moveTo>
                  <a:pt x="1096118" y="0"/>
                </a:moveTo>
                <a:lnTo>
                  <a:pt x="1135114" y="0"/>
                </a:lnTo>
                <a:lnTo>
                  <a:pt x="1128411" y="34404"/>
                </a:lnTo>
                <a:lnTo>
                  <a:pt x="1089415" y="34404"/>
                </a:lnTo>
                <a:close/>
                <a:moveTo>
                  <a:pt x="967959" y="0"/>
                </a:moveTo>
                <a:lnTo>
                  <a:pt x="1030415" y="0"/>
                </a:lnTo>
                <a:lnTo>
                  <a:pt x="999020" y="163367"/>
                </a:lnTo>
                <a:cubicBezTo>
                  <a:pt x="998557" y="165400"/>
                  <a:pt x="998189" y="167432"/>
                  <a:pt x="997916" y="169465"/>
                </a:cubicBezTo>
                <a:cubicBezTo>
                  <a:pt x="997642" y="171497"/>
                  <a:pt x="997503" y="173225"/>
                  <a:pt x="997496" y="174648"/>
                </a:cubicBezTo>
                <a:cubicBezTo>
                  <a:pt x="997547" y="179265"/>
                  <a:pt x="998741" y="182378"/>
                  <a:pt x="1001078" y="183985"/>
                </a:cubicBezTo>
                <a:cubicBezTo>
                  <a:pt x="1003415" y="185591"/>
                  <a:pt x="1006590" y="186341"/>
                  <a:pt x="1010603" y="186233"/>
                </a:cubicBezTo>
                <a:cubicBezTo>
                  <a:pt x="1012762" y="186220"/>
                  <a:pt x="1014464" y="186169"/>
                  <a:pt x="1015708" y="186081"/>
                </a:cubicBezTo>
                <a:cubicBezTo>
                  <a:pt x="1016953" y="185992"/>
                  <a:pt x="1017588" y="185941"/>
                  <a:pt x="1017613" y="185928"/>
                </a:cubicBezTo>
                <a:lnTo>
                  <a:pt x="1011517" y="216676"/>
                </a:lnTo>
                <a:cubicBezTo>
                  <a:pt x="1011397" y="216714"/>
                  <a:pt x="1010038" y="216866"/>
                  <a:pt x="1007441" y="217133"/>
                </a:cubicBezTo>
                <a:cubicBezTo>
                  <a:pt x="1004843" y="217399"/>
                  <a:pt x="1001732" y="217551"/>
                  <a:pt x="998106" y="217589"/>
                </a:cubicBezTo>
                <a:cubicBezTo>
                  <a:pt x="991758" y="217723"/>
                  <a:pt x="985506" y="216982"/>
                  <a:pt x="979350" y="215368"/>
                </a:cubicBezTo>
                <a:cubicBezTo>
                  <a:pt x="973194" y="213754"/>
                  <a:pt x="968070" y="210465"/>
                  <a:pt x="963978" y="205501"/>
                </a:cubicBezTo>
                <a:cubicBezTo>
                  <a:pt x="959886" y="200537"/>
                  <a:pt x="957762" y="193098"/>
                  <a:pt x="957606" y="183184"/>
                </a:cubicBezTo>
                <a:cubicBezTo>
                  <a:pt x="957606" y="180891"/>
                  <a:pt x="957758" y="178389"/>
                  <a:pt x="958062" y="175677"/>
                </a:cubicBezTo>
                <a:cubicBezTo>
                  <a:pt x="958367" y="172965"/>
                  <a:pt x="958824" y="170081"/>
                  <a:pt x="959433" y="167026"/>
                </a:cubicBezTo>
                <a:lnTo>
                  <a:pt x="986229" y="28918"/>
                </a:lnTo>
                <a:lnTo>
                  <a:pt x="962173" y="28918"/>
                </a:lnTo>
                <a:close/>
                <a:moveTo>
                  <a:pt x="872709" y="0"/>
                </a:moveTo>
                <a:lnTo>
                  <a:pt x="935165" y="0"/>
                </a:lnTo>
                <a:lnTo>
                  <a:pt x="903770" y="163367"/>
                </a:lnTo>
                <a:cubicBezTo>
                  <a:pt x="903307" y="165400"/>
                  <a:pt x="902938" y="167432"/>
                  <a:pt x="902665" y="169465"/>
                </a:cubicBezTo>
                <a:cubicBezTo>
                  <a:pt x="902392" y="171497"/>
                  <a:pt x="902253" y="173225"/>
                  <a:pt x="902246" y="174648"/>
                </a:cubicBezTo>
                <a:cubicBezTo>
                  <a:pt x="902297" y="179265"/>
                  <a:pt x="903491" y="182378"/>
                  <a:pt x="905828" y="183985"/>
                </a:cubicBezTo>
                <a:cubicBezTo>
                  <a:pt x="908164" y="185591"/>
                  <a:pt x="911339" y="186341"/>
                  <a:pt x="915353" y="186233"/>
                </a:cubicBezTo>
                <a:cubicBezTo>
                  <a:pt x="917512" y="186220"/>
                  <a:pt x="919214" y="186169"/>
                  <a:pt x="920458" y="186081"/>
                </a:cubicBezTo>
                <a:cubicBezTo>
                  <a:pt x="921703" y="185992"/>
                  <a:pt x="922338" y="185941"/>
                  <a:pt x="922363" y="185928"/>
                </a:cubicBezTo>
                <a:lnTo>
                  <a:pt x="916267" y="216676"/>
                </a:lnTo>
                <a:cubicBezTo>
                  <a:pt x="916146" y="216714"/>
                  <a:pt x="914788" y="216866"/>
                  <a:pt x="912190" y="217133"/>
                </a:cubicBezTo>
                <a:cubicBezTo>
                  <a:pt x="909593" y="217399"/>
                  <a:pt x="906482" y="217551"/>
                  <a:pt x="902856" y="217589"/>
                </a:cubicBezTo>
                <a:cubicBezTo>
                  <a:pt x="896508" y="217723"/>
                  <a:pt x="890256" y="216982"/>
                  <a:pt x="884100" y="215368"/>
                </a:cubicBezTo>
                <a:cubicBezTo>
                  <a:pt x="877944" y="213754"/>
                  <a:pt x="872820" y="210465"/>
                  <a:pt x="868728" y="205501"/>
                </a:cubicBezTo>
                <a:cubicBezTo>
                  <a:pt x="864636" y="200537"/>
                  <a:pt x="862512" y="193098"/>
                  <a:pt x="862356" y="183184"/>
                </a:cubicBezTo>
                <a:cubicBezTo>
                  <a:pt x="862356" y="180891"/>
                  <a:pt x="862508" y="178389"/>
                  <a:pt x="862812" y="175677"/>
                </a:cubicBezTo>
                <a:cubicBezTo>
                  <a:pt x="863117" y="172965"/>
                  <a:pt x="863574" y="170081"/>
                  <a:pt x="864183" y="167026"/>
                </a:cubicBezTo>
                <a:lnTo>
                  <a:pt x="890979" y="28918"/>
                </a:lnTo>
                <a:lnTo>
                  <a:pt x="866923" y="28918"/>
                </a:lnTo>
                <a:close/>
                <a:moveTo>
                  <a:pt x="800842" y="0"/>
                </a:moveTo>
                <a:lnTo>
                  <a:pt x="839839" y="0"/>
                </a:lnTo>
                <a:lnTo>
                  <a:pt x="833136" y="34404"/>
                </a:lnTo>
                <a:lnTo>
                  <a:pt x="794140" y="34404"/>
                </a:lnTo>
                <a:close/>
                <a:moveTo>
                  <a:pt x="307136" y="0"/>
                </a:moveTo>
                <a:lnTo>
                  <a:pt x="354675" y="0"/>
                </a:lnTo>
                <a:lnTo>
                  <a:pt x="329687" y="129845"/>
                </a:lnTo>
                <a:lnTo>
                  <a:pt x="357417" y="129845"/>
                </a:lnTo>
                <a:lnTo>
                  <a:pt x="351627" y="160592"/>
                </a:lnTo>
                <a:lnTo>
                  <a:pt x="323592" y="160592"/>
                </a:lnTo>
                <a:lnTo>
                  <a:pt x="312621" y="216370"/>
                </a:lnTo>
                <a:lnTo>
                  <a:pt x="273920" y="216370"/>
                </a:lnTo>
                <a:lnTo>
                  <a:pt x="284890" y="160592"/>
                </a:lnTo>
                <a:lnTo>
                  <a:pt x="184023" y="160592"/>
                </a:lnTo>
                <a:lnTo>
                  <a:pt x="188290" y="136542"/>
                </a:lnTo>
                <a:close/>
                <a:moveTo>
                  <a:pt x="44806" y="0"/>
                </a:moveTo>
                <a:lnTo>
                  <a:pt x="181014" y="0"/>
                </a:lnTo>
                <a:lnTo>
                  <a:pt x="175832" y="27704"/>
                </a:lnTo>
                <a:lnTo>
                  <a:pt x="113081" y="90808"/>
                </a:lnTo>
                <a:cubicBezTo>
                  <a:pt x="119874" y="92168"/>
                  <a:pt x="126728" y="94731"/>
                  <a:pt x="133644" y="98497"/>
                </a:cubicBezTo>
                <a:cubicBezTo>
                  <a:pt x="140560" y="102263"/>
                  <a:pt x="146377" y="107604"/>
                  <a:pt x="151093" y="114520"/>
                </a:cubicBezTo>
                <a:cubicBezTo>
                  <a:pt x="155810" y="121436"/>
                  <a:pt x="158265" y="130300"/>
                  <a:pt x="158458" y="141112"/>
                </a:cubicBezTo>
                <a:cubicBezTo>
                  <a:pt x="158357" y="154563"/>
                  <a:pt x="154668" y="167255"/>
                  <a:pt x="147392" y="179186"/>
                </a:cubicBezTo>
                <a:cubicBezTo>
                  <a:pt x="140116" y="191118"/>
                  <a:pt x="129861" y="200848"/>
                  <a:pt x="116625" y="208376"/>
                </a:cubicBezTo>
                <a:cubicBezTo>
                  <a:pt x="103389" y="215903"/>
                  <a:pt x="87780" y="219787"/>
                  <a:pt x="69799" y="220028"/>
                </a:cubicBezTo>
                <a:cubicBezTo>
                  <a:pt x="54947" y="219678"/>
                  <a:pt x="42454" y="217231"/>
                  <a:pt x="32320" y="212687"/>
                </a:cubicBezTo>
                <a:cubicBezTo>
                  <a:pt x="22187" y="208142"/>
                  <a:pt x="14525" y="203598"/>
                  <a:pt x="9336" y="199053"/>
                </a:cubicBezTo>
                <a:cubicBezTo>
                  <a:pt x="4147" y="194509"/>
                  <a:pt x="1543" y="192062"/>
                  <a:pt x="1524" y="191712"/>
                </a:cubicBezTo>
                <a:lnTo>
                  <a:pt x="23470" y="164587"/>
                </a:lnTo>
                <a:cubicBezTo>
                  <a:pt x="23526" y="164839"/>
                  <a:pt x="25479" y="166605"/>
                  <a:pt x="29329" y="169883"/>
                </a:cubicBezTo>
                <a:cubicBezTo>
                  <a:pt x="33178" y="173161"/>
                  <a:pt x="38586" y="176440"/>
                  <a:pt x="45551" y="179718"/>
                </a:cubicBezTo>
                <a:cubicBezTo>
                  <a:pt x="52516" y="182996"/>
                  <a:pt x="60701" y="184762"/>
                  <a:pt x="70104" y="185014"/>
                </a:cubicBezTo>
                <a:cubicBezTo>
                  <a:pt x="83408" y="184734"/>
                  <a:pt x="94520" y="180796"/>
                  <a:pt x="103442" y="173200"/>
                </a:cubicBezTo>
                <a:cubicBezTo>
                  <a:pt x="112364" y="165603"/>
                  <a:pt x="116999" y="156025"/>
                  <a:pt x="117348" y="144465"/>
                </a:cubicBezTo>
                <a:cubicBezTo>
                  <a:pt x="117158" y="135561"/>
                  <a:pt x="113729" y="128676"/>
                  <a:pt x="107061" y="123810"/>
                </a:cubicBezTo>
                <a:cubicBezTo>
                  <a:pt x="100394" y="118945"/>
                  <a:pt x="91631" y="116481"/>
                  <a:pt x="80772" y="116417"/>
                </a:cubicBezTo>
                <a:cubicBezTo>
                  <a:pt x="77718" y="116455"/>
                  <a:pt x="74911" y="116608"/>
                  <a:pt x="72352" y="116874"/>
                </a:cubicBezTo>
                <a:cubicBezTo>
                  <a:pt x="69793" y="117141"/>
                  <a:pt x="68434" y="117294"/>
                  <a:pt x="68275" y="117332"/>
                </a:cubicBezTo>
                <a:lnTo>
                  <a:pt x="63094" y="98125"/>
                </a:lnTo>
                <a:lnTo>
                  <a:pt x="120394" y="39589"/>
                </a:lnTo>
                <a:cubicBezTo>
                  <a:pt x="122811" y="37258"/>
                  <a:pt x="125056" y="35365"/>
                  <a:pt x="127131" y="33910"/>
                </a:cubicBezTo>
                <a:cubicBezTo>
                  <a:pt x="129205" y="32456"/>
                  <a:pt x="130309" y="31706"/>
                  <a:pt x="130443" y="31662"/>
                </a:cubicBezTo>
                <a:lnTo>
                  <a:pt x="130443" y="31053"/>
                </a:lnTo>
                <a:cubicBezTo>
                  <a:pt x="130246" y="31091"/>
                  <a:pt x="128812" y="31243"/>
                  <a:pt x="126141" y="31509"/>
                </a:cubicBezTo>
                <a:cubicBezTo>
                  <a:pt x="123470" y="31776"/>
                  <a:pt x="120742" y="31928"/>
                  <a:pt x="117957" y="31966"/>
                </a:cubicBezTo>
                <a:lnTo>
                  <a:pt x="72848" y="31966"/>
                </a:lnTo>
                <a:lnTo>
                  <a:pt x="67666" y="57576"/>
                </a:lnTo>
                <a:lnTo>
                  <a:pt x="33528" y="57576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 hidden="1"/>
          <p:cNvSpPr/>
          <p:nvPr/>
        </p:nvSpPr>
        <p:spPr>
          <a:xfrm>
            <a:off x="1015015" y="-1200329"/>
            <a:ext cx="3925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5778AE"/>
                </a:solidFill>
                <a:latin typeface="Museo Slab 700"/>
                <a:ea typeface="Calibri" panose="020F0502020204030204" pitchFamily="34" charset="0"/>
                <a:cs typeface="Calibri" panose="020F0502020204030204" pitchFamily="34" charset="0"/>
              </a:rPr>
              <a:t>34 million more adults are at risk of developing diabetes than 2015</a:t>
            </a:r>
            <a:endParaRPr lang="fr-BE" b="1" dirty="0">
              <a:solidFill>
                <a:srgbClr val="5778AE"/>
              </a:solidFill>
              <a:latin typeface="Museo Slab 700"/>
            </a:endParaRPr>
          </a:p>
        </p:txBody>
      </p:sp>
      <p:sp>
        <p:nvSpPr>
          <p:cNvPr id="30" name="Text To Outline"/>
          <p:cNvSpPr/>
          <p:nvPr/>
        </p:nvSpPr>
        <p:spPr>
          <a:xfrm>
            <a:off x="1796638" y="4968967"/>
            <a:ext cx="3535033" cy="957111"/>
          </a:xfrm>
          <a:custGeom>
            <a:avLst/>
            <a:gdLst/>
            <a:ahLst/>
            <a:cxnLst/>
            <a:rect l="l" t="t" r="r" b="b"/>
            <a:pathLst>
              <a:path w="3535033" h="957111">
                <a:moveTo>
                  <a:pt x="1754575" y="880910"/>
                </a:moveTo>
                <a:cubicBezTo>
                  <a:pt x="1748280" y="880782"/>
                  <a:pt x="1740573" y="881377"/>
                  <a:pt x="1731454" y="882695"/>
                </a:cubicBezTo>
                <a:cubicBezTo>
                  <a:pt x="1722335" y="884013"/>
                  <a:pt x="1714199" y="886822"/>
                  <a:pt x="1707046" y="891123"/>
                </a:cubicBezTo>
                <a:cubicBezTo>
                  <a:pt x="1699892" y="895424"/>
                  <a:pt x="1696116" y="901984"/>
                  <a:pt x="1695717" y="910804"/>
                </a:cubicBezTo>
                <a:cubicBezTo>
                  <a:pt x="1695679" y="916079"/>
                  <a:pt x="1697204" y="920324"/>
                  <a:pt x="1700291" y="923540"/>
                </a:cubicBezTo>
                <a:cubicBezTo>
                  <a:pt x="1703379" y="926755"/>
                  <a:pt x="1708259" y="928408"/>
                  <a:pt x="1714930" y="928497"/>
                </a:cubicBezTo>
                <a:cubicBezTo>
                  <a:pt x="1722021" y="928320"/>
                  <a:pt x="1728678" y="926030"/>
                  <a:pt x="1734899" y="921627"/>
                </a:cubicBezTo>
                <a:cubicBezTo>
                  <a:pt x="1741121" y="917225"/>
                  <a:pt x="1746444" y="911772"/>
                  <a:pt x="1750870" y="905268"/>
                </a:cubicBezTo>
                <a:cubicBezTo>
                  <a:pt x="1755296" y="898764"/>
                  <a:pt x="1758361" y="892271"/>
                  <a:pt x="1760064" y="885790"/>
                </a:cubicBezTo>
                <a:lnTo>
                  <a:pt x="1761284" y="880910"/>
                </a:lnTo>
                <a:close/>
                <a:moveTo>
                  <a:pt x="402025" y="880910"/>
                </a:moveTo>
                <a:cubicBezTo>
                  <a:pt x="395730" y="880782"/>
                  <a:pt x="388023" y="881377"/>
                  <a:pt x="378904" y="882695"/>
                </a:cubicBezTo>
                <a:cubicBezTo>
                  <a:pt x="369785" y="884013"/>
                  <a:pt x="361649" y="886822"/>
                  <a:pt x="354496" y="891123"/>
                </a:cubicBezTo>
                <a:cubicBezTo>
                  <a:pt x="347342" y="895424"/>
                  <a:pt x="343566" y="901984"/>
                  <a:pt x="343167" y="910804"/>
                </a:cubicBezTo>
                <a:cubicBezTo>
                  <a:pt x="343129" y="916079"/>
                  <a:pt x="344654" y="920324"/>
                  <a:pt x="347741" y="923540"/>
                </a:cubicBezTo>
                <a:cubicBezTo>
                  <a:pt x="350829" y="926755"/>
                  <a:pt x="355709" y="928408"/>
                  <a:pt x="362380" y="928497"/>
                </a:cubicBezTo>
                <a:cubicBezTo>
                  <a:pt x="369471" y="928320"/>
                  <a:pt x="376127" y="926030"/>
                  <a:pt x="382349" y="921627"/>
                </a:cubicBezTo>
                <a:cubicBezTo>
                  <a:pt x="388571" y="917225"/>
                  <a:pt x="393894" y="911772"/>
                  <a:pt x="398320" y="905268"/>
                </a:cubicBezTo>
                <a:cubicBezTo>
                  <a:pt x="402746" y="898764"/>
                  <a:pt x="405810" y="892271"/>
                  <a:pt x="407514" y="885790"/>
                </a:cubicBezTo>
                <a:lnTo>
                  <a:pt x="408734" y="880910"/>
                </a:lnTo>
                <a:close/>
                <a:moveTo>
                  <a:pt x="585369" y="827570"/>
                </a:moveTo>
                <a:cubicBezTo>
                  <a:pt x="572084" y="828002"/>
                  <a:pt x="560553" y="834075"/>
                  <a:pt x="550774" y="845789"/>
                </a:cubicBezTo>
                <a:cubicBezTo>
                  <a:pt x="540995" y="857503"/>
                  <a:pt x="535864" y="872266"/>
                  <a:pt x="535381" y="890078"/>
                </a:cubicBezTo>
                <a:cubicBezTo>
                  <a:pt x="535331" y="899785"/>
                  <a:pt x="537794" y="907891"/>
                  <a:pt x="542773" y="914396"/>
                </a:cubicBezTo>
                <a:cubicBezTo>
                  <a:pt x="547751" y="920901"/>
                  <a:pt x="555549" y="924280"/>
                  <a:pt x="566166" y="924534"/>
                </a:cubicBezTo>
                <a:cubicBezTo>
                  <a:pt x="574076" y="924493"/>
                  <a:pt x="581828" y="922035"/>
                  <a:pt x="589421" y="917160"/>
                </a:cubicBezTo>
                <a:cubicBezTo>
                  <a:pt x="597015" y="912285"/>
                  <a:pt x="603322" y="905241"/>
                  <a:pt x="608342" y="896030"/>
                </a:cubicBezTo>
                <a:cubicBezTo>
                  <a:pt x="613361" y="886818"/>
                  <a:pt x="615965" y="875687"/>
                  <a:pt x="616153" y="862635"/>
                </a:cubicBezTo>
                <a:cubicBezTo>
                  <a:pt x="616071" y="851703"/>
                  <a:pt x="613340" y="843152"/>
                  <a:pt x="607962" y="836984"/>
                </a:cubicBezTo>
                <a:cubicBezTo>
                  <a:pt x="602583" y="830816"/>
                  <a:pt x="595052" y="827678"/>
                  <a:pt x="585369" y="827570"/>
                </a:cubicBezTo>
                <a:close/>
                <a:moveTo>
                  <a:pt x="98108" y="827570"/>
                </a:moveTo>
                <a:cubicBezTo>
                  <a:pt x="90298" y="827617"/>
                  <a:pt x="82618" y="830098"/>
                  <a:pt x="75067" y="835012"/>
                </a:cubicBezTo>
                <a:cubicBezTo>
                  <a:pt x="67517" y="839926"/>
                  <a:pt x="61236" y="846992"/>
                  <a:pt x="56226" y="856209"/>
                </a:cubicBezTo>
                <a:cubicBezTo>
                  <a:pt x="51216" y="865427"/>
                  <a:pt x="48615" y="876513"/>
                  <a:pt x="48425" y="889468"/>
                </a:cubicBezTo>
                <a:cubicBezTo>
                  <a:pt x="48508" y="900401"/>
                  <a:pt x="51238" y="908952"/>
                  <a:pt x="56617" y="915120"/>
                </a:cubicBezTo>
                <a:cubicBezTo>
                  <a:pt x="61995" y="921288"/>
                  <a:pt x="69526" y="924426"/>
                  <a:pt x="79210" y="924534"/>
                </a:cubicBezTo>
                <a:cubicBezTo>
                  <a:pt x="88076" y="924376"/>
                  <a:pt x="96253" y="921440"/>
                  <a:pt x="103741" y="915725"/>
                </a:cubicBezTo>
                <a:cubicBezTo>
                  <a:pt x="111229" y="910011"/>
                  <a:pt x="117261" y="902467"/>
                  <a:pt x="121837" y="893094"/>
                </a:cubicBezTo>
                <a:cubicBezTo>
                  <a:pt x="126413" y="883720"/>
                  <a:pt x="128764" y="873466"/>
                  <a:pt x="128893" y="862330"/>
                </a:cubicBezTo>
                <a:cubicBezTo>
                  <a:pt x="128943" y="852611"/>
                  <a:pt x="126480" y="844455"/>
                  <a:pt x="121501" y="837861"/>
                </a:cubicBezTo>
                <a:cubicBezTo>
                  <a:pt x="116523" y="831267"/>
                  <a:pt x="108725" y="827837"/>
                  <a:pt x="98108" y="827570"/>
                </a:cubicBezTo>
                <a:close/>
                <a:moveTo>
                  <a:pt x="1050633" y="824217"/>
                </a:moveTo>
                <a:cubicBezTo>
                  <a:pt x="1040728" y="824344"/>
                  <a:pt x="1031872" y="827446"/>
                  <a:pt x="1024064" y="833524"/>
                </a:cubicBezTo>
                <a:cubicBezTo>
                  <a:pt x="1016256" y="839601"/>
                  <a:pt x="1010373" y="847891"/>
                  <a:pt x="1006415" y="858393"/>
                </a:cubicBezTo>
                <a:lnTo>
                  <a:pt x="1074724" y="858393"/>
                </a:lnTo>
                <a:cubicBezTo>
                  <a:pt x="1074750" y="858266"/>
                  <a:pt x="1074852" y="857299"/>
                  <a:pt x="1075030" y="855494"/>
                </a:cubicBezTo>
                <a:cubicBezTo>
                  <a:pt x="1075208" y="853688"/>
                  <a:pt x="1075309" y="851807"/>
                  <a:pt x="1075335" y="849849"/>
                </a:cubicBezTo>
                <a:cubicBezTo>
                  <a:pt x="1075239" y="841705"/>
                  <a:pt x="1072990" y="835412"/>
                  <a:pt x="1068587" y="830968"/>
                </a:cubicBezTo>
                <a:cubicBezTo>
                  <a:pt x="1064185" y="826525"/>
                  <a:pt x="1058200" y="824274"/>
                  <a:pt x="1050633" y="824217"/>
                </a:cubicBezTo>
                <a:close/>
                <a:moveTo>
                  <a:pt x="764883" y="824217"/>
                </a:moveTo>
                <a:cubicBezTo>
                  <a:pt x="754978" y="824344"/>
                  <a:pt x="746122" y="827446"/>
                  <a:pt x="738314" y="833524"/>
                </a:cubicBezTo>
                <a:cubicBezTo>
                  <a:pt x="730506" y="839601"/>
                  <a:pt x="724623" y="847891"/>
                  <a:pt x="720665" y="858393"/>
                </a:cubicBezTo>
                <a:lnTo>
                  <a:pt x="788974" y="858393"/>
                </a:lnTo>
                <a:cubicBezTo>
                  <a:pt x="789000" y="858266"/>
                  <a:pt x="789102" y="857299"/>
                  <a:pt x="789280" y="855494"/>
                </a:cubicBezTo>
                <a:cubicBezTo>
                  <a:pt x="789457" y="853688"/>
                  <a:pt x="789559" y="851807"/>
                  <a:pt x="789585" y="849849"/>
                </a:cubicBezTo>
                <a:cubicBezTo>
                  <a:pt x="789489" y="841705"/>
                  <a:pt x="787240" y="835412"/>
                  <a:pt x="782837" y="830968"/>
                </a:cubicBezTo>
                <a:cubicBezTo>
                  <a:pt x="778435" y="826525"/>
                  <a:pt x="772450" y="824274"/>
                  <a:pt x="764883" y="824217"/>
                </a:cubicBezTo>
                <a:close/>
                <a:moveTo>
                  <a:pt x="222276" y="798042"/>
                </a:moveTo>
                <a:lnTo>
                  <a:pt x="284721" y="798042"/>
                </a:lnTo>
                <a:lnTo>
                  <a:pt x="264300" y="903190"/>
                </a:lnTo>
                <a:cubicBezTo>
                  <a:pt x="263983" y="904746"/>
                  <a:pt x="263703" y="906360"/>
                  <a:pt x="263462" y="908030"/>
                </a:cubicBezTo>
                <a:cubicBezTo>
                  <a:pt x="263220" y="909701"/>
                  <a:pt x="263093" y="911238"/>
                  <a:pt x="263081" y="912642"/>
                </a:cubicBezTo>
                <a:cubicBezTo>
                  <a:pt x="263132" y="917299"/>
                  <a:pt x="264325" y="920564"/>
                  <a:pt x="266662" y="922438"/>
                </a:cubicBezTo>
                <a:cubicBezTo>
                  <a:pt x="268999" y="924312"/>
                  <a:pt x="272174" y="925214"/>
                  <a:pt x="276187" y="925144"/>
                </a:cubicBezTo>
                <a:cubicBezTo>
                  <a:pt x="278067" y="925118"/>
                  <a:pt x="279642" y="925017"/>
                  <a:pt x="280911" y="924839"/>
                </a:cubicBezTo>
                <a:cubicBezTo>
                  <a:pt x="282181" y="924661"/>
                  <a:pt x="282842" y="924559"/>
                  <a:pt x="282893" y="924534"/>
                </a:cubicBezTo>
                <a:lnTo>
                  <a:pt x="277406" y="953453"/>
                </a:lnTo>
                <a:cubicBezTo>
                  <a:pt x="277254" y="953491"/>
                  <a:pt x="275806" y="953644"/>
                  <a:pt x="273063" y="953910"/>
                </a:cubicBezTo>
                <a:cubicBezTo>
                  <a:pt x="270320" y="954176"/>
                  <a:pt x="267196" y="954329"/>
                  <a:pt x="263690" y="954367"/>
                </a:cubicBezTo>
                <a:cubicBezTo>
                  <a:pt x="257342" y="954521"/>
                  <a:pt x="251090" y="953942"/>
                  <a:pt x="244935" y="952630"/>
                </a:cubicBezTo>
                <a:cubicBezTo>
                  <a:pt x="238778" y="951318"/>
                  <a:pt x="233654" y="948349"/>
                  <a:pt x="229562" y="943722"/>
                </a:cubicBezTo>
                <a:cubicBezTo>
                  <a:pt x="225470" y="939095"/>
                  <a:pt x="223346" y="931886"/>
                  <a:pt x="223190" y="922095"/>
                </a:cubicBezTo>
                <a:cubicBezTo>
                  <a:pt x="223190" y="919948"/>
                  <a:pt x="223342" y="917534"/>
                  <a:pt x="223647" y="914853"/>
                </a:cubicBezTo>
                <a:cubicBezTo>
                  <a:pt x="223951" y="912172"/>
                  <a:pt x="224408" y="909301"/>
                  <a:pt x="225017" y="906239"/>
                </a:cubicBezTo>
                <a:lnTo>
                  <a:pt x="240547" y="826960"/>
                </a:lnTo>
                <a:lnTo>
                  <a:pt x="216484" y="826960"/>
                </a:lnTo>
                <a:close/>
                <a:moveTo>
                  <a:pt x="1969008" y="794385"/>
                </a:moveTo>
                <a:cubicBezTo>
                  <a:pt x="1982281" y="794404"/>
                  <a:pt x="1992813" y="797943"/>
                  <a:pt x="2000604" y="805004"/>
                </a:cubicBezTo>
                <a:cubicBezTo>
                  <a:pt x="2008395" y="812065"/>
                  <a:pt x="2012379" y="822533"/>
                  <a:pt x="2012557" y="836409"/>
                </a:cubicBezTo>
                <a:cubicBezTo>
                  <a:pt x="2012402" y="843163"/>
                  <a:pt x="2011323" y="851668"/>
                  <a:pt x="2009319" y="861923"/>
                </a:cubicBezTo>
                <a:cubicBezTo>
                  <a:pt x="2007315" y="872178"/>
                  <a:pt x="2005310" y="882063"/>
                  <a:pt x="2003305" y="891576"/>
                </a:cubicBezTo>
                <a:cubicBezTo>
                  <a:pt x="2001300" y="901090"/>
                  <a:pt x="2000218" y="908112"/>
                  <a:pt x="2000060" y="912642"/>
                </a:cubicBezTo>
                <a:cubicBezTo>
                  <a:pt x="2000111" y="917432"/>
                  <a:pt x="2001304" y="920735"/>
                  <a:pt x="2003641" y="922552"/>
                </a:cubicBezTo>
                <a:cubicBezTo>
                  <a:pt x="2005978" y="924369"/>
                  <a:pt x="2009153" y="925233"/>
                  <a:pt x="2013166" y="925144"/>
                </a:cubicBezTo>
                <a:cubicBezTo>
                  <a:pt x="2015046" y="925118"/>
                  <a:pt x="2016621" y="925017"/>
                  <a:pt x="2017891" y="924839"/>
                </a:cubicBezTo>
                <a:cubicBezTo>
                  <a:pt x="2019161" y="924661"/>
                  <a:pt x="2019821" y="924559"/>
                  <a:pt x="2019872" y="924534"/>
                </a:cubicBezTo>
                <a:lnTo>
                  <a:pt x="2014385" y="953453"/>
                </a:lnTo>
                <a:cubicBezTo>
                  <a:pt x="2014347" y="953491"/>
                  <a:pt x="2012976" y="953644"/>
                  <a:pt x="2010271" y="953910"/>
                </a:cubicBezTo>
                <a:cubicBezTo>
                  <a:pt x="2007566" y="954176"/>
                  <a:pt x="2003756" y="954329"/>
                  <a:pt x="1998842" y="954367"/>
                </a:cubicBezTo>
                <a:cubicBezTo>
                  <a:pt x="1993287" y="954513"/>
                  <a:pt x="1987581" y="953916"/>
                  <a:pt x="1981722" y="952574"/>
                </a:cubicBezTo>
                <a:cubicBezTo>
                  <a:pt x="1975863" y="951232"/>
                  <a:pt x="1970900" y="948266"/>
                  <a:pt x="1966835" y="943677"/>
                </a:cubicBezTo>
                <a:cubicBezTo>
                  <a:pt x="1962769" y="939088"/>
                  <a:pt x="1960649" y="931995"/>
                  <a:pt x="1960474" y="922400"/>
                </a:cubicBezTo>
                <a:cubicBezTo>
                  <a:pt x="1960621" y="916651"/>
                  <a:pt x="1961647" y="908870"/>
                  <a:pt x="1963553" y="899056"/>
                </a:cubicBezTo>
                <a:cubicBezTo>
                  <a:pt x="1965460" y="889242"/>
                  <a:pt x="1967367" y="879563"/>
                  <a:pt x="1969274" y="870019"/>
                </a:cubicBezTo>
                <a:cubicBezTo>
                  <a:pt x="1971182" y="860475"/>
                  <a:pt x="1972211" y="853234"/>
                  <a:pt x="1972361" y="848296"/>
                </a:cubicBezTo>
                <a:cubicBezTo>
                  <a:pt x="1972412" y="842454"/>
                  <a:pt x="1970863" y="837908"/>
                  <a:pt x="1967713" y="834656"/>
                </a:cubicBezTo>
                <a:cubicBezTo>
                  <a:pt x="1964563" y="831405"/>
                  <a:pt x="1959509" y="829754"/>
                  <a:pt x="1952549" y="829703"/>
                </a:cubicBezTo>
                <a:cubicBezTo>
                  <a:pt x="1938884" y="830167"/>
                  <a:pt x="1927124" y="835717"/>
                  <a:pt x="1917269" y="846353"/>
                </a:cubicBezTo>
                <a:cubicBezTo>
                  <a:pt x="1907413" y="856989"/>
                  <a:pt x="1900987" y="869931"/>
                  <a:pt x="1897990" y="885177"/>
                </a:cubicBezTo>
                <a:lnTo>
                  <a:pt x="1884579" y="953452"/>
                </a:lnTo>
                <a:lnTo>
                  <a:pt x="1845869" y="953452"/>
                </a:lnTo>
                <a:lnTo>
                  <a:pt x="1869339" y="833666"/>
                </a:lnTo>
                <a:cubicBezTo>
                  <a:pt x="1869663" y="831653"/>
                  <a:pt x="1869396" y="830040"/>
                  <a:pt x="1868539" y="828827"/>
                </a:cubicBezTo>
                <a:cubicBezTo>
                  <a:pt x="1867681" y="827614"/>
                  <a:pt x="1866119" y="826992"/>
                  <a:pt x="1863852" y="826960"/>
                </a:cubicBezTo>
                <a:lnTo>
                  <a:pt x="1846479" y="826960"/>
                </a:lnTo>
                <a:lnTo>
                  <a:pt x="1851965" y="798042"/>
                </a:lnTo>
                <a:lnTo>
                  <a:pt x="1892808" y="798042"/>
                </a:lnTo>
                <a:cubicBezTo>
                  <a:pt x="1898866" y="798061"/>
                  <a:pt x="1903286" y="799241"/>
                  <a:pt x="1906067" y="801581"/>
                </a:cubicBezTo>
                <a:cubicBezTo>
                  <a:pt x="1908848" y="803921"/>
                  <a:pt x="1910220" y="807307"/>
                  <a:pt x="1910182" y="811740"/>
                </a:cubicBezTo>
                <a:cubicBezTo>
                  <a:pt x="1910163" y="813624"/>
                  <a:pt x="1909820" y="816325"/>
                  <a:pt x="1909153" y="819845"/>
                </a:cubicBezTo>
                <a:cubicBezTo>
                  <a:pt x="1908486" y="823365"/>
                  <a:pt x="1907610" y="826448"/>
                  <a:pt x="1906524" y="829094"/>
                </a:cubicBezTo>
                <a:lnTo>
                  <a:pt x="1907134" y="829094"/>
                </a:lnTo>
                <a:cubicBezTo>
                  <a:pt x="1908061" y="826845"/>
                  <a:pt x="1911015" y="822988"/>
                  <a:pt x="1915996" y="817525"/>
                </a:cubicBezTo>
                <a:cubicBezTo>
                  <a:pt x="1920976" y="812061"/>
                  <a:pt x="1927904" y="806919"/>
                  <a:pt x="1936779" y="802098"/>
                </a:cubicBezTo>
                <a:cubicBezTo>
                  <a:pt x="1945653" y="797277"/>
                  <a:pt x="1956397" y="794706"/>
                  <a:pt x="1969008" y="794385"/>
                </a:cubicBezTo>
                <a:close/>
                <a:moveTo>
                  <a:pt x="1750305" y="794385"/>
                </a:moveTo>
                <a:cubicBezTo>
                  <a:pt x="1759629" y="794315"/>
                  <a:pt x="1768511" y="795740"/>
                  <a:pt x="1776950" y="798659"/>
                </a:cubicBezTo>
                <a:cubicBezTo>
                  <a:pt x="1785390" y="801579"/>
                  <a:pt x="1792305" y="806411"/>
                  <a:pt x="1797697" y="813157"/>
                </a:cubicBezTo>
                <a:cubicBezTo>
                  <a:pt x="1803088" y="819903"/>
                  <a:pt x="1805874" y="828980"/>
                  <a:pt x="1806055" y="840389"/>
                </a:cubicBezTo>
                <a:cubicBezTo>
                  <a:pt x="1805897" y="846700"/>
                  <a:pt x="1804792" y="854616"/>
                  <a:pt x="1802739" y="864138"/>
                </a:cubicBezTo>
                <a:cubicBezTo>
                  <a:pt x="1800686" y="873660"/>
                  <a:pt x="1798634" y="882927"/>
                  <a:pt x="1796581" y="891940"/>
                </a:cubicBezTo>
                <a:cubicBezTo>
                  <a:pt x="1794529" y="900954"/>
                  <a:pt x="1793423" y="907852"/>
                  <a:pt x="1793266" y="912636"/>
                </a:cubicBezTo>
                <a:cubicBezTo>
                  <a:pt x="1793316" y="917295"/>
                  <a:pt x="1794509" y="920562"/>
                  <a:pt x="1796844" y="922436"/>
                </a:cubicBezTo>
                <a:cubicBezTo>
                  <a:pt x="1799178" y="924311"/>
                  <a:pt x="1802350" y="925214"/>
                  <a:pt x="1806359" y="925144"/>
                </a:cubicBezTo>
                <a:cubicBezTo>
                  <a:pt x="1808239" y="925118"/>
                  <a:pt x="1809814" y="925017"/>
                  <a:pt x="1811084" y="924839"/>
                </a:cubicBezTo>
                <a:cubicBezTo>
                  <a:pt x="1812354" y="924661"/>
                  <a:pt x="1813014" y="924559"/>
                  <a:pt x="1813065" y="924534"/>
                </a:cubicBezTo>
                <a:lnTo>
                  <a:pt x="1807579" y="953453"/>
                </a:lnTo>
                <a:cubicBezTo>
                  <a:pt x="1807610" y="953491"/>
                  <a:pt x="1806329" y="953644"/>
                  <a:pt x="1803734" y="953910"/>
                </a:cubicBezTo>
                <a:cubicBezTo>
                  <a:pt x="1801139" y="954176"/>
                  <a:pt x="1797040" y="954329"/>
                  <a:pt x="1791439" y="954367"/>
                </a:cubicBezTo>
                <a:cubicBezTo>
                  <a:pt x="1782620" y="954626"/>
                  <a:pt x="1774752" y="952965"/>
                  <a:pt x="1767832" y="949382"/>
                </a:cubicBezTo>
                <a:cubicBezTo>
                  <a:pt x="1760913" y="945800"/>
                  <a:pt x="1756697" y="938736"/>
                  <a:pt x="1755185" y="928192"/>
                </a:cubicBezTo>
                <a:lnTo>
                  <a:pt x="1754575" y="928192"/>
                </a:lnTo>
                <a:cubicBezTo>
                  <a:pt x="1754641" y="928549"/>
                  <a:pt x="1752611" y="931048"/>
                  <a:pt x="1748487" y="935689"/>
                </a:cubicBezTo>
                <a:cubicBezTo>
                  <a:pt x="1744362" y="940330"/>
                  <a:pt x="1738357" y="944971"/>
                  <a:pt x="1730472" y="949612"/>
                </a:cubicBezTo>
                <a:cubicBezTo>
                  <a:pt x="1722586" y="954254"/>
                  <a:pt x="1713034" y="956753"/>
                  <a:pt x="1701816" y="957110"/>
                </a:cubicBezTo>
                <a:cubicBezTo>
                  <a:pt x="1689568" y="957104"/>
                  <a:pt x="1679187" y="953767"/>
                  <a:pt x="1670673" y="947100"/>
                </a:cubicBezTo>
                <a:cubicBezTo>
                  <a:pt x="1662159" y="940432"/>
                  <a:pt x="1657718" y="930469"/>
                  <a:pt x="1657350" y="917210"/>
                </a:cubicBezTo>
                <a:cubicBezTo>
                  <a:pt x="1657565" y="905454"/>
                  <a:pt x="1661001" y="895698"/>
                  <a:pt x="1667657" y="887941"/>
                </a:cubicBezTo>
                <a:cubicBezTo>
                  <a:pt x="1674314" y="880184"/>
                  <a:pt x="1682902" y="874078"/>
                  <a:pt x="1693421" y="869623"/>
                </a:cubicBezTo>
                <a:cubicBezTo>
                  <a:pt x="1703940" y="865168"/>
                  <a:pt x="1715101" y="862016"/>
                  <a:pt x="1726904" y="860166"/>
                </a:cubicBezTo>
                <a:cubicBezTo>
                  <a:pt x="1738707" y="858316"/>
                  <a:pt x="1749862" y="857420"/>
                  <a:pt x="1760369" y="857478"/>
                </a:cubicBezTo>
                <a:lnTo>
                  <a:pt x="1765858" y="857478"/>
                </a:lnTo>
                <a:cubicBezTo>
                  <a:pt x="1765935" y="857211"/>
                  <a:pt x="1766240" y="855609"/>
                  <a:pt x="1766773" y="852672"/>
                </a:cubicBezTo>
                <a:cubicBezTo>
                  <a:pt x="1767307" y="849735"/>
                  <a:pt x="1767612" y="847065"/>
                  <a:pt x="1767688" y="844661"/>
                </a:cubicBezTo>
                <a:cubicBezTo>
                  <a:pt x="1767669" y="838520"/>
                  <a:pt x="1765572" y="833790"/>
                  <a:pt x="1761398" y="830471"/>
                </a:cubicBezTo>
                <a:cubicBezTo>
                  <a:pt x="1757224" y="827153"/>
                  <a:pt x="1751087" y="825474"/>
                  <a:pt x="1742986" y="825436"/>
                </a:cubicBezTo>
                <a:cubicBezTo>
                  <a:pt x="1735214" y="825613"/>
                  <a:pt x="1727819" y="826853"/>
                  <a:pt x="1720803" y="829155"/>
                </a:cubicBezTo>
                <a:cubicBezTo>
                  <a:pt x="1713787" y="831457"/>
                  <a:pt x="1708042" y="833758"/>
                  <a:pt x="1703567" y="836060"/>
                </a:cubicBezTo>
                <a:cubicBezTo>
                  <a:pt x="1699092" y="838362"/>
                  <a:pt x="1696781" y="839602"/>
                  <a:pt x="1696632" y="839779"/>
                </a:cubicBezTo>
                <a:lnTo>
                  <a:pt x="1687800" y="811128"/>
                </a:lnTo>
                <a:cubicBezTo>
                  <a:pt x="1687951" y="810921"/>
                  <a:pt x="1690867" y="809474"/>
                  <a:pt x="1696550" y="806787"/>
                </a:cubicBezTo>
                <a:cubicBezTo>
                  <a:pt x="1702234" y="804100"/>
                  <a:pt x="1709780" y="801413"/>
                  <a:pt x="1719191" y="798726"/>
                </a:cubicBezTo>
                <a:cubicBezTo>
                  <a:pt x="1728601" y="796038"/>
                  <a:pt x="1738973" y="794591"/>
                  <a:pt x="1750305" y="794385"/>
                </a:cubicBezTo>
                <a:close/>
                <a:moveTo>
                  <a:pt x="1215691" y="794385"/>
                </a:moveTo>
                <a:cubicBezTo>
                  <a:pt x="1224654" y="794360"/>
                  <a:pt x="1233295" y="795559"/>
                  <a:pt x="1241616" y="797982"/>
                </a:cubicBezTo>
                <a:cubicBezTo>
                  <a:pt x="1249936" y="800404"/>
                  <a:pt x="1256547" y="804197"/>
                  <a:pt x="1261449" y="809360"/>
                </a:cubicBezTo>
                <a:cubicBezTo>
                  <a:pt x="1266351" y="814523"/>
                  <a:pt x="1268156" y="821203"/>
                  <a:pt x="1266863" y="829401"/>
                </a:cubicBezTo>
                <a:lnTo>
                  <a:pt x="1263511" y="846476"/>
                </a:lnTo>
                <a:lnTo>
                  <a:pt x="1230314" y="846476"/>
                </a:lnTo>
                <a:lnTo>
                  <a:pt x="1231837" y="837329"/>
                </a:lnTo>
                <a:cubicBezTo>
                  <a:pt x="1232313" y="832139"/>
                  <a:pt x="1230142" y="828721"/>
                  <a:pt x="1225326" y="827076"/>
                </a:cubicBezTo>
                <a:cubicBezTo>
                  <a:pt x="1220509" y="825430"/>
                  <a:pt x="1215670" y="824680"/>
                  <a:pt x="1210809" y="824827"/>
                </a:cubicBezTo>
                <a:cubicBezTo>
                  <a:pt x="1203016" y="824827"/>
                  <a:pt x="1196633" y="826199"/>
                  <a:pt x="1191662" y="828943"/>
                </a:cubicBezTo>
                <a:cubicBezTo>
                  <a:pt x="1186691" y="831688"/>
                  <a:pt x="1184123" y="835804"/>
                  <a:pt x="1183958" y="841292"/>
                </a:cubicBezTo>
                <a:cubicBezTo>
                  <a:pt x="1184339" y="847676"/>
                  <a:pt x="1188149" y="852480"/>
                  <a:pt x="1195388" y="855704"/>
                </a:cubicBezTo>
                <a:cubicBezTo>
                  <a:pt x="1202627" y="858929"/>
                  <a:pt x="1211009" y="862065"/>
                  <a:pt x="1220534" y="865114"/>
                </a:cubicBezTo>
                <a:cubicBezTo>
                  <a:pt x="1230059" y="868162"/>
                  <a:pt x="1238441" y="872613"/>
                  <a:pt x="1245680" y="878468"/>
                </a:cubicBezTo>
                <a:cubicBezTo>
                  <a:pt x="1252919" y="884322"/>
                  <a:pt x="1256729" y="893071"/>
                  <a:pt x="1257110" y="904714"/>
                </a:cubicBezTo>
                <a:cubicBezTo>
                  <a:pt x="1256737" y="920764"/>
                  <a:pt x="1249946" y="933459"/>
                  <a:pt x="1236738" y="942798"/>
                </a:cubicBezTo>
                <a:cubicBezTo>
                  <a:pt x="1223529" y="952137"/>
                  <a:pt x="1206139" y="956908"/>
                  <a:pt x="1184568" y="957110"/>
                </a:cubicBezTo>
                <a:cubicBezTo>
                  <a:pt x="1175395" y="957166"/>
                  <a:pt x="1165961" y="955903"/>
                  <a:pt x="1156265" y="953321"/>
                </a:cubicBezTo>
                <a:cubicBezTo>
                  <a:pt x="1146570" y="950738"/>
                  <a:pt x="1138668" y="946498"/>
                  <a:pt x="1132560" y="940599"/>
                </a:cubicBezTo>
                <a:cubicBezTo>
                  <a:pt x="1126451" y="934700"/>
                  <a:pt x="1124191" y="926804"/>
                  <a:pt x="1125779" y="916911"/>
                </a:cubicBezTo>
                <a:lnTo>
                  <a:pt x="1128827" y="901665"/>
                </a:lnTo>
                <a:lnTo>
                  <a:pt x="1161730" y="901665"/>
                </a:lnTo>
                <a:lnTo>
                  <a:pt x="1160207" y="909593"/>
                </a:lnTo>
                <a:cubicBezTo>
                  <a:pt x="1159405" y="914511"/>
                  <a:pt x="1160672" y="918226"/>
                  <a:pt x="1164008" y="920739"/>
                </a:cubicBezTo>
                <a:cubicBezTo>
                  <a:pt x="1167345" y="923252"/>
                  <a:pt x="1171477" y="924934"/>
                  <a:pt x="1176405" y="925787"/>
                </a:cubicBezTo>
                <a:cubicBezTo>
                  <a:pt x="1181334" y="926640"/>
                  <a:pt x="1185784" y="927035"/>
                  <a:pt x="1189755" y="926973"/>
                </a:cubicBezTo>
                <a:cubicBezTo>
                  <a:pt x="1198852" y="926890"/>
                  <a:pt x="1205984" y="925226"/>
                  <a:pt x="1211153" y="921980"/>
                </a:cubicBezTo>
                <a:cubicBezTo>
                  <a:pt x="1216321" y="918734"/>
                  <a:pt x="1218953" y="914401"/>
                  <a:pt x="1219048" y="908983"/>
                </a:cubicBezTo>
                <a:cubicBezTo>
                  <a:pt x="1218668" y="902816"/>
                  <a:pt x="1214874" y="898074"/>
                  <a:pt x="1207665" y="894757"/>
                </a:cubicBezTo>
                <a:cubicBezTo>
                  <a:pt x="1200457" y="891439"/>
                  <a:pt x="1192110" y="888127"/>
                  <a:pt x="1182624" y="884819"/>
                </a:cubicBezTo>
                <a:cubicBezTo>
                  <a:pt x="1173139" y="881511"/>
                  <a:pt x="1164792" y="876788"/>
                  <a:pt x="1157583" y="870650"/>
                </a:cubicBezTo>
                <a:cubicBezTo>
                  <a:pt x="1150374" y="864512"/>
                  <a:pt x="1146580" y="855539"/>
                  <a:pt x="1146201" y="843732"/>
                </a:cubicBezTo>
                <a:cubicBezTo>
                  <a:pt x="1146415" y="832475"/>
                  <a:pt x="1149844" y="823200"/>
                  <a:pt x="1156488" y="815906"/>
                </a:cubicBezTo>
                <a:cubicBezTo>
                  <a:pt x="1163133" y="808613"/>
                  <a:pt x="1171709" y="803198"/>
                  <a:pt x="1182218" y="799662"/>
                </a:cubicBezTo>
                <a:cubicBezTo>
                  <a:pt x="1192727" y="796127"/>
                  <a:pt x="1203885" y="794368"/>
                  <a:pt x="1215691" y="794385"/>
                </a:cubicBezTo>
                <a:close/>
                <a:moveTo>
                  <a:pt x="1051548" y="794385"/>
                </a:moveTo>
                <a:cubicBezTo>
                  <a:pt x="1072258" y="794681"/>
                  <a:pt x="1087747" y="800176"/>
                  <a:pt x="1098015" y="810870"/>
                </a:cubicBezTo>
                <a:cubicBezTo>
                  <a:pt x="1108283" y="821563"/>
                  <a:pt x="1113410" y="835675"/>
                  <a:pt x="1113397" y="853205"/>
                </a:cubicBezTo>
                <a:cubicBezTo>
                  <a:pt x="1113181" y="860236"/>
                  <a:pt x="1112318" y="866580"/>
                  <a:pt x="1110808" y="872236"/>
                </a:cubicBezTo>
                <a:cubicBezTo>
                  <a:pt x="1109298" y="877892"/>
                  <a:pt x="1108436" y="880885"/>
                  <a:pt x="1108220" y="881215"/>
                </a:cubicBezTo>
                <a:lnTo>
                  <a:pt x="1001231" y="881215"/>
                </a:lnTo>
                <a:cubicBezTo>
                  <a:pt x="1001193" y="881278"/>
                  <a:pt x="1001040" y="882066"/>
                  <a:pt x="1000773" y="883579"/>
                </a:cubicBezTo>
                <a:cubicBezTo>
                  <a:pt x="1000506" y="885091"/>
                  <a:pt x="1000354" y="886947"/>
                  <a:pt x="1000316" y="889146"/>
                </a:cubicBezTo>
                <a:cubicBezTo>
                  <a:pt x="1000398" y="899563"/>
                  <a:pt x="1003816" y="908016"/>
                  <a:pt x="1010570" y="914505"/>
                </a:cubicBezTo>
                <a:cubicBezTo>
                  <a:pt x="1017323" y="920994"/>
                  <a:pt x="1026917" y="924337"/>
                  <a:pt x="1039350" y="924534"/>
                </a:cubicBezTo>
                <a:cubicBezTo>
                  <a:pt x="1047817" y="924323"/>
                  <a:pt x="1055684" y="922847"/>
                  <a:pt x="1062951" y="920105"/>
                </a:cubicBezTo>
                <a:cubicBezTo>
                  <a:pt x="1070218" y="917363"/>
                  <a:pt x="1076096" y="914621"/>
                  <a:pt x="1080584" y="911880"/>
                </a:cubicBezTo>
                <a:cubicBezTo>
                  <a:pt x="1085073" y="909138"/>
                  <a:pt x="1087383" y="907661"/>
                  <a:pt x="1087514" y="907450"/>
                </a:cubicBezTo>
                <a:lnTo>
                  <a:pt x="1097867" y="936712"/>
                </a:lnTo>
                <a:cubicBezTo>
                  <a:pt x="1097747" y="936964"/>
                  <a:pt x="1095009" y="938727"/>
                  <a:pt x="1089653" y="942000"/>
                </a:cubicBezTo>
                <a:cubicBezTo>
                  <a:pt x="1084298" y="945274"/>
                  <a:pt x="1077044" y="948548"/>
                  <a:pt x="1067894" y="951821"/>
                </a:cubicBezTo>
                <a:cubicBezTo>
                  <a:pt x="1058743" y="955095"/>
                  <a:pt x="1048415" y="956858"/>
                  <a:pt x="1036910" y="957110"/>
                </a:cubicBezTo>
                <a:cubicBezTo>
                  <a:pt x="1012556" y="956674"/>
                  <a:pt x="993902" y="950239"/>
                  <a:pt x="980949" y="937807"/>
                </a:cubicBezTo>
                <a:cubicBezTo>
                  <a:pt x="967995" y="925375"/>
                  <a:pt x="961459" y="909561"/>
                  <a:pt x="961339" y="890366"/>
                </a:cubicBezTo>
                <a:cubicBezTo>
                  <a:pt x="961493" y="872583"/>
                  <a:pt x="965449" y="856478"/>
                  <a:pt x="973207" y="842050"/>
                </a:cubicBezTo>
                <a:cubicBezTo>
                  <a:pt x="980964" y="827622"/>
                  <a:pt x="991602" y="816123"/>
                  <a:pt x="1005120" y="807553"/>
                </a:cubicBezTo>
                <a:cubicBezTo>
                  <a:pt x="1018638" y="798983"/>
                  <a:pt x="1034114" y="794593"/>
                  <a:pt x="1051548" y="794385"/>
                </a:cubicBezTo>
                <a:close/>
                <a:moveTo>
                  <a:pt x="765798" y="794385"/>
                </a:moveTo>
                <a:cubicBezTo>
                  <a:pt x="786508" y="794681"/>
                  <a:pt x="801997" y="800176"/>
                  <a:pt x="812265" y="810870"/>
                </a:cubicBezTo>
                <a:cubicBezTo>
                  <a:pt x="822533" y="821563"/>
                  <a:pt x="827660" y="835675"/>
                  <a:pt x="827647" y="853205"/>
                </a:cubicBezTo>
                <a:cubicBezTo>
                  <a:pt x="827431" y="860236"/>
                  <a:pt x="826568" y="866580"/>
                  <a:pt x="825058" y="872236"/>
                </a:cubicBezTo>
                <a:cubicBezTo>
                  <a:pt x="823548" y="877892"/>
                  <a:pt x="822686" y="880885"/>
                  <a:pt x="822470" y="881215"/>
                </a:cubicBezTo>
                <a:lnTo>
                  <a:pt x="715481" y="881215"/>
                </a:lnTo>
                <a:cubicBezTo>
                  <a:pt x="715443" y="881278"/>
                  <a:pt x="715290" y="882066"/>
                  <a:pt x="715023" y="883579"/>
                </a:cubicBezTo>
                <a:cubicBezTo>
                  <a:pt x="714756" y="885091"/>
                  <a:pt x="714604" y="886947"/>
                  <a:pt x="714566" y="889146"/>
                </a:cubicBezTo>
                <a:cubicBezTo>
                  <a:pt x="714648" y="899563"/>
                  <a:pt x="718066" y="908016"/>
                  <a:pt x="724820" y="914505"/>
                </a:cubicBezTo>
                <a:cubicBezTo>
                  <a:pt x="731573" y="920994"/>
                  <a:pt x="741167" y="924337"/>
                  <a:pt x="753600" y="924534"/>
                </a:cubicBezTo>
                <a:cubicBezTo>
                  <a:pt x="762067" y="924323"/>
                  <a:pt x="769934" y="922847"/>
                  <a:pt x="777201" y="920105"/>
                </a:cubicBezTo>
                <a:cubicBezTo>
                  <a:pt x="784468" y="917363"/>
                  <a:pt x="790346" y="914621"/>
                  <a:pt x="794834" y="911880"/>
                </a:cubicBezTo>
                <a:cubicBezTo>
                  <a:pt x="799323" y="909138"/>
                  <a:pt x="801633" y="907661"/>
                  <a:pt x="801764" y="907450"/>
                </a:cubicBezTo>
                <a:lnTo>
                  <a:pt x="812117" y="936712"/>
                </a:lnTo>
                <a:cubicBezTo>
                  <a:pt x="811997" y="936964"/>
                  <a:pt x="809259" y="938727"/>
                  <a:pt x="803903" y="942000"/>
                </a:cubicBezTo>
                <a:cubicBezTo>
                  <a:pt x="798548" y="945274"/>
                  <a:pt x="791294" y="948548"/>
                  <a:pt x="782144" y="951821"/>
                </a:cubicBezTo>
                <a:cubicBezTo>
                  <a:pt x="772993" y="955095"/>
                  <a:pt x="762665" y="956858"/>
                  <a:pt x="751160" y="957110"/>
                </a:cubicBezTo>
                <a:cubicBezTo>
                  <a:pt x="726806" y="956674"/>
                  <a:pt x="708152" y="950239"/>
                  <a:pt x="695199" y="937807"/>
                </a:cubicBezTo>
                <a:cubicBezTo>
                  <a:pt x="682245" y="925375"/>
                  <a:pt x="675709" y="909561"/>
                  <a:pt x="675589" y="890366"/>
                </a:cubicBezTo>
                <a:cubicBezTo>
                  <a:pt x="675743" y="872583"/>
                  <a:pt x="679699" y="856478"/>
                  <a:pt x="687457" y="842050"/>
                </a:cubicBezTo>
                <a:cubicBezTo>
                  <a:pt x="695214" y="827622"/>
                  <a:pt x="705852" y="816123"/>
                  <a:pt x="719370" y="807553"/>
                </a:cubicBezTo>
                <a:cubicBezTo>
                  <a:pt x="732888" y="798983"/>
                  <a:pt x="748364" y="794593"/>
                  <a:pt x="765798" y="794385"/>
                </a:cubicBezTo>
                <a:close/>
                <a:moveTo>
                  <a:pt x="397755" y="794385"/>
                </a:moveTo>
                <a:cubicBezTo>
                  <a:pt x="407079" y="794315"/>
                  <a:pt x="415961" y="795740"/>
                  <a:pt x="424400" y="798659"/>
                </a:cubicBezTo>
                <a:cubicBezTo>
                  <a:pt x="432840" y="801579"/>
                  <a:pt x="439755" y="806411"/>
                  <a:pt x="445147" y="813157"/>
                </a:cubicBezTo>
                <a:cubicBezTo>
                  <a:pt x="450538" y="819903"/>
                  <a:pt x="453324" y="828980"/>
                  <a:pt x="453505" y="840389"/>
                </a:cubicBezTo>
                <a:cubicBezTo>
                  <a:pt x="453347" y="846700"/>
                  <a:pt x="452241" y="854616"/>
                  <a:pt x="450189" y="864138"/>
                </a:cubicBezTo>
                <a:cubicBezTo>
                  <a:pt x="448136" y="873660"/>
                  <a:pt x="446084" y="882927"/>
                  <a:pt x="444031" y="891940"/>
                </a:cubicBezTo>
                <a:cubicBezTo>
                  <a:pt x="441979" y="900954"/>
                  <a:pt x="440874" y="907852"/>
                  <a:pt x="440716" y="912636"/>
                </a:cubicBezTo>
                <a:cubicBezTo>
                  <a:pt x="440766" y="917295"/>
                  <a:pt x="441959" y="920562"/>
                  <a:pt x="444294" y="922436"/>
                </a:cubicBezTo>
                <a:cubicBezTo>
                  <a:pt x="446628" y="924311"/>
                  <a:pt x="449800" y="925214"/>
                  <a:pt x="453809" y="925144"/>
                </a:cubicBezTo>
                <a:cubicBezTo>
                  <a:pt x="455689" y="925118"/>
                  <a:pt x="457264" y="925017"/>
                  <a:pt x="458534" y="924839"/>
                </a:cubicBezTo>
                <a:cubicBezTo>
                  <a:pt x="459804" y="924661"/>
                  <a:pt x="460464" y="924559"/>
                  <a:pt x="460515" y="924534"/>
                </a:cubicBezTo>
                <a:lnTo>
                  <a:pt x="455029" y="953453"/>
                </a:lnTo>
                <a:cubicBezTo>
                  <a:pt x="455060" y="953491"/>
                  <a:pt x="453779" y="953644"/>
                  <a:pt x="451183" y="953910"/>
                </a:cubicBezTo>
                <a:cubicBezTo>
                  <a:pt x="448588" y="954176"/>
                  <a:pt x="444490" y="954329"/>
                  <a:pt x="438889" y="954367"/>
                </a:cubicBezTo>
                <a:cubicBezTo>
                  <a:pt x="430070" y="954626"/>
                  <a:pt x="422202" y="952965"/>
                  <a:pt x="415282" y="949382"/>
                </a:cubicBezTo>
                <a:cubicBezTo>
                  <a:pt x="408363" y="945800"/>
                  <a:pt x="404147" y="938736"/>
                  <a:pt x="402635" y="928192"/>
                </a:cubicBezTo>
                <a:lnTo>
                  <a:pt x="402025" y="928192"/>
                </a:lnTo>
                <a:cubicBezTo>
                  <a:pt x="402091" y="928549"/>
                  <a:pt x="400061" y="931048"/>
                  <a:pt x="395937" y="935689"/>
                </a:cubicBezTo>
                <a:cubicBezTo>
                  <a:pt x="391812" y="940330"/>
                  <a:pt x="385807" y="944971"/>
                  <a:pt x="377921" y="949612"/>
                </a:cubicBezTo>
                <a:cubicBezTo>
                  <a:pt x="370036" y="954254"/>
                  <a:pt x="360484" y="956753"/>
                  <a:pt x="349266" y="957110"/>
                </a:cubicBezTo>
                <a:cubicBezTo>
                  <a:pt x="337018" y="957104"/>
                  <a:pt x="326637" y="953767"/>
                  <a:pt x="318123" y="947100"/>
                </a:cubicBezTo>
                <a:cubicBezTo>
                  <a:pt x="309609" y="940432"/>
                  <a:pt x="305168" y="930469"/>
                  <a:pt x="304800" y="917210"/>
                </a:cubicBezTo>
                <a:cubicBezTo>
                  <a:pt x="305015" y="905454"/>
                  <a:pt x="308451" y="895698"/>
                  <a:pt x="315107" y="887941"/>
                </a:cubicBezTo>
                <a:cubicBezTo>
                  <a:pt x="321764" y="880184"/>
                  <a:pt x="330352" y="874078"/>
                  <a:pt x="340871" y="869623"/>
                </a:cubicBezTo>
                <a:cubicBezTo>
                  <a:pt x="351390" y="865168"/>
                  <a:pt x="362551" y="862016"/>
                  <a:pt x="374354" y="860166"/>
                </a:cubicBezTo>
                <a:cubicBezTo>
                  <a:pt x="386157" y="858316"/>
                  <a:pt x="397312" y="857420"/>
                  <a:pt x="407819" y="857478"/>
                </a:cubicBezTo>
                <a:lnTo>
                  <a:pt x="413308" y="857478"/>
                </a:lnTo>
                <a:cubicBezTo>
                  <a:pt x="413385" y="857211"/>
                  <a:pt x="413689" y="855609"/>
                  <a:pt x="414223" y="852672"/>
                </a:cubicBezTo>
                <a:cubicBezTo>
                  <a:pt x="414757" y="849735"/>
                  <a:pt x="415062" y="847065"/>
                  <a:pt x="415138" y="844661"/>
                </a:cubicBezTo>
                <a:cubicBezTo>
                  <a:pt x="415119" y="838520"/>
                  <a:pt x="413022" y="833790"/>
                  <a:pt x="408848" y="830471"/>
                </a:cubicBezTo>
                <a:cubicBezTo>
                  <a:pt x="404674" y="827153"/>
                  <a:pt x="398537" y="825474"/>
                  <a:pt x="390436" y="825436"/>
                </a:cubicBezTo>
                <a:cubicBezTo>
                  <a:pt x="382663" y="825613"/>
                  <a:pt x="375269" y="826853"/>
                  <a:pt x="368253" y="829155"/>
                </a:cubicBezTo>
                <a:cubicBezTo>
                  <a:pt x="361237" y="831457"/>
                  <a:pt x="355492" y="833758"/>
                  <a:pt x="351017" y="836060"/>
                </a:cubicBezTo>
                <a:cubicBezTo>
                  <a:pt x="346542" y="838362"/>
                  <a:pt x="344231" y="839602"/>
                  <a:pt x="344082" y="839779"/>
                </a:cubicBezTo>
                <a:lnTo>
                  <a:pt x="335250" y="811128"/>
                </a:lnTo>
                <a:cubicBezTo>
                  <a:pt x="335400" y="810921"/>
                  <a:pt x="338317" y="809474"/>
                  <a:pt x="344000" y="806787"/>
                </a:cubicBezTo>
                <a:cubicBezTo>
                  <a:pt x="349684" y="804100"/>
                  <a:pt x="357230" y="801413"/>
                  <a:pt x="366641" y="798726"/>
                </a:cubicBezTo>
                <a:cubicBezTo>
                  <a:pt x="376051" y="796038"/>
                  <a:pt x="386423" y="794591"/>
                  <a:pt x="397755" y="794385"/>
                </a:cubicBezTo>
                <a:close/>
                <a:moveTo>
                  <a:pt x="2411336" y="768439"/>
                </a:moveTo>
                <a:cubicBezTo>
                  <a:pt x="2401437" y="768708"/>
                  <a:pt x="2392877" y="772704"/>
                  <a:pt x="2385655" y="780429"/>
                </a:cubicBezTo>
                <a:cubicBezTo>
                  <a:pt x="2378434" y="788153"/>
                  <a:pt x="2372484" y="797990"/>
                  <a:pt x="2367807" y="809940"/>
                </a:cubicBezTo>
                <a:cubicBezTo>
                  <a:pt x="2363130" y="821890"/>
                  <a:pt x="2359658" y="834337"/>
                  <a:pt x="2357392" y="847282"/>
                </a:cubicBezTo>
                <a:cubicBezTo>
                  <a:pt x="2355125" y="860228"/>
                  <a:pt x="2353998" y="872056"/>
                  <a:pt x="2354009" y="882767"/>
                </a:cubicBezTo>
                <a:cubicBezTo>
                  <a:pt x="2353894" y="894676"/>
                  <a:pt x="2355953" y="904165"/>
                  <a:pt x="2360184" y="911235"/>
                </a:cubicBezTo>
                <a:cubicBezTo>
                  <a:pt x="2364414" y="918304"/>
                  <a:pt x="2371504" y="921924"/>
                  <a:pt x="2381453" y="922096"/>
                </a:cubicBezTo>
                <a:cubicBezTo>
                  <a:pt x="2391647" y="921811"/>
                  <a:pt x="2400379" y="917732"/>
                  <a:pt x="2407649" y="909858"/>
                </a:cubicBezTo>
                <a:cubicBezTo>
                  <a:pt x="2414918" y="901984"/>
                  <a:pt x="2420848" y="892027"/>
                  <a:pt x="2425440" y="879985"/>
                </a:cubicBezTo>
                <a:cubicBezTo>
                  <a:pt x="2430032" y="867943"/>
                  <a:pt x="2433408" y="855528"/>
                  <a:pt x="2435570" y="842738"/>
                </a:cubicBezTo>
                <a:cubicBezTo>
                  <a:pt x="2437731" y="829948"/>
                  <a:pt x="2438802" y="818495"/>
                  <a:pt x="2438781" y="808378"/>
                </a:cubicBezTo>
                <a:cubicBezTo>
                  <a:pt x="2438895" y="796176"/>
                  <a:pt x="2436837" y="786509"/>
                  <a:pt x="2432606" y="779376"/>
                </a:cubicBezTo>
                <a:cubicBezTo>
                  <a:pt x="2428375" y="772243"/>
                  <a:pt x="2421285" y="768597"/>
                  <a:pt x="2411336" y="768439"/>
                </a:cubicBezTo>
                <a:close/>
                <a:moveTo>
                  <a:pt x="1396032" y="755675"/>
                </a:moveTo>
                <a:lnTo>
                  <a:pt x="1433208" y="755675"/>
                </a:lnTo>
                <a:lnTo>
                  <a:pt x="1424978" y="798042"/>
                </a:lnTo>
                <a:lnTo>
                  <a:pt x="1460640" y="798042"/>
                </a:lnTo>
                <a:lnTo>
                  <a:pt x="1455154" y="826960"/>
                </a:lnTo>
                <a:lnTo>
                  <a:pt x="1419492" y="826960"/>
                </a:lnTo>
                <a:lnTo>
                  <a:pt x="1406995" y="892213"/>
                </a:lnTo>
                <a:cubicBezTo>
                  <a:pt x="1406690" y="894093"/>
                  <a:pt x="1406462" y="895974"/>
                  <a:pt x="1406309" y="897854"/>
                </a:cubicBezTo>
                <a:cubicBezTo>
                  <a:pt x="1406157" y="899734"/>
                  <a:pt x="1406081" y="901310"/>
                  <a:pt x="1406081" y="902580"/>
                </a:cubicBezTo>
                <a:cubicBezTo>
                  <a:pt x="1406392" y="911328"/>
                  <a:pt x="1409046" y="917083"/>
                  <a:pt x="1414044" y="919846"/>
                </a:cubicBezTo>
                <a:cubicBezTo>
                  <a:pt x="1419041" y="922610"/>
                  <a:pt x="1424515" y="923868"/>
                  <a:pt x="1430465" y="923620"/>
                </a:cubicBezTo>
                <a:cubicBezTo>
                  <a:pt x="1432954" y="923594"/>
                  <a:pt x="1434986" y="923493"/>
                  <a:pt x="1436561" y="923315"/>
                </a:cubicBezTo>
                <a:cubicBezTo>
                  <a:pt x="1438136" y="923137"/>
                  <a:pt x="1438948" y="923035"/>
                  <a:pt x="1438999" y="923010"/>
                </a:cubicBezTo>
                <a:lnTo>
                  <a:pt x="1432903" y="954063"/>
                </a:lnTo>
                <a:cubicBezTo>
                  <a:pt x="1432757" y="954101"/>
                  <a:pt x="1431525" y="954253"/>
                  <a:pt x="1429207" y="954519"/>
                </a:cubicBezTo>
                <a:cubicBezTo>
                  <a:pt x="1426890" y="954786"/>
                  <a:pt x="1424362" y="954938"/>
                  <a:pt x="1421626" y="954976"/>
                </a:cubicBezTo>
                <a:cubicBezTo>
                  <a:pt x="1412121" y="955065"/>
                  <a:pt x="1403204" y="953670"/>
                  <a:pt x="1394875" y="950792"/>
                </a:cubicBezTo>
                <a:cubicBezTo>
                  <a:pt x="1386546" y="947914"/>
                  <a:pt x="1379774" y="943022"/>
                  <a:pt x="1374559" y="936116"/>
                </a:cubicBezTo>
                <a:cubicBezTo>
                  <a:pt x="1369345" y="929211"/>
                  <a:pt x="1366657" y="919760"/>
                  <a:pt x="1366495" y="907764"/>
                </a:cubicBezTo>
                <a:cubicBezTo>
                  <a:pt x="1366501" y="905623"/>
                  <a:pt x="1366641" y="903349"/>
                  <a:pt x="1366914" y="900941"/>
                </a:cubicBezTo>
                <a:cubicBezTo>
                  <a:pt x="1367186" y="898534"/>
                  <a:pt x="1367554" y="896031"/>
                  <a:pt x="1368017" y="893433"/>
                </a:cubicBezTo>
                <a:lnTo>
                  <a:pt x="1381111" y="826960"/>
                </a:lnTo>
                <a:lnTo>
                  <a:pt x="1357046" y="826960"/>
                </a:lnTo>
                <a:lnTo>
                  <a:pt x="1362837" y="798042"/>
                </a:lnTo>
                <a:lnTo>
                  <a:pt x="1387810" y="798042"/>
                </a:lnTo>
                <a:close/>
                <a:moveTo>
                  <a:pt x="891207" y="755675"/>
                </a:moveTo>
                <a:lnTo>
                  <a:pt x="928383" y="755675"/>
                </a:lnTo>
                <a:lnTo>
                  <a:pt x="920153" y="798042"/>
                </a:lnTo>
                <a:lnTo>
                  <a:pt x="955815" y="798042"/>
                </a:lnTo>
                <a:lnTo>
                  <a:pt x="950328" y="826960"/>
                </a:lnTo>
                <a:lnTo>
                  <a:pt x="914667" y="826960"/>
                </a:lnTo>
                <a:lnTo>
                  <a:pt x="902170" y="892213"/>
                </a:lnTo>
                <a:cubicBezTo>
                  <a:pt x="901865" y="894093"/>
                  <a:pt x="901637" y="895974"/>
                  <a:pt x="901484" y="897854"/>
                </a:cubicBezTo>
                <a:cubicBezTo>
                  <a:pt x="901332" y="899734"/>
                  <a:pt x="901256" y="901310"/>
                  <a:pt x="901256" y="902580"/>
                </a:cubicBezTo>
                <a:cubicBezTo>
                  <a:pt x="901567" y="911328"/>
                  <a:pt x="904221" y="917083"/>
                  <a:pt x="909219" y="919846"/>
                </a:cubicBezTo>
                <a:cubicBezTo>
                  <a:pt x="914216" y="922610"/>
                  <a:pt x="919690" y="923868"/>
                  <a:pt x="925640" y="923620"/>
                </a:cubicBezTo>
                <a:cubicBezTo>
                  <a:pt x="928129" y="923594"/>
                  <a:pt x="930161" y="923493"/>
                  <a:pt x="931736" y="923315"/>
                </a:cubicBezTo>
                <a:cubicBezTo>
                  <a:pt x="933311" y="923137"/>
                  <a:pt x="934123" y="923035"/>
                  <a:pt x="934174" y="923010"/>
                </a:cubicBezTo>
                <a:lnTo>
                  <a:pt x="928078" y="954063"/>
                </a:lnTo>
                <a:cubicBezTo>
                  <a:pt x="927932" y="954101"/>
                  <a:pt x="926700" y="954253"/>
                  <a:pt x="924382" y="954519"/>
                </a:cubicBezTo>
                <a:cubicBezTo>
                  <a:pt x="922065" y="954786"/>
                  <a:pt x="919537" y="954938"/>
                  <a:pt x="916801" y="954976"/>
                </a:cubicBezTo>
                <a:cubicBezTo>
                  <a:pt x="907296" y="955065"/>
                  <a:pt x="898379" y="953670"/>
                  <a:pt x="890050" y="950792"/>
                </a:cubicBezTo>
                <a:cubicBezTo>
                  <a:pt x="881721" y="947914"/>
                  <a:pt x="874949" y="943022"/>
                  <a:pt x="869734" y="936116"/>
                </a:cubicBezTo>
                <a:cubicBezTo>
                  <a:pt x="864519" y="929211"/>
                  <a:pt x="861831" y="919760"/>
                  <a:pt x="861670" y="907764"/>
                </a:cubicBezTo>
                <a:cubicBezTo>
                  <a:pt x="861676" y="905623"/>
                  <a:pt x="861816" y="903349"/>
                  <a:pt x="862088" y="900941"/>
                </a:cubicBezTo>
                <a:cubicBezTo>
                  <a:pt x="862361" y="898534"/>
                  <a:pt x="862729" y="896031"/>
                  <a:pt x="863192" y="893433"/>
                </a:cubicBezTo>
                <a:lnTo>
                  <a:pt x="876286" y="826960"/>
                </a:lnTo>
                <a:lnTo>
                  <a:pt x="852221" y="826960"/>
                </a:lnTo>
                <a:lnTo>
                  <a:pt x="858012" y="798042"/>
                </a:lnTo>
                <a:lnTo>
                  <a:pt x="882985" y="798042"/>
                </a:lnTo>
                <a:close/>
                <a:moveTo>
                  <a:pt x="2694813" y="737082"/>
                </a:moveTo>
                <a:lnTo>
                  <a:pt x="2811818" y="737082"/>
                </a:lnTo>
                <a:lnTo>
                  <a:pt x="2800541" y="794672"/>
                </a:lnTo>
                <a:lnTo>
                  <a:pt x="2766433" y="794672"/>
                </a:lnTo>
                <a:lnTo>
                  <a:pt x="2771609" y="769048"/>
                </a:lnTo>
                <a:lnTo>
                  <a:pt x="2722550" y="769048"/>
                </a:lnTo>
                <a:lnTo>
                  <a:pt x="2710663" y="808399"/>
                </a:lnTo>
                <a:cubicBezTo>
                  <a:pt x="2709564" y="811964"/>
                  <a:pt x="2708637" y="814823"/>
                  <a:pt x="2707882" y="816974"/>
                </a:cubicBezTo>
                <a:cubicBezTo>
                  <a:pt x="2707126" y="819126"/>
                  <a:pt x="2706732" y="820230"/>
                  <a:pt x="2706701" y="820287"/>
                </a:cubicBezTo>
                <a:lnTo>
                  <a:pt x="2707310" y="820287"/>
                </a:lnTo>
                <a:cubicBezTo>
                  <a:pt x="2707450" y="820097"/>
                  <a:pt x="2709838" y="819336"/>
                  <a:pt x="2714473" y="818004"/>
                </a:cubicBezTo>
                <a:cubicBezTo>
                  <a:pt x="2719108" y="816672"/>
                  <a:pt x="2725154" y="815911"/>
                  <a:pt x="2732609" y="815721"/>
                </a:cubicBezTo>
                <a:cubicBezTo>
                  <a:pt x="2751601" y="815903"/>
                  <a:pt x="2767163" y="821474"/>
                  <a:pt x="2779296" y="832433"/>
                </a:cubicBezTo>
                <a:cubicBezTo>
                  <a:pt x="2791428" y="843392"/>
                  <a:pt x="2797697" y="858642"/>
                  <a:pt x="2798102" y="878183"/>
                </a:cubicBezTo>
                <a:cubicBezTo>
                  <a:pt x="2797892" y="892982"/>
                  <a:pt x="2793643" y="906308"/>
                  <a:pt x="2785356" y="918162"/>
                </a:cubicBezTo>
                <a:cubicBezTo>
                  <a:pt x="2777068" y="930016"/>
                  <a:pt x="2766004" y="939431"/>
                  <a:pt x="2752162" y="946406"/>
                </a:cubicBezTo>
                <a:cubicBezTo>
                  <a:pt x="2738321" y="953381"/>
                  <a:pt x="2722963" y="956949"/>
                  <a:pt x="2706091" y="957110"/>
                </a:cubicBezTo>
                <a:cubicBezTo>
                  <a:pt x="2691365" y="956760"/>
                  <a:pt x="2679127" y="954313"/>
                  <a:pt x="2669379" y="949769"/>
                </a:cubicBezTo>
                <a:cubicBezTo>
                  <a:pt x="2659632" y="945224"/>
                  <a:pt x="2652339" y="940680"/>
                  <a:pt x="2647501" y="936135"/>
                </a:cubicBezTo>
                <a:cubicBezTo>
                  <a:pt x="2642664" y="931591"/>
                  <a:pt x="2640248" y="929144"/>
                  <a:pt x="2640254" y="928794"/>
                </a:cubicBezTo>
                <a:lnTo>
                  <a:pt x="2662504" y="902884"/>
                </a:lnTo>
                <a:cubicBezTo>
                  <a:pt x="2662555" y="903121"/>
                  <a:pt x="2664418" y="904781"/>
                  <a:pt x="2668092" y="907865"/>
                </a:cubicBezTo>
                <a:cubicBezTo>
                  <a:pt x="2671767" y="910948"/>
                  <a:pt x="2676949" y="914032"/>
                  <a:pt x="2683637" y="917115"/>
                </a:cubicBezTo>
                <a:cubicBezTo>
                  <a:pt x="2690326" y="920198"/>
                  <a:pt x="2698217" y="921859"/>
                  <a:pt x="2707310" y="922096"/>
                </a:cubicBezTo>
                <a:cubicBezTo>
                  <a:pt x="2720728" y="921861"/>
                  <a:pt x="2732298" y="917757"/>
                  <a:pt x="2742019" y="909783"/>
                </a:cubicBezTo>
                <a:cubicBezTo>
                  <a:pt x="2751741" y="901810"/>
                  <a:pt x="2756834" y="891378"/>
                  <a:pt x="2757297" y="878488"/>
                </a:cubicBezTo>
                <a:cubicBezTo>
                  <a:pt x="2757120" y="868386"/>
                  <a:pt x="2753665" y="860686"/>
                  <a:pt x="2746934" y="855387"/>
                </a:cubicBezTo>
                <a:cubicBezTo>
                  <a:pt x="2740203" y="850088"/>
                  <a:pt x="2731262" y="847420"/>
                  <a:pt x="2720112" y="847382"/>
                </a:cubicBezTo>
                <a:cubicBezTo>
                  <a:pt x="2709666" y="847763"/>
                  <a:pt x="2701068" y="849288"/>
                  <a:pt x="2694318" y="851956"/>
                </a:cubicBezTo>
                <a:cubicBezTo>
                  <a:pt x="2687568" y="854625"/>
                  <a:pt x="2684075" y="856150"/>
                  <a:pt x="2683840" y="856531"/>
                </a:cubicBezTo>
                <a:lnTo>
                  <a:pt x="2662504" y="847687"/>
                </a:lnTo>
                <a:close/>
                <a:moveTo>
                  <a:pt x="2579268" y="737082"/>
                </a:moveTo>
                <a:lnTo>
                  <a:pt x="2613702" y="737082"/>
                </a:lnTo>
                <a:lnTo>
                  <a:pt x="2577745" y="921486"/>
                </a:lnTo>
                <a:lnTo>
                  <a:pt x="2624366" y="921486"/>
                </a:lnTo>
                <a:lnTo>
                  <a:pt x="2617968" y="953452"/>
                </a:lnTo>
                <a:lnTo>
                  <a:pt x="2486635" y="953452"/>
                </a:lnTo>
                <a:lnTo>
                  <a:pt x="2492424" y="921486"/>
                </a:lnTo>
                <a:lnTo>
                  <a:pt x="2539351" y="921486"/>
                </a:lnTo>
                <a:lnTo>
                  <a:pt x="2563119" y="801395"/>
                </a:lnTo>
                <a:cubicBezTo>
                  <a:pt x="2563792" y="797560"/>
                  <a:pt x="2564503" y="794105"/>
                  <a:pt x="2565252" y="791032"/>
                </a:cubicBezTo>
                <a:cubicBezTo>
                  <a:pt x="2566001" y="787958"/>
                  <a:pt x="2566407" y="786333"/>
                  <a:pt x="2566470" y="786155"/>
                </a:cubicBezTo>
                <a:lnTo>
                  <a:pt x="2565861" y="786155"/>
                </a:lnTo>
                <a:cubicBezTo>
                  <a:pt x="2565823" y="786269"/>
                  <a:pt x="2564833" y="787412"/>
                  <a:pt x="2562890" y="789584"/>
                </a:cubicBezTo>
                <a:cubicBezTo>
                  <a:pt x="2560948" y="791756"/>
                  <a:pt x="2558281" y="794270"/>
                  <a:pt x="2554891" y="797128"/>
                </a:cubicBezTo>
                <a:lnTo>
                  <a:pt x="2532647" y="815416"/>
                </a:lnTo>
                <a:lnTo>
                  <a:pt x="2513450" y="789508"/>
                </a:lnTo>
                <a:close/>
                <a:moveTo>
                  <a:pt x="1484148" y="737082"/>
                </a:moveTo>
                <a:lnTo>
                  <a:pt x="1546327" y="737082"/>
                </a:lnTo>
                <a:lnTo>
                  <a:pt x="1531696" y="813262"/>
                </a:lnTo>
                <a:cubicBezTo>
                  <a:pt x="1530865" y="817017"/>
                  <a:pt x="1530014" y="820163"/>
                  <a:pt x="1529144" y="822701"/>
                </a:cubicBezTo>
                <a:cubicBezTo>
                  <a:pt x="1528274" y="825238"/>
                  <a:pt x="1527804" y="826557"/>
                  <a:pt x="1527734" y="826659"/>
                </a:cubicBezTo>
                <a:lnTo>
                  <a:pt x="1528344" y="826659"/>
                </a:lnTo>
                <a:cubicBezTo>
                  <a:pt x="1529290" y="824535"/>
                  <a:pt x="1532240" y="820934"/>
                  <a:pt x="1537194" y="815856"/>
                </a:cubicBezTo>
                <a:cubicBezTo>
                  <a:pt x="1542148" y="810777"/>
                  <a:pt x="1548914" y="806004"/>
                  <a:pt x="1557492" y="801534"/>
                </a:cubicBezTo>
                <a:cubicBezTo>
                  <a:pt x="1566069" y="797065"/>
                  <a:pt x="1576267" y="794682"/>
                  <a:pt x="1588085" y="794385"/>
                </a:cubicBezTo>
                <a:cubicBezTo>
                  <a:pt x="1601663" y="794404"/>
                  <a:pt x="1612423" y="797943"/>
                  <a:pt x="1620366" y="805004"/>
                </a:cubicBezTo>
                <a:cubicBezTo>
                  <a:pt x="1628309" y="812065"/>
                  <a:pt x="1632370" y="822533"/>
                  <a:pt x="1632547" y="836409"/>
                </a:cubicBezTo>
                <a:cubicBezTo>
                  <a:pt x="1632393" y="843079"/>
                  <a:pt x="1631314" y="851583"/>
                  <a:pt x="1629310" y="861923"/>
                </a:cubicBezTo>
                <a:cubicBezTo>
                  <a:pt x="1627306" y="872263"/>
                  <a:pt x="1625301" y="882215"/>
                  <a:pt x="1623296" y="891780"/>
                </a:cubicBezTo>
                <a:cubicBezTo>
                  <a:pt x="1621290" y="901344"/>
                  <a:pt x="1620208" y="908298"/>
                  <a:pt x="1620050" y="912642"/>
                </a:cubicBezTo>
                <a:cubicBezTo>
                  <a:pt x="1620082" y="917432"/>
                  <a:pt x="1621238" y="920735"/>
                  <a:pt x="1623517" y="922552"/>
                </a:cubicBezTo>
                <a:cubicBezTo>
                  <a:pt x="1625797" y="924369"/>
                  <a:pt x="1629010" y="925233"/>
                  <a:pt x="1633157" y="925144"/>
                </a:cubicBezTo>
                <a:cubicBezTo>
                  <a:pt x="1634890" y="925118"/>
                  <a:pt x="1636376" y="925017"/>
                  <a:pt x="1637615" y="924839"/>
                </a:cubicBezTo>
                <a:cubicBezTo>
                  <a:pt x="1638853" y="924661"/>
                  <a:pt x="1639500" y="924559"/>
                  <a:pt x="1639558" y="924534"/>
                </a:cubicBezTo>
                <a:lnTo>
                  <a:pt x="1634071" y="953453"/>
                </a:lnTo>
                <a:cubicBezTo>
                  <a:pt x="1634027" y="953491"/>
                  <a:pt x="1632668" y="953644"/>
                  <a:pt x="1629995" y="953910"/>
                </a:cubicBezTo>
                <a:cubicBezTo>
                  <a:pt x="1627321" y="954176"/>
                  <a:pt x="1623601" y="954329"/>
                  <a:pt x="1618832" y="954367"/>
                </a:cubicBezTo>
                <a:cubicBezTo>
                  <a:pt x="1613178" y="954513"/>
                  <a:pt x="1607400" y="953916"/>
                  <a:pt x="1601498" y="952574"/>
                </a:cubicBezTo>
                <a:cubicBezTo>
                  <a:pt x="1595596" y="951232"/>
                  <a:pt x="1590607" y="948266"/>
                  <a:pt x="1586532" y="943677"/>
                </a:cubicBezTo>
                <a:cubicBezTo>
                  <a:pt x="1582457" y="939088"/>
                  <a:pt x="1580333" y="931995"/>
                  <a:pt x="1580160" y="922400"/>
                </a:cubicBezTo>
                <a:cubicBezTo>
                  <a:pt x="1580310" y="916651"/>
                  <a:pt x="1581363" y="908870"/>
                  <a:pt x="1583318" y="899056"/>
                </a:cubicBezTo>
                <a:cubicBezTo>
                  <a:pt x="1585273" y="889242"/>
                  <a:pt x="1587229" y="879563"/>
                  <a:pt x="1589186" y="870019"/>
                </a:cubicBezTo>
                <a:cubicBezTo>
                  <a:pt x="1591142" y="860475"/>
                  <a:pt x="1592198" y="853234"/>
                  <a:pt x="1592352" y="848296"/>
                </a:cubicBezTo>
                <a:cubicBezTo>
                  <a:pt x="1592364" y="842454"/>
                  <a:pt x="1590739" y="837908"/>
                  <a:pt x="1587475" y="834656"/>
                </a:cubicBezTo>
                <a:cubicBezTo>
                  <a:pt x="1584211" y="831405"/>
                  <a:pt x="1579233" y="829754"/>
                  <a:pt x="1572540" y="829703"/>
                </a:cubicBezTo>
                <a:cubicBezTo>
                  <a:pt x="1558481" y="830167"/>
                  <a:pt x="1546594" y="835717"/>
                  <a:pt x="1536878" y="846353"/>
                </a:cubicBezTo>
                <a:cubicBezTo>
                  <a:pt x="1527163" y="856989"/>
                  <a:pt x="1520762" y="869931"/>
                  <a:pt x="1517676" y="885177"/>
                </a:cubicBezTo>
                <a:lnTo>
                  <a:pt x="1504265" y="953452"/>
                </a:lnTo>
                <a:lnTo>
                  <a:pt x="1465555" y="953452"/>
                </a:lnTo>
                <a:lnTo>
                  <a:pt x="1501826" y="766000"/>
                </a:lnTo>
                <a:lnTo>
                  <a:pt x="1478661" y="766000"/>
                </a:lnTo>
                <a:close/>
                <a:moveTo>
                  <a:pt x="502463" y="737082"/>
                </a:moveTo>
                <a:lnTo>
                  <a:pt x="564947" y="737082"/>
                </a:lnTo>
                <a:lnTo>
                  <a:pt x="552145" y="802909"/>
                </a:lnTo>
                <a:cubicBezTo>
                  <a:pt x="551326" y="806823"/>
                  <a:pt x="550526" y="810108"/>
                  <a:pt x="549745" y="812766"/>
                </a:cubicBezTo>
                <a:cubicBezTo>
                  <a:pt x="548964" y="815423"/>
                  <a:pt x="548545" y="816806"/>
                  <a:pt x="548488" y="816914"/>
                </a:cubicBezTo>
                <a:lnTo>
                  <a:pt x="549097" y="816914"/>
                </a:lnTo>
                <a:cubicBezTo>
                  <a:pt x="554603" y="810115"/>
                  <a:pt x="561575" y="804685"/>
                  <a:pt x="570014" y="800626"/>
                </a:cubicBezTo>
                <a:cubicBezTo>
                  <a:pt x="578454" y="796567"/>
                  <a:pt x="587331" y="794486"/>
                  <a:pt x="596646" y="794385"/>
                </a:cubicBezTo>
                <a:cubicBezTo>
                  <a:pt x="615357" y="794618"/>
                  <a:pt x="629801" y="800544"/>
                  <a:pt x="639979" y="812163"/>
                </a:cubicBezTo>
                <a:cubicBezTo>
                  <a:pt x="650156" y="823782"/>
                  <a:pt x="655308" y="839691"/>
                  <a:pt x="655434" y="859891"/>
                </a:cubicBezTo>
                <a:cubicBezTo>
                  <a:pt x="655181" y="879234"/>
                  <a:pt x="651019" y="896173"/>
                  <a:pt x="642948" y="910709"/>
                </a:cubicBezTo>
                <a:cubicBezTo>
                  <a:pt x="634877" y="925245"/>
                  <a:pt x="624418" y="936579"/>
                  <a:pt x="611572" y="944712"/>
                </a:cubicBezTo>
                <a:cubicBezTo>
                  <a:pt x="598725" y="952844"/>
                  <a:pt x="585013" y="956977"/>
                  <a:pt x="570433" y="957110"/>
                </a:cubicBezTo>
                <a:cubicBezTo>
                  <a:pt x="560794" y="957129"/>
                  <a:pt x="551879" y="955112"/>
                  <a:pt x="543687" y="951059"/>
                </a:cubicBezTo>
                <a:cubicBezTo>
                  <a:pt x="535496" y="947006"/>
                  <a:pt x="529171" y="940803"/>
                  <a:pt x="524713" y="932450"/>
                </a:cubicBezTo>
                <a:lnTo>
                  <a:pt x="524104" y="932450"/>
                </a:lnTo>
                <a:cubicBezTo>
                  <a:pt x="524117" y="932545"/>
                  <a:pt x="524015" y="933649"/>
                  <a:pt x="523799" y="935761"/>
                </a:cubicBezTo>
                <a:cubicBezTo>
                  <a:pt x="523583" y="937873"/>
                  <a:pt x="523177" y="940423"/>
                  <a:pt x="522580" y="943410"/>
                </a:cubicBezTo>
                <a:lnTo>
                  <a:pt x="520751" y="953452"/>
                </a:lnTo>
                <a:lnTo>
                  <a:pt x="484480" y="953452"/>
                </a:lnTo>
                <a:lnTo>
                  <a:pt x="520751" y="766000"/>
                </a:lnTo>
                <a:lnTo>
                  <a:pt x="496672" y="766000"/>
                </a:lnTo>
                <a:close/>
                <a:moveTo>
                  <a:pt x="257918" y="737082"/>
                </a:moveTo>
                <a:lnTo>
                  <a:pt x="296914" y="737082"/>
                </a:lnTo>
                <a:lnTo>
                  <a:pt x="290211" y="771487"/>
                </a:lnTo>
                <a:lnTo>
                  <a:pt x="251215" y="771487"/>
                </a:lnTo>
                <a:close/>
                <a:moveTo>
                  <a:pt x="129502" y="737082"/>
                </a:moveTo>
                <a:lnTo>
                  <a:pt x="191986" y="737082"/>
                </a:lnTo>
                <a:lnTo>
                  <a:pt x="159982" y="903190"/>
                </a:lnTo>
                <a:cubicBezTo>
                  <a:pt x="159665" y="904746"/>
                  <a:pt x="159385" y="906360"/>
                  <a:pt x="159144" y="908030"/>
                </a:cubicBezTo>
                <a:cubicBezTo>
                  <a:pt x="158903" y="909701"/>
                  <a:pt x="158776" y="911238"/>
                  <a:pt x="158763" y="912642"/>
                </a:cubicBezTo>
                <a:cubicBezTo>
                  <a:pt x="158814" y="917299"/>
                  <a:pt x="160007" y="920564"/>
                  <a:pt x="162344" y="922438"/>
                </a:cubicBezTo>
                <a:cubicBezTo>
                  <a:pt x="164681" y="924311"/>
                  <a:pt x="167856" y="925213"/>
                  <a:pt x="171869" y="925143"/>
                </a:cubicBezTo>
                <a:cubicBezTo>
                  <a:pt x="173749" y="925118"/>
                  <a:pt x="175324" y="925016"/>
                  <a:pt x="176594" y="924839"/>
                </a:cubicBezTo>
                <a:cubicBezTo>
                  <a:pt x="177864" y="924661"/>
                  <a:pt x="178524" y="924560"/>
                  <a:pt x="178575" y="924534"/>
                </a:cubicBezTo>
                <a:lnTo>
                  <a:pt x="172784" y="953453"/>
                </a:lnTo>
                <a:cubicBezTo>
                  <a:pt x="172682" y="953491"/>
                  <a:pt x="171285" y="953644"/>
                  <a:pt x="168593" y="953910"/>
                </a:cubicBezTo>
                <a:cubicBezTo>
                  <a:pt x="165900" y="954176"/>
                  <a:pt x="162522" y="954329"/>
                  <a:pt x="158458" y="954367"/>
                </a:cubicBezTo>
                <a:cubicBezTo>
                  <a:pt x="148190" y="954627"/>
                  <a:pt x="139618" y="952965"/>
                  <a:pt x="132741" y="949382"/>
                </a:cubicBezTo>
                <a:cubicBezTo>
                  <a:pt x="125864" y="945799"/>
                  <a:pt x="121939" y="938734"/>
                  <a:pt x="120968" y="928188"/>
                </a:cubicBezTo>
                <a:lnTo>
                  <a:pt x="120358" y="928188"/>
                </a:lnTo>
                <a:cubicBezTo>
                  <a:pt x="114834" y="936452"/>
                  <a:pt x="107442" y="943289"/>
                  <a:pt x="98184" y="948700"/>
                </a:cubicBezTo>
                <a:cubicBezTo>
                  <a:pt x="88926" y="954110"/>
                  <a:pt x="78943" y="956913"/>
                  <a:pt x="68237" y="957110"/>
                </a:cubicBezTo>
                <a:cubicBezTo>
                  <a:pt x="49247" y="956882"/>
                  <a:pt x="34676" y="951020"/>
                  <a:pt x="24524" y="939522"/>
                </a:cubicBezTo>
                <a:cubicBezTo>
                  <a:pt x="14372" y="928024"/>
                  <a:pt x="9245" y="912254"/>
                  <a:pt x="9144" y="892213"/>
                </a:cubicBezTo>
                <a:cubicBezTo>
                  <a:pt x="9368" y="872670"/>
                  <a:pt x="13455" y="855588"/>
                  <a:pt x="21405" y="840965"/>
                </a:cubicBezTo>
                <a:cubicBezTo>
                  <a:pt x="29356" y="826343"/>
                  <a:pt x="39830" y="814956"/>
                  <a:pt x="52827" y="806805"/>
                </a:cubicBezTo>
                <a:cubicBezTo>
                  <a:pt x="65823" y="798654"/>
                  <a:pt x="80003" y="794514"/>
                  <a:pt x="95364" y="794385"/>
                </a:cubicBezTo>
                <a:cubicBezTo>
                  <a:pt x="103982" y="794302"/>
                  <a:pt x="112198" y="795989"/>
                  <a:pt x="120015" y="799446"/>
                </a:cubicBezTo>
                <a:cubicBezTo>
                  <a:pt x="127832" y="802903"/>
                  <a:pt x="133839" y="808624"/>
                  <a:pt x="138036" y="816610"/>
                </a:cubicBezTo>
                <a:lnTo>
                  <a:pt x="138646" y="816610"/>
                </a:lnTo>
                <a:cubicBezTo>
                  <a:pt x="138640" y="816502"/>
                  <a:pt x="138729" y="815500"/>
                  <a:pt x="138913" y="813603"/>
                </a:cubicBezTo>
                <a:cubicBezTo>
                  <a:pt x="139097" y="811707"/>
                  <a:pt x="139414" y="809563"/>
                  <a:pt x="139865" y="807172"/>
                </a:cubicBezTo>
                <a:lnTo>
                  <a:pt x="147790" y="766000"/>
                </a:lnTo>
                <a:lnTo>
                  <a:pt x="123711" y="766000"/>
                </a:lnTo>
                <a:close/>
                <a:moveTo>
                  <a:pt x="2412556" y="733425"/>
                </a:moveTo>
                <a:cubicBezTo>
                  <a:pt x="2436935" y="733772"/>
                  <a:pt x="2454227" y="740536"/>
                  <a:pt x="2464432" y="753716"/>
                </a:cubicBezTo>
                <a:cubicBezTo>
                  <a:pt x="2474637" y="766896"/>
                  <a:pt x="2479587" y="784405"/>
                  <a:pt x="2479282" y="806244"/>
                </a:cubicBezTo>
                <a:cubicBezTo>
                  <a:pt x="2479348" y="820394"/>
                  <a:pt x="2477692" y="836011"/>
                  <a:pt x="2474313" y="853096"/>
                </a:cubicBezTo>
                <a:cubicBezTo>
                  <a:pt x="2470934" y="870181"/>
                  <a:pt x="2465430" y="886606"/>
                  <a:pt x="2457803" y="902370"/>
                </a:cubicBezTo>
                <a:cubicBezTo>
                  <a:pt x="2450176" y="918134"/>
                  <a:pt x="2440024" y="931110"/>
                  <a:pt x="2427347" y="941297"/>
                </a:cubicBezTo>
                <a:cubicBezTo>
                  <a:pt x="2414670" y="951484"/>
                  <a:pt x="2399067" y="956755"/>
                  <a:pt x="2380538" y="957110"/>
                </a:cubicBezTo>
                <a:cubicBezTo>
                  <a:pt x="2356293" y="956768"/>
                  <a:pt x="2339039" y="949992"/>
                  <a:pt x="2328777" y="936780"/>
                </a:cubicBezTo>
                <a:cubicBezTo>
                  <a:pt x="2318515" y="923568"/>
                  <a:pt x="2313527" y="905971"/>
                  <a:pt x="2313813" y="883987"/>
                </a:cubicBezTo>
                <a:cubicBezTo>
                  <a:pt x="2313744" y="869838"/>
                  <a:pt x="2315386" y="854236"/>
                  <a:pt x="2318739" y="837181"/>
                </a:cubicBezTo>
                <a:cubicBezTo>
                  <a:pt x="2322092" y="820126"/>
                  <a:pt x="2327571" y="803737"/>
                  <a:pt x="2335177" y="788012"/>
                </a:cubicBezTo>
                <a:cubicBezTo>
                  <a:pt x="2342783" y="772288"/>
                  <a:pt x="2352930" y="759347"/>
                  <a:pt x="2365619" y="749190"/>
                </a:cubicBezTo>
                <a:cubicBezTo>
                  <a:pt x="2378308" y="739033"/>
                  <a:pt x="2393954" y="733778"/>
                  <a:pt x="2412556" y="733425"/>
                </a:cubicBezTo>
                <a:close/>
                <a:moveTo>
                  <a:pt x="2222449" y="733425"/>
                </a:moveTo>
                <a:cubicBezTo>
                  <a:pt x="2240909" y="733576"/>
                  <a:pt x="2256319" y="738525"/>
                  <a:pt x="2268680" y="748271"/>
                </a:cubicBezTo>
                <a:cubicBezTo>
                  <a:pt x="2281040" y="758017"/>
                  <a:pt x="2287462" y="771650"/>
                  <a:pt x="2287943" y="789171"/>
                </a:cubicBezTo>
                <a:cubicBezTo>
                  <a:pt x="2287648" y="803103"/>
                  <a:pt x="2283632" y="815348"/>
                  <a:pt x="2275894" y="825907"/>
                </a:cubicBezTo>
                <a:cubicBezTo>
                  <a:pt x="2268157" y="836466"/>
                  <a:pt x="2258471" y="845892"/>
                  <a:pt x="2246836" y="854185"/>
                </a:cubicBezTo>
                <a:cubicBezTo>
                  <a:pt x="2235200" y="862478"/>
                  <a:pt x="2223389" y="870191"/>
                  <a:pt x="2211400" y="877326"/>
                </a:cubicBezTo>
                <a:cubicBezTo>
                  <a:pt x="2199411" y="884460"/>
                  <a:pt x="2189018" y="891569"/>
                  <a:pt x="2180220" y="898652"/>
                </a:cubicBezTo>
                <a:cubicBezTo>
                  <a:pt x="2171422" y="905736"/>
                  <a:pt x="2165991" y="913347"/>
                  <a:pt x="2163928" y="921486"/>
                </a:cubicBezTo>
                <a:lnTo>
                  <a:pt x="2235556" y="921486"/>
                </a:lnTo>
                <a:lnTo>
                  <a:pt x="2241042" y="894048"/>
                </a:lnTo>
                <a:lnTo>
                  <a:pt x="2275153" y="894048"/>
                </a:lnTo>
                <a:lnTo>
                  <a:pt x="2263581" y="953452"/>
                </a:lnTo>
                <a:lnTo>
                  <a:pt x="2116379" y="953452"/>
                </a:lnTo>
                <a:cubicBezTo>
                  <a:pt x="2116904" y="934009"/>
                  <a:pt x="2121512" y="917629"/>
                  <a:pt x="2130202" y="904314"/>
                </a:cubicBezTo>
                <a:cubicBezTo>
                  <a:pt x="2138893" y="890999"/>
                  <a:pt x="2149617" y="879661"/>
                  <a:pt x="2162372" y="870299"/>
                </a:cubicBezTo>
                <a:cubicBezTo>
                  <a:pt x="2175128" y="860937"/>
                  <a:pt x="2187865" y="852465"/>
                  <a:pt x="2200584" y="844882"/>
                </a:cubicBezTo>
                <a:cubicBezTo>
                  <a:pt x="2213303" y="837299"/>
                  <a:pt x="2223954" y="829518"/>
                  <a:pt x="2232535" y="821538"/>
                </a:cubicBezTo>
                <a:cubicBezTo>
                  <a:pt x="2241116" y="813559"/>
                  <a:pt x="2245577" y="804294"/>
                  <a:pt x="2245919" y="793744"/>
                </a:cubicBezTo>
                <a:cubicBezTo>
                  <a:pt x="2245779" y="785620"/>
                  <a:pt x="2243163" y="779383"/>
                  <a:pt x="2238070" y="775032"/>
                </a:cubicBezTo>
                <a:cubicBezTo>
                  <a:pt x="2232978" y="770681"/>
                  <a:pt x="2226247" y="768483"/>
                  <a:pt x="2217877" y="768439"/>
                </a:cubicBezTo>
                <a:cubicBezTo>
                  <a:pt x="2209161" y="768770"/>
                  <a:pt x="2201398" y="771088"/>
                  <a:pt x="2194588" y="775394"/>
                </a:cubicBezTo>
                <a:cubicBezTo>
                  <a:pt x="2187779" y="779700"/>
                  <a:pt x="2182410" y="784006"/>
                  <a:pt x="2178479" y="788312"/>
                </a:cubicBezTo>
                <a:cubicBezTo>
                  <a:pt x="2174549" y="792618"/>
                  <a:pt x="2172543" y="794937"/>
                  <a:pt x="2172462" y="795268"/>
                </a:cubicBezTo>
                <a:lnTo>
                  <a:pt x="2146249" y="774537"/>
                </a:lnTo>
                <a:cubicBezTo>
                  <a:pt x="2146321" y="774029"/>
                  <a:pt x="2149429" y="770476"/>
                  <a:pt x="2155574" y="763878"/>
                </a:cubicBezTo>
                <a:cubicBezTo>
                  <a:pt x="2161719" y="757280"/>
                  <a:pt x="2170472" y="750682"/>
                  <a:pt x="2181832" y="744083"/>
                </a:cubicBezTo>
                <a:cubicBezTo>
                  <a:pt x="2193192" y="737485"/>
                  <a:pt x="2206731" y="733932"/>
                  <a:pt x="2222449" y="733425"/>
                </a:cubicBezTo>
                <a:close/>
                <a:moveTo>
                  <a:pt x="1868875" y="509435"/>
                </a:moveTo>
                <a:cubicBezTo>
                  <a:pt x="1862580" y="509307"/>
                  <a:pt x="1854873" y="509902"/>
                  <a:pt x="1845754" y="511220"/>
                </a:cubicBezTo>
                <a:cubicBezTo>
                  <a:pt x="1836635" y="512538"/>
                  <a:pt x="1828499" y="515347"/>
                  <a:pt x="1821346" y="519648"/>
                </a:cubicBezTo>
                <a:cubicBezTo>
                  <a:pt x="1814192" y="523949"/>
                  <a:pt x="1810416" y="530509"/>
                  <a:pt x="1810017" y="539329"/>
                </a:cubicBezTo>
                <a:cubicBezTo>
                  <a:pt x="1809979" y="544604"/>
                  <a:pt x="1811504" y="548849"/>
                  <a:pt x="1814591" y="552065"/>
                </a:cubicBezTo>
                <a:cubicBezTo>
                  <a:pt x="1817679" y="555280"/>
                  <a:pt x="1822559" y="556933"/>
                  <a:pt x="1829230" y="557022"/>
                </a:cubicBezTo>
                <a:cubicBezTo>
                  <a:pt x="1836321" y="556845"/>
                  <a:pt x="1842978" y="554555"/>
                  <a:pt x="1849199" y="550152"/>
                </a:cubicBezTo>
                <a:cubicBezTo>
                  <a:pt x="1855421" y="545750"/>
                  <a:pt x="1860744" y="540297"/>
                  <a:pt x="1865170" y="533793"/>
                </a:cubicBezTo>
                <a:cubicBezTo>
                  <a:pt x="1869596" y="527289"/>
                  <a:pt x="1872661" y="520796"/>
                  <a:pt x="1874364" y="514315"/>
                </a:cubicBezTo>
                <a:lnTo>
                  <a:pt x="1875584" y="509435"/>
                </a:lnTo>
                <a:close/>
                <a:moveTo>
                  <a:pt x="97225" y="509435"/>
                </a:moveTo>
                <a:cubicBezTo>
                  <a:pt x="90930" y="509307"/>
                  <a:pt x="83223" y="509902"/>
                  <a:pt x="74104" y="511220"/>
                </a:cubicBezTo>
                <a:cubicBezTo>
                  <a:pt x="64985" y="512538"/>
                  <a:pt x="56849" y="515347"/>
                  <a:pt x="49696" y="519648"/>
                </a:cubicBezTo>
                <a:cubicBezTo>
                  <a:pt x="42542" y="523949"/>
                  <a:pt x="38766" y="530509"/>
                  <a:pt x="38367" y="539329"/>
                </a:cubicBezTo>
                <a:cubicBezTo>
                  <a:pt x="38329" y="544604"/>
                  <a:pt x="39854" y="548849"/>
                  <a:pt x="42941" y="552065"/>
                </a:cubicBezTo>
                <a:cubicBezTo>
                  <a:pt x="46029" y="555280"/>
                  <a:pt x="50909" y="556933"/>
                  <a:pt x="57580" y="557022"/>
                </a:cubicBezTo>
                <a:cubicBezTo>
                  <a:pt x="64671" y="556845"/>
                  <a:pt x="71327" y="554555"/>
                  <a:pt x="77549" y="550152"/>
                </a:cubicBezTo>
                <a:cubicBezTo>
                  <a:pt x="83771" y="545750"/>
                  <a:pt x="89094" y="540297"/>
                  <a:pt x="93520" y="533793"/>
                </a:cubicBezTo>
                <a:cubicBezTo>
                  <a:pt x="97946" y="527289"/>
                  <a:pt x="101010" y="520796"/>
                  <a:pt x="102714" y="514315"/>
                </a:cubicBezTo>
                <a:lnTo>
                  <a:pt x="103934" y="509435"/>
                </a:lnTo>
                <a:close/>
                <a:moveTo>
                  <a:pt x="1078899" y="472859"/>
                </a:moveTo>
                <a:cubicBezTo>
                  <a:pt x="1067431" y="473037"/>
                  <a:pt x="1057736" y="476340"/>
                  <a:pt x="1049814" y="482770"/>
                </a:cubicBezTo>
                <a:cubicBezTo>
                  <a:pt x="1041891" y="489199"/>
                  <a:pt x="1037762" y="497687"/>
                  <a:pt x="1037425" y="508233"/>
                </a:cubicBezTo>
                <a:cubicBezTo>
                  <a:pt x="1037590" y="519605"/>
                  <a:pt x="1040843" y="529414"/>
                  <a:pt x="1047184" y="537661"/>
                </a:cubicBezTo>
                <a:cubicBezTo>
                  <a:pt x="1053524" y="545907"/>
                  <a:pt x="1061961" y="550227"/>
                  <a:pt x="1072495" y="550621"/>
                </a:cubicBezTo>
                <a:cubicBezTo>
                  <a:pt x="1084432" y="550208"/>
                  <a:pt x="1094026" y="545469"/>
                  <a:pt x="1101275" y="536403"/>
                </a:cubicBezTo>
                <a:cubicBezTo>
                  <a:pt x="1108524" y="527337"/>
                  <a:pt x="1112247" y="516422"/>
                  <a:pt x="1112444" y="503659"/>
                </a:cubicBezTo>
                <a:cubicBezTo>
                  <a:pt x="1112514" y="494771"/>
                  <a:pt x="1109858" y="487465"/>
                  <a:pt x="1104477" y="481740"/>
                </a:cubicBezTo>
                <a:cubicBezTo>
                  <a:pt x="1099096" y="476016"/>
                  <a:pt x="1090570" y="473056"/>
                  <a:pt x="1078899" y="472859"/>
                </a:cubicBezTo>
                <a:close/>
                <a:moveTo>
                  <a:pt x="2688908" y="456095"/>
                </a:moveTo>
                <a:cubicBezTo>
                  <a:pt x="2681098" y="456142"/>
                  <a:pt x="2673417" y="458623"/>
                  <a:pt x="2665867" y="463537"/>
                </a:cubicBezTo>
                <a:cubicBezTo>
                  <a:pt x="2658317" y="468451"/>
                  <a:pt x="2652036" y="475517"/>
                  <a:pt x="2647026" y="484734"/>
                </a:cubicBezTo>
                <a:cubicBezTo>
                  <a:pt x="2642016" y="493952"/>
                  <a:pt x="2639415" y="505038"/>
                  <a:pt x="2639225" y="517993"/>
                </a:cubicBezTo>
                <a:cubicBezTo>
                  <a:pt x="2639308" y="528926"/>
                  <a:pt x="2642038" y="537477"/>
                  <a:pt x="2647417" y="543645"/>
                </a:cubicBezTo>
                <a:cubicBezTo>
                  <a:pt x="2652795" y="549813"/>
                  <a:pt x="2660327" y="552951"/>
                  <a:pt x="2670010" y="553059"/>
                </a:cubicBezTo>
                <a:cubicBezTo>
                  <a:pt x="2678875" y="552901"/>
                  <a:pt x="2687053" y="549965"/>
                  <a:pt x="2694541" y="544250"/>
                </a:cubicBezTo>
                <a:cubicBezTo>
                  <a:pt x="2702029" y="538536"/>
                  <a:pt x="2708061" y="530992"/>
                  <a:pt x="2712637" y="521619"/>
                </a:cubicBezTo>
                <a:cubicBezTo>
                  <a:pt x="2717213" y="512245"/>
                  <a:pt x="2719565" y="501991"/>
                  <a:pt x="2719692" y="490855"/>
                </a:cubicBezTo>
                <a:cubicBezTo>
                  <a:pt x="2719743" y="481136"/>
                  <a:pt x="2717280" y="472980"/>
                  <a:pt x="2712301" y="466386"/>
                </a:cubicBezTo>
                <a:cubicBezTo>
                  <a:pt x="2707323" y="459792"/>
                  <a:pt x="2699525" y="456362"/>
                  <a:pt x="2688908" y="456095"/>
                </a:cubicBezTo>
                <a:close/>
                <a:moveTo>
                  <a:pt x="280569" y="456095"/>
                </a:moveTo>
                <a:cubicBezTo>
                  <a:pt x="267284" y="456527"/>
                  <a:pt x="255753" y="462600"/>
                  <a:pt x="245974" y="474314"/>
                </a:cubicBezTo>
                <a:cubicBezTo>
                  <a:pt x="236195" y="486028"/>
                  <a:pt x="231064" y="500791"/>
                  <a:pt x="230581" y="518603"/>
                </a:cubicBezTo>
                <a:cubicBezTo>
                  <a:pt x="230531" y="528310"/>
                  <a:pt x="232994" y="536416"/>
                  <a:pt x="237973" y="542921"/>
                </a:cubicBezTo>
                <a:cubicBezTo>
                  <a:pt x="242951" y="549426"/>
                  <a:pt x="250749" y="552805"/>
                  <a:pt x="261366" y="553059"/>
                </a:cubicBezTo>
                <a:cubicBezTo>
                  <a:pt x="269276" y="553018"/>
                  <a:pt x="277028" y="550560"/>
                  <a:pt x="284621" y="545685"/>
                </a:cubicBezTo>
                <a:cubicBezTo>
                  <a:pt x="292215" y="540810"/>
                  <a:pt x="298522" y="533766"/>
                  <a:pt x="303542" y="524555"/>
                </a:cubicBezTo>
                <a:cubicBezTo>
                  <a:pt x="308561" y="515343"/>
                  <a:pt x="311165" y="504212"/>
                  <a:pt x="311353" y="491160"/>
                </a:cubicBezTo>
                <a:cubicBezTo>
                  <a:pt x="311271" y="480228"/>
                  <a:pt x="308540" y="471677"/>
                  <a:pt x="303162" y="465509"/>
                </a:cubicBezTo>
                <a:cubicBezTo>
                  <a:pt x="297783" y="459341"/>
                  <a:pt x="290252" y="456203"/>
                  <a:pt x="280569" y="456095"/>
                </a:cubicBezTo>
                <a:close/>
                <a:moveTo>
                  <a:pt x="2409277" y="455790"/>
                </a:moveTo>
                <a:cubicBezTo>
                  <a:pt x="2399845" y="455888"/>
                  <a:pt x="2390859" y="458470"/>
                  <a:pt x="2382319" y="463537"/>
                </a:cubicBezTo>
                <a:cubicBezTo>
                  <a:pt x="2373780" y="468604"/>
                  <a:pt x="2366781" y="475568"/>
                  <a:pt x="2361325" y="484430"/>
                </a:cubicBezTo>
                <a:cubicBezTo>
                  <a:pt x="2355868" y="493291"/>
                  <a:pt x="2353048" y="503463"/>
                  <a:pt x="2352866" y="514944"/>
                </a:cubicBezTo>
                <a:cubicBezTo>
                  <a:pt x="2353056" y="526658"/>
                  <a:pt x="2356563" y="535857"/>
                  <a:pt x="2363385" y="542540"/>
                </a:cubicBezTo>
                <a:cubicBezTo>
                  <a:pt x="2370208" y="549222"/>
                  <a:pt x="2379204" y="552627"/>
                  <a:pt x="2390372" y="552755"/>
                </a:cubicBezTo>
                <a:cubicBezTo>
                  <a:pt x="2399804" y="552666"/>
                  <a:pt x="2408789" y="550132"/>
                  <a:pt x="2417329" y="545154"/>
                </a:cubicBezTo>
                <a:cubicBezTo>
                  <a:pt x="2425869" y="540176"/>
                  <a:pt x="2432867" y="533283"/>
                  <a:pt x="2438324" y="524476"/>
                </a:cubicBezTo>
                <a:cubicBezTo>
                  <a:pt x="2443780" y="515669"/>
                  <a:pt x="2446600" y="505479"/>
                  <a:pt x="2446782" y="493905"/>
                </a:cubicBezTo>
                <a:cubicBezTo>
                  <a:pt x="2446592" y="482311"/>
                  <a:pt x="2443085" y="473100"/>
                  <a:pt x="2436263" y="466271"/>
                </a:cubicBezTo>
                <a:cubicBezTo>
                  <a:pt x="2429440" y="459443"/>
                  <a:pt x="2420445" y="455949"/>
                  <a:pt x="2409277" y="455790"/>
                </a:cubicBezTo>
                <a:close/>
                <a:moveTo>
                  <a:pt x="466177" y="455790"/>
                </a:moveTo>
                <a:cubicBezTo>
                  <a:pt x="456745" y="455888"/>
                  <a:pt x="447759" y="458470"/>
                  <a:pt x="439219" y="463537"/>
                </a:cubicBezTo>
                <a:cubicBezTo>
                  <a:pt x="430679" y="468604"/>
                  <a:pt x="423681" y="475568"/>
                  <a:pt x="418225" y="484430"/>
                </a:cubicBezTo>
                <a:cubicBezTo>
                  <a:pt x="412768" y="493291"/>
                  <a:pt x="409948" y="503463"/>
                  <a:pt x="409766" y="514944"/>
                </a:cubicBezTo>
                <a:cubicBezTo>
                  <a:pt x="409956" y="526658"/>
                  <a:pt x="413463" y="535857"/>
                  <a:pt x="420286" y="542540"/>
                </a:cubicBezTo>
                <a:cubicBezTo>
                  <a:pt x="427108" y="549222"/>
                  <a:pt x="436104" y="552627"/>
                  <a:pt x="447272" y="552755"/>
                </a:cubicBezTo>
                <a:cubicBezTo>
                  <a:pt x="456704" y="552666"/>
                  <a:pt x="465689" y="550132"/>
                  <a:pt x="474229" y="545154"/>
                </a:cubicBezTo>
                <a:cubicBezTo>
                  <a:pt x="482769" y="540176"/>
                  <a:pt x="489767" y="533283"/>
                  <a:pt x="495224" y="524476"/>
                </a:cubicBezTo>
                <a:cubicBezTo>
                  <a:pt x="500680" y="515669"/>
                  <a:pt x="503500" y="505479"/>
                  <a:pt x="503682" y="493905"/>
                </a:cubicBezTo>
                <a:cubicBezTo>
                  <a:pt x="503492" y="482311"/>
                  <a:pt x="499985" y="473100"/>
                  <a:pt x="493163" y="466271"/>
                </a:cubicBezTo>
                <a:cubicBezTo>
                  <a:pt x="486340" y="459443"/>
                  <a:pt x="477345" y="455949"/>
                  <a:pt x="466177" y="455790"/>
                </a:cubicBezTo>
                <a:close/>
                <a:moveTo>
                  <a:pt x="1698333" y="452742"/>
                </a:moveTo>
                <a:cubicBezTo>
                  <a:pt x="1688428" y="452869"/>
                  <a:pt x="1679572" y="455971"/>
                  <a:pt x="1671764" y="462049"/>
                </a:cubicBezTo>
                <a:cubicBezTo>
                  <a:pt x="1663956" y="468126"/>
                  <a:pt x="1658073" y="476416"/>
                  <a:pt x="1654115" y="486918"/>
                </a:cubicBezTo>
                <a:lnTo>
                  <a:pt x="1722424" y="486918"/>
                </a:lnTo>
                <a:cubicBezTo>
                  <a:pt x="1722450" y="486791"/>
                  <a:pt x="1722552" y="485824"/>
                  <a:pt x="1722730" y="484019"/>
                </a:cubicBezTo>
                <a:cubicBezTo>
                  <a:pt x="1722908" y="482213"/>
                  <a:pt x="1723009" y="480332"/>
                  <a:pt x="1723035" y="478374"/>
                </a:cubicBezTo>
                <a:cubicBezTo>
                  <a:pt x="1722939" y="470230"/>
                  <a:pt x="1720691" y="463937"/>
                  <a:pt x="1716288" y="459493"/>
                </a:cubicBezTo>
                <a:cubicBezTo>
                  <a:pt x="1711884" y="455050"/>
                  <a:pt x="1705900" y="452799"/>
                  <a:pt x="1698333" y="452742"/>
                </a:cubicBezTo>
                <a:close/>
                <a:moveTo>
                  <a:pt x="831558" y="452742"/>
                </a:moveTo>
                <a:cubicBezTo>
                  <a:pt x="821653" y="452869"/>
                  <a:pt x="812797" y="455971"/>
                  <a:pt x="804989" y="462049"/>
                </a:cubicBezTo>
                <a:cubicBezTo>
                  <a:pt x="797181" y="468126"/>
                  <a:pt x="791298" y="476416"/>
                  <a:pt x="787340" y="486918"/>
                </a:cubicBezTo>
                <a:lnTo>
                  <a:pt x="855649" y="486918"/>
                </a:lnTo>
                <a:cubicBezTo>
                  <a:pt x="855675" y="486791"/>
                  <a:pt x="855777" y="485824"/>
                  <a:pt x="855955" y="484019"/>
                </a:cubicBezTo>
                <a:cubicBezTo>
                  <a:pt x="856133" y="482213"/>
                  <a:pt x="856234" y="480332"/>
                  <a:pt x="856260" y="478374"/>
                </a:cubicBezTo>
                <a:cubicBezTo>
                  <a:pt x="856164" y="470230"/>
                  <a:pt x="853915" y="463937"/>
                  <a:pt x="849512" y="459493"/>
                </a:cubicBezTo>
                <a:cubicBezTo>
                  <a:pt x="845109" y="455050"/>
                  <a:pt x="839125" y="452799"/>
                  <a:pt x="831558" y="452742"/>
                </a:cubicBezTo>
                <a:close/>
                <a:moveTo>
                  <a:pt x="3155976" y="426567"/>
                </a:moveTo>
                <a:lnTo>
                  <a:pt x="3218422" y="426567"/>
                </a:lnTo>
                <a:lnTo>
                  <a:pt x="3198000" y="531715"/>
                </a:lnTo>
                <a:cubicBezTo>
                  <a:pt x="3197682" y="533271"/>
                  <a:pt x="3197403" y="534885"/>
                  <a:pt x="3197162" y="536555"/>
                </a:cubicBezTo>
                <a:cubicBezTo>
                  <a:pt x="3196920" y="538226"/>
                  <a:pt x="3196794" y="539763"/>
                  <a:pt x="3196781" y="541167"/>
                </a:cubicBezTo>
                <a:cubicBezTo>
                  <a:pt x="3196832" y="545824"/>
                  <a:pt x="3198025" y="549089"/>
                  <a:pt x="3200362" y="550963"/>
                </a:cubicBezTo>
                <a:cubicBezTo>
                  <a:pt x="3202699" y="552837"/>
                  <a:pt x="3205874" y="553739"/>
                  <a:pt x="3209887" y="553669"/>
                </a:cubicBezTo>
                <a:cubicBezTo>
                  <a:pt x="3211767" y="553643"/>
                  <a:pt x="3213341" y="553542"/>
                  <a:pt x="3214612" y="553364"/>
                </a:cubicBezTo>
                <a:cubicBezTo>
                  <a:pt x="3215882" y="553186"/>
                  <a:pt x="3216542" y="553084"/>
                  <a:pt x="3216593" y="553059"/>
                </a:cubicBezTo>
                <a:lnTo>
                  <a:pt x="3211106" y="581978"/>
                </a:lnTo>
                <a:cubicBezTo>
                  <a:pt x="3210954" y="582016"/>
                  <a:pt x="3209506" y="582169"/>
                  <a:pt x="3206763" y="582435"/>
                </a:cubicBezTo>
                <a:cubicBezTo>
                  <a:pt x="3204020" y="582701"/>
                  <a:pt x="3200896" y="582854"/>
                  <a:pt x="3197390" y="582892"/>
                </a:cubicBezTo>
                <a:cubicBezTo>
                  <a:pt x="3191042" y="583046"/>
                  <a:pt x="3184791" y="582467"/>
                  <a:pt x="3178635" y="581155"/>
                </a:cubicBezTo>
                <a:cubicBezTo>
                  <a:pt x="3172478" y="579843"/>
                  <a:pt x="3167354" y="576874"/>
                  <a:pt x="3163262" y="572247"/>
                </a:cubicBezTo>
                <a:cubicBezTo>
                  <a:pt x="3159170" y="567620"/>
                  <a:pt x="3157046" y="560411"/>
                  <a:pt x="3156890" y="550620"/>
                </a:cubicBezTo>
                <a:cubicBezTo>
                  <a:pt x="3156890" y="548473"/>
                  <a:pt x="3157042" y="546059"/>
                  <a:pt x="3157347" y="543378"/>
                </a:cubicBezTo>
                <a:cubicBezTo>
                  <a:pt x="3157651" y="540697"/>
                  <a:pt x="3158108" y="537826"/>
                  <a:pt x="3158717" y="534764"/>
                </a:cubicBezTo>
                <a:lnTo>
                  <a:pt x="3174247" y="455485"/>
                </a:lnTo>
                <a:lnTo>
                  <a:pt x="3150185" y="455485"/>
                </a:lnTo>
                <a:close/>
                <a:moveTo>
                  <a:pt x="2884703" y="426567"/>
                </a:moveTo>
                <a:lnTo>
                  <a:pt x="2958148" y="426567"/>
                </a:lnTo>
                <a:lnTo>
                  <a:pt x="2952358" y="455485"/>
                </a:lnTo>
                <a:lnTo>
                  <a:pt x="2933463" y="455485"/>
                </a:lnTo>
                <a:lnTo>
                  <a:pt x="2939253" y="531412"/>
                </a:lnTo>
                <a:cubicBezTo>
                  <a:pt x="2939482" y="535445"/>
                  <a:pt x="2939406" y="539193"/>
                  <a:pt x="2939025" y="542656"/>
                </a:cubicBezTo>
                <a:cubicBezTo>
                  <a:pt x="2938644" y="546118"/>
                  <a:pt x="2938416" y="547960"/>
                  <a:pt x="2938340" y="548182"/>
                </a:cubicBezTo>
                <a:lnTo>
                  <a:pt x="2939558" y="548182"/>
                </a:lnTo>
                <a:cubicBezTo>
                  <a:pt x="2939596" y="547960"/>
                  <a:pt x="2940130" y="546118"/>
                  <a:pt x="2941158" y="542656"/>
                </a:cubicBezTo>
                <a:cubicBezTo>
                  <a:pt x="2942187" y="539193"/>
                  <a:pt x="2943482" y="535445"/>
                  <a:pt x="2945044" y="531412"/>
                </a:cubicBezTo>
                <a:lnTo>
                  <a:pt x="2994719" y="426872"/>
                </a:lnTo>
                <a:lnTo>
                  <a:pt x="3028851" y="426872"/>
                </a:lnTo>
                <a:lnTo>
                  <a:pt x="3037384" y="531412"/>
                </a:lnTo>
                <a:cubicBezTo>
                  <a:pt x="3037613" y="535445"/>
                  <a:pt x="3037537" y="539193"/>
                  <a:pt x="3037156" y="542656"/>
                </a:cubicBezTo>
                <a:cubicBezTo>
                  <a:pt x="3036775" y="546118"/>
                  <a:pt x="3036546" y="547960"/>
                  <a:pt x="3036470" y="548182"/>
                </a:cubicBezTo>
                <a:lnTo>
                  <a:pt x="3037689" y="548182"/>
                </a:lnTo>
                <a:cubicBezTo>
                  <a:pt x="3037727" y="547960"/>
                  <a:pt x="3038260" y="546118"/>
                  <a:pt x="3039289" y="542656"/>
                </a:cubicBezTo>
                <a:cubicBezTo>
                  <a:pt x="3040317" y="539193"/>
                  <a:pt x="3041613" y="535445"/>
                  <a:pt x="3043175" y="531412"/>
                </a:cubicBezTo>
                <a:lnTo>
                  <a:pt x="3078526" y="455485"/>
                </a:lnTo>
                <a:lnTo>
                  <a:pt x="3059936" y="455485"/>
                </a:lnTo>
                <a:lnTo>
                  <a:pt x="3065421" y="426567"/>
                </a:lnTo>
                <a:lnTo>
                  <a:pt x="3141307" y="426567"/>
                </a:lnTo>
                <a:lnTo>
                  <a:pt x="3135820" y="455485"/>
                </a:lnTo>
                <a:lnTo>
                  <a:pt x="3116925" y="455485"/>
                </a:lnTo>
                <a:lnTo>
                  <a:pt x="3056584" y="581977"/>
                </a:lnTo>
                <a:lnTo>
                  <a:pt x="3012395" y="581977"/>
                </a:lnTo>
                <a:lnTo>
                  <a:pt x="3003861" y="490856"/>
                </a:lnTo>
                <a:cubicBezTo>
                  <a:pt x="3003607" y="486676"/>
                  <a:pt x="3003582" y="482839"/>
                  <a:pt x="3003785" y="479346"/>
                </a:cubicBezTo>
                <a:cubicBezTo>
                  <a:pt x="3003988" y="475852"/>
                  <a:pt x="3004115" y="473997"/>
                  <a:pt x="3004166" y="473781"/>
                </a:cubicBezTo>
                <a:lnTo>
                  <a:pt x="3003252" y="473781"/>
                </a:lnTo>
                <a:cubicBezTo>
                  <a:pt x="3003227" y="473997"/>
                  <a:pt x="3002668" y="475852"/>
                  <a:pt x="3001576" y="479346"/>
                </a:cubicBezTo>
                <a:cubicBezTo>
                  <a:pt x="3000483" y="482839"/>
                  <a:pt x="2999011" y="486676"/>
                  <a:pt x="2997157" y="490856"/>
                </a:cubicBezTo>
                <a:lnTo>
                  <a:pt x="2952663" y="581977"/>
                </a:lnTo>
                <a:lnTo>
                  <a:pt x="2908778" y="581977"/>
                </a:lnTo>
                <a:lnTo>
                  <a:pt x="2897502" y="455485"/>
                </a:lnTo>
                <a:lnTo>
                  <a:pt x="2878912" y="455485"/>
                </a:lnTo>
                <a:close/>
                <a:moveTo>
                  <a:pt x="1435678" y="426567"/>
                </a:moveTo>
                <a:lnTo>
                  <a:pt x="1510950" y="426567"/>
                </a:lnTo>
                <a:lnTo>
                  <a:pt x="1505464" y="455485"/>
                </a:lnTo>
                <a:lnTo>
                  <a:pt x="1487180" y="455485"/>
                </a:lnTo>
                <a:lnTo>
                  <a:pt x="1500284" y="534142"/>
                </a:lnTo>
                <a:cubicBezTo>
                  <a:pt x="1500817" y="538150"/>
                  <a:pt x="1500969" y="541796"/>
                  <a:pt x="1500741" y="545079"/>
                </a:cubicBezTo>
                <a:cubicBezTo>
                  <a:pt x="1500512" y="548363"/>
                  <a:pt x="1500360" y="550104"/>
                  <a:pt x="1500284" y="550300"/>
                </a:cubicBezTo>
                <a:lnTo>
                  <a:pt x="1501198" y="550300"/>
                </a:lnTo>
                <a:cubicBezTo>
                  <a:pt x="1501236" y="550104"/>
                  <a:pt x="1501922" y="548363"/>
                  <a:pt x="1503255" y="545079"/>
                </a:cubicBezTo>
                <a:cubicBezTo>
                  <a:pt x="1504588" y="541796"/>
                  <a:pt x="1506340" y="538150"/>
                  <a:pt x="1508512" y="534142"/>
                </a:cubicBezTo>
                <a:lnTo>
                  <a:pt x="1552090" y="455485"/>
                </a:lnTo>
                <a:lnTo>
                  <a:pt x="1534110" y="455485"/>
                </a:lnTo>
                <a:lnTo>
                  <a:pt x="1539900" y="426567"/>
                </a:lnTo>
                <a:lnTo>
                  <a:pt x="1614259" y="426567"/>
                </a:lnTo>
                <a:lnTo>
                  <a:pt x="1608773" y="455485"/>
                </a:lnTo>
                <a:lnTo>
                  <a:pt x="1590793" y="455485"/>
                </a:lnTo>
                <a:lnTo>
                  <a:pt x="1505160" y="602129"/>
                </a:lnTo>
                <a:cubicBezTo>
                  <a:pt x="1495687" y="618082"/>
                  <a:pt x="1485377" y="629428"/>
                  <a:pt x="1474228" y="636165"/>
                </a:cubicBezTo>
                <a:cubicBezTo>
                  <a:pt x="1463080" y="642902"/>
                  <a:pt x="1451245" y="646176"/>
                  <a:pt x="1438725" y="645985"/>
                </a:cubicBezTo>
                <a:cubicBezTo>
                  <a:pt x="1426180" y="645516"/>
                  <a:pt x="1416606" y="643638"/>
                  <a:pt x="1410003" y="640353"/>
                </a:cubicBezTo>
                <a:cubicBezTo>
                  <a:pt x="1403400" y="637068"/>
                  <a:pt x="1400074" y="635191"/>
                  <a:pt x="1400023" y="634721"/>
                </a:cubicBezTo>
                <a:lnTo>
                  <a:pt x="1417393" y="607617"/>
                </a:lnTo>
                <a:cubicBezTo>
                  <a:pt x="1417406" y="607896"/>
                  <a:pt x="1419285" y="609014"/>
                  <a:pt x="1423031" y="610970"/>
                </a:cubicBezTo>
                <a:cubicBezTo>
                  <a:pt x="1426777" y="612927"/>
                  <a:pt x="1432313" y="614045"/>
                  <a:pt x="1439640" y="614324"/>
                </a:cubicBezTo>
                <a:cubicBezTo>
                  <a:pt x="1445817" y="614280"/>
                  <a:pt x="1451594" y="612692"/>
                  <a:pt x="1456972" y="609560"/>
                </a:cubicBezTo>
                <a:cubicBezTo>
                  <a:pt x="1462350" y="606429"/>
                  <a:pt x="1466832" y="602021"/>
                  <a:pt x="1470419" y="596337"/>
                </a:cubicBezTo>
                <a:lnTo>
                  <a:pt x="1476514" y="586580"/>
                </a:lnTo>
                <a:lnTo>
                  <a:pt x="1448782" y="455485"/>
                </a:lnTo>
                <a:lnTo>
                  <a:pt x="1430193" y="455485"/>
                </a:lnTo>
                <a:close/>
                <a:moveTo>
                  <a:pt x="569518" y="426567"/>
                </a:moveTo>
                <a:lnTo>
                  <a:pt x="642959" y="426567"/>
                </a:lnTo>
                <a:lnTo>
                  <a:pt x="637169" y="455485"/>
                </a:lnTo>
                <a:lnTo>
                  <a:pt x="619494" y="455485"/>
                </a:lnTo>
                <a:lnTo>
                  <a:pt x="631684" y="532326"/>
                </a:lnTo>
                <a:cubicBezTo>
                  <a:pt x="632242" y="536506"/>
                  <a:pt x="632496" y="540343"/>
                  <a:pt x="632446" y="543837"/>
                </a:cubicBezTo>
                <a:cubicBezTo>
                  <a:pt x="632395" y="547331"/>
                  <a:pt x="632344" y="549186"/>
                  <a:pt x="632293" y="549402"/>
                </a:cubicBezTo>
                <a:lnTo>
                  <a:pt x="633207" y="549402"/>
                </a:lnTo>
                <a:cubicBezTo>
                  <a:pt x="633233" y="549186"/>
                  <a:pt x="633868" y="547331"/>
                  <a:pt x="635112" y="543837"/>
                </a:cubicBezTo>
                <a:cubicBezTo>
                  <a:pt x="636356" y="540343"/>
                  <a:pt x="638058" y="536506"/>
                  <a:pt x="640216" y="532326"/>
                </a:cubicBezTo>
                <a:lnTo>
                  <a:pt x="682270" y="455485"/>
                </a:lnTo>
                <a:lnTo>
                  <a:pt x="664595" y="455485"/>
                </a:lnTo>
                <a:lnTo>
                  <a:pt x="670385" y="426567"/>
                </a:lnTo>
                <a:lnTo>
                  <a:pt x="746265" y="426567"/>
                </a:lnTo>
                <a:lnTo>
                  <a:pt x="740474" y="455485"/>
                </a:lnTo>
                <a:lnTo>
                  <a:pt x="721581" y="455485"/>
                </a:lnTo>
                <a:lnTo>
                  <a:pt x="649663" y="581977"/>
                </a:lnTo>
                <a:lnTo>
                  <a:pt x="605172" y="581977"/>
                </a:lnTo>
                <a:lnTo>
                  <a:pt x="582621" y="455485"/>
                </a:lnTo>
                <a:lnTo>
                  <a:pt x="563728" y="455485"/>
                </a:lnTo>
                <a:close/>
                <a:moveTo>
                  <a:pt x="2075043" y="424434"/>
                </a:moveTo>
                <a:cubicBezTo>
                  <a:pt x="2077215" y="424459"/>
                  <a:pt x="2079119" y="424561"/>
                  <a:pt x="2080757" y="424738"/>
                </a:cubicBezTo>
                <a:cubicBezTo>
                  <a:pt x="2082395" y="424916"/>
                  <a:pt x="2083537" y="425018"/>
                  <a:pt x="2084185" y="425043"/>
                </a:cubicBezTo>
                <a:lnTo>
                  <a:pt x="2076567" y="463105"/>
                </a:lnTo>
                <a:cubicBezTo>
                  <a:pt x="2076091" y="463080"/>
                  <a:pt x="2075063" y="462978"/>
                  <a:pt x="2073482" y="462800"/>
                </a:cubicBezTo>
                <a:cubicBezTo>
                  <a:pt x="2071901" y="462623"/>
                  <a:pt x="2069883" y="462521"/>
                  <a:pt x="2067426" y="462496"/>
                </a:cubicBezTo>
                <a:cubicBezTo>
                  <a:pt x="2059550" y="462571"/>
                  <a:pt x="2051636" y="465197"/>
                  <a:pt x="2043681" y="470375"/>
                </a:cubicBezTo>
                <a:cubicBezTo>
                  <a:pt x="2035727" y="475553"/>
                  <a:pt x="2028670" y="482831"/>
                  <a:pt x="2022510" y="492208"/>
                </a:cubicBezTo>
                <a:cubicBezTo>
                  <a:pt x="2016350" y="501585"/>
                  <a:pt x="2012024" y="512611"/>
                  <a:pt x="2009532" y="525284"/>
                </a:cubicBezTo>
                <a:lnTo>
                  <a:pt x="1998867" y="581977"/>
                </a:lnTo>
                <a:lnTo>
                  <a:pt x="1960169" y="581977"/>
                </a:lnTo>
                <a:lnTo>
                  <a:pt x="1983327" y="462191"/>
                </a:lnTo>
                <a:cubicBezTo>
                  <a:pt x="1983689" y="460445"/>
                  <a:pt x="1983498" y="458908"/>
                  <a:pt x="1982756" y="457581"/>
                </a:cubicBezTo>
                <a:cubicBezTo>
                  <a:pt x="1982013" y="456254"/>
                  <a:pt x="1980375" y="455555"/>
                  <a:pt x="1977842" y="455485"/>
                </a:cubicBezTo>
                <a:lnTo>
                  <a:pt x="1960474" y="455485"/>
                </a:lnTo>
                <a:lnTo>
                  <a:pt x="1966263" y="426567"/>
                </a:lnTo>
                <a:lnTo>
                  <a:pt x="2006789" y="426567"/>
                </a:lnTo>
                <a:cubicBezTo>
                  <a:pt x="2012858" y="426548"/>
                  <a:pt x="2017327" y="427652"/>
                  <a:pt x="2020196" y="429878"/>
                </a:cubicBezTo>
                <a:cubicBezTo>
                  <a:pt x="2023066" y="432103"/>
                  <a:pt x="2024488" y="435566"/>
                  <a:pt x="2024462" y="440265"/>
                </a:cubicBezTo>
                <a:cubicBezTo>
                  <a:pt x="2024399" y="442726"/>
                  <a:pt x="2023840" y="446481"/>
                  <a:pt x="2022786" y="451531"/>
                </a:cubicBezTo>
                <a:cubicBezTo>
                  <a:pt x="2021733" y="456581"/>
                  <a:pt x="2020565" y="460947"/>
                  <a:pt x="2019282" y="464629"/>
                </a:cubicBezTo>
                <a:lnTo>
                  <a:pt x="2019892" y="464629"/>
                </a:lnTo>
                <a:cubicBezTo>
                  <a:pt x="2025237" y="453628"/>
                  <a:pt x="2032753" y="444264"/>
                  <a:pt x="2042440" y="436538"/>
                </a:cubicBezTo>
                <a:cubicBezTo>
                  <a:pt x="2052127" y="428811"/>
                  <a:pt x="2062995" y="424776"/>
                  <a:pt x="2075043" y="424434"/>
                </a:cubicBezTo>
                <a:close/>
                <a:moveTo>
                  <a:pt x="2412326" y="422910"/>
                </a:moveTo>
                <a:cubicBezTo>
                  <a:pt x="2434203" y="423213"/>
                  <a:pt x="2451865" y="429533"/>
                  <a:pt x="2465313" y="441868"/>
                </a:cubicBezTo>
                <a:cubicBezTo>
                  <a:pt x="2478761" y="454204"/>
                  <a:pt x="2485677" y="470737"/>
                  <a:pt x="2486063" y="491465"/>
                </a:cubicBezTo>
                <a:cubicBezTo>
                  <a:pt x="2485782" y="509811"/>
                  <a:pt x="2480998" y="526035"/>
                  <a:pt x="2471712" y="540138"/>
                </a:cubicBezTo>
                <a:cubicBezTo>
                  <a:pt x="2462426" y="554241"/>
                  <a:pt x="2450328" y="565311"/>
                  <a:pt x="2435419" y="573350"/>
                </a:cubicBezTo>
                <a:cubicBezTo>
                  <a:pt x="2420508" y="581388"/>
                  <a:pt x="2404477" y="585483"/>
                  <a:pt x="2387322" y="585635"/>
                </a:cubicBezTo>
                <a:cubicBezTo>
                  <a:pt x="2365578" y="585357"/>
                  <a:pt x="2347954" y="579063"/>
                  <a:pt x="2334449" y="566752"/>
                </a:cubicBezTo>
                <a:cubicBezTo>
                  <a:pt x="2320944" y="554442"/>
                  <a:pt x="2313990" y="537782"/>
                  <a:pt x="2313585" y="516774"/>
                </a:cubicBezTo>
                <a:cubicBezTo>
                  <a:pt x="2313855" y="498624"/>
                  <a:pt x="2318594" y="482517"/>
                  <a:pt x="2327800" y="468452"/>
                </a:cubicBezTo>
                <a:cubicBezTo>
                  <a:pt x="2337007" y="454386"/>
                  <a:pt x="2349060" y="443320"/>
                  <a:pt x="2363959" y="435251"/>
                </a:cubicBezTo>
                <a:cubicBezTo>
                  <a:pt x="2378857" y="427183"/>
                  <a:pt x="2394980" y="423069"/>
                  <a:pt x="2412326" y="422910"/>
                </a:cubicBezTo>
                <a:close/>
                <a:moveTo>
                  <a:pt x="2168191" y="422910"/>
                </a:moveTo>
                <a:cubicBezTo>
                  <a:pt x="2177154" y="422885"/>
                  <a:pt x="2185795" y="424084"/>
                  <a:pt x="2194116" y="426507"/>
                </a:cubicBezTo>
                <a:cubicBezTo>
                  <a:pt x="2202436" y="428929"/>
                  <a:pt x="2209047" y="432722"/>
                  <a:pt x="2213949" y="437885"/>
                </a:cubicBezTo>
                <a:cubicBezTo>
                  <a:pt x="2218851" y="443048"/>
                  <a:pt x="2220656" y="449728"/>
                  <a:pt x="2219363" y="457926"/>
                </a:cubicBezTo>
                <a:lnTo>
                  <a:pt x="2216011" y="475001"/>
                </a:lnTo>
                <a:lnTo>
                  <a:pt x="2182814" y="475001"/>
                </a:lnTo>
                <a:lnTo>
                  <a:pt x="2184336" y="465854"/>
                </a:lnTo>
                <a:cubicBezTo>
                  <a:pt x="2184813" y="460664"/>
                  <a:pt x="2182642" y="457246"/>
                  <a:pt x="2177826" y="455601"/>
                </a:cubicBezTo>
                <a:cubicBezTo>
                  <a:pt x="2173009" y="453955"/>
                  <a:pt x="2168170" y="453205"/>
                  <a:pt x="2163309" y="453352"/>
                </a:cubicBezTo>
                <a:cubicBezTo>
                  <a:pt x="2155516" y="453352"/>
                  <a:pt x="2149133" y="454724"/>
                  <a:pt x="2144162" y="457468"/>
                </a:cubicBezTo>
                <a:cubicBezTo>
                  <a:pt x="2139191" y="460213"/>
                  <a:pt x="2136623" y="464329"/>
                  <a:pt x="2136458" y="469817"/>
                </a:cubicBezTo>
                <a:cubicBezTo>
                  <a:pt x="2136839" y="476201"/>
                  <a:pt x="2140649" y="481005"/>
                  <a:pt x="2147888" y="484229"/>
                </a:cubicBezTo>
                <a:cubicBezTo>
                  <a:pt x="2155127" y="487454"/>
                  <a:pt x="2163509" y="490590"/>
                  <a:pt x="2173034" y="493639"/>
                </a:cubicBezTo>
                <a:cubicBezTo>
                  <a:pt x="2182559" y="496687"/>
                  <a:pt x="2190941" y="501138"/>
                  <a:pt x="2198180" y="506993"/>
                </a:cubicBezTo>
                <a:cubicBezTo>
                  <a:pt x="2205419" y="512847"/>
                  <a:pt x="2209229" y="521596"/>
                  <a:pt x="2209610" y="533239"/>
                </a:cubicBezTo>
                <a:cubicBezTo>
                  <a:pt x="2209237" y="549289"/>
                  <a:pt x="2202446" y="561984"/>
                  <a:pt x="2189237" y="571323"/>
                </a:cubicBezTo>
                <a:cubicBezTo>
                  <a:pt x="2176029" y="580662"/>
                  <a:pt x="2158639" y="585433"/>
                  <a:pt x="2137068" y="585635"/>
                </a:cubicBezTo>
                <a:cubicBezTo>
                  <a:pt x="2127895" y="585691"/>
                  <a:pt x="2118461" y="584428"/>
                  <a:pt x="2108765" y="581846"/>
                </a:cubicBezTo>
                <a:cubicBezTo>
                  <a:pt x="2099070" y="579263"/>
                  <a:pt x="2091168" y="575023"/>
                  <a:pt x="2085060" y="569124"/>
                </a:cubicBezTo>
                <a:cubicBezTo>
                  <a:pt x="2078951" y="563225"/>
                  <a:pt x="2076691" y="555329"/>
                  <a:pt x="2078279" y="545436"/>
                </a:cubicBezTo>
                <a:lnTo>
                  <a:pt x="2081327" y="530190"/>
                </a:lnTo>
                <a:lnTo>
                  <a:pt x="2114230" y="530190"/>
                </a:lnTo>
                <a:lnTo>
                  <a:pt x="2112707" y="538118"/>
                </a:lnTo>
                <a:cubicBezTo>
                  <a:pt x="2111905" y="543036"/>
                  <a:pt x="2113172" y="546751"/>
                  <a:pt x="2116508" y="549264"/>
                </a:cubicBezTo>
                <a:cubicBezTo>
                  <a:pt x="2119845" y="551777"/>
                  <a:pt x="2123977" y="553459"/>
                  <a:pt x="2128905" y="554312"/>
                </a:cubicBezTo>
                <a:cubicBezTo>
                  <a:pt x="2133833" y="555165"/>
                  <a:pt x="2138283" y="555560"/>
                  <a:pt x="2142255" y="555498"/>
                </a:cubicBezTo>
                <a:cubicBezTo>
                  <a:pt x="2151352" y="555415"/>
                  <a:pt x="2158484" y="553751"/>
                  <a:pt x="2163653" y="550505"/>
                </a:cubicBezTo>
                <a:cubicBezTo>
                  <a:pt x="2168821" y="547259"/>
                  <a:pt x="2171452" y="542926"/>
                  <a:pt x="2171548" y="537508"/>
                </a:cubicBezTo>
                <a:cubicBezTo>
                  <a:pt x="2171169" y="531341"/>
                  <a:pt x="2167374" y="526599"/>
                  <a:pt x="2160165" y="523282"/>
                </a:cubicBezTo>
                <a:cubicBezTo>
                  <a:pt x="2152957" y="519964"/>
                  <a:pt x="2144610" y="516652"/>
                  <a:pt x="2135124" y="513344"/>
                </a:cubicBezTo>
                <a:cubicBezTo>
                  <a:pt x="2125639" y="510036"/>
                  <a:pt x="2117292" y="505313"/>
                  <a:pt x="2110083" y="499175"/>
                </a:cubicBezTo>
                <a:cubicBezTo>
                  <a:pt x="2102874" y="493037"/>
                  <a:pt x="2099080" y="484064"/>
                  <a:pt x="2098701" y="472257"/>
                </a:cubicBezTo>
                <a:cubicBezTo>
                  <a:pt x="2098915" y="461000"/>
                  <a:pt x="2102344" y="451725"/>
                  <a:pt x="2108988" y="444431"/>
                </a:cubicBezTo>
                <a:cubicBezTo>
                  <a:pt x="2115633" y="437138"/>
                  <a:pt x="2124209" y="431723"/>
                  <a:pt x="2134718" y="428187"/>
                </a:cubicBezTo>
                <a:cubicBezTo>
                  <a:pt x="2145227" y="424652"/>
                  <a:pt x="2156385" y="422893"/>
                  <a:pt x="2168191" y="422910"/>
                </a:cubicBezTo>
                <a:close/>
                <a:moveTo>
                  <a:pt x="1864605" y="422910"/>
                </a:moveTo>
                <a:cubicBezTo>
                  <a:pt x="1873929" y="422840"/>
                  <a:pt x="1882811" y="424265"/>
                  <a:pt x="1891250" y="427184"/>
                </a:cubicBezTo>
                <a:cubicBezTo>
                  <a:pt x="1899690" y="430104"/>
                  <a:pt x="1906605" y="434936"/>
                  <a:pt x="1911997" y="441682"/>
                </a:cubicBezTo>
                <a:cubicBezTo>
                  <a:pt x="1917388" y="448428"/>
                  <a:pt x="1920174" y="457505"/>
                  <a:pt x="1920355" y="468914"/>
                </a:cubicBezTo>
                <a:cubicBezTo>
                  <a:pt x="1920197" y="475225"/>
                  <a:pt x="1919092" y="483141"/>
                  <a:pt x="1917039" y="492663"/>
                </a:cubicBezTo>
                <a:cubicBezTo>
                  <a:pt x="1914986" y="502185"/>
                  <a:pt x="1912934" y="511452"/>
                  <a:pt x="1910881" y="520465"/>
                </a:cubicBezTo>
                <a:cubicBezTo>
                  <a:pt x="1908829" y="529479"/>
                  <a:pt x="1907723" y="536377"/>
                  <a:pt x="1907566" y="541161"/>
                </a:cubicBezTo>
                <a:cubicBezTo>
                  <a:pt x="1907616" y="545820"/>
                  <a:pt x="1908809" y="549087"/>
                  <a:pt x="1911144" y="550961"/>
                </a:cubicBezTo>
                <a:cubicBezTo>
                  <a:pt x="1913478" y="552836"/>
                  <a:pt x="1916650" y="553739"/>
                  <a:pt x="1920659" y="553669"/>
                </a:cubicBezTo>
                <a:cubicBezTo>
                  <a:pt x="1922539" y="553643"/>
                  <a:pt x="1924114" y="553542"/>
                  <a:pt x="1925384" y="553364"/>
                </a:cubicBezTo>
                <a:cubicBezTo>
                  <a:pt x="1926654" y="553186"/>
                  <a:pt x="1927314" y="553084"/>
                  <a:pt x="1927365" y="553059"/>
                </a:cubicBezTo>
                <a:lnTo>
                  <a:pt x="1921879" y="581978"/>
                </a:lnTo>
                <a:cubicBezTo>
                  <a:pt x="1921910" y="582016"/>
                  <a:pt x="1920629" y="582169"/>
                  <a:pt x="1918034" y="582435"/>
                </a:cubicBezTo>
                <a:cubicBezTo>
                  <a:pt x="1915439" y="582701"/>
                  <a:pt x="1911340" y="582854"/>
                  <a:pt x="1905739" y="582892"/>
                </a:cubicBezTo>
                <a:cubicBezTo>
                  <a:pt x="1896920" y="583151"/>
                  <a:pt x="1889052" y="581490"/>
                  <a:pt x="1882132" y="577907"/>
                </a:cubicBezTo>
                <a:cubicBezTo>
                  <a:pt x="1875213" y="574325"/>
                  <a:pt x="1870997" y="567261"/>
                  <a:pt x="1869485" y="556717"/>
                </a:cubicBezTo>
                <a:lnTo>
                  <a:pt x="1868875" y="556717"/>
                </a:lnTo>
                <a:cubicBezTo>
                  <a:pt x="1868941" y="557074"/>
                  <a:pt x="1866911" y="559573"/>
                  <a:pt x="1862787" y="564214"/>
                </a:cubicBezTo>
                <a:cubicBezTo>
                  <a:pt x="1858662" y="568855"/>
                  <a:pt x="1852657" y="573496"/>
                  <a:pt x="1844772" y="578137"/>
                </a:cubicBezTo>
                <a:cubicBezTo>
                  <a:pt x="1836886" y="582779"/>
                  <a:pt x="1827334" y="585278"/>
                  <a:pt x="1816116" y="585635"/>
                </a:cubicBezTo>
                <a:cubicBezTo>
                  <a:pt x="1803868" y="585629"/>
                  <a:pt x="1793487" y="582292"/>
                  <a:pt x="1784973" y="575625"/>
                </a:cubicBezTo>
                <a:cubicBezTo>
                  <a:pt x="1776459" y="568957"/>
                  <a:pt x="1772018" y="558994"/>
                  <a:pt x="1771650" y="545735"/>
                </a:cubicBezTo>
                <a:cubicBezTo>
                  <a:pt x="1771865" y="533979"/>
                  <a:pt x="1775301" y="524223"/>
                  <a:pt x="1781957" y="516466"/>
                </a:cubicBezTo>
                <a:cubicBezTo>
                  <a:pt x="1788614" y="508709"/>
                  <a:pt x="1797202" y="502603"/>
                  <a:pt x="1807721" y="498148"/>
                </a:cubicBezTo>
                <a:cubicBezTo>
                  <a:pt x="1818240" y="493693"/>
                  <a:pt x="1829401" y="490541"/>
                  <a:pt x="1841204" y="488691"/>
                </a:cubicBezTo>
                <a:cubicBezTo>
                  <a:pt x="1853007" y="486841"/>
                  <a:pt x="1864162" y="485945"/>
                  <a:pt x="1874669" y="486003"/>
                </a:cubicBezTo>
                <a:lnTo>
                  <a:pt x="1880158" y="486003"/>
                </a:lnTo>
                <a:cubicBezTo>
                  <a:pt x="1880235" y="485736"/>
                  <a:pt x="1880540" y="484134"/>
                  <a:pt x="1881073" y="481197"/>
                </a:cubicBezTo>
                <a:cubicBezTo>
                  <a:pt x="1881607" y="478260"/>
                  <a:pt x="1881912" y="475590"/>
                  <a:pt x="1881988" y="473186"/>
                </a:cubicBezTo>
                <a:cubicBezTo>
                  <a:pt x="1881969" y="467045"/>
                  <a:pt x="1879872" y="462315"/>
                  <a:pt x="1875698" y="458996"/>
                </a:cubicBezTo>
                <a:cubicBezTo>
                  <a:pt x="1871524" y="455678"/>
                  <a:pt x="1865387" y="453999"/>
                  <a:pt x="1857286" y="453961"/>
                </a:cubicBezTo>
                <a:cubicBezTo>
                  <a:pt x="1849514" y="454138"/>
                  <a:pt x="1842119" y="455378"/>
                  <a:pt x="1835103" y="457680"/>
                </a:cubicBezTo>
                <a:cubicBezTo>
                  <a:pt x="1828087" y="459982"/>
                  <a:pt x="1822342" y="462283"/>
                  <a:pt x="1817867" y="464585"/>
                </a:cubicBezTo>
                <a:cubicBezTo>
                  <a:pt x="1813392" y="466887"/>
                  <a:pt x="1811081" y="468127"/>
                  <a:pt x="1810932" y="468304"/>
                </a:cubicBezTo>
                <a:lnTo>
                  <a:pt x="1802100" y="439653"/>
                </a:lnTo>
                <a:cubicBezTo>
                  <a:pt x="1802251" y="439446"/>
                  <a:pt x="1805167" y="437999"/>
                  <a:pt x="1810850" y="435312"/>
                </a:cubicBezTo>
                <a:cubicBezTo>
                  <a:pt x="1816534" y="432625"/>
                  <a:pt x="1824080" y="429938"/>
                  <a:pt x="1833491" y="427251"/>
                </a:cubicBezTo>
                <a:cubicBezTo>
                  <a:pt x="1842901" y="424563"/>
                  <a:pt x="1853273" y="423116"/>
                  <a:pt x="1864605" y="422910"/>
                </a:cubicBezTo>
                <a:close/>
                <a:moveTo>
                  <a:pt x="1699248" y="422910"/>
                </a:moveTo>
                <a:cubicBezTo>
                  <a:pt x="1719958" y="423206"/>
                  <a:pt x="1735447" y="428701"/>
                  <a:pt x="1745715" y="439395"/>
                </a:cubicBezTo>
                <a:cubicBezTo>
                  <a:pt x="1755983" y="450088"/>
                  <a:pt x="1761110" y="464200"/>
                  <a:pt x="1761097" y="481730"/>
                </a:cubicBezTo>
                <a:cubicBezTo>
                  <a:pt x="1760881" y="488761"/>
                  <a:pt x="1760018" y="495105"/>
                  <a:pt x="1758508" y="500761"/>
                </a:cubicBezTo>
                <a:cubicBezTo>
                  <a:pt x="1756999" y="506417"/>
                  <a:pt x="1756136" y="509410"/>
                  <a:pt x="1755920" y="509740"/>
                </a:cubicBezTo>
                <a:lnTo>
                  <a:pt x="1648931" y="509740"/>
                </a:lnTo>
                <a:cubicBezTo>
                  <a:pt x="1648892" y="509803"/>
                  <a:pt x="1648740" y="510591"/>
                  <a:pt x="1648473" y="512104"/>
                </a:cubicBezTo>
                <a:cubicBezTo>
                  <a:pt x="1648206" y="513616"/>
                  <a:pt x="1648054" y="515472"/>
                  <a:pt x="1648016" y="517671"/>
                </a:cubicBezTo>
                <a:cubicBezTo>
                  <a:pt x="1648098" y="528088"/>
                  <a:pt x="1651516" y="536541"/>
                  <a:pt x="1658270" y="543030"/>
                </a:cubicBezTo>
                <a:cubicBezTo>
                  <a:pt x="1665023" y="549519"/>
                  <a:pt x="1674617" y="552862"/>
                  <a:pt x="1687050" y="553059"/>
                </a:cubicBezTo>
                <a:cubicBezTo>
                  <a:pt x="1695517" y="552848"/>
                  <a:pt x="1703384" y="551372"/>
                  <a:pt x="1710651" y="548630"/>
                </a:cubicBezTo>
                <a:cubicBezTo>
                  <a:pt x="1717918" y="545888"/>
                  <a:pt x="1723796" y="543146"/>
                  <a:pt x="1728284" y="540405"/>
                </a:cubicBezTo>
                <a:cubicBezTo>
                  <a:pt x="1732773" y="537663"/>
                  <a:pt x="1735083" y="536186"/>
                  <a:pt x="1735215" y="535975"/>
                </a:cubicBezTo>
                <a:lnTo>
                  <a:pt x="1745567" y="565237"/>
                </a:lnTo>
                <a:cubicBezTo>
                  <a:pt x="1745447" y="565489"/>
                  <a:pt x="1742709" y="567252"/>
                  <a:pt x="1737354" y="570525"/>
                </a:cubicBezTo>
                <a:cubicBezTo>
                  <a:pt x="1731998" y="573799"/>
                  <a:pt x="1724744" y="577073"/>
                  <a:pt x="1715594" y="580346"/>
                </a:cubicBezTo>
                <a:cubicBezTo>
                  <a:pt x="1706443" y="583620"/>
                  <a:pt x="1696115" y="585383"/>
                  <a:pt x="1684610" y="585635"/>
                </a:cubicBezTo>
                <a:cubicBezTo>
                  <a:pt x="1660256" y="585199"/>
                  <a:pt x="1641602" y="578764"/>
                  <a:pt x="1628649" y="566332"/>
                </a:cubicBezTo>
                <a:cubicBezTo>
                  <a:pt x="1615695" y="553900"/>
                  <a:pt x="1609159" y="538086"/>
                  <a:pt x="1609040" y="518891"/>
                </a:cubicBezTo>
                <a:cubicBezTo>
                  <a:pt x="1609193" y="501108"/>
                  <a:pt x="1613149" y="485003"/>
                  <a:pt x="1620907" y="470575"/>
                </a:cubicBezTo>
                <a:cubicBezTo>
                  <a:pt x="1628665" y="456147"/>
                  <a:pt x="1639302" y="444648"/>
                  <a:pt x="1652820" y="436078"/>
                </a:cubicBezTo>
                <a:cubicBezTo>
                  <a:pt x="1666338" y="427508"/>
                  <a:pt x="1681814" y="423118"/>
                  <a:pt x="1699248" y="422910"/>
                </a:cubicBezTo>
                <a:close/>
                <a:moveTo>
                  <a:pt x="832473" y="422910"/>
                </a:moveTo>
                <a:cubicBezTo>
                  <a:pt x="853183" y="423206"/>
                  <a:pt x="868672" y="428701"/>
                  <a:pt x="878940" y="439395"/>
                </a:cubicBezTo>
                <a:cubicBezTo>
                  <a:pt x="889208" y="450088"/>
                  <a:pt x="894335" y="464200"/>
                  <a:pt x="894322" y="481730"/>
                </a:cubicBezTo>
                <a:cubicBezTo>
                  <a:pt x="894106" y="488761"/>
                  <a:pt x="893243" y="495105"/>
                  <a:pt x="891733" y="500761"/>
                </a:cubicBezTo>
                <a:cubicBezTo>
                  <a:pt x="890223" y="506417"/>
                  <a:pt x="889361" y="509410"/>
                  <a:pt x="889145" y="509740"/>
                </a:cubicBezTo>
                <a:lnTo>
                  <a:pt x="782156" y="509740"/>
                </a:lnTo>
                <a:cubicBezTo>
                  <a:pt x="782117" y="509803"/>
                  <a:pt x="781965" y="510591"/>
                  <a:pt x="781698" y="512104"/>
                </a:cubicBezTo>
                <a:cubicBezTo>
                  <a:pt x="781431" y="513616"/>
                  <a:pt x="781279" y="515472"/>
                  <a:pt x="781241" y="517671"/>
                </a:cubicBezTo>
                <a:cubicBezTo>
                  <a:pt x="781323" y="528088"/>
                  <a:pt x="784741" y="536541"/>
                  <a:pt x="791495" y="543030"/>
                </a:cubicBezTo>
                <a:cubicBezTo>
                  <a:pt x="798248" y="549519"/>
                  <a:pt x="807842" y="552862"/>
                  <a:pt x="820275" y="553059"/>
                </a:cubicBezTo>
                <a:cubicBezTo>
                  <a:pt x="828742" y="552848"/>
                  <a:pt x="836609" y="551372"/>
                  <a:pt x="843876" y="548630"/>
                </a:cubicBezTo>
                <a:cubicBezTo>
                  <a:pt x="851143" y="545888"/>
                  <a:pt x="857021" y="543146"/>
                  <a:pt x="861509" y="540405"/>
                </a:cubicBezTo>
                <a:cubicBezTo>
                  <a:pt x="865998" y="537663"/>
                  <a:pt x="868308" y="536186"/>
                  <a:pt x="868439" y="535975"/>
                </a:cubicBezTo>
                <a:lnTo>
                  <a:pt x="878792" y="565237"/>
                </a:lnTo>
                <a:cubicBezTo>
                  <a:pt x="878672" y="565489"/>
                  <a:pt x="875934" y="567252"/>
                  <a:pt x="870578" y="570525"/>
                </a:cubicBezTo>
                <a:cubicBezTo>
                  <a:pt x="865223" y="573799"/>
                  <a:pt x="857969" y="577073"/>
                  <a:pt x="848819" y="580346"/>
                </a:cubicBezTo>
                <a:cubicBezTo>
                  <a:pt x="839668" y="583620"/>
                  <a:pt x="829340" y="585383"/>
                  <a:pt x="817835" y="585635"/>
                </a:cubicBezTo>
                <a:cubicBezTo>
                  <a:pt x="793481" y="585199"/>
                  <a:pt x="774827" y="578764"/>
                  <a:pt x="761874" y="566332"/>
                </a:cubicBezTo>
                <a:cubicBezTo>
                  <a:pt x="748920" y="553900"/>
                  <a:pt x="742384" y="538086"/>
                  <a:pt x="742264" y="518891"/>
                </a:cubicBezTo>
                <a:cubicBezTo>
                  <a:pt x="742418" y="501108"/>
                  <a:pt x="746374" y="485003"/>
                  <a:pt x="754132" y="470575"/>
                </a:cubicBezTo>
                <a:cubicBezTo>
                  <a:pt x="761889" y="456147"/>
                  <a:pt x="772527" y="444648"/>
                  <a:pt x="786045" y="436078"/>
                </a:cubicBezTo>
                <a:cubicBezTo>
                  <a:pt x="799563" y="427508"/>
                  <a:pt x="815039" y="423118"/>
                  <a:pt x="832473" y="422910"/>
                </a:cubicBezTo>
                <a:close/>
                <a:moveTo>
                  <a:pt x="469226" y="422910"/>
                </a:moveTo>
                <a:cubicBezTo>
                  <a:pt x="491103" y="423213"/>
                  <a:pt x="508766" y="429533"/>
                  <a:pt x="522213" y="441868"/>
                </a:cubicBezTo>
                <a:cubicBezTo>
                  <a:pt x="535661" y="454204"/>
                  <a:pt x="542577" y="470737"/>
                  <a:pt x="542963" y="491465"/>
                </a:cubicBezTo>
                <a:cubicBezTo>
                  <a:pt x="542682" y="509811"/>
                  <a:pt x="537898" y="526035"/>
                  <a:pt x="528612" y="540138"/>
                </a:cubicBezTo>
                <a:cubicBezTo>
                  <a:pt x="519326" y="554241"/>
                  <a:pt x="507228" y="565311"/>
                  <a:pt x="492319" y="573350"/>
                </a:cubicBezTo>
                <a:cubicBezTo>
                  <a:pt x="477409" y="581388"/>
                  <a:pt x="461377" y="585483"/>
                  <a:pt x="444222" y="585635"/>
                </a:cubicBezTo>
                <a:cubicBezTo>
                  <a:pt x="422478" y="585357"/>
                  <a:pt x="404854" y="579063"/>
                  <a:pt x="391349" y="566752"/>
                </a:cubicBezTo>
                <a:cubicBezTo>
                  <a:pt x="377844" y="554442"/>
                  <a:pt x="370890" y="537782"/>
                  <a:pt x="370485" y="516774"/>
                </a:cubicBezTo>
                <a:cubicBezTo>
                  <a:pt x="370755" y="498624"/>
                  <a:pt x="375494" y="482517"/>
                  <a:pt x="384700" y="468452"/>
                </a:cubicBezTo>
                <a:cubicBezTo>
                  <a:pt x="393907" y="454386"/>
                  <a:pt x="405960" y="443320"/>
                  <a:pt x="420859" y="435251"/>
                </a:cubicBezTo>
                <a:cubicBezTo>
                  <a:pt x="435758" y="427183"/>
                  <a:pt x="451880" y="423069"/>
                  <a:pt x="469226" y="422910"/>
                </a:cubicBezTo>
                <a:close/>
                <a:moveTo>
                  <a:pt x="92955" y="422910"/>
                </a:moveTo>
                <a:cubicBezTo>
                  <a:pt x="102279" y="422840"/>
                  <a:pt x="111161" y="424265"/>
                  <a:pt x="119601" y="427184"/>
                </a:cubicBezTo>
                <a:cubicBezTo>
                  <a:pt x="128040" y="430104"/>
                  <a:pt x="134955" y="434936"/>
                  <a:pt x="140347" y="441682"/>
                </a:cubicBezTo>
                <a:cubicBezTo>
                  <a:pt x="145738" y="448428"/>
                  <a:pt x="148524" y="457505"/>
                  <a:pt x="148705" y="468914"/>
                </a:cubicBezTo>
                <a:cubicBezTo>
                  <a:pt x="148547" y="475225"/>
                  <a:pt x="147441" y="483141"/>
                  <a:pt x="145389" y="492663"/>
                </a:cubicBezTo>
                <a:cubicBezTo>
                  <a:pt x="143336" y="502185"/>
                  <a:pt x="141284" y="511452"/>
                  <a:pt x="139231" y="520465"/>
                </a:cubicBezTo>
                <a:cubicBezTo>
                  <a:pt x="137179" y="529479"/>
                  <a:pt x="136074" y="536377"/>
                  <a:pt x="135916" y="541161"/>
                </a:cubicBezTo>
                <a:cubicBezTo>
                  <a:pt x="135966" y="545820"/>
                  <a:pt x="137159" y="549087"/>
                  <a:pt x="139494" y="550961"/>
                </a:cubicBezTo>
                <a:cubicBezTo>
                  <a:pt x="141828" y="552836"/>
                  <a:pt x="145000" y="553739"/>
                  <a:pt x="149009" y="553669"/>
                </a:cubicBezTo>
                <a:cubicBezTo>
                  <a:pt x="150889" y="553643"/>
                  <a:pt x="152464" y="553542"/>
                  <a:pt x="153734" y="553364"/>
                </a:cubicBezTo>
                <a:cubicBezTo>
                  <a:pt x="155004" y="553186"/>
                  <a:pt x="155664" y="553084"/>
                  <a:pt x="155715" y="553059"/>
                </a:cubicBezTo>
                <a:lnTo>
                  <a:pt x="150229" y="581978"/>
                </a:lnTo>
                <a:cubicBezTo>
                  <a:pt x="150260" y="582016"/>
                  <a:pt x="148978" y="582169"/>
                  <a:pt x="146384" y="582435"/>
                </a:cubicBezTo>
                <a:cubicBezTo>
                  <a:pt x="143789" y="582701"/>
                  <a:pt x="139690" y="582854"/>
                  <a:pt x="134089" y="582892"/>
                </a:cubicBezTo>
                <a:cubicBezTo>
                  <a:pt x="125270" y="583151"/>
                  <a:pt x="117401" y="581490"/>
                  <a:pt x="110482" y="577907"/>
                </a:cubicBezTo>
                <a:cubicBezTo>
                  <a:pt x="103563" y="574325"/>
                  <a:pt x="99347" y="567261"/>
                  <a:pt x="97835" y="556717"/>
                </a:cubicBezTo>
                <a:lnTo>
                  <a:pt x="97225" y="556717"/>
                </a:lnTo>
                <a:cubicBezTo>
                  <a:pt x="97291" y="557074"/>
                  <a:pt x="95261" y="559573"/>
                  <a:pt x="91137" y="564214"/>
                </a:cubicBezTo>
                <a:cubicBezTo>
                  <a:pt x="87012" y="568855"/>
                  <a:pt x="81007" y="573496"/>
                  <a:pt x="73121" y="578137"/>
                </a:cubicBezTo>
                <a:cubicBezTo>
                  <a:pt x="65236" y="582779"/>
                  <a:pt x="55684" y="585278"/>
                  <a:pt x="44466" y="585635"/>
                </a:cubicBezTo>
                <a:cubicBezTo>
                  <a:pt x="32218" y="585629"/>
                  <a:pt x="21837" y="582292"/>
                  <a:pt x="13323" y="575625"/>
                </a:cubicBezTo>
                <a:cubicBezTo>
                  <a:pt x="4809" y="568957"/>
                  <a:pt x="368" y="558994"/>
                  <a:pt x="0" y="545735"/>
                </a:cubicBezTo>
                <a:cubicBezTo>
                  <a:pt x="215" y="533979"/>
                  <a:pt x="3651" y="524223"/>
                  <a:pt x="10307" y="516466"/>
                </a:cubicBezTo>
                <a:cubicBezTo>
                  <a:pt x="16964" y="508709"/>
                  <a:pt x="25552" y="502603"/>
                  <a:pt x="36071" y="498148"/>
                </a:cubicBezTo>
                <a:cubicBezTo>
                  <a:pt x="46590" y="493693"/>
                  <a:pt x="57751" y="490541"/>
                  <a:pt x="69554" y="488691"/>
                </a:cubicBezTo>
                <a:cubicBezTo>
                  <a:pt x="81356" y="486841"/>
                  <a:pt x="92512" y="485945"/>
                  <a:pt x="103019" y="486003"/>
                </a:cubicBezTo>
                <a:lnTo>
                  <a:pt x="108508" y="486003"/>
                </a:lnTo>
                <a:cubicBezTo>
                  <a:pt x="108585" y="485736"/>
                  <a:pt x="108890" y="484134"/>
                  <a:pt x="109423" y="481197"/>
                </a:cubicBezTo>
                <a:cubicBezTo>
                  <a:pt x="109957" y="478260"/>
                  <a:pt x="110262" y="475590"/>
                  <a:pt x="110338" y="473186"/>
                </a:cubicBezTo>
                <a:cubicBezTo>
                  <a:pt x="110319" y="467045"/>
                  <a:pt x="108222" y="462315"/>
                  <a:pt x="104048" y="458996"/>
                </a:cubicBezTo>
                <a:cubicBezTo>
                  <a:pt x="99874" y="455678"/>
                  <a:pt x="93737" y="453999"/>
                  <a:pt x="85636" y="453961"/>
                </a:cubicBezTo>
                <a:cubicBezTo>
                  <a:pt x="77864" y="454138"/>
                  <a:pt x="70469" y="455378"/>
                  <a:pt x="63453" y="457680"/>
                </a:cubicBezTo>
                <a:cubicBezTo>
                  <a:pt x="56437" y="459982"/>
                  <a:pt x="50692" y="462283"/>
                  <a:pt x="46217" y="464585"/>
                </a:cubicBezTo>
                <a:cubicBezTo>
                  <a:pt x="41742" y="466887"/>
                  <a:pt x="39430" y="468127"/>
                  <a:pt x="39282" y="468304"/>
                </a:cubicBezTo>
                <a:lnTo>
                  <a:pt x="30450" y="439653"/>
                </a:lnTo>
                <a:cubicBezTo>
                  <a:pt x="30601" y="439446"/>
                  <a:pt x="33517" y="437999"/>
                  <a:pt x="39200" y="435312"/>
                </a:cubicBezTo>
                <a:cubicBezTo>
                  <a:pt x="44884" y="432625"/>
                  <a:pt x="52430" y="429938"/>
                  <a:pt x="61841" y="427251"/>
                </a:cubicBezTo>
                <a:cubicBezTo>
                  <a:pt x="71252" y="424563"/>
                  <a:pt x="81623" y="423116"/>
                  <a:pt x="92955" y="422910"/>
                </a:cubicBezTo>
                <a:close/>
                <a:moveTo>
                  <a:pt x="3291507" y="384200"/>
                </a:moveTo>
                <a:lnTo>
                  <a:pt x="3328683" y="384200"/>
                </a:lnTo>
                <a:lnTo>
                  <a:pt x="3320453" y="426567"/>
                </a:lnTo>
                <a:lnTo>
                  <a:pt x="3356115" y="426567"/>
                </a:lnTo>
                <a:lnTo>
                  <a:pt x="3350629" y="455485"/>
                </a:lnTo>
                <a:lnTo>
                  <a:pt x="3314967" y="455485"/>
                </a:lnTo>
                <a:lnTo>
                  <a:pt x="3302470" y="520738"/>
                </a:lnTo>
                <a:cubicBezTo>
                  <a:pt x="3302165" y="522618"/>
                  <a:pt x="3301937" y="524499"/>
                  <a:pt x="3301784" y="526379"/>
                </a:cubicBezTo>
                <a:cubicBezTo>
                  <a:pt x="3301632" y="528259"/>
                  <a:pt x="3301556" y="529835"/>
                  <a:pt x="3301556" y="531105"/>
                </a:cubicBezTo>
                <a:cubicBezTo>
                  <a:pt x="3301867" y="539853"/>
                  <a:pt x="3304521" y="545608"/>
                  <a:pt x="3309519" y="548371"/>
                </a:cubicBezTo>
                <a:cubicBezTo>
                  <a:pt x="3314516" y="551135"/>
                  <a:pt x="3319990" y="552393"/>
                  <a:pt x="3325940" y="552145"/>
                </a:cubicBezTo>
                <a:cubicBezTo>
                  <a:pt x="3328429" y="552119"/>
                  <a:pt x="3330461" y="552018"/>
                  <a:pt x="3332036" y="551840"/>
                </a:cubicBezTo>
                <a:cubicBezTo>
                  <a:pt x="3333611" y="551662"/>
                  <a:pt x="3334423" y="551560"/>
                  <a:pt x="3334474" y="551535"/>
                </a:cubicBezTo>
                <a:lnTo>
                  <a:pt x="3328378" y="582588"/>
                </a:lnTo>
                <a:cubicBezTo>
                  <a:pt x="3328232" y="582626"/>
                  <a:pt x="3327000" y="582778"/>
                  <a:pt x="3324683" y="583045"/>
                </a:cubicBezTo>
                <a:cubicBezTo>
                  <a:pt x="3322365" y="583311"/>
                  <a:pt x="3319838" y="583463"/>
                  <a:pt x="3317100" y="583501"/>
                </a:cubicBezTo>
                <a:cubicBezTo>
                  <a:pt x="3307596" y="583590"/>
                  <a:pt x="3298679" y="582195"/>
                  <a:pt x="3290350" y="579317"/>
                </a:cubicBezTo>
                <a:cubicBezTo>
                  <a:pt x="3282021" y="576439"/>
                  <a:pt x="3275249" y="571547"/>
                  <a:pt x="3270034" y="564641"/>
                </a:cubicBezTo>
                <a:cubicBezTo>
                  <a:pt x="3264820" y="557736"/>
                  <a:pt x="3262131" y="548285"/>
                  <a:pt x="3261970" y="536289"/>
                </a:cubicBezTo>
                <a:cubicBezTo>
                  <a:pt x="3261976" y="534148"/>
                  <a:pt x="3262116" y="531874"/>
                  <a:pt x="3262389" y="529466"/>
                </a:cubicBezTo>
                <a:cubicBezTo>
                  <a:pt x="3262661" y="527059"/>
                  <a:pt x="3263029" y="524556"/>
                  <a:pt x="3263492" y="521958"/>
                </a:cubicBezTo>
                <a:lnTo>
                  <a:pt x="3276586" y="455485"/>
                </a:lnTo>
                <a:lnTo>
                  <a:pt x="3252521" y="455485"/>
                </a:lnTo>
                <a:lnTo>
                  <a:pt x="3258312" y="426567"/>
                </a:lnTo>
                <a:lnTo>
                  <a:pt x="3283285" y="426567"/>
                </a:lnTo>
                <a:close/>
                <a:moveTo>
                  <a:pt x="3379623" y="365607"/>
                </a:moveTo>
                <a:lnTo>
                  <a:pt x="3441802" y="365607"/>
                </a:lnTo>
                <a:lnTo>
                  <a:pt x="3427171" y="441787"/>
                </a:lnTo>
                <a:cubicBezTo>
                  <a:pt x="3426339" y="445542"/>
                  <a:pt x="3425489" y="448688"/>
                  <a:pt x="3424619" y="451226"/>
                </a:cubicBezTo>
                <a:cubicBezTo>
                  <a:pt x="3423749" y="453763"/>
                  <a:pt x="3423279" y="455082"/>
                  <a:pt x="3423209" y="455184"/>
                </a:cubicBezTo>
                <a:lnTo>
                  <a:pt x="3423819" y="455184"/>
                </a:lnTo>
                <a:cubicBezTo>
                  <a:pt x="3424765" y="453060"/>
                  <a:pt x="3427715" y="449459"/>
                  <a:pt x="3432669" y="444381"/>
                </a:cubicBezTo>
                <a:cubicBezTo>
                  <a:pt x="3437623" y="439302"/>
                  <a:pt x="3444389" y="434528"/>
                  <a:pt x="3452967" y="430059"/>
                </a:cubicBezTo>
                <a:cubicBezTo>
                  <a:pt x="3461544" y="425590"/>
                  <a:pt x="3471742" y="423207"/>
                  <a:pt x="3483560" y="422910"/>
                </a:cubicBezTo>
                <a:cubicBezTo>
                  <a:pt x="3497138" y="422929"/>
                  <a:pt x="3507898" y="426468"/>
                  <a:pt x="3515841" y="433529"/>
                </a:cubicBezTo>
                <a:cubicBezTo>
                  <a:pt x="3523784" y="440590"/>
                  <a:pt x="3527845" y="451058"/>
                  <a:pt x="3528022" y="464934"/>
                </a:cubicBezTo>
                <a:cubicBezTo>
                  <a:pt x="3527868" y="471604"/>
                  <a:pt x="3526789" y="480108"/>
                  <a:pt x="3524785" y="490448"/>
                </a:cubicBezTo>
                <a:cubicBezTo>
                  <a:pt x="3522781" y="500788"/>
                  <a:pt x="3520776" y="510740"/>
                  <a:pt x="3518770" y="520305"/>
                </a:cubicBezTo>
                <a:cubicBezTo>
                  <a:pt x="3516765" y="529869"/>
                  <a:pt x="3515683" y="536823"/>
                  <a:pt x="3515525" y="541167"/>
                </a:cubicBezTo>
                <a:cubicBezTo>
                  <a:pt x="3515557" y="545957"/>
                  <a:pt x="3516713" y="549260"/>
                  <a:pt x="3518993" y="551077"/>
                </a:cubicBezTo>
                <a:cubicBezTo>
                  <a:pt x="3521272" y="552894"/>
                  <a:pt x="3524485" y="553758"/>
                  <a:pt x="3528632" y="553669"/>
                </a:cubicBezTo>
                <a:cubicBezTo>
                  <a:pt x="3530365" y="553643"/>
                  <a:pt x="3531851" y="553542"/>
                  <a:pt x="3533089" y="553364"/>
                </a:cubicBezTo>
                <a:cubicBezTo>
                  <a:pt x="3534328" y="553186"/>
                  <a:pt x="3534975" y="553084"/>
                  <a:pt x="3535033" y="553059"/>
                </a:cubicBezTo>
                <a:lnTo>
                  <a:pt x="3529546" y="581978"/>
                </a:lnTo>
                <a:cubicBezTo>
                  <a:pt x="3529502" y="582016"/>
                  <a:pt x="3528143" y="582169"/>
                  <a:pt x="3525469" y="582435"/>
                </a:cubicBezTo>
                <a:cubicBezTo>
                  <a:pt x="3522796" y="582701"/>
                  <a:pt x="3519075" y="582854"/>
                  <a:pt x="3514307" y="582892"/>
                </a:cubicBezTo>
                <a:cubicBezTo>
                  <a:pt x="3508653" y="583038"/>
                  <a:pt x="3502875" y="582441"/>
                  <a:pt x="3496973" y="581099"/>
                </a:cubicBezTo>
                <a:cubicBezTo>
                  <a:pt x="3491070" y="579757"/>
                  <a:pt x="3486082" y="576791"/>
                  <a:pt x="3482007" y="572202"/>
                </a:cubicBezTo>
                <a:cubicBezTo>
                  <a:pt x="3477932" y="567613"/>
                  <a:pt x="3475808" y="560520"/>
                  <a:pt x="3475635" y="550925"/>
                </a:cubicBezTo>
                <a:cubicBezTo>
                  <a:pt x="3475785" y="545176"/>
                  <a:pt x="3476838" y="537395"/>
                  <a:pt x="3478793" y="527581"/>
                </a:cubicBezTo>
                <a:cubicBezTo>
                  <a:pt x="3480748" y="517767"/>
                  <a:pt x="3482704" y="508088"/>
                  <a:pt x="3484661" y="498544"/>
                </a:cubicBezTo>
                <a:cubicBezTo>
                  <a:pt x="3486617" y="489000"/>
                  <a:pt x="3487672" y="481759"/>
                  <a:pt x="3487827" y="476821"/>
                </a:cubicBezTo>
                <a:cubicBezTo>
                  <a:pt x="3487839" y="470979"/>
                  <a:pt x="3486214" y="466433"/>
                  <a:pt x="3482950" y="463181"/>
                </a:cubicBezTo>
                <a:cubicBezTo>
                  <a:pt x="3479686" y="459930"/>
                  <a:pt x="3474707" y="458279"/>
                  <a:pt x="3468015" y="458228"/>
                </a:cubicBezTo>
                <a:cubicBezTo>
                  <a:pt x="3453956" y="458692"/>
                  <a:pt x="3442068" y="464242"/>
                  <a:pt x="3432353" y="474878"/>
                </a:cubicBezTo>
                <a:cubicBezTo>
                  <a:pt x="3422638" y="485514"/>
                  <a:pt x="3416237" y="498456"/>
                  <a:pt x="3413151" y="513702"/>
                </a:cubicBezTo>
                <a:lnTo>
                  <a:pt x="3399739" y="581977"/>
                </a:lnTo>
                <a:lnTo>
                  <a:pt x="3361030" y="581977"/>
                </a:lnTo>
                <a:lnTo>
                  <a:pt x="3397301" y="394525"/>
                </a:lnTo>
                <a:lnTo>
                  <a:pt x="3374136" y="394525"/>
                </a:lnTo>
                <a:close/>
                <a:moveTo>
                  <a:pt x="3191618" y="365607"/>
                </a:moveTo>
                <a:lnTo>
                  <a:pt x="3230614" y="365607"/>
                </a:lnTo>
                <a:lnTo>
                  <a:pt x="3223911" y="400012"/>
                </a:lnTo>
                <a:lnTo>
                  <a:pt x="3184915" y="400012"/>
                </a:lnTo>
                <a:close/>
                <a:moveTo>
                  <a:pt x="2720302" y="365607"/>
                </a:moveTo>
                <a:lnTo>
                  <a:pt x="2782786" y="365607"/>
                </a:lnTo>
                <a:lnTo>
                  <a:pt x="2750782" y="531715"/>
                </a:lnTo>
                <a:cubicBezTo>
                  <a:pt x="2750464" y="533271"/>
                  <a:pt x="2750185" y="534885"/>
                  <a:pt x="2749944" y="536555"/>
                </a:cubicBezTo>
                <a:cubicBezTo>
                  <a:pt x="2749703" y="538226"/>
                  <a:pt x="2749576" y="539763"/>
                  <a:pt x="2749563" y="541167"/>
                </a:cubicBezTo>
                <a:cubicBezTo>
                  <a:pt x="2749614" y="545824"/>
                  <a:pt x="2750807" y="549089"/>
                  <a:pt x="2753144" y="550963"/>
                </a:cubicBezTo>
                <a:cubicBezTo>
                  <a:pt x="2755481" y="552836"/>
                  <a:pt x="2758656" y="553738"/>
                  <a:pt x="2762669" y="553668"/>
                </a:cubicBezTo>
                <a:cubicBezTo>
                  <a:pt x="2764549" y="553643"/>
                  <a:pt x="2766124" y="553541"/>
                  <a:pt x="2767394" y="553364"/>
                </a:cubicBezTo>
                <a:cubicBezTo>
                  <a:pt x="2768664" y="553186"/>
                  <a:pt x="2769324" y="553085"/>
                  <a:pt x="2769375" y="553059"/>
                </a:cubicBezTo>
                <a:lnTo>
                  <a:pt x="2763584" y="581978"/>
                </a:lnTo>
                <a:cubicBezTo>
                  <a:pt x="2763482" y="582016"/>
                  <a:pt x="2762085" y="582169"/>
                  <a:pt x="2759393" y="582435"/>
                </a:cubicBezTo>
                <a:cubicBezTo>
                  <a:pt x="2756700" y="582701"/>
                  <a:pt x="2753322" y="582854"/>
                  <a:pt x="2749258" y="582892"/>
                </a:cubicBezTo>
                <a:cubicBezTo>
                  <a:pt x="2738990" y="583152"/>
                  <a:pt x="2730418" y="581490"/>
                  <a:pt x="2723541" y="577907"/>
                </a:cubicBezTo>
                <a:cubicBezTo>
                  <a:pt x="2716664" y="574324"/>
                  <a:pt x="2712739" y="567259"/>
                  <a:pt x="2711768" y="556713"/>
                </a:cubicBezTo>
                <a:lnTo>
                  <a:pt x="2711158" y="556713"/>
                </a:lnTo>
                <a:cubicBezTo>
                  <a:pt x="2705634" y="564977"/>
                  <a:pt x="2698242" y="571814"/>
                  <a:pt x="2688984" y="577225"/>
                </a:cubicBezTo>
                <a:cubicBezTo>
                  <a:pt x="2679726" y="582635"/>
                  <a:pt x="2669743" y="585438"/>
                  <a:pt x="2659037" y="585635"/>
                </a:cubicBezTo>
                <a:cubicBezTo>
                  <a:pt x="2640047" y="585408"/>
                  <a:pt x="2625476" y="579545"/>
                  <a:pt x="2615324" y="568047"/>
                </a:cubicBezTo>
                <a:cubicBezTo>
                  <a:pt x="2605172" y="556549"/>
                  <a:pt x="2600045" y="540779"/>
                  <a:pt x="2599944" y="520738"/>
                </a:cubicBezTo>
                <a:cubicBezTo>
                  <a:pt x="2600168" y="501195"/>
                  <a:pt x="2604254" y="484113"/>
                  <a:pt x="2612205" y="469490"/>
                </a:cubicBezTo>
                <a:cubicBezTo>
                  <a:pt x="2620156" y="454868"/>
                  <a:pt x="2630630" y="443481"/>
                  <a:pt x="2643626" y="435330"/>
                </a:cubicBezTo>
                <a:cubicBezTo>
                  <a:pt x="2656623" y="427179"/>
                  <a:pt x="2670803" y="423039"/>
                  <a:pt x="2686165" y="422910"/>
                </a:cubicBezTo>
                <a:cubicBezTo>
                  <a:pt x="2694781" y="422827"/>
                  <a:pt x="2702998" y="424514"/>
                  <a:pt x="2710815" y="427971"/>
                </a:cubicBezTo>
                <a:cubicBezTo>
                  <a:pt x="2718632" y="431428"/>
                  <a:pt x="2724639" y="437149"/>
                  <a:pt x="2728837" y="445135"/>
                </a:cubicBezTo>
                <a:lnTo>
                  <a:pt x="2729446" y="445135"/>
                </a:lnTo>
                <a:cubicBezTo>
                  <a:pt x="2729440" y="445027"/>
                  <a:pt x="2729528" y="444025"/>
                  <a:pt x="2729713" y="442128"/>
                </a:cubicBezTo>
                <a:cubicBezTo>
                  <a:pt x="2729897" y="440232"/>
                  <a:pt x="2730214" y="438088"/>
                  <a:pt x="2730665" y="435697"/>
                </a:cubicBezTo>
                <a:lnTo>
                  <a:pt x="2738590" y="394525"/>
                </a:lnTo>
                <a:lnTo>
                  <a:pt x="2714511" y="394525"/>
                </a:lnTo>
                <a:close/>
                <a:moveTo>
                  <a:pt x="2520534" y="365607"/>
                </a:moveTo>
                <a:lnTo>
                  <a:pt x="2582990" y="365607"/>
                </a:lnTo>
                <a:lnTo>
                  <a:pt x="2551595" y="528974"/>
                </a:lnTo>
                <a:cubicBezTo>
                  <a:pt x="2551132" y="531007"/>
                  <a:pt x="2550763" y="533039"/>
                  <a:pt x="2550490" y="535072"/>
                </a:cubicBezTo>
                <a:cubicBezTo>
                  <a:pt x="2550217" y="537104"/>
                  <a:pt x="2550078" y="538832"/>
                  <a:pt x="2550071" y="540255"/>
                </a:cubicBezTo>
                <a:cubicBezTo>
                  <a:pt x="2550122" y="544872"/>
                  <a:pt x="2551316" y="547985"/>
                  <a:pt x="2553653" y="549592"/>
                </a:cubicBezTo>
                <a:cubicBezTo>
                  <a:pt x="2555990" y="551199"/>
                  <a:pt x="2559164" y="551948"/>
                  <a:pt x="2563178" y="551840"/>
                </a:cubicBezTo>
                <a:cubicBezTo>
                  <a:pt x="2565337" y="551827"/>
                  <a:pt x="2567039" y="551777"/>
                  <a:pt x="2568283" y="551688"/>
                </a:cubicBezTo>
                <a:cubicBezTo>
                  <a:pt x="2569528" y="551599"/>
                  <a:pt x="2570163" y="551548"/>
                  <a:pt x="2570188" y="551535"/>
                </a:cubicBezTo>
                <a:lnTo>
                  <a:pt x="2564092" y="582283"/>
                </a:lnTo>
                <a:cubicBezTo>
                  <a:pt x="2563971" y="582321"/>
                  <a:pt x="2562613" y="582473"/>
                  <a:pt x="2560015" y="582740"/>
                </a:cubicBezTo>
                <a:cubicBezTo>
                  <a:pt x="2557418" y="583006"/>
                  <a:pt x="2554307" y="583158"/>
                  <a:pt x="2550681" y="583196"/>
                </a:cubicBezTo>
                <a:cubicBezTo>
                  <a:pt x="2544333" y="583330"/>
                  <a:pt x="2538081" y="582589"/>
                  <a:pt x="2531925" y="580975"/>
                </a:cubicBezTo>
                <a:cubicBezTo>
                  <a:pt x="2525769" y="579361"/>
                  <a:pt x="2520645" y="576072"/>
                  <a:pt x="2516553" y="571108"/>
                </a:cubicBezTo>
                <a:cubicBezTo>
                  <a:pt x="2512461" y="566144"/>
                  <a:pt x="2510337" y="558706"/>
                  <a:pt x="2510181" y="548791"/>
                </a:cubicBezTo>
                <a:cubicBezTo>
                  <a:pt x="2510181" y="546498"/>
                  <a:pt x="2510333" y="543996"/>
                  <a:pt x="2510637" y="541284"/>
                </a:cubicBezTo>
                <a:cubicBezTo>
                  <a:pt x="2510942" y="538572"/>
                  <a:pt x="2511399" y="535688"/>
                  <a:pt x="2512008" y="532633"/>
                </a:cubicBezTo>
                <a:lnTo>
                  <a:pt x="2538804" y="394525"/>
                </a:lnTo>
                <a:lnTo>
                  <a:pt x="2514748" y="394525"/>
                </a:lnTo>
                <a:close/>
                <a:moveTo>
                  <a:pt x="1227963" y="365607"/>
                </a:moveTo>
                <a:lnTo>
                  <a:pt x="1344969" y="365607"/>
                </a:lnTo>
                <a:lnTo>
                  <a:pt x="1333691" y="423197"/>
                </a:lnTo>
                <a:lnTo>
                  <a:pt x="1299583" y="423197"/>
                </a:lnTo>
                <a:lnTo>
                  <a:pt x="1304760" y="397573"/>
                </a:lnTo>
                <a:lnTo>
                  <a:pt x="1255700" y="397573"/>
                </a:lnTo>
                <a:lnTo>
                  <a:pt x="1243813" y="436924"/>
                </a:lnTo>
                <a:cubicBezTo>
                  <a:pt x="1242715" y="440489"/>
                  <a:pt x="1241787" y="443348"/>
                  <a:pt x="1241032" y="445499"/>
                </a:cubicBezTo>
                <a:cubicBezTo>
                  <a:pt x="1240276" y="447651"/>
                  <a:pt x="1239882" y="448755"/>
                  <a:pt x="1239850" y="448812"/>
                </a:cubicBezTo>
                <a:lnTo>
                  <a:pt x="1240460" y="448812"/>
                </a:lnTo>
                <a:cubicBezTo>
                  <a:pt x="1240600" y="448622"/>
                  <a:pt x="1242987" y="447861"/>
                  <a:pt x="1247623" y="446529"/>
                </a:cubicBezTo>
                <a:cubicBezTo>
                  <a:pt x="1252258" y="445197"/>
                  <a:pt x="1258304" y="444436"/>
                  <a:pt x="1265758" y="444246"/>
                </a:cubicBezTo>
                <a:cubicBezTo>
                  <a:pt x="1284751" y="444429"/>
                  <a:pt x="1300313" y="449999"/>
                  <a:pt x="1312446" y="460958"/>
                </a:cubicBezTo>
                <a:cubicBezTo>
                  <a:pt x="1324578" y="471917"/>
                  <a:pt x="1330847" y="487167"/>
                  <a:pt x="1331252" y="506708"/>
                </a:cubicBezTo>
                <a:cubicBezTo>
                  <a:pt x="1331042" y="521507"/>
                  <a:pt x="1326793" y="534833"/>
                  <a:pt x="1318506" y="546687"/>
                </a:cubicBezTo>
                <a:cubicBezTo>
                  <a:pt x="1310218" y="558541"/>
                  <a:pt x="1299154" y="567956"/>
                  <a:pt x="1285312" y="574931"/>
                </a:cubicBezTo>
                <a:cubicBezTo>
                  <a:pt x="1271471" y="581906"/>
                  <a:pt x="1256114" y="585474"/>
                  <a:pt x="1239241" y="585635"/>
                </a:cubicBezTo>
                <a:cubicBezTo>
                  <a:pt x="1224515" y="585285"/>
                  <a:pt x="1212277" y="582838"/>
                  <a:pt x="1202529" y="578294"/>
                </a:cubicBezTo>
                <a:cubicBezTo>
                  <a:pt x="1192782" y="573749"/>
                  <a:pt x="1185489" y="569205"/>
                  <a:pt x="1180652" y="564660"/>
                </a:cubicBezTo>
                <a:cubicBezTo>
                  <a:pt x="1175814" y="560116"/>
                  <a:pt x="1173399" y="557669"/>
                  <a:pt x="1173404" y="557319"/>
                </a:cubicBezTo>
                <a:lnTo>
                  <a:pt x="1195655" y="531409"/>
                </a:lnTo>
                <a:cubicBezTo>
                  <a:pt x="1195705" y="531646"/>
                  <a:pt x="1197568" y="533306"/>
                  <a:pt x="1201242" y="536390"/>
                </a:cubicBezTo>
                <a:cubicBezTo>
                  <a:pt x="1204917" y="539473"/>
                  <a:pt x="1210099" y="542557"/>
                  <a:pt x="1216787" y="545640"/>
                </a:cubicBezTo>
                <a:cubicBezTo>
                  <a:pt x="1223476" y="548723"/>
                  <a:pt x="1231367" y="550384"/>
                  <a:pt x="1240460" y="550621"/>
                </a:cubicBezTo>
                <a:cubicBezTo>
                  <a:pt x="1253878" y="550386"/>
                  <a:pt x="1265447" y="546282"/>
                  <a:pt x="1275169" y="538308"/>
                </a:cubicBezTo>
                <a:cubicBezTo>
                  <a:pt x="1284891" y="530335"/>
                  <a:pt x="1289984" y="519903"/>
                  <a:pt x="1290447" y="507013"/>
                </a:cubicBezTo>
                <a:cubicBezTo>
                  <a:pt x="1290269" y="496911"/>
                  <a:pt x="1286815" y="489211"/>
                  <a:pt x="1280084" y="483912"/>
                </a:cubicBezTo>
                <a:cubicBezTo>
                  <a:pt x="1273353" y="478613"/>
                  <a:pt x="1264412" y="475945"/>
                  <a:pt x="1253262" y="475907"/>
                </a:cubicBezTo>
                <a:cubicBezTo>
                  <a:pt x="1242816" y="476288"/>
                  <a:pt x="1234218" y="477813"/>
                  <a:pt x="1227468" y="480481"/>
                </a:cubicBezTo>
                <a:cubicBezTo>
                  <a:pt x="1220718" y="483150"/>
                  <a:pt x="1217226" y="484675"/>
                  <a:pt x="1216991" y="485056"/>
                </a:cubicBezTo>
                <a:lnTo>
                  <a:pt x="1195655" y="476212"/>
                </a:lnTo>
                <a:close/>
                <a:moveTo>
                  <a:pt x="197663" y="365607"/>
                </a:moveTo>
                <a:lnTo>
                  <a:pt x="260147" y="365607"/>
                </a:lnTo>
                <a:lnTo>
                  <a:pt x="247346" y="431434"/>
                </a:lnTo>
                <a:cubicBezTo>
                  <a:pt x="246526" y="435348"/>
                  <a:pt x="245726" y="438633"/>
                  <a:pt x="244945" y="441291"/>
                </a:cubicBezTo>
                <a:cubicBezTo>
                  <a:pt x="244164" y="443948"/>
                  <a:pt x="243745" y="445331"/>
                  <a:pt x="243688" y="445439"/>
                </a:cubicBezTo>
                <a:lnTo>
                  <a:pt x="244298" y="445439"/>
                </a:lnTo>
                <a:cubicBezTo>
                  <a:pt x="249803" y="438640"/>
                  <a:pt x="256775" y="433210"/>
                  <a:pt x="265214" y="429151"/>
                </a:cubicBezTo>
                <a:cubicBezTo>
                  <a:pt x="273653" y="425092"/>
                  <a:pt x="282531" y="423011"/>
                  <a:pt x="291846" y="422910"/>
                </a:cubicBezTo>
                <a:cubicBezTo>
                  <a:pt x="310557" y="423143"/>
                  <a:pt x="325001" y="429069"/>
                  <a:pt x="335178" y="440688"/>
                </a:cubicBezTo>
                <a:cubicBezTo>
                  <a:pt x="345356" y="452307"/>
                  <a:pt x="350508" y="468216"/>
                  <a:pt x="350635" y="488416"/>
                </a:cubicBezTo>
                <a:cubicBezTo>
                  <a:pt x="350381" y="507759"/>
                  <a:pt x="346219" y="524698"/>
                  <a:pt x="338148" y="539234"/>
                </a:cubicBezTo>
                <a:cubicBezTo>
                  <a:pt x="330077" y="553770"/>
                  <a:pt x="319618" y="565104"/>
                  <a:pt x="306772" y="573237"/>
                </a:cubicBezTo>
                <a:cubicBezTo>
                  <a:pt x="293925" y="581369"/>
                  <a:pt x="280213" y="585502"/>
                  <a:pt x="265633" y="585635"/>
                </a:cubicBezTo>
                <a:cubicBezTo>
                  <a:pt x="255994" y="585654"/>
                  <a:pt x="247079" y="583637"/>
                  <a:pt x="238887" y="579584"/>
                </a:cubicBezTo>
                <a:cubicBezTo>
                  <a:pt x="230696" y="575531"/>
                  <a:pt x="224371" y="569328"/>
                  <a:pt x="219913" y="560975"/>
                </a:cubicBezTo>
                <a:lnTo>
                  <a:pt x="219304" y="560975"/>
                </a:lnTo>
                <a:cubicBezTo>
                  <a:pt x="219317" y="561070"/>
                  <a:pt x="219215" y="562174"/>
                  <a:pt x="218999" y="564286"/>
                </a:cubicBezTo>
                <a:cubicBezTo>
                  <a:pt x="218783" y="566398"/>
                  <a:pt x="218377" y="568948"/>
                  <a:pt x="217780" y="571935"/>
                </a:cubicBezTo>
                <a:lnTo>
                  <a:pt x="215951" y="581977"/>
                </a:lnTo>
                <a:lnTo>
                  <a:pt x="179680" y="581977"/>
                </a:lnTo>
                <a:lnTo>
                  <a:pt x="215951" y="394525"/>
                </a:lnTo>
                <a:lnTo>
                  <a:pt x="191872" y="394525"/>
                </a:lnTo>
                <a:close/>
                <a:moveTo>
                  <a:pt x="1121884" y="361950"/>
                </a:moveTo>
                <a:cubicBezTo>
                  <a:pt x="1136019" y="362356"/>
                  <a:pt x="1147034" y="363979"/>
                  <a:pt x="1154930" y="366821"/>
                </a:cubicBezTo>
                <a:cubicBezTo>
                  <a:pt x="1162826" y="369663"/>
                  <a:pt x="1166838" y="371287"/>
                  <a:pt x="1166965" y="371693"/>
                </a:cubicBezTo>
                <a:lnTo>
                  <a:pt x="1151422" y="403370"/>
                </a:lnTo>
                <a:cubicBezTo>
                  <a:pt x="1151244" y="403103"/>
                  <a:pt x="1148326" y="402035"/>
                  <a:pt x="1142667" y="400167"/>
                </a:cubicBezTo>
                <a:cubicBezTo>
                  <a:pt x="1137008" y="398298"/>
                  <a:pt x="1129674" y="397231"/>
                  <a:pt x="1120666" y="396964"/>
                </a:cubicBezTo>
                <a:cubicBezTo>
                  <a:pt x="1108865" y="397135"/>
                  <a:pt x="1098322" y="400012"/>
                  <a:pt x="1089038" y="405595"/>
                </a:cubicBezTo>
                <a:cubicBezTo>
                  <a:pt x="1079754" y="411177"/>
                  <a:pt x="1071807" y="418436"/>
                  <a:pt x="1065198" y="427370"/>
                </a:cubicBezTo>
                <a:cubicBezTo>
                  <a:pt x="1058589" y="436305"/>
                  <a:pt x="1053398" y="445886"/>
                  <a:pt x="1049623" y="456115"/>
                </a:cubicBezTo>
                <a:lnTo>
                  <a:pt x="1050233" y="456115"/>
                </a:lnTo>
                <a:cubicBezTo>
                  <a:pt x="1055151" y="451218"/>
                  <a:pt x="1061402" y="447464"/>
                  <a:pt x="1068988" y="444851"/>
                </a:cubicBezTo>
                <a:cubicBezTo>
                  <a:pt x="1076574" y="442237"/>
                  <a:pt x="1084350" y="440918"/>
                  <a:pt x="1092317" y="440893"/>
                </a:cubicBezTo>
                <a:cubicBezTo>
                  <a:pt x="1111763" y="441310"/>
                  <a:pt x="1126654" y="447173"/>
                  <a:pt x="1136992" y="458480"/>
                </a:cubicBezTo>
                <a:cubicBezTo>
                  <a:pt x="1147329" y="469787"/>
                  <a:pt x="1152545" y="484034"/>
                  <a:pt x="1152640" y="501219"/>
                </a:cubicBezTo>
                <a:cubicBezTo>
                  <a:pt x="1152563" y="515318"/>
                  <a:pt x="1149198" y="528757"/>
                  <a:pt x="1142543" y="541537"/>
                </a:cubicBezTo>
                <a:cubicBezTo>
                  <a:pt x="1135889" y="554317"/>
                  <a:pt x="1126406" y="564793"/>
                  <a:pt x="1114095" y="572965"/>
                </a:cubicBezTo>
                <a:cubicBezTo>
                  <a:pt x="1101784" y="581138"/>
                  <a:pt x="1087104" y="585361"/>
                  <a:pt x="1070055" y="585635"/>
                </a:cubicBezTo>
                <a:cubicBezTo>
                  <a:pt x="1048761" y="585490"/>
                  <a:pt x="1031454" y="578548"/>
                  <a:pt x="1018133" y="564808"/>
                </a:cubicBezTo>
                <a:cubicBezTo>
                  <a:pt x="1004812" y="551068"/>
                  <a:pt x="997946" y="531396"/>
                  <a:pt x="997534" y="505793"/>
                </a:cubicBezTo>
                <a:cubicBezTo>
                  <a:pt x="997563" y="490874"/>
                  <a:pt x="1000323" y="475155"/>
                  <a:pt x="1005816" y="458635"/>
                </a:cubicBezTo>
                <a:cubicBezTo>
                  <a:pt x="1011309" y="442115"/>
                  <a:pt x="1019364" y="426547"/>
                  <a:pt x="1029981" y="411931"/>
                </a:cubicBezTo>
                <a:cubicBezTo>
                  <a:pt x="1040599" y="397315"/>
                  <a:pt x="1053608" y="385404"/>
                  <a:pt x="1069010" y="376198"/>
                </a:cubicBezTo>
                <a:cubicBezTo>
                  <a:pt x="1084412" y="366991"/>
                  <a:pt x="1102037" y="362242"/>
                  <a:pt x="1121884" y="361950"/>
                </a:cubicBezTo>
                <a:close/>
                <a:moveTo>
                  <a:pt x="2392750" y="147485"/>
                </a:moveTo>
                <a:cubicBezTo>
                  <a:pt x="2386455" y="147357"/>
                  <a:pt x="2378748" y="147952"/>
                  <a:pt x="2369629" y="149270"/>
                </a:cubicBezTo>
                <a:cubicBezTo>
                  <a:pt x="2360510" y="150588"/>
                  <a:pt x="2352374" y="153397"/>
                  <a:pt x="2345221" y="157698"/>
                </a:cubicBezTo>
                <a:cubicBezTo>
                  <a:pt x="2338067" y="161999"/>
                  <a:pt x="2334291" y="168559"/>
                  <a:pt x="2333892" y="177379"/>
                </a:cubicBezTo>
                <a:cubicBezTo>
                  <a:pt x="2333854" y="182654"/>
                  <a:pt x="2335379" y="186899"/>
                  <a:pt x="2338466" y="190115"/>
                </a:cubicBezTo>
                <a:cubicBezTo>
                  <a:pt x="2341554" y="193330"/>
                  <a:pt x="2346434" y="194983"/>
                  <a:pt x="2353105" y="195072"/>
                </a:cubicBezTo>
                <a:cubicBezTo>
                  <a:pt x="2360196" y="194895"/>
                  <a:pt x="2366852" y="192605"/>
                  <a:pt x="2373074" y="188202"/>
                </a:cubicBezTo>
                <a:cubicBezTo>
                  <a:pt x="2379296" y="183800"/>
                  <a:pt x="2384619" y="178347"/>
                  <a:pt x="2389045" y="171843"/>
                </a:cubicBezTo>
                <a:cubicBezTo>
                  <a:pt x="2393471" y="165339"/>
                  <a:pt x="2396535" y="158846"/>
                  <a:pt x="2398239" y="152365"/>
                </a:cubicBezTo>
                <a:lnTo>
                  <a:pt x="2399459" y="147485"/>
                </a:lnTo>
                <a:close/>
                <a:moveTo>
                  <a:pt x="80749" y="117025"/>
                </a:moveTo>
                <a:cubicBezTo>
                  <a:pt x="77884" y="118979"/>
                  <a:pt x="74127" y="121982"/>
                  <a:pt x="69477" y="126036"/>
                </a:cubicBezTo>
                <a:cubicBezTo>
                  <a:pt x="64827" y="130090"/>
                  <a:pt x="60619" y="135058"/>
                  <a:pt x="56850" y="140941"/>
                </a:cubicBezTo>
                <a:cubicBezTo>
                  <a:pt x="53081" y="146824"/>
                  <a:pt x="51086" y="153486"/>
                  <a:pt x="50864" y="160927"/>
                </a:cubicBezTo>
                <a:cubicBezTo>
                  <a:pt x="50991" y="169857"/>
                  <a:pt x="53939" y="176844"/>
                  <a:pt x="59707" y="181887"/>
                </a:cubicBezTo>
                <a:cubicBezTo>
                  <a:pt x="65476" y="186930"/>
                  <a:pt x="73303" y="189496"/>
                  <a:pt x="83189" y="189585"/>
                </a:cubicBezTo>
                <a:cubicBezTo>
                  <a:pt x="90052" y="189570"/>
                  <a:pt x="96723" y="188245"/>
                  <a:pt x="103203" y="185611"/>
                </a:cubicBezTo>
                <a:cubicBezTo>
                  <a:pt x="109682" y="182976"/>
                  <a:pt x="115044" y="179122"/>
                  <a:pt x="119287" y="174048"/>
                </a:cubicBezTo>
                <a:cubicBezTo>
                  <a:pt x="123530" y="168974"/>
                  <a:pt x="125728" y="162771"/>
                  <a:pt x="125883" y="155439"/>
                </a:cubicBezTo>
                <a:cubicBezTo>
                  <a:pt x="125704" y="148834"/>
                  <a:pt x="123317" y="143346"/>
                  <a:pt x="118722" y="138976"/>
                </a:cubicBezTo>
                <a:cubicBezTo>
                  <a:pt x="114127" y="134606"/>
                  <a:pt x="108396" y="130745"/>
                  <a:pt x="101531" y="127391"/>
                </a:cubicBezTo>
                <a:cubicBezTo>
                  <a:pt x="94666" y="124037"/>
                  <a:pt x="87739" y="120582"/>
                  <a:pt x="80749" y="117025"/>
                </a:cubicBezTo>
                <a:close/>
                <a:moveTo>
                  <a:pt x="2565083" y="94145"/>
                </a:moveTo>
                <a:cubicBezTo>
                  <a:pt x="2557273" y="94192"/>
                  <a:pt x="2549592" y="96673"/>
                  <a:pt x="2542042" y="101587"/>
                </a:cubicBezTo>
                <a:cubicBezTo>
                  <a:pt x="2534492" y="106501"/>
                  <a:pt x="2528211" y="113567"/>
                  <a:pt x="2523201" y="122784"/>
                </a:cubicBezTo>
                <a:cubicBezTo>
                  <a:pt x="2518191" y="132002"/>
                  <a:pt x="2515590" y="143088"/>
                  <a:pt x="2515400" y="156043"/>
                </a:cubicBezTo>
                <a:cubicBezTo>
                  <a:pt x="2515483" y="166976"/>
                  <a:pt x="2518213" y="175527"/>
                  <a:pt x="2523592" y="181695"/>
                </a:cubicBezTo>
                <a:cubicBezTo>
                  <a:pt x="2528970" y="187863"/>
                  <a:pt x="2536502" y="191001"/>
                  <a:pt x="2546185" y="191109"/>
                </a:cubicBezTo>
                <a:cubicBezTo>
                  <a:pt x="2555050" y="190951"/>
                  <a:pt x="2563228" y="188015"/>
                  <a:pt x="2570716" y="182300"/>
                </a:cubicBezTo>
                <a:cubicBezTo>
                  <a:pt x="2578204" y="176586"/>
                  <a:pt x="2584236" y="169042"/>
                  <a:pt x="2588812" y="159669"/>
                </a:cubicBezTo>
                <a:cubicBezTo>
                  <a:pt x="2593388" y="150295"/>
                  <a:pt x="2595740" y="140041"/>
                  <a:pt x="2595867" y="128905"/>
                </a:cubicBezTo>
                <a:cubicBezTo>
                  <a:pt x="2595918" y="119186"/>
                  <a:pt x="2593455" y="111030"/>
                  <a:pt x="2588476" y="104436"/>
                </a:cubicBezTo>
                <a:cubicBezTo>
                  <a:pt x="2583498" y="97842"/>
                  <a:pt x="2575700" y="94412"/>
                  <a:pt x="2565083" y="94145"/>
                </a:cubicBezTo>
                <a:close/>
                <a:moveTo>
                  <a:pt x="1837777" y="93840"/>
                </a:moveTo>
                <a:cubicBezTo>
                  <a:pt x="1828345" y="93938"/>
                  <a:pt x="1819359" y="96520"/>
                  <a:pt x="1810819" y="101587"/>
                </a:cubicBezTo>
                <a:cubicBezTo>
                  <a:pt x="1802280" y="106654"/>
                  <a:pt x="1795281" y="113618"/>
                  <a:pt x="1789825" y="122480"/>
                </a:cubicBezTo>
                <a:cubicBezTo>
                  <a:pt x="1784368" y="131341"/>
                  <a:pt x="1781548" y="141513"/>
                  <a:pt x="1781366" y="152994"/>
                </a:cubicBezTo>
                <a:cubicBezTo>
                  <a:pt x="1781556" y="164708"/>
                  <a:pt x="1785063" y="173907"/>
                  <a:pt x="1791886" y="180590"/>
                </a:cubicBezTo>
                <a:cubicBezTo>
                  <a:pt x="1798708" y="187272"/>
                  <a:pt x="1807704" y="190677"/>
                  <a:pt x="1818872" y="190804"/>
                </a:cubicBezTo>
                <a:cubicBezTo>
                  <a:pt x="1828304" y="190716"/>
                  <a:pt x="1837289" y="188183"/>
                  <a:pt x="1845829" y="183204"/>
                </a:cubicBezTo>
                <a:cubicBezTo>
                  <a:pt x="1854369" y="178226"/>
                  <a:pt x="1861367" y="171333"/>
                  <a:pt x="1866824" y="162526"/>
                </a:cubicBezTo>
                <a:cubicBezTo>
                  <a:pt x="1872280" y="153719"/>
                  <a:pt x="1875100" y="143529"/>
                  <a:pt x="1875282" y="131955"/>
                </a:cubicBezTo>
                <a:cubicBezTo>
                  <a:pt x="1875092" y="120361"/>
                  <a:pt x="1871585" y="111150"/>
                  <a:pt x="1864763" y="104321"/>
                </a:cubicBezTo>
                <a:cubicBezTo>
                  <a:pt x="1857940" y="97493"/>
                  <a:pt x="1848945" y="93999"/>
                  <a:pt x="1837777" y="93840"/>
                </a:cubicBezTo>
                <a:close/>
                <a:moveTo>
                  <a:pt x="1075777" y="93840"/>
                </a:moveTo>
                <a:cubicBezTo>
                  <a:pt x="1066345" y="93938"/>
                  <a:pt x="1057359" y="96520"/>
                  <a:pt x="1048819" y="101587"/>
                </a:cubicBezTo>
                <a:cubicBezTo>
                  <a:pt x="1040280" y="106654"/>
                  <a:pt x="1033281" y="113618"/>
                  <a:pt x="1027825" y="122480"/>
                </a:cubicBezTo>
                <a:cubicBezTo>
                  <a:pt x="1022368" y="131341"/>
                  <a:pt x="1019548" y="141513"/>
                  <a:pt x="1019366" y="152994"/>
                </a:cubicBezTo>
                <a:cubicBezTo>
                  <a:pt x="1019556" y="164708"/>
                  <a:pt x="1023063" y="173907"/>
                  <a:pt x="1029886" y="180590"/>
                </a:cubicBezTo>
                <a:cubicBezTo>
                  <a:pt x="1036708" y="187272"/>
                  <a:pt x="1045704" y="190677"/>
                  <a:pt x="1056872" y="190804"/>
                </a:cubicBezTo>
                <a:cubicBezTo>
                  <a:pt x="1066304" y="190716"/>
                  <a:pt x="1075289" y="188183"/>
                  <a:pt x="1083829" y="183204"/>
                </a:cubicBezTo>
                <a:cubicBezTo>
                  <a:pt x="1092369" y="178226"/>
                  <a:pt x="1099367" y="171333"/>
                  <a:pt x="1104824" y="162526"/>
                </a:cubicBezTo>
                <a:cubicBezTo>
                  <a:pt x="1110280" y="153719"/>
                  <a:pt x="1113100" y="143529"/>
                  <a:pt x="1113282" y="131955"/>
                </a:cubicBezTo>
                <a:cubicBezTo>
                  <a:pt x="1113092" y="120361"/>
                  <a:pt x="1109585" y="111150"/>
                  <a:pt x="1102763" y="104321"/>
                </a:cubicBezTo>
                <a:cubicBezTo>
                  <a:pt x="1095940" y="97493"/>
                  <a:pt x="1086945" y="93999"/>
                  <a:pt x="1075777" y="93840"/>
                </a:cubicBezTo>
                <a:close/>
                <a:moveTo>
                  <a:pt x="2155533" y="90792"/>
                </a:moveTo>
                <a:cubicBezTo>
                  <a:pt x="2145628" y="90919"/>
                  <a:pt x="2136772" y="94021"/>
                  <a:pt x="2128964" y="100099"/>
                </a:cubicBezTo>
                <a:cubicBezTo>
                  <a:pt x="2121156" y="106176"/>
                  <a:pt x="2115273" y="114466"/>
                  <a:pt x="2111315" y="124968"/>
                </a:cubicBezTo>
                <a:lnTo>
                  <a:pt x="2179624" y="124968"/>
                </a:lnTo>
                <a:cubicBezTo>
                  <a:pt x="2179650" y="124841"/>
                  <a:pt x="2179752" y="123874"/>
                  <a:pt x="2179929" y="122069"/>
                </a:cubicBezTo>
                <a:cubicBezTo>
                  <a:pt x="2180108" y="120263"/>
                  <a:pt x="2180209" y="118382"/>
                  <a:pt x="2180235" y="116424"/>
                </a:cubicBezTo>
                <a:cubicBezTo>
                  <a:pt x="2180139" y="108280"/>
                  <a:pt x="2177890" y="101987"/>
                  <a:pt x="2173487" y="97543"/>
                </a:cubicBezTo>
                <a:cubicBezTo>
                  <a:pt x="2169084" y="93100"/>
                  <a:pt x="2163100" y="90849"/>
                  <a:pt x="2155533" y="90792"/>
                </a:cubicBezTo>
                <a:close/>
                <a:moveTo>
                  <a:pt x="2687422" y="64617"/>
                </a:moveTo>
                <a:lnTo>
                  <a:pt x="2750184" y="64617"/>
                </a:lnTo>
                <a:lnTo>
                  <a:pt x="2732191" y="156654"/>
                </a:lnTo>
                <a:cubicBezTo>
                  <a:pt x="2731714" y="159271"/>
                  <a:pt x="2731295" y="161812"/>
                  <a:pt x="2730932" y="164277"/>
                </a:cubicBezTo>
                <a:cubicBezTo>
                  <a:pt x="2730570" y="166742"/>
                  <a:pt x="2730380" y="168978"/>
                  <a:pt x="2730360" y="170985"/>
                </a:cubicBezTo>
                <a:cubicBezTo>
                  <a:pt x="2730297" y="176817"/>
                  <a:pt x="2731796" y="181314"/>
                  <a:pt x="2734859" y="184478"/>
                </a:cubicBezTo>
                <a:cubicBezTo>
                  <a:pt x="2737921" y="187642"/>
                  <a:pt x="2742928" y="189242"/>
                  <a:pt x="2749879" y="189280"/>
                </a:cubicBezTo>
                <a:cubicBezTo>
                  <a:pt x="2758996" y="189087"/>
                  <a:pt x="2767294" y="186290"/>
                  <a:pt x="2774773" y="180890"/>
                </a:cubicBezTo>
                <a:cubicBezTo>
                  <a:pt x="2782251" y="175489"/>
                  <a:pt x="2788493" y="168649"/>
                  <a:pt x="2793497" y="160369"/>
                </a:cubicBezTo>
                <a:cubicBezTo>
                  <a:pt x="2798501" y="152089"/>
                  <a:pt x="2801850" y="143533"/>
                  <a:pt x="2803543" y="134700"/>
                </a:cubicBezTo>
                <a:lnTo>
                  <a:pt x="2811460" y="93535"/>
                </a:lnTo>
                <a:lnTo>
                  <a:pt x="2787391" y="93535"/>
                </a:lnTo>
                <a:lnTo>
                  <a:pt x="2793186" y="64617"/>
                </a:lnTo>
                <a:lnTo>
                  <a:pt x="2855938" y="64617"/>
                </a:lnTo>
                <a:lnTo>
                  <a:pt x="2835212" y="169765"/>
                </a:lnTo>
                <a:cubicBezTo>
                  <a:pt x="2834907" y="171321"/>
                  <a:pt x="2834678" y="172935"/>
                  <a:pt x="2834526" y="174605"/>
                </a:cubicBezTo>
                <a:cubicBezTo>
                  <a:pt x="2834374" y="176276"/>
                  <a:pt x="2834297" y="177813"/>
                  <a:pt x="2834297" y="179217"/>
                </a:cubicBezTo>
                <a:cubicBezTo>
                  <a:pt x="2834329" y="183874"/>
                  <a:pt x="2835485" y="187139"/>
                  <a:pt x="2837764" y="189013"/>
                </a:cubicBezTo>
                <a:cubicBezTo>
                  <a:pt x="2840044" y="190887"/>
                  <a:pt x="2843257" y="191789"/>
                  <a:pt x="2847404" y="191719"/>
                </a:cubicBezTo>
                <a:cubicBezTo>
                  <a:pt x="2849137" y="191693"/>
                  <a:pt x="2850623" y="191592"/>
                  <a:pt x="2851861" y="191414"/>
                </a:cubicBezTo>
                <a:cubicBezTo>
                  <a:pt x="2853100" y="191236"/>
                  <a:pt x="2853747" y="191134"/>
                  <a:pt x="2853805" y="191109"/>
                </a:cubicBezTo>
                <a:lnTo>
                  <a:pt x="2848318" y="220028"/>
                </a:lnTo>
                <a:cubicBezTo>
                  <a:pt x="2848223" y="220066"/>
                  <a:pt x="2846661" y="220219"/>
                  <a:pt x="2843632" y="220485"/>
                </a:cubicBezTo>
                <a:cubicBezTo>
                  <a:pt x="2840603" y="220751"/>
                  <a:pt x="2836680" y="220904"/>
                  <a:pt x="2831861" y="220942"/>
                </a:cubicBezTo>
                <a:cubicBezTo>
                  <a:pt x="2821997" y="221170"/>
                  <a:pt x="2813712" y="218963"/>
                  <a:pt x="2807007" y="214320"/>
                </a:cubicBezTo>
                <a:cubicBezTo>
                  <a:pt x="2800302" y="209678"/>
                  <a:pt x="2796813" y="201230"/>
                  <a:pt x="2796540" y="188976"/>
                </a:cubicBezTo>
                <a:lnTo>
                  <a:pt x="2795931" y="188976"/>
                </a:lnTo>
                <a:cubicBezTo>
                  <a:pt x="2790301" y="197748"/>
                  <a:pt x="2782423" y="205626"/>
                  <a:pt x="2772295" y="212610"/>
                </a:cubicBezTo>
                <a:cubicBezTo>
                  <a:pt x="2762167" y="219594"/>
                  <a:pt x="2749714" y="223285"/>
                  <a:pt x="2734935" y="223685"/>
                </a:cubicBezTo>
                <a:cubicBezTo>
                  <a:pt x="2722409" y="223793"/>
                  <a:pt x="2711901" y="220532"/>
                  <a:pt x="2703412" y="213903"/>
                </a:cubicBezTo>
                <a:cubicBezTo>
                  <a:pt x="2694923" y="207273"/>
                  <a:pt x="2690507" y="196626"/>
                  <a:pt x="2690165" y="181962"/>
                </a:cubicBezTo>
                <a:cubicBezTo>
                  <a:pt x="2690178" y="179205"/>
                  <a:pt x="2690381" y="176258"/>
                  <a:pt x="2690774" y="173120"/>
                </a:cubicBezTo>
                <a:cubicBezTo>
                  <a:pt x="2691167" y="169982"/>
                  <a:pt x="2691675" y="166729"/>
                  <a:pt x="2692296" y="163362"/>
                </a:cubicBezTo>
                <a:lnTo>
                  <a:pt x="2705695" y="93535"/>
                </a:lnTo>
                <a:lnTo>
                  <a:pt x="2681631" y="93535"/>
                </a:lnTo>
                <a:close/>
                <a:moveTo>
                  <a:pt x="889026" y="64617"/>
                </a:moveTo>
                <a:lnTo>
                  <a:pt x="951472" y="64617"/>
                </a:lnTo>
                <a:lnTo>
                  <a:pt x="931050" y="169765"/>
                </a:lnTo>
                <a:cubicBezTo>
                  <a:pt x="930732" y="171321"/>
                  <a:pt x="930453" y="172935"/>
                  <a:pt x="930212" y="174605"/>
                </a:cubicBezTo>
                <a:cubicBezTo>
                  <a:pt x="929970" y="176276"/>
                  <a:pt x="929843" y="177813"/>
                  <a:pt x="929831" y="179217"/>
                </a:cubicBezTo>
                <a:cubicBezTo>
                  <a:pt x="929882" y="183874"/>
                  <a:pt x="931075" y="187139"/>
                  <a:pt x="933412" y="189013"/>
                </a:cubicBezTo>
                <a:cubicBezTo>
                  <a:pt x="935749" y="190887"/>
                  <a:pt x="938924" y="191789"/>
                  <a:pt x="942937" y="191719"/>
                </a:cubicBezTo>
                <a:cubicBezTo>
                  <a:pt x="944817" y="191693"/>
                  <a:pt x="946392" y="191592"/>
                  <a:pt x="947662" y="191414"/>
                </a:cubicBezTo>
                <a:cubicBezTo>
                  <a:pt x="948932" y="191236"/>
                  <a:pt x="949592" y="191134"/>
                  <a:pt x="949643" y="191109"/>
                </a:cubicBezTo>
                <a:lnTo>
                  <a:pt x="944156" y="220028"/>
                </a:lnTo>
                <a:cubicBezTo>
                  <a:pt x="944004" y="220066"/>
                  <a:pt x="942556" y="220219"/>
                  <a:pt x="939813" y="220485"/>
                </a:cubicBezTo>
                <a:cubicBezTo>
                  <a:pt x="937070" y="220751"/>
                  <a:pt x="933946" y="220904"/>
                  <a:pt x="930440" y="220942"/>
                </a:cubicBezTo>
                <a:cubicBezTo>
                  <a:pt x="924092" y="221096"/>
                  <a:pt x="917840" y="220517"/>
                  <a:pt x="911684" y="219205"/>
                </a:cubicBezTo>
                <a:cubicBezTo>
                  <a:pt x="905528" y="217893"/>
                  <a:pt x="900404" y="214924"/>
                  <a:pt x="896312" y="210297"/>
                </a:cubicBezTo>
                <a:cubicBezTo>
                  <a:pt x="892220" y="205670"/>
                  <a:pt x="890096" y="198461"/>
                  <a:pt x="889940" y="188670"/>
                </a:cubicBezTo>
                <a:cubicBezTo>
                  <a:pt x="889940" y="186523"/>
                  <a:pt x="890092" y="184109"/>
                  <a:pt x="890397" y="181428"/>
                </a:cubicBezTo>
                <a:cubicBezTo>
                  <a:pt x="890701" y="178747"/>
                  <a:pt x="891158" y="175876"/>
                  <a:pt x="891767" y="172814"/>
                </a:cubicBezTo>
                <a:lnTo>
                  <a:pt x="907297" y="93535"/>
                </a:lnTo>
                <a:lnTo>
                  <a:pt x="883234" y="93535"/>
                </a:lnTo>
                <a:close/>
                <a:moveTo>
                  <a:pt x="593751" y="64617"/>
                </a:moveTo>
                <a:lnTo>
                  <a:pt x="656197" y="64617"/>
                </a:lnTo>
                <a:lnTo>
                  <a:pt x="635775" y="169765"/>
                </a:lnTo>
                <a:cubicBezTo>
                  <a:pt x="635457" y="171321"/>
                  <a:pt x="635178" y="172935"/>
                  <a:pt x="634937" y="174605"/>
                </a:cubicBezTo>
                <a:cubicBezTo>
                  <a:pt x="634695" y="176276"/>
                  <a:pt x="634568" y="177813"/>
                  <a:pt x="634556" y="179217"/>
                </a:cubicBezTo>
                <a:cubicBezTo>
                  <a:pt x="634607" y="183874"/>
                  <a:pt x="635800" y="187139"/>
                  <a:pt x="638137" y="189013"/>
                </a:cubicBezTo>
                <a:cubicBezTo>
                  <a:pt x="640474" y="190887"/>
                  <a:pt x="643649" y="191789"/>
                  <a:pt x="647662" y="191719"/>
                </a:cubicBezTo>
                <a:cubicBezTo>
                  <a:pt x="649542" y="191693"/>
                  <a:pt x="651117" y="191592"/>
                  <a:pt x="652387" y="191414"/>
                </a:cubicBezTo>
                <a:cubicBezTo>
                  <a:pt x="653657" y="191236"/>
                  <a:pt x="654317" y="191134"/>
                  <a:pt x="654368" y="191109"/>
                </a:cubicBezTo>
                <a:lnTo>
                  <a:pt x="648881" y="220028"/>
                </a:lnTo>
                <a:cubicBezTo>
                  <a:pt x="648729" y="220066"/>
                  <a:pt x="647281" y="220219"/>
                  <a:pt x="644538" y="220485"/>
                </a:cubicBezTo>
                <a:cubicBezTo>
                  <a:pt x="641795" y="220751"/>
                  <a:pt x="638671" y="220904"/>
                  <a:pt x="635165" y="220942"/>
                </a:cubicBezTo>
                <a:cubicBezTo>
                  <a:pt x="628817" y="221096"/>
                  <a:pt x="622565" y="220517"/>
                  <a:pt x="616409" y="219205"/>
                </a:cubicBezTo>
                <a:cubicBezTo>
                  <a:pt x="610253" y="217893"/>
                  <a:pt x="605129" y="214924"/>
                  <a:pt x="601037" y="210297"/>
                </a:cubicBezTo>
                <a:cubicBezTo>
                  <a:pt x="596945" y="205670"/>
                  <a:pt x="594821" y="198461"/>
                  <a:pt x="594665" y="188670"/>
                </a:cubicBezTo>
                <a:cubicBezTo>
                  <a:pt x="594665" y="186523"/>
                  <a:pt x="594817" y="184109"/>
                  <a:pt x="595122" y="181428"/>
                </a:cubicBezTo>
                <a:cubicBezTo>
                  <a:pt x="595426" y="178747"/>
                  <a:pt x="595883" y="175876"/>
                  <a:pt x="596492" y="172814"/>
                </a:cubicBezTo>
                <a:lnTo>
                  <a:pt x="612022" y="93535"/>
                </a:lnTo>
                <a:lnTo>
                  <a:pt x="587959" y="93535"/>
                </a:lnTo>
                <a:close/>
                <a:moveTo>
                  <a:pt x="2055993" y="62484"/>
                </a:moveTo>
                <a:cubicBezTo>
                  <a:pt x="2058165" y="62509"/>
                  <a:pt x="2060069" y="62611"/>
                  <a:pt x="2061707" y="62788"/>
                </a:cubicBezTo>
                <a:cubicBezTo>
                  <a:pt x="2063345" y="62966"/>
                  <a:pt x="2064487" y="63068"/>
                  <a:pt x="2065135" y="63093"/>
                </a:cubicBezTo>
                <a:lnTo>
                  <a:pt x="2057517" y="101155"/>
                </a:lnTo>
                <a:cubicBezTo>
                  <a:pt x="2057041" y="101130"/>
                  <a:pt x="2056013" y="101028"/>
                  <a:pt x="2054432" y="100850"/>
                </a:cubicBezTo>
                <a:cubicBezTo>
                  <a:pt x="2052851" y="100673"/>
                  <a:pt x="2050833" y="100571"/>
                  <a:pt x="2048376" y="100546"/>
                </a:cubicBezTo>
                <a:cubicBezTo>
                  <a:pt x="2040500" y="100621"/>
                  <a:pt x="2032586" y="103247"/>
                  <a:pt x="2024631" y="108425"/>
                </a:cubicBezTo>
                <a:cubicBezTo>
                  <a:pt x="2016677" y="113603"/>
                  <a:pt x="2009620" y="120881"/>
                  <a:pt x="2003460" y="130258"/>
                </a:cubicBezTo>
                <a:cubicBezTo>
                  <a:pt x="1997300" y="139635"/>
                  <a:pt x="1992974" y="150661"/>
                  <a:pt x="1990482" y="163334"/>
                </a:cubicBezTo>
                <a:lnTo>
                  <a:pt x="1979817" y="220027"/>
                </a:lnTo>
                <a:lnTo>
                  <a:pt x="1941119" y="220027"/>
                </a:lnTo>
                <a:lnTo>
                  <a:pt x="1964277" y="100241"/>
                </a:lnTo>
                <a:cubicBezTo>
                  <a:pt x="1964639" y="98495"/>
                  <a:pt x="1964448" y="96958"/>
                  <a:pt x="1963706" y="95631"/>
                </a:cubicBezTo>
                <a:cubicBezTo>
                  <a:pt x="1962963" y="94304"/>
                  <a:pt x="1961325" y="93605"/>
                  <a:pt x="1958792" y="93535"/>
                </a:cubicBezTo>
                <a:lnTo>
                  <a:pt x="1941424" y="93535"/>
                </a:lnTo>
                <a:lnTo>
                  <a:pt x="1947213" y="64617"/>
                </a:lnTo>
                <a:lnTo>
                  <a:pt x="1987739" y="64617"/>
                </a:lnTo>
                <a:cubicBezTo>
                  <a:pt x="1993808" y="64598"/>
                  <a:pt x="1998277" y="65702"/>
                  <a:pt x="2001146" y="67928"/>
                </a:cubicBezTo>
                <a:cubicBezTo>
                  <a:pt x="2004016" y="70153"/>
                  <a:pt x="2005438" y="73616"/>
                  <a:pt x="2005412" y="78315"/>
                </a:cubicBezTo>
                <a:cubicBezTo>
                  <a:pt x="2005349" y="80776"/>
                  <a:pt x="2004790" y="84531"/>
                  <a:pt x="2003736" y="89581"/>
                </a:cubicBezTo>
                <a:cubicBezTo>
                  <a:pt x="2002683" y="94631"/>
                  <a:pt x="2001515" y="98997"/>
                  <a:pt x="2000232" y="102679"/>
                </a:cubicBezTo>
                <a:lnTo>
                  <a:pt x="2000842" y="102679"/>
                </a:lnTo>
                <a:cubicBezTo>
                  <a:pt x="2006187" y="91678"/>
                  <a:pt x="2013703" y="82315"/>
                  <a:pt x="2023390" y="74588"/>
                </a:cubicBezTo>
                <a:cubicBezTo>
                  <a:pt x="2033077" y="66861"/>
                  <a:pt x="2043945" y="62826"/>
                  <a:pt x="2055993" y="62484"/>
                </a:cubicBezTo>
                <a:close/>
                <a:moveTo>
                  <a:pt x="3177841" y="60960"/>
                </a:moveTo>
                <a:cubicBezTo>
                  <a:pt x="3186804" y="60935"/>
                  <a:pt x="3195445" y="62134"/>
                  <a:pt x="3203766" y="64557"/>
                </a:cubicBezTo>
                <a:cubicBezTo>
                  <a:pt x="3212086" y="66979"/>
                  <a:pt x="3218697" y="70772"/>
                  <a:pt x="3223599" y="75935"/>
                </a:cubicBezTo>
                <a:cubicBezTo>
                  <a:pt x="3228501" y="81098"/>
                  <a:pt x="3230306" y="87778"/>
                  <a:pt x="3229013" y="95976"/>
                </a:cubicBezTo>
                <a:lnTo>
                  <a:pt x="3225660" y="113051"/>
                </a:lnTo>
                <a:lnTo>
                  <a:pt x="3192464" y="113051"/>
                </a:lnTo>
                <a:lnTo>
                  <a:pt x="3193987" y="103904"/>
                </a:lnTo>
                <a:cubicBezTo>
                  <a:pt x="3194463" y="98714"/>
                  <a:pt x="3192292" y="95296"/>
                  <a:pt x="3187476" y="93651"/>
                </a:cubicBezTo>
                <a:cubicBezTo>
                  <a:pt x="3182659" y="92005"/>
                  <a:pt x="3177820" y="91256"/>
                  <a:pt x="3172959" y="91402"/>
                </a:cubicBezTo>
                <a:cubicBezTo>
                  <a:pt x="3165166" y="91402"/>
                  <a:pt x="3158783" y="92774"/>
                  <a:pt x="3153812" y="95518"/>
                </a:cubicBezTo>
                <a:cubicBezTo>
                  <a:pt x="3148841" y="98263"/>
                  <a:pt x="3146273" y="102379"/>
                  <a:pt x="3146108" y="107868"/>
                </a:cubicBezTo>
                <a:cubicBezTo>
                  <a:pt x="3146489" y="114251"/>
                  <a:pt x="3150299" y="119055"/>
                  <a:pt x="3157538" y="122279"/>
                </a:cubicBezTo>
                <a:cubicBezTo>
                  <a:pt x="3164777" y="125504"/>
                  <a:pt x="3173159" y="128640"/>
                  <a:pt x="3182684" y="131689"/>
                </a:cubicBezTo>
                <a:cubicBezTo>
                  <a:pt x="3192209" y="134737"/>
                  <a:pt x="3200591" y="139188"/>
                  <a:pt x="3207830" y="145043"/>
                </a:cubicBezTo>
                <a:cubicBezTo>
                  <a:pt x="3215069" y="150897"/>
                  <a:pt x="3218879" y="159646"/>
                  <a:pt x="3219260" y="171289"/>
                </a:cubicBezTo>
                <a:cubicBezTo>
                  <a:pt x="3218887" y="187339"/>
                  <a:pt x="3212096" y="200034"/>
                  <a:pt x="3198888" y="209373"/>
                </a:cubicBezTo>
                <a:cubicBezTo>
                  <a:pt x="3185679" y="218712"/>
                  <a:pt x="3168289" y="223483"/>
                  <a:pt x="3146718" y="223685"/>
                </a:cubicBezTo>
                <a:cubicBezTo>
                  <a:pt x="3137545" y="223741"/>
                  <a:pt x="3128111" y="222478"/>
                  <a:pt x="3118415" y="219896"/>
                </a:cubicBezTo>
                <a:cubicBezTo>
                  <a:pt x="3108720" y="217314"/>
                  <a:pt x="3100818" y="213073"/>
                  <a:pt x="3094710" y="207174"/>
                </a:cubicBezTo>
                <a:cubicBezTo>
                  <a:pt x="3088601" y="201275"/>
                  <a:pt x="3086341" y="193379"/>
                  <a:pt x="3087929" y="183486"/>
                </a:cubicBezTo>
                <a:lnTo>
                  <a:pt x="3090977" y="168240"/>
                </a:lnTo>
                <a:lnTo>
                  <a:pt x="3123880" y="168240"/>
                </a:lnTo>
                <a:lnTo>
                  <a:pt x="3122357" y="176168"/>
                </a:lnTo>
                <a:cubicBezTo>
                  <a:pt x="3121555" y="181086"/>
                  <a:pt x="3122822" y="184801"/>
                  <a:pt x="3126158" y="187314"/>
                </a:cubicBezTo>
                <a:cubicBezTo>
                  <a:pt x="3129495" y="189827"/>
                  <a:pt x="3133627" y="191509"/>
                  <a:pt x="3138555" y="192362"/>
                </a:cubicBezTo>
                <a:cubicBezTo>
                  <a:pt x="3143483" y="193215"/>
                  <a:pt x="3147933" y="193610"/>
                  <a:pt x="3151905" y="193548"/>
                </a:cubicBezTo>
                <a:cubicBezTo>
                  <a:pt x="3161002" y="193465"/>
                  <a:pt x="3168134" y="191801"/>
                  <a:pt x="3173303" y="188555"/>
                </a:cubicBezTo>
                <a:cubicBezTo>
                  <a:pt x="3178471" y="185309"/>
                  <a:pt x="3181103" y="180976"/>
                  <a:pt x="3181198" y="175558"/>
                </a:cubicBezTo>
                <a:cubicBezTo>
                  <a:pt x="3180818" y="169391"/>
                  <a:pt x="3177024" y="164649"/>
                  <a:pt x="3169816" y="161332"/>
                </a:cubicBezTo>
                <a:cubicBezTo>
                  <a:pt x="3162606" y="158014"/>
                  <a:pt x="3154260" y="154702"/>
                  <a:pt x="3144774" y="151394"/>
                </a:cubicBezTo>
                <a:cubicBezTo>
                  <a:pt x="3135289" y="148086"/>
                  <a:pt x="3126942" y="143363"/>
                  <a:pt x="3119733" y="137225"/>
                </a:cubicBezTo>
                <a:cubicBezTo>
                  <a:pt x="3112524" y="131087"/>
                  <a:pt x="3108730" y="122114"/>
                  <a:pt x="3108351" y="110307"/>
                </a:cubicBezTo>
                <a:cubicBezTo>
                  <a:pt x="3108564" y="99050"/>
                  <a:pt x="3111994" y="89775"/>
                  <a:pt x="3118638" y="82481"/>
                </a:cubicBezTo>
                <a:cubicBezTo>
                  <a:pt x="3125283" y="75188"/>
                  <a:pt x="3133859" y="69773"/>
                  <a:pt x="3144368" y="66237"/>
                </a:cubicBezTo>
                <a:cubicBezTo>
                  <a:pt x="3154877" y="62702"/>
                  <a:pt x="3166035" y="60943"/>
                  <a:pt x="3177841" y="60960"/>
                </a:cubicBezTo>
                <a:close/>
                <a:moveTo>
                  <a:pt x="2388480" y="60960"/>
                </a:moveTo>
                <a:cubicBezTo>
                  <a:pt x="2397804" y="60890"/>
                  <a:pt x="2406686" y="62315"/>
                  <a:pt x="2415125" y="65234"/>
                </a:cubicBezTo>
                <a:cubicBezTo>
                  <a:pt x="2423565" y="68154"/>
                  <a:pt x="2430480" y="72986"/>
                  <a:pt x="2435872" y="79732"/>
                </a:cubicBezTo>
                <a:cubicBezTo>
                  <a:pt x="2441264" y="86478"/>
                  <a:pt x="2444049" y="95555"/>
                  <a:pt x="2444230" y="106964"/>
                </a:cubicBezTo>
                <a:cubicBezTo>
                  <a:pt x="2444071" y="113275"/>
                  <a:pt x="2442966" y="121191"/>
                  <a:pt x="2440914" y="130713"/>
                </a:cubicBezTo>
                <a:cubicBezTo>
                  <a:pt x="2438861" y="140235"/>
                  <a:pt x="2436809" y="149502"/>
                  <a:pt x="2434756" y="158515"/>
                </a:cubicBezTo>
                <a:cubicBezTo>
                  <a:pt x="2432704" y="167529"/>
                  <a:pt x="2431598" y="174427"/>
                  <a:pt x="2431441" y="179211"/>
                </a:cubicBezTo>
                <a:cubicBezTo>
                  <a:pt x="2431491" y="183870"/>
                  <a:pt x="2432684" y="187137"/>
                  <a:pt x="2435019" y="189011"/>
                </a:cubicBezTo>
                <a:cubicBezTo>
                  <a:pt x="2437353" y="190886"/>
                  <a:pt x="2440525" y="191789"/>
                  <a:pt x="2444534" y="191719"/>
                </a:cubicBezTo>
                <a:cubicBezTo>
                  <a:pt x="2446414" y="191693"/>
                  <a:pt x="2447989" y="191592"/>
                  <a:pt x="2449259" y="191414"/>
                </a:cubicBezTo>
                <a:cubicBezTo>
                  <a:pt x="2450529" y="191236"/>
                  <a:pt x="2451189" y="191134"/>
                  <a:pt x="2451240" y="191109"/>
                </a:cubicBezTo>
                <a:lnTo>
                  <a:pt x="2445754" y="220028"/>
                </a:lnTo>
                <a:cubicBezTo>
                  <a:pt x="2445785" y="220066"/>
                  <a:pt x="2444503" y="220219"/>
                  <a:pt x="2441909" y="220485"/>
                </a:cubicBezTo>
                <a:cubicBezTo>
                  <a:pt x="2439313" y="220751"/>
                  <a:pt x="2435215" y="220904"/>
                  <a:pt x="2429614" y="220942"/>
                </a:cubicBezTo>
                <a:cubicBezTo>
                  <a:pt x="2420795" y="221202"/>
                  <a:pt x="2412926" y="219540"/>
                  <a:pt x="2406007" y="215957"/>
                </a:cubicBezTo>
                <a:cubicBezTo>
                  <a:pt x="2399088" y="212375"/>
                  <a:pt x="2394872" y="205311"/>
                  <a:pt x="2393359" y="194767"/>
                </a:cubicBezTo>
                <a:lnTo>
                  <a:pt x="2392750" y="194767"/>
                </a:lnTo>
                <a:cubicBezTo>
                  <a:pt x="2392816" y="195124"/>
                  <a:pt x="2390786" y="197623"/>
                  <a:pt x="2386662" y="202264"/>
                </a:cubicBezTo>
                <a:cubicBezTo>
                  <a:pt x="2382537" y="206905"/>
                  <a:pt x="2376532" y="211546"/>
                  <a:pt x="2368646" y="216187"/>
                </a:cubicBezTo>
                <a:cubicBezTo>
                  <a:pt x="2360761" y="220829"/>
                  <a:pt x="2351209" y="223328"/>
                  <a:pt x="2339991" y="223685"/>
                </a:cubicBezTo>
                <a:cubicBezTo>
                  <a:pt x="2327743" y="223679"/>
                  <a:pt x="2317362" y="220342"/>
                  <a:pt x="2308848" y="213675"/>
                </a:cubicBezTo>
                <a:cubicBezTo>
                  <a:pt x="2300334" y="207007"/>
                  <a:pt x="2295893" y="197044"/>
                  <a:pt x="2295525" y="183785"/>
                </a:cubicBezTo>
                <a:cubicBezTo>
                  <a:pt x="2295740" y="172029"/>
                  <a:pt x="2299176" y="162273"/>
                  <a:pt x="2305832" y="154516"/>
                </a:cubicBezTo>
                <a:cubicBezTo>
                  <a:pt x="2312489" y="146759"/>
                  <a:pt x="2321077" y="140653"/>
                  <a:pt x="2331596" y="136198"/>
                </a:cubicBezTo>
                <a:cubicBezTo>
                  <a:pt x="2342115" y="131743"/>
                  <a:pt x="2353276" y="128591"/>
                  <a:pt x="2365079" y="126741"/>
                </a:cubicBezTo>
                <a:cubicBezTo>
                  <a:pt x="2376881" y="124891"/>
                  <a:pt x="2388037" y="123995"/>
                  <a:pt x="2398544" y="124053"/>
                </a:cubicBezTo>
                <a:lnTo>
                  <a:pt x="2404033" y="124053"/>
                </a:lnTo>
                <a:cubicBezTo>
                  <a:pt x="2404110" y="123786"/>
                  <a:pt x="2404414" y="122184"/>
                  <a:pt x="2404948" y="119247"/>
                </a:cubicBezTo>
                <a:cubicBezTo>
                  <a:pt x="2405482" y="116310"/>
                  <a:pt x="2405787" y="113640"/>
                  <a:pt x="2405863" y="111236"/>
                </a:cubicBezTo>
                <a:cubicBezTo>
                  <a:pt x="2405844" y="105095"/>
                  <a:pt x="2403747" y="100365"/>
                  <a:pt x="2399573" y="97046"/>
                </a:cubicBezTo>
                <a:cubicBezTo>
                  <a:pt x="2395399" y="93728"/>
                  <a:pt x="2389261" y="92049"/>
                  <a:pt x="2381161" y="92011"/>
                </a:cubicBezTo>
                <a:cubicBezTo>
                  <a:pt x="2373388" y="92188"/>
                  <a:pt x="2365994" y="93428"/>
                  <a:pt x="2358978" y="95730"/>
                </a:cubicBezTo>
                <a:cubicBezTo>
                  <a:pt x="2351962" y="98032"/>
                  <a:pt x="2346217" y="100333"/>
                  <a:pt x="2341742" y="102635"/>
                </a:cubicBezTo>
                <a:cubicBezTo>
                  <a:pt x="2337267" y="104937"/>
                  <a:pt x="2334956" y="106177"/>
                  <a:pt x="2334807" y="106354"/>
                </a:cubicBezTo>
                <a:lnTo>
                  <a:pt x="2325975" y="77703"/>
                </a:lnTo>
                <a:cubicBezTo>
                  <a:pt x="2326126" y="77496"/>
                  <a:pt x="2329042" y="76049"/>
                  <a:pt x="2334725" y="73362"/>
                </a:cubicBezTo>
                <a:cubicBezTo>
                  <a:pt x="2340408" y="70675"/>
                  <a:pt x="2347955" y="67988"/>
                  <a:pt x="2357366" y="65301"/>
                </a:cubicBezTo>
                <a:cubicBezTo>
                  <a:pt x="2366776" y="62613"/>
                  <a:pt x="2377148" y="61166"/>
                  <a:pt x="2388480" y="60960"/>
                </a:cubicBezTo>
                <a:close/>
                <a:moveTo>
                  <a:pt x="2156448" y="60960"/>
                </a:moveTo>
                <a:cubicBezTo>
                  <a:pt x="2177158" y="61256"/>
                  <a:pt x="2192647" y="66751"/>
                  <a:pt x="2202915" y="77445"/>
                </a:cubicBezTo>
                <a:cubicBezTo>
                  <a:pt x="2213183" y="88138"/>
                  <a:pt x="2218310" y="102250"/>
                  <a:pt x="2218296" y="119780"/>
                </a:cubicBezTo>
                <a:cubicBezTo>
                  <a:pt x="2218081" y="126811"/>
                  <a:pt x="2217218" y="133155"/>
                  <a:pt x="2215708" y="138811"/>
                </a:cubicBezTo>
                <a:cubicBezTo>
                  <a:pt x="2214198" y="144467"/>
                  <a:pt x="2213336" y="147460"/>
                  <a:pt x="2213120" y="147790"/>
                </a:cubicBezTo>
                <a:lnTo>
                  <a:pt x="2106131" y="147790"/>
                </a:lnTo>
                <a:cubicBezTo>
                  <a:pt x="2106092" y="147853"/>
                  <a:pt x="2105940" y="148641"/>
                  <a:pt x="2105673" y="150154"/>
                </a:cubicBezTo>
                <a:cubicBezTo>
                  <a:pt x="2105406" y="151666"/>
                  <a:pt x="2105254" y="153522"/>
                  <a:pt x="2105216" y="155721"/>
                </a:cubicBezTo>
                <a:cubicBezTo>
                  <a:pt x="2105298" y="166138"/>
                  <a:pt x="2108716" y="174591"/>
                  <a:pt x="2115470" y="181080"/>
                </a:cubicBezTo>
                <a:cubicBezTo>
                  <a:pt x="2122223" y="187569"/>
                  <a:pt x="2131817" y="190912"/>
                  <a:pt x="2144250" y="191109"/>
                </a:cubicBezTo>
                <a:cubicBezTo>
                  <a:pt x="2152717" y="190898"/>
                  <a:pt x="2160584" y="189422"/>
                  <a:pt x="2167851" y="186680"/>
                </a:cubicBezTo>
                <a:cubicBezTo>
                  <a:pt x="2175118" y="183938"/>
                  <a:pt x="2180996" y="181196"/>
                  <a:pt x="2185484" y="178455"/>
                </a:cubicBezTo>
                <a:cubicBezTo>
                  <a:pt x="2189973" y="175713"/>
                  <a:pt x="2192283" y="174236"/>
                  <a:pt x="2192414" y="174025"/>
                </a:cubicBezTo>
                <a:lnTo>
                  <a:pt x="2202767" y="203287"/>
                </a:lnTo>
                <a:cubicBezTo>
                  <a:pt x="2202647" y="203539"/>
                  <a:pt x="2199909" y="205302"/>
                  <a:pt x="2194553" y="208575"/>
                </a:cubicBezTo>
                <a:cubicBezTo>
                  <a:pt x="2189198" y="211849"/>
                  <a:pt x="2181944" y="215123"/>
                  <a:pt x="2172794" y="218397"/>
                </a:cubicBezTo>
                <a:cubicBezTo>
                  <a:pt x="2163643" y="221670"/>
                  <a:pt x="2153315" y="223433"/>
                  <a:pt x="2141810" y="223685"/>
                </a:cubicBezTo>
                <a:cubicBezTo>
                  <a:pt x="2117456" y="223249"/>
                  <a:pt x="2098802" y="216814"/>
                  <a:pt x="2085849" y="204382"/>
                </a:cubicBezTo>
                <a:cubicBezTo>
                  <a:pt x="2072895" y="191950"/>
                  <a:pt x="2066359" y="176136"/>
                  <a:pt x="2066239" y="156941"/>
                </a:cubicBezTo>
                <a:cubicBezTo>
                  <a:pt x="2066393" y="139158"/>
                  <a:pt x="2070349" y="123053"/>
                  <a:pt x="2078106" y="108625"/>
                </a:cubicBezTo>
                <a:cubicBezTo>
                  <a:pt x="2085864" y="94197"/>
                  <a:pt x="2096502" y="82698"/>
                  <a:pt x="2110020" y="74128"/>
                </a:cubicBezTo>
                <a:cubicBezTo>
                  <a:pt x="2123538" y="65558"/>
                  <a:pt x="2139014" y="61168"/>
                  <a:pt x="2156448" y="60960"/>
                </a:cubicBezTo>
                <a:close/>
                <a:moveTo>
                  <a:pt x="1840826" y="60960"/>
                </a:moveTo>
                <a:cubicBezTo>
                  <a:pt x="1862703" y="61263"/>
                  <a:pt x="1880366" y="67583"/>
                  <a:pt x="1893813" y="79918"/>
                </a:cubicBezTo>
                <a:cubicBezTo>
                  <a:pt x="1907261" y="92254"/>
                  <a:pt x="1914177" y="108787"/>
                  <a:pt x="1914563" y="129515"/>
                </a:cubicBezTo>
                <a:cubicBezTo>
                  <a:pt x="1914282" y="147861"/>
                  <a:pt x="1909498" y="164085"/>
                  <a:pt x="1900212" y="178188"/>
                </a:cubicBezTo>
                <a:cubicBezTo>
                  <a:pt x="1890927" y="192291"/>
                  <a:pt x="1878829" y="203361"/>
                  <a:pt x="1863919" y="211400"/>
                </a:cubicBezTo>
                <a:cubicBezTo>
                  <a:pt x="1849009" y="219438"/>
                  <a:pt x="1832977" y="223533"/>
                  <a:pt x="1815822" y="223685"/>
                </a:cubicBezTo>
                <a:cubicBezTo>
                  <a:pt x="1794078" y="223407"/>
                  <a:pt x="1776454" y="217113"/>
                  <a:pt x="1762949" y="204802"/>
                </a:cubicBezTo>
                <a:cubicBezTo>
                  <a:pt x="1749444" y="192492"/>
                  <a:pt x="1742490" y="175832"/>
                  <a:pt x="1742085" y="154824"/>
                </a:cubicBezTo>
                <a:cubicBezTo>
                  <a:pt x="1742355" y="136674"/>
                  <a:pt x="1747094" y="120567"/>
                  <a:pt x="1756300" y="106502"/>
                </a:cubicBezTo>
                <a:cubicBezTo>
                  <a:pt x="1765507" y="92436"/>
                  <a:pt x="1777560" y="81370"/>
                  <a:pt x="1792459" y="73301"/>
                </a:cubicBezTo>
                <a:cubicBezTo>
                  <a:pt x="1807358" y="65233"/>
                  <a:pt x="1823480" y="61119"/>
                  <a:pt x="1840826" y="60960"/>
                </a:cubicBezTo>
                <a:close/>
                <a:moveTo>
                  <a:pt x="1565301" y="60960"/>
                </a:moveTo>
                <a:cubicBezTo>
                  <a:pt x="1576210" y="60985"/>
                  <a:pt x="1584948" y="63979"/>
                  <a:pt x="1591513" y="69942"/>
                </a:cubicBezTo>
                <a:cubicBezTo>
                  <a:pt x="1598079" y="75904"/>
                  <a:pt x="1601940" y="84683"/>
                  <a:pt x="1603096" y="96278"/>
                </a:cubicBezTo>
                <a:lnTo>
                  <a:pt x="1603706" y="96278"/>
                </a:lnTo>
                <a:cubicBezTo>
                  <a:pt x="1609751" y="86282"/>
                  <a:pt x="1617777" y="77959"/>
                  <a:pt x="1627785" y="71312"/>
                </a:cubicBezTo>
                <a:cubicBezTo>
                  <a:pt x="1637792" y="64664"/>
                  <a:pt x="1649171" y="61213"/>
                  <a:pt x="1661922" y="60960"/>
                </a:cubicBezTo>
                <a:cubicBezTo>
                  <a:pt x="1674757" y="60991"/>
                  <a:pt x="1685023" y="64582"/>
                  <a:pt x="1692718" y="71731"/>
                </a:cubicBezTo>
                <a:cubicBezTo>
                  <a:pt x="1700414" y="78881"/>
                  <a:pt x="1704360" y="89400"/>
                  <a:pt x="1704556" y="103289"/>
                </a:cubicBezTo>
                <a:cubicBezTo>
                  <a:pt x="1704402" y="109751"/>
                  <a:pt x="1703323" y="118094"/>
                  <a:pt x="1701319" y="128317"/>
                </a:cubicBezTo>
                <a:cubicBezTo>
                  <a:pt x="1699315" y="138541"/>
                  <a:pt x="1697310" y="148444"/>
                  <a:pt x="1695305" y="158027"/>
                </a:cubicBezTo>
                <a:cubicBezTo>
                  <a:pt x="1693299" y="167611"/>
                  <a:pt x="1692217" y="174674"/>
                  <a:pt x="1692059" y="179217"/>
                </a:cubicBezTo>
                <a:cubicBezTo>
                  <a:pt x="1692098" y="184007"/>
                  <a:pt x="1693241" y="187310"/>
                  <a:pt x="1695488" y="189127"/>
                </a:cubicBezTo>
                <a:cubicBezTo>
                  <a:pt x="1697736" y="190944"/>
                  <a:pt x="1700861" y="191808"/>
                  <a:pt x="1704861" y="191719"/>
                </a:cubicBezTo>
                <a:cubicBezTo>
                  <a:pt x="1706741" y="191693"/>
                  <a:pt x="1708315" y="191592"/>
                  <a:pt x="1709585" y="191414"/>
                </a:cubicBezTo>
                <a:cubicBezTo>
                  <a:pt x="1710855" y="191236"/>
                  <a:pt x="1711516" y="191134"/>
                  <a:pt x="1711567" y="191109"/>
                </a:cubicBezTo>
                <a:lnTo>
                  <a:pt x="1706080" y="220028"/>
                </a:lnTo>
                <a:cubicBezTo>
                  <a:pt x="1706036" y="220066"/>
                  <a:pt x="1704677" y="220219"/>
                  <a:pt x="1702004" y="220485"/>
                </a:cubicBezTo>
                <a:cubicBezTo>
                  <a:pt x="1699330" y="220751"/>
                  <a:pt x="1695610" y="220904"/>
                  <a:pt x="1690841" y="220942"/>
                </a:cubicBezTo>
                <a:cubicBezTo>
                  <a:pt x="1685187" y="221088"/>
                  <a:pt x="1679409" y="220491"/>
                  <a:pt x="1673507" y="219149"/>
                </a:cubicBezTo>
                <a:cubicBezTo>
                  <a:pt x="1667605" y="217807"/>
                  <a:pt x="1662616" y="214842"/>
                  <a:pt x="1658541" y="210252"/>
                </a:cubicBezTo>
                <a:cubicBezTo>
                  <a:pt x="1654466" y="205663"/>
                  <a:pt x="1652342" y="198570"/>
                  <a:pt x="1652169" y="188975"/>
                </a:cubicBezTo>
                <a:cubicBezTo>
                  <a:pt x="1652319" y="183400"/>
                  <a:pt x="1653372" y="175611"/>
                  <a:pt x="1655327" y="165609"/>
                </a:cubicBezTo>
                <a:cubicBezTo>
                  <a:pt x="1657282" y="155606"/>
                  <a:pt x="1659238" y="145739"/>
                  <a:pt x="1661194" y="136007"/>
                </a:cubicBezTo>
                <a:cubicBezTo>
                  <a:pt x="1663151" y="126275"/>
                  <a:pt x="1664207" y="119026"/>
                  <a:pt x="1664361" y="114262"/>
                </a:cubicBezTo>
                <a:cubicBezTo>
                  <a:pt x="1664494" y="108712"/>
                  <a:pt x="1663237" y="104343"/>
                  <a:pt x="1660589" y="101155"/>
                </a:cubicBezTo>
                <a:cubicBezTo>
                  <a:pt x="1657941" y="97967"/>
                  <a:pt x="1653102" y="96342"/>
                  <a:pt x="1646073" y="96278"/>
                </a:cubicBezTo>
                <a:cubicBezTo>
                  <a:pt x="1637704" y="96438"/>
                  <a:pt x="1630193" y="99133"/>
                  <a:pt x="1623540" y="104361"/>
                </a:cubicBezTo>
                <a:cubicBezTo>
                  <a:pt x="1616887" y="109590"/>
                  <a:pt x="1611318" y="116393"/>
                  <a:pt x="1606833" y="124772"/>
                </a:cubicBezTo>
                <a:cubicBezTo>
                  <a:pt x="1602347" y="133150"/>
                  <a:pt x="1599171" y="142143"/>
                  <a:pt x="1597305" y="151752"/>
                </a:cubicBezTo>
                <a:lnTo>
                  <a:pt x="1584198" y="220027"/>
                </a:lnTo>
                <a:lnTo>
                  <a:pt x="1545489" y="220027"/>
                </a:lnTo>
                <a:lnTo>
                  <a:pt x="1563472" y="127368"/>
                </a:lnTo>
                <a:cubicBezTo>
                  <a:pt x="1563948" y="124771"/>
                  <a:pt x="1564367" y="122269"/>
                  <a:pt x="1564729" y="119862"/>
                </a:cubicBezTo>
                <a:cubicBezTo>
                  <a:pt x="1565091" y="117456"/>
                  <a:pt x="1565282" y="115182"/>
                  <a:pt x="1565301" y="113042"/>
                </a:cubicBezTo>
                <a:cubicBezTo>
                  <a:pt x="1565421" y="108077"/>
                  <a:pt x="1564189" y="104063"/>
                  <a:pt x="1561605" y="101003"/>
                </a:cubicBezTo>
                <a:cubicBezTo>
                  <a:pt x="1559021" y="97942"/>
                  <a:pt x="1554360" y="96367"/>
                  <a:pt x="1547622" y="96278"/>
                </a:cubicBezTo>
                <a:cubicBezTo>
                  <a:pt x="1538755" y="96465"/>
                  <a:pt x="1530887" y="99343"/>
                  <a:pt x="1524017" y="104914"/>
                </a:cubicBezTo>
                <a:cubicBezTo>
                  <a:pt x="1517148" y="110485"/>
                  <a:pt x="1511447" y="117631"/>
                  <a:pt x="1506915" y="126352"/>
                </a:cubicBezTo>
                <a:cubicBezTo>
                  <a:pt x="1502382" y="135073"/>
                  <a:pt x="1499187" y="144251"/>
                  <a:pt x="1497330" y="153886"/>
                </a:cubicBezTo>
                <a:lnTo>
                  <a:pt x="1484529" y="220027"/>
                </a:lnTo>
                <a:lnTo>
                  <a:pt x="1445819" y="220027"/>
                </a:lnTo>
                <a:lnTo>
                  <a:pt x="1469289" y="99936"/>
                </a:lnTo>
                <a:cubicBezTo>
                  <a:pt x="1469613" y="97936"/>
                  <a:pt x="1469346" y="96374"/>
                  <a:pt x="1468489" y="95250"/>
                </a:cubicBezTo>
                <a:cubicBezTo>
                  <a:pt x="1467631" y="94126"/>
                  <a:pt x="1466069" y="93554"/>
                  <a:pt x="1463802" y="93535"/>
                </a:cubicBezTo>
                <a:lnTo>
                  <a:pt x="1446429" y="93535"/>
                </a:lnTo>
                <a:lnTo>
                  <a:pt x="1451915" y="64617"/>
                </a:lnTo>
                <a:lnTo>
                  <a:pt x="1492758" y="64617"/>
                </a:lnTo>
                <a:cubicBezTo>
                  <a:pt x="1498950" y="64662"/>
                  <a:pt x="1503407" y="65867"/>
                  <a:pt x="1506131" y="68232"/>
                </a:cubicBezTo>
                <a:cubicBezTo>
                  <a:pt x="1508856" y="70597"/>
                  <a:pt x="1510189" y="73857"/>
                  <a:pt x="1510132" y="78011"/>
                </a:cubicBezTo>
                <a:cubicBezTo>
                  <a:pt x="1510094" y="80040"/>
                  <a:pt x="1509713" y="82831"/>
                  <a:pt x="1508989" y="86382"/>
                </a:cubicBezTo>
                <a:cubicBezTo>
                  <a:pt x="1508265" y="89934"/>
                  <a:pt x="1507427" y="93030"/>
                  <a:pt x="1506474" y="95669"/>
                </a:cubicBezTo>
                <a:lnTo>
                  <a:pt x="1507084" y="95669"/>
                </a:lnTo>
                <a:cubicBezTo>
                  <a:pt x="1508593" y="92653"/>
                  <a:pt x="1512043" y="88435"/>
                  <a:pt x="1517436" y="83017"/>
                </a:cubicBezTo>
                <a:cubicBezTo>
                  <a:pt x="1522828" y="77599"/>
                  <a:pt x="1529643" y="72637"/>
                  <a:pt x="1537880" y="68132"/>
                </a:cubicBezTo>
                <a:cubicBezTo>
                  <a:pt x="1546117" y="63627"/>
                  <a:pt x="1555257" y="61236"/>
                  <a:pt x="1565301" y="60960"/>
                </a:cubicBezTo>
                <a:close/>
                <a:moveTo>
                  <a:pt x="1302258" y="60960"/>
                </a:moveTo>
                <a:cubicBezTo>
                  <a:pt x="1315531" y="60979"/>
                  <a:pt x="1326063" y="64518"/>
                  <a:pt x="1333854" y="71579"/>
                </a:cubicBezTo>
                <a:cubicBezTo>
                  <a:pt x="1341645" y="78640"/>
                  <a:pt x="1345629" y="89108"/>
                  <a:pt x="1345807" y="102984"/>
                </a:cubicBezTo>
                <a:cubicBezTo>
                  <a:pt x="1345653" y="109738"/>
                  <a:pt x="1344573" y="118243"/>
                  <a:pt x="1342569" y="128498"/>
                </a:cubicBezTo>
                <a:cubicBezTo>
                  <a:pt x="1340565" y="138753"/>
                  <a:pt x="1338560" y="148638"/>
                  <a:pt x="1336555" y="158151"/>
                </a:cubicBezTo>
                <a:cubicBezTo>
                  <a:pt x="1334550" y="167665"/>
                  <a:pt x="1333468" y="174687"/>
                  <a:pt x="1333310" y="179217"/>
                </a:cubicBezTo>
                <a:cubicBezTo>
                  <a:pt x="1333361" y="184007"/>
                  <a:pt x="1334554" y="187310"/>
                  <a:pt x="1336891" y="189127"/>
                </a:cubicBezTo>
                <a:cubicBezTo>
                  <a:pt x="1339228" y="190944"/>
                  <a:pt x="1342403" y="191808"/>
                  <a:pt x="1346416" y="191719"/>
                </a:cubicBezTo>
                <a:cubicBezTo>
                  <a:pt x="1348296" y="191693"/>
                  <a:pt x="1349871" y="191592"/>
                  <a:pt x="1351141" y="191414"/>
                </a:cubicBezTo>
                <a:cubicBezTo>
                  <a:pt x="1352411" y="191236"/>
                  <a:pt x="1353071" y="191134"/>
                  <a:pt x="1353122" y="191109"/>
                </a:cubicBezTo>
                <a:lnTo>
                  <a:pt x="1347635" y="220028"/>
                </a:lnTo>
                <a:cubicBezTo>
                  <a:pt x="1347597" y="220066"/>
                  <a:pt x="1346226" y="220219"/>
                  <a:pt x="1343521" y="220485"/>
                </a:cubicBezTo>
                <a:cubicBezTo>
                  <a:pt x="1340816" y="220751"/>
                  <a:pt x="1337006" y="220904"/>
                  <a:pt x="1332092" y="220942"/>
                </a:cubicBezTo>
                <a:cubicBezTo>
                  <a:pt x="1326537" y="221088"/>
                  <a:pt x="1320831" y="220491"/>
                  <a:pt x="1314972" y="219149"/>
                </a:cubicBezTo>
                <a:cubicBezTo>
                  <a:pt x="1309113" y="217807"/>
                  <a:pt x="1304150" y="214842"/>
                  <a:pt x="1300085" y="210252"/>
                </a:cubicBezTo>
                <a:cubicBezTo>
                  <a:pt x="1296019" y="205663"/>
                  <a:pt x="1293899" y="198570"/>
                  <a:pt x="1293724" y="188975"/>
                </a:cubicBezTo>
                <a:cubicBezTo>
                  <a:pt x="1293871" y="183226"/>
                  <a:pt x="1294897" y="175445"/>
                  <a:pt x="1296803" y="165631"/>
                </a:cubicBezTo>
                <a:cubicBezTo>
                  <a:pt x="1298710" y="155817"/>
                  <a:pt x="1300617" y="146138"/>
                  <a:pt x="1302524" y="136594"/>
                </a:cubicBezTo>
                <a:cubicBezTo>
                  <a:pt x="1304432" y="127050"/>
                  <a:pt x="1305461" y="119809"/>
                  <a:pt x="1305611" y="114871"/>
                </a:cubicBezTo>
                <a:cubicBezTo>
                  <a:pt x="1305662" y="109029"/>
                  <a:pt x="1304113" y="104483"/>
                  <a:pt x="1300963" y="101231"/>
                </a:cubicBezTo>
                <a:cubicBezTo>
                  <a:pt x="1297813" y="97980"/>
                  <a:pt x="1292759" y="96329"/>
                  <a:pt x="1285799" y="96278"/>
                </a:cubicBezTo>
                <a:cubicBezTo>
                  <a:pt x="1272134" y="96742"/>
                  <a:pt x="1260374" y="102292"/>
                  <a:pt x="1250519" y="112928"/>
                </a:cubicBezTo>
                <a:cubicBezTo>
                  <a:pt x="1240663" y="123564"/>
                  <a:pt x="1234237" y="136506"/>
                  <a:pt x="1231240" y="151752"/>
                </a:cubicBezTo>
                <a:lnTo>
                  <a:pt x="1217829" y="220027"/>
                </a:lnTo>
                <a:lnTo>
                  <a:pt x="1179119" y="220027"/>
                </a:lnTo>
                <a:lnTo>
                  <a:pt x="1202589" y="100241"/>
                </a:lnTo>
                <a:cubicBezTo>
                  <a:pt x="1202913" y="98228"/>
                  <a:pt x="1202646" y="96615"/>
                  <a:pt x="1201789" y="95402"/>
                </a:cubicBezTo>
                <a:cubicBezTo>
                  <a:pt x="1200931" y="94189"/>
                  <a:pt x="1199369" y="93567"/>
                  <a:pt x="1197102" y="93535"/>
                </a:cubicBezTo>
                <a:lnTo>
                  <a:pt x="1179729" y="93535"/>
                </a:lnTo>
                <a:lnTo>
                  <a:pt x="1185215" y="64617"/>
                </a:lnTo>
                <a:lnTo>
                  <a:pt x="1226058" y="64617"/>
                </a:lnTo>
                <a:cubicBezTo>
                  <a:pt x="1232116" y="64636"/>
                  <a:pt x="1236536" y="65816"/>
                  <a:pt x="1239317" y="68156"/>
                </a:cubicBezTo>
                <a:cubicBezTo>
                  <a:pt x="1242098" y="70496"/>
                  <a:pt x="1243470" y="73882"/>
                  <a:pt x="1243432" y="78315"/>
                </a:cubicBezTo>
                <a:cubicBezTo>
                  <a:pt x="1243413" y="80199"/>
                  <a:pt x="1243070" y="82900"/>
                  <a:pt x="1242403" y="86420"/>
                </a:cubicBezTo>
                <a:cubicBezTo>
                  <a:pt x="1241736" y="89940"/>
                  <a:pt x="1240860" y="93023"/>
                  <a:pt x="1239774" y="95669"/>
                </a:cubicBezTo>
                <a:lnTo>
                  <a:pt x="1240384" y="95669"/>
                </a:lnTo>
                <a:cubicBezTo>
                  <a:pt x="1241311" y="93420"/>
                  <a:pt x="1244265" y="89563"/>
                  <a:pt x="1249246" y="84100"/>
                </a:cubicBezTo>
                <a:cubicBezTo>
                  <a:pt x="1254226" y="78636"/>
                  <a:pt x="1261154" y="73494"/>
                  <a:pt x="1270029" y="68673"/>
                </a:cubicBezTo>
                <a:cubicBezTo>
                  <a:pt x="1278903" y="63852"/>
                  <a:pt x="1289647" y="61281"/>
                  <a:pt x="1302258" y="60960"/>
                </a:cubicBezTo>
                <a:close/>
                <a:moveTo>
                  <a:pt x="1078826" y="60960"/>
                </a:moveTo>
                <a:cubicBezTo>
                  <a:pt x="1100703" y="61263"/>
                  <a:pt x="1118366" y="67583"/>
                  <a:pt x="1131813" y="79918"/>
                </a:cubicBezTo>
                <a:cubicBezTo>
                  <a:pt x="1145261" y="92254"/>
                  <a:pt x="1152177" y="108787"/>
                  <a:pt x="1152563" y="129515"/>
                </a:cubicBezTo>
                <a:cubicBezTo>
                  <a:pt x="1152282" y="147861"/>
                  <a:pt x="1147498" y="164085"/>
                  <a:pt x="1138212" y="178188"/>
                </a:cubicBezTo>
                <a:cubicBezTo>
                  <a:pt x="1128926" y="192291"/>
                  <a:pt x="1116829" y="203361"/>
                  <a:pt x="1101919" y="211400"/>
                </a:cubicBezTo>
                <a:cubicBezTo>
                  <a:pt x="1087009" y="219438"/>
                  <a:pt x="1070977" y="223533"/>
                  <a:pt x="1053822" y="223685"/>
                </a:cubicBezTo>
                <a:cubicBezTo>
                  <a:pt x="1032078" y="223407"/>
                  <a:pt x="1014454" y="217113"/>
                  <a:pt x="1000949" y="204802"/>
                </a:cubicBezTo>
                <a:cubicBezTo>
                  <a:pt x="987444" y="192492"/>
                  <a:pt x="980490" y="175832"/>
                  <a:pt x="980085" y="154824"/>
                </a:cubicBezTo>
                <a:cubicBezTo>
                  <a:pt x="980355" y="136674"/>
                  <a:pt x="985094" y="120567"/>
                  <a:pt x="994300" y="106502"/>
                </a:cubicBezTo>
                <a:cubicBezTo>
                  <a:pt x="1003507" y="92436"/>
                  <a:pt x="1015560" y="81370"/>
                  <a:pt x="1030459" y="73301"/>
                </a:cubicBezTo>
                <a:cubicBezTo>
                  <a:pt x="1045358" y="65233"/>
                  <a:pt x="1061480" y="61119"/>
                  <a:pt x="1078826" y="60960"/>
                </a:cubicBezTo>
                <a:close/>
                <a:moveTo>
                  <a:pt x="403251" y="60960"/>
                </a:moveTo>
                <a:cubicBezTo>
                  <a:pt x="414160" y="60985"/>
                  <a:pt x="422898" y="63979"/>
                  <a:pt x="429463" y="69942"/>
                </a:cubicBezTo>
                <a:cubicBezTo>
                  <a:pt x="436029" y="75904"/>
                  <a:pt x="439890" y="84683"/>
                  <a:pt x="441046" y="96278"/>
                </a:cubicBezTo>
                <a:lnTo>
                  <a:pt x="441655" y="96278"/>
                </a:lnTo>
                <a:cubicBezTo>
                  <a:pt x="447701" y="86282"/>
                  <a:pt x="455727" y="77959"/>
                  <a:pt x="465735" y="71312"/>
                </a:cubicBezTo>
                <a:cubicBezTo>
                  <a:pt x="475742" y="64664"/>
                  <a:pt x="487122" y="61213"/>
                  <a:pt x="499872" y="60960"/>
                </a:cubicBezTo>
                <a:cubicBezTo>
                  <a:pt x="512707" y="60991"/>
                  <a:pt x="522973" y="64582"/>
                  <a:pt x="530668" y="71731"/>
                </a:cubicBezTo>
                <a:cubicBezTo>
                  <a:pt x="538364" y="78881"/>
                  <a:pt x="542310" y="89400"/>
                  <a:pt x="542506" y="103289"/>
                </a:cubicBezTo>
                <a:cubicBezTo>
                  <a:pt x="542352" y="109751"/>
                  <a:pt x="541273" y="118094"/>
                  <a:pt x="539269" y="128317"/>
                </a:cubicBezTo>
                <a:cubicBezTo>
                  <a:pt x="537265" y="138541"/>
                  <a:pt x="535260" y="148444"/>
                  <a:pt x="533255" y="158027"/>
                </a:cubicBezTo>
                <a:cubicBezTo>
                  <a:pt x="531249" y="167611"/>
                  <a:pt x="530167" y="174674"/>
                  <a:pt x="530009" y="179217"/>
                </a:cubicBezTo>
                <a:cubicBezTo>
                  <a:pt x="530047" y="184007"/>
                  <a:pt x="531190" y="187310"/>
                  <a:pt x="533438" y="189127"/>
                </a:cubicBezTo>
                <a:cubicBezTo>
                  <a:pt x="535686" y="190944"/>
                  <a:pt x="538810" y="191808"/>
                  <a:pt x="542811" y="191719"/>
                </a:cubicBezTo>
                <a:cubicBezTo>
                  <a:pt x="544691" y="191693"/>
                  <a:pt x="546265" y="191592"/>
                  <a:pt x="547535" y="191414"/>
                </a:cubicBezTo>
                <a:cubicBezTo>
                  <a:pt x="548805" y="191236"/>
                  <a:pt x="549466" y="191134"/>
                  <a:pt x="549517" y="191109"/>
                </a:cubicBezTo>
                <a:lnTo>
                  <a:pt x="544030" y="220028"/>
                </a:lnTo>
                <a:cubicBezTo>
                  <a:pt x="543986" y="220066"/>
                  <a:pt x="542627" y="220219"/>
                  <a:pt x="539954" y="220485"/>
                </a:cubicBezTo>
                <a:cubicBezTo>
                  <a:pt x="537280" y="220751"/>
                  <a:pt x="533559" y="220904"/>
                  <a:pt x="528791" y="220942"/>
                </a:cubicBezTo>
                <a:cubicBezTo>
                  <a:pt x="523137" y="221088"/>
                  <a:pt x="517359" y="220491"/>
                  <a:pt x="511457" y="219149"/>
                </a:cubicBezTo>
                <a:cubicBezTo>
                  <a:pt x="505554" y="217807"/>
                  <a:pt x="500566" y="214842"/>
                  <a:pt x="496491" y="210252"/>
                </a:cubicBezTo>
                <a:cubicBezTo>
                  <a:pt x="492416" y="205663"/>
                  <a:pt x="490292" y="198570"/>
                  <a:pt x="490119" y="188975"/>
                </a:cubicBezTo>
                <a:cubicBezTo>
                  <a:pt x="490269" y="183400"/>
                  <a:pt x="491322" y="175611"/>
                  <a:pt x="493277" y="165609"/>
                </a:cubicBezTo>
                <a:cubicBezTo>
                  <a:pt x="495232" y="155606"/>
                  <a:pt x="497188" y="145739"/>
                  <a:pt x="499145" y="136007"/>
                </a:cubicBezTo>
                <a:cubicBezTo>
                  <a:pt x="501101" y="126275"/>
                  <a:pt x="502156" y="119026"/>
                  <a:pt x="502311" y="114262"/>
                </a:cubicBezTo>
                <a:cubicBezTo>
                  <a:pt x="502444" y="108712"/>
                  <a:pt x="501187" y="104343"/>
                  <a:pt x="498539" y="101155"/>
                </a:cubicBezTo>
                <a:cubicBezTo>
                  <a:pt x="495891" y="97967"/>
                  <a:pt x="491052" y="96342"/>
                  <a:pt x="484023" y="96278"/>
                </a:cubicBezTo>
                <a:cubicBezTo>
                  <a:pt x="475654" y="96438"/>
                  <a:pt x="468143" y="99133"/>
                  <a:pt x="461490" y="104361"/>
                </a:cubicBezTo>
                <a:cubicBezTo>
                  <a:pt x="454837" y="109590"/>
                  <a:pt x="449268" y="116393"/>
                  <a:pt x="444782" y="124772"/>
                </a:cubicBezTo>
                <a:cubicBezTo>
                  <a:pt x="440297" y="133150"/>
                  <a:pt x="437121" y="142143"/>
                  <a:pt x="435255" y="151752"/>
                </a:cubicBezTo>
                <a:lnTo>
                  <a:pt x="422148" y="220027"/>
                </a:lnTo>
                <a:lnTo>
                  <a:pt x="383439" y="220027"/>
                </a:lnTo>
                <a:lnTo>
                  <a:pt x="401422" y="127368"/>
                </a:lnTo>
                <a:cubicBezTo>
                  <a:pt x="401898" y="124771"/>
                  <a:pt x="402317" y="122269"/>
                  <a:pt x="402679" y="119862"/>
                </a:cubicBezTo>
                <a:cubicBezTo>
                  <a:pt x="403041" y="117456"/>
                  <a:pt x="403232" y="115182"/>
                  <a:pt x="403251" y="113042"/>
                </a:cubicBezTo>
                <a:cubicBezTo>
                  <a:pt x="403371" y="108077"/>
                  <a:pt x="402139" y="104063"/>
                  <a:pt x="399555" y="101003"/>
                </a:cubicBezTo>
                <a:cubicBezTo>
                  <a:pt x="396970" y="97942"/>
                  <a:pt x="392310" y="96367"/>
                  <a:pt x="385572" y="96278"/>
                </a:cubicBezTo>
                <a:cubicBezTo>
                  <a:pt x="376705" y="96465"/>
                  <a:pt x="368836" y="99343"/>
                  <a:pt x="361967" y="104914"/>
                </a:cubicBezTo>
                <a:cubicBezTo>
                  <a:pt x="355098" y="110485"/>
                  <a:pt x="349397" y="117631"/>
                  <a:pt x="344864" y="126352"/>
                </a:cubicBezTo>
                <a:cubicBezTo>
                  <a:pt x="340332" y="135073"/>
                  <a:pt x="337137" y="144251"/>
                  <a:pt x="335280" y="153886"/>
                </a:cubicBezTo>
                <a:lnTo>
                  <a:pt x="322479" y="220027"/>
                </a:lnTo>
                <a:lnTo>
                  <a:pt x="283769" y="220027"/>
                </a:lnTo>
                <a:lnTo>
                  <a:pt x="307239" y="99936"/>
                </a:lnTo>
                <a:cubicBezTo>
                  <a:pt x="307562" y="97936"/>
                  <a:pt x="307296" y="96374"/>
                  <a:pt x="306439" y="95250"/>
                </a:cubicBezTo>
                <a:cubicBezTo>
                  <a:pt x="305581" y="94126"/>
                  <a:pt x="304019" y="93554"/>
                  <a:pt x="301752" y="93535"/>
                </a:cubicBezTo>
                <a:lnTo>
                  <a:pt x="284379" y="93535"/>
                </a:lnTo>
                <a:lnTo>
                  <a:pt x="289865" y="64617"/>
                </a:lnTo>
                <a:lnTo>
                  <a:pt x="330708" y="64617"/>
                </a:lnTo>
                <a:cubicBezTo>
                  <a:pt x="336900" y="64662"/>
                  <a:pt x="341357" y="65867"/>
                  <a:pt x="344081" y="68232"/>
                </a:cubicBezTo>
                <a:cubicBezTo>
                  <a:pt x="346805" y="70597"/>
                  <a:pt x="348139" y="73857"/>
                  <a:pt x="348082" y="78011"/>
                </a:cubicBezTo>
                <a:cubicBezTo>
                  <a:pt x="348044" y="80040"/>
                  <a:pt x="347663" y="82831"/>
                  <a:pt x="346939" y="86382"/>
                </a:cubicBezTo>
                <a:cubicBezTo>
                  <a:pt x="346215" y="89934"/>
                  <a:pt x="345377" y="93030"/>
                  <a:pt x="344424" y="95669"/>
                </a:cubicBezTo>
                <a:lnTo>
                  <a:pt x="345034" y="95669"/>
                </a:lnTo>
                <a:cubicBezTo>
                  <a:pt x="346543" y="92653"/>
                  <a:pt x="349993" y="88435"/>
                  <a:pt x="355386" y="83017"/>
                </a:cubicBezTo>
                <a:cubicBezTo>
                  <a:pt x="360778" y="77599"/>
                  <a:pt x="367593" y="72637"/>
                  <a:pt x="375830" y="68132"/>
                </a:cubicBezTo>
                <a:cubicBezTo>
                  <a:pt x="384067" y="63627"/>
                  <a:pt x="393207" y="61236"/>
                  <a:pt x="403251" y="60960"/>
                </a:cubicBezTo>
                <a:close/>
                <a:moveTo>
                  <a:pt x="113979" y="34099"/>
                </a:moveTo>
                <a:cubicBezTo>
                  <a:pt x="103235" y="34277"/>
                  <a:pt x="94454" y="37123"/>
                  <a:pt x="87636" y="42636"/>
                </a:cubicBezTo>
                <a:cubicBezTo>
                  <a:pt x="80819" y="48149"/>
                  <a:pt x="77299" y="55263"/>
                  <a:pt x="77077" y="63977"/>
                </a:cubicBezTo>
                <a:cubicBezTo>
                  <a:pt x="77528" y="72869"/>
                  <a:pt x="81810" y="79932"/>
                  <a:pt x="89924" y="85166"/>
                </a:cubicBezTo>
                <a:cubicBezTo>
                  <a:pt x="98038" y="90399"/>
                  <a:pt x="107276" y="95328"/>
                  <a:pt x="117639" y="99952"/>
                </a:cubicBezTo>
                <a:cubicBezTo>
                  <a:pt x="119181" y="98746"/>
                  <a:pt x="121824" y="96043"/>
                  <a:pt x="125569" y="91845"/>
                </a:cubicBezTo>
                <a:cubicBezTo>
                  <a:pt x="129313" y="87646"/>
                  <a:pt x="132837" y="82482"/>
                  <a:pt x="136141" y="76353"/>
                </a:cubicBezTo>
                <a:cubicBezTo>
                  <a:pt x="139445" y="70223"/>
                  <a:pt x="141207" y="63659"/>
                  <a:pt x="141427" y="56660"/>
                </a:cubicBezTo>
                <a:cubicBezTo>
                  <a:pt x="141351" y="49584"/>
                  <a:pt x="138911" y="44071"/>
                  <a:pt x="134108" y="40121"/>
                </a:cubicBezTo>
                <a:cubicBezTo>
                  <a:pt x="129305" y="36170"/>
                  <a:pt x="122595" y="34163"/>
                  <a:pt x="113979" y="34099"/>
                </a:cubicBezTo>
                <a:close/>
                <a:moveTo>
                  <a:pt x="3024807" y="22250"/>
                </a:moveTo>
                <a:lnTo>
                  <a:pt x="3061983" y="22250"/>
                </a:lnTo>
                <a:lnTo>
                  <a:pt x="3053753" y="64617"/>
                </a:lnTo>
                <a:lnTo>
                  <a:pt x="3089415" y="64617"/>
                </a:lnTo>
                <a:lnTo>
                  <a:pt x="3083929" y="93535"/>
                </a:lnTo>
                <a:lnTo>
                  <a:pt x="3048267" y="93535"/>
                </a:lnTo>
                <a:lnTo>
                  <a:pt x="3035770" y="158788"/>
                </a:lnTo>
                <a:cubicBezTo>
                  <a:pt x="3035465" y="160668"/>
                  <a:pt x="3035237" y="162549"/>
                  <a:pt x="3035084" y="164429"/>
                </a:cubicBezTo>
                <a:cubicBezTo>
                  <a:pt x="3034932" y="166309"/>
                  <a:pt x="3034856" y="167885"/>
                  <a:pt x="3034856" y="169155"/>
                </a:cubicBezTo>
                <a:cubicBezTo>
                  <a:pt x="3035167" y="177903"/>
                  <a:pt x="3037821" y="183658"/>
                  <a:pt x="3042819" y="186421"/>
                </a:cubicBezTo>
                <a:cubicBezTo>
                  <a:pt x="3047816" y="189185"/>
                  <a:pt x="3053290" y="190443"/>
                  <a:pt x="3059240" y="190195"/>
                </a:cubicBezTo>
                <a:cubicBezTo>
                  <a:pt x="3061729" y="190169"/>
                  <a:pt x="3063761" y="190068"/>
                  <a:pt x="3065336" y="189890"/>
                </a:cubicBezTo>
                <a:cubicBezTo>
                  <a:pt x="3066911" y="189712"/>
                  <a:pt x="3067723" y="189610"/>
                  <a:pt x="3067774" y="189585"/>
                </a:cubicBezTo>
                <a:lnTo>
                  <a:pt x="3061678" y="220638"/>
                </a:lnTo>
                <a:cubicBezTo>
                  <a:pt x="3061532" y="220676"/>
                  <a:pt x="3060300" y="220828"/>
                  <a:pt x="3057983" y="221095"/>
                </a:cubicBezTo>
                <a:cubicBezTo>
                  <a:pt x="3055665" y="221361"/>
                  <a:pt x="3053138" y="221513"/>
                  <a:pt x="3050400" y="221551"/>
                </a:cubicBezTo>
                <a:cubicBezTo>
                  <a:pt x="3040896" y="221640"/>
                  <a:pt x="3031979" y="220245"/>
                  <a:pt x="3023650" y="217367"/>
                </a:cubicBezTo>
                <a:cubicBezTo>
                  <a:pt x="3015321" y="214489"/>
                  <a:pt x="3008549" y="209597"/>
                  <a:pt x="3003334" y="202692"/>
                </a:cubicBezTo>
                <a:cubicBezTo>
                  <a:pt x="2998120" y="195786"/>
                  <a:pt x="2995431" y="186335"/>
                  <a:pt x="2995270" y="174339"/>
                </a:cubicBezTo>
                <a:cubicBezTo>
                  <a:pt x="2995276" y="172198"/>
                  <a:pt x="2995416" y="169924"/>
                  <a:pt x="2995689" y="167516"/>
                </a:cubicBezTo>
                <a:cubicBezTo>
                  <a:pt x="2995961" y="165109"/>
                  <a:pt x="2996329" y="162606"/>
                  <a:pt x="2996792" y="160008"/>
                </a:cubicBezTo>
                <a:lnTo>
                  <a:pt x="3009886" y="93535"/>
                </a:lnTo>
                <a:lnTo>
                  <a:pt x="2985821" y="93535"/>
                </a:lnTo>
                <a:lnTo>
                  <a:pt x="2991612" y="64617"/>
                </a:lnTo>
                <a:lnTo>
                  <a:pt x="3016585" y="64617"/>
                </a:lnTo>
                <a:close/>
                <a:moveTo>
                  <a:pt x="2901534" y="3657"/>
                </a:moveTo>
                <a:lnTo>
                  <a:pt x="2963990" y="3657"/>
                </a:lnTo>
                <a:lnTo>
                  <a:pt x="2932595" y="167024"/>
                </a:lnTo>
                <a:cubicBezTo>
                  <a:pt x="2932132" y="169057"/>
                  <a:pt x="2931763" y="171089"/>
                  <a:pt x="2931490" y="173122"/>
                </a:cubicBezTo>
                <a:cubicBezTo>
                  <a:pt x="2931217" y="175154"/>
                  <a:pt x="2931078" y="176882"/>
                  <a:pt x="2931071" y="178305"/>
                </a:cubicBezTo>
                <a:cubicBezTo>
                  <a:pt x="2931122" y="182922"/>
                  <a:pt x="2932316" y="186035"/>
                  <a:pt x="2934653" y="187642"/>
                </a:cubicBezTo>
                <a:cubicBezTo>
                  <a:pt x="2936990" y="189249"/>
                  <a:pt x="2940164" y="189998"/>
                  <a:pt x="2944178" y="189890"/>
                </a:cubicBezTo>
                <a:cubicBezTo>
                  <a:pt x="2946337" y="189877"/>
                  <a:pt x="2948039" y="189827"/>
                  <a:pt x="2949283" y="189738"/>
                </a:cubicBezTo>
                <a:cubicBezTo>
                  <a:pt x="2950528" y="189649"/>
                  <a:pt x="2951163" y="189598"/>
                  <a:pt x="2951188" y="189585"/>
                </a:cubicBezTo>
                <a:lnTo>
                  <a:pt x="2945092" y="220333"/>
                </a:lnTo>
                <a:cubicBezTo>
                  <a:pt x="2944971" y="220371"/>
                  <a:pt x="2943613" y="220523"/>
                  <a:pt x="2941015" y="220790"/>
                </a:cubicBezTo>
                <a:cubicBezTo>
                  <a:pt x="2938418" y="221056"/>
                  <a:pt x="2935307" y="221208"/>
                  <a:pt x="2931681" y="221246"/>
                </a:cubicBezTo>
                <a:cubicBezTo>
                  <a:pt x="2925333" y="221380"/>
                  <a:pt x="2919081" y="220639"/>
                  <a:pt x="2912925" y="219025"/>
                </a:cubicBezTo>
                <a:cubicBezTo>
                  <a:pt x="2906769" y="217411"/>
                  <a:pt x="2901645" y="214122"/>
                  <a:pt x="2897553" y="209158"/>
                </a:cubicBezTo>
                <a:cubicBezTo>
                  <a:pt x="2893461" y="204195"/>
                  <a:pt x="2891337" y="196756"/>
                  <a:pt x="2891181" y="186841"/>
                </a:cubicBezTo>
                <a:cubicBezTo>
                  <a:pt x="2891181" y="184548"/>
                  <a:pt x="2891333" y="182046"/>
                  <a:pt x="2891637" y="179334"/>
                </a:cubicBezTo>
                <a:cubicBezTo>
                  <a:pt x="2891942" y="176622"/>
                  <a:pt x="2892399" y="173738"/>
                  <a:pt x="2893008" y="170683"/>
                </a:cubicBezTo>
                <a:lnTo>
                  <a:pt x="2919804" y="32575"/>
                </a:lnTo>
                <a:lnTo>
                  <a:pt x="2895748" y="32575"/>
                </a:lnTo>
                <a:close/>
                <a:moveTo>
                  <a:pt x="2596477" y="3657"/>
                </a:moveTo>
                <a:lnTo>
                  <a:pt x="2658961" y="3657"/>
                </a:lnTo>
                <a:lnTo>
                  <a:pt x="2626957" y="169765"/>
                </a:lnTo>
                <a:cubicBezTo>
                  <a:pt x="2626639" y="171321"/>
                  <a:pt x="2626360" y="172935"/>
                  <a:pt x="2626119" y="174605"/>
                </a:cubicBezTo>
                <a:cubicBezTo>
                  <a:pt x="2625878" y="176276"/>
                  <a:pt x="2625751" y="177813"/>
                  <a:pt x="2625738" y="179217"/>
                </a:cubicBezTo>
                <a:cubicBezTo>
                  <a:pt x="2625789" y="183874"/>
                  <a:pt x="2626982" y="187139"/>
                  <a:pt x="2629319" y="189013"/>
                </a:cubicBezTo>
                <a:cubicBezTo>
                  <a:pt x="2631656" y="190886"/>
                  <a:pt x="2634831" y="191788"/>
                  <a:pt x="2638844" y="191718"/>
                </a:cubicBezTo>
                <a:cubicBezTo>
                  <a:pt x="2640724" y="191693"/>
                  <a:pt x="2642299" y="191591"/>
                  <a:pt x="2643569" y="191414"/>
                </a:cubicBezTo>
                <a:cubicBezTo>
                  <a:pt x="2644839" y="191236"/>
                  <a:pt x="2645499" y="191135"/>
                  <a:pt x="2645550" y="191109"/>
                </a:cubicBezTo>
                <a:lnTo>
                  <a:pt x="2639759" y="220028"/>
                </a:lnTo>
                <a:cubicBezTo>
                  <a:pt x="2639657" y="220066"/>
                  <a:pt x="2638260" y="220219"/>
                  <a:pt x="2635568" y="220485"/>
                </a:cubicBezTo>
                <a:cubicBezTo>
                  <a:pt x="2632875" y="220751"/>
                  <a:pt x="2629497" y="220904"/>
                  <a:pt x="2625433" y="220942"/>
                </a:cubicBezTo>
                <a:cubicBezTo>
                  <a:pt x="2615165" y="221202"/>
                  <a:pt x="2606593" y="219540"/>
                  <a:pt x="2599716" y="215957"/>
                </a:cubicBezTo>
                <a:cubicBezTo>
                  <a:pt x="2592839" y="212374"/>
                  <a:pt x="2588914" y="205309"/>
                  <a:pt x="2587943" y="194763"/>
                </a:cubicBezTo>
                <a:lnTo>
                  <a:pt x="2587333" y="194763"/>
                </a:lnTo>
                <a:cubicBezTo>
                  <a:pt x="2581809" y="203027"/>
                  <a:pt x="2574417" y="209864"/>
                  <a:pt x="2565159" y="215275"/>
                </a:cubicBezTo>
                <a:cubicBezTo>
                  <a:pt x="2555901" y="220685"/>
                  <a:pt x="2545918" y="223488"/>
                  <a:pt x="2535212" y="223685"/>
                </a:cubicBezTo>
                <a:cubicBezTo>
                  <a:pt x="2516222" y="223458"/>
                  <a:pt x="2501651" y="217595"/>
                  <a:pt x="2491499" y="206097"/>
                </a:cubicBezTo>
                <a:cubicBezTo>
                  <a:pt x="2481347" y="194599"/>
                  <a:pt x="2476220" y="178829"/>
                  <a:pt x="2476119" y="158788"/>
                </a:cubicBezTo>
                <a:cubicBezTo>
                  <a:pt x="2476342" y="139245"/>
                  <a:pt x="2480430" y="122163"/>
                  <a:pt x="2488380" y="107540"/>
                </a:cubicBezTo>
                <a:cubicBezTo>
                  <a:pt x="2496331" y="92918"/>
                  <a:pt x="2506805" y="81531"/>
                  <a:pt x="2519801" y="73380"/>
                </a:cubicBezTo>
                <a:cubicBezTo>
                  <a:pt x="2532798" y="65229"/>
                  <a:pt x="2546978" y="61089"/>
                  <a:pt x="2562340" y="60960"/>
                </a:cubicBezTo>
                <a:cubicBezTo>
                  <a:pt x="2570956" y="60877"/>
                  <a:pt x="2579173" y="62564"/>
                  <a:pt x="2586990" y="66021"/>
                </a:cubicBezTo>
                <a:cubicBezTo>
                  <a:pt x="2594807" y="69478"/>
                  <a:pt x="2600814" y="75199"/>
                  <a:pt x="2605012" y="83185"/>
                </a:cubicBezTo>
                <a:lnTo>
                  <a:pt x="2605621" y="83185"/>
                </a:lnTo>
                <a:cubicBezTo>
                  <a:pt x="2605615" y="83077"/>
                  <a:pt x="2605703" y="82075"/>
                  <a:pt x="2605888" y="80178"/>
                </a:cubicBezTo>
                <a:cubicBezTo>
                  <a:pt x="2606072" y="78282"/>
                  <a:pt x="2606389" y="76138"/>
                  <a:pt x="2606840" y="73747"/>
                </a:cubicBezTo>
                <a:lnTo>
                  <a:pt x="2614765" y="32575"/>
                </a:lnTo>
                <a:lnTo>
                  <a:pt x="2590686" y="32575"/>
                </a:lnTo>
                <a:close/>
                <a:moveTo>
                  <a:pt x="924668" y="3657"/>
                </a:moveTo>
                <a:lnTo>
                  <a:pt x="963664" y="3657"/>
                </a:lnTo>
                <a:lnTo>
                  <a:pt x="956961" y="38062"/>
                </a:lnTo>
                <a:lnTo>
                  <a:pt x="917965" y="38062"/>
                </a:lnTo>
                <a:close/>
                <a:moveTo>
                  <a:pt x="796509" y="3657"/>
                </a:moveTo>
                <a:lnTo>
                  <a:pt x="858965" y="3657"/>
                </a:lnTo>
                <a:lnTo>
                  <a:pt x="827570" y="167024"/>
                </a:lnTo>
                <a:cubicBezTo>
                  <a:pt x="827107" y="169057"/>
                  <a:pt x="826738" y="171089"/>
                  <a:pt x="826465" y="173122"/>
                </a:cubicBezTo>
                <a:cubicBezTo>
                  <a:pt x="826192" y="175154"/>
                  <a:pt x="826053" y="176882"/>
                  <a:pt x="826046" y="178305"/>
                </a:cubicBezTo>
                <a:cubicBezTo>
                  <a:pt x="826097" y="182922"/>
                  <a:pt x="827291" y="186035"/>
                  <a:pt x="829628" y="187642"/>
                </a:cubicBezTo>
                <a:cubicBezTo>
                  <a:pt x="831965" y="189249"/>
                  <a:pt x="835139" y="189998"/>
                  <a:pt x="839153" y="189890"/>
                </a:cubicBezTo>
                <a:cubicBezTo>
                  <a:pt x="841312" y="189877"/>
                  <a:pt x="843014" y="189827"/>
                  <a:pt x="844258" y="189738"/>
                </a:cubicBezTo>
                <a:cubicBezTo>
                  <a:pt x="845503" y="189649"/>
                  <a:pt x="846138" y="189598"/>
                  <a:pt x="846163" y="189585"/>
                </a:cubicBezTo>
                <a:lnTo>
                  <a:pt x="840067" y="220333"/>
                </a:lnTo>
                <a:cubicBezTo>
                  <a:pt x="839947" y="220371"/>
                  <a:pt x="838588" y="220523"/>
                  <a:pt x="835990" y="220790"/>
                </a:cubicBezTo>
                <a:cubicBezTo>
                  <a:pt x="833393" y="221056"/>
                  <a:pt x="830282" y="221208"/>
                  <a:pt x="826656" y="221246"/>
                </a:cubicBezTo>
                <a:cubicBezTo>
                  <a:pt x="820308" y="221380"/>
                  <a:pt x="814056" y="220639"/>
                  <a:pt x="807900" y="219025"/>
                </a:cubicBezTo>
                <a:cubicBezTo>
                  <a:pt x="801744" y="217411"/>
                  <a:pt x="796620" y="214122"/>
                  <a:pt x="792528" y="209158"/>
                </a:cubicBezTo>
                <a:cubicBezTo>
                  <a:pt x="788436" y="204195"/>
                  <a:pt x="786312" y="196756"/>
                  <a:pt x="786156" y="186841"/>
                </a:cubicBezTo>
                <a:cubicBezTo>
                  <a:pt x="786156" y="184548"/>
                  <a:pt x="786308" y="182046"/>
                  <a:pt x="786612" y="179334"/>
                </a:cubicBezTo>
                <a:cubicBezTo>
                  <a:pt x="786917" y="176622"/>
                  <a:pt x="787374" y="173738"/>
                  <a:pt x="787983" y="170683"/>
                </a:cubicBezTo>
                <a:lnTo>
                  <a:pt x="814779" y="32575"/>
                </a:lnTo>
                <a:lnTo>
                  <a:pt x="790723" y="32575"/>
                </a:lnTo>
                <a:close/>
                <a:moveTo>
                  <a:pt x="701259" y="3657"/>
                </a:moveTo>
                <a:lnTo>
                  <a:pt x="763715" y="3657"/>
                </a:lnTo>
                <a:lnTo>
                  <a:pt x="732320" y="167024"/>
                </a:lnTo>
                <a:cubicBezTo>
                  <a:pt x="731857" y="169057"/>
                  <a:pt x="731488" y="171089"/>
                  <a:pt x="731215" y="173122"/>
                </a:cubicBezTo>
                <a:cubicBezTo>
                  <a:pt x="730942" y="175154"/>
                  <a:pt x="730803" y="176882"/>
                  <a:pt x="730796" y="178305"/>
                </a:cubicBezTo>
                <a:cubicBezTo>
                  <a:pt x="730847" y="182922"/>
                  <a:pt x="732041" y="186035"/>
                  <a:pt x="734378" y="187642"/>
                </a:cubicBezTo>
                <a:cubicBezTo>
                  <a:pt x="736715" y="189249"/>
                  <a:pt x="739890" y="189998"/>
                  <a:pt x="743903" y="189890"/>
                </a:cubicBezTo>
                <a:cubicBezTo>
                  <a:pt x="746062" y="189877"/>
                  <a:pt x="747764" y="189827"/>
                  <a:pt x="749008" y="189738"/>
                </a:cubicBezTo>
                <a:cubicBezTo>
                  <a:pt x="750253" y="189649"/>
                  <a:pt x="750888" y="189598"/>
                  <a:pt x="750913" y="189585"/>
                </a:cubicBezTo>
                <a:lnTo>
                  <a:pt x="744817" y="220333"/>
                </a:lnTo>
                <a:cubicBezTo>
                  <a:pt x="744697" y="220371"/>
                  <a:pt x="743338" y="220523"/>
                  <a:pt x="740740" y="220790"/>
                </a:cubicBezTo>
                <a:cubicBezTo>
                  <a:pt x="738143" y="221056"/>
                  <a:pt x="735032" y="221208"/>
                  <a:pt x="731406" y="221246"/>
                </a:cubicBezTo>
                <a:cubicBezTo>
                  <a:pt x="725058" y="221380"/>
                  <a:pt x="718806" y="220639"/>
                  <a:pt x="712650" y="219025"/>
                </a:cubicBezTo>
                <a:cubicBezTo>
                  <a:pt x="706494" y="217411"/>
                  <a:pt x="701370" y="214122"/>
                  <a:pt x="697278" y="209158"/>
                </a:cubicBezTo>
                <a:cubicBezTo>
                  <a:pt x="693186" y="204195"/>
                  <a:pt x="691062" y="196756"/>
                  <a:pt x="690906" y="186841"/>
                </a:cubicBezTo>
                <a:cubicBezTo>
                  <a:pt x="690906" y="184548"/>
                  <a:pt x="691058" y="182046"/>
                  <a:pt x="691362" y="179334"/>
                </a:cubicBezTo>
                <a:cubicBezTo>
                  <a:pt x="691667" y="176622"/>
                  <a:pt x="692124" y="173738"/>
                  <a:pt x="692733" y="170683"/>
                </a:cubicBezTo>
                <a:lnTo>
                  <a:pt x="719529" y="32575"/>
                </a:lnTo>
                <a:lnTo>
                  <a:pt x="695473" y="32575"/>
                </a:lnTo>
                <a:close/>
                <a:moveTo>
                  <a:pt x="629393" y="3657"/>
                </a:moveTo>
                <a:lnTo>
                  <a:pt x="668389" y="3657"/>
                </a:lnTo>
                <a:lnTo>
                  <a:pt x="661686" y="38062"/>
                </a:lnTo>
                <a:lnTo>
                  <a:pt x="622690" y="38062"/>
                </a:lnTo>
                <a:close/>
                <a:moveTo>
                  <a:pt x="115199" y="0"/>
                </a:moveTo>
                <a:cubicBezTo>
                  <a:pt x="135119" y="183"/>
                  <a:pt x="150902" y="4840"/>
                  <a:pt x="162547" y="13970"/>
                </a:cubicBezTo>
                <a:cubicBezTo>
                  <a:pt x="174192" y="23100"/>
                  <a:pt x="180144" y="35602"/>
                  <a:pt x="180404" y="51477"/>
                </a:cubicBezTo>
                <a:cubicBezTo>
                  <a:pt x="180101" y="61907"/>
                  <a:pt x="177526" y="71399"/>
                  <a:pt x="172678" y="79955"/>
                </a:cubicBezTo>
                <a:cubicBezTo>
                  <a:pt x="167830" y="88510"/>
                  <a:pt x="162524" y="95744"/>
                  <a:pt x="156761" y="101657"/>
                </a:cubicBezTo>
                <a:cubicBezTo>
                  <a:pt x="150998" y="107570"/>
                  <a:pt x="146592" y="111778"/>
                  <a:pt x="143544" y="114281"/>
                </a:cubicBezTo>
                <a:cubicBezTo>
                  <a:pt x="150358" y="118842"/>
                  <a:pt x="155839" y="124431"/>
                  <a:pt x="159988" y="131049"/>
                </a:cubicBezTo>
                <a:cubicBezTo>
                  <a:pt x="164137" y="137668"/>
                  <a:pt x="166269" y="145391"/>
                  <a:pt x="166383" y="154220"/>
                </a:cubicBezTo>
                <a:cubicBezTo>
                  <a:pt x="166269" y="166307"/>
                  <a:pt x="162640" y="177594"/>
                  <a:pt x="155497" y="188083"/>
                </a:cubicBezTo>
                <a:cubicBezTo>
                  <a:pt x="148354" y="198571"/>
                  <a:pt x="138382" y="207077"/>
                  <a:pt x="125581" y="213602"/>
                </a:cubicBezTo>
                <a:cubicBezTo>
                  <a:pt x="112780" y="220127"/>
                  <a:pt x="97837" y="223488"/>
                  <a:pt x="80749" y="223685"/>
                </a:cubicBezTo>
                <a:cubicBezTo>
                  <a:pt x="58880" y="223362"/>
                  <a:pt x="41738" y="217918"/>
                  <a:pt x="29325" y="207354"/>
                </a:cubicBezTo>
                <a:cubicBezTo>
                  <a:pt x="16911" y="196790"/>
                  <a:pt x="10591" y="183042"/>
                  <a:pt x="10363" y="166110"/>
                </a:cubicBezTo>
                <a:cubicBezTo>
                  <a:pt x="10617" y="155148"/>
                  <a:pt x="13358" y="145467"/>
                  <a:pt x="18586" y="137068"/>
                </a:cubicBezTo>
                <a:cubicBezTo>
                  <a:pt x="23815" y="128669"/>
                  <a:pt x="30008" y="121472"/>
                  <a:pt x="37168" y="115478"/>
                </a:cubicBezTo>
                <a:cubicBezTo>
                  <a:pt x="44328" y="109484"/>
                  <a:pt x="50932" y="104614"/>
                  <a:pt x="56979" y="100867"/>
                </a:cubicBezTo>
                <a:cubicBezTo>
                  <a:pt x="51276" y="96345"/>
                  <a:pt x="46772" y="91136"/>
                  <a:pt x="43467" y="85242"/>
                </a:cubicBezTo>
                <a:cubicBezTo>
                  <a:pt x="40162" y="79348"/>
                  <a:pt x="38475" y="72463"/>
                  <a:pt x="38405" y="64587"/>
                </a:cubicBezTo>
                <a:cubicBezTo>
                  <a:pt x="38450" y="53904"/>
                  <a:pt x="41473" y="43670"/>
                  <a:pt x="47474" y="33886"/>
                </a:cubicBezTo>
                <a:cubicBezTo>
                  <a:pt x="53476" y="24102"/>
                  <a:pt x="62188" y="16062"/>
                  <a:pt x="73609" y="9767"/>
                </a:cubicBezTo>
                <a:cubicBezTo>
                  <a:pt x="85031" y="3471"/>
                  <a:pt x="98894" y="216"/>
                  <a:pt x="115199" y="0"/>
                </a:cubicBez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 hidden="1"/>
          <p:cNvSpPr/>
          <p:nvPr/>
        </p:nvSpPr>
        <p:spPr>
          <a:xfrm>
            <a:off x="1706703" y="-1200329"/>
            <a:ext cx="3798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2400" b="1" dirty="0">
                <a:solidFill>
                  <a:srgbClr val="D4474B"/>
                </a:solidFill>
                <a:latin typeface="Museo Slab 700"/>
                <a:ea typeface="Calibri" panose="020F0502020204030204" pitchFamily="34" charset="0"/>
                <a:cs typeface="Calibri" panose="020F0502020204030204" pitchFamily="34" charset="0"/>
              </a:rPr>
              <a:t>8 million more adults above 65 years old with diabetes than 2015</a:t>
            </a:r>
            <a:endParaRPr lang="fr-BE" sz="2800" b="1" dirty="0">
              <a:solidFill>
                <a:srgbClr val="D4474B"/>
              </a:solidFill>
              <a:latin typeface="Museo Slab 70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 To Outline"/>
          <p:cNvSpPr/>
          <p:nvPr/>
        </p:nvSpPr>
        <p:spPr>
          <a:xfrm>
            <a:off x="6687986" y="1045987"/>
            <a:ext cx="4260304" cy="585641"/>
          </a:xfrm>
          <a:custGeom>
            <a:avLst/>
            <a:gdLst/>
            <a:ahLst/>
            <a:cxnLst/>
            <a:rect l="l" t="t" r="r" b="b"/>
            <a:pathLst>
              <a:path w="4260304" h="585641">
                <a:moveTo>
                  <a:pt x="3201688" y="509440"/>
                </a:moveTo>
                <a:cubicBezTo>
                  <a:pt x="3195394" y="509312"/>
                  <a:pt x="3187687" y="509907"/>
                  <a:pt x="3178568" y="511225"/>
                </a:cubicBezTo>
                <a:cubicBezTo>
                  <a:pt x="3169449" y="512543"/>
                  <a:pt x="3161313" y="515352"/>
                  <a:pt x="3154160" y="519653"/>
                </a:cubicBezTo>
                <a:cubicBezTo>
                  <a:pt x="3147006" y="523954"/>
                  <a:pt x="3143230" y="530514"/>
                  <a:pt x="3142831" y="539334"/>
                </a:cubicBezTo>
                <a:cubicBezTo>
                  <a:pt x="3142793" y="544609"/>
                  <a:pt x="3144317" y="548854"/>
                  <a:pt x="3147405" y="552070"/>
                </a:cubicBezTo>
                <a:cubicBezTo>
                  <a:pt x="3150493" y="555285"/>
                  <a:pt x="3155372" y="556938"/>
                  <a:pt x="3162044" y="557027"/>
                </a:cubicBezTo>
                <a:cubicBezTo>
                  <a:pt x="3169135" y="556850"/>
                  <a:pt x="3175791" y="554560"/>
                  <a:pt x="3182013" y="550157"/>
                </a:cubicBezTo>
                <a:cubicBezTo>
                  <a:pt x="3188234" y="545755"/>
                  <a:pt x="3193558" y="540302"/>
                  <a:pt x="3197984" y="533798"/>
                </a:cubicBezTo>
                <a:cubicBezTo>
                  <a:pt x="3202410" y="527294"/>
                  <a:pt x="3205474" y="520801"/>
                  <a:pt x="3207178" y="514320"/>
                </a:cubicBezTo>
                <a:lnTo>
                  <a:pt x="3208398" y="509440"/>
                </a:lnTo>
                <a:close/>
                <a:moveTo>
                  <a:pt x="1849139" y="509440"/>
                </a:moveTo>
                <a:cubicBezTo>
                  <a:pt x="1842844" y="509312"/>
                  <a:pt x="1835137" y="509907"/>
                  <a:pt x="1826018" y="511225"/>
                </a:cubicBezTo>
                <a:cubicBezTo>
                  <a:pt x="1816899" y="512543"/>
                  <a:pt x="1808763" y="515352"/>
                  <a:pt x="1801610" y="519653"/>
                </a:cubicBezTo>
                <a:cubicBezTo>
                  <a:pt x="1794456" y="523954"/>
                  <a:pt x="1790680" y="530514"/>
                  <a:pt x="1790281" y="539334"/>
                </a:cubicBezTo>
                <a:cubicBezTo>
                  <a:pt x="1790243" y="544609"/>
                  <a:pt x="1791768" y="548854"/>
                  <a:pt x="1794855" y="552070"/>
                </a:cubicBezTo>
                <a:cubicBezTo>
                  <a:pt x="1797943" y="555285"/>
                  <a:pt x="1802822" y="556938"/>
                  <a:pt x="1809494" y="557027"/>
                </a:cubicBezTo>
                <a:cubicBezTo>
                  <a:pt x="1816585" y="556850"/>
                  <a:pt x="1823241" y="554560"/>
                  <a:pt x="1829463" y="550157"/>
                </a:cubicBezTo>
                <a:cubicBezTo>
                  <a:pt x="1835684" y="545755"/>
                  <a:pt x="1841008" y="540302"/>
                  <a:pt x="1845434" y="533798"/>
                </a:cubicBezTo>
                <a:cubicBezTo>
                  <a:pt x="1849860" y="527294"/>
                  <a:pt x="1852924" y="520801"/>
                  <a:pt x="1854628" y="514320"/>
                </a:cubicBezTo>
                <a:lnTo>
                  <a:pt x="1855848" y="509440"/>
                </a:lnTo>
                <a:close/>
                <a:moveTo>
                  <a:pt x="2032482" y="456100"/>
                </a:moveTo>
                <a:cubicBezTo>
                  <a:pt x="2019198" y="456532"/>
                  <a:pt x="2007666" y="462605"/>
                  <a:pt x="1997888" y="474318"/>
                </a:cubicBezTo>
                <a:cubicBezTo>
                  <a:pt x="1988109" y="486032"/>
                  <a:pt x="1982978" y="500796"/>
                  <a:pt x="1982496" y="518608"/>
                </a:cubicBezTo>
                <a:cubicBezTo>
                  <a:pt x="1982444" y="528315"/>
                  <a:pt x="1984908" y="536421"/>
                  <a:pt x="1989886" y="542926"/>
                </a:cubicBezTo>
                <a:cubicBezTo>
                  <a:pt x="1994865" y="549431"/>
                  <a:pt x="2002663" y="552810"/>
                  <a:pt x="2013280" y="553064"/>
                </a:cubicBezTo>
                <a:cubicBezTo>
                  <a:pt x="2021190" y="553023"/>
                  <a:pt x="2028942" y="550565"/>
                  <a:pt x="2036535" y="545690"/>
                </a:cubicBezTo>
                <a:cubicBezTo>
                  <a:pt x="2044129" y="540815"/>
                  <a:pt x="2050436" y="533771"/>
                  <a:pt x="2055456" y="524560"/>
                </a:cubicBezTo>
                <a:cubicBezTo>
                  <a:pt x="2060475" y="515348"/>
                  <a:pt x="2063079" y="504217"/>
                  <a:pt x="2063267" y="491165"/>
                </a:cubicBezTo>
                <a:cubicBezTo>
                  <a:pt x="2063185" y="480233"/>
                  <a:pt x="2060454" y="471682"/>
                  <a:pt x="2055076" y="465514"/>
                </a:cubicBezTo>
                <a:cubicBezTo>
                  <a:pt x="2049698" y="459346"/>
                  <a:pt x="2042166" y="456208"/>
                  <a:pt x="2032482" y="456100"/>
                </a:cubicBezTo>
                <a:close/>
                <a:moveTo>
                  <a:pt x="1545222" y="456100"/>
                </a:moveTo>
                <a:cubicBezTo>
                  <a:pt x="1537412" y="456147"/>
                  <a:pt x="1529732" y="458627"/>
                  <a:pt x="1522181" y="463542"/>
                </a:cubicBezTo>
                <a:cubicBezTo>
                  <a:pt x="1514631" y="468456"/>
                  <a:pt x="1508350" y="475522"/>
                  <a:pt x="1503340" y="484739"/>
                </a:cubicBezTo>
                <a:cubicBezTo>
                  <a:pt x="1498330" y="493957"/>
                  <a:pt x="1495729" y="505043"/>
                  <a:pt x="1495539" y="517998"/>
                </a:cubicBezTo>
                <a:cubicBezTo>
                  <a:pt x="1495622" y="528931"/>
                  <a:pt x="1498352" y="537481"/>
                  <a:pt x="1503731" y="543650"/>
                </a:cubicBezTo>
                <a:cubicBezTo>
                  <a:pt x="1509109" y="549818"/>
                  <a:pt x="1516640" y="552956"/>
                  <a:pt x="1526324" y="553064"/>
                </a:cubicBezTo>
                <a:cubicBezTo>
                  <a:pt x="1535190" y="552906"/>
                  <a:pt x="1543367" y="549970"/>
                  <a:pt x="1550855" y="544255"/>
                </a:cubicBezTo>
                <a:cubicBezTo>
                  <a:pt x="1558343" y="538541"/>
                  <a:pt x="1564375" y="530997"/>
                  <a:pt x="1568951" y="521623"/>
                </a:cubicBezTo>
                <a:cubicBezTo>
                  <a:pt x="1573527" y="512250"/>
                  <a:pt x="1575879" y="501996"/>
                  <a:pt x="1576007" y="490860"/>
                </a:cubicBezTo>
                <a:cubicBezTo>
                  <a:pt x="1576057" y="481141"/>
                  <a:pt x="1573594" y="472984"/>
                  <a:pt x="1568615" y="466391"/>
                </a:cubicBezTo>
                <a:cubicBezTo>
                  <a:pt x="1563637" y="459797"/>
                  <a:pt x="1555839" y="456366"/>
                  <a:pt x="1545222" y="456100"/>
                </a:cubicBezTo>
                <a:close/>
                <a:moveTo>
                  <a:pt x="1075091" y="455795"/>
                </a:moveTo>
                <a:cubicBezTo>
                  <a:pt x="1065659" y="455893"/>
                  <a:pt x="1056673" y="458475"/>
                  <a:pt x="1048133" y="463542"/>
                </a:cubicBezTo>
                <a:cubicBezTo>
                  <a:pt x="1039593" y="468609"/>
                  <a:pt x="1032595" y="475573"/>
                  <a:pt x="1027139" y="484435"/>
                </a:cubicBezTo>
                <a:cubicBezTo>
                  <a:pt x="1021682" y="493296"/>
                  <a:pt x="1018862" y="503468"/>
                  <a:pt x="1018680" y="514949"/>
                </a:cubicBezTo>
                <a:cubicBezTo>
                  <a:pt x="1018870" y="526663"/>
                  <a:pt x="1022377" y="535862"/>
                  <a:pt x="1029200" y="542545"/>
                </a:cubicBezTo>
                <a:cubicBezTo>
                  <a:pt x="1036022" y="549227"/>
                  <a:pt x="1045018" y="552632"/>
                  <a:pt x="1056186" y="552759"/>
                </a:cubicBezTo>
                <a:cubicBezTo>
                  <a:pt x="1065618" y="552671"/>
                  <a:pt x="1074603" y="550137"/>
                  <a:pt x="1083143" y="545159"/>
                </a:cubicBezTo>
                <a:cubicBezTo>
                  <a:pt x="1091683" y="540180"/>
                  <a:pt x="1098681" y="533288"/>
                  <a:pt x="1104138" y="524481"/>
                </a:cubicBezTo>
                <a:cubicBezTo>
                  <a:pt x="1109594" y="515674"/>
                  <a:pt x="1112414" y="505483"/>
                  <a:pt x="1112596" y="493910"/>
                </a:cubicBezTo>
                <a:cubicBezTo>
                  <a:pt x="1112406" y="482316"/>
                  <a:pt x="1108899" y="473105"/>
                  <a:pt x="1102077" y="466276"/>
                </a:cubicBezTo>
                <a:cubicBezTo>
                  <a:pt x="1095254" y="459447"/>
                  <a:pt x="1086259" y="455954"/>
                  <a:pt x="1075091" y="455795"/>
                </a:cubicBezTo>
                <a:close/>
                <a:moveTo>
                  <a:pt x="2497747" y="452747"/>
                </a:moveTo>
                <a:cubicBezTo>
                  <a:pt x="2487842" y="452874"/>
                  <a:pt x="2478986" y="455976"/>
                  <a:pt x="2471178" y="462054"/>
                </a:cubicBezTo>
                <a:cubicBezTo>
                  <a:pt x="2463370" y="468131"/>
                  <a:pt x="2457486" y="476421"/>
                  <a:pt x="2453529" y="486923"/>
                </a:cubicBezTo>
                <a:lnTo>
                  <a:pt x="2521838" y="486923"/>
                </a:lnTo>
                <a:cubicBezTo>
                  <a:pt x="2521864" y="486795"/>
                  <a:pt x="2521966" y="485829"/>
                  <a:pt x="2522143" y="484024"/>
                </a:cubicBezTo>
                <a:cubicBezTo>
                  <a:pt x="2522321" y="482218"/>
                  <a:pt x="2522423" y="480337"/>
                  <a:pt x="2522448" y="478379"/>
                </a:cubicBezTo>
                <a:cubicBezTo>
                  <a:pt x="2522353" y="470235"/>
                  <a:pt x="2520104" y="463942"/>
                  <a:pt x="2515701" y="459498"/>
                </a:cubicBezTo>
                <a:cubicBezTo>
                  <a:pt x="2511298" y="455054"/>
                  <a:pt x="2505314" y="452804"/>
                  <a:pt x="2497747" y="452747"/>
                </a:cubicBezTo>
                <a:close/>
                <a:moveTo>
                  <a:pt x="2211997" y="452747"/>
                </a:moveTo>
                <a:cubicBezTo>
                  <a:pt x="2202092" y="452874"/>
                  <a:pt x="2193236" y="455976"/>
                  <a:pt x="2185428" y="462054"/>
                </a:cubicBezTo>
                <a:cubicBezTo>
                  <a:pt x="2177620" y="468131"/>
                  <a:pt x="2171737" y="476421"/>
                  <a:pt x="2167779" y="486923"/>
                </a:cubicBezTo>
                <a:lnTo>
                  <a:pt x="2236088" y="486923"/>
                </a:lnTo>
                <a:cubicBezTo>
                  <a:pt x="2236114" y="486795"/>
                  <a:pt x="2236216" y="485829"/>
                  <a:pt x="2236393" y="484024"/>
                </a:cubicBezTo>
                <a:cubicBezTo>
                  <a:pt x="2236571" y="482218"/>
                  <a:pt x="2236673" y="480337"/>
                  <a:pt x="2236698" y="478379"/>
                </a:cubicBezTo>
                <a:cubicBezTo>
                  <a:pt x="2236603" y="470235"/>
                  <a:pt x="2234354" y="463942"/>
                  <a:pt x="2229951" y="459498"/>
                </a:cubicBezTo>
                <a:cubicBezTo>
                  <a:pt x="2225548" y="455054"/>
                  <a:pt x="2219564" y="452804"/>
                  <a:pt x="2211997" y="452747"/>
                </a:cubicBezTo>
                <a:close/>
                <a:moveTo>
                  <a:pt x="1669390" y="426572"/>
                </a:moveTo>
                <a:lnTo>
                  <a:pt x="1731835" y="426572"/>
                </a:lnTo>
                <a:lnTo>
                  <a:pt x="1711414" y="531720"/>
                </a:lnTo>
                <a:cubicBezTo>
                  <a:pt x="1711096" y="533276"/>
                  <a:pt x="1710817" y="534890"/>
                  <a:pt x="1710576" y="536560"/>
                </a:cubicBezTo>
                <a:cubicBezTo>
                  <a:pt x="1710334" y="538231"/>
                  <a:pt x="1710207" y="539768"/>
                  <a:pt x="1710195" y="541172"/>
                </a:cubicBezTo>
                <a:cubicBezTo>
                  <a:pt x="1710246" y="545828"/>
                  <a:pt x="1711439" y="549094"/>
                  <a:pt x="1713776" y="550968"/>
                </a:cubicBezTo>
                <a:cubicBezTo>
                  <a:pt x="1716113" y="552842"/>
                  <a:pt x="1719288" y="553744"/>
                  <a:pt x="1723301" y="553674"/>
                </a:cubicBezTo>
                <a:cubicBezTo>
                  <a:pt x="1725181" y="553648"/>
                  <a:pt x="1726755" y="553547"/>
                  <a:pt x="1728026" y="553369"/>
                </a:cubicBezTo>
                <a:cubicBezTo>
                  <a:pt x="1729296" y="553191"/>
                  <a:pt x="1729956" y="553089"/>
                  <a:pt x="1730007" y="553064"/>
                </a:cubicBezTo>
                <a:lnTo>
                  <a:pt x="1724520" y="581983"/>
                </a:lnTo>
                <a:cubicBezTo>
                  <a:pt x="1724368" y="582021"/>
                  <a:pt x="1722920" y="582173"/>
                  <a:pt x="1720177" y="582440"/>
                </a:cubicBezTo>
                <a:cubicBezTo>
                  <a:pt x="1717434" y="582706"/>
                  <a:pt x="1714310" y="582858"/>
                  <a:pt x="1710804" y="582896"/>
                </a:cubicBezTo>
                <a:cubicBezTo>
                  <a:pt x="1704456" y="583051"/>
                  <a:pt x="1698204" y="582472"/>
                  <a:pt x="1692048" y="581160"/>
                </a:cubicBezTo>
                <a:cubicBezTo>
                  <a:pt x="1685892" y="579848"/>
                  <a:pt x="1680768" y="576879"/>
                  <a:pt x="1676676" y="572252"/>
                </a:cubicBezTo>
                <a:cubicBezTo>
                  <a:pt x="1672584" y="567625"/>
                  <a:pt x="1670460" y="560416"/>
                  <a:pt x="1670304" y="550625"/>
                </a:cubicBezTo>
                <a:cubicBezTo>
                  <a:pt x="1670304" y="548477"/>
                  <a:pt x="1670456" y="546064"/>
                  <a:pt x="1670761" y="543383"/>
                </a:cubicBezTo>
                <a:cubicBezTo>
                  <a:pt x="1671065" y="540702"/>
                  <a:pt x="1671522" y="537831"/>
                  <a:pt x="1672131" y="534769"/>
                </a:cubicBezTo>
                <a:lnTo>
                  <a:pt x="1687661" y="455490"/>
                </a:lnTo>
                <a:lnTo>
                  <a:pt x="1663599" y="455490"/>
                </a:lnTo>
                <a:close/>
                <a:moveTo>
                  <a:pt x="3416122" y="422915"/>
                </a:moveTo>
                <a:cubicBezTo>
                  <a:pt x="3429395" y="422933"/>
                  <a:pt x="3439927" y="426473"/>
                  <a:pt x="3447718" y="433534"/>
                </a:cubicBezTo>
                <a:cubicBezTo>
                  <a:pt x="3455509" y="440595"/>
                  <a:pt x="3459493" y="451063"/>
                  <a:pt x="3459670" y="464939"/>
                </a:cubicBezTo>
                <a:cubicBezTo>
                  <a:pt x="3459516" y="471693"/>
                  <a:pt x="3458437" y="480198"/>
                  <a:pt x="3456433" y="490453"/>
                </a:cubicBezTo>
                <a:cubicBezTo>
                  <a:pt x="3454429" y="500708"/>
                  <a:pt x="3452424" y="510592"/>
                  <a:pt x="3450419" y="520106"/>
                </a:cubicBezTo>
                <a:cubicBezTo>
                  <a:pt x="3448413" y="529620"/>
                  <a:pt x="3447332" y="536642"/>
                  <a:pt x="3447174" y="541172"/>
                </a:cubicBezTo>
                <a:cubicBezTo>
                  <a:pt x="3447224" y="545962"/>
                  <a:pt x="3448418" y="549265"/>
                  <a:pt x="3450755" y="551082"/>
                </a:cubicBezTo>
                <a:cubicBezTo>
                  <a:pt x="3453092" y="552899"/>
                  <a:pt x="3456267" y="553763"/>
                  <a:pt x="3460280" y="553674"/>
                </a:cubicBezTo>
                <a:cubicBezTo>
                  <a:pt x="3462160" y="553648"/>
                  <a:pt x="3463734" y="553547"/>
                  <a:pt x="3465004" y="553369"/>
                </a:cubicBezTo>
                <a:cubicBezTo>
                  <a:pt x="3466274" y="553191"/>
                  <a:pt x="3466935" y="553089"/>
                  <a:pt x="3466986" y="553064"/>
                </a:cubicBezTo>
                <a:lnTo>
                  <a:pt x="3461499" y="581983"/>
                </a:lnTo>
                <a:cubicBezTo>
                  <a:pt x="3461461" y="582021"/>
                  <a:pt x="3460090" y="582173"/>
                  <a:pt x="3457384" y="582440"/>
                </a:cubicBezTo>
                <a:cubicBezTo>
                  <a:pt x="3454680" y="582706"/>
                  <a:pt x="3450870" y="582858"/>
                  <a:pt x="3445956" y="582896"/>
                </a:cubicBezTo>
                <a:cubicBezTo>
                  <a:pt x="3440401" y="583043"/>
                  <a:pt x="3434695" y="582445"/>
                  <a:pt x="3428836" y="581104"/>
                </a:cubicBezTo>
                <a:cubicBezTo>
                  <a:pt x="3422976" y="579762"/>
                  <a:pt x="3418014" y="576796"/>
                  <a:pt x="3413948" y="572207"/>
                </a:cubicBezTo>
                <a:cubicBezTo>
                  <a:pt x="3409883" y="567618"/>
                  <a:pt x="3407762" y="560525"/>
                  <a:pt x="3407588" y="550929"/>
                </a:cubicBezTo>
                <a:cubicBezTo>
                  <a:pt x="3407734" y="545181"/>
                  <a:pt x="3408761" y="537400"/>
                  <a:pt x="3410667" y="527586"/>
                </a:cubicBezTo>
                <a:cubicBezTo>
                  <a:pt x="3412573" y="517772"/>
                  <a:pt x="3414480" y="508093"/>
                  <a:pt x="3416388" y="498549"/>
                </a:cubicBezTo>
                <a:cubicBezTo>
                  <a:pt x="3418296" y="489005"/>
                  <a:pt x="3419325" y="481764"/>
                  <a:pt x="3419475" y="476826"/>
                </a:cubicBezTo>
                <a:cubicBezTo>
                  <a:pt x="3419526" y="470984"/>
                  <a:pt x="3417976" y="466437"/>
                  <a:pt x="3414827" y="463186"/>
                </a:cubicBezTo>
                <a:cubicBezTo>
                  <a:pt x="3411677" y="459935"/>
                  <a:pt x="3406622" y="458284"/>
                  <a:pt x="3399663" y="458233"/>
                </a:cubicBezTo>
                <a:cubicBezTo>
                  <a:pt x="3385998" y="458697"/>
                  <a:pt x="3374238" y="464247"/>
                  <a:pt x="3364382" y="474883"/>
                </a:cubicBezTo>
                <a:cubicBezTo>
                  <a:pt x="3354527" y="485519"/>
                  <a:pt x="3348101" y="498461"/>
                  <a:pt x="3345104" y="513707"/>
                </a:cubicBezTo>
                <a:lnTo>
                  <a:pt x="3331692" y="581982"/>
                </a:lnTo>
                <a:lnTo>
                  <a:pt x="3292983" y="581982"/>
                </a:lnTo>
                <a:lnTo>
                  <a:pt x="3316452" y="462196"/>
                </a:lnTo>
                <a:cubicBezTo>
                  <a:pt x="3316776" y="460183"/>
                  <a:pt x="3316510" y="458570"/>
                  <a:pt x="3315652" y="457357"/>
                </a:cubicBezTo>
                <a:cubicBezTo>
                  <a:pt x="3314795" y="456144"/>
                  <a:pt x="3313233" y="455522"/>
                  <a:pt x="3310966" y="455490"/>
                </a:cubicBezTo>
                <a:lnTo>
                  <a:pt x="3293592" y="455490"/>
                </a:lnTo>
                <a:lnTo>
                  <a:pt x="3299079" y="426572"/>
                </a:lnTo>
                <a:lnTo>
                  <a:pt x="3339922" y="426572"/>
                </a:lnTo>
                <a:cubicBezTo>
                  <a:pt x="3345980" y="426591"/>
                  <a:pt x="3350400" y="427771"/>
                  <a:pt x="3353181" y="430111"/>
                </a:cubicBezTo>
                <a:cubicBezTo>
                  <a:pt x="3355962" y="432451"/>
                  <a:pt x="3357334" y="435837"/>
                  <a:pt x="3357296" y="440270"/>
                </a:cubicBezTo>
                <a:cubicBezTo>
                  <a:pt x="3357277" y="442153"/>
                  <a:pt x="3356934" y="444855"/>
                  <a:pt x="3356267" y="448375"/>
                </a:cubicBezTo>
                <a:cubicBezTo>
                  <a:pt x="3355600" y="451895"/>
                  <a:pt x="3354724" y="454978"/>
                  <a:pt x="3353638" y="457624"/>
                </a:cubicBezTo>
                <a:lnTo>
                  <a:pt x="3354248" y="457624"/>
                </a:lnTo>
                <a:cubicBezTo>
                  <a:pt x="3355175" y="455375"/>
                  <a:pt x="3358129" y="451518"/>
                  <a:pt x="3363110" y="446054"/>
                </a:cubicBezTo>
                <a:cubicBezTo>
                  <a:pt x="3368090" y="440591"/>
                  <a:pt x="3375018" y="435449"/>
                  <a:pt x="3383892" y="430628"/>
                </a:cubicBezTo>
                <a:cubicBezTo>
                  <a:pt x="3392767" y="425807"/>
                  <a:pt x="3403510" y="423236"/>
                  <a:pt x="3416122" y="422915"/>
                </a:cubicBezTo>
                <a:close/>
                <a:moveTo>
                  <a:pt x="3197419" y="422915"/>
                </a:moveTo>
                <a:cubicBezTo>
                  <a:pt x="3206743" y="422845"/>
                  <a:pt x="3215624" y="424270"/>
                  <a:pt x="3224064" y="427189"/>
                </a:cubicBezTo>
                <a:cubicBezTo>
                  <a:pt x="3232504" y="430109"/>
                  <a:pt x="3239419" y="434941"/>
                  <a:pt x="3244810" y="441687"/>
                </a:cubicBezTo>
                <a:cubicBezTo>
                  <a:pt x="3250202" y="448433"/>
                  <a:pt x="3252988" y="457510"/>
                  <a:pt x="3253168" y="468919"/>
                </a:cubicBezTo>
                <a:cubicBezTo>
                  <a:pt x="3253010" y="475230"/>
                  <a:pt x="3251905" y="483146"/>
                  <a:pt x="3249853" y="492668"/>
                </a:cubicBezTo>
                <a:cubicBezTo>
                  <a:pt x="3247800" y="502190"/>
                  <a:pt x="3245748" y="511457"/>
                  <a:pt x="3243695" y="520470"/>
                </a:cubicBezTo>
                <a:cubicBezTo>
                  <a:pt x="3241642" y="529483"/>
                  <a:pt x="3240537" y="536382"/>
                  <a:pt x="3240380" y="541166"/>
                </a:cubicBezTo>
                <a:cubicBezTo>
                  <a:pt x="3240430" y="545825"/>
                  <a:pt x="3241623" y="549092"/>
                  <a:pt x="3243958" y="550966"/>
                </a:cubicBezTo>
                <a:cubicBezTo>
                  <a:pt x="3246292" y="552841"/>
                  <a:pt x="3249464" y="553744"/>
                  <a:pt x="3253473" y="553674"/>
                </a:cubicBezTo>
                <a:cubicBezTo>
                  <a:pt x="3255353" y="553648"/>
                  <a:pt x="3256928" y="553547"/>
                  <a:pt x="3258198" y="553369"/>
                </a:cubicBezTo>
                <a:cubicBezTo>
                  <a:pt x="3259468" y="553191"/>
                  <a:pt x="3260128" y="553089"/>
                  <a:pt x="3260179" y="553064"/>
                </a:cubicBezTo>
                <a:lnTo>
                  <a:pt x="3254692" y="581983"/>
                </a:lnTo>
                <a:cubicBezTo>
                  <a:pt x="3254724" y="582021"/>
                  <a:pt x="3253442" y="582173"/>
                  <a:pt x="3250848" y="582440"/>
                </a:cubicBezTo>
                <a:cubicBezTo>
                  <a:pt x="3248252" y="582706"/>
                  <a:pt x="3244154" y="582858"/>
                  <a:pt x="3238552" y="582896"/>
                </a:cubicBezTo>
                <a:cubicBezTo>
                  <a:pt x="3229734" y="583156"/>
                  <a:pt x="3221865" y="581495"/>
                  <a:pt x="3214946" y="577912"/>
                </a:cubicBezTo>
                <a:cubicBezTo>
                  <a:pt x="3208026" y="574330"/>
                  <a:pt x="3203811" y="567266"/>
                  <a:pt x="3202298" y="556721"/>
                </a:cubicBezTo>
                <a:lnTo>
                  <a:pt x="3201688" y="556721"/>
                </a:lnTo>
                <a:cubicBezTo>
                  <a:pt x="3201754" y="557079"/>
                  <a:pt x="3199725" y="559578"/>
                  <a:pt x="3195600" y="564219"/>
                </a:cubicBezTo>
                <a:cubicBezTo>
                  <a:pt x="3191476" y="568860"/>
                  <a:pt x="3185471" y="573501"/>
                  <a:pt x="3177585" y="578142"/>
                </a:cubicBezTo>
                <a:cubicBezTo>
                  <a:pt x="3169700" y="582784"/>
                  <a:pt x="3160148" y="585283"/>
                  <a:pt x="3148930" y="585640"/>
                </a:cubicBezTo>
                <a:cubicBezTo>
                  <a:pt x="3136682" y="585634"/>
                  <a:pt x="3126301" y="582297"/>
                  <a:pt x="3117787" y="575630"/>
                </a:cubicBezTo>
                <a:cubicBezTo>
                  <a:pt x="3109273" y="568962"/>
                  <a:pt x="3104832" y="558999"/>
                  <a:pt x="3104464" y="545740"/>
                </a:cubicBezTo>
                <a:cubicBezTo>
                  <a:pt x="3104679" y="533984"/>
                  <a:pt x="3108114" y="524228"/>
                  <a:pt x="3114771" y="516471"/>
                </a:cubicBezTo>
                <a:cubicBezTo>
                  <a:pt x="3121428" y="508714"/>
                  <a:pt x="3130016" y="502608"/>
                  <a:pt x="3140535" y="498153"/>
                </a:cubicBezTo>
                <a:cubicBezTo>
                  <a:pt x="3151054" y="493698"/>
                  <a:pt x="3162215" y="490546"/>
                  <a:pt x="3174018" y="488696"/>
                </a:cubicBezTo>
                <a:cubicBezTo>
                  <a:pt x="3185820" y="486846"/>
                  <a:pt x="3196976" y="485950"/>
                  <a:pt x="3207483" y="486008"/>
                </a:cubicBezTo>
                <a:lnTo>
                  <a:pt x="3212972" y="486008"/>
                </a:lnTo>
                <a:cubicBezTo>
                  <a:pt x="3213048" y="485741"/>
                  <a:pt x="3213353" y="484139"/>
                  <a:pt x="3213887" y="481202"/>
                </a:cubicBezTo>
                <a:cubicBezTo>
                  <a:pt x="3214420" y="478265"/>
                  <a:pt x="3214726" y="475594"/>
                  <a:pt x="3214802" y="473191"/>
                </a:cubicBezTo>
                <a:cubicBezTo>
                  <a:pt x="3214782" y="467050"/>
                  <a:pt x="3212686" y="462320"/>
                  <a:pt x="3208512" y="459001"/>
                </a:cubicBezTo>
                <a:cubicBezTo>
                  <a:pt x="3204338" y="455683"/>
                  <a:pt x="3198200" y="454004"/>
                  <a:pt x="3190100" y="453966"/>
                </a:cubicBezTo>
                <a:cubicBezTo>
                  <a:pt x="3182327" y="454143"/>
                  <a:pt x="3174933" y="455383"/>
                  <a:pt x="3167917" y="457685"/>
                </a:cubicBezTo>
                <a:cubicBezTo>
                  <a:pt x="3160900" y="459986"/>
                  <a:pt x="3155155" y="462288"/>
                  <a:pt x="3150680" y="464590"/>
                </a:cubicBezTo>
                <a:cubicBezTo>
                  <a:pt x="3146206" y="466892"/>
                  <a:pt x="3143894" y="468132"/>
                  <a:pt x="3143746" y="468309"/>
                </a:cubicBezTo>
                <a:lnTo>
                  <a:pt x="3134914" y="439658"/>
                </a:lnTo>
                <a:cubicBezTo>
                  <a:pt x="3135064" y="439451"/>
                  <a:pt x="3137981" y="438004"/>
                  <a:pt x="3143664" y="435317"/>
                </a:cubicBezTo>
                <a:cubicBezTo>
                  <a:pt x="3149347" y="432630"/>
                  <a:pt x="3156894" y="429943"/>
                  <a:pt x="3166304" y="427255"/>
                </a:cubicBezTo>
                <a:cubicBezTo>
                  <a:pt x="3175715" y="424568"/>
                  <a:pt x="3186086" y="423121"/>
                  <a:pt x="3197419" y="422915"/>
                </a:cubicBezTo>
                <a:close/>
                <a:moveTo>
                  <a:pt x="2662805" y="422915"/>
                </a:moveTo>
                <a:cubicBezTo>
                  <a:pt x="2671768" y="422890"/>
                  <a:pt x="2680409" y="424089"/>
                  <a:pt x="2688730" y="426511"/>
                </a:cubicBezTo>
                <a:cubicBezTo>
                  <a:pt x="2697050" y="428934"/>
                  <a:pt x="2703661" y="432727"/>
                  <a:pt x="2708563" y="437890"/>
                </a:cubicBezTo>
                <a:cubicBezTo>
                  <a:pt x="2713465" y="443053"/>
                  <a:pt x="2715270" y="449733"/>
                  <a:pt x="2713977" y="457931"/>
                </a:cubicBezTo>
                <a:lnTo>
                  <a:pt x="2710624" y="475006"/>
                </a:lnTo>
                <a:lnTo>
                  <a:pt x="2677428" y="475006"/>
                </a:lnTo>
                <a:lnTo>
                  <a:pt x="2678950" y="465859"/>
                </a:lnTo>
                <a:cubicBezTo>
                  <a:pt x="2679426" y="460669"/>
                  <a:pt x="2677256" y="457251"/>
                  <a:pt x="2672440" y="455606"/>
                </a:cubicBezTo>
                <a:cubicBezTo>
                  <a:pt x="2667623" y="453960"/>
                  <a:pt x="2662784" y="453210"/>
                  <a:pt x="2657923" y="453356"/>
                </a:cubicBezTo>
                <a:cubicBezTo>
                  <a:pt x="2650130" y="453356"/>
                  <a:pt x="2643747" y="454729"/>
                  <a:pt x="2638776" y="457473"/>
                </a:cubicBezTo>
                <a:cubicBezTo>
                  <a:pt x="2633805" y="460217"/>
                  <a:pt x="2631237" y="464334"/>
                  <a:pt x="2631072" y="469822"/>
                </a:cubicBezTo>
                <a:cubicBezTo>
                  <a:pt x="2631453" y="476206"/>
                  <a:pt x="2635262" y="481010"/>
                  <a:pt x="2642502" y="484234"/>
                </a:cubicBezTo>
                <a:cubicBezTo>
                  <a:pt x="2649740" y="487459"/>
                  <a:pt x="2658122" y="490595"/>
                  <a:pt x="2667648" y="493644"/>
                </a:cubicBezTo>
                <a:cubicBezTo>
                  <a:pt x="2677172" y="496692"/>
                  <a:pt x="2685554" y="501143"/>
                  <a:pt x="2692794" y="506998"/>
                </a:cubicBezTo>
                <a:cubicBezTo>
                  <a:pt x="2700032" y="512852"/>
                  <a:pt x="2703842" y="521601"/>
                  <a:pt x="2704224" y="533244"/>
                </a:cubicBezTo>
                <a:cubicBezTo>
                  <a:pt x="2703850" y="549294"/>
                  <a:pt x="2697060" y="561988"/>
                  <a:pt x="2683851" y="571328"/>
                </a:cubicBezTo>
                <a:cubicBezTo>
                  <a:pt x="2670643" y="580667"/>
                  <a:pt x="2653253" y="585437"/>
                  <a:pt x="2631682" y="585640"/>
                </a:cubicBezTo>
                <a:cubicBezTo>
                  <a:pt x="2622509" y="585696"/>
                  <a:pt x="2613074" y="584433"/>
                  <a:pt x="2603379" y="581851"/>
                </a:cubicBezTo>
                <a:cubicBezTo>
                  <a:pt x="2593684" y="579268"/>
                  <a:pt x="2585782" y="575028"/>
                  <a:pt x="2579674" y="569129"/>
                </a:cubicBezTo>
                <a:cubicBezTo>
                  <a:pt x="2573565" y="563230"/>
                  <a:pt x="2571305" y="555334"/>
                  <a:pt x="2572893" y="545440"/>
                </a:cubicBezTo>
                <a:lnTo>
                  <a:pt x="2575941" y="530195"/>
                </a:lnTo>
                <a:lnTo>
                  <a:pt x="2608844" y="530195"/>
                </a:lnTo>
                <a:lnTo>
                  <a:pt x="2607321" y="538123"/>
                </a:lnTo>
                <a:cubicBezTo>
                  <a:pt x="2606518" y="543041"/>
                  <a:pt x="2607786" y="546756"/>
                  <a:pt x="2611122" y="549269"/>
                </a:cubicBezTo>
                <a:cubicBezTo>
                  <a:pt x="2614459" y="551782"/>
                  <a:pt x="2618591" y="553464"/>
                  <a:pt x="2623519" y="554317"/>
                </a:cubicBezTo>
                <a:cubicBezTo>
                  <a:pt x="2628447" y="555169"/>
                  <a:pt x="2632897" y="555565"/>
                  <a:pt x="2636869" y="555503"/>
                </a:cubicBezTo>
                <a:cubicBezTo>
                  <a:pt x="2645966" y="555420"/>
                  <a:pt x="2653098" y="553756"/>
                  <a:pt x="2658266" y="550510"/>
                </a:cubicBezTo>
                <a:cubicBezTo>
                  <a:pt x="2663434" y="547264"/>
                  <a:pt x="2666066" y="542931"/>
                  <a:pt x="2666162" y="537513"/>
                </a:cubicBezTo>
                <a:cubicBezTo>
                  <a:pt x="2665782" y="531346"/>
                  <a:pt x="2661988" y="526604"/>
                  <a:pt x="2654779" y="523287"/>
                </a:cubicBezTo>
                <a:cubicBezTo>
                  <a:pt x="2647570" y="519969"/>
                  <a:pt x="2639224" y="516656"/>
                  <a:pt x="2629738" y="513348"/>
                </a:cubicBezTo>
                <a:cubicBezTo>
                  <a:pt x="2620253" y="510041"/>
                  <a:pt x="2611906" y="505318"/>
                  <a:pt x="2604697" y="499180"/>
                </a:cubicBezTo>
                <a:cubicBezTo>
                  <a:pt x="2597488" y="493042"/>
                  <a:pt x="2593694" y="484069"/>
                  <a:pt x="2593314" y="472262"/>
                </a:cubicBezTo>
                <a:cubicBezTo>
                  <a:pt x="2593528" y="461005"/>
                  <a:pt x="2596958" y="451730"/>
                  <a:pt x="2603602" y="444436"/>
                </a:cubicBezTo>
                <a:cubicBezTo>
                  <a:pt x="2610246" y="437143"/>
                  <a:pt x="2618823" y="431728"/>
                  <a:pt x="2629332" y="428192"/>
                </a:cubicBezTo>
                <a:cubicBezTo>
                  <a:pt x="2639840" y="424657"/>
                  <a:pt x="2650998" y="422897"/>
                  <a:pt x="2662805" y="422915"/>
                </a:cubicBezTo>
                <a:close/>
                <a:moveTo>
                  <a:pt x="2498662" y="422915"/>
                </a:moveTo>
                <a:cubicBezTo>
                  <a:pt x="2519372" y="423211"/>
                  <a:pt x="2534861" y="428706"/>
                  <a:pt x="2545129" y="439399"/>
                </a:cubicBezTo>
                <a:cubicBezTo>
                  <a:pt x="2555396" y="450093"/>
                  <a:pt x="2560524" y="464205"/>
                  <a:pt x="2560510" y="481735"/>
                </a:cubicBezTo>
                <a:cubicBezTo>
                  <a:pt x="2560295" y="488766"/>
                  <a:pt x="2559432" y="495110"/>
                  <a:pt x="2557922" y="500766"/>
                </a:cubicBezTo>
                <a:cubicBezTo>
                  <a:pt x="2556412" y="506422"/>
                  <a:pt x="2555550" y="509415"/>
                  <a:pt x="2555334" y="509744"/>
                </a:cubicBezTo>
                <a:lnTo>
                  <a:pt x="2448344" y="509744"/>
                </a:lnTo>
                <a:cubicBezTo>
                  <a:pt x="2448306" y="509808"/>
                  <a:pt x="2448154" y="510596"/>
                  <a:pt x="2447887" y="512109"/>
                </a:cubicBezTo>
                <a:cubicBezTo>
                  <a:pt x="2447620" y="513621"/>
                  <a:pt x="2447468" y="515477"/>
                  <a:pt x="2447430" y="517676"/>
                </a:cubicBezTo>
                <a:cubicBezTo>
                  <a:pt x="2447512" y="528093"/>
                  <a:pt x="2450930" y="536546"/>
                  <a:pt x="2457684" y="543035"/>
                </a:cubicBezTo>
                <a:cubicBezTo>
                  <a:pt x="2464437" y="549524"/>
                  <a:pt x="2474030" y="552867"/>
                  <a:pt x="2486464" y="553064"/>
                </a:cubicBezTo>
                <a:cubicBezTo>
                  <a:pt x="2494930" y="552853"/>
                  <a:pt x="2502798" y="551377"/>
                  <a:pt x="2510065" y="548635"/>
                </a:cubicBezTo>
                <a:cubicBezTo>
                  <a:pt x="2517332" y="545893"/>
                  <a:pt x="2523209" y="543151"/>
                  <a:pt x="2527698" y="540409"/>
                </a:cubicBezTo>
                <a:cubicBezTo>
                  <a:pt x="2532187" y="537668"/>
                  <a:pt x="2534497" y="536191"/>
                  <a:pt x="2534628" y="535980"/>
                </a:cubicBezTo>
                <a:lnTo>
                  <a:pt x="2544981" y="565242"/>
                </a:lnTo>
                <a:cubicBezTo>
                  <a:pt x="2544861" y="565494"/>
                  <a:pt x="2542123" y="567257"/>
                  <a:pt x="2536767" y="570530"/>
                </a:cubicBezTo>
                <a:cubicBezTo>
                  <a:pt x="2531412" y="573804"/>
                  <a:pt x="2524158" y="577078"/>
                  <a:pt x="2515008" y="580351"/>
                </a:cubicBezTo>
                <a:cubicBezTo>
                  <a:pt x="2505857" y="583625"/>
                  <a:pt x="2495529" y="585388"/>
                  <a:pt x="2484024" y="585640"/>
                </a:cubicBezTo>
                <a:cubicBezTo>
                  <a:pt x="2459670" y="585203"/>
                  <a:pt x="2441016" y="578769"/>
                  <a:pt x="2428062" y="566337"/>
                </a:cubicBezTo>
                <a:cubicBezTo>
                  <a:pt x="2415109" y="553904"/>
                  <a:pt x="2408573" y="538091"/>
                  <a:pt x="2408453" y="518896"/>
                </a:cubicBezTo>
                <a:cubicBezTo>
                  <a:pt x="2408607" y="501113"/>
                  <a:pt x="2412562" y="485008"/>
                  <a:pt x="2420320" y="470580"/>
                </a:cubicBezTo>
                <a:cubicBezTo>
                  <a:pt x="2428078" y="456151"/>
                  <a:pt x="2438716" y="444652"/>
                  <a:pt x="2452234" y="436082"/>
                </a:cubicBezTo>
                <a:cubicBezTo>
                  <a:pt x="2465752" y="427512"/>
                  <a:pt x="2481228" y="423123"/>
                  <a:pt x="2498662" y="422915"/>
                </a:cubicBezTo>
                <a:close/>
                <a:moveTo>
                  <a:pt x="2212912" y="422915"/>
                </a:moveTo>
                <a:cubicBezTo>
                  <a:pt x="2233622" y="423211"/>
                  <a:pt x="2249111" y="428706"/>
                  <a:pt x="2259379" y="439399"/>
                </a:cubicBezTo>
                <a:cubicBezTo>
                  <a:pt x="2269646" y="450093"/>
                  <a:pt x="2274774" y="464205"/>
                  <a:pt x="2274760" y="481735"/>
                </a:cubicBezTo>
                <a:cubicBezTo>
                  <a:pt x="2274545" y="488766"/>
                  <a:pt x="2273682" y="495110"/>
                  <a:pt x="2272172" y="500766"/>
                </a:cubicBezTo>
                <a:cubicBezTo>
                  <a:pt x="2270662" y="506422"/>
                  <a:pt x="2269800" y="509415"/>
                  <a:pt x="2269584" y="509744"/>
                </a:cubicBezTo>
                <a:lnTo>
                  <a:pt x="2162594" y="509744"/>
                </a:lnTo>
                <a:cubicBezTo>
                  <a:pt x="2162556" y="509808"/>
                  <a:pt x="2162404" y="510596"/>
                  <a:pt x="2162137" y="512109"/>
                </a:cubicBezTo>
                <a:cubicBezTo>
                  <a:pt x="2161870" y="513621"/>
                  <a:pt x="2161718" y="515477"/>
                  <a:pt x="2161680" y="517676"/>
                </a:cubicBezTo>
                <a:cubicBezTo>
                  <a:pt x="2161762" y="528093"/>
                  <a:pt x="2165180" y="536546"/>
                  <a:pt x="2171934" y="543035"/>
                </a:cubicBezTo>
                <a:cubicBezTo>
                  <a:pt x="2178687" y="549524"/>
                  <a:pt x="2188280" y="552867"/>
                  <a:pt x="2200714" y="553064"/>
                </a:cubicBezTo>
                <a:cubicBezTo>
                  <a:pt x="2209180" y="552853"/>
                  <a:pt x="2217048" y="551377"/>
                  <a:pt x="2224315" y="548635"/>
                </a:cubicBezTo>
                <a:cubicBezTo>
                  <a:pt x="2231582" y="545893"/>
                  <a:pt x="2237459" y="543151"/>
                  <a:pt x="2241948" y="540409"/>
                </a:cubicBezTo>
                <a:cubicBezTo>
                  <a:pt x="2246437" y="537668"/>
                  <a:pt x="2248747" y="536191"/>
                  <a:pt x="2248878" y="535980"/>
                </a:cubicBezTo>
                <a:lnTo>
                  <a:pt x="2259231" y="565242"/>
                </a:lnTo>
                <a:cubicBezTo>
                  <a:pt x="2259111" y="565494"/>
                  <a:pt x="2256373" y="567257"/>
                  <a:pt x="2251017" y="570530"/>
                </a:cubicBezTo>
                <a:cubicBezTo>
                  <a:pt x="2245662" y="573804"/>
                  <a:pt x="2238408" y="577078"/>
                  <a:pt x="2229258" y="580351"/>
                </a:cubicBezTo>
                <a:cubicBezTo>
                  <a:pt x="2220107" y="583625"/>
                  <a:pt x="2209779" y="585388"/>
                  <a:pt x="2198274" y="585640"/>
                </a:cubicBezTo>
                <a:cubicBezTo>
                  <a:pt x="2173920" y="585203"/>
                  <a:pt x="2155266" y="578769"/>
                  <a:pt x="2142312" y="566337"/>
                </a:cubicBezTo>
                <a:cubicBezTo>
                  <a:pt x="2129359" y="553904"/>
                  <a:pt x="2122823" y="538091"/>
                  <a:pt x="2122703" y="518896"/>
                </a:cubicBezTo>
                <a:cubicBezTo>
                  <a:pt x="2122857" y="501113"/>
                  <a:pt x="2126812" y="485008"/>
                  <a:pt x="2134570" y="470580"/>
                </a:cubicBezTo>
                <a:cubicBezTo>
                  <a:pt x="2142328" y="456151"/>
                  <a:pt x="2152966" y="444652"/>
                  <a:pt x="2166484" y="436082"/>
                </a:cubicBezTo>
                <a:cubicBezTo>
                  <a:pt x="2180002" y="427512"/>
                  <a:pt x="2195478" y="423123"/>
                  <a:pt x="2212912" y="422915"/>
                </a:cubicBezTo>
                <a:close/>
                <a:moveTo>
                  <a:pt x="1844869" y="422915"/>
                </a:moveTo>
                <a:cubicBezTo>
                  <a:pt x="1854193" y="422845"/>
                  <a:pt x="1863075" y="424270"/>
                  <a:pt x="1871514" y="427189"/>
                </a:cubicBezTo>
                <a:cubicBezTo>
                  <a:pt x="1879954" y="430109"/>
                  <a:pt x="1886869" y="434941"/>
                  <a:pt x="1892261" y="441687"/>
                </a:cubicBezTo>
                <a:cubicBezTo>
                  <a:pt x="1897652" y="448433"/>
                  <a:pt x="1900438" y="457510"/>
                  <a:pt x="1900618" y="468919"/>
                </a:cubicBezTo>
                <a:cubicBezTo>
                  <a:pt x="1900460" y="475230"/>
                  <a:pt x="1899355" y="483146"/>
                  <a:pt x="1897303" y="492668"/>
                </a:cubicBezTo>
                <a:cubicBezTo>
                  <a:pt x="1895250" y="502190"/>
                  <a:pt x="1893198" y="511457"/>
                  <a:pt x="1891145" y="520470"/>
                </a:cubicBezTo>
                <a:cubicBezTo>
                  <a:pt x="1889092" y="529483"/>
                  <a:pt x="1887988" y="536382"/>
                  <a:pt x="1887830" y="541166"/>
                </a:cubicBezTo>
                <a:cubicBezTo>
                  <a:pt x="1887880" y="545825"/>
                  <a:pt x="1889073" y="549092"/>
                  <a:pt x="1891408" y="550966"/>
                </a:cubicBezTo>
                <a:cubicBezTo>
                  <a:pt x="1893742" y="552841"/>
                  <a:pt x="1896914" y="553744"/>
                  <a:pt x="1900923" y="553674"/>
                </a:cubicBezTo>
                <a:cubicBezTo>
                  <a:pt x="1902803" y="553648"/>
                  <a:pt x="1904378" y="553547"/>
                  <a:pt x="1905648" y="553369"/>
                </a:cubicBezTo>
                <a:cubicBezTo>
                  <a:pt x="1906918" y="553191"/>
                  <a:pt x="1907578" y="553089"/>
                  <a:pt x="1907629" y="553064"/>
                </a:cubicBezTo>
                <a:lnTo>
                  <a:pt x="1902142" y="581983"/>
                </a:lnTo>
                <a:cubicBezTo>
                  <a:pt x="1902174" y="582021"/>
                  <a:pt x="1900892" y="582173"/>
                  <a:pt x="1898298" y="582440"/>
                </a:cubicBezTo>
                <a:cubicBezTo>
                  <a:pt x="1895702" y="582706"/>
                  <a:pt x="1891604" y="582858"/>
                  <a:pt x="1886002" y="582896"/>
                </a:cubicBezTo>
                <a:cubicBezTo>
                  <a:pt x="1877184" y="583156"/>
                  <a:pt x="1869315" y="581495"/>
                  <a:pt x="1862396" y="577912"/>
                </a:cubicBezTo>
                <a:cubicBezTo>
                  <a:pt x="1855477" y="574330"/>
                  <a:pt x="1851261" y="567266"/>
                  <a:pt x="1849748" y="556721"/>
                </a:cubicBezTo>
                <a:lnTo>
                  <a:pt x="1849139" y="556721"/>
                </a:lnTo>
                <a:cubicBezTo>
                  <a:pt x="1849205" y="557079"/>
                  <a:pt x="1847175" y="559578"/>
                  <a:pt x="1843051" y="564219"/>
                </a:cubicBezTo>
                <a:cubicBezTo>
                  <a:pt x="1838926" y="568860"/>
                  <a:pt x="1832921" y="573501"/>
                  <a:pt x="1825035" y="578142"/>
                </a:cubicBezTo>
                <a:cubicBezTo>
                  <a:pt x="1817150" y="582784"/>
                  <a:pt x="1807598" y="585283"/>
                  <a:pt x="1796380" y="585640"/>
                </a:cubicBezTo>
                <a:cubicBezTo>
                  <a:pt x="1784132" y="585634"/>
                  <a:pt x="1773751" y="582297"/>
                  <a:pt x="1765237" y="575630"/>
                </a:cubicBezTo>
                <a:cubicBezTo>
                  <a:pt x="1756723" y="568962"/>
                  <a:pt x="1752282" y="558999"/>
                  <a:pt x="1751914" y="545740"/>
                </a:cubicBezTo>
                <a:cubicBezTo>
                  <a:pt x="1752129" y="533984"/>
                  <a:pt x="1755565" y="524228"/>
                  <a:pt x="1762221" y="516471"/>
                </a:cubicBezTo>
                <a:cubicBezTo>
                  <a:pt x="1768878" y="508714"/>
                  <a:pt x="1777466" y="502608"/>
                  <a:pt x="1787985" y="498153"/>
                </a:cubicBezTo>
                <a:cubicBezTo>
                  <a:pt x="1798504" y="493698"/>
                  <a:pt x="1809665" y="490546"/>
                  <a:pt x="1821468" y="488696"/>
                </a:cubicBezTo>
                <a:cubicBezTo>
                  <a:pt x="1833270" y="486846"/>
                  <a:pt x="1844426" y="485950"/>
                  <a:pt x="1854933" y="486008"/>
                </a:cubicBezTo>
                <a:lnTo>
                  <a:pt x="1860422" y="486008"/>
                </a:lnTo>
                <a:cubicBezTo>
                  <a:pt x="1860498" y="485741"/>
                  <a:pt x="1860803" y="484139"/>
                  <a:pt x="1861337" y="481202"/>
                </a:cubicBezTo>
                <a:cubicBezTo>
                  <a:pt x="1861870" y="478265"/>
                  <a:pt x="1862176" y="475594"/>
                  <a:pt x="1862252" y="473191"/>
                </a:cubicBezTo>
                <a:cubicBezTo>
                  <a:pt x="1862233" y="467050"/>
                  <a:pt x="1860136" y="462320"/>
                  <a:pt x="1855962" y="459001"/>
                </a:cubicBezTo>
                <a:cubicBezTo>
                  <a:pt x="1851788" y="455683"/>
                  <a:pt x="1845651" y="454004"/>
                  <a:pt x="1837550" y="453966"/>
                </a:cubicBezTo>
                <a:cubicBezTo>
                  <a:pt x="1829777" y="454143"/>
                  <a:pt x="1822383" y="455383"/>
                  <a:pt x="1815367" y="457685"/>
                </a:cubicBezTo>
                <a:cubicBezTo>
                  <a:pt x="1808351" y="459986"/>
                  <a:pt x="1802606" y="462288"/>
                  <a:pt x="1798131" y="464590"/>
                </a:cubicBezTo>
                <a:cubicBezTo>
                  <a:pt x="1793656" y="466892"/>
                  <a:pt x="1791344" y="468132"/>
                  <a:pt x="1791196" y="468309"/>
                </a:cubicBezTo>
                <a:lnTo>
                  <a:pt x="1782364" y="439658"/>
                </a:lnTo>
                <a:cubicBezTo>
                  <a:pt x="1782514" y="439451"/>
                  <a:pt x="1785431" y="438004"/>
                  <a:pt x="1791114" y="435317"/>
                </a:cubicBezTo>
                <a:cubicBezTo>
                  <a:pt x="1796798" y="432630"/>
                  <a:pt x="1804344" y="429943"/>
                  <a:pt x="1813755" y="427255"/>
                </a:cubicBezTo>
                <a:cubicBezTo>
                  <a:pt x="1823165" y="424568"/>
                  <a:pt x="1833537" y="423121"/>
                  <a:pt x="1844869" y="422915"/>
                </a:cubicBezTo>
                <a:close/>
                <a:moveTo>
                  <a:pt x="1301572" y="422915"/>
                </a:moveTo>
                <a:cubicBezTo>
                  <a:pt x="1314845" y="422933"/>
                  <a:pt x="1325377" y="426473"/>
                  <a:pt x="1333168" y="433534"/>
                </a:cubicBezTo>
                <a:cubicBezTo>
                  <a:pt x="1340959" y="440595"/>
                  <a:pt x="1344943" y="451063"/>
                  <a:pt x="1345121" y="464939"/>
                </a:cubicBezTo>
                <a:cubicBezTo>
                  <a:pt x="1344967" y="471693"/>
                  <a:pt x="1343887" y="480198"/>
                  <a:pt x="1341883" y="490453"/>
                </a:cubicBezTo>
                <a:cubicBezTo>
                  <a:pt x="1339879" y="500708"/>
                  <a:pt x="1337874" y="510592"/>
                  <a:pt x="1335869" y="520106"/>
                </a:cubicBezTo>
                <a:cubicBezTo>
                  <a:pt x="1333863" y="529620"/>
                  <a:pt x="1332782" y="536642"/>
                  <a:pt x="1332624" y="541172"/>
                </a:cubicBezTo>
                <a:cubicBezTo>
                  <a:pt x="1332675" y="545962"/>
                  <a:pt x="1333868" y="549265"/>
                  <a:pt x="1336205" y="551082"/>
                </a:cubicBezTo>
                <a:cubicBezTo>
                  <a:pt x="1338542" y="552899"/>
                  <a:pt x="1341717" y="553763"/>
                  <a:pt x="1345730" y="553674"/>
                </a:cubicBezTo>
                <a:cubicBezTo>
                  <a:pt x="1347610" y="553648"/>
                  <a:pt x="1349185" y="553547"/>
                  <a:pt x="1350455" y="553369"/>
                </a:cubicBezTo>
                <a:cubicBezTo>
                  <a:pt x="1351725" y="553191"/>
                  <a:pt x="1352385" y="553089"/>
                  <a:pt x="1352436" y="553064"/>
                </a:cubicBezTo>
                <a:lnTo>
                  <a:pt x="1346949" y="581983"/>
                </a:lnTo>
                <a:cubicBezTo>
                  <a:pt x="1346911" y="582021"/>
                  <a:pt x="1345540" y="582173"/>
                  <a:pt x="1342835" y="582440"/>
                </a:cubicBezTo>
                <a:cubicBezTo>
                  <a:pt x="1340130" y="582706"/>
                  <a:pt x="1336320" y="582858"/>
                  <a:pt x="1331406" y="582896"/>
                </a:cubicBezTo>
                <a:cubicBezTo>
                  <a:pt x="1325851" y="583043"/>
                  <a:pt x="1320145" y="582445"/>
                  <a:pt x="1314286" y="581104"/>
                </a:cubicBezTo>
                <a:cubicBezTo>
                  <a:pt x="1308427" y="579762"/>
                  <a:pt x="1303464" y="576796"/>
                  <a:pt x="1299399" y="572207"/>
                </a:cubicBezTo>
                <a:cubicBezTo>
                  <a:pt x="1295333" y="567618"/>
                  <a:pt x="1293213" y="560525"/>
                  <a:pt x="1293038" y="550929"/>
                </a:cubicBezTo>
                <a:cubicBezTo>
                  <a:pt x="1293184" y="545181"/>
                  <a:pt x="1294211" y="537400"/>
                  <a:pt x="1296117" y="527586"/>
                </a:cubicBezTo>
                <a:cubicBezTo>
                  <a:pt x="1298023" y="517772"/>
                  <a:pt x="1299931" y="508093"/>
                  <a:pt x="1301838" y="498549"/>
                </a:cubicBezTo>
                <a:cubicBezTo>
                  <a:pt x="1303746" y="489005"/>
                  <a:pt x="1304775" y="481764"/>
                  <a:pt x="1304925" y="476826"/>
                </a:cubicBezTo>
                <a:cubicBezTo>
                  <a:pt x="1304976" y="470984"/>
                  <a:pt x="1303427" y="466437"/>
                  <a:pt x="1300277" y="463186"/>
                </a:cubicBezTo>
                <a:cubicBezTo>
                  <a:pt x="1297127" y="459935"/>
                  <a:pt x="1292073" y="458284"/>
                  <a:pt x="1285113" y="458233"/>
                </a:cubicBezTo>
                <a:cubicBezTo>
                  <a:pt x="1271448" y="458697"/>
                  <a:pt x="1259688" y="464247"/>
                  <a:pt x="1249833" y="474883"/>
                </a:cubicBezTo>
                <a:cubicBezTo>
                  <a:pt x="1239977" y="485519"/>
                  <a:pt x="1233551" y="498461"/>
                  <a:pt x="1230554" y="513707"/>
                </a:cubicBezTo>
                <a:lnTo>
                  <a:pt x="1217143" y="581982"/>
                </a:lnTo>
                <a:lnTo>
                  <a:pt x="1178433" y="581982"/>
                </a:lnTo>
                <a:lnTo>
                  <a:pt x="1201903" y="462196"/>
                </a:lnTo>
                <a:cubicBezTo>
                  <a:pt x="1202227" y="460183"/>
                  <a:pt x="1201960" y="458570"/>
                  <a:pt x="1201103" y="457357"/>
                </a:cubicBezTo>
                <a:cubicBezTo>
                  <a:pt x="1200245" y="456144"/>
                  <a:pt x="1198683" y="455522"/>
                  <a:pt x="1196416" y="455490"/>
                </a:cubicBezTo>
                <a:lnTo>
                  <a:pt x="1179043" y="455490"/>
                </a:lnTo>
                <a:lnTo>
                  <a:pt x="1184529" y="426572"/>
                </a:lnTo>
                <a:lnTo>
                  <a:pt x="1225372" y="426572"/>
                </a:lnTo>
                <a:cubicBezTo>
                  <a:pt x="1231430" y="426591"/>
                  <a:pt x="1235850" y="427771"/>
                  <a:pt x="1238631" y="430111"/>
                </a:cubicBezTo>
                <a:cubicBezTo>
                  <a:pt x="1241412" y="432451"/>
                  <a:pt x="1242784" y="435837"/>
                  <a:pt x="1242746" y="440270"/>
                </a:cubicBezTo>
                <a:cubicBezTo>
                  <a:pt x="1242727" y="442153"/>
                  <a:pt x="1242384" y="444855"/>
                  <a:pt x="1241717" y="448375"/>
                </a:cubicBezTo>
                <a:cubicBezTo>
                  <a:pt x="1241050" y="451895"/>
                  <a:pt x="1240174" y="454978"/>
                  <a:pt x="1239088" y="457624"/>
                </a:cubicBezTo>
                <a:lnTo>
                  <a:pt x="1239698" y="457624"/>
                </a:lnTo>
                <a:cubicBezTo>
                  <a:pt x="1240625" y="455375"/>
                  <a:pt x="1243579" y="451518"/>
                  <a:pt x="1248560" y="446054"/>
                </a:cubicBezTo>
                <a:cubicBezTo>
                  <a:pt x="1253540" y="440591"/>
                  <a:pt x="1260468" y="435449"/>
                  <a:pt x="1269343" y="430628"/>
                </a:cubicBezTo>
                <a:cubicBezTo>
                  <a:pt x="1278217" y="425807"/>
                  <a:pt x="1288961" y="423236"/>
                  <a:pt x="1301572" y="422915"/>
                </a:cubicBezTo>
                <a:close/>
                <a:moveTo>
                  <a:pt x="1078140" y="422915"/>
                </a:moveTo>
                <a:cubicBezTo>
                  <a:pt x="1100017" y="423218"/>
                  <a:pt x="1117680" y="429537"/>
                  <a:pt x="1131127" y="441873"/>
                </a:cubicBezTo>
                <a:cubicBezTo>
                  <a:pt x="1144575" y="454209"/>
                  <a:pt x="1151491" y="470741"/>
                  <a:pt x="1151877" y="491470"/>
                </a:cubicBezTo>
                <a:cubicBezTo>
                  <a:pt x="1151596" y="509816"/>
                  <a:pt x="1146812" y="526040"/>
                  <a:pt x="1137526" y="540143"/>
                </a:cubicBezTo>
                <a:cubicBezTo>
                  <a:pt x="1128240" y="554246"/>
                  <a:pt x="1116143" y="565316"/>
                  <a:pt x="1101233" y="573354"/>
                </a:cubicBezTo>
                <a:cubicBezTo>
                  <a:pt x="1086323" y="581393"/>
                  <a:pt x="1070291" y="585488"/>
                  <a:pt x="1053136" y="585640"/>
                </a:cubicBezTo>
                <a:cubicBezTo>
                  <a:pt x="1031392" y="585362"/>
                  <a:pt x="1013768" y="579068"/>
                  <a:pt x="1000263" y="566757"/>
                </a:cubicBezTo>
                <a:cubicBezTo>
                  <a:pt x="986758" y="554446"/>
                  <a:pt x="979804" y="537787"/>
                  <a:pt x="979399" y="516779"/>
                </a:cubicBezTo>
                <a:cubicBezTo>
                  <a:pt x="979669" y="498629"/>
                  <a:pt x="984408" y="482522"/>
                  <a:pt x="993614" y="468456"/>
                </a:cubicBezTo>
                <a:cubicBezTo>
                  <a:pt x="1002821" y="454391"/>
                  <a:pt x="1014874" y="443325"/>
                  <a:pt x="1029773" y="435256"/>
                </a:cubicBezTo>
                <a:cubicBezTo>
                  <a:pt x="1044672" y="427188"/>
                  <a:pt x="1060794" y="423074"/>
                  <a:pt x="1078140" y="422915"/>
                </a:cubicBezTo>
                <a:close/>
                <a:moveTo>
                  <a:pt x="3858450" y="396968"/>
                </a:moveTo>
                <a:cubicBezTo>
                  <a:pt x="3848551" y="397238"/>
                  <a:pt x="3839990" y="401234"/>
                  <a:pt x="3832769" y="408959"/>
                </a:cubicBezTo>
                <a:cubicBezTo>
                  <a:pt x="3825548" y="416683"/>
                  <a:pt x="3819598" y="426520"/>
                  <a:pt x="3814921" y="438470"/>
                </a:cubicBezTo>
                <a:cubicBezTo>
                  <a:pt x="3810244" y="450420"/>
                  <a:pt x="3806772" y="462867"/>
                  <a:pt x="3804506" y="475812"/>
                </a:cubicBezTo>
                <a:cubicBezTo>
                  <a:pt x="3802239" y="488758"/>
                  <a:pt x="3801112" y="500586"/>
                  <a:pt x="3801122" y="511297"/>
                </a:cubicBezTo>
                <a:cubicBezTo>
                  <a:pt x="3801008" y="523206"/>
                  <a:pt x="3803066" y="532695"/>
                  <a:pt x="3807298" y="539765"/>
                </a:cubicBezTo>
                <a:cubicBezTo>
                  <a:pt x="3811528" y="546834"/>
                  <a:pt x="3818618" y="550454"/>
                  <a:pt x="3828567" y="550626"/>
                </a:cubicBezTo>
                <a:cubicBezTo>
                  <a:pt x="3838762" y="550341"/>
                  <a:pt x="3847494" y="546261"/>
                  <a:pt x="3854762" y="538388"/>
                </a:cubicBezTo>
                <a:cubicBezTo>
                  <a:pt x="3862032" y="530514"/>
                  <a:pt x="3867962" y="520557"/>
                  <a:pt x="3872554" y="508515"/>
                </a:cubicBezTo>
                <a:cubicBezTo>
                  <a:pt x="3877146" y="496473"/>
                  <a:pt x="3880522" y="484058"/>
                  <a:pt x="3882684" y="471268"/>
                </a:cubicBezTo>
                <a:cubicBezTo>
                  <a:pt x="3884846" y="458478"/>
                  <a:pt x="3885916" y="447025"/>
                  <a:pt x="3885895" y="436908"/>
                </a:cubicBezTo>
                <a:cubicBezTo>
                  <a:pt x="3886010" y="424706"/>
                  <a:pt x="3883951" y="415039"/>
                  <a:pt x="3879720" y="407906"/>
                </a:cubicBezTo>
                <a:cubicBezTo>
                  <a:pt x="3875488" y="400773"/>
                  <a:pt x="3868399" y="397127"/>
                  <a:pt x="3858450" y="396968"/>
                </a:cubicBezTo>
                <a:close/>
                <a:moveTo>
                  <a:pt x="2843146" y="384205"/>
                </a:moveTo>
                <a:lnTo>
                  <a:pt x="2880322" y="384205"/>
                </a:lnTo>
                <a:lnTo>
                  <a:pt x="2872092" y="426572"/>
                </a:lnTo>
                <a:lnTo>
                  <a:pt x="2907754" y="426572"/>
                </a:lnTo>
                <a:lnTo>
                  <a:pt x="2902267" y="455490"/>
                </a:lnTo>
                <a:lnTo>
                  <a:pt x="2866606" y="455490"/>
                </a:lnTo>
                <a:lnTo>
                  <a:pt x="2854109" y="520743"/>
                </a:lnTo>
                <a:cubicBezTo>
                  <a:pt x="2853804" y="522623"/>
                  <a:pt x="2853576" y="524504"/>
                  <a:pt x="2853423" y="526384"/>
                </a:cubicBezTo>
                <a:cubicBezTo>
                  <a:pt x="2853271" y="528264"/>
                  <a:pt x="2853195" y="529840"/>
                  <a:pt x="2853195" y="531110"/>
                </a:cubicBezTo>
                <a:cubicBezTo>
                  <a:pt x="2853506" y="539858"/>
                  <a:pt x="2856160" y="545613"/>
                  <a:pt x="2861158" y="548376"/>
                </a:cubicBezTo>
                <a:cubicBezTo>
                  <a:pt x="2866155" y="551140"/>
                  <a:pt x="2871628" y="552397"/>
                  <a:pt x="2877579" y="552150"/>
                </a:cubicBezTo>
                <a:cubicBezTo>
                  <a:pt x="2880068" y="552124"/>
                  <a:pt x="2882100" y="552023"/>
                  <a:pt x="2883674" y="551845"/>
                </a:cubicBezTo>
                <a:cubicBezTo>
                  <a:pt x="2885250" y="551667"/>
                  <a:pt x="2886062" y="551565"/>
                  <a:pt x="2886113" y="551540"/>
                </a:cubicBezTo>
                <a:lnTo>
                  <a:pt x="2880017" y="582593"/>
                </a:lnTo>
                <a:cubicBezTo>
                  <a:pt x="2879871" y="582631"/>
                  <a:pt x="2878639" y="582783"/>
                  <a:pt x="2876321" y="583049"/>
                </a:cubicBezTo>
                <a:cubicBezTo>
                  <a:pt x="2874004" y="583316"/>
                  <a:pt x="2871476" y="583468"/>
                  <a:pt x="2868739" y="583506"/>
                </a:cubicBezTo>
                <a:cubicBezTo>
                  <a:pt x="2859235" y="583595"/>
                  <a:pt x="2850318" y="582200"/>
                  <a:pt x="2841989" y="579322"/>
                </a:cubicBezTo>
                <a:cubicBezTo>
                  <a:pt x="2833660" y="576444"/>
                  <a:pt x="2826888" y="571552"/>
                  <a:pt x="2821673" y="564646"/>
                </a:cubicBezTo>
                <a:cubicBezTo>
                  <a:pt x="2816458" y="557740"/>
                  <a:pt x="2813770" y="548290"/>
                  <a:pt x="2813609" y="536294"/>
                </a:cubicBezTo>
                <a:cubicBezTo>
                  <a:pt x="2813615" y="534153"/>
                  <a:pt x="2813755" y="531879"/>
                  <a:pt x="2814027" y="529471"/>
                </a:cubicBezTo>
                <a:cubicBezTo>
                  <a:pt x="2814300" y="527064"/>
                  <a:pt x="2814668" y="524561"/>
                  <a:pt x="2815131" y="521963"/>
                </a:cubicBezTo>
                <a:lnTo>
                  <a:pt x="2828225" y="455490"/>
                </a:lnTo>
                <a:lnTo>
                  <a:pt x="2804160" y="455490"/>
                </a:lnTo>
                <a:lnTo>
                  <a:pt x="2809951" y="426572"/>
                </a:lnTo>
                <a:lnTo>
                  <a:pt x="2834924" y="426572"/>
                </a:lnTo>
                <a:close/>
                <a:moveTo>
                  <a:pt x="2338321" y="384205"/>
                </a:moveTo>
                <a:lnTo>
                  <a:pt x="2375497" y="384205"/>
                </a:lnTo>
                <a:lnTo>
                  <a:pt x="2367267" y="426572"/>
                </a:lnTo>
                <a:lnTo>
                  <a:pt x="2402929" y="426572"/>
                </a:lnTo>
                <a:lnTo>
                  <a:pt x="2397442" y="455490"/>
                </a:lnTo>
                <a:lnTo>
                  <a:pt x="2361781" y="455490"/>
                </a:lnTo>
                <a:lnTo>
                  <a:pt x="2349284" y="520743"/>
                </a:lnTo>
                <a:cubicBezTo>
                  <a:pt x="2348979" y="522623"/>
                  <a:pt x="2348750" y="524504"/>
                  <a:pt x="2348598" y="526384"/>
                </a:cubicBezTo>
                <a:cubicBezTo>
                  <a:pt x="2348446" y="528264"/>
                  <a:pt x="2348370" y="529840"/>
                  <a:pt x="2348370" y="531110"/>
                </a:cubicBezTo>
                <a:cubicBezTo>
                  <a:pt x="2348681" y="539858"/>
                  <a:pt x="2351335" y="545613"/>
                  <a:pt x="2356332" y="548376"/>
                </a:cubicBezTo>
                <a:cubicBezTo>
                  <a:pt x="2361330" y="551140"/>
                  <a:pt x="2366804" y="552397"/>
                  <a:pt x="2372754" y="552150"/>
                </a:cubicBezTo>
                <a:cubicBezTo>
                  <a:pt x="2375243" y="552124"/>
                  <a:pt x="2377275" y="552023"/>
                  <a:pt x="2378850" y="551845"/>
                </a:cubicBezTo>
                <a:cubicBezTo>
                  <a:pt x="2380424" y="551667"/>
                  <a:pt x="2381237" y="551565"/>
                  <a:pt x="2381288" y="551540"/>
                </a:cubicBezTo>
                <a:lnTo>
                  <a:pt x="2375192" y="582593"/>
                </a:lnTo>
                <a:cubicBezTo>
                  <a:pt x="2375046" y="582631"/>
                  <a:pt x="2373814" y="582783"/>
                  <a:pt x="2371496" y="583049"/>
                </a:cubicBezTo>
                <a:cubicBezTo>
                  <a:pt x="2369178" y="583316"/>
                  <a:pt x="2366651" y="583468"/>
                  <a:pt x="2363914" y="583506"/>
                </a:cubicBezTo>
                <a:cubicBezTo>
                  <a:pt x="2354410" y="583595"/>
                  <a:pt x="2345493" y="582200"/>
                  <a:pt x="2337164" y="579322"/>
                </a:cubicBezTo>
                <a:cubicBezTo>
                  <a:pt x="2328834" y="576444"/>
                  <a:pt x="2322062" y="571552"/>
                  <a:pt x="2316848" y="564646"/>
                </a:cubicBezTo>
                <a:cubicBezTo>
                  <a:pt x="2311633" y="557740"/>
                  <a:pt x="2308945" y="548290"/>
                  <a:pt x="2308784" y="536294"/>
                </a:cubicBezTo>
                <a:cubicBezTo>
                  <a:pt x="2308790" y="534153"/>
                  <a:pt x="2308930" y="531879"/>
                  <a:pt x="2309202" y="529471"/>
                </a:cubicBezTo>
                <a:cubicBezTo>
                  <a:pt x="2309475" y="527064"/>
                  <a:pt x="2309843" y="524561"/>
                  <a:pt x="2310306" y="521963"/>
                </a:cubicBezTo>
                <a:lnTo>
                  <a:pt x="2323400" y="455490"/>
                </a:lnTo>
                <a:lnTo>
                  <a:pt x="2299335" y="455490"/>
                </a:lnTo>
                <a:lnTo>
                  <a:pt x="2305126" y="426572"/>
                </a:lnTo>
                <a:lnTo>
                  <a:pt x="2330099" y="426572"/>
                </a:lnTo>
                <a:close/>
                <a:moveTo>
                  <a:pt x="4141927" y="365612"/>
                </a:moveTo>
                <a:lnTo>
                  <a:pt x="4258932" y="365612"/>
                </a:lnTo>
                <a:lnTo>
                  <a:pt x="4247654" y="423202"/>
                </a:lnTo>
                <a:lnTo>
                  <a:pt x="4213546" y="423202"/>
                </a:lnTo>
                <a:lnTo>
                  <a:pt x="4218723" y="397578"/>
                </a:lnTo>
                <a:lnTo>
                  <a:pt x="4169664" y="397578"/>
                </a:lnTo>
                <a:lnTo>
                  <a:pt x="4157776" y="436929"/>
                </a:lnTo>
                <a:cubicBezTo>
                  <a:pt x="4156678" y="440494"/>
                  <a:pt x="4155751" y="443353"/>
                  <a:pt x="4154996" y="445504"/>
                </a:cubicBezTo>
                <a:cubicBezTo>
                  <a:pt x="4154240" y="447656"/>
                  <a:pt x="4153846" y="448760"/>
                  <a:pt x="4153814" y="448817"/>
                </a:cubicBezTo>
                <a:lnTo>
                  <a:pt x="4154424" y="448817"/>
                </a:lnTo>
                <a:cubicBezTo>
                  <a:pt x="4154564" y="448627"/>
                  <a:pt x="4156952" y="447866"/>
                  <a:pt x="4161586" y="446534"/>
                </a:cubicBezTo>
                <a:cubicBezTo>
                  <a:pt x="4166222" y="445202"/>
                  <a:pt x="4172268" y="444441"/>
                  <a:pt x="4179722" y="444251"/>
                </a:cubicBezTo>
                <a:cubicBezTo>
                  <a:pt x="4198715" y="444433"/>
                  <a:pt x="4214278" y="450004"/>
                  <a:pt x="4226410" y="460963"/>
                </a:cubicBezTo>
                <a:cubicBezTo>
                  <a:pt x="4238542" y="471922"/>
                  <a:pt x="4244811" y="487172"/>
                  <a:pt x="4245216" y="506712"/>
                </a:cubicBezTo>
                <a:cubicBezTo>
                  <a:pt x="4245006" y="521511"/>
                  <a:pt x="4240757" y="534838"/>
                  <a:pt x="4232470" y="546692"/>
                </a:cubicBezTo>
                <a:cubicBezTo>
                  <a:pt x="4224182" y="558546"/>
                  <a:pt x="4213118" y="567961"/>
                  <a:pt x="4199276" y="574936"/>
                </a:cubicBezTo>
                <a:cubicBezTo>
                  <a:pt x="4185434" y="581910"/>
                  <a:pt x="4170078" y="585478"/>
                  <a:pt x="4153205" y="585640"/>
                </a:cubicBezTo>
                <a:cubicBezTo>
                  <a:pt x="4138478" y="585290"/>
                  <a:pt x="4126241" y="582843"/>
                  <a:pt x="4116493" y="578299"/>
                </a:cubicBezTo>
                <a:cubicBezTo>
                  <a:pt x="4106746" y="573754"/>
                  <a:pt x="4099453" y="569210"/>
                  <a:pt x="4094615" y="564665"/>
                </a:cubicBezTo>
                <a:cubicBezTo>
                  <a:pt x="4089778" y="560121"/>
                  <a:pt x="4087362" y="557674"/>
                  <a:pt x="4087368" y="557324"/>
                </a:cubicBezTo>
                <a:lnTo>
                  <a:pt x="4109618" y="531414"/>
                </a:lnTo>
                <a:cubicBezTo>
                  <a:pt x="4109669" y="531651"/>
                  <a:pt x="4111532" y="533311"/>
                  <a:pt x="4115206" y="536395"/>
                </a:cubicBezTo>
                <a:cubicBezTo>
                  <a:pt x="4118881" y="539478"/>
                  <a:pt x="4124062" y="542561"/>
                  <a:pt x="4130751" y="545645"/>
                </a:cubicBezTo>
                <a:cubicBezTo>
                  <a:pt x="4137440" y="548728"/>
                  <a:pt x="4145331" y="550389"/>
                  <a:pt x="4154424" y="550626"/>
                </a:cubicBezTo>
                <a:cubicBezTo>
                  <a:pt x="4167842" y="550391"/>
                  <a:pt x="4179412" y="546287"/>
                  <a:pt x="4189133" y="538313"/>
                </a:cubicBezTo>
                <a:cubicBezTo>
                  <a:pt x="4198854" y="530340"/>
                  <a:pt x="4203948" y="519908"/>
                  <a:pt x="4204411" y="507017"/>
                </a:cubicBezTo>
                <a:cubicBezTo>
                  <a:pt x="4204234" y="496916"/>
                  <a:pt x="4200778" y="489216"/>
                  <a:pt x="4194048" y="483917"/>
                </a:cubicBezTo>
                <a:cubicBezTo>
                  <a:pt x="4187317" y="478618"/>
                  <a:pt x="4178376" y="475950"/>
                  <a:pt x="4167226" y="475912"/>
                </a:cubicBezTo>
                <a:cubicBezTo>
                  <a:pt x="4156780" y="476293"/>
                  <a:pt x="4148182" y="477818"/>
                  <a:pt x="4141432" y="480486"/>
                </a:cubicBezTo>
                <a:cubicBezTo>
                  <a:pt x="4134682" y="483155"/>
                  <a:pt x="4131189" y="484680"/>
                  <a:pt x="4130954" y="485061"/>
                </a:cubicBezTo>
                <a:lnTo>
                  <a:pt x="4109618" y="476217"/>
                </a:lnTo>
                <a:close/>
                <a:moveTo>
                  <a:pt x="4026382" y="365612"/>
                </a:moveTo>
                <a:lnTo>
                  <a:pt x="4060816" y="365612"/>
                </a:lnTo>
                <a:lnTo>
                  <a:pt x="4024859" y="550016"/>
                </a:lnTo>
                <a:lnTo>
                  <a:pt x="4071480" y="550016"/>
                </a:lnTo>
                <a:lnTo>
                  <a:pt x="4065082" y="581982"/>
                </a:lnTo>
                <a:lnTo>
                  <a:pt x="3933749" y="581982"/>
                </a:lnTo>
                <a:lnTo>
                  <a:pt x="3939538" y="550016"/>
                </a:lnTo>
                <a:lnTo>
                  <a:pt x="3986464" y="550016"/>
                </a:lnTo>
                <a:lnTo>
                  <a:pt x="4010232" y="429925"/>
                </a:lnTo>
                <a:cubicBezTo>
                  <a:pt x="4010906" y="426090"/>
                  <a:pt x="4011616" y="422635"/>
                  <a:pt x="4012366" y="419562"/>
                </a:cubicBezTo>
                <a:cubicBezTo>
                  <a:pt x="4013114" y="416488"/>
                  <a:pt x="4013521" y="414863"/>
                  <a:pt x="4013584" y="414685"/>
                </a:cubicBezTo>
                <a:lnTo>
                  <a:pt x="4012975" y="414685"/>
                </a:lnTo>
                <a:cubicBezTo>
                  <a:pt x="4012937" y="414799"/>
                  <a:pt x="4011946" y="415942"/>
                  <a:pt x="4010004" y="418114"/>
                </a:cubicBezTo>
                <a:cubicBezTo>
                  <a:pt x="4008062" y="420286"/>
                  <a:pt x="4005396" y="422800"/>
                  <a:pt x="4002005" y="425658"/>
                </a:cubicBezTo>
                <a:lnTo>
                  <a:pt x="3979761" y="443946"/>
                </a:lnTo>
                <a:lnTo>
                  <a:pt x="3960564" y="418038"/>
                </a:lnTo>
                <a:close/>
                <a:moveTo>
                  <a:pt x="2931262" y="365612"/>
                </a:moveTo>
                <a:lnTo>
                  <a:pt x="2993441" y="365612"/>
                </a:lnTo>
                <a:lnTo>
                  <a:pt x="2978810" y="441792"/>
                </a:lnTo>
                <a:cubicBezTo>
                  <a:pt x="2977978" y="445547"/>
                  <a:pt x="2977128" y="448693"/>
                  <a:pt x="2976258" y="451230"/>
                </a:cubicBezTo>
                <a:cubicBezTo>
                  <a:pt x="2975388" y="453768"/>
                  <a:pt x="2974918" y="455087"/>
                  <a:pt x="2974848" y="455189"/>
                </a:cubicBezTo>
                <a:lnTo>
                  <a:pt x="2975458" y="455189"/>
                </a:lnTo>
                <a:cubicBezTo>
                  <a:pt x="2976404" y="453065"/>
                  <a:pt x="2979354" y="449464"/>
                  <a:pt x="2984308" y="444385"/>
                </a:cubicBezTo>
                <a:cubicBezTo>
                  <a:pt x="2989262" y="439307"/>
                  <a:pt x="2996028" y="434533"/>
                  <a:pt x="3004605" y="430064"/>
                </a:cubicBezTo>
                <a:cubicBezTo>
                  <a:pt x="3013183" y="425595"/>
                  <a:pt x="3023381" y="423212"/>
                  <a:pt x="3035198" y="422915"/>
                </a:cubicBezTo>
                <a:cubicBezTo>
                  <a:pt x="3048776" y="422933"/>
                  <a:pt x="3059537" y="426473"/>
                  <a:pt x="3067480" y="433534"/>
                </a:cubicBezTo>
                <a:cubicBezTo>
                  <a:pt x="3075423" y="440595"/>
                  <a:pt x="3079484" y="451063"/>
                  <a:pt x="3079661" y="464939"/>
                </a:cubicBezTo>
                <a:cubicBezTo>
                  <a:pt x="3079507" y="471608"/>
                  <a:pt x="3078428" y="480113"/>
                  <a:pt x="3076424" y="490453"/>
                </a:cubicBezTo>
                <a:cubicBezTo>
                  <a:pt x="3074420" y="500793"/>
                  <a:pt x="3072415" y="510745"/>
                  <a:pt x="3070409" y="520309"/>
                </a:cubicBezTo>
                <a:cubicBezTo>
                  <a:pt x="3068404" y="529874"/>
                  <a:pt x="3067322" y="536828"/>
                  <a:pt x="3067164" y="541172"/>
                </a:cubicBezTo>
                <a:cubicBezTo>
                  <a:pt x="3067196" y="545962"/>
                  <a:pt x="3068352" y="549265"/>
                  <a:pt x="3070631" y="551082"/>
                </a:cubicBezTo>
                <a:cubicBezTo>
                  <a:pt x="3072911" y="552899"/>
                  <a:pt x="3076124" y="553763"/>
                  <a:pt x="3080271" y="553674"/>
                </a:cubicBezTo>
                <a:cubicBezTo>
                  <a:pt x="3082004" y="553648"/>
                  <a:pt x="3083490" y="553547"/>
                  <a:pt x="3084728" y="553369"/>
                </a:cubicBezTo>
                <a:cubicBezTo>
                  <a:pt x="3085966" y="553191"/>
                  <a:pt x="3086614" y="553089"/>
                  <a:pt x="3086672" y="553064"/>
                </a:cubicBezTo>
                <a:lnTo>
                  <a:pt x="3081185" y="581983"/>
                </a:lnTo>
                <a:cubicBezTo>
                  <a:pt x="3081140" y="582021"/>
                  <a:pt x="3079782" y="582173"/>
                  <a:pt x="3077108" y="582440"/>
                </a:cubicBezTo>
                <a:cubicBezTo>
                  <a:pt x="3074435" y="582706"/>
                  <a:pt x="3070714" y="582858"/>
                  <a:pt x="3065946" y="582896"/>
                </a:cubicBezTo>
                <a:cubicBezTo>
                  <a:pt x="3060292" y="583043"/>
                  <a:pt x="3054514" y="582445"/>
                  <a:pt x="3048612" y="581104"/>
                </a:cubicBezTo>
                <a:cubicBezTo>
                  <a:pt x="3042709" y="579762"/>
                  <a:pt x="3037720" y="576796"/>
                  <a:pt x="3033646" y="572207"/>
                </a:cubicBezTo>
                <a:cubicBezTo>
                  <a:pt x="3029570" y="567618"/>
                  <a:pt x="3027446" y="560525"/>
                  <a:pt x="3027274" y="550929"/>
                </a:cubicBezTo>
                <a:cubicBezTo>
                  <a:pt x="3027424" y="545181"/>
                  <a:pt x="3028477" y="537400"/>
                  <a:pt x="3030432" y="527586"/>
                </a:cubicBezTo>
                <a:cubicBezTo>
                  <a:pt x="3032387" y="517772"/>
                  <a:pt x="3034343" y="508093"/>
                  <a:pt x="3036299" y="498549"/>
                </a:cubicBezTo>
                <a:cubicBezTo>
                  <a:pt x="3038256" y="489005"/>
                  <a:pt x="3039311" y="481764"/>
                  <a:pt x="3039466" y="476826"/>
                </a:cubicBezTo>
                <a:cubicBezTo>
                  <a:pt x="3039478" y="470984"/>
                  <a:pt x="3037852" y="466437"/>
                  <a:pt x="3034588" y="463186"/>
                </a:cubicBezTo>
                <a:cubicBezTo>
                  <a:pt x="3031325" y="459935"/>
                  <a:pt x="3026346" y="458284"/>
                  <a:pt x="3019654" y="458233"/>
                </a:cubicBezTo>
                <a:cubicBezTo>
                  <a:pt x="3005595" y="458697"/>
                  <a:pt x="2993707" y="464247"/>
                  <a:pt x="2983992" y="474883"/>
                </a:cubicBezTo>
                <a:cubicBezTo>
                  <a:pt x="2974276" y="485519"/>
                  <a:pt x="2967876" y="498461"/>
                  <a:pt x="2964789" y="513707"/>
                </a:cubicBezTo>
                <a:lnTo>
                  <a:pt x="2951378" y="581982"/>
                </a:lnTo>
                <a:lnTo>
                  <a:pt x="2912669" y="581982"/>
                </a:lnTo>
                <a:lnTo>
                  <a:pt x="2948940" y="394530"/>
                </a:lnTo>
                <a:lnTo>
                  <a:pt x="2925775" y="394530"/>
                </a:lnTo>
                <a:close/>
                <a:moveTo>
                  <a:pt x="1949577" y="365612"/>
                </a:moveTo>
                <a:lnTo>
                  <a:pt x="2012061" y="365612"/>
                </a:lnTo>
                <a:lnTo>
                  <a:pt x="1999259" y="431439"/>
                </a:lnTo>
                <a:cubicBezTo>
                  <a:pt x="1998440" y="435353"/>
                  <a:pt x="1997640" y="438638"/>
                  <a:pt x="1996859" y="441296"/>
                </a:cubicBezTo>
                <a:cubicBezTo>
                  <a:pt x="1996078" y="443953"/>
                  <a:pt x="1995659" y="445336"/>
                  <a:pt x="1995602" y="445444"/>
                </a:cubicBezTo>
                <a:lnTo>
                  <a:pt x="1996211" y="445444"/>
                </a:lnTo>
                <a:cubicBezTo>
                  <a:pt x="2001717" y="438644"/>
                  <a:pt x="2008689" y="433215"/>
                  <a:pt x="2017128" y="429156"/>
                </a:cubicBezTo>
                <a:cubicBezTo>
                  <a:pt x="2025567" y="425096"/>
                  <a:pt x="2034445" y="423016"/>
                  <a:pt x="2043760" y="422915"/>
                </a:cubicBezTo>
                <a:cubicBezTo>
                  <a:pt x="2062471" y="423148"/>
                  <a:pt x="2076915" y="429074"/>
                  <a:pt x="2087092" y="440693"/>
                </a:cubicBezTo>
                <a:cubicBezTo>
                  <a:pt x="2097270" y="452312"/>
                  <a:pt x="2102422" y="468221"/>
                  <a:pt x="2102548" y="488421"/>
                </a:cubicBezTo>
                <a:cubicBezTo>
                  <a:pt x="2102295" y="507764"/>
                  <a:pt x="2098132" y="524703"/>
                  <a:pt x="2090062" y="539239"/>
                </a:cubicBezTo>
                <a:cubicBezTo>
                  <a:pt x="2081990" y="553775"/>
                  <a:pt x="2071532" y="565109"/>
                  <a:pt x="2058685" y="573241"/>
                </a:cubicBezTo>
                <a:cubicBezTo>
                  <a:pt x="2045839" y="581374"/>
                  <a:pt x="2032126" y="585507"/>
                  <a:pt x="2017548" y="585640"/>
                </a:cubicBezTo>
                <a:cubicBezTo>
                  <a:pt x="2007908" y="585659"/>
                  <a:pt x="1998993" y="583642"/>
                  <a:pt x="1990801" y="579589"/>
                </a:cubicBezTo>
                <a:cubicBezTo>
                  <a:pt x="1982610" y="575536"/>
                  <a:pt x="1976285" y="569333"/>
                  <a:pt x="1971827" y="560980"/>
                </a:cubicBezTo>
                <a:lnTo>
                  <a:pt x="1971218" y="560980"/>
                </a:lnTo>
                <a:cubicBezTo>
                  <a:pt x="1971230" y="561075"/>
                  <a:pt x="1971129" y="562179"/>
                  <a:pt x="1970913" y="564291"/>
                </a:cubicBezTo>
                <a:cubicBezTo>
                  <a:pt x="1970697" y="566403"/>
                  <a:pt x="1970290" y="568952"/>
                  <a:pt x="1969694" y="571940"/>
                </a:cubicBezTo>
                <a:lnTo>
                  <a:pt x="1967865" y="581982"/>
                </a:lnTo>
                <a:lnTo>
                  <a:pt x="1931594" y="581982"/>
                </a:lnTo>
                <a:lnTo>
                  <a:pt x="1967865" y="394530"/>
                </a:lnTo>
                <a:lnTo>
                  <a:pt x="1943786" y="394530"/>
                </a:lnTo>
                <a:close/>
                <a:moveTo>
                  <a:pt x="1705032" y="365612"/>
                </a:moveTo>
                <a:lnTo>
                  <a:pt x="1744028" y="365612"/>
                </a:lnTo>
                <a:lnTo>
                  <a:pt x="1737325" y="400016"/>
                </a:lnTo>
                <a:lnTo>
                  <a:pt x="1698329" y="400016"/>
                </a:lnTo>
                <a:close/>
                <a:moveTo>
                  <a:pt x="1576616" y="365612"/>
                </a:moveTo>
                <a:lnTo>
                  <a:pt x="1639100" y="365612"/>
                </a:lnTo>
                <a:lnTo>
                  <a:pt x="1607096" y="531720"/>
                </a:lnTo>
                <a:cubicBezTo>
                  <a:pt x="1606779" y="533276"/>
                  <a:pt x="1606499" y="534890"/>
                  <a:pt x="1606258" y="536560"/>
                </a:cubicBezTo>
                <a:cubicBezTo>
                  <a:pt x="1606017" y="538231"/>
                  <a:pt x="1605890" y="539768"/>
                  <a:pt x="1605877" y="541172"/>
                </a:cubicBezTo>
                <a:cubicBezTo>
                  <a:pt x="1605928" y="545829"/>
                  <a:pt x="1607122" y="549094"/>
                  <a:pt x="1609458" y="550967"/>
                </a:cubicBezTo>
                <a:cubicBezTo>
                  <a:pt x="1611795" y="552841"/>
                  <a:pt x="1614970" y="553743"/>
                  <a:pt x="1618983" y="553673"/>
                </a:cubicBezTo>
                <a:cubicBezTo>
                  <a:pt x="1620863" y="553648"/>
                  <a:pt x="1622438" y="553546"/>
                  <a:pt x="1623708" y="553369"/>
                </a:cubicBezTo>
                <a:cubicBezTo>
                  <a:pt x="1624978" y="553191"/>
                  <a:pt x="1625638" y="553090"/>
                  <a:pt x="1625689" y="553064"/>
                </a:cubicBezTo>
                <a:lnTo>
                  <a:pt x="1619898" y="581983"/>
                </a:lnTo>
                <a:cubicBezTo>
                  <a:pt x="1619796" y="582021"/>
                  <a:pt x="1618399" y="582173"/>
                  <a:pt x="1615707" y="582440"/>
                </a:cubicBezTo>
                <a:cubicBezTo>
                  <a:pt x="1613014" y="582706"/>
                  <a:pt x="1609636" y="582858"/>
                  <a:pt x="1605572" y="582896"/>
                </a:cubicBezTo>
                <a:cubicBezTo>
                  <a:pt x="1595304" y="583156"/>
                  <a:pt x="1586732" y="581495"/>
                  <a:pt x="1579855" y="577912"/>
                </a:cubicBezTo>
                <a:cubicBezTo>
                  <a:pt x="1572978" y="574329"/>
                  <a:pt x="1569053" y="567264"/>
                  <a:pt x="1568082" y="556718"/>
                </a:cubicBezTo>
                <a:lnTo>
                  <a:pt x="1567472" y="556718"/>
                </a:lnTo>
                <a:cubicBezTo>
                  <a:pt x="1561948" y="564982"/>
                  <a:pt x="1554556" y="571819"/>
                  <a:pt x="1545298" y="577229"/>
                </a:cubicBezTo>
                <a:cubicBezTo>
                  <a:pt x="1536040" y="582640"/>
                  <a:pt x="1526058" y="585443"/>
                  <a:pt x="1515351" y="585640"/>
                </a:cubicBezTo>
                <a:cubicBezTo>
                  <a:pt x="1496361" y="585412"/>
                  <a:pt x="1481790" y="579550"/>
                  <a:pt x="1471638" y="568052"/>
                </a:cubicBezTo>
                <a:cubicBezTo>
                  <a:pt x="1461486" y="556554"/>
                  <a:pt x="1456359" y="540784"/>
                  <a:pt x="1456258" y="520743"/>
                </a:cubicBezTo>
                <a:cubicBezTo>
                  <a:pt x="1456482" y="501200"/>
                  <a:pt x="1460569" y="484118"/>
                  <a:pt x="1468519" y="469495"/>
                </a:cubicBezTo>
                <a:cubicBezTo>
                  <a:pt x="1476470" y="454873"/>
                  <a:pt x="1486944" y="443486"/>
                  <a:pt x="1499941" y="435335"/>
                </a:cubicBezTo>
                <a:cubicBezTo>
                  <a:pt x="1512937" y="427184"/>
                  <a:pt x="1527117" y="423044"/>
                  <a:pt x="1542479" y="422915"/>
                </a:cubicBezTo>
                <a:cubicBezTo>
                  <a:pt x="1551096" y="422832"/>
                  <a:pt x="1559312" y="424519"/>
                  <a:pt x="1567129" y="427976"/>
                </a:cubicBezTo>
                <a:cubicBezTo>
                  <a:pt x="1574946" y="431433"/>
                  <a:pt x="1580953" y="437154"/>
                  <a:pt x="1585151" y="445139"/>
                </a:cubicBezTo>
                <a:lnTo>
                  <a:pt x="1585760" y="445139"/>
                </a:lnTo>
                <a:cubicBezTo>
                  <a:pt x="1585754" y="445032"/>
                  <a:pt x="1585843" y="444029"/>
                  <a:pt x="1586027" y="442133"/>
                </a:cubicBezTo>
                <a:cubicBezTo>
                  <a:pt x="1586211" y="440236"/>
                  <a:pt x="1586529" y="438093"/>
                  <a:pt x="1586979" y="435701"/>
                </a:cubicBezTo>
                <a:lnTo>
                  <a:pt x="1594904" y="394530"/>
                </a:lnTo>
                <a:lnTo>
                  <a:pt x="1570825" y="394530"/>
                </a:lnTo>
                <a:close/>
                <a:moveTo>
                  <a:pt x="3859670" y="361955"/>
                </a:moveTo>
                <a:cubicBezTo>
                  <a:pt x="3884049" y="362302"/>
                  <a:pt x="3901340" y="369066"/>
                  <a:pt x="3911546" y="382246"/>
                </a:cubicBezTo>
                <a:cubicBezTo>
                  <a:pt x="3921750" y="395426"/>
                  <a:pt x="3926701" y="412935"/>
                  <a:pt x="3926396" y="434773"/>
                </a:cubicBezTo>
                <a:cubicBezTo>
                  <a:pt x="3926462" y="448924"/>
                  <a:pt x="3924806" y="464541"/>
                  <a:pt x="3921426" y="481626"/>
                </a:cubicBezTo>
                <a:cubicBezTo>
                  <a:pt x="3918048" y="498711"/>
                  <a:pt x="3912544" y="515136"/>
                  <a:pt x="3904917" y="530900"/>
                </a:cubicBezTo>
                <a:cubicBezTo>
                  <a:pt x="3897290" y="546664"/>
                  <a:pt x="3887138" y="559640"/>
                  <a:pt x="3874460" y="569827"/>
                </a:cubicBezTo>
                <a:cubicBezTo>
                  <a:pt x="3861784" y="580014"/>
                  <a:pt x="3846180" y="585285"/>
                  <a:pt x="3827652" y="585640"/>
                </a:cubicBezTo>
                <a:cubicBezTo>
                  <a:pt x="3803406" y="585298"/>
                  <a:pt x="3786153" y="578522"/>
                  <a:pt x="3775891" y="565310"/>
                </a:cubicBezTo>
                <a:cubicBezTo>
                  <a:pt x="3765629" y="552098"/>
                  <a:pt x="3760640" y="534501"/>
                  <a:pt x="3760927" y="512516"/>
                </a:cubicBezTo>
                <a:cubicBezTo>
                  <a:pt x="3760858" y="498368"/>
                  <a:pt x="3762500" y="482766"/>
                  <a:pt x="3765853" y="465711"/>
                </a:cubicBezTo>
                <a:cubicBezTo>
                  <a:pt x="3769206" y="448656"/>
                  <a:pt x="3774686" y="432267"/>
                  <a:pt x="3782291" y="416542"/>
                </a:cubicBezTo>
                <a:cubicBezTo>
                  <a:pt x="3789897" y="400818"/>
                  <a:pt x="3800044" y="387877"/>
                  <a:pt x="3812733" y="377720"/>
                </a:cubicBezTo>
                <a:cubicBezTo>
                  <a:pt x="3825422" y="367563"/>
                  <a:pt x="3841068" y="362308"/>
                  <a:pt x="3859670" y="361955"/>
                </a:cubicBezTo>
                <a:close/>
                <a:moveTo>
                  <a:pt x="3669564" y="361955"/>
                </a:moveTo>
                <a:cubicBezTo>
                  <a:pt x="3688022" y="362106"/>
                  <a:pt x="3703432" y="367055"/>
                  <a:pt x="3715794" y="376801"/>
                </a:cubicBezTo>
                <a:cubicBezTo>
                  <a:pt x="3728154" y="386547"/>
                  <a:pt x="3734576" y="400180"/>
                  <a:pt x="3735057" y="417701"/>
                </a:cubicBezTo>
                <a:cubicBezTo>
                  <a:pt x="3734762" y="431633"/>
                  <a:pt x="3730746" y="443878"/>
                  <a:pt x="3723008" y="454437"/>
                </a:cubicBezTo>
                <a:cubicBezTo>
                  <a:pt x="3715271" y="464996"/>
                  <a:pt x="3705584" y="474421"/>
                  <a:pt x="3693950" y="482714"/>
                </a:cubicBezTo>
                <a:cubicBezTo>
                  <a:pt x="3682314" y="491007"/>
                  <a:pt x="3670502" y="498721"/>
                  <a:pt x="3658514" y="505856"/>
                </a:cubicBezTo>
                <a:cubicBezTo>
                  <a:pt x="3646525" y="512990"/>
                  <a:pt x="3636132" y="520099"/>
                  <a:pt x="3627334" y="527182"/>
                </a:cubicBezTo>
                <a:cubicBezTo>
                  <a:pt x="3618536" y="534266"/>
                  <a:pt x="3613105" y="541877"/>
                  <a:pt x="3611042" y="550016"/>
                </a:cubicBezTo>
                <a:lnTo>
                  <a:pt x="3682670" y="550016"/>
                </a:lnTo>
                <a:lnTo>
                  <a:pt x="3688156" y="522577"/>
                </a:lnTo>
                <a:lnTo>
                  <a:pt x="3722268" y="522577"/>
                </a:lnTo>
                <a:lnTo>
                  <a:pt x="3710696" y="581982"/>
                </a:lnTo>
                <a:lnTo>
                  <a:pt x="3563493" y="581982"/>
                </a:lnTo>
                <a:cubicBezTo>
                  <a:pt x="3564018" y="562539"/>
                  <a:pt x="3568626" y="546159"/>
                  <a:pt x="3577316" y="532844"/>
                </a:cubicBezTo>
                <a:cubicBezTo>
                  <a:pt x="3586007" y="519529"/>
                  <a:pt x="3596730" y="508190"/>
                  <a:pt x="3609486" y="498829"/>
                </a:cubicBezTo>
                <a:cubicBezTo>
                  <a:pt x="3622242" y="489467"/>
                  <a:pt x="3634979" y="480995"/>
                  <a:pt x="3647698" y="473412"/>
                </a:cubicBezTo>
                <a:cubicBezTo>
                  <a:pt x="3660417" y="465829"/>
                  <a:pt x="3671068" y="458047"/>
                  <a:pt x="3679648" y="450068"/>
                </a:cubicBezTo>
                <a:cubicBezTo>
                  <a:pt x="3688230" y="442089"/>
                  <a:pt x="3692691" y="432824"/>
                  <a:pt x="3693033" y="422274"/>
                </a:cubicBezTo>
                <a:cubicBezTo>
                  <a:pt x="3692894" y="414150"/>
                  <a:pt x="3690277" y="407913"/>
                  <a:pt x="3685184" y="403562"/>
                </a:cubicBezTo>
                <a:cubicBezTo>
                  <a:pt x="3680092" y="399211"/>
                  <a:pt x="3673360" y="397013"/>
                  <a:pt x="3664991" y="396968"/>
                </a:cubicBezTo>
                <a:cubicBezTo>
                  <a:pt x="3656274" y="397300"/>
                  <a:pt x="3648511" y="399618"/>
                  <a:pt x="3641702" y="403924"/>
                </a:cubicBezTo>
                <a:cubicBezTo>
                  <a:pt x="3634893" y="408230"/>
                  <a:pt x="3629524" y="412536"/>
                  <a:pt x="3625593" y="416842"/>
                </a:cubicBezTo>
                <a:cubicBezTo>
                  <a:pt x="3621662" y="421148"/>
                  <a:pt x="3619657" y="423467"/>
                  <a:pt x="3619576" y="423798"/>
                </a:cubicBezTo>
                <a:lnTo>
                  <a:pt x="3593364" y="403067"/>
                </a:lnTo>
                <a:cubicBezTo>
                  <a:pt x="3593435" y="402559"/>
                  <a:pt x="3596543" y="399006"/>
                  <a:pt x="3602688" y="392408"/>
                </a:cubicBezTo>
                <a:cubicBezTo>
                  <a:pt x="3608833" y="385810"/>
                  <a:pt x="3617586" y="379211"/>
                  <a:pt x="3628946" y="372613"/>
                </a:cubicBezTo>
                <a:cubicBezTo>
                  <a:pt x="3640306" y="366015"/>
                  <a:pt x="3653845" y="362462"/>
                  <a:pt x="3669564" y="361955"/>
                </a:cubicBezTo>
                <a:close/>
                <a:moveTo>
                  <a:pt x="3679622" y="94150"/>
                </a:moveTo>
                <a:cubicBezTo>
                  <a:pt x="3666484" y="94613"/>
                  <a:pt x="3655041" y="100699"/>
                  <a:pt x="3645294" y="112407"/>
                </a:cubicBezTo>
                <a:cubicBezTo>
                  <a:pt x="3635546" y="124114"/>
                  <a:pt x="3630428" y="138661"/>
                  <a:pt x="3629940" y="156048"/>
                </a:cubicBezTo>
                <a:cubicBezTo>
                  <a:pt x="3629895" y="165914"/>
                  <a:pt x="3632346" y="174159"/>
                  <a:pt x="3637293" y="180785"/>
                </a:cubicBezTo>
                <a:cubicBezTo>
                  <a:pt x="3642239" y="187411"/>
                  <a:pt x="3649948" y="190854"/>
                  <a:pt x="3660419" y="191114"/>
                </a:cubicBezTo>
                <a:cubicBezTo>
                  <a:pt x="3668425" y="191073"/>
                  <a:pt x="3676222" y="188615"/>
                  <a:pt x="3683810" y="183740"/>
                </a:cubicBezTo>
                <a:cubicBezTo>
                  <a:pt x="3691398" y="178865"/>
                  <a:pt x="3697682" y="171821"/>
                  <a:pt x="3702662" y="162610"/>
                </a:cubicBezTo>
                <a:cubicBezTo>
                  <a:pt x="3707642" y="153398"/>
                  <a:pt x="3710224" y="142267"/>
                  <a:pt x="3710406" y="129215"/>
                </a:cubicBezTo>
                <a:cubicBezTo>
                  <a:pt x="3710343" y="118282"/>
                  <a:pt x="3707651" y="109732"/>
                  <a:pt x="3702329" y="103564"/>
                </a:cubicBezTo>
                <a:cubicBezTo>
                  <a:pt x="3697008" y="97396"/>
                  <a:pt x="3689439" y="94258"/>
                  <a:pt x="3679622" y="94150"/>
                </a:cubicBezTo>
                <a:close/>
                <a:moveTo>
                  <a:pt x="1260958" y="94150"/>
                </a:moveTo>
                <a:cubicBezTo>
                  <a:pt x="1247674" y="94582"/>
                  <a:pt x="1236142" y="100655"/>
                  <a:pt x="1226363" y="112368"/>
                </a:cubicBezTo>
                <a:cubicBezTo>
                  <a:pt x="1216584" y="124082"/>
                  <a:pt x="1211453" y="138846"/>
                  <a:pt x="1210971" y="156658"/>
                </a:cubicBezTo>
                <a:cubicBezTo>
                  <a:pt x="1210920" y="166365"/>
                  <a:pt x="1213383" y="174471"/>
                  <a:pt x="1218362" y="180976"/>
                </a:cubicBezTo>
                <a:cubicBezTo>
                  <a:pt x="1223340" y="187480"/>
                  <a:pt x="1231138" y="190860"/>
                  <a:pt x="1241755" y="191114"/>
                </a:cubicBezTo>
                <a:cubicBezTo>
                  <a:pt x="1249665" y="191073"/>
                  <a:pt x="1257417" y="188615"/>
                  <a:pt x="1265010" y="183740"/>
                </a:cubicBezTo>
                <a:cubicBezTo>
                  <a:pt x="1272604" y="178865"/>
                  <a:pt x="1278911" y="171821"/>
                  <a:pt x="1283931" y="162610"/>
                </a:cubicBezTo>
                <a:cubicBezTo>
                  <a:pt x="1288951" y="153398"/>
                  <a:pt x="1291554" y="142267"/>
                  <a:pt x="1291743" y="129215"/>
                </a:cubicBezTo>
                <a:cubicBezTo>
                  <a:pt x="1291660" y="118282"/>
                  <a:pt x="1288929" y="109732"/>
                  <a:pt x="1283551" y="103564"/>
                </a:cubicBezTo>
                <a:cubicBezTo>
                  <a:pt x="1278173" y="97396"/>
                  <a:pt x="1270641" y="94258"/>
                  <a:pt x="1260958" y="94150"/>
                </a:cubicBezTo>
                <a:close/>
                <a:moveTo>
                  <a:pt x="2618141" y="93845"/>
                </a:moveTo>
                <a:cubicBezTo>
                  <a:pt x="2608709" y="93943"/>
                  <a:pt x="2599723" y="96525"/>
                  <a:pt x="2591183" y="101592"/>
                </a:cubicBezTo>
                <a:cubicBezTo>
                  <a:pt x="2582643" y="106659"/>
                  <a:pt x="2575645" y="113623"/>
                  <a:pt x="2570188" y="122485"/>
                </a:cubicBezTo>
                <a:cubicBezTo>
                  <a:pt x="2564732" y="131346"/>
                  <a:pt x="2561912" y="141518"/>
                  <a:pt x="2561730" y="152999"/>
                </a:cubicBezTo>
                <a:cubicBezTo>
                  <a:pt x="2561920" y="164713"/>
                  <a:pt x="2565427" y="173912"/>
                  <a:pt x="2572250" y="180594"/>
                </a:cubicBezTo>
                <a:cubicBezTo>
                  <a:pt x="2579072" y="187277"/>
                  <a:pt x="2588068" y="190682"/>
                  <a:pt x="2599236" y="190809"/>
                </a:cubicBezTo>
                <a:cubicBezTo>
                  <a:pt x="2608668" y="190721"/>
                  <a:pt x="2617653" y="188187"/>
                  <a:pt x="2626193" y="183209"/>
                </a:cubicBezTo>
                <a:cubicBezTo>
                  <a:pt x="2634733" y="178230"/>
                  <a:pt x="2641730" y="171338"/>
                  <a:pt x="2647187" y="162531"/>
                </a:cubicBezTo>
                <a:cubicBezTo>
                  <a:pt x="2652644" y="153724"/>
                  <a:pt x="2655464" y="143533"/>
                  <a:pt x="2655646" y="131960"/>
                </a:cubicBezTo>
                <a:cubicBezTo>
                  <a:pt x="2655456" y="120366"/>
                  <a:pt x="2651949" y="111155"/>
                  <a:pt x="2645126" y="104326"/>
                </a:cubicBezTo>
                <a:cubicBezTo>
                  <a:pt x="2638304" y="97497"/>
                  <a:pt x="2629308" y="94004"/>
                  <a:pt x="2618141" y="93845"/>
                </a:cubicBezTo>
                <a:close/>
                <a:moveTo>
                  <a:pt x="1846616" y="93845"/>
                </a:moveTo>
                <a:cubicBezTo>
                  <a:pt x="1837184" y="93943"/>
                  <a:pt x="1828198" y="96525"/>
                  <a:pt x="1819658" y="101592"/>
                </a:cubicBezTo>
                <a:cubicBezTo>
                  <a:pt x="1811118" y="106659"/>
                  <a:pt x="1804120" y="113623"/>
                  <a:pt x="1798664" y="122485"/>
                </a:cubicBezTo>
                <a:cubicBezTo>
                  <a:pt x="1793207" y="131346"/>
                  <a:pt x="1790387" y="141518"/>
                  <a:pt x="1790204" y="152999"/>
                </a:cubicBezTo>
                <a:cubicBezTo>
                  <a:pt x="1790395" y="164713"/>
                  <a:pt x="1793902" y="173912"/>
                  <a:pt x="1800724" y="180594"/>
                </a:cubicBezTo>
                <a:cubicBezTo>
                  <a:pt x="1807547" y="187277"/>
                  <a:pt x="1816542" y="190682"/>
                  <a:pt x="1827710" y="190809"/>
                </a:cubicBezTo>
                <a:cubicBezTo>
                  <a:pt x="1837142" y="190721"/>
                  <a:pt x="1846128" y="188187"/>
                  <a:pt x="1854668" y="183209"/>
                </a:cubicBezTo>
                <a:cubicBezTo>
                  <a:pt x="1863208" y="178230"/>
                  <a:pt x="1870206" y="171338"/>
                  <a:pt x="1875662" y="162531"/>
                </a:cubicBezTo>
                <a:cubicBezTo>
                  <a:pt x="1881119" y="153724"/>
                  <a:pt x="1883939" y="143533"/>
                  <a:pt x="1884121" y="131960"/>
                </a:cubicBezTo>
                <a:cubicBezTo>
                  <a:pt x="1883931" y="120366"/>
                  <a:pt x="1880424" y="111155"/>
                  <a:pt x="1873602" y="104326"/>
                </a:cubicBezTo>
                <a:cubicBezTo>
                  <a:pt x="1866779" y="97497"/>
                  <a:pt x="1857784" y="94004"/>
                  <a:pt x="1846616" y="93845"/>
                </a:cubicBezTo>
                <a:close/>
                <a:moveTo>
                  <a:pt x="3859822" y="90797"/>
                </a:moveTo>
                <a:cubicBezTo>
                  <a:pt x="3849918" y="90924"/>
                  <a:pt x="3841061" y="94026"/>
                  <a:pt x="3833253" y="100104"/>
                </a:cubicBezTo>
                <a:cubicBezTo>
                  <a:pt x="3825444" y="106181"/>
                  <a:pt x="3819562" y="114471"/>
                  <a:pt x="3815604" y="124973"/>
                </a:cubicBezTo>
                <a:lnTo>
                  <a:pt x="3883914" y="124973"/>
                </a:lnTo>
                <a:cubicBezTo>
                  <a:pt x="3883938" y="124845"/>
                  <a:pt x="3884040" y="123879"/>
                  <a:pt x="3884218" y="122074"/>
                </a:cubicBezTo>
                <a:cubicBezTo>
                  <a:pt x="3884396" y="120268"/>
                  <a:pt x="3884498" y="118387"/>
                  <a:pt x="3884524" y="116429"/>
                </a:cubicBezTo>
                <a:cubicBezTo>
                  <a:pt x="3884428" y="108285"/>
                  <a:pt x="3882179" y="101992"/>
                  <a:pt x="3877776" y="97548"/>
                </a:cubicBezTo>
                <a:cubicBezTo>
                  <a:pt x="3873374" y="93104"/>
                  <a:pt x="3867388" y="90854"/>
                  <a:pt x="3859822" y="90797"/>
                </a:cubicBezTo>
                <a:close/>
                <a:moveTo>
                  <a:pt x="2935897" y="90797"/>
                </a:moveTo>
                <a:cubicBezTo>
                  <a:pt x="2925992" y="90924"/>
                  <a:pt x="2917136" y="94026"/>
                  <a:pt x="2909328" y="100104"/>
                </a:cubicBezTo>
                <a:cubicBezTo>
                  <a:pt x="2901520" y="106181"/>
                  <a:pt x="2895637" y="114471"/>
                  <a:pt x="2891679" y="124973"/>
                </a:cubicBezTo>
                <a:lnTo>
                  <a:pt x="2959988" y="124973"/>
                </a:lnTo>
                <a:cubicBezTo>
                  <a:pt x="2960014" y="124845"/>
                  <a:pt x="2960116" y="123879"/>
                  <a:pt x="2960293" y="122074"/>
                </a:cubicBezTo>
                <a:cubicBezTo>
                  <a:pt x="2960472" y="120268"/>
                  <a:pt x="2960573" y="118387"/>
                  <a:pt x="2960598" y="116429"/>
                </a:cubicBezTo>
                <a:cubicBezTo>
                  <a:pt x="2960503" y="108285"/>
                  <a:pt x="2958254" y="101992"/>
                  <a:pt x="2953851" y="97548"/>
                </a:cubicBezTo>
                <a:cubicBezTo>
                  <a:pt x="2949448" y="93104"/>
                  <a:pt x="2943464" y="90854"/>
                  <a:pt x="2935897" y="90797"/>
                </a:cubicBezTo>
                <a:close/>
                <a:moveTo>
                  <a:pt x="3098140" y="64622"/>
                </a:moveTo>
                <a:lnTo>
                  <a:pt x="3160586" y="64622"/>
                </a:lnTo>
                <a:lnTo>
                  <a:pt x="3140164" y="169770"/>
                </a:lnTo>
                <a:cubicBezTo>
                  <a:pt x="3139846" y="171326"/>
                  <a:pt x="3139567" y="172940"/>
                  <a:pt x="3139326" y="174610"/>
                </a:cubicBezTo>
                <a:cubicBezTo>
                  <a:pt x="3139084" y="176281"/>
                  <a:pt x="3138958" y="177818"/>
                  <a:pt x="3138945" y="179222"/>
                </a:cubicBezTo>
                <a:cubicBezTo>
                  <a:pt x="3138996" y="183878"/>
                  <a:pt x="3140189" y="187144"/>
                  <a:pt x="3142526" y="189018"/>
                </a:cubicBezTo>
                <a:cubicBezTo>
                  <a:pt x="3144863" y="190892"/>
                  <a:pt x="3148038" y="191794"/>
                  <a:pt x="3152051" y="191724"/>
                </a:cubicBezTo>
                <a:cubicBezTo>
                  <a:pt x="3153931" y="191698"/>
                  <a:pt x="3155505" y="191597"/>
                  <a:pt x="3156776" y="191419"/>
                </a:cubicBezTo>
                <a:cubicBezTo>
                  <a:pt x="3158046" y="191241"/>
                  <a:pt x="3158706" y="191139"/>
                  <a:pt x="3158756" y="191114"/>
                </a:cubicBezTo>
                <a:lnTo>
                  <a:pt x="3153270" y="220033"/>
                </a:lnTo>
                <a:cubicBezTo>
                  <a:pt x="3153118" y="220071"/>
                  <a:pt x="3151670" y="220223"/>
                  <a:pt x="3148927" y="220490"/>
                </a:cubicBezTo>
                <a:cubicBezTo>
                  <a:pt x="3146184" y="220756"/>
                  <a:pt x="3143060" y="220908"/>
                  <a:pt x="3139554" y="220946"/>
                </a:cubicBezTo>
                <a:cubicBezTo>
                  <a:pt x="3133206" y="221101"/>
                  <a:pt x="3126954" y="220522"/>
                  <a:pt x="3120798" y="219210"/>
                </a:cubicBezTo>
                <a:cubicBezTo>
                  <a:pt x="3114642" y="217898"/>
                  <a:pt x="3109518" y="214929"/>
                  <a:pt x="3105426" y="210302"/>
                </a:cubicBezTo>
                <a:cubicBezTo>
                  <a:pt x="3101334" y="205675"/>
                  <a:pt x="3099210" y="198466"/>
                  <a:pt x="3099054" y="188675"/>
                </a:cubicBezTo>
                <a:cubicBezTo>
                  <a:pt x="3099054" y="186527"/>
                  <a:pt x="3099206" y="184114"/>
                  <a:pt x="3099511" y="181433"/>
                </a:cubicBezTo>
                <a:cubicBezTo>
                  <a:pt x="3099815" y="178752"/>
                  <a:pt x="3100272" y="175881"/>
                  <a:pt x="3100881" y="172819"/>
                </a:cubicBezTo>
                <a:lnTo>
                  <a:pt x="3116411" y="93540"/>
                </a:lnTo>
                <a:lnTo>
                  <a:pt x="3092348" y="93540"/>
                </a:lnTo>
                <a:close/>
                <a:moveTo>
                  <a:pt x="1659865" y="64622"/>
                </a:moveTo>
                <a:lnTo>
                  <a:pt x="1722310" y="64622"/>
                </a:lnTo>
                <a:lnTo>
                  <a:pt x="1701889" y="169770"/>
                </a:lnTo>
                <a:cubicBezTo>
                  <a:pt x="1701571" y="171326"/>
                  <a:pt x="1701292" y="172940"/>
                  <a:pt x="1701050" y="174610"/>
                </a:cubicBezTo>
                <a:cubicBezTo>
                  <a:pt x="1700809" y="176281"/>
                  <a:pt x="1700682" y="177818"/>
                  <a:pt x="1700670" y="179222"/>
                </a:cubicBezTo>
                <a:cubicBezTo>
                  <a:pt x="1700720" y="183878"/>
                  <a:pt x="1701914" y="187144"/>
                  <a:pt x="1704251" y="189018"/>
                </a:cubicBezTo>
                <a:cubicBezTo>
                  <a:pt x="1706588" y="190892"/>
                  <a:pt x="1709763" y="191794"/>
                  <a:pt x="1713776" y="191724"/>
                </a:cubicBezTo>
                <a:cubicBezTo>
                  <a:pt x="1715656" y="191698"/>
                  <a:pt x="1717230" y="191597"/>
                  <a:pt x="1718500" y="191419"/>
                </a:cubicBezTo>
                <a:cubicBezTo>
                  <a:pt x="1719770" y="191241"/>
                  <a:pt x="1720431" y="191139"/>
                  <a:pt x="1720482" y="191114"/>
                </a:cubicBezTo>
                <a:lnTo>
                  <a:pt x="1714995" y="220033"/>
                </a:lnTo>
                <a:cubicBezTo>
                  <a:pt x="1714843" y="220071"/>
                  <a:pt x="1713395" y="220223"/>
                  <a:pt x="1710652" y="220490"/>
                </a:cubicBezTo>
                <a:cubicBezTo>
                  <a:pt x="1707909" y="220756"/>
                  <a:pt x="1704784" y="220908"/>
                  <a:pt x="1701279" y="220946"/>
                </a:cubicBezTo>
                <a:cubicBezTo>
                  <a:pt x="1694931" y="221101"/>
                  <a:pt x="1688680" y="220522"/>
                  <a:pt x="1682523" y="219210"/>
                </a:cubicBezTo>
                <a:cubicBezTo>
                  <a:pt x="1676367" y="217898"/>
                  <a:pt x="1671243" y="214929"/>
                  <a:pt x="1667151" y="210302"/>
                </a:cubicBezTo>
                <a:cubicBezTo>
                  <a:pt x="1663059" y="205675"/>
                  <a:pt x="1660935" y="198466"/>
                  <a:pt x="1660779" y="188675"/>
                </a:cubicBezTo>
                <a:cubicBezTo>
                  <a:pt x="1660779" y="186527"/>
                  <a:pt x="1660931" y="184114"/>
                  <a:pt x="1661236" y="181433"/>
                </a:cubicBezTo>
                <a:cubicBezTo>
                  <a:pt x="1661540" y="178752"/>
                  <a:pt x="1661997" y="175881"/>
                  <a:pt x="1662606" y="172819"/>
                </a:cubicBezTo>
                <a:lnTo>
                  <a:pt x="1678136" y="93540"/>
                </a:lnTo>
                <a:lnTo>
                  <a:pt x="1654074" y="93540"/>
                </a:lnTo>
                <a:close/>
                <a:moveTo>
                  <a:pt x="1364590" y="64622"/>
                </a:moveTo>
                <a:lnTo>
                  <a:pt x="1427036" y="64622"/>
                </a:lnTo>
                <a:lnTo>
                  <a:pt x="1406614" y="169770"/>
                </a:lnTo>
                <a:cubicBezTo>
                  <a:pt x="1406297" y="171326"/>
                  <a:pt x="1406017" y="172940"/>
                  <a:pt x="1405776" y="174610"/>
                </a:cubicBezTo>
                <a:cubicBezTo>
                  <a:pt x="1405535" y="176281"/>
                  <a:pt x="1405408" y="177818"/>
                  <a:pt x="1405395" y="179222"/>
                </a:cubicBezTo>
                <a:cubicBezTo>
                  <a:pt x="1405446" y="183878"/>
                  <a:pt x="1406640" y="187144"/>
                  <a:pt x="1408976" y="189018"/>
                </a:cubicBezTo>
                <a:cubicBezTo>
                  <a:pt x="1411313" y="190892"/>
                  <a:pt x="1414488" y="191794"/>
                  <a:pt x="1418501" y="191724"/>
                </a:cubicBezTo>
                <a:cubicBezTo>
                  <a:pt x="1420381" y="191698"/>
                  <a:pt x="1421956" y="191597"/>
                  <a:pt x="1423226" y="191419"/>
                </a:cubicBezTo>
                <a:cubicBezTo>
                  <a:pt x="1424496" y="191241"/>
                  <a:pt x="1425156" y="191139"/>
                  <a:pt x="1425207" y="191114"/>
                </a:cubicBezTo>
                <a:lnTo>
                  <a:pt x="1419720" y="220033"/>
                </a:lnTo>
                <a:cubicBezTo>
                  <a:pt x="1419568" y="220071"/>
                  <a:pt x="1418120" y="220223"/>
                  <a:pt x="1415377" y="220490"/>
                </a:cubicBezTo>
                <a:cubicBezTo>
                  <a:pt x="1412634" y="220756"/>
                  <a:pt x="1409510" y="220908"/>
                  <a:pt x="1406004" y="220946"/>
                </a:cubicBezTo>
                <a:cubicBezTo>
                  <a:pt x="1399657" y="221101"/>
                  <a:pt x="1393404" y="220522"/>
                  <a:pt x="1387249" y="219210"/>
                </a:cubicBezTo>
                <a:cubicBezTo>
                  <a:pt x="1381092" y="217898"/>
                  <a:pt x="1375968" y="214929"/>
                  <a:pt x="1371876" y="210302"/>
                </a:cubicBezTo>
                <a:cubicBezTo>
                  <a:pt x="1367784" y="205675"/>
                  <a:pt x="1365660" y="198466"/>
                  <a:pt x="1365504" y="188675"/>
                </a:cubicBezTo>
                <a:cubicBezTo>
                  <a:pt x="1365504" y="186527"/>
                  <a:pt x="1365656" y="184114"/>
                  <a:pt x="1365961" y="181433"/>
                </a:cubicBezTo>
                <a:cubicBezTo>
                  <a:pt x="1366265" y="178752"/>
                  <a:pt x="1366722" y="175881"/>
                  <a:pt x="1367331" y="172819"/>
                </a:cubicBezTo>
                <a:lnTo>
                  <a:pt x="1382861" y="93540"/>
                </a:lnTo>
                <a:lnTo>
                  <a:pt x="1358799" y="93540"/>
                </a:lnTo>
                <a:close/>
                <a:moveTo>
                  <a:pt x="2836357" y="62489"/>
                </a:moveTo>
                <a:cubicBezTo>
                  <a:pt x="2838528" y="62514"/>
                  <a:pt x="2840433" y="62615"/>
                  <a:pt x="2842071" y="62793"/>
                </a:cubicBezTo>
                <a:cubicBezTo>
                  <a:pt x="2843708" y="62971"/>
                  <a:pt x="2844851" y="63072"/>
                  <a:pt x="2845498" y="63098"/>
                </a:cubicBezTo>
                <a:lnTo>
                  <a:pt x="2837881" y="101160"/>
                </a:lnTo>
                <a:cubicBezTo>
                  <a:pt x="2837405" y="101135"/>
                  <a:pt x="2836376" y="101033"/>
                  <a:pt x="2834796" y="100855"/>
                </a:cubicBezTo>
                <a:cubicBezTo>
                  <a:pt x="2833215" y="100677"/>
                  <a:pt x="2831196" y="100576"/>
                  <a:pt x="2828740" y="100550"/>
                </a:cubicBezTo>
                <a:cubicBezTo>
                  <a:pt x="2820864" y="100626"/>
                  <a:pt x="2812950" y="103252"/>
                  <a:pt x="2804995" y="108430"/>
                </a:cubicBezTo>
                <a:cubicBezTo>
                  <a:pt x="2797041" y="113608"/>
                  <a:pt x="2789984" y="120885"/>
                  <a:pt x="2783824" y="130263"/>
                </a:cubicBezTo>
                <a:cubicBezTo>
                  <a:pt x="2777664" y="139640"/>
                  <a:pt x="2773338" y="150666"/>
                  <a:pt x="2770845" y="163339"/>
                </a:cubicBezTo>
                <a:lnTo>
                  <a:pt x="2760180" y="220032"/>
                </a:lnTo>
                <a:lnTo>
                  <a:pt x="2721483" y="220032"/>
                </a:lnTo>
                <a:lnTo>
                  <a:pt x="2744640" y="100246"/>
                </a:lnTo>
                <a:cubicBezTo>
                  <a:pt x="2745002" y="98499"/>
                  <a:pt x="2744812" y="96963"/>
                  <a:pt x="2744069" y="95636"/>
                </a:cubicBezTo>
                <a:cubicBezTo>
                  <a:pt x="2743327" y="94308"/>
                  <a:pt x="2741689" y="93610"/>
                  <a:pt x="2739156" y="93540"/>
                </a:cubicBezTo>
                <a:lnTo>
                  <a:pt x="2721788" y="93540"/>
                </a:lnTo>
                <a:lnTo>
                  <a:pt x="2727577" y="64622"/>
                </a:lnTo>
                <a:lnTo>
                  <a:pt x="2768103" y="64622"/>
                </a:lnTo>
                <a:cubicBezTo>
                  <a:pt x="2774172" y="64603"/>
                  <a:pt x="2778641" y="65707"/>
                  <a:pt x="2781510" y="67932"/>
                </a:cubicBezTo>
                <a:cubicBezTo>
                  <a:pt x="2784380" y="70158"/>
                  <a:pt x="2785802" y="73621"/>
                  <a:pt x="2785776" y="78320"/>
                </a:cubicBezTo>
                <a:cubicBezTo>
                  <a:pt x="2785713" y="80781"/>
                  <a:pt x="2785154" y="84536"/>
                  <a:pt x="2784100" y="89586"/>
                </a:cubicBezTo>
                <a:cubicBezTo>
                  <a:pt x="2783046" y="94635"/>
                  <a:pt x="2781878" y="99001"/>
                  <a:pt x="2780596" y="102684"/>
                </a:cubicBezTo>
                <a:lnTo>
                  <a:pt x="2781206" y="102684"/>
                </a:lnTo>
                <a:cubicBezTo>
                  <a:pt x="2786550" y="91683"/>
                  <a:pt x="2794066" y="82319"/>
                  <a:pt x="2803754" y="74593"/>
                </a:cubicBezTo>
                <a:cubicBezTo>
                  <a:pt x="2813441" y="66866"/>
                  <a:pt x="2824309" y="62831"/>
                  <a:pt x="2836357" y="62489"/>
                </a:cubicBezTo>
                <a:close/>
                <a:moveTo>
                  <a:pt x="4073347" y="60965"/>
                </a:moveTo>
                <a:cubicBezTo>
                  <a:pt x="4086620" y="60983"/>
                  <a:pt x="4097152" y="64523"/>
                  <a:pt x="4104943" y="71584"/>
                </a:cubicBezTo>
                <a:cubicBezTo>
                  <a:pt x="4112734" y="78645"/>
                  <a:pt x="4116718" y="89113"/>
                  <a:pt x="4116896" y="102989"/>
                </a:cubicBezTo>
                <a:cubicBezTo>
                  <a:pt x="4116741" y="109743"/>
                  <a:pt x="4115662" y="118248"/>
                  <a:pt x="4113658" y="128503"/>
                </a:cubicBezTo>
                <a:cubicBezTo>
                  <a:pt x="4111654" y="138758"/>
                  <a:pt x="4109650" y="148642"/>
                  <a:pt x="4107644" y="158156"/>
                </a:cubicBezTo>
                <a:cubicBezTo>
                  <a:pt x="4105638" y="167670"/>
                  <a:pt x="4104556" y="174692"/>
                  <a:pt x="4104398" y="179222"/>
                </a:cubicBezTo>
                <a:cubicBezTo>
                  <a:pt x="4104450" y="184012"/>
                  <a:pt x="4105643" y="187315"/>
                  <a:pt x="4107980" y="189132"/>
                </a:cubicBezTo>
                <a:cubicBezTo>
                  <a:pt x="4110317" y="190949"/>
                  <a:pt x="4113492" y="191813"/>
                  <a:pt x="4117505" y="191724"/>
                </a:cubicBezTo>
                <a:cubicBezTo>
                  <a:pt x="4119385" y="191698"/>
                  <a:pt x="4120960" y="191597"/>
                  <a:pt x="4122230" y="191419"/>
                </a:cubicBezTo>
                <a:cubicBezTo>
                  <a:pt x="4123500" y="191241"/>
                  <a:pt x="4124160" y="191139"/>
                  <a:pt x="4124210" y="191114"/>
                </a:cubicBezTo>
                <a:lnTo>
                  <a:pt x="4118724" y="220033"/>
                </a:lnTo>
                <a:cubicBezTo>
                  <a:pt x="4118686" y="220071"/>
                  <a:pt x="4117314" y="220223"/>
                  <a:pt x="4114610" y="220490"/>
                </a:cubicBezTo>
                <a:cubicBezTo>
                  <a:pt x="4111904" y="220756"/>
                  <a:pt x="4108095" y="220908"/>
                  <a:pt x="4103180" y="220946"/>
                </a:cubicBezTo>
                <a:cubicBezTo>
                  <a:pt x="4097626" y="221093"/>
                  <a:pt x="4091920" y="220495"/>
                  <a:pt x="4086060" y="219154"/>
                </a:cubicBezTo>
                <a:cubicBezTo>
                  <a:pt x="4080202" y="217812"/>
                  <a:pt x="4075240" y="214846"/>
                  <a:pt x="4071174" y="210257"/>
                </a:cubicBezTo>
                <a:cubicBezTo>
                  <a:pt x="4067108" y="205668"/>
                  <a:pt x="4064988" y="198575"/>
                  <a:pt x="4064812" y="188979"/>
                </a:cubicBezTo>
                <a:cubicBezTo>
                  <a:pt x="4064959" y="183231"/>
                  <a:pt x="4065986" y="175450"/>
                  <a:pt x="4067892" y="165636"/>
                </a:cubicBezTo>
                <a:cubicBezTo>
                  <a:pt x="4069798" y="155822"/>
                  <a:pt x="4071705" y="146143"/>
                  <a:pt x="4073613" y="136599"/>
                </a:cubicBezTo>
                <a:cubicBezTo>
                  <a:pt x="4075520" y="127055"/>
                  <a:pt x="4076550" y="119814"/>
                  <a:pt x="4076700" y="114876"/>
                </a:cubicBezTo>
                <a:cubicBezTo>
                  <a:pt x="4076751" y="109034"/>
                  <a:pt x="4075201" y="104487"/>
                  <a:pt x="4072052" y="101236"/>
                </a:cubicBezTo>
                <a:cubicBezTo>
                  <a:pt x="4068902" y="97985"/>
                  <a:pt x="4063848" y="96334"/>
                  <a:pt x="4056888" y="96283"/>
                </a:cubicBezTo>
                <a:cubicBezTo>
                  <a:pt x="4043223" y="96747"/>
                  <a:pt x="4031462" y="102297"/>
                  <a:pt x="4021608" y="112933"/>
                </a:cubicBezTo>
                <a:cubicBezTo>
                  <a:pt x="4011752" y="123569"/>
                  <a:pt x="4005326" y="136510"/>
                  <a:pt x="4002328" y="151757"/>
                </a:cubicBezTo>
                <a:lnTo>
                  <a:pt x="3988918" y="220032"/>
                </a:lnTo>
                <a:lnTo>
                  <a:pt x="3950208" y="220032"/>
                </a:lnTo>
                <a:lnTo>
                  <a:pt x="3973678" y="100246"/>
                </a:lnTo>
                <a:cubicBezTo>
                  <a:pt x="3974001" y="98233"/>
                  <a:pt x="3973734" y="96620"/>
                  <a:pt x="3972878" y="95407"/>
                </a:cubicBezTo>
                <a:cubicBezTo>
                  <a:pt x="3972020" y="94194"/>
                  <a:pt x="3970458" y="93572"/>
                  <a:pt x="3968191" y="93540"/>
                </a:cubicBezTo>
                <a:lnTo>
                  <a:pt x="3950818" y="93540"/>
                </a:lnTo>
                <a:lnTo>
                  <a:pt x="3956304" y="64622"/>
                </a:lnTo>
                <a:lnTo>
                  <a:pt x="3997147" y="64622"/>
                </a:lnTo>
                <a:cubicBezTo>
                  <a:pt x="4003205" y="64641"/>
                  <a:pt x="4007624" y="65821"/>
                  <a:pt x="4010406" y="68161"/>
                </a:cubicBezTo>
                <a:cubicBezTo>
                  <a:pt x="4013187" y="70501"/>
                  <a:pt x="4014559" y="73887"/>
                  <a:pt x="4014520" y="78320"/>
                </a:cubicBezTo>
                <a:cubicBezTo>
                  <a:pt x="4014502" y="80203"/>
                  <a:pt x="4014158" y="82905"/>
                  <a:pt x="4013492" y="86425"/>
                </a:cubicBezTo>
                <a:cubicBezTo>
                  <a:pt x="4012826" y="89945"/>
                  <a:pt x="4011949" y="93028"/>
                  <a:pt x="4010863" y="95674"/>
                </a:cubicBezTo>
                <a:lnTo>
                  <a:pt x="4011473" y="95674"/>
                </a:lnTo>
                <a:cubicBezTo>
                  <a:pt x="4012400" y="93425"/>
                  <a:pt x="4015354" y="89568"/>
                  <a:pt x="4020334" y="84104"/>
                </a:cubicBezTo>
                <a:cubicBezTo>
                  <a:pt x="4025315" y="78641"/>
                  <a:pt x="4032242" y="73499"/>
                  <a:pt x="4041117" y="68678"/>
                </a:cubicBezTo>
                <a:cubicBezTo>
                  <a:pt x="4049992" y="63857"/>
                  <a:pt x="4060736" y="61286"/>
                  <a:pt x="4073347" y="60965"/>
                </a:cubicBezTo>
                <a:close/>
                <a:moveTo>
                  <a:pt x="3860737" y="60965"/>
                </a:moveTo>
                <a:cubicBezTo>
                  <a:pt x="3881447" y="61261"/>
                  <a:pt x="3896936" y="66756"/>
                  <a:pt x="3907204" y="77449"/>
                </a:cubicBezTo>
                <a:cubicBezTo>
                  <a:pt x="3917472" y="88143"/>
                  <a:pt x="3922599" y="102255"/>
                  <a:pt x="3922586" y="119785"/>
                </a:cubicBezTo>
                <a:cubicBezTo>
                  <a:pt x="3922370" y="126816"/>
                  <a:pt x="3921507" y="133160"/>
                  <a:pt x="3919997" y="138816"/>
                </a:cubicBezTo>
                <a:cubicBezTo>
                  <a:pt x="3918487" y="144472"/>
                  <a:pt x="3917624" y="147465"/>
                  <a:pt x="3917409" y="147794"/>
                </a:cubicBezTo>
                <a:lnTo>
                  <a:pt x="3810420" y="147794"/>
                </a:lnTo>
                <a:cubicBezTo>
                  <a:pt x="3810382" y="147858"/>
                  <a:pt x="3810228" y="148646"/>
                  <a:pt x="3809962" y="150159"/>
                </a:cubicBezTo>
                <a:cubicBezTo>
                  <a:pt x="3809695" y="151671"/>
                  <a:pt x="3809542" y="153527"/>
                  <a:pt x="3809504" y="155726"/>
                </a:cubicBezTo>
                <a:cubicBezTo>
                  <a:pt x="3809587" y="166143"/>
                  <a:pt x="3813006" y="174596"/>
                  <a:pt x="3819758" y="181085"/>
                </a:cubicBezTo>
                <a:cubicBezTo>
                  <a:pt x="3826512" y="187574"/>
                  <a:pt x="3836106" y="190917"/>
                  <a:pt x="3848538" y="191114"/>
                </a:cubicBezTo>
                <a:cubicBezTo>
                  <a:pt x="3857006" y="190903"/>
                  <a:pt x="3864872" y="189427"/>
                  <a:pt x="3872140" y="186685"/>
                </a:cubicBezTo>
                <a:cubicBezTo>
                  <a:pt x="3879406" y="183943"/>
                  <a:pt x="3885284" y="181201"/>
                  <a:pt x="3889773" y="178459"/>
                </a:cubicBezTo>
                <a:cubicBezTo>
                  <a:pt x="3894262" y="175718"/>
                  <a:pt x="3896572" y="174241"/>
                  <a:pt x="3896704" y="174030"/>
                </a:cubicBezTo>
                <a:lnTo>
                  <a:pt x="3907056" y="203292"/>
                </a:lnTo>
                <a:cubicBezTo>
                  <a:pt x="3906936" y="203544"/>
                  <a:pt x="3904198" y="205307"/>
                  <a:pt x="3898842" y="208580"/>
                </a:cubicBezTo>
                <a:cubicBezTo>
                  <a:pt x="3893486" y="211854"/>
                  <a:pt x="3886234" y="215128"/>
                  <a:pt x="3877082" y="218401"/>
                </a:cubicBezTo>
                <a:cubicBezTo>
                  <a:pt x="3867932" y="221675"/>
                  <a:pt x="3857604" y="223438"/>
                  <a:pt x="3846099" y="223690"/>
                </a:cubicBezTo>
                <a:cubicBezTo>
                  <a:pt x="3821744" y="223253"/>
                  <a:pt x="3803091" y="216819"/>
                  <a:pt x="3790137" y="204387"/>
                </a:cubicBezTo>
                <a:cubicBezTo>
                  <a:pt x="3777184" y="191954"/>
                  <a:pt x="3770648" y="176141"/>
                  <a:pt x="3770528" y="156946"/>
                </a:cubicBezTo>
                <a:cubicBezTo>
                  <a:pt x="3770682" y="139163"/>
                  <a:pt x="3774638" y="123058"/>
                  <a:pt x="3782396" y="108630"/>
                </a:cubicBezTo>
                <a:cubicBezTo>
                  <a:pt x="3790153" y="94201"/>
                  <a:pt x="3800791" y="82702"/>
                  <a:pt x="3814308" y="74132"/>
                </a:cubicBezTo>
                <a:cubicBezTo>
                  <a:pt x="3827826" y="65562"/>
                  <a:pt x="3843303" y="61173"/>
                  <a:pt x="3860737" y="60965"/>
                </a:cubicBezTo>
                <a:close/>
                <a:moveTo>
                  <a:pt x="3690899" y="60965"/>
                </a:moveTo>
                <a:cubicBezTo>
                  <a:pt x="3709610" y="61198"/>
                  <a:pt x="3724054" y="67124"/>
                  <a:pt x="3734232" y="78743"/>
                </a:cubicBezTo>
                <a:cubicBezTo>
                  <a:pt x="3744409" y="90362"/>
                  <a:pt x="3749561" y="106271"/>
                  <a:pt x="3749688" y="126471"/>
                </a:cubicBezTo>
                <a:cubicBezTo>
                  <a:pt x="3749432" y="145814"/>
                  <a:pt x="3745274" y="162753"/>
                  <a:pt x="3737212" y="177289"/>
                </a:cubicBezTo>
                <a:cubicBezTo>
                  <a:pt x="3729150" y="191825"/>
                  <a:pt x="3718718" y="203159"/>
                  <a:pt x="3705915" y="211291"/>
                </a:cubicBezTo>
                <a:cubicBezTo>
                  <a:pt x="3693112" y="219424"/>
                  <a:pt x="3679471" y="223557"/>
                  <a:pt x="3664991" y="223690"/>
                </a:cubicBezTo>
                <a:cubicBezTo>
                  <a:pt x="3655568" y="223709"/>
                  <a:pt x="3646983" y="221844"/>
                  <a:pt x="3639236" y="218096"/>
                </a:cubicBezTo>
                <a:cubicBezTo>
                  <a:pt x="3631489" y="214347"/>
                  <a:pt x="3625342" y="208601"/>
                  <a:pt x="3620795" y="200856"/>
                </a:cubicBezTo>
                <a:lnTo>
                  <a:pt x="3620186" y="200856"/>
                </a:lnTo>
                <a:cubicBezTo>
                  <a:pt x="3620205" y="200945"/>
                  <a:pt x="3620090" y="202290"/>
                  <a:pt x="3619843" y="204890"/>
                </a:cubicBezTo>
                <a:cubicBezTo>
                  <a:pt x="3619595" y="207491"/>
                  <a:pt x="3619100" y="210814"/>
                  <a:pt x="3618357" y="214861"/>
                </a:cubicBezTo>
                <a:lnTo>
                  <a:pt x="3605556" y="280992"/>
                </a:lnTo>
                <a:lnTo>
                  <a:pt x="3566846" y="280992"/>
                </a:lnTo>
                <a:lnTo>
                  <a:pt x="3601898" y="100248"/>
                </a:lnTo>
                <a:cubicBezTo>
                  <a:pt x="3602234" y="98234"/>
                  <a:pt x="3602018" y="96621"/>
                  <a:pt x="3601250" y="95407"/>
                </a:cubicBezTo>
                <a:cubicBezTo>
                  <a:pt x="3600482" y="94194"/>
                  <a:pt x="3598970" y="93572"/>
                  <a:pt x="3596716" y="93540"/>
                </a:cubicBezTo>
                <a:lnTo>
                  <a:pt x="3579342" y="93540"/>
                </a:lnTo>
                <a:lnTo>
                  <a:pt x="3584829" y="64622"/>
                </a:lnTo>
                <a:lnTo>
                  <a:pt x="3624758" y="64622"/>
                </a:lnTo>
                <a:cubicBezTo>
                  <a:pt x="3631190" y="64698"/>
                  <a:pt x="3635622" y="65840"/>
                  <a:pt x="3638054" y="68047"/>
                </a:cubicBezTo>
                <a:cubicBezTo>
                  <a:pt x="3640487" y="70253"/>
                  <a:pt x="3641642" y="73069"/>
                  <a:pt x="3641522" y="76494"/>
                </a:cubicBezTo>
                <a:cubicBezTo>
                  <a:pt x="3641464" y="78155"/>
                  <a:pt x="3641122" y="80159"/>
                  <a:pt x="3640493" y="82505"/>
                </a:cubicBezTo>
                <a:cubicBezTo>
                  <a:pt x="3639864" y="84852"/>
                  <a:pt x="3639293" y="86704"/>
                  <a:pt x="3638778" y="88061"/>
                </a:cubicBezTo>
                <a:lnTo>
                  <a:pt x="3639388" y="88061"/>
                </a:lnTo>
                <a:cubicBezTo>
                  <a:pt x="3645097" y="80005"/>
                  <a:pt x="3652348" y="73510"/>
                  <a:pt x="3661143" y="68576"/>
                </a:cubicBezTo>
                <a:cubicBezTo>
                  <a:pt x="3669938" y="63641"/>
                  <a:pt x="3679857" y="61104"/>
                  <a:pt x="3690899" y="60965"/>
                </a:cubicBezTo>
                <a:close/>
                <a:moveTo>
                  <a:pt x="3501005" y="60965"/>
                </a:moveTo>
                <a:cubicBezTo>
                  <a:pt x="3509968" y="60940"/>
                  <a:pt x="3518609" y="62139"/>
                  <a:pt x="3526930" y="64561"/>
                </a:cubicBezTo>
                <a:cubicBezTo>
                  <a:pt x="3535250" y="66984"/>
                  <a:pt x="3541861" y="70777"/>
                  <a:pt x="3546763" y="75940"/>
                </a:cubicBezTo>
                <a:cubicBezTo>
                  <a:pt x="3551665" y="81103"/>
                  <a:pt x="3553470" y="87783"/>
                  <a:pt x="3552177" y="95981"/>
                </a:cubicBezTo>
                <a:lnTo>
                  <a:pt x="3548824" y="113056"/>
                </a:lnTo>
                <a:lnTo>
                  <a:pt x="3515628" y="113056"/>
                </a:lnTo>
                <a:lnTo>
                  <a:pt x="3517151" y="103908"/>
                </a:lnTo>
                <a:cubicBezTo>
                  <a:pt x="3517626" y="98719"/>
                  <a:pt x="3515456" y="95301"/>
                  <a:pt x="3510640" y="93655"/>
                </a:cubicBezTo>
                <a:cubicBezTo>
                  <a:pt x="3505823" y="92010"/>
                  <a:pt x="3500984" y="91260"/>
                  <a:pt x="3496123" y="91406"/>
                </a:cubicBezTo>
                <a:cubicBezTo>
                  <a:pt x="3488330" y="91406"/>
                  <a:pt x="3481947" y="92779"/>
                  <a:pt x="3476976" y="95523"/>
                </a:cubicBezTo>
                <a:cubicBezTo>
                  <a:pt x="3472005" y="98267"/>
                  <a:pt x="3469437" y="102384"/>
                  <a:pt x="3469272" y="107872"/>
                </a:cubicBezTo>
                <a:cubicBezTo>
                  <a:pt x="3469653" y="114256"/>
                  <a:pt x="3473462" y="119060"/>
                  <a:pt x="3480702" y="122284"/>
                </a:cubicBezTo>
                <a:cubicBezTo>
                  <a:pt x="3487940" y="125509"/>
                  <a:pt x="3496322" y="128645"/>
                  <a:pt x="3505848" y="131694"/>
                </a:cubicBezTo>
                <a:cubicBezTo>
                  <a:pt x="3515372" y="134742"/>
                  <a:pt x="3523754" y="139193"/>
                  <a:pt x="3530994" y="145048"/>
                </a:cubicBezTo>
                <a:cubicBezTo>
                  <a:pt x="3538232" y="150902"/>
                  <a:pt x="3542043" y="159651"/>
                  <a:pt x="3542424" y="171294"/>
                </a:cubicBezTo>
                <a:cubicBezTo>
                  <a:pt x="3542051" y="187344"/>
                  <a:pt x="3535260" y="200038"/>
                  <a:pt x="3522052" y="209378"/>
                </a:cubicBezTo>
                <a:cubicBezTo>
                  <a:pt x="3508843" y="218717"/>
                  <a:pt x="3491453" y="223487"/>
                  <a:pt x="3469882" y="223690"/>
                </a:cubicBezTo>
                <a:cubicBezTo>
                  <a:pt x="3460709" y="223746"/>
                  <a:pt x="3451274" y="222483"/>
                  <a:pt x="3441579" y="219901"/>
                </a:cubicBezTo>
                <a:cubicBezTo>
                  <a:pt x="3431884" y="217318"/>
                  <a:pt x="3423982" y="213078"/>
                  <a:pt x="3417874" y="207179"/>
                </a:cubicBezTo>
                <a:cubicBezTo>
                  <a:pt x="3411765" y="201280"/>
                  <a:pt x="3409505" y="193384"/>
                  <a:pt x="3411093" y="183490"/>
                </a:cubicBezTo>
                <a:lnTo>
                  <a:pt x="3414141" y="168245"/>
                </a:lnTo>
                <a:lnTo>
                  <a:pt x="3447044" y="168245"/>
                </a:lnTo>
                <a:lnTo>
                  <a:pt x="3445521" y="176173"/>
                </a:lnTo>
                <a:cubicBezTo>
                  <a:pt x="3444718" y="181091"/>
                  <a:pt x="3445986" y="184806"/>
                  <a:pt x="3449322" y="187319"/>
                </a:cubicBezTo>
                <a:cubicBezTo>
                  <a:pt x="3452659" y="189831"/>
                  <a:pt x="3456791" y="191514"/>
                  <a:pt x="3461719" y="192367"/>
                </a:cubicBezTo>
                <a:cubicBezTo>
                  <a:pt x="3466647" y="193219"/>
                  <a:pt x="3471097" y="193615"/>
                  <a:pt x="3475069" y="193553"/>
                </a:cubicBezTo>
                <a:cubicBezTo>
                  <a:pt x="3484166" y="193470"/>
                  <a:pt x="3491298" y="191806"/>
                  <a:pt x="3496466" y="188560"/>
                </a:cubicBezTo>
                <a:cubicBezTo>
                  <a:pt x="3501634" y="185314"/>
                  <a:pt x="3504266" y="180981"/>
                  <a:pt x="3504362" y="175563"/>
                </a:cubicBezTo>
                <a:cubicBezTo>
                  <a:pt x="3503982" y="169396"/>
                  <a:pt x="3500188" y="164654"/>
                  <a:pt x="3492980" y="161337"/>
                </a:cubicBezTo>
                <a:cubicBezTo>
                  <a:pt x="3485770" y="158019"/>
                  <a:pt x="3477424" y="154706"/>
                  <a:pt x="3467938" y="151399"/>
                </a:cubicBezTo>
                <a:cubicBezTo>
                  <a:pt x="3458453" y="148091"/>
                  <a:pt x="3450106" y="143368"/>
                  <a:pt x="3442897" y="137230"/>
                </a:cubicBezTo>
                <a:cubicBezTo>
                  <a:pt x="3435688" y="131092"/>
                  <a:pt x="3431894" y="122119"/>
                  <a:pt x="3431514" y="110312"/>
                </a:cubicBezTo>
                <a:cubicBezTo>
                  <a:pt x="3431728" y="99055"/>
                  <a:pt x="3435158" y="89780"/>
                  <a:pt x="3441802" y="82486"/>
                </a:cubicBezTo>
                <a:cubicBezTo>
                  <a:pt x="3448447" y="75192"/>
                  <a:pt x="3457023" y="69778"/>
                  <a:pt x="3467532" y="66242"/>
                </a:cubicBezTo>
                <a:cubicBezTo>
                  <a:pt x="3478041" y="62707"/>
                  <a:pt x="3489198" y="60947"/>
                  <a:pt x="3501005" y="60965"/>
                </a:cubicBezTo>
                <a:close/>
                <a:moveTo>
                  <a:pt x="3272405" y="60965"/>
                </a:moveTo>
                <a:cubicBezTo>
                  <a:pt x="3281368" y="60940"/>
                  <a:pt x="3290009" y="62139"/>
                  <a:pt x="3298330" y="64561"/>
                </a:cubicBezTo>
                <a:cubicBezTo>
                  <a:pt x="3306650" y="66984"/>
                  <a:pt x="3313261" y="70777"/>
                  <a:pt x="3318163" y="75940"/>
                </a:cubicBezTo>
                <a:cubicBezTo>
                  <a:pt x="3323065" y="81103"/>
                  <a:pt x="3324870" y="87783"/>
                  <a:pt x="3323577" y="95981"/>
                </a:cubicBezTo>
                <a:lnTo>
                  <a:pt x="3320224" y="113056"/>
                </a:lnTo>
                <a:lnTo>
                  <a:pt x="3287028" y="113056"/>
                </a:lnTo>
                <a:lnTo>
                  <a:pt x="3288551" y="103908"/>
                </a:lnTo>
                <a:cubicBezTo>
                  <a:pt x="3289026" y="98719"/>
                  <a:pt x="3286856" y="95301"/>
                  <a:pt x="3282040" y="93655"/>
                </a:cubicBezTo>
                <a:cubicBezTo>
                  <a:pt x="3277223" y="92010"/>
                  <a:pt x="3272384" y="91260"/>
                  <a:pt x="3267523" y="91406"/>
                </a:cubicBezTo>
                <a:cubicBezTo>
                  <a:pt x="3259730" y="91406"/>
                  <a:pt x="3253347" y="92779"/>
                  <a:pt x="3248376" y="95523"/>
                </a:cubicBezTo>
                <a:cubicBezTo>
                  <a:pt x="3243405" y="98267"/>
                  <a:pt x="3240837" y="102384"/>
                  <a:pt x="3240672" y="107872"/>
                </a:cubicBezTo>
                <a:cubicBezTo>
                  <a:pt x="3241053" y="114256"/>
                  <a:pt x="3244862" y="119060"/>
                  <a:pt x="3252102" y="122284"/>
                </a:cubicBezTo>
                <a:cubicBezTo>
                  <a:pt x="3259340" y="125509"/>
                  <a:pt x="3267722" y="128645"/>
                  <a:pt x="3277248" y="131694"/>
                </a:cubicBezTo>
                <a:cubicBezTo>
                  <a:pt x="3286772" y="134742"/>
                  <a:pt x="3295154" y="139193"/>
                  <a:pt x="3302394" y="145048"/>
                </a:cubicBezTo>
                <a:cubicBezTo>
                  <a:pt x="3309632" y="150902"/>
                  <a:pt x="3313443" y="159651"/>
                  <a:pt x="3313824" y="171294"/>
                </a:cubicBezTo>
                <a:cubicBezTo>
                  <a:pt x="3313451" y="187344"/>
                  <a:pt x="3306660" y="200038"/>
                  <a:pt x="3293452" y="209378"/>
                </a:cubicBezTo>
                <a:cubicBezTo>
                  <a:pt x="3280243" y="218717"/>
                  <a:pt x="3262853" y="223487"/>
                  <a:pt x="3241282" y="223690"/>
                </a:cubicBezTo>
                <a:cubicBezTo>
                  <a:pt x="3232109" y="223746"/>
                  <a:pt x="3222674" y="222483"/>
                  <a:pt x="3212979" y="219901"/>
                </a:cubicBezTo>
                <a:cubicBezTo>
                  <a:pt x="3203284" y="217318"/>
                  <a:pt x="3195382" y="213078"/>
                  <a:pt x="3189274" y="207179"/>
                </a:cubicBezTo>
                <a:cubicBezTo>
                  <a:pt x="3183165" y="201280"/>
                  <a:pt x="3180905" y="193384"/>
                  <a:pt x="3182493" y="183490"/>
                </a:cubicBezTo>
                <a:lnTo>
                  <a:pt x="3185541" y="168245"/>
                </a:lnTo>
                <a:lnTo>
                  <a:pt x="3218444" y="168245"/>
                </a:lnTo>
                <a:lnTo>
                  <a:pt x="3216921" y="176173"/>
                </a:lnTo>
                <a:cubicBezTo>
                  <a:pt x="3216118" y="181091"/>
                  <a:pt x="3217386" y="184806"/>
                  <a:pt x="3220722" y="187319"/>
                </a:cubicBezTo>
                <a:cubicBezTo>
                  <a:pt x="3224059" y="189831"/>
                  <a:pt x="3228191" y="191514"/>
                  <a:pt x="3233119" y="192367"/>
                </a:cubicBezTo>
                <a:cubicBezTo>
                  <a:pt x="3238047" y="193219"/>
                  <a:pt x="3242497" y="193615"/>
                  <a:pt x="3246469" y="193553"/>
                </a:cubicBezTo>
                <a:cubicBezTo>
                  <a:pt x="3255566" y="193470"/>
                  <a:pt x="3262698" y="191806"/>
                  <a:pt x="3267866" y="188560"/>
                </a:cubicBezTo>
                <a:cubicBezTo>
                  <a:pt x="3273034" y="185314"/>
                  <a:pt x="3275666" y="180981"/>
                  <a:pt x="3275762" y="175563"/>
                </a:cubicBezTo>
                <a:cubicBezTo>
                  <a:pt x="3275382" y="169396"/>
                  <a:pt x="3271588" y="164654"/>
                  <a:pt x="3264380" y="161337"/>
                </a:cubicBezTo>
                <a:cubicBezTo>
                  <a:pt x="3257170" y="158019"/>
                  <a:pt x="3248824" y="154706"/>
                  <a:pt x="3239338" y="151399"/>
                </a:cubicBezTo>
                <a:cubicBezTo>
                  <a:pt x="3229853" y="148091"/>
                  <a:pt x="3221506" y="143368"/>
                  <a:pt x="3214297" y="137230"/>
                </a:cubicBezTo>
                <a:cubicBezTo>
                  <a:pt x="3207088" y="131092"/>
                  <a:pt x="3203294" y="122119"/>
                  <a:pt x="3202914" y="110312"/>
                </a:cubicBezTo>
                <a:cubicBezTo>
                  <a:pt x="3203128" y="99055"/>
                  <a:pt x="3206558" y="89780"/>
                  <a:pt x="3213202" y="82486"/>
                </a:cubicBezTo>
                <a:cubicBezTo>
                  <a:pt x="3219847" y="75192"/>
                  <a:pt x="3228423" y="69778"/>
                  <a:pt x="3238932" y="66242"/>
                </a:cubicBezTo>
                <a:cubicBezTo>
                  <a:pt x="3249441" y="62707"/>
                  <a:pt x="3260598" y="60947"/>
                  <a:pt x="3272405" y="60965"/>
                </a:cubicBezTo>
                <a:close/>
                <a:moveTo>
                  <a:pt x="2936812" y="60965"/>
                </a:moveTo>
                <a:cubicBezTo>
                  <a:pt x="2957522" y="61261"/>
                  <a:pt x="2973011" y="66756"/>
                  <a:pt x="2983278" y="77449"/>
                </a:cubicBezTo>
                <a:cubicBezTo>
                  <a:pt x="2993546" y="88143"/>
                  <a:pt x="2998674" y="102255"/>
                  <a:pt x="2998660" y="119785"/>
                </a:cubicBezTo>
                <a:cubicBezTo>
                  <a:pt x="2998444" y="126816"/>
                  <a:pt x="2997582" y="133160"/>
                  <a:pt x="2996072" y="138816"/>
                </a:cubicBezTo>
                <a:cubicBezTo>
                  <a:pt x="2994562" y="144472"/>
                  <a:pt x="2993700" y="147465"/>
                  <a:pt x="2993484" y="147794"/>
                </a:cubicBezTo>
                <a:lnTo>
                  <a:pt x="2886495" y="147794"/>
                </a:lnTo>
                <a:cubicBezTo>
                  <a:pt x="2886456" y="147858"/>
                  <a:pt x="2886304" y="148646"/>
                  <a:pt x="2886037" y="150159"/>
                </a:cubicBezTo>
                <a:cubicBezTo>
                  <a:pt x="2885770" y="151671"/>
                  <a:pt x="2885618" y="153527"/>
                  <a:pt x="2885580" y="155726"/>
                </a:cubicBezTo>
                <a:cubicBezTo>
                  <a:pt x="2885662" y="166143"/>
                  <a:pt x="2889080" y="174596"/>
                  <a:pt x="2895834" y="181085"/>
                </a:cubicBezTo>
                <a:cubicBezTo>
                  <a:pt x="2902587" y="187574"/>
                  <a:pt x="2912180" y="190917"/>
                  <a:pt x="2924614" y="191114"/>
                </a:cubicBezTo>
                <a:cubicBezTo>
                  <a:pt x="2933080" y="190903"/>
                  <a:pt x="2940948" y="189427"/>
                  <a:pt x="2948214" y="186685"/>
                </a:cubicBezTo>
                <a:cubicBezTo>
                  <a:pt x="2955482" y="183943"/>
                  <a:pt x="2961360" y="181201"/>
                  <a:pt x="2965848" y="178459"/>
                </a:cubicBezTo>
                <a:cubicBezTo>
                  <a:pt x="2970337" y="175718"/>
                  <a:pt x="2972647" y="174241"/>
                  <a:pt x="2972778" y="174030"/>
                </a:cubicBezTo>
                <a:lnTo>
                  <a:pt x="2983131" y="203292"/>
                </a:lnTo>
                <a:cubicBezTo>
                  <a:pt x="2983011" y="203544"/>
                  <a:pt x="2980273" y="205307"/>
                  <a:pt x="2974917" y="208580"/>
                </a:cubicBezTo>
                <a:cubicBezTo>
                  <a:pt x="2969562" y="211854"/>
                  <a:pt x="2962308" y="215128"/>
                  <a:pt x="2953158" y="218401"/>
                </a:cubicBezTo>
                <a:cubicBezTo>
                  <a:pt x="2944007" y="221675"/>
                  <a:pt x="2933679" y="223438"/>
                  <a:pt x="2922174" y="223690"/>
                </a:cubicBezTo>
                <a:cubicBezTo>
                  <a:pt x="2897820" y="223253"/>
                  <a:pt x="2879166" y="216819"/>
                  <a:pt x="2866212" y="204387"/>
                </a:cubicBezTo>
                <a:cubicBezTo>
                  <a:pt x="2853259" y="191954"/>
                  <a:pt x="2846723" y="176141"/>
                  <a:pt x="2846603" y="156946"/>
                </a:cubicBezTo>
                <a:cubicBezTo>
                  <a:pt x="2846757" y="139163"/>
                  <a:pt x="2850713" y="123058"/>
                  <a:pt x="2858470" y="108630"/>
                </a:cubicBezTo>
                <a:cubicBezTo>
                  <a:pt x="2866228" y="94201"/>
                  <a:pt x="2876866" y="82702"/>
                  <a:pt x="2890384" y="74132"/>
                </a:cubicBezTo>
                <a:cubicBezTo>
                  <a:pt x="2903902" y="65562"/>
                  <a:pt x="2919378" y="61173"/>
                  <a:pt x="2936812" y="60965"/>
                </a:cubicBezTo>
                <a:close/>
                <a:moveTo>
                  <a:pt x="2621190" y="60965"/>
                </a:moveTo>
                <a:cubicBezTo>
                  <a:pt x="2643067" y="61268"/>
                  <a:pt x="2660729" y="67587"/>
                  <a:pt x="2674177" y="79923"/>
                </a:cubicBezTo>
                <a:cubicBezTo>
                  <a:pt x="2687624" y="92259"/>
                  <a:pt x="2694541" y="108791"/>
                  <a:pt x="2694927" y="129520"/>
                </a:cubicBezTo>
                <a:cubicBezTo>
                  <a:pt x="2694646" y="147866"/>
                  <a:pt x="2689862" y="164090"/>
                  <a:pt x="2680576" y="178193"/>
                </a:cubicBezTo>
                <a:cubicBezTo>
                  <a:pt x="2671290" y="192296"/>
                  <a:pt x="2659192" y="203366"/>
                  <a:pt x="2644282" y="211404"/>
                </a:cubicBezTo>
                <a:cubicBezTo>
                  <a:pt x="2629372" y="219443"/>
                  <a:pt x="2613340" y="223538"/>
                  <a:pt x="2596186" y="223690"/>
                </a:cubicBezTo>
                <a:cubicBezTo>
                  <a:pt x="2574442" y="223412"/>
                  <a:pt x="2556818" y="217117"/>
                  <a:pt x="2543313" y="204807"/>
                </a:cubicBezTo>
                <a:cubicBezTo>
                  <a:pt x="2529808" y="192496"/>
                  <a:pt x="2522854" y="175837"/>
                  <a:pt x="2522448" y="154829"/>
                </a:cubicBezTo>
                <a:cubicBezTo>
                  <a:pt x="2522719" y="136679"/>
                  <a:pt x="2527458" y="120572"/>
                  <a:pt x="2536664" y="106506"/>
                </a:cubicBezTo>
                <a:cubicBezTo>
                  <a:pt x="2545871" y="92441"/>
                  <a:pt x="2557924" y="81374"/>
                  <a:pt x="2572822" y="73306"/>
                </a:cubicBezTo>
                <a:cubicBezTo>
                  <a:pt x="2587722" y="65238"/>
                  <a:pt x="2603844" y="61124"/>
                  <a:pt x="2621190" y="60965"/>
                </a:cubicBezTo>
                <a:close/>
                <a:moveTo>
                  <a:pt x="2345664" y="60965"/>
                </a:moveTo>
                <a:cubicBezTo>
                  <a:pt x="2356574" y="60990"/>
                  <a:pt x="2365311" y="63984"/>
                  <a:pt x="2371877" y="69946"/>
                </a:cubicBezTo>
                <a:cubicBezTo>
                  <a:pt x="2378443" y="75909"/>
                  <a:pt x="2382304" y="84688"/>
                  <a:pt x="2383460" y="96283"/>
                </a:cubicBezTo>
                <a:lnTo>
                  <a:pt x="2384069" y="96283"/>
                </a:lnTo>
                <a:cubicBezTo>
                  <a:pt x="2390114" y="86286"/>
                  <a:pt x="2398141" y="77964"/>
                  <a:pt x="2408148" y="71317"/>
                </a:cubicBezTo>
                <a:cubicBezTo>
                  <a:pt x="2418156" y="64669"/>
                  <a:pt x="2429535" y="61218"/>
                  <a:pt x="2442286" y="60965"/>
                </a:cubicBezTo>
                <a:cubicBezTo>
                  <a:pt x="2455121" y="60996"/>
                  <a:pt x="2465386" y="64587"/>
                  <a:pt x="2473082" y="71736"/>
                </a:cubicBezTo>
                <a:cubicBezTo>
                  <a:pt x="2480777" y="78886"/>
                  <a:pt x="2484723" y="89405"/>
                  <a:pt x="2484920" y="103294"/>
                </a:cubicBezTo>
                <a:cubicBezTo>
                  <a:pt x="2484766" y="109756"/>
                  <a:pt x="2483687" y="118099"/>
                  <a:pt x="2481683" y="128322"/>
                </a:cubicBezTo>
                <a:cubicBezTo>
                  <a:pt x="2479678" y="138545"/>
                  <a:pt x="2477674" y="148449"/>
                  <a:pt x="2475668" y="158032"/>
                </a:cubicBezTo>
                <a:cubicBezTo>
                  <a:pt x="2473663" y="167615"/>
                  <a:pt x="2472581" y="174679"/>
                  <a:pt x="2472423" y="179222"/>
                </a:cubicBezTo>
                <a:cubicBezTo>
                  <a:pt x="2472461" y="184012"/>
                  <a:pt x="2473604" y="187315"/>
                  <a:pt x="2475852" y="189132"/>
                </a:cubicBezTo>
                <a:cubicBezTo>
                  <a:pt x="2478100" y="190949"/>
                  <a:pt x="2481224" y="191813"/>
                  <a:pt x="2485225" y="191724"/>
                </a:cubicBezTo>
                <a:cubicBezTo>
                  <a:pt x="2487104" y="191698"/>
                  <a:pt x="2488679" y="191597"/>
                  <a:pt x="2489949" y="191419"/>
                </a:cubicBezTo>
                <a:cubicBezTo>
                  <a:pt x="2491219" y="191241"/>
                  <a:pt x="2491880" y="191139"/>
                  <a:pt x="2491930" y="191114"/>
                </a:cubicBezTo>
                <a:lnTo>
                  <a:pt x="2486444" y="220033"/>
                </a:lnTo>
                <a:cubicBezTo>
                  <a:pt x="2486400" y="220071"/>
                  <a:pt x="2485041" y="220223"/>
                  <a:pt x="2482367" y="220490"/>
                </a:cubicBezTo>
                <a:cubicBezTo>
                  <a:pt x="2479694" y="220756"/>
                  <a:pt x="2475973" y="220908"/>
                  <a:pt x="2471205" y="220946"/>
                </a:cubicBezTo>
                <a:cubicBezTo>
                  <a:pt x="2465551" y="221093"/>
                  <a:pt x="2459773" y="220495"/>
                  <a:pt x="2453870" y="219154"/>
                </a:cubicBezTo>
                <a:cubicBezTo>
                  <a:pt x="2447968" y="217812"/>
                  <a:pt x="2442980" y="214846"/>
                  <a:pt x="2438904" y="210257"/>
                </a:cubicBezTo>
                <a:cubicBezTo>
                  <a:pt x="2434830" y="205668"/>
                  <a:pt x="2432706" y="198575"/>
                  <a:pt x="2432532" y="188979"/>
                </a:cubicBezTo>
                <a:cubicBezTo>
                  <a:pt x="2432683" y="183404"/>
                  <a:pt x="2433736" y="175616"/>
                  <a:pt x="2435691" y="165614"/>
                </a:cubicBezTo>
                <a:cubicBezTo>
                  <a:pt x="2437646" y="155611"/>
                  <a:pt x="2439602" y="145744"/>
                  <a:pt x="2441558" y="136012"/>
                </a:cubicBezTo>
                <a:cubicBezTo>
                  <a:pt x="2443515" y="126280"/>
                  <a:pt x="2444570" y="119031"/>
                  <a:pt x="2444724" y="114266"/>
                </a:cubicBezTo>
                <a:cubicBezTo>
                  <a:pt x="2444858" y="108717"/>
                  <a:pt x="2443600" y="104348"/>
                  <a:pt x="2440953" y="101160"/>
                </a:cubicBezTo>
                <a:cubicBezTo>
                  <a:pt x="2438304" y="97972"/>
                  <a:pt x="2433466" y="96347"/>
                  <a:pt x="2426436" y="96283"/>
                </a:cubicBezTo>
                <a:cubicBezTo>
                  <a:pt x="2418068" y="96443"/>
                  <a:pt x="2410557" y="99137"/>
                  <a:pt x="2403904" y="104366"/>
                </a:cubicBezTo>
                <a:cubicBezTo>
                  <a:pt x="2397251" y="109595"/>
                  <a:pt x="2391682" y="116398"/>
                  <a:pt x="2387196" y="124776"/>
                </a:cubicBezTo>
                <a:cubicBezTo>
                  <a:pt x="2382710" y="133155"/>
                  <a:pt x="2379535" y="142148"/>
                  <a:pt x="2377668" y="151757"/>
                </a:cubicBezTo>
                <a:lnTo>
                  <a:pt x="2364562" y="220032"/>
                </a:lnTo>
                <a:lnTo>
                  <a:pt x="2325852" y="220032"/>
                </a:lnTo>
                <a:lnTo>
                  <a:pt x="2343836" y="127373"/>
                </a:lnTo>
                <a:cubicBezTo>
                  <a:pt x="2344312" y="124776"/>
                  <a:pt x="2344731" y="122274"/>
                  <a:pt x="2345093" y="119867"/>
                </a:cubicBezTo>
                <a:cubicBezTo>
                  <a:pt x="2345455" y="117460"/>
                  <a:pt x="2345646" y="115187"/>
                  <a:pt x="2345664" y="113047"/>
                </a:cubicBezTo>
                <a:cubicBezTo>
                  <a:pt x="2345785" y="108082"/>
                  <a:pt x="2344553" y="104068"/>
                  <a:pt x="2341968" y="101008"/>
                </a:cubicBezTo>
                <a:cubicBezTo>
                  <a:pt x="2339384" y="97947"/>
                  <a:pt x="2334724" y="96372"/>
                  <a:pt x="2327986" y="96283"/>
                </a:cubicBezTo>
                <a:cubicBezTo>
                  <a:pt x="2319118" y="96469"/>
                  <a:pt x="2311250" y="99348"/>
                  <a:pt x="2304381" y="104919"/>
                </a:cubicBezTo>
                <a:cubicBezTo>
                  <a:pt x="2297512" y="110490"/>
                  <a:pt x="2291811" y="117636"/>
                  <a:pt x="2287278" y="126357"/>
                </a:cubicBezTo>
                <a:cubicBezTo>
                  <a:pt x="2282746" y="135077"/>
                  <a:pt x="2279551" y="144255"/>
                  <a:pt x="2277694" y="153890"/>
                </a:cubicBezTo>
                <a:lnTo>
                  <a:pt x="2264892" y="220032"/>
                </a:lnTo>
                <a:lnTo>
                  <a:pt x="2226183" y="220032"/>
                </a:lnTo>
                <a:lnTo>
                  <a:pt x="2249652" y="99941"/>
                </a:lnTo>
                <a:cubicBezTo>
                  <a:pt x="2249976" y="97941"/>
                  <a:pt x="2249710" y="96378"/>
                  <a:pt x="2248852" y="95255"/>
                </a:cubicBezTo>
                <a:cubicBezTo>
                  <a:pt x="2247995" y="94131"/>
                  <a:pt x="2246433" y="93559"/>
                  <a:pt x="2244166" y="93540"/>
                </a:cubicBezTo>
                <a:lnTo>
                  <a:pt x="2226792" y="93540"/>
                </a:lnTo>
                <a:lnTo>
                  <a:pt x="2232279" y="64622"/>
                </a:lnTo>
                <a:lnTo>
                  <a:pt x="2273122" y="64622"/>
                </a:lnTo>
                <a:cubicBezTo>
                  <a:pt x="2279314" y="64667"/>
                  <a:pt x="2283771" y="65871"/>
                  <a:pt x="2286495" y="68237"/>
                </a:cubicBezTo>
                <a:cubicBezTo>
                  <a:pt x="2289219" y="70602"/>
                  <a:pt x="2290553" y="73862"/>
                  <a:pt x="2290496" y="78016"/>
                </a:cubicBezTo>
                <a:cubicBezTo>
                  <a:pt x="2290458" y="80045"/>
                  <a:pt x="2290076" y="82835"/>
                  <a:pt x="2289352" y="86387"/>
                </a:cubicBezTo>
                <a:cubicBezTo>
                  <a:pt x="2288629" y="89939"/>
                  <a:pt x="2287790" y="93034"/>
                  <a:pt x="2286838" y="95674"/>
                </a:cubicBezTo>
                <a:lnTo>
                  <a:pt x="2287448" y="95674"/>
                </a:lnTo>
                <a:cubicBezTo>
                  <a:pt x="2288957" y="92658"/>
                  <a:pt x="2292407" y="88440"/>
                  <a:pt x="2297800" y="83022"/>
                </a:cubicBezTo>
                <a:cubicBezTo>
                  <a:pt x="2303192" y="77603"/>
                  <a:pt x="2310006" y="72642"/>
                  <a:pt x="2318244" y="68137"/>
                </a:cubicBezTo>
                <a:cubicBezTo>
                  <a:pt x="2326481" y="63631"/>
                  <a:pt x="2335621" y="61241"/>
                  <a:pt x="2345664" y="60965"/>
                </a:cubicBezTo>
                <a:close/>
                <a:moveTo>
                  <a:pt x="2073097" y="60965"/>
                </a:moveTo>
                <a:cubicBezTo>
                  <a:pt x="2086370" y="60983"/>
                  <a:pt x="2096902" y="64523"/>
                  <a:pt x="2104693" y="71584"/>
                </a:cubicBezTo>
                <a:cubicBezTo>
                  <a:pt x="2112484" y="78645"/>
                  <a:pt x="2116468" y="89113"/>
                  <a:pt x="2116646" y="102989"/>
                </a:cubicBezTo>
                <a:cubicBezTo>
                  <a:pt x="2116491" y="109743"/>
                  <a:pt x="2115412" y="118248"/>
                  <a:pt x="2113408" y="128503"/>
                </a:cubicBezTo>
                <a:cubicBezTo>
                  <a:pt x="2111404" y="138758"/>
                  <a:pt x="2109399" y="148642"/>
                  <a:pt x="2107394" y="158156"/>
                </a:cubicBezTo>
                <a:cubicBezTo>
                  <a:pt x="2105388" y="167670"/>
                  <a:pt x="2104307" y="174692"/>
                  <a:pt x="2104148" y="179222"/>
                </a:cubicBezTo>
                <a:cubicBezTo>
                  <a:pt x="2104200" y="184012"/>
                  <a:pt x="2105393" y="187315"/>
                  <a:pt x="2107730" y="189132"/>
                </a:cubicBezTo>
                <a:cubicBezTo>
                  <a:pt x="2110067" y="190949"/>
                  <a:pt x="2113242" y="191813"/>
                  <a:pt x="2117255" y="191724"/>
                </a:cubicBezTo>
                <a:cubicBezTo>
                  <a:pt x="2119134" y="191698"/>
                  <a:pt x="2120710" y="191597"/>
                  <a:pt x="2121980" y="191419"/>
                </a:cubicBezTo>
                <a:cubicBezTo>
                  <a:pt x="2123250" y="191241"/>
                  <a:pt x="2123910" y="191139"/>
                  <a:pt x="2123960" y="191114"/>
                </a:cubicBezTo>
                <a:lnTo>
                  <a:pt x="2118474" y="220033"/>
                </a:lnTo>
                <a:cubicBezTo>
                  <a:pt x="2118436" y="220071"/>
                  <a:pt x="2117064" y="220223"/>
                  <a:pt x="2114360" y="220490"/>
                </a:cubicBezTo>
                <a:cubicBezTo>
                  <a:pt x="2111654" y="220756"/>
                  <a:pt x="2107845" y="220908"/>
                  <a:pt x="2102930" y="220946"/>
                </a:cubicBezTo>
                <a:cubicBezTo>
                  <a:pt x="2097376" y="221093"/>
                  <a:pt x="2091669" y="220495"/>
                  <a:pt x="2085810" y="219154"/>
                </a:cubicBezTo>
                <a:cubicBezTo>
                  <a:pt x="2079952" y="217812"/>
                  <a:pt x="2074989" y="214846"/>
                  <a:pt x="2070924" y="210257"/>
                </a:cubicBezTo>
                <a:cubicBezTo>
                  <a:pt x="2066858" y="205668"/>
                  <a:pt x="2064738" y="198575"/>
                  <a:pt x="2064563" y="188979"/>
                </a:cubicBezTo>
                <a:cubicBezTo>
                  <a:pt x="2064709" y="183231"/>
                  <a:pt x="2065736" y="175450"/>
                  <a:pt x="2067642" y="165636"/>
                </a:cubicBezTo>
                <a:cubicBezTo>
                  <a:pt x="2069548" y="155822"/>
                  <a:pt x="2071455" y="146143"/>
                  <a:pt x="2073363" y="136599"/>
                </a:cubicBezTo>
                <a:cubicBezTo>
                  <a:pt x="2075271" y="127055"/>
                  <a:pt x="2076300" y="119814"/>
                  <a:pt x="2076450" y="114876"/>
                </a:cubicBezTo>
                <a:cubicBezTo>
                  <a:pt x="2076501" y="109034"/>
                  <a:pt x="2074952" y="104487"/>
                  <a:pt x="2071802" y="101236"/>
                </a:cubicBezTo>
                <a:cubicBezTo>
                  <a:pt x="2068652" y="97985"/>
                  <a:pt x="2063598" y="96334"/>
                  <a:pt x="2056638" y="96283"/>
                </a:cubicBezTo>
                <a:cubicBezTo>
                  <a:pt x="2042972" y="96747"/>
                  <a:pt x="2031212" y="102297"/>
                  <a:pt x="2021357" y="112933"/>
                </a:cubicBezTo>
                <a:cubicBezTo>
                  <a:pt x="2011502" y="123569"/>
                  <a:pt x="2005076" y="136510"/>
                  <a:pt x="2002078" y="151757"/>
                </a:cubicBezTo>
                <a:lnTo>
                  <a:pt x="1988668" y="220032"/>
                </a:lnTo>
                <a:lnTo>
                  <a:pt x="1949958" y="220032"/>
                </a:lnTo>
                <a:lnTo>
                  <a:pt x="1973428" y="100246"/>
                </a:lnTo>
                <a:cubicBezTo>
                  <a:pt x="1973752" y="98233"/>
                  <a:pt x="1973485" y="96620"/>
                  <a:pt x="1972628" y="95407"/>
                </a:cubicBezTo>
                <a:cubicBezTo>
                  <a:pt x="1971770" y="94194"/>
                  <a:pt x="1970208" y="93572"/>
                  <a:pt x="1967941" y="93540"/>
                </a:cubicBezTo>
                <a:lnTo>
                  <a:pt x="1950568" y="93540"/>
                </a:lnTo>
                <a:lnTo>
                  <a:pt x="1956054" y="64622"/>
                </a:lnTo>
                <a:lnTo>
                  <a:pt x="1996897" y="64622"/>
                </a:lnTo>
                <a:cubicBezTo>
                  <a:pt x="2002955" y="64641"/>
                  <a:pt x="2007375" y="65821"/>
                  <a:pt x="2010156" y="68161"/>
                </a:cubicBezTo>
                <a:cubicBezTo>
                  <a:pt x="2012937" y="70501"/>
                  <a:pt x="2014309" y="73887"/>
                  <a:pt x="2014271" y="78320"/>
                </a:cubicBezTo>
                <a:cubicBezTo>
                  <a:pt x="2014252" y="80203"/>
                  <a:pt x="2013909" y="82905"/>
                  <a:pt x="2013242" y="86425"/>
                </a:cubicBezTo>
                <a:cubicBezTo>
                  <a:pt x="2012575" y="89945"/>
                  <a:pt x="2011699" y="93028"/>
                  <a:pt x="2010613" y="95674"/>
                </a:cubicBezTo>
                <a:lnTo>
                  <a:pt x="2011222" y="95674"/>
                </a:lnTo>
                <a:cubicBezTo>
                  <a:pt x="2012150" y="93425"/>
                  <a:pt x="2015104" y="89568"/>
                  <a:pt x="2020084" y="84104"/>
                </a:cubicBezTo>
                <a:cubicBezTo>
                  <a:pt x="2025065" y="78641"/>
                  <a:pt x="2031992" y="73499"/>
                  <a:pt x="2040867" y="68678"/>
                </a:cubicBezTo>
                <a:cubicBezTo>
                  <a:pt x="2049742" y="63857"/>
                  <a:pt x="2060486" y="61286"/>
                  <a:pt x="2073097" y="60965"/>
                </a:cubicBezTo>
                <a:close/>
                <a:moveTo>
                  <a:pt x="1849665" y="60965"/>
                </a:moveTo>
                <a:cubicBezTo>
                  <a:pt x="1871542" y="61268"/>
                  <a:pt x="1889205" y="67587"/>
                  <a:pt x="1902652" y="79923"/>
                </a:cubicBezTo>
                <a:cubicBezTo>
                  <a:pt x="1916100" y="92259"/>
                  <a:pt x="1923016" y="108791"/>
                  <a:pt x="1923402" y="129520"/>
                </a:cubicBezTo>
                <a:cubicBezTo>
                  <a:pt x="1923120" y="147866"/>
                  <a:pt x="1918337" y="164090"/>
                  <a:pt x="1909051" y="178193"/>
                </a:cubicBezTo>
                <a:cubicBezTo>
                  <a:pt x="1899765" y="192296"/>
                  <a:pt x="1887668" y="203366"/>
                  <a:pt x="1872758" y="211404"/>
                </a:cubicBezTo>
                <a:cubicBezTo>
                  <a:pt x="1857848" y="219443"/>
                  <a:pt x="1841816" y="223538"/>
                  <a:pt x="1824661" y="223690"/>
                </a:cubicBezTo>
                <a:cubicBezTo>
                  <a:pt x="1802917" y="223412"/>
                  <a:pt x="1785293" y="217117"/>
                  <a:pt x="1771788" y="204807"/>
                </a:cubicBezTo>
                <a:cubicBezTo>
                  <a:pt x="1758283" y="192496"/>
                  <a:pt x="1751328" y="175837"/>
                  <a:pt x="1750924" y="154829"/>
                </a:cubicBezTo>
                <a:cubicBezTo>
                  <a:pt x="1751194" y="136679"/>
                  <a:pt x="1755932" y="120572"/>
                  <a:pt x="1765140" y="106506"/>
                </a:cubicBezTo>
                <a:cubicBezTo>
                  <a:pt x="1774346" y="92441"/>
                  <a:pt x="1786399" y="81374"/>
                  <a:pt x="1801298" y="73306"/>
                </a:cubicBezTo>
                <a:cubicBezTo>
                  <a:pt x="1816196" y="65238"/>
                  <a:pt x="1832319" y="61124"/>
                  <a:pt x="1849665" y="60965"/>
                </a:cubicBezTo>
                <a:close/>
                <a:moveTo>
                  <a:pt x="1013433" y="42638"/>
                </a:moveTo>
                <a:cubicBezTo>
                  <a:pt x="1013357" y="42848"/>
                  <a:pt x="1012214" y="44640"/>
                  <a:pt x="1010005" y="48013"/>
                </a:cubicBezTo>
                <a:cubicBezTo>
                  <a:pt x="1007796" y="51386"/>
                  <a:pt x="1004977" y="55084"/>
                  <a:pt x="1001549" y="59105"/>
                </a:cubicBezTo>
                <a:lnTo>
                  <a:pt x="936031" y="132897"/>
                </a:lnTo>
                <a:lnTo>
                  <a:pt x="936031" y="133507"/>
                </a:lnTo>
                <a:lnTo>
                  <a:pt x="994845" y="133507"/>
                </a:lnTo>
                <a:lnTo>
                  <a:pt x="1009167" y="61240"/>
                </a:lnTo>
                <a:cubicBezTo>
                  <a:pt x="1009916" y="56996"/>
                  <a:pt x="1010932" y="52905"/>
                  <a:pt x="1012214" y="48966"/>
                </a:cubicBezTo>
                <a:cubicBezTo>
                  <a:pt x="1013497" y="45027"/>
                  <a:pt x="1014208" y="42918"/>
                  <a:pt x="1014348" y="42638"/>
                </a:cubicBezTo>
                <a:close/>
                <a:moveTo>
                  <a:pt x="500253" y="35628"/>
                </a:moveTo>
                <a:lnTo>
                  <a:pt x="470688" y="188066"/>
                </a:lnTo>
                <a:lnTo>
                  <a:pt x="499339" y="188066"/>
                </a:lnTo>
                <a:cubicBezTo>
                  <a:pt x="507378" y="188079"/>
                  <a:pt x="514845" y="187367"/>
                  <a:pt x="521741" y="185932"/>
                </a:cubicBezTo>
                <a:cubicBezTo>
                  <a:pt x="528638" y="184497"/>
                  <a:pt x="535191" y="182261"/>
                  <a:pt x="541401" y="179225"/>
                </a:cubicBezTo>
                <a:cubicBezTo>
                  <a:pt x="556368" y="171412"/>
                  <a:pt x="568192" y="159827"/>
                  <a:pt x="576872" y="144469"/>
                </a:cubicBezTo>
                <a:cubicBezTo>
                  <a:pt x="585553" y="129111"/>
                  <a:pt x="589985" y="112038"/>
                  <a:pt x="590169" y="93250"/>
                </a:cubicBezTo>
                <a:cubicBezTo>
                  <a:pt x="590118" y="79855"/>
                  <a:pt x="587629" y="68841"/>
                  <a:pt x="582701" y="60209"/>
                </a:cubicBezTo>
                <a:cubicBezTo>
                  <a:pt x="577774" y="51578"/>
                  <a:pt x="570713" y="45213"/>
                  <a:pt x="561518" y="41117"/>
                </a:cubicBezTo>
                <a:cubicBezTo>
                  <a:pt x="556825" y="39154"/>
                  <a:pt x="551809" y="37744"/>
                  <a:pt x="546468" y="36886"/>
                </a:cubicBezTo>
                <a:cubicBezTo>
                  <a:pt x="541128" y="36028"/>
                  <a:pt x="535273" y="35609"/>
                  <a:pt x="528904" y="35628"/>
                </a:cubicBezTo>
                <a:close/>
                <a:moveTo>
                  <a:pt x="4195696" y="22255"/>
                </a:moveTo>
                <a:lnTo>
                  <a:pt x="4232872" y="22255"/>
                </a:lnTo>
                <a:lnTo>
                  <a:pt x="4224642" y="64622"/>
                </a:lnTo>
                <a:lnTo>
                  <a:pt x="4260304" y="64622"/>
                </a:lnTo>
                <a:lnTo>
                  <a:pt x="4254818" y="93540"/>
                </a:lnTo>
                <a:lnTo>
                  <a:pt x="4219156" y="93540"/>
                </a:lnTo>
                <a:lnTo>
                  <a:pt x="4206659" y="158793"/>
                </a:lnTo>
                <a:cubicBezTo>
                  <a:pt x="4206354" y="160673"/>
                  <a:pt x="4206126" y="162554"/>
                  <a:pt x="4205973" y="164434"/>
                </a:cubicBezTo>
                <a:cubicBezTo>
                  <a:pt x="4205821" y="166314"/>
                  <a:pt x="4205744" y="167890"/>
                  <a:pt x="4205744" y="169160"/>
                </a:cubicBezTo>
                <a:cubicBezTo>
                  <a:pt x="4206056" y="177908"/>
                  <a:pt x="4208710" y="183663"/>
                  <a:pt x="4213708" y="186426"/>
                </a:cubicBezTo>
                <a:cubicBezTo>
                  <a:pt x="4218705" y="189190"/>
                  <a:pt x="4224178" y="190447"/>
                  <a:pt x="4230128" y="190200"/>
                </a:cubicBezTo>
                <a:cubicBezTo>
                  <a:pt x="4232618" y="190174"/>
                  <a:pt x="4234650" y="190073"/>
                  <a:pt x="4236224" y="189895"/>
                </a:cubicBezTo>
                <a:cubicBezTo>
                  <a:pt x="4237800" y="189717"/>
                  <a:pt x="4238612" y="189615"/>
                  <a:pt x="4238663" y="189590"/>
                </a:cubicBezTo>
                <a:lnTo>
                  <a:pt x="4232567" y="220643"/>
                </a:lnTo>
                <a:cubicBezTo>
                  <a:pt x="4232421" y="220681"/>
                  <a:pt x="4231189" y="220833"/>
                  <a:pt x="4228872" y="221099"/>
                </a:cubicBezTo>
                <a:cubicBezTo>
                  <a:pt x="4226554" y="221366"/>
                  <a:pt x="4224026" y="221518"/>
                  <a:pt x="4221290" y="221556"/>
                </a:cubicBezTo>
                <a:cubicBezTo>
                  <a:pt x="4211784" y="221645"/>
                  <a:pt x="4202868" y="220250"/>
                  <a:pt x="4194538" y="217372"/>
                </a:cubicBezTo>
                <a:cubicBezTo>
                  <a:pt x="4186210" y="214494"/>
                  <a:pt x="4179438" y="209602"/>
                  <a:pt x="4174223" y="202696"/>
                </a:cubicBezTo>
                <a:cubicBezTo>
                  <a:pt x="4169008" y="195790"/>
                  <a:pt x="4166320" y="186340"/>
                  <a:pt x="4166158" y="174344"/>
                </a:cubicBezTo>
                <a:cubicBezTo>
                  <a:pt x="4166165" y="172203"/>
                  <a:pt x="4166304" y="169929"/>
                  <a:pt x="4166578" y="167521"/>
                </a:cubicBezTo>
                <a:cubicBezTo>
                  <a:pt x="4166850" y="165114"/>
                  <a:pt x="4167218" y="162611"/>
                  <a:pt x="4167682" y="160013"/>
                </a:cubicBezTo>
                <a:lnTo>
                  <a:pt x="4180776" y="93540"/>
                </a:lnTo>
                <a:lnTo>
                  <a:pt x="4156710" y="93540"/>
                </a:lnTo>
                <a:lnTo>
                  <a:pt x="4162501" y="64622"/>
                </a:lnTo>
                <a:lnTo>
                  <a:pt x="4187474" y="64622"/>
                </a:lnTo>
                <a:close/>
                <a:moveTo>
                  <a:pt x="3133782" y="3662"/>
                </a:moveTo>
                <a:lnTo>
                  <a:pt x="3172778" y="3662"/>
                </a:lnTo>
                <a:lnTo>
                  <a:pt x="3166075" y="38066"/>
                </a:lnTo>
                <a:lnTo>
                  <a:pt x="3127079" y="38066"/>
                </a:lnTo>
                <a:close/>
                <a:moveTo>
                  <a:pt x="1695507" y="3662"/>
                </a:moveTo>
                <a:lnTo>
                  <a:pt x="1734502" y="3662"/>
                </a:lnTo>
                <a:lnTo>
                  <a:pt x="1727800" y="38066"/>
                </a:lnTo>
                <a:lnTo>
                  <a:pt x="1688804" y="38066"/>
                </a:lnTo>
                <a:close/>
                <a:moveTo>
                  <a:pt x="1567348" y="3662"/>
                </a:moveTo>
                <a:lnTo>
                  <a:pt x="1629804" y="3662"/>
                </a:lnTo>
                <a:lnTo>
                  <a:pt x="1598410" y="167029"/>
                </a:lnTo>
                <a:cubicBezTo>
                  <a:pt x="1597946" y="169062"/>
                  <a:pt x="1597578" y="171094"/>
                  <a:pt x="1597305" y="173127"/>
                </a:cubicBezTo>
                <a:cubicBezTo>
                  <a:pt x="1597032" y="175159"/>
                  <a:pt x="1596892" y="176887"/>
                  <a:pt x="1596885" y="178310"/>
                </a:cubicBezTo>
                <a:cubicBezTo>
                  <a:pt x="1596936" y="182927"/>
                  <a:pt x="1598130" y="186040"/>
                  <a:pt x="1600467" y="187646"/>
                </a:cubicBezTo>
                <a:cubicBezTo>
                  <a:pt x="1602804" y="189253"/>
                  <a:pt x="1605979" y="190003"/>
                  <a:pt x="1609992" y="189895"/>
                </a:cubicBezTo>
                <a:cubicBezTo>
                  <a:pt x="1612151" y="189882"/>
                  <a:pt x="1613852" y="189831"/>
                  <a:pt x="1615097" y="189742"/>
                </a:cubicBezTo>
                <a:cubicBezTo>
                  <a:pt x="1616342" y="189654"/>
                  <a:pt x="1616977" y="189603"/>
                  <a:pt x="1617002" y="189590"/>
                </a:cubicBezTo>
                <a:lnTo>
                  <a:pt x="1610906" y="220338"/>
                </a:lnTo>
                <a:cubicBezTo>
                  <a:pt x="1610786" y="220376"/>
                  <a:pt x="1609427" y="220528"/>
                  <a:pt x="1606830" y="220795"/>
                </a:cubicBezTo>
                <a:cubicBezTo>
                  <a:pt x="1604232" y="221061"/>
                  <a:pt x="1601121" y="221213"/>
                  <a:pt x="1597495" y="221251"/>
                </a:cubicBezTo>
                <a:cubicBezTo>
                  <a:pt x="1591147" y="221385"/>
                  <a:pt x="1584895" y="220644"/>
                  <a:pt x="1578739" y="219030"/>
                </a:cubicBezTo>
                <a:cubicBezTo>
                  <a:pt x="1572583" y="217415"/>
                  <a:pt x="1567459" y="214127"/>
                  <a:pt x="1563367" y="209163"/>
                </a:cubicBezTo>
                <a:cubicBezTo>
                  <a:pt x="1559275" y="204199"/>
                  <a:pt x="1557151" y="196760"/>
                  <a:pt x="1556995" y="186846"/>
                </a:cubicBezTo>
                <a:cubicBezTo>
                  <a:pt x="1556995" y="184553"/>
                  <a:pt x="1557147" y="182051"/>
                  <a:pt x="1557451" y="179339"/>
                </a:cubicBezTo>
                <a:cubicBezTo>
                  <a:pt x="1557756" y="176627"/>
                  <a:pt x="1558213" y="173743"/>
                  <a:pt x="1558822" y="170688"/>
                </a:cubicBezTo>
                <a:lnTo>
                  <a:pt x="1585618" y="32580"/>
                </a:lnTo>
                <a:lnTo>
                  <a:pt x="1561562" y="32580"/>
                </a:lnTo>
                <a:close/>
                <a:moveTo>
                  <a:pt x="1472098" y="3662"/>
                </a:moveTo>
                <a:lnTo>
                  <a:pt x="1534554" y="3662"/>
                </a:lnTo>
                <a:lnTo>
                  <a:pt x="1503159" y="167029"/>
                </a:lnTo>
                <a:cubicBezTo>
                  <a:pt x="1502696" y="169062"/>
                  <a:pt x="1502328" y="171094"/>
                  <a:pt x="1502055" y="173127"/>
                </a:cubicBezTo>
                <a:cubicBezTo>
                  <a:pt x="1501781" y="175159"/>
                  <a:pt x="1501642" y="176887"/>
                  <a:pt x="1501635" y="178310"/>
                </a:cubicBezTo>
                <a:cubicBezTo>
                  <a:pt x="1501686" y="182927"/>
                  <a:pt x="1502880" y="186040"/>
                  <a:pt x="1505217" y="187646"/>
                </a:cubicBezTo>
                <a:cubicBezTo>
                  <a:pt x="1507554" y="189253"/>
                  <a:pt x="1510729" y="190003"/>
                  <a:pt x="1514742" y="189895"/>
                </a:cubicBezTo>
                <a:cubicBezTo>
                  <a:pt x="1516901" y="189882"/>
                  <a:pt x="1518603" y="189831"/>
                  <a:pt x="1519847" y="189742"/>
                </a:cubicBezTo>
                <a:cubicBezTo>
                  <a:pt x="1521092" y="189654"/>
                  <a:pt x="1521727" y="189603"/>
                  <a:pt x="1521752" y="189590"/>
                </a:cubicBezTo>
                <a:lnTo>
                  <a:pt x="1515656" y="220338"/>
                </a:lnTo>
                <a:cubicBezTo>
                  <a:pt x="1515536" y="220376"/>
                  <a:pt x="1514177" y="220528"/>
                  <a:pt x="1511580" y="220795"/>
                </a:cubicBezTo>
                <a:cubicBezTo>
                  <a:pt x="1508982" y="221061"/>
                  <a:pt x="1505871" y="221213"/>
                  <a:pt x="1502245" y="221251"/>
                </a:cubicBezTo>
                <a:cubicBezTo>
                  <a:pt x="1495897" y="221385"/>
                  <a:pt x="1489645" y="220644"/>
                  <a:pt x="1483489" y="219030"/>
                </a:cubicBezTo>
                <a:cubicBezTo>
                  <a:pt x="1477333" y="217415"/>
                  <a:pt x="1472209" y="214127"/>
                  <a:pt x="1468117" y="209163"/>
                </a:cubicBezTo>
                <a:cubicBezTo>
                  <a:pt x="1464025" y="204199"/>
                  <a:pt x="1461901" y="196760"/>
                  <a:pt x="1461745" y="186846"/>
                </a:cubicBezTo>
                <a:cubicBezTo>
                  <a:pt x="1461745" y="184553"/>
                  <a:pt x="1461897" y="182051"/>
                  <a:pt x="1462201" y="179339"/>
                </a:cubicBezTo>
                <a:cubicBezTo>
                  <a:pt x="1462506" y="176627"/>
                  <a:pt x="1462963" y="173743"/>
                  <a:pt x="1463572" y="170688"/>
                </a:cubicBezTo>
                <a:lnTo>
                  <a:pt x="1490368" y="32580"/>
                </a:lnTo>
                <a:lnTo>
                  <a:pt x="1466312" y="32580"/>
                </a:lnTo>
                <a:close/>
                <a:moveTo>
                  <a:pt x="1400232" y="3662"/>
                </a:moveTo>
                <a:lnTo>
                  <a:pt x="1439228" y="3662"/>
                </a:lnTo>
                <a:lnTo>
                  <a:pt x="1432525" y="38066"/>
                </a:lnTo>
                <a:lnTo>
                  <a:pt x="1393529" y="38066"/>
                </a:lnTo>
                <a:close/>
                <a:moveTo>
                  <a:pt x="1178052" y="3662"/>
                </a:moveTo>
                <a:lnTo>
                  <a:pt x="1240536" y="3662"/>
                </a:lnTo>
                <a:lnTo>
                  <a:pt x="1227734" y="69489"/>
                </a:lnTo>
                <a:cubicBezTo>
                  <a:pt x="1226915" y="73403"/>
                  <a:pt x="1226115" y="76688"/>
                  <a:pt x="1225334" y="79346"/>
                </a:cubicBezTo>
                <a:cubicBezTo>
                  <a:pt x="1224553" y="82003"/>
                  <a:pt x="1224134" y="83386"/>
                  <a:pt x="1224077" y="83494"/>
                </a:cubicBezTo>
                <a:lnTo>
                  <a:pt x="1224687" y="83494"/>
                </a:lnTo>
                <a:cubicBezTo>
                  <a:pt x="1230192" y="76694"/>
                  <a:pt x="1237164" y="71265"/>
                  <a:pt x="1245603" y="67206"/>
                </a:cubicBezTo>
                <a:cubicBezTo>
                  <a:pt x="1254043" y="63146"/>
                  <a:pt x="1262920" y="61066"/>
                  <a:pt x="1272235" y="60965"/>
                </a:cubicBezTo>
                <a:cubicBezTo>
                  <a:pt x="1290946" y="61198"/>
                  <a:pt x="1305390" y="67124"/>
                  <a:pt x="1315567" y="78743"/>
                </a:cubicBezTo>
                <a:cubicBezTo>
                  <a:pt x="1325745" y="90362"/>
                  <a:pt x="1330897" y="106271"/>
                  <a:pt x="1331024" y="126471"/>
                </a:cubicBezTo>
                <a:cubicBezTo>
                  <a:pt x="1330770" y="145814"/>
                  <a:pt x="1326608" y="162753"/>
                  <a:pt x="1318537" y="177289"/>
                </a:cubicBezTo>
                <a:cubicBezTo>
                  <a:pt x="1310466" y="191825"/>
                  <a:pt x="1300007" y="203159"/>
                  <a:pt x="1287161" y="211291"/>
                </a:cubicBezTo>
                <a:cubicBezTo>
                  <a:pt x="1274314" y="219424"/>
                  <a:pt x="1260602" y="223557"/>
                  <a:pt x="1246023" y="223690"/>
                </a:cubicBezTo>
                <a:cubicBezTo>
                  <a:pt x="1236383" y="223709"/>
                  <a:pt x="1227468" y="221692"/>
                  <a:pt x="1219276" y="217639"/>
                </a:cubicBezTo>
                <a:cubicBezTo>
                  <a:pt x="1211085" y="213586"/>
                  <a:pt x="1204760" y="207383"/>
                  <a:pt x="1200302" y="199030"/>
                </a:cubicBezTo>
                <a:lnTo>
                  <a:pt x="1199693" y="199030"/>
                </a:lnTo>
                <a:cubicBezTo>
                  <a:pt x="1199706" y="199125"/>
                  <a:pt x="1199604" y="200229"/>
                  <a:pt x="1199388" y="202341"/>
                </a:cubicBezTo>
                <a:cubicBezTo>
                  <a:pt x="1199172" y="204453"/>
                  <a:pt x="1198766" y="207002"/>
                  <a:pt x="1198169" y="209990"/>
                </a:cubicBezTo>
                <a:lnTo>
                  <a:pt x="1196340" y="220032"/>
                </a:lnTo>
                <a:lnTo>
                  <a:pt x="1160069" y="220032"/>
                </a:lnTo>
                <a:lnTo>
                  <a:pt x="1196340" y="32580"/>
                </a:lnTo>
                <a:lnTo>
                  <a:pt x="1172261" y="32580"/>
                </a:lnTo>
                <a:close/>
                <a:moveTo>
                  <a:pt x="1011300" y="3662"/>
                </a:moveTo>
                <a:lnTo>
                  <a:pt x="1058839" y="3662"/>
                </a:lnTo>
                <a:lnTo>
                  <a:pt x="1033851" y="133507"/>
                </a:lnTo>
                <a:lnTo>
                  <a:pt x="1061580" y="133507"/>
                </a:lnTo>
                <a:lnTo>
                  <a:pt x="1055791" y="164254"/>
                </a:lnTo>
                <a:lnTo>
                  <a:pt x="1027756" y="164254"/>
                </a:lnTo>
                <a:lnTo>
                  <a:pt x="1016785" y="220032"/>
                </a:lnTo>
                <a:lnTo>
                  <a:pt x="978084" y="220032"/>
                </a:lnTo>
                <a:lnTo>
                  <a:pt x="989055" y="164254"/>
                </a:lnTo>
                <a:lnTo>
                  <a:pt x="888187" y="164254"/>
                </a:lnTo>
                <a:lnTo>
                  <a:pt x="892454" y="140204"/>
                </a:lnTo>
                <a:close/>
                <a:moveTo>
                  <a:pt x="770077" y="3662"/>
                </a:moveTo>
                <a:lnTo>
                  <a:pt x="887082" y="3662"/>
                </a:lnTo>
                <a:lnTo>
                  <a:pt x="875805" y="61252"/>
                </a:lnTo>
                <a:lnTo>
                  <a:pt x="841697" y="61252"/>
                </a:lnTo>
                <a:lnTo>
                  <a:pt x="846874" y="35628"/>
                </a:lnTo>
                <a:lnTo>
                  <a:pt x="797814" y="35628"/>
                </a:lnTo>
                <a:lnTo>
                  <a:pt x="785927" y="74979"/>
                </a:lnTo>
                <a:cubicBezTo>
                  <a:pt x="784828" y="78544"/>
                  <a:pt x="783901" y="81403"/>
                  <a:pt x="783146" y="83554"/>
                </a:cubicBezTo>
                <a:cubicBezTo>
                  <a:pt x="782390" y="85706"/>
                  <a:pt x="781996" y="86810"/>
                  <a:pt x="781964" y="86867"/>
                </a:cubicBezTo>
                <a:lnTo>
                  <a:pt x="782574" y="86867"/>
                </a:lnTo>
                <a:cubicBezTo>
                  <a:pt x="782714" y="86677"/>
                  <a:pt x="785101" y="85916"/>
                  <a:pt x="789737" y="84584"/>
                </a:cubicBezTo>
                <a:cubicBezTo>
                  <a:pt x="794372" y="83252"/>
                  <a:pt x="800418" y="82491"/>
                  <a:pt x="807873" y="82301"/>
                </a:cubicBezTo>
                <a:cubicBezTo>
                  <a:pt x="826865" y="82483"/>
                  <a:pt x="842427" y="88054"/>
                  <a:pt x="854560" y="99013"/>
                </a:cubicBezTo>
                <a:cubicBezTo>
                  <a:pt x="866692" y="109972"/>
                  <a:pt x="872961" y="125222"/>
                  <a:pt x="873366" y="144762"/>
                </a:cubicBezTo>
                <a:cubicBezTo>
                  <a:pt x="873156" y="159561"/>
                  <a:pt x="868907" y="172888"/>
                  <a:pt x="860620" y="184742"/>
                </a:cubicBezTo>
                <a:cubicBezTo>
                  <a:pt x="852332" y="196596"/>
                  <a:pt x="841268" y="206011"/>
                  <a:pt x="827426" y="212986"/>
                </a:cubicBezTo>
                <a:cubicBezTo>
                  <a:pt x="813585" y="219960"/>
                  <a:pt x="798228" y="223528"/>
                  <a:pt x="781355" y="223690"/>
                </a:cubicBezTo>
                <a:cubicBezTo>
                  <a:pt x="766629" y="223340"/>
                  <a:pt x="754391" y="220893"/>
                  <a:pt x="744643" y="216349"/>
                </a:cubicBezTo>
                <a:cubicBezTo>
                  <a:pt x="734895" y="211804"/>
                  <a:pt x="727603" y="207260"/>
                  <a:pt x="722766" y="202715"/>
                </a:cubicBezTo>
                <a:cubicBezTo>
                  <a:pt x="717928" y="198171"/>
                  <a:pt x="715512" y="195724"/>
                  <a:pt x="715518" y="195374"/>
                </a:cubicBezTo>
                <a:lnTo>
                  <a:pt x="737769" y="169464"/>
                </a:lnTo>
                <a:cubicBezTo>
                  <a:pt x="737819" y="169701"/>
                  <a:pt x="739682" y="171361"/>
                  <a:pt x="743356" y="174445"/>
                </a:cubicBezTo>
                <a:cubicBezTo>
                  <a:pt x="747031" y="177528"/>
                  <a:pt x="752213" y="180611"/>
                  <a:pt x="758901" y="183695"/>
                </a:cubicBezTo>
                <a:cubicBezTo>
                  <a:pt x="765590" y="186778"/>
                  <a:pt x="773481" y="188439"/>
                  <a:pt x="782574" y="188676"/>
                </a:cubicBezTo>
                <a:cubicBezTo>
                  <a:pt x="795992" y="188441"/>
                  <a:pt x="807561" y="184336"/>
                  <a:pt x="817283" y="176363"/>
                </a:cubicBezTo>
                <a:cubicBezTo>
                  <a:pt x="827005" y="168390"/>
                  <a:pt x="832098" y="157958"/>
                  <a:pt x="832561" y="145067"/>
                </a:cubicBezTo>
                <a:cubicBezTo>
                  <a:pt x="832384" y="134966"/>
                  <a:pt x="828929" y="127266"/>
                  <a:pt x="822198" y="121967"/>
                </a:cubicBezTo>
                <a:cubicBezTo>
                  <a:pt x="815467" y="116668"/>
                  <a:pt x="806526" y="114000"/>
                  <a:pt x="795376" y="113962"/>
                </a:cubicBezTo>
                <a:cubicBezTo>
                  <a:pt x="784930" y="114343"/>
                  <a:pt x="776332" y="115868"/>
                  <a:pt x="769582" y="118536"/>
                </a:cubicBezTo>
                <a:cubicBezTo>
                  <a:pt x="762832" y="121205"/>
                  <a:pt x="759340" y="122729"/>
                  <a:pt x="759105" y="123111"/>
                </a:cubicBezTo>
                <a:lnTo>
                  <a:pt x="737769" y="114267"/>
                </a:lnTo>
                <a:close/>
                <a:moveTo>
                  <a:pt x="440817" y="3662"/>
                </a:moveTo>
                <a:lnTo>
                  <a:pt x="531038" y="3662"/>
                </a:lnTo>
                <a:cubicBezTo>
                  <a:pt x="540696" y="3643"/>
                  <a:pt x="549421" y="4214"/>
                  <a:pt x="557213" y="5375"/>
                </a:cubicBezTo>
                <a:cubicBezTo>
                  <a:pt x="565004" y="6535"/>
                  <a:pt x="572434" y="8400"/>
                  <a:pt x="579501" y="10969"/>
                </a:cubicBezTo>
                <a:cubicBezTo>
                  <a:pt x="595880" y="16930"/>
                  <a:pt x="608431" y="26551"/>
                  <a:pt x="617155" y="39832"/>
                </a:cubicBezTo>
                <a:cubicBezTo>
                  <a:pt x="625879" y="53112"/>
                  <a:pt x="630282" y="69902"/>
                  <a:pt x="630365" y="90201"/>
                </a:cubicBezTo>
                <a:cubicBezTo>
                  <a:pt x="630286" y="107453"/>
                  <a:pt x="627161" y="123999"/>
                  <a:pt x="620991" y="139837"/>
                </a:cubicBezTo>
                <a:cubicBezTo>
                  <a:pt x="614821" y="155676"/>
                  <a:pt x="606077" y="169735"/>
                  <a:pt x="594761" y="182014"/>
                </a:cubicBezTo>
                <a:cubicBezTo>
                  <a:pt x="583444" y="194293"/>
                  <a:pt x="570026" y="203718"/>
                  <a:pt x="554508" y="210290"/>
                </a:cubicBezTo>
                <a:cubicBezTo>
                  <a:pt x="546195" y="213759"/>
                  <a:pt x="537674" y="216258"/>
                  <a:pt x="528942" y="217787"/>
                </a:cubicBezTo>
                <a:cubicBezTo>
                  <a:pt x="520211" y="219315"/>
                  <a:pt x="510851" y="220064"/>
                  <a:pt x="500863" y="220032"/>
                </a:cubicBezTo>
                <a:lnTo>
                  <a:pt x="399060" y="220032"/>
                </a:lnTo>
                <a:lnTo>
                  <a:pt x="404851" y="190200"/>
                </a:lnTo>
                <a:lnTo>
                  <a:pt x="430454" y="190200"/>
                </a:lnTo>
                <a:lnTo>
                  <a:pt x="460934" y="33799"/>
                </a:lnTo>
                <a:lnTo>
                  <a:pt x="435026" y="33799"/>
                </a:lnTo>
                <a:close/>
                <a:moveTo>
                  <a:pt x="5789" y="3662"/>
                </a:moveTo>
                <a:lnTo>
                  <a:pt x="97498" y="3662"/>
                </a:lnTo>
                <a:lnTo>
                  <a:pt x="91707" y="33799"/>
                </a:lnTo>
                <a:lnTo>
                  <a:pt x="65799" y="33799"/>
                </a:lnTo>
                <a:lnTo>
                  <a:pt x="46596" y="132884"/>
                </a:lnTo>
                <a:cubicBezTo>
                  <a:pt x="45815" y="137228"/>
                  <a:pt x="45168" y="141039"/>
                  <a:pt x="44653" y="144316"/>
                </a:cubicBezTo>
                <a:cubicBezTo>
                  <a:pt x="44139" y="147594"/>
                  <a:pt x="43872" y="150795"/>
                  <a:pt x="43853" y="153920"/>
                </a:cubicBezTo>
                <a:cubicBezTo>
                  <a:pt x="43948" y="164972"/>
                  <a:pt x="47492" y="173508"/>
                  <a:pt x="54483" y="179529"/>
                </a:cubicBezTo>
                <a:cubicBezTo>
                  <a:pt x="61475" y="185551"/>
                  <a:pt x="71342" y="188600"/>
                  <a:pt x="84087" y="188676"/>
                </a:cubicBezTo>
                <a:cubicBezTo>
                  <a:pt x="91739" y="188688"/>
                  <a:pt x="98838" y="187596"/>
                  <a:pt x="105385" y="185398"/>
                </a:cubicBezTo>
                <a:cubicBezTo>
                  <a:pt x="111932" y="183201"/>
                  <a:pt x="117735" y="179822"/>
                  <a:pt x="122796" y="175261"/>
                </a:cubicBezTo>
                <a:cubicBezTo>
                  <a:pt x="127375" y="171292"/>
                  <a:pt x="131172" y="166502"/>
                  <a:pt x="134188" y="160894"/>
                </a:cubicBezTo>
                <a:cubicBezTo>
                  <a:pt x="137205" y="155286"/>
                  <a:pt x="139402" y="148896"/>
                  <a:pt x="140780" y="141725"/>
                </a:cubicBezTo>
                <a:lnTo>
                  <a:pt x="161811" y="33799"/>
                </a:lnTo>
                <a:lnTo>
                  <a:pt x="135903" y="33799"/>
                </a:lnTo>
                <a:lnTo>
                  <a:pt x="141694" y="3662"/>
                </a:lnTo>
                <a:lnTo>
                  <a:pt x="233439" y="3662"/>
                </a:lnTo>
                <a:lnTo>
                  <a:pt x="227648" y="33799"/>
                </a:lnTo>
                <a:lnTo>
                  <a:pt x="201740" y="33799"/>
                </a:lnTo>
                <a:lnTo>
                  <a:pt x="180099" y="143859"/>
                </a:lnTo>
                <a:cubicBezTo>
                  <a:pt x="177464" y="157814"/>
                  <a:pt x="172828" y="170223"/>
                  <a:pt x="166192" y="181086"/>
                </a:cubicBezTo>
                <a:cubicBezTo>
                  <a:pt x="159557" y="191950"/>
                  <a:pt x="151187" y="200772"/>
                  <a:pt x="141084" y="207553"/>
                </a:cubicBezTo>
                <a:cubicBezTo>
                  <a:pt x="133109" y="212887"/>
                  <a:pt x="124219" y="216909"/>
                  <a:pt x="114414" y="219617"/>
                </a:cubicBezTo>
                <a:cubicBezTo>
                  <a:pt x="104610" y="222326"/>
                  <a:pt x="94196" y="223683"/>
                  <a:pt x="83172" y="223690"/>
                </a:cubicBezTo>
                <a:cubicBezTo>
                  <a:pt x="68179" y="223667"/>
                  <a:pt x="54689" y="221175"/>
                  <a:pt x="42702" y="216212"/>
                </a:cubicBezTo>
                <a:cubicBezTo>
                  <a:pt x="30716" y="211249"/>
                  <a:pt x="21201" y="203949"/>
                  <a:pt x="14159" y="194314"/>
                </a:cubicBezTo>
                <a:cubicBezTo>
                  <a:pt x="7116" y="184678"/>
                  <a:pt x="3514" y="172839"/>
                  <a:pt x="3353" y="158798"/>
                </a:cubicBezTo>
                <a:cubicBezTo>
                  <a:pt x="3378" y="154822"/>
                  <a:pt x="3708" y="150655"/>
                  <a:pt x="4343" y="146298"/>
                </a:cubicBezTo>
                <a:cubicBezTo>
                  <a:pt x="4977" y="141941"/>
                  <a:pt x="5764" y="137470"/>
                  <a:pt x="6703" y="132884"/>
                </a:cubicBezTo>
                <a:lnTo>
                  <a:pt x="25887" y="33799"/>
                </a:lnTo>
                <a:lnTo>
                  <a:pt x="0" y="33799"/>
                </a:lnTo>
                <a:close/>
                <a:moveTo>
                  <a:pt x="336036" y="4"/>
                </a:moveTo>
                <a:cubicBezTo>
                  <a:pt x="345088" y="-73"/>
                  <a:pt x="354845" y="1130"/>
                  <a:pt x="365306" y="3613"/>
                </a:cubicBezTo>
                <a:cubicBezTo>
                  <a:pt x="375768" y="6096"/>
                  <a:pt x="384418" y="10322"/>
                  <a:pt x="391258" y="16290"/>
                </a:cubicBezTo>
                <a:cubicBezTo>
                  <a:pt x="398097" y="22259"/>
                  <a:pt x="400609" y="30433"/>
                  <a:pt x="398793" y="40812"/>
                </a:cubicBezTo>
                <a:lnTo>
                  <a:pt x="393916" y="66421"/>
                </a:lnTo>
                <a:lnTo>
                  <a:pt x="357365" y="66421"/>
                </a:lnTo>
                <a:lnTo>
                  <a:pt x="360411" y="51482"/>
                </a:lnTo>
                <a:cubicBezTo>
                  <a:pt x="361287" y="45194"/>
                  <a:pt x="358545" y="40850"/>
                  <a:pt x="352186" y="38449"/>
                </a:cubicBezTo>
                <a:cubicBezTo>
                  <a:pt x="345827" y="36047"/>
                  <a:pt x="338817" y="34904"/>
                  <a:pt x="331156" y="35018"/>
                </a:cubicBezTo>
                <a:cubicBezTo>
                  <a:pt x="319616" y="35069"/>
                  <a:pt x="310135" y="37559"/>
                  <a:pt x="302713" y="42488"/>
                </a:cubicBezTo>
                <a:cubicBezTo>
                  <a:pt x="295291" y="47417"/>
                  <a:pt x="291453" y="54480"/>
                  <a:pt x="291198" y="63677"/>
                </a:cubicBezTo>
                <a:cubicBezTo>
                  <a:pt x="291684" y="72927"/>
                  <a:pt x="296542" y="79884"/>
                  <a:pt x="305772" y="84547"/>
                </a:cubicBezTo>
                <a:cubicBezTo>
                  <a:pt x="315001" y="89210"/>
                  <a:pt x="325688" y="93699"/>
                  <a:pt x="337833" y="98014"/>
                </a:cubicBezTo>
                <a:cubicBezTo>
                  <a:pt x="349977" y="102329"/>
                  <a:pt x="360664" y="108590"/>
                  <a:pt x="369894" y="116797"/>
                </a:cubicBezTo>
                <a:cubicBezTo>
                  <a:pt x="379124" y="125004"/>
                  <a:pt x="383981" y="137277"/>
                  <a:pt x="384467" y="153615"/>
                </a:cubicBezTo>
                <a:cubicBezTo>
                  <a:pt x="384253" y="168585"/>
                  <a:pt x="380147" y="181278"/>
                  <a:pt x="372148" y="191695"/>
                </a:cubicBezTo>
                <a:cubicBezTo>
                  <a:pt x="364149" y="202112"/>
                  <a:pt x="353541" y="210040"/>
                  <a:pt x="340323" y="215478"/>
                </a:cubicBezTo>
                <a:cubicBezTo>
                  <a:pt x="327105" y="220917"/>
                  <a:pt x="312560" y="223654"/>
                  <a:pt x="296689" y="223690"/>
                </a:cubicBezTo>
                <a:cubicBezTo>
                  <a:pt x="286497" y="223774"/>
                  <a:pt x="275673" y="222218"/>
                  <a:pt x="264216" y="219020"/>
                </a:cubicBezTo>
                <a:cubicBezTo>
                  <a:pt x="252759" y="215823"/>
                  <a:pt x="243334" y="210476"/>
                  <a:pt x="235939" y="202979"/>
                </a:cubicBezTo>
                <a:cubicBezTo>
                  <a:pt x="228544" y="195483"/>
                  <a:pt x="225844" y="185329"/>
                  <a:pt x="227838" y="172517"/>
                </a:cubicBezTo>
                <a:lnTo>
                  <a:pt x="232105" y="149957"/>
                </a:lnTo>
                <a:lnTo>
                  <a:pt x="268360" y="149957"/>
                </a:lnTo>
                <a:lnTo>
                  <a:pt x="265010" y="166115"/>
                </a:lnTo>
                <a:cubicBezTo>
                  <a:pt x="263965" y="171768"/>
                  <a:pt x="265210" y="176247"/>
                  <a:pt x="268744" y="179552"/>
                </a:cubicBezTo>
                <a:cubicBezTo>
                  <a:pt x="272278" y="182857"/>
                  <a:pt x="277066" y="185213"/>
                  <a:pt x="283106" y="186621"/>
                </a:cubicBezTo>
                <a:cubicBezTo>
                  <a:pt x="289146" y="188028"/>
                  <a:pt x="295402" y="188713"/>
                  <a:pt x="301874" y="188676"/>
                </a:cubicBezTo>
                <a:cubicBezTo>
                  <a:pt x="315104" y="188447"/>
                  <a:pt x="325399" y="185246"/>
                  <a:pt x="332757" y="179072"/>
                </a:cubicBezTo>
                <a:cubicBezTo>
                  <a:pt x="340116" y="172898"/>
                  <a:pt x="343853" y="165124"/>
                  <a:pt x="343967" y="155749"/>
                </a:cubicBezTo>
                <a:cubicBezTo>
                  <a:pt x="343481" y="146486"/>
                  <a:pt x="338623" y="139460"/>
                  <a:pt x="329394" y="134670"/>
                </a:cubicBezTo>
                <a:cubicBezTo>
                  <a:pt x="320164" y="129880"/>
                  <a:pt x="309477" y="125283"/>
                  <a:pt x="297333" y="120879"/>
                </a:cubicBezTo>
                <a:cubicBezTo>
                  <a:pt x="285188" y="116475"/>
                  <a:pt x="274501" y="110221"/>
                  <a:pt x="265271" y="102115"/>
                </a:cubicBezTo>
                <a:cubicBezTo>
                  <a:pt x="256042" y="94010"/>
                  <a:pt x="251184" y="82010"/>
                  <a:pt x="250698" y="66116"/>
                </a:cubicBezTo>
                <a:cubicBezTo>
                  <a:pt x="250927" y="51292"/>
                  <a:pt x="255003" y="38987"/>
                  <a:pt x="262927" y="29201"/>
                </a:cubicBezTo>
                <a:cubicBezTo>
                  <a:pt x="270850" y="19414"/>
                  <a:pt x="281248" y="12100"/>
                  <a:pt x="294119" y="7257"/>
                </a:cubicBezTo>
                <a:cubicBezTo>
                  <a:pt x="306991" y="2414"/>
                  <a:pt x="320963" y="-3"/>
                  <a:pt x="336036" y="4"/>
                </a:cubicBez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 hidden="1"/>
          <p:cNvSpPr/>
          <p:nvPr/>
        </p:nvSpPr>
        <p:spPr>
          <a:xfrm>
            <a:off x="6225890" y="-830997"/>
            <a:ext cx="4812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en-GB" sz="2400" b="1" dirty="0">
                <a:solidFill>
                  <a:srgbClr val="5778AE"/>
                </a:solidFill>
                <a:latin typeface="Museo Slab 700"/>
                <a:ea typeface="Calibri" panose="020F0502020204030204" pitchFamily="34" charset="0"/>
                <a:cs typeface="Calibri" panose="020F0502020204030204" pitchFamily="34" charset="0"/>
              </a:rPr>
              <a:t>USD 54 billion more is spent on diabetes than 2015</a:t>
            </a:r>
            <a:endParaRPr lang="fr-BE" sz="2000" b="1" dirty="0">
              <a:solidFill>
                <a:srgbClr val="5778AE"/>
              </a:solidFill>
              <a:latin typeface="Museo Slab 70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 To Outline"/>
          <p:cNvSpPr/>
          <p:nvPr/>
        </p:nvSpPr>
        <p:spPr>
          <a:xfrm>
            <a:off x="6648241" y="2131598"/>
            <a:ext cx="3530612" cy="1017463"/>
          </a:xfrm>
          <a:custGeom>
            <a:avLst/>
            <a:gdLst/>
            <a:ahLst/>
            <a:cxnLst/>
            <a:rect l="l" t="t" r="r" b="b"/>
            <a:pathLst>
              <a:path w="3530612" h="1017463">
                <a:moveTo>
                  <a:pt x="2473369" y="880910"/>
                </a:moveTo>
                <a:cubicBezTo>
                  <a:pt x="2467073" y="880782"/>
                  <a:pt x="2459367" y="881377"/>
                  <a:pt x="2450248" y="882695"/>
                </a:cubicBezTo>
                <a:cubicBezTo>
                  <a:pt x="2441129" y="884013"/>
                  <a:pt x="2432993" y="886822"/>
                  <a:pt x="2425840" y="891123"/>
                </a:cubicBezTo>
                <a:cubicBezTo>
                  <a:pt x="2418686" y="895424"/>
                  <a:pt x="2414910" y="901984"/>
                  <a:pt x="2414511" y="910804"/>
                </a:cubicBezTo>
                <a:cubicBezTo>
                  <a:pt x="2414473" y="916079"/>
                  <a:pt x="2415997" y="920324"/>
                  <a:pt x="2419085" y="923540"/>
                </a:cubicBezTo>
                <a:cubicBezTo>
                  <a:pt x="2422173" y="926755"/>
                  <a:pt x="2427053" y="928408"/>
                  <a:pt x="2433723" y="928497"/>
                </a:cubicBezTo>
                <a:cubicBezTo>
                  <a:pt x="2440815" y="928320"/>
                  <a:pt x="2447471" y="926030"/>
                  <a:pt x="2453693" y="921627"/>
                </a:cubicBezTo>
                <a:cubicBezTo>
                  <a:pt x="2459915" y="917225"/>
                  <a:pt x="2465238" y="911772"/>
                  <a:pt x="2469664" y="905268"/>
                </a:cubicBezTo>
                <a:cubicBezTo>
                  <a:pt x="2474090" y="898764"/>
                  <a:pt x="2477154" y="892271"/>
                  <a:pt x="2478858" y="885790"/>
                </a:cubicBezTo>
                <a:lnTo>
                  <a:pt x="2480078" y="880910"/>
                </a:lnTo>
                <a:close/>
                <a:moveTo>
                  <a:pt x="806494" y="880910"/>
                </a:moveTo>
                <a:cubicBezTo>
                  <a:pt x="800199" y="880782"/>
                  <a:pt x="792492" y="881377"/>
                  <a:pt x="783373" y="882695"/>
                </a:cubicBezTo>
                <a:cubicBezTo>
                  <a:pt x="774254" y="884013"/>
                  <a:pt x="766118" y="886822"/>
                  <a:pt x="758965" y="891123"/>
                </a:cubicBezTo>
                <a:cubicBezTo>
                  <a:pt x="751811" y="895424"/>
                  <a:pt x="748035" y="901984"/>
                  <a:pt x="747636" y="910804"/>
                </a:cubicBezTo>
                <a:cubicBezTo>
                  <a:pt x="747598" y="916079"/>
                  <a:pt x="749123" y="920324"/>
                  <a:pt x="752210" y="923540"/>
                </a:cubicBezTo>
                <a:cubicBezTo>
                  <a:pt x="755298" y="926755"/>
                  <a:pt x="760178" y="928408"/>
                  <a:pt x="766849" y="928497"/>
                </a:cubicBezTo>
                <a:cubicBezTo>
                  <a:pt x="773940" y="928320"/>
                  <a:pt x="780596" y="926030"/>
                  <a:pt x="786818" y="921627"/>
                </a:cubicBezTo>
                <a:cubicBezTo>
                  <a:pt x="793040" y="917225"/>
                  <a:pt x="798363" y="911772"/>
                  <a:pt x="802789" y="905268"/>
                </a:cubicBezTo>
                <a:cubicBezTo>
                  <a:pt x="807215" y="898764"/>
                  <a:pt x="810279" y="892271"/>
                  <a:pt x="811983" y="885790"/>
                </a:cubicBezTo>
                <a:lnTo>
                  <a:pt x="813203" y="880910"/>
                </a:lnTo>
                <a:close/>
                <a:moveTo>
                  <a:pt x="1893227" y="827570"/>
                </a:moveTo>
                <a:cubicBezTo>
                  <a:pt x="1885417" y="827617"/>
                  <a:pt x="1877736" y="830097"/>
                  <a:pt x="1870186" y="835012"/>
                </a:cubicBezTo>
                <a:cubicBezTo>
                  <a:pt x="1862636" y="839926"/>
                  <a:pt x="1856355" y="846992"/>
                  <a:pt x="1851345" y="856209"/>
                </a:cubicBezTo>
                <a:cubicBezTo>
                  <a:pt x="1846334" y="865427"/>
                  <a:pt x="1843734" y="876513"/>
                  <a:pt x="1843544" y="889468"/>
                </a:cubicBezTo>
                <a:cubicBezTo>
                  <a:pt x="1843627" y="900401"/>
                  <a:pt x="1846357" y="908951"/>
                  <a:pt x="1851736" y="915120"/>
                </a:cubicBezTo>
                <a:cubicBezTo>
                  <a:pt x="1857114" y="921288"/>
                  <a:pt x="1864645" y="924426"/>
                  <a:pt x="1874329" y="924534"/>
                </a:cubicBezTo>
                <a:cubicBezTo>
                  <a:pt x="1883195" y="924376"/>
                  <a:pt x="1891371" y="921440"/>
                  <a:pt x="1898860" y="915725"/>
                </a:cubicBezTo>
                <a:cubicBezTo>
                  <a:pt x="1906348" y="910011"/>
                  <a:pt x="1912380" y="902467"/>
                  <a:pt x="1916956" y="893093"/>
                </a:cubicBezTo>
                <a:cubicBezTo>
                  <a:pt x="1921532" y="883720"/>
                  <a:pt x="1923883" y="873466"/>
                  <a:pt x="1924011" y="862330"/>
                </a:cubicBezTo>
                <a:cubicBezTo>
                  <a:pt x="1924062" y="852611"/>
                  <a:pt x="1921598" y="844454"/>
                  <a:pt x="1916620" y="837861"/>
                </a:cubicBezTo>
                <a:cubicBezTo>
                  <a:pt x="1911642" y="831267"/>
                  <a:pt x="1903844" y="827836"/>
                  <a:pt x="1893227" y="827570"/>
                </a:cubicBezTo>
                <a:close/>
                <a:moveTo>
                  <a:pt x="502577" y="827570"/>
                </a:moveTo>
                <a:cubicBezTo>
                  <a:pt x="494767" y="827617"/>
                  <a:pt x="487087" y="830097"/>
                  <a:pt x="479536" y="835012"/>
                </a:cubicBezTo>
                <a:cubicBezTo>
                  <a:pt x="471986" y="839926"/>
                  <a:pt x="465705" y="846992"/>
                  <a:pt x="460695" y="856209"/>
                </a:cubicBezTo>
                <a:cubicBezTo>
                  <a:pt x="455685" y="865427"/>
                  <a:pt x="453084" y="876513"/>
                  <a:pt x="452894" y="889468"/>
                </a:cubicBezTo>
                <a:cubicBezTo>
                  <a:pt x="452977" y="900401"/>
                  <a:pt x="455707" y="908951"/>
                  <a:pt x="461086" y="915120"/>
                </a:cubicBezTo>
                <a:cubicBezTo>
                  <a:pt x="466464" y="921288"/>
                  <a:pt x="473995" y="924426"/>
                  <a:pt x="483679" y="924534"/>
                </a:cubicBezTo>
                <a:cubicBezTo>
                  <a:pt x="492545" y="924376"/>
                  <a:pt x="500722" y="921440"/>
                  <a:pt x="508210" y="915725"/>
                </a:cubicBezTo>
                <a:cubicBezTo>
                  <a:pt x="515698" y="910011"/>
                  <a:pt x="521730" y="902467"/>
                  <a:pt x="526306" y="893093"/>
                </a:cubicBezTo>
                <a:cubicBezTo>
                  <a:pt x="530882" y="883720"/>
                  <a:pt x="533234" y="873466"/>
                  <a:pt x="533362" y="862330"/>
                </a:cubicBezTo>
                <a:cubicBezTo>
                  <a:pt x="533412" y="852611"/>
                  <a:pt x="530949" y="844454"/>
                  <a:pt x="525970" y="837861"/>
                </a:cubicBezTo>
                <a:cubicBezTo>
                  <a:pt x="520992" y="831267"/>
                  <a:pt x="513194" y="827836"/>
                  <a:pt x="502577" y="827570"/>
                </a:cubicBezTo>
                <a:close/>
                <a:moveTo>
                  <a:pt x="1384996" y="827265"/>
                </a:moveTo>
                <a:cubicBezTo>
                  <a:pt x="1375564" y="827363"/>
                  <a:pt x="1366578" y="829945"/>
                  <a:pt x="1358038" y="835012"/>
                </a:cubicBezTo>
                <a:cubicBezTo>
                  <a:pt x="1349499" y="840079"/>
                  <a:pt x="1342501" y="847043"/>
                  <a:pt x="1337044" y="855905"/>
                </a:cubicBezTo>
                <a:cubicBezTo>
                  <a:pt x="1331587" y="864766"/>
                  <a:pt x="1328767" y="874938"/>
                  <a:pt x="1328585" y="886419"/>
                </a:cubicBezTo>
                <a:cubicBezTo>
                  <a:pt x="1328775" y="898133"/>
                  <a:pt x="1332282" y="907332"/>
                  <a:pt x="1339105" y="914015"/>
                </a:cubicBezTo>
                <a:cubicBezTo>
                  <a:pt x="1345927" y="920697"/>
                  <a:pt x="1354923" y="924102"/>
                  <a:pt x="1366091" y="924229"/>
                </a:cubicBezTo>
                <a:cubicBezTo>
                  <a:pt x="1375523" y="924141"/>
                  <a:pt x="1384508" y="921607"/>
                  <a:pt x="1393048" y="916629"/>
                </a:cubicBezTo>
                <a:cubicBezTo>
                  <a:pt x="1401588" y="911650"/>
                  <a:pt x="1408586" y="904758"/>
                  <a:pt x="1414043" y="895951"/>
                </a:cubicBezTo>
                <a:cubicBezTo>
                  <a:pt x="1419499" y="887144"/>
                  <a:pt x="1422319" y="876953"/>
                  <a:pt x="1422501" y="865380"/>
                </a:cubicBezTo>
                <a:cubicBezTo>
                  <a:pt x="1422311" y="853786"/>
                  <a:pt x="1418804" y="844575"/>
                  <a:pt x="1411982" y="837746"/>
                </a:cubicBezTo>
                <a:cubicBezTo>
                  <a:pt x="1405159" y="830918"/>
                  <a:pt x="1396164" y="827424"/>
                  <a:pt x="1384996" y="827265"/>
                </a:cubicBezTo>
                <a:close/>
                <a:moveTo>
                  <a:pt x="976388" y="827265"/>
                </a:moveTo>
                <a:cubicBezTo>
                  <a:pt x="966605" y="827431"/>
                  <a:pt x="958266" y="830182"/>
                  <a:pt x="951372" y="835520"/>
                </a:cubicBezTo>
                <a:cubicBezTo>
                  <a:pt x="944478" y="840859"/>
                  <a:pt x="939210" y="847789"/>
                  <a:pt x="935568" y="856312"/>
                </a:cubicBezTo>
                <a:cubicBezTo>
                  <a:pt x="931925" y="864835"/>
                  <a:pt x="930089" y="873957"/>
                  <a:pt x="930059" y="883677"/>
                </a:cubicBezTo>
                <a:cubicBezTo>
                  <a:pt x="930059" y="894038"/>
                  <a:pt x="932650" y="902284"/>
                  <a:pt x="937831" y="908414"/>
                </a:cubicBezTo>
                <a:cubicBezTo>
                  <a:pt x="943013" y="914544"/>
                  <a:pt x="950785" y="917683"/>
                  <a:pt x="961148" y="917829"/>
                </a:cubicBezTo>
                <a:cubicBezTo>
                  <a:pt x="971512" y="917563"/>
                  <a:pt x="980148" y="914232"/>
                  <a:pt x="987056" y="907834"/>
                </a:cubicBezTo>
                <a:cubicBezTo>
                  <a:pt x="993965" y="901436"/>
                  <a:pt x="999147" y="893564"/>
                  <a:pt x="1002601" y="884219"/>
                </a:cubicBezTo>
                <a:cubicBezTo>
                  <a:pt x="1006056" y="874873"/>
                  <a:pt x="1007783" y="865646"/>
                  <a:pt x="1007783" y="856538"/>
                </a:cubicBezTo>
                <a:cubicBezTo>
                  <a:pt x="1007560" y="845446"/>
                  <a:pt x="1004500" y="837746"/>
                  <a:pt x="998601" y="833439"/>
                </a:cubicBezTo>
                <a:cubicBezTo>
                  <a:pt x="992702" y="829132"/>
                  <a:pt x="985297" y="827074"/>
                  <a:pt x="976388" y="827265"/>
                </a:cubicBezTo>
                <a:close/>
                <a:moveTo>
                  <a:pt x="1721802" y="824217"/>
                </a:moveTo>
                <a:cubicBezTo>
                  <a:pt x="1711897" y="824344"/>
                  <a:pt x="1703041" y="827446"/>
                  <a:pt x="1695233" y="833524"/>
                </a:cubicBezTo>
                <a:cubicBezTo>
                  <a:pt x="1687425" y="839601"/>
                  <a:pt x="1681542" y="847891"/>
                  <a:pt x="1677584" y="858393"/>
                </a:cubicBezTo>
                <a:lnTo>
                  <a:pt x="1745893" y="858393"/>
                </a:lnTo>
                <a:cubicBezTo>
                  <a:pt x="1745919" y="858265"/>
                  <a:pt x="1746021" y="857299"/>
                  <a:pt x="1746198" y="855494"/>
                </a:cubicBezTo>
                <a:cubicBezTo>
                  <a:pt x="1746376" y="853688"/>
                  <a:pt x="1746478" y="851807"/>
                  <a:pt x="1746504" y="849849"/>
                </a:cubicBezTo>
                <a:cubicBezTo>
                  <a:pt x="1746408" y="841705"/>
                  <a:pt x="1744159" y="835412"/>
                  <a:pt x="1739756" y="830968"/>
                </a:cubicBezTo>
                <a:cubicBezTo>
                  <a:pt x="1735353" y="826525"/>
                  <a:pt x="1729369" y="824274"/>
                  <a:pt x="1721802" y="824217"/>
                </a:cubicBezTo>
                <a:close/>
                <a:moveTo>
                  <a:pt x="626745" y="798042"/>
                </a:moveTo>
                <a:lnTo>
                  <a:pt x="689191" y="798042"/>
                </a:lnTo>
                <a:lnTo>
                  <a:pt x="668769" y="903190"/>
                </a:lnTo>
                <a:cubicBezTo>
                  <a:pt x="668451" y="904746"/>
                  <a:pt x="668172" y="906360"/>
                  <a:pt x="667931" y="908030"/>
                </a:cubicBezTo>
                <a:cubicBezTo>
                  <a:pt x="667689" y="909701"/>
                  <a:pt x="667562" y="911238"/>
                  <a:pt x="667550" y="912642"/>
                </a:cubicBezTo>
                <a:cubicBezTo>
                  <a:pt x="667601" y="917299"/>
                  <a:pt x="668794" y="920564"/>
                  <a:pt x="671131" y="922438"/>
                </a:cubicBezTo>
                <a:cubicBezTo>
                  <a:pt x="673468" y="924312"/>
                  <a:pt x="676643" y="925214"/>
                  <a:pt x="680656" y="925144"/>
                </a:cubicBezTo>
                <a:cubicBezTo>
                  <a:pt x="682536" y="925118"/>
                  <a:pt x="684111" y="925017"/>
                  <a:pt x="685381" y="924839"/>
                </a:cubicBezTo>
                <a:cubicBezTo>
                  <a:pt x="686651" y="924661"/>
                  <a:pt x="687311" y="924559"/>
                  <a:pt x="687362" y="924534"/>
                </a:cubicBezTo>
                <a:lnTo>
                  <a:pt x="681875" y="953453"/>
                </a:lnTo>
                <a:cubicBezTo>
                  <a:pt x="681723" y="953491"/>
                  <a:pt x="680275" y="953644"/>
                  <a:pt x="677532" y="953910"/>
                </a:cubicBezTo>
                <a:cubicBezTo>
                  <a:pt x="674789" y="954176"/>
                  <a:pt x="671665" y="954329"/>
                  <a:pt x="668159" y="954367"/>
                </a:cubicBezTo>
                <a:cubicBezTo>
                  <a:pt x="661811" y="954521"/>
                  <a:pt x="655559" y="953942"/>
                  <a:pt x="649403" y="952630"/>
                </a:cubicBezTo>
                <a:cubicBezTo>
                  <a:pt x="643247" y="951318"/>
                  <a:pt x="638123" y="948349"/>
                  <a:pt x="634031" y="943722"/>
                </a:cubicBezTo>
                <a:cubicBezTo>
                  <a:pt x="629939" y="939095"/>
                  <a:pt x="627815" y="931886"/>
                  <a:pt x="627659" y="922095"/>
                </a:cubicBezTo>
                <a:cubicBezTo>
                  <a:pt x="627659" y="919948"/>
                  <a:pt x="627811" y="917534"/>
                  <a:pt x="628116" y="914853"/>
                </a:cubicBezTo>
                <a:cubicBezTo>
                  <a:pt x="628420" y="912172"/>
                  <a:pt x="628877" y="909301"/>
                  <a:pt x="629486" y="906239"/>
                </a:cubicBezTo>
                <a:lnTo>
                  <a:pt x="645016" y="826960"/>
                </a:lnTo>
                <a:lnTo>
                  <a:pt x="620954" y="826960"/>
                </a:lnTo>
                <a:close/>
                <a:moveTo>
                  <a:pt x="5791" y="798042"/>
                </a:moveTo>
                <a:lnTo>
                  <a:pt x="68553" y="798042"/>
                </a:lnTo>
                <a:lnTo>
                  <a:pt x="50559" y="890079"/>
                </a:lnTo>
                <a:cubicBezTo>
                  <a:pt x="50083" y="892696"/>
                  <a:pt x="49664" y="895237"/>
                  <a:pt x="49301" y="897702"/>
                </a:cubicBezTo>
                <a:cubicBezTo>
                  <a:pt x="48939" y="900167"/>
                  <a:pt x="48749" y="902403"/>
                  <a:pt x="48730" y="904410"/>
                </a:cubicBezTo>
                <a:cubicBezTo>
                  <a:pt x="48666" y="910242"/>
                  <a:pt x="50166" y="914739"/>
                  <a:pt x="53228" y="917903"/>
                </a:cubicBezTo>
                <a:cubicBezTo>
                  <a:pt x="56291" y="921066"/>
                  <a:pt x="61297" y="922667"/>
                  <a:pt x="68248" y="922705"/>
                </a:cubicBezTo>
                <a:cubicBezTo>
                  <a:pt x="77365" y="922512"/>
                  <a:pt x="85663" y="919715"/>
                  <a:pt x="93142" y="914314"/>
                </a:cubicBezTo>
                <a:cubicBezTo>
                  <a:pt x="100621" y="908914"/>
                  <a:pt x="106862" y="902074"/>
                  <a:pt x="111866" y="893794"/>
                </a:cubicBezTo>
                <a:cubicBezTo>
                  <a:pt x="116870" y="885514"/>
                  <a:pt x="120219" y="876958"/>
                  <a:pt x="121913" y="868124"/>
                </a:cubicBezTo>
                <a:lnTo>
                  <a:pt x="129829" y="826960"/>
                </a:lnTo>
                <a:lnTo>
                  <a:pt x="105760" y="826960"/>
                </a:lnTo>
                <a:lnTo>
                  <a:pt x="111555" y="798042"/>
                </a:lnTo>
                <a:lnTo>
                  <a:pt x="174307" y="798042"/>
                </a:lnTo>
                <a:lnTo>
                  <a:pt x="153581" y="903190"/>
                </a:lnTo>
                <a:cubicBezTo>
                  <a:pt x="153276" y="904746"/>
                  <a:pt x="153047" y="906360"/>
                  <a:pt x="152895" y="908030"/>
                </a:cubicBezTo>
                <a:cubicBezTo>
                  <a:pt x="152743" y="909701"/>
                  <a:pt x="152666" y="911238"/>
                  <a:pt x="152666" y="912642"/>
                </a:cubicBezTo>
                <a:cubicBezTo>
                  <a:pt x="152698" y="917299"/>
                  <a:pt x="153854" y="920564"/>
                  <a:pt x="156134" y="922438"/>
                </a:cubicBezTo>
                <a:cubicBezTo>
                  <a:pt x="158413" y="924312"/>
                  <a:pt x="161626" y="925214"/>
                  <a:pt x="165773" y="925144"/>
                </a:cubicBezTo>
                <a:cubicBezTo>
                  <a:pt x="167506" y="925118"/>
                  <a:pt x="168992" y="925017"/>
                  <a:pt x="170231" y="924839"/>
                </a:cubicBezTo>
                <a:cubicBezTo>
                  <a:pt x="171469" y="924661"/>
                  <a:pt x="172116" y="924559"/>
                  <a:pt x="172174" y="924534"/>
                </a:cubicBezTo>
                <a:lnTo>
                  <a:pt x="166687" y="953453"/>
                </a:lnTo>
                <a:cubicBezTo>
                  <a:pt x="166592" y="953491"/>
                  <a:pt x="165030" y="953644"/>
                  <a:pt x="162001" y="953910"/>
                </a:cubicBezTo>
                <a:cubicBezTo>
                  <a:pt x="158973" y="954176"/>
                  <a:pt x="155049" y="954329"/>
                  <a:pt x="150231" y="954367"/>
                </a:cubicBezTo>
                <a:cubicBezTo>
                  <a:pt x="140366" y="954595"/>
                  <a:pt x="132081" y="952388"/>
                  <a:pt x="125376" y="947745"/>
                </a:cubicBezTo>
                <a:cubicBezTo>
                  <a:pt x="118671" y="943103"/>
                  <a:pt x="115182" y="934654"/>
                  <a:pt x="114909" y="922400"/>
                </a:cubicBezTo>
                <a:lnTo>
                  <a:pt x="114300" y="922400"/>
                </a:lnTo>
                <a:cubicBezTo>
                  <a:pt x="108670" y="931173"/>
                  <a:pt x="100792" y="939051"/>
                  <a:pt x="90664" y="946035"/>
                </a:cubicBezTo>
                <a:cubicBezTo>
                  <a:pt x="80536" y="953018"/>
                  <a:pt x="68083" y="956710"/>
                  <a:pt x="53304" y="957110"/>
                </a:cubicBezTo>
                <a:cubicBezTo>
                  <a:pt x="40778" y="957218"/>
                  <a:pt x="30270" y="953957"/>
                  <a:pt x="21781" y="947327"/>
                </a:cubicBezTo>
                <a:cubicBezTo>
                  <a:pt x="13292" y="940698"/>
                  <a:pt x="8877" y="930051"/>
                  <a:pt x="8534" y="915387"/>
                </a:cubicBezTo>
                <a:cubicBezTo>
                  <a:pt x="8547" y="912630"/>
                  <a:pt x="8750" y="909683"/>
                  <a:pt x="9143" y="906545"/>
                </a:cubicBezTo>
                <a:cubicBezTo>
                  <a:pt x="9537" y="903406"/>
                  <a:pt x="10044" y="900154"/>
                  <a:pt x="10666" y="896787"/>
                </a:cubicBezTo>
                <a:lnTo>
                  <a:pt x="24064" y="826960"/>
                </a:lnTo>
                <a:lnTo>
                  <a:pt x="0" y="826960"/>
                </a:lnTo>
                <a:close/>
                <a:moveTo>
                  <a:pt x="2687802" y="794385"/>
                </a:moveTo>
                <a:cubicBezTo>
                  <a:pt x="2701075" y="794403"/>
                  <a:pt x="2711607" y="797943"/>
                  <a:pt x="2719398" y="805004"/>
                </a:cubicBezTo>
                <a:cubicBezTo>
                  <a:pt x="2727189" y="812065"/>
                  <a:pt x="2731173" y="822533"/>
                  <a:pt x="2731351" y="836409"/>
                </a:cubicBezTo>
                <a:cubicBezTo>
                  <a:pt x="2731196" y="843163"/>
                  <a:pt x="2730117" y="851668"/>
                  <a:pt x="2728113" y="861923"/>
                </a:cubicBezTo>
                <a:cubicBezTo>
                  <a:pt x="2726109" y="872178"/>
                  <a:pt x="2724104" y="882063"/>
                  <a:pt x="2722099" y="891576"/>
                </a:cubicBezTo>
                <a:cubicBezTo>
                  <a:pt x="2720093" y="901090"/>
                  <a:pt x="2719012" y="908112"/>
                  <a:pt x="2718853" y="912642"/>
                </a:cubicBezTo>
                <a:cubicBezTo>
                  <a:pt x="2718905" y="917432"/>
                  <a:pt x="2720098" y="920735"/>
                  <a:pt x="2722435" y="922552"/>
                </a:cubicBezTo>
                <a:cubicBezTo>
                  <a:pt x="2724772" y="924369"/>
                  <a:pt x="2727947" y="925233"/>
                  <a:pt x="2731960" y="925144"/>
                </a:cubicBezTo>
                <a:cubicBezTo>
                  <a:pt x="2733840" y="925118"/>
                  <a:pt x="2735415" y="925017"/>
                  <a:pt x="2736685" y="924839"/>
                </a:cubicBezTo>
                <a:cubicBezTo>
                  <a:pt x="2737955" y="924661"/>
                  <a:pt x="2738615" y="924559"/>
                  <a:pt x="2738666" y="924534"/>
                </a:cubicBezTo>
                <a:lnTo>
                  <a:pt x="2733179" y="953453"/>
                </a:lnTo>
                <a:cubicBezTo>
                  <a:pt x="2733141" y="953491"/>
                  <a:pt x="2731769" y="953644"/>
                  <a:pt x="2729065" y="953910"/>
                </a:cubicBezTo>
                <a:cubicBezTo>
                  <a:pt x="2726360" y="954176"/>
                  <a:pt x="2722550" y="954329"/>
                  <a:pt x="2717635" y="954367"/>
                </a:cubicBezTo>
                <a:cubicBezTo>
                  <a:pt x="2712081" y="954513"/>
                  <a:pt x="2706374" y="953916"/>
                  <a:pt x="2700516" y="952574"/>
                </a:cubicBezTo>
                <a:cubicBezTo>
                  <a:pt x="2694657" y="951232"/>
                  <a:pt x="2689694" y="948266"/>
                  <a:pt x="2685629" y="943677"/>
                </a:cubicBezTo>
                <a:cubicBezTo>
                  <a:pt x="2681563" y="939088"/>
                  <a:pt x="2679443" y="931995"/>
                  <a:pt x="2679267" y="922400"/>
                </a:cubicBezTo>
                <a:cubicBezTo>
                  <a:pt x="2679414" y="916651"/>
                  <a:pt x="2680441" y="908870"/>
                  <a:pt x="2682347" y="899056"/>
                </a:cubicBezTo>
                <a:cubicBezTo>
                  <a:pt x="2684253" y="889242"/>
                  <a:pt x="2686160" y="879563"/>
                  <a:pt x="2688068" y="870019"/>
                </a:cubicBezTo>
                <a:cubicBezTo>
                  <a:pt x="2689976" y="860475"/>
                  <a:pt x="2691005" y="853234"/>
                  <a:pt x="2691155" y="848296"/>
                </a:cubicBezTo>
                <a:cubicBezTo>
                  <a:pt x="2691206" y="842454"/>
                  <a:pt x="2689656" y="837908"/>
                  <a:pt x="2686507" y="834656"/>
                </a:cubicBezTo>
                <a:cubicBezTo>
                  <a:pt x="2683357" y="831405"/>
                  <a:pt x="2678303" y="829754"/>
                  <a:pt x="2671343" y="829703"/>
                </a:cubicBezTo>
                <a:cubicBezTo>
                  <a:pt x="2657678" y="830167"/>
                  <a:pt x="2645917" y="835717"/>
                  <a:pt x="2636062" y="846353"/>
                </a:cubicBezTo>
                <a:cubicBezTo>
                  <a:pt x="2626207" y="856989"/>
                  <a:pt x="2619781" y="869931"/>
                  <a:pt x="2616783" y="885177"/>
                </a:cubicBezTo>
                <a:lnTo>
                  <a:pt x="2603373" y="953452"/>
                </a:lnTo>
                <a:lnTo>
                  <a:pt x="2564663" y="953452"/>
                </a:lnTo>
                <a:lnTo>
                  <a:pt x="2588133" y="833666"/>
                </a:lnTo>
                <a:cubicBezTo>
                  <a:pt x="2588456" y="831653"/>
                  <a:pt x="2588190" y="830040"/>
                  <a:pt x="2587333" y="828827"/>
                </a:cubicBezTo>
                <a:cubicBezTo>
                  <a:pt x="2586475" y="827614"/>
                  <a:pt x="2584913" y="826992"/>
                  <a:pt x="2582646" y="826960"/>
                </a:cubicBezTo>
                <a:lnTo>
                  <a:pt x="2565273" y="826960"/>
                </a:lnTo>
                <a:lnTo>
                  <a:pt x="2570759" y="798042"/>
                </a:lnTo>
                <a:lnTo>
                  <a:pt x="2611602" y="798042"/>
                </a:lnTo>
                <a:cubicBezTo>
                  <a:pt x="2617660" y="798061"/>
                  <a:pt x="2622079" y="799241"/>
                  <a:pt x="2624861" y="801581"/>
                </a:cubicBezTo>
                <a:cubicBezTo>
                  <a:pt x="2627642" y="803921"/>
                  <a:pt x="2629014" y="807307"/>
                  <a:pt x="2628975" y="811740"/>
                </a:cubicBezTo>
                <a:cubicBezTo>
                  <a:pt x="2628957" y="813624"/>
                  <a:pt x="2628614" y="816325"/>
                  <a:pt x="2627947" y="819845"/>
                </a:cubicBezTo>
                <a:cubicBezTo>
                  <a:pt x="2627280" y="823365"/>
                  <a:pt x="2626404" y="826448"/>
                  <a:pt x="2625318" y="829094"/>
                </a:cubicBezTo>
                <a:lnTo>
                  <a:pt x="2625928" y="829094"/>
                </a:lnTo>
                <a:cubicBezTo>
                  <a:pt x="2626855" y="826845"/>
                  <a:pt x="2629809" y="822988"/>
                  <a:pt x="2634789" y="817524"/>
                </a:cubicBezTo>
                <a:cubicBezTo>
                  <a:pt x="2639770" y="812061"/>
                  <a:pt x="2646697" y="806919"/>
                  <a:pt x="2655572" y="802098"/>
                </a:cubicBezTo>
                <a:cubicBezTo>
                  <a:pt x="2664447" y="797277"/>
                  <a:pt x="2675191" y="794706"/>
                  <a:pt x="2687802" y="794385"/>
                </a:cubicBezTo>
                <a:close/>
                <a:moveTo>
                  <a:pt x="2469099" y="794385"/>
                </a:moveTo>
                <a:cubicBezTo>
                  <a:pt x="2478423" y="794315"/>
                  <a:pt x="2487305" y="795740"/>
                  <a:pt x="2495744" y="798659"/>
                </a:cubicBezTo>
                <a:cubicBezTo>
                  <a:pt x="2504183" y="801579"/>
                  <a:pt x="2511099" y="806411"/>
                  <a:pt x="2516491" y="813157"/>
                </a:cubicBezTo>
                <a:cubicBezTo>
                  <a:pt x="2521883" y="819903"/>
                  <a:pt x="2524668" y="828980"/>
                  <a:pt x="2524849" y="840389"/>
                </a:cubicBezTo>
                <a:cubicBezTo>
                  <a:pt x="2524691" y="846700"/>
                  <a:pt x="2523585" y="854616"/>
                  <a:pt x="2521533" y="864138"/>
                </a:cubicBezTo>
                <a:cubicBezTo>
                  <a:pt x="2519480" y="873660"/>
                  <a:pt x="2517428" y="882927"/>
                  <a:pt x="2515375" y="891940"/>
                </a:cubicBezTo>
                <a:cubicBezTo>
                  <a:pt x="2513323" y="900953"/>
                  <a:pt x="2512217" y="907852"/>
                  <a:pt x="2512060" y="912636"/>
                </a:cubicBezTo>
                <a:cubicBezTo>
                  <a:pt x="2512110" y="917295"/>
                  <a:pt x="2513303" y="920562"/>
                  <a:pt x="2515637" y="922436"/>
                </a:cubicBezTo>
                <a:cubicBezTo>
                  <a:pt x="2517972" y="924311"/>
                  <a:pt x="2521144" y="925214"/>
                  <a:pt x="2525153" y="925144"/>
                </a:cubicBezTo>
                <a:cubicBezTo>
                  <a:pt x="2527033" y="925118"/>
                  <a:pt x="2528607" y="925017"/>
                  <a:pt x="2529877" y="924839"/>
                </a:cubicBezTo>
                <a:cubicBezTo>
                  <a:pt x="2531148" y="924661"/>
                  <a:pt x="2531808" y="924559"/>
                  <a:pt x="2531859" y="924534"/>
                </a:cubicBezTo>
                <a:lnTo>
                  <a:pt x="2526373" y="953453"/>
                </a:lnTo>
                <a:cubicBezTo>
                  <a:pt x="2526404" y="953491"/>
                  <a:pt x="2525122" y="953644"/>
                  <a:pt x="2522527" y="953910"/>
                </a:cubicBezTo>
                <a:cubicBezTo>
                  <a:pt x="2519932" y="954176"/>
                  <a:pt x="2515834" y="954329"/>
                  <a:pt x="2510233" y="954367"/>
                </a:cubicBezTo>
                <a:cubicBezTo>
                  <a:pt x="2501414" y="954626"/>
                  <a:pt x="2493545" y="952965"/>
                  <a:pt x="2486626" y="949382"/>
                </a:cubicBezTo>
                <a:cubicBezTo>
                  <a:pt x="2479707" y="945800"/>
                  <a:pt x="2475491" y="938736"/>
                  <a:pt x="2473979" y="928192"/>
                </a:cubicBezTo>
                <a:lnTo>
                  <a:pt x="2473369" y="928192"/>
                </a:lnTo>
                <a:cubicBezTo>
                  <a:pt x="2473435" y="928549"/>
                  <a:pt x="2471405" y="931048"/>
                  <a:pt x="2467281" y="935689"/>
                </a:cubicBezTo>
                <a:cubicBezTo>
                  <a:pt x="2463156" y="940330"/>
                  <a:pt x="2457151" y="944971"/>
                  <a:pt x="2449265" y="949612"/>
                </a:cubicBezTo>
                <a:cubicBezTo>
                  <a:pt x="2441379" y="954254"/>
                  <a:pt x="2431828" y="956753"/>
                  <a:pt x="2420610" y="957110"/>
                </a:cubicBezTo>
                <a:cubicBezTo>
                  <a:pt x="2408362" y="957104"/>
                  <a:pt x="2397981" y="953767"/>
                  <a:pt x="2389467" y="947100"/>
                </a:cubicBezTo>
                <a:cubicBezTo>
                  <a:pt x="2380953" y="940432"/>
                  <a:pt x="2376512" y="930469"/>
                  <a:pt x="2376144" y="917210"/>
                </a:cubicBezTo>
                <a:cubicBezTo>
                  <a:pt x="2376359" y="905454"/>
                  <a:pt x="2379795" y="895698"/>
                  <a:pt x="2386451" y="887941"/>
                </a:cubicBezTo>
                <a:cubicBezTo>
                  <a:pt x="2393108" y="880184"/>
                  <a:pt x="2401695" y="874078"/>
                  <a:pt x="2412215" y="869623"/>
                </a:cubicBezTo>
                <a:cubicBezTo>
                  <a:pt x="2422734" y="865168"/>
                  <a:pt x="2433895" y="862016"/>
                  <a:pt x="2445697" y="860166"/>
                </a:cubicBezTo>
                <a:cubicBezTo>
                  <a:pt x="2457500" y="858316"/>
                  <a:pt x="2468655" y="857420"/>
                  <a:pt x="2479163" y="857478"/>
                </a:cubicBezTo>
                <a:lnTo>
                  <a:pt x="2484653" y="857478"/>
                </a:lnTo>
                <a:cubicBezTo>
                  <a:pt x="2484729" y="857211"/>
                  <a:pt x="2485033" y="855609"/>
                  <a:pt x="2485567" y="852672"/>
                </a:cubicBezTo>
                <a:cubicBezTo>
                  <a:pt x="2486101" y="849735"/>
                  <a:pt x="2486405" y="847065"/>
                  <a:pt x="2486482" y="844661"/>
                </a:cubicBezTo>
                <a:cubicBezTo>
                  <a:pt x="2486463" y="838520"/>
                  <a:pt x="2484366" y="833790"/>
                  <a:pt x="2480192" y="830471"/>
                </a:cubicBezTo>
                <a:cubicBezTo>
                  <a:pt x="2476018" y="827153"/>
                  <a:pt x="2469881" y="825474"/>
                  <a:pt x="2461780" y="825436"/>
                </a:cubicBezTo>
                <a:cubicBezTo>
                  <a:pt x="2454007" y="825613"/>
                  <a:pt x="2446613" y="826853"/>
                  <a:pt x="2439597" y="829155"/>
                </a:cubicBezTo>
                <a:cubicBezTo>
                  <a:pt x="2432581" y="831456"/>
                  <a:pt x="2426835" y="833758"/>
                  <a:pt x="2422361" y="836060"/>
                </a:cubicBezTo>
                <a:cubicBezTo>
                  <a:pt x="2417886" y="838362"/>
                  <a:pt x="2415574" y="839602"/>
                  <a:pt x="2415425" y="839779"/>
                </a:cubicBezTo>
                <a:lnTo>
                  <a:pt x="2406594" y="811128"/>
                </a:lnTo>
                <a:cubicBezTo>
                  <a:pt x="2406745" y="810921"/>
                  <a:pt x="2409661" y="809474"/>
                  <a:pt x="2415344" y="806787"/>
                </a:cubicBezTo>
                <a:cubicBezTo>
                  <a:pt x="2421027" y="804100"/>
                  <a:pt x="2428575" y="801413"/>
                  <a:pt x="2437985" y="798725"/>
                </a:cubicBezTo>
                <a:cubicBezTo>
                  <a:pt x="2447395" y="796038"/>
                  <a:pt x="2457767" y="794591"/>
                  <a:pt x="2469099" y="794385"/>
                </a:cubicBezTo>
                <a:close/>
                <a:moveTo>
                  <a:pt x="1722717" y="794385"/>
                </a:moveTo>
                <a:cubicBezTo>
                  <a:pt x="1743427" y="794681"/>
                  <a:pt x="1758916" y="800176"/>
                  <a:pt x="1769184" y="810870"/>
                </a:cubicBezTo>
                <a:cubicBezTo>
                  <a:pt x="1779452" y="821563"/>
                  <a:pt x="1784579" y="835675"/>
                  <a:pt x="1784565" y="853205"/>
                </a:cubicBezTo>
                <a:cubicBezTo>
                  <a:pt x="1784350" y="860236"/>
                  <a:pt x="1783487" y="866580"/>
                  <a:pt x="1781977" y="872236"/>
                </a:cubicBezTo>
                <a:cubicBezTo>
                  <a:pt x="1780467" y="877892"/>
                  <a:pt x="1779605" y="880885"/>
                  <a:pt x="1779389" y="881214"/>
                </a:cubicBezTo>
                <a:lnTo>
                  <a:pt x="1672400" y="881214"/>
                </a:lnTo>
                <a:cubicBezTo>
                  <a:pt x="1672361" y="881278"/>
                  <a:pt x="1672209" y="882066"/>
                  <a:pt x="1671942" y="883579"/>
                </a:cubicBezTo>
                <a:cubicBezTo>
                  <a:pt x="1671675" y="885091"/>
                  <a:pt x="1671523" y="886947"/>
                  <a:pt x="1671485" y="889146"/>
                </a:cubicBezTo>
                <a:cubicBezTo>
                  <a:pt x="1671567" y="899563"/>
                  <a:pt x="1674985" y="908016"/>
                  <a:pt x="1681739" y="914505"/>
                </a:cubicBezTo>
                <a:cubicBezTo>
                  <a:pt x="1688492" y="920994"/>
                  <a:pt x="1698086" y="924337"/>
                  <a:pt x="1710519" y="924534"/>
                </a:cubicBezTo>
                <a:cubicBezTo>
                  <a:pt x="1718986" y="924323"/>
                  <a:pt x="1726853" y="922847"/>
                  <a:pt x="1734120" y="920105"/>
                </a:cubicBezTo>
                <a:cubicBezTo>
                  <a:pt x="1741387" y="917363"/>
                  <a:pt x="1747264" y="914621"/>
                  <a:pt x="1751753" y="911879"/>
                </a:cubicBezTo>
                <a:cubicBezTo>
                  <a:pt x="1756242" y="909138"/>
                  <a:pt x="1758552" y="907661"/>
                  <a:pt x="1758683" y="907450"/>
                </a:cubicBezTo>
                <a:lnTo>
                  <a:pt x="1769036" y="936712"/>
                </a:lnTo>
                <a:cubicBezTo>
                  <a:pt x="1768916" y="936964"/>
                  <a:pt x="1766178" y="938727"/>
                  <a:pt x="1760822" y="942000"/>
                </a:cubicBezTo>
                <a:cubicBezTo>
                  <a:pt x="1755467" y="945274"/>
                  <a:pt x="1748213" y="948548"/>
                  <a:pt x="1739063" y="951821"/>
                </a:cubicBezTo>
                <a:cubicBezTo>
                  <a:pt x="1729912" y="955095"/>
                  <a:pt x="1719584" y="956858"/>
                  <a:pt x="1708079" y="957110"/>
                </a:cubicBezTo>
                <a:cubicBezTo>
                  <a:pt x="1683725" y="956674"/>
                  <a:pt x="1665071" y="950239"/>
                  <a:pt x="1652118" y="937807"/>
                </a:cubicBezTo>
                <a:cubicBezTo>
                  <a:pt x="1639164" y="925374"/>
                  <a:pt x="1632628" y="909561"/>
                  <a:pt x="1632509" y="890366"/>
                </a:cubicBezTo>
                <a:cubicBezTo>
                  <a:pt x="1632662" y="872583"/>
                  <a:pt x="1636618" y="856478"/>
                  <a:pt x="1644376" y="842050"/>
                </a:cubicBezTo>
                <a:cubicBezTo>
                  <a:pt x="1652133" y="827622"/>
                  <a:pt x="1662771" y="816122"/>
                  <a:pt x="1676289" y="807552"/>
                </a:cubicBezTo>
                <a:cubicBezTo>
                  <a:pt x="1689807" y="798983"/>
                  <a:pt x="1705283" y="794593"/>
                  <a:pt x="1722717" y="794385"/>
                </a:cubicBezTo>
                <a:close/>
                <a:moveTo>
                  <a:pt x="1563010" y="794385"/>
                </a:moveTo>
                <a:cubicBezTo>
                  <a:pt x="1571973" y="794360"/>
                  <a:pt x="1580614" y="795559"/>
                  <a:pt x="1588935" y="797982"/>
                </a:cubicBezTo>
                <a:cubicBezTo>
                  <a:pt x="1597255" y="800404"/>
                  <a:pt x="1603866" y="804197"/>
                  <a:pt x="1608768" y="809360"/>
                </a:cubicBezTo>
                <a:cubicBezTo>
                  <a:pt x="1613670" y="814523"/>
                  <a:pt x="1615475" y="821203"/>
                  <a:pt x="1614182" y="829401"/>
                </a:cubicBezTo>
                <a:lnTo>
                  <a:pt x="1610830" y="846476"/>
                </a:lnTo>
                <a:lnTo>
                  <a:pt x="1577633" y="846476"/>
                </a:lnTo>
                <a:lnTo>
                  <a:pt x="1579156" y="837329"/>
                </a:lnTo>
                <a:cubicBezTo>
                  <a:pt x="1579632" y="832139"/>
                  <a:pt x="1577461" y="828721"/>
                  <a:pt x="1572645" y="827076"/>
                </a:cubicBezTo>
                <a:cubicBezTo>
                  <a:pt x="1567828" y="825430"/>
                  <a:pt x="1562989" y="824680"/>
                  <a:pt x="1558128" y="824826"/>
                </a:cubicBezTo>
                <a:cubicBezTo>
                  <a:pt x="1550335" y="824827"/>
                  <a:pt x="1543952" y="826199"/>
                  <a:pt x="1538981" y="828943"/>
                </a:cubicBezTo>
                <a:cubicBezTo>
                  <a:pt x="1534010" y="831688"/>
                  <a:pt x="1531442" y="835804"/>
                  <a:pt x="1531277" y="841292"/>
                </a:cubicBezTo>
                <a:cubicBezTo>
                  <a:pt x="1531658" y="847676"/>
                  <a:pt x="1535468" y="852480"/>
                  <a:pt x="1542707" y="855704"/>
                </a:cubicBezTo>
                <a:cubicBezTo>
                  <a:pt x="1549946" y="858929"/>
                  <a:pt x="1558328" y="862065"/>
                  <a:pt x="1567853" y="865114"/>
                </a:cubicBezTo>
                <a:cubicBezTo>
                  <a:pt x="1577378" y="868162"/>
                  <a:pt x="1585760" y="872613"/>
                  <a:pt x="1592999" y="878468"/>
                </a:cubicBezTo>
                <a:cubicBezTo>
                  <a:pt x="1600238" y="884322"/>
                  <a:pt x="1604048" y="893071"/>
                  <a:pt x="1604429" y="904714"/>
                </a:cubicBezTo>
                <a:cubicBezTo>
                  <a:pt x="1604056" y="920764"/>
                  <a:pt x="1597265" y="933459"/>
                  <a:pt x="1584057" y="942798"/>
                </a:cubicBezTo>
                <a:cubicBezTo>
                  <a:pt x="1570848" y="952137"/>
                  <a:pt x="1553458" y="956908"/>
                  <a:pt x="1531887" y="957110"/>
                </a:cubicBezTo>
                <a:cubicBezTo>
                  <a:pt x="1522714" y="957166"/>
                  <a:pt x="1513280" y="955903"/>
                  <a:pt x="1503584" y="953321"/>
                </a:cubicBezTo>
                <a:cubicBezTo>
                  <a:pt x="1493889" y="950738"/>
                  <a:pt x="1485987" y="946498"/>
                  <a:pt x="1479879" y="940599"/>
                </a:cubicBezTo>
                <a:cubicBezTo>
                  <a:pt x="1473770" y="934700"/>
                  <a:pt x="1471510" y="926804"/>
                  <a:pt x="1473098" y="916911"/>
                </a:cubicBezTo>
                <a:lnTo>
                  <a:pt x="1476146" y="901665"/>
                </a:lnTo>
                <a:lnTo>
                  <a:pt x="1509049" y="901665"/>
                </a:lnTo>
                <a:lnTo>
                  <a:pt x="1507526" y="909593"/>
                </a:lnTo>
                <a:cubicBezTo>
                  <a:pt x="1506724" y="914511"/>
                  <a:pt x="1507991" y="918226"/>
                  <a:pt x="1511327" y="920739"/>
                </a:cubicBezTo>
                <a:cubicBezTo>
                  <a:pt x="1514664" y="923252"/>
                  <a:pt x="1518796" y="924934"/>
                  <a:pt x="1523724" y="925787"/>
                </a:cubicBezTo>
                <a:cubicBezTo>
                  <a:pt x="1528653" y="926639"/>
                  <a:pt x="1533103" y="927035"/>
                  <a:pt x="1537074" y="926973"/>
                </a:cubicBezTo>
                <a:cubicBezTo>
                  <a:pt x="1546171" y="926890"/>
                  <a:pt x="1553303" y="925226"/>
                  <a:pt x="1558472" y="921980"/>
                </a:cubicBezTo>
                <a:cubicBezTo>
                  <a:pt x="1563640" y="918734"/>
                  <a:pt x="1566272" y="914401"/>
                  <a:pt x="1566367" y="908983"/>
                </a:cubicBezTo>
                <a:cubicBezTo>
                  <a:pt x="1565988" y="902816"/>
                  <a:pt x="1562193" y="898074"/>
                  <a:pt x="1554984" y="894757"/>
                </a:cubicBezTo>
                <a:cubicBezTo>
                  <a:pt x="1547776" y="891439"/>
                  <a:pt x="1539429" y="888127"/>
                  <a:pt x="1529943" y="884819"/>
                </a:cubicBezTo>
                <a:cubicBezTo>
                  <a:pt x="1520458" y="881511"/>
                  <a:pt x="1512111" y="876788"/>
                  <a:pt x="1504902" y="870650"/>
                </a:cubicBezTo>
                <a:cubicBezTo>
                  <a:pt x="1497693" y="864512"/>
                  <a:pt x="1493899" y="855539"/>
                  <a:pt x="1493520" y="843732"/>
                </a:cubicBezTo>
                <a:cubicBezTo>
                  <a:pt x="1493734" y="832475"/>
                  <a:pt x="1497163" y="823200"/>
                  <a:pt x="1503807" y="815906"/>
                </a:cubicBezTo>
                <a:cubicBezTo>
                  <a:pt x="1510452" y="808613"/>
                  <a:pt x="1519028" y="803198"/>
                  <a:pt x="1529537" y="799662"/>
                </a:cubicBezTo>
                <a:cubicBezTo>
                  <a:pt x="1540046" y="796127"/>
                  <a:pt x="1551204" y="794368"/>
                  <a:pt x="1563010" y="794385"/>
                </a:cubicBezTo>
                <a:close/>
                <a:moveTo>
                  <a:pt x="1388045" y="794385"/>
                </a:moveTo>
                <a:cubicBezTo>
                  <a:pt x="1409922" y="794688"/>
                  <a:pt x="1427585" y="801007"/>
                  <a:pt x="1441032" y="813343"/>
                </a:cubicBezTo>
                <a:cubicBezTo>
                  <a:pt x="1454480" y="825679"/>
                  <a:pt x="1461396" y="842212"/>
                  <a:pt x="1461782" y="862940"/>
                </a:cubicBezTo>
                <a:cubicBezTo>
                  <a:pt x="1461501" y="881286"/>
                  <a:pt x="1456717" y="897510"/>
                  <a:pt x="1447431" y="911613"/>
                </a:cubicBezTo>
                <a:cubicBezTo>
                  <a:pt x="1438146" y="925716"/>
                  <a:pt x="1426048" y="936786"/>
                  <a:pt x="1411138" y="944825"/>
                </a:cubicBezTo>
                <a:cubicBezTo>
                  <a:pt x="1396228" y="952863"/>
                  <a:pt x="1380196" y="956958"/>
                  <a:pt x="1363041" y="957110"/>
                </a:cubicBezTo>
                <a:cubicBezTo>
                  <a:pt x="1341297" y="956832"/>
                  <a:pt x="1323673" y="950538"/>
                  <a:pt x="1310168" y="938227"/>
                </a:cubicBezTo>
                <a:cubicBezTo>
                  <a:pt x="1296663" y="925916"/>
                  <a:pt x="1289709" y="909257"/>
                  <a:pt x="1289304" y="888249"/>
                </a:cubicBezTo>
                <a:cubicBezTo>
                  <a:pt x="1289574" y="870099"/>
                  <a:pt x="1294313" y="853992"/>
                  <a:pt x="1303519" y="839926"/>
                </a:cubicBezTo>
                <a:cubicBezTo>
                  <a:pt x="1312726" y="825861"/>
                  <a:pt x="1324779" y="814795"/>
                  <a:pt x="1339678" y="806726"/>
                </a:cubicBezTo>
                <a:cubicBezTo>
                  <a:pt x="1354577" y="798658"/>
                  <a:pt x="1370699" y="794544"/>
                  <a:pt x="1388045" y="794385"/>
                </a:cubicBezTo>
                <a:close/>
                <a:moveTo>
                  <a:pt x="1211427" y="794385"/>
                </a:moveTo>
                <a:cubicBezTo>
                  <a:pt x="1224700" y="794403"/>
                  <a:pt x="1235232" y="797943"/>
                  <a:pt x="1243023" y="805004"/>
                </a:cubicBezTo>
                <a:cubicBezTo>
                  <a:pt x="1250814" y="812065"/>
                  <a:pt x="1254798" y="822533"/>
                  <a:pt x="1254976" y="836409"/>
                </a:cubicBezTo>
                <a:cubicBezTo>
                  <a:pt x="1254822" y="843163"/>
                  <a:pt x="1253742" y="851668"/>
                  <a:pt x="1251738" y="861923"/>
                </a:cubicBezTo>
                <a:cubicBezTo>
                  <a:pt x="1249734" y="872178"/>
                  <a:pt x="1247729" y="882063"/>
                  <a:pt x="1245724" y="891576"/>
                </a:cubicBezTo>
                <a:cubicBezTo>
                  <a:pt x="1243719" y="901090"/>
                  <a:pt x="1242637" y="908112"/>
                  <a:pt x="1242479" y="912642"/>
                </a:cubicBezTo>
                <a:cubicBezTo>
                  <a:pt x="1242530" y="917432"/>
                  <a:pt x="1243724" y="920735"/>
                  <a:pt x="1246060" y="922552"/>
                </a:cubicBezTo>
                <a:cubicBezTo>
                  <a:pt x="1248397" y="924369"/>
                  <a:pt x="1251572" y="925233"/>
                  <a:pt x="1255585" y="925144"/>
                </a:cubicBezTo>
                <a:cubicBezTo>
                  <a:pt x="1257465" y="925118"/>
                  <a:pt x="1259040" y="925017"/>
                  <a:pt x="1260310" y="924839"/>
                </a:cubicBezTo>
                <a:cubicBezTo>
                  <a:pt x="1261580" y="924661"/>
                  <a:pt x="1262240" y="924559"/>
                  <a:pt x="1262291" y="924534"/>
                </a:cubicBezTo>
                <a:lnTo>
                  <a:pt x="1256804" y="953453"/>
                </a:lnTo>
                <a:cubicBezTo>
                  <a:pt x="1256766" y="953491"/>
                  <a:pt x="1255395" y="953644"/>
                  <a:pt x="1252690" y="953910"/>
                </a:cubicBezTo>
                <a:cubicBezTo>
                  <a:pt x="1249985" y="954176"/>
                  <a:pt x="1246175" y="954329"/>
                  <a:pt x="1241261" y="954367"/>
                </a:cubicBezTo>
                <a:cubicBezTo>
                  <a:pt x="1235706" y="954513"/>
                  <a:pt x="1230000" y="953916"/>
                  <a:pt x="1224141" y="952574"/>
                </a:cubicBezTo>
                <a:cubicBezTo>
                  <a:pt x="1218282" y="951232"/>
                  <a:pt x="1213319" y="948266"/>
                  <a:pt x="1209254" y="943677"/>
                </a:cubicBezTo>
                <a:cubicBezTo>
                  <a:pt x="1205188" y="939088"/>
                  <a:pt x="1203068" y="931995"/>
                  <a:pt x="1202893" y="922400"/>
                </a:cubicBezTo>
                <a:cubicBezTo>
                  <a:pt x="1203039" y="916651"/>
                  <a:pt x="1204066" y="908870"/>
                  <a:pt x="1205972" y="899056"/>
                </a:cubicBezTo>
                <a:cubicBezTo>
                  <a:pt x="1207878" y="889242"/>
                  <a:pt x="1209786" y="879563"/>
                  <a:pt x="1211693" y="870019"/>
                </a:cubicBezTo>
                <a:cubicBezTo>
                  <a:pt x="1213601" y="860475"/>
                  <a:pt x="1214630" y="853234"/>
                  <a:pt x="1214780" y="848296"/>
                </a:cubicBezTo>
                <a:cubicBezTo>
                  <a:pt x="1214831" y="842454"/>
                  <a:pt x="1213282" y="837908"/>
                  <a:pt x="1210132" y="834656"/>
                </a:cubicBezTo>
                <a:cubicBezTo>
                  <a:pt x="1206982" y="831405"/>
                  <a:pt x="1201928" y="829754"/>
                  <a:pt x="1194968" y="829703"/>
                </a:cubicBezTo>
                <a:cubicBezTo>
                  <a:pt x="1181303" y="830167"/>
                  <a:pt x="1169543" y="835717"/>
                  <a:pt x="1159688" y="846353"/>
                </a:cubicBezTo>
                <a:cubicBezTo>
                  <a:pt x="1149832" y="856989"/>
                  <a:pt x="1143406" y="869931"/>
                  <a:pt x="1140409" y="885177"/>
                </a:cubicBezTo>
                <a:lnTo>
                  <a:pt x="1126998" y="953452"/>
                </a:lnTo>
                <a:lnTo>
                  <a:pt x="1088288" y="953452"/>
                </a:lnTo>
                <a:lnTo>
                  <a:pt x="1111758" y="833666"/>
                </a:lnTo>
                <a:cubicBezTo>
                  <a:pt x="1112082" y="831653"/>
                  <a:pt x="1111815" y="830040"/>
                  <a:pt x="1110958" y="828827"/>
                </a:cubicBezTo>
                <a:cubicBezTo>
                  <a:pt x="1110100" y="827614"/>
                  <a:pt x="1108538" y="826992"/>
                  <a:pt x="1106271" y="826960"/>
                </a:cubicBezTo>
                <a:lnTo>
                  <a:pt x="1088898" y="826960"/>
                </a:lnTo>
                <a:lnTo>
                  <a:pt x="1094384" y="798042"/>
                </a:lnTo>
                <a:lnTo>
                  <a:pt x="1135227" y="798042"/>
                </a:lnTo>
                <a:cubicBezTo>
                  <a:pt x="1141285" y="798061"/>
                  <a:pt x="1145705" y="799241"/>
                  <a:pt x="1148486" y="801581"/>
                </a:cubicBezTo>
                <a:cubicBezTo>
                  <a:pt x="1151267" y="803921"/>
                  <a:pt x="1152639" y="807307"/>
                  <a:pt x="1152601" y="811740"/>
                </a:cubicBezTo>
                <a:cubicBezTo>
                  <a:pt x="1152582" y="813624"/>
                  <a:pt x="1152239" y="816325"/>
                  <a:pt x="1151572" y="819845"/>
                </a:cubicBezTo>
                <a:cubicBezTo>
                  <a:pt x="1150906" y="823365"/>
                  <a:pt x="1150029" y="826448"/>
                  <a:pt x="1148943" y="829094"/>
                </a:cubicBezTo>
                <a:lnTo>
                  <a:pt x="1149553" y="829094"/>
                </a:lnTo>
                <a:cubicBezTo>
                  <a:pt x="1150481" y="826845"/>
                  <a:pt x="1153434" y="822988"/>
                  <a:pt x="1158415" y="817524"/>
                </a:cubicBezTo>
                <a:cubicBezTo>
                  <a:pt x="1163395" y="812061"/>
                  <a:pt x="1170323" y="806919"/>
                  <a:pt x="1179198" y="802098"/>
                </a:cubicBezTo>
                <a:cubicBezTo>
                  <a:pt x="1188072" y="797277"/>
                  <a:pt x="1198816" y="794706"/>
                  <a:pt x="1211427" y="794385"/>
                </a:cubicBezTo>
                <a:close/>
                <a:moveTo>
                  <a:pt x="973035" y="794385"/>
                </a:moveTo>
                <a:cubicBezTo>
                  <a:pt x="988301" y="794879"/>
                  <a:pt x="999604" y="797848"/>
                  <a:pt x="1006945" y="803290"/>
                </a:cubicBezTo>
                <a:cubicBezTo>
                  <a:pt x="1014285" y="808732"/>
                  <a:pt x="1018425" y="813679"/>
                  <a:pt x="1019365" y="818131"/>
                </a:cubicBezTo>
                <a:lnTo>
                  <a:pt x="1019975" y="818131"/>
                </a:lnTo>
                <a:cubicBezTo>
                  <a:pt x="1019943" y="818131"/>
                  <a:pt x="1019930" y="817675"/>
                  <a:pt x="1019937" y="816762"/>
                </a:cubicBezTo>
                <a:cubicBezTo>
                  <a:pt x="1019943" y="815849"/>
                  <a:pt x="1020159" y="814479"/>
                  <a:pt x="1020584" y="812653"/>
                </a:cubicBezTo>
                <a:cubicBezTo>
                  <a:pt x="1021175" y="808715"/>
                  <a:pt x="1023118" y="805329"/>
                  <a:pt x="1026414" y="802494"/>
                </a:cubicBezTo>
                <a:cubicBezTo>
                  <a:pt x="1029709" y="799659"/>
                  <a:pt x="1034472" y="798175"/>
                  <a:pt x="1040701" y="798042"/>
                </a:cubicBezTo>
                <a:lnTo>
                  <a:pt x="1079716" y="798042"/>
                </a:lnTo>
                <a:lnTo>
                  <a:pt x="1073924" y="826960"/>
                </a:lnTo>
                <a:lnTo>
                  <a:pt x="1059294" y="826960"/>
                </a:lnTo>
                <a:cubicBezTo>
                  <a:pt x="1057135" y="826966"/>
                  <a:pt x="1055357" y="827488"/>
                  <a:pt x="1053960" y="828523"/>
                </a:cubicBezTo>
                <a:cubicBezTo>
                  <a:pt x="1052563" y="829559"/>
                  <a:pt x="1051699" y="831071"/>
                  <a:pt x="1051369" y="833059"/>
                </a:cubicBezTo>
                <a:lnTo>
                  <a:pt x="1029424" y="945533"/>
                </a:lnTo>
                <a:cubicBezTo>
                  <a:pt x="1025664" y="963219"/>
                  <a:pt x="1019196" y="977339"/>
                  <a:pt x="1010018" y="987895"/>
                </a:cubicBezTo>
                <a:cubicBezTo>
                  <a:pt x="1000840" y="998451"/>
                  <a:pt x="990172" y="1006042"/>
                  <a:pt x="978014" y="1010669"/>
                </a:cubicBezTo>
                <a:cubicBezTo>
                  <a:pt x="965856" y="1015297"/>
                  <a:pt x="953427" y="1017560"/>
                  <a:pt x="940727" y="1017460"/>
                </a:cubicBezTo>
                <a:cubicBezTo>
                  <a:pt x="923644" y="1017022"/>
                  <a:pt x="910141" y="1014930"/>
                  <a:pt x="900216" y="1011181"/>
                </a:cubicBezTo>
                <a:cubicBezTo>
                  <a:pt x="890291" y="1007433"/>
                  <a:pt x="884097" y="1004655"/>
                  <a:pt x="881634" y="1002847"/>
                </a:cubicBezTo>
                <a:lnTo>
                  <a:pt x="897172" y="975730"/>
                </a:lnTo>
                <a:cubicBezTo>
                  <a:pt x="897312" y="976149"/>
                  <a:pt x="901068" y="977828"/>
                  <a:pt x="908440" y="980764"/>
                </a:cubicBezTo>
                <a:cubicBezTo>
                  <a:pt x="915812" y="983701"/>
                  <a:pt x="925965" y="985380"/>
                  <a:pt x="938898" y="985799"/>
                </a:cubicBezTo>
                <a:cubicBezTo>
                  <a:pt x="951871" y="986028"/>
                  <a:pt x="962958" y="982977"/>
                  <a:pt x="972159" y="976647"/>
                </a:cubicBezTo>
                <a:cubicBezTo>
                  <a:pt x="981360" y="970317"/>
                  <a:pt x="987647" y="959337"/>
                  <a:pt x="991019" y="943706"/>
                </a:cubicBezTo>
                <a:cubicBezTo>
                  <a:pt x="992117" y="938677"/>
                  <a:pt x="993044" y="934884"/>
                  <a:pt x="993800" y="932328"/>
                </a:cubicBezTo>
                <a:cubicBezTo>
                  <a:pt x="994556" y="929772"/>
                  <a:pt x="994949" y="928491"/>
                  <a:pt x="994981" y="928484"/>
                </a:cubicBezTo>
                <a:lnTo>
                  <a:pt x="994676" y="928484"/>
                </a:lnTo>
                <a:cubicBezTo>
                  <a:pt x="989101" y="935525"/>
                  <a:pt x="982726" y="940928"/>
                  <a:pt x="975550" y="944696"/>
                </a:cubicBezTo>
                <a:cubicBezTo>
                  <a:pt x="968375" y="948463"/>
                  <a:pt x="960018" y="950366"/>
                  <a:pt x="950480" y="950404"/>
                </a:cubicBezTo>
                <a:cubicBezTo>
                  <a:pt x="930932" y="950037"/>
                  <a:pt x="916107" y="943997"/>
                  <a:pt x="906005" y="932284"/>
                </a:cubicBezTo>
                <a:cubicBezTo>
                  <a:pt x="895904" y="920570"/>
                  <a:pt x="890828" y="905384"/>
                  <a:pt x="890778" y="886726"/>
                </a:cubicBezTo>
                <a:cubicBezTo>
                  <a:pt x="890817" y="871954"/>
                  <a:pt x="894020" y="857559"/>
                  <a:pt x="900388" y="843541"/>
                </a:cubicBezTo>
                <a:cubicBezTo>
                  <a:pt x="906756" y="829523"/>
                  <a:pt x="916052" y="817910"/>
                  <a:pt x="928278" y="808703"/>
                </a:cubicBezTo>
                <a:cubicBezTo>
                  <a:pt x="940503" y="799495"/>
                  <a:pt x="955423" y="794723"/>
                  <a:pt x="973035" y="794385"/>
                </a:cubicBezTo>
                <a:close/>
                <a:moveTo>
                  <a:pt x="802224" y="794385"/>
                </a:moveTo>
                <a:cubicBezTo>
                  <a:pt x="811548" y="794315"/>
                  <a:pt x="820430" y="795740"/>
                  <a:pt x="828869" y="798659"/>
                </a:cubicBezTo>
                <a:cubicBezTo>
                  <a:pt x="837309" y="801579"/>
                  <a:pt x="844224" y="806411"/>
                  <a:pt x="849616" y="813157"/>
                </a:cubicBezTo>
                <a:cubicBezTo>
                  <a:pt x="855007" y="819903"/>
                  <a:pt x="857793" y="828980"/>
                  <a:pt x="857974" y="840389"/>
                </a:cubicBezTo>
                <a:cubicBezTo>
                  <a:pt x="857816" y="846700"/>
                  <a:pt x="856710" y="854616"/>
                  <a:pt x="854658" y="864138"/>
                </a:cubicBezTo>
                <a:cubicBezTo>
                  <a:pt x="852605" y="873660"/>
                  <a:pt x="850553" y="882927"/>
                  <a:pt x="848500" y="891940"/>
                </a:cubicBezTo>
                <a:cubicBezTo>
                  <a:pt x="846448" y="900953"/>
                  <a:pt x="845343" y="907852"/>
                  <a:pt x="845185" y="912636"/>
                </a:cubicBezTo>
                <a:cubicBezTo>
                  <a:pt x="845235" y="917295"/>
                  <a:pt x="846428" y="920562"/>
                  <a:pt x="848763" y="922436"/>
                </a:cubicBezTo>
                <a:cubicBezTo>
                  <a:pt x="851097" y="924311"/>
                  <a:pt x="854269" y="925214"/>
                  <a:pt x="858278" y="925144"/>
                </a:cubicBezTo>
                <a:cubicBezTo>
                  <a:pt x="860158" y="925118"/>
                  <a:pt x="861733" y="925017"/>
                  <a:pt x="863003" y="924839"/>
                </a:cubicBezTo>
                <a:cubicBezTo>
                  <a:pt x="864273" y="924661"/>
                  <a:pt x="864933" y="924559"/>
                  <a:pt x="864984" y="924534"/>
                </a:cubicBezTo>
                <a:lnTo>
                  <a:pt x="859498" y="953453"/>
                </a:lnTo>
                <a:cubicBezTo>
                  <a:pt x="859529" y="953491"/>
                  <a:pt x="858248" y="953644"/>
                  <a:pt x="855653" y="953910"/>
                </a:cubicBezTo>
                <a:cubicBezTo>
                  <a:pt x="853058" y="954176"/>
                  <a:pt x="848959" y="954329"/>
                  <a:pt x="843358" y="954367"/>
                </a:cubicBezTo>
                <a:cubicBezTo>
                  <a:pt x="834539" y="954626"/>
                  <a:pt x="826671" y="952965"/>
                  <a:pt x="819751" y="949382"/>
                </a:cubicBezTo>
                <a:cubicBezTo>
                  <a:pt x="812832" y="945800"/>
                  <a:pt x="808616" y="938736"/>
                  <a:pt x="807104" y="928192"/>
                </a:cubicBezTo>
                <a:lnTo>
                  <a:pt x="806494" y="928192"/>
                </a:lnTo>
                <a:cubicBezTo>
                  <a:pt x="806560" y="928549"/>
                  <a:pt x="804530" y="931048"/>
                  <a:pt x="800406" y="935689"/>
                </a:cubicBezTo>
                <a:cubicBezTo>
                  <a:pt x="796281" y="940330"/>
                  <a:pt x="790276" y="944971"/>
                  <a:pt x="782390" y="949612"/>
                </a:cubicBezTo>
                <a:cubicBezTo>
                  <a:pt x="774505" y="954254"/>
                  <a:pt x="764953" y="956753"/>
                  <a:pt x="753735" y="957110"/>
                </a:cubicBezTo>
                <a:cubicBezTo>
                  <a:pt x="741487" y="957104"/>
                  <a:pt x="731107" y="953767"/>
                  <a:pt x="722592" y="947100"/>
                </a:cubicBezTo>
                <a:cubicBezTo>
                  <a:pt x="714078" y="940432"/>
                  <a:pt x="709637" y="930469"/>
                  <a:pt x="709269" y="917210"/>
                </a:cubicBezTo>
                <a:cubicBezTo>
                  <a:pt x="709484" y="905454"/>
                  <a:pt x="712920" y="895698"/>
                  <a:pt x="719577" y="887941"/>
                </a:cubicBezTo>
                <a:cubicBezTo>
                  <a:pt x="726233" y="880184"/>
                  <a:pt x="734821" y="874078"/>
                  <a:pt x="745340" y="869623"/>
                </a:cubicBezTo>
                <a:cubicBezTo>
                  <a:pt x="755859" y="865168"/>
                  <a:pt x="767020" y="862016"/>
                  <a:pt x="778823" y="860166"/>
                </a:cubicBezTo>
                <a:cubicBezTo>
                  <a:pt x="790626" y="858316"/>
                  <a:pt x="801781" y="857420"/>
                  <a:pt x="812288" y="857478"/>
                </a:cubicBezTo>
                <a:lnTo>
                  <a:pt x="817777" y="857478"/>
                </a:lnTo>
                <a:cubicBezTo>
                  <a:pt x="817854" y="857211"/>
                  <a:pt x="818159" y="855609"/>
                  <a:pt x="818692" y="852672"/>
                </a:cubicBezTo>
                <a:cubicBezTo>
                  <a:pt x="819226" y="849735"/>
                  <a:pt x="819531" y="847065"/>
                  <a:pt x="819607" y="844661"/>
                </a:cubicBezTo>
                <a:cubicBezTo>
                  <a:pt x="819588" y="838520"/>
                  <a:pt x="817491" y="833790"/>
                  <a:pt x="813317" y="830471"/>
                </a:cubicBezTo>
                <a:cubicBezTo>
                  <a:pt x="809143" y="827153"/>
                  <a:pt x="803006" y="825474"/>
                  <a:pt x="794905" y="825436"/>
                </a:cubicBezTo>
                <a:cubicBezTo>
                  <a:pt x="787132" y="825613"/>
                  <a:pt x="779738" y="826853"/>
                  <a:pt x="772722" y="829155"/>
                </a:cubicBezTo>
                <a:cubicBezTo>
                  <a:pt x="765706" y="831456"/>
                  <a:pt x="759961" y="833758"/>
                  <a:pt x="755486" y="836060"/>
                </a:cubicBezTo>
                <a:cubicBezTo>
                  <a:pt x="751011" y="838362"/>
                  <a:pt x="748700" y="839602"/>
                  <a:pt x="748551" y="839779"/>
                </a:cubicBezTo>
                <a:lnTo>
                  <a:pt x="739719" y="811128"/>
                </a:lnTo>
                <a:cubicBezTo>
                  <a:pt x="739870" y="810921"/>
                  <a:pt x="742786" y="809474"/>
                  <a:pt x="748470" y="806787"/>
                </a:cubicBezTo>
                <a:cubicBezTo>
                  <a:pt x="754153" y="804100"/>
                  <a:pt x="761700" y="801413"/>
                  <a:pt x="771110" y="798725"/>
                </a:cubicBezTo>
                <a:cubicBezTo>
                  <a:pt x="780521" y="796038"/>
                  <a:pt x="790892" y="794591"/>
                  <a:pt x="802224" y="794385"/>
                </a:cubicBezTo>
                <a:close/>
                <a:moveTo>
                  <a:pt x="335127" y="794385"/>
                </a:moveTo>
                <a:cubicBezTo>
                  <a:pt x="348400" y="794403"/>
                  <a:pt x="358932" y="797943"/>
                  <a:pt x="366723" y="805004"/>
                </a:cubicBezTo>
                <a:cubicBezTo>
                  <a:pt x="374514" y="812065"/>
                  <a:pt x="378498" y="822533"/>
                  <a:pt x="378676" y="836409"/>
                </a:cubicBezTo>
                <a:cubicBezTo>
                  <a:pt x="378522" y="843163"/>
                  <a:pt x="377442" y="851668"/>
                  <a:pt x="375438" y="861923"/>
                </a:cubicBezTo>
                <a:cubicBezTo>
                  <a:pt x="373434" y="872178"/>
                  <a:pt x="371429" y="882063"/>
                  <a:pt x="369424" y="891576"/>
                </a:cubicBezTo>
                <a:cubicBezTo>
                  <a:pt x="367419" y="901090"/>
                  <a:pt x="366337" y="908112"/>
                  <a:pt x="366179" y="912642"/>
                </a:cubicBezTo>
                <a:cubicBezTo>
                  <a:pt x="366230" y="917432"/>
                  <a:pt x="367423" y="920735"/>
                  <a:pt x="369760" y="922552"/>
                </a:cubicBezTo>
                <a:cubicBezTo>
                  <a:pt x="372097" y="924369"/>
                  <a:pt x="375272" y="925233"/>
                  <a:pt x="379285" y="925144"/>
                </a:cubicBezTo>
                <a:cubicBezTo>
                  <a:pt x="381165" y="925118"/>
                  <a:pt x="382740" y="925017"/>
                  <a:pt x="384010" y="924839"/>
                </a:cubicBezTo>
                <a:cubicBezTo>
                  <a:pt x="385280" y="924661"/>
                  <a:pt x="385940" y="924559"/>
                  <a:pt x="385991" y="924534"/>
                </a:cubicBezTo>
                <a:lnTo>
                  <a:pt x="380504" y="953453"/>
                </a:lnTo>
                <a:cubicBezTo>
                  <a:pt x="380466" y="953491"/>
                  <a:pt x="379095" y="953644"/>
                  <a:pt x="376390" y="953910"/>
                </a:cubicBezTo>
                <a:cubicBezTo>
                  <a:pt x="373685" y="954176"/>
                  <a:pt x="369875" y="954329"/>
                  <a:pt x="364961" y="954367"/>
                </a:cubicBezTo>
                <a:cubicBezTo>
                  <a:pt x="359406" y="954513"/>
                  <a:pt x="353700" y="953916"/>
                  <a:pt x="347841" y="952574"/>
                </a:cubicBezTo>
                <a:cubicBezTo>
                  <a:pt x="341982" y="951232"/>
                  <a:pt x="337019" y="948266"/>
                  <a:pt x="332954" y="943677"/>
                </a:cubicBezTo>
                <a:cubicBezTo>
                  <a:pt x="328888" y="939088"/>
                  <a:pt x="326768" y="931995"/>
                  <a:pt x="326593" y="922400"/>
                </a:cubicBezTo>
                <a:cubicBezTo>
                  <a:pt x="326739" y="916651"/>
                  <a:pt x="327766" y="908870"/>
                  <a:pt x="329672" y="899056"/>
                </a:cubicBezTo>
                <a:cubicBezTo>
                  <a:pt x="331579" y="889242"/>
                  <a:pt x="333486" y="879563"/>
                  <a:pt x="335393" y="870019"/>
                </a:cubicBezTo>
                <a:cubicBezTo>
                  <a:pt x="337301" y="860475"/>
                  <a:pt x="338330" y="853234"/>
                  <a:pt x="338480" y="848296"/>
                </a:cubicBezTo>
                <a:cubicBezTo>
                  <a:pt x="338531" y="842454"/>
                  <a:pt x="336982" y="837908"/>
                  <a:pt x="333832" y="834656"/>
                </a:cubicBezTo>
                <a:cubicBezTo>
                  <a:pt x="330682" y="831405"/>
                  <a:pt x="325628" y="829754"/>
                  <a:pt x="318668" y="829703"/>
                </a:cubicBezTo>
                <a:cubicBezTo>
                  <a:pt x="305003" y="830167"/>
                  <a:pt x="293243" y="835717"/>
                  <a:pt x="283388" y="846353"/>
                </a:cubicBezTo>
                <a:cubicBezTo>
                  <a:pt x="273532" y="856989"/>
                  <a:pt x="267106" y="869931"/>
                  <a:pt x="264109" y="885177"/>
                </a:cubicBezTo>
                <a:lnTo>
                  <a:pt x="250698" y="953452"/>
                </a:lnTo>
                <a:lnTo>
                  <a:pt x="211988" y="953452"/>
                </a:lnTo>
                <a:lnTo>
                  <a:pt x="235458" y="833666"/>
                </a:lnTo>
                <a:cubicBezTo>
                  <a:pt x="235782" y="831653"/>
                  <a:pt x="235515" y="830040"/>
                  <a:pt x="234658" y="828827"/>
                </a:cubicBezTo>
                <a:cubicBezTo>
                  <a:pt x="233800" y="827614"/>
                  <a:pt x="232238" y="826992"/>
                  <a:pt x="229971" y="826960"/>
                </a:cubicBezTo>
                <a:lnTo>
                  <a:pt x="212598" y="826960"/>
                </a:lnTo>
                <a:lnTo>
                  <a:pt x="218084" y="798042"/>
                </a:lnTo>
                <a:lnTo>
                  <a:pt x="258927" y="798042"/>
                </a:lnTo>
                <a:cubicBezTo>
                  <a:pt x="264985" y="798061"/>
                  <a:pt x="269405" y="799241"/>
                  <a:pt x="272186" y="801581"/>
                </a:cubicBezTo>
                <a:cubicBezTo>
                  <a:pt x="274967" y="803921"/>
                  <a:pt x="276339" y="807307"/>
                  <a:pt x="276301" y="811740"/>
                </a:cubicBezTo>
                <a:cubicBezTo>
                  <a:pt x="276282" y="813624"/>
                  <a:pt x="275939" y="816325"/>
                  <a:pt x="275272" y="819845"/>
                </a:cubicBezTo>
                <a:cubicBezTo>
                  <a:pt x="274605" y="823365"/>
                  <a:pt x="273729" y="826448"/>
                  <a:pt x="272643" y="829094"/>
                </a:cubicBezTo>
                <a:lnTo>
                  <a:pt x="273253" y="829094"/>
                </a:lnTo>
                <a:cubicBezTo>
                  <a:pt x="274181" y="826845"/>
                  <a:pt x="277134" y="822988"/>
                  <a:pt x="282115" y="817524"/>
                </a:cubicBezTo>
                <a:cubicBezTo>
                  <a:pt x="287095" y="812061"/>
                  <a:pt x="294023" y="806919"/>
                  <a:pt x="302898" y="802098"/>
                </a:cubicBezTo>
                <a:cubicBezTo>
                  <a:pt x="311772" y="797277"/>
                  <a:pt x="322516" y="794706"/>
                  <a:pt x="335127" y="794385"/>
                </a:cubicBezTo>
                <a:close/>
                <a:moveTo>
                  <a:pt x="3130131" y="768439"/>
                </a:moveTo>
                <a:cubicBezTo>
                  <a:pt x="3120231" y="768708"/>
                  <a:pt x="3111671" y="772704"/>
                  <a:pt x="3104449" y="780429"/>
                </a:cubicBezTo>
                <a:cubicBezTo>
                  <a:pt x="3097228" y="788153"/>
                  <a:pt x="3091278" y="797990"/>
                  <a:pt x="3086601" y="809940"/>
                </a:cubicBezTo>
                <a:cubicBezTo>
                  <a:pt x="3081924" y="821890"/>
                  <a:pt x="3078452" y="834337"/>
                  <a:pt x="3076185" y="847282"/>
                </a:cubicBezTo>
                <a:cubicBezTo>
                  <a:pt x="3073919" y="860228"/>
                  <a:pt x="3072791" y="872056"/>
                  <a:pt x="3072803" y="882767"/>
                </a:cubicBezTo>
                <a:cubicBezTo>
                  <a:pt x="3072688" y="894676"/>
                  <a:pt x="3074747" y="904165"/>
                  <a:pt x="3078977" y="911235"/>
                </a:cubicBezTo>
                <a:cubicBezTo>
                  <a:pt x="3083208" y="918304"/>
                  <a:pt x="3090298" y="921924"/>
                  <a:pt x="3100247" y="922096"/>
                </a:cubicBezTo>
                <a:cubicBezTo>
                  <a:pt x="3110441" y="921811"/>
                  <a:pt x="3119173" y="917732"/>
                  <a:pt x="3126443" y="909858"/>
                </a:cubicBezTo>
                <a:cubicBezTo>
                  <a:pt x="3133712" y="901984"/>
                  <a:pt x="3139642" y="892027"/>
                  <a:pt x="3144234" y="879985"/>
                </a:cubicBezTo>
                <a:cubicBezTo>
                  <a:pt x="3148825" y="867943"/>
                  <a:pt x="3152202" y="855528"/>
                  <a:pt x="3154363" y="842738"/>
                </a:cubicBezTo>
                <a:cubicBezTo>
                  <a:pt x="3156525" y="829948"/>
                  <a:pt x="3157596" y="818495"/>
                  <a:pt x="3157575" y="808378"/>
                </a:cubicBezTo>
                <a:cubicBezTo>
                  <a:pt x="3157689" y="796176"/>
                  <a:pt x="3155631" y="786509"/>
                  <a:pt x="3151400" y="779376"/>
                </a:cubicBezTo>
                <a:cubicBezTo>
                  <a:pt x="3147169" y="772243"/>
                  <a:pt x="3140079" y="768597"/>
                  <a:pt x="3130131" y="768439"/>
                </a:cubicBezTo>
                <a:close/>
                <a:moveTo>
                  <a:pt x="2114826" y="755675"/>
                </a:moveTo>
                <a:lnTo>
                  <a:pt x="2152002" y="755675"/>
                </a:lnTo>
                <a:lnTo>
                  <a:pt x="2143772" y="798042"/>
                </a:lnTo>
                <a:lnTo>
                  <a:pt x="2179434" y="798042"/>
                </a:lnTo>
                <a:lnTo>
                  <a:pt x="2173947" y="826960"/>
                </a:lnTo>
                <a:lnTo>
                  <a:pt x="2138286" y="826960"/>
                </a:lnTo>
                <a:lnTo>
                  <a:pt x="2125789" y="892213"/>
                </a:lnTo>
                <a:cubicBezTo>
                  <a:pt x="2125484" y="894093"/>
                  <a:pt x="2125255" y="895974"/>
                  <a:pt x="2125103" y="897854"/>
                </a:cubicBezTo>
                <a:cubicBezTo>
                  <a:pt x="2124951" y="899734"/>
                  <a:pt x="2124875" y="901310"/>
                  <a:pt x="2124875" y="902580"/>
                </a:cubicBezTo>
                <a:cubicBezTo>
                  <a:pt x="2125186" y="911328"/>
                  <a:pt x="2127840" y="917083"/>
                  <a:pt x="2132837" y="919846"/>
                </a:cubicBezTo>
                <a:cubicBezTo>
                  <a:pt x="2137835" y="922610"/>
                  <a:pt x="2143309" y="923868"/>
                  <a:pt x="2149259" y="923620"/>
                </a:cubicBezTo>
                <a:cubicBezTo>
                  <a:pt x="2151748" y="923594"/>
                  <a:pt x="2153780" y="923493"/>
                  <a:pt x="2155355" y="923315"/>
                </a:cubicBezTo>
                <a:cubicBezTo>
                  <a:pt x="2156929" y="923137"/>
                  <a:pt x="2157742" y="923035"/>
                  <a:pt x="2157793" y="923010"/>
                </a:cubicBezTo>
                <a:lnTo>
                  <a:pt x="2151697" y="954063"/>
                </a:lnTo>
                <a:cubicBezTo>
                  <a:pt x="2151551" y="954101"/>
                  <a:pt x="2150319" y="954253"/>
                  <a:pt x="2148001" y="954519"/>
                </a:cubicBezTo>
                <a:cubicBezTo>
                  <a:pt x="2145683" y="954786"/>
                  <a:pt x="2143156" y="954938"/>
                  <a:pt x="2140419" y="954976"/>
                </a:cubicBezTo>
                <a:cubicBezTo>
                  <a:pt x="2130915" y="955065"/>
                  <a:pt x="2121998" y="953670"/>
                  <a:pt x="2113669" y="950792"/>
                </a:cubicBezTo>
                <a:cubicBezTo>
                  <a:pt x="2105339" y="947914"/>
                  <a:pt x="2098568" y="943022"/>
                  <a:pt x="2093353" y="936116"/>
                </a:cubicBezTo>
                <a:cubicBezTo>
                  <a:pt x="2088139" y="929211"/>
                  <a:pt x="2085450" y="919760"/>
                  <a:pt x="2085289" y="907764"/>
                </a:cubicBezTo>
                <a:cubicBezTo>
                  <a:pt x="2085295" y="905623"/>
                  <a:pt x="2085435" y="903349"/>
                  <a:pt x="2085707" y="900941"/>
                </a:cubicBezTo>
                <a:cubicBezTo>
                  <a:pt x="2085980" y="898534"/>
                  <a:pt x="2086348" y="896031"/>
                  <a:pt x="2086811" y="893433"/>
                </a:cubicBezTo>
                <a:lnTo>
                  <a:pt x="2099905" y="826960"/>
                </a:lnTo>
                <a:lnTo>
                  <a:pt x="2075840" y="826960"/>
                </a:lnTo>
                <a:lnTo>
                  <a:pt x="2081631" y="798042"/>
                </a:lnTo>
                <a:lnTo>
                  <a:pt x="2106604" y="798042"/>
                </a:lnTo>
                <a:close/>
                <a:moveTo>
                  <a:pt x="3413607" y="737082"/>
                </a:moveTo>
                <a:lnTo>
                  <a:pt x="3530612" y="737082"/>
                </a:lnTo>
                <a:lnTo>
                  <a:pt x="3519335" y="794672"/>
                </a:lnTo>
                <a:lnTo>
                  <a:pt x="3485227" y="794672"/>
                </a:lnTo>
                <a:lnTo>
                  <a:pt x="3490403" y="769048"/>
                </a:lnTo>
                <a:lnTo>
                  <a:pt x="3441344" y="769048"/>
                </a:lnTo>
                <a:lnTo>
                  <a:pt x="3429457" y="808399"/>
                </a:lnTo>
                <a:cubicBezTo>
                  <a:pt x="3428358" y="811964"/>
                  <a:pt x="3427431" y="814823"/>
                  <a:pt x="3426675" y="816974"/>
                </a:cubicBezTo>
                <a:cubicBezTo>
                  <a:pt x="3425920" y="819126"/>
                  <a:pt x="3425526" y="820230"/>
                  <a:pt x="3425495" y="820287"/>
                </a:cubicBezTo>
                <a:lnTo>
                  <a:pt x="3426104" y="820287"/>
                </a:lnTo>
                <a:cubicBezTo>
                  <a:pt x="3426243" y="820097"/>
                  <a:pt x="3428631" y="819336"/>
                  <a:pt x="3433267" y="818004"/>
                </a:cubicBezTo>
                <a:cubicBezTo>
                  <a:pt x="3437902" y="816672"/>
                  <a:pt x="3443948" y="815911"/>
                  <a:pt x="3451403" y="815721"/>
                </a:cubicBezTo>
                <a:cubicBezTo>
                  <a:pt x="3470395" y="815903"/>
                  <a:pt x="3485957" y="821474"/>
                  <a:pt x="3498089" y="832433"/>
                </a:cubicBezTo>
                <a:cubicBezTo>
                  <a:pt x="3510222" y="843392"/>
                  <a:pt x="3516491" y="858642"/>
                  <a:pt x="3516896" y="878183"/>
                </a:cubicBezTo>
                <a:cubicBezTo>
                  <a:pt x="3516686" y="892981"/>
                  <a:pt x="3512437" y="906308"/>
                  <a:pt x="3504150" y="918162"/>
                </a:cubicBezTo>
                <a:cubicBezTo>
                  <a:pt x="3495862" y="930016"/>
                  <a:pt x="3484797" y="939431"/>
                  <a:pt x="3470956" y="946406"/>
                </a:cubicBezTo>
                <a:cubicBezTo>
                  <a:pt x="3457115" y="953381"/>
                  <a:pt x="3441757" y="956949"/>
                  <a:pt x="3424885" y="957110"/>
                </a:cubicBezTo>
                <a:cubicBezTo>
                  <a:pt x="3410159" y="956760"/>
                  <a:pt x="3397921" y="954313"/>
                  <a:pt x="3388173" y="949769"/>
                </a:cubicBezTo>
                <a:cubicBezTo>
                  <a:pt x="3378425" y="945224"/>
                  <a:pt x="3371133" y="940680"/>
                  <a:pt x="3366295" y="936135"/>
                </a:cubicBezTo>
                <a:cubicBezTo>
                  <a:pt x="3361458" y="931591"/>
                  <a:pt x="3359042" y="929144"/>
                  <a:pt x="3359048" y="928794"/>
                </a:cubicBezTo>
                <a:lnTo>
                  <a:pt x="3381298" y="902884"/>
                </a:lnTo>
                <a:cubicBezTo>
                  <a:pt x="3381349" y="903121"/>
                  <a:pt x="3383211" y="904781"/>
                  <a:pt x="3386886" y="907865"/>
                </a:cubicBezTo>
                <a:cubicBezTo>
                  <a:pt x="3390561" y="910948"/>
                  <a:pt x="3395743" y="914032"/>
                  <a:pt x="3402431" y="917115"/>
                </a:cubicBezTo>
                <a:cubicBezTo>
                  <a:pt x="3409119" y="920198"/>
                  <a:pt x="3417011" y="921859"/>
                  <a:pt x="3426104" y="922096"/>
                </a:cubicBezTo>
                <a:cubicBezTo>
                  <a:pt x="3439521" y="921861"/>
                  <a:pt x="3451091" y="917757"/>
                  <a:pt x="3460813" y="909783"/>
                </a:cubicBezTo>
                <a:cubicBezTo>
                  <a:pt x="3470535" y="901810"/>
                  <a:pt x="3475628" y="891378"/>
                  <a:pt x="3476091" y="878487"/>
                </a:cubicBezTo>
                <a:cubicBezTo>
                  <a:pt x="3475913" y="868386"/>
                  <a:pt x="3472459" y="860686"/>
                  <a:pt x="3465728" y="855387"/>
                </a:cubicBezTo>
                <a:cubicBezTo>
                  <a:pt x="3458997" y="850088"/>
                  <a:pt x="3450056" y="847420"/>
                  <a:pt x="3438905" y="847382"/>
                </a:cubicBezTo>
                <a:cubicBezTo>
                  <a:pt x="3428460" y="847763"/>
                  <a:pt x="3419862" y="849288"/>
                  <a:pt x="3413112" y="851956"/>
                </a:cubicBezTo>
                <a:cubicBezTo>
                  <a:pt x="3406362" y="854625"/>
                  <a:pt x="3402869" y="856150"/>
                  <a:pt x="3402634" y="856531"/>
                </a:cubicBezTo>
                <a:lnTo>
                  <a:pt x="3381298" y="847687"/>
                </a:lnTo>
                <a:close/>
                <a:moveTo>
                  <a:pt x="3298062" y="737082"/>
                </a:moveTo>
                <a:lnTo>
                  <a:pt x="3332495" y="737082"/>
                </a:lnTo>
                <a:lnTo>
                  <a:pt x="3296539" y="921486"/>
                </a:lnTo>
                <a:lnTo>
                  <a:pt x="3343160" y="921486"/>
                </a:lnTo>
                <a:lnTo>
                  <a:pt x="3336761" y="953452"/>
                </a:lnTo>
                <a:lnTo>
                  <a:pt x="3205429" y="953452"/>
                </a:lnTo>
                <a:lnTo>
                  <a:pt x="3211219" y="921486"/>
                </a:lnTo>
                <a:lnTo>
                  <a:pt x="3258145" y="921486"/>
                </a:lnTo>
                <a:lnTo>
                  <a:pt x="3281913" y="801395"/>
                </a:lnTo>
                <a:cubicBezTo>
                  <a:pt x="3282585" y="797560"/>
                  <a:pt x="3283297" y="794105"/>
                  <a:pt x="3284045" y="791032"/>
                </a:cubicBezTo>
                <a:cubicBezTo>
                  <a:pt x="3284795" y="787958"/>
                  <a:pt x="3285201" y="786333"/>
                  <a:pt x="3285264" y="786155"/>
                </a:cubicBezTo>
                <a:lnTo>
                  <a:pt x="3284655" y="786155"/>
                </a:lnTo>
                <a:cubicBezTo>
                  <a:pt x="3284617" y="786269"/>
                  <a:pt x="3283627" y="787412"/>
                  <a:pt x="3281684" y="789584"/>
                </a:cubicBezTo>
                <a:cubicBezTo>
                  <a:pt x="3279741" y="791756"/>
                  <a:pt x="3277075" y="794270"/>
                  <a:pt x="3273685" y="797128"/>
                </a:cubicBezTo>
                <a:lnTo>
                  <a:pt x="3251441" y="815416"/>
                </a:lnTo>
                <a:lnTo>
                  <a:pt x="3232244" y="789508"/>
                </a:lnTo>
                <a:close/>
                <a:moveTo>
                  <a:pt x="2202941" y="737082"/>
                </a:moveTo>
                <a:lnTo>
                  <a:pt x="2265121" y="737082"/>
                </a:lnTo>
                <a:lnTo>
                  <a:pt x="2250490" y="813262"/>
                </a:lnTo>
                <a:cubicBezTo>
                  <a:pt x="2249659" y="817017"/>
                  <a:pt x="2248807" y="820163"/>
                  <a:pt x="2247938" y="822701"/>
                </a:cubicBezTo>
                <a:cubicBezTo>
                  <a:pt x="2247068" y="825238"/>
                  <a:pt x="2246598" y="826557"/>
                  <a:pt x="2246528" y="826659"/>
                </a:cubicBezTo>
                <a:lnTo>
                  <a:pt x="2247137" y="826659"/>
                </a:lnTo>
                <a:cubicBezTo>
                  <a:pt x="2248084" y="824535"/>
                  <a:pt x="2251034" y="820934"/>
                  <a:pt x="2255988" y="815856"/>
                </a:cubicBezTo>
                <a:cubicBezTo>
                  <a:pt x="2260942" y="810777"/>
                  <a:pt x="2267708" y="806003"/>
                  <a:pt x="2276285" y="801534"/>
                </a:cubicBezTo>
                <a:cubicBezTo>
                  <a:pt x="2284863" y="797065"/>
                  <a:pt x="2295061" y="794682"/>
                  <a:pt x="2306879" y="794385"/>
                </a:cubicBezTo>
                <a:cubicBezTo>
                  <a:pt x="2320456" y="794403"/>
                  <a:pt x="2331217" y="797943"/>
                  <a:pt x="2339160" y="805004"/>
                </a:cubicBezTo>
                <a:cubicBezTo>
                  <a:pt x="2347103" y="812065"/>
                  <a:pt x="2351163" y="822533"/>
                  <a:pt x="2351341" y="836409"/>
                </a:cubicBezTo>
                <a:cubicBezTo>
                  <a:pt x="2351187" y="843079"/>
                  <a:pt x="2350108" y="851583"/>
                  <a:pt x="2348104" y="861923"/>
                </a:cubicBezTo>
                <a:cubicBezTo>
                  <a:pt x="2346099" y="872263"/>
                  <a:pt x="2344095" y="882215"/>
                  <a:pt x="2342089" y="891779"/>
                </a:cubicBezTo>
                <a:cubicBezTo>
                  <a:pt x="2340084" y="901344"/>
                  <a:pt x="2339002" y="908298"/>
                  <a:pt x="2338844" y="912642"/>
                </a:cubicBezTo>
                <a:cubicBezTo>
                  <a:pt x="2338876" y="917432"/>
                  <a:pt x="2340031" y="920735"/>
                  <a:pt x="2342311" y="922552"/>
                </a:cubicBezTo>
                <a:cubicBezTo>
                  <a:pt x="2344591" y="924369"/>
                  <a:pt x="2347804" y="925233"/>
                  <a:pt x="2351951" y="925144"/>
                </a:cubicBezTo>
                <a:cubicBezTo>
                  <a:pt x="2353684" y="925118"/>
                  <a:pt x="2355170" y="925017"/>
                  <a:pt x="2356408" y="924839"/>
                </a:cubicBezTo>
                <a:cubicBezTo>
                  <a:pt x="2357647" y="924661"/>
                  <a:pt x="2358294" y="924559"/>
                  <a:pt x="2358351" y="924534"/>
                </a:cubicBezTo>
                <a:lnTo>
                  <a:pt x="2352865" y="953453"/>
                </a:lnTo>
                <a:cubicBezTo>
                  <a:pt x="2352820" y="953491"/>
                  <a:pt x="2351462" y="953644"/>
                  <a:pt x="2348788" y="953910"/>
                </a:cubicBezTo>
                <a:cubicBezTo>
                  <a:pt x="2346115" y="954176"/>
                  <a:pt x="2342394" y="954329"/>
                  <a:pt x="2337626" y="954367"/>
                </a:cubicBezTo>
                <a:cubicBezTo>
                  <a:pt x="2331971" y="954513"/>
                  <a:pt x="2326193" y="953916"/>
                  <a:pt x="2320291" y="952574"/>
                </a:cubicBezTo>
                <a:cubicBezTo>
                  <a:pt x="2314389" y="951232"/>
                  <a:pt x="2309401" y="948266"/>
                  <a:pt x="2305325" y="943677"/>
                </a:cubicBezTo>
                <a:cubicBezTo>
                  <a:pt x="2301251" y="939088"/>
                  <a:pt x="2299127" y="931995"/>
                  <a:pt x="2298953" y="922400"/>
                </a:cubicBezTo>
                <a:cubicBezTo>
                  <a:pt x="2299104" y="916651"/>
                  <a:pt x="2300157" y="908870"/>
                  <a:pt x="2302112" y="899056"/>
                </a:cubicBezTo>
                <a:cubicBezTo>
                  <a:pt x="2304067" y="889242"/>
                  <a:pt x="2306023" y="879563"/>
                  <a:pt x="2307979" y="870019"/>
                </a:cubicBezTo>
                <a:cubicBezTo>
                  <a:pt x="2309936" y="860475"/>
                  <a:pt x="2310991" y="853234"/>
                  <a:pt x="2311145" y="848296"/>
                </a:cubicBezTo>
                <a:cubicBezTo>
                  <a:pt x="2311158" y="842454"/>
                  <a:pt x="2309533" y="837908"/>
                  <a:pt x="2306269" y="834656"/>
                </a:cubicBezTo>
                <a:cubicBezTo>
                  <a:pt x="2303005" y="831405"/>
                  <a:pt x="2298027" y="829754"/>
                  <a:pt x="2291333" y="829703"/>
                </a:cubicBezTo>
                <a:cubicBezTo>
                  <a:pt x="2277275" y="830167"/>
                  <a:pt x="2265387" y="835717"/>
                  <a:pt x="2255672" y="846353"/>
                </a:cubicBezTo>
                <a:cubicBezTo>
                  <a:pt x="2245956" y="856989"/>
                  <a:pt x="2239555" y="869931"/>
                  <a:pt x="2236469" y="885177"/>
                </a:cubicBezTo>
                <a:lnTo>
                  <a:pt x="2223058" y="953452"/>
                </a:lnTo>
                <a:lnTo>
                  <a:pt x="2184349" y="953452"/>
                </a:lnTo>
                <a:lnTo>
                  <a:pt x="2220620" y="766000"/>
                </a:lnTo>
                <a:lnTo>
                  <a:pt x="2197455" y="766000"/>
                </a:lnTo>
                <a:close/>
                <a:moveTo>
                  <a:pt x="1924621" y="737082"/>
                </a:moveTo>
                <a:lnTo>
                  <a:pt x="1987105" y="737082"/>
                </a:lnTo>
                <a:lnTo>
                  <a:pt x="1955101" y="903190"/>
                </a:lnTo>
                <a:cubicBezTo>
                  <a:pt x="1954784" y="904746"/>
                  <a:pt x="1954504" y="906360"/>
                  <a:pt x="1954263" y="908030"/>
                </a:cubicBezTo>
                <a:cubicBezTo>
                  <a:pt x="1954022" y="909701"/>
                  <a:pt x="1953894" y="911238"/>
                  <a:pt x="1953882" y="912642"/>
                </a:cubicBezTo>
                <a:cubicBezTo>
                  <a:pt x="1953933" y="917299"/>
                  <a:pt x="1955127" y="920564"/>
                  <a:pt x="1957463" y="922437"/>
                </a:cubicBezTo>
                <a:cubicBezTo>
                  <a:pt x="1959800" y="924311"/>
                  <a:pt x="1962975" y="925213"/>
                  <a:pt x="1966988" y="925143"/>
                </a:cubicBezTo>
                <a:cubicBezTo>
                  <a:pt x="1968868" y="925118"/>
                  <a:pt x="1970443" y="925016"/>
                  <a:pt x="1971713" y="924839"/>
                </a:cubicBezTo>
                <a:cubicBezTo>
                  <a:pt x="1972983" y="924661"/>
                  <a:pt x="1973643" y="924560"/>
                  <a:pt x="1973694" y="924534"/>
                </a:cubicBezTo>
                <a:lnTo>
                  <a:pt x="1967903" y="953453"/>
                </a:lnTo>
                <a:cubicBezTo>
                  <a:pt x="1967801" y="953491"/>
                  <a:pt x="1966404" y="953644"/>
                  <a:pt x="1963712" y="953910"/>
                </a:cubicBezTo>
                <a:cubicBezTo>
                  <a:pt x="1961019" y="954176"/>
                  <a:pt x="1957641" y="954329"/>
                  <a:pt x="1953577" y="954367"/>
                </a:cubicBezTo>
                <a:cubicBezTo>
                  <a:pt x="1943309" y="954627"/>
                  <a:pt x="1934737" y="952965"/>
                  <a:pt x="1927859" y="949382"/>
                </a:cubicBezTo>
                <a:cubicBezTo>
                  <a:pt x="1920983" y="945799"/>
                  <a:pt x="1917058" y="938734"/>
                  <a:pt x="1916087" y="928188"/>
                </a:cubicBezTo>
                <a:lnTo>
                  <a:pt x="1915477" y="928188"/>
                </a:lnTo>
                <a:cubicBezTo>
                  <a:pt x="1909953" y="936452"/>
                  <a:pt x="1902561" y="943289"/>
                  <a:pt x="1893303" y="948700"/>
                </a:cubicBezTo>
                <a:cubicBezTo>
                  <a:pt x="1884045" y="954110"/>
                  <a:pt x="1874062" y="956913"/>
                  <a:pt x="1863356" y="957110"/>
                </a:cubicBezTo>
                <a:cubicBezTo>
                  <a:pt x="1844366" y="956882"/>
                  <a:pt x="1829795" y="951020"/>
                  <a:pt x="1819643" y="939522"/>
                </a:cubicBezTo>
                <a:cubicBezTo>
                  <a:pt x="1809491" y="928024"/>
                  <a:pt x="1804364" y="912254"/>
                  <a:pt x="1804263" y="892213"/>
                </a:cubicBezTo>
                <a:cubicBezTo>
                  <a:pt x="1804487" y="872670"/>
                  <a:pt x="1808574" y="855588"/>
                  <a:pt x="1816524" y="840965"/>
                </a:cubicBezTo>
                <a:cubicBezTo>
                  <a:pt x="1824475" y="826343"/>
                  <a:pt x="1834949" y="814956"/>
                  <a:pt x="1847945" y="806805"/>
                </a:cubicBezTo>
                <a:cubicBezTo>
                  <a:pt x="1860942" y="798654"/>
                  <a:pt x="1875121" y="794514"/>
                  <a:pt x="1890483" y="794385"/>
                </a:cubicBezTo>
                <a:cubicBezTo>
                  <a:pt x="1899100" y="794302"/>
                  <a:pt x="1907317" y="795989"/>
                  <a:pt x="1915134" y="799446"/>
                </a:cubicBezTo>
                <a:cubicBezTo>
                  <a:pt x="1922951" y="802903"/>
                  <a:pt x="1928958" y="808624"/>
                  <a:pt x="1933155" y="816609"/>
                </a:cubicBezTo>
                <a:lnTo>
                  <a:pt x="1933765" y="816609"/>
                </a:lnTo>
                <a:cubicBezTo>
                  <a:pt x="1933759" y="816502"/>
                  <a:pt x="1933848" y="815499"/>
                  <a:pt x="1934032" y="813603"/>
                </a:cubicBezTo>
                <a:cubicBezTo>
                  <a:pt x="1934216" y="811707"/>
                  <a:pt x="1934533" y="809563"/>
                  <a:pt x="1934984" y="807171"/>
                </a:cubicBezTo>
                <a:lnTo>
                  <a:pt x="1942909" y="766000"/>
                </a:lnTo>
                <a:lnTo>
                  <a:pt x="1918830" y="766000"/>
                </a:lnTo>
                <a:close/>
                <a:moveTo>
                  <a:pt x="662387" y="737082"/>
                </a:moveTo>
                <a:lnTo>
                  <a:pt x="701383" y="737082"/>
                </a:lnTo>
                <a:lnTo>
                  <a:pt x="694680" y="771487"/>
                </a:lnTo>
                <a:lnTo>
                  <a:pt x="655684" y="771487"/>
                </a:lnTo>
                <a:close/>
                <a:moveTo>
                  <a:pt x="533971" y="737082"/>
                </a:moveTo>
                <a:lnTo>
                  <a:pt x="596455" y="737082"/>
                </a:lnTo>
                <a:lnTo>
                  <a:pt x="564451" y="903190"/>
                </a:lnTo>
                <a:cubicBezTo>
                  <a:pt x="564134" y="904746"/>
                  <a:pt x="563854" y="906360"/>
                  <a:pt x="563613" y="908030"/>
                </a:cubicBezTo>
                <a:cubicBezTo>
                  <a:pt x="563372" y="909701"/>
                  <a:pt x="563245" y="911238"/>
                  <a:pt x="563232" y="912642"/>
                </a:cubicBezTo>
                <a:cubicBezTo>
                  <a:pt x="563283" y="917299"/>
                  <a:pt x="564477" y="920564"/>
                  <a:pt x="566813" y="922437"/>
                </a:cubicBezTo>
                <a:cubicBezTo>
                  <a:pt x="569150" y="924311"/>
                  <a:pt x="572325" y="925213"/>
                  <a:pt x="576338" y="925143"/>
                </a:cubicBezTo>
                <a:cubicBezTo>
                  <a:pt x="578218" y="925118"/>
                  <a:pt x="579793" y="925016"/>
                  <a:pt x="581063" y="924839"/>
                </a:cubicBezTo>
                <a:cubicBezTo>
                  <a:pt x="582333" y="924661"/>
                  <a:pt x="582993" y="924560"/>
                  <a:pt x="583044" y="924534"/>
                </a:cubicBezTo>
                <a:lnTo>
                  <a:pt x="577253" y="953453"/>
                </a:lnTo>
                <a:cubicBezTo>
                  <a:pt x="577151" y="953491"/>
                  <a:pt x="575754" y="953644"/>
                  <a:pt x="573062" y="953910"/>
                </a:cubicBezTo>
                <a:cubicBezTo>
                  <a:pt x="570369" y="954176"/>
                  <a:pt x="566991" y="954329"/>
                  <a:pt x="562927" y="954367"/>
                </a:cubicBezTo>
                <a:cubicBezTo>
                  <a:pt x="552659" y="954627"/>
                  <a:pt x="544087" y="952965"/>
                  <a:pt x="537210" y="949382"/>
                </a:cubicBezTo>
                <a:cubicBezTo>
                  <a:pt x="530333" y="945799"/>
                  <a:pt x="526408" y="938734"/>
                  <a:pt x="525437" y="928188"/>
                </a:cubicBezTo>
                <a:lnTo>
                  <a:pt x="524827" y="928188"/>
                </a:lnTo>
                <a:cubicBezTo>
                  <a:pt x="519303" y="936452"/>
                  <a:pt x="511911" y="943289"/>
                  <a:pt x="502653" y="948700"/>
                </a:cubicBezTo>
                <a:cubicBezTo>
                  <a:pt x="493395" y="954110"/>
                  <a:pt x="483413" y="956913"/>
                  <a:pt x="472706" y="957110"/>
                </a:cubicBezTo>
                <a:cubicBezTo>
                  <a:pt x="453716" y="956882"/>
                  <a:pt x="439145" y="951020"/>
                  <a:pt x="428993" y="939522"/>
                </a:cubicBezTo>
                <a:cubicBezTo>
                  <a:pt x="418841" y="928024"/>
                  <a:pt x="413714" y="912254"/>
                  <a:pt x="413613" y="892213"/>
                </a:cubicBezTo>
                <a:cubicBezTo>
                  <a:pt x="413837" y="872670"/>
                  <a:pt x="417924" y="855588"/>
                  <a:pt x="425874" y="840965"/>
                </a:cubicBezTo>
                <a:cubicBezTo>
                  <a:pt x="433825" y="826343"/>
                  <a:pt x="444299" y="814956"/>
                  <a:pt x="457296" y="806805"/>
                </a:cubicBezTo>
                <a:cubicBezTo>
                  <a:pt x="470292" y="798654"/>
                  <a:pt x="484472" y="794514"/>
                  <a:pt x="499834" y="794385"/>
                </a:cubicBezTo>
                <a:cubicBezTo>
                  <a:pt x="508451" y="794302"/>
                  <a:pt x="516667" y="795989"/>
                  <a:pt x="524484" y="799446"/>
                </a:cubicBezTo>
                <a:cubicBezTo>
                  <a:pt x="532301" y="802903"/>
                  <a:pt x="538308" y="808624"/>
                  <a:pt x="542506" y="816609"/>
                </a:cubicBezTo>
                <a:lnTo>
                  <a:pt x="543115" y="816609"/>
                </a:lnTo>
                <a:cubicBezTo>
                  <a:pt x="543109" y="816502"/>
                  <a:pt x="543198" y="815499"/>
                  <a:pt x="543382" y="813603"/>
                </a:cubicBezTo>
                <a:cubicBezTo>
                  <a:pt x="543566" y="811707"/>
                  <a:pt x="543884" y="809563"/>
                  <a:pt x="544334" y="807171"/>
                </a:cubicBezTo>
                <a:lnTo>
                  <a:pt x="552259" y="766000"/>
                </a:lnTo>
                <a:lnTo>
                  <a:pt x="528180" y="766000"/>
                </a:lnTo>
                <a:close/>
                <a:moveTo>
                  <a:pt x="3131350" y="733425"/>
                </a:moveTo>
                <a:cubicBezTo>
                  <a:pt x="3155729" y="733772"/>
                  <a:pt x="3173021" y="740536"/>
                  <a:pt x="3183226" y="753716"/>
                </a:cubicBezTo>
                <a:cubicBezTo>
                  <a:pt x="3193431" y="766896"/>
                  <a:pt x="3198381" y="784405"/>
                  <a:pt x="3198075" y="806244"/>
                </a:cubicBezTo>
                <a:cubicBezTo>
                  <a:pt x="3198142" y="820394"/>
                  <a:pt x="3196486" y="836011"/>
                  <a:pt x="3193107" y="853096"/>
                </a:cubicBezTo>
                <a:cubicBezTo>
                  <a:pt x="3189727" y="870181"/>
                  <a:pt x="3184224" y="886606"/>
                  <a:pt x="3176597" y="902370"/>
                </a:cubicBezTo>
                <a:cubicBezTo>
                  <a:pt x="3168970" y="918134"/>
                  <a:pt x="3158818" y="931110"/>
                  <a:pt x="3146141" y="941297"/>
                </a:cubicBezTo>
                <a:cubicBezTo>
                  <a:pt x="3133463" y="951484"/>
                  <a:pt x="3117861" y="956755"/>
                  <a:pt x="3099332" y="957110"/>
                </a:cubicBezTo>
                <a:cubicBezTo>
                  <a:pt x="3075087" y="956768"/>
                  <a:pt x="3057833" y="949992"/>
                  <a:pt x="3047571" y="936780"/>
                </a:cubicBezTo>
                <a:cubicBezTo>
                  <a:pt x="3037309" y="923568"/>
                  <a:pt x="3032321" y="905971"/>
                  <a:pt x="3032607" y="883986"/>
                </a:cubicBezTo>
                <a:cubicBezTo>
                  <a:pt x="3032538" y="869838"/>
                  <a:pt x="3034180" y="854236"/>
                  <a:pt x="3037533" y="837181"/>
                </a:cubicBezTo>
                <a:cubicBezTo>
                  <a:pt x="3040886" y="820126"/>
                  <a:pt x="3046365" y="803737"/>
                  <a:pt x="3053971" y="788012"/>
                </a:cubicBezTo>
                <a:cubicBezTo>
                  <a:pt x="3061577" y="772288"/>
                  <a:pt x="3071724" y="759347"/>
                  <a:pt x="3084413" y="749190"/>
                </a:cubicBezTo>
                <a:cubicBezTo>
                  <a:pt x="3097102" y="739033"/>
                  <a:pt x="3112748" y="733778"/>
                  <a:pt x="3131350" y="733425"/>
                </a:cubicBezTo>
                <a:close/>
                <a:moveTo>
                  <a:pt x="2941243" y="733425"/>
                </a:moveTo>
                <a:cubicBezTo>
                  <a:pt x="2959703" y="733576"/>
                  <a:pt x="2975113" y="738525"/>
                  <a:pt x="2987473" y="748271"/>
                </a:cubicBezTo>
                <a:cubicBezTo>
                  <a:pt x="2999834" y="758017"/>
                  <a:pt x="3006255" y="771650"/>
                  <a:pt x="3006737" y="789171"/>
                </a:cubicBezTo>
                <a:cubicBezTo>
                  <a:pt x="3006442" y="803103"/>
                  <a:pt x="3002425" y="815348"/>
                  <a:pt x="2994688" y="825907"/>
                </a:cubicBezTo>
                <a:cubicBezTo>
                  <a:pt x="2986951" y="836466"/>
                  <a:pt x="2977265" y="845892"/>
                  <a:pt x="2965629" y="854185"/>
                </a:cubicBezTo>
                <a:cubicBezTo>
                  <a:pt x="2953995" y="862478"/>
                  <a:pt x="2942182" y="870191"/>
                  <a:pt x="2930194" y="877326"/>
                </a:cubicBezTo>
                <a:cubicBezTo>
                  <a:pt x="2918205" y="884460"/>
                  <a:pt x="2907812" y="891569"/>
                  <a:pt x="2899014" y="898652"/>
                </a:cubicBezTo>
                <a:cubicBezTo>
                  <a:pt x="2890215" y="905736"/>
                  <a:pt x="2884785" y="913347"/>
                  <a:pt x="2882722" y="921486"/>
                </a:cubicBezTo>
                <a:lnTo>
                  <a:pt x="2954349" y="921486"/>
                </a:lnTo>
                <a:lnTo>
                  <a:pt x="2959836" y="894047"/>
                </a:lnTo>
                <a:lnTo>
                  <a:pt x="2993947" y="894047"/>
                </a:lnTo>
                <a:lnTo>
                  <a:pt x="2982375" y="953452"/>
                </a:lnTo>
                <a:lnTo>
                  <a:pt x="2835173" y="953452"/>
                </a:lnTo>
                <a:cubicBezTo>
                  <a:pt x="2835697" y="934009"/>
                  <a:pt x="2840305" y="917629"/>
                  <a:pt x="2848996" y="904314"/>
                </a:cubicBezTo>
                <a:cubicBezTo>
                  <a:pt x="2857687" y="890999"/>
                  <a:pt x="2868411" y="879661"/>
                  <a:pt x="2881166" y="870299"/>
                </a:cubicBezTo>
                <a:cubicBezTo>
                  <a:pt x="2893921" y="860937"/>
                  <a:pt x="2906659" y="852465"/>
                  <a:pt x="2919378" y="844882"/>
                </a:cubicBezTo>
                <a:cubicBezTo>
                  <a:pt x="2932097" y="837299"/>
                  <a:pt x="2942747" y="829518"/>
                  <a:pt x="2951329" y="821538"/>
                </a:cubicBezTo>
                <a:cubicBezTo>
                  <a:pt x="2959910" y="813559"/>
                  <a:pt x="2964371" y="804294"/>
                  <a:pt x="2964713" y="793744"/>
                </a:cubicBezTo>
                <a:cubicBezTo>
                  <a:pt x="2964573" y="785620"/>
                  <a:pt x="2961957" y="779383"/>
                  <a:pt x="2956864" y="775032"/>
                </a:cubicBezTo>
                <a:cubicBezTo>
                  <a:pt x="2951771" y="770681"/>
                  <a:pt x="2945041" y="768483"/>
                  <a:pt x="2936671" y="768439"/>
                </a:cubicBezTo>
                <a:cubicBezTo>
                  <a:pt x="2927955" y="768770"/>
                  <a:pt x="2920191" y="771088"/>
                  <a:pt x="2913382" y="775394"/>
                </a:cubicBezTo>
                <a:cubicBezTo>
                  <a:pt x="2906573" y="779700"/>
                  <a:pt x="2901203" y="784006"/>
                  <a:pt x="2897273" y="788312"/>
                </a:cubicBezTo>
                <a:cubicBezTo>
                  <a:pt x="2893343" y="792618"/>
                  <a:pt x="2891337" y="794937"/>
                  <a:pt x="2891256" y="795268"/>
                </a:cubicBezTo>
                <a:lnTo>
                  <a:pt x="2865043" y="774537"/>
                </a:lnTo>
                <a:cubicBezTo>
                  <a:pt x="2865115" y="774029"/>
                  <a:pt x="2868223" y="770476"/>
                  <a:pt x="2874368" y="763878"/>
                </a:cubicBezTo>
                <a:cubicBezTo>
                  <a:pt x="2880513" y="757280"/>
                  <a:pt x="2889265" y="750682"/>
                  <a:pt x="2900626" y="744083"/>
                </a:cubicBezTo>
                <a:cubicBezTo>
                  <a:pt x="2911987" y="737485"/>
                  <a:pt x="2925525" y="733932"/>
                  <a:pt x="2941243" y="733425"/>
                </a:cubicBezTo>
                <a:close/>
                <a:moveTo>
                  <a:pt x="3149643" y="509435"/>
                </a:moveTo>
                <a:cubicBezTo>
                  <a:pt x="3143349" y="509307"/>
                  <a:pt x="3135642" y="509902"/>
                  <a:pt x="3126523" y="511220"/>
                </a:cubicBezTo>
                <a:cubicBezTo>
                  <a:pt x="3117404" y="512538"/>
                  <a:pt x="3109268" y="515347"/>
                  <a:pt x="3102115" y="519648"/>
                </a:cubicBezTo>
                <a:cubicBezTo>
                  <a:pt x="3094961" y="523949"/>
                  <a:pt x="3091185" y="530509"/>
                  <a:pt x="3090786" y="539329"/>
                </a:cubicBezTo>
                <a:cubicBezTo>
                  <a:pt x="3090748" y="544604"/>
                  <a:pt x="3092272" y="548849"/>
                  <a:pt x="3095360" y="552065"/>
                </a:cubicBezTo>
                <a:cubicBezTo>
                  <a:pt x="3098448" y="555280"/>
                  <a:pt x="3103327" y="556933"/>
                  <a:pt x="3109999" y="557022"/>
                </a:cubicBezTo>
                <a:cubicBezTo>
                  <a:pt x="3117090" y="556845"/>
                  <a:pt x="3123746" y="554555"/>
                  <a:pt x="3129968" y="550152"/>
                </a:cubicBezTo>
                <a:cubicBezTo>
                  <a:pt x="3136189" y="545750"/>
                  <a:pt x="3141513" y="540297"/>
                  <a:pt x="3145939" y="533793"/>
                </a:cubicBezTo>
                <a:cubicBezTo>
                  <a:pt x="3150365" y="527289"/>
                  <a:pt x="3153429" y="520796"/>
                  <a:pt x="3155133" y="514315"/>
                </a:cubicBezTo>
                <a:lnTo>
                  <a:pt x="3156353" y="509435"/>
                </a:lnTo>
                <a:close/>
                <a:moveTo>
                  <a:pt x="2101894" y="509435"/>
                </a:moveTo>
                <a:cubicBezTo>
                  <a:pt x="2095599" y="509307"/>
                  <a:pt x="2087892" y="509902"/>
                  <a:pt x="2078773" y="511220"/>
                </a:cubicBezTo>
                <a:cubicBezTo>
                  <a:pt x="2069654" y="512538"/>
                  <a:pt x="2061518" y="515347"/>
                  <a:pt x="2054365" y="519648"/>
                </a:cubicBezTo>
                <a:cubicBezTo>
                  <a:pt x="2047211" y="523949"/>
                  <a:pt x="2043435" y="530509"/>
                  <a:pt x="2043036" y="539329"/>
                </a:cubicBezTo>
                <a:cubicBezTo>
                  <a:pt x="2042998" y="544604"/>
                  <a:pt x="2044523" y="548849"/>
                  <a:pt x="2047610" y="552065"/>
                </a:cubicBezTo>
                <a:cubicBezTo>
                  <a:pt x="2050698" y="555280"/>
                  <a:pt x="2055577" y="556933"/>
                  <a:pt x="2062249" y="557022"/>
                </a:cubicBezTo>
                <a:cubicBezTo>
                  <a:pt x="2069340" y="556845"/>
                  <a:pt x="2075996" y="554555"/>
                  <a:pt x="2082218" y="550152"/>
                </a:cubicBezTo>
                <a:cubicBezTo>
                  <a:pt x="2088439" y="545750"/>
                  <a:pt x="2093763" y="540297"/>
                  <a:pt x="2098189" y="533793"/>
                </a:cubicBezTo>
                <a:cubicBezTo>
                  <a:pt x="2102615" y="527289"/>
                  <a:pt x="2105679" y="520796"/>
                  <a:pt x="2107383" y="514315"/>
                </a:cubicBezTo>
                <a:lnTo>
                  <a:pt x="2108603" y="509435"/>
                </a:lnTo>
                <a:close/>
                <a:moveTo>
                  <a:pt x="2285237" y="456095"/>
                </a:moveTo>
                <a:cubicBezTo>
                  <a:pt x="2271953" y="456527"/>
                  <a:pt x="2260422" y="462600"/>
                  <a:pt x="2250643" y="474314"/>
                </a:cubicBezTo>
                <a:cubicBezTo>
                  <a:pt x="2240864" y="486027"/>
                  <a:pt x="2235733" y="500791"/>
                  <a:pt x="2235250" y="518603"/>
                </a:cubicBezTo>
                <a:cubicBezTo>
                  <a:pt x="2235199" y="528310"/>
                  <a:pt x="2237663" y="536416"/>
                  <a:pt x="2242642" y="542921"/>
                </a:cubicBezTo>
                <a:cubicBezTo>
                  <a:pt x="2247620" y="549426"/>
                  <a:pt x="2255418" y="552805"/>
                  <a:pt x="2266035" y="553059"/>
                </a:cubicBezTo>
                <a:cubicBezTo>
                  <a:pt x="2273945" y="553018"/>
                  <a:pt x="2281697" y="550560"/>
                  <a:pt x="2289290" y="545685"/>
                </a:cubicBezTo>
                <a:cubicBezTo>
                  <a:pt x="2296884" y="540810"/>
                  <a:pt x="2303191" y="533766"/>
                  <a:pt x="2308210" y="524555"/>
                </a:cubicBezTo>
                <a:cubicBezTo>
                  <a:pt x="2313230" y="515343"/>
                  <a:pt x="2315834" y="504212"/>
                  <a:pt x="2316022" y="491160"/>
                </a:cubicBezTo>
                <a:cubicBezTo>
                  <a:pt x="2315940" y="480228"/>
                  <a:pt x="2313209" y="471677"/>
                  <a:pt x="2307831" y="465509"/>
                </a:cubicBezTo>
                <a:cubicBezTo>
                  <a:pt x="2302452" y="459341"/>
                  <a:pt x="2294921" y="456203"/>
                  <a:pt x="2285237" y="456095"/>
                </a:cubicBezTo>
                <a:close/>
                <a:moveTo>
                  <a:pt x="1797977" y="456095"/>
                </a:moveTo>
                <a:cubicBezTo>
                  <a:pt x="1790167" y="456142"/>
                  <a:pt x="1782486" y="458623"/>
                  <a:pt x="1774936" y="463537"/>
                </a:cubicBezTo>
                <a:cubicBezTo>
                  <a:pt x="1767386" y="468451"/>
                  <a:pt x="1761105" y="475517"/>
                  <a:pt x="1756095" y="484734"/>
                </a:cubicBezTo>
                <a:cubicBezTo>
                  <a:pt x="1751085" y="493952"/>
                  <a:pt x="1748484" y="505038"/>
                  <a:pt x="1748294" y="517993"/>
                </a:cubicBezTo>
                <a:cubicBezTo>
                  <a:pt x="1748377" y="528926"/>
                  <a:pt x="1751107" y="537476"/>
                  <a:pt x="1756486" y="543645"/>
                </a:cubicBezTo>
                <a:cubicBezTo>
                  <a:pt x="1761864" y="549813"/>
                  <a:pt x="1769395" y="552951"/>
                  <a:pt x="1779079" y="553059"/>
                </a:cubicBezTo>
                <a:cubicBezTo>
                  <a:pt x="1787945" y="552901"/>
                  <a:pt x="1796121" y="549965"/>
                  <a:pt x="1803610" y="544250"/>
                </a:cubicBezTo>
                <a:cubicBezTo>
                  <a:pt x="1811098" y="538536"/>
                  <a:pt x="1817130" y="530992"/>
                  <a:pt x="1821706" y="521618"/>
                </a:cubicBezTo>
                <a:cubicBezTo>
                  <a:pt x="1826281" y="512245"/>
                  <a:pt x="1828634" y="501991"/>
                  <a:pt x="1828761" y="490855"/>
                </a:cubicBezTo>
                <a:cubicBezTo>
                  <a:pt x="1828812" y="481136"/>
                  <a:pt x="1826348" y="472979"/>
                  <a:pt x="1821370" y="466386"/>
                </a:cubicBezTo>
                <a:cubicBezTo>
                  <a:pt x="1816392" y="459792"/>
                  <a:pt x="1808594" y="456362"/>
                  <a:pt x="1797977" y="456095"/>
                </a:cubicBezTo>
                <a:close/>
                <a:moveTo>
                  <a:pt x="3455352" y="452742"/>
                </a:moveTo>
                <a:cubicBezTo>
                  <a:pt x="3445447" y="452869"/>
                  <a:pt x="3436591" y="455971"/>
                  <a:pt x="3428783" y="462049"/>
                </a:cubicBezTo>
                <a:cubicBezTo>
                  <a:pt x="3420975" y="468126"/>
                  <a:pt x="3415091" y="476416"/>
                  <a:pt x="3411134" y="486918"/>
                </a:cubicBezTo>
                <a:lnTo>
                  <a:pt x="3479443" y="486918"/>
                </a:lnTo>
                <a:cubicBezTo>
                  <a:pt x="3479469" y="486790"/>
                  <a:pt x="3479571" y="485824"/>
                  <a:pt x="3479748" y="484019"/>
                </a:cubicBezTo>
                <a:cubicBezTo>
                  <a:pt x="3479927" y="482213"/>
                  <a:pt x="3480028" y="480332"/>
                  <a:pt x="3480053" y="478374"/>
                </a:cubicBezTo>
                <a:cubicBezTo>
                  <a:pt x="3479958" y="470230"/>
                  <a:pt x="3477709" y="463937"/>
                  <a:pt x="3473306" y="459493"/>
                </a:cubicBezTo>
                <a:cubicBezTo>
                  <a:pt x="3468903" y="455050"/>
                  <a:pt x="3462919" y="452799"/>
                  <a:pt x="3455352" y="452742"/>
                </a:cubicBezTo>
                <a:close/>
                <a:moveTo>
                  <a:pt x="2750502" y="452742"/>
                </a:moveTo>
                <a:cubicBezTo>
                  <a:pt x="2740597" y="452869"/>
                  <a:pt x="2731741" y="455971"/>
                  <a:pt x="2723933" y="462049"/>
                </a:cubicBezTo>
                <a:cubicBezTo>
                  <a:pt x="2716125" y="468126"/>
                  <a:pt x="2710241" y="476416"/>
                  <a:pt x="2706284" y="486918"/>
                </a:cubicBezTo>
                <a:lnTo>
                  <a:pt x="2774593" y="486918"/>
                </a:lnTo>
                <a:cubicBezTo>
                  <a:pt x="2774619" y="486790"/>
                  <a:pt x="2774721" y="485824"/>
                  <a:pt x="2774898" y="484019"/>
                </a:cubicBezTo>
                <a:cubicBezTo>
                  <a:pt x="2775076" y="482213"/>
                  <a:pt x="2775178" y="480332"/>
                  <a:pt x="2775203" y="478374"/>
                </a:cubicBezTo>
                <a:cubicBezTo>
                  <a:pt x="2775108" y="470230"/>
                  <a:pt x="2772859" y="463937"/>
                  <a:pt x="2768456" y="459493"/>
                </a:cubicBezTo>
                <a:cubicBezTo>
                  <a:pt x="2764053" y="455050"/>
                  <a:pt x="2758069" y="452799"/>
                  <a:pt x="2750502" y="452742"/>
                </a:cubicBezTo>
                <a:close/>
                <a:moveTo>
                  <a:pt x="2464752" y="452742"/>
                </a:moveTo>
                <a:cubicBezTo>
                  <a:pt x="2454847" y="452869"/>
                  <a:pt x="2445991" y="455971"/>
                  <a:pt x="2438183" y="462049"/>
                </a:cubicBezTo>
                <a:cubicBezTo>
                  <a:pt x="2430375" y="468126"/>
                  <a:pt x="2424491" y="476416"/>
                  <a:pt x="2420534" y="486918"/>
                </a:cubicBezTo>
                <a:lnTo>
                  <a:pt x="2488843" y="486918"/>
                </a:lnTo>
                <a:cubicBezTo>
                  <a:pt x="2488869" y="486790"/>
                  <a:pt x="2488971" y="485824"/>
                  <a:pt x="2489148" y="484019"/>
                </a:cubicBezTo>
                <a:cubicBezTo>
                  <a:pt x="2489326" y="482213"/>
                  <a:pt x="2489428" y="480332"/>
                  <a:pt x="2489453" y="478374"/>
                </a:cubicBezTo>
                <a:cubicBezTo>
                  <a:pt x="2489358" y="470230"/>
                  <a:pt x="2487109" y="463937"/>
                  <a:pt x="2482706" y="459493"/>
                </a:cubicBezTo>
                <a:cubicBezTo>
                  <a:pt x="2478303" y="455050"/>
                  <a:pt x="2472319" y="452799"/>
                  <a:pt x="2464752" y="452742"/>
                </a:cubicBezTo>
                <a:close/>
                <a:moveTo>
                  <a:pt x="1922145" y="426567"/>
                </a:moveTo>
                <a:lnTo>
                  <a:pt x="1984591" y="426567"/>
                </a:lnTo>
                <a:lnTo>
                  <a:pt x="1964169" y="531715"/>
                </a:lnTo>
                <a:cubicBezTo>
                  <a:pt x="1963851" y="533271"/>
                  <a:pt x="1963572" y="534885"/>
                  <a:pt x="1963331" y="536555"/>
                </a:cubicBezTo>
                <a:cubicBezTo>
                  <a:pt x="1963089" y="538226"/>
                  <a:pt x="1962962" y="539763"/>
                  <a:pt x="1962949" y="541167"/>
                </a:cubicBezTo>
                <a:cubicBezTo>
                  <a:pt x="1963000" y="545824"/>
                  <a:pt x="1964194" y="549089"/>
                  <a:pt x="1966531" y="550963"/>
                </a:cubicBezTo>
                <a:cubicBezTo>
                  <a:pt x="1968868" y="552837"/>
                  <a:pt x="1972043" y="553739"/>
                  <a:pt x="1976056" y="553669"/>
                </a:cubicBezTo>
                <a:cubicBezTo>
                  <a:pt x="1977936" y="553643"/>
                  <a:pt x="1979510" y="553542"/>
                  <a:pt x="1980781" y="553364"/>
                </a:cubicBezTo>
                <a:cubicBezTo>
                  <a:pt x="1982051" y="553186"/>
                  <a:pt x="1982711" y="553084"/>
                  <a:pt x="1982762" y="553059"/>
                </a:cubicBezTo>
                <a:lnTo>
                  <a:pt x="1977275" y="581978"/>
                </a:lnTo>
                <a:cubicBezTo>
                  <a:pt x="1977123" y="582016"/>
                  <a:pt x="1975675" y="582169"/>
                  <a:pt x="1972932" y="582435"/>
                </a:cubicBezTo>
                <a:cubicBezTo>
                  <a:pt x="1970189" y="582701"/>
                  <a:pt x="1967065" y="582853"/>
                  <a:pt x="1963559" y="582891"/>
                </a:cubicBezTo>
                <a:cubicBezTo>
                  <a:pt x="1957211" y="583046"/>
                  <a:pt x="1950959" y="582467"/>
                  <a:pt x="1944803" y="581155"/>
                </a:cubicBezTo>
                <a:cubicBezTo>
                  <a:pt x="1938647" y="579843"/>
                  <a:pt x="1933523" y="576874"/>
                  <a:pt x="1929431" y="572247"/>
                </a:cubicBezTo>
                <a:cubicBezTo>
                  <a:pt x="1925339" y="567620"/>
                  <a:pt x="1923215" y="560411"/>
                  <a:pt x="1923059" y="550620"/>
                </a:cubicBezTo>
                <a:cubicBezTo>
                  <a:pt x="1923059" y="548473"/>
                  <a:pt x="1923211" y="546059"/>
                  <a:pt x="1923516" y="543378"/>
                </a:cubicBezTo>
                <a:cubicBezTo>
                  <a:pt x="1923820" y="540697"/>
                  <a:pt x="1924277" y="537826"/>
                  <a:pt x="1924886" y="534764"/>
                </a:cubicBezTo>
                <a:lnTo>
                  <a:pt x="1940416" y="455485"/>
                </a:lnTo>
                <a:lnTo>
                  <a:pt x="1916353" y="455485"/>
                </a:lnTo>
                <a:close/>
                <a:moveTo>
                  <a:pt x="1236345" y="426567"/>
                </a:moveTo>
                <a:lnTo>
                  <a:pt x="1298791" y="426567"/>
                </a:lnTo>
                <a:lnTo>
                  <a:pt x="1278369" y="531715"/>
                </a:lnTo>
                <a:cubicBezTo>
                  <a:pt x="1278052" y="533271"/>
                  <a:pt x="1277772" y="534885"/>
                  <a:pt x="1277531" y="536555"/>
                </a:cubicBezTo>
                <a:cubicBezTo>
                  <a:pt x="1277290" y="538226"/>
                  <a:pt x="1277162" y="539763"/>
                  <a:pt x="1277150" y="541167"/>
                </a:cubicBezTo>
                <a:cubicBezTo>
                  <a:pt x="1277201" y="545824"/>
                  <a:pt x="1278394" y="549089"/>
                  <a:pt x="1280731" y="550963"/>
                </a:cubicBezTo>
                <a:cubicBezTo>
                  <a:pt x="1283068" y="552837"/>
                  <a:pt x="1286243" y="553739"/>
                  <a:pt x="1290256" y="553669"/>
                </a:cubicBezTo>
                <a:cubicBezTo>
                  <a:pt x="1292136" y="553643"/>
                  <a:pt x="1293711" y="553542"/>
                  <a:pt x="1294981" y="553364"/>
                </a:cubicBezTo>
                <a:cubicBezTo>
                  <a:pt x="1296251" y="553186"/>
                  <a:pt x="1296911" y="553084"/>
                  <a:pt x="1296962" y="553059"/>
                </a:cubicBezTo>
                <a:lnTo>
                  <a:pt x="1291475" y="581978"/>
                </a:lnTo>
                <a:cubicBezTo>
                  <a:pt x="1291323" y="582016"/>
                  <a:pt x="1289875" y="582169"/>
                  <a:pt x="1287132" y="582435"/>
                </a:cubicBezTo>
                <a:cubicBezTo>
                  <a:pt x="1284389" y="582701"/>
                  <a:pt x="1281265" y="582853"/>
                  <a:pt x="1277759" y="582891"/>
                </a:cubicBezTo>
                <a:cubicBezTo>
                  <a:pt x="1271411" y="583046"/>
                  <a:pt x="1265159" y="582467"/>
                  <a:pt x="1259003" y="581155"/>
                </a:cubicBezTo>
                <a:cubicBezTo>
                  <a:pt x="1252847" y="579843"/>
                  <a:pt x="1247723" y="576874"/>
                  <a:pt x="1243631" y="572247"/>
                </a:cubicBezTo>
                <a:cubicBezTo>
                  <a:pt x="1239539" y="567620"/>
                  <a:pt x="1237415" y="560411"/>
                  <a:pt x="1237259" y="550620"/>
                </a:cubicBezTo>
                <a:cubicBezTo>
                  <a:pt x="1237259" y="548473"/>
                  <a:pt x="1237411" y="546059"/>
                  <a:pt x="1237716" y="543378"/>
                </a:cubicBezTo>
                <a:cubicBezTo>
                  <a:pt x="1238020" y="540697"/>
                  <a:pt x="1238477" y="537826"/>
                  <a:pt x="1239086" y="534764"/>
                </a:cubicBezTo>
                <a:lnTo>
                  <a:pt x="1254616" y="455485"/>
                </a:lnTo>
                <a:lnTo>
                  <a:pt x="1230553" y="455485"/>
                </a:lnTo>
                <a:close/>
                <a:moveTo>
                  <a:pt x="965072" y="426567"/>
                </a:moveTo>
                <a:lnTo>
                  <a:pt x="1038517" y="426567"/>
                </a:lnTo>
                <a:lnTo>
                  <a:pt x="1032727" y="455485"/>
                </a:lnTo>
                <a:lnTo>
                  <a:pt x="1013832" y="455485"/>
                </a:lnTo>
                <a:lnTo>
                  <a:pt x="1019623" y="531411"/>
                </a:lnTo>
                <a:cubicBezTo>
                  <a:pt x="1019851" y="535445"/>
                  <a:pt x="1019775" y="539193"/>
                  <a:pt x="1019394" y="542656"/>
                </a:cubicBezTo>
                <a:cubicBezTo>
                  <a:pt x="1019013" y="546118"/>
                  <a:pt x="1018785" y="547960"/>
                  <a:pt x="1018708" y="548182"/>
                </a:cubicBezTo>
                <a:lnTo>
                  <a:pt x="1019927" y="548182"/>
                </a:lnTo>
                <a:cubicBezTo>
                  <a:pt x="1019966" y="547960"/>
                  <a:pt x="1020499" y="546118"/>
                  <a:pt x="1021527" y="542656"/>
                </a:cubicBezTo>
                <a:cubicBezTo>
                  <a:pt x="1022556" y="539193"/>
                  <a:pt x="1023851" y="535445"/>
                  <a:pt x="1025413" y="531411"/>
                </a:cubicBezTo>
                <a:lnTo>
                  <a:pt x="1075088" y="426871"/>
                </a:lnTo>
                <a:lnTo>
                  <a:pt x="1109220" y="426871"/>
                </a:lnTo>
                <a:lnTo>
                  <a:pt x="1117753" y="531411"/>
                </a:lnTo>
                <a:cubicBezTo>
                  <a:pt x="1117982" y="535445"/>
                  <a:pt x="1117906" y="539193"/>
                  <a:pt x="1117525" y="542656"/>
                </a:cubicBezTo>
                <a:cubicBezTo>
                  <a:pt x="1117144" y="546118"/>
                  <a:pt x="1116915" y="547960"/>
                  <a:pt x="1116839" y="548182"/>
                </a:cubicBezTo>
                <a:lnTo>
                  <a:pt x="1118058" y="548182"/>
                </a:lnTo>
                <a:cubicBezTo>
                  <a:pt x="1118096" y="547960"/>
                  <a:pt x="1118629" y="546118"/>
                  <a:pt x="1119658" y="542656"/>
                </a:cubicBezTo>
                <a:cubicBezTo>
                  <a:pt x="1120687" y="539193"/>
                  <a:pt x="1121982" y="535445"/>
                  <a:pt x="1123544" y="531411"/>
                </a:cubicBezTo>
                <a:lnTo>
                  <a:pt x="1158895" y="455485"/>
                </a:lnTo>
                <a:lnTo>
                  <a:pt x="1140305" y="455485"/>
                </a:lnTo>
                <a:lnTo>
                  <a:pt x="1145791" y="426567"/>
                </a:lnTo>
                <a:lnTo>
                  <a:pt x="1221676" y="426567"/>
                </a:lnTo>
                <a:lnTo>
                  <a:pt x="1216189" y="455485"/>
                </a:lnTo>
                <a:lnTo>
                  <a:pt x="1197294" y="455485"/>
                </a:lnTo>
                <a:lnTo>
                  <a:pt x="1136953" y="581977"/>
                </a:lnTo>
                <a:lnTo>
                  <a:pt x="1092764" y="581977"/>
                </a:lnTo>
                <a:lnTo>
                  <a:pt x="1084230" y="490856"/>
                </a:lnTo>
                <a:cubicBezTo>
                  <a:pt x="1083976" y="486676"/>
                  <a:pt x="1083951" y="482839"/>
                  <a:pt x="1084154" y="479345"/>
                </a:cubicBezTo>
                <a:cubicBezTo>
                  <a:pt x="1084357" y="475852"/>
                  <a:pt x="1084484" y="473997"/>
                  <a:pt x="1084535" y="473781"/>
                </a:cubicBezTo>
                <a:lnTo>
                  <a:pt x="1083621" y="473781"/>
                </a:lnTo>
                <a:cubicBezTo>
                  <a:pt x="1083596" y="473997"/>
                  <a:pt x="1083037" y="475852"/>
                  <a:pt x="1081945" y="479345"/>
                </a:cubicBezTo>
                <a:cubicBezTo>
                  <a:pt x="1080853" y="482839"/>
                  <a:pt x="1079380" y="486676"/>
                  <a:pt x="1077526" y="490856"/>
                </a:cubicBezTo>
                <a:lnTo>
                  <a:pt x="1033032" y="581977"/>
                </a:lnTo>
                <a:lnTo>
                  <a:pt x="989147" y="581977"/>
                </a:lnTo>
                <a:lnTo>
                  <a:pt x="977871" y="455485"/>
                </a:lnTo>
                <a:lnTo>
                  <a:pt x="959281" y="455485"/>
                </a:lnTo>
                <a:close/>
                <a:moveTo>
                  <a:pt x="3355812" y="424434"/>
                </a:moveTo>
                <a:cubicBezTo>
                  <a:pt x="3357983" y="424459"/>
                  <a:pt x="3359888" y="424561"/>
                  <a:pt x="3361526" y="424738"/>
                </a:cubicBezTo>
                <a:cubicBezTo>
                  <a:pt x="3363163" y="424916"/>
                  <a:pt x="3364306" y="425017"/>
                  <a:pt x="3364953" y="425043"/>
                </a:cubicBezTo>
                <a:lnTo>
                  <a:pt x="3357336" y="463105"/>
                </a:lnTo>
                <a:cubicBezTo>
                  <a:pt x="3356860" y="463080"/>
                  <a:pt x="3355831" y="462978"/>
                  <a:pt x="3354251" y="462800"/>
                </a:cubicBezTo>
                <a:cubicBezTo>
                  <a:pt x="3352670" y="462623"/>
                  <a:pt x="3350651" y="462521"/>
                  <a:pt x="3348195" y="462496"/>
                </a:cubicBezTo>
                <a:cubicBezTo>
                  <a:pt x="3340319" y="462571"/>
                  <a:pt x="3332405" y="465197"/>
                  <a:pt x="3324450" y="470375"/>
                </a:cubicBezTo>
                <a:cubicBezTo>
                  <a:pt x="3316496" y="475553"/>
                  <a:pt x="3309439" y="482831"/>
                  <a:pt x="3303279" y="492208"/>
                </a:cubicBezTo>
                <a:cubicBezTo>
                  <a:pt x="3297119" y="501585"/>
                  <a:pt x="3292793" y="512611"/>
                  <a:pt x="3290300" y="525284"/>
                </a:cubicBezTo>
                <a:lnTo>
                  <a:pt x="3279635" y="581977"/>
                </a:lnTo>
                <a:lnTo>
                  <a:pt x="3240938" y="581977"/>
                </a:lnTo>
                <a:lnTo>
                  <a:pt x="3264095" y="462191"/>
                </a:lnTo>
                <a:cubicBezTo>
                  <a:pt x="3264457" y="460444"/>
                  <a:pt x="3264267" y="458908"/>
                  <a:pt x="3263524" y="457581"/>
                </a:cubicBezTo>
                <a:cubicBezTo>
                  <a:pt x="3262781" y="456253"/>
                  <a:pt x="3261144" y="455555"/>
                  <a:pt x="3258611" y="455485"/>
                </a:cubicBezTo>
                <a:lnTo>
                  <a:pt x="3241243" y="455485"/>
                </a:lnTo>
                <a:lnTo>
                  <a:pt x="3247032" y="426567"/>
                </a:lnTo>
                <a:lnTo>
                  <a:pt x="3287558" y="426567"/>
                </a:lnTo>
                <a:cubicBezTo>
                  <a:pt x="3293627" y="426548"/>
                  <a:pt x="3298096" y="427652"/>
                  <a:pt x="3300965" y="429877"/>
                </a:cubicBezTo>
                <a:cubicBezTo>
                  <a:pt x="3303835" y="432103"/>
                  <a:pt x="3305257" y="435566"/>
                  <a:pt x="3305231" y="440265"/>
                </a:cubicBezTo>
                <a:cubicBezTo>
                  <a:pt x="3305168" y="442726"/>
                  <a:pt x="3304609" y="446481"/>
                  <a:pt x="3303555" y="451531"/>
                </a:cubicBezTo>
                <a:cubicBezTo>
                  <a:pt x="3302501" y="456580"/>
                  <a:pt x="3301333" y="460947"/>
                  <a:pt x="3300051" y="464629"/>
                </a:cubicBezTo>
                <a:lnTo>
                  <a:pt x="3300661" y="464629"/>
                </a:lnTo>
                <a:cubicBezTo>
                  <a:pt x="3306005" y="453628"/>
                  <a:pt x="3313521" y="444264"/>
                  <a:pt x="3323209" y="436538"/>
                </a:cubicBezTo>
                <a:cubicBezTo>
                  <a:pt x="3332896" y="428811"/>
                  <a:pt x="3343764" y="424776"/>
                  <a:pt x="3355812" y="424434"/>
                </a:cubicBezTo>
                <a:close/>
                <a:moveTo>
                  <a:pt x="3456267" y="422910"/>
                </a:moveTo>
                <a:cubicBezTo>
                  <a:pt x="3476977" y="423206"/>
                  <a:pt x="3492466" y="428701"/>
                  <a:pt x="3502733" y="439395"/>
                </a:cubicBezTo>
                <a:cubicBezTo>
                  <a:pt x="3513001" y="450088"/>
                  <a:pt x="3518129" y="464200"/>
                  <a:pt x="3518115" y="481730"/>
                </a:cubicBezTo>
                <a:cubicBezTo>
                  <a:pt x="3517899" y="488761"/>
                  <a:pt x="3517037" y="495105"/>
                  <a:pt x="3515527" y="500761"/>
                </a:cubicBezTo>
                <a:cubicBezTo>
                  <a:pt x="3514017" y="506417"/>
                  <a:pt x="3513155" y="509410"/>
                  <a:pt x="3512939" y="509739"/>
                </a:cubicBezTo>
                <a:lnTo>
                  <a:pt x="3405949" y="509739"/>
                </a:lnTo>
                <a:cubicBezTo>
                  <a:pt x="3405911" y="509803"/>
                  <a:pt x="3405759" y="510591"/>
                  <a:pt x="3405492" y="512104"/>
                </a:cubicBezTo>
                <a:cubicBezTo>
                  <a:pt x="3405225" y="513616"/>
                  <a:pt x="3405073" y="515472"/>
                  <a:pt x="3405035" y="517671"/>
                </a:cubicBezTo>
                <a:cubicBezTo>
                  <a:pt x="3405117" y="528088"/>
                  <a:pt x="3408535" y="536541"/>
                  <a:pt x="3415289" y="543030"/>
                </a:cubicBezTo>
                <a:cubicBezTo>
                  <a:pt x="3422042" y="549519"/>
                  <a:pt x="3431635" y="552862"/>
                  <a:pt x="3444069" y="553059"/>
                </a:cubicBezTo>
                <a:cubicBezTo>
                  <a:pt x="3452535" y="552848"/>
                  <a:pt x="3460403" y="551372"/>
                  <a:pt x="3467669" y="548630"/>
                </a:cubicBezTo>
                <a:cubicBezTo>
                  <a:pt x="3474937" y="545888"/>
                  <a:pt x="3480815" y="543146"/>
                  <a:pt x="3485303" y="540404"/>
                </a:cubicBezTo>
                <a:cubicBezTo>
                  <a:pt x="3489792" y="537663"/>
                  <a:pt x="3492102" y="536186"/>
                  <a:pt x="3492233" y="535975"/>
                </a:cubicBezTo>
                <a:lnTo>
                  <a:pt x="3502586" y="565237"/>
                </a:lnTo>
                <a:cubicBezTo>
                  <a:pt x="3502466" y="565489"/>
                  <a:pt x="3499728" y="567252"/>
                  <a:pt x="3494372" y="570525"/>
                </a:cubicBezTo>
                <a:cubicBezTo>
                  <a:pt x="3489017" y="573799"/>
                  <a:pt x="3481763" y="577073"/>
                  <a:pt x="3472613" y="580346"/>
                </a:cubicBezTo>
                <a:cubicBezTo>
                  <a:pt x="3463462" y="583620"/>
                  <a:pt x="3453134" y="585383"/>
                  <a:pt x="3441629" y="585635"/>
                </a:cubicBezTo>
                <a:cubicBezTo>
                  <a:pt x="3417275" y="585199"/>
                  <a:pt x="3398621" y="578764"/>
                  <a:pt x="3385667" y="566332"/>
                </a:cubicBezTo>
                <a:cubicBezTo>
                  <a:pt x="3372714" y="553899"/>
                  <a:pt x="3366178" y="538086"/>
                  <a:pt x="3366058" y="518891"/>
                </a:cubicBezTo>
                <a:cubicBezTo>
                  <a:pt x="3366212" y="501108"/>
                  <a:pt x="3370167" y="485003"/>
                  <a:pt x="3377925" y="470575"/>
                </a:cubicBezTo>
                <a:cubicBezTo>
                  <a:pt x="3385683" y="456147"/>
                  <a:pt x="3396321" y="444647"/>
                  <a:pt x="3409839" y="436077"/>
                </a:cubicBezTo>
                <a:cubicBezTo>
                  <a:pt x="3423357" y="427508"/>
                  <a:pt x="3438833" y="423118"/>
                  <a:pt x="3456267" y="422910"/>
                </a:cubicBezTo>
                <a:close/>
                <a:moveTo>
                  <a:pt x="3145374" y="422910"/>
                </a:moveTo>
                <a:cubicBezTo>
                  <a:pt x="3154698" y="422840"/>
                  <a:pt x="3163579" y="424265"/>
                  <a:pt x="3172019" y="427184"/>
                </a:cubicBezTo>
                <a:cubicBezTo>
                  <a:pt x="3180459" y="430104"/>
                  <a:pt x="3187374" y="434936"/>
                  <a:pt x="3192765" y="441682"/>
                </a:cubicBezTo>
                <a:cubicBezTo>
                  <a:pt x="3198157" y="448428"/>
                  <a:pt x="3200943" y="457505"/>
                  <a:pt x="3201123" y="468914"/>
                </a:cubicBezTo>
                <a:cubicBezTo>
                  <a:pt x="3200965" y="475225"/>
                  <a:pt x="3199860" y="483141"/>
                  <a:pt x="3197808" y="492663"/>
                </a:cubicBezTo>
                <a:cubicBezTo>
                  <a:pt x="3195755" y="502185"/>
                  <a:pt x="3193703" y="511452"/>
                  <a:pt x="3191650" y="520465"/>
                </a:cubicBezTo>
                <a:cubicBezTo>
                  <a:pt x="3189597" y="529478"/>
                  <a:pt x="3188492" y="536377"/>
                  <a:pt x="3188335" y="541161"/>
                </a:cubicBezTo>
                <a:cubicBezTo>
                  <a:pt x="3188385" y="545820"/>
                  <a:pt x="3189578" y="549087"/>
                  <a:pt x="3191913" y="550961"/>
                </a:cubicBezTo>
                <a:cubicBezTo>
                  <a:pt x="3194247" y="552836"/>
                  <a:pt x="3197419" y="553739"/>
                  <a:pt x="3201428" y="553669"/>
                </a:cubicBezTo>
                <a:cubicBezTo>
                  <a:pt x="3203308" y="553643"/>
                  <a:pt x="3204883" y="553542"/>
                  <a:pt x="3206153" y="553364"/>
                </a:cubicBezTo>
                <a:cubicBezTo>
                  <a:pt x="3207423" y="553186"/>
                  <a:pt x="3208083" y="553084"/>
                  <a:pt x="3208134" y="553059"/>
                </a:cubicBezTo>
                <a:lnTo>
                  <a:pt x="3202647" y="581978"/>
                </a:lnTo>
                <a:cubicBezTo>
                  <a:pt x="3202679" y="582016"/>
                  <a:pt x="3201397" y="582169"/>
                  <a:pt x="3198803" y="582435"/>
                </a:cubicBezTo>
                <a:cubicBezTo>
                  <a:pt x="3196207" y="582701"/>
                  <a:pt x="3192109" y="582853"/>
                  <a:pt x="3186507" y="582891"/>
                </a:cubicBezTo>
                <a:cubicBezTo>
                  <a:pt x="3177689" y="583151"/>
                  <a:pt x="3169820" y="581490"/>
                  <a:pt x="3162901" y="577907"/>
                </a:cubicBezTo>
                <a:cubicBezTo>
                  <a:pt x="3155981" y="574325"/>
                  <a:pt x="3151766" y="567261"/>
                  <a:pt x="3150253" y="556717"/>
                </a:cubicBezTo>
                <a:lnTo>
                  <a:pt x="3149643" y="556717"/>
                </a:lnTo>
                <a:cubicBezTo>
                  <a:pt x="3149709" y="557074"/>
                  <a:pt x="3147680" y="559573"/>
                  <a:pt x="3143555" y="564214"/>
                </a:cubicBezTo>
                <a:cubicBezTo>
                  <a:pt x="3139431" y="568855"/>
                  <a:pt x="3133426" y="573496"/>
                  <a:pt x="3125540" y="578137"/>
                </a:cubicBezTo>
                <a:cubicBezTo>
                  <a:pt x="3117655" y="582779"/>
                  <a:pt x="3108103" y="585278"/>
                  <a:pt x="3096885" y="585635"/>
                </a:cubicBezTo>
                <a:cubicBezTo>
                  <a:pt x="3084637" y="585629"/>
                  <a:pt x="3074256" y="582292"/>
                  <a:pt x="3065742" y="575625"/>
                </a:cubicBezTo>
                <a:cubicBezTo>
                  <a:pt x="3057228" y="568957"/>
                  <a:pt x="3052787" y="558994"/>
                  <a:pt x="3052419" y="545735"/>
                </a:cubicBezTo>
                <a:cubicBezTo>
                  <a:pt x="3052634" y="533979"/>
                  <a:pt x="3056069" y="524223"/>
                  <a:pt x="3062726" y="516466"/>
                </a:cubicBezTo>
                <a:cubicBezTo>
                  <a:pt x="3069383" y="508709"/>
                  <a:pt x="3077971" y="502603"/>
                  <a:pt x="3088490" y="498148"/>
                </a:cubicBezTo>
                <a:cubicBezTo>
                  <a:pt x="3099009" y="493693"/>
                  <a:pt x="3110170" y="490541"/>
                  <a:pt x="3121973" y="488691"/>
                </a:cubicBezTo>
                <a:cubicBezTo>
                  <a:pt x="3133775" y="486841"/>
                  <a:pt x="3144931" y="485945"/>
                  <a:pt x="3155438" y="486003"/>
                </a:cubicBezTo>
                <a:lnTo>
                  <a:pt x="3160927" y="486003"/>
                </a:lnTo>
                <a:cubicBezTo>
                  <a:pt x="3161003" y="485736"/>
                  <a:pt x="3161308" y="484134"/>
                  <a:pt x="3161842" y="481197"/>
                </a:cubicBezTo>
                <a:cubicBezTo>
                  <a:pt x="3162375" y="478260"/>
                  <a:pt x="3162681" y="475590"/>
                  <a:pt x="3162757" y="473186"/>
                </a:cubicBezTo>
                <a:cubicBezTo>
                  <a:pt x="3162737" y="467045"/>
                  <a:pt x="3160641" y="462315"/>
                  <a:pt x="3156467" y="458996"/>
                </a:cubicBezTo>
                <a:cubicBezTo>
                  <a:pt x="3152293" y="455678"/>
                  <a:pt x="3146155" y="453999"/>
                  <a:pt x="3138055" y="453961"/>
                </a:cubicBezTo>
                <a:cubicBezTo>
                  <a:pt x="3130282" y="454138"/>
                  <a:pt x="3122888" y="455378"/>
                  <a:pt x="3115872" y="457680"/>
                </a:cubicBezTo>
                <a:cubicBezTo>
                  <a:pt x="3108855" y="459981"/>
                  <a:pt x="3103110" y="462283"/>
                  <a:pt x="3098635" y="464585"/>
                </a:cubicBezTo>
                <a:cubicBezTo>
                  <a:pt x="3094161" y="466887"/>
                  <a:pt x="3091849" y="468127"/>
                  <a:pt x="3091701" y="468304"/>
                </a:cubicBezTo>
                <a:lnTo>
                  <a:pt x="3082869" y="439653"/>
                </a:lnTo>
                <a:cubicBezTo>
                  <a:pt x="3083019" y="439446"/>
                  <a:pt x="3085936" y="437999"/>
                  <a:pt x="3091619" y="435312"/>
                </a:cubicBezTo>
                <a:cubicBezTo>
                  <a:pt x="3097302" y="432625"/>
                  <a:pt x="3104849" y="429938"/>
                  <a:pt x="3114259" y="427250"/>
                </a:cubicBezTo>
                <a:cubicBezTo>
                  <a:pt x="3123670" y="424563"/>
                  <a:pt x="3134041" y="423116"/>
                  <a:pt x="3145374" y="422910"/>
                </a:cubicBezTo>
                <a:close/>
                <a:moveTo>
                  <a:pt x="2915560" y="422910"/>
                </a:moveTo>
                <a:cubicBezTo>
                  <a:pt x="2924523" y="422885"/>
                  <a:pt x="2933164" y="424084"/>
                  <a:pt x="2941485" y="426507"/>
                </a:cubicBezTo>
                <a:cubicBezTo>
                  <a:pt x="2949805" y="428929"/>
                  <a:pt x="2956416" y="432722"/>
                  <a:pt x="2961318" y="437885"/>
                </a:cubicBezTo>
                <a:cubicBezTo>
                  <a:pt x="2966220" y="443048"/>
                  <a:pt x="2968025" y="449728"/>
                  <a:pt x="2966732" y="457926"/>
                </a:cubicBezTo>
                <a:lnTo>
                  <a:pt x="2963379" y="475001"/>
                </a:lnTo>
                <a:lnTo>
                  <a:pt x="2930183" y="475001"/>
                </a:lnTo>
                <a:lnTo>
                  <a:pt x="2931705" y="465854"/>
                </a:lnTo>
                <a:cubicBezTo>
                  <a:pt x="2932181" y="460664"/>
                  <a:pt x="2930011" y="457246"/>
                  <a:pt x="2925195" y="455601"/>
                </a:cubicBezTo>
                <a:cubicBezTo>
                  <a:pt x="2920378" y="453955"/>
                  <a:pt x="2915539" y="453205"/>
                  <a:pt x="2910678" y="453351"/>
                </a:cubicBezTo>
                <a:cubicBezTo>
                  <a:pt x="2902885" y="453352"/>
                  <a:pt x="2896502" y="454724"/>
                  <a:pt x="2891531" y="457468"/>
                </a:cubicBezTo>
                <a:cubicBezTo>
                  <a:pt x="2886560" y="460213"/>
                  <a:pt x="2883992" y="464329"/>
                  <a:pt x="2883827" y="469817"/>
                </a:cubicBezTo>
                <a:cubicBezTo>
                  <a:pt x="2884208" y="476201"/>
                  <a:pt x="2888017" y="481005"/>
                  <a:pt x="2895257" y="484229"/>
                </a:cubicBezTo>
                <a:cubicBezTo>
                  <a:pt x="2902495" y="487454"/>
                  <a:pt x="2910877" y="490590"/>
                  <a:pt x="2920403" y="493639"/>
                </a:cubicBezTo>
                <a:cubicBezTo>
                  <a:pt x="2929927" y="496687"/>
                  <a:pt x="2938309" y="501138"/>
                  <a:pt x="2945549" y="506993"/>
                </a:cubicBezTo>
                <a:cubicBezTo>
                  <a:pt x="2952787" y="512847"/>
                  <a:pt x="2956597" y="521596"/>
                  <a:pt x="2956979" y="533239"/>
                </a:cubicBezTo>
                <a:cubicBezTo>
                  <a:pt x="2956605" y="549289"/>
                  <a:pt x="2949815" y="561984"/>
                  <a:pt x="2936606" y="571323"/>
                </a:cubicBezTo>
                <a:cubicBezTo>
                  <a:pt x="2923398" y="580662"/>
                  <a:pt x="2906008" y="585433"/>
                  <a:pt x="2884437" y="585635"/>
                </a:cubicBezTo>
                <a:cubicBezTo>
                  <a:pt x="2875264" y="585691"/>
                  <a:pt x="2865829" y="584428"/>
                  <a:pt x="2856134" y="581846"/>
                </a:cubicBezTo>
                <a:cubicBezTo>
                  <a:pt x="2846439" y="579263"/>
                  <a:pt x="2838537" y="575023"/>
                  <a:pt x="2832429" y="569124"/>
                </a:cubicBezTo>
                <a:cubicBezTo>
                  <a:pt x="2826320" y="563225"/>
                  <a:pt x="2824060" y="555329"/>
                  <a:pt x="2825648" y="545436"/>
                </a:cubicBezTo>
                <a:lnTo>
                  <a:pt x="2828696" y="530190"/>
                </a:lnTo>
                <a:lnTo>
                  <a:pt x="2861599" y="530190"/>
                </a:lnTo>
                <a:lnTo>
                  <a:pt x="2860076" y="538118"/>
                </a:lnTo>
                <a:cubicBezTo>
                  <a:pt x="2859273" y="543036"/>
                  <a:pt x="2860541" y="546751"/>
                  <a:pt x="2863877" y="549264"/>
                </a:cubicBezTo>
                <a:cubicBezTo>
                  <a:pt x="2867214" y="551777"/>
                  <a:pt x="2871346" y="553459"/>
                  <a:pt x="2876274" y="554312"/>
                </a:cubicBezTo>
                <a:cubicBezTo>
                  <a:pt x="2881202" y="555164"/>
                  <a:pt x="2885652" y="555560"/>
                  <a:pt x="2889624" y="555498"/>
                </a:cubicBezTo>
                <a:cubicBezTo>
                  <a:pt x="2898721" y="555415"/>
                  <a:pt x="2905853" y="553751"/>
                  <a:pt x="2911021" y="550505"/>
                </a:cubicBezTo>
                <a:cubicBezTo>
                  <a:pt x="2916189" y="547259"/>
                  <a:pt x="2918821" y="542926"/>
                  <a:pt x="2918917" y="537508"/>
                </a:cubicBezTo>
                <a:cubicBezTo>
                  <a:pt x="2918537" y="531341"/>
                  <a:pt x="2914743" y="526599"/>
                  <a:pt x="2907534" y="523282"/>
                </a:cubicBezTo>
                <a:cubicBezTo>
                  <a:pt x="2900325" y="519964"/>
                  <a:pt x="2891979" y="516652"/>
                  <a:pt x="2882493" y="513344"/>
                </a:cubicBezTo>
                <a:cubicBezTo>
                  <a:pt x="2873008" y="510036"/>
                  <a:pt x="2864661" y="505313"/>
                  <a:pt x="2857452" y="499175"/>
                </a:cubicBezTo>
                <a:cubicBezTo>
                  <a:pt x="2850243" y="493037"/>
                  <a:pt x="2846449" y="484064"/>
                  <a:pt x="2846069" y="472257"/>
                </a:cubicBezTo>
                <a:cubicBezTo>
                  <a:pt x="2846283" y="461000"/>
                  <a:pt x="2849713" y="451725"/>
                  <a:pt x="2856357" y="444431"/>
                </a:cubicBezTo>
                <a:cubicBezTo>
                  <a:pt x="2863001" y="437138"/>
                  <a:pt x="2871578" y="431723"/>
                  <a:pt x="2882087" y="428187"/>
                </a:cubicBezTo>
                <a:cubicBezTo>
                  <a:pt x="2892595" y="424652"/>
                  <a:pt x="2903753" y="422892"/>
                  <a:pt x="2915560" y="422910"/>
                </a:cubicBezTo>
                <a:close/>
                <a:moveTo>
                  <a:pt x="2751417" y="422910"/>
                </a:moveTo>
                <a:cubicBezTo>
                  <a:pt x="2772127" y="423206"/>
                  <a:pt x="2787616" y="428701"/>
                  <a:pt x="2797884" y="439395"/>
                </a:cubicBezTo>
                <a:cubicBezTo>
                  <a:pt x="2808151" y="450088"/>
                  <a:pt x="2813279" y="464200"/>
                  <a:pt x="2813265" y="481730"/>
                </a:cubicBezTo>
                <a:cubicBezTo>
                  <a:pt x="2813050" y="488761"/>
                  <a:pt x="2812187" y="495105"/>
                  <a:pt x="2810677" y="500761"/>
                </a:cubicBezTo>
                <a:cubicBezTo>
                  <a:pt x="2809167" y="506417"/>
                  <a:pt x="2808305" y="509410"/>
                  <a:pt x="2808089" y="509739"/>
                </a:cubicBezTo>
                <a:lnTo>
                  <a:pt x="2701099" y="509739"/>
                </a:lnTo>
                <a:cubicBezTo>
                  <a:pt x="2701061" y="509803"/>
                  <a:pt x="2700909" y="510591"/>
                  <a:pt x="2700642" y="512104"/>
                </a:cubicBezTo>
                <a:cubicBezTo>
                  <a:pt x="2700375" y="513616"/>
                  <a:pt x="2700223" y="515472"/>
                  <a:pt x="2700185" y="517671"/>
                </a:cubicBezTo>
                <a:cubicBezTo>
                  <a:pt x="2700267" y="528088"/>
                  <a:pt x="2703685" y="536541"/>
                  <a:pt x="2710439" y="543030"/>
                </a:cubicBezTo>
                <a:cubicBezTo>
                  <a:pt x="2717192" y="549519"/>
                  <a:pt x="2726785" y="552862"/>
                  <a:pt x="2739219" y="553059"/>
                </a:cubicBezTo>
                <a:cubicBezTo>
                  <a:pt x="2747685" y="552848"/>
                  <a:pt x="2755553" y="551372"/>
                  <a:pt x="2762820" y="548630"/>
                </a:cubicBezTo>
                <a:cubicBezTo>
                  <a:pt x="2770087" y="545888"/>
                  <a:pt x="2775964" y="543146"/>
                  <a:pt x="2780453" y="540404"/>
                </a:cubicBezTo>
                <a:cubicBezTo>
                  <a:pt x="2784942" y="537663"/>
                  <a:pt x="2787252" y="536186"/>
                  <a:pt x="2787383" y="535975"/>
                </a:cubicBezTo>
                <a:lnTo>
                  <a:pt x="2797736" y="565237"/>
                </a:lnTo>
                <a:cubicBezTo>
                  <a:pt x="2797616" y="565489"/>
                  <a:pt x="2794878" y="567252"/>
                  <a:pt x="2789522" y="570525"/>
                </a:cubicBezTo>
                <a:cubicBezTo>
                  <a:pt x="2784167" y="573799"/>
                  <a:pt x="2776913" y="577073"/>
                  <a:pt x="2767763" y="580346"/>
                </a:cubicBezTo>
                <a:cubicBezTo>
                  <a:pt x="2758612" y="583620"/>
                  <a:pt x="2748284" y="585383"/>
                  <a:pt x="2736779" y="585635"/>
                </a:cubicBezTo>
                <a:cubicBezTo>
                  <a:pt x="2712425" y="585199"/>
                  <a:pt x="2693771" y="578764"/>
                  <a:pt x="2680817" y="566332"/>
                </a:cubicBezTo>
                <a:cubicBezTo>
                  <a:pt x="2667864" y="553899"/>
                  <a:pt x="2661328" y="538086"/>
                  <a:pt x="2661208" y="518891"/>
                </a:cubicBezTo>
                <a:cubicBezTo>
                  <a:pt x="2661362" y="501108"/>
                  <a:pt x="2665317" y="485003"/>
                  <a:pt x="2673075" y="470575"/>
                </a:cubicBezTo>
                <a:cubicBezTo>
                  <a:pt x="2680833" y="456147"/>
                  <a:pt x="2691471" y="444647"/>
                  <a:pt x="2704989" y="436077"/>
                </a:cubicBezTo>
                <a:cubicBezTo>
                  <a:pt x="2718507" y="427508"/>
                  <a:pt x="2733983" y="423118"/>
                  <a:pt x="2751417" y="422910"/>
                </a:cubicBezTo>
                <a:close/>
                <a:moveTo>
                  <a:pt x="2465667" y="422910"/>
                </a:moveTo>
                <a:cubicBezTo>
                  <a:pt x="2486377" y="423206"/>
                  <a:pt x="2501866" y="428701"/>
                  <a:pt x="2512134" y="439395"/>
                </a:cubicBezTo>
                <a:cubicBezTo>
                  <a:pt x="2522401" y="450088"/>
                  <a:pt x="2527529" y="464200"/>
                  <a:pt x="2527515" y="481730"/>
                </a:cubicBezTo>
                <a:cubicBezTo>
                  <a:pt x="2527300" y="488761"/>
                  <a:pt x="2526437" y="495105"/>
                  <a:pt x="2524927" y="500761"/>
                </a:cubicBezTo>
                <a:cubicBezTo>
                  <a:pt x="2523417" y="506417"/>
                  <a:pt x="2522555" y="509410"/>
                  <a:pt x="2522339" y="509739"/>
                </a:cubicBezTo>
                <a:lnTo>
                  <a:pt x="2415349" y="509739"/>
                </a:lnTo>
                <a:cubicBezTo>
                  <a:pt x="2415311" y="509803"/>
                  <a:pt x="2415159" y="510591"/>
                  <a:pt x="2414892" y="512104"/>
                </a:cubicBezTo>
                <a:cubicBezTo>
                  <a:pt x="2414625" y="513616"/>
                  <a:pt x="2414473" y="515472"/>
                  <a:pt x="2414435" y="517671"/>
                </a:cubicBezTo>
                <a:cubicBezTo>
                  <a:pt x="2414517" y="528088"/>
                  <a:pt x="2417935" y="536541"/>
                  <a:pt x="2424689" y="543030"/>
                </a:cubicBezTo>
                <a:cubicBezTo>
                  <a:pt x="2431442" y="549519"/>
                  <a:pt x="2441035" y="552862"/>
                  <a:pt x="2453469" y="553059"/>
                </a:cubicBezTo>
                <a:cubicBezTo>
                  <a:pt x="2461935" y="552848"/>
                  <a:pt x="2469803" y="551372"/>
                  <a:pt x="2477070" y="548630"/>
                </a:cubicBezTo>
                <a:cubicBezTo>
                  <a:pt x="2484337" y="545888"/>
                  <a:pt x="2490214" y="543146"/>
                  <a:pt x="2494703" y="540404"/>
                </a:cubicBezTo>
                <a:cubicBezTo>
                  <a:pt x="2499192" y="537663"/>
                  <a:pt x="2501502" y="536186"/>
                  <a:pt x="2501633" y="535975"/>
                </a:cubicBezTo>
                <a:lnTo>
                  <a:pt x="2511986" y="565237"/>
                </a:lnTo>
                <a:cubicBezTo>
                  <a:pt x="2511866" y="565489"/>
                  <a:pt x="2509128" y="567252"/>
                  <a:pt x="2503772" y="570525"/>
                </a:cubicBezTo>
                <a:cubicBezTo>
                  <a:pt x="2498417" y="573799"/>
                  <a:pt x="2491163" y="577073"/>
                  <a:pt x="2482013" y="580346"/>
                </a:cubicBezTo>
                <a:cubicBezTo>
                  <a:pt x="2472862" y="583620"/>
                  <a:pt x="2462534" y="585383"/>
                  <a:pt x="2451029" y="585635"/>
                </a:cubicBezTo>
                <a:cubicBezTo>
                  <a:pt x="2426675" y="585199"/>
                  <a:pt x="2408021" y="578764"/>
                  <a:pt x="2395067" y="566332"/>
                </a:cubicBezTo>
                <a:cubicBezTo>
                  <a:pt x="2382114" y="553899"/>
                  <a:pt x="2375578" y="538086"/>
                  <a:pt x="2375458" y="518891"/>
                </a:cubicBezTo>
                <a:cubicBezTo>
                  <a:pt x="2375612" y="501108"/>
                  <a:pt x="2379567" y="485003"/>
                  <a:pt x="2387325" y="470575"/>
                </a:cubicBezTo>
                <a:cubicBezTo>
                  <a:pt x="2395083" y="456147"/>
                  <a:pt x="2405721" y="444647"/>
                  <a:pt x="2419239" y="436077"/>
                </a:cubicBezTo>
                <a:cubicBezTo>
                  <a:pt x="2432757" y="427508"/>
                  <a:pt x="2448233" y="423118"/>
                  <a:pt x="2465667" y="422910"/>
                </a:cubicBezTo>
                <a:close/>
                <a:moveTo>
                  <a:pt x="2097624" y="422910"/>
                </a:moveTo>
                <a:cubicBezTo>
                  <a:pt x="2106948" y="422840"/>
                  <a:pt x="2115830" y="424265"/>
                  <a:pt x="2124269" y="427184"/>
                </a:cubicBezTo>
                <a:cubicBezTo>
                  <a:pt x="2132709" y="430104"/>
                  <a:pt x="2139624" y="434936"/>
                  <a:pt x="2145015" y="441682"/>
                </a:cubicBezTo>
                <a:cubicBezTo>
                  <a:pt x="2150407" y="448428"/>
                  <a:pt x="2153193" y="457505"/>
                  <a:pt x="2153373" y="468914"/>
                </a:cubicBezTo>
                <a:cubicBezTo>
                  <a:pt x="2153215" y="475225"/>
                  <a:pt x="2152110" y="483141"/>
                  <a:pt x="2150058" y="492663"/>
                </a:cubicBezTo>
                <a:cubicBezTo>
                  <a:pt x="2148005" y="502185"/>
                  <a:pt x="2145953" y="511452"/>
                  <a:pt x="2143900" y="520465"/>
                </a:cubicBezTo>
                <a:cubicBezTo>
                  <a:pt x="2141847" y="529478"/>
                  <a:pt x="2140743" y="536377"/>
                  <a:pt x="2140585" y="541161"/>
                </a:cubicBezTo>
                <a:cubicBezTo>
                  <a:pt x="2140635" y="545820"/>
                  <a:pt x="2141828" y="549087"/>
                  <a:pt x="2144163" y="550961"/>
                </a:cubicBezTo>
                <a:cubicBezTo>
                  <a:pt x="2146497" y="552836"/>
                  <a:pt x="2149669" y="553739"/>
                  <a:pt x="2153678" y="553669"/>
                </a:cubicBezTo>
                <a:cubicBezTo>
                  <a:pt x="2155558" y="553643"/>
                  <a:pt x="2157133" y="553542"/>
                  <a:pt x="2158403" y="553364"/>
                </a:cubicBezTo>
                <a:cubicBezTo>
                  <a:pt x="2159673" y="553186"/>
                  <a:pt x="2160333" y="553084"/>
                  <a:pt x="2160384" y="553059"/>
                </a:cubicBezTo>
                <a:lnTo>
                  <a:pt x="2154897" y="581978"/>
                </a:lnTo>
                <a:cubicBezTo>
                  <a:pt x="2154929" y="582016"/>
                  <a:pt x="2153647" y="582169"/>
                  <a:pt x="2151053" y="582435"/>
                </a:cubicBezTo>
                <a:cubicBezTo>
                  <a:pt x="2148457" y="582701"/>
                  <a:pt x="2144359" y="582853"/>
                  <a:pt x="2138757" y="582891"/>
                </a:cubicBezTo>
                <a:cubicBezTo>
                  <a:pt x="2129939" y="583151"/>
                  <a:pt x="2122070" y="581490"/>
                  <a:pt x="2115151" y="577907"/>
                </a:cubicBezTo>
                <a:cubicBezTo>
                  <a:pt x="2108232" y="574325"/>
                  <a:pt x="2104016" y="567261"/>
                  <a:pt x="2102503" y="556717"/>
                </a:cubicBezTo>
                <a:lnTo>
                  <a:pt x="2101894" y="556717"/>
                </a:lnTo>
                <a:cubicBezTo>
                  <a:pt x="2101959" y="557074"/>
                  <a:pt x="2099930" y="559573"/>
                  <a:pt x="2095806" y="564214"/>
                </a:cubicBezTo>
                <a:cubicBezTo>
                  <a:pt x="2091681" y="568855"/>
                  <a:pt x="2085676" y="573496"/>
                  <a:pt x="2077790" y="578137"/>
                </a:cubicBezTo>
                <a:cubicBezTo>
                  <a:pt x="2069905" y="582779"/>
                  <a:pt x="2060353" y="585278"/>
                  <a:pt x="2049135" y="585635"/>
                </a:cubicBezTo>
                <a:cubicBezTo>
                  <a:pt x="2036887" y="585629"/>
                  <a:pt x="2026507" y="582292"/>
                  <a:pt x="2017992" y="575625"/>
                </a:cubicBezTo>
                <a:cubicBezTo>
                  <a:pt x="2009478" y="568957"/>
                  <a:pt x="2005037" y="558994"/>
                  <a:pt x="2004669" y="545735"/>
                </a:cubicBezTo>
                <a:cubicBezTo>
                  <a:pt x="2004884" y="533979"/>
                  <a:pt x="2008320" y="524223"/>
                  <a:pt x="2014976" y="516466"/>
                </a:cubicBezTo>
                <a:cubicBezTo>
                  <a:pt x="2021633" y="508709"/>
                  <a:pt x="2030221" y="502603"/>
                  <a:pt x="2040740" y="498148"/>
                </a:cubicBezTo>
                <a:cubicBezTo>
                  <a:pt x="2051259" y="493693"/>
                  <a:pt x="2062420" y="490541"/>
                  <a:pt x="2074223" y="488691"/>
                </a:cubicBezTo>
                <a:cubicBezTo>
                  <a:pt x="2086025" y="486841"/>
                  <a:pt x="2097181" y="485945"/>
                  <a:pt x="2107688" y="486003"/>
                </a:cubicBezTo>
                <a:lnTo>
                  <a:pt x="2113177" y="486003"/>
                </a:lnTo>
                <a:cubicBezTo>
                  <a:pt x="2113253" y="485736"/>
                  <a:pt x="2113559" y="484134"/>
                  <a:pt x="2114092" y="481197"/>
                </a:cubicBezTo>
                <a:cubicBezTo>
                  <a:pt x="2114625" y="478260"/>
                  <a:pt x="2114931" y="475590"/>
                  <a:pt x="2115007" y="473186"/>
                </a:cubicBezTo>
                <a:cubicBezTo>
                  <a:pt x="2114988" y="467045"/>
                  <a:pt x="2112891" y="462315"/>
                  <a:pt x="2108717" y="458996"/>
                </a:cubicBezTo>
                <a:cubicBezTo>
                  <a:pt x="2104543" y="455678"/>
                  <a:pt x="2098405" y="453999"/>
                  <a:pt x="2090305" y="453961"/>
                </a:cubicBezTo>
                <a:cubicBezTo>
                  <a:pt x="2082532" y="454138"/>
                  <a:pt x="2075138" y="455378"/>
                  <a:pt x="2068122" y="457680"/>
                </a:cubicBezTo>
                <a:cubicBezTo>
                  <a:pt x="2061106" y="459981"/>
                  <a:pt x="2055361" y="462283"/>
                  <a:pt x="2050886" y="464585"/>
                </a:cubicBezTo>
                <a:cubicBezTo>
                  <a:pt x="2046411" y="466887"/>
                  <a:pt x="2044099" y="468127"/>
                  <a:pt x="2043951" y="468304"/>
                </a:cubicBezTo>
                <a:lnTo>
                  <a:pt x="2035119" y="439653"/>
                </a:lnTo>
                <a:cubicBezTo>
                  <a:pt x="2035269" y="439446"/>
                  <a:pt x="2038186" y="437999"/>
                  <a:pt x="2043869" y="435312"/>
                </a:cubicBezTo>
                <a:cubicBezTo>
                  <a:pt x="2049552" y="432625"/>
                  <a:pt x="2057099" y="429938"/>
                  <a:pt x="2066510" y="427250"/>
                </a:cubicBezTo>
                <a:cubicBezTo>
                  <a:pt x="2075920" y="424563"/>
                  <a:pt x="2086292" y="423116"/>
                  <a:pt x="2097624" y="422910"/>
                </a:cubicBezTo>
                <a:close/>
                <a:moveTo>
                  <a:pt x="2591076" y="384200"/>
                </a:moveTo>
                <a:lnTo>
                  <a:pt x="2628252" y="384200"/>
                </a:lnTo>
                <a:lnTo>
                  <a:pt x="2620022" y="426567"/>
                </a:lnTo>
                <a:lnTo>
                  <a:pt x="2655684" y="426567"/>
                </a:lnTo>
                <a:lnTo>
                  <a:pt x="2650197" y="455485"/>
                </a:lnTo>
                <a:lnTo>
                  <a:pt x="2614536" y="455485"/>
                </a:lnTo>
                <a:lnTo>
                  <a:pt x="2602039" y="520738"/>
                </a:lnTo>
                <a:cubicBezTo>
                  <a:pt x="2601734" y="522618"/>
                  <a:pt x="2601505" y="524499"/>
                  <a:pt x="2601353" y="526379"/>
                </a:cubicBezTo>
                <a:cubicBezTo>
                  <a:pt x="2601201" y="528259"/>
                  <a:pt x="2601125" y="529835"/>
                  <a:pt x="2601125" y="531105"/>
                </a:cubicBezTo>
                <a:cubicBezTo>
                  <a:pt x="2601436" y="539853"/>
                  <a:pt x="2604090" y="545608"/>
                  <a:pt x="2609087" y="548371"/>
                </a:cubicBezTo>
                <a:cubicBezTo>
                  <a:pt x="2614085" y="551135"/>
                  <a:pt x="2619559" y="552393"/>
                  <a:pt x="2625509" y="552145"/>
                </a:cubicBezTo>
                <a:cubicBezTo>
                  <a:pt x="2627998" y="552119"/>
                  <a:pt x="2630030" y="552018"/>
                  <a:pt x="2631605" y="551840"/>
                </a:cubicBezTo>
                <a:cubicBezTo>
                  <a:pt x="2633179" y="551662"/>
                  <a:pt x="2633992" y="551560"/>
                  <a:pt x="2634043" y="551535"/>
                </a:cubicBezTo>
                <a:lnTo>
                  <a:pt x="2627947" y="582588"/>
                </a:lnTo>
                <a:cubicBezTo>
                  <a:pt x="2627801" y="582626"/>
                  <a:pt x="2626569" y="582778"/>
                  <a:pt x="2624251" y="583044"/>
                </a:cubicBezTo>
                <a:cubicBezTo>
                  <a:pt x="2621933" y="583311"/>
                  <a:pt x="2619406" y="583463"/>
                  <a:pt x="2616669" y="583501"/>
                </a:cubicBezTo>
                <a:cubicBezTo>
                  <a:pt x="2607165" y="583590"/>
                  <a:pt x="2598248" y="582195"/>
                  <a:pt x="2589919" y="579317"/>
                </a:cubicBezTo>
                <a:cubicBezTo>
                  <a:pt x="2581589" y="576439"/>
                  <a:pt x="2574817" y="571547"/>
                  <a:pt x="2569603" y="564641"/>
                </a:cubicBezTo>
                <a:cubicBezTo>
                  <a:pt x="2564388" y="557736"/>
                  <a:pt x="2561700" y="548285"/>
                  <a:pt x="2561539" y="536289"/>
                </a:cubicBezTo>
                <a:cubicBezTo>
                  <a:pt x="2561545" y="534148"/>
                  <a:pt x="2561685" y="531874"/>
                  <a:pt x="2561957" y="529466"/>
                </a:cubicBezTo>
                <a:cubicBezTo>
                  <a:pt x="2562230" y="527059"/>
                  <a:pt x="2562598" y="524556"/>
                  <a:pt x="2563061" y="521958"/>
                </a:cubicBezTo>
                <a:lnTo>
                  <a:pt x="2576155" y="455485"/>
                </a:lnTo>
                <a:lnTo>
                  <a:pt x="2552090" y="455485"/>
                </a:lnTo>
                <a:lnTo>
                  <a:pt x="2557881" y="426567"/>
                </a:lnTo>
                <a:lnTo>
                  <a:pt x="2582854" y="426567"/>
                </a:lnTo>
                <a:close/>
                <a:moveTo>
                  <a:pt x="1371876" y="384200"/>
                </a:moveTo>
                <a:lnTo>
                  <a:pt x="1409052" y="384200"/>
                </a:lnTo>
                <a:lnTo>
                  <a:pt x="1400822" y="426567"/>
                </a:lnTo>
                <a:lnTo>
                  <a:pt x="1436484" y="426567"/>
                </a:lnTo>
                <a:lnTo>
                  <a:pt x="1430998" y="455485"/>
                </a:lnTo>
                <a:lnTo>
                  <a:pt x="1395336" y="455485"/>
                </a:lnTo>
                <a:lnTo>
                  <a:pt x="1382839" y="520738"/>
                </a:lnTo>
                <a:cubicBezTo>
                  <a:pt x="1382534" y="522618"/>
                  <a:pt x="1382306" y="524499"/>
                  <a:pt x="1382153" y="526379"/>
                </a:cubicBezTo>
                <a:cubicBezTo>
                  <a:pt x="1382001" y="528259"/>
                  <a:pt x="1381925" y="529835"/>
                  <a:pt x="1381925" y="531105"/>
                </a:cubicBezTo>
                <a:cubicBezTo>
                  <a:pt x="1382236" y="539853"/>
                  <a:pt x="1384890" y="545608"/>
                  <a:pt x="1389888" y="548371"/>
                </a:cubicBezTo>
                <a:cubicBezTo>
                  <a:pt x="1394885" y="551135"/>
                  <a:pt x="1400359" y="552393"/>
                  <a:pt x="1406309" y="552145"/>
                </a:cubicBezTo>
                <a:cubicBezTo>
                  <a:pt x="1408798" y="552119"/>
                  <a:pt x="1410830" y="552018"/>
                  <a:pt x="1412405" y="551840"/>
                </a:cubicBezTo>
                <a:cubicBezTo>
                  <a:pt x="1413980" y="551662"/>
                  <a:pt x="1414792" y="551560"/>
                  <a:pt x="1414843" y="551535"/>
                </a:cubicBezTo>
                <a:lnTo>
                  <a:pt x="1408747" y="582588"/>
                </a:lnTo>
                <a:cubicBezTo>
                  <a:pt x="1408601" y="582626"/>
                  <a:pt x="1407369" y="582778"/>
                  <a:pt x="1405051" y="583044"/>
                </a:cubicBezTo>
                <a:cubicBezTo>
                  <a:pt x="1402734" y="583311"/>
                  <a:pt x="1400206" y="583463"/>
                  <a:pt x="1397470" y="583501"/>
                </a:cubicBezTo>
                <a:cubicBezTo>
                  <a:pt x="1387965" y="583590"/>
                  <a:pt x="1379048" y="582195"/>
                  <a:pt x="1370719" y="579317"/>
                </a:cubicBezTo>
                <a:cubicBezTo>
                  <a:pt x="1362390" y="576439"/>
                  <a:pt x="1355618" y="571547"/>
                  <a:pt x="1350403" y="564641"/>
                </a:cubicBezTo>
                <a:cubicBezTo>
                  <a:pt x="1345189" y="557736"/>
                  <a:pt x="1342500" y="548285"/>
                  <a:pt x="1342339" y="536289"/>
                </a:cubicBezTo>
                <a:cubicBezTo>
                  <a:pt x="1342345" y="534148"/>
                  <a:pt x="1342485" y="531874"/>
                  <a:pt x="1342758" y="529466"/>
                </a:cubicBezTo>
                <a:cubicBezTo>
                  <a:pt x="1343030" y="527059"/>
                  <a:pt x="1343398" y="524556"/>
                  <a:pt x="1343861" y="521958"/>
                </a:cubicBezTo>
                <a:lnTo>
                  <a:pt x="1356955" y="455485"/>
                </a:lnTo>
                <a:lnTo>
                  <a:pt x="1332890" y="455485"/>
                </a:lnTo>
                <a:lnTo>
                  <a:pt x="1338681" y="426567"/>
                </a:lnTo>
                <a:lnTo>
                  <a:pt x="1363654" y="426567"/>
                </a:lnTo>
                <a:close/>
                <a:moveTo>
                  <a:pt x="2202332" y="365607"/>
                </a:moveTo>
                <a:lnTo>
                  <a:pt x="2264816" y="365607"/>
                </a:lnTo>
                <a:lnTo>
                  <a:pt x="2252014" y="431434"/>
                </a:lnTo>
                <a:cubicBezTo>
                  <a:pt x="2251195" y="435348"/>
                  <a:pt x="2250395" y="438633"/>
                  <a:pt x="2249614" y="441291"/>
                </a:cubicBezTo>
                <a:cubicBezTo>
                  <a:pt x="2248833" y="443948"/>
                  <a:pt x="2248414" y="445331"/>
                  <a:pt x="2248357" y="445439"/>
                </a:cubicBezTo>
                <a:lnTo>
                  <a:pt x="2248966" y="445439"/>
                </a:lnTo>
                <a:cubicBezTo>
                  <a:pt x="2254472" y="438639"/>
                  <a:pt x="2261444" y="433210"/>
                  <a:pt x="2269883" y="429151"/>
                </a:cubicBezTo>
                <a:cubicBezTo>
                  <a:pt x="2278323" y="425092"/>
                  <a:pt x="2287200" y="423011"/>
                  <a:pt x="2296515" y="422910"/>
                </a:cubicBezTo>
                <a:cubicBezTo>
                  <a:pt x="2315226" y="423143"/>
                  <a:pt x="2329670" y="429069"/>
                  <a:pt x="2339847" y="440688"/>
                </a:cubicBezTo>
                <a:cubicBezTo>
                  <a:pt x="2350025" y="452307"/>
                  <a:pt x="2355177" y="468216"/>
                  <a:pt x="2355303" y="488416"/>
                </a:cubicBezTo>
                <a:cubicBezTo>
                  <a:pt x="2355050" y="507759"/>
                  <a:pt x="2350887" y="524698"/>
                  <a:pt x="2342816" y="539234"/>
                </a:cubicBezTo>
                <a:cubicBezTo>
                  <a:pt x="2334745" y="553770"/>
                  <a:pt x="2324287" y="565104"/>
                  <a:pt x="2311440" y="573237"/>
                </a:cubicBezTo>
                <a:cubicBezTo>
                  <a:pt x="2298594" y="581369"/>
                  <a:pt x="2284881" y="585502"/>
                  <a:pt x="2270302" y="585635"/>
                </a:cubicBezTo>
                <a:cubicBezTo>
                  <a:pt x="2260663" y="585654"/>
                  <a:pt x="2251747" y="583637"/>
                  <a:pt x="2243556" y="579584"/>
                </a:cubicBezTo>
                <a:cubicBezTo>
                  <a:pt x="2235365" y="575531"/>
                  <a:pt x="2229040" y="569328"/>
                  <a:pt x="2224582" y="560975"/>
                </a:cubicBezTo>
                <a:lnTo>
                  <a:pt x="2223973" y="560975"/>
                </a:lnTo>
                <a:cubicBezTo>
                  <a:pt x="2223985" y="561070"/>
                  <a:pt x="2223884" y="562174"/>
                  <a:pt x="2223668" y="564286"/>
                </a:cubicBezTo>
                <a:cubicBezTo>
                  <a:pt x="2223452" y="566398"/>
                  <a:pt x="2223046" y="568947"/>
                  <a:pt x="2222449" y="571935"/>
                </a:cubicBezTo>
                <a:lnTo>
                  <a:pt x="2220620" y="581977"/>
                </a:lnTo>
                <a:lnTo>
                  <a:pt x="2184349" y="581977"/>
                </a:lnTo>
                <a:lnTo>
                  <a:pt x="2220620" y="394525"/>
                </a:lnTo>
                <a:lnTo>
                  <a:pt x="2196541" y="394525"/>
                </a:lnTo>
                <a:close/>
                <a:moveTo>
                  <a:pt x="1957787" y="365607"/>
                </a:moveTo>
                <a:lnTo>
                  <a:pt x="1996782" y="365607"/>
                </a:lnTo>
                <a:lnTo>
                  <a:pt x="1990080" y="400011"/>
                </a:lnTo>
                <a:lnTo>
                  <a:pt x="1951084" y="400011"/>
                </a:lnTo>
                <a:close/>
                <a:moveTo>
                  <a:pt x="1829371" y="365607"/>
                </a:moveTo>
                <a:lnTo>
                  <a:pt x="1891855" y="365607"/>
                </a:lnTo>
                <a:lnTo>
                  <a:pt x="1859851" y="531715"/>
                </a:lnTo>
                <a:cubicBezTo>
                  <a:pt x="1859534" y="533271"/>
                  <a:pt x="1859254" y="534885"/>
                  <a:pt x="1859013" y="536555"/>
                </a:cubicBezTo>
                <a:cubicBezTo>
                  <a:pt x="1858772" y="538226"/>
                  <a:pt x="1858645" y="539763"/>
                  <a:pt x="1858632" y="541167"/>
                </a:cubicBezTo>
                <a:cubicBezTo>
                  <a:pt x="1858683" y="545824"/>
                  <a:pt x="1859877" y="549089"/>
                  <a:pt x="1862213" y="550962"/>
                </a:cubicBezTo>
                <a:cubicBezTo>
                  <a:pt x="1864550" y="552836"/>
                  <a:pt x="1867725" y="553738"/>
                  <a:pt x="1871738" y="553668"/>
                </a:cubicBezTo>
                <a:cubicBezTo>
                  <a:pt x="1873618" y="553643"/>
                  <a:pt x="1875193" y="553541"/>
                  <a:pt x="1876463" y="553364"/>
                </a:cubicBezTo>
                <a:cubicBezTo>
                  <a:pt x="1877733" y="553186"/>
                  <a:pt x="1878393" y="553085"/>
                  <a:pt x="1878444" y="553059"/>
                </a:cubicBezTo>
                <a:lnTo>
                  <a:pt x="1872653" y="581978"/>
                </a:lnTo>
                <a:cubicBezTo>
                  <a:pt x="1872551" y="582016"/>
                  <a:pt x="1871154" y="582169"/>
                  <a:pt x="1868462" y="582435"/>
                </a:cubicBezTo>
                <a:cubicBezTo>
                  <a:pt x="1865769" y="582701"/>
                  <a:pt x="1862391" y="582853"/>
                  <a:pt x="1858327" y="582891"/>
                </a:cubicBezTo>
                <a:cubicBezTo>
                  <a:pt x="1848059" y="583151"/>
                  <a:pt x="1839487" y="581490"/>
                  <a:pt x="1832609" y="577907"/>
                </a:cubicBezTo>
                <a:cubicBezTo>
                  <a:pt x="1825733" y="574324"/>
                  <a:pt x="1821808" y="567259"/>
                  <a:pt x="1820837" y="556713"/>
                </a:cubicBezTo>
                <a:lnTo>
                  <a:pt x="1820227" y="556713"/>
                </a:lnTo>
                <a:cubicBezTo>
                  <a:pt x="1814703" y="564977"/>
                  <a:pt x="1807311" y="571814"/>
                  <a:pt x="1798053" y="577225"/>
                </a:cubicBezTo>
                <a:cubicBezTo>
                  <a:pt x="1788795" y="582635"/>
                  <a:pt x="1778812" y="585438"/>
                  <a:pt x="1768106" y="585635"/>
                </a:cubicBezTo>
                <a:cubicBezTo>
                  <a:pt x="1749116" y="585407"/>
                  <a:pt x="1734545" y="579545"/>
                  <a:pt x="1724393" y="568047"/>
                </a:cubicBezTo>
                <a:cubicBezTo>
                  <a:pt x="1714241" y="556549"/>
                  <a:pt x="1709114" y="540779"/>
                  <a:pt x="1709013" y="520738"/>
                </a:cubicBezTo>
                <a:cubicBezTo>
                  <a:pt x="1709237" y="501195"/>
                  <a:pt x="1713324" y="484113"/>
                  <a:pt x="1721274" y="469490"/>
                </a:cubicBezTo>
                <a:cubicBezTo>
                  <a:pt x="1729225" y="454868"/>
                  <a:pt x="1739699" y="443481"/>
                  <a:pt x="1752695" y="435330"/>
                </a:cubicBezTo>
                <a:cubicBezTo>
                  <a:pt x="1765692" y="427179"/>
                  <a:pt x="1779872" y="423039"/>
                  <a:pt x="1795233" y="422910"/>
                </a:cubicBezTo>
                <a:cubicBezTo>
                  <a:pt x="1803850" y="422827"/>
                  <a:pt x="1812067" y="424514"/>
                  <a:pt x="1819884" y="427971"/>
                </a:cubicBezTo>
                <a:cubicBezTo>
                  <a:pt x="1827701" y="431428"/>
                  <a:pt x="1833708" y="437149"/>
                  <a:pt x="1837905" y="445134"/>
                </a:cubicBezTo>
                <a:lnTo>
                  <a:pt x="1838515" y="445134"/>
                </a:lnTo>
                <a:cubicBezTo>
                  <a:pt x="1838509" y="445027"/>
                  <a:pt x="1838597" y="444024"/>
                  <a:pt x="1838782" y="442128"/>
                </a:cubicBezTo>
                <a:cubicBezTo>
                  <a:pt x="1838966" y="440232"/>
                  <a:pt x="1839283" y="438088"/>
                  <a:pt x="1839734" y="435696"/>
                </a:cubicBezTo>
                <a:lnTo>
                  <a:pt x="1847659" y="394525"/>
                </a:lnTo>
                <a:lnTo>
                  <a:pt x="1823580" y="394525"/>
                </a:lnTo>
                <a:close/>
                <a:moveTo>
                  <a:pt x="1459992" y="365607"/>
                </a:moveTo>
                <a:lnTo>
                  <a:pt x="1522171" y="365607"/>
                </a:lnTo>
                <a:lnTo>
                  <a:pt x="1507540" y="441787"/>
                </a:lnTo>
                <a:cubicBezTo>
                  <a:pt x="1506709" y="445542"/>
                  <a:pt x="1505858" y="448688"/>
                  <a:pt x="1504988" y="451225"/>
                </a:cubicBezTo>
                <a:cubicBezTo>
                  <a:pt x="1504118" y="453763"/>
                  <a:pt x="1503648" y="455082"/>
                  <a:pt x="1503578" y="455184"/>
                </a:cubicBezTo>
                <a:lnTo>
                  <a:pt x="1504188" y="455184"/>
                </a:lnTo>
                <a:cubicBezTo>
                  <a:pt x="1505134" y="453060"/>
                  <a:pt x="1508084" y="449459"/>
                  <a:pt x="1513038" y="444380"/>
                </a:cubicBezTo>
                <a:cubicBezTo>
                  <a:pt x="1517992" y="439302"/>
                  <a:pt x="1524758" y="434528"/>
                  <a:pt x="1533336" y="430059"/>
                </a:cubicBezTo>
                <a:cubicBezTo>
                  <a:pt x="1541913" y="425590"/>
                  <a:pt x="1552111" y="423207"/>
                  <a:pt x="1563928" y="422910"/>
                </a:cubicBezTo>
                <a:cubicBezTo>
                  <a:pt x="1577507" y="422928"/>
                  <a:pt x="1588267" y="426468"/>
                  <a:pt x="1596210" y="433529"/>
                </a:cubicBezTo>
                <a:cubicBezTo>
                  <a:pt x="1604153" y="440590"/>
                  <a:pt x="1608214" y="451058"/>
                  <a:pt x="1608391" y="464934"/>
                </a:cubicBezTo>
                <a:cubicBezTo>
                  <a:pt x="1608237" y="471604"/>
                  <a:pt x="1607158" y="480108"/>
                  <a:pt x="1605154" y="490448"/>
                </a:cubicBezTo>
                <a:cubicBezTo>
                  <a:pt x="1603150" y="500788"/>
                  <a:pt x="1601145" y="510740"/>
                  <a:pt x="1599140" y="520304"/>
                </a:cubicBezTo>
                <a:cubicBezTo>
                  <a:pt x="1597134" y="529869"/>
                  <a:pt x="1596052" y="536823"/>
                  <a:pt x="1595894" y="541167"/>
                </a:cubicBezTo>
                <a:cubicBezTo>
                  <a:pt x="1595926" y="545957"/>
                  <a:pt x="1597082" y="549260"/>
                  <a:pt x="1599361" y="551077"/>
                </a:cubicBezTo>
                <a:cubicBezTo>
                  <a:pt x="1601641" y="552894"/>
                  <a:pt x="1604854" y="553758"/>
                  <a:pt x="1609001" y="553669"/>
                </a:cubicBezTo>
                <a:cubicBezTo>
                  <a:pt x="1610734" y="553643"/>
                  <a:pt x="1612220" y="553542"/>
                  <a:pt x="1613458" y="553364"/>
                </a:cubicBezTo>
                <a:cubicBezTo>
                  <a:pt x="1614697" y="553186"/>
                  <a:pt x="1615344" y="553084"/>
                  <a:pt x="1615402" y="553059"/>
                </a:cubicBezTo>
                <a:lnTo>
                  <a:pt x="1609915" y="581978"/>
                </a:lnTo>
                <a:cubicBezTo>
                  <a:pt x="1609871" y="582016"/>
                  <a:pt x="1608512" y="582169"/>
                  <a:pt x="1605839" y="582435"/>
                </a:cubicBezTo>
                <a:cubicBezTo>
                  <a:pt x="1603165" y="582701"/>
                  <a:pt x="1599445" y="582853"/>
                  <a:pt x="1594676" y="582891"/>
                </a:cubicBezTo>
                <a:cubicBezTo>
                  <a:pt x="1589022" y="583038"/>
                  <a:pt x="1583244" y="582440"/>
                  <a:pt x="1577342" y="581099"/>
                </a:cubicBezTo>
                <a:cubicBezTo>
                  <a:pt x="1571440" y="579757"/>
                  <a:pt x="1566451" y="576791"/>
                  <a:pt x="1562376" y="572202"/>
                </a:cubicBezTo>
                <a:cubicBezTo>
                  <a:pt x="1558301" y="567613"/>
                  <a:pt x="1556177" y="560520"/>
                  <a:pt x="1556004" y="550925"/>
                </a:cubicBezTo>
                <a:cubicBezTo>
                  <a:pt x="1556154" y="545176"/>
                  <a:pt x="1557207" y="537395"/>
                  <a:pt x="1559162" y="527581"/>
                </a:cubicBezTo>
                <a:cubicBezTo>
                  <a:pt x="1561117" y="517767"/>
                  <a:pt x="1563073" y="508088"/>
                  <a:pt x="1565030" y="498544"/>
                </a:cubicBezTo>
                <a:cubicBezTo>
                  <a:pt x="1566986" y="489000"/>
                  <a:pt x="1568041" y="481759"/>
                  <a:pt x="1568196" y="476821"/>
                </a:cubicBezTo>
                <a:cubicBezTo>
                  <a:pt x="1568208" y="470979"/>
                  <a:pt x="1566583" y="466432"/>
                  <a:pt x="1563319" y="463181"/>
                </a:cubicBezTo>
                <a:cubicBezTo>
                  <a:pt x="1560055" y="459930"/>
                  <a:pt x="1555077" y="458279"/>
                  <a:pt x="1548384" y="458228"/>
                </a:cubicBezTo>
                <a:cubicBezTo>
                  <a:pt x="1534325" y="458692"/>
                  <a:pt x="1522438" y="464242"/>
                  <a:pt x="1512722" y="474878"/>
                </a:cubicBezTo>
                <a:cubicBezTo>
                  <a:pt x="1503007" y="485514"/>
                  <a:pt x="1496606" y="498456"/>
                  <a:pt x="1493520" y="513702"/>
                </a:cubicBezTo>
                <a:lnTo>
                  <a:pt x="1480109" y="581977"/>
                </a:lnTo>
                <a:lnTo>
                  <a:pt x="1441399" y="581977"/>
                </a:lnTo>
                <a:lnTo>
                  <a:pt x="1477670" y="394525"/>
                </a:lnTo>
                <a:lnTo>
                  <a:pt x="1454505" y="394525"/>
                </a:lnTo>
                <a:close/>
                <a:moveTo>
                  <a:pt x="1271987" y="365607"/>
                </a:moveTo>
                <a:lnTo>
                  <a:pt x="1310983" y="365607"/>
                </a:lnTo>
                <a:lnTo>
                  <a:pt x="1304280" y="400011"/>
                </a:lnTo>
                <a:lnTo>
                  <a:pt x="1265284" y="400011"/>
                </a:lnTo>
                <a:close/>
                <a:moveTo>
                  <a:pt x="2682919" y="147485"/>
                </a:moveTo>
                <a:cubicBezTo>
                  <a:pt x="2676623" y="147357"/>
                  <a:pt x="2668917" y="147952"/>
                  <a:pt x="2659798" y="149270"/>
                </a:cubicBezTo>
                <a:cubicBezTo>
                  <a:pt x="2650679" y="150588"/>
                  <a:pt x="2642543" y="153397"/>
                  <a:pt x="2635390" y="157698"/>
                </a:cubicBezTo>
                <a:cubicBezTo>
                  <a:pt x="2628236" y="161999"/>
                  <a:pt x="2624460" y="168559"/>
                  <a:pt x="2624061" y="177379"/>
                </a:cubicBezTo>
                <a:cubicBezTo>
                  <a:pt x="2624023" y="182654"/>
                  <a:pt x="2625547" y="186899"/>
                  <a:pt x="2628635" y="190115"/>
                </a:cubicBezTo>
                <a:cubicBezTo>
                  <a:pt x="2631723" y="193330"/>
                  <a:pt x="2636602" y="194983"/>
                  <a:pt x="2643273" y="195072"/>
                </a:cubicBezTo>
                <a:cubicBezTo>
                  <a:pt x="2650365" y="194895"/>
                  <a:pt x="2657021" y="192605"/>
                  <a:pt x="2663243" y="188202"/>
                </a:cubicBezTo>
                <a:cubicBezTo>
                  <a:pt x="2669465" y="183800"/>
                  <a:pt x="2674788" y="178347"/>
                  <a:pt x="2679214" y="171843"/>
                </a:cubicBezTo>
                <a:cubicBezTo>
                  <a:pt x="2683640" y="165339"/>
                  <a:pt x="2686704" y="158846"/>
                  <a:pt x="2688408" y="152365"/>
                </a:cubicBezTo>
                <a:lnTo>
                  <a:pt x="2689628" y="147485"/>
                </a:lnTo>
                <a:close/>
                <a:moveTo>
                  <a:pt x="2855251" y="94145"/>
                </a:moveTo>
                <a:cubicBezTo>
                  <a:pt x="2847441" y="94192"/>
                  <a:pt x="2839761" y="96672"/>
                  <a:pt x="2832211" y="101587"/>
                </a:cubicBezTo>
                <a:cubicBezTo>
                  <a:pt x="2824661" y="106501"/>
                  <a:pt x="2818380" y="113567"/>
                  <a:pt x="2813370" y="122784"/>
                </a:cubicBezTo>
                <a:cubicBezTo>
                  <a:pt x="2808359" y="132002"/>
                  <a:pt x="2805759" y="143088"/>
                  <a:pt x="2805569" y="156043"/>
                </a:cubicBezTo>
                <a:cubicBezTo>
                  <a:pt x="2805652" y="166976"/>
                  <a:pt x="2808382" y="175526"/>
                  <a:pt x="2813761" y="181695"/>
                </a:cubicBezTo>
                <a:cubicBezTo>
                  <a:pt x="2819139" y="187863"/>
                  <a:pt x="2826671" y="191001"/>
                  <a:pt x="2836354" y="191109"/>
                </a:cubicBezTo>
                <a:cubicBezTo>
                  <a:pt x="2845219" y="190951"/>
                  <a:pt x="2853397" y="188015"/>
                  <a:pt x="2860885" y="182300"/>
                </a:cubicBezTo>
                <a:cubicBezTo>
                  <a:pt x="2868373" y="176586"/>
                  <a:pt x="2874405" y="169042"/>
                  <a:pt x="2878981" y="159668"/>
                </a:cubicBezTo>
                <a:cubicBezTo>
                  <a:pt x="2883557" y="150295"/>
                  <a:pt x="2885909" y="140041"/>
                  <a:pt x="2886036" y="128905"/>
                </a:cubicBezTo>
                <a:cubicBezTo>
                  <a:pt x="2886087" y="119186"/>
                  <a:pt x="2883623" y="111029"/>
                  <a:pt x="2878645" y="104436"/>
                </a:cubicBezTo>
                <a:cubicBezTo>
                  <a:pt x="2873667" y="97842"/>
                  <a:pt x="2865869" y="94411"/>
                  <a:pt x="2855251" y="94145"/>
                </a:cubicBezTo>
                <a:close/>
                <a:moveTo>
                  <a:pt x="2127946" y="93840"/>
                </a:moveTo>
                <a:cubicBezTo>
                  <a:pt x="2118514" y="93938"/>
                  <a:pt x="2109528" y="96520"/>
                  <a:pt x="2100988" y="101587"/>
                </a:cubicBezTo>
                <a:cubicBezTo>
                  <a:pt x="2092449" y="106654"/>
                  <a:pt x="2085450" y="113618"/>
                  <a:pt x="2079993" y="122480"/>
                </a:cubicBezTo>
                <a:cubicBezTo>
                  <a:pt x="2074537" y="131341"/>
                  <a:pt x="2071717" y="141513"/>
                  <a:pt x="2071535" y="152994"/>
                </a:cubicBezTo>
                <a:cubicBezTo>
                  <a:pt x="2071725" y="164708"/>
                  <a:pt x="2075232" y="173907"/>
                  <a:pt x="2082055" y="180590"/>
                </a:cubicBezTo>
                <a:cubicBezTo>
                  <a:pt x="2088877" y="187272"/>
                  <a:pt x="2097873" y="190677"/>
                  <a:pt x="2109041" y="190804"/>
                </a:cubicBezTo>
                <a:cubicBezTo>
                  <a:pt x="2118473" y="190716"/>
                  <a:pt x="2127458" y="188182"/>
                  <a:pt x="2135998" y="183204"/>
                </a:cubicBezTo>
                <a:cubicBezTo>
                  <a:pt x="2144537" y="178225"/>
                  <a:pt x="2151536" y="171333"/>
                  <a:pt x="2156993" y="162526"/>
                </a:cubicBezTo>
                <a:cubicBezTo>
                  <a:pt x="2162449" y="153719"/>
                  <a:pt x="2165269" y="143528"/>
                  <a:pt x="2165451" y="131955"/>
                </a:cubicBezTo>
                <a:cubicBezTo>
                  <a:pt x="2165261" y="120361"/>
                  <a:pt x="2161754" y="111150"/>
                  <a:pt x="2154931" y="104321"/>
                </a:cubicBezTo>
                <a:cubicBezTo>
                  <a:pt x="2148109" y="97493"/>
                  <a:pt x="2139114" y="93999"/>
                  <a:pt x="2127946" y="93840"/>
                </a:cubicBezTo>
                <a:close/>
                <a:moveTo>
                  <a:pt x="1365946" y="93840"/>
                </a:moveTo>
                <a:cubicBezTo>
                  <a:pt x="1356514" y="93938"/>
                  <a:pt x="1347528" y="96520"/>
                  <a:pt x="1338988" y="101587"/>
                </a:cubicBezTo>
                <a:cubicBezTo>
                  <a:pt x="1330449" y="106654"/>
                  <a:pt x="1323450" y="113618"/>
                  <a:pt x="1317994" y="122480"/>
                </a:cubicBezTo>
                <a:cubicBezTo>
                  <a:pt x="1312537" y="131341"/>
                  <a:pt x="1309717" y="141513"/>
                  <a:pt x="1309535" y="152994"/>
                </a:cubicBezTo>
                <a:cubicBezTo>
                  <a:pt x="1309725" y="164708"/>
                  <a:pt x="1313232" y="173907"/>
                  <a:pt x="1320055" y="180590"/>
                </a:cubicBezTo>
                <a:cubicBezTo>
                  <a:pt x="1326877" y="187272"/>
                  <a:pt x="1335873" y="190677"/>
                  <a:pt x="1347041" y="190804"/>
                </a:cubicBezTo>
                <a:cubicBezTo>
                  <a:pt x="1356473" y="190716"/>
                  <a:pt x="1365458" y="188182"/>
                  <a:pt x="1373998" y="183204"/>
                </a:cubicBezTo>
                <a:cubicBezTo>
                  <a:pt x="1382538" y="178225"/>
                  <a:pt x="1389536" y="171333"/>
                  <a:pt x="1394993" y="162526"/>
                </a:cubicBezTo>
                <a:cubicBezTo>
                  <a:pt x="1400449" y="153719"/>
                  <a:pt x="1403269" y="143528"/>
                  <a:pt x="1403451" y="131955"/>
                </a:cubicBezTo>
                <a:cubicBezTo>
                  <a:pt x="1403261" y="120361"/>
                  <a:pt x="1399754" y="111150"/>
                  <a:pt x="1392932" y="104321"/>
                </a:cubicBezTo>
                <a:cubicBezTo>
                  <a:pt x="1386109" y="97493"/>
                  <a:pt x="1377114" y="93999"/>
                  <a:pt x="1365946" y="93840"/>
                </a:cubicBezTo>
                <a:close/>
                <a:moveTo>
                  <a:pt x="2445702" y="90792"/>
                </a:moveTo>
                <a:cubicBezTo>
                  <a:pt x="2435797" y="90919"/>
                  <a:pt x="2426941" y="94021"/>
                  <a:pt x="2419133" y="100099"/>
                </a:cubicBezTo>
                <a:cubicBezTo>
                  <a:pt x="2411325" y="106176"/>
                  <a:pt x="2405441" y="114466"/>
                  <a:pt x="2401484" y="124968"/>
                </a:cubicBezTo>
                <a:lnTo>
                  <a:pt x="2469793" y="124968"/>
                </a:lnTo>
                <a:cubicBezTo>
                  <a:pt x="2469819" y="124840"/>
                  <a:pt x="2469921" y="123874"/>
                  <a:pt x="2470098" y="122069"/>
                </a:cubicBezTo>
                <a:cubicBezTo>
                  <a:pt x="2470276" y="120263"/>
                  <a:pt x="2470378" y="118382"/>
                  <a:pt x="2470403" y="116424"/>
                </a:cubicBezTo>
                <a:cubicBezTo>
                  <a:pt x="2470308" y="108280"/>
                  <a:pt x="2468059" y="101987"/>
                  <a:pt x="2463656" y="97543"/>
                </a:cubicBezTo>
                <a:cubicBezTo>
                  <a:pt x="2459253" y="93100"/>
                  <a:pt x="2453269" y="90849"/>
                  <a:pt x="2445702" y="90792"/>
                </a:cubicBezTo>
                <a:close/>
                <a:moveTo>
                  <a:pt x="2977591" y="64617"/>
                </a:moveTo>
                <a:lnTo>
                  <a:pt x="3040353" y="64617"/>
                </a:lnTo>
                <a:lnTo>
                  <a:pt x="3022359" y="156654"/>
                </a:lnTo>
                <a:cubicBezTo>
                  <a:pt x="3021883" y="159271"/>
                  <a:pt x="3021463" y="161812"/>
                  <a:pt x="3021101" y="164277"/>
                </a:cubicBezTo>
                <a:cubicBezTo>
                  <a:pt x="3020739" y="166742"/>
                  <a:pt x="3020549" y="168978"/>
                  <a:pt x="3020529" y="170985"/>
                </a:cubicBezTo>
                <a:cubicBezTo>
                  <a:pt x="3020466" y="176817"/>
                  <a:pt x="3021965" y="181314"/>
                  <a:pt x="3025028" y="184478"/>
                </a:cubicBezTo>
                <a:cubicBezTo>
                  <a:pt x="3028090" y="187641"/>
                  <a:pt x="3033097" y="189242"/>
                  <a:pt x="3040048" y="189280"/>
                </a:cubicBezTo>
                <a:cubicBezTo>
                  <a:pt x="3049165" y="189087"/>
                  <a:pt x="3057463" y="186290"/>
                  <a:pt x="3064942" y="180889"/>
                </a:cubicBezTo>
                <a:cubicBezTo>
                  <a:pt x="3072420" y="175489"/>
                  <a:pt x="3078662" y="168649"/>
                  <a:pt x="3083666" y="160369"/>
                </a:cubicBezTo>
                <a:cubicBezTo>
                  <a:pt x="3088670" y="152089"/>
                  <a:pt x="3092019" y="143533"/>
                  <a:pt x="3093712" y="134699"/>
                </a:cubicBezTo>
                <a:lnTo>
                  <a:pt x="3101629" y="93535"/>
                </a:lnTo>
                <a:lnTo>
                  <a:pt x="3077560" y="93535"/>
                </a:lnTo>
                <a:lnTo>
                  <a:pt x="3083355" y="64617"/>
                </a:lnTo>
                <a:lnTo>
                  <a:pt x="3146107" y="64617"/>
                </a:lnTo>
                <a:lnTo>
                  <a:pt x="3125381" y="169765"/>
                </a:lnTo>
                <a:cubicBezTo>
                  <a:pt x="3125076" y="171321"/>
                  <a:pt x="3124847" y="172935"/>
                  <a:pt x="3124695" y="174605"/>
                </a:cubicBezTo>
                <a:cubicBezTo>
                  <a:pt x="3124543" y="176276"/>
                  <a:pt x="3124466" y="177813"/>
                  <a:pt x="3124466" y="179217"/>
                </a:cubicBezTo>
                <a:cubicBezTo>
                  <a:pt x="3124498" y="183874"/>
                  <a:pt x="3125654" y="187139"/>
                  <a:pt x="3127933" y="189013"/>
                </a:cubicBezTo>
                <a:cubicBezTo>
                  <a:pt x="3130213" y="190887"/>
                  <a:pt x="3133426" y="191789"/>
                  <a:pt x="3137573" y="191719"/>
                </a:cubicBezTo>
                <a:cubicBezTo>
                  <a:pt x="3139306" y="191693"/>
                  <a:pt x="3140792" y="191592"/>
                  <a:pt x="3142030" y="191414"/>
                </a:cubicBezTo>
                <a:cubicBezTo>
                  <a:pt x="3143269" y="191236"/>
                  <a:pt x="3143916" y="191134"/>
                  <a:pt x="3143973" y="191109"/>
                </a:cubicBezTo>
                <a:lnTo>
                  <a:pt x="3138487" y="220028"/>
                </a:lnTo>
                <a:cubicBezTo>
                  <a:pt x="3138392" y="220066"/>
                  <a:pt x="3136830" y="220219"/>
                  <a:pt x="3133801" y="220485"/>
                </a:cubicBezTo>
                <a:cubicBezTo>
                  <a:pt x="3130772" y="220751"/>
                  <a:pt x="3126849" y="220903"/>
                  <a:pt x="3122030" y="220942"/>
                </a:cubicBezTo>
                <a:cubicBezTo>
                  <a:pt x="3112166" y="221170"/>
                  <a:pt x="3103881" y="218963"/>
                  <a:pt x="3097176" y="214320"/>
                </a:cubicBezTo>
                <a:cubicBezTo>
                  <a:pt x="3090471" y="209678"/>
                  <a:pt x="3086982" y="201229"/>
                  <a:pt x="3086709" y="188975"/>
                </a:cubicBezTo>
                <a:lnTo>
                  <a:pt x="3086099" y="188975"/>
                </a:lnTo>
                <a:cubicBezTo>
                  <a:pt x="3080470" y="197748"/>
                  <a:pt x="3072591" y="205626"/>
                  <a:pt x="3062464" y="212610"/>
                </a:cubicBezTo>
                <a:cubicBezTo>
                  <a:pt x="3052336" y="219593"/>
                  <a:pt x="3039883" y="223285"/>
                  <a:pt x="3025104" y="223685"/>
                </a:cubicBezTo>
                <a:cubicBezTo>
                  <a:pt x="3012578" y="223793"/>
                  <a:pt x="3002070" y="220532"/>
                  <a:pt x="2993581" y="213902"/>
                </a:cubicBezTo>
                <a:cubicBezTo>
                  <a:pt x="2985092" y="207273"/>
                  <a:pt x="2980676" y="196626"/>
                  <a:pt x="2980334" y="181962"/>
                </a:cubicBezTo>
                <a:cubicBezTo>
                  <a:pt x="2980347" y="179205"/>
                  <a:pt x="2980550" y="176258"/>
                  <a:pt x="2980943" y="173120"/>
                </a:cubicBezTo>
                <a:cubicBezTo>
                  <a:pt x="2981336" y="169981"/>
                  <a:pt x="2981844" y="166729"/>
                  <a:pt x="2982465" y="163362"/>
                </a:cubicBezTo>
                <a:lnTo>
                  <a:pt x="2995864" y="93535"/>
                </a:lnTo>
                <a:lnTo>
                  <a:pt x="2971799" y="93535"/>
                </a:lnTo>
                <a:close/>
                <a:moveTo>
                  <a:pt x="1179195" y="64617"/>
                </a:moveTo>
                <a:lnTo>
                  <a:pt x="1241641" y="64617"/>
                </a:lnTo>
                <a:lnTo>
                  <a:pt x="1221219" y="169765"/>
                </a:lnTo>
                <a:cubicBezTo>
                  <a:pt x="1220901" y="171321"/>
                  <a:pt x="1220622" y="172935"/>
                  <a:pt x="1220381" y="174605"/>
                </a:cubicBezTo>
                <a:cubicBezTo>
                  <a:pt x="1220140" y="176276"/>
                  <a:pt x="1220012" y="177813"/>
                  <a:pt x="1220000" y="179217"/>
                </a:cubicBezTo>
                <a:cubicBezTo>
                  <a:pt x="1220051" y="183874"/>
                  <a:pt x="1221244" y="187139"/>
                  <a:pt x="1223581" y="189013"/>
                </a:cubicBezTo>
                <a:cubicBezTo>
                  <a:pt x="1225918" y="190887"/>
                  <a:pt x="1229093" y="191789"/>
                  <a:pt x="1233106" y="191719"/>
                </a:cubicBezTo>
                <a:cubicBezTo>
                  <a:pt x="1234986" y="191693"/>
                  <a:pt x="1236560" y="191592"/>
                  <a:pt x="1237831" y="191414"/>
                </a:cubicBezTo>
                <a:cubicBezTo>
                  <a:pt x="1239101" y="191236"/>
                  <a:pt x="1239761" y="191134"/>
                  <a:pt x="1239812" y="191109"/>
                </a:cubicBezTo>
                <a:lnTo>
                  <a:pt x="1234325" y="220028"/>
                </a:lnTo>
                <a:cubicBezTo>
                  <a:pt x="1234173" y="220066"/>
                  <a:pt x="1232725" y="220219"/>
                  <a:pt x="1229982" y="220485"/>
                </a:cubicBezTo>
                <a:cubicBezTo>
                  <a:pt x="1227239" y="220751"/>
                  <a:pt x="1224115" y="220903"/>
                  <a:pt x="1220609" y="220942"/>
                </a:cubicBezTo>
                <a:cubicBezTo>
                  <a:pt x="1214262" y="221096"/>
                  <a:pt x="1208009" y="220517"/>
                  <a:pt x="1201853" y="219205"/>
                </a:cubicBezTo>
                <a:cubicBezTo>
                  <a:pt x="1195697" y="217893"/>
                  <a:pt x="1190573" y="214924"/>
                  <a:pt x="1186481" y="210297"/>
                </a:cubicBezTo>
                <a:cubicBezTo>
                  <a:pt x="1182389" y="205670"/>
                  <a:pt x="1180265" y="198461"/>
                  <a:pt x="1180109" y="188670"/>
                </a:cubicBezTo>
                <a:cubicBezTo>
                  <a:pt x="1180109" y="186523"/>
                  <a:pt x="1180261" y="184109"/>
                  <a:pt x="1180566" y="181428"/>
                </a:cubicBezTo>
                <a:cubicBezTo>
                  <a:pt x="1180870" y="178747"/>
                  <a:pt x="1181327" y="175876"/>
                  <a:pt x="1181936" y="172814"/>
                </a:cubicBezTo>
                <a:lnTo>
                  <a:pt x="1197466" y="93535"/>
                </a:lnTo>
                <a:lnTo>
                  <a:pt x="1173404" y="93535"/>
                </a:lnTo>
                <a:close/>
                <a:moveTo>
                  <a:pt x="883920" y="64617"/>
                </a:moveTo>
                <a:lnTo>
                  <a:pt x="946366" y="64617"/>
                </a:lnTo>
                <a:lnTo>
                  <a:pt x="925944" y="169765"/>
                </a:lnTo>
                <a:cubicBezTo>
                  <a:pt x="925626" y="171321"/>
                  <a:pt x="925347" y="172935"/>
                  <a:pt x="925106" y="174605"/>
                </a:cubicBezTo>
                <a:cubicBezTo>
                  <a:pt x="924864" y="176276"/>
                  <a:pt x="924737" y="177813"/>
                  <a:pt x="924725" y="179217"/>
                </a:cubicBezTo>
                <a:cubicBezTo>
                  <a:pt x="924776" y="183874"/>
                  <a:pt x="925969" y="187139"/>
                  <a:pt x="928306" y="189013"/>
                </a:cubicBezTo>
                <a:cubicBezTo>
                  <a:pt x="930643" y="190887"/>
                  <a:pt x="933818" y="191789"/>
                  <a:pt x="937831" y="191719"/>
                </a:cubicBezTo>
                <a:cubicBezTo>
                  <a:pt x="939711" y="191693"/>
                  <a:pt x="941286" y="191592"/>
                  <a:pt x="942556" y="191414"/>
                </a:cubicBezTo>
                <a:cubicBezTo>
                  <a:pt x="943826" y="191236"/>
                  <a:pt x="944486" y="191134"/>
                  <a:pt x="944537" y="191109"/>
                </a:cubicBezTo>
                <a:lnTo>
                  <a:pt x="939050" y="220028"/>
                </a:lnTo>
                <a:cubicBezTo>
                  <a:pt x="938898" y="220066"/>
                  <a:pt x="937450" y="220219"/>
                  <a:pt x="934707" y="220485"/>
                </a:cubicBezTo>
                <a:cubicBezTo>
                  <a:pt x="931964" y="220751"/>
                  <a:pt x="928840" y="220903"/>
                  <a:pt x="925334" y="220942"/>
                </a:cubicBezTo>
                <a:cubicBezTo>
                  <a:pt x="918986" y="221096"/>
                  <a:pt x="912734" y="220517"/>
                  <a:pt x="906578" y="219205"/>
                </a:cubicBezTo>
                <a:cubicBezTo>
                  <a:pt x="900422" y="217893"/>
                  <a:pt x="895298" y="214924"/>
                  <a:pt x="891206" y="210297"/>
                </a:cubicBezTo>
                <a:cubicBezTo>
                  <a:pt x="887114" y="205670"/>
                  <a:pt x="884990" y="198461"/>
                  <a:pt x="884834" y="188670"/>
                </a:cubicBezTo>
                <a:cubicBezTo>
                  <a:pt x="884834" y="186523"/>
                  <a:pt x="884986" y="184109"/>
                  <a:pt x="885291" y="181428"/>
                </a:cubicBezTo>
                <a:cubicBezTo>
                  <a:pt x="885595" y="178747"/>
                  <a:pt x="886052" y="175876"/>
                  <a:pt x="886661" y="172814"/>
                </a:cubicBezTo>
                <a:lnTo>
                  <a:pt x="902191" y="93535"/>
                </a:lnTo>
                <a:lnTo>
                  <a:pt x="878129" y="93535"/>
                </a:lnTo>
                <a:close/>
                <a:moveTo>
                  <a:pt x="2346162" y="62484"/>
                </a:moveTo>
                <a:cubicBezTo>
                  <a:pt x="2348333" y="62509"/>
                  <a:pt x="2350238" y="62611"/>
                  <a:pt x="2351876" y="62788"/>
                </a:cubicBezTo>
                <a:cubicBezTo>
                  <a:pt x="2353513" y="62966"/>
                  <a:pt x="2354656" y="63067"/>
                  <a:pt x="2355303" y="63093"/>
                </a:cubicBezTo>
                <a:lnTo>
                  <a:pt x="2347686" y="101155"/>
                </a:lnTo>
                <a:cubicBezTo>
                  <a:pt x="2347210" y="101130"/>
                  <a:pt x="2346181" y="101028"/>
                  <a:pt x="2344601" y="100850"/>
                </a:cubicBezTo>
                <a:cubicBezTo>
                  <a:pt x="2343020" y="100672"/>
                  <a:pt x="2341001" y="100571"/>
                  <a:pt x="2338545" y="100545"/>
                </a:cubicBezTo>
                <a:cubicBezTo>
                  <a:pt x="2330669" y="100621"/>
                  <a:pt x="2322755" y="103247"/>
                  <a:pt x="2314800" y="108425"/>
                </a:cubicBezTo>
                <a:cubicBezTo>
                  <a:pt x="2306846" y="113603"/>
                  <a:pt x="2299789" y="120881"/>
                  <a:pt x="2293629" y="130258"/>
                </a:cubicBezTo>
                <a:cubicBezTo>
                  <a:pt x="2287469" y="139635"/>
                  <a:pt x="2283143" y="150661"/>
                  <a:pt x="2280651" y="163334"/>
                </a:cubicBezTo>
                <a:lnTo>
                  <a:pt x="2269986" y="220027"/>
                </a:lnTo>
                <a:lnTo>
                  <a:pt x="2231288" y="220027"/>
                </a:lnTo>
                <a:lnTo>
                  <a:pt x="2254445" y="100241"/>
                </a:lnTo>
                <a:cubicBezTo>
                  <a:pt x="2254807" y="98494"/>
                  <a:pt x="2254617" y="96958"/>
                  <a:pt x="2253874" y="95631"/>
                </a:cubicBezTo>
                <a:cubicBezTo>
                  <a:pt x="2253131" y="94303"/>
                  <a:pt x="2251494" y="93605"/>
                  <a:pt x="2248961" y="93535"/>
                </a:cubicBezTo>
                <a:lnTo>
                  <a:pt x="2231593" y="93535"/>
                </a:lnTo>
                <a:lnTo>
                  <a:pt x="2237382" y="64617"/>
                </a:lnTo>
                <a:lnTo>
                  <a:pt x="2277908" y="64617"/>
                </a:lnTo>
                <a:cubicBezTo>
                  <a:pt x="2283977" y="64598"/>
                  <a:pt x="2288446" y="65702"/>
                  <a:pt x="2291315" y="67927"/>
                </a:cubicBezTo>
                <a:cubicBezTo>
                  <a:pt x="2294185" y="70153"/>
                  <a:pt x="2295607" y="73616"/>
                  <a:pt x="2295581" y="78315"/>
                </a:cubicBezTo>
                <a:cubicBezTo>
                  <a:pt x="2295518" y="80776"/>
                  <a:pt x="2294959" y="84531"/>
                  <a:pt x="2293905" y="89581"/>
                </a:cubicBezTo>
                <a:cubicBezTo>
                  <a:pt x="2292851" y="94630"/>
                  <a:pt x="2291683" y="98997"/>
                  <a:pt x="2290401" y="102679"/>
                </a:cubicBezTo>
                <a:lnTo>
                  <a:pt x="2291011" y="102679"/>
                </a:lnTo>
                <a:cubicBezTo>
                  <a:pt x="2296355" y="91678"/>
                  <a:pt x="2303872" y="82314"/>
                  <a:pt x="2313559" y="74588"/>
                </a:cubicBezTo>
                <a:cubicBezTo>
                  <a:pt x="2323246" y="66861"/>
                  <a:pt x="2334114" y="62826"/>
                  <a:pt x="2346162" y="62484"/>
                </a:cubicBezTo>
                <a:close/>
                <a:moveTo>
                  <a:pt x="3468010" y="60960"/>
                </a:moveTo>
                <a:cubicBezTo>
                  <a:pt x="3476973" y="60935"/>
                  <a:pt x="3485614" y="62134"/>
                  <a:pt x="3493935" y="64557"/>
                </a:cubicBezTo>
                <a:cubicBezTo>
                  <a:pt x="3502255" y="66979"/>
                  <a:pt x="3508866" y="70772"/>
                  <a:pt x="3513768" y="75935"/>
                </a:cubicBezTo>
                <a:cubicBezTo>
                  <a:pt x="3518670" y="81098"/>
                  <a:pt x="3520475" y="87778"/>
                  <a:pt x="3519182" y="95976"/>
                </a:cubicBezTo>
                <a:lnTo>
                  <a:pt x="3515829" y="113051"/>
                </a:lnTo>
                <a:lnTo>
                  <a:pt x="3482633" y="113051"/>
                </a:lnTo>
                <a:lnTo>
                  <a:pt x="3484156" y="103904"/>
                </a:lnTo>
                <a:cubicBezTo>
                  <a:pt x="3484631" y="98714"/>
                  <a:pt x="3482461" y="95296"/>
                  <a:pt x="3477645" y="93651"/>
                </a:cubicBezTo>
                <a:cubicBezTo>
                  <a:pt x="3472828" y="92005"/>
                  <a:pt x="3467989" y="91255"/>
                  <a:pt x="3463128" y="91401"/>
                </a:cubicBezTo>
                <a:cubicBezTo>
                  <a:pt x="3455335" y="91402"/>
                  <a:pt x="3448952" y="92774"/>
                  <a:pt x="3443981" y="95518"/>
                </a:cubicBezTo>
                <a:cubicBezTo>
                  <a:pt x="3439010" y="98263"/>
                  <a:pt x="3436442" y="102379"/>
                  <a:pt x="3436277" y="107867"/>
                </a:cubicBezTo>
                <a:cubicBezTo>
                  <a:pt x="3436658" y="114251"/>
                  <a:pt x="3440467" y="119055"/>
                  <a:pt x="3447707" y="122279"/>
                </a:cubicBezTo>
                <a:cubicBezTo>
                  <a:pt x="3454945" y="125504"/>
                  <a:pt x="3463327" y="128640"/>
                  <a:pt x="3472853" y="131689"/>
                </a:cubicBezTo>
                <a:cubicBezTo>
                  <a:pt x="3482377" y="134737"/>
                  <a:pt x="3490759" y="139188"/>
                  <a:pt x="3497999" y="145043"/>
                </a:cubicBezTo>
                <a:cubicBezTo>
                  <a:pt x="3505237" y="150897"/>
                  <a:pt x="3509048" y="159646"/>
                  <a:pt x="3509429" y="171289"/>
                </a:cubicBezTo>
                <a:cubicBezTo>
                  <a:pt x="3509056" y="187339"/>
                  <a:pt x="3502265" y="200034"/>
                  <a:pt x="3489057" y="209373"/>
                </a:cubicBezTo>
                <a:cubicBezTo>
                  <a:pt x="3475848" y="218712"/>
                  <a:pt x="3458458" y="223483"/>
                  <a:pt x="3436887" y="223685"/>
                </a:cubicBezTo>
                <a:cubicBezTo>
                  <a:pt x="3427714" y="223741"/>
                  <a:pt x="3418279" y="222478"/>
                  <a:pt x="3408584" y="219896"/>
                </a:cubicBezTo>
                <a:cubicBezTo>
                  <a:pt x="3398889" y="217313"/>
                  <a:pt x="3390987" y="213073"/>
                  <a:pt x="3384879" y="207174"/>
                </a:cubicBezTo>
                <a:cubicBezTo>
                  <a:pt x="3378770" y="201275"/>
                  <a:pt x="3376510" y="193379"/>
                  <a:pt x="3378098" y="183486"/>
                </a:cubicBezTo>
                <a:lnTo>
                  <a:pt x="3381146" y="168240"/>
                </a:lnTo>
                <a:lnTo>
                  <a:pt x="3414049" y="168240"/>
                </a:lnTo>
                <a:lnTo>
                  <a:pt x="3412526" y="176168"/>
                </a:lnTo>
                <a:cubicBezTo>
                  <a:pt x="3411723" y="181086"/>
                  <a:pt x="3412991" y="184801"/>
                  <a:pt x="3416327" y="187314"/>
                </a:cubicBezTo>
                <a:cubicBezTo>
                  <a:pt x="3419664" y="189827"/>
                  <a:pt x="3423796" y="191509"/>
                  <a:pt x="3428724" y="192362"/>
                </a:cubicBezTo>
                <a:cubicBezTo>
                  <a:pt x="3433652" y="193214"/>
                  <a:pt x="3438102" y="193610"/>
                  <a:pt x="3442074" y="193548"/>
                </a:cubicBezTo>
                <a:cubicBezTo>
                  <a:pt x="3451171" y="193465"/>
                  <a:pt x="3458303" y="191801"/>
                  <a:pt x="3463471" y="188555"/>
                </a:cubicBezTo>
                <a:cubicBezTo>
                  <a:pt x="3468639" y="185309"/>
                  <a:pt x="3471271" y="180976"/>
                  <a:pt x="3471367" y="175558"/>
                </a:cubicBezTo>
                <a:cubicBezTo>
                  <a:pt x="3470987" y="169391"/>
                  <a:pt x="3467193" y="164649"/>
                  <a:pt x="3459985" y="161332"/>
                </a:cubicBezTo>
                <a:cubicBezTo>
                  <a:pt x="3452775" y="158014"/>
                  <a:pt x="3444429" y="154702"/>
                  <a:pt x="3434943" y="151394"/>
                </a:cubicBezTo>
                <a:cubicBezTo>
                  <a:pt x="3425458" y="148086"/>
                  <a:pt x="3417111" y="143363"/>
                  <a:pt x="3409902" y="137225"/>
                </a:cubicBezTo>
                <a:cubicBezTo>
                  <a:pt x="3402693" y="131087"/>
                  <a:pt x="3398899" y="122114"/>
                  <a:pt x="3398519" y="110307"/>
                </a:cubicBezTo>
                <a:cubicBezTo>
                  <a:pt x="3398733" y="99050"/>
                  <a:pt x="3402163" y="89775"/>
                  <a:pt x="3408807" y="82481"/>
                </a:cubicBezTo>
                <a:cubicBezTo>
                  <a:pt x="3415452" y="75188"/>
                  <a:pt x="3424028" y="69773"/>
                  <a:pt x="3434537" y="66237"/>
                </a:cubicBezTo>
                <a:cubicBezTo>
                  <a:pt x="3445046" y="62702"/>
                  <a:pt x="3456203" y="60942"/>
                  <a:pt x="3468010" y="60960"/>
                </a:cubicBezTo>
                <a:close/>
                <a:moveTo>
                  <a:pt x="2678649" y="60960"/>
                </a:moveTo>
                <a:cubicBezTo>
                  <a:pt x="2687973" y="60890"/>
                  <a:pt x="2696855" y="62315"/>
                  <a:pt x="2705294" y="65234"/>
                </a:cubicBezTo>
                <a:cubicBezTo>
                  <a:pt x="2713733" y="68154"/>
                  <a:pt x="2720649" y="72986"/>
                  <a:pt x="2726041" y="79732"/>
                </a:cubicBezTo>
                <a:cubicBezTo>
                  <a:pt x="2731433" y="86478"/>
                  <a:pt x="2734218" y="95555"/>
                  <a:pt x="2734399" y="106964"/>
                </a:cubicBezTo>
                <a:cubicBezTo>
                  <a:pt x="2734241" y="113275"/>
                  <a:pt x="2733135" y="121191"/>
                  <a:pt x="2731083" y="130713"/>
                </a:cubicBezTo>
                <a:cubicBezTo>
                  <a:pt x="2729030" y="140235"/>
                  <a:pt x="2726978" y="149502"/>
                  <a:pt x="2724925" y="158515"/>
                </a:cubicBezTo>
                <a:cubicBezTo>
                  <a:pt x="2722873" y="167528"/>
                  <a:pt x="2721767" y="174427"/>
                  <a:pt x="2721610" y="179211"/>
                </a:cubicBezTo>
                <a:cubicBezTo>
                  <a:pt x="2721660" y="183870"/>
                  <a:pt x="2722853" y="187137"/>
                  <a:pt x="2725187" y="189011"/>
                </a:cubicBezTo>
                <a:cubicBezTo>
                  <a:pt x="2727522" y="190886"/>
                  <a:pt x="2730694" y="191789"/>
                  <a:pt x="2734703" y="191719"/>
                </a:cubicBezTo>
                <a:cubicBezTo>
                  <a:pt x="2736583" y="191693"/>
                  <a:pt x="2738157" y="191592"/>
                  <a:pt x="2739427" y="191414"/>
                </a:cubicBezTo>
                <a:cubicBezTo>
                  <a:pt x="2740698" y="191236"/>
                  <a:pt x="2741358" y="191134"/>
                  <a:pt x="2741409" y="191109"/>
                </a:cubicBezTo>
                <a:lnTo>
                  <a:pt x="2735923" y="220028"/>
                </a:lnTo>
                <a:cubicBezTo>
                  <a:pt x="2735954" y="220066"/>
                  <a:pt x="2734672" y="220219"/>
                  <a:pt x="2732077" y="220485"/>
                </a:cubicBezTo>
                <a:cubicBezTo>
                  <a:pt x="2729482" y="220751"/>
                  <a:pt x="2725384" y="220903"/>
                  <a:pt x="2719783" y="220942"/>
                </a:cubicBezTo>
                <a:cubicBezTo>
                  <a:pt x="2710964" y="221201"/>
                  <a:pt x="2703095" y="219540"/>
                  <a:pt x="2696176" y="215957"/>
                </a:cubicBezTo>
                <a:cubicBezTo>
                  <a:pt x="2689257" y="212375"/>
                  <a:pt x="2685041" y="205311"/>
                  <a:pt x="2683529" y="194767"/>
                </a:cubicBezTo>
                <a:lnTo>
                  <a:pt x="2682919" y="194767"/>
                </a:lnTo>
                <a:cubicBezTo>
                  <a:pt x="2682985" y="195124"/>
                  <a:pt x="2680955" y="197623"/>
                  <a:pt x="2676831" y="202264"/>
                </a:cubicBezTo>
                <a:cubicBezTo>
                  <a:pt x="2672706" y="206905"/>
                  <a:pt x="2666701" y="211546"/>
                  <a:pt x="2658815" y="216187"/>
                </a:cubicBezTo>
                <a:cubicBezTo>
                  <a:pt x="2650930" y="220829"/>
                  <a:pt x="2641378" y="223328"/>
                  <a:pt x="2630160" y="223685"/>
                </a:cubicBezTo>
                <a:cubicBezTo>
                  <a:pt x="2617912" y="223679"/>
                  <a:pt x="2607531" y="220342"/>
                  <a:pt x="2599017" y="213675"/>
                </a:cubicBezTo>
                <a:cubicBezTo>
                  <a:pt x="2590503" y="207007"/>
                  <a:pt x="2586062" y="197044"/>
                  <a:pt x="2585694" y="183785"/>
                </a:cubicBezTo>
                <a:cubicBezTo>
                  <a:pt x="2585909" y="172029"/>
                  <a:pt x="2589345" y="162273"/>
                  <a:pt x="2596001" y="154516"/>
                </a:cubicBezTo>
                <a:cubicBezTo>
                  <a:pt x="2602658" y="146759"/>
                  <a:pt x="2611245" y="140653"/>
                  <a:pt x="2621765" y="136198"/>
                </a:cubicBezTo>
                <a:cubicBezTo>
                  <a:pt x="2632284" y="131743"/>
                  <a:pt x="2643445" y="128591"/>
                  <a:pt x="2655248" y="126741"/>
                </a:cubicBezTo>
                <a:cubicBezTo>
                  <a:pt x="2667050" y="124891"/>
                  <a:pt x="2678205" y="123995"/>
                  <a:pt x="2688713" y="124053"/>
                </a:cubicBezTo>
                <a:lnTo>
                  <a:pt x="2694203" y="124053"/>
                </a:lnTo>
                <a:cubicBezTo>
                  <a:pt x="2694279" y="123786"/>
                  <a:pt x="2694583" y="122184"/>
                  <a:pt x="2695117" y="119247"/>
                </a:cubicBezTo>
                <a:cubicBezTo>
                  <a:pt x="2695651" y="116310"/>
                  <a:pt x="2695955" y="113640"/>
                  <a:pt x="2696032" y="111236"/>
                </a:cubicBezTo>
                <a:cubicBezTo>
                  <a:pt x="2696013" y="105095"/>
                  <a:pt x="2693916" y="100365"/>
                  <a:pt x="2689742" y="97046"/>
                </a:cubicBezTo>
                <a:cubicBezTo>
                  <a:pt x="2685568" y="93728"/>
                  <a:pt x="2679431" y="92049"/>
                  <a:pt x="2671330" y="92011"/>
                </a:cubicBezTo>
                <a:cubicBezTo>
                  <a:pt x="2663557" y="92188"/>
                  <a:pt x="2656163" y="93428"/>
                  <a:pt x="2649147" y="95730"/>
                </a:cubicBezTo>
                <a:cubicBezTo>
                  <a:pt x="2642131" y="98031"/>
                  <a:pt x="2636385" y="100333"/>
                  <a:pt x="2631911" y="102635"/>
                </a:cubicBezTo>
                <a:cubicBezTo>
                  <a:pt x="2627436" y="104937"/>
                  <a:pt x="2625124" y="106177"/>
                  <a:pt x="2624975" y="106354"/>
                </a:cubicBezTo>
                <a:lnTo>
                  <a:pt x="2616144" y="77703"/>
                </a:lnTo>
                <a:cubicBezTo>
                  <a:pt x="2616295" y="77496"/>
                  <a:pt x="2619211" y="76049"/>
                  <a:pt x="2624894" y="73362"/>
                </a:cubicBezTo>
                <a:cubicBezTo>
                  <a:pt x="2630577" y="70675"/>
                  <a:pt x="2638124" y="67988"/>
                  <a:pt x="2647535" y="65300"/>
                </a:cubicBezTo>
                <a:cubicBezTo>
                  <a:pt x="2656945" y="62613"/>
                  <a:pt x="2667317" y="61166"/>
                  <a:pt x="2678649" y="60960"/>
                </a:cubicBezTo>
                <a:close/>
                <a:moveTo>
                  <a:pt x="2446617" y="60960"/>
                </a:moveTo>
                <a:cubicBezTo>
                  <a:pt x="2467327" y="61256"/>
                  <a:pt x="2482816" y="66751"/>
                  <a:pt x="2493084" y="77445"/>
                </a:cubicBezTo>
                <a:cubicBezTo>
                  <a:pt x="2503351" y="88138"/>
                  <a:pt x="2508479" y="102250"/>
                  <a:pt x="2508465" y="119780"/>
                </a:cubicBezTo>
                <a:cubicBezTo>
                  <a:pt x="2508250" y="126811"/>
                  <a:pt x="2507387" y="133155"/>
                  <a:pt x="2505877" y="138811"/>
                </a:cubicBezTo>
                <a:cubicBezTo>
                  <a:pt x="2504367" y="144467"/>
                  <a:pt x="2503505" y="147460"/>
                  <a:pt x="2503289" y="147789"/>
                </a:cubicBezTo>
                <a:lnTo>
                  <a:pt x="2396299" y="147789"/>
                </a:lnTo>
                <a:cubicBezTo>
                  <a:pt x="2396261" y="147853"/>
                  <a:pt x="2396109" y="148641"/>
                  <a:pt x="2395842" y="150154"/>
                </a:cubicBezTo>
                <a:cubicBezTo>
                  <a:pt x="2395575" y="151666"/>
                  <a:pt x="2395423" y="153522"/>
                  <a:pt x="2395385" y="155721"/>
                </a:cubicBezTo>
                <a:cubicBezTo>
                  <a:pt x="2395467" y="166138"/>
                  <a:pt x="2398885" y="174591"/>
                  <a:pt x="2405639" y="181080"/>
                </a:cubicBezTo>
                <a:cubicBezTo>
                  <a:pt x="2412392" y="187569"/>
                  <a:pt x="2421985" y="190912"/>
                  <a:pt x="2434419" y="191109"/>
                </a:cubicBezTo>
                <a:cubicBezTo>
                  <a:pt x="2442885" y="190898"/>
                  <a:pt x="2450753" y="189422"/>
                  <a:pt x="2458020" y="186680"/>
                </a:cubicBezTo>
                <a:cubicBezTo>
                  <a:pt x="2465287" y="183938"/>
                  <a:pt x="2471164" y="181196"/>
                  <a:pt x="2475653" y="178454"/>
                </a:cubicBezTo>
                <a:cubicBezTo>
                  <a:pt x="2480142" y="175713"/>
                  <a:pt x="2482452" y="174236"/>
                  <a:pt x="2482583" y="174025"/>
                </a:cubicBezTo>
                <a:lnTo>
                  <a:pt x="2492936" y="203287"/>
                </a:lnTo>
                <a:cubicBezTo>
                  <a:pt x="2492816" y="203539"/>
                  <a:pt x="2490078" y="205302"/>
                  <a:pt x="2484722" y="208575"/>
                </a:cubicBezTo>
                <a:cubicBezTo>
                  <a:pt x="2479367" y="211849"/>
                  <a:pt x="2472113" y="215123"/>
                  <a:pt x="2462963" y="218396"/>
                </a:cubicBezTo>
                <a:cubicBezTo>
                  <a:pt x="2453812" y="221670"/>
                  <a:pt x="2443484" y="223433"/>
                  <a:pt x="2431979" y="223685"/>
                </a:cubicBezTo>
                <a:cubicBezTo>
                  <a:pt x="2407625" y="223249"/>
                  <a:pt x="2388971" y="216814"/>
                  <a:pt x="2376017" y="204382"/>
                </a:cubicBezTo>
                <a:cubicBezTo>
                  <a:pt x="2363064" y="191949"/>
                  <a:pt x="2356528" y="176136"/>
                  <a:pt x="2356408" y="156941"/>
                </a:cubicBezTo>
                <a:cubicBezTo>
                  <a:pt x="2356562" y="139158"/>
                  <a:pt x="2360517" y="123053"/>
                  <a:pt x="2368275" y="108625"/>
                </a:cubicBezTo>
                <a:cubicBezTo>
                  <a:pt x="2376033" y="94197"/>
                  <a:pt x="2386671" y="82697"/>
                  <a:pt x="2400189" y="74127"/>
                </a:cubicBezTo>
                <a:cubicBezTo>
                  <a:pt x="2413707" y="65557"/>
                  <a:pt x="2429183" y="61168"/>
                  <a:pt x="2446617" y="60960"/>
                </a:cubicBezTo>
                <a:close/>
                <a:moveTo>
                  <a:pt x="2130995" y="60960"/>
                </a:moveTo>
                <a:cubicBezTo>
                  <a:pt x="2152872" y="61263"/>
                  <a:pt x="2170535" y="67582"/>
                  <a:pt x="2183982" y="79918"/>
                </a:cubicBezTo>
                <a:cubicBezTo>
                  <a:pt x="2197429" y="92254"/>
                  <a:pt x="2204346" y="108786"/>
                  <a:pt x="2204732" y="129515"/>
                </a:cubicBezTo>
                <a:cubicBezTo>
                  <a:pt x="2204451" y="147861"/>
                  <a:pt x="2199667" y="164085"/>
                  <a:pt x="2190381" y="178188"/>
                </a:cubicBezTo>
                <a:cubicBezTo>
                  <a:pt x="2181095" y="192291"/>
                  <a:pt x="2168997" y="203361"/>
                  <a:pt x="2154087" y="211399"/>
                </a:cubicBezTo>
                <a:cubicBezTo>
                  <a:pt x="2139177" y="219438"/>
                  <a:pt x="2123145" y="223533"/>
                  <a:pt x="2105991" y="223685"/>
                </a:cubicBezTo>
                <a:cubicBezTo>
                  <a:pt x="2084247" y="223407"/>
                  <a:pt x="2066623" y="217113"/>
                  <a:pt x="2053118" y="204802"/>
                </a:cubicBezTo>
                <a:cubicBezTo>
                  <a:pt x="2039613" y="192491"/>
                  <a:pt x="2032659" y="175832"/>
                  <a:pt x="2032253" y="154824"/>
                </a:cubicBezTo>
                <a:cubicBezTo>
                  <a:pt x="2032524" y="136674"/>
                  <a:pt x="2037263" y="120567"/>
                  <a:pt x="2046469" y="106501"/>
                </a:cubicBezTo>
                <a:cubicBezTo>
                  <a:pt x="2055676" y="92436"/>
                  <a:pt x="2067729" y="81370"/>
                  <a:pt x="2082628" y="73301"/>
                </a:cubicBezTo>
                <a:cubicBezTo>
                  <a:pt x="2097526" y="65233"/>
                  <a:pt x="2113649" y="61119"/>
                  <a:pt x="2130995" y="60960"/>
                </a:cubicBezTo>
                <a:close/>
                <a:moveTo>
                  <a:pt x="1855469" y="60960"/>
                </a:moveTo>
                <a:cubicBezTo>
                  <a:pt x="1866379" y="60985"/>
                  <a:pt x="1875117" y="63979"/>
                  <a:pt x="1881682" y="69942"/>
                </a:cubicBezTo>
                <a:cubicBezTo>
                  <a:pt x="1888248" y="75904"/>
                  <a:pt x="1892109" y="84683"/>
                  <a:pt x="1893265" y="96278"/>
                </a:cubicBezTo>
                <a:lnTo>
                  <a:pt x="1893874" y="96278"/>
                </a:lnTo>
                <a:cubicBezTo>
                  <a:pt x="1899919" y="86282"/>
                  <a:pt x="1907946" y="77959"/>
                  <a:pt x="1917954" y="71312"/>
                </a:cubicBezTo>
                <a:cubicBezTo>
                  <a:pt x="1927961" y="64664"/>
                  <a:pt x="1939340" y="61213"/>
                  <a:pt x="1952091" y="60960"/>
                </a:cubicBezTo>
                <a:cubicBezTo>
                  <a:pt x="1964926" y="60991"/>
                  <a:pt x="1975191" y="64582"/>
                  <a:pt x="1982887" y="71731"/>
                </a:cubicBezTo>
                <a:cubicBezTo>
                  <a:pt x="1990583" y="78881"/>
                  <a:pt x="1994529" y="89400"/>
                  <a:pt x="1994725" y="103289"/>
                </a:cubicBezTo>
                <a:cubicBezTo>
                  <a:pt x="1994571" y="109751"/>
                  <a:pt x="1993492" y="118094"/>
                  <a:pt x="1991488" y="128317"/>
                </a:cubicBezTo>
                <a:cubicBezTo>
                  <a:pt x="1989483" y="138541"/>
                  <a:pt x="1987479" y="148444"/>
                  <a:pt x="1985473" y="158027"/>
                </a:cubicBezTo>
                <a:cubicBezTo>
                  <a:pt x="1983468" y="167610"/>
                  <a:pt x="1982386" y="174674"/>
                  <a:pt x="1982228" y="179217"/>
                </a:cubicBezTo>
                <a:cubicBezTo>
                  <a:pt x="1982266" y="184007"/>
                  <a:pt x="1983409" y="187310"/>
                  <a:pt x="1985657" y="189127"/>
                </a:cubicBezTo>
                <a:cubicBezTo>
                  <a:pt x="1987905" y="190944"/>
                  <a:pt x="1991029" y="191808"/>
                  <a:pt x="1995030" y="191719"/>
                </a:cubicBezTo>
                <a:cubicBezTo>
                  <a:pt x="1996909" y="191693"/>
                  <a:pt x="1998484" y="191592"/>
                  <a:pt x="1999754" y="191414"/>
                </a:cubicBezTo>
                <a:cubicBezTo>
                  <a:pt x="2001024" y="191236"/>
                  <a:pt x="2001685" y="191134"/>
                  <a:pt x="2001735" y="191109"/>
                </a:cubicBezTo>
                <a:lnTo>
                  <a:pt x="1996249" y="220028"/>
                </a:lnTo>
                <a:cubicBezTo>
                  <a:pt x="1996205" y="220066"/>
                  <a:pt x="1994846" y="220219"/>
                  <a:pt x="1992173" y="220485"/>
                </a:cubicBezTo>
                <a:cubicBezTo>
                  <a:pt x="1989499" y="220751"/>
                  <a:pt x="1985778" y="220903"/>
                  <a:pt x="1981010" y="220942"/>
                </a:cubicBezTo>
                <a:cubicBezTo>
                  <a:pt x="1975356" y="221088"/>
                  <a:pt x="1969577" y="220490"/>
                  <a:pt x="1963676" y="219149"/>
                </a:cubicBezTo>
                <a:cubicBezTo>
                  <a:pt x="1957773" y="217807"/>
                  <a:pt x="1952785" y="214841"/>
                  <a:pt x="1948709" y="210252"/>
                </a:cubicBezTo>
                <a:cubicBezTo>
                  <a:pt x="1944635" y="205663"/>
                  <a:pt x="1942511" y="198570"/>
                  <a:pt x="1942337" y="188975"/>
                </a:cubicBezTo>
                <a:cubicBezTo>
                  <a:pt x="1942488" y="183400"/>
                  <a:pt x="1943541" y="175611"/>
                  <a:pt x="1945496" y="165609"/>
                </a:cubicBezTo>
                <a:cubicBezTo>
                  <a:pt x="1947451" y="155606"/>
                  <a:pt x="1949407" y="145739"/>
                  <a:pt x="1951363" y="136007"/>
                </a:cubicBezTo>
                <a:cubicBezTo>
                  <a:pt x="1953320" y="126275"/>
                  <a:pt x="1954375" y="119026"/>
                  <a:pt x="1954529" y="114261"/>
                </a:cubicBezTo>
                <a:cubicBezTo>
                  <a:pt x="1954663" y="108712"/>
                  <a:pt x="1953406" y="104343"/>
                  <a:pt x="1950758" y="101155"/>
                </a:cubicBezTo>
                <a:cubicBezTo>
                  <a:pt x="1948110" y="97967"/>
                  <a:pt x="1943271" y="96342"/>
                  <a:pt x="1936241" y="96278"/>
                </a:cubicBezTo>
                <a:cubicBezTo>
                  <a:pt x="1927873" y="96438"/>
                  <a:pt x="1920362" y="99132"/>
                  <a:pt x="1913709" y="104361"/>
                </a:cubicBezTo>
                <a:cubicBezTo>
                  <a:pt x="1907056" y="109590"/>
                  <a:pt x="1901487" y="116393"/>
                  <a:pt x="1897001" y="124771"/>
                </a:cubicBezTo>
                <a:cubicBezTo>
                  <a:pt x="1892516" y="133150"/>
                  <a:pt x="1889340" y="142143"/>
                  <a:pt x="1887473" y="151752"/>
                </a:cubicBezTo>
                <a:lnTo>
                  <a:pt x="1874367" y="220027"/>
                </a:lnTo>
                <a:lnTo>
                  <a:pt x="1835658" y="220027"/>
                </a:lnTo>
                <a:lnTo>
                  <a:pt x="1853641" y="127368"/>
                </a:lnTo>
                <a:cubicBezTo>
                  <a:pt x="1854117" y="124771"/>
                  <a:pt x="1854536" y="122269"/>
                  <a:pt x="1854898" y="119862"/>
                </a:cubicBezTo>
                <a:cubicBezTo>
                  <a:pt x="1855260" y="117456"/>
                  <a:pt x="1855450" y="115182"/>
                  <a:pt x="1855469" y="113042"/>
                </a:cubicBezTo>
                <a:cubicBezTo>
                  <a:pt x="1855590" y="108077"/>
                  <a:pt x="1854358" y="104063"/>
                  <a:pt x="1851774" y="101003"/>
                </a:cubicBezTo>
                <a:cubicBezTo>
                  <a:pt x="1849189" y="97942"/>
                  <a:pt x="1844528" y="96367"/>
                  <a:pt x="1837791" y="96278"/>
                </a:cubicBezTo>
                <a:cubicBezTo>
                  <a:pt x="1828924" y="96465"/>
                  <a:pt x="1821055" y="99343"/>
                  <a:pt x="1814186" y="104914"/>
                </a:cubicBezTo>
                <a:cubicBezTo>
                  <a:pt x="1807317" y="110485"/>
                  <a:pt x="1801616" y="117631"/>
                  <a:pt x="1797083" y="126352"/>
                </a:cubicBezTo>
                <a:cubicBezTo>
                  <a:pt x="1792551" y="135073"/>
                  <a:pt x="1789356" y="144250"/>
                  <a:pt x="1787499" y="153885"/>
                </a:cubicBezTo>
                <a:lnTo>
                  <a:pt x="1774697" y="220027"/>
                </a:lnTo>
                <a:lnTo>
                  <a:pt x="1735988" y="220027"/>
                </a:lnTo>
                <a:lnTo>
                  <a:pt x="1759458" y="99936"/>
                </a:lnTo>
                <a:cubicBezTo>
                  <a:pt x="1759781" y="97936"/>
                  <a:pt x="1759515" y="96374"/>
                  <a:pt x="1758657" y="95250"/>
                </a:cubicBezTo>
                <a:cubicBezTo>
                  <a:pt x="1757800" y="94126"/>
                  <a:pt x="1756238" y="93554"/>
                  <a:pt x="1753971" y="93535"/>
                </a:cubicBezTo>
                <a:lnTo>
                  <a:pt x="1736598" y="93535"/>
                </a:lnTo>
                <a:lnTo>
                  <a:pt x="1742084" y="64617"/>
                </a:lnTo>
                <a:lnTo>
                  <a:pt x="1782927" y="64617"/>
                </a:lnTo>
                <a:cubicBezTo>
                  <a:pt x="1789118" y="64662"/>
                  <a:pt x="1793576" y="65866"/>
                  <a:pt x="1796300" y="68232"/>
                </a:cubicBezTo>
                <a:cubicBezTo>
                  <a:pt x="1799024" y="70597"/>
                  <a:pt x="1800358" y="73857"/>
                  <a:pt x="1800301" y="78011"/>
                </a:cubicBezTo>
                <a:cubicBezTo>
                  <a:pt x="1800263" y="80040"/>
                  <a:pt x="1799882" y="82830"/>
                  <a:pt x="1799158" y="86382"/>
                </a:cubicBezTo>
                <a:cubicBezTo>
                  <a:pt x="1798434" y="89934"/>
                  <a:pt x="1797596" y="93030"/>
                  <a:pt x="1796643" y="95669"/>
                </a:cubicBezTo>
                <a:lnTo>
                  <a:pt x="1797253" y="95669"/>
                </a:lnTo>
                <a:cubicBezTo>
                  <a:pt x="1798762" y="92653"/>
                  <a:pt x="1802212" y="88435"/>
                  <a:pt x="1807605" y="83017"/>
                </a:cubicBezTo>
                <a:cubicBezTo>
                  <a:pt x="1812997" y="77598"/>
                  <a:pt x="1819812" y="72637"/>
                  <a:pt x="1828049" y="68132"/>
                </a:cubicBezTo>
                <a:cubicBezTo>
                  <a:pt x="1836286" y="63627"/>
                  <a:pt x="1845426" y="61236"/>
                  <a:pt x="1855469" y="60960"/>
                </a:cubicBezTo>
                <a:close/>
                <a:moveTo>
                  <a:pt x="1592427" y="60960"/>
                </a:moveTo>
                <a:cubicBezTo>
                  <a:pt x="1605700" y="60978"/>
                  <a:pt x="1616232" y="64518"/>
                  <a:pt x="1624023" y="71579"/>
                </a:cubicBezTo>
                <a:cubicBezTo>
                  <a:pt x="1631814" y="78640"/>
                  <a:pt x="1635798" y="89108"/>
                  <a:pt x="1635976" y="102984"/>
                </a:cubicBezTo>
                <a:cubicBezTo>
                  <a:pt x="1635822" y="109738"/>
                  <a:pt x="1634742" y="118243"/>
                  <a:pt x="1632738" y="128498"/>
                </a:cubicBezTo>
                <a:cubicBezTo>
                  <a:pt x="1630734" y="138753"/>
                  <a:pt x="1628729" y="148638"/>
                  <a:pt x="1626724" y="158151"/>
                </a:cubicBezTo>
                <a:cubicBezTo>
                  <a:pt x="1624719" y="167665"/>
                  <a:pt x="1623637" y="174687"/>
                  <a:pt x="1623479" y="179217"/>
                </a:cubicBezTo>
                <a:cubicBezTo>
                  <a:pt x="1623530" y="184007"/>
                  <a:pt x="1624723" y="187310"/>
                  <a:pt x="1627060" y="189127"/>
                </a:cubicBezTo>
                <a:cubicBezTo>
                  <a:pt x="1629397" y="190944"/>
                  <a:pt x="1632572" y="191808"/>
                  <a:pt x="1636585" y="191719"/>
                </a:cubicBezTo>
                <a:cubicBezTo>
                  <a:pt x="1638465" y="191693"/>
                  <a:pt x="1640040" y="191592"/>
                  <a:pt x="1641310" y="191414"/>
                </a:cubicBezTo>
                <a:cubicBezTo>
                  <a:pt x="1642580" y="191236"/>
                  <a:pt x="1643240" y="191134"/>
                  <a:pt x="1643291" y="191109"/>
                </a:cubicBezTo>
                <a:lnTo>
                  <a:pt x="1637804" y="220028"/>
                </a:lnTo>
                <a:cubicBezTo>
                  <a:pt x="1637767" y="220066"/>
                  <a:pt x="1636395" y="220219"/>
                  <a:pt x="1633690" y="220485"/>
                </a:cubicBezTo>
                <a:cubicBezTo>
                  <a:pt x="1630985" y="220751"/>
                  <a:pt x="1627175" y="220903"/>
                  <a:pt x="1622261" y="220942"/>
                </a:cubicBezTo>
                <a:cubicBezTo>
                  <a:pt x="1616706" y="221088"/>
                  <a:pt x="1611000" y="220490"/>
                  <a:pt x="1605141" y="219149"/>
                </a:cubicBezTo>
                <a:cubicBezTo>
                  <a:pt x="1599282" y="217807"/>
                  <a:pt x="1594319" y="214841"/>
                  <a:pt x="1590254" y="210252"/>
                </a:cubicBezTo>
                <a:cubicBezTo>
                  <a:pt x="1586188" y="205663"/>
                  <a:pt x="1584068" y="198570"/>
                  <a:pt x="1583893" y="188975"/>
                </a:cubicBezTo>
                <a:cubicBezTo>
                  <a:pt x="1584040" y="183226"/>
                  <a:pt x="1585066" y="175445"/>
                  <a:pt x="1586972" y="165631"/>
                </a:cubicBezTo>
                <a:cubicBezTo>
                  <a:pt x="1588879" y="155817"/>
                  <a:pt x="1590786" y="146138"/>
                  <a:pt x="1592693" y="136594"/>
                </a:cubicBezTo>
                <a:cubicBezTo>
                  <a:pt x="1594601" y="127050"/>
                  <a:pt x="1595630" y="119809"/>
                  <a:pt x="1595780" y="114871"/>
                </a:cubicBezTo>
                <a:cubicBezTo>
                  <a:pt x="1595831" y="109029"/>
                  <a:pt x="1594282" y="104482"/>
                  <a:pt x="1591132" y="101231"/>
                </a:cubicBezTo>
                <a:cubicBezTo>
                  <a:pt x="1587982" y="97980"/>
                  <a:pt x="1582928" y="96329"/>
                  <a:pt x="1575968" y="96278"/>
                </a:cubicBezTo>
                <a:cubicBezTo>
                  <a:pt x="1562303" y="96742"/>
                  <a:pt x="1550543" y="102292"/>
                  <a:pt x="1540688" y="112928"/>
                </a:cubicBezTo>
                <a:cubicBezTo>
                  <a:pt x="1530832" y="123564"/>
                  <a:pt x="1524406" y="136506"/>
                  <a:pt x="1521409" y="151752"/>
                </a:cubicBezTo>
                <a:lnTo>
                  <a:pt x="1507998" y="220027"/>
                </a:lnTo>
                <a:lnTo>
                  <a:pt x="1469288" y="220027"/>
                </a:lnTo>
                <a:lnTo>
                  <a:pt x="1492758" y="100241"/>
                </a:lnTo>
                <a:cubicBezTo>
                  <a:pt x="1493082" y="98228"/>
                  <a:pt x="1492815" y="96615"/>
                  <a:pt x="1491958" y="95402"/>
                </a:cubicBezTo>
                <a:cubicBezTo>
                  <a:pt x="1491100" y="94189"/>
                  <a:pt x="1489538" y="93567"/>
                  <a:pt x="1487271" y="93535"/>
                </a:cubicBezTo>
                <a:lnTo>
                  <a:pt x="1469898" y="93535"/>
                </a:lnTo>
                <a:lnTo>
                  <a:pt x="1475384" y="64617"/>
                </a:lnTo>
                <a:lnTo>
                  <a:pt x="1516227" y="64617"/>
                </a:lnTo>
                <a:cubicBezTo>
                  <a:pt x="1522285" y="64636"/>
                  <a:pt x="1526705" y="65816"/>
                  <a:pt x="1529486" y="68156"/>
                </a:cubicBezTo>
                <a:cubicBezTo>
                  <a:pt x="1532267" y="70496"/>
                  <a:pt x="1533639" y="73882"/>
                  <a:pt x="1533601" y="78315"/>
                </a:cubicBezTo>
                <a:cubicBezTo>
                  <a:pt x="1533582" y="80198"/>
                  <a:pt x="1533239" y="82900"/>
                  <a:pt x="1532572" y="86420"/>
                </a:cubicBezTo>
                <a:cubicBezTo>
                  <a:pt x="1531905" y="89940"/>
                  <a:pt x="1531029" y="93023"/>
                  <a:pt x="1529943" y="95669"/>
                </a:cubicBezTo>
                <a:lnTo>
                  <a:pt x="1530553" y="95669"/>
                </a:lnTo>
                <a:cubicBezTo>
                  <a:pt x="1531481" y="93420"/>
                  <a:pt x="1534434" y="89563"/>
                  <a:pt x="1539415" y="84099"/>
                </a:cubicBezTo>
                <a:cubicBezTo>
                  <a:pt x="1544395" y="78636"/>
                  <a:pt x="1551323" y="73494"/>
                  <a:pt x="1560198" y="68673"/>
                </a:cubicBezTo>
                <a:cubicBezTo>
                  <a:pt x="1569072" y="63852"/>
                  <a:pt x="1579816" y="61281"/>
                  <a:pt x="1592427" y="60960"/>
                </a:cubicBezTo>
                <a:close/>
                <a:moveTo>
                  <a:pt x="1368995" y="60960"/>
                </a:moveTo>
                <a:cubicBezTo>
                  <a:pt x="1390872" y="61263"/>
                  <a:pt x="1408535" y="67582"/>
                  <a:pt x="1421982" y="79918"/>
                </a:cubicBezTo>
                <a:cubicBezTo>
                  <a:pt x="1435430" y="92254"/>
                  <a:pt x="1442346" y="108786"/>
                  <a:pt x="1442732" y="129515"/>
                </a:cubicBezTo>
                <a:cubicBezTo>
                  <a:pt x="1442451" y="147861"/>
                  <a:pt x="1437667" y="164085"/>
                  <a:pt x="1428381" y="178188"/>
                </a:cubicBezTo>
                <a:cubicBezTo>
                  <a:pt x="1419096" y="192291"/>
                  <a:pt x="1406998" y="203361"/>
                  <a:pt x="1392088" y="211399"/>
                </a:cubicBezTo>
                <a:cubicBezTo>
                  <a:pt x="1377178" y="219438"/>
                  <a:pt x="1361146" y="223533"/>
                  <a:pt x="1343991" y="223685"/>
                </a:cubicBezTo>
                <a:cubicBezTo>
                  <a:pt x="1322247" y="223407"/>
                  <a:pt x="1304623" y="217113"/>
                  <a:pt x="1291118" y="204802"/>
                </a:cubicBezTo>
                <a:cubicBezTo>
                  <a:pt x="1277613" y="192491"/>
                  <a:pt x="1270659" y="175832"/>
                  <a:pt x="1270254" y="154824"/>
                </a:cubicBezTo>
                <a:cubicBezTo>
                  <a:pt x="1270524" y="136674"/>
                  <a:pt x="1275263" y="120567"/>
                  <a:pt x="1284469" y="106501"/>
                </a:cubicBezTo>
                <a:cubicBezTo>
                  <a:pt x="1293676" y="92436"/>
                  <a:pt x="1305729" y="81370"/>
                  <a:pt x="1320628" y="73301"/>
                </a:cubicBezTo>
                <a:cubicBezTo>
                  <a:pt x="1335527" y="65233"/>
                  <a:pt x="1351649" y="61119"/>
                  <a:pt x="1368995" y="60960"/>
                </a:cubicBezTo>
                <a:close/>
                <a:moveTo>
                  <a:pt x="693420" y="60960"/>
                </a:moveTo>
                <a:cubicBezTo>
                  <a:pt x="704329" y="60985"/>
                  <a:pt x="713067" y="63979"/>
                  <a:pt x="719633" y="69942"/>
                </a:cubicBezTo>
                <a:cubicBezTo>
                  <a:pt x="726198" y="75904"/>
                  <a:pt x="730059" y="84683"/>
                  <a:pt x="731215" y="96278"/>
                </a:cubicBezTo>
                <a:lnTo>
                  <a:pt x="731825" y="96278"/>
                </a:lnTo>
                <a:cubicBezTo>
                  <a:pt x="737870" y="86282"/>
                  <a:pt x="745896" y="77959"/>
                  <a:pt x="755904" y="71312"/>
                </a:cubicBezTo>
                <a:cubicBezTo>
                  <a:pt x="765911" y="64664"/>
                  <a:pt x="777290" y="61213"/>
                  <a:pt x="790041" y="60960"/>
                </a:cubicBezTo>
                <a:cubicBezTo>
                  <a:pt x="802876" y="60991"/>
                  <a:pt x="813141" y="64582"/>
                  <a:pt x="820837" y="71731"/>
                </a:cubicBezTo>
                <a:cubicBezTo>
                  <a:pt x="828533" y="78881"/>
                  <a:pt x="832479" y="89400"/>
                  <a:pt x="832675" y="103289"/>
                </a:cubicBezTo>
                <a:cubicBezTo>
                  <a:pt x="832521" y="109751"/>
                  <a:pt x="831442" y="118094"/>
                  <a:pt x="829438" y="128317"/>
                </a:cubicBezTo>
                <a:cubicBezTo>
                  <a:pt x="827434" y="138541"/>
                  <a:pt x="825429" y="148444"/>
                  <a:pt x="823424" y="158027"/>
                </a:cubicBezTo>
                <a:cubicBezTo>
                  <a:pt x="821418" y="167610"/>
                  <a:pt x="820336" y="174674"/>
                  <a:pt x="820178" y="179217"/>
                </a:cubicBezTo>
                <a:cubicBezTo>
                  <a:pt x="820216" y="184007"/>
                  <a:pt x="821360" y="187310"/>
                  <a:pt x="823607" y="189127"/>
                </a:cubicBezTo>
                <a:cubicBezTo>
                  <a:pt x="825855" y="190944"/>
                  <a:pt x="828980" y="191808"/>
                  <a:pt x="832980" y="191719"/>
                </a:cubicBezTo>
                <a:cubicBezTo>
                  <a:pt x="834860" y="191693"/>
                  <a:pt x="836434" y="191592"/>
                  <a:pt x="837704" y="191414"/>
                </a:cubicBezTo>
                <a:cubicBezTo>
                  <a:pt x="838974" y="191236"/>
                  <a:pt x="839635" y="191134"/>
                  <a:pt x="839686" y="191109"/>
                </a:cubicBezTo>
                <a:lnTo>
                  <a:pt x="834199" y="220028"/>
                </a:lnTo>
                <a:cubicBezTo>
                  <a:pt x="834155" y="220066"/>
                  <a:pt x="832796" y="220219"/>
                  <a:pt x="830123" y="220485"/>
                </a:cubicBezTo>
                <a:cubicBezTo>
                  <a:pt x="827449" y="220751"/>
                  <a:pt x="823729" y="220903"/>
                  <a:pt x="818960" y="220942"/>
                </a:cubicBezTo>
                <a:cubicBezTo>
                  <a:pt x="813306" y="221088"/>
                  <a:pt x="807528" y="220490"/>
                  <a:pt x="801626" y="219149"/>
                </a:cubicBezTo>
                <a:cubicBezTo>
                  <a:pt x="795724" y="217807"/>
                  <a:pt x="790735" y="214841"/>
                  <a:pt x="786660" y="210252"/>
                </a:cubicBezTo>
                <a:cubicBezTo>
                  <a:pt x="782585" y="205663"/>
                  <a:pt x="780461" y="198570"/>
                  <a:pt x="780288" y="188975"/>
                </a:cubicBezTo>
                <a:cubicBezTo>
                  <a:pt x="780438" y="183400"/>
                  <a:pt x="781491" y="175611"/>
                  <a:pt x="783446" y="165609"/>
                </a:cubicBezTo>
                <a:cubicBezTo>
                  <a:pt x="785401" y="155606"/>
                  <a:pt x="787357" y="145739"/>
                  <a:pt x="789314" y="136007"/>
                </a:cubicBezTo>
                <a:cubicBezTo>
                  <a:pt x="791270" y="126275"/>
                  <a:pt x="792326" y="119026"/>
                  <a:pt x="792480" y="114261"/>
                </a:cubicBezTo>
                <a:cubicBezTo>
                  <a:pt x="792613" y="108712"/>
                  <a:pt x="791356" y="104343"/>
                  <a:pt x="788708" y="101155"/>
                </a:cubicBezTo>
                <a:cubicBezTo>
                  <a:pt x="786060" y="97967"/>
                  <a:pt x="781221" y="96342"/>
                  <a:pt x="774192" y="96278"/>
                </a:cubicBezTo>
                <a:cubicBezTo>
                  <a:pt x="765823" y="96438"/>
                  <a:pt x="758312" y="99132"/>
                  <a:pt x="751659" y="104361"/>
                </a:cubicBezTo>
                <a:cubicBezTo>
                  <a:pt x="745006" y="109590"/>
                  <a:pt x="739437" y="116393"/>
                  <a:pt x="734952" y="124771"/>
                </a:cubicBezTo>
                <a:cubicBezTo>
                  <a:pt x="730466" y="133150"/>
                  <a:pt x="727290" y="142143"/>
                  <a:pt x="725424" y="151752"/>
                </a:cubicBezTo>
                <a:lnTo>
                  <a:pt x="712317" y="220027"/>
                </a:lnTo>
                <a:lnTo>
                  <a:pt x="673608" y="220027"/>
                </a:lnTo>
                <a:lnTo>
                  <a:pt x="691591" y="127368"/>
                </a:lnTo>
                <a:cubicBezTo>
                  <a:pt x="692067" y="124771"/>
                  <a:pt x="692486" y="122269"/>
                  <a:pt x="692848" y="119862"/>
                </a:cubicBezTo>
                <a:cubicBezTo>
                  <a:pt x="693210" y="117456"/>
                  <a:pt x="693401" y="115182"/>
                  <a:pt x="693420" y="113042"/>
                </a:cubicBezTo>
                <a:cubicBezTo>
                  <a:pt x="693540" y="108077"/>
                  <a:pt x="692308" y="104063"/>
                  <a:pt x="689724" y="101003"/>
                </a:cubicBezTo>
                <a:cubicBezTo>
                  <a:pt x="687140" y="97942"/>
                  <a:pt x="682479" y="96367"/>
                  <a:pt x="675741" y="96278"/>
                </a:cubicBezTo>
                <a:cubicBezTo>
                  <a:pt x="666874" y="96465"/>
                  <a:pt x="659005" y="99343"/>
                  <a:pt x="652136" y="104914"/>
                </a:cubicBezTo>
                <a:cubicBezTo>
                  <a:pt x="645267" y="110485"/>
                  <a:pt x="639566" y="117631"/>
                  <a:pt x="635034" y="126352"/>
                </a:cubicBezTo>
                <a:cubicBezTo>
                  <a:pt x="630501" y="135073"/>
                  <a:pt x="627306" y="144250"/>
                  <a:pt x="625449" y="153885"/>
                </a:cubicBezTo>
                <a:lnTo>
                  <a:pt x="612648" y="220027"/>
                </a:lnTo>
                <a:lnTo>
                  <a:pt x="573938" y="220027"/>
                </a:lnTo>
                <a:lnTo>
                  <a:pt x="597408" y="99936"/>
                </a:lnTo>
                <a:cubicBezTo>
                  <a:pt x="597732" y="97936"/>
                  <a:pt x="597465" y="96374"/>
                  <a:pt x="596608" y="95250"/>
                </a:cubicBezTo>
                <a:cubicBezTo>
                  <a:pt x="595750" y="94126"/>
                  <a:pt x="594188" y="93554"/>
                  <a:pt x="591921" y="93535"/>
                </a:cubicBezTo>
                <a:lnTo>
                  <a:pt x="574548" y="93535"/>
                </a:lnTo>
                <a:lnTo>
                  <a:pt x="580034" y="64617"/>
                </a:lnTo>
                <a:lnTo>
                  <a:pt x="620877" y="64617"/>
                </a:lnTo>
                <a:cubicBezTo>
                  <a:pt x="627069" y="64662"/>
                  <a:pt x="631526" y="65866"/>
                  <a:pt x="634250" y="68232"/>
                </a:cubicBezTo>
                <a:cubicBezTo>
                  <a:pt x="636975" y="70597"/>
                  <a:pt x="638308" y="73857"/>
                  <a:pt x="638251" y="78011"/>
                </a:cubicBezTo>
                <a:cubicBezTo>
                  <a:pt x="638213" y="80040"/>
                  <a:pt x="637832" y="82830"/>
                  <a:pt x="637108" y="86382"/>
                </a:cubicBezTo>
                <a:cubicBezTo>
                  <a:pt x="636384" y="89934"/>
                  <a:pt x="635546" y="93030"/>
                  <a:pt x="634593" y="95669"/>
                </a:cubicBezTo>
                <a:lnTo>
                  <a:pt x="635203" y="95669"/>
                </a:lnTo>
                <a:cubicBezTo>
                  <a:pt x="636712" y="92653"/>
                  <a:pt x="640163" y="88435"/>
                  <a:pt x="645555" y="83017"/>
                </a:cubicBezTo>
                <a:cubicBezTo>
                  <a:pt x="650947" y="77598"/>
                  <a:pt x="657762" y="72637"/>
                  <a:pt x="665999" y="68132"/>
                </a:cubicBezTo>
                <a:cubicBezTo>
                  <a:pt x="674236" y="63627"/>
                  <a:pt x="683376" y="61236"/>
                  <a:pt x="693420" y="60960"/>
                </a:cubicBezTo>
                <a:close/>
                <a:moveTo>
                  <a:pt x="394698" y="35013"/>
                </a:moveTo>
                <a:cubicBezTo>
                  <a:pt x="382748" y="35426"/>
                  <a:pt x="373103" y="40166"/>
                  <a:pt x="365765" y="49232"/>
                </a:cubicBezTo>
                <a:cubicBezTo>
                  <a:pt x="358427" y="58298"/>
                  <a:pt x="354654" y="69213"/>
                  <a:pt x="354444" y="81976"/>
                </a:cubicBezTo>
                <a:cubicBezTo>
                  <a:pt x="354380" y="90572"/>
                  <a:pt x="357023" y="97700"/>
                  <a:pt x="362373" y="103361"/>
                </a:cubicBezTo>
                <a:cubicBezTo>
                  <a:pt x="367722" y="109021"/>
                  <a:pt x="376159" y="111956"/>
                  <a:pt x="387684" y="112166"/>
                </a:cubicBezTo>
                <a:cubicBezTo>
                  <a:pt x="399164" y="111975"/>
                  <a:pt x="408910" y="108697"/>
                  <a:pt x="416922" y="102331"/>
                </a:cubicBezTo>
                <a:cubicBezTo>
                  <a:pt x="424933" y="95966"/>
                  <a:pt x="429113" y="87656"/>
                  <a:pt x="429463" y="77402"/>
                </a:cubicBezTo>
                <a:cubicBezTo>
                  <a:pt x="429310" y="66030"/>
                  <a:pt x="426108" y="56220"/>
                  <a:pt x="419857" y="47974"/>
                </a:cubicBezTo>
                <a:cubicBezTo>
                  <a:pt x="413605" y="39728"/>
                  <a:pt x="405219" y="35407"/>
                  <a:pt x="394698" y="35013"/>
                </a:cubicBezTo>
                <a:close/>
                <a:moveTo>
                  <a:pt x="3314976" y="22250"/>
                </a:moveTo>
                <a:lnTo>
                  <a:pt x="3352152" y="22250"/>
                </a:lnTo>
                <a:lnTo>
                  <a:pt x="3343922" y="64617"/>
                </a:lnTo>
                <a:lnTo>
                  <a:pt x="3379584" y="64617"/>
                </a:lnTo>
                <a:lnTo>
                  <a:pt x="3374097" y="93535"/>
                </a:lnTo>
                <a:lnTo>
                  <a:pt x="3338436" y="93535"/>
                </a:lnTo>
                <a:lnTo>
                  <a:pt x="3325939" y="158788"/>
                </a:lnTo>
                <a:cubicBezTo>
                  <a:pt x="3325634" y="160668"/>
                  <a:pt x="3325406" y="162549"/>
                  <a:pt x="3325253" y="164429"/>
                </a:cubicBezTo>
                <a:cubicBezTo>
                  <a:pt x="3325101" y="166309"/>
                  <a:pt x="3325025" y="167885"/>
                  <a:pt x="3325025" y="169155"/>
                </a:cubicBezTo>
                <a:cubicBezTo>
                  <a:pt x="3325336" y="177903"/>
                  <a:pt x="3327990" y="183658"/>
                  <a:pt x="3332987" y="186421"/>
                </a:cubicBezTo>
                <a:cubicBezTo>
                  <a:pt x="3337985" y="189185"/>
                  <a:pt x="3343459" y="190443"/>
                  <a:pt x="3349409" y="190195"/>
                </a:cubicBezTo>
                <a:cubicBezTo>
                  <a:pt x="3351898" y="190169"/>
                  <a:pt x="3353929" y="190068"/>
                  <a:pt x="3355505" y="189890"/>
                </a:cubicBezTo>
                <a:cubicBezTo>
                  <a:pt x="3357079" y="189712"/>
                  <a:pt x="3357892" y="189610"/>
                  <a:pt x="3357943" y="189585"/>
                </a:cubicBezTo>
                <a:lnTo>
                  <a:pt x="3351847" y="220638"/>
                </a:lnTo>
                <a:cubicBezTo>
                  <a:pt x="3351701" y="220676"/>
                  <a:pt x="3350469" y="220828"/>
                  <a:pt x="3348151" y="221094"/>
                </a:cubicBezTo>
                <a:cubicBezTo>
                  <a:pt x="3345833" y="221361"/>
                  <a:pt x="3343307" y="221513"/>
                  <a:pt x="3340569" y="221551"/>
                </a:cubicBezTo>
                <a:cubicBezTo>
                  <a:pt x="3331065" y="221640"/>
                  <a:pt x="3322148" y="220245"/>
                  <a:pt x="3313819" y="217367"/>
                </a:cubicBezTo>
                <a:cubicBezTo>
                  <a:pt x="3305490" y="214489"/>
                  <a:pt x="3298718" y="209597"/>
                  <a:pt x="3293503" y="202691"/>
                </a:cubicBezTo>
                <a:cubicBezTo>
                  <a:pt x="3288289" y="195786"/>
                  <a:pt x="3285600" y="186335"/>
                  <a:pt x="3285439" y="174339"/>
                </a:cubicBezTo>
                <a:cubicBezTo>
                  <a:pt x="3285445" y="172198"/>
                  <a:pt x="3285585" y="169924"/>
                  <a:pt x="3285857" y="167516"/>
                </a:cubicBezTo>
                <a:cubicBezTo>
                  <a:pt x="3286130" y="165109"/>
                  <a:pt x="3286498" y="162606"/>
                  <a:pt x="3286961" y="160008"/>
                </a:cubicBezTo>
                <a:lnTo>
                  <a:pt x="3300055" y="93535"/>
                </a:lnTo>
                <a:lnTo>
                  <a:pt x="3275990" y="93535"/>
                </a:lnTo>
                <a:lnTo>
                  <a:pt x="3281781" y="64617"/>
                </a:lnTo>
                <a:lnTo>
                  <a:pt x="3306754" y="64617"/>
                </a:lnTo>
                <a:close/>
                <a:moveTo>
                  <a:pt x="3191703" y="3657"/>
                </a:moveTo>
                <a:lnTo>
                  <a:pt x="3254159" y="3657"/>
                </a:lnTo>
                <a:lnTo>
                  <a:pt x="3222764" y="167024"/>
                </a:lnTo>
                <a:cubicBezTo>
                  <a:pt x="3222301" y="169057"/>
                  <a:pt x="3221932" y="171089"/>
                  <a:pt x="3221659" y="173122"/>
                </a:cubicBezTo>
                <a:cubicBezTo>
                  <a:pt x="3221386" y="175154"/>
                  <a:pt x="3221247" y="176882"/>
                  <a:pt x="3221240" y="178305"/>
                </a:cubicBezTo>
                <a:cubicBezTo>
                  <a:pt x="3221291" y="182922"/>
                  <a:pt x="3222485" y="186035"/>
                  <a:pt x="3224821" y="187642"/>
                </a:cubicBezTo>
                <a:cubicBezTo>
                  <a:pt x="3227159" y="189248"/>
                  <a:pt x="3230333" y="189998"/>
                  <a:pt x="3234347" y="189890"/>
                </a:cubicBezTo>
                <a:cubicBezTo>
                  <a:pt x="3236506" y="189877"/>
                  <a:pt x="3238207" y="189826"/>
                  <a:pt x="3239452" y="189738"/>
                </a:cubicBezTo>
                <a:cubicBezTo>
                  <a:pt x="3240697" y="189649"/>
                  <a:pt x="3241332" y="189598"/>
                  <a:pt x="3241357" y="189585"/>
                </a:cubicBezTo>
                <a:lnTo>
                  <a:pt x="3235261" y="220333"/>
                </a:lnTo>
                <a:cubicBezTo>
                  <a:pt x="3235140" y="220371"/>
                  <a:pt x="3233781" y="220523"/>
                  <a:pt x="3231184" y="220790"/>
                </a:cubicBezTo>
                <a:cubicBezTo>
                  <a:pt x="3228587" y="221056"/>
                  <a:pt x="3225475" y="221208"/>
                  <a:pt x="3221850" y="221246"/>
                </a:cubicBezTo>
                <a:cubicBezTo>
                  <a:pt x="3215502" y="221380"/>
                  <a:pt x="3209250" y="220639"/>
                  <a:pt x="3203094" y="219025"/>
                </a:cubicBezTo>
                <a:cubicBezTo>
                  <a:pt x="3196938" y="217411"/>
                  <a:pt x="3191813" y="214122"/>
                  <a:pt x="3187722" y="209158"/>
                </a:cubicBezTo>
                <a:cubicBezTo>
                  <a:pt x="3183629" y="204194"/>
                  <a:pt x="3181505" y="196755"/>
                  <a:pt x="3181349" y="186841"/>
                </a:cubicBezTo>
                <a:cubicBezTo>
                  <a:pt x="3181349" y="184548"/>
                  <a:pt x="3181502" y="182046"/>
                  <a:pt x="3181806" y="179334"/>
                </a:cubicBezTo>
                <a:cubicBezTo>
                  <a:pt x="3182111" y="176622"/>
                  <a:pt x="3182568" y="173738"/>
                  <a:pt x="3183177" y="170683"/>
                </a:cubicBezTo>
                <a:lnTo>
                  <a:pt x="3209973" y="32575"/>
                </a:lnTo>
                <a:lnTo>
                  <a:pt x="3185917" y="32575"/>
                </a:lnTo>
                <a:close/>
                <a:moveTo>
                  <a:pt x="2886646" y="3657"/>
                </a:moveTo>
                <a:lnTo>
                  <a:pt x="2949130" y="3657"/>
                </a:lnTo>
                <a:lnTo>
                  <a:pt x="2917126" y="169765"/>
                </a:lnTo>
                <a:cubicBezTo>
                  <a:pt x="2916808" y="171321"/>
                  <a:pt x="2916529" y="172935"/>
                  <a:pt x="2916288" y="174605"/>
                </a:cubicBezTo>
                <a:cubicBezTo>
                  <a:pt x="2916047" y="176276"/>
                  <a:pt x="2915920" y="177813"/>
                  <a:pt x="2915907" y="179217"/>
                </a:cubicBezTo>
                <a:cubicBezTo>
                  <a:pt x="2915958" y="183874"/>
                  <a:pt x="2917151" y="187139"/>
                  <a:pt x="2919488" y="189012"/>
                </a:cubicBezTo>
                <a:cubicBezTo>
                  <a:pt x="2921825" y="190886"/>
                  <a:pt x="2925000" y="191788"/>
                  <a:pt x="2929013" y="191718"/>
                </a:cubicBezTo>
                <a:cubicBezTo>
                  <a:pt x="2930893" y="191693"/>
                  <a:pt x="2932467" y="191591"/>
                  <a:pt x="2933737" y="191414"/>
                </a:cubicBezTo>
                <a:cubicBezTo>
                  <a:pt x="2935008" y="191236"/>
                  <a:pt x="2935668" y="191135"/>
                  <a:pt x="2935719" y="191109"/>
                </a:cubicBezTo>
                <a:lnTo>
                  <a:pt x="2929927" y="220028"/>
                </a:lnTo>
                <a:cubicBezTo>
                  <a:pt x="2929826" y="220066"/>
                  <a:pt x="2928429" y="220219"/>
                  <a:pt x="2925737" y="220485"/>
                </a:cubicBezTo>
                <a:cubicBezTo>
                  <a:pt x="2923044" y="220751"/>
                  <a:pt x="2919666" y="220903"/>
                  <a:pt x="2915602" y="220942"/>
                </a:cubicBezTo>
                <a:cubicBezTo>
                  <a:pt x="2905334" y="221202"/>
                  <a:pt x="2896761" y="219540"/>
                  <a:pt x="2889885" y="215957"/>
                </a:cubicBezTo>
                <a:cubicBezTo>
                  <a:pt x="2883007" y="212374"/>
                  <a:pt x="2879083" y="205309"/>
                  <a:pt x="2878111" y="194763"/>
                </a:cubicBezTo>
                <a:lnTo>
                  <a:pt x="2877502" y="194763"/>
                </a:lnTo>
                <a:cubicBezTo>
                  <a:pt x="2871977" y="203027"/>
                  <a:pt x="2864586" y="209864"/>
                  <a:pt x="2855328" y="215274"/>
                </a:cubicBezTo>
                <a:cubicBezTo>
                  <a:pt x="2846069" y="220685"/>
                  <a:pt x="2836087" y="223488"/>
                  <a:pt x="2825381" y="223685"/>
                </a:cubicBezTo>
                <a:cubicBezTo>
                  <a:pt x="2806391" y="223457"/>
                  <a:pt x="2791820" y="217595"/>
                  <a:pt x="2781668" y="206097"/>
                </a:cubicBezTo>
                <a:cubicBezTo>
                  <a:pt x="2771516" y="194599"/>
                  <a:pt x="2766389" y="178829"/>
                  <a:pt x="2766288" y="158788"/>
                </a:cubicBezTo>
                <a:cubicBezTo>
                  <a:pt x="2766512" y="139245"/>
                  <a:pt x="2770598" y="122163"/>
                  <a:pt x="2778549" y="107540"/>
                </a:cubicBezTo>
                <a:cubicBezTo>
                  <a:pt x="2786500" y="92918"/>
                  <a:pt x="2796974" y="81531"/>
                  <a:pt x="2809970" y="73380"/>
                </a:cubicBezTo>
                <a:cubicBezTo>
                  <a:pt x="2822967" y="65229"/>
                  <a:pt x="2837147" y="61089"/>
                  <a:pt x="2852509" y="60960"/>
                </a:cubicBezTo>
                <a:cubicBezTo>
                  <a:pt x="2861125" y="60877"/>
                  <a:pt x="2869342" y="62564"/>
                  <a:pt x="2877159" y="66021"/>
                </a:cubicBezTo>
                <a:cubicBezTo>
                  <a:pt x="2884976" y="69478"/>
                  <a:pt x="2890983" y="75199"/>
                  <a:pt x="2895181" y="83184"/>
                </a:cubicBezTo>
                <a:lnTo>
                  <a:pt x="2895790" y="83184"/>
                </a:lnTo>
                <a:cubicBezTo>
                  <a:pt x="2895784" y="83077"/>
                  <a:pt x="2895872" y="82074"/>
                  <a:pt x="2896057" y="80178"/>
                </a:cubicBezTo>
                <a:cubicBezTo>
                  <a:pt x="2896241" y="78282"/>
                  <a:pt x="2896558" y="76138"/>
                  <a:pt x="2897009" y="73746"/>
                </a:cubicBezTo>
                <a:lnTo>
                  <a:pt x="2904934" y="32575"/>
                </a:lnTo>
                <a:lnTo>
                  <a:pt x="2880855" y="32575"/>
                </a:lnTo>
                <a:close/>
                <a:moveTo>
                  <a:pt x="1214837" y="3657"/>
                </a:moveTo>
                <a:lnTo>
                  <a:pt x="1253833" y="3657"/>
                </a:lnTo>
                <a:lnTo>
                  <a:pt x="1247130" y="38061"/>
                </a:lnTo>
                <a:lnTo>
                  <a:pt x="1208134" y="38061"/>
                </a:lnTo>
                <a:close/>
                <a:moveTo>
                  <a:pt x="1086678" y="3657"/>
                </a:moveTo>
                <a:lnTo>
                  <a:pt x="1149134" y="3657"/>
                </a:lnTo>
                <a:lnTo>
                  <a:pt x="1117739" y="167024"/>
                </a:lnTo>
                <a:cubicBezTo>
                  <a:pt x="1117276" y="169057"/>
                  <a:pt x="1116908" y="171089"/>
                  <a:pt x="1116635" y="173122"/>
                </a:cubicBezTo>
                <a:cubicBezTo>
                  <a:pt x="1116362" y="175154"/>
                  <a:pt x="1116222" y="176882"/>
                  <a:pt x="1116215" y="178305"/>
                </a:cubicBezTo>
                <a:cubicBezTo>
                  <a:pt x="1116266" y="182922"/>
                  <a:pt x="1117460" y="186035"/>
                  <a:pt x="1119797" y="187642"/>
                </a:cubicBezTo>
                <a:cubicBezTo>
                  <a:pt x="1122134" y="189248"/>
                  <a:pt x="1125309" y="189998"/>
                  <a:pt x="1129322" y="189890"/>
                </a:cubicBezTo>
                <a:cubicBezTo>
                  <a:pt x="1131481" y="189877"/>
                  <a:pt x="1133183" y="189826"/>
                  <a:pt x="1134427" y="189738"/>
                </a:cubicBezTo>
                <a:cubicBezTo>
                  <a:pt x="1135672" y="189649"/>
                  <a:pt x="1136307" y="189598"/>
                  <a:pt x="1136332" y="189585"/>
                </a:cubicBezTo>
                <a:lnTo>
                  <a:pt x="1130236" y="220333"/>
                </a:lnTo>
                <a:cubicBezTo>
                  <a:pt x="1130116" y="220371"/>
                  <a:pt x="1128757" y="220523"/>
                  <a:pt x="1126160" y="220790"/>
                </a:cubicBezTo>
                <a:cubicBezTo>
                  <a:pt x="1123562" y="221056"/>
                  <a:pt x="1120451" y="221208"/>
                  <a:pt x="1116825" y="221246"/>
                </a:cubicBezTo>
                <a:cubicBezTo>
                  <a:pt x="1110477" y="221380"/>
                  <a:pt x="1104225" y="220639"/>
                  <a:pt x="1098069" y="219025"/>
                </a:cubicBezTo>
                <a:cubicBezTo>
                  <a:pt x="1091913" y="217411"/>
                  <a:pt x="1086789" y="214122"/>
                  <a:pt x="1082697" y="209158"/>
                </a:cubicBezTo>
                <a:cubicBezTo>
                  <a:pt x="1078605" y="204194"/>
                  <a:pt x="1076481" y="196755"/>
                  <a:pt x="1076325" y="186841"/>
                </a:cubicBezTo>
                <a:cubicBezTo>
                  <a:pt x="1076325" y="184548"/>
                  <a:pt x="1076477" y="182046"/>
                  <a:pt x="1076781" y="179334"/>
                </a:cubicBezTo>
                <a:cubicBezTo>
                  <a:pt x="1077086" y="176622"/>
                  <a:pt x="1077543" y="173738"/>
                  <a:pt x="1078152" y="170683"/>
                </a:cubicBezTo>
                <a:lnTo>
                  <a:pt x="1104948" y="32575"/>
                </a:lnTo>
                <a:lnTo>
                  <a:pt x="1080892" y="32575"/>
                </a:lnTo>
                <a:close/>
                <a:moveTo>
                  <a:pt x="991428" y="3657"/>
                </a:moveTo>
                <a:lnTo>
                  <a:pt x="1053884" y="3657"/>
                </a:lnTo>
                <a:lnTo>
                  <a:pt x="1022489" y="167024"/>
                </a:lnTo>
                <a:cubicBezTo>
                  <a:pt x="1022026" y="169057"/>
                  <a:pt x="1021657" y="171089"/>
                  <a:pt x="1021385" y="173122"/>
                </a:cubicBezTo>
                <a:cubicBezTo>
                  <a:pt x="1021111" y="175154"/>
                  <a:pt x="1020972" y="176882"/>
                  <a:pt x="1020965" y="178305"/>
                </a:cubicBezTo>
                <a:cubicBezTo>
                  <a:pt x="1021016" y="182922"/>
                  <a:pt x="1022210" y="186035"/>
                  <a:pt x="1024547" y="187642"/>
                </a:cubicBezTo>
                <a:cubicBezTo>
                  <a:pt x="1026884" y="189248"/>
                  <a:pt x="1030058" y="189998"/>
                  <a:pt x="1034072" y="189890"/>
                </a:cubicBezTo>
                <a:cubicBezTo>
                  <a:pt x="1036231" y="189877"/>
                  <a:pt x="1037933" y="189826"/>
                  <a:pt x="1039177" y="189738"/>
                </a:cubicBezTo>
                <a:cubicBezTo>
                  <a:pt x="1040422" y="189649"/>
                  <a:pt x="1041057" y="189598"/>
                  <a:pt x="1041082" y="189585"/>
                </a:cubicBezTo>
                <a:lnTo>
                  <a:pt x="1034986" y="220333"/>
                </a:lnTo>
                <a:cubicBezTo>
                  <a:pt x="1034866" y="220371"/>
                  <a:pt x="1033507" y="220523"/>
                  <a:pt x="1030910" y="220790"/>
                </a:cubicBezTo>
                <a:cubicBezTo>
                  <a:pt x="1028312" y="221056"/>
                  <a:pt x="1025201" y="221208"/>
                  <a:pt x="1021575" y="221246"/>
                </a:cubicBezTo>
                <a:cubicBezTo>
                  <a:pt x="1015227" y="221380"/>
                  <a:pt x="1008975" y="220639"/>
                  <a:pt x="1002819" y="219025"/>
                </a:cubicBezTo>
                <a:cubicBezTo>
                  <a:pt x="996663" y="217411"/>
                  <a:pt x="991539" y="214122"/>
                  <a:pt x="987447" y="209158"/>
                </a:cubicBezTo>
                <a:cubicBezTo>
                  <a:pt x="983355" y="204194"/>
                  <a:pt x="981231" y="196755"/>
                  <a:pt x="981075" y="186841"/>
                </a:cubicBezTo>
                <a:cubicBezTo>
                  <a:pt x="981075" y="184548"/>
                  <a:pt x="981227" y="182046"/>
                  <a:pt x="981531" y="179334"/>
                </a:cubicBezTo>
                <a:cubicBezTo>
                  <a:pt x="981836" y="176622"/>
                  <a:pt x="982293" y="173738"/>
                  <a:pt x="982902" y="170683"/>
                </a:cubicBezTo>
                <a:lnTo>
                  <a:pt x="1009698" y="32575"/>
                </a:lnTo>
                <a:lnTo>
                  <a:pt x="985642" y="32575"/>
                </a:lnTo>
                <a:close/>
                <a:moveTo>
                  <a:pt x="919562" y="3657"/>
                </a:moveTo>
                <a:lnTo>
                  <a:pt x="958558" y="3657"/>
                </a:lnTo>
                <a:lnTo>
                  <a:pt x="951855" y="38061"/>
                </a:lnTo>
                <a:lnTo>
                  <a:pt x="912859" y="38061"/>
                </a:lnTo>
                <a:close/>
                <a:moveTo>
                  <a:pt x="231013" y="3657"/>
                </a:moveTo>
                <a:lnTo>
                  <a:pt x="265446" y="3657"/>
                </a:lnTo>
                <a:lnTo>
                  <a:pt x="229489" y="188061"/>
                </a:lnTo>
                <a:lnTo>
                  <a:pt x="276110" y="188061"/>
                </a:lnTo>
                <a:lnTo>
                  <a:pt x="269712" y="220027"/>
                </a:lnTo>
                <a:lnTo>
                  <a:pt x="138379" y="220027"/>
                </a:lnTo>
                <a:lnTo>
                  <a:pt x="144169" y="188061"/>
                </a:lnTo>
                <a:lnTo>
                  <a:pt x="191095" y="188061"/>
                </a:lnTo>
                <a:lnTo>
                  <a:pt x="214863" y="67970"/>
                </a:lnTo>
                <a:cubicBezTo>
                  <a:pt x="215536" y="64135"/>
                  <a:pt x="216247" y="60680"/>
                  <a:pt x="216996" y="57607"/>
                </a:cubicBezTo>
                <a:cubicBezTo>
                  <a:pt x="217745" y="54533"/>
                  <a:pt x="218151" y="52908"/>
                  <a:pt x="218215" y="52730"/>
                </a:cubicBezTo>
                <a:lnTo>
                  <a:pt x="217605" y="52730"/>
                </a:lnTo>
                <a:cubicBezTo>
                  <a:pt x="217567" y="52844"/>
                  <a:pt x="216577" y="53987"/>
                  <a:pt x="214634" y="56159"/>
                </a:cubicBezTo>
                <a:cubicBezTo>
                  <a:pt x="212692" y="58331"/>
                  <a:pt x="210025" y="60845"/>
                  <a:pt x="206635" y="63703"/>
                </a:cubicBezTo>
                <a:lnTo>
                  <a:pt x="184391" y="81991"/>
                </a:lnTo>
                <a:lnTo>
                  <a:pt x="165194" y="56083"/>
                </a:lnTo>
                <a:close/>
                <a:moveTo>
                  <a:pt x="396833" y="0"/>
                </a:moveTo>
                <a:cubicBezTo>
                  <a:pt x="418127" y="157"/>
                  <a:pt x="435434" y="7150"/>
                  <a:pt x="448755" y="20979"/>
                </a:cubicBezTo>
                <a:cubicBezTo>
                  <a:pt x="462076" y="34808"/>
                  <a:pt x="468942" y="54530"/>
                  <a:pt x="469354" y="80146"/>
                </a:cubicBezTo>
                <a:cubicBezTo>
                  <a:pt x="469325" y="94990"/>
                  <a:pt x="466566" y="110650"/>
                  <a:pt x="461077" y="127128"/>
                </a:cubicBezTo>
                <a:cubicBezTo>
                  <a:pt x="455588" y="143606"/>
                  <a:pt x="447544" y="159143"/>
                  <a:pt x="436945" y="173741"/>
                </a:cubicBezTo>
                <a:cubicBezTo>
                  <a:pt x="426346" y="188339"/>
                  <a:pt x="413366" y="200239"/>
                  <a:pt x="398006" y="209441"/>
                </a:cubicBezTo>
                <a:cubicBezTo>
                  <a:pt x="382646" y="218644"/>
                  <a:pt x="365080" y="223392"/>
                  <a:pt x="345309" y="223685"/>
                </a:cubicBezTo>
                <a:cubicBezTo>
                  <a:pt x="331478" y="223279"/>
                  <a:pt x="320691" y="221655"/>
                  <a:pt x="312948" y="218813"/>
                </a:cubicBezTo>
                <a:cubicBezTo>
                  <a:pt x="305205" y="215971"/>
                  <a:pt x="301270" y="214348"/>
                  <a:pt x="301142" y="213942"/>
                </a:cubicBezTo>
                <a:lnTo>
                  <a:pt x="316380" y="182265"/>
                </a:lnTo>
                <a:cubicBezTo>
                  <a:pt x="316558" y="182531"/>
                  <a:pt x="319400" y="183599"/>
                  <a:pt x="324906" y="185468"/>
                </a:cubicBezTo>
                <a:cubicBezTo>
                  <a:pt x="330413" y="187336"/>
                  <a:pt x="337518" y="188404"/>
                  <a:pt x="346222" y="188671"/>
                </a:cubicBezTo>
                <a:cubicBezTo>
                  <a:pt x="358027" y="188507"/>
                  <a:pt x="368596" y="185649"/>
                  <a:pt x="377929" y="180096"/>
                </a:cubicBezTo>
                <a:cubicBezTo>
                  <a:pt x="387262" y="174544"/>
                  <a:pt x="395258" y="167282"/>
                  <a:pt x="401916" y="158309"/>
                </a:cubicBezTo>
                <a:cubicBezTo>
                  <a:pt x="408573" y="149337"/>
                  <a:pt x="413791" y="139639"/>
                  <a:pt x="417569" y="129215"/>
                </a:cubicBezTo>
                <a:lnTo>
                  <a:pt x="416959" y="129215"/>
                </a:lnTo>
                <a:cubicBezTo>
                  <a:pt x="412048" y="133978"/>
                  <a:pt x="405784" y="137695"/>
                  <a:pt x="398167" y="140365"/>
                </a:cubicBezTo>
                <a:cubicBezTo>
                  <a:pt x="390549" y="143035"/>
                  <a:pt x="382684" y="144392"/>
                  <a:pt x="374571" y="144437"/>
                </a:cubicBezTo>
                <a:cubicBezTo>
                  <a:pt x="355125" y="143987"/>
                  <a:pt x="340234" y="138112"/>
                  <a:pt x="329896" y="126811"/>
                </a:cubicBezTo>
                <a:cubicBezTo>
                  <a:pt x="319559" y="115511"/>
                  <a:pt x="314343" y="101480"/>
                  <a:pt x="314249" y="84721"/>
                </a:cubicBezTo>
                <a:cubicBezTo>
                  <a:pt x="314325" y="70618"/>
                  <a:pt x="317691" y="57153"/>
                  <a:pt x="324345" y="44323"/>
                </a:cubicBezTo>
                <a:cubicBezTo>
                  <a:pt x="330999" y="31494"/>
                  <a:pt x="340482" y="20969"/>
                  <a:pt x="352793" y="12748"/>
                </a:cubicBezTo>
                <a:cubicBezTo>
                  <a:pt x="365104" y="4527"/>
                  <a:pt x="379784" y="277"/>
                  <a:pt x="396833" y="0"/>
                </a:cubicBez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 hidden="1"/>
          <p:cNvSpPr/>
          <p:nvPr/>
        </p:nvSpPr>
        <p:spPr>
          <a:xfrm>
            <a:off x="6515100" y="-1200329"/>
            <a:ext cx="3753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en-GB" sz="2400" b="1" dirty="0">
                <a:solidFill>
                  <a:srgbClr val="D4474B"/>
                </a:solidFill>
                <a:latin typeface="Museo Slab 700"/>
                <a:ea typeface="Calibri" panose="020F0502020204030204" pitchFamily="34" charset="0"/>
                <a:cs typeface="Calibri" panose="020F0502020204030204" pitchFamily="34" charset="0"/>
              </a:rPr>
              <a:t>19 million more adults with diabetes are undiagnosed than 2015</a:t>
            </a:r>
            <a:endParaRPr lang="fr-BE" sz="3600" b="1" dirty="0">
              <a:solidFill>
                <a:srgbClr val="D4474B"/>
              </a:solidFill>
              <a:latin typeface="Museo Slab 70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 To Outline"/>
          <p:cNvSpPr/>
          <p:nvPr/>
        </p:nvSpPr>
        <p:spPr>
          <a:xfrm>
            <a:off x="6794940" y="3739926"/>
            <a:ext cx="4539728" cy="645992"/>
          </a:xfrm>
          <a:custGeom>
            <a:avLst/>
            <a:gdLst/>
            <a:ahLst/>
            <a:cxnLst/>
            <a:rect l="l" t="t" r="r" b="b"/>
            <a:pathLst>
              <a:path w="4539728" h="645992">
                <a:moveTo>
                  <a:pt x="3889470" y="509435"/>
                </a:moveTo>
                <a:cubicBezTo>
                  <a:pt x="3883174" y="509307"/>
                  <a:pt x="3875468" y="509902"/>
                  <a:pt x="3866349" y="511220"/>
                </a:cubicBezTo>
                <a:cubicBezTo>
                  <a:pt x="3857230" y="512538"/>
                  <a:pt x="3849094" y="515347"/>
                  <a:pt x="3841940" y="519648"/>
                </a:cubicBezTo>
                <a:cubicBezTo>
                  <a:pt x="3834787" y="523949"/>
                  <a:pt x="3831011" y="530509"/>
                  <a:pt x="3830612" y="539329"/>
                </a:cubicBezTo>
                <a:cubicBezTo>
                  <a:pt x="3830574" y="544604"/>
                  <a:pt x="3832098" y="548849"/>
                  <a:pt x="3835186" y="552065"/>
                </a:cubicBezTo>
                <a:cubicBezTo>
                  <a:pt x="3838274" y="555280"/>
                  <a:pt x="3843153" y="556933"/>
                  <a:pt x="3849824" y="557022"/>
                </a:cubicBezTo>
                <a:cubicBezTo>
                  <a:pt x="3856916" y="556845"/>
                  <a:pt x="3863572" y="554555"/>
                  <a:pt x="3869794" y="550152"/>
                </a:cubicBezTo>
                <a:cubicBezTo>
                  <a:pt x="3876016" y="545750"/>
                  <a:pt x="3881339" y="540297"/>
                  <a:pt x="3885765" y="533793"/>
                </a:cubicBezTo>
                <a:cubicBezTo>
                  <a:pt x="3890190" y="527289"/>
                  <a:pt x="3893256" y="520796"/>
                  <a:pt x="3894958" y="514315"/>
                </a:cubicBezTo>
                <a:lnTo>
                  <a:pt x="3896179" y="509435"/>
                </a:lnTo>
                <a:close/>
                <a:moveTo>
                  <a:pt x="2355944" y="509435"/>
                </a:moveTo>
                <a:cubicBezTo>
                  <a:pt x="2349650" y="509307"/>
                  <a:pt x="2341943" y="509902"/>
                  <a:pt x="2332824" y="511220"/>
                </a:cubicBezTo>
                <a:cubicBezTo>
                  <a:pt x="2323705" y="512538"/>
                  <a:pt x="2315569" y="515347"/>
                  <a:pt x="2308416" y="519648"/>
                </a:cubicBezTo>
                <a:cubicBezTo>
                  <a:pt x="2301262" y="523949"/>
                  <a:pt x="2297486" y="530509"/>
                  <a:pt x="2297087" y="539329"/>
                </a:cubicBezTo>
                <a:cubicBezTo>
                  <a:pt x="2297049" y="544604"/>
                  <a:pt x="2298573" y="548849"/>
                  <a:pt x="2301661" y="552065"/>
                </a:cubicBezTo>
                <a:cubicBezTo>
                  <a:pt x="2304749" y="555280"/>
                  <a:pt x="2309628" y="556933"/>
                  <a:pt x="2316300" y="557022"/>
                </a:cubicBezTo>
                <a:cubicBezTo>
                  <a:pt x="2323391" y="556845"/>
                  <a:pt x="2330047" y="554555"/>
                  <a:pt x="2336269" y="550152"/>
                </a:cubicBezTo>
                <a:cubicBezTo>
                  <a:pt x="2342490" y="545750"/>
                  <a:pt x="2347814" y="540297"/>
                  <a:pt x="2352240" y="533793"/>
                </a:cubicBezTo>
                <a:cubicBezTo>
                  <a:pt x="2356666" y="527289"/>
                  <a:pt x="2359730" y="520796"/>
                  <a:pt x="2361434" y="514315"/>
                </a:cubicBezTo>
                <a:lnTo>
                  <a:pt x="2362654" y="509435"/>
                </a:lnTo>
                <a:close/>
                <a:moveTo>
                  <a:pt x="1603470" y="509435"/>
                </a:moveTo>
                <a:cubicBezTo>
                  <a:pt x="1597175" y="509307"/>
                  <a:pt x="1589468" y="509902"/>
                  <a:pt x="1580349" y="511220"/>
                </a:cubicBezTo>
                <a:cubicBezTo>
                  <a:pt x="1571230" y="512538"/>
                  <a:pt x="1563094" y="515347"/>
                  <a:pt x="1555941" y="519648"/>
                </a:cubicBezTo>
                <a:cubicBezTo>
                  <a:pt x="1548787" y="523949"/>
                  <a:pt x="1545011" y="530509"/>
                  <a:pt x="1544612" y="539329"/>
                </a:cubicBezTo>
                <a:cubicBezTo>
                  <a:pt x="1544574" y="544604"/>
                  <a:pt x="1546099" y="548849"/>
                  <a:pt x="1549186" y="552065"/>
                </a:cubicBezTo>
                <a:cubicBezTo>
                  <a:pt x="1552274" y="555280"/>
                  <a:pt x="1557154" y="556933"/>
                  <a:pt x="1563825" y="557022"/>
                </a:cubicBezTo>
                <a:cubicBezTo>
                  <a:pt x="1570916" y="556845"/>
                  <a:pt x="1577573" y="554555"/>
                  <a:pt x="1583794" y="550152"/>
                </a:cubicBezTo>
                <a:cubicBezTo>
                  <a:pt x="1590016" y="545750"/>
                  <a:pt x="1595339" y="540297"/>
                  <a:pt x="1599765" y="533793"/>
                </a:cubicBezTo>
                <a:cubicBezTo>
                  <a:pt x="1604191" y="527289"/>
                  <a:pt x="1607256" y="520796"/>
                  <a:pt x="1608959" y="514315"/>
                </a:cubicBezTo>
                <a:lnTo>
                  <a:pt x="1610179" y="509435"/>
                </a:lnTo>
                <a:close/>
                <a:moveTo>
                  <a:pt x="3005328" y="456095"/>
                </a:moveTo>
                <a:cubicBezTo>
                  <a:pt x="2992190" y="456558"/>
                  <a:pt x="2980747" y="462644"/>
                  <a:pt x="2971000" y="474352"/>
                </a:cubicBezTo>
                <a:cubicBezTo>
                  <a:pt x="2961252" y="486059"/>
                  <a:pt x="2956134" y="500607"/>
                  <a:pt x="2955646" y="517993"/>
                </a:cubicBezTo>
                <a:cubicBezTo>
                  <a:pt x="2955601" y="527859"/>
                  <a:pt x="2958052" y="536104"/>
                  <a:pt x="2962999" y="542730"/>
                </a:cubicBezTo>
                <a:cubicBezTo>
                  <a:pt x="2967945" y="549356"/>
                  <a:pt x="2975654" y="552799"/>
                  <a:pt x="2986125" y="553059"/>
                </a:cubicBezTo>
                <a:cubicBezTo>
                  <a:pt x="2994131" y="553018"/>
                  <a:pt x="3001928" y="550560"/>
                  <a:pt x="3009516" y="545685"/>
                </a:cubicBezTo>
                <a:cubicBezTo>
                  <a:pt x="3017104" y="540810"/>
                  <a:pt x="3023388" y="533766"/>
                  <a:pt x="3028368" y="524555"/>
                </a:cubicBezTo>
                <a:cubicBezTo>
                  <a:pt x="3033348" y="515343"/>
                  <a:pt x="3035930" y="504212"/>
                  <a:pt x="3036112" y="491160"/>
                </a:cubicBezTo>
                <a:cubicBezTo>
                  <a:pt x="3036049" y="480228"/>
                  <a:pt x="3033357" y="471677"/>
                  <a:pt x="3028035" y="465509"/>
                </a:cubicBezTo>
                <a:cubicBezTo>
                  <a:pt x="3022714" y="459341"/>
                  <a:pt x="3015145" y="456203"/>
                  <a:pt x="3005328" y="456095"/>
                </a:cubicBezTo>
                <a:close/>
                <a:moveTo>
                  <a:pt x="481203" y="456095"/>
                </a:moveTo>
                <a:cubicBezTo>
                  <a:pt x="468065" y="456558"/>
                  <a:pt x="456622" y="462644"/>
                  <a:pt x="446875" y="474352"/>
                </a:cubicBezTo>
                <a:cubicBezTo>
                  <a:pt x="437128" y="486059"/>
                  <a:pt x="432009" y="500607"/>
                  <a:pt x="431521" y="517993"/>
                </a:cubicBezTo>
                <a:cubicBezTo>
                  <a:pt x="431476" y="527859"/>
                  <a:pt x="433927" y="536104"/>
                  <a:pt x="438874" y="542730"/>
                </a:cubicBezTo>
                <a:cubicBezTo>
                  <a:pt x="443820" y="549356"/>
                  <a:pt x="451529" y="552799"/>
                  <a:pt x="462001" y="553059"/>
                </a:cubicBezTo>
                <a:cubicBezTo>
                  <a:pt x="470006" y="553018"/>
                  <a:pt x="477803" y="550560"/>
                  <a:pt x="485391" y="545685"/>
                </a:cubicBezTo>
                <a:cubicBezTo>
                  <a:pt x="492979" y="540810"/>
                  <a:pt x="499263" y="533766"/>
                  <a:pt x="504244" y="524555"/>
                </a:cubicBezTo>
                <a:cubicBezTo>
                  <a:pt x="509224" y="515343"/>
                  <a:pt x="511805" y="504212"/>
                  <a:pt x="511988" y="491160"/>
                </a:cubicBezTo>
                <a:cubicBezTo>
                  <a:pt x="511924" y="480228"/>
                  <a:pt x="509232" y="471677"/>
                  <a:pt x="503911" y="465509"/>
                </a:cubicBezTo>
                <a:cubicBezTo>
                  <a:pt x="498589" y="459341"/>
                  <a:pt x="491020" y="456203"/>
                  <a:pt x="481203" y="456095"/>
                </a:cubicBezTo>
                <a:close/>
                <a:moveTo>
                  <a:pt x="3487864" y="455790"/>
                </a:moveTo>
                <a:cubicBezTo>
                  <a:pt x="3478081" y="455956"/>
                  <a:pt x="3469742" y="458707"/>
                  <a:pt x="3462848" y="464046"/>
                </a:cubicBezTo>
                <a:cubicBezTo>
                  <a:pt x="3455954" y="469384"/>
                  <a:pt x="3450686" y="476314"/>
                  <a:pt x="3447044" y="484837"/>
                </a:cubicBezTo>
                <a:cubicBezTo>
                  <a:pt x="3443401" y="493360"/>
                  <a:pt x="3441564" y="502482"/>
                  <a:pt x="3441535" y="512202"/>
                </a:cubicBezTo>
                <a:cubicBezTo>
                  <a:pt x="3441535" y="522563"/>
                  <a:pt x="3444126" y="530809"/>
                  <a:pt x="3449307" y="536939"/>
                </a:cubicBezTo>
                <a:cubicBezTo>
                  <a:pt x="3454488" y="543069"/>
                  <a:pt x="3462261" y="546208"/>
                  <a:pt x="3472624" y="546354"/>
                </a:cubicBezTo>
                <a:cubicBezTo>
                  <a:pt x="3482987" y="546088"/>
                  <a:pt x="3491624" y="542757"/>
                  <a:pt x="3498532" y="536359"/>
                </a:cubicBezTo>
                <a:cubicBezTo>
                  <a:pt x="3505441" y="529961"/>
                  <a:pt x="3510622" y="522089"/>
                  <a:pt x="3514077" y="512744"/>
                </a:cubicBezTo>
                <a:cubicBezTo>
                  <a:pt x="3517532" y="503398"/>
                  <a:pt x="3519259" y="494171"/>
                  <a:pt x="3519259" y="485063"/>
                </a:cubicBezTo>
                <a:cubicBezTo>
                  <a:pt x="3519036" y="473971"/>
                  <a:pt x="3515976" y="466271"/>
                  <a:pt x="3510076" y="461965"/>
                </a:cubicBezTo>
                <a:cubicBezTo>
                  <a:pt x="3504177" y="457658"/>
                  <a:pt x="3496774" y="455599"/>
                  <a:pt x="3487864" y="455790"/>
                </a:cubicBezTo>
                <a:close/>
                <a:moveTo>
                  <a:pt x="963739" y="455790"/>
                </a:moveTo>
                <a:cubicBezTo>
                  <a:pt x="953956" y="455956"/>
                  <a:pt x="945617" y="458707"/>
                  <a:pt x="938723" y="464046"/>
                </a:cubicBezTo>
                <a:cubicBezTo>
                  <a:pt x="931829" y="469384"/>
                  <a:pt x="926561" y="476314"/>
                  <a:pt x="922919" y="484837"/>
                </a:cubicBezTo>
                <a:cubicBezTo>
                  <a:pt x="919276" y="493360"/>
                  <a:pt x="917440" y="502482"/>
                  <a:pt x="917410" y="512202"/>
                </a:cubicBezTo>
                <a:cubicBezTo>
                  <a:pt x="917410" y="522563"/>
                  <a:pt x="920001" y="530809"/>
                  <a:pt x="925182" y="536939"/>
                </a:cubicBezTo>
                <a:cubicBezTo>
                  <a:pt x="930364" y="543069"/>
                  <a:pt x="938136" y="546208"/>
                  <a:pt x="948499" y="546354"/>
                </a:cubicBezTo>
                <a:cubicBezTo>
                  <a:pt x="958863" y="546088"/>
                  <a:pt x="967499" y="542757"/>
                  <a:pt x="974407" y="536359"/>
                </a:cubicBezTo>
                <a:cubicBezTo>
                  <a:pt x="981316" y="529961"/>
                  <a:pt x="986498" y="522089"/>
                  <a:pt x="989952" y="512744"/>
                </a:cubicBezTo>
                <a:cubicBezTo>
                  <a:pt x="993407" y="503398"/>
                  <a:pt x="995134" y="494171"/>
                  <a:pt x="995134" y="485063"/>
                </a:cubicBezTo>
                <a:cubicBezTo>
                  <a:pt x="994911" y="473971"/>
                  <a:pt x="991851" y="466271"/>
                  <a:pt x="985952" y="461965"/>
                </a:cubicBezTo>
                <a:cubicBezTo>
                  <a:pt x="980053" y="457658"/>
                  <a:pt x="972648" y="455599"/>
                  <a:pt x="963739" y="455790"/>
                </a:cubicBezTo>
                <a:close/>
                <a:moveTo>
                  <a:pt x="3318878" y="452742"/>
                </a:moveTo>
                <a:cubicBezTo>
                  <a:pt x="3308973" y="452869"/>
                  <a:pt x="3300117" y="455971"/>
                  <a:pt x="3292309" y="462049"/>
                </a:cubicBezTo>
                <a:cubicBezTo>
                  <a:pt x="3284500" y="468126"/>
                  <a:pt x="3278618" y="476416"/>
                  <a:pt x="3274660" y="486918"/>
                </a:cubicBezTo>
                <a:lnTo>
                  <a:pt x="3342970" y="486918"/>
                </a:lnTo>
                <a:cubicBezTo>
                  <a:pt x="3342995" y="486791"/>
                  <a:pt x="3343096" y="485824"/>
                  <a:pt x="3343274" y="484019"/>
                </a:cubicBezTo>
                <a:cubicBezTo>
                  <a:pt x="3343452" y="482213"/>
                  <a:pt x="3343554" y="480332"/>
                  <a:pt x="3343580" y="478374"/>
                </a:cubicBezTo>
                <a:cubicBezTo>
                  <a:pt x="3343484" y="470230"/>
                  <a:pt x="3341235" y="463937"/>
                  <a:pt x="3336832" y="459493"/>
                </a:cubicBezTo>
                <a:cubicBezTo>
                  <a:pt x="3332430" y="455050"/>
                  <a:pt x="3326444" y="452799"/>
                  <a:pt x="3318878" y="452742"/>
                </a:cubicBezTo>
                <a:close/>
                <a:moveTo>
                  <a:pt x="1775828" y="452742"/>
                </a:moveTo>
                <a:cubicBezTo>
                  <a:pt x="1765924" y="452869"/>
                  <a:pt x="1757067" y="455971"/>
                  <a:pt x="1749259" y="462049"/>
                </a:cubicBezTo>
                <a:cubicBezTo>
                  <a:pt x="1741451" y="468126"/>
                  <a:pt x="1735568" y="476416"/>
                  <a:pt x="1731610" y="486918"/>
                </a:cubicBezTo>
                <a:lnTo>
                  <a:pt x="1799919" y="486918"/>
                </a:lnTo>
                <a:cubicBezTo>
                  <a:pt x="1799944" y="486791"/>
                  <a:pt x="1800046" y="485824"/>
                  <a:pt x="1800224" y="484019"/>
                </a:cubicBezTo>
                <a:cubicBezTo>
                  <a:pt x="1800402" y="482213"/>
                  <a:pt x="1800504" y="480332"/>
                  <a:pt x="1800530" y="478374"/>
                </a:cubicBezTo>
                <a:cubicBezTo>
                  <a:pt x="1800434" y="470230"/>
                  <a:pt x="1798186" y="463937"/>
                  <a:pt x="1793782" y="459493"/>
                </a:cubicBezTo>
                <a:cubicBezTo>
                  <a:pt x="1789379" y="455050"/>
                  <a:pt x="1783395" y="452799"/>
                  <a:pt x="1775828" y="452742"/>
                </a:cubicBezTo>
                <a:close/>
                <a:moveTo>
                  <a:pt x="661403" y="452742"/>
                </a:moveTo>
                <a:cubicBezTo>
                  <a:pt x="651499" y="452869"/>
                  <a:pt x="642642" y="455971"/>
                  <a:pt x="634834" y="462049"/>
                </a:cubicBezTo>
                <a:cubicBezTo>
                  <a:pt x="627026" y="468126"/>
                  <a:pt x="621143" y="476416"/>
                  <a:pt x="617185" y="486918"/>
                </a:cubicBezTo>
                <a:lnTo>
                  <a:pt x="685494" y="486918"/>
                </a:lnTo>
                <a:cubicBezTo>
                  <a:pt x="685520" y="486791"/>
                  <a:pt x="685622" y="485824"/>
                  <a:pt x="685800" y="484019"/>
                </a:cubicBezTo>
                <a:cubicBezTo>
                  <a:pt x="685978" y="482213"/>
                  <a:pt x="686079" y="480332"/>
                  <a:pt x="686105" y="478374"/>
                </a:cubicBezTo>
                <a:cubicBezTo>
                  <a:pt x="686009" y="470230"/>
                  <a:pt x="683760" y="463937"/>
                  <a:pt x="679357" y="459493"/>
                </a:cubicBezTo>
                <a:cubicBezTo>
                  <a:pt x="674955" y="455050"/>
                  <a:pt x="668970" y="452799"/>
                  <a:pt x="661403" y="452742"/>
                </a:cubicBezTo>
                <a:close/>
                <a:moveTo>
                  <a:pt x="4361148" y="426567"/>
                </a:moveTo>
                <a:lnTo>
                  <a:pt x="4436420" y="426567"/>
                </a:lnTo>
                <a:lnTo>
                  <a:pt x="4430934" y="455485"/>
                </a:lnTo>
                <a:lnTo>
                  <a:pt x="4412649" y="455485"/>
                </a:lnTo>
                <a:lnTo>
                  <a:pt x="4425753" y="534142"/>
                </a:lnTo>
                <a:cubicBezTo>
                  <a:pt x="4426286" y="538150"/>
                  <a:pt x="4426439" y="541796"/>
                  <a:pt x="4426210" y="545079"/>
                </a:cubicBezTo>
                <a:cubicBezTo>
                  <a:pt x="4425982" y="548363"/>
                  <a:pt x="4425830" y="550104"/>
                  <a:pt x="4425753" y="550300"/>
                </a:cubicBezTo>
                <a:lnTo>
                  <a:pt x="4426668" y="550300"/>
                </a:lnTo>
                <a:cubicBezTo>
                  <a:pt x="4426706" y="550104"/>
                  <a:pt x="4427392" y="548363"/>
                  <a:pt x="4428724" y="545079"/>
                </a:cubicBezTo>
                <a:cubicBezTo>
                  <a:pt x="4430058" y="541796"/>
                  <a:pt x="4431810" y="538150"/>
                  <a:pt x="4433982" y="534142"/>
                </a:cubicBezTo>
                <a:lnTo>
                  <a:pt x="4477560" y="455485"/>
                </a:lnTo>
                <a:lnTo>
                  <a:pt x="4459580" y="455485"/>
                </a:lnTo>
                <a:lnTo>
                  <a:pt x="4465370" y="426567"/>
                </a:lnTo>
                <a:lnTo>
                  <a:pt x="4539728" y="426567"/>
                </a:lnTo>
                <a:lnTo>
                  <a:pt x="4534242" y="455485"/>
                </a:lnTo>
                <a:lnTo>
                  <a:pt x="4516262" y="455485"/>
                </a:lnTo>
                <a:lnTo>
                  <a:pt x="4430630" y="602129"/>
                </a:lnTo>
                <a:cubicBezTo>
                  <a:pt x="4421157" y="618082"/>
                  <a:pt x="4410846" y="629428"/>
                  <a:pt x="4399698" y="636165"/>
                </a:cubicBezTo>
                <a:cubicBezTo>
                  <a:pt x="4388550" y="642902"/>
                  <a:pt x="4376715" y="646176"/>
                  <a:pt x="4364195" y="645985"/>
                </a:cubicBezTo>
                <a:cubicBezTo>
                  <a:pt x="4351650" y="645516"/>
                  <a:pt x="4342076" y="643638"/>
                  <a:pt x="4335473" y="640353"/>
                </a:cubicBezTo>
                <a:cubicBezTo>
                  <a:pt x="4328870" y="637068"/>
                  <a:pt x="4325544" y="635191"/>
                  <a:pt x="4325492" y="634721"/>
                </a:cubicBezTo>
                <a:lnTo>
                  <a:pt x="4342863" y="607617"/>
                </a:lnTo>
                <a:cubicBezTo>
                  <a:pt x="4342876" y="607896"/>
                  <a:pt x="4344754" y="609014"/>
                  <a:pt x="4348501" y="610970"/>
                </a:cubicBezTo>
                <a:cubicBezTo>
                  <a:pt x="4352246" y="612927"/>
                  <a:pt x="4357783" y="614045"/>
                  <a:pt x="4365110" y="614324"/>
                </a:cubicBezTo>
                <a:cubicBezTo>
                  <a:pt x="4371286" y="614280"/>
                  <a:pt x="4377064" y="612692"/>
                  <a:pt x="4382442" y="609560"/>
                </a:cubicBezTo>
                <a:cubicBezTo>
                  <a:pt x="4387820" y="606429"/>
                  <a:pt x="4392302" y="602021"/>
                  <a:pt x="4395888" y="596337"/>
                </a:cubicBezTo>
                <a:lnTo>
                  <a:pt x="4401984" y="586580"/>
                </a:lnTo>
                <a:lnTo>
                  <a:pt x="4374252" y="455485"/>
                </a:lnTo>
                <a:lnTo>
                  <a:pt x="4355662" y="455485"/>
                </a:lnTo>
                <a:close/>
                <a:moveTo>
                  <a:pt x="2528620" y="426567"/>
                </a:moveTo>
                <a:lnTo>
                  <a:pt x="2591066" y="426567"/>
                </a:lnTo>
                <a:lnTo>
                  <a:pt x="2570645" y="531715"/>
                </a:lnTo>
                <a:cubicBezTo>
                  <a:pt x="2570327" y="533271"/>
                  <a:pt x="2570048" y="534885"/>
                  <a:pt x="2569807" y="536555"/>
                </a:cubicBezTo>
                <a:cubicBezTo>
                  <a:pt x="2569565" y="538226"/>
                  <a:pt x="2569438" y="539763"/>
                  <a:pt x="2569426" y="541167"/>
                </a:cubicBezTo>
                <a:cubicBezTo>
                  <a:pt x="2569476" y="545824"/>
                  <a:pt x="2570670" y="549089"/>
                  <a:pt x="2573007" y="550963"/>
                </a:cubicBezTo>
                <a:cubicBezTo>
                  <a:pt x="2575344" y="552837"/>
                  <a:pt x="2578519" y="553739"/>
                  <a:pt x="2582532" y="553669"/>
                </a:cubicBezTo>
                <a:cubicBezTo>
                  <a:pt x="2584412" y="553643"/>
                  <a:pt x="2585986" y="553542"/>
                  <a:pt x="2587256" y="553364"/>
                </a:cubicBezTo>
                <a:cubicBezTo>
                  <a:pt x="2588526" y="553186"/>
                  <a:pt x="2589187" y="553084"/>
                  <a:pt x="2589238" y="553059"/>
                </a:cubicBezTo>
                <a:lnTo>
                  <a:pt x="2583751" y="581978"/>
                </a:lnTo>
                <a:cubicBezTo>
                  <a:pt x="2583599" y="582016"/>
                  <a:pt x="2582151" y="582169"/>
                  <a:pt x="2579408" y="582435"/>
                </a:cubicBezTo>
                <a:cubicBezTo>
                  <a:pt x="2576664" y="582701"/>
                  <a:pt x="2573540" y="582854"/>
                  <a:pt x="2570035" y="582892"/>
                </a:cubicBezTo>
                <a:cubicBezTo>
                  <a:pt x="2563687" y="583046"/>
                  <a:pt x="2557436" y="582467"/>
                  <a:pt x="2551280" y="581155"/>
                </a:cubicBezTo>
                <a:cubicBezTo>
                  <a:pt x="2545123" y="579843"/>
                  <a:pt x="2539999" y="576874"/>
                  <a:pt x="2535907" y="572247"/>
                </a:cubicBezTo>
                <a:cubicBezTo>
                  <a:pt x="2531815" y="567620"/>
                  <a:pt x="2529691" y="560411"/>
                  <a:pt x="2529535" y="550620"/>
                </a:cubicBezTo>
                <a:cubicBezTo>
                  <a:pt x="2529535" y="548473"/>
                  <a:pt x="2529687" y="546059"/>
                  <a:pt x="2529992" y="543378"/>
                </a:cubicBezTo>
                <a:cubicBezTo>
                  <a:pt x="2530296" y="540697"/>
                  <a:pt x="2530753" y="537826"/>
                  <a:pt x="2531362" y="534764"/>
                </a:cubicBezTo>
                <a:lnTo>
                  <a:pt x="2546892" y="455485"/>
                </a:lnTo>
                <a:lnTo>
                  <a:pt x="2522830" y="455485"/>
                </a:lnTo>
                <a:close/>
                <a:moveTo>
                  <a:pt x="2176196" y="426567"/>
                </a:moveTo>
                <a:lnTo>
                  <a:pt x="2238642" y="426567"/>
                </a:lnTo>
                <a:lnTo>
                  <a:pt x="2218220" y="531715"/>
                </a:lnTo>
                <a:cubicBezTo>
                  <a:pt x="2217902" y="533271"/>
                  <a:pt x="2217623" y="534885"/>
                  <a:pt x="2217382" y="536555"/>
                </a:cubicBezTo>
                <a:cubicBezTo>
                  <a:pt x="2217140" y="538226"/>
                  <a:pt x="2217014" y="539763"/>
                  <a:pt x="2217001" y="541167"/>
                </a:cubicBezTo>
                <a:cubicBezTo>
                  <a:pt x="2217052" y="545824"/>
                  <a:pt x="2218245" y="549089"/>
                  <a:pt x="2220582" y="550963"/>
                </a:cubicBezTo>
                <a:cubicBezTo>
                  <a:pt x="2222919" y="552837"/>
                  <a:pt x="2226094" y="553739"/>
                  <a:pt x="2230107" y="553669"/>
                </a:cubicBezTo>
                <a:cubicBezTo>
                  <a:pt x="2231986" y="553643"/>
                  <a:pt x="2233561" y="553542"/>
                  <a:pt x="2234831" y="553364"/>
                </a:cubicBezTo>
                <a:cubicBezTo>
                  <a:pt x="2236102" y="553186"/>
                  <a:pt x="2236762" y="553084"/>
                  <a:pt x="2236812" y="553059"/>
                </a:cubicBezTo>
                <a:lnTo>
                  <a:pt x="2231326" y="581978"/>
                </a:lnTo>
                <a:cubicBezTo>
                  <a:pt x="2231174" y="582016"/>
                  <a:pt x="2229726" y="582169"/>
                  <a:pt x="2226983" y="582435"/>
                </a:cubicBezTo>
                <a:cubicBezTo>
                  <a:pt x="2224240" y="582701"/>
                  <a:pt x="2221115" y="582854"/>
                  <a:pt x="2217610" y="582892"/>
                </a:cubicBezTo>
                <a:cubicBezTo>
                  <a:pt x="2211262" y="583046"/>
                  <a:pt x="2205010" y="582467"/>
                  <a:pt x="2198854" y="581155"/>
                </a:cubicBezTo>
                <a:cubicBezTo>
                  <a:pt x="2192698" y="579843"/>
                  <a:pt x="2187574" y="576874"/>
                  <a:pt x="2183482" y="572247"/>
                </a:cubicBezTo>
                <a:cubicBezTo>
                  <a:pt x="2179390" y="567620"/>
                  <a:pt x="2177266" y="560411"/>
                  <a:pt x="2177110" y="550620"/>
                </a:cubicBezTo>
                <a:cubicBezTo>
                  <a:pt x="2177110" y="548473"/>
                  <a:pt x="2177262" y="546059"/>
                  <a:pt x="2177567" y="543378"/>
                </a:cubicBezTo>
                <a:cubicBezTo>
                  <a:pt x="2177871" y="540697"/>
                  <a:pt x="2178328" y="537826"/>
                  <a:pt x="2178937" y="534764"/>
                </a:cubicBezTo>
                <a:lnTo>
                  <a:pt x="2194467" y="455485"/>
                </a:lnTo>
                <a:lnTo>
                  <a:pt x="2170404" y="455485"/>
                </a:lnTo>
                <a:close/>
                <a:moveTo>
                  <a:pt x="1170273" y="426567"/>
                </a:moveTo>
                <a:lnTo>
                  <a:pt x="1245545" y="426567"/>
                </a:lnTo>
                <a:lnTo>
                  <a:pt x="1240059" y="455485"/>
                </a:lnTo>
                <a:lnTo>
                  <a:pt x="1221775" y="455485"/>
                </a:lnTo>
                <a:lnTo>
                  <a:pt x="1234879" y="534142"/>
                </a:lnTo>
                <a:cubicBezTo>
                  <a:pt x="1235412" y="538150"/>
                  <a:pt x="1235565" y="541796"/>
                  <a:pt x="1235336" y="545079"/>
                </a:cubicBezTo>
                <a:cubicBezTo>
                  <a:pt x="1235107" y="548363"/>
                  <a:pt x="1234955" y="550104"/>
                  <a:pt x="1234879" y="550300"/>
                </a:cubicBezTo>
                <a:lnTo>
                  <a:pt x="1235793" y="550300"/>
                </a:lnTo>
                <a:cubicBezTo>
                  <a:pt x="1235831" y="550104"/>
                  <a:pt x="1236517" y="548363"/>
                  <a:pt x="1237850" y="545079"/>
                </a:cubicBezTo>
                <a:cubicBezTo>
                  <a:pt x="1239183" y="541796"/>
                  <a:pt x="1240936" y="538150"/>
                  <a:pt x="1243107" y="534142"/>
                </a:cubicBezTo>
                <a:lnTo>
                  <a:pt x="1286685" y="455485"/>
                </a:lnTo>
                <a:lnTo>
                  <a:pt x="1268705" y="455485"/>
                </a:lnTo>
                <a:lnTo>
                  <a:pt x="1274496" y="426567"/>
                </a:lnTo>
                <a:lnTo>
                  <a:pt x="1348854" y="426567"/>
                </a:lnTo>
                <a:lnTo>
                  <a:pt x="1343368" y="455485"/>
                </a:lnTo>
                <a:lnTo>
                  <a:pt x="1325388" y="455485"/>
                </a:lnTo>
                <a:lnTo>
                  <a:pt x="1239755" y="602129"/>
                </a:lnTo>
                <a:cubicBezTo>
                  <a:pt x="1230282" y="618082"/>
                  <a:pt x="1219972" y="629428"/>
                  <a:pt x="1208823" y="636165"/>
                </a:cubicBezTo>
                <a:cubicBezTo>
                  <a:pt x="1197675" y="642902"/>
                  <a:pt x="1185840" y="646176"/>
                  <a:pt x="1173321" y="645985"/>
                </a:cubicBezTo>
                <a:cubicBezTo>
                  <a:pt x="1160775" y="645516"/>
                  <a:pt x="1151201" y="643638"/>
                  <a:pt x="1144598" y="640353"/>
                </a:cubicBezTo>
                <a:cubicBezTo>
                  <a:pt x="1137995" y="637068"/>
                  <a:pt x="1134669" y="635191"/>
                  <a:pt x="1134618" y="634721"/>
                </a:cubicBezTo>
                <a:lnTo>
                  <a:pt x="1151988" y="607617"/>
                </a:lnTo>
                <a:cubicBezTo>
                  <a:pt x="1152001" y="607896"/>
                  <a:pt x="1153880" y="609014"/>
                  <a:pt x="1157626" y="610970"/>
                </a:cubicBezTo>
                <a:cubicBezTo>
                  <a:pt x="1161372" y="612927"/>
                  <a:pt x="1166908" y="614045"/>
                  <a:pt x="1174235" y="614324"/>
                </a:cubicBezTo>
                <a:cubicBezTo>
                  <a:pt x="1180412" y="614280"/>
                  <a:pt x="1186189" y="612692"/>
                  <a:pt x="1191567" y="609560"/>
                </a:cubicBezTo>
                <a:cubicBezTo>
                  <a:pt x="1196945" y="606429"/>
                  <a:pt x="1201427" y="602021"/>
                  <a:pt x="1205014" y="596337"/>
                </a:cubicBezTo>
                <a:lnTo>
                  <a:pt x="1211109" y="586580"/>
                </a:lnTo>
                <a:lnTo>
                  <a:pt x="1183377" y="455485"/>
                </a:lnTo>
                <a:lnTo>
                  <a:pt x="1164788" y="455485"/>
                </a:lnTo>
                <a:close/>
                <a:moveTo>
                  <a:pt x="198723" y="426567"/>
                </a:moveTo>
                <a:lnTo>
                  <a:pt x="273995" y="426567"/>
                </a:lnTo>
                <a:lnTo>
                  <a:pt x="268509" y="455485"/>
                </a:lnTo>
                <a:lnTo>
                  <a:pt x="250225" y="455485"/>
                </a:lnTo>
                <a:lnTo>
                  <a:pt x="263329" y="534142"/>
                </a:lnTo>
                <a:cubicBezTo>
                  <a:pt x="263862" y="538150"/>
                  <a:pt x="264014" y="541796"/>
                  <a:pt x="263786" y="545079"/>
                </a:cubicBezTo>
                <a:cubicBezTo>
                  <a:pt x="263557" y="548363"/>
                  <a:pt x="263405" y="550104"/>
                  <a:pt x="263329" y="550300"/>
                </a:cubicBezTo>
                <a:lnTo>
                  <a:pt x="264243" y="550300"/>
                </a:lnTo>
                <a:cubicBezTo>
                  <a:pt x="264281" y="550104"/>
                  <a:pt x="264967" y="548363"/>
                  <a:pt x="266300" y="545079"/>
                </a:cubicBezTo>
                <a:cubicBezTo>
                  <a:pt x="267633" y="541796"/>
                  <a:pt x="269386" y="538150"/>
                  <a:pt x="271557" y="534142"/>
                </a:cubicBezTo>
                <a:lnTo>
                  <a:pt x="315135" y="455485"/>
                </a:lnTo>
                <a:lnTo>
                  <a:pt x="297155" y="455485"/>
                </a:lnTo>
                <a:lnTo>
                  <a:pt x="302946" y="426567"/>
                </a:lnTo>
                <a:lnTo>
                  <a:pt x="377304" y="426567"/>
                </a:lnTo>
                <a:lnTo>
                  <a:pt x="371818" y="455485"/>
                </a:lnTo>
                <a:lnTo>
                  <a:pt x="353838" y="455485"/>
                </a:lnTo>
                <a:lnTo>
                  <a:pt x="268205" y="602129"/>
                </a:lnTo>
                <a:cubicBezTo>
                  <a:pt x="258732" y="618082"/>
                  <a:pt x="248422" y="629428"/>
                  <a:pt x="237273" y="636165"/>
                </a:cubicBezTo>
                <a:cubicBezTo>
                  <a:pt x="226125" y="642902"/>
                  <a:pt x="214290" y="646176"/>
                  <a:pt x="201770" y="645985"/>
                </a:cubicBezTo>
                <a:cubicBezTo>
                  <a:pt x="189225" y="645516"/>
                  <a:pt x="179651" y="643638"/>
                  <a:pt x="173048" y="640353"/>
                </a:cubicBezTo>
                <a:cubicBezTo>
                  <a:pt x="166446" y="637068"/>
                  <a:pt x="163119" y="635191"/>
                  <a:pt x="163068" y="634721"/>
                </a:cubicBezTo>
                <a:lnTo>
                  <a:pt x="180438" y="607617"/>
                </a:lnTo>
                <a:cubicBezTo>
                  <a:pt x="180451" y="607896"/>
                  <a:pt x="182330" y="609014"/>
                  <a:pt x="186076" y="610970"/>
                </a:cubicBezTo>
                <a:cubicBezTo>
                  <a:pt x="189822" y="612927"/>
                  <a:pt x="195358" y="614045"/>
                  <a:pt x="202685" y="614324"/>
                </a:cubicBezTo>
                <a:cubicBezTo>
                  <a:pt x="208862" y="614280"/>
                  <a:pt x="214640" y="612692"/>
                  <a:pt x="220017" y="609560"/>
                </a:cubicBezTo>
                <a:cubicBezTo>
                  <a:pt x="225394" y="606429"/>
                  <a:pt x="229877" y="602021"/>
                  <a:pt x="233464" y="596337"/>
                </a:cubicBezTo>
                <a:lnTo>
                  <a:pt x="239559" y="586580"/>
                </a:lnTo>
                <a:lnTo>
                  <a:pt x="211827" y="455485"/>
                </a:lnTo>
                <a:lnTo>
                  <a:pt x="193238" y="455485"/>
                </a:lnTo>
                <a:close/>
                <a:moveTo>
                  <a:pt x="3219338" y="424434"/>
                </a:moveTo>
                <a:cubicBezTo>
                  <a:pt x="3221510" y="424459"/>
                  <a:pt x="3223414" y="424561"/>
                  <a:pt x="3225052" y="424738"/>
                </a:cubicBezTo>
                <a:cubicBezTo>
                  <a:pt x="3226689" y="424916"/>
                  <a:pt x="3227832" y="425017"/>
                  <a:pt x="3228479" y="425043"/>
                </a:cubicBezTo>
                <a:lnTo>
                  <a:pt x="3220862" y="463105"/>
                </a:lnTo>
                <a:cubicBezTo>
                  <a:pt x="3220386" y="463080"/>
                  <a:pt x="3219358" y="462978"/>
                  <a:pt x="3217777" y="462800"/>
                </a:cubicBezTo>
                <a:cubicBezTo>
                  <a:pt x="3216196" y="462623"/>
                  <a:pt x="3214177" y="462521"/>
                  <a:pt x="3211721" y="462496"/>
                </a:cubicBezTo>
                <a:cubicBezTo>
                  <a:pt x="3203845" y="462571"/>
                  <a:pt x="3195931" y="465197"/>
                  <a:pt x="3187976" y="470375"/>
                </a:cubicBezTo>
                <a:cubicBezTo>
                  <a:pt x="3180022" y="475553"/>
                  <a:pt x="3172965" y="482831"/>
                  <a:pt x="3166804" y="492208"/>
                </a:cubicBezTo>
                <a:cubicBezTo>
                  <a:pt x="3160645" y="501585"/>
                  <a:pt x="3156318" y="512611"/>
                  <a:pt x="3153826" y="525284"/>
                </a:cubicBezTo>
                <a:lnTo>
                  <a:pt x="3143162" y="581977"/>
                </a:lnTo>
                <a:lnTo>
                  <a:pt x="3104464" y="581977"/>
                </a:lnTo>
                <a:lnTo>
                  <a:pt x="3127622" y="462191"/>
                </a:lnTo>
                <a:cubicBezTo>
                  <a:pt x="3127984" y="460445"/>
                  <a:pt x="3127793" y="458908"/>
                  <a:pt x="3127050" y="457581"/>
                </a:cubicBezTo>
                <a:cubicBezTo>
                  <a:pt x="3126308" y="456254"/>
                  <a:pt x="3124670" y="455555"/>
                  <a:pt x="3122137" y="455485"/>
                </a:cubicBezTo>
                <a:lnTo>
                  <a:pt x="3104768" y="455485"/>
                </a:lnTo>
                <a:lnTo>
                  <a:pt x="3110558" y="426567"/>
                </a:lnTo>
                <a:lnTo>
                  <a:pt x="3151084" y="426567"/>
                </a:lnTo>
                <a:cubicBezTo>
                  <a:pt x="3157153" y="426548"/>
                  <a:pt x="3161622" y="427652"/>
                  <a:pt x="3164491" y="429877"/>
                </a:cubicBezTo>
                <a:cubicBezTo>
                  <a:pt x="3167360" y="432103"/>
                  <a:pt x="3168782" y="435566"/>
                  <a:pt x="3168757" y="440265"/>
                </a:cubicBezTo>
                <a:cubicBezTo>
                  <a:pt x="3168694" y="442726"/>
                  <a:pt x="3168135" y="446481"/>
                  <a:pt x="3167081" y="451531"/>
                </a:cubicBezTo>
                <a:cubicBezTo>
                  <a:pt x="3166028" y="456581"/>
                  <a:pt x="3164860" y="460947"/>
                  <a:pt x="3163577" y="464629"/>
                </a:cubicBezTo>
                <a:lnTo>
                  <a:pt x="3164186" y="464629"/>
                </a:lnTo>
                <a:cubicBezTo>
                  <a:pt x="3169532" y="453628"/>
                  <a:pt x="3177048" y="444264"/>
                  <a:pt x="3186735" y="436538"/>
                </a:cubicBezTo>
                <a:cubicBezTo>
                  <a:pt x="3196422" y="428811"/>
                  <a:pt x="3207290" y="424776"/>
                  <a:pt x="3219338" y="424434"/>
                </a:cubicBezTo>
                <a:close/>
                <a:moveTo>
                  <a:pt x="866664" y="424434"/>
                </a:moveTo>
                <a:cubicBezTo>
                  <a:pt x="868835" y="424459"/>
                  <a:pt x="870739" y="424561"/>
                  <a:pt x="872377" y="424738"/>
                </a:cubicBezTo>
                <a:cubicBezTo>
                  <a:pt x="874015" y="424916"/>
                  <a:pt x="875157" y="425017"/>
                  <a:pt x="875805" y="425043"/>
                </a:cubicBezTo>
                <a:lnTo>
                  <a:pt x="868187" y="463105"/>
                </a:lnTo>
                <a:cubicBezTo>
                  <a:pt x="867711" y="463080"/>
                  <a:pt x="866683" y="462978"/>
                  <a:pt x="865102" y="462800"/>
                </a:cubicBezTo>
                <a:cubicBezTo>
                  <a:pt x="863521" y="462623"/>
                  <a:pt x="861503" y="462521"/>
                  <a:pt x="859046" y="462496"/>
                </a:cubicBezTo>
                <a:cubicBezTo>
                  <a:pt x="851171" y="462571"/>
                  <a:pt x="843256" y="465197"/>
                  <a:pt x="835301" y="470375"/>
                </a:cubicBezTo>
                <a:cubicBezTo>
                  <a:pt x="827347" y="475553"/>
                  <a:pt x="820290" y="482831"/>
                  <a:pt x="814130" y="492208"/>
                </a:cubicBezTo>
                <a:cubicBezTo>
                  <a:pt x="807970" y="501585"/>
                  <a:pt x="803644" y="512611"/>
                  <a:pt x="801152" y="525284"/>
                </a:cubicBezTo>
                <a:lnTo>
                  <a:pt x="790487" y="581977"/>
                </a:lnTo>
                <a:lnTo>
                  <a:pt x="751789" y="581977"/>
                </a:lnTo>
                <a:lnTo>
                  <a:pt x="774947" y="462191"/>
                </a:lnTo>
                <a:cubicBezTo>
                  <a:pt x="775309" y="460445"/>
                  <a:pt x="775118" y="458908"/>
                  <a:pt x="774376" y="457581"/>
                </a:cubicBezTo>
                <a:cubicBezTo>
                  <a:pt x="773633" y="456254"/>
                  <a:pt x="771995" y="455555"/>
                  <a:pt x="769462" y="455485"/>
                </a:cubicBezTo>
                <a:lnTo>
                  <a:pt x="752094" y="455485"/>
                </a:lnTo>
                <a:lnTo>
                  <a:pt x="757883" y="426567"/>
                </a:lnTo>
                <a:lnTo>
                  <a:pt x="798409" y="426567"/>
                </a:lnTo>
                <a:cubicBezTo>
                  <a:pt x="804478" y="426548"/>
                  <a:pt x="808947" y="427652"/>
                  <a:pt x="811816" y="429877"/>
                </a:cubicBezTo>
                <a:cubicBezTo>
                  <a:pt x="814686" y="432103"/>
                  <a:pt x="816108" y="435566"/>
                  <a:pt x="816082" y="440265"/>
                </a:cubicBezTo>
                <a:cubicBezTo>
                  <a:pt x="816019" y="442726"/>
                  <a:pt x="815460" y="446481"/>
                  <a:pt x="814406" y="451531"/>
                </a:cubicBezTo>
                <a:cubicBezTo>
                  <a:pt x="813353" y="456581"/>
                  <a:pt x="812185" y="460947"/>
                  <a:pt x="810902" y="464629"/>
                </a:cubicBezTo>
                <a:lnTo>
                  <a:pt x="811512" y="464629"/>
                </a:lnTo>
                <a:cubicBezTo>
                  <a:pt x="816857" y="453628"/>
                  <a:pt x="824373" y="444264"/>
                  <a:pt x="834060" y="436538"/>
                </a:cubicBezTo>
                <a:cubicBezTo>
                  <a:pt x="843747" y="428811"/>
                  <a:pt x="854615" y="424776"/>
                  <a:pt x="866664" y="424434"/>
                </a:cubicBezTo>
                <a:close/>
                <a:moveTo>
                  <a:pt x="4281410" y="422910"/>
                </a:moveTo>
                <a:cubicBezTo>
                  <a:pt x="4289808" y="422838"/>
                  <a:pt x="4298786" y="423996"/>
                  <a:pt x="4308346" y="426383"/>
                </a:cubicBezTo>
                <a:cubicBezTo>
                  <a:pt x="4317906" y="428770"/>
                  <a:pt x="4325823" y="432815"/>
                  <a:pt x="4332098" y="438518"/>
                </a:cubicBezTo>
                <a:cubicBezTo>
                  <a:pt x="4338373" y="444221"/>
                  <a:pt x="4340781" y="452011"/>
                  <a:pt x="4339323" y="461888"/>
                </a:cubicBezTo>
                <a:lnTo>
                  <a:pt x="4335360" y="481403"/>
                </a:lnTo>
                <a:lnTo>
                  <a:pt x="4302138" y="481403"/>
                </a:lnTo>
                <a:lnTo>
                  <a:pt x="4303966" y="471645"/>
                </a:lnTo>
                <a:cubicBezTo>
                  <a:pt x="4304563" y="466449"/>
                  <a:pt x="4302226" y="462511"/>
                  <a:pt x="4296956" y="459830"/>
                </a:cubicBezTo>
                <a:cubicBezTo>
                  <a:pt x="4291685" y="457149"/>
                  <a:pt x="4285386" y="455803"/>
                  <a:pt x="4278058" y="455790"/>
                </a:cubicBezTo>
                <a:cubicBezTo>
                  <a:pt x="4267471" y="455956"/>
                  <a:pt x="4257894" y="458775"/>
                  <a:pt x="4249328" y="464249"/>
                </a:cubicBezTo>
                <a:cubicBezTo>
                  <a:pt x="4240762" y="469722"/>
                  <a:pt x="4233939" y="476856"/>
                  <a:pt x="4228862" y="485649"/>
                </a:cubicBezTo>
                <a:cubicBezTo>
                  <a:pt x="4223783" y="494443"/>
                  <a:pt x="4221183" y="503903"/>
                  <a:pt x="4221060" y="514029"/>
                </a:cubicBezTo>
                <a:cubicBezTo>
                  <a:pt x="4221067" y="525394"/>
                  <a:pt x="4224560" y="534681"/>
                  <a:pt x="4231538" y="541892"/>
                </a:cubicBezTo>
                <a:cubicBezTo>
                  <a:pt x="4238516" y="549102"/>
                  <a:pt x="4248944" y="552824"/>
                  <a:pt x="4262818" y="553059"/>
                </a:cubicBezTo>
                <a:cubicBezTo>
                  <a:pt x="4272762" y="552818"/>
                  <a:pt x="4281593" y="551132"/>
                  <a:pt x="4289313" y="548000"/>
                </a:cubicBezTo>
                <a:cubicBezTo>
                  <a:pt x="4297033" y="544868"/>
                  <a:pt x="4303110" y="541736"/>
                  <a:pt x="4307544" y="538604"/>
                </a:cubicBezTo>
                <a:cubicBezTo>
                  <a:pt x="4311979" y="535472"/>
                  <a:pt x="4314240" y="533785"/>
                  <a:pt x="4314329" y="533544"/>
                </a:cubicBezTo>
                <a:lnTo>
                  <a:pt x="4324692" y="562802"/>
                </a:lnTo>
                <a:cubicBezTo>
                  <a:pt x="4324658" y="563084"/>
                  <a:pt x="4322085" y="565057"/>
                  <a:pt x="4316970" y="568721"/>
                </a:cubicBezTo>
                <a:cubicBezTo>
                  <a:pt x="4311857" y="572386"/>
                  <a:pt x="4304406" y="576050"/>
                  <a:pt x="4294618" y="579715"/>
                </a:cubicBezTo>
                <a:cubicBezTo>
                  <a:pt x="4284832" y="583380"/>
                  <a:pt x="4272910" y="585353"/>
                  <a:pt x="4258856" y="585635"/>
                </a:cubicBezTo>
                <a:cubicBezTo>
                  <a:pt x="4234313" y="585243"/>
                  <a:pt x="4215372" y="578720"/>
                  <a:pt x="4202034" y="566067"/>
                </a:cubicBezTo>
                <a:cubicBezTo>
                  <a:pt x="4188695" y="553414"/>
                  <a:pt x="4181944" y="536983"/>
                  <a:pt x="4181780" y="516774"/>
                </a:cubicBezTo>
                <a:cubicBezTo>
                  <a:pt x="4181937" y="500544"/>
                  <a:pt x="4186258" y="485340"/>
                  <a:pt x="4194740" y="471162"/>
                </a:cubicBezTo>
                <a:cubicBezTo>
                  <a:pt x="4203224" y="456984"/>
                  <a:pt x="4214924" y="445465"/>
                  <a:pt x="4229842" y="436606"/>
                </a:cubicBezTo>
                <a:cubicBezTo>
                  <a:pt x="4244760" y="427747"/>
                  <a:pt x="4261949" y="423182"/>
                  <a:pt x="4281410" y="422910"/>
                </a:cubicBezTo>
                <a:close/>
                <a:moveTo>
                  <a:pt x="4103903" y="422910"/>
                </a:moveTo>
                <a:cubicBezTo>
                  <a:pt x="4117176" y="422928"/>
                  <a:pt x="4127708" y="426468"/>
                  <a:pt x="4135499" y="433529"/>
                </a:cubicBezTo>
                <a:cubicBezTo>
                  <a:pt x="4143290" y="440590"/>
                  <a:pt x="4147274" y="451058"/>
                  <a:pt x="4147452" y="464934"/>
                </a:cubicBezTo>
                <a:cubicBezTo>
                  <a:pt x="4147297" y="471688"/>
                  <a:pt x="4146218" y="480193"/>
                  <a:pt x="4144214" y="490448"/>
                </a:cubicBezTo>
                <a:cubicBezTo>
                  <a:pt x="4142210" y="500703"/>
                  <a:pt x="4140206" y="510588"/>
                  <a:pt x="4138200" y="520101"/>
                </a:cubicBezTo>
                <a:cubicBezTo>
                  <a:pt x="4136194" y="529615"/>
                  <a:pt x="4135112" y="536637"/>
                  <a:pt x="4134954" y="541167"/>
                </a:cubicBezTo>
                <a:cubicBezTo>
                  <a:pt x="4135006" y="545957"/>
                  <a:pt x="4136199" y="549260"/>
                  <a:pt x="4138536" y="551077"/>
                </a:cubicBezTo>
                <a:cubicBezTo>
                  <a:pt x="4140873" y="552894"/>
                  <a:pt x="4144048" y="553758"/>
                  <a:pt x="4148061" y="553669"/>
                </a:cubicBezTo>
                <a:cubicBezTo>
                  <a:pt x="4149941" y="553643"/>
                  <a:pt x="4151516" y="553542"/>
                  <a:pt x="4152786" y="553364"/>
                </a:cubicBezTo>
                <a:cubicBezTo>
                  <a:pt x="4154056" y="553186"/>
                  <a:pt x="4154716" y="553084"/>
                  <a:pt x="4154766" y="553059"/>
                </a:cubicBezTo>
                <a:lnTo>
                  <a:pt x="4149280" y="581978"/>
                </a:lnTo>
                <a:cubicBezTo>
                  <a:pt x="4149242" y="582016"/>
                  <a:pt x="4147870" y="582169"/>
                  <a:pt x="4145166" y="582435"/>
                </a:cubicBezTo>
                <a:cubicBezTo>
                  <a:pt x="4142460" y="582701"/>
                  <a:pt x="4138651" y="582854"/>
                  <a:pt x="4133736" y="582892"/>
                </a:cubicBezTo>
                <a:cubicBezTo>
                  <a:pt x="4128182" y="583038"/>
                  <a:pt x="4122476" y="582441"/>
                  <a:pt x="4116616" y="581099"/>
                </a:cubicBezTo>
                <a:cubicBezTo>
                  <a:pt x="4110758" y="579757"/>
                  <a:pt x="4105796" y="576791"/>
                  <a:pt x="4101730" y="572202"/>
                </a:cubicBezTo>
                <a:cubicBezTo>
                  <a:pt x="4097664" y="567613"/>
                  <a:pt x="4095544" y="560520"/>
                  <a:pt x="4095368" y="550925"/>
                </a:cubicBezTo>
                <a:cubicBezTo>
                  <a:pt x="4095515" y="545176"/>
                  <a:pt x="4096542" y="537395"/>
                  <a:pt x="4098448" y="527581"/>
                </a:cubicBezTo>
                <a:cubicBezTo>
                  <a:pt x="4100354" y="517767"/>
                  <a:pt x="4102261" y="508088"/>
                  <a:pt x="4104169" y="498544"/>
                </a:cubicBezTo>
                <a:cubicBezTo>
                  <a:pt x="4106076" y="489000"/>
                  <a:pt x="4107106" y="481759"/>
                  <a:pt x="4107256" y="476821"/>
                </a:cubicBezTo>
                <a:cubicBezTo>
                  <a:pt x="4107307" y="470979"/>
                  <a:pt x="4105757" y="466433"/>
                  <a:pt x="4102608" y="463181"/>
                </a:cubicBezTo>
                <a:cubicBezTo>
                  <a:pt x="4099458" y="459930"/>
                  <a:pt x="4094404" y="458279"/>
                  <a:pt x="4087444" y="458228"/>
                </a:cubicBezTo>
                <a:cubicBezTo>
                  <a:pt x="4073779" y="458692"/>
                  <a:pt x="4062018" y="464242"/>
                  <a:pt x="4052164" y="474878"/>
                </a:cubicBezTo>
                <a:cubicBezTo>
                  <a:pt x="4042308" y="485514"/>
                  <a:pt x="4035882" y="498456"/>
                  <a:pt x="4032884" y="513702"/>
                </a:cubicBezTo>
                <a:lnTo>
                  <a:pt x="4019474" y="581977"/>
                </a:lnTo>
                <a:lnTo>
                  <a:pt x="3980764" y="581977"/>
                </a:lnTo>
                <a:lnTo>
                  <a:pt x="4004234" y="462191"/>
                </a:lnTo>
                <a:cubicBezTo>
                  <a:pt x="4004557" y="460178"/>
                  <a:pt x="4004290" y="458565"/>
                  <a:pt x="4003434" y="457352"/>
                </a:cubicBezTo>
                <a:cubicBezTo>
                  <a:pt x="4002576" y="456139"/>
                  <a:pt x="4001014" y="455517"/>
                  <a:pt x="3998747" y="455485"/>
                </a:cubicBezTo>
                <a:lnTo>
                  <a:pt x="3981374" y="455485"/>
                </a:lnTo>
                <a:lnTo>
                  <a:pt x="3986860" y="426567"/>
                </a:lnTo>
                <a:lnTo>
                  <a:pt x="4027703" y="426567"/>
                </a:lnTo>
                <a:cubicBezTo>
                  <a:pt x="4033761" y="426586"/>
                  <a:pt x="4038180" y="427766"/>
                  <a:pt x="4040962" y="430106"/>
                </a:cubicBezTo>
                <a:cubicBezTo>
                  <a:pt x="4043743" y="432446"/>
                  <a:pt x="4045115" y="435832"/>
                  <a:pt x="4045076" y="440265"/>
                </a:cubicBezTo>
                <a:cubicBezTo>
                  <a:pt x="4045058" y="442149"/>
                  <a:pt x="4044714" y="444850"/>
                  <a:pt x="4044048" y="448370"/>
                </a:cubicBezTo>
                <a:cubicBezTo>
                  <a:pt x="4043382" y="451890"/>
                  <a:pt x="4042505" y="454973"/>
                  <a:pt x="4041419" y="457619"/>
                </a:cubicBezTo>
                <a:lnTo>
                  <a:pt x="4042029" y="457619"/>
                </a:lnTo>
                <a:cubicBezTo>
                  <a:pt x="4042956" y="455370"/>
                  <a:pt x="4045910" y="451513"/>
                  <a:pt x="4050890" y="446049"/>
                </a:cubicBezTo>
                <a:cubicBezTo>
                  <a:pt x="4055871" y="440586"/>
                  <a:pt x="4062798" y="435444"/>
                  <a:pt x="4071673" y="430623"/>
                </a:cubicBezTo>
                <a:cubicBezTo>
                  <a:pt x="4080548" y="425802"/>
                  <a:pt x="4091292" y="423231"/>
                  <a:pt x="4103903" y="422910"/>
                </a:cubicBezTo>
                <a:close/>
                <a:moveTo>
                  <a:pt x="3885200" y="422910"/>
                </a:moveTo>
                <a:cubicBezTo>
                  <a:pt x="3894524" y="422840"/>
                  <a:pt x="3903406" y="424265"/>
                  <a:pt x="3911845" y="427184"/>
                </a:cubicBezTo>
                <a:cubicBezTo>
                  <a:pt x="3920284" y="430104"/>
                  <a:pt x="3927200" y="434936"/>
                  <a:pt x="3932592" y="441682"/>
                </a:cubicBezTo>
                <a:cubicBezTo>
                  <a:pt x="3937984" y="448428"/>
                  <a:pt x="3940769" y="457505"/>
                  <a:pt x="3940950" y="468914"/>
                </a:cubicBezTo>
                <a:cubicBezTo>
                  <a:pt x="3940792" y="475225"/>
                  <a:pt x="3939686" y="483141"/>
                  <a:pt x="3937634" y="492663"/>
                </a:cubicBezTo>
                <a:cubicBezTo>
                  <a:pt x="3935581" y="502185"/>
                  <a:pt x="3933528" y="511452"/>
                  <a:pt x="3931476" y="520465"/>
                </a:cubicBezTo>
                <a:cubicBezTo>
                  <a:pt x="3929424" y="529479"/>
                  <a:pt x="3928318" y="536377"/>
                  <a:pt x="3928160" y="541161"/>
                </a:cubicBezTo>
                <a:cubicBezTo>
                  <a:pt x="3928212" y="545820"/>
                  <a:pt x="3929404" y="549087"/>
                  <a:pt x="3931738" y="550961"/>
                </a:cubicBezTo>
                <a:cubicBezTo>
                  <a:pt x="3934073" y="552836"/>
                  <a:pt x="3937245" y="553739"/>
                  <a:pt x="3941254" y="553669"/>
                </a:cubicBezTo>
                <a:cubicBezTo>
                  <a:pt x="3943134" y="553643"/>
                  <a:pt x="3944708" y="553542"/>
                  <a:pt x="3945978" y="553364"/>
                </a:cubicBezTo>
                <a:cubicBezTo>
                  <a:pt x="3947249" y="553186"/>
                  <a:pt x="3947909" y="553084"/>
                  <a:pt x="3947960" y="553059"/>
                </a:cubicBezTo>
                <a:lnTo>
                  <a:pt x="3942474" y="581978"/>
                </a:lnTo>
                <a:cubicBezTo>
                  <a:pt x="3942505" y="582016"/>
                  <a:pt x="3941224" y="582169"/>
                  <a:pt x="3938628" y="582435"/>
                </a:cubicBezTo>
                <a:cubicBezTo>
                  <a:pt x="3936033" y="582701"/>
                  <a:pt x="3931935" y="582854"/>
                  <a:pt x="3926334" y="582892"/>
                </a:cubicBezTo>
                <a:cubicBezTo>
                  <a:pt x="3917515" y="583151"/>
                  <a:pt x="3909646" y="581490"/>
                  <a:pt x="3902727" y="577907"/>
                </a:cubicBezTo>
                <a:cubicBezTo>
                  <a:pt x="3895808" y="574325"/>
                  <a:pt x="3891592" y="567261"/>
                  <a:pt x="3890080" y="556717"/>
                </a:cubicBezTo>
                <a:lnTo>
                  <a:pt x="3889470" y="556717"/>
                </a:lnTo>
                <a:cubicBezTo>
                  <a:pt x="3889536" y="557074"/>
                  <a:pt x="3887506" y="559573"/>
                  <a:pt x="3883382" y="564214"/>
                </a:cubicBezTo>
                <a:cubicBezTo>
                  <a:pt x="3879257" y="568855"/>
                  <a:pt x="3873252" y="573496"/>
                  <a:pt x="3865366" y="578137"/>
                </a:cubicBezTo>
                <a:cubicBezTo>
                  <a:pt x="3857481" y="582779"/>
                  <a:pt x="3847928" y="585278"/>
                  <a:pt x="3836711" y="585635"/>
                </a:cubicBezTo>
                <a:cubicBezTo>
                  <a:pt x="3824463" y="585629"/>
                  <a:pt x="3814082" y="582292"/>
                  <a:pt x="3805568" y="575625"/>
                </a:cubicBezTo>
                <a:cubicBezTo>
                  <a:pt x="3797054" y="568957"/>
                  <a:pt x="3792612" y="558994"/>
                  <a:pt x="3792245" y="545735"/>
                </a:cubicBezTo>
                <a:cubicBezTo>
                  <a:pt x="3792460" y="533979"/>
                  <a:pt x="3795896" y="524223"/>
                  <a:pt x="3802552" y="516466"/>
                </a:cubicBezTo>
                <a:cubicBezTo>
                  <a:pt x="3809208" y="508709"/>
                  <a:pt x="3817796" y="502603"/>
                  <a:pt x="3828316" y="498148"/>
                </a:cubicBezTo>
                <a:cubicBezTo>
                  <a:pt x="3838835" y="493693"/>
                  <a:pt x="3849996" y="490541"/>
                  <a:pt x="3861799" y="488691"/>
                </a:cubicBezTo>
                <a:cubicBezTo>
                  <a:pt x="3873602" y="486841"/>
                  <a:pt x="3884756" y="485945"/>
                  <a:pt x="3895264" y="486003"/>
                </a:cubicBezTo>
                <a:lnTo>
                  <a:pt x="3900754" y="486003"/>
                </a:lnTo>
                <a:cubicBezTo>
                  <a:pt x="3900830" y="485736"/>
                  <a:pt x="3901134" y="484134"/>
                  <a:pt x="3901668" y="481197"/>
                </a:cubicBezTo>
                <a:cubicBezTo>
                  <a:pt x="3902202" y="478260"/>
                  <a:pt x="3902506" y="475590"/>
                  <a:pt x="3902582" y="473186"/>
                </a:cubicBezTo>
                <a:cubicBezTo>
                  <a:pt x="3902564" y="467045"/>
                  <a:pt x="3900467" y="462315"/>
                  <a:pt x="3896293" y="458996"/>
                </a:cubicBezTo>
                <a:cubicBezTo>
                  <a:pt x="3892119" y="455678"/>
                  <a:pt x="3885982" y="453999"/>
                  <a:pt x="3877881" y="453961"/>
                </a:cubicBezTo>
                <a:cubicBezTo>
                  <a:pt x="3870108" y="454138"/>
                  <a:pt x="3862714" y="455378"/>
                  <a:pt x="3855698" y="457680"/>
                </a:cubicBezTo>
                <a:cubicBezTo>
                  <a:pt x="3848682" y="459982"/>
                  <a:pt x="3842936" y="462283"/>
                  <a:pt x="3838462" y="464585"/>
                </a:cubicBezTo>
                <a:cubicBezTo>
                  <a:pt x="3833987" y="466887"/>
                  <a:pt x="3831676" y="468127"/>
                  <a:pt x="3831527" y="468304"/>
                </a:cubicBezTo>
                <a:lnTo>
                  <a:pt x="3822695" y="439653"/>
                </a:lnTo>
                <a:cubicBezTo>
                  <a:pt x="3822846" y="439446"/>
                  <a:pt x="3825762" y="437999"/>
                  <a:pt x="3831445" y="435312"/>
                </a:cubicBezTo>
                <a:cubicBezTo>
                  <a:pt x="3837128" y="432625"/>
                  <a:pt x="3844675" y="429938"/>
                  <a:pt x="3854086" y="427250"/>
                </a:cubicBezTo>
                <a:cubicBezTo>
                  <a:pt x="3863496" y="424563"/>
                  <a:pt x="3873868" y="423116"/>
                  <a:pt x="3885200" y="422910"/>
                </a:cubicBezTo>
                <a:close/>
                <a:moveTo>
                  <a:pt x="3722903" y="422910"/>
                </a:moveTo>
                <a:cubicBezTo>
                  <a:pt x="3736176" y="422928"/>
                  <a:pt x="3746708" y="426468"/>
                  <a:pt x="3754499" y="433529"/>
                </a:cubicBezTo>
                <a:cubicBezTo>
                  <a:pt x="3762290" y="440590"/>
                  <a:pt x="3766274" y="451058"/>
                  <a:pt x="3766452" y="464934"/>
                </a:cubicBezTo>
                <a:cubicBezTo>
                  <a:pt x="3766297" y="471688"/>
                  <a:pt x="3765218" y="480193"/>
                  <a:pt x="3763214" y="490448"/>
                </a:cubicBezTo>
                <a:cubicBezTo>
                  <a:pt x="3761210" y="500703"/>
                  <a:pt x="3759206" y="510588"/>
                  <a:pt x="3757200" y="520101"/>
                </a:cubicBezTo>
                <a:cubicBezTo>
                  <a:pt x="3755194" y="529615"/>
                  <a:pt x="3754112" y="536637"/>
                  <a:pt x="3753954" y="541167"/>
                </a:cubicBezTo>
                <a:cubicBezTo>
                  <a:pt x="3754006" y="545957"/>
                  <a:pt x="3755199" y="549260"/>
                  <a:pt x="3757536" y="551077"/>
                </a:cubicBezTo>
                <a:cubicBezTo>
                  <a:pt x="3759873" y="552894"/>
                  <a:pt x="3763048" y="553758"/>
                  <a:pt x="3767061" y="553669"/>
                </a:cubicBezTo>
                <a:cubicBezTo>
                  <a:pt x="3768941" y="553643"/>
                  <a:pt x="3770516" y="553542"/>
                  <a:pt x="3771786" y="553364"/>
                </a:cubicBezTo>
                <a:cubicBezTo>
                  <a:pt x="3773056" y="553186"/>
                  <a:pt x="3773716" y="553084"/>
                  <a:pt x="3773766" y="553059"/>
                </a:cubicBezTo>
                <a:lnTo>
                  <a:pt x="3768280" y="581978"/>
                </a:lnTo>
                <a:cubicBezTo>
                  <a:pt x="3768242" y="582016"/>
                  <a:pt x="3766870" y="582169"/>
                  <a:pt x="3764166" y="582435"/>
                </a:cubicBezTo>
                <a:cubicBezTo>
                  <a:pt x="3761460" y="582701"/>
                  <a:pt x="3757651" y="582854"/>
                  <a:pt x="3752736" y="582892"/>
                </a:cubicBezTo>
                <a:cubicBezTo>
                  <a:pt x="3747182" y="583038"/>
                  <a:pt x="3741476" y="582441"/>
                  <a:pt x="3735616" y="581099"/>
                </a:cubicBezTo>
                <a:cubicBezTo>
                  <a:pt x="3729758" y="579757"/>
                  <a:pt x="3724796" y="576791"/>
                  <a:pt x="3720730" y="572202"/>
                </a:cubicBezTo>
                <a:cubicBezTo>
                  <a:pt x="3716664" y="567613"/>
                  <a:pt x="3714544" y="560520"/>
                  <a:pt x="3714368" y="550925"/>
                </a:cubicBezTo>
                <a:cubicBezTo>
                  <a:pt x="3714515" y="545176"/>
                  <a:pt x="3715542" y="537395"/>
                  <a:pt x="3717448" y="527581"/>
                </a:cubicBezTo>
                <a:cubicBezTo>
                  <a:pt x="3719354" y="517767"/>
                  <a:pt x="3721261" y="508088"/>
                  <a:pt x="3723169" y="498544"/>
                </a:cubicBezTo>
                <a:cubicBezTo>
                  <a:pt x="3725076" y="489000"/>
                  <a:pt x="3726106" y="481759"/>
                  <a:pt x="3726256" y="476821"/>
                </a:cubicBezTo>
                <a:cubicBezTo>
                  <a:pt x="3726307" y="470979"/>
                  <a:pt x="3724757" y="466433"/>
                  <a:pt x="3721608" y="463181"/>
                </a:cubicBezTo>
                <a:cubicBezTo>
                  <a:pt x="3718458" y="459930"/>
                  <a:pt x="3713404" y="458279"/>
                  <a:pt x="3706444" y="458228"/>
                </a:cubicBezTo>
                <a:cubicBezTo>
                  <a:pt x="3692779" y="458692"/>
                  <a:pt x="3681018" y="464242"/>
                  <a:pt x="3671164" y="474878"/>
                </a:cubicBezTo>
                <a:cubicBezTo>
                  <a:pt x="3661308" y="485514"/>
                  <a:pt x="3654882" y="498456"/>
                  <a:pt x="3651884" y="513702"/>
                </a:cubicBezTo>
                <a:lnTo>
                  <a:pt x="3638474" y="581977"/>
                </a:lnTo>
                <a:lnTo>
                  <a:pt x="3599764" y="581977"/>
                </a:lnTo>
                <a:lnTo>
                  <a:pt x="3623234" y="462191"/>
                </a:lnTo>
                <a:cubicBezTo>
                  <a:pt x="3623557" y="460178"/>
                  <a:pt x="3623290" y="458565"/>
                  <a:pt x="3622434" y="457352"/>
                </a:cubicBezTo>
                <a:cubicBezTo>
                  <a:pt x="3621576" y="456139"/>
                  <a:pt x="3620014" y="455517"/>
                  <a:pt x="3617747" y="455485"/>
                </a:cubicBezTo>
                <a:lnTo>
                  <a:pt x="3600374" y="455485"/>
                </a:lnTo>
                <a:lnTo>
                  <a:pt x="3605860" y="426567"/>
                </a:lnTo>
                <a:lnTo>
                  <a:pt x="3646703" y="426567"/>
                </a:lnTo>
                <a:cubicBezTo>
                  <a:pt x="3652761" y="426586"/>
                  <a:pt x="3657180" y="427766"/>
                  <a:pt x="3659962" y="430106"/>
                </a:cubicBezTo>
                <a:cubicBezTo>
                  <a:pt x="3662743" y="432446"/>
                  <a:pt x="3664115" y="435832"/>
                  <a:pt x="3664076" y="440265"/>
                </a:cubicBezTo>
                <a:cubicBezTo>
                  <a:pt x="3664058" y="442149"/>
                  <a:pt x="3663714" y="444850"/>
                  <a:pt x="3663048" y="448370"/>
                </a:cubicBezTo>
                <a:cubicBezTo>
                  <a:pt x="3662382" y="451890"/>
                  <a:pt x="3661505" y="454973"/>
                  <a:pt x="3660419" y="457619"/>
                </a:cubicBezTo>
                <a:lnTo>
                  <a:pt x="3661029" y="457619"/>
                </a:lnTo>
                <a:cubicBezTo>
                  <a:pt x="3661956" y="455370"/>
                  <a:pt x="3664910" y="451513"/>
                  <a:pt x="3669890" y="446049"/>
                </a:cubicBezTo>
                <a:cubicBezTo>
                  <a:pt x="3674871" y="440586"/>
                  <a:pt x="3681798" y="435444"/>
                  <a:pt x="3690673" y="430623"/>
                </a:cubicBezTo>
                <a:cubicBezTo>
                  <a:pt x="3699548" y="425802"/>
                  <a:pt x="3710292" y="423231"/>
                  <a:pt x="3722903" y="422910"/>
                </a:cubicBezTo>
                <a:close/>
                <a:moveTo>
                  <a:pt x="3484512" y="422910"/>
                </a:moveTo>
                <a:cubicBezTo>
                  <a:pt x="3499777" y="423404"/>
                  <a:pt x="3511080" y="426373"/>
                  <a:pt x="3518420" y="431815"/>
                </a:cubicBezTo>
                <a:cubicBezTo>
                  <a:pt x="3525761" y="437257"/>
                  <a:pt x="3529901" y="442204"/>
                  <a:pt x="3530841" y="446657"/>
                </a:cubicBezTo>
                <a:lnTo>
                  <a:pt x="3531451" y="446657"/>
                </a:lnTo>
                <a:cubicBezTo>
                  <a:pt x="3531419" y="446656"/>
                  <a:pt x="3531406" y="446200"/>
                  <a:pt x="3531412" y="445287"/>
                </a:cubicBezTo>
                <a:cubicBezTo>
                  <a:pt x="3531419" y="444374"/>
                  <a:pt x="3531635" y="443004"/>
                  <a:pt x="3532060" y="441178"/>
                </a:cubicBezTo>
                <a:cubicBezTo>
                  <a:pt x="3532651" y="437240"/>
                  <a:pt x="3534594" y="433854"/>
                  <a:pt x="3537890" y="431019"/>
                </a:cubicBezTo>
                <a:cubicBezTo>
                  <a:pt x="3541185" y="428184"/>
                  <a:pt x="3545948" y="426700"/>
                  <a:pt x="3552177" y="426567"/>
                </a:cubicBezTo>
                <a:lnTo>
                  <a:pt x="3591192" y="426567"/>
                </a:lnTo>
                <a:lnTo>
                  <a:pt x="3585400" y="455485"/>
                </a:lnTo>
                <a:lnTo>
                  <a:pt x="3570770" y="455485"/>
                </a:lnTo>
                <a:cubicBezTo>
                  <a:pt x="3568611" y="455492"/>
                  <a:pt x="3566833" y="456013"/>
                  <a:pt x="3565436" y="457048"/>
                </a:cubicBezTo>
                <a:cubicBezTo>
                  <a:pt x="3564039" y="458084"/>
                  <a:pt x="3563175" y="459596"/>
                  <a:pt x="3562845" y="461584"/>
                </a:cubicBezTo>
                <a:lnTo>
                  <a:pt x="3540900" y="574058"/>
                </a:lnTo>
                <a:cubicBezTo>
                  <a:pt x="3537140" y="591744"/>
                  <a:pt x="3530672" y="605864"/>
                  <a:pt x="3521494" y="616420"/>
                </a:cubicBezTo>
                <a:cubicBezTo>
                  <a:pt x="3512316" y="626976"/>
                  <a:pt x="3501648" y="634567"/>
                  <a:pt x="3489490" y="639194"/>
                </a:cubicBezTo>
                <a:cubicBezTo>
                  <a:pt x="3477332" y="643822"/>
                  <a:pt x="3464903" y="646085"/>
                  <a:pt x="3452202" y="645985"/>
                </a:cubicBezTo>
                <a:cubicBezTo>
                  <a:pt x="3435120" y="645548"/>
                  <a:pt x="3421616" y="643455"/>
                  <a:pt x="3411692" y="639706"/>
                </a:cubicBezTo>
                <a:cubicBezTo>
                  <a:pt x="3401767" y="635958"/>
                  <a:pt x="3395573" y="633180"/>
                  <a:pt x="3393110" y="631372"/>
                </a:cubicBezTo>
                <a:lnTo>
                  <a:pt x="3408648" y="604255"/>
                </a:lnTo>
                <a:cubicBezTo>
                  <a:pt x="3408787" y="604674"/>
                  <a:pt x="3412544" y="606353"/>
                  <a:pt x="3419916" y="609289"/>
                </a:cubicBezTo>
                <a:cubicBezTo>
                  <a:pt x="3427288" y="612226"/>
                  <a:pt x="3437441" y="613905"/>
                  <a:pt x="3450374" y="614324"/>
                </a:cubicBezTo>
                <a:cubicBezTo>
                  <a:pt x="3463347" y="614553"/>
                  <a:pt x="3474434" y="611502"/>
                  <a:pt x="3483635" y="605172"/>
                </a:cubicBezTo>
                <a:cubicBezTo>
                  <a:pt x="3492836" y="598842"/>
                  <a:pt x="3499123" y="587862"/>
                  <a:pt x="3502494" y="572231"/>
                </a:cubicBezTo>
                <a:cubicBezTo>
                  <a:pt x="3503593" y="567202"/>
                  <a:pt x="3504520" y="563409"/>
                  <a:pt x="3505276" y="560853"/>
                </a:cubicBezTo>
                <a:cubicBezTo>
                  <a:pt x="3506032" y="558297"/>
                  <a:pt x="3506425" y="557016"/>
                  <a:pt x="3506457" y="557009"/>
                </a:cubicBezTo>
                <a:lnTo>
                  <a:pt x="3506152" y="557009"/>
                </a:lnTo>
                <a:cubicBezTo>
                  <a:pt x="3500577" y="564050"/>
                  <a:pt x="3494202" y="569453"/>
                  <a:pt x="3487026" y="573221"/>
                </a:cubicBezTo>
                <a:cubicBezTo>
                  <a:pt x="3479850" y="576988"/>
                  <a:pt x="3471494" y="578891"/>
                  <a:pt x="3461956" y="578929"/>
                </a:cubicBezTo>
                <a:cubicBezTo>
                  <a:pt x="3442408" y="578562"/>
                  <a:pt x="3427582" y="572522"/>
                  <a:pt x="3417481" y="560809"/>
                </a:cubicBezTo>
                <a:cubicBezTo>
                  <a:pt x="3407380" y="549095"/>
                  <a:pt x="3402304" y="533909"/>
                  <a:pt x="3402254" y="515251"/>
                </a:cubicBezTo>
                <a:cubicBezTo>
                  <a:pt x="3402293" y="500479"/>
                  <a:pt x="3405496" y="486084"/>
                  <a:pt x="3411864" y="472066"/>
                </a:cubicBezTo>
                <a:cubicBezTo>
                  <a:pt x="3418232" y="458048"/>
                  <a:pt x="3427528" y="446435"/>
                  <a:pt x="3439754" y="437228"/>
                </a:cubicBezTo>
                <a:cubicBezTo>
                  <a:pt x="3451979" y="428020"/>
                  <a:pt x="3466898" y="423248"/>
                  <a:pt x="3484512" y="422910"/>
                </a:cubicBezTo>
                <a:close/>
                <a:moveTo>
                  <a:pt x="3319793" y="422910"/>
                </a:moveTo>
                <a:cubicBezTo>
                  <a:pt x="3340503" y="423206"/>
                  <a:pt x="3355992" y="428701"/>
                  <a:pt x="3366260" y="439395"/>
                </a:cubicBezTo>
                <a:cubicBezTo>
                  <a:pt x="3376528" y="450088"/>
                  <a:pt x="3381655" y="464200"/>
                  <a:pt x="3381642" y="481730"/>
                </a:cubicBezTo>
                <a:cubicBezTo>
                  <a:pt x="3381426" y="488761"/>
                  <a:pt x="3380563" y="495105"/>
                  <a:pt x="3379053" y="500761"/>
                </a:cubicBezTo>
                <a:cubicBezTo>
                  <a:pt x="3377543" y="506417"/>
                  <a:pt x="3376680" y="509410"/>
                  <a:pt x="3376465" y="509740"/>
                </a:cubicBezTo>
                <a:lnTo>
                  <a:pt x="3269476" y="509740"/>
                </a:lnTo>
                <a:cubicBezTo>
                  <a:pt x="3269437" y="509803"/>
                  <a:pt x="3269285" y="510591"/>
                  <a:pt x="3269018" y="512104"/>
                </a:cubicBezTo>
                <a:cubicBezTo>
                  <a:pt x="3268751" y="513616"/>
                  <a:pt x="3268599" y="515472"/>
                  <a:pt x="3268560" y="517671"/>
                </a:cubicBezTo>
                <a:cubicBezTo>
                  <a:pt x="3268643" y="528088"/>
                  <a:pt x="3272061" y="536541"/>
                  <a:pt x="3278815" y="543030"/>
                </a:cubicBezTo>
                <a:cubicBezTo>
                  <a:pt x="3285568" y="549519"/>
                  <a:pt x="3295162" y="552862"/>
                  <a:pt x="3307594" y="553059"/>
                </a:cubicBezTo>
                <a:cubicBezTo>
                  <a:pt x="3316062" y="552848"/>
                  <a:pt x="3323928" y="551372"/>
                  <a:pt x="3331196" y="548630"/>
                </a:cubicBezTo>
                <a:cubicBezTo>
                  <a:pt x="3338463" y="545888"/>
                  <a:pt x="3344340" y="543146"/>
                  <a:pt x="3348829" y="540405"/>
                </a:cubicBezTo>
                <a:cubicBezTo>
                  <a:pt x="3353318" y="537663"/>
                  <a:pt x="3355628" y="536186"/>
                  <a:pt x="3355759" y="535975"/>
                </a:cubicBezTo>
                <a:lnTo>
                  <a:pt x="3366112" y="565237"/>
                </a:lnTo>
                <a:cubicBezTo>
                  <a:pt x="3365992" y="565489"/>
                  <a:pt x="3363254" y="567252"/>
                  <a:pt x="3357898" y="570525"/>
                </a:cubicBezTo>
                <a:cubicBezTo>
                  <a:pt x="3352542" y="573799"/>
                  <a:pt x="3345289" y="577073"/>
                  <a:pt x="3336139" y="580346"/>
                </a:cubicBezTo>
                <a:cubicBezTo>
                  <a:pt x="3326988" y="583620"/>
                  <a:pt x="3316660" y="585383"/>
                  <a:pt x="3305155" y="585635"/>
                </a:cubicBezTo>
                <a:cubicBezTo>
                  <a:pt x="3280800" y="585199"/>
                  <a:pt x="3262147" y="578764"/>
                  <a:pt x="3249193" y="566332"/>
                </a:cubicBezTo>
                <a:cubicBezTo>
                  <a:pt x="3236240" y="553900"/>
                  <a:pt x="3229704" y="538086"/>
                  <a:pt x="3229584" y="518891"/>
                </a:cubicBezTo>
                <a:cubicBezTo>
                  <a:pt x="3229738" y="501108"/>
                  <a:pt x="3233694" y="485003"/>
                  <a:pt x="3241452" y="470575"/>
                </a:cubicBezTo>
                <a:cubicBezTo>
                  <a:pt x="3249209" y="456147"/>
                  <a:pt x="3259847" y="444647"/>
                  <a:pt x="3273365" y="436077"/>
                </a:cubicBezTo>
                <a:cubicBezTo>
                  <a:pt x="3286883" y="427508"/>
                  <a:pt x="3302359" y="423118"/>
                  <a:pt x="3319793" y="422910"/>
                </a:cubicBezTo>
                <a:close/>
                <a:moveTo>
                  <a:pt x="3016605" y="422910"/>
                </a:moveTo>
                <a:cubicBezTo>
                  <a:pt x="3035316" y="423143"/>
                  <a:pt x="3049760" y="429069"/>
                  <a:pt x="3059938" y="440688"/>
                </a:cubicBezTo>
                <a:cubicBezTo>
                  <a:pt x="3070115" y="452307"/>
                  <a:pt x="3075267" y="468216"/>
                  <a:pt x="3075394" y="488416"/>
                </a:cubicBezTo>
                <a:cubicBezTo>
                  <a:pt x="3075138" y="507759"/>
                  <a:pt x="3070980" y="524698"/>
                  <a:pt x="3062918" y="539234"/>
                </a:cubicBezTo>
                <a:cubicBezTo>
                  <a:pt x="3054856" y="553770"/>
                  <a:pt x="3044424" y="565104"/>
                  <a:pt x="3031621" y="573237"/>
                </a:cubicBezTo>
                <a:cubicBezTo>
                  <a:pt x="3018818" y="581369"/>
                  <a:pt x="3005177" y="585502"/>
                  <a:pt x="2990697" y="585635"/>
                </a:cubicBezTo>
                <a:cubicBezTo>
                  <a:pt x="2981274" y="585654"/>
                  <a:pt x="2972689" y="583789"/>
                  <a:pt x="2964942" y="580041"/>
                </a:cubicBezTo>
                <a:cubicBezTo>
                  <a:pt x="2957195" y="576292"/>
                  <a:pt x="2951048" y="570546"/>
                  <a:pt x="2946501" y="562802"/>
                </a:cubicBezTo>
                <a:lnTo>
                  <a:pt x="2945892" y="562802"/>
                </a:lnTo>
                <a:cubicBezTo>
                  <a:pt x="2945911" y="562890"/>
                  <a:pt x="2945796" y="564235"/>
                  <a:pt x="2945549" y="566835"/>
                </a:cubicBezTo>
                <a:cubicBezTo>
                  <a:pt x="2945301" y="569436"/>
                  <a:pt x="2944806" y="572759"/>
                  <a:pt x="2944063" y="576806"/>
                </a:cubicBezTo>
                <a:lnTo>
                  <a:pt x="2931262" y="642937"/>
                </a:lnTo>
                <a:lnTo>
                  <a:pt x="2892552" y="642937"/>
                </a:lnTo>
                <a:lnTo>
                  <a:pt x="2927604" y="462193"/>
                </a:lnTo>
                <a:cubicBezTo>
                  <a:pt x="2927940" y="460179"/>
                  <a:pt x="2927724" y="458566"/>
                  <a:pt x="2926956" y="457353"/>
                </a:cubicBezTo>
                <a:cubicBezTo>
                  <a:pt x="2926188" y="456139"/>
                  <a:pt x="2924676" y="455517"/>
                  <a:pt x="2922422" y="455485"/>
                </a:cubicBezTo>
                <a:lnTo>
                  <a:pt x="2905048" y="455485"/>
                </a:lnTo>
                <a:lnTo>
                  <a:pt x="2910535" y="426567"/>
                </a:lnTo>
                <a:lnTo>
                  <a:pt x="2950464" y="426567"/>
                </a:lnTo>
                <a:cubicBezTo>
                  <a:pt x="2956896" y="426643"/>
                  <a:pt x="2961328" y="427785"/>
                  <a:pt x="2963760" y="429992"/>
                </a:cubicBezTo>
                <a:cubicBezTo>
                  <a:pt x="2966193" y="432199"/>
                  <a:pt x="2967348" y="435014"/>
                  <a:pt x="2967228" y="438439"/>
                </a:cubicBezTo>
                <a:cubicBezTo>
                  <a:pt x="2967170" y="440100"/>
                  <a:pt x="2966828" y="442104"/>
                  <a:pt x="2966199" y="444451"/>
                </a:cubicBezTo>
                <a:cubicBezTo>
                  <a:pt x="2965570" y="446797"/>
                  <a:pt x="2964999" y="448649"/>
                  <a:pt x="2964484" y="450006"/>
                </a:cubicBezTo>
                <a:lnTo>
                  <a:pt x="2965094" y="450006"/>
                </a:lnTo>
                <a:cubicBezTo>
                  <a:pt x="2970803" y="441950"/>
                  <a:pt x="2978054" y="435455"/>
                  <a:pt x="2986849" y="430521"/>
                </a:cubicBezTo>
                <a:cubicBezTo>
                  <a:pt x="2995644" y="425586"/>
                  <a:pt x="3005563" y="423049"/>
                  <a:pt x="3016605" y="422910"/>
                </a:cubicBezTo>
                <a:close/>
                <a:moveTo>
                  <a:pt x="2751353" y="422910"/>
                </a:moveTo>
                <a:cubicBezTo>
                  <a:pt x="2764626" y="422928"/>
                  <a:pt x="2775158" y="426468"/>
                  <a:pt x="2782949" y="433529"/>
                </a:cubicBezTo>
                <a:cubicBezTo>
                  <a:pt x="2790740" y="440590"/>
                  <a:pt x="2794724" y="451058"/>
                  <a:pt x="2794902" y="464934"/>
                </a:cubicBezTo>
                <a:cubicBezTo>
                  <a:pt x="2794747" y="471688"/>
                  <a:pt x="2793668" y="480193"/>
                  <a:pt x="2791664" y="490448"/>
                </a:cubicBezTo>
                <a:cubicBezTo>
                  <a:pt x="2789660" y="500703"/>
                  <a:pt x="2787655" y="510588"/>
                  <a:pt x="2785650" y="520101"/>
                </a:cubicBezTo>
                <a:cubicBezTo>
                  <a:pt x="2783644" y="529615"/>
                  <a:pt x="2782563" y="536637"/>
                  <a:pt x="2782404" y="541167"/>
                </a:cubicBezTo>
                <a:cubicBezTo>
                  <a:pt x="2782456" y="545957"/>
                  <a:pt x="2783649" y="549260"/>
                  <a:pt x="2785986" y="551077"/>
                </a:cubicBezTo>
                <a:cubicBezTo>
                  <a:pt x="2788323" y="552894"/>
                  <a:pt x="2791498" y="553758"/>
                  <a:pt x="2795511" y="553669"/>
                </a:cubicBezTo>
                <a:cubicBezTo>
                  <a:pt x="2797391" y="553643"/>
                  <a:pt x="2798966" y="553542"/>
                  <a:pt x="2800236" y="553364"/>
                </a:cubicBezTo>
                <a:cubicBezTo>
                  <a:pt x="2801506" y="553186"/>
                  <a:pt x="2802166" y="553084"/>
                  <a:pt x="2802217" y="553059"/>
                </a:cubicBezTo>
                <a:lnTo>
                  <a:pt x="2796730" y="581978"/>
                </a:lnTo>
                <a:cubicBezTo>
                  <a:pt x="2796692" y="582016"/>
                  <a:pt x="2795320" y="582169"/>
                  <a:pt x="2792616" y="582435"/>
                </a:cubicBezTo>
                <a:cubicBezTo>
                  <a:pt x="2789911" y="582701"/>
                  <a:pt x="2786101" y="582854"/>
                  <a:pt x="2781186" y="582892"/>
                </a:cubicBezTo>
                <a:cubicBezTo>
                  <a:pt x="2775632" y="583038"/>
                  <a:pt x="2769925" y="582441"/>
                  <a:pt x="2764067" y="581099"/>
                </a:cubicBezTo>
                <a:cubicBezTo>
                  <a:pt x="2758208" y="579757"/>
                  <a:pt x="2753245" y="576791"/>
                  <a:pt x="2749180" y="572202"/>
                </a:cubicBezTo>
                <a:cubicBezTo>
                  <a:pt x="2745114" y="567613"/>
                  <a:pt x="2742994" y="560520"/>
                  <a:pt x="2742818" y="550925"/>
                </a:cubicBezTo>
                <a:cubicBezTo>
                  <a:pt x="2742965" y="545176"/>
                  <a:pt x="2743992" y="537395"/>
                  <a:pt x="2745898" y="527581"/>
                </a:cubicBezTo>
                <a:cubicBezTo>
                  <a:pt x="2747804" y="517767"/>
                  <a:pt x="2749711" y="508088"/>
                  <a:pt x="2751619" y="498544"/>
                </a:cubicBezTo>
                <a:cubicBezTo>
                  <a:pt x="2753527" y="489000"/>
                  <a:pt x="2754556" y="481759"/>
                  <a:pt x="2754706" y="476821"/>
                </a:cubicBezTo>
                <a:cubicBezTo>
                  <a:pt x="2754757" y="470979"/>
                  <a:pt x="2753207" y="466433"/>
                  <a:pt x="2750058" y="463181"/>
                </a:cubicBezTo>
                <a:cubicBezTo>
                  <a:pt x="2746908" y="459930"/>
                  <a:pt x="2741854" y="458279"/>
                  <a:pt x="2734894" y="458228"/>
                </a:cubicBezTo>
                <a:cubicBezTo>
                  <a:pt x="2721229" y="458692"/>
                  <a:pt x="2709468" y="464242"/>
                  <a:pt x="2699613" y="474878"/>
                </a:cubicBezTo>
                <a:cubicBezTo>
                  <a:pt x="2689758" y="485514"/>
                  <a:pt x="2683332" y="498456"/>
                  <a:pt x="2680334" y="513702"/>
                </a:cubicBezTo>
                <a:lnTo>
                  <a:pt x="2666924" y="581977"/>
                </a:lnTo>
                <a:lnTo>
                  <a:pt x="2628214" y="581977"/>
                </a:lnTo>
                <a:lnTo>
                  <a:pt x="2651684" y="462191"/>
                </a:lnTo>
                <a:cubicBezTo>
                  <a:pt x="2652007" y="460178"/>
                  <a:pt x="2651741" y="458565"/>
                  <a:pt x="2650884" y="457352"/>
                </a:cubicBezTo>
                <a:cubicBezTo>
                  <a:pt x="2650026" y="456139"/>
                  <a:pt x="2648464" y="455517"/>
                  <a:pt x="2646197" y="455485"/>
                </a:cubicBezTo>
                <a:lnTo>
                  <a:pt x="2628824" y="455485"/>
                </a:lnTo>
                <a:lnTo>
                  <a:pt x="2634310" y="426567"/>
                </a:lnTo>
                <a:lnTo>
                  <a:pt x="2675153" y="426567"/>
                </a:lnTo>
                <a:cubicBezTo>
                  <a:pt x="2681211" y="426586"/>
                  <a:pt x="2685630" y="427766"/>
                  <a:pt x="2688412" y="430106"/>
                </a:cubicBezTo>
                <a:cubicBezTo>
                  <a:pt x="2691193" y="432446"/>
                  <a:pt x="2692565" y="435832"/>
                  <a:pt x="2692526" y="440265"/>
                </a:cubicBezTo>
                <a:cubicBezTo>
                  <a:pt x="2692508" y="442149"/>
                  <a:pt x="2692165" y="444850"/>
                  <a:pt x="2691498" y="448370"/>
                </a:cubicBezTo>
                <a:cubicBezTo>
                  <a:pt x="2690831" y="451890"/>
                  <a:pt x="2689955" y="454973"/>
                  <a:pt x="2688869" y="457619"/>
                </a:cubicBezTo>
                <a:lnTo>
                  <a:pt x="2689479" y="457619"/>
                </a:lnTo>
                <a:cubicBezTo>
                  <a:pt x="2690406" y="455370"/>
                  <a:pt x="2693360" y="451513"/>
                  <a:pt x="2698340" y="446049"/>
                </a:cubicBezTo>
                <a:cubicBezTo>
                  <a:pt x="2703321" y="440586"/>
                  <a:pt x="2710248" y="435444"/>
                  <a:pt x="2719123" y="430623"/>
                </a:cubicBezTo>
                <a:cubicBezTo>
                  <a:pt x="2727998" y="425802"/>
                  <a:pt x="2738742" y="423231"/>
                  <a:pt x="2751353" y="422910"/>
                </a:cubicBezTo>
                <a:close/>
                <a:moveTo>
                  <a:pt x="2351675" y="422910"/>
                </a:moveTo>
                <a:cubicBezTo>
                  <a:pt x="2360999" y="422840"/>
                  <a:pt x="2369880" y="424265"/>
                  <a:pt x="2378320" y="427184"/>
                </a:cubicBezTo>
                <a:cubicBezTo>
                  <a:pt x="2386760" y="430104"/>
                  <a:pt x="2393675" y="434936"/>
                  <a:pt x="2399066" y="441682"/>
                </a:cubicBezTo>
                <a:cubicBezTo>
                  <a:pt x="2404458" y="448428"/>
                  <a:pt x="2407244" y="457505"/>
                  <a:pt x="2407424" y="468914"/>
                </a:cubicBezTo>
                <a:cubicBezTo>
                  <a:pt x="2407266" y="475225"/>
                  <a:pt x="2406161" y="483141"/>
                  <a:pt x="2404109" y="492663"/>
                </a:cubicBezTo>
                <a:cubicBezTo>
                  <a:pt x="2402056" y="502185"/>
                  <a:pt x="2400004" y="511452"/>
                  <a:pt x="2397951" y="520465"/>
                </a:cubicBezTo>
                <a:cubicBezTo>
                  <a:pt x="2395898" y="529479"/>
                  <a:pt x="2394793" y="536377"/>
                  <a:pt x="2394636" y="541161"/>
                </a:cubicBezTo>
                <a:cubicBezTo>
                  <a:pt x="2394686" y="545820"/>
                  <a:pt x="2395879" y="549087"/>
                  <a:pt x="2398214" y="550961"/>
                </a:cubicBezTo>
                <a:cubicBezTo>
                  <a:pt x="2400548" y="552836"/>
                  <a:pt x="2403720" y="553739"/>
                  <a:pt x="2407729" y="553669"/>
                </a:cubicBezTo>
                <a:cubicBezTo>
                  <a:pt x="2409609" y="553643"/>
                  <a:pt x="2411184" y="553542"/>
                  <a:pt x="2412454" y="553364"/>
                </a:cubicBezTo>
                <a:cubicBezTo>
                  <a:pt x="2413724" y="553186"/>
                  <a:pt x="2414384" y="553084"/>
                  <a:pt x="2414435" y="553059"/>
                </a:cubicBezTo>
                <a:lnTo>
                  <a:pt x="2408948" y="581978"/>
                </a:lnTo>
                <a:cubicBezTo>
                  <a:pt x="2408980" y="582016"/>
                  <a:pt x="2407698" y="582169"/>
                  <a:pt x="2405104" y="582435"/>
                </a:cubicBezTo>
                <a:cubicBezTo>
                  <a:pt x="2402508" y="582701"/>
                  <a:pt x="2398410" y="582854"/>
                  <a:pt x="2392808" y="582892"/>
                </a:cubicBezTo>
                <a:cubicBezTo>
                  <a:pt x="2383990" y="583151"/>
                  <a:pt x="2376121" y="581490"/>
                  <a:pt x="2369202" y="577907"/>
                </a:cubicBezTo>
                <a:cubicBezTo>
                  <a:pt x="2362282" y="574325"/>
                  <a:pt x="2358067" y="567261"/>
                  <a:pt x="2356554" y="556717"/>
                </a:cubicBezTo>
                <a:lnTo>
                  <a:pt x="2355944" y="556717"/>
                </a:lnTo>
                <a:cubicBezTo>
                  <a:pt x="2356010" y="557074"/>
                  <a:pt x="2353981" y="559573"/>
                  <a:pt x="2349856" y="564214"/>
                </a:cubicBezTo>
                <a:cubicBezTo>
                  <a:pt x="2345732" y="568855"/>
                  <a:pt x="2339727" y="573496"/>
                  <a:pt x="2331841" y="578137"/>
                </a:cubicBezTo>
                <a:cubicBezTo>
                  <a:pt x="2323956" y="582779"/>
                  <a:pt x="2314404" y="585278"/>
                  <a:pt x="2303186" y="585635"/>
                </a:cubicBezTo>
                <a:cubicBezTo>
                  <a:pt x="2290938" y="585629"/>
                  <a:pt x="2280557" y="582292"/>
                  <a:pt x="2272043" y="575625"/>
                </a:cubicBezTo>
                <a:cubicBezTo>
                  <a:pt x="2263529" y="568957"/>
                  <a:pt x="2259088" y="558994"/>
                  <a:pt x="2258720" y="545735"/>
                </a:cubicBezTo>
                <a:cubicBezTo>
                  <a:pt x="2258935" y="533979"/>
                  <a:pt x="2262371" y="524223"/>
                  <a:pt x="2269027" y="516466"/>
                </a:cubicBezTo>
                <a:cubicBezTo>
                  <a:pt x="2275684" y="508709"/>
                  <a:pt x="2284272" y="502603"/>
                  <a:pt x="2294791" y="498148"/>
                </a:cubicBezTo>
                <a:cubicBezTo>
                  <a:pt x="2305310" y="493693"/>
                  <a:pt x="2316471" y="490541"/>
                  <a:pt x="2328274" y="488691"/>
                </a:cubicBezTo>
                <a:cubicBezTo>
                  <a:pt x="2340076" y="486841"/>
                  <a:pt x="2351232" y="485945"/>
                  <a:pt x="2361739" y="486003"/>
                </a:cubicBezTo>
                <a:lnTo>
                  <a:pt x="2367228" y="486003"/>
                </a:lnTo>
                <a:cubicBezTo>
                  <a:pt x="2367304" y="485736"/>
                  <a:pt x="2367609" y="484134"/>
                  <a:pt x="2368143" y="481197"/>
                </a:cubicBezTo>
                <a:cubicBezTo>
                  <a:pt x="2368676" y="478260"/>
                  <a:pt x="2368982" y="475590"/>
                  <a:pt x="2369058" y="473186"/>
                </a:cubicBezTo>
                <a:cubicBezTo>
                  <a:pt x="2369038" y="467045"/>
                  <a:pt x="2366942" y="462315"/>
                  <a:pt x="2362768" y="458996"/>
                </a:cubicBezTo>
                <a:cubicBezTo>
                  <a:pt x="2358594" y="455678"/>
                  <a:pt x="2352456" y="453999"/>
                  <a:pt x="2344356" y="453961"/>
                </a:cubicBezTo>
                <a:cubicBezTo>
                  <a:pt x="2336583" y="454138"/>
                  <a:pt x="2329189" y="455378"/>
                  <a:pt x="2322173" y="457680"/>
                </a:cubicBezTo>
                <a:cubicBezTo>
                  <a:pt x="2315156" y="459982"/>
                  <a:pt x="2309411" y="462283"/>
                  <a:pt x="2304936" y="464585"/>
                </a:cubicBezTo>
                <a:cubicBezTo>
                  <a:pt x="2300462" y="466887"/>
                  <a:pt x="2298150" y="468127"/>
                  <a:pt x="2298002" y="468304"/>
                </a:cubicBezTo>
                <a:lnTo>
                  <a:pt x="2289170" y="439653"/>
                </a:lnTo>
                <a:cubicBezTo>
                  <a:pt x="2289320" y="439446"/>
                  <a:pt x="2292237" y="437999"/>
                  <a:pt x="2297920" y="435312"/>
                </a:cubicBezTo>
                <a:cubicBezTo>
                  <a:pt x="2303603" y="432625"/>
                  <a:pt x="2311150" y="429938"/>
                  <a:pt x="2320560" y="427250"/>
                </a:cubicBezTo>
                <a:cubicBezTo>
                  <a:pt x="2329971" y="424563"/>
                  <a:pt x="2340342" y="423116"/>
                  <a:pt x="2351675" y="422910"/>
                </a:cubicBezTo>
                <a:close/>
                <a:moveTo>
                  <a:pt x="1985695" y="422910"/>
                </a:moveTo>
                <a:cubicBezTo>
                  <a:pt x="1996605" y="422935"/>
                  <a:pt x="2005342" y="425929"/>
                  <a:pt x="2011908" y="431892"/>
                </a:cubicBezTo>
                <a:cubicBezTo>
                  <a:pt x="2018474" y="437854"/>
                  <a:pt x="2022335" y="446633"/>
                  <a:pt x="2023491" y="458228"/>
                </a:cubicBezTo>
                <a:lnTo>
                  <a:pt x="2024100" y="458228"/>
                </a:lnTo>
                <a:cubicBezTo>
                  <a:pt x="2030146" y="448232"/>
                  <a:pt x="2038172" y="439909"/>
                  <a:pt x="2048180" y="433262"/>
                </a:cubicBezTo>
                <a:cubicBezTo>
                  <a:pt x="2058187" y="426614"/>
                  <a:pt x="2069566" y="423163"/>
                  <a:pt x="2082317" y="422910"/>
                </a:cubicBezTo>
                <a:cubicBezTo>
                  <a:pt x="2095152" y="422941"/>
                  <a:pt x="2105417" y="426532"/>
                  <a:pt x="2113113" y="433681"/>
                </a:cubicBezTo>
                <a:cubicBezTo>
                  <a:pt x="2120808" y="440831"/>
                  <a:pt x="2124754" y="451350"/>
                  <a:pt x="2124951" y="465239"/>
                </a:cubicBezTo>
                <a:cubicBezTo>
                  <a:pt x="2124797" y="471701"/>
                  <a:pt x="2123718" y="480044"/>
                  <a:pt x="2121714" y="490267"/>
                </a:cubicBezTo>
                <a:cubicBezTo>
                  <a:pt x="2119710" y="500491"/>
                  <a:pt x="2117705" y="510394"/>
                  <a:pt x="2115699" y="519977"/>
                </a:cubicBezTo>
                <a:cubicBezTo>
                  <a:pt x="2113694" y="529560"/>
                  <a:pt x="2112612" y="536624"/>
                  <a:pt x="2112454" y="541167"/>
                </a:cubicBezTo>
                <a:cubicBezTo>
                  <a:pt x="2112492" y="545957"/>
                  <a:pt x="2113635" y="549260"/>
                  <a:pt x="2115883" y="551077"/>
                </a:cubicBezTo>
                <a:cubicBezTo>
                  <a:pt x="2118131" y="552894"/>
                  <a:pt x="2121255" y="553758"/>
                  <a:pt x="2125256" y="553669"/>
                </a:cubicBezTo>
                <a:cubicBezTo>
                  <a:pt x="2127136" y="553643"/>
                  <a:pt x="2128710" y="553542"/>
                  <a:pt x="2129980" y="553364"/>
                </a:cubicBezTo>
                <a:cubicBezTo>
                  <a:pt x="2131250" y="553186"/>
                  <a:pt x="2131911" y="553084"/>
                  <a:pt x="2131962" y="553059"/>
                </a:cubicBezTo>
                <a:lnTo>
                  <a:pt x="2126475" y="581978"/>
                </a:lnTo>
                <a:cubicBezTo>
                  <a:pt x="2126430" y="582016"/>
                  <a:pt x="2125072" y="582169"/>
                  <a:pt x="2122398" y="582435"/>
                </a:cubicBezTo>
                <a:cubicBezTo>
                  <a:pt x="2119725" y="582701"/>
                  <a:pt x="2116004" y="582854"/>
                  <a:pt x="2111236" y="582892"/>
                </a:cubicBezTo>
                <a:cubicBezTo>
                  <a:pt x="2105582" y="583038"/>
                  <a:pt x="2099804" y="582441"/>
                  <a:pt x="2093902" y="581099"/>
                </a:cubicBezTo>
                <a:cubicBezTo>
                  <a:pt x="2087999" y="579757"/>
                  <a:pt x="2083010" y="576791"/>
                  <a:pt x="2078936" y="572202"/>
                </a:cubicBezTo>
                <a:cubicBezTo>
                  <a:pt x="2074860" y="567613"/>
                  <a:pt x="2072736" y="560520"/>
                  <a:pt x="2072564" y="550925"/>
                </a:cubicBezTo>
                <a:cubicBezTo>
                  <a:pt x="2072714" y="545350"/>
                  <a:pt x="2073767" y="537561"/>
                  <a:pt x="2075722" y="527559"/>
                </a:cubicBezTo>
                <a:cubicBezTo>
                  <a:pt x="2077677" y="517556"/>
                  <a:pt x="2079633" y="507689"/>
                  <a:pt x="2081589" y="497957"/>
                </a:cubicBezTo>
                <a:cubicBezTo>
                  <a:pt x="2083546" y="488225"/>
                  <a:pt x="2084601" y="480976"/>
                  <a:pt x="2084756" y="476212"/>
                </a:cubicBezTo>
                <a:cubicBezTo>
                  <a:pt x="2084889" y="470662"/>
                  <a:pt x="2083632" y="466293"/>
                  <a:pt x="2080984" y="463105"/>
                </a:cubicBezTo>
                <a:cubicBezTo>
                  <a:pt x="2078336" y="459917"/>
                  <a:pt x="2073497" y="458292"/>
                  <a:pt x="2066468" y="458228"/>
                </a:cubicBezTo>
                <a:cubicBezTo>
                  <a:pt x="2058099" y="458388"/>
                  <a:pt x="2050588" y="461083"/>
                  <a:pt x="2043935" y="466311"/>
                </a:cubicBezTo>
                <a:cubicBezTo>
                  <a:pt x="2037282" y="471540"/>
                  <a:pt x="2031713" y="478343"/>
                  <a:pt x="2027227" y="486722"/>
                </a:cubicBezTo>
                <a:cubicBezTo>
                  <a:pt x="2022742" y="495100"/>
                  <a:pt x="2019566" y="504093"/>
                  <a:pt x="2017700" y="513702"/>
                </a:cubicBezTo>
                <a:lnTo>
                  <a:pt x="2004593" y="581977"/>
                </a:lnTo>
                <a:lnTo>
                  <a:pt x="1965884" y="581977"/>
                </a:lnTo>
                <a:lnTo>
                  <a:pt x="1983867" y="489318"/>
                </a:lnTo>
                <a:cubicBezTo>
                  <a:pt x="1984343" y="486721"/>
                  <a:pt x="1984762" y="484219"/>
                  <a:pt x="1985124" y="481812"/>
                </a:cubicBezTo>
                <a:cubicBezTo>
                  <a:pt x="1985486" y="479406"/>
                  <a:pt x="1985676" y="477132"/>
                  <a:pt x="1985695" y="474992"/>
                </a:cubicBezTo>
                <a:cubicBezTo>
                  <a:pt x="1985816" y="470027"/>
                  <a:pt x="1984584" y="466013"/>
                  <a:pt x="1982000" y="462953"/>
                </a:cubicBezTo>
                <a:cubicBezTo>
                  <a:pt x="1979416" y="459892"/>
                  <a:pt x="1974754" y="458317"/>
                  <a:pt x="1968017" y="458228"/>
                </a:cubicBezTo>
                <a:cubicBezTo>
                  <a:pt x="1959150" y="458415"/>
                  <a:pt x="1951282" y="461293"/>
                  <a:pt x="1944412" y="466864"/>
                </a:cubicBezTo>
                <a:cubicBezTo>
                  <a:pt x="1937543" y="472435"/>
                  <a:pt x="1931842" y="479581"/>
                  <a:pt x="1927309" y="488302"/>
                </a:cubicBezTo>
                <a:cubicBezTo>
                  <a:pt x="1922777" y="497023"/>
                  <a:pt x="1919582" y="506201"/>
                  <a:pt x="1917725" y="515836"/>
                </a:cubicBezTo>
                <a:lnTo>
                  <a:pt x="1904924" y="581977"/>
                </a:lnTo>
                <a:lnTo>
                  <a:pt x="1866214" y="581977"/>
                </a:lnTo>
                <a:lnTo>
                  <a:pt x="1889684" y="461886"/>
                </a:lnTo>
                <a:cubicBezTo>
                  <a:pt x="1890007" y="459886"/>
                  <a:pt x="1889741" y="458324"/>
                  <a:pt x="1888884" y="457200"/>
                </a:cubicBezTo>
                <a:cubicBezTo>
                  <a:pt x="1888026" y="456076"/>
                  <a:pt x="1886464" y="455504"/>
                  <a:pt x="1884197" y="455485"/>
                </a:cubicBezTo>
                <a:lnTo>
                  <a:pt x="1866824" y="455485"/>
                </a:lnTo>
                <a:lnTo>
                  <a:pt x="1872310" y="426567"/>
                </a:lnTo>
                <a:lnTo>
                  <a:pt x="1913153" y="426567"/>
                </a:lnTo>
                <a:cubicBezTo>
                  <a:pt x="1919344" y="426612"/>
                  <a:pt x="1923802" y="427816"/>
                  <a:pt x="1926526" y="430182"/>
                </a:cubicBezTo>
                <a:cubicBezTo>
                  <a:pt x="1929250" y="432547"/>
                  <a:pt x="1930584" y="435807"/>
                  <a:pt x="1930527" y="439961"/>
                </a:cubicBezTo>
                <a:cubicBezTo>
                  <a:pt x="1930488" y="441990"/>
                  <a:pt x="1930108" y="444780"/>
                  <a:pt x="1929384" y="448332"/>
                </a:cubicBezTo>
                <a:cubicBezTo>
                  <a:pt x="1928660" y="451884"/>
                  <a:pt x="1927822" y="454980"/>
                  <a:pt x="1926869" y="457619"/>
                </a:cubicBezTo>
                <a:lnTo>
                  <a:pt x="1927479" y="457619"/>
                </a:lnTo>
                <a:cubicBezTo>
                  <a:pt x="1928988" y="454603"/>
                  <a:pt x="1932438" y="450385"/>
                  <a:pt x="1937830" y="444967"/>
                </a:cubicBezTo>
                <a:cubicBezTo>
                  <a:pt x="1943223" y="439548"/>
                  <a:pt x="1950038" y="434587"/>
                  <a:pt x="1958275" y="430082"/>
                </a:cubicBezTo>
                <a:cubicBezTo>
                  <a:pt x="1966512" y="425577"/>
                  <a:pt x="1975652" y="423186"/>
                  <a:pt x="1985695" y="422910"/>
                </a:cubicBezTo>
                <a:close/>
                <a:moveTo>
                  <a:pt x="1776743" y="422910"/>
                </a:moveTo>
                <a:cubicBezTo>
                  <a:pt x="1797453" y="423206"/>
                  <a:pt x="1812942" y="428701"/>
                  <a:pt x="1823210" y="439395"/>
                </a:cubicBezTo>
                <a:cubicBezTo>
                  <a:pt x="1833478" y="450088"/>
                  <a:pt x="1838605" y="464200"/>
                  <a:pt x="1838592" y="481730"/>
                </a:cubicBezTo>
                <a:cubicBezTo>
                  <a:pt x="1838376" y="488761"/>
                  <a:pt x="1837513" y="495105"/>
                  <a:pt x="1836003" y="500761"/>
                </a:cubicBezTo>
                <a:cubicBezTo>
                  <a:pt x="1834494" y="506417"/>
                  <a:pt x="1833630" y="509410"/>
                  <a:pt x="1833415" y="509740"/>
                </a:cubicBezTo>
                <a:lnTo>
                  <a:pt x="1726426" y="509740"/>
                </a:lnTo>
                <a:cubicBezTo>
                  <a:pt x="1726387" y="509803"/>
                  <a:pt x="1726235" y="510591"/>
                  <a:pt x="1725968" y="512104"/>
                </a:cubicBezTo>
                <a:cubicBezTo>
                  <a:pt x="1725702" y="513616"/>
                  <a:pt x="1725549" y="515472"/>
                  <a:pt x="1725511" y="517671"/>
                </a:cubicBezTo>
                <a:cubicBezTo>
                  <a:pt x="1725593" y="528088"/>
                  <a:pt x="1729011" y="536541"/>
                  <a:pt x="1735765" y="543030"/>
                </a:cubicBezTo>
                <a:cubicBezTo>
                  <a:pt x="1742518" y="549519"/>
                  <a:pt x="1752112" y="552862"/>
                  <a:pt x="1764545" y="553059"/>
                </a:cubicBezTo>
                <a:cubicBezTo>
                  <a:pt x="1773012" y="552848"/>
                  <a:pt x="1780879" y="551372"/>
                  <a:pt x="1788146" y="548630"/>
                </a:cubicBezTo>
                <a:cubicBezTo>
                  <a:pt x="1795413" y="545888"/>
                  <a:pt x="1801290" y="543146"/>
                  <a:pt x="1805779" y="540405"/>
                </a:cubicBezTo>
                <a:cubicBezTo>
                  <a:pt x="1810268" y="537663"/>
                  <a:pt x="1812578" y="536186"/>
                  <a:pt x="1812709" y="535975"/>
                </a:cubicBezTo>
                <a:lnTo>
                  <a:pt x="1823062" y="565237"/>
                </a:lnTo>
                <a:cubicBezTo>
                  <a:pt x="1822942" y="565489"/>
                  <a:pt x="1820204" y="567252"/>
                  <a:pt x="1814848" y="570525"/>
                </a:cubicBezTo>
                <a:cubicBezTo>
                  <a:pt x="1809493" y="573799"/>
                  <a:pt x="1802239" y="577073"/>
                  <a:pt x="1793088" y="580346"/>
                </a:cubicBezTo>
                <a:cubicBezTo>
                  <a:pt x="1783938" y="583620"/>
                  <a:pt x="1773610" y="585383"/>
                  <a:pt x="1762105" y="585635"/>
                </a:cubicBezTo>
                <a:cubicBezTo>
                  <a:pt x="1737751" y="585199"/>
                  <a:pt x="1719097" y="578764"/>
                  <a:pt x="1706144" y="566332"/>
                </a:cubicBezTo>
                <a:cubicBezTo>
                  <a:pt x="1693190" y="553900"/>
                  <a:pt x="1686654" y="538086"/>
                  <a:pt x="1686534" y="518891"/>
                </a:cubicBezTo>
                <a:cubicBezTo>
                  <a:pt x="1686688" y="501108"/>
                  <a:pt x="1690644" y="485003"/>
                  <a:pt x="1698401" y="470575"/>
                </a:cubicBezTo>
                <a:cubicBezTo>
                  <a:pt x="1706159" y="456147"/>
                  <a:pt x="1716797" y="444647"/>
                  <a:pt x="1730315" y="436077"/>
                </a:cubicBezTo>
                <a:cubicBezTo>
                  <a:pt x="1743833" y="427508"/>
                  <a:pt x="1759309" y="423118"/>
                  <a:pt x="1776743" y="422910"/>
                </a:cubicBezTo>
                <a:close/>
                <a:moveTo>
                  <a:pt x="1599200" y="422910"/>
                </a:moveTo>
                <a:cubicBezTo>
                  <a:pt x="1608524" y="422840"/>
                  <a:pt x="1617406" y="424265"/>
                  <a:pt x="1625845" y="427184"/>
                </a:cubicBezTo>
                <a:cubicBezTo>
                  <a:pt x="1634285" y="430104"/>
                  <a:pt x="1641200" y="434936"/>
                  <a:pt x="1646592" y="441682"/>
                </a:cubicBezTo>
                <a:cubicBezTo>
                  <a:pt x="1651984" y="448428"/>
                  <a:pt x="1654769" y="457505"/>
                  <a:pt x="1654949" y="468914"/>
                </a:cubicBezTo>
                <a:cubicBezTo>
                  <a:pt x="1654792" y="475225"/>
                  <a:pt x="1653686" y="483141"/>
                  <a:pt x="1651634" y="492663"/>
                </a:cubicBezTo>
                <a:cubicBezTo>
                  <a:pt x="1649581" y="502185"/>
                  <a:pt x="1647529" y="511452"/>
                  <a:pt x="1645476" y="520465"/>
                </a:cubicBezTo>
                <a:cubicBezTo>
                  <a:pt x="1643424" y="529479"/>
                  <a:pt x="1642318" y="536377"/>
                  <a:pt x="1642160" y="541161"/>
                </a:cubicBezTo>
                <a:cubicBezTo>
                  <a:pt x="1642211" y="545820"/>
                  <a:pt x="1643404" y="549087"/>
                  <a:pt x="1645738" y="550961"/>
                </a:cubicBezTo>
                <a:cubicBezTo>
                  <a:pt x="1648073" y="552836"/>
                  <a:pt x="1651245" y="553739"/>
                  <a:pt x="1655254" y="553669"/>
                </a:cubicBezTo>
                <a:cubicBezTo>
                  <a:pt x="1657134" y="553643"/>
                  <a:pt x="1658709" y="553542"/>
                  <a:pt x="1659979" y="553364"/>
                </a:cubicBezTo>
                <a:cubicBezTo>
                  <a:pt x="1661248" y="553186"/>
                  <a:pt x="1661909" y="553084"/>
                  <a:pt x="1661960" y="553059"/>
                </a:cubicBezTo>
                <a:lnTo>
                  <a:pt x="1656474" y="581978"/>
                </a:lnTo>
                <a:cubicBezTo>
                  <a:pt x="1656505" y="582016"/>
                  <a:pt x="1655224" y="582169"/>
                  <a:pt x="1652628" y="582435"/>
                </a:cubicBezTo>
                <a:cubicBezTo>
                  <a:pt x="1650034" y="582701"/>
                  <a:pt x="1645935" y="582854"/>
                  <a:pt x="1640334" y="582892"/>
                </a:cubicBezTo>
                <a:cubicBezTo>
                  <a:pt x="1631515" y="583151"/>
                  <a:pt x="1623646" y="581490"/>
                  <a:pt x="1616727" y="577907"/>
                </a:cubicBezTo>
                <a:cubicBezTo>
                  <a:pt x="1609808" y="574325"/>
                  <a:pt x="1605592" y="567261"/>
                  <a:pt x="1604080" y="556717"/>
                </a:cubicBezTo>
                <a:lnTo>
                  <a:pt x="1603470" y="556717"/>
                </a:lnTo>
                <a:cubicBezTo>
                  <a:pt x="1603536" y="557074"/>
                  <a:pt x="1601506" y="559573"/>
                  <a:pt x="1597382" y="564214"/>
                </a:cubicBezTo>
                <a:cubicBezTo>
                  <a:pt x="1593257" y="568855"/>
                  <a:pt x="1587252" y="573496"/>
                  <a:pt x="1579367" y="578137"/>
                </a:cubicBezTo>
                <a:cubicBezTo>
                  <a:pt x="1571481" y="582779"/>
                  <a:pt x="1561929" y="585278"/>
                  <a:pt x="1550711" y="585635"/>
                </a:cubicBezTo>
                <a:cubicBezTo>
                  <a:pt x="1538463" y="585629"/>
                  <a:pt x="1528082" y="582292"/>
                  <a:pt x="1519568" y="575625"/>
                </a:cubicBezTo>
                <a:cubicBezTo>
                  <a:pt x="1511054" y="568957"/>
                  <a:pt x="1506613" y="558994"/>
                  <a:pt x="1506245" y="545735"/>
                </a:cubicBezTo>
                <a:cubicBezTo>
                  <a:pt x="1506460" y="533979"/>
                  <a:pt x="1509896" y="524223"/>
                  <a:pt x="1516552" y="516466"/>
                </a:cubicBezTo>
                <a:cubicBezTo>
                  <a:pt x="1523209" y="508709"/>
                  <a:pt x="1531797" y="502603"/>
                  <a:pt x="1542316" y="498148"/>
                </a:cubicBezTo>
                <a:cubicBezTo>
                  <a:pt x="1552835" y="493693"/>
                  <a:pt x="1563996" y="490541"/>
                  <a:pt x="1575799" y="488691"/>
                </a:cubicBezTo>
                <a:cubicBezTo>
                  <a:pt x="1587602" y="486841"/>
                  <a:pt x="1598756" y="485945"/>
                  <a:pt x="1609264" y="486003"/>
                </a:cubicBezTo>
                <a:lnTo>
                  <a:pt x="1614754" y="486003"/>
                </a:lnTo>
                <a:cubicBezTo>
                  <a:pt x="1614830" y="485736"/>
                  <a:pt x="1615134" y="484134"/>
                  <a:pt x="1615668" y="481197"/>
                </a:cubicBezTo>
                <a:cubicBezTo>
                  <a:pt x="1616202" y="478260"/>
                  <a:pt x="1616506" y="475590"/>
                  <a:pt x="1616583" y="473186"/>
                </a:cubicBezTo>
                <a:cubicBezTo>
                  <a:pt x="1616564" y="467045"/>
                  <a:pt x="1614467" y="462315"/>
                  <a:pt x="1610293" y="458996"/>
                </a:cubicBezTo>
                <a:cubicBezTo>
                  <a:pt x="1606119" y="455678"/>
                  <a:pt x="1599982" y="453999"/>
                  <a:pt x="1591881" y="453961"/>
                </a:cubicBezTo>
                <a:cubicBezTo>
                  <a:pt x="1584109" y="454138"/>
                  <a:pt x="1576714" y="455378"/>
                  <a:pt x="1569698" y="457680"/>
                </a:cubicBezTo>
                <a:cubicBezTo>
                  <a:pt x="1562682" y="459982"/>
                  <a:pt x="1556937" y="462283"/>
                  <a:pt x="1552462" y="464585"/>
                </a:cubicBezTo>
                <a:cubicBezTo>
                  <a:pt x="1547987" y="466887"/>
                  <a:pt x="1545676" y="468127"/>
                  <a:pt x="1545527" y="468304"/>
                </a:cubicBezTo>
                <a:lnTo>
                  <a:pt x="1536695" y="439653"/>
                </a:lnTo>
                <a:cubicBezTo>
                  <a:pt x="1536846" y="439446"/>
                  <a:pt x="1539762" y="437999"/>
                  <a:pt x="1545446" y="435312"/>
                </a:cubicBezTo>
                <a:cubicBezTo>
                  <a:pt x="1551128" y="432625"/>
                  <a:pt x="1558675" y="429938"/>
                  <a:pt x="1568086" y="427250"/>
                </a:cubicBezTo>
                <a:cubicBezTo>
                  <a:pt x="1577496" y="424563"/>
                  <a:pt x="1587868" y="423116"/>
                  <a:pt x="1599200" y="422910"/>
                </a:cubicBezTo>
                <a:close/>
                <a:moveTo>
                  <a:pt x="1442961" y="422910"/>
                </a:moveTo>
                <a:cubicBezTo>
                  <a:pt x="1451358" y="422838"/>
                  <a:pt x="1460337" y="423996"/>
                  <a:pt x="1469896" y="426383"/>
                </a:cubicBezTo>
                <a:cubicBezTo>
                  <a:pt x="1479456" y="428770"/>
                  <a:pt x="1487374" y="432815"/>
                  <a:pt x="1493648" y="438518"/>
                </a:cubicBezTo>
                <a:cubicBezTo>
                  <a:pt x="1499923" y="444221"/>
                  <a:pt x="1502331" y="452011"/>
                  <a:pt x="1500873" y="461888"/>
                </a:cubicBezTo>
                <a:lnTo>
                  <a:pt x="1496911" y="481403"/>
                </a:lnTo>
                <a:lnTo>
                  <a:pt x="1463688" y="481403"/>
                </a:lnTo>
                <a:lnTo>
                  <a:pt x="1465516" y="471645"/>
                </a:lnTo>
                <a:cubicBezTo>
                  <a:pt x="1466113" y="466449"/>
                  <a:pt x="1463776" y="462511"/>
                  <a:pt x="1458506" y="459830"/>
                </a:cubicBezTo>
                <a:cubicBezTo>
                  <a:pt x="1453236" y="457149"/>
                  <a:pt x="1446936" y="455803"/>
                  <a:pt x="1439608" y="455790"/>
                </a:cubicBezTo>
                <a:cubicBezTo>
                  <a:pt x="1429021" y="455956"/>
                  <a:pt x="1419445" y="458775"/>
                  <a:pt x="1410878" y="464249"/>
                </a:cubicBezTo>
                <a:cubicBezTo>
                  <a:pt x="1402312" y="469722"/>
                  <a:pt x="1395490" y="476856"/>
                  <a:pt x="1390412" y="485649"/>
                </a:cubicBezTo>
                <a:cubicBezTo>
                  <a:pt x="1385333" y="494443"/>
                  <a:pt x="1382733" y="503903"/>
                  <a:pt x="1382611" y="514029"/>
                </a:cubicBezTo>
                <a:cubicBezTo>
                  <a:pt x="1382617" y="525394"/>
                  <a:pt x="1386110" y="534681"/>
                  <a:pt x="1393088" y="541892"/>
                </a:cubicBezTo>
                <a:cubicBezTo>
                  <a:pt x="1400067" y="549102"/>
                  <a:pt x="1410494" y="552824"/>
                  <a:pt x="1424369" y="553059"/>
                </a:cubicBezTo>
                <a:cubicBezTo>
                  <a:pt x="1434312" y="552818"/>
                  <a:pt x="1443144" y="551132"/>
                  <a:pt x="1450863" y="548000"/>
                </a:cubicBezTo>
                <a:cubicBezTo>
                  <a:pt x="1458583" y="544868"/>
                  <a:pt x="1464660" y="541736"/>
                  <a:pt x="1469095" y="538604"/>
                </a:cubicBezTo>
                <a:cubicBezTo>
                  <a:pt x="1473530" y="535472"/>
                  <a:pt x="1475791" y="533785"/>
                  <a:pt x="1475880" y="533544"/>
                </a:cubicBezTo>
                <a:lnTo>
                  <a:pt x="1486243" y="562802"/>
                </a:lnTo>
                <a:cubicBezTo>
                  <a:pt x="1486209" y="563084"/>
                  <a:pt x="1483635" y="565057"/>
                  <a:pt x="1478521" y="568721"/>
                </a:cubicBezTo>
                <a:cubicBezTo>
                  <a:pt x="1473407" y="572386"/>
                  <a:pt x="1465957" y="576050"/>
                  <a:pt x="1456169" y="579715"/>
                </a:cubicBezTo>
                <a:cubicBezTo>
                  <a:pt x="1446382" y="583380"/>
                  <a:pt x="1434461" y="585353"/>
                  <a:pt x="1420406" y="585635"/>
                </a:cubicBezTo>
                <a:cubicBezTo>
                  <a:pt x="1395863" y="585243"/>
                  <a:pt x="1376922" y="578720"/>
                  <a:pt x="1363584" y="566067"/>
                </a:cubicBezTo>
                <a:cubicBezTo>
                  <a:pt x="1350245" y="553414"/>
                  <a:pt x="1343494" y="536983"/>
                  <a:pt x="1343330" y="516774"/>
                </a:cubicBezTo>
                <a:cubicBezTo>
                  <a:pt x="1343487" y="500544"/>
                  <a:pt x="1347808" y="485340"/>
                  <a:pt x="1356291" y="471162"/>
                </a:cubicBezTo>
                <a:cubicBezTo>
                  <a:pt x="1364774" y="456984"/>
                  <a:pt x="1376474" y="445465"/>
                  <a:pt x="1391392" y="436606"/>
                </a:cubicBezTo>
                <a:cubicBezTo>
                  <a:pt x="1406310" y="427747"/>
                  <a:pt x="1423500" y="423182"/>
                  <a:pt x="1442961" y="422910"/>
                </a:cubicBezTo>
                <a:close/>
                <a:moveTo>
                  <a:pt x="960387" y="422910"/>
                </a:moveTo>
                <a:cubicBezTo>
                  <a:pt x="975652" y="423404"/>
                  <a:pt x="986955" y="426373"/>
                  <a:pt x="994296" y="431815"/>
                </a:cubicBezTo>
                <a:cubicBezTo>
                  <a:pt x="1001636" y="437257"/>
                  <a:pt x="1005777" y="442204"/>
                  <a:pt x="1006716" y="446657"/>
                </a:cubicBezTo>
                <a:lnTo>
                  <a:pt x="1007326" y="446657"/>
                </a:lnTo>
                <a:cubicBezTo>
                  <a:pt x="1007294" y="446656"/>
                  <a:pt x="1007281" y="446200"/>
                  <a:pt x="1007288" y="445287"/>
                </a:cubicBezTo>
                <a:cubicBezTo>
                  <a:pt x="1007294" y="444374"/>
                  <a:pt x="1007510" y="443004"/>
                  <a:pt x="1007935" y="441178"/>
                </a:cubicBezTo>
                <a:cubicBezTo>
                  <a:pt x="1008526" y="437240"/>
                  <a:pt x="1010469" y="433854"/>
                  <a:pt x="1013765" y="431019"/>
                </a:cubicBezTo>
                <a:cubicBezTo>
                  <a:pt x="1017060" y="428184"/>
                  <a:pt x="1021823" y="426700"/>
                  <a:pt x="1028052" y="426567"/>
                </a:cubicBezTo>
                <a:lnTo>
                  <a:pt x="1067067" y="426567"/>
                </a:lnTo>
                <a:lnTo>
                  <a:pt x="1061275" y="455485"/>
                </a:lnTo>
                <a:lnTo>
                  <a:pt x="1046645" y="455485"/>
                </a:lnTo>
                <a:cubicBezTo>
                  <a:pt x="1044486" y="455492"/>
                  <a:pt x="1042708" y="456013"/>
                  <a:pt x="1041311" y="457048"/>
                </a:cubicBezTo>
                <a:cubicBezTo>
                  <a:pt x="1039914" y="458084"/>
                  <a:pt x="1039050" y="459596"/>
                  <a:pt x="1038720" y="461584"/>
                </a:cubicBezTo>
                <a:lnTo>
                  <a:pt x="1016775" y="574058"/>
                </a:lnTo>
                <a:cubicBezTo>
                  <a:pt x="1013015" y="591744"/>
                  <a:pt x="1006547" y="605864"/>
                  <a:pt x="997369" y="616420"/>
                </a:cubicBezTo>
                <a:cubicBezTo>
                  <a:pt x="988191" y="626976"/>
                  <a:pt x="977523" y="634567"/>
                  <a:pt x="965365" y="639194"/>
                </a:cubicBezTo>
                <a:cubicBezTo>
                  <a:pt x="953207" y="643822"/>
                  <a:pt x="940778" y="646085"/>
                  <a:pt x="928078" y="645985"/>
                </a:cubicBezTo>
                <a:cubicBezTo>
                  <a:pt x="910995" y="645548"/>
                  <a:pt x="897492" y="643455"/>
                  <a:pt x="887567" y="639706"/>
                </a:cubicBezTo>
                <a:cubicBezTo>
                  <a:pt x="877642" y="635958"/>
                  <a:pt x="871448" y="633180"/>
                  <a:pt x="868985" y="631372"/>
                </a:cubicBezTo>
                <a:lnTo>
                  <a:pt x="884523" y="604255"/>
                </a:lnTo>
                <a:cubicBezTo>
                  <a:pt x="884663" y="604674"/>
                  <a:pt x="888419" y="606353"/>
                  <a:pt x="895791" y="609289"/>
                </a:cubicBezTo>
                <a:cubicBezTo>
                  <a:pt x="903163" y="612226"/>
                  <a:pt x="913316" y="613905"/>
                  <a:pt x="926249" y="614324"/>
                </a:cubicBezTo>
                <a:cubicBezTo>
                  <a:pt x="939222" y="614553"/>
                  <a:pt x="950309" y="611502"/>
                  <a:pt x="959510" y="605172"/>
                </a:cubicBezTo>
                <a:cubicBezTo>
                  <a:pt x="968711" y="598842"/>
                  <a:pt x="974998" y="587862"/>
                  <a:pt x="978370" y="572231"/>
                </a:cubicBezTo>
                <a:cubicBezTo>
                  <a:pt x="979468" y="567202"/>
                  <a:pt x="980396" y="563409"/>
                  <a:pt x="981151" y="560853"/>
                </a:cubicBezTo>
                <a:cubicBezTo>
                  <a:pt x="981907" y="558297"/>
                  <a:pt x="982300" y="557016"/>
                  <a:pt x="982332" y="557009"/>
                </a:cubicBezTo>
                <a:lnTo>
                  <a:pt x="982027" y="557009"/>
                </a:lnTo>
                <a:cubicBezTo>
                  <a:pt x="976452" y="564050"/>
                  <a:pt x="970077" y="569453"/>
                  <a:pt x="962901" y="573221"/>
                </a:cubicBezTo>
                <a:cubicBezTo>
                  <a:pt x="955726" y="576988"/>
                  <a:pt x="947369" y="578891"/>
                  <a:pt x="937831" y="578929"/>
                </a:cubicBezTo>
                <a:cubicBezTo>
                  <a:pt x="918283" y="578562"/>
                  <a:pt x="903458" y="572522"/>
                  <a:pt x="893356" y="560809"/>
                </a:cubicBezTo>
                <a:cubicBezTo>
                  <a:pt x="883255" y="549095"/>
                  <a:pt x="878179" y="533909"/>
                  <a:pt x="878129" y="515251"/>
                </a:cubicBezTo>
                <a:cubicBezTo>
                  <a:pt x="878168" y="500479"/>
                  <a:pt x="881371" y="486084"/>
                  <a:pt x="887739" y="472066"/>
                </a:cubicBezTo>
                <a:cubicBezTo>
                  <a:pt x="894107" y="458048"/>
                  <a:pt x="903403" y="446435"/>
                  <a:pt x="915629" y="437228"/>
                </a:cubicBezTo>
                <a:cubicBezTo>
                  <a:pt x="927854" y="428020"/>
                  <a:pt x="942774" y="423248"/>
                  <a:pt x="960387" y="422910"/>
                </a:cubicBezTo>
                <a:close/>
                <a:moveTo>
                  <a:pt x="662318" y="422910"/>
                </a:moveTo>
                <a:cubicBezTo>
                  <a:pt x="683028" y="423206"/>
                  <a:pt x="698517" y="428701"/>
                  <a:pt x="708785" y="439395"/>
                </a:cubicBezTo>
                <a:cubicBezTo>
                  <a:pt x="719053" y="450088"/>
                  <a:pt x="724180" y="464200"/>
                  <a:pt x="724167" y="481730"/>
                </a:cubicBezTo>
                <a:cubicBezTo>
                  <a:pt x="723951" y="488761"/>
                  <a:pt x="723088" y="495105"/>
                  <a:pt x="721578" y="500761"/>
                </a:cubicBezTo>
                <a:cubicBezTo>
                  <a:pt x="720068" y="506417"/>
                  <a:pt x="719206" y="509410"/>
                  <a:pt x="718990" y="509740"/>
                </a:cubicBezTo>
                <a:lnTo>
                  <a:pt x="612001" y="509740"/>
                </a:lnTo>
                <a:cubicBezTo>
                  <a:pt x="611963" y="509803"/>
                  <a:pt x="611810" y="510591"/>
                  <a:pt x="611543" y="512104"/>
                </a:cubicBezTo>
                <a:cubicBezTo>
                  <a:pt x="611276" y="513616"/>
                  <a:pt x="611124" y="515472"/>
                  <a:pt x="611086" y="517671"/>
                </a:cubicBezTo>
                <a:cubicBezTo>
                  <a:pt x="611168" y="528088"/>
                  <a:pt x="614586" y="536541"/>
                  <a:pt x="621340" y="543030"/>
                </a:cubicBezTo>
                <a:cubicBezTo>
                  <a:pt x="628093" y="549519"/>
                  <a:pt x="637687" y="552862"/>
                  <a:pt x="650120" y="553059"/>
                </a:cubicBezTo>
                <a:cubicBezTo>
                  <a:pt x="658587" y="552848"/>
                  <a:pt x="666454" y="551372"/>
                  <a:pt x="673721" y="548630"/>
                </a:cubicBezTo>
                <a:cubicBezTo>
                  <a:pt x="680988" y="545888"/>
                  <a:pt x="686866" y="543146"/>
                  <a:pt x="691354" y="540405"/>
                </a:cubicBezTo>
                <a:cubicBezTo>
                  <a:pt x="695843" y="537663"/>
                  <a:pt x="698153" y="536186"/>
                  <a:pt x="698284" y="535975"/>
                </a:cubicBezTo>
                <a:lnTo>
                  <a:pt x="708637" y="565237"/>
                </a:lnTo>
                <a:cubicBezTo>
                  <a:pt x="708517" y="565489"/>
                  <a:pt x="705779" y="567252"/>
                  <a:pt x="700424" y="570525"/>
                </a:cubicBezTo>
                <a:cubicBezTo>
                  <a:pt x="695068" y="573799"/>
                  <a:pt x="687815" y="577073"/>
                  <a:pt x="678664" y="580346"/>
                </a:cubicBezTo>
                <a:cubicBezTo>
                  <a:pt x="669513" y="583620"/>
                  <a:pt x="659185" y="585383"/>
                  <a:pt x="647680" y="585635"/>
                </a:cubicBezTo>
                <a:cubicBezTo>
                  <a:pt x="623326" y="585199"/>
                  <a:pt x="604672" y="578764"/>
                  <a:pt x="591719" y="566332"/>
                </a:cubicBezTo>
                <a:cubicBezTo>
                  <a:pt x="578765" y="553900"/>
                  <a:pt x="572229" y="538086"/>
                  <a:pt x="572110" y="518891"/>
                </a:cubicBezTo>
                <a:cubicBezTo>
                  <a:pt x="572263" y="501108"/>
                  <a:pt x="576219" y="485003"/>
                  <a:pt x="583977" y="470575"/>
                </a:cubicBezTo>
                <a:cubicBezTo>
                  <a:pt x="591734" y="456147"/>
                  <a:pt x="602372" y="444647"/>
                  <a:pt x="615890" y="436077"/>
                </a:cubicBezTo>
                <a:cubicBezTo>
                  <a:pt x="629408" y="427508"/>
                  <a:pt x="644884" y="423118"/>
                  <a:pt x="662318" y="422910"/>
                </a:cubicBezTo>
                <a:close/>
                <a:moveTo>
                  <a:pt x="492480" y="422910"/>
                </a:moveTo>
                <a:cubicBezTo>
                  <a:pt x="511191" y="423143"/>
                  <a:pt x="525635" y="429069"/>
                  <a:pt x="535813" y="440688"/>
                </a:cubicBezTo>
                <a:cubicBezTo>
                  <a:pt x="545990" y="452307"/>
                  <a:pt x="551142" y="468216"/>
                  <a:pt x="551269" y="488416"/>
                </a:cubicBezTo>
                <a:cubicBezTo>
                  <a:pt x="551013" y="507759"/>
                  <a:pt x="546855" y="524698"/>
                  <a:pt x="538793" y="539234"/>
                </a:cubicBezTo>
                <a:cubicBezTo>
                  <a:pt x="530731" y="553770"/>
                  <a:pt x="520299" y="565104"/>
                  <a:pt x="507496" y="573237"/>
                </a:cubicBezTo>
                <a:cubicBezTo>
                  <a:pt x="494693" y="581369"/>
                  <a:pt x="481052" y="585502"/>
                  <a:pt x="466572" y="585635"/>
                </a:cubicBezTo>
                <a:cubicBezTo>
                  <a:pt x="457149" y="585654"/>
                  <a:pt x="448564" y="583789"/>
                  <a:pt x="440817" y="580041"/>
                </a:cubicBezTo>
                <a:cubicBezTo>
                  <a:pt x="433070" y="576292"/>
                  <a:pt x="426923" y="570546"/>
                  <a:pt x="422377" y="562802"/>
                </a:cubicBezTo>
                <a:lnTo>
                  <a:pt x="421767" y="562802"/>
                </a:lnTo>
                <a:cubicBezTo>
                  <a:pt x="421786" y="562890"/>
                  <a:pt x="421672" y="564235"/>
                  <a:pt x="421424" y="566835"/>
                </a:cubicBezTo>
                <a:cubicBezTo>
                  <a:pt x="421176" y="569436"/>
                  <a:pt x="420681" y="572759"/>
                  <a:pt x="419938" y="576806"/>
                </a:cubicBezTo>
                <a:lnTo>
                  <a:pt x="407137" y="642937"/>
                </a:lnTo>
                <a:lnTo>
                  <a:pt x="368427" y="642937"/>
                </a:lnTo>
                <a:lnTo>
                  <a:pt x="403479" y="462193"/>
                </a:lnTo>
                <a:cubicBezTo>
                  <a:pt x="403815" y="460179"/>
                  <a:pt x="403600" y="458566"/>
                  <a:pt x="402831" y="457353"/>
                </a:cubicBezTo>
                <a:cubicBezTo>
                  <a:pt x="402063" y="456139"/>
                  <a:pt x="400552" y="455517"/>
                  <a:pt x="398297" y="455485"/>
                </a:cubicBezTo>
                <a:lnTo>
                  <a:pt x="380924" y="455485"/>
                </a:lnTo>
                <a:lnTo>
                  <a:pt x="386410" y="426567"/>
                </a:lnTo>
                <a:lnTo>
                  <a:pt x="426339" y="426567"/>
                </a:lnTo>
                <a:cubicBezTo>
                  <a:pt x="432771" y="426643"/>
                  <a:pt x="437204" y="427785"/>
                  <a:pt x="439636" y="429992"/>
                </a:cubicBezTo>
                <a:cubicBezTo>
                  <a:pt x="442068" y="432199"/>
                  <a:pt x="443224" y="435014"/>
                  <a:pt x="443103" y="438439"/>
                </a:cubicBezTo>
                <a:cubicBezTo>
                  <a:pt x="443046" y="440100"/>
                  <a:pt x="442703" y="442104"/>
                  <a:pt x="442074" y="444451"/>
                </a:cubicBezTo>
                <a:cubicBezTo>
                  <a:pt x="441445" y="446797"/>
                  <a:pt x="440874" y="448649"/>
                  <a:pt x="440360" y="450006"/>
                </a:cubicBezTo>
                <a:lnTo>
                  <a:pt x="440969" y="450006"/>
                </a:lnTo>
                <a:cubicBezTo>
                  <a:pt x="446678" y="441950"/>
                  <a:pt x="453930" y="435455"/>
                  <a:pt x="462724" y="430521"/>
                </a:cubicBezTo>
                <a:cubicBezTo>
                  <a:pt x="471519" y="425586"/>
                  <a:pt x="481438" y="423049"/>
                  <a:pt x="492480" y="422910"/>
                </a:cubicBezTo>
                <a:close/>
                <a:moveTo>
                  <a:pt x="2564262" y="365607"/>
                </a:moveTo>
                <a:lnTo>
                  <a:pt x="2603258" y="365607"/>
                </a:lnTo>
                <a:lnTo>
                  <a:pt x="2596556" y="400011"/>
                </a:lnTo>
                <a:lnTo>
                  <a:pt x="2557560" y="400011"/>
                </a:lnTo>
                <a:close/>
                <a:moveTo>
                  <a:pt x="2211837" y="365607"/>
                </a:moveTo>
                <a:lnTo>
                  <a:pt x="2250834" y="365607"/>
                </a:lnTo>
                <a:lnTo>
                  <a:pt x="2244131" y="400011"/>
                </a:lnTo>
                <a:lnTo>
                  <a:pt x="2205135" y="400011"/>
                </a:lnTo>
                <a:close/>
                <a:moveTo>
                  <a:pt x="1083554" y="365607"/>
                </a:moveTo>
                <a:lnTo>
                  <a:pt x="1146010" y="365607"/>
                </a:lnTo>
                <a:lnTo>
                  <a:pt x="1114615" y="528974"/>
                </a:lnTo>
                <a:cubicBezTo>
                  <a:pt x="1114152" y="531007"/>
                  <a:pt x="1113784" y="533039"/>
                  <a:pt x="1113511" y="535072"/>
                </a:cubicBezTo>
                <a:cubicBezTo>
                  <a:pt x="1113238" y="537104"/>
                  <a:pt x="1113098" y="538832"/>
                  <a:pt x="1113091" y="540255"/>
                </a:cubicBezTo>
                <a:cubicBezTo>
                  <a:pt x="1113142" y="544872"/>
                  <a:pt x="1114336" y="547985"/>
                  <a:pt x="1116673" y="549592"/>
                </a:cubicBezTo>
                <a:cubicBezTo>
                  <a:pt x="1119010" y="551199"/>
                  <a:pt x="1122185" y="551948"/>
                  <a:pt x="1126198" y="551840"/>
                </a:cubicBezTo>
                <a:cubicBezTo>
                  <a:pt x="1128357" y="551827"/>
                  <a:pt x="1130059" y="551777"/>
                  <a:pt x="1131303" y="551688"/>
                </a:cubicBezTo>
                <a:cubicBezTo>
                  <a:pt x="1132548" y="551599"/>
                  <a:pt x="1133183" y="551548"/>
                  <a:pt x="1133208" y="551535"/>
                </a:cubicBezTo>
                <a:lnTo>
                  <a:pt x="1127112" y="582283"/>
                </a:lnTo>
                <a:cubicBezTo>
                  <a:pt x="1126992" y="582321"/>
                  <a:pt x="1125633" y="582473"/>
                  <a:pt x="1123036" y="582740"/>
                </a:cubicBezTo>
                <a:cubicBezTo>
                  <a:pt x="1120438" y="583006"/>
                  <a:pt x="1117327" y="583158"/>
                  <a:pt x="1113701" y="583196"/>
                </a:cubicBezTo>
                <a:cubicBezTo>
                  <a:pt x="1107353" y="583330"/>
                  <a:pt x="1101101" y="582589"/>
                  <a:pt x="1094945" y="580975"/>
                </a:cubicBezTo>
                <a:cubicBezTo>
                  <a:pt x="1088789" y="579361"/>
                  <a:pt x="1083665" y="576072"/>
                  <a:pt x="1079573" y="571108"/>
                </a:cubicBezTo>
                <a:cubicBezTo>
                  <a:pt x="1075481" y="566144"/>
                  <a:pt x="1073357" y="558706"/>
                  <a:pt x="1073201" y="548791"/>
                </a:cubicBezTo>
                <a:cubicBezTo>
                  <a:pt x="1073201" y="546498"/>
                  <a:pt x="1073353" y="543996"/>
                  <a:pt x="1073658" y="541284"/>
                </a:cubicBezTo>
                <a:cubicBezTo>
                  <a:pt x="1073962" y="538572"/>
                  <a:pt x="1074419" y="535688"/>
                  <a:pt x="1075028" y="532633"/>
                </a:cubicBezTo>
                <a:lnTo>
                  <a:pt x="1101824" y="394525"/>
                </a:lnTo>
                <a:lnTo>
                  <a:pt x="1077768" y="394525"/>
                </a:lnTo>
                <a:close/>
                <a:moveTo>
                  <a:pt x="18593" y="365607"/>
                </a:moveTo>
                <a:lnTo>
                  <a:pt x="80772" y="365607"/>
                </a:lnTo>
                <a:lnTo>
                  <a:pt x="66142" y="441787"/>
                </a:lnTo>
                <a:cubicBezTo>
                  <a:pt x="65310" y="445542"/>
                  <a:pt x="64459" y="448688"/>
                  <a:pt x="63589" y="451225"/>
                </a:cubicBezTo>
                <a:cubicBezTo>
                  <a:pt x="62719" y="453763"/>
                  <a:pt x="62249" y="455082"/>
                  <a:pt x="62179" y="455184"/>
                </a:cubicBezTo>
                <a:lnTo>
                  <a:pt x="62789" y="455184"/>
                </a:lnTo>
                <a:cubicBezTo>
                  <a:pt x="63735" y="453060"/>
                  <a:pt x="66685" y="449459"/>
                  <a:pt x="71639" y="444381"/>
                </a:cubicBezTo>
                <a:cubicBezTo>
                  <a:pt x="76593" y="439302"/>
                  <a:pt x="83359" y="434528"/>
                  <a:pt x="91937" y="430059"/>
                </a:cubicBezTo>
                <a:cubicBezTo>
                  <a:pt x="100514" y="425590"/>
                  <a:pt x="110712" y="423207"/>
                  <a:pt x="122530" y="422910"/>
                </a:cubicBezTo>
                <a:cubicBezTo>
                  <a:pt x="136108" y="422928"/>
                  <a:pt x="146868" y="426468"/>
                  <a:pt x="154811" y="433529"/>
                </a:cubicBezTo>
                <a:cubicBezTo>
                  <a:pt x="162754" y="440590"/>
                  <a:pt x="166815" y="451058"/>
                  <a:pt x="166992" y="464934"/>
                </a:cubicBezTo>
                <a:cubicBezTo>
                  <a:pt x="166838" y="471604"/>
                  <a:pt x="165759" y="480108"/>
                  <a:pt x="163755" y="490448"/>
                </a:cubicBezTo>
                <a:cubicBezTo>
                  <a:pt x="161751" y="500788"/>
                  <a:pt x="159746" y="510740"/>
                  <a:pt x="157741" y="520305"/>
                </a:cubicBezTo>
                <a:cubicBezTo>
                  <a:pt x="155735" y="529869"/>
                  <a:pt x="154653" y="536823"/>
                  <a:pt x="154495" y="541167"/>
                </a:cubicBezTo>
                <a:cubicBezTo>
                  <a:pt x="154527" y="545957"/>
                  <a:pt x="155683" y="549260"/>
                  <a:pt x="157963" y="551077"/>
                </a:cubicBezTo>
                <a:cubicBezTo>
                  <a:pt x="160242" y="552894"/>
                  <a:pt x="163455" y="553758"/>
                  <a:pt x="167602" y="553669"/>
                </a:cubicBezTo>
                <a:cubicBezTo>
                  <a:pt x="169335" y="553643"/>
                  <a:pt x="170821" y="553542"/>
                  <a:pt x="172060" y="553364"/>
                </a:cubicBezTo>
                <a:cubicBezTo>
                  <a:pt x="173298" y="553186"/>
                  <a:pt x="173945" y="553084"/>
                  <a:pt x="174003" y="553059"/>
                </a:cubicBezTo>
                <a:lnTo>
                  <a:pt x="168516" y="581978"/>
                </a:lnTo>
                <a:cubicBezTo>
                  <a:pt x="168472" y="582016"/>
                  <a:pt x="167113" y="582169"/>
                  <a:pt x="164440" y="582435"/>
                </a:cubicBezTo>
                <a:cubicBezTo>
                  <a:pt x="161766" y="582701"/>
                  <a:pt x="158046" y="582854"/>
                  <a:pt x="153277" y="582892"/>
                </a:cubicBezTo>
                <a:cubicBezTo>
                  <a:pt x="147623" y="583038"/>
                  <a:pt x="141845" y="582441"/>
                  <a:pt x="135943" y="581099"/>
                </a:cubicBezTo>
                <a:cubicBezTo>
                  <a:pt x="130041" y="579757"/>
                  <a:pt x="125052" y="576791"/>
                  <a:pt x="120977" y="572202"/>
                </a:cubicBezTo>
                <a:cubicBezTo>
                  <a:pt x="116902" y="567613"/>
                  <a:pt x="114778" y="560520"/>
                  <a:pt x="114605" y="550925"/>
                </a:cubicBezTo>
                <a:cubicBezTo>
                  <a:pt x="114755" y="545176"/>
                  <a:pt x="115808" y="537395"/>
                  <a:pt x="117763" y="527581"/>
                </a:cubicBezTo>
                <a:cubicBezTo>
                  <a:pt x="119718" y="517767"/>
                  <a:pt x="121674" y="508088"/>
                  <a:pt x="123631" y="498544"/>
                </a:cubicBezTo>
                <a:cubicBezTo>
                  <a:pt x="125587" y="489000"/>
                  <a:pt x="126642" y="481759"/>
                  <a:pt x="126797" y="476821"/>
                </a:cubicBezTo>
                <a:cubicBezTo>
                  <a:pt x="126809" y="470979"/>
                  <a:pt x="125184" y="466433"/>
                  <a:pt x="121920" y="463181"/>
                </a:cubicBezTo>
                <a:cubicBezTo>
                  <a:pt x="118656" y="459930"/>
                  <a:pt x="113678" y="458279"/>
                  <a:pt x="106985" y="458228"/>
                </a:cubicBezTo>
                <a:cubicBezTo>
                  <a:pt x="92926" y="458692"/>
                  <a:pt x="81039" y="464242"/>
                  <a:pt x="71323" y="474878"/>
                </a:cubicBezTo>
                <a:cubicBezTo>
                  <a:pt x="61608" y="485514"/>
                  <a:pt x="55207" y="498456"/>
                  <a:pt x="52121" y="513702"/>
                </a:cubicBezTo>
                <a:lnTo>
                  <a:pt x="38710" y="581977"/>
                </a:lnTo>
                <a:lnTo>
                  <a:pt x="0" y="581977"/>
                </a:lnTo>
                <a:lnTo>
                  <a:pt x="36271" y="394525"/>
                </a:lnTo>
                <a:lnTo>
                  <a:pt x="13106" y="394525"/>
                </a:lnTo>
                <a:close/>
                <a:moveTo>
                  <a:pt x="2956020" y="147485"/>
                </a:moveTo>
                <a:cubicBezTo>
                  <a:pt x="2949724" y="147357"/>
                  <a:pt x="2942018" y="147952"/>
                  <a:pt x="2932899" y="149270"/>
                </a:cubicBezTo>
                <a:cubicBezTo>
                  <a:pt x="2923780" y="150588"/>
                  <a:pt x="2915644" y="153397"/>
                  <a:pt x="2908491" y="157698"/>
                </a:cubicBezTo>
                <a:cubicBezTo>
                  <a:pt x="2901337" y="161999"/>
                  <a:pt x="2897561" y="168559"/>
                  <a:pt x="2897162" y="177379"/>
                </a:cubicBezTo>
                <a:cubicBezTo>
                  <a:pt x="2897124" y="182654"/>
                  <a:pt x="2898648" y="186899"/>
                  <a:pt x="2901736" y="190115"/>
                </a:cubicBezTo>
                <a:cubicBezTo>
                  <a:pt x="2904824" y="193330"/>
                  <a:pt x="2909703" y="194983"/>
                  <a:pt x="2916374" y="195072"/>
                </a:cubicBezTo>
                <a:cubicBezTo>
                  <a:pt x="2923466" y="194895"/>
                  <a:pt x="2930122" y="192605"/>
                  <a:pt x="2936344" y="188202"/>
                </a:cubicBezTo>
                <a:cubicBezTo>
                  <a:pt x="2942566" y="183800"/>
                  <a:pt x="2947889" y="178347"/>
                  <a:pt x="2952315" y="171843"/>
                </a:cubicBezTo>
                <a:cubicBezTo>
                  <a:pt x="2956741" y="165339"/>
                  <a:pt x="2959805" y="158846"/>
                  <a:pt x="2961509" y="152365"/>
                </a:cubicBezTo>
                <a:lnTo>
                  <a:pt x="2962729" y="147485"/>
                </a:lnTo>
                <a:close/>
                <a:moveTo>
                  <a:pt x="775394" y="110909"/>
                </a:moveTo>
                <a:cubicBezTo>
                  <a:pt x="763926" y="111087"/>
                  <a:pt x="754231" y="114390"/>
                  <a:pt x="746309" y="120820"/>
                </a:cubicBezTo>
                <a:cubicBezTo>
                  <a:pt x="738387" y="127249"/>
                  <a:pt x="734257" y="135737"/>
                  <a:pt x="733920" y="146283"/>
                </a:cubicBezTo>
                <a:cubicBezTo>
                  <a:pt x="734085" y="157655"/>
                  <a:pt x="737338" y="167464"/>
                  <a:pt x="743679" y="175710"/>
                </a:cubicBezTo>
                <a:cubicBezTo>
                  <a:pt x="750019" y="183957"/>
                  <a:pt x="758456" y="188277"/>
                  <a:pt x="768990" y="188671"/>
                </a:cubicBezTo>
                <a:cubicBezTo>
                  <a:pt x="780927" y="188258"/>
                  <a:pt x="790521" y="183518"/>
                  <a:pt x="797770" y="174453"/>
                </a:cubicBezTo>
                <a:cubicBezTo>
                  <a:pt x="805019" y="165387"/>
                  <a:pt x="808742" y="154472"/>
                  <a:pt x="808939" y="141709"/>
                </a:cubicBezTo>
                <a:cubicBezTo>
                  <a:pt x="809009" y="132821"/>
                  <a:pt x="806353" y="125515"/>
                  <a:pt x="800972" y="119790"/>
                </a:cubicBezTo>
                <a:cubicBezTo>
                  <a:pt x="795591" y="114066"/>
                  <a:pt x="787065" y="111106"/>
                  <a:pt x="775394" y="110909"/>
                </a:cubicBezTo>
                <a:close/>
                <a:moveTo>
                  <a:pt x="4263314" y="94145"/>
                </a:moveTo>
                <a:cubicBezTo>
                  <a:pt x="4250030" y="94577"/>
                  <a:pt x="4238498" y="100650"/>
                  <a:pt x="4228718" y="112364"/>
                </a:cubicBezTo>
                <a:cubicBezTo>
                  <a:pt x="4218940" y="124077"/>
                  <a:pt x="4213808" y="138841"/>
                  <a:pt x="4213326" y="156653"/>
                </a:cubicBezTo>
                <a:cubicBezTo>
                  <a:pt x="4213276" y="166360"/>
                  <a:pt x="4215740" y="174466"/>
                  <a:pt x="4220718" y="180971"/>
                </a:cubicBezTo>
                <a:cubicBezTo>
                  <a:pt x="4225696" y="187476"/>
                  <a:pt x="4233494" y="190855"/>
                  <a:pt x="4244111" y="191109"/>
                </a:cubicBezTo>
                <a:cubicBezTo>
                  <a:pt x="4252020" y="191068"/>
                  <a:pt x="4259772" y="188610"/>
                  <a:pt x="4267366" y="183735"/>
                </a:cubicBezTo>
                <a:cubicBezTo>
                  <a:pt x="4274960" y="178860"/>
                  <a:pt x="4281266" y="171816"/>
                  <a:pt x="4286286" y="162605"/>
                </a:cubicBezTo>
                <a:cubicBezTo>
                  <a:pt x="4291306" y="153393"/>
                  <a:pt x="4293910" y="142262"/>
                  <a:pt x="4294098" y="129210"/>
                </a:cubicBezTo>
                <a:cubicBezTo>
                  <a:pt x="4294016" y="118278"/>
                  <a:pt x="4291285" y="109727"/>
                  <a:pt x="4285907" y="103559"/>
                </a:cubicBezTo>
                <a:cubicBezTo>
                  <a:pt x="4280528" y="97391"/>
                  <a:pt x="4272998" y="94253"/>
                  <a:pt x="4263314" y="94145"/>
                </a:cubicBezTo>
                <a:close/>
                <a:moveTo>
                  <a:pt x="3985602" y="94145"/>
                </a:moveTo>
                <a:cubicBezTo>
                  <a:pt x="3977792" y="94192"/>
                  <a:pt x="3970112" y="96672"/>
                  <a:pt x="3962562" y="101587"/>
                </a:cubicBezTo>
                <a:cubicBezTo>
                  <a:pt x="3955012" y="106501"/>
                  <a:pt x="3948732" y="113567"/>
                  <a:pt x="3943721" y="122784"/>
                </a:cubicBezTo>
                <a:cubicBezTo>
                  <a:pt x="3938710" y="132002"/>
                  <a:pt x="3936110" y="143088"/>
                  <a:pt x="3935920" y="156043"/>
                </a:cubicBezTo>
                <a:cubicBezTo>
                  <a:pt x="3936002" y="166976"/>
                  <a:pt x="3938734" y="175526"/>
                  <a:pt x="3944112" y="181695"/>
                </a:cubicBezTo>
                <a:cubicBezTo>
                  <a:pt x="3949490" y="187863"/>
                  <a:pt x="3957022" y="191001"/>
                  <a:pt x="3966705" y="191109"/>
                </a:cubicBezTo>
                <a:cubicBezTo>
                  <a:pt x="3975570" y="190951"/>
                  <a:pt x="3983748" y="188015"/>
                  <a:pt x="3991236" y="182300"/>
                </a:cubicBezTo>
                <a:cubicBezTo>
                  <a:pt x="3998724" y="176586"/>
                  <a:pt x="4004756" y="169042"/>
                  <a:pt x="4009332" y="159668"/>
                </a:cubicBezTo>
                <a:cubicBezTo>
                  <a:pt x="4013908" y="150295"/>
                  <a:pt x="4016260" y="140041"/>
                  <a:pt x="4016388" y="128905"/>
                </a:cubicBezTo>
                <a:cubicBezTo>
                  <a:pt x="4016438" y="119186"/>
                  <a:pt x="4013974" y="111029"/>
                  <a:pt x="4008996" y="104436"/>
                </a:cubicBezTo>
                <a:cubicBezTo>
                  <a:pt x="4004018" y="97842"/>
                  <a:pt x="3996220" y="94411"/>
                  <a:pt x="3985602" y="94145"/>
                </a:cubicBezTo>
                <a:close/>
                <a:moveTo>
                  <a:pt x="1662989" y="94145"/>
                </a:moveTo>
                <a:cubicBezTo>
                  <a:pt x="1649704" y="94577"/>
                  <a:pt x="1638173" y="100650"/>
                  <a:pt x="1628394" y="112364"/>
                </a:cubicBezTo>
                <a:cubicBezTo>
                  <a:pt x="1618615" y="124077"/>
                  <a:pt x="1613484" y="138841"/>
                  <a:pt x="1613001" y="156653"/>
                </a:cubicBezTo>
                <a:cubicBezTo>
                  <a:pt x="1612950" y="166360"/>
                  <a:pt x="1615414" y="174466"/>
                  <a:pt x="1620393" y="180971"/>
                </a:cubicBezTo>
                <a:cubicBezTo>
                  <a:pt x="1625371" y="187476"/>
                  <a:pt x="1633169" y="190855"/>
                  <a:pt x="1643786" y="191109"/>
                </a:cubicBezTo>
                <a:cubicBezTo>
                  <a:pt x="1651696" y="191068"/>
                  <a:pt x="1659448" y="188610"/>
                  <a:pt x="1667041" y="183735"/>
                </a:cubicBezTo>
                <a:cubicBezTo>
                  <a:pt x="1674635" y="178860"/>
                  <a:pt x="1680942" y="171816"/>
                  <a:pt x="1685961" y="162605"/>
                </a:cubicBezTo>
                <a:cubicBezTo>
                  <a:pt x="1690981" y="153393"/>
                  <a:pt x="1693585" y="142262"/>
                  <a:pt x="1693773" y="129210"/>
                </a:cubicBezTo>
                <a:cubicBezTo>
                  <a:pt x="1693691" y="118278"/>
                  <a:pt x="1690960" y="109727"/>
                  <a:pt x="1685582" y="103559"/>
                </a:cubicBezTo>
                <a:cubicBezTo>
                  <a:pt x="1680203" y="97391"/>
                  <a:pt x="1672672" y="94253"/>
                  <a:pt x="1662989" y="94145"/>
                </a:cubicBezTo>
                <a:close/>
                <a:moveTo>
                  <a:pt x="3814178" y="90792"/>
                </a:moveTo>
                <a:cubicBezTo>
                  <a:pt x="3804274" y="90919"/>
                  <a:pt x="3795417" y="94021"/>
                  <a:pt x="3787609" y="100099"/>
                </a:cubicBezTo>
                <a:cubicBezTo>
                  <a:pt x="3779800" y="106176"/>
                  <a:pt x="3773918" y="114466"/>
                  <a:pt x="3769960" y="124968"/>
                </a:cubicBezTo>
                <a:lnTo>
                  <a:pt x="3838270" y="124968"/>
                </a:lnTo>
                <a:cubicBezTo>
                  <a:pt x="3838294" y="124840"/>
                  <a:pt x="3838396" y="123874"/>
                  <a:pt x="3838574" y="122069"/>
                </a:cubicBezTo>
                <a:cubicBezTo>
                  <a:pt x="3838752" y="120263"/>
                  <a:pt x="3838854" y="118382"/>
                  <a:pt x="3838880" y="116424"/>
                </a:cubicBezTo>
                <a:cubicBezTo>
                  <a:pt x="3838784" y="108280"/>
                  <a:pt x="3836535" y="101987"/>
                  <a:pt x="3832132" y="97543"/>
                </a:cubicBezTo>
                <a:cubicBezTo>
                  <a:pt x="3827730" y="93100"/>
                  <a:pt x="3821744" y="90849"/>
                  <a:pt x="3814178" y="90792"/>
                </a:cubicBezTo>
                <a:close/>
                <a:moveTo>
                  <a:pt x="3356978" y="90792"/>
                </a:moveTo>
                <a:cubicBezTo>
                  <a:pt x="3347073" y="90919"/>
                  <a:pt x="3338217" y="94021"/>
                  <a:pt x="3330409" y="100099"/>
                </a:cubicBezTo>
                <a:cubicBezTo>
                  <a:pt x="3322600" y="106176"/>
                  <a:pt x="3316718" y="114466"/>
                  <a:pt x="3312760" y="124968"/>
                </a:cubicBezTo>
                <a:lnTo>
                  <a:pt x="3381070" y="124968"/>
                </a:lnTo>
                <a:cubicBezTo>
                  <a:pt x="3381095" y="124840"/>
                  <a:pt x="3381196" y="123874"/>
                  <a:pt x="3381374" y="122069"/>
                </a:cubicBezTo>
                <a:cubicBezTo>
                  <a:pt x="3381552" y="120263"/>
                  <a:pt x="3381654" y="118382"/>
                  <a:pt x="3381680" y="116424"/>
                </a:cubicBezTo>
                <a:cubicBezTo>
                  <a:pt x="3381584" y="108280"/>
                  <a:pt x="3379335" y="101987"/>
                  <a:pt x="3374932" y="97543"/>
                </a:cubicBezTo>
                <a:cubicBezTo>
                  <a:pt x="3370530" y="93100"/>
                  <a:pt x="3364544" y="90849"/>
                  <a:pt x="3356978" y="90792"/>
                </a:cubicBezTo>
                <a:close/>
                <a:moveTo>
                  <a:pt x="1413878" y="90792"/>
                </a:moveTo>
                <a:cubicBezTo>
                  <a:pt x="1403973" y="90919"/>
                  <a:pt x="1395117" y="94021"/>
                  <a:pt x="1387309" y="100099"/>
                </a:cubicBezTo>
                <a:cubicBezTo>
                  <a:pt x="1379501" y="106176"/>
                  <a:pt x="1373618" y="114466"/>
                  <a:pt x="1369660" y="124968"/>
                </a:cubicBezTo>
                <a:lnTo>
                  <a:pt x="1437969" y="124968"/>
                </a:lnTo>
                <a:cubicBezTo>
                  <a:pt x="1437995" y="124840"/>
                  <a:pt x="1438097" y="123874"/>
                  <a:pt x="1438275" y="122069"/>
                </a:cubicBezTo>
                <a:cubicBezTo>
                  <a:pt x="1438453" y="120263"/>
                  <a:pt x="1438554" y="118382"/>
                  <a:pt x="1438580" y="116424"/>
                </a:cubicBezTo>
                <a:cubicBezTo>
                  <a:pt x="1438485" y="108280"/>
                  <a:pt x="1436236" y="101987"/>
                  <a:pt x="1431832" y="97543"/>
                </a:cubicBezTo>
                <a:cubicBezTo>
                  <a:pt x="1427430" y="93100"/>
                  <a:pt x="1421445" y="90849"/>
                  <a:pt x="1413878" y="90792"/>
                </a:cubicBezTo>
                <a:close/>
                <a:moveTo>
                  <a:pt x="4361148" y="64617"/>
                </a:moveTo>
                <a:lnTo>
                  <a:pt x="4436420" y="64617"/>
                </a:lnTo>
                <a:lnTo>
                  <a:pt x="4430934" y="93535"/>
                </a:lnTo>
                <a:lnTo>
                  <a:pt x="4412649" y="93535"/>
                </a:lnTo>
                <a:lnTo>
                  <a:pt x="4425753" y="172192"/>
                </a:lnTo>
                <a:cubicBezTo>
                  <a:pt x="4426286" y="176200"/>
                  <a:pt x="4426439" y="179846"/>
                  <a:pt x="4426210" y="183129"/>
                </a:cubicBezTo>
                <a:cubicBezTo>
                  <a:pt x="4425982" y="186413"/>
                  <a:pt x="4425830" y="188153"/>
                  <a:pt x="4425753" y="188350"/>
                </a:cubicBezTo>
                <a:lnTo>
                  <a:pt x="4426668" y="188350"/>
                </a:lnTo>
                <a:cubicBezTo>
                  <a:pt x="4426706" y="188153"/>
                  <a:pt x="4427392" y="186413"/>
                  <a:pt x="4428724" y="183129"/>
                </a:cubicBezTo>
                <a:cubicBezTo>
                  <a:pt x="4430058" y="179846"/>
                  <a:pt x="4431810" y="176200"/>
                  <a:pt x="4433982" y="172192"/>
                </a:cubicBezTo>
                <a:lnTo>
                  <a:pt x="4477560" y="93535"/>
                </a:lnTo>
                <a:lnTo>
                  <a:pt x="4459580" y="93535"/>
                </a:lnTo>
                <a:lnTo>
                  <a:pt x="4465370" y="64617"/>
                </a:lnTo>
                <a:lnTo>
                  <a:pt x="4539728" y="64617"/>
                </a:lnTo>
                <a:lnTo>
                  <a:pt x="4534242" y="93535"/>
                </a:lnTo>
                <a:lnTo>
                  <a:pt x="4516262" y="93535"/>
                </a:lnTo>
                <a:lnTo>
                  <a:pt x="4430630" y="240179"/>
                </a:lnTo>
                <a:cubicBezTo>
                  <a:pt x="4421157" y="256132"/>
                  <a:pt x="4410846" y="267478"/>
                  <a:pt x="4399698" y="274215"/>
                </a:cubicBezTo>
                <a:cubicBezTo>
                  <a:pt x="4388550" y="280952"/>
                  <a:pt x="4376715" y="284226"/>
                  <a:pt x="4364195" y="284035"/>
                </a:cubicBezTo>
                <a:cubicBezTo>
                  <a:pt x="4351650" y="283566"/>
                  <a:pt x="4342076" y="281688"/>
                  <a:pt x="4335473" y="278403"/>
                </a:cubicBezTo>
                <a:cubicBezTo>
                  <a:pt x="4328870" y="275118"/>
                  <a:pt x="4325544" y="273240"/>
                  <a:pt x="4325492" y="272771"/>
                </a:cubicBezTo>
                <a:lnTo>
                  <a:pt x="4342863" y="245667"/>
                </a:lnTo>
                <a:cubicBezTo>
                  <a:pt x="4342876" y="245946"/>
                  <a:pt x="4344754" y="247064"/>
                  <a:pt x="4348501" y="249020"/>
                </a:cubicBezTo>
                <a:cubicBezTo>
                  <a:pt x="4352246" y="250977"/>
                  <a:pt x="4357783" y="252095"/>
                  <a:pt x="4365110" y="252374"/>
                </a:cubicBezTo>
                <a:cubicBezTo>
                  <a:pt x="4371286" y="252330"/>
                  <a:pt x="4377064" y="250742"/>
                  <a:pt x="4382442" y="247610"/>
                </a:cubicBezTo>
                <a:cubicBezTo>
                  <a:pt x="4387820" y="244479"/>
                  <a:pt x="4392302" y="240071"/>
                  <a:pt x="4395888" y="234386"/>
                </a:cubicBezTo>
                <a:lnTo>
                  <a:pt x="4401984" y="224630"/>
                </a:lnTo>
                <a:lnTo>
                  <a:pt x="4374252" y="93535"/>
                </a:lnTo>
                <a:lnTo>
                  <a:pt x="4355662" y="93535"/>
                </a:lnTo>
                <a:close/>
                <a:moveTo>
                  <a:pt x="2547670" y="64617"/>
                </a:moveTo>
                <a:lnTo>
                  <a:pt x="2610116" y="64617"/>
                </a:lnTo>
                <a:lnTo>
                  <a:pt x="2589695" y="169765"/>
                </a:lnTo>
                <a:cubicBezTo>
                  <a:pt x="2589377" y="171321"/>
                  <a:pt x="2589098" y="172935"/>
                  <a:pt x="2588857" y="174605"/>
                </a:cubicBezTo>
                <a:cubicBezTo>
                  <a:pt x="2588615" y="176276"/>
                  <a:pt x="2588488" y="177813"/>
                  <a:pt x="2588476" y="179217"/>
                </a:cubicBezTo>
                <a:cubicBezTo>
                  <a:pt x="2588526" y="183874"/>
                  <a:pt x="2589720" y="187139"/>
                  <a:pt x="2592057" y="189013"/>
                </a:cubicBezTo>
                <a:cubicBezTo>
                  <a:pt x="2594394" y="190887"/>
                  <a:pt x="2597569" y="191789"/>
                  <a:pt x="2601582" y="191719"/>
                </a:cubicBezTo>
                <a:cubicBezTo>
                  <a:pt x="2603462" y="191693"/>
                  <a:pt x="2605036" y="191592"/>
                  <a:pt x="2606306" y="191414"/>
                </a:cubicBezTo>
                <a:cubicBezTo>
                  <a:pt x="2607576" y="191236"/>
                  <a:pt x="2608237" y="191134"/>
                  <a:pt x="2608288" y="191109"/>
                </a:cubicBezTo>
                <a:lnTo>
                  <a:pt x="2602801" y="220028"/>
                </a:lnTo>
                <a:cubicBezTo>
                  <a:pt x="2602649" y="220066"/>
                  <a:pt x="2601201" y="220219"/>
                  <a:pt x="2598458" y="220485"/>
                </a:cubicBezTo>
                <a:cubicBezTo>
                  <a:pt x="2595714" y="220751"/>
                  <a:pt x="2592590" y="220903"/>
                  <a:pt x="2589085" y="220942"/>
                </a:cubicBezTo>
                <a:cubicBezTo>
                  <a:pt x="2582737" y="221096"/>
                  <a:pt x="2576486" y="220517"/>
                  <a:pt x="2570330" y="219205"/>
                </a:cubicBezTo>
                <a:cubicBezTo>
                  <a:pt x="2564173" y="217893"/>
                  <a:pt x="2559049" y="214924"/>
                  <a:pt x="2554957" y="210297"/>
                </a:cubicBezTo>
                <a:cubicBezTo>
                  <a:pt x="2550865" y="205670"/>
                  <a:pt x="2548741" y="198461"/>
                  <a:pt x="2548585" y="188670"/>
                </a:cubicBezTo>
                <a:cubicBezTo>
                  <a:pt x="2548585" y="186523"/>
                  <a:pt x="2548737" y="184109"/>
                  <a:pt x="2549042" y="181428"/>
                </a:cubicBezTo>
                <a:cubicBezTo>
                  <a:pt x="2549346" y="178747"/>
                  <a:pt x="2549803" y="175876"/>
                  <a:pt x="2550412" y="172814"/>
                </a:cubicBezTo>
                <a:lnTo>
                  <a:pt x="2565942" y="93535"/>
                </a:lnTo>
                <a:lnTo>
                  <a:pt x="2541880" y="93535"/>
                </a:lnTo>
                <a:close/>
                <a:moveTo>
                  <a:pt x="1766620" y="64617"/>
                </a:moveTo>
                <a:lnTo>
                  <a:pt x="1829066" y="64617"/>
                </a:lnTo>
                <a:lnTo>
                  <a:pt x="1808645" y="169765"/>
                </a:lnTo>
                <a:cubicBezTo>
                  <a:pt x="1808327" y="171321"/>
                  <a:pt x="1808048" y="172935"/>
                  <a:pt x="1807807" y="174605"/>
                </a:cubicBezTo>
                <a:cubicBezTo>
                  <a:pt x="1807565" y="176276"/>
                  <a:pt x="1807438" y="177813"/>
                  <a:pt x="1807426" y="179217"/>
                </a:cubicBezTo>
                <a:cubicBezTo>
                  <a:pt x="1807476" y="183874"/>
                  <a:pt x="1808670" y="187139"/>
                  <a:pt x="1811007" y="189013"/>
                </a:cubicBezTo>
                <a:cubicBezTo>
                  <a:pt x="1813344" y="190887"/>
                  <a:pt x="1816519" y="191789"/>
                  <a:pt x="1820532" y="191719"/>
                </a:cubicBezTo>
                <a:cubicBezTo>
                  <a:pt x="1822412" y="191693"/>
                  <a:pt x="1823986" y="191592"/>
                  <a:pt x="1825256" y="191414"/>
                </a:cubicBezTo>
                <a:cubicBezTo>
                  <a:pt x="1826526" y="191236"/>
                  <a:pt x="1827187" y="191134"/>
                  <a:pt x="1827238" y="191109"/>
                </a:cubicBezTo>
                <a:lnTo>
                  <a:pt x="1821751" y="220028"/>
                </a:lnTo>
                <a:cubicBezTo>
                  <a:pt x="1821599" y="220066"/>
                  <a:pt x="1820151" y="220219"/>
                  <a:pt x="1817408" y="220485"/>
                </a:cubicBezTo>
                <a:cubicBezTo>
                  <a:pt x="1814664" y="220751"/>
                  <a:pt x="1811540" y="220903"/>
                  <a:pt x="1808035" y="220942"/>
                </a:cubicBezTo>
                <a:cubicBezTo>
                  <a:pt x="1801687" y="221096"/>
                  <a:pt x="1795435" y="220517"/>
                  <a:pt x="1789279" y="219205"/>
                </a:cubicBezTo>
                <a:cubicBezTo>
                  <a:pt x="1783123" y="217893"/>
                  <a:pt x="1777999" y="214924"/>
                  <a:pt x="1773907" y="210297"/>
                </a:cubicBezTo>
                <a:cubicBezTo>
                  <a:pt x="1769815" y="205670"/>
                  <a:pt x="1767691" y="198461"/>
                  <a:pt x="1767535" y="188670"/>
                </a:cubicBezTo>
                <a:cubicBezTo>
                  <a:pt x="1767535" y="186523"/>
                  <a:pt x="1767687" y="184109"/>
                  <a:pt x="1767992" y="181428"/>
                </a:cubicBezTo>
                <a:cubicBezTo>
                  <a:pt x="1768296" y="178747"/>
                  <a:pt x="1768753" y="175876"/>
                  <a:pt x="1769362" y="172814"/>
                </a:cubicBezTo>
                <a:lnTo>
                  <a:pt x="1784892" y="93535"/>
                </a:lnTo>
                <a:lnTo>
                  <a:pt x="1760830" y="93535"/>
                </a:lnTo>
                <a:close/>
                <a:moveTo>
                  <a:pt x="1151838" y="64617"/>
                </a:moveTo>
                <a:lnTo>
                  <a:pt x="1225279" y="64617"/>
                </a:lnTo>
                <a:lnTo>
                  <a:pt x="1219489" y="93535"/>
                </a:lnTo>
                <a:lnTo>
                  <a:pt x="1201814" y="93535"/>
                </a:lnTo>
                <a:lnTo>
                  <a:pt x="1214004" y="170376"/>
                </a:lnTo>
                <a:cubicBezTo>
                  <a:pt x="1214562" y="174556"/>
                  <a:pt x="1214816" y="178393"/>
                  <a:pt x="1214766" y="181887"/>
                </a:cubicBezTo>
                <a:cubicBezTo>
                  <a:pt x="1214715" y="185381"/>
                  <a:pt x="1214664" y="187236"/>
                  <a:pt x="1214613" y="187452"/>
                </a:cubicBezTo>
                <a:lnTo>
                  <a:pt x="1215527" y="187452"/>
                </a:lnTo>
                <a:cubicBezTo>
                  <a:pt x="1215553" y="187236"/>
                  <a:pt x="1216188" y="185381"/>
                  <a:pt x="1217432" y="181887"/>
                </a:cubicBezTo>
                <a:cubicBezTo>
                  <a:pt x="1218676" y="178393"/>
                  <a:pt x="1220378" y="174556"/>
                  <a:pt x="1222536" y="170376"/>
                </a:cubicBezTo>
                <a:lnTo>
                  <a:pt x="1264590" y="93535"/>
                </a:lnTo>
                <a:lnTo>
                  <a:pt x="1246915" y="93535"/>
                </a:lnTo>
                <a:lnTo>
                  <a:pt x="1252705" y="64617"/>
                </a:lnTo>
                <a:lnTo>
                  <a:pt x="1328585" y="64617"/>
                </a:lnTo>
                <a:lnTo>
                  <a:pt x="1322794" y="93535"/>
                </a:lnTo>
                <a:lnTo>
                  <a:pt x="1303901" y="93535"/>
                </a:lnTo>
                <a:lnTo>
                  <a:pt x="1231983" y="220027"/>
                </a:lnTo>
                <a:lnTo>
                  <a:pt x="1187492" y="220027"/>
                </a:lnTo>
                <a:lnTo>
                  <a:pt x="1164942" y="93535"/>
                </a:lnTo>
                <a:lnTo>
                  <a:pt x="1146048" y="93535"/>
                </a:lnTo>
                <a:close/>
                <a:moveTo>
                  <a:pt x="1052246" y="64617"/>
                </a:moveTo>
                <a:lnTo>
                  <a:pt x="1114692" y="64617"/>
                </a:lnTo>
                <a:lnTo>
                  <a:pt x="1094270" y="169765"/>
                </a:lnTo>
                <a:cubicBezTo>
                  <a:pt x="1093953" y="171321"/>
                  <a:pt x="1093673" y="172935"/>
                  <a:pt x="1093432" y="174605"/>
                </a:cubicBezTo>
                <a:cubicBezTo>
                  <a:pt x="1093191" y="176276"/>
                  <a:pt x="1093063" y="177813"/>
                  <a:pt x="1093051" y="179217"/>
                </a:cubicBezTo>
                <a:cubicBezTo>
                  <a:pt x="1093102" y="183874"/>
                  <a:pt x="1094295" y="187139"/>
                  <a:pt x="1096632" y="189013"/>
                </a:cubicBezTo>
                <a:cubicBezTo>
                  <a:pt x="1098969" y="190887"/>
                  <a:pt x="1102144" y="191789"/>
                  <a:pt x="1106157" y="191719"/>
                </a:cubicBezTo>
                <a:cubicBezTo>
                  <a:pt x="1108037" y="191693"/>
                  <a:pt x="1109612" y="191592"/>
                  <a:pt x="1110882" y="191414"/>
                </a:cubicBezTo>
                <a:cubicBezTo>
                  <a:pt x="1112152" y="191236"/>
                  <a:pt x="1112812" y="191134"/>
                  <a:pt x="1112863" y="191109"/>
                </a:cubicBezTo>
                <a:lnTo>
                  <a:pt x="1107376" y="220028"/>
                </a:lnTo>
                <a:cubicBezTo>
                  <a:pt x="1107224" y="220066"/>
                  <a:pt x="1105776" y="220219"/>
                  <a:pt x="1103033" y="220485"/>
                </a:cubicBezTo>
                <a:cubicBezTo>
                  <a:pt x="1100290" y="220751"/>
                  <a:pt x="1097166" y="220903"/>
                  <a:pt x="1093660" y="220942"/>
                </a:cubicBezTo>
                <a:cubicBezTo>
                  <a:pt x="1087313" y="221096"/>
                  <a:pt x="1081060" y="220517"/>
                  <a:pt x="1074904" y="219205"/>
                </a:cubicBezTo>
                <a:cubicBezTo>
                  <a:pt x="1068748" y="217893"/>
                  <a:pt x="1063624" y="214924"/>
                  <a:pt x="1059532" y="210297"/>
                </a:cubicBezTo>
                <a:cubicBezTo>
                  <a:pt x="1055440" y="205670"/>
                  <a:pt x="1053316" y="198461"/>
                  <a:pt x="1053160" y="188670"/>
                </a:cubicBezTo>
                <a:cubicBezTo>
                  <a:pt x="1053160" y="186523"/>
                  <a:pt x="1053312" y="184109"/>
                  <a:pt x="1053617" y="181428"/>
                </a:cubicBezTo>
                <a:cubicBezTo>
                  <a:pt x="1053921" y="178747"/>
                  <a:pt x="1054378" y="175876"/>
                  <a:pt x="1054987" y="172814"/>
                </a:cubicBezTo>
                <a:lnTo>
                  <a:pt x="1070517" y="93535"/>
                </a:lnTo>
                <a:lnTo>
                  <a:pt x="1046455" y="93535"/>
                </a:lnTo>
                <a:close/>
                <a:moveTo>
                  <a:pt x="309296" y="64617"/>
                </a:moveTo>
                <a:lnTo>
                  <a:pt x="371742" y="64617"/>
                </a:lnTo>
                <a:lnTo>
                  <a:pt x="351320" y="169765"/>
                </a:lnTo>
                <a:cubicBezTo>
                  <a:pt x="351003" y="171321"/>
                  <a:pt x="350723" y="172935"/>
                  <a:pt x="350482" y="174605"/>
                </a:cubicBezTo>
                <a:cubicBezTo>
                  <a:pt x="350241" y="176276"/>
                  <a:pt x="350114" y="177813"/>
                  <a:pt x="350101" y="179217"/>
                </a:cubicBezTo>
                <a:cubicBezTo>
                  <a:pt x="350152" y="183874"/>
                  <a:pt x="351345" y="187139"/>
                  <a:pt x="353682" y="189013"/>
                </a:cubicBezTo>
                <a:cubicBezTo>
                  <a:pt x="356019" y="190887"/>
                  <a:pt x="359194" y="191789"/>
                  <a:pt x="363207" y="191719"/>
                </a:cubicBezTo>
                <a:cubicBezTo>
                  <a:pt x="365087" y="191693"/>
                  <a:pt x="366662" y="191592"/>
                  <a:pt x="367932" y="191414"/>
                </a:cubicBezTo>
                <a:cubicBezTo>
                  <a:pt x="369202" y="191236"/>
                  <a:pt x="369862" y="191134"/>
                  <a:pt x="369913" y="191109"/>
                </a:cubicBezTo>
                <a:lnTo>
                  <a:pt x="364426" y="220028"/>
                </a:lnTo>
                <a:cubicBezTo>
                  <a:pt x="364274" y="220066"/>
                  <a:pt x="362826" y="220219"/>
                  <a:pt x="360083" y="220485"/>
                </a:cubicBezTo>
                <a:cubicBezTo>
                  <a:pt x="357340" y="220751"/>
                  <a:pt x="354216" y="220903"/>
                  <a:pt x="350710" y="220942"/>
                </a:cubicBezTo>
                <a:cubicBezTo>
                  <a:pt x="344362" y="221096"/>
                  <a:pt x="338111" y="220517"/>
                  <a:pt x="331954" y="219205"/>
                </a:cubicBezTo>
                <a:cubicBezTo>
                  <a:pt x="325798" y="217893"/>
                  <a:pt x="320674" y="214924"/>
                  <a:pt x="316582" y="210297"/>
                </a:cubicBezTo>
                <a:cubicBezTo>
                  <a:pt x="312490" y="205670"/>
                  <a:pt x="310366" y="198461"/>
                  <a:pt x="310210" y="188670"/>
                </a:cubicBezTo>
                <a:cubicBezTo>
                  <a:pt x="310210" y="186523"/>
                  <a:pt x="310362" y="184109"/>
                  <a:pt x="310667" y="181428"/>
                </a:cubicBezTo>
                <a:cubicBezTo>
                  <a:pt x="310971" y="178747"/>
                  <a:pt x="311428" y="175876"/>
                  <a:pt x="312037" y="172814"/>
                </a:cubicBezTo>
                <a:lnTo>
                  <a:pt x="327567" y="93535"/>
                </a:lnTo>
                <a:lnTo>
                  <a:pt x="303505" y="93535"/>
                </a:lnTo>
                <a:close/>
                <a:moveTo>
                  <a:pt x="1981088" y="62484"/>
                </a:moveTo>
                <a:cubicBezTo>
                  <a:pt x="1983260" y="62509"/>
                  <a:pt x="1985164" y="62611"/>
                  <a:pt x="1986802" y="62788"/>
                </a:cubicBezTo>
                <a:cubicBezTo>
                  <a:pt x="1988439" y="62966"/>
                  <a:pt x="1989582" y="63067"/>
                  <a:pt x="1990230" y="63093"/>
                </a:cubicBezTo>
                <a:lnTo>
                  <a:pt x="1982612" y="101155"/>
                </a:lnTo>
                <a:cubicBezTo>
                  <a:pt x="1982136" y="101130"/>
                  <a:pt x="1981108" y="101028"/>
                  <a:pt x="1979527" y="100850"/>
                </a:cubicBezTo>
                <a:cubicBezTo>
                  <a:pt x="1977946" y="100672"/>
                  <a:pt x="1975928" y="100571"/>
                  <a:pt x="1973471" y="100545"/>
                </a:cubicBezTo>
                <a:cubicBezTo>
                  <a:pt x="1965595" y="100621"/>
                  <a:pt x="1957680" y="103247"/>
                  <a:pt x="1949726" y="108425"/>
                </a:cubicBezTo>
                <a:cubicBezTo>
                  <a:pt x="1941772" y="113603"/>
                  <a:pt x="1934715" y="120881"/>
                  <a:pt x="1928555" y="130258"/>
                </a:cubicBezTo>
                <a:cubicBezTo>
                  <a:pt x="1922395" y="139635"/>
                  <a:pt x="1918068" y="150661"/>
                  <a:pt x="1915576" y="163334"/>
                </a:cubicBezTo>
                <a:lnTo>
                  <a:pt x="1904912" y="220027"/>
                </a:lnTo>
                <a:lnTo>
                  <a:pt x="1866214" y="220027"/>
                </a:lnTo>
                <a:lnTo>
                  <a:pt x="1889372" y="100241"/>
                </a:lnTo>
                <a:cubicBezTo>
                  <a:pt x="1889734" y="98494"/>
                  <a:pt x="1889543" y="96958"/>
                  <a:pt x="1888800" y="95631"/>
                </a:cubicBezTo>
                <a:cubicBezTo>
                  <a:pt x="1888057" y="94303"/>
                  <a:pt x="1886420" y="93605"/>
                  <a:pt x="1883887" y="93535"/>
                </a:cubicBezTo>
                <a:lnTo>
                  <a:pt x="1866518" y="93535"/>
                </a:lnTo>
                <a:lnTo>
                  <a:pt x="1872308" y="64617"/>
                </a:lnTo>
                <a:lnTo>
                  <a:pt x="1912834" y="64617"/>
                </a:lnTo>
                <a:cubicBezTo>
                  <a:pt x="1918902" y="64598"/>
                  <a:pt x="1923372" y="65702"/>
                  <a:pt x="1926241" y="67927"/>
                </a:cubicBezTo>
                <a:cubicBezTo>
                  <a:pt x="1929111" y="70153"/>
                  <a:pt x="1930533" y="73616"/>
                  <a:pt x="1930507" y="78315"/>
                </a:cubicBezTo>
                <a:cubicBezTo>
                  <a:pt x="1930444" y="80776"/>
                  <a:pt x="1929885" y="84531"/>
                  <a:pt x="1928831" y="89581"/>
                </a:cubicBezTo>
                <a:cubicBezTo>
                  <a:pt x="1927777" y="94630"/>
                  <a:pt x="1926610" y="98997"/>
                  <a:pt x="1925327" y="102679"/>
                </a:cubicBezTo>
                <a:lnTo>
                  <a:pt x="1925936" y="102679"/>
                </a:lnTo>
                <a:cubicBezTo>
                  <a:pt x="1931282" y="91678"/>
                  <a:pt x="1938798" y="82314"/>
                  <a:pt x="1948485" y="74588"/>
                </a:cubicBezTo>
                <a:cubicBezTo>
                  <a:pt x="1958172" y="66861"/>
                  <a:pt x="1969040" y="62826"/>
                  <a:pt x="1981088" y="62484"/>
                </a:cubicBezTo>
                <a:close/>
                <a:moveTo>
                  <a:pt x="3815093" y="60960"/>
                </a:moveTo>
                <a:cubicBezTo>
                  <a:pt x="3835803" y="61256"/>
                  <a:pt x="3851292" y="66751"/>
                  <a:pt x="3861560" y="77445"/>
                </a:cubicBezTo>
                <a:cubicBezTo>
                  <a:pt x="3871828" y="88138"/>
                  <a:pt x="3876955" y="102250"/>
                  <a:pt x="3876942" y="119780"/>
                </a:cubicBezTo>
                <a:cubicBezTo>
                  <a:pt x="3876726" y="126811"/>
                  <a:pt x="3875863" y="133155"/>
                  <a:pt x="3874353" y="138811"/>
                </a:cubicBezTo>
                <a:cubicBezTo>
                  <a:pt x="3872843" y="144467"/>
                  <a:pt x="3871980" y="147460"/>
                  <a:pt x="3871765" y="147789"/>
                </a:cubicBezTo>
                <a:lnTo>
                  <a:pt x="3764776" y="147789"/>
                </a:lnTo>
                <a:cubicBezTo>
                  <a:pt x="3764738" y="147853"/>
                  <a:pt x="3764584" y="148641"/>
                  <a:pt x="3764318" y="150154"/>
                </a:cubicBezTo>
                <a:cubicBezTo>
                  <a:pt x="3764051" y="151666"/>
                  <a:pt x="3763898" y="153522"/>
                  <a:pt x="3763860" y="155721"/>
                </a:cubicBezTo>
                <a:cubicBezTo>
                  <a:pt x="3763943" y="166138"/>
                  <a:pt x="3767362" y="174591"/>
                  <a:pt x="3774114" y="181080"/>
                </a:cubicBezTo>
                <a:cubicBezTo>
                  <a:pt x="3780868" y="187569"/>
                  <a:pt x="3790462" y="190912"/>
                  <a:pt x="3802894" y="191109"/>
                </a:cubicBezTo>
                <a:cubicBezTo>
                  <a:pt x="3811362" y="190898"/>
                  <a:pt x="3819228" y="189422"/>
                  <a:pt x="3826496" y="186680"/>
                </a:cubicBezTo>
                <a:cubicBezTo>
                  <a:pt x="3833762" y="183938"/>
                  <a:pt x="3839640" y="181196"/>
                  <a:pt x="3844129" y="178454"/>
                </a:cubicBezTo>
                <a:cubicBezTo>
                  <a:pt x="3848618" y="175713"/>
                  <a:pt x="3850928" y="174236"/>
                  <a:pt x="3851060" y="174025"/>
                </a:cubicBezTo>
                <a:lnTo>
                  <a:pt x="3861412" y="203287"/>
                </a:lnTo>
                <a:cubicBezTo>
                  <a:pt x="3861292" y="203539"/>
                  <a:pt x="3858554" y="205302"/>
                  <a:pt x="3853198" y="208575"/>
                </a:cubicBezTo>
                <a:cubicBezTo>
                  <a:pt x="3847842" y="211849"/>
                  <a:pt x="3840590" y="215123"/>
                  <a:pt x="3831438" y="218396"/>
                </a:cubicBezTo>
                <a:cubicBezTo>
                  <a:pt x="3822288" y="221670"/>
                  <a:pt x="3811960" y="223433"/>
                  <a:pt x="3800455" y="223685"/>
                </a:cubicBezTo>
                <a:cubicBezTo>
                  <a:pt x="3776100" y="223249"/>
                  <a:pt x="3757447" y="216814"/>
                  <a:pt x="3744493" y="204382"/>
                </a:cubicBezTo>
                <a:cubicBezTo>
                  <a:pt x="3731540" y="191949"/>
                  <a:pt x="3725004" y="176136"/>
                  <a:pt x="3724884" y="156941"/>
                </a:cubicBezTo>
                <a:cubicBezTo>
                  <a:pt x="3725038" y="139158"/>
                  <a:pt x="3728994" y="123053"/>
                  <a:pt x="3736752" y="108625"/>
                </a:cubicBezTo>
                <a:cubicBezTo>
                  <a:pt x="3744509" y="94197"/>
                  <a:pt x="3755147" y="82697"/>
                  <a:pt x="3768664" y="74127"/>
                </a:cubicBezTo>
                <a:cubicBezTo>
                  <a:pt x="3782182" y="65557"/>
                  <a:pt x="3797659" y="61168"/>
                  <a:pt x="3815093" y="60960"/>
                </a:cubicBezTo>
                <a:close/>
                <a:moveTo>
                  <a:pt x="3538461" y="60960"/>
                </a:moveTo>
                <a:cubicBezTo>
                  <a:pt x="3546858" y="60888"/>
                  <a:pt x="3555836" y="62046"/>
                  <a:pt x="3565396" y="64433"/>
                </a:cubicBezTo>
                <a:cubicBezTo>
                  <a:pt x="3574956" y="66820"/>
                  <a:pt x="3582874" y="70865"/>
                  <a:pt x="3589148" y="76568"/>
                </a:cubicBezTo>
                <a:cubicBezTo>
                  <a:pt x="3595423" y="82271"/>
                  <a:pt x="3597831" y="90061"/>
                  <a:pt x="3596373" y="99938"/>
                </a:cubicBezTo>
                <a:lnTo>
                  <a:pt x="3592410" y="119453"/>
                </a:lnTo>
                <a:lnTo>
                  <a:pt x="3559187" y="119453"/>
                </a:lnTo>
                <a:lnTo>
                  <a:pt x="3561016" y="109695"/>
                </a:lnTo>
                <a:cubicBezTo>
                  <a:pt x="3561613" y="104499"/>
                  <a:pt x="3559276" y="100560"/>
                  <a:pt x="3554006" y="97880"/>
                </a:cubicBezTo>
                <a:cubicBezTo>
                  <a:pt x="3548735" y="95199"/>
                  <a:pt x="3542436" y="93853"/>
                  <a:pt x="3535108" y="93840"/>
                </a:cubicBezTo>
                <a:cubicBezTo>
                  <a:pt x="3524521" y="94006"/>
                  <a:pt x="3514944" y="96825"/>
                  <a:pt x="3506378" y="102298"/>
                </a:cubicBezTo>
                <a:cubicBezTo>
                  <a:pt x="3497812" y="107772"/>
                  <a:pt x="3490989" y="114906"/>
                  <a:pt x="3485911" y="123699"/>
                </a:cubicBezTo>
                <a:cubicBezTo>
                  <a:pt x="3480833" y="132493"/>
                  <a:pt x="3478233" y="141953"/>
                  <a:pt x="3478110" y="152079"/>
                </a:cubicBezTo>
                <a:cubicBezTo>
                  <a:pt x="3478117" y="163444"/>
                  <a:pt x="3481610" y="172731"/>
                  <a:pt x="3488588" y="179941"/>
                </a:cubicBezTo>
                <a:cubicBezTo>
                  <a:pt x="3495566" y="187152"/>
                  <a:pt x="3505994" y="190874"/>
                  <a:pt x="3519868" y="191109"/>
                </a:cubicBezTo>
                <a:cubicBezTo>
                  <a:pt x="3529812" y="190868"/>
                  <a:pt x="3538644" y="189182"/>
                  <a:pt x="3546363" y="186050"/>
                </a:cubicBezTo>
                <a:cubicBezTo>
                  <a:pt x="3554083" y="182918"/>
                  <a:pt x="3560160" y="179786"/>
                  <a:pt x="3564594" y="176654"/>
                </a:cubicBezTo>
                <a:cubicBezTo>
                  <a:pt x="3569030" y="173522"/>
                  <a:pt x="3571291" y="171835"/>
                  <a:pt x="3571380" y="171594"/>
                </a:cubicBezTo>
                <a:lnTo>
                  <a:pt x="3581742" y="200852"/>
                </a:lnTo>
                <a:cubicBezTo>
                  <a:pt x="3581708" y="201133"/>
                  <a:pt x="3579135" y="203107"/>
                  <a:pt x="3574021" y="206771"/>
                </a:cubicBezTo>
                <a:cubicBezTo>
                  <a:pt x="3568907" y="210436"/>
                  <a:pt x="3561456" y="214100"/>
                  <a:pt x="3551669" y="217765"/>
                </a:cubicBezTo>
                <a:cubicBezTo>
                  <a:pt x="3541882" y="221430"/>
                  <a:pt x="3529961" y="223403"/>
                  <a:pt x="3515906" y="223685"/>
                </a:cubicBezTo>
                <a:cubicBezTo>
                  <a:pt x="3491363" y="223293"/>
                  <a:pt x="3472422" y="216770"/>
                  <a:pt x="3459084" y="204117"/>
                </a:cubicBezTo>
                <a:cubicBezTo>
                  <a:pt x="3445745" y="191464"/>
                  <a:pt x="3438994" y="175033"/>
                  <a:pt x="3438830" y="154824"/>
                </a:cubicBezTo>
                <a:cubicBezTo>
                  <a:pt x="3438987" y="138594"/>
                  <a:pt x="3443308" y="123390"/>
                  <a:pt x="3451791" y="109212"/>
                </a:cubicBezTo>
                <a:cubicBezTo>
                  <a:pt x="3460274" y="95034"/>
                  <a:pt x="3471974" y="83515"/>
                  <a:pt x="3486892" y="74656"/>
                </a:cubicBezTo>
                <a:cubicBezTo>
                  <a:pt x="3501810" y="65797"/>
                  <a:pt x="3519000" y="61232"/>
                  <a:pt x="3538461" y="60960"/>
                </a:cubicBezTo>
                <a:close/>
                <a:moveTo>
                  <a:pt x="3357893" y="60960"/>
                </a:moveTo>
                <a:cubicBezTo>
                  <a:pt x="3378603" y="61256"/>
                  <a:pt x="3394092" y="66751"/>
                  <a:pt x="3404360" y="77445"/>
                </a:cubicBezTo>
                <a:cubicBezTo>
                  <a:pt x="3414628" y="88138"/>
                  <a:pt x="3419755" y="102250"/>
                  <a:pt x="3419742" y="119780"/>
                </a:cubicBezTo>
                <a:cubicBezTo>
                  <a:pt x="3419526" y="126811"/>
                  <a:pt x="3418663" y="133155"/>
                  <a:pt x="3417153" y="138811"/>
                </a:cubicBezTo>
                <a:cubicBezTo>
                  <a:pt x="3415643" y="144467"/>
                  <a:pt x="3414780" y="147460"/>
                  <a:pt x="3414565" y="147789"/>
                </a:cubicBezTo>
                <a:lnTo>
                  <a:pt x="3307576" y="147789"/>
                </a:lnTo>
                <a:cubicBezTo>
                  <a:pt x="3307537" y="147853"/>
                  <a:pt x="3307385" y="148641"/>
                  <a:pt x="3307118" y="150154"/>
                </a:cubicBezTo>
                <a:cubicBezTo>
                  <a:pt x="3306851" y="151666"/>
                  <a:pt x="3306699" y="153522"/>
                  <a:pt x="3306660" y="155721"/>
                </a:cubicBezTo>
                <a:cubicBezTo>
                  <a:pt x="3306743" y="166138"/>
                  <a:pt x="3310161" y="174591"/>
                  <a:pt x="3316915" y="181080"/>
                </a:cubicBezTo>
                <a:cubicBezTo>
                  <a:pt x="3323668" y="187569"/>
                  <a:pt x="3333262" y="190912"/>
                  <a:pt x="3345694" y="191109"/>
                </a:cubicBezTo>
                <a:cubicBezTo>
                  <a:pt x="3354162" y="190898"/>
                  <a:pt x="3362028" y="189422"/>
                  <a:pt x="3369296" y="186680"/>
                </a:cubicBezTo>
                <a:cubicBezTo>
                  <a:pt x="3376563" y="183938"/>
                  <a:pt x="3382440" y="181196"/>
                  <a:pt x="3386929" y="178454"/>
                </a:cubicBezTo>
                <a:cubicBezTo>
                  <a:pt x="3391418" y="175713"/>
                  <a:pt x="3393728" y="174236"/>
                  <a:pt x="3393859" y="174025"/>
                </a:cubicBezTo>
                <a:lnTo>
                  <a:pt x="3404212" y="203287"/>
                </a:lnTo>
                <a:cubicBezTo>
                  <a:pt x="3404092" y="203539"/>
                  <a:pt x="3401354" y="205302"/>
                  <a:pt x="3395998" y="208575"/>
                </a:cubicBezTo>
                <a:cubicBezTo>
                  <a:pt x="3390642" y="211849"/>
                  <a:pt x="3383389" y="215123"/>
                  <a:pt x="3374239" y="218396"/>
                </a:cubicBezTo>
                <a:cubicBezTo>
                  <a:pt x="3365088" y="221670"/>
                  <a:pt x="3354760" y="223433"/>
                  <a:pt x="3343255" y="223685"/>
                </a:cubicBezTo>
                <a:cubicBezTo>
                  <a:pt x="3318900" y="223249"/>
                  <a:pt x="3300247" y="216814"/>
                  <a:pt x="3287293" y="204382"/>
                </a:cubicBezTo>
                <a:cubicBezTo>
                  <a:pt x="3274340" y="191949"/>
                  <a:pt x="3267804" y="176136"/>
                  <a:pt x="3267684" y="156941"/>
                </a:cubicBezTo>
                <a:cubicBezTo>
                  <a:pt x="3267838" y="139158"/>
                  <a:pt x="3271794" y="123053"/>
                  <a:pt x="3279552" y="108625"/>
                </a:cubicBezTo>
                <a:cubicBezTo>
                  <a:pt x="3287309" y="94197"/>
                  <a:pt x="3297947" y="82697"/>
                  <a:pt x="3311465" y="74127"/>
                </a:cubicBezTo>
                <a:cubicBezTo>
                  <a:pt x="3324983" y="65557"/>
                  <a:pt x="3340459" y="61168"/>
                  <a:pt x="3357893" y="60960"/>
                </a:cubicBezTo>
                <a:close/>
                <a:moveTo>
                  <a:pt x="2951750" y="60960"/>
                </a:moveTo>
                <a:cubicBezTo>
                  <a:pt x="2961074" y="60890"/>
                  <a:pt x="2969956" y="62315"/>
                  <a:pt x="2978395" y="65234"/>
                </a:cubicBezTo>
                <a:cubicBezTo>
                  <a:pt x="2986834" y="68154"/>
                  <a:pt x="2993750" y="72986"/>
                  <a:pt x="2999142" y="79732"/>
                </a:cubicBezTo>
                <a:cubicBezTo>
                  <a:pt x="3004534" y="86478"/>
                  <a:pt x="3007319" y="95555"/>
                  <a:pt x="3007500" y="106964"/>
                </a:cubicBezTo>
                <a:cubicBezTo>
                  <a:pt x="3007342" y="113275"/>
                  <a:pt x="3006236" y="121191"/>
                  <a:pt x="3004184" y="130713"/>
                </a:cubicBezTo>
                <a:cubicBezTo>
                  <a:pt x="3002131" y="140235"/>
                  <a:pt x="3000079" y="149502"/>
                  <a:pt x="2998026" y="158515"/>
                </a:cubicBezTo>
                <a:cubicBezTo>
                  <a:pt x="2995974" y="167528"/>
                  <a:pt x="2994868" y="174427"/>
                  <a:pt x="2994711" y="179211"/>
                </a:cubicBezTo>
                <a:cubicBezTo>
                  <a:pt x="2994761" y="183870"/>
                  <a:pt x="2995954" y="187137"/>
                  <a:pt x="2998288" y="189011"/>
                </a:cubicBezTo>
                <a:cubicBezTo>
                  <a:pt x="3000623" y="190886"/>
                  <a:pt x="3003795" y="191789"/>
                  <a:pt x="3007804" y="191719"/>
                </a:cubicBezTo>
                <a:cubicBezTo>
                  <a:pt x="3009684" y="191693"/>
                  <a:pt x="3011258" y="191592"/>
                  <a:pt x="3012528" y="191414"/>
                </a:cubicBezTo>
                <a:cubicBezTo>
                  <a:pt x="3013799" y="191236"/>
                  <a:pt x="3014459" y="191134"/>
                  <a:pt x="3014510" y="191109"/>
                </a:cubicBezTo>
                <a:lnTo>
                  <a:pt x="3009024" y="220028"/>
                </a:lnTo>
                <a:cubicBezTo>
                  <a:pt x="3009055" y="220066"/>
                  <a:pt x="3007773" y="220219"/>
                  <a:pt x="3005178" y="220485"/>
                </a:cubicBezTo>
                <a:cubicBezTo>
                  <a:pt x="3002583" y="220751"/>
                  <a:pt x="2998485" y="220903"/>
                  <a:pt x="2992884" y="220942"/>
                </a:cubicBezTo>
                <a:cubicBezTo>
                  <a:pt x="2984065" y="221201"/>
                  <a:pt x="2976196" y="219540"/>
                  <a:pt x="2969277" y="215957"/>
                </a:cubicBezTo>
                <a:cubicBezTo>
                  <a:pt x="2962358" y="212375"/>
                  <a:pt x="2958142" y="205311"/>
                  <a:pt x="2956630" y="194767"/>
                </a:cubicBezTo>
                <a:lnTo>
                  <a:pt x="2956020" y="194767"/>
                </a:lnTo>
                <a:cubicBezTo>
                  <a:pt x="2956086" y="195124"/>
                  <a:pt x="2954056" y="197623"/>
                  <a:pt x="2949932" y="202264"/>
                </a:cubicBezTo>
                <a:cubicBezTo>
                  <a:pt x="2945807" y="206905"/>
                  <a:pt x="2939802" y="211546"/>
                  <a:pt x="2931916" y="216187"/>
                </a:cubicBezTo>
                <a:cubicBezTo>
                  <a:pt x="2924031" y="220829"/>
                  <a:pt x="2914479" y="223328"/>
                  <a:pt x="2903261" y="223685"/>
                </a:cubicBezTo>
                <a:cubicBezTo>
                  <a:pt x="2891013" y="223679"/>
                  <a:pt x="2880632" y="220342"/>
                  <a:pt x="2872118" y="213675"/>
                </a:cubicBezTo>
                <a:cubicBezTo>
                  <a:pt x="2863604" y="207007"/>
                  <a:pt x="2859163" y="197044"/>
                  <a:pt x="2858795" y="183785"/>
                </a:cubicBezTo>
                <a:cubicBezTo>
                  <a:pt x="2859010" y="172029"/>
                  <a:pt x="2862446" y="162273"/>
                  <a:pt x="2869102" y="154516"/>
                </a:cubicBezTo>
                <a:cubicBezTo>
                  <a:pt x="2875759" y="146759"/>
                  <a:pt x="2884346" y="140653"/>
                  <a:pt x="2894866" y="136198"/>
                </a:cubicBezTo>
                <a:cubicBezTo>
                  <a:pt x="2905385" y="131743"/>
                  <a:pt x="2916546" y="128591"/>
                  <a:pt x="2928349" y="126741"/>
                </a:cubicBezTo>
                <a:cubicBezTo>
                  <a:pt x="2940151" y="124891"/>
                  <a:pt x="2951306" y="123995"/>
                  <a:pt x="2961814" y="124053"/>
                </a:cubicBezTo>
                <a:lnTo>
                  <a:pt x="2967304" y="124053"/>
                </a:lnTo>
                <a:cubicBezTo>
                  <a:pt x="2967380" y="123786"/>
                  <a:pt x="2967684" y="122184"/>
                  <a:pt x="2968218" y="119247"/>
                </a:cubicBezTo>
                <a:cubicBezTo>
                  <a:pt x="2968752" y="116310"/>
                  <a:pt x="2969056" y="113640"/>
                  <a:pt x="2969133" y="111236"/>
                </a:cubicBezTo>
                <a:cubicBezTo>
                  <a:pt x="2969114" y="105095"/>
                  <a:pt x="2967017" y="100365"/>
                  <a:pt x="2962843" y="97046"/>
                </a:cubicBezTo>
                <a:cubicBezTo>
                  <a:pt x="2958669" y="93728"/>
                  <a:pt x="2952532" y="92049"/>
                  <a:pt x="2944431" y="92011"/>
                </a:cubicBezTo>
                <a:cubicBezTo>
                  <a:pt x="2936658" y="92188"/>
                  <a:pt x="2929264" y="93428"/>
                  <a:pt x="2922248" y="95730"/>
                </a:cubicBezTo>
                <a:cubicBezTo>
                  <a:pt x="2915232" y="98031"/>
                  <a:pt x="2909486" y="100333"/>
                  <a:pt x="2905012" y="102635"/>
                </a:cubicBezTo>
                <a:cubicBezTo>
                  <a:pt x="2900537" y="104937"/>
                  <a:pt x="2898225" y="106177"/>
                  <a:pt x="2898077" y="106354"/>
                </a:cubicBezTo>
                <a:lnTo>
                  <a:pt x="2889245" y="77703"/>
                </a:lnTo>
                <a:cubicBezTo>
                  <a:pt x="2889396" y="77496"/>
                  <a:pt x="2892312" y="76049"/>
                  <a:pt x="2897995" y="73362"/>
                </a:cubicBezTo>
                <a:cubicBezTo>
                  <a:pt x="2903678" y="70675"/>
                  <a:pt x="2911225" y="67988"/>
                  <a:pt x="2920636" y="65300"/>
                </a:cubicBezTo>
                <a:cubicBezTo>
                  <a:pt x="2930046" y="62613"/>
                  <a:pt x="2940418" y="61166"/>
                  <a:pt x="2951750" y="60960"/>
                </a:cubicBezTo>
                <a:close/>
                <a:moveTo>
                  <a:pt x="2721936" y="60960"/>
                </a:moveTo>
                <a:cubicBezTo>
                  <a:pt x="2730899" y="60935"/>
                  <a:pt x="2739540" y="62134"/>
                  <a:pt x="2747860" y="64557"/>
                </a:cubicBezTo>
                <a:cubicBezTo>
                  <a:pt x="2756181" y="66979"/>
                  <a:pt x="2762792" y="70772"/>
                  <a:pt x="2767694" y="75935"/>
                </a:cubicBezTo>
                <a:cubicBezTo>
                  <a:pt x="2772596" y="81098"/>
                  <a:pt x="2774401" y="87778"/>
                  <a:pt x="2773108" y="95976"/>
                </a:cubicBezTo>
                <a:lnTo>
                  <a:pt x="2769755" y="113051"/>
                </a:lnTo>
                <a:lnTo>
                  <a:pt x="2736559" y="113051"/>
                </a:lnTo>
                <a:lnTo>
                  <a:pt x="2738082" y="103904"/>
                </a:lnTo>
                <a:cubicBezTo>
                  <a:pt x="2738558" y="98714"/>
                  <a:pt x="2736387" y="95296"/>
                  <a:pt x="2731571" y="93651"/>
                </a:cubicBezTo>
                <a:cubicBezTo>
                  <a:pt x="2726754" y="92005"/>
                  <a:pt x="2721915" y="91255"/>
                  <a:pt x="2717054" y="91401"/>
                </a:cubicBezTo>
                <a:cubicBezTo>
                  <a:pt x="2709261" y="91402"/>
                  <a:pt x="2702878" y="92774"/>
                  <a:pt x="2697907" y="95518"/>
                </a:cubicBezTo>
                <a:cubicBezTo>
                  <a:pt x="2692936" y="98263"/>
                  <a:pt x="2690368" y="102379"/>
                  <a:pt x="2690202" y="107867"/>
                </a:cubicBezTo>
                <a:cubicBezTo>
                  <a:pt x="2690584" y="114251"/>
                  <a:pt x="2694394" y="119055"/>
                  <a:pt x="2701633" y="122279"/>
                </a:cubicBezTo>
                <a:cubicBezTo>
                  <a:pt x="2708872" y="125504"/>
                  <a:pt x="2717254" y="128640"/>
                  <a:pt x="2726778" y="131689"/>
                </a:cubicBezTo>
                <a:cubicBezTo>
                  <a:pt x="2736304" y="134737"/>
                  <a:pt x="2744686" y="139188"/>
                  <a:pt x="2751925" y="145043"/>
                </a:cubicBezTo>
                <a:cubicBezTo>
                  <a:pt x="2759164" y="150897"/>
                  <a:pt x="2762974" y="159646"/>
                  <a:pt x="2763354" y="171289"/>
                </a:cubicBezTo>
                <a:cubicBezTo>
                  <a:pt x="2762982" y="187339"/>
                  <a:pt x="2756191" y="200034"/>
                  <a:pt x="2742982" y="209373"/>
                </a:cubicBezTo>
                <a:cubicBezTo>
                  <a:pt x="2729774" y="218712"/>
                  <a:pt x="2712384" y="223483"/>
                  <a:pt x="2690813" y="223685"/>
                </a:cubicBezTo>
                <a:cubicBezTo>
                  <a:pt x="2681640" y="223741"/>
                  <a:pt x="2672206" y="222478"/>
                  <a:pt x="2662510" y="219896"/>
                </a:cubicBezTo>
                <a:cubicBezTo>
                  <a:pt x="2652814" y="217313"/>
                  <a:pt x="2644912" y="213073"/>
                  <a:pt x="2638804" y="207174"/>
                </a:cubicBezTo>
                <a:cubicBezTo>
                  <a:pt x="2632696" y="201275"/>
                  <a:pt x="2630436" y="193379"/>
                  <a:pt x="2632024" y="183486"/>
                </a:cubicBezTo>
                <a:lnTo>
                  <a:pt x="2635072" y="168240"/>
                </a:lnTo>
                <a:lnTo>
                  <a:pt x="2667974" y="168240"/>
                </a:lnTo>
                <a:lnTo>
                  <a:pt x="2666452" y="176168"/>
                </a:lnTo>
                <a:cubicBezTo>
                  <a:pt x="2665650" y="181086"/>
                  <a:pt x="2666917" y="184801"/>
                  <a:pt x="2670253" y="187314"/>
                </a:cubicBezTo>
                <a:cubicBezTo>
                  <a:pt x="2673590" y="189827"/>
                  <a:pt x="2677722" y="191509"/>
                  <a:pt x="2682650" y="192362"/>
                </a:cubicBezTo>
                <a:cubicBezTo>
                  <a:pt x="2687578" y="193214"/>
                  <a:pt x="2692028" y="193610"/>
                  <a:pt x="2696000" y="193548"/>
                </a:cubicBezTo>
                <a:cubicBezTo>
                  <a:pt x="2705097" y="193465"/>
                  <a:pt x="2712229" y="191801"/>
                  <a:pt x="2717398" y="188555"/>
                </a:cubicBezTo>
                <a:cubicBezTo>
                  <a:pt x="2722566" y="185309"/>
                  <a:pt x="2725198" y="180976"/>
                  <a:pt x="2725292" y="175558"/>
                </a:cubicBezTo>
                <a:cubicBezTo>
                  <a:pt x="2724913" y="169391"/>
                  <a:pt x="2721119" y="164649"/>
                  <a:pt x="2713910" y="161332"/>
                </a:cubicBezTo>
                <a:cubicBezTo>
                  <a:pt x="2706701" y="158014"/>
                  <a:pt x="2698354" y="154702"/>
                  <a:pt x="2688869" y="151394"/>
                </a:cubicBezTo>
                <a:cubicBezTo>
                  <a:pt x="2679384" y="148086"/>
                  <a:pt x="2671037" y="143363"/>
                  <a:pt x="2663828" y="137225"/>
                </a:cubicBezTo>
                <a:cubicBezTo>
                  <a:pt x="2656619" y="131087"/>
                  <a:pt x="2652825" y="122114"/>
                  <a:pt x="2652446" y="110307"/>
                </a:cubicBezTo>
                <a:cubicBezTo>
                  <a:pt x="2652659" y="99050"/>
                  <a:pt x="2656088" y="89775"/>
                  <a:pt x="2662733" y="82481"/>
                </a:cubicBezTo>
                <a:cubicBezTo>
                  <a:pt x="2669378" y="75188"/>
                  <a:pt x="2677954" y="69773"/>
                  <a:pt x="2688463" y="66237"/>
                </a:cubicBezTo>
                <a:cubicBezTo>
                  <a:pt x="2698972" y="62702"/>
                  <a:pt x="2710130" y="60942"/>
                  <a:pt x="2721936" y="60960"/>
                </a:cubicBezTo>
                <a:close/>
                <a:moveTo>
                  <a:pt x="2388561" y="60960"/>
                </a:moveTo>
                <a:cubicBezTo>
                  <a:pt x="2397524" y="60935"/>
                  <a:pt x="2406165" y="62134"/>
                  <a:pt x="2414486" y="64557"/>
                </a:cubicBezTo>
                <a:cubicBezTo>
                  <a:pt x="2422806" y="66979"/>
                  <a:pt x="2429417" y="70772"/>
                  <a:pt x="2434319" y="75935"/>
                </a:cubicBezTo>
                <a:cubicBezTo>
                  <a:pt x="2439221" y="81098"/>
                  <a:pt x="2441026" y="87778"/>
                  <a:pt x="2439733" y="95976"/>
                </a:cubicBezTo>
                <a:lnTo>
                  <a:pt x="2436380" y="113051"/>
                </a:lnTo>
                <a:lnTo>
                  <a:pt x="2403184" y="113051"/>
                </a:lnTo>
                <a:lnTo>
                  <a:pt x="2404706" y="103904"/>
                </a:lnTo>
                <a:cubicBezTo>
                  <a:pt x="2405182" y="98714"/>
                  <a:pt x="2403012" y="95296"/>
                  <a:pt x="2398196" y="93651"/>
                </a:cubicBezTo>
                <a:cubicBezTo>
                  <a:pt x="2393379" y="92005"/>
                  <a:pt x="2388540" y="91255"/>
                  <a:pt x="2383679" y="91401"/>
                </a:cubicBezTo>
                <a:cubicBezTo>
                  <a:pt x="2375886" y="91402"/>
                  <a:pt x="2369503" y="92774"/>
                  <a:pt x="2364532" y="95518"/>
                </a:cubicBezTo>
                <a:cubicBezTo>
                  <a:pt x="2359561" y="98263"/>
                  <a:pt x="2356993" y="102379"/>
                  <a:pt x="2356828" y="107867"/>
                </a:cubicBezTo>
                <a:cubicBezTo>
                  <a:pt x="2357209" y="114251"/>
                  <a:pt x="2361018" y="119055"/>
                  <a:pt x="2368258" y="122279"/>
                </a:cubicBezTo>
                <a:cubicBezTo>
                  <a:pt x="2375496" y="125504"/>
                  <a:pt x="2383878" y="128640"/>
                  <a:pt x="2393404" y="131689"/>
                </a:cubicBezTo>
                <a:cubicBezTo>
                  <a:pt x="2402928" y="134737"/>
                  <a:pt x="2411310" y="139188"/>
                  <a:pt x="2418550" y="145043"/>
                </a:cubicBezTo>
                <a:cubicBezTo>
                  <a:pt x="2425788" y="150897"/>
                  <a:pt x="2429598" y="159646"/>
                  <a:pt x="2429980" y="171289"/>
                </a:cubicBezTo>
                <a:cubicBezTo>
                  <a:pt x="2429606" y="187339"/>
                  <a:pt x="2422816" y="200034"/>
                  <a:pt x="2409607" y="209373"/>
                </a:cubicBezTo>
                <a:cubicBezTo>
                  <a:pt x="2396399" y="218712"/>
                  <a:pt x="2379009" y="223483"/>
                  <a:pt x="2357438" y="223685"/>
                </a:cubicBezTo>
                <a:cubicBezTo>
                  <a:pt x="2348265" y="223741"/>
                  <a:pt x="2338830" y="222478"/>
                  <a:pt x="2329135" y="219896"/>
                </a:cubicBezTo>
                <a:cubicBezTo>
                  <a:pt x="2319440" y="217313"/>
                  <a:pt x="2311538" y="213073"/>
                  <a:pt x="2305430" y="207174"/>
                </a:cubicBezTo>
                <a:cubicBezTo>
                  <a:pt x="2299321" y="201275"/>
                  <a:pt x="2297061" y="193379"/>
                  <a:pt x="2298649" y="183486"/>
                </a:cubicBezTo>
                <a:lnTo>
                  <a:pt x="2301697" y="168240"/>
                </a:lnTo>
                <a:lnTo>
                  <a:pt x="2334600" y="168240"/>
                </a:lnTo>
                <a:lnTo>
                  <a:pt x="2333077" y="176168"/>
                </a:lnTo>
                <a:cubicBezTo>
                  <a:pt x="2332274" y="181086"/>
                  <a:pt x="2333542" y="184801"/>
                  <a:pt x="2336878" y="187314"/>
                </a:cubicBezTo>
                <a:cubicBezTo>
                  <a:pt x="2340215" y="189827"/>
                  <a:pt x="2344347" y="191509"/>
                  <a:pt x="2349275" y="192362"/>
                </a:cubicBezTo>
                <a:cubicBezTo>
                  <a:pt x="2354203" y="193214"/>
                  <a:pt x="2358653" y="193610"/>
                  <a:pt x="2362625" y="193548"/>
                </a:cubicBezTo>
                <a:cubicBezTo>
                  <a:pt x="2371722" y="193465"/>
                  <a:pt x="2378854" y="191801"/>
                  <a:pt x="2384022" y="188555"/>
                </a:cubicBezTo>
                <a:cubicBezTo>
                  <a:pt x="2389190" y="185309"/>
                  <a:pt x="2391822" y="180976"/>
                  <a:pt x="2391918" y="175558"/>
                </a:cubicBezTo>
                <a:cubicBezTo>
                  <a:pt x="2391538" y="169391"/>
                  <a:pt x="2387744" y="164649"/>
                  <a:pt x="2380535" y="161332"/>
                </a:cubicBezTo>
                <a:cubicBezTo>
                  <a:pt x="2373326" y="158014"/>
                  <a:pt x="2364980" y="154702"/>
                  <a:pt x="2355494" y="151394"/>
                </a:cubicBezTo>
                <a:cubicBezTo>
                  <a:pt x="2346009" y="148086"/>
                  <a:pt x="2337662" y="143363"/>
                  <a:pt x="2330453" y="137225"/>
                </a:cubicBezTo>
                <a:cubicBezTo>
                  <a:pt x="2323244" y="131087"/>
                  <a:pt x="2319450" y="122114"/>
                  <a:pt x="2319070" y="110307"/>
                </a:cubicBezTo>
                <a:cubicBezTo>
                  <a:pt x="2319284" y="99050"/>
                  <a:pt x="2322714" y="89775"/>
                  <a:pt x="2329358" y="82481"/>
                </a:cubicBezTo>
                <a:cubicBezTo>
                  <a:pt x="2336002" y="75188"/>
                  <a:pt x="2344579" y="69773"/>
                  <a:pt x="2355088" y="66237"/>
                </a:cubicBezTo>
                <a:cubicBezTo>
                  <a:pt x="2365596" y="62702"/>
                  <a:pt x="2376754" y="60942"/>
                  <a:pt x="2388561" y="60960"/>
                </a:cubicBezTo>
                <a:close/>
                <a:moveTo>
                  <a:pt x="1414793" y="60960"/>
                </a:moveTo>
                <a:cubicBezTo>
                  <a:pt x="1435503" y="61256"/>
                  <a:pt x="1450992" y="66751"/>
                  <a:pt x="1461260" y="77445"/>
                </a:cubicBezTo>
                <a:cubicBezTo>
                  <a:pt x="1471528" y="88138"/>
                  <a:pt x="1476655" y="102250"/>
                  <a:pt x="1476641" y="119780"/>
                </a:cubicBezTo>
                <a:cubicBezTo>
                  <a:pt x="1476426" y="126811"/>
                  <a:pt x="1475563" y="133155"/>
                  <a:pt x="1474053" y="138811"/>
                </a:cubicBezTo>
                <a:cubicBezTo>
                  <a:pt x="1472543" y="144467"/>
                  <a:pt x="1471681" y="147460"/>
                  <a:pt x="1471465" y="147789"/>
                </a:cubicBezTo>
                <a:lnTo>
                  <a:pt x="1364476" y="147789"/>
                </a:lnTo>
                <a:cubicBezTo>
                  <a:pt x="1364437" y="147853"/>
                  <a:pt x="1364285" y="148641"/>
                  <a:pt x="1364018" y="150154"/>
                </a:cubicBezTo>
                <a:cubicBezTo>
                  <a:pt x="1363752" y="151666"/>
                  <a:pt x="1363599" y="153522"/>
                  <a:pt x="1363561" y="155721"/>
                </a:cubicBezTo>
                <a:cubicBezTo>
                  <a:pt x="1363643" y="166138"/>
                  <a:pt x="1367061" y="174591"/>
                  <a:pt x="1373815" y="181080"/>
                </a:cubicBezTo>
                <a:cubicBezTo>
                  <a:pt x="1380568" y="187569"/>
                  <a:pt x="1390162" y="190912"/>
                  <a:pt x="1402595" y="191109"/>
                </a:cubicBezTo>
                <a:cubicBezTo>
                  <a:pt x="1411062" y="190898"/>
                  <a:pt x="1418929" y="189422"/>
                  <a:pt x="1426196" y="186680"/>
                </a:cubicBezTo>
                <a:cubicBezTo>
                  <a:pt x="1433463" y="183938"/>
                  <a:pt x="1439341" y="181196"/>
                  <a:pt x="1443829" y="178454"/>
                </a:cubicBezTo>
                <a:cubicBezTo>
                  <a:pt x="1448318" y="175713"/>
                  <a:pt x="1450628" y="174236"/>
                  <a:pt x="1450760" y="174025"/>
                </a:cubicBezTo>
                <a:lnTo>
                  <a:pt x="1461112" y="203287"/>
                </a:lnTo>
                <a:cubicBezTo>
                  <a:pt x="1460992" y="203539"/>
                  <a:pt x="1458254" y="205302"/>
                  <a:pt x="1452899" y="208575"/>
                </a:cubicBezTo>
                <a:cubicBezTo>
                  <a:pt x="1447543" y="211849"/>
                  <a:pt x="1440290" y="215123"/>
                  <a:pt x="1431139" y="218396"/>
                </a:cubicBezTo>
                <a:cubicBezTo>
                  <a:pt x="1421988" y="221670"/>
                  <a:pt x="1411660" y="223433"/>
                  <a:pt x="1400155" y="223685"/>
                </a:cubicBezTo>
                <a:cubicBezTo>
                  <a:pt x="1375801" y="223249"/>
                  <a:pt x="1357147" y="216814"/>
                  <a:pt x="1344194" y="204382"/>
                </a:cubicBezTo>
                <a:cubicBezTo>
                  <a:pt x="1331240" y="191949"/>
                  <a:pt x="1324704" y="176136"/>
                  <a:pt x="1324585" y="156941"/>
                </a:cubicBezTo>
                <a:cubicBezTo>
                  <a:pt x="1324738" y="139158"/>
                  <a:pt x="1328694" y="123053"/>
                  <a:pt x="1336452" y="108625"/>
                </a:cubicBezTo>
                <a:cubicBezTo>
                  <a:pt x="1344209" y="94197"/>
                  <a:pt x="1354847" y="82697"/>
                  <a:pt x="1368365" y="74127"/>
                </a:cubicBezTo>
                <a:cubicBezTo>
                  <a:pt x="1381883" y="65557"/>
                  <a:pt x="1397359" y="61168"/>
                  <a:pt x="1414793" y="60960"/>
                </a:cubicBezTo>
                <a:close/>
                <a:moveTo>
                  <a:pt x="532028" y="60960"/>
                </a:moveTo>
                <a:cubicBezTo>
                  <a:pt x="545302" y="60978"/>
                  <a:pt x="555833" y="64518"/>
                  <a:pt x="563624" y="71579"/>
                </a:cubicBezTo>
                <a:cubicBezTo>
                  <a:pt x="571415" y="78640"/>
                  <a:pt x="575399" y="89108"/>
                  <a:pt x="575577" y="102984"/>
                </a:cubicBezTo>
                <a:cubicBezTo>
                  <a:pt x="575423" y="109738"/>
                  <a:pt x="574343" y="118243"/>
                  <a:pt x="572339" y="128498"/>
                </a:cubicBezTo>
                <a:cubicBezTo>
                  <a:pt x="570335" y="138753"/>
                  <a:pt x="568330" y="148638"/>
                  <a:pt x="566325" y="158151"/>
                </a:cubicBezTo>
                <a:cubicBezTo>
                  <a:pt x="564320" y="167665"/>
                  <a:pt x="563238" y="174687"/>
                  <a:pt x="563080" y="179217"/>
                </a:cubicBezTo>
                <a:cubicBezTo>
                  <a:pt x="563131" y="184007"/>
                  <a:pt x="564324" y="187310"/>
                  <a:pt x="566661" y="189127"/>
                </a:cubicBezTo>
                <a:cubicBezTo>
                  <a:pt x="568998" y="190944"/>
                  <a:pt x="572173" y="191808"/>
                  <a:pt x="576186" y="191719"/>
                </a:cubicBezTo>
                <a:cubicBezTo>
                  <a:pt x="578066" y="191693"/>
                  <a:pt x="579641" y="191592"/>
                  <a:pt x="580911" y="191414"/>
                </a:cubicBezTo>
                <a:cubicBezTo>
                  <a:pt x="582181" y="191236"/>
                  <a:pt x="582841" y="191134"/>
                  <a:pt x="582892" y="191109"/>
                </a:cubicBezTo>
                <a:lnTo>
                  <a:pt x="577405" y="220028"/>
                </a:lnTo>
                <a:cubicBezTo>
                  <a:pt x="577367" y="220066"/>
                  <a:pt x="575996" y="220219"/>
                  <a:pt x="573291" y="220485"/>
                </a:cubicBezTo>
                <a:cubicBezTo>
                  <a:pt x="570586" y="220751"/>
                  <a:pt x="566776" y="220903"/>
                  <a:pt x="561862" y="220942"/>
                </a:cubicBezTo>
                <a:cubicBezTo>
                  <a:pt x="556307" y="221088"/>
                  <a:pt x="550601" y="220490"/>
                  <a:pt x="544742" y="219149"/>
                </a:cubicBezTo>
                <a:cubicBezTo>
                  <a:pt x="538883" y="217807"/>
                  <a:pt x="533920" y="214841"/>
                  <a:pt x="529855" y="210252"/>
                </a:cubicBezTo>
                <a:cubicBezTo>
                  <a:pt x="525789" y="205663"/>
                  <a:pt x="523669" y="198570"/>
                  <a:pt x="523494" y="188975"/>
                </a:cubicBezTo>
                <a:cubicBezTo>
                  <a:pt x="523640" y="183226"/>
                  <a:pt x="524667" y="175445"/>
                  <a:pt x="526573" y="165631"/>
                </a:cubicBezTo>
                <a:cubicBezTo>
                  <a:pt x="528480" y="155817"/>
                  <a:pt x="530387" y="146138"/>
                  <a:pt x="532294" y="136594"/>
                </a:cubicBezTo>
                <a:cubicBezTo>
                  <a:pt x="534202" y="127050"/>
                  <a:pt x="535231" y="119809"/>
                  <a:pt x="535381" y="114871"/>
                </a:cubicBezTo>
                <a:cubicBezTo>
                  <a:pt x="535432" y="109029"/>
                  <a:pt x="533883" y="104482"/>
                  <a:pt x="530733" y="101231"/>
                </a:cubicBezTo>
                <a:cubicBezTo>
                  <a:pt x="527583" y="97980"/>
                  <a:pt x="522529" y="96329"/>
                  <a:pt x="515569" y="96278"/>
                </a:cubicBezTo>
                <a:cubicBezTo>
                  <a:pt x="501904" y="96742"/>
                  <a:pt x="490144" y="102292"/>
                  <a:pt x="480289" y="112928"/>
                </a:cubicBezTo>
                <a:cubicBezTo>
                  <a:pt x="470433" y="123564"/>
                  <a:pt x="464007" y="136506"/>
                  <a:pt x="461010" y="151752"/>
                </a:cubicBezTo>
                <a:lnTo>
                  <a:pt x="447599" y="220027"/>
                </a:lnTo>
                <a:lnTo>
                  <a:pt x="408889" y="220027"/>
                </a:lnTo>
                <a:lnTo>
                  <a:pt x="432359" y="100241"/>
                </a:lnTo>
                <a:cubicBezTo>
                  <a:pt x="432683" y="98228"/>
                  <a:pt x="432416" y="96615"/>
                  <a:pt x="431559" y="95402"/>
                </a:cubicBezTo>
                <a:cubicBezTo>
                  <a:pt x="430701" y="94189"/>
                  <a:pt x="429139" y="93567"/>
                  <a:pt x="426872" y="93535"/>
                </a:cubicBezTo>
                <a:lnTo>
                  <a:pt x="409499" y="93535"/>
                </a:lnTo>
                <a:lnTo>
                  <a:pt x="414985" y="64617"/>
                </a:lnTo>
                <a:lnTo>
                  <a:pt x="455828" y="64617"/>
                </a:lnTo>
                <a:cubicBezTo>
                  <a:pt x="461886" y="64636"/>
                  <a:pt x="466306" y="65816"/>
                  <a:pt x="469087" y="68156"/>
                </a:cubicBezTo>
                <a:cubicBezTo>
                  <a:pt x="471868" y="70496"/>
                  <a:pt x="473240" y="73882"/>
                  <a:pt x="473202" y="78315"/>
                </a:cubicBezTo>
                <a:cubicBezTo>
                  <a:pt x="473183" y="80198"/>
                  <a:pt x="472840" y="82900"/>
                  <a:pt x="472173" y="86420"/>
                </a:cubicBezTo>
                <a:cubicBezTo>
                  <a:pt x="471506" y="89940"/>
                  <a:pt x="470630" y="93023"/>
                  <a:pt x="469544" y="95669"/>
                </a:cubicBezTo>
                <a:lnTo>
                  <a:pt x="470154" y="95669"/>
                </a:lnTo>
                <a:cubicBezTo>
                  <a:pt x="471081" y="93420"/>
                  <a:pt x="474035" y="89563"/>
                  <a:pt x="479016" y="84099"/>
                </a:cubicBezTo>
                <a:cubicBezTo>
                  <a:pt x="483996" y="78636"/>
                  <a:pt x="490924" y="73494"/>
                  <a:pt x="499799" y="68673"/>
                </a:cubicBezTo>
                <a:cubicBezTo>
                  <a:pt x="508673" y="63852"/>
                  <a:pt x="519417" y="61281"/>
                  <a:pt x="532028" y="60960"/>
                </a:cubicBezTo>
                <a:close/>
                <a:moveTo>
                  <a:pt x="3654752" y="22250"/>
                </a:moveTo>
                <a:lnTo>
                  <a:pt x="3691928" y="22250"/>
                </a:lnTo>
                <a:lnTo>
                  <a:pt x="3683698" y="64617"/>
                </a:lnTo>
                <a:lnTo>
                  <a:pt x="3719360" y="64617"/>
                </a:lnTo>
                <a:lnTo>
                  <a:pt x="3713874" y="93535"/>
                </a:lnTo>
                <a:lnTo>
                  <a:pt x="3678212" y="93535"/>
                </a:lnTo>
                <a:lnTo>
                  <a:pt x="3665715" y="158788"/>
                </a:lnTo>
                <a:cubicBezTo>
                  <a:pt x="3665410" y="160668"/>
                  <a:pt x="3665182" y="162549"/>
                  <a:pt x="3665029" y="164429"/>
                </a:cubicBezTo>
                <a:cubicBezTo>
                  <a:pt x="3664877" y="166309"/>
                  <a:pt x="3664800" y="167885"/>
                  <a:pt x="3664800" y="169155"/>
                </a:cubicBezTo>
                <a:cubicBezTo>
                  <a:pt x="3665112" y="177903"/>
                  <a:pt x="3667766" y="183658"/>
                  <a:pt x="3672764" y="186421"/>
                </a:cubicBezTo>
                <a:cubicBezTo>
                  <a:pt x="3677761" y="189185"/>
                  <a:pt x="3683234" y="190443"/>
                  <a:pt x="3689184" y="190195"/>
                </a:cubicBezTo>
                <a:cubicBezTo>
                  <a:pt x="3691674" y="190169"/>
                  <a:pt x="3693706" y="190068"/>
                  <a:pt x="3695280" y="189890"/>
                </a:cubicBezTo>
                <a:cubicBezTo>
                  <a:pt x="3696856" y="189712"/>
                  <a:pt x="3697668" y="189610"/>
                  <a:pt x="3697719" y="189585"/>
                </a:cubicBezTo>
                <a:lnTo>
                  <a:pt x="3691623" y="220638"/>
                </a:lnTo>
                <a:cubicBezTo>
                  <a:pt x="3691477" y="220676"/>
                  <a:pt x="3690245" y="220828"/>
                  <a:pt x="3687928" y="221094"/>
                </a:cubicBezTo>
                <a:cubicBezTo>
                  <a:pt x="3685610" y="221361"/>
                  <a:pt x="3683082" y="221513"/>
                  <a:pt x="3680346" y="221551"/>
                </a:cubicBezTo>
                <a:cubicBezTo>
                  <a:pt x="3670840" y="221640"/>
                  <a:pt x="3661924" y="220245"/>
                  <a:pt x="3653594" y="217367"/>
                </a:cubicBezTo>
                <a:cubicBezTo>
                  <a:pt x="3645266" y="214489"/>
                  <a:pt x="3638494" y="209597"/>
                  <a:pt x="3633279" y="202691"/>
                </a:cubicBezTo>
                <a:cubicBezTo>
                  <a:pt x="3628064" y="195786"/>
                  <a:pt x="3625376" y="186335"/>
                  <a:pt x="3625214" y="174339"/>
                </a:cubicBezTo>
                <a:cubicBezTo>
                  <a:pt x="3625221" y="172198"/>
                  <a:pt x="3625360" y="169924"/>
                  <a:pt x="3625634" y="167516"/>
                </a:cubicBezTo>
                <a:cubicBezTo>
                  <a:pt x="3625906" y="165109"/>
                  <a:pt x="3626274" y="162606"/>
                  <a:pt x="3626738" y="160008"/>
                </a:cubicBezTo>
                <a:lnTo>
                  <a:pt x="3639832" y="93535"/>
                </a:lnTo>
                <a:lnTo>
                  <a:pt x="3615766" y="93535"/>
                </a:lnTo>
                <a:lnTo>
                  <a:pt x="3621557" y="64617"/>
                </a:lnTo>
                <a:lnTo>
                  <a:pt x="3646530" y="64617"/>
                </a:lnTo>
                <a:close/>
                <a:moveTo>
                  <a:pt x="2035502" y="22250"/>
                </a:moveTo>
                <a:lnTo>
                  <a:pt x="2072678" y="22250"/>
                </a:lnTo>
                <a:lnTo>
                  <a:pt x="2064448" y="64617"/>
                </a:lnTo>
                <a:lnTo>
                  <a:pt x="2100110" y="64617"/>
                </a:lnTo>
                <a:lnTo>
                  <a:pt x="2094624" y="93535"/>
                </a:lnTo>
                <a:lnTo>
                  <a:pt x="2058962" y="93535"/>
                </a:lnTo>
                <a:lnTo>
                  <a:pt x="2046465" y="158788"/>
                </a:lnTo>
                <a:cubicBezTo>
                  <a:pt x="2046160" y="160668"/>
                  <a:pt x="2045932" y="162549"/>
                  <a:pt x="2045779" y="164429"/>
                </a:cubicBezTo>
                <a:cubicBezTo>
                  <a:pt x="2045627" y="166309"/>
                  <a:pt x="2045551" y="167885"/>
                  <a:pt x="2045551" y="169155"/>
                </a:cubicBezTo>
                <a:cubicBezTo>
                  <a:pt x="2045862" y="177903"/>
                  <a:pt x="2048516" y="183658"/>
                  <a:pt x="2053514" y="186421"/>
                </a:cubicBezTo>
                <a:cubicBezTo>
                  <a:pt x="2058511" y="189185"/>
                  <a:pt x="2063985" y="190443"/>
                  <a:pt x="2069935" y="190195"/>
                </a:cubicBezTo>
                <a:cubicBezTo>
                  <a:pt x="2072424" y="190169"/>
                  <a:pt x="2074456" y="190068"/>
                  <a:pt x="2076030" y="189890"/>
                </a:cubicBezTo>
                <a:cubicBezTo>
                  <a:pt x="2077606" y="189712"/>
                  <a:pt x="2078418" y="189610"/>
                  <a:pt x="2078469" y="189585"/>
                </a:cubicBezTo>
                <a:lnTo>
                  <a:pt x="2072373" y="220638"/>
                </a:lnTo>
                <a:cubicBezTo>
                  <a:pt x="2072227" y="220676"/>
                  <a:pt x="2070995" y="220828"/>
                  <a:pt x="2068678" y="221094"/>
                </a:cubicBezTo>
                <a:cubicBezTo>
                  <a:pt x="2066360" y="221361"/>
                  <a:pt x="2063832" y="221513"/>
                  <a:pt x="2061095" y="221551"/>
                </a:cubicBezTo>
                <a:cubicBezTo>
                  <a:pt x="2051591" y="221640"/>
                  <a:pt x="2042674" y="220245"/>
                  <a:pt x="2034345" y="217367"/>
                </a:cubicBezTo>
                <a:cubicBezTo>
                  <a:pt x="2026016" y="214489"/>
                  <a:pt x="2019244" y="209597"/>
                  <a:pt x="2014029" y="202691"/>
                </a:cubicBezTo>
                <a:cubicBezTo>
                  <a:pt x="2008814" y="195786"/>
                  <a:pt x="2006126" y="186335"/>
                  <a:pt x="2005965" y="174339"/>
                </a:cubicBezTo>
                <a:cubicBezTo>
                  <a:pt x="2005971" y="172198"/>
                  <a:pt x="2006111" y="169924"/>
                  <a:pt x="2006383" y="167516"/>
                </a:cubicBezTo>
                <a:cubicBezTo>
                  <a:pt x="2006656" y="165109"/>
                  <a:pt x="2007024" y="162606"/>
                  <a:pt x="2007487" y="160008"/>
                </a:cubicBezTo>
                <a:lnTo>
                  <a:pt x="2020581" y="93535"/>
                </a:lnTo>
                <a:lnTo>
                  <a:pt x="1996516" y="93535"/>
                </a:lnTo>
                <a:lnTo>
                  <a:pt x="2002307" y="64617"/>
                </a:lnTo>
                <a:lnTo>
                  <a:pt x="2027280" y="64617"/>
                </a:lnTo>
                <a:close/>
                <a:moveTo>
                  <a:pt x="4180408" y="3657"/>
                </a:moveTo>
                <a:lnTo>
                  <a:pt x="4242892" y="3657"/>
                </a:lnTo>
                <a:lnTo>
                  <a:pt x="4230090" y="69484"/>
                </a:lnTo>
                <a:cubicBezTo>
                  <a:pt x="4229271" y="73398"/>
                  <a:pt x="4228471" y="76683"/>
                  <a:pt x="4227690" y="79341"/>
                </a:cubicBezTo>
                <a:cubicBezTo>
                  <a:pt x="4226909" y="81998"/>
                  <a:pt x="4226490" y="83381"/>
                  <a:pt x="4226432" y="83489"/>
                </a:cubicBezTo>
                <a:lnTo>
                  <a:pt x="4227042" y="83489"/>
                </a:lnTo>
                <a:cubicBezTo>
                  <a:pt x="4232548" y="76689"/>
                  <a:pt x="4239520" y="71260"/>
                  <a:pt x="4247960" y="67201"/>
                </a:cubicBezTo>
                <a:cubicBezTo>
                  <a:pt x="4256398" y="63141"/>
                  <a:pt x="4265276" y="61061"/>
                  <a:pt x="4274591" y="60960"/>
                </a:cubicBezTo>
                <a:cubicBezTo>
                  <a:pt x="4293302" y="61193"/>
                  <a:pt x="4307746" y="67119"/>
                  <a:pt x="4317923" y="78738"/>
                </a:cubicBezTo>
                <a:cubicBezTo>
                  <a:pt x="4328101" y="90357"/>
                  <a:pt x="4333253" y="106266"/>
                  <a:pt x="4333379" y="126466"/>
                </a:cubicBezTo>
                <a:cubicBezTo>
                  <a:pt x="4333126" y="145809"/>
                  <a:pt x="4328964" y="162748"/>
                  <a:pt x="4320892" y="177284"/>
                </a:cubicBezTo>
                <a:cubicBezTo>
                  <a:pt x="4312822" y="191820"/>
                  <a:pt x="4302362" y="203154"/>
                  <a:pt x="4289516" y="211286"/>
                </a:cubicBezTo>
                <a:cubicBezTo>
                  <a:pt x="4276670" y="219419"/>
                  <a:pt x="4262957" y="223552"/>
                  <a:pt x="4248378" y="223685"/>
                </a:cubicBezTo>
                <a:cubicBezTo>
                  <a:pt x="4238739" y="223704"/>
                  <a:pt x="4229824" y="221687"/>
                  <a:pt x="4221632" y="217634"/>
                </a:cubicBezTo>
                <a:cubicBezTo>
                  <a:pt x="4213440" y="213581"/>
                  <a:pt x="4207116" y="207378"/>
                  <a:pt x="4202658" y="199025"/>
                </a:cubicBezTo>
                <a:lnTo>
                  <a:pt x="4202048" y="199025"/>
                </a:lnTo>
                <a:cubicBezTo>
                  <a:pt x="4202062" y="199120"/>
                  <a:pt x="4201960" y="200224"/>
                  <a:pt x="4201744" y="202336"/>
                </a:cubicBezTo>
                <a:cubicBezTo>
                  <a:pt x="4201528" y="204448"/>
                  <a:pt x="4201122" y="206997"/>
                  <a:pt x="4200524" y="209985"/>
                </a:cubicBezTo>
                <a:lnTo>
                  <a:pt x="4198696" y="220027"/>
                </a:lnTo>
                <a:lnTo>
                  <a:pt x="4162424" y="220027"/>
                </a:lnTo>
                <a:lnTo>
                  <a:pt x="4198696" y="32575"/>
                </a:lnTo>
                <a:lnTo>
                  <a:pt x="4174616" y="32575"/>
                </a:lnTo>
                <a:close/>
                <a:moveTo>
                  <a:pt x="4016997" y="3657"/>
                </a:moveTo>
                <a:lnTo>
                  <a:pt x="4079481" y="3657"/>
                </a:lnTo>
                <a:lnTo>
                  <a:pt x="4047477" y="169765"/>
                </a:lnTo>
                <a:cubicBezTo>
                  <a:pt x="4047160" y="171321"/>
                  <a:pt x="4046880" y="172935"/>
                  <a:pt x="4046638" y="174605"/>
                </a:cubicBezTo>
                <a:cubicBezTo>
                  <a:pt x="4046398" y="176276"/>
                  <a:pt x="4046270" y="177813"/>
                  <a:pt x="4046258" y="179217"/>
                </a:cubicBezTo>
                <a:cubicBezTo>
                  <a:pt x="4046309" y="183874"/>
                  <a:pt x="4047502" y="187139"/>
                  <a:pt x="4049839" y="189012"/>
                </a:cubicBezTo>
                <a:cubicBezTo>
                  <a:pt x="4052176" y="190886"/>
                  <a:pt x="4055351" y="191788"/>
                  <a:pt x="4059364" y="191718"/>
                </a:cubicBezTo>
                <a:cubicBezTo>
                  <a:pt x="4061244" y="191693"/>
                  <a:pt x="4062818" y="191591"/>
                  <a:pt x="4064088" y="191414"/>
                </a:cubicBezTo>
                <a:cubicBezTo>
                  <a:pt x="4065359" y="191236"/>
                  <a:pt x="4066019" y="191135"/>
                  <a:pt x="4066070" y="191109"/>
                </a:cubicBezTo>
                <a:lnTo>
                  <a:pt x="4060278" y="220028"/>
                </a:lnTo>
                <a:cubicBezTo>
                  <a:pt x="4060177" y="220066"/>
                  <a:pt x="4058780" y="220219"/>
                  <a:pt x="4056088" y="220485"/>
                </a:cubicBezTo>
                <a:cubicBezTo>
                  <a:pt x="4053396" y="220751"/>
                  <a:pt x="4050017" y="220903"/>
                  <a:pt x="4045953" y="220942"/>
                </a:cubicBezTo>
                <a:cubicBezTo>
                  <a:pt x="4035685" y="221202"/>
                  <a:pt x="4027112" y="219540"/>
                  <a:pt x="4020236" y="215957"/>
                </a:cubicBezTo>
                <a:cubicBezTo>
                  <a:pt x="4013358" y="212374"/>
                  <a:pt x="4009434" y="205309"/>
                  <a:pt x="4008462" y="194763"/>
                </a:cubicBezTo>
                <a:lnTo>
                  <a:pt x="4007853" y="194763"/>
                </a:lnTo>
                <a:cubicBezTo>
                  <a:pt x="4002328" y="203027"/>
                  <a:pt x="3994937" y="209864"/>
                  <a:pt x="3985679" y="215274"/>
                </a:cubicBezTo>
                <a:cubicBezTo>
                  <a:pt x="3976420" y="220685"/>
                  <a:pt x="3966438" y="223488"/>
                  <a:pt x="3955732" y="223685"/>
                </a:cubicBezTo>
                <a:cubicBezTo>
                  <a:pt x="3936742" y="223457"/>
                  <a:pt x="3922172" y="217595"/>
                  <a:pt x="3912019" y="206097"/>
                </a:cubicBezTo>
                <a:cubicBezTo>
                  <a:pt x="3901866" y="194599"/>
                  <a:pt x="3896740" y="178829"/>
                  <a:pt x="3896639" y="158788"/>
                </a:cubicBezTo>
                <a:cubicBezTo>
                  <a:pt x="3896862" y="139245"/>
                  <a:pt x="3900950" y="122163"/>
                  <a:pt x="3908900" y="107540"/>
                </a:cubicBezTo>
                <a:cubicBezTo>
                  <a:pt x="3916851" y="92918"/>
                  <a:pt x="3927325" y="81531"/>
                  <a:pt x="3940322" y="73380"/>
                </a:cubicBezTo>
                <a:cubicBezTo>
                  <a:pt x="3953318" y="65229"/>
                  <a:pt x="3967498" y="61089"/>
                  <a:pt x="3982860" y="60960"/>
                </a:cubicBezTo>
                <a:cubicBezTo>
                  <a:pt x="3991476" y="60877"/>
                  <a:pt x="3999694" y="62564"/>
                  <a:pt x="4007510" y="66021"/>
                </a:cubicBezTo>
                <a:cubicBezTo>
                  <a:pt x="4015327" y="69478"/>
                  <a:pt x="4021334" y="75199"/>
                  <a:pt x="4025532" y="83184"/>
                </a:cubicBezTo>
                <a:lnTo>
                  <a:pt x="4026141" y="83184"/>
                </a:lnTo>
                <a:cubicBezTo>
                  <a:pt x="4026134" y="83077"/>
                  <a:pt x="4026224" y="82074"/>
                  <a:pt x="4026408" y="80178"/>
                </a:cubicBezTo>
                <a:cubicBezTo>
                  <a:pt x="4026592" y="78282"/>
                  <a:pt x="4026910" y="76138"/>
                  <a:pt x="4027360" y="73746"/>
                </a:cubicBezTo>
                <a:lnTo>
                  <a:pt x="4035285" y="32575"/>
                </a:lnTo>
                <a:lnTo>
                  <a:pt x="4011206" y="32575"/>
                </a:lnTo>
                <a:close/>
                <a:moveTo>
                  <a:pt x="2583312" y="3657"/>
                </a:moveTo>
                <a:lnTo>
                  <a:pt x="2622308" y="3657"/>
                </a:lnTo>
                <a:lnTo>
                  <a:pt x="2615606" y="38061"/>
                </a:lnTo>
                <a:lnTo>
                  <a:pt x="2576610" y="38061"/>
                </a:lnTo>
                <a:close/>
                <a:moveTo>
                  <a:pt x="2123618" y="3657"/>
                </a:moveTo>
                <a:lnTo>
                  <a:pt x="2185797" y="3657"/>
                </a:lnTo>
                <a:lnTo>
                  <a:pt x="2171166" y="79837"/>
                </a:lnTo>
                <a:cubicBezTo>
                  <a:pt x="2170334" y="83592"/>
                  <a:pt x="2169484" y="86738"/>
                  <a:pt x="2168614" y="89275"/>
                </a:cubicBezTo>
                <a:cubicBezTo>
                  <a:pt x="2167744" y="91813"/>
                  <a:pt x="2167274" y="93132"/>
                  <a:pt x="2167204" y="93234"/>
                </a:cubicBezTo>
                <a:lnTo>
                  <a:pt x="2167814" y="93234"/>
                </a:lnTo>
                <a:cubicBezTo>
                  <a:pt x="2168760" y="91110"/>
                  <a:pt x="2171710" y="87509"/>
                  <a:pt x="2176664" y="82430"/>
                </a:cubicBezTo>
                <a:cubicBezTo>
                  <a:pt x="2181618" y="77352"/>
                  <a:pt x="2188384" y="72578"/>
                  <a:pt x="2196961" y="68109"/>
                </a:cubicBezTo>
                <a:cubicBezTo>
                  <a:pt x="2205539" y="63640"/>
                  <a:pt x="2215737" y="61257"/>
                  <a:pt x="2227554" y="60960"/>
                </a:cubicBezTo>
                <a:cubicBezTo>
                  <a:pt x="2241132" y="60978"/>
                  <a:pt x="2251893" y="64518"/>
                  <a:pt x="2259836" y="71579"/>
                </a:cubicBezTo>
                <a:cubicBezTo>
                  <a:pt x="2267779" y="78640"/>
                  <a:pt x="2271840" y="89108"/>
                  <a:pt x="2272017" y="102984"/>
                </a:cubicBezTo>
                <a:cubicBezTo>
                  <a:pt x="2271863" y="109654"/>
                  <a:pt x="2270784" y="118158"/>
                  <a:pt x="2268780" y="128498"/>
                </a:cubicBezTo>
                <a:cubicBezTo>
                  <a:pt x="2266776" y="138838"/>
                  <a:pt x="2264771" y="148790"/>
                  <a:pt x="2262765" y="158354"/>
                </a:cubicBezTo>
                <a:cubicBezTo>
                  <a:pt x="2260760" y="167919"/>
                  <a:pt x="2259678" y="174873"/>
                  <a:pt x="2259520" y="179217"/>
                </a:cubicBezTo>
                <a:cubicBezTo>
                  <a:pt x="2259552" y="184007"/>
                  <a:pt x="2260708" y="187310"/>
                  <a:pt x="2262988" y="189127"/>
                </a:cubicBezTo>
                <a:cubicBezTo>
                  <a:pt x="2265267" y="190944"/>
                  <a:pt x="2268480" y="191808"/>
                  <a:pt x="2272627" y="191719"/>
                </a:cubicBezTo>
                <a:cubicBezTo>
                  <a:pt x="2274360" y="191693"/>
                  <a:pt x="2275846" y="191592"/>
                  <a:pt x="2277084" y="191414"/>
                </a:cubicBezTo>
                <a:cubicBezTo>
                  <a:pt x="2278322" y="191236"/>
                  <a:pt x="2278970" y="191134"/>
                  <a:pt x="2279028" y="191109"/>
                </a:cubicBezTo>
                <a:lnTo>
                  <a:pt x="2273541" y="220028"/>
                </a:lnTo>
                <a:cubicBezTo>
                  <a:pt x="2273496" y="220066"/>
                  <a:pt x="2272138" y="220219"/>
                  <a:pt x="2269464" y="220485"/>
                </a:cubicBezTo>
                <a:cubicBezTo>
                  <a:pt x="2266791" y="220751"/>
                  <a:pt x="2263070" y="220903"/>
                  <a:pt x="2258302" y="220942"/>
                </a:cubicBezTo>
                <a:cubicBezTo>
                  <a:pt x="2252648" y="221088"/>
                  <a:pt x="2246870" y="220490"/>
                  <a:pt x="2240968" y="219149"/>
                </a:cubicBezTo>
                <a:cubicBezTo>
                  <a:pt x="2235065" y="217807"/>
                  <a:pt x="2230076" y="214841"/>
                  <a:pt x="2226002" y="210252"/>
                </a:cubicBezTo>
                <a:cubicBezTo>
                  <a:pt x="2221926" y="205663"/>
                  <a:pt x="2219802" y="198570"/>
                  <a:pt x="2219630" y="188975"/>
                </a:cubicBezTo>
                <a:cubicBezTo>
                  <a:pt x="2219780" y="183226"/>
                  <a:pt x="2220833" y="175445"/>
                  <a:pt x="2222788" y="165631"/>
                </a:cubicBezTo>
                <a:cubicBezTo>
                  <a:pt x="2224743" y="155817"/>
                  <a:pt x="2226699" y="146138"/>
                  <a:pt x="2228655" y="136594"/>
                </a:cubicBezTo>
                <a:cubicBezTo>
                  <a:pt x="2230612" y="127050"/>
                  <a:pt x="2231667" y="119809"/>
                  <a:pt x="2231822" y="114871"/>
                </a:cubicBezTo>
                <a:cubicBezTo>
                  <a:pt x="2231834" y="109029"/>
                  <a:pt x="2230209" y="104482"/>
                  <a:pt x="2226945" y="101231"/>
                </a:cubicBezTo>
                <a:cubicBezTo>
                  <a:pt x="2223681" y="97980"/>
                  <a:pt x="2218702" y="96329"/>
                  <a:pt x="2212010" y="96278"/>
                </a:cubicBezTo>
                <a:cubicBezTo>
                  <a:pt x="2197951" y="96742"/>
                  <a:pt x="2186063" y="102292"/>
                  <a:pt x="2176348" y="112928"/>
                </a:cubicBezTo>
                <a:cubicBezTo>
                  <a:pt x="2166632" y="123564"/>
                  <a:pt x="2160232" y="136506"/>
                  <a:pt x="2157146" y="151752"/>
                </a:cubicBezTo>
                <a:lnTo>
                  <a:pt x="2143734" y="220027"/>
                </a:lnTo>
                <a:lnTo>
                  <a:pt x="2105025" y="220027"/>
                </a:lnTo>
                <a:lnTo>
                  <a:pt x="2141296" y="32575"/>
                </a:lnTo>
                <a:lnTo>
                  <a:pt x="2118131" y="32575"/>
                </a:lnTo>
                <a:close/>
                <a:moveTo>
                  <a:pt x="1802262" y="3657"/>
                </a:moveTo>
                <a:lnTo>
                  <a:pt x="1841258" y="3657"/>
                </a:lnTo>
                <a:lnTo>
                  <a:pt x="1834556" y="38061"/>
                </a:lnTo>
                <a:lnTo>
                  <a:pt x="1795560" y="38061"/>
                </a:lnTo>
                <a:close/>
                <a:moveTo>
                  <a:pt x="1580083" y="3657"/>
                </a:moveTo>
                <a:lnTo>
                  <a:pt x="1642567" y="3657"/>
                </a:lnTo>
                <a:lnTo>
                  <a:pt x="1629765" y="69484"/>
                </a:lnTo>
                <a:cubicBezTo>
                  <a:pt x="1628946" y="73398"/>
                  <a:pt x="1628146" y="76683"/>
                  <a:pt x="1627365" y="79341"/>
                </a:cubicBezTo>
                <a:cubicBezTo>
                  <a:pt x="1626584" y="81998"/>
                  <a:pt x="1626165" y="83381"/>
                  <a:pt x="1626108" y="83489"/>
                </a:cubicBezTo>
                <a:lnTo>
                  <a:pt x="1626717" y="83489"/>
                </a:lnTo>
                <a:cubicBezTo>
                  <a:pt x="1632223" y="76689"/>
                  <a:pt x="1639195" y="71260"/>
                  <a:pt x="1647634" y="67201"/>
                </a:cubicBezTo>
                <a:cubicBezTo>
                  <a:pt x="1656074" y="63141"/>
                  <a:pt x="1664951" y="61061"/>
                  <a:pt x="1674266" y="60960"/>
                </a:cubicBezTo>
                <a:cubicBezTo>
                  <a:pt x="1692977" y="61193"/>
                  <a:pt x="1707421" y="67119"/>
                  <a:pt x="1717598" y="78738"/>
                </a:cubicBezTo>
                <a:cubicBezTo>
                  <a:pt x="1727776" y="90357"/>
                  <a:pt x="1732928" y="106266"/>
                  <a:pt x="1733054" y="126466"/>
                </a:cubicBezTo>
                <a:cubicBezTo>
                  <a:pt x="1732801" y="145809"/>
                  <a:pt x="1728638" y="162748"/>
                  <a:pt x="1720568" y="177284"/>
                </a:cubicBezTo>
                <a:cubicBezTo>
                  <a:pt x="1712496" y="191820"/>
                  <a:pt x="1702038" y="203154"/>
                  <a:pt x="1689192" y="211286"/>
                </a:cubicBezTo>
                <a:cubicBezTo>
                  <a:pt x="1676345" y="219419"/>
                  <a:pt x="1662632" y="223552"/>
                  <a:pt x="1648054" y="223685"/>
                </a:cubicBezTo>
                <a:cubicBezTo>
                  <a:pt x="1638414" y="223704"/>
                  <a:pt x="1629498" y="221687"/>
                  <a:pt x="1621307" y="217634"/>
                </a:cubicBezTo>
                <a:cubicBezTo>
                  <a:pt x="1613116" y="213581"/>
                  <a:pt x="1606791" y="207378"/>
                  <a:pt x="1602334" y="199025"/>
                </a:cubicBezTo>
                <a:lnTo>
                  <a:pt x="1601724" y="199025"/>
                </a:lnTo>
                <a:cubicBezTo>
                  <a:pt x="1601736" y="199120"/>
                  <a:pt x="1601635" y="200224"/>
                  <a:pt x="1601419" y="202336"/>
                </a:cubicBezTo>
                <a:cubicBezTo>
                  <a:pt x="1601203" y="204448"/>
                  <a:pt x="1600797" y="206997"/>
                  <a:pt x="1600200" y="209985"/>
                </a:cubicBezTo>
                <a:lnTo>
                  <a:pt x="1598371" y="220027"/>
                </a:lnTo>
                <a:lnTo>
                  <a:pt x="1562100" y="220027"/>
                </a:lnTo>
                <a:lnTo>
                  <a:pt x="1598371" y="32575"/>
                </a:lnTo>
                <a:lnTo>
                  <a:pt x="1574292" y="32575"/>
                </a:lnTo>
                <a:close/>
                <a:moveTo>
                  <a:pt x="1087888" y="3657"/>
                </a:moveTo>
                <a:lnTo>
                  <a:pt x="1126884" y="3657"/>
                </a:lnTo>
                <a:lnTo>
                  <a:pt x="1120181" y="38061"/>
                </a:lnTo>
                <a:lnTo>
                  <a:pt x="1081185" y="38061"/>
                </a:lnTo>
                <a:close/>
                <a:moveTo>
                  <a:pt x="959729" y="3657"/>
                </a:moveTo>
                <a:lnTo>
                  <a:pt x="1022185" y="3657"/>
                </a:lnTo>
                <a:lnTo>
                  <a:pt x="990790" y="167024"/>
                </a:lnTo>
                <a:cubicBezTo>
                  <a:pt x="990327" y="169057"/>
                  <a:pt x="989959" y="171089"/>
                  <a:pt x="989686" y="173122"/>
                </a:cubicBezTo>
                <a:cubicBezTo>
                  <a:pt x="989413" y="175154"/>
                  <a:pt x="989273" y="176882"/>
                  <a:pt x="989266" y="178305"/>
                </a:cubicBezTo>
                <a:cubicBezTo>
                  <a:pt x="989317" y="182922"/>
                  <a:pt x="990511" y="186035"/>
                  <a:pt x="992848" y="187642"/>
                </a:cubicBezTo>
                <a:cubicBezTo>
                  <a:pt x="995185" y="189248"/>
                  <a:pt x="998360" y="189998"/>
                  <a:pt x="1002373" y="189890"/>
                </a:cubicBezTo>
                <a:cubicBezTo>
                  <a:pt x="1004532" y="189877"/>
                  <a:pt x="1006234" y="189826"/>
                  <a:pt x="1007478" y="189738"/>
                </a:cubicBezTo>
                <a:cubicBezTo>
                  <a:pt x="1008723" y="189649"/>
                  <a:pt x="1009358" y="189598"/>
                  <a:pt x="1009383" y="189585"/>
                </a:cubicBezTo>
                <a:lnTo>
                  <a:pt x="1003287" y="220333"/>
                </a:lnTo>
                <a:cubicBezTo>
                  <a:pt x="1003167" y="220371"/>
                  <a:pt x="1001808" y="220523"/>
                  <a:pt x="999211" y="220790"/>
                </a:cubicBezTo>
                <a:cubicBezTo>
                  <a:pt x="996613" y="221056"/>
                  <a:pt x="993502" y="221208"/>
                  <a:pt x="989876" y="221246"/>
                </a:cubicBezTo>
                <a:cubicBezTo>
                  <a:pt x="983528" y="221380"/>
                  <a:pt x="977276" y="220639"/>
                  <a:pt x="971120" y="219025"/>
                </a:cubicBezTo>
                <a:cubicBezTo>
                  <a:pt x="964964" y="217411"/>
                  <a:pt x="959840" y="214122"/>
                  <a:pt x="955748" y="209158"/>
                </a:cubicBezTo>
                <a:cubicBezTo>
                  <a:pt x="951656" y="204194"/>
                  <a:pt x="949532" y="196755"/>
                  <a:pt x="949376" y="186841"/>
                </a:cubicBezTo>
                <a:cubicBezTo>
                  <a:pt x="949376" y="184548"/>
                  <a:pt x="949528" y="182046"/>
                  <a:pt x="949833" y="179334"/>
                </a:cubicBezTo>
                <a:cubicBezTo>
                  <a:pt x="950137" y="176622"/>
                  <a:pt x="950594" y="173738"/>
                  <a:pt x="951203" y="170683"/>
                </a:cubicBezTo>
                <a:lnTo>
                  <a:pt x="977999" y="32575"/>
                </a:lnTo>
                <a:lnTo>
                  <a:pt x="953943" y="32575"/>
                </a:lnTo>
                <a:close/>
                <a:moveTo>
                  <a:pt x="344938" y="3657"/>
                </a:moveTo>
                <a:lnTo>
                  <a:pt x="383934" y="3657"/>
                </a:lnTo>
                <a:lnTo>
                  <a:pt x="377231" y="38061"/>
                </a:lnTo>
                <a:lnTo>
                  <a:pt x="338235" y="38061"/>
                </a:lnTo>
                <a:close/>
                <a:moveTo>
                  <a:pt x="151689" y="3657"/>
                </a:moveTo>
                <a:lnTo>
                  <a:pt x="186122" y="3657"/>
                </a:lnTo>
                <a:lnTo>
                  <a:pt x="150165" y="188061"/>
                </a:lnTo>
                <a:lnTo>
                  <a:pt x="196786" y="188061"/>
                </a:lnTo>
                <a:lnTo>
                  <a:pt x="190388" y="220027"/>
                </a:lnTo>
                <a:lnTo>
                  <a:pt x="59055" y="220027"/>
                </a:lnTo>
                <a:lnTo>
                  <a:pt x="64845" y="188061"/>
                </a:lnTo>
                <a:lnTo>
                  <a:pt x="111771" y="188061"/>
                </a:lnTo>
                <a:lnTo>
                  <a:pt x="135539" y="67970"/>
                </a:lnTo>
                <a:cubicBezTo>
                  <a:pt x="136212" y="64135"/>
                  <a:pt x="136923" y="60680"/>
                  <a:pt x="137672" y="57607"/>
                </a:cubicBezTo>
                <a:cubicBezTo>
                  <a:pt x="138421" y="54533"/>
                  <a:pt x="138827" y="52908"/>
                  <a:pt x="138891" y="52730"/>
                </a:cubicBezTo>
                <a:lnTo>
                  <a:pt x="138281" y="52730"/>
                </a:lnTo>
                <a:cubicBezTo>
                  <a:pt x="138243" y="52844"/>
                  <a:pt x="137253" y="53987"/>
                  <a:pt x="135310" y="56159"/>
                </a:cubicBezTo>
                <a:cubicBezTo>
                  <a:pt x="133368" y="58331"/>
                  <a:pt x="130701" y="60845"/>
                  <a:pt x="127311" y="63703"/>
                </a:cubicBezTo>
                <a:lnTo>
                  <a:pt x="105067" y="81991"/>
                </a:lnTo>
                <a:lnTo>
                  <a:pt x="85870" y="56083"/>
                </a:lnTo>
                <a:close/>
                <a:moveTo>
                  <a:pt x="3265518" y="914"/>
                </a:moveTo>
                <a:cubicBezTo>
                  <a:pt x="3270151" y="965"/>
                  <a:pt x="3273833" y="1168"/>
                  <a:pt x="3276563" y="1523"/>
                </a:cubicBezTo>
                <a:cubicBezTo>
                  <a:pt x="3279292" y="1878"/>
                  <a:pt x="3280689" y="2082"/>
                  <a:pt x="3280752" y="2133"/>
                </a:cubicBezTo>
                <a:lnTo>
                  <a:pt x="3274354" y="33186"/>
                </a:lnTo>
                <a:cubicBezTo>
                  <a:pt x="3274316" y="33148"/>
                  <a:pt x="3273402" y="32995"/>
                  <a:pt x="3271612" y="32728"/>
                </a:cubicBezTo>
                <a:cubicBezTo>
                  <a:pt x="3269821" y="32461"/>
                  <a:pt x="3267384" y="32308"/>
                  <a:pt x="3264298" y="32270"/>
                </a:cubicBezTo>
                <a:cubicBezTo>
                  <a:pt x="3259112" y="31844"/>
                  <a:pt x="3253107" y="33078"/>
                  <a:pt x="3246283" y="35970"/>
                </a:cubicBezTo>
                <a:cubicBezTo>
                  <a:pt x="3239459" y="38863"/>
                  <a:pt x="3234596" y="45971"/>
                  <a:pt x="3231696" y="57293"/>
                </a:cubicBezTo>
                <a:lnTo>
                  <a:pt x="3230172" y="64617"/>
                </a:lnTo>
                <a:lnTo>
                  <a:pt x="3265518" y="64617"/>
                </a:lnTo>
                <a:lnTo>
                  <a:pt x="3260033" y="93535"/>
                </a:lnTo>
                <a:lnTo>
                  <a:pt x="3224688" y="93535"/>
                </a:lnTo>
                <a:lnTo>
                  <a:pt x="3200311" y="220027"/>
                </a:lnTo>
                <a:lnTo>
                  <a:pt x="3161614" y="220027"/>
                </a:lnTo>
                <a:lnTo>
                  <a:pt x="3185990" y="93535"/>
                </a:lnTo>
                <a:lnTo>
                  <a:pt x="3162223" y="93535"/>
                </a:lnTo>
                <a:lnTo>
                  <a:pt x="3167708" y="64617"/>
                </a:lnTo>
                <a:lnTo>
                  <a:pt x="3191475" y="64617"/>
                </a:lnTo>
                <a:lnTo>
                  <a:pt x="3192998" y="58209"/>
                </a:lnTo>
                <a:cubicBezTo>
                  <a:pt x="3196681" y="41477"/>
                  <a:pt x="3202926" y="28985"/>
                  <a:pt x="3211732" y="20732"/>
                </a:cubicBezTo>
                <a:cubicBezTo>
                  <a:pt x="3220538" y="12479"/>
                  <a:pt x="3229920" y="7054"/>
                  <a:pt x="3239877" y="4457"/>
                </a:cubicBezTo>
                <a:cubicBezTo>
                  <a:pt x="3249835" y="1860"/>
                  <a:pt x="3258381" y="679"/>
                  <a:pt x="3265518" y="914"/>
                </a:cubicBezTo>
                <a:close/>
                <a:moveTo>
                  <a:pt x="3151218" y="914"/>
                </a:moveTo>
                <a:cubicBezTo>
                  <a:pt x="3155851" y="965"/>
                  <a:pt x="3159533" y="1168"/>
                  <a:pt x="3162263" y="1523"/>
                </a:cubicBezTo>
                <a:cubicBezTo>
                  <a:pt x="3164992" y="1878"/>
                  <a:pt x="3166389" y="2082"/>
                  <a:pt x="3166452" y="2133"/>
                </a:cubicBezTo>
                <a:lnTo>
                  <a:pt x="3160054" y="33186"/>
                </a:lnTo>
                <a:cubicBezTo>
                  <a:pt x="3160016" y="33148"/>
                  <a:pt x="3159102" y="32995"/>
                  <a:pt x="3157312" y="32728"/>
                </a:cubicBezTo>
                <a:cubicBezTo>
                  <a:pt x="3155521" y="32461"/>
                  <a:pt x="3153084" y="32308"/>
                  <a:pt x="3149998" y="32270"/>
                </a:cubicBezTo>
                <a:cubicBezTo>
                  <a:pt x="3144812" y="31844"/>
                  <a:pt x="3138807" y="33078"/>
                  <a:pt x="3131983" y="35970"/>
                </a:cubicBezTo>
                <a:cubicBezTo>
                  <a:pt x="3125159" y="38863"/>
                  <a:pt x="3120296" y="45971"/>
                  <a:pt x="3117396" y="57293"/>
                </a:cubicBezTo>
                <a:lnTo>
                  <a:pt x="3115872" y="64617"/>
                </a:lnTo>
                <a:lnTo>
                  <a:pt x="3151218" y="64617"/>
                </a:lnTo>
                <a:lnTo>
                  <a:pt x="3145733" y="93535"/>
                </a:lnTo>
                <a:lnTo>
                  <a:pt x="3110388" y="93535"/>
                </a:lnTo>
                <a:lnTo>
                  <a:pt x="3086011" y="220027"/>
                </a:lnTo>
                <a:lnTo>
                  <a:pt x="3047314" y="220027"/>
                </a:lnTo>
                <a:lnTo>
                  <a:pt x="3071690" y="93535"/>
                </a:lnTo>
                <a:lnTo>
                  <a:pt x="3047923" y="93535"/>
                </a:lnTo>
                <a:lnTo>
                  <a:pt x="3053408" y="64617"/>
                </a:lnTo>
                <a:lnTo>
                  <a:pt x="3077175" y="64617"/>
                </a:lnTo>
                <a:lnTo>
                  <a:pt x="3078698" y="58209"/>
                </a:lnTo>
                <a:cubicBezTo>
                  <a:pt x="3082381" y="41477"/>
                  <a:pt x="3088626" y="28985"/>
                  <a:pt x="3097432" y="20732"/>
                </a:cubicBezTo>
                <a:cubicBezTo>
                  <a:pt x="3106238" y="12479"/>
                  <a:pt x="3115620" y="7054"/>
                  <a:pt x="3125577" y="4457"/>
                </a:cubicBezTo>
                <a:cubicBezTo>
                  <a:pt x="3135535" y="1860"/>
                  <a:pt x="3144081" y="679"/>
                  <a:pt x="3151218" y="914"/>
                </a:cubicBezTo>
                <a:close/>
                <a:moveTo>
                  <a:pt x="818379" y="0"/>
                </a:moveTo>
                <a:cubicBezTo>
                  <a:pt x="832514" y="406"/>
                  <a:pt x="843529" y="2029"/>
                  <a:pt x="851425" y="4871"/>
                </a:cubicBezTo>
                <a:cubicBezTo>
                  <a:pt x="859321" y="7713"/>
                  <a:pt x="863333" y="9337"/>
                  <a:pt x="863460" y="9742"/>
                </a:cubicBezTo>
                <a:lnTo>
                  <a:pt x="847917" y="41420"/>
                </a:lnTo>
                <a:cubicBezTo>
                  <a:pt x="847739" y="41153"/>
                  <a:pt x="844821" y="40085"/>
                  <a:pt x="839162" y="38217"/>
                </a:cubicBezTo>
                <a:cubicBezTo>
                  <a:pt x="833503" y="36348"/>
                  <a:pt x="826169" y="35280"/>
                  <a:pt x="817161" y="35013"/>
                </a:cubicBezTo>
                <a:cubicBezTo>
                  <a:pt x="805360" y="35185"/>
                  <a:pt x="794817" y="38062"/>
                  <a:pt x="785533" y="43645"/>
                </a:cubicBezTo>
                <a:cubicBezTo>
                  <a:pt x="776249" y="49227"/>
                  <a:pt x="768302" y="56486"/>
                  <a:pt x="761693" y="65420"/>
                </a:cubicBezTo>
                <a:cubicBezTo>
                  <a:pt x="755084" y="74355"/>
                  <a:pt x="749893" y="83936"/>
                  <a:pt x="746118" y="94165"/>
                </a:cubicBezTo>
                <a:lnTo>
                  <a:pt x="746728" y="94165"/>
                </a:lnTo>
                <a:cubicBezTo>
                  <a:pt x="751646" y="89268"/>
                  <a:pt x="757897" y="85514"/>
                  <a:pt x="765483" y="82900"/>
                </a:cubicBezTo>
                <a:cubicBezTo>
                  <a:pt x="773069" y="80287"/>
                  <a:pt x="780845" y="78968"/>
                  <a:pt x="788812" y="78943"/>
                </a:cubicBezTo>
                <a:cubicBezTo>
                  <a:pt x="808258" y="79360"/>
                  <a:pt x="823149" y="85223"/>
                  <a:pt x="833487" y="96530"/>
                </a:cubicBezTo>
                <a:cubicBezTo>
                  <a:pt x="843824" y="107837"/>
                  <a:pt x="849040" y="122084"/>
                  <a:pt x="849135" y="139269"/>
                </a:cubicBezTo>
                <a:cubicBezTo>
                  <a:pt x="849058" y="153368"/>
                  <a:pt x="845693" y="166807"/>
                  <a:pt x="839038" y="179587"/>
                </a:cubicBezTo>
                <a:cubicBezTo>
                  <a:pt x="832384" y="192367"/>
                  <a:pt x="822901" y="202843"/>
                  <a:pt x="810590" y="211015"/>
                </a:cubicBezTo>
                <a:cubicBezTo>
                  <a:pt x="798279" y="219187"/>
                  <a:pt x="783599" y="223411"/>
                  <a:pt x="766550" y="223685"/>
                </a:cubicBezTo>
                <a:cubicBezTo>
                  <a:pt x="745256" y="223540"/>
                  <a:pt x="727949" y="216598"/>
                  <a:pt x="714628" y="202858"/>
                </a:cubicBezTo>
                <a:cubicBezTo>
                  <a:pt x="701307" y="189118"/>
                  <a:pt x="694441" y="169446"/>
                  <a:pt x="694029" y="143843"/>
                </a:cubicBezTo>
                <a:cubicBezTo>
                  <a:pt x="694058" y="128924"/>
                  <a:pt x="696818" y="113205"/>
                  <a:pt x="702311" y="96685"/>
                </a:cubicBezTo>
                <a:cubicBezTo>
                  <a:pt x="707804" y="80165"/>
                  <a:pt x="715859" y="64597"/>
                  <a:pt x="726476" y="49981"/>
                </a:cubicBezTo>
                <a:cubicBezTo>
                  <a:pt x="737094" y="35365"/>
                  <a:pt x="750103" y="23454"/>
                  <a:pt x="765505" y="14248"/>
                </a:cubicBezTo>
                <a:cubicBezTo>
                  <a:pt x="780908" y="5041"/>
                  <a:pt x="798532" y="292"/>
                  <a:pt x="818379" y="0"/>
                </a:cubicBez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 hidden="1"/>
          <p:cNvSpPr/>
          <p:nvPr/>
        </p:nvSpPr>
        <p:spPr>
          <a:xfrm>
            <a:off x="6163375" y="-830997"/>
            <a:ext cx="5250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en-GB" sz="2400" b="1" dirty="0">
                <a:solidFill>
                  <a:srgbClr val="5778AE"/>
                </a:solidFill>
                <a:latin typeface="Museo Slab 700"/>
                <a:ea typeface="Calibri" panose="020F0502020204030204" pitchFamily="34" charset="0"/>
                <a:cs typeface="Calibri" panose="020F0502020204030204" pitchFamily="34" charset="0"/>
              </a:rPr>
              <a:t>1 in 6 live births is affected by hyperglycaemia in pregnancy</a:t>
            </a:r>
            <a:endParaRPr lang="fr-BE" sz="2800" b="1" dirty="0">
              <a:solidFill>
                <a:srgbClr val="5778AE"/>
              </a:solidFill>
              <a:latin typeface="Museo Slab 70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To Outline"/>
          <p:cNvSpPr/>
          <p:nvPr/>
        </p:nvSpPr>
        <p:spPr>
          <a:xfrm>
            <a:off x="6317699" y="5111874"/>
            <a:ext cx="3479353" cy="1017467"/>
          </a:xfrm>
          <a:custGeom>
            <a:avLst/>
            <a:gdLst/>
            <a:ahLst/>
            <a:cxnLst/>
            <a:rect l="l" t="t" r="r" b="b"/>
            <a:pathLst>
              <a:path w="3479353" h="1017467">
                <a:moveTo>
                  <a:pt x="2614111" y="880910"/>
                </a:moveTo>
                <a:cubicBezTo>
                  <a:pt x="2607815" y="880782"/>
                  <a:pt x="2600109" y="881377"/>
                  <a:pt x="2590990" y="882695"/>
                </a:cubicBezTo>
                <a:cubicBezTo>
                  <a:pt x="2581871" y="884013"/>
                  <a:pt x="2573735" y="886822"/>
                  <a:pt x="2566581" y="891123"/>
                </a:cubicBezTo>
                <a:cubicBezTo>
                  <a:pt x="2559428" y="895424"/>
                  <a:pt x="2555652" y="901984"/>
                  <a:pt x="2555253" y="910804"/>
                </a:cubicBezTo>
                <a:cubicBezTo>
                  <a:pt x="2555215" y="916079"/>
                  <a:pt x="2556739" y="920324"/>
                  <a:pt x="2559827" y="923540"/>
                </a:cubicBezTo>
                <a:cubicBezTo>
                  <a:pt x="2562915" y="926755"/>
                  <a:pt x="2567795" y="928408"/>
                  <a:pt x="2574465" y="928497"/>
                </a:cubicBezTo>
                <a:cubicBezTo>
                  <a:pt x="2581557" y="928320"/>
                  <a:pt x="2588213" y="926030"/>
                  <a:pt x="2594435" y="921627"/>
                </a:cubicBezTo>
                <a:cubicBezTo>
                  <a:pt x="2600657" y="917225"/>
                  <a:pt x="2605980" y="911772"/>
                  <a:pt x="2610406" y="905268"/>
                </a:cubicBezTo>
                <a:cubicBezTo>
                  <a:pt x="2614832" y="898764"/>
                  <a:pt x="2617896" y="892271"/>
                  <a:pt x="2619600" y="885790"/>
                </a:cubicBezTo>
                <a:lnTo>
                  <a:pt x="2620820" y="880910"/>
                </a:lnTo>
                <a:close/>
                <a:moveTo>
                  <a:pt x="2797455" y="827570"/>
                </a:moveTo>
                <a:cubicBezTo>
                  <a:pt x="2784170" y="828002"/>
                  <a:pt x="2772639" y="834075"/>
                  <a:pt x="2762859" y="845789"/>
                </a:cubicBezTo>
                <a:cubicBezTo>
                  <a:pt x="2753081" y="857503"/>
                  <a:pt x="2747950" y="872266"/>
                  <a:pt x="2747467" y="890078"/>
                </a:cubicBezTo>
                <a:cubicBezTo>
                  <a:pt x="2747417" y="899785"/>
                  <a:pt x="2749880" y="907891"/>
                  <a:pt x="2754859" y="914396"/>
                </a:cubicBezTo>
                <a:cubicBezTo>
                  <a:pt x="2759837" y="920901"/>
                  <a:pt x="2767635" y="924280"/>
                  <a:pt x="2778252" y="924534"/>
                </a:cubicBezTo>
                <a:cubicBezTo>
                  <a:pt x="2786162" y="924493"/>
                  <a:pt x="2793913" y="922035"/>
                  <a:pt x="2801507" y="917160"/>
                </a:cubicBezTo>
                <a:cubicBezTo>
                  <a:pt x="2809101" y="912285"/>
                  <a:pt x="2815407" y="905241"/>
                  <a:pt x="2820427" y="896030"/>
                </a:cubicBezTo>
                <a:cubicBezTo>
                  <a:pt x="2825447" y="886818"/>
                  <a:pt x="2828051" y="875687"/>
                  <a:pt x="2828239" y="862635"/>
                </a:cubicBezTo>
                <a:cubicBezTo>
                  <a:pt x="2828157" y="851703"/>
                  <a:pt x="2825426" y="843152"/>
                  <a:pt x="2820048" y="836984"/>
                </a:cubicBezTo>
                <a:cubicBezTo>
                  <a:pt x="2814669" y="830816"/>
                  <a:pt x="2807138" y="827678"/>
                  <a:pt x="2797455" y="827570"/>
                </a:cubicBezTo>
                <a:close/>
                <a:moveTo>
                  <a:pt x="2310193" y="827570"/>
                </a:moveTo>
                <a:cubicBezTo>
                  <a:pt x="2302383" y="827617"/>
                  <a:pt x="2294703" y="830098"/>
                  <a:pt x="2287153" y="835012"/>
                </a:cubicBezTo>
                <a:cubicBezTo>
                  <a:pt x="2279603" y="839926"/>
                  <a:pt x="2273322" y="846992"/>
                  <a:pt x="2268312" y="856209"/>
                </a:cubicBezTo>
                <a:cubicBezTo>
                  <a:pt x="2263301" y="865427"/>
                  <a:pt x="2260701" y="876513"/>
                  <a:pt x="2260511" y="889468"/>
                </a:cubicBezTo>
                <a:cubicBezTo>
                  <a:pt x="2260594" y="900401"/>
                  <a:pt x="2263324" y="908952"/>
                  <a:pt x="2268703" y="915120"/>
                </a:cubicBezTo>
                <a:cubicBezTo>
                  <a:pt x="2274081" y="921288"/>
                  <a:pt x="2281612" y="924426"/>
                  <a:pt x="2291296" y="924534"/>
                </a:cubicBezTo>
                <a:cubicBezTo>
                  <a:pt x="2300162" y="924376"/>
                  <a:pt x="2308339" y="921440"/>
                  <a:pt x="2315827" y="915725"/>
                </a:cubicBezTo>
                <a:cubicBezTo>
                  <a:pt x="2323315" y="910011"/>
                  <a:pt x="2329347" y="902467"/>
                  <a:pt x="2333923" y="893094"/>
                </a:cubicBezTo>
                <a:cubicBezTo>
                  <a:pt x="2338499" y="883720"/>
                  <a:pt x="2340851" y="873466"/>
                  <a:pt x="2340978" y="862330"/>
                </a:cubicBezTo>
                <a:cubicBezTo>
                  <a:pt x="2341029" y="852611"/>
                  <a:pt x="2338565" y="844455"/>
                  <a:pt x="2333587" y="837861"/>
                </a:cubicBezTo>
                <a:cubicBezTo>
                  <a:pt x="2328609" y="831267"/>
                  <a:pt x="2320811" y="827837"/>
                  <a:pt x="2310193" y="827570"/>
                </a:cubicBezTo>
                <a:close/>
                <a:moveTo>
                  <a:pt x="1653769" y="827570"/>
                </a:moveTo>
                <a:cubicBezTo>
                  <a:pt x="1640631" y="828033"/>
                  <a:pt x="1629188" y="834119"/>
                  <a:pt x="1619441" y="845827"/>
                </a:cubicBezTo>
                <a:cubicBezTo>
                  <a:pt x="1609694" y="857534"/>
                  <a:pt x="1604575" y="872082"/>
                  <a:pt x="1604086" y="889468"/>
                </a:cubicBezTo>
                <a:cubicBezTo>
                  <a:pt x="1604042" y="899334"/>
                  <a:pt x="1606493" y="907579"/>
                  <a:pt x="1611440" y="914205"/>
                </a:cubicBezTo>
                <a:cubicBezTo>
                  <a:pt x="1616386" y="920831"/>
                  <a:pt x="1624095" y="924274"/>
                  <a:pt x="1634566" y="924534"/>
                </a:cubicBezTo>
                <a:cubicBezTo>
                  <a:pt x="1642572" y="924493"/>
                  <a:pt x="1650369" y="922035"/>
                  <a:pt x="1657957" y="917160"/>
                </a:cubicBezTo>
                <a:cubicBezTo>
                  <a:pt x="1665545" y="912285"/>
                  <a:pt x="1671829" y="905241"/>
                  <a:pt x="1676809" y="896030"/>
                </a:cubicBezTo>
                <a:cubicBezTo>
                  <a:pt x="1681790" y="886818"/>
                  <a:pt x="1684371" y="875687"/>
                  <a:pt x="1684554" y="862635"/>
                </a:cubicBezTo>
                <a:cubicBezTo>
                  <a:pt x="1684490" y="851703"/>
                  <a:pt x="1681798" y="843152"/>
                  <a:pt x="1676477" y="836984"/>
                </a:cubicBezTo>
                <a:cubicBezTo>
                  <a:pt x="1671155" y="830816"/>
                  <a:pt x="1663586" y="827678"/>
                  <a:pt x="1653769" y="827570"/>
                </a:cubicBezTo>
                <a:close/>
                <a:moveTo>
                  <a:pt x="3262719" y="824217"/>
                </a:moveTo>
                <a:cubicBezTo>
                  <a:pt x="3252814" y="824344"/>
                  <a:pt x="3243958" y="827446"/>
                  <a:pt x="3236150" y="833524"/>
                </a:cubicBezTo>
                <a:cubicBezTo>
                  <a:pt x="3228342" y="839601"/>
                  <a:pt x="3222459" y="847891"/>
                  <a:pt x="3218501" y="858393"/>
                </a:cubicBezTo>
                <a:lnTo>
                  <a:pt x="3286810" y="858393"/>
                </a:lnTo>
                <a:cubicBezTo>
                  <a:pt x="3286835" y="858266"/>
                  <a:pt x="3286937" y="857299"/>
                  <a:pt x="3287115" y="855494"/>
                </a:cubicBezTo>
                <a:cubicBezTo>
                  <a:pt x="3287293" y="853688"/>
                  <a:pt x="3287395" y="851807"/>
                  <a:pt x="3287421" y="849849"/>
                </a:cubicBezTo>
                <a:cubicBezTo>
                  <a:pt x="3287325" y="841705"/>
                  <a:pt x="3285076" y="835412"/>
                  <a:pt x="3280673" y="830968"/>
                </a:cubicBezTo>
                <a:cubicBezTo>
                  <a:pt x="3276270" y="826525"/>
                  <a:pt x="3270285" y="824274"/>
                  <a:pt x="3262719" y="824217"/>
                </a:cubicBezTo>
                <a:close/>
                <a:moveTo>
                  <a:pt x="2976969" y="824217"/>
                </a:moveTo>
                <a:cubicBezTo>
                  <a:pt x="2967064" y="824344"/>
                  <a:pt x="2958208" y="827446"/>
                  <a:pt x="2950400" y="833524"/>
                </a:cubicBezTo>
                <a:cubicBezTo>
                  <a:pt x="2942592" y="839601"/>
                  <a:pt x="2936709" y="847891"/>
                  <a:pt x="2932751" y="858393"/>
                </a:cubicBezTo>
                <a:lnTo>
                  <a:pt x="3001060" y="858393"/>
                </a:lnTo>
                <a:cubicBezTo>
                  <a:pt x="3001085" y="858266"/>
                  <a:pt x="3001187" y="857299"/>
                  <a:pt x="3001365" y="855494"/>
                </a:cubicBezTo>
                <a:cubicBezTo>
                  <a:pt x="3001543" y="853688"/>
                  <a:pt x="3001645" y="851807"/>
                  <a:pt x="3001671" y="849849"/>
                </a:cubicBezTo>
                <a:cubicBezTo>
                  <a:pt x="3001575" y="841705"/>
                  <a:pt x="2999326" y="835412"/>
                  <a:pt x="2994923" y="830968"/>
                </a:cubicBezTo>
                <a:cubicBezTo>
                  <a:pt x="2990520" y="826525"/>
                  <a:pt x="2984535" y="824274"/>
                  <a:pt x="2976969" y="824217"/>
                </a:cubicBezTo>
                <a:close/>
                <a:moveTo>
                  <a:pt x="1833969" y="824217"/>
                </a:moveTo>
                <a:cubicBezTo>
                  <a:pt x="1824064" y="824344"/>
                  <a:pt x="1815208" y="827446"/>
                  <a:pt x="1807400" y="833524"/>
                </a:cubicBezTo>
                <a:cubicBezTo>
                  <a:pt x="1799592" y="839601"/>
                  <a:pt x="1793709" y="847891"/>
                  <a:pt x="1789751" y="858393"/>
                </a:cubicBezTo>
                <a:lnTo>
                  <a:pt x="1858060" y="858393"/>
                </a:lnTo>
                <a:cubicBezTo>
                  <a:pt x="1858086" y="858266"/>
                  <a:pt x="1858188" y="857299"/>
                  <a:pt x="1858366" y="855494"/>
                </a:cubicBezTo>
                <a:cubicBezTo>
                  <a:pt x="1858544" y="853688"/>
                  <a:pt x="1858645" y="851807"/>
                  <a:pt x="1858671" y="849849"/>
                </a:cubicBezTo>
                <a:cubicBezTo>
                  <a:pt x="1858575" y="841705"/>
                  <a:pt x="1856326" y="835412"/>
                  <a:pt x="1851923" y="830968"/>
                </a:cubicBezTo>
                <a:cubicBezTo>
                  <a:pt x="1847521" y="826525"/>
                  <a:pt x="1841536" y="824274"/>
                  <a:pt x="1833969" y="824217"/>
                </a:cubicBezTo>
                <a:close/>
                <a:moveTo>
                  <a:pt x="2434361" y="798042"/>
                </a:moveTo>
                <a:lnTo>
                  <a:pt x="2496807" y="798042"/>
                </a:lnTo>
                <a:lnTo>
                  <a:pt x="2476386" y="903190"/>
                </a:lnTo>
                <a:cubicBezTo>
                  <a:pt x="2476068" y="904746"/>
                  <a:pt x="2475789" y="906360"/>
                  <a:pt x="2475547" y="908030"/>
                </a:cubicBezTo>
                <a:cubicBezTo>
                  <a:pt x="2475306" y="909701"/>
                  <a:pt x="2475179" y="911238"/>
                  <a:pt x="2475167" y="912642"/>
                </a:cubicBezTo>
                <a:cubicBezTo>
                  <a:pt x="2475217" y="917299"/>
                  <a:pt x="2476411" y="920564"/>
                  <a:pt x="2478748" y="922438"/>
                </a:cubicBezTo>
                <a:cubicBezTo>
                  <a:pt x="2481085" y="924312"/>
                  <a:pt x="2484260" y="925214"/>
                  <a:pt x="2488273" y="925144"/>
                </a:cubicBezTo>
                <a:cubicBezTo>
                  <a:pt x="2490153" y="925118"/>
                  <a:pt x="2491727" y="925017"/>
                  <a:pt x="2492997" y="924839"/>
                </a:cubicBezTo>
                <a:cubicBezTo>
                  <a:pt x="2494267" y="924661"/>
                  <a:pt x="2494928" y="924559"/>
                  <a:pt x="2494979" y="924534"/>
                </a:cubicBezTo>
                <a:lnTo>
                  <a:pt x="2489492" y="953453"/>
                </a:lnTo>
                <a:cubicBezTo>
                  <a:pt x="2489340" y="953491"/>
                  <a:pt x="2487892" y="953644"/>
                  <a:pt x="2485149" y="953910"/>
                </a:cubicBezTo>
                <a:cubicBezTo>
                  <a:pt x="2482405" y="954176"/>
                  <a:pt x="2479281" y="954329"/>
                  <a:pt x="2475776" y="954367"/>
                </a:cubicBezTo>
                <a:cubicBezTo>
                  <a:pt x="2469428" y="954521"/>
                  <a:pt x="2463176" y="953942"/>
                  <a:pt x="2457020" y="952630"/>
                </a:cubicBezTo>
                <a:cubicBezTo>
                  <a:pt x="2450864" y="951318"/>
                  <a:pt x="2445740" y="948349"/>
                  <a:pt x="2441648" y="943722"/>
                </a:cubicBezTo>
                <a:cubicBezTo>
                  <a:pt x="2437556" y="939095"/>
                  <a:pt x="2435432" y="931886"/>
                  <a:pt x="2435276" y="922095"/>
                </a:cubicBezTo>
                <a:cubicBezTo>
                  <a:pt x="2435276" y="919948"/>
                  <a:pt x="2435428" y="917534"/>
                  <a:pt x="2435733" y="914853"/>
                </a:cubicBezTo>
                <a:cubicBezTo>
                  <a:pt x="2436037" y="912172"/>
                  <a:pt x="2436494" y="909301"/>
                  <a:pt x="2437103" y="906239"/>
                </a:cubicBezTo>
                <a:lnTo>
                  <a:pt x="2452633" y="826960"/>
                </a:lnTo>
                <a:lnTo>
                  <a:pt x="2428571" y="826960"/>
                </a:lnTo>
                <a:close/>
                <a:moveTo>
                  <a:pt x="1371289" y="798042"/>
                </a:moveTo>
                <a:lnTo>
                  <a:pt x="1446561" y="798042"/>
                </a:lnTo>
                <a:lnTo>
                  <a:pt x="1441075" y="826960"/>
                </a:lnTo>
                <a:lnTo>
                  <a:pt x="1422791" y="826960"/>
                </a:lnTo>
                <a:lnTo>
                  <a:pt x="1435895" y="905617"/>
                </a:lnTo>
                <a:cubicBezTo>
                  <a:pt x="1436428" y="909625"/>
                  <a:pt x="1436580" y="913271"/>
                  <a:pt x="1436352" y="916554"/>
                </a:cubicBezTo>
                <a:cubicBezTo>
                  <a:pt x="1436123" y="919838"/>
                  <a:pt x="1435971" y="921579"/>
                  <a:pt x="1435895" y="921775"/>
                </a:cubicBezTo>
                <a:lnTo>
                  <a:pt x="1436809" y="921775"/>
                </a:lnTo>
                <a:cubicBezTo>
                  <a:pt x="1436847" y="921579"/>
                  <a:pt x="1437533" y="919838"/>
                  <a:pt x="1438866" y="916554"/>
                </a:cubicBezTo>
                <a:cubicBezTo>
                  <a:pt x="1440199" y="913271"/>
                  <a:pt x="1441952" y="909625"/>
                  <a:pt x="1444123" y="905617"/>
                </a:cubicBezTo>
                <a:lnTo>
                  <a:pt x="1487701" y="826960"/>
                </a:lnTo>
                <a:lnTo>
                  <a:pt x="1469721" y="826960"/>
                </a:lnTo>
                <a:lnTo>
                  <a:pt x="1475511" y="798042"/>
                </a:lnTo>
                <a:lnTo>
                  <a:pt x="1549870" y="798042"/>
                </a:lnTo>
                <a:lnTo>
                  <a:pt x="1544384" y="826960"/>
                </a:lnTo>
                <a:lnTo>
                  <a:pt x="1526404" y="826960"/>
                </a:lnTo>
                <a:lnTo>
                  <a:pt x="1440771" y="973604"/>
                </a:lnTo>
                <a:cubicBezTo>
                  <a:pt x="1431298" y="989557"/>
                  <a:pt x="1420988" y="1000903"/>
                  <a:pt x="1409839" y="1007640"/>
                </a:cubicBezTo>
                <a:cubicBezTo>
                  <a:pt x="1398691" y="1014377"/>
                  <a:pt x="1386856" y="1017651"/>
                  <a:pt x="1374336" y="1017460"/>
                </a:cubicBezTo>
                <a:cubicBezTo>
                  <a:pt x="1361791" y="1016991"/>
                  <a:pt x="1352217" y="1015113"/>
                  <a:pt x="1345614" y="1011828"/>
                </a:cubicBezTo>
                <a:cubicBezTo>
                  <a:pt x="1339011" y="1008543"/>
                  <a:pt x="1335685" y="1006665"/>
                  <a:pt x="1335634" y="1006196"/>
                </a:cubicBezTo>
                <a:lnTo>
                  <a:pt x="1353004" y="979092"/>
                </a:lnTo>
                <a:cubicBezTo>
                  <a:pt x="1353017" y="979371"/>
                  <a:pt x="1354896" y="980489"/>
                  <a:pt x="1358642" y="982445"/>
                </a:cubicBezTo>
                <a:cubicBezTo>
                  <a:pt x="1362388" y="984402"/>
                  <a:pt x="1367924" y="985520"/>
                  <a:pt x="1375251" y="985799"/>
                </a:cubicBezTo>
                <a:cubicBezTo>
                  <a:pt x="1381428" y="985755"/>
                  <a:pt x="1387205" y="984167"/>
                  <a:pt x="1392583" y="981035"/>
                </a:cubicBezTo>
                <a:cubicBezTo>
                  <a:pt x="1397960" y="977904"/>
                  <a:pt x="1402443" y="973496"/>
                  <a:pt x="1406030" y="967811"/>
                </a:cubicBezTo>
                <a:lnTo>
                  <a:pt x="1412125" y="958055"/>
                </a:lnTo>
                <a:lnTo>
                  <a:pt x="1384393" y="826960"/>
                </a:lnTo>
                <a:lnTo>
                  <a:pt x="1365804" y="826960"/>
                </a:lnTo>
                <a:close/>
                <a:moveTo>
                  <a:pt x="3427777" y="794385"/>
                </a:moveTo>
                <a:cubicBezTo>
                  <a:pt x="3436740" y="794360"/>
                  <a:pt x="3445381" y="795559"/>
                  <a:pt x="3453701" y="797982"/>
                </a:cubicBezTo>
                <a:cubicBezTo>
                  <a:pt x="3462022" y="800404"/>
                  <a:pt x="3468633" y="804197"/>
                  <a:pt x="3473535" y="809360"/>
                </a:cubicBezTo>
                <a:cubicBezTo>
                  <a:pt x="3478437" y="814523"/>
                  <a:pt x="3480242" y="821203"/>
                  <a:pt x="3478949" y="829401"/>
                </a:cubicBezTo>
                <a:lnTo>
                  <a:pt x="3475596" y="846476"/>
                </a:lnTo>
                <a:lnTo>
                  <a:pt x="3442400" y="846476"/>
                </a:lnTo>
                <a:lnTo>
                  <a:pt x="3443922" y="837329"/>
                </a:lnTo>
                <a:cubicBezTo>
                  <a:pt x="3444399" y="832139"/>
                  <a:pt x="3442228" y="828721"/>
                  <a:pt x="3437412" y="827076"/>
                </a:cubicBezTo>
                <a:cubicBezTo>
                  <a:pt x="3432595" y="825430"/>
                  <a:pt x="3427756" y="824680"/>
                  <a:pt x="3422895" y="824827"/>
                </a:cubicBezTo>
                <a:cubicBezTo>
                  <a:pt x="3415101" y="824827"/>
                  <a:pt x="3408719" y="826199"/>
                  <a:pt x="3403748" y="828943"/>
                </a:cubicBezTo>
                <a:cubicBezTo>
                  <a:pt x="3398777" y="831688"/>
                  <a:pt x="3396209" y="835804"/>
                  <a:pt x="3396043" y="841292"/>
                </a:cubicBezTo>
                <a:cubicBezTo>
                  <a:pt x="3396425" y="847676"/>
                  <a:pt x="3400235" y="852480"/>
                  <a:pt x="3407473" y="855704"/>
                </a:cubicBezTo>
                <a:cubicBezTo>
                  <a:pt x="3414713" y="858929"/>
                  <a:pt x="3423095" y="862065"/>
                  <a:pt x="3432619" y="865114"/>
                </a:cubicBezTo>
                <a:cubicBezTo>
                  <a:pt x="3442145" y="868162"/>
                  <a:pt x="3450527" y="872613"/>
                  <a:pt x="3457765" y="878468"/>
                </a:cubicBezTo>
                <a:cubicBezTo>
                  <a:pt x="3465005" y="884322"/>
                  <a:pt x="3468815" y="893071"/>
                  <a:pt x="3469195" y="904714"/>
                </a:cubicBezTo>
                <a:cubicBezTo>
                  <a:pt x="3468823" y="920764"/>
                  <a:pt x="3462032" y="933459"/>
                  <a:pt x="3448823" y="942798"/>
                </a:cubicBezTo>
                <a:cubicBezTo>
                  <a:pt x="3435615" y="952137"/>
                  <a:pt x="3418225" y="956908"/>
                  <a:pt x="3396654" y="957110"/>
                </a:cubicBezTo>
                <a:cubicBezTo>
                  <a:pt x="3387481" y="957166"/>
                  <a:pt x="3378047" y="955903"/>
                  <a:pt x="3368351" y="953321"/>
                </a:cubicBezTo>
                <a:cubicBezTo>
                  <a:pt x="3358656" y="950738"/>
                  <a:pt x="3350754" y="946498"/>
                  <a:pt x="3344645" y="940599"/>
                </a:cubicBezTo>
                <a:cubicBezTo>
                  <a:pt x="3338537" y="934700"/>
                  <a:pt x="3336277" y="926804"/>
                  <a:pt x="3337865" y="916911"/>
                </a:cubicBezTo>
                <a:lnTo>
                  <a:pt x="3340913" y="901665"/>
                </a:lnTo>
                <a:lnTo>
                  <a:pt x="3373815" y="901665"/>
                </a:lnTo>
                <a:lnTo>
                  <a:pt x="3372293" y="909593"/>
                </a:lnTo>
                <a:cubicBezTo>
                  <a:pt x="3371491" y="914511"/>
                  <a:pt x="3372757" y="918226"/>
                  <a:pt x="3376094" y="920739"/>
                </a:cubicBezTo>
                <a:cubicBezTo>
                  <a:pt x="3379431" y="923252"/>
                  <a:pt x="3383563" y="924934"/>
                  <a:pt x="3388491" y="925787"/>
                </a:cubicBezTo>
                <a:cubicBezTo>
                  <a:pt x="3393419" y="926640"/>
                  <a:pt x="3397869" y="927035"/>
                  <a:pt x="3401841" y="926973"/>
                </a:cubicBezTo>
                <a:cubicBezTo>
                  <a:pt x="3410938" y="926890"/>
                  <a:pt x="3418070" y="925226"/>
                  <a:pt x="3423239" y="921980"/>
                </a:cubicBezTo>
                <a:cubicBezTo>
                  <a:pt x="3428407" y="918734"/>
                  <a:pt x="3431038" y="914401"/>
                  <a:pt x="3431133" y="908983"/>
                </a:cubicBezTo>
                <a:cubicBezTo>
                  <a:pt x="3430754" y="902816"/>
                  <a:pt x="3426960" y="898074"/>
                  <a:pt x="3419751" y="894757"/>
                </a:cubicBezTo>
                <a:cubicBezTo>
                  <a:pt x="3412543" y="891439"/>
                  <a:pt x="3404195" y="888127"/>
                  <a:pt x="3394710" y="884819"/>
                </a:cubicBezTo>
                <a:cubicBezTo>
                  <a:pt x="3385225" y="881511"/>
                  <a:pt x="3376877" y="876788"/>
                  <a:pt x="3369669" y="870650"/>
                </a:cubicBezTo>
                <a:cubicBezTo>
                  <a:pt x="3362460" y="864512"/>
                  <a:pt x="3358666" y="855539"/>
                  <a:pt x="3358286" y="843732"/>
                </a:cubicBezTo>
                <a:cubicBezTo>
                  <a:pt x="3358500" y="832475"/>
                  <a:pt x="3361929" y="823200"/>
                  <a:pt x="3368574" y="815906"/>
                </a:cubicBezTo>
                <a:cubicBezTo>
                  <a:pt x="3375219" y="808613"/>
                  <a:pt x="3383795" y="803198"/>
                  <a:pt x="3394304" y="799662"/>
                </a:cubicBezTo>
                <a:cubicBezTo>
                  <a:pt x="3404813" y="796127"/>
                  <a:pt x="3415971" y="794368"/>
                  <a:pt x="3427777" y="794385"/>
                </a:cubicBezTo>
                <a:close/>
                <a:moveTo>
                  <a:pt x="3263634" y="794385"/>
                </a:moveTo>
                <a:cubicBezTo>
                  <a:pt x="3284344" y="794681"/>
                  <a:pt x="3299833" y="800176"/>
                  <a:pt x="3310101" y="810870"/>
                </a:cubicBezTo>
                <a:cubicBezTo>
                  <a:pt x="3320369" y="821563"/>
                  <a:pt x="3325496" y="835675"/>
                  <a:pt x="3325482" y="853205"/>
                </a:cubicBezTo>
                <a:cubicBezTo>
                  <a:pt x="3325267" y="860236"/>
                  <a:pt x="3324404" y="866580"/>
                  <a:pt x="3322894" y="872236"/>
                </a:cubicBezTo>
                <a:cubicBezTo>
                  <a:pt x="3321384" y="877892"/>
                  <a:pt x="3320521" y="880885"/>
                  <a:pt x="3320306" y="881215"/>
                </a:cubicBezTo>
                <a:lnTo>
                  <a:pt x="3213316" y="881215"/>
                </a:lnTo>
                <a:cubicBezTo>
                  <a:pt x="3213278" y="881278"/>
                  <a:pt x="3213126" y="882066"/>
                  <a:pt x="3212859" y="883579"/>
                </a:cubicBezTo>
                <a:cubicBezTo>
                  <a:pt x="3212592" y="885091"/>
                  <a:pt x="3212440" y="886947"/>
                  <a:pt x="3212401" y="889146"/>
                </a:cubicBezTo>
                <a:cubicBezTo>
                  <a:pt x="3212484" y="899563"/>
                  <a:pt x="3215902" y="908016"/>
                  <a:pt x="3222656" y="914505"/>
                </a:cubicBezTo>
                <a:cubicBezTo>
                  <a:pt x="3229409" y="920994"/>
                  <a:pt x="3239002" y="924337"/>
                  <a:pt x="3251435" y="924534"/>
                </a:cubicBezTo>
                <a:cubicBezTo>
                  <a:pt x="3259903" y="924323"/>
                  <a:pt x="3267769" y="922847"/>
                  <a:pt x="3275037" y="920105"/>
                </a:cubicBezTo>
                <a:cubicBezTo>
                  <a:pt x="3282303" y="917363"/>
                  <a:pt x="3288181" y="914621"/>
                  <a:pt x="3292670" y="911880"/>
                </a:cubicBezTo>
                <a:cubicBezTo>
                  <a:pt x="3297159" y="909138"/>
                  <a:pt x="3299469" y="907661"/>
                  <a:pt x="3299600" y="907450"/>
                </a:cubicBezTo>
                <a:lnTo>
                  <a:pt x="3309953" y="936712"/>
                </a:lnTo>
                <a:cubicBezTo>
                  <a:pt x="3309833" y="936964"/>
                  <a:pt x="3307095" y="938727"/>
                  <a:pt x="3301739" y="942000"/>
                </a:cubicBezTo>
                <a:cubicBezTo>
                  <a:pt x="3296383" y="945274"/>
                  <a:pt x="3289130" y="948548"/>
                  <a:pt x="3279979" y="951821"/>
                </a:cubicBezTo>
                <a:cubicBezTo>
                  <a:pt x="3270829" y="955095"/>
                  <a:pt x="3260501" y="956858"/>
                  <a:pt x="3248996" y="957110"/>
                </a:cubicBezTo>
                <a:cubicBezTo>
                  <a:pt x="3224641" y="956674"/>
                  <a:pt x="3205988" y="950239"/>
                  <a:pt x="3193035" y="937807"/>
                </a:cubicBezTo>
                <a:cubicBezTo>
                  <a:pt x="3180081" y="925375"/>
                  <a:pt x="3173545" y="909561"/>
                  <a:pt x="3173425" y="890366"/>
                </a:cubicBezTo>
                <a:cubicBezTo>
                  <a:pt x="3173579" y="872583"/>
                  <a:pt x="3177535" y="856478"/>
                  <a:pt x="3185292" y="842050"/>
                </a:cubicBezTo>
                <a:cubicBezTo>
                  <a:pt x="3193050" y="827622"/>
                  <a:pt x="3203688" y="816123"/>
                  <a:pt x="3217206" y="807553"/>
                </a:cubicBezTo>
                <a:cubicBezTo>
                  <a:pt x="3230724" y="798983"/>
                  <a:pt x="3246199" y="794593"/>
                  <a:pt x="3263634" y="794385"/>
                </a:cubicBezTo>
                <a:close/>
                <a:moveTo>
                  <a:pt x="2977884" y="794385"/>
                </a:moveTo>
                <a:cubicBezTo>
                  <a:pt x="2998594" y="794681"/>
                  <a:pt x="3014083" y="800176"/>
                  <a:pt x="3024351" y="810870"/>
                </a:cubicBezTo>
                <a:cubicBezTo>
                  <a:pt x="3034619" y="821563"/>
                  <a:pt x="3039746" y="835675"/>
                  <a:pt x="3039732" y="853205"/>
                </a:cubicBezTo>
                <a:cubicBezTo>
                  <a:pt x="3039517" y="860236"/>
                  <a:pt x="3038654" y="866580"/>
                  <a:pt x="3037144" y="872236"/>
                </a:cubicBezTo>
                <a:cubicBezTo>
                  <a:pt x="3035634" y="877892"/>
                  <a:pt x="3034771" y="880885"/>
                  <a:pt x="3034556" y="881215"/>
                </a:cubicBezTo>
                <a:lnTo>
                  <a:pt x="2927566" y="881215"/>
                </a:lnTo>
                <a:cubicBezTo>
                  <a:pt x="2927528" y="881278"/>
                  <a:pt x="2927376" y="882066"/>
                  <a:pt x="2927109" y="883579"/>
                </a:cubicBezTo>
                <a:cubicBezTo>
                  <a:pt x="2926842" y="885091"/>
                  <a:pt x="2926690" y="886947"/>
                  <a:pt x="2926651" y="889146"/>
                </a:cubicBezTo>
                <a:cubicBezTo>
                  <a:pt x="2926734" y="899563"/>
                  <a:pt x="2930152" y="908016"/>
                  <a:pt x="2936906" y="914505"/>
                </a:cubicBezTo>
                <a:cubicBezTo>
                  <a:pt x="2943659" y="920994"/>
                  <a:pt x="2953252" y="924337"/>
                  <a:pt x="2965685" y="924534"/>
                </a:cubicBezTo>
                <a:cubicBezTo>
                  <a:pt x="2974153" y="924323"/>
                  <a:pt x="2982019" y="922847"/>
                  <a:pt x="2989287" y="920105"/>
                </a:cubicBezTo>
                <a:cubicBezTo>
                  <a:pt x="2996553" y="917363"/>
                  <a:pt x="3002431" y="914621"/>
                  <a:pt x="3006920" y="911880"/>
                </a:cubicBezTo>
                <a:cubicBezTo>
                  <a:pt x="3011409" y="909138"/>
                  <a:pt x="3013719" y="907661"/>
                  <a:pt x="3013850" y="907450"/>
                </a:cubicBezTo>
                <a:lnTo>
                  <a:pt x="3024203" y="936712"/>
                </a:lnTo>
                <a:cubicBezTo>
                  <a:pt x="3024083" y="936964"/>
                  <a:pt x="3021345" y="938727"/>
                  <a:pt x="3015989" y="942000"/>
                </a:cubicBezTo>
                <a:cubicBezTo>
                  <a:pt x="3010633" y="945274"/>
                  <a:pt x="3003380" y="948548"/>
                  <a:pt x="2994229" y="951821"/>
                </a:cubicBezTo>
                <a:cubicBezTo>
                  <a:pt x="2985079" y="955095"/>
                  <a:pt x="2974751" y="956858"/>
                  <a:pt x="2963246" y="957110"/>
                </a:cubicBezTo>
                <a:cubicBezTo>
                  <a:pt x="2938891" y="956674"/>
                  <a:pt x="2920238" y="950239"/>
                  <a:pt x="2907285" y="937807"/>
                </a:cubicBezTo>
                <a:cubicBezTo>
                  <a:pt x="2894331" y="925375"/>
                  <a:pt x="2887795" y="909561"/>
                  <a:pt x="2887675" y="890366"/>
                </a:cubicBezTo>
                <a:cubicBezTo>
                  <a:pt x="2887829" y="872583"/>
                  <a:pt x="2891785" y="856478"/>
                  <a:pt x="2899542" y="842050"/>
                </a:cubicBezTo>
                <a:cubicBezTo>
                  <a:pt x="2907300" y="827622"/>
                  <a:pt x="2917938" y="816123"/>
                  <a:pt x="2931456" y="807553"/>
                </a:cubicBezTo>
                <a:cubicBezTo>
                  <a:pt x="2944974" y="798983"/>
                  <a:pt x="2960449" y="794593"/>
                  <a:pt x="2977884" y="794385"/>
                </a:cubicBezTo>
                <a:close/>
                <a:moveTo>
                  <a:pt x="2609841" y="794385"/>
                </a:moveTo>
                <a:cubicBezTo>
                  <a:pt x="2619165" y="794315"/>
                  <a:pt x="2628047" y="795740"/>
                  <a:pt x="2636486" y="798659"/>
                </a:cubicBezTo>
                <a:cubicBezTo>
                  <a:pt x="2644925" y="801579"/>
                  <a:pt x="2651841" y="806411"/>
                  <a:pt x="2657233" y="813157"/>
                </a:cubicBezTo>
                <a:cubicBezTo>
                  <a:pt x="2662624" y="819903"/>
                  <a:pt x="2665410" y="828980"/>
                  <a:pt x="2665590" y="840389"/>
                </a:cubicBezTo>
                <a:cubicBezTo>
                  <a:pt x="2665432" y="846700"/>
                  <a:pt x="2664327" y="854616"/>
                  <a:pt x="2662275" y="864138"/>
                </a:cubicBezTo>
                <a:cubicBezTo>
                  <a:pt x="2660222" y="873660"/>
                  <a:pt x="2658170" y="882927"/>
                  <a:pt x="2656117" y="891940"/>
                </a:cubicBezTo>
                <a:cubicBezTo>
                  <a:pt x="2654065" y="900954"/>
                  <a:pt x="2652959" y="907852"/>
                  <a:pt x="2652801" y="912636"/>
                </a:cubicBezTo>
                <a:cubicBezTo>
                  <a:pt x="2652852" y="917295"/>
                  <a:pt x="2654045" y="920562"/>
                  <a:pt x="2656379" y="922436"/>
                </a:cubicBezTo>
                <a:cubicBezTo>
                  <a:pt x="2658714" y="924311"/>
                  <a:pt x="2661886" y="925214"/>
                  <a:pt x="2665895" y="925144"/>
                </a:cubicBezTo>
                <a:cubicBezTo>
                  <a:pt x="2667775" y="925118"/>
                  <a:pt x="2669349" y="925017"/>
                  <a:pt x="2670619" y="924839"/>
                </a:cubicBezTo>
                <a:cubicBezTo>
                  <a:pt x="2671889" y="924661"/>
                  <a:pt x="2672550" y="924559"/>
                  <a:pt x="2672601" y="924534"/>
                </a:cubicBezTo>
                <a:lnTo>
                  <a:pt x="2667114" y="953453"/>
                </a:lnTo>
                <a:cubicBezTo>
                  <a:pt x="2667146" y="953491"/>
                  <a:pt x="2665864" y="953644"/>
                  <a:pt x="2663269" y="953910"/>
                </a:cubicBezTo>
                <a:cubicBezTo>
                  <a:pt x="2660674" y="954176"/>
                  <a:pt x="2656576" y="954329"/>
                  <a:pt x="2650975" y="954367"/>
                </a:cubicBezTo>
                <a:cubicBezTo>
                  <a:pt x="2642156" y="954626"/>
                  <a:pt x="2634287" y="952965"/>
                  <a:pt x="2627368" y="949382"/>
                </a:cubicBezTo>
                <a:cubicBezTo>
                  <a:pt x="2620449" y="945800"/>
                  <a:pt x="2616233" y="938736"/>
                  <a:pt x="2614720" y="928192"/>
                </a:cubicBezTo>
                <a:lnTo>
                  <a:pt x="2614111" y="928192"/>
                </a:lnTo>
                <a:cubicBezTo>
                  <a:pt x="2614177" y="928549"/>
                  <a:pt x="2612147" y="931048"/>
                  <a:pt x="2608023" y="935689"/>
                </a:cubicBezTo>
                <a:cubicBezTo>
                  <a:pt x="2603898" y="940330"/>
                  <a:pt x="2597893" y="944971"/>
                  <a:pt x="2590007" y="949612"/>
                </a:cubicBezTo>
                <a:cubicBezTo>
                  <a:pt x="2582121" y="954254"/>
                  <a:pt x="2572570" y="956753"/>
                  <a:pt x="2561352" y="957110"/>
                </a:cubicBezTo>
                <a:cubicBezTo>
                  <a:pt x="2549104" y="957104"/>
                  <a:pt x="2538723" y="953767"/>
                  <a:pt x="2530209" y="947100"/>
                </a:cubicBezTo>
                <a:cubicBezTo>
                  <a:pt x="2521695" y="940432"/>
                  <a:pt x="2517254" y="930469"/>
                  <a:pt x="2516886" y="917210"/>
                </a:cubicBezTo>
                <a:cubicBezTo>
                  <a:pt x="2517101" y="905454"/>
                  <a:pt x="2520537" y="895698"/>
                  <a:pt x="2527193" y="887941"/>
                </a:cubicBezTo>
                <a:cubicBezTo>
                  <a:pt x="2533850" y="880184"/>
                  <a:pt x="2542437" y="874078"/>
                  <a:pt x="2552957" y="869623"/>
                </a:cubicBezTo>
                <a:cubicBezTo>
                  <a:pt x="2563476" y="865168"/>
                  <a:pt x="2574637" y="862016"/>
                  <a:pt x="2586439" y="860166"/>
                </a:cubicBezTo>
                <a:cubicBezTo>
                  <a:pt x="2598242" y="858316"/>
                  <a:pt x="2609397" y="857420"/>
                  <a:pt x="2619905" y="857478"/>
                </a:cubicBezTo>
                <a:lnTo>
                  <a:pt x="2625394" y="857478"/>
                </a:lnTo>
                <a:cubicBezTo>
                  <a:pt x="2625471" y="857211"/>
                  <a:pt x="2625775" y="855609"/>
                  <a:pt x="2626309" y="852672"/>
                </a:cubicBezTo>
                <a:cubicBezTo>
                  <a:pt x="2626843" y="849735"/>
                  <a:pt x="2627147" y="847065"/>
                  <a:pt x="2627224" y="844661"/>
                </a:cubicBezTo>
                <a:cubicBezTo>
                  <a:pt x="2627205" y="838520"/>
                  <a:pt x="2625108" y="833790"/>
                  <a:pt x="2620934" y="830471"/>
                </a:cubicBezTo>
                <a:cubicBezTo>
                  <a:pt x="2616760" y="827153"/>
                  <a:pt x="2610622" y="825474"/>
                  <a:pt x="2602522" y="825436"/>
                </a:cubicBezTo>
                <a:cubicBezTo>
                  <a:pt x="2594749" y="825613"/>
                  <a:pt x="2587355" y="826853"/>
                  <a:pt x="2580339" y="829155"/>
                </a:cubicBezTo>
                <a:cubicBezTo>
                  <a:pt x="2573323" y="831457"/>
                  <a:pt x="2567577" y="833758"/>
                  <a:pt x="2563103" y="836060"/>
                </a:cubicBezTo>
                <a:cubicBezTo>
                  <a:pt x="2558628" y="838362"/>
                  <a:pt x="2556316" y="839602"/>
                  <a:pt x="2556167" y="839779"/>
                </a:cubicBezTo>
                <a:lnTo>
                  <a:pt x="2547336" y="811128"/>
                </a:lnTo>
                <a:cubicBezTo>
                  <a:pt x="2547487" y="810921"/>
                  <a:pt x="2550403" y="809474"/>
                  <a:pt x="2556086" y="806787"/>
                </a:cubicBezTo>
                <a:cubicBezTo>
                  <a:pt x="2561769" y="804100"/>
                  <a:pt x="2569316" y="801413"/>
                  <a:pt x="2578727" y="798726"/>
                </a:cubicBezTo>
                <a:cubicBezTo>
                  <a:pt x="2588137" y="796038"/>
                  <a:pt x="2598509" y="794591"/>
                  <a:pt x="2609841" y="794385"/>
                </a:cubicBezTo>
                <a:close/>
                <a:moveTo>
                  <a:pt x="1834884" y="794385"/>
                </a:moveTo>
                <a:cubicBezTo>
                  <a:pt x="1855594" y="794681"/>
                  <a:pt x="1871083" y="800176"/>
                  <a:pt x="1881351" y="810870"/>
                </a:cubicBezTo>
                <a:cubicBezTo>
                  <a:pt x="1891619" y="821563"/>
                  <a:pt x="1896746" y="835675"/>
                  <a:pt x="1896733" y="853205"/>
                </a:cubicBezTo>
                <a:cubicBezTo>
                  <a:pt x="1896517" y="860236"/>
                  <a:pt x="1895654" y="866580"/>
                  <a:pt x="1894144" y="872236"/>
                </a:cubicBezTo>
                <a:cubicBezTo>
                  <a:pt x="1892634" y="877892"/>
                  <a:pt x="1891772" y="880885"/>
                  <a:pt x="1891556" y="881215"/>
                </a:cubicBezTo>
                <a:lnTo>
                  <a:pt x="1784567" y="881215"/>
                </a:lnTo>
                <a:cubicBezTo>
                  <a:pt x="1784528" y="881278"/>
                  <a:pt x="1784376" y="882066"/>
                  <a:pt x="1784109" y="883579"/>
                </a:cubicBezTo>
                <a:cubicBezTo>
                  <a:pt x="1783842" y="885091"/>
                  <a:pt x="1783690" y="886947"/>
                  <a:pt x="1783652" y="889146"/>
                </a:cubicBezTo>
                <a:cubicBezTo>
                  <a:pt x="1783734" y="899563"/>
                  <a:pt x="1787152" y="908016"/>
                  <a:pt x="1793906" y="914505"/>
                </a:cubicBezTo>
                <a:cubicBezTo>
                  <a:pt x="1800659" y="920994"/>
                  <a:pt x="1810253" y="924337"/>
                  <a:pt x="1822686" y="924534"/>
                </a:cubicBezTo>
                <a:cubicBezTo>
                  <a:pt x="1831153" y="924323"/>
                  <a:pt x="1839020" y="922847"/>
                  <a:pt x="1846287" y="920105"/>
                </a:cubicBezTo>
                <a:cubicBezTo>
                  <a:pt x="1853554" y="917363"/>
                  <a:pt x="1859432" y="914621"/>
                  <a:pt x="1863920" y="911880"/>
                </a:cubicBezTo>
                <a:cubicBezTo>
                  <a:pt x="1868409" y="909138"/>
                  <a:pt x="1870719" y="907661"/>
                  <a:pt x="1870850" y="907450"/>
                </a:cubicBezTo>
                <a:lnTo>
                  <a:pt x="1881203" y="936712"/>
                </a:lnTo>
                <a:cubicBezTo>
                  <a:pt x="1881083" y="936964"/>
                  <a:pt x="1878345" y="938727"/>
                  <a:pt x="1872990" y="942000"/>
                </a:cubicBezTo>
                <a:cubicBezTo>
                  <a:pt x="1867634" y="945274"/>
                  <a:pt x="1860381" y="948548"/>
                  <a:pt x="1851230" y="951821"/>
                </a:cubicBezTo>
                <a:cubicBezTo>
                  <a:pt x="1842079" y="955095"/>
                  <a:pt x="1831751" y="956858"/>
                  <a:pt x="1820246" y="957110"/>
                </a:cubicBezTo>
                <a:cubicBezTo>
                  <a:pt x="1795892" y="956674"/>
                  <a:pt x="1777238" y="950239"/>
                  <a:pt x="1764285" y="937807"/>
                </a:cubicBezTo>
                <a:cubicBezTo>
                  <a:pt x="1751331" y="925375"/>
                  <a:pt x="1744795" y="909561"/>
                  <a:pt x="1744676" y="890366"/>
                </a:cubicBezTo>
                <a:cubicBezTo>
                  <a:pt x="1744829" y="872583"/>
                  <a:pt x="1748785" y="856478"/>
                  <a:pt x="1756543" y="842050"/>
                </a:cubicBezTo>
                <a:cubicBezTo>
                  <a:pt x="1764300" y="827622"/>
                  <a:pt x="1774938" y="816123"/>
                  <a:pt x="1788456" y="807553"/>
                </a:cubicBezTo>
                <a:cubicBezTo>
                  <a:pt x="1801974" y="798983"/>
                  <a:pt x="1817450" y="794593"/>
                  <a:pt x="1834884" y="794385"/>
                </a:cubicBezTo>
                <a:close/>
                <a:moveTo>
                  <a:pt x="1665047" y="794385"/>
                </a:moveTo>
                <a:cubicBezTo>
                  <a:pt x="1683757" y="794618"/>
                  <a:pt x="1698201" y="800544"/>
                  <a:pt x="1708379" y="812163"/>
                </a:cubicBezTo>
                <a:cubicBezTo>
                  <a:pt x="1718556" y="823782"/>
                  <a:pt x="1723708" y="839691"/>
                  <a:pt x="1723835" y="859891"/>
                </a:cubicBezTo>
                <a:cubicBezTo>
                  <a:pt x="1723579" y="879234"/>
                  <a:pt x="1719421" y="896173"/>
                  <a:pt x="1711359" y="910709"/>
                </a:cubicBezTo>
                <a:cubicBezTo>
                  <a:pt x="1703297" y="925245"/>
                  <a:pt x="1692865" y="936579"/>
                  <a:pt x="1680062" y="944712"/>
                </a:cubicBezTo>
                <a:cubicBezTo>
                  <a:pt x="1667259" y="952844"/>
                  <a:pt x="1653618" y="956977"/>
                  <a:pt x="1639139" y="957110"/>
                </a:cubicBezTo>
                <a:cubicBezTo>
                  <a:pt x="1629715" y="957129"/>
                  <a:pt x="1621130" y="955264"/>
                  <a:pt x="1613383" y="951516"/>
                </a:cubicBezTo>
                <a:cubicBezTo>
                  <a:pt x="1605636" y="947767"/>
                  <a:pt x="1599489" y="942021"/>
                  <a:pt x="1594943" y="934277"/>
                </a:cubicBezTo>
                <a:lnTo>
                  <a:pt x="1594333" y="934277"/>
                </a:lnTo>
                <a:cubicBezTo>
                  <a:pt x="1594352" y="934365"/>
                  <a:pt x="1594238" y="935710"/>
                  <a:pt x="1593990" y="938310"/>
                </a:cubicBezTo>
                <a:cubicBezTo>
                  <a:pt x="1593742" y="940911"/>
                  <a:pt x="1593247" y="944234"/>
                  <a:pt x="1592504" y="948281"/>
                </a:cubicBezTo>
                <a:lnTo>
                  <a:pt x="1579702" y="1014412"/>
                </a:lnTo>
                <a:lnTo>
                  <a:pt x="1540993" y="1014412"/>
                </a:lnTo>
                <a:lnTo>
                  <a:pt x="1576045" y="833668"/>
                </a:lnTo>
                <a:cubicBezTo>
                  <a:pt x="1576381" y="831654"/>
                  <a:pt x="1576165" y="830041"/>
                  <a:pt x="1575397" y="828828"/>
                </a:cubicBezTo>
                <a:cubicBezTo>
                  <a:pt x="1574629" y="827614"/>
                  <a:pt x="1573118" y="826992"/>
                  <a:pt x="1570863" y="826960"/>
                </a:cubicBezTo>
                <a:lnTo>
                  <a:pt x="1553490" y="826960"/>
                </a:lnTo>
                <a:lnTo>
                  <a:pt x="1558976" y="798042"/>
                </a:lnTo>
                <a:lnTo>
                  <a:pt x="1598905" y="798042"/>
                </a:lnTo>
                <a:cubicBezTo>
                  <a:pt x="1605337" y="798118"/>
                  <a:pt x="1609770" y="799260"/>
                  <a:pt x="1612202" y="801467"/>
                </a:cubicBezTo>
                <a:cubicBezTo>
                  <a:pt x="1614634" y="803674"/>
                  <a:pt x="1615790" y="806489"/>
                  <a:pt x="1615669" y="809914"/>
                </a:cubicBezTo>
                <a:cubicBezTo>
                  <a:pt x="1615612" y="811575"/>
                  <a:pt x="1615269" y="813579"/>
                  <a:pt x="1614640" y="815926"/>
                </a:cubicBezTo>
                <a:cubicBezTo>
                  <a:pt x="1614012" y="818272"/>
                  <a:pt x="1613440" y="820124"/>
                  <a:pt x="1612926" y="821481"/>
                </a:cubicBezTo>
                <a:lnTo>
                  <a:pt x="1613535" y="821481"/>
                </a:lnTo>
                <a:cubicBezTo>
                  <a:pt x="1619244" y="813426"/>
                  <a:pt x="1626496" y="806931"/>
                  <a:pt x="1635290" y="801996"/>
                </a:cubicBezTo>
                <a:cubicBezTo>
                  <a:pt x="1644085" y="797061"/>
                  <a:pt x="1654004" y="794524"/>
                  <a:pt x="1665047" y="794385"/>
                </a:cubicBezTo>
                <a:close/>
                <a:moveTo>
                  <a:pt x="3103293" y="755675"/>
                </a:moveTo>
                <a:lnTo>
                  <a:pt x="3140469" y="755675"/>
                </a:lnTo>
                <a:lnTo>
                  <a:pt x="3132239" y="798042"/>
                </a:lnTo>
                <a:lnTo>
                  <a:pt x="3167901" y="798042"/>
                </a:lnTo>
                <a:lnTo>
                  <a:pt x="3162414" y="826960"/>
                </a:lnTo>
                <a:lnTo>
                  <a:pt x="3126753" y="826960"/>
                </a:lnTo>
                <a:lnTo>
                  <a:pt x="3114256" y="892213"/>
                </a:lnTo>
                <a:cubicBezTo>
                  <a:pt x="3113951" y="894093"/>
                  <a:pt x="3113723" y="895974"/>
                  <a:pt x="3113570" y="897854"/>
                </a:cubicBezTo>
                <a:cubicBezTo>
                  <a:pt x="3113418" y="899734"/>
                  <a:pt x="3113342" y="901310"/>
                  <a:pt x="3113342" y="902580"/>
                </a:cubicBezTo>
                <a:cubicBezTo>
                  <a:pt x="3113653" y="911328"/>
                  <a:pt x="3116307" y="917083"/>
                  <a:pt x="3121305" y="919846"/>
                </a:cubicBezTo>
                <a:cubicBezTo>
                  <a:pt x="3126302" y="922610"/>
                  <a:pt x="3131775" y="923868"/>
                  <a:pt x="3137726" y="923620"/>
                </a:cubicBezTo>
                <a:cubicBezTo>
                  <a:pt x="3140215" y="923594"/>
                  <a:pt x="3142247" y="923493"/>
                  <a:pt x="3143821" y="923315"/>
                </a:cubicBezTo>
                <a:cubicBezTo>
                  <a:pt x="3145397" y="923137"/>
                  <a:pt x="3146209" y="923035"/>
                  <a:pt x="3146260" y="923010"/>
                </a:cubicBezTo>
                <a:lnTo>
                  <a:pt x="3140164" y="954063"/>
                </a:lnTo>
                <a:cubicBezTo>
                  <a:pt x="3140018" y="954101"/>
                  <a:pt x="3138786" y="954253"/>
                  <a:pt x="3136468" y="954519"/>
                </a:cubicBezTo>
                <a:cubicBezTo>
                  <a:pt x="3134151" y="954786"/>
                  <a:pt x="3131623" y="954938"/>
                  <a:pt x="3128886" y="954976"/>
                </a:cubicBezTo>
                <a:cubicBezTo>
                  <a:pt x="3119382" y="955065"/>
                  <a:pt x="3110465" y="953670"/>
                  <a:pt x="3102136" y="950792"/>
                </a:cubicBezTo>
                <a:cubicBezTo>
                  <a:pt x="3093807" y="947914"/>
                  <a:pt x="3087035" y="943022"/>
                  <a:pt x="3081820" y="936116"/>
                </a:cubicBezTo>
                <a:cubicBezTo>
                  <a:pt x="3076605" y="929211"/>
                  <a:pt x="3073917" y="919760"/>
                  <a:pt x="3073756" y="907764"/>
                </a:cubicBezTo>
                <a:cubicBezTo>
                  <a:pt x="3073762" y="905623"/>
                  <a:pt x="3073902" y="903349"/>
                  <a:pt x="3074174" y="900941"/>
                </a:cubicBezTo>
                <a:cubicBezTo>
                  <a:pt x="3074447" y="898534"/>
                  <a:pt x="3074815" y="896031"/>
                  <a:pt x="3075278" y="893433"/>
                </a:cubicBezTo>
                <a:lnTo>
                  <a:pt x="3088372" y="826960"/>
                </a:lnTo>
                <a:lnTo>
                  <a:pt x="3064307" y="826960"/>
                </a:lnTo>
                <a:lnTo>
                  <a:pt x="3070098" y="798042"/>
                </a:lnTo>
                <a:lnTo>
                  <a:pt x="3095071" y="798042"/>
                </a:lnTo>
                <a:close/>
                <a:moveTo>
                  <a:pt x="1293543" y="755675"/>
                </a:moveTo>
                <a:lnTo>
                  <a:pt x="1330719" y="755675"/>
                </a:lnTo>
                <a:lnTo>
                  <a:pt x="1322489" y="798042"/>
                </a:lnTo>
                <a:lnTo>
                  <a:pt x="1358151" y="798042"/>
                </a:lnTo>
                <a:lnTo>
                  <a:pt x="1352665" y="826960"/>
                </a:lnTo>
                <a:lnTo>
                  <a:pt x="1317003" y="826960"/>
                </a:lnTo>
                <a:lnTo>
                  <a:pt x="1304506" y="892213"/>
                </a:lnTo>
                <a:cubicBezTo>
                  <a:pt x="1304201" y="894093"/>
                  <a:pt x="1303973" y="895974"/>
                  <a:pt x="1303820" y="897854"/>
                </a:cubicBezTo>
                <a:cubicBezTo>
                  <a:pt x="1303668" y="899734"/>
                  <a:pt x="1303592" y="901310"/>
                  <a:pt x="1303592" y="902580"/>
                </a:cubicBezTo>
                <a:cubicBezTo>
                  <a:pt x="1303903" y="911328"/>
                  <a:pt x="1306557" y="917083"/>
                  <a:pt x="1311555" y="919846"/>
                </a:cubicBezTo>
                <a:cubicBezTo>
                  <a:pt x="1316552" y="922610"/>
                  <a:pt x="1322026" y="923868"/>
                  <a:pt x="1327976" y="923620"/>
                </a:cubicBezTo>
                <a:cubicBezTo>
                  <a:pt x="1330465" y="923594"/>
                  <a:pt x="1332497" y="923493"/>
                  <a:pt x="1334072" y="923315"/>
                </a:cubicBezTo>
                <a:cubicBezTo>
                  <a:pt x="1335647" y="923137"/>
                  <a:pt x="1336459" y="923035"/>
                  <a:pt x="1336510" y="923010"/>
                </a:cubicBezTo>
                <a:lnTo>
                  <a:pt x="1330414" y="954063"/>
                </a:lnTo>
                <a:cubicBezTo>
                  <a:pt x="1330268" y="954101"/>
                  <a:pt x="1329036" y="954253"/>
                  <a:pt x="1326718" y="954519"/>
                </a:cubicBezTo>
                <a:cubicBezTo>
                  <a:pt x="1324401" y="954786"/>
                  <a:pt x="1321873" y="954938"/>
                  <a:pt x="1319137" y="954976"/>
                </a:cubicBezTo>
                <a:cubicBezTo>
                  <a:pt x="1309632" y="955065"/>
                  <a:pt x="1300715" y="953670"/>
                  <a:pt x="1292386" y="950792"/>
                </a:cubicBezTo>
                <a:cubicBezTo>
                  <a:pt x="1284057" y="947914"/>
                  <a:pt x="1277285" y="943022"/>
                  <a:pt x="1272070" y="936116"/>
                </a:cubicBezTo>
                <a:cubicBezTo>
                  <a:pt x="1266856" y="929211"/>
                  <a:pt x="1264167" y="919760"/>
                  <a:pt x="1264006" y="907764"/>
                </a:cubicBezTo>
                <a:cubicBezTo>
                  <a:pt x="1264012" y="905623"/>
                  <a:pt x="1264152" y="903349"/>
                  <a:pt x="1264425" y="900941"/>
                </a:cubicBezTo>
                <a:cubicBezTo>
                  <a:pt x="1264697" y="898534"/>
                  <a:pt x="1265065" y="896031"/>
                  <a:pt x="1265528" y="893433"/>
                </a:cubicBezTo>
                <a:lnTo>
                  <a:pt x="1278622" y="826960"/>
                </a:lnTo>
                <a:lnTo>
                  <a:pt x="1254557" y="826960"/>
                </a:lnTo>
                <a:lnTo>
                  <a:pt x="1260348" y="798042"/>
                </a:lnTo>
                <a:lnTo>
                  <a:pt x="1285321" y="798042"/>
                </a:lnTo>
                <a:close/>
                <a:moveTo>
                  <a:pt x="2714549" y="737082"/>
                </a:moveTo>
                <a:lnTo>
                  <a:pt x="2777033" y="737082"/>
                </a:lnTo>
                <a:lnTo>
                  <a:pt x="2764231" y="802909"/>
                </a:lnTo>
                <a:cubicBezTo>
                  <a:pt x="2763412" y="806823"/>
                  <a:pt x="2762612" y="810108"/>
                  <a:pt x="2761831" y="812766"/>
                </a:cubicBezTo>
                <a:cubicBezTo>
                  <a:pt x="2761050" y="815423"/>
                  <a:pt x="2760631" y="816806"/>
                  <a:pt x="2760574" y="816914"/>
                </a:cubicBezTo>
                <a:lnTo>
                  <a:pt x="2761183" y="816914"/>
                </a:lnTo>
                <a:cubicBezTo>
                  <a:pt x="2766689" y="810115"/>
                  <a:pt x="2773661" y="804685"/>
                  <a:pt x="2782100" y="800626"/>
                </a:cubicBezTo>
                <a:cubicBezTo>
                  <a:pt x="2790539" y="796567"/>
                  <a:pt x="2799417" y="794486"/>
                  <a:pt x="2808732" y="794385"/>
                </a:cubicBezTo>
                <a:cubicBezTo>
                  <a:pt x="2827443" y="794618"/>
                  <a:pt x="2841887" y="800544"/>
                  <a:pt x="2852064" y="812163"/>
                </a:cubicBezTo>
                <a:cubicBezTo>
                  <a:pt x="2862242" y="823782"/>
                  <a:pt x="2867394" y="839691"/>
                  <a:pt x="2867520" y="859891"/>
                </a:cubicBezTo>
                <a:cubicBezTo>
                  <a:pt x="2867267" y="879234"/>
                  <a:pt x="2863104" y="896173"/>
                  <a:pt x="2855033" y="910709"/>
                </a:cubicBezTo>
                <a:cubicBezTo>
                  <a:pt x="2846962" y="925245"/>
                  <a:pt x="2836503" y="936579"/>
                  <a:pt x="2823657" y="944712"/>
                </a:cubicBezTo>
                <a:cubicBezTo>
                  <a:pt x="2810811" y="952844"/>
                  <a:pt x="2797099" y="956977"/>
                  <a:pt x="2782519" y="957110"/>
                </a:cubicBezTo>
                <a:cubicBezTo>
                  <a:pt x="2772880" y="957129"/>
                  <a:pt x="2763965" y="955112"/>
                  <a:pt x="2755773" y="951059"/>
                </a:cubicBezTo>
                <a:cubicBezTo>
                  <a:pt x="2747581" y="947006"/>
                  <a:pt x="2741257" y="940803"/>
                  <a:pt x="2736799" y="932450"/>
                </a:cubicBezTo>
                <a:lnTo>
                  <a:pt x="2736190" y="932450"/>
                </a:lnTo>
                <a:cubicBezTo>
                  <a:pt x="2736202" y="932545"/>
                  <a:pt x="2736101" y="933649"/>
                  <a:pt x="2735885" y="935761"/>
                </a:cubicBezTo>
                <a:cubicBezTo>
                  <a:pt x="2735669" y="937873"/>
                  <a:pt x="2735263" y="940423"/>
                  <a:pt x="2734666" y="943410"/>
                </a:cubicBezTo>
                <a:lnTo>
                  <a:pt x="2732837" y="953452"/>
                </a:lnTo>
                <a:lnTo>
                  <a:pt x="2696566" y="953452"/>
                </a:lnTo>
                <a:lnTo>
                  <a:pt x="2732837" y="766000"/>
                </a:lnTo>
                <a:lnTo>
                  <a:pt x="2708758" y="766000"/>
                </a:lnTo>
                <a:close/>
                <a:moveTo>
                  <a:pt x="2470003" y="737082"/>
                </a:moveTo>
                <a:lnTo>
                  <a:pt x="2508999" y="737082"/>
                </a:lnTo>
                <a:lnTo>
                  <a:pt x="2502297" y="771487"/>
                </a:lnTo>
                <a:lnTo>
                  <a:pt x="2463301" y="771487"/>
                </a:lnTo>
                <a:close/>
                <a:moveTo>
                  <a:pt x="2341588" y="737082"/>
                </a:moveTo>
                <a:lnTo>
                  <a:pt x="2404072" y="737082"/>
                </a:lnTo>
                <a:lnTo>
                  <a:pt x="2372068" y="903190"/>
                </a:lnTo>
                <a:cubicBezTo>
                  <a:pt x="2371751" y="904746"/>
                  <a:pt x="2371471" y="906360"/>
                  <a:pt x="2371230" y="908030"/>
                </a:cubicBezTo>
                <a:cubicBezTo>
                  <a:pt x="2370989" y="909701"/>
                  <a:pt x="2370861" y="911238"/>
                  <a:pt x="2370849" y="912642"/>
                </a:cubicBezTo>
                <a:cubicBezTo>
                  <a:pt x="2370899" y="917299"/>
                  <a:pt x="2372093" y="920564"/>
                  <a:pt x="2374430" y="922438"/>
                </a:cubicBezTo>
                <a:cubicBezTo>
                  <a:pt x="2376767" y="924311"/>
                  <a:pt x="2379942" y="925213"/>
                  <a:pt x="2383955" y="925143"/>
                </a:cubicBezTo>
                <a:cubicBezTo>
                  <a:pt x="2385835" y="925118"/>
                  <a:pt x="2387409" y="925016"/>
                  <a:pt x="2388679" y="924839"/>
                </a:cubicBezTo>
                <a:cubicBezTo>
                  <a:pt x="2389949" y="924661"/>
                  <a:pt x="2390610" y="924560"/>
                  <a:pt x="2390661" y="924534"/>
                </a:cubicBezTo>
                <a:lnTo>
                  <a:pt x="2384869" y="953453"/>
                </a:lnTo>
                <a:cubicBezTo>
                  <a:pt x="2384768" y="953491"/>
                  <a:pt x="2383371" y="953644"/>
                  <a:pt x="2380679" y="953910"/>
                </a:cubicBezTo>
                <a:cubicBezTo>
                  <a:pt x="2377986" y="954176"/>
                  <a:pt x="2374608" y="954329"/>
                  <a:pt x="2370544" y="954367"/>
                </a:cubicBezTo>
                <a:cubicBezTo>
                  <a:pt x="2360276" y="954627"/>
                  <a:pt x="2351703" y="952965"/>
                  <a:pt x="2344827" y="949382"/>
                </a:cubicBezTo>
                <a:cubicBezTo>
                  <a:pt x="2337949" y="945799"/>
                  <a:pt x="2334025" y="938734"/>
                  <a:pt x="2333053" y="928188"/>
                </a:cubicBezTo>
                <a:lnTo>
                  <a:pt x="2332444" y="928188"/>
                </a:lnTo>
                <a:cubicBezTo>
                  <a:pt x="2326919" y="936452"/>
                  <a:pt x="2319528" y="943289"/>
                  <a:pt x="2310270" y="948700"/>
                </a:cubicBezTo>
                <a:cubicBezTo>
                  <a:pt x="2301011" y="954110"/>
                  <a:pt x="2291029" y="956913"/>
                  <a:pt x="2280323" y="957110"/>
                </a:cubicBezTo>
                <a:cubicBezTo>
                  <a:pt x="2261333" y="956882"/>
                  <a:pt x="2246762" y="951020"/>
                  <a:pt x="2236610" y="939522"/>
                </a:cubicBezTo>
                <a:cubicBezTo>
                  <a:pt x="2226458" y="928024"/>
                  <a:pt x="2221331" y="912254"/>
                  <a:pt x="2221230" y="892213"/>
                </a:cubicBezTo>
                <a:cubicBezTo>
                  <a:pt x="2221453" y="872670"/>
                  <a:pt x="2225541" y="855588"/>
                  <a:pt x="2233491" y="840965"/>
                </a:cubicBezTo>
                <a:cubicBezTo>
                  <a:pt x="2241442" y="826343"/>
                  <a:pt x="2251915" y="814956"/>
                  <a:pt x="2264913" y="806805"/>
                </a:cubicBezTo>
                <a:cubicBezTo>
                  <a:pt x="2277909" y="798654"/>
                  <a:pt x="2292089" y="794514"/>
                  <a:pt x="2307451" y="794385"/>
                </a:cubicBezTo>
                <a:cubicBezTo>
                  <a:pt x="2316067" y="794302"/>
                  <a:pt x="2324284" y="795989"/>
                  <a:pt x="2332101" y="799446"/>
                </a:cubicBezTo>
                <a:cubicBezTo>
                  <a:pt x="2339918" y="802903"/>
                  <a:pt x="2345925" y="808624"/>
                  <a:pt x="2350122" y="816610"/>
                </a:cubicBezTo>
                <a:lnTo>
                  <a:pt x="2350732" y="816610"/>
                </a:lnTo>
                <a:cubicBezTo>
                  <a:pt x="2350726" y="816502"/>
                  <a:pt x="2350814" y="815500"/>
                  <a:pt x="2350999" y="813603"/>
                </a:cubicBezTo>
                <a:cubicBezTo>
                  <a:pt x="2351183" y="811707"/>
                  <a:pt x="2351500" y="809563"/>
                  <a:pt x="2351951" y="807172"/>
                </a:cubicBezTo>
                <a:lnTo>
                  <a:pt x="2359876" y="766000"/>
                </a:lnTo>
                <a:lnTo>
                  <a:pt x="2335797" y="766000"/>
                </a:lnTo>
                <a:close/>
                <a:moveTo>
                  <a:pt x="2076729" y="737082"/>
                </a:moveTo>
                <a:lnTo>
                  <a:pt x="2111163" y="737082"/>
                </a:lnTo>
                <a:lnTo>
                  <a:pt x="2075206" y="921486"/>
                </a:lnTo>
                <a:lnTo>
                  <a:pt x="2121827" y="921486"/>
                </a:lnTo>
                <a:lnTo>
                  <a:pt x="2115429" y="953452"/>
                </a:lnTo>
                <a:lnTo>
                  <a:pt x="1984096" y="953452"/>
                </a:lnTo>
                <a:lnTo>
                  <a:pt x="1989886" y="921486"/>
                </a:lnTo>
                <a:lnTo>
                  <a:pt x="2036812" y="921486"/>
                </a:lnTo>
                <a:lnTo>
                  <a:pt x="2060580" y="801395"/>
                </a:lnTo>
                <a:cubicBezTo>
                  <a:pt x="2061253" y="797560"/>
                  <a:pt x="2061964" y="794105"/>
                  <a:pt x="2062713" y="791032"/>
                </a:cubicBezTo>
                <a:cubicBezTo>
                  <a:pt x="2063462" y="787958"/>
                  <a:pt x="2063868" y="786333"/>
                  <a:pt x="2063932" y="786155"/>
                </a:cubicBezTo>
                <a:lnTo>
                  <a:pt x="2063322" y="786155"/>
                </a:lnTo>
                <a:cubicBezTo>
                  <a:pt x="2063284" y="786269"/>
                  <a:pt x="2062294" y="787412"/>
                  <a:pt x="2060351" y="789584"/>
                </a:cubicBezTo>
                <a:cubicBezTo>
                  <a:pt x="2058409" y="791756"/>
                  <a:pt x="2055742" y="794270"/>
                  <a:pt x="2052352" y="797128"/>
                </a:cubicBezTo>
                <a:lnTo>
                  <a:pt x="2030108" y="815416"/>
                </a:lnTo>
                <a:lnTo>
                  <a:pt x="2010911" y="789508"/>
                </a:lnTo>
                <a:close/>
                <a:moveTo>
                  <a:pt x="3071311" y="509435"/>
                </a:moveTo>
                <a:cubicBezTo>
                  <a:pt x="3065015" y="509307"/>
                  <a:pt x="3057309" y="509902"/>
                  <a:pt x="3048190" y="511220"/>
                </a:cubicBezTo>
                <a:cubicBezTo>
                  <a:pt x="3039071" y="512538"/>
                  <a:pt x="3030935" y="515347"/>
                  <a:pt x="3023782" y="519648"/>
                </a:cubicBezTo>
                <a:cubicBezTo>
                  <a:pt x="3016628" y="523949"/>
                  <a:pt x="3012852" y="530509"/>
                  <a:pt x="3012453" y="539329"/>
                </a:cubicBezTo>
                <a:cubicBezTo>
                  <a:pt x="3012415" y="544604"/>
                  <a:pt x="3013939" y="548849"/>
                  <a:pt x="3017027" y="552065"/>
                </a:cubicBezTo>
                <a:cubicBezTo>
                  <a:pt x="3020115" y="555280"/>
                  <a:pt x="3024994" y="556933"/>
                  <a:pt x="3031665" y="557022"/>
                </a:cubicBezTo>
                <a:cubicBezTo>
                  <a:pt x="3038757" y="556845"/>
                  <a:pt x="3045413" y="554555"/>
                  <a:pt x="3051635" y="550152"/>
                </a:cubicBezTo>
                <a:cubicBezTo>
                  <a:pt x="3057857" y="545750"/>
                  <a:pt x="3063180" y="540297"/>
                  <a:pt x="3067606" y="533793"/>
                </a:cubicBezTo>
                <a:cubicBezTo>
                  <a:pt x="3072032" y="527289"/>
                  <a:pt x="3075096" y="520796"/>
                  <a:pt x="3076800" y="514315"/>
                </a:cubicBezTo>
                <a:lnTo>
                  <a:pt x="3078020" y="509435"/>
                </a:lnTo>
                <a:close/>
                <a:moveTo>
                  <a:pt x="1004386" y="509435"/>
                </a:moveTo>
                <a:cubicBezTo>
                  <a:pt x="998091" y="509307"/>
                  <a:pt x="990384" y="509902"/>
                  <a:pt x="981265" y="511220"/>
                </a:cubicBezTo>
                <a:cubicBezTo>
                  <a:pt x="972146" y="512538"/>
                  <a:pt x="964010" y="515347"/>
                  <a:pt x="956857" y="519648"/>
                </a:cubicBezTo>
                <a:cubicBezTo>
                  <a:pt x="949703" y="523949"/>
                  <a:pt x="945927" y="530509"/>
                  <a:pt x="945528" y="539329"/>
                </a:cubicBezTo>
                <a:cubicBezTo>
                  <a:pt x="945490" y="544604"/>
                  <a:pt x="947015" y="548849"/>
                  <a:pt x="950102" y="552065"/>
                </a:cubicBezTo>
                <a:cubicBezTo>
                  <a:pt x="953190" y="555280"/>
                  <a:pt x="958070" y="556933"/>
                  <a:pt x="964741" y="557022"/>
                </a:cubicBezTo>
                <a:cubicBezTo>
                  <a:pt x="971832" y="556845"/>
                  <a:pt x="978488" y="554555"/>
                  <a:pt x="984710" y="550152"/>
                </a:cubicBezTo>
                <a:cubicBezTo>
                  <a:pt x="990932" y="545750"/>
                  <a:pt x="996255" y="540297"/>
                  <a:pt x="1000681" y="533793"/>
                </a:cubicBezTo>
                <a:cubicBezTo>
                  <a:pt x="1005107" y="527289"/>
                  <a:pt x="1008171" y="520796"/>
                  <a:pt x="1009875" y="514315"/>
                </a:cubicBezTo>
                <a:lnTo>
                  <a:pt x="1011095" y="509435"/>
                </a:lnTo>
                <a:close/>
                <a:moveTo>
                  <a:pt x="347161" y="509435"/>
                </a:moveTo>
                <a:cubicBezTo>
                  <a:pt x="340866" y="509307"/>
                  <a:pt x="333159" y="509902"/>
                  <a:pt x="324040" y="511220"/>
                </a:cubicBezTo>
                <a:cubicBezTo>
                  <a:pt x="314921" y="512538"/>
                  <a:pt x="306785" y="515347"/>
                  <a:pt x="299632" y="519648"/>
                </a:cubicBezTo>
                <a:cubicBezTo>
                  <a:pt x="292478" y="523949"/>
                  <a:pt x="288702" y="530509"/>
                  <a:pt x="288303" y="539329"/>
                </a:cubicBezTo>
                <a:cubicBezTo>
                  <a:pt x="288265" y="544604"/>
                  <a:pt x="289790" y="548849"/>
                  <a:pt x="292877" y="552065"/>
                </a:cubicBezTo>
                <a:cubicBezTo>
                  <a:pt x="295965" y="555280"/>
                  <a:pt x="300845" y="556933"/>
                  <a:pt x="307516" y="557022"/>
                </a:cubicBezTo>
                <a:cubicBezTo>
                  <a:pt x="314607" y="556845"/>
                  <a:pt x="321263" y="554555"/>
                  <a:pt x="327485" y="550152"/>
                </a:cubicBezTo>
                <a:cubicBezTo>
                  <a:pt x="333707" y="545750"/>
                  <a:pt x="339030" y="540297"/>
                  <a:pt x="343456" y="533793"/>
                </a:cubicBezTo>
                <a:cubicBezTo>
                  <a:pt x="347882" y="527289"/>
                  <a:pt x="350947" y="520796"/>
                  <a:pt x="352650" y="514315"/>
                </a:cubicBezTo>
                <a:lnTo>
                  <a:pt x="353870" y="509435"/>
                </a:lnTo>
                <a:close/>
                <a:moveTo>
                  <a:pt x="1176719" y="456095"/>
                </a:moveTo>
                <a:cubicBezTo>
                  <a:pt x="1168909" y="456142"/>
                  <a:pt x="1161228" y="458623"/>
                  <a:pt x="1153678" y="463537"/>
                </a:cubicBezTo>
                <a:cubicBezTo>
                  <a:pt x="1146128" y="468451"/>
                  <a:pt x="1139847" y="475517"/>
                  <a:pt x="1134837" y="484734"/>
                </a:cubicBezTo>
                <a:cubicBezTo>
                  <a:pt x="1129827" y="493952"/>
                  <a:pt x="1127226" y="505038"/>
                  <a:pt x="1127036" y="517993"/>
                </a:cubicBezTo>
                <a:cubicBezTo>
                  <a:pt x="1127119" y="528926"/>
                  <a:pt x="1129849" y="537477"/>
                  <a:pt x="1135228" y="543645"/>
                </a:cubicBezTo>
                <a:cubicBezTo>
                  <a:pt x="1140606" y="549813"/>
                  <a:pt x="1148138" y="552951"/>
                  <a:pt x="1157821" y="553059"/>
                </a:cubicBezTo>
                <a:cubicBezTo>
                  <a:pt x="1166687" y="552901"/>
                  <a:pt x="1174864" y="549965"/>
                  <a:pt x="1182352" y="544250"/>
                </a:cubicBezTo>
                <a:cubicBezTo>
                  <a:pt x="1189840" y="538536"/>
                  <a:pt x="1195872" y="530992"/>
                  <a:pt x="1200448" y="521619"/>
                </a:cubicBezTo>
                <a:cubicBezTo>
                  <a:pt x="1205024" y="512245"/>
                  <a:pt x="1207376" y="501991"/>
                  <a:pt x="1207504" y="490855"/>
                </a:cubicBezTo>
                <a:cubicBezTo>
                  <a:pt x="1207554" y="481136"/>
                  <a:pt x="1205091" y="472980"/>
                  <a:pt x="1200112" y="466386"/>
                </a:cubicBezTo>
                <a:cubicBezTo>
                  <a:pt x="1195134" y="459792"/>
                  <a:pt x="1187336" y="456362"/>
                  <a:pt x="1176719" y="456095"/>
                </a:cubicBezTo>
                <a:close/>
                <a:moveTo>
                  <a:pt x="729044" y="456095"/>
                </a:moveTo>
                <a:cubicBezTo>
                  <a:pt x="721234" y="456142"/>
                  <a:pt x="713554" y="458623"/>
                  <a:pt x="706003" y="463537"/>
                </a:cubicBezTo>
                <a:cubicBezTo>
                  <a:pt x="698453" y="468451"/>
                  <a:pt x="692172" y="475517"/>
                  <a:pt x="687162" y="484734"/>
                </a:cubicBezTo>
                <a:cubicBezTo>
                  <a:pt x="682152" y="493952"/>
                  <a:pt x="679551" y="505038"/>
                  <a:pt x="679361" y="517993"/>
                </a:cubicBezTo>
                <a:cubicBezTo>
                  <a:pt x="679444" y="528926"/>
                  <a:pt x="682174" y="537477"/>
                  <a:pt x="687553" y="543645"/>
                </a:cubicBezTo>
                <a:cubicBezTo>
                  <a:pt x="692931" y="549813"/>
                  <a:pt x="700462" y="552951"/>
                  <a:pt x="710146" y="553059"/>
                </a:cubicBezTo>
                <a:cubicBezTo>
                  <a:pt x="719012" y="552901"/>
                  <a:pt x="727189" y="549965"/>
                  <a:pt x="734677" y="544250"/>
                </a:cubicBezTo>
                <a:cubicBezTo>
                  <a:pt x="742165" y="538536"/>
                  <a:pt x="748197" y="530992"/>
                  <a:pt x="752773" y="521619"/>
                </a:cubicBezTo>
                <a:cubicBezTo>
                  <a:pt x="757349" y="512245"/>
                  <a:pt x="759701" y="501991"/>
                  <a:pt x="759829" y="490855"/>
                </a:cubicBezTo>
                <a:cubicBezTo>
                  <a:pt x="759879" y="481136"/>
                  <a:pt x="757416" y="472980"/>
                  <a:pt x="752437" y="466386"/>
                </a:cubicBezTo>
                <a:cubicBezTo>
                  <a:pt x="747459" y="459792"/>
                  <a:pt x="739661" y="456362"/>
                  <a:pt x="729044" y="456095"/>
                </a:cubicBezTo>
                <a:close/>
                <a:moveTo>
                  <a:pt x="1382863" y="455790"/>
                </a:moveTo>
                <a:cubicBezTo>
                  <a:pt x="1373431" y="455888"/>
                  <a:pt x="1364445" y="458470"/>
                  <a:pt x="1355905" y="463537"/>
                </a:cubicBezTo>
                <a:cubicBezTo>
                  <a:pt x="1347365" y="468604"/>
                  <a:pt x="1340367" y="475568"/>
                  <a:pt x="1334911" y="484430"/>
                </a:cubicBezTo>
                <a:cubicBezTo>
                  <a:pt x="1329454" y="493291"/>
                  <a:pt x="1326634" y="503463"/>
                  <a:pt x="1326452" y="514944"/>
                </a:cubicBezTo>
                <a:cubicBezTo>
                  <a:pt x="1326642" y="526658"/>
                  <a:pt x="1330149" y="535857"/>
                  <a:pt x="1336972" y="542540"/>
                </a:cubicBezTo>
                <a:cubicBezTo>
                  <a:pt x="1343794" y="549222"/>
                  <a:pt x="1352790" y="552627"/>
                  <a:pt x="1363958" y="552755"/>
                </a:cubicBezTo>
                <a:cubicBezTo>
                  <a:pt x="1373390" y="552666"/>
                  <a:pt x="1382376" y="550132"/>
                  <a:pt x="1390915" y="545154"/>
                </a:cubicBezTo>
                <a:cubicBezTo>
                  <a:pt x="1399455" y="540176"/>
                  <a:pt x="1406453" y="533283"/>
                  <a:pt x="1411910" y="524476"/>
                </a:cubicBezTo>
                <a:cubicBezTo>
                  <a:pt x="1417366" y="515669"/>
                  <a:pt x="1420186" y="505479"/>
                  <a:pt x="1420368" y="493905"/>
                </a:cubicBezTo>
                <a:cubicBezTo>
                  <a:pt x="1420178" y="482311"/>
                  <a:pt x="1416671" y="473100"/>
                  <a:pt x="1409849" y="466271"/>
                </a:cubicBezTo>
                <a:cubicBezTo>
                  <a:pt x="1403026" y="459443"/>
                  <a:pt x="1394031" y="455949"/>
                  <a:pt x="1382863" y="455790"/>
                </a:cubicBezTo>
                <a:close/>
                <a:moveTo>
                  <a:pt x="3415119" y="452742"/>
                </a:moveTo>
                <a:cubicBezTo>
                  <a:pt x="3405214" y="452869"/>
                  <a:pt x="3396358" y="455971"/>
                  <a:pt x="3388550" y="462049"/>
                </a:cubicBezTo>
                <a:cubicBezTo>
                  <a:pt x="3380741" y="468126"/>
                  <a:pt x="3374859" y="476416"/>
                  <a:pt x="3370901" y="486918"/>
                </a:cubicBezTo>
                <a:lnTo>
                  <a:pt x="3439211" y="486918"/>
                </a:lnTo>
                <a:cubicBezTo>
                  <a:pt x="3439236" y="486791"/>
                  <a:pt x="3439337" y="485824"/>
                  <a:pt x="3439515" y="484019"/>
                </a:cubicBezTo>
                <a:cubicBezTo>
                  <a:pt x="3439693" y="482213"/>
                  <a:pt x="3439795" y="480332"/>
                  <a:pt x="3439821" y="478374"/>
                </a:cubicBezTo>
                <a:cubicBezTo>
                  <a:pt x="3439725" y="470230"/>
                  <a:pt x="3437476" y="463937"/>
                  <a:pt x="3433073" y="459493"/>
                </a:cubicBezTo>
                <a:cubicBezTo>
                  <a:pt x="3428671" y="455050"/>
                  <a:pt x="3422685" y="452799"/>
                  <a:pt x="3415119" y="452742"/>
                </a:cubicBezTo>
                <a:close/>
                <a:moveTo>
                  <a:pt x="2157819" y="452742"/>
                </a:moveTo>
                <a:cubicBezTo>
                  <a:pt x="2147914" y="452869"/>
                  <a:pt x="2139058" y="455971"/>
                  <a:pt x="2131250" y="462049"/>
                </a:cubicBezTo>
                <a:cubicBezTo>
                  <a:pt x="2123442" y="468126"/>
                  <a:pt x="2117559" y="476416"/>
                  <a:pt x="2113601" y="486918"/>
                </a:cubicBezTo>
                <a:lnTo>
                  <a:pt x="2181910" y="486918"/>
                </a:lnTo>
                <a:cubicBezTo>
                  <a:pt x="2181935" y="486791"/>
                  <a:pt x="2182037" y="485824"/>
                  <a:pt x="2182215" y="484019"/>
                </a:cubicBezTo>
                <a:cubicBezTo>
                  <a:pt x="2182393" y="482213"/>
                  <a:pt x="2182495" y="480332"/>
                  <a:pt x="2182521" y="478374"/>
                </a:cubicBezTo>
                <a:cubicBezTo>
                  <a:pt x="2182425" y="470230"/>
                  <a:pt x="2180176" y="463937"/>
                  <a:pt x="2175773" y="459493"/>
                </a:cubicBezTo>
                <a:cubicBezTo>
                  <a:pt x="2171370" y="455050"/>
                  <a:pt x="2165385" y="452799"/>
                  <a:pt x="2157819" y="452742"/>
                </a:cubicBezTo>
                <a:close/>
                <a:moveTo>
                  <a:pt x="1662519" y="452742"/>
                </a:moveTo>
                <a:cubicBezTo>
                  <a:pt x="1652614" y="452869"/>
                  <a:pt x="1643758" y="455971"/>
                  <a:pt x="1635950" y="462049"/>
                </a:cubicBezTo>
                <a:cubicBezTo>
                  <a:pt x="1628142" y="468126"/>
                  <a:pt x="1622259" y="476416"/>
                  <a:pt x="1618301" y="486918"/>
                </a:cubicBezTo>
                <a:lnTo>
                  <a:pt x="1686610" y="486918"/>
                </a:lnTo>
                <a:cubicBezTo>
                  <a:pt x="1686636" y="486791"/>
                  <a:pt x="1686738" y="485824"/>
                  <a:pt x="1686916" y="484019"/>
                </a:cubicBezTo>
                <a:cubicBezTo>
                  <a:pt x="1687094" y="482213"/>
                  <a:pt x="1687195" y="480332"/>
                  <a:pt x="1687221" y="478374"/>
                </a:cubicBezTo>
                <a:cubicBezTo>
                  <a:pt x="1687125" y="470230"/>
                  <a:pt x="1684876" y="463937"/>
                  <a:pt x="1680473" y="459493"/>
                </a:cubicBezTo>
                <a:cubicBezTo>
                  <a:pt x="1676070" y="455050"/>
                  <a:pt x="1670086" y="452799"/>
                  <a:pt x="1662519" y="452742"/>
                </a:cubicBezTo>
                <a:close/>
                <a:moveTo>
                  <a:pt x="3153079" y="426567"/>
                </a:moveTo>
                <a:lnTo>
                  <a:pt x="3226520" y="426567"/>
                </a:lnTo>
                <a:lnTo>
                  <a:pt x="3220730" y="455485"/>
                </a:lnTo>
                <a:lnTo>
                  <a:pt x="3203055" y="455485"/>
                </a:lnTo>
                <a:lnTo>
                  <a:pt x="3215245" y="532326"/>
                </a:lnTo>
                <a:cubicBezTo>
                  <a:pt x="3215803" y="536506"/>
                  <a:pt x="3216057" y="540343"/>
                  <a:pt x="3216007" y="543837"/>
                </a:cubicBezTo>
                <a:cubicBezTo>
                  <a:pt x="3215956" y="547331"/>
                  <a:pt x="3215905" y="549186"/>
                  <a:pt x="3215854" y="549402"/>
                </a:cubicBezTo>
                <a:lnTo>
                  <a:pt x="3216768" y="549402"/>
                </a:lnTo>
                <a:cubicBezTo>
                  <a:pt x="3216793" y="549186"/>
                  <a:pt x="3217428" y="547331"/>
                  <a:pt x="3218673" y="543837"/>
                </a:cubicBezTo>
                <a:cubicBezTo>
                  <a:pt x="3219917" y="540343"/>
                  <a:pt x="3221619" y="536506"/>
                  <a:pt x="3223777" y="532326"/>
                </a:cubicBezTo>
                <a:lnTo>
                  <a:pt x="3265831" y="455485"/>
                </a:lnTo>
                <a:lnTo>
                  <a:pt x="3248156" y="455485"/>
                </a:lnTo>
                <a:lnTo>
                  <a:pt x="3253946" y="426567"/>
                </a:lnTo>
                <a:lnTo>
                  <a:pt x="3329826" y="426567"/>
                </a:lnTo>
                <a:lnTo>
                  <a:pt x="3324035" y="455485"/>
                </a:lnTo>
                <a:lnTo>
                  <a:pt x="3305141" y="455485"/>
                </a:lnTo>
                <a:lnTo>
                  <a:pt x="3233224" y="581977"/>
                </a:lnTo>
                <a:lnTo>
                  <a:pt x="3188733" y="581977"/>
                </a:lnTo>
                <a:lnTo>
                  <a:pt x="3166182" y="455485"/>
                </a:lnTo>
                <a:lnTo>
                  <a:pt x="3147289" y="455485"/>
                </a:lnTo>
                <a:close/>
                <a:moveTo>
                  <a:pt x="3416034" y="422910"/>
                </a:moveTo>
                <a:cubicBezTo>
                  <a:pt x="3436744" y="423206"/>
                  <a:pt x="3452233" y="428701"/>
                  <a:pt x="3462501" y="439395"/>
                </a:cubicBezTo>
                <a:cubicBezTo>
                  <a:pt x="3472769" y="450088"/>
                  <a:pt x="3477896" y="464200"/>
                  <a:pt x="3477883" y="481730"/>
                </a:cubicBezTo>
                <a:cubicBezTo>
                  <a:pt x="3477667" y="488761"/>
                  <a:pt x="3476804" y="495105"/>
                  <a:pt x="3475294" y="500761"/>
                </a:cubicBezTo>
                <a:cubicBezTo>
                  <a:pt x="3473784" y="506417"/>
                  <a:pt x="3472921" y="509410"/>
                  <a:pt x="3472706" y="509740"/>
                </a:cubicBezTo>
                <a:lnTo>
                  <a:pt x="3365717" y="509740"/>
                </a:lnTo>
                <a:cubicBezTo>
                  <a:pt x="3365678" y="509803"/>
                  <a:pt x="3365526" y="510591"/>
                  <a:pt x="3365259" y="512104"/>
                </a:cubicBezTo>
                <a:cubicBezTo>
                  <a:pt x="3364992" y="513616"/>
                  <a:pt x="3364840" y="515472"/>
                  <a:pt x="3364801" y="517671"/>
                </a:cubicBezTo>
                <a:cubicBezTo>
                  <a:pt x="3364884" y="528088"/>
                  <a:pt x="3368302" y="536541"/>
                  <a:pt x="3375056" y="543030"/>
                </a:cubicBezTo>
                <a:cubicBezTo>
                  <a:pt x="3381809" y="549519"/>
                  <a:pt x="3391403" y="552862"/>
                  <a:pt x="3403835" y="553059"/>
                </a:cubicBezTo>
                <a:cubicBezTo>
                  <a:pt x="3412303" y="552848"/>
                  <a:pt x="3420169" y="551372"/>
                  <a:pt x="3427437" y="548630"/>
                </a:cubicBezTo>
                <a:cubicBezTo>
                  <a:pt x="3434704" y="545888"/>
                  <a:pt x="3440581" y="543146"/>
                  <a:pt x="3445070" y="540405"/>
                </a:cubicBezTo>
                <a:cubicBezTo>
                  <a:pt x="3449559" y="537663"/>
                  <a:pt x="3451869" y="536186"/>
                  <a:pt x="3452000" y="535975"/>
                </a:cubicBezTo>
                <a:lnTo>
                  <a:pt x="3462353" y="565237"/>
                </a:lnTo>
                <a:cubicBezTo>
                  <a:pt x="3462233" y="565489"/>
                  <a:pt x="3459495" y="567252"/>
                  <a:pt x="3454139" y="570525"/>
                </a:cubicBezTo>
                <a:cubicBezTo>
                  <a:pt x="3448783" y="573799"/>
                  <a:pt x="3441530" y="577073"/>
                  <a:pt x="3432380" y="580346"/>
                </a:cubicBezTo>
                <a:cubicBezTo>
                  <a:pt x="3423229" y="583620"/>
                  <a:pt x="3412901" y="585383"/>
                  <a:pt x="3401396" y="585635"/>
                </a:cubicBezTo>
                <a:cubicBezTo>
                  <a:pt x="3377041" y="585199"/>
                  <a:pt x="3358388" y="578764"/>
                  <a:pt x="3345434" y="566332"/>
                </a:cubicBezTo>
                <a:cubicBezTo>
                  <a:pt x="3332481" y="553900"/>
                  <a:pt x="3325945" y="538086"/>
                  <a:pt x="3325825" y="518891"/>
                </a:cubicBezTo>
                <a:cubicBezTo>
                  <a:pt x="3325979" y="501108"/>
                  <a:pt x="3329935" y="485003"/>
                  <a:pt x="3337693" y="470575"/>
                </a:cubicBezTo>
                <a:cubicBezTo>
                  <a:pt x="3345450" y="456147"/>
                  <a:pt x="3356088" y="444648"/>
                  <a:pt x="3369606" y="436078"/>
                </a:cubicBezTo>
                <a:cubicBezTo>
                  <a:pt x="3383124" y="427508"/>
                  <a:pt x="3398600" y="423118"/>
                  <a:pt x="3416034" y="422910"/>
                </a:cubicBezTo>
                <a:close/>
                <a:moveTo>
                  <a:pt x="3067041" y="422910"/>
                </a:moveTo>
                <a:cubicBezTo>
                  <a:pt x="3076365" y="422840"/>
                  <a:pt x="3085247" y="424265"/>
                  <a:pt x="3093686" y="427184"/>
                </a:cubicBezTo>
                <a:cubicBezTo>
                  <a:pt x="3102125" y="430104"/>
                  <a:pt x="3109041" y="434936"/>
                  <a:pt x="3114433" y="441682"/>
                </a:cubicBezTo>
                <a:cubicBezTo>
                  <a:pt x="3119825" y="448428"/>
                  <a:pt x="3122610" y="457505"/>
                  <a:pt x="3122791" y="468914"/>
                </a:cubicBezTo>
                <a:cubicBezTo>
                  <a:pt x="3122633" y="475225"/>
                  <a:pt x="3121527" y="483141"/>
                  <a:pt x="3119475" y="492663"/>
                </a:cubicBezTo>
                <a:cubicBezTo>
                  <a:pt x="3117422" y="502185"/>
                  <a:pt x="3115370" y="511452"/>
                  <a:pt x="3113317" y="520465"/>
                </a:cubicBezTo>
                <a:cubicBezTo>
                  <a:pt x="3111265" y="529479"/>
                  <a:pt x="3110159" y="536377"/>
                  <a:pt x="3110002" y="541161"/>
                </a:cubicBezTo>
                <a:cubicBezTo>
                  <a:pt x="3110052" y="545820"/>
                  <a:pt x="3111245" y="549087"/>
                  <a:pt x="3113579" y="550961"/>
                </a:cubicBezTo>
                <a:cubicBezTo>
                  <a:pt x="3115914" y="552836"/>
                  <a:pt x="3119086" y="553739"/>
                  <a:pt x="3123095" y="553669"/>
                </a:cubicBezTo>
                <a:cubicBezTo>
                  <a:pt x="3124975" y="553643"/>
                  <a:pt x="3126549" y="553542"/>
                  <a:pt x="3127819" y="553364"/>
                </a:cubicBezTo>
                <a:cubicBezTo>
                  <a:pt x="3129090" y="553186"/>
                  <a:pt x="3129750" y="553084"/>
                  <a:pt x="3129801" y="553059"/>
                </a:cubicBezTo>
                <a:lnTo>
                  <a:pt x="3124315" y="581978"/>
                </a:lnTo>
                <a:cubicBezTo>
                  <a:pt x="3124346" y="582016"/>
                  <a:pt x="3123064" y="582169"/>
                  <a:pt x="3120469" y="582435"/>
                </a:cubicBezTo>
                <a:cubicBezTo>
                  <a:pt x="3117874" y="582701"/>
                  <a:pt x="3113776" y="582854"/>
                  <a:pt x="3108175" y="582892"/>
                </a:cubicBezTo>
                <a:cubicBezTo>
                  <a:pt x="3099356" y="583151"/>
                  <a:pt x="3091487" y="581490"/>
                  <a:pt x="3084568" y="577907"/>
                </a:cubicBezTo>
                <a:cubicBezTo>
                  <a:pt x="3077649" y="574325"/>
                  <a:pt x="3073433" y="567261"/>
                  <a:pt x="3071921" y="556717"/>
                </a:cubicBezTo>
                <a:lnTo>
                  <a:pt x="3071311" y="556717"/>
                </a:lnTo>
                <a:cubicBezTo>
                  <a:pt x="3071377" y="557074"/>
                  <a:pt x="3069347" y="559573"/>
                  <a:pt x="3065223" y="564214"/>
                </a:cubicBezTo>
                <a:cubicBezTo>
                  <a:pt x="3061098" y="568855"/>
                  <a:pt x="3055093" y="573496"/>
                  <a:pt x="3047207" y="578137"/>
                </a:cubicBezTo>
                <a:cubicBezTo>
                  <a:pt x="3039322" y="582779"/>
                  <a:pt x="3029770" y="585278"/>
                  <a:pt x="3018552" y="585635"/>
                </a:cubicBezTo>
                <a:cubicBezTo>
                  <a:pt x="3006304" y="585629"/>
                  <a:pt x="2995923" y="582292"/>
                  <a:pt x="2987409" y="575625"/>
                </a:cubicBezTo>
                <a:cubicBezTo>
                  <a:pt x="2978895" y="568957"/>
                  <a:pt x="2974454" y="558994"/>
                  <a:pt x="2974086" y="545735"/>
                </a:cubicBezTo>
                <a:cubicBezTo>
                  <a:pt x="2974301" y="533979"/>
                  <a:pt x="2977737" y="524223"/>
                  <a:pt x="2984393" y="516466"/>
                </a:cubicBezTo>
                <a:cubicBezTo>
                  <a:pt x="2991050" y="508709"/>
                  <a:pt x="2999637" y="502603"/>
                  <a:pt x="3010157" y="498148"/>
                </a:cubicBezTo>
                <a:cubicBezTo>
                  <a:pt x="3020676" y="493693"/>
                  <a:pt x="3031837" y="490541"/>
                  <a:pt x="3043640" y="488691"/>
                </a:cubicBezTo>
                <a:cubicBezTo>
                  <a:pt x="3055442" y="486841"/>
                  <a:pt x="3066597" y="485945"/>
                  <a:pt x="3077105" y="486003"/>
                </a:cubicBezTo>
                <a:lnTo>
                  <a:pt x="3082595" y="486003"/>
                </a:lnTo>
                <a:cubicBezTo>
                  <a:pt x="3082671" y="485736"/>
                  <a:pt x="3082975" y="484134"/>
                  <a:pt x="3083509" y="481197"/>
                </a:cubicBezTo>
                <a:cubicBezTo>
                  <a:pt x="3084043" y="478260"/>
                  <a:pt x="3084347" y="475590"/>
                  <a:pt x="3084424" y="473186"/>
                </a:cubicBezTo>
                <a:cubicBezTo>
                  <a:pt x="3084405" y="467045"/>
                  <a:pt x="3082308" y="462315"/>
                  <a:pt x="3078134" y="458996"/>
                </a:cubicBezTo>
                <a:cubicBezTo>
                  <a:pt x="3073960" y="455678"/>
                  <a:pt x="3067823" y="453999"/>
                  <a:pt x="3059722" y="453961"/>
                </a:cubicBezTo>
                <a:cubicBezTo>
                  <a:pt x="3051949" y="454138"/>
                  <a:pt x="3044555" y="455378"/>
                  <a:pt x="3037539" y="457680"/>
                </a:cubicBezTo>
                <a:cubicBezTo>
                  <a:pt x="3030523" y="459982"/>
                  <a:pt x="3024777" y="462283"/>
                  <a:pt x="3020303" y="464585"/>
                </a:cubicBezTo>
                <a:cubicBezTo>
                  <a:pt x="3015828" y="466887"/>
                  <a:pt x="3013516" y="468127"/>
                  <a:pt x="3013368" y="468304"/>
                </a:cubicBezTo>
                <a:lnTo>
                  <a:pt x="3004536" y="439653"/>
                </a:lnTo>
                <a:cubicBezTo>
                  <a:pt x="3004687" y="439446"/>
                  <a:pt x="3007603" y="437999"/>
                  <a:pt x="3013286" y="435312"/>
                </a:cubicBezTo>
                <a:cubicBezTo>
                  <a:pt x="3018969" y="432625"/>
                  <a:pt x="3026516" y="429938"/>
                  <a:pt x="3035927" y="427251"/>
                </a:cubicBezTo>
                <a:cubicBezTo>
                  <a:pt x="3045337" y="424563"/>
                  <a:pt x="3055709" y="423116"/>
                  <a:pt x="3067041" y="422910"/>
                </a:cubicBezTo>
                <a:close/>
                <a:moveTo>
                  <a:pt x="2646727" y="422910"/>
                </a:moveTo>
                <a:cubicBezTo>
                  <a:pt x="2655690" y="422885"/>
                  <a:pt x="2664331" y="424084"/>
                  <a:pt x="2672651" y="426507"/>
                </a:cubicBezTo>
                <a:cubicBezTo>
                  <a:pt x="2680972" y="428929"/>
                  <a:pt x="2687583" y="432722"/>
                  <a:pt x="2692485" y="437885"/>
                </a:cubicBezTo>
                <a:cubicBezTo>
                  <a:pt x="2697387" y="443048"/>
                  <a:pt x="2699192" y="449728"/>
                  <a:pt x="2697899" y="457926"/>
                </a:cubicBezTo>
                <a:lnTo>
                  <a:pt x="2694546" y="475001"/>
                </a:lnTo>
                <a:lnTo>
                  <a:pt x="2661350" y="475001"/>
                </a:lnTo>
                <a:lnTo>
                  <a:pt x="2662872" y="465854"/>
                </a:lnTo>
                <a:cubicBezTo>
                  <a:pt x="2663349" y="460664"/>
                  <a:pt x="2661178" y="457246"/>
                  <a:pt x="2656362" y="455601"/>
                </a:cubicBezTo>
                <a:cubicBezTo>
                  <a:pt x="2651545" y="453955"/>
                  <a:pt x="2646706" y="453205"/>
                  <a:pt x="2641845" y="453352"/>
                </a:cubicBezTo>
                <a:cubicBezTo>
                  <a:pt x="2634051" y="453352"/>
                  <a:pt x="2627669" y="454724"/>
                  <a:pt x="2622698" y="457468"/>
                </a:cubicBezTo>
                <a:cubicBezTo>
                  <a:pt x="2617727" y="460213"/>
                  <a:pt x="2615159" y="464329"/>
                  <a:pt x="2614993" y="469817"/>
                </a:cubicBezTo>
                <a:cubicBezTo>
                  <a:pt x="2615375" y="476201"/>
                  <a:pt x="2619185" y="481005"/>
                  <a:pt x="2626423" y="484229"/>
                </a:cubicBezTo>
                <a:cubicBezTo>
                  <a:pt x="2633663" y="487454"/>
                  <a:pt x="2642045" y="490590"/>
                  <a:pt x="2651569" y="493639"/>
                </a:cubicBezTo>
                <a:cubicBezTo>
                  <a:pt x="2661095" y="496687"/>
                  <a:pt x="2669477" y="501138"/>
                  <a:pt x="2676715" y="506993"/>
                </a:cubicBezTo>
                <a:cubicBezTo>
                  <a:pt x="2683955" y="512847"/>
                  <a:pt x="2687765" y="521596"/>
                  <a:pt x="2688145" y="533239"/>
                </a:cubicBezTo>
                <a:cubicBezTo>
                  <a:pt x="2687773" y="549289"/>
                  <a:pt x="2680982" y="561984"/>
                  <a:pt x="2667773" y="571323"/>
                </a:cubicBezTo>
                <a:cubicBezTo>
                  <a:pt x="2654565" y="580662"/>
                  <a:pt x="2637175" y="585433"/>
                  <a:pt x="2615604" y="585635"/>
                </a:cubicBezTo>
                <a:cubicBezTo>
                  <a:pt x="2606431" y="585691"/>
                  <a:pt x="2596997" y="584428"/>
                  <a:pt x="2587301" y="581846"/>
                </a:cubicBezTo>
                <a:cubicBezTo>
                  <a:pt x="2577606" y="579263"/>
                  <a:pt x="2569704" y="575023"/>
                  <a:pt x="2563595" y="569124"/>
                </a:cubicBezTo>
                <a:cubicBezTo>
                  <a:pt x="2557487" y="563225"/>
                  <a:pt x="2555227" y="555329"/>
                  <a:pt x="2556815" y="545436"/>
                </a:cubicBezTo>
                <a:lnTo>
                  <a:pt x="2559863" y="530190"/>
                </a:lnTo>
                <a:lnTo>
                  <a:pt x="2592765" y="530190"/>
                </a:lnTo>
                <a:lnTo>
                  <a:pt x="2591243" y="538118"/>
                </a:lnTo>
                <a:cubicBezTo>
                  <a:pt x="2590441" y="543036"/>
                  <a:pt x="2591707" y="546751"/>
                  <a:pt x="2595044" y="549264"/>
                </a:cubicBezTo>
                <a:cubicBezTo>
                  <a:pt x="2598381" y="551777"/>
                  <a:pt x="2602513" y="553459"/>
                  <a:pt x="2607441" y="554312"/>
                </a:cubicBezTo>
                <a:cubicBezTo>
                  <a:pt x="2612369" y="555165"/>
                  <a:pt x="2616819" y="555560"/>
                  <a:pt x="2620791" y="555498"/>
                </a:cubicBezTo>
                <a:cubicBezTo>
                  <a:pt x="2629888" y="555415"/>
                  <a:pt x="2637020" y="553751"/>
                  <a:pt x="2642189" y="550505"/>
                </a:cubicBezTo>
                <a:cubicBezTo>
                  <a:pt x="2647357" y="547259"/>
                  <a:pt x="2649988" y="542926"/>
                  <a:pt x="2650083" y="537508"/>
                </a:cubicBezTo>
                <a:cubicBezTo>
                  <a:pt x="2649704" y="531341"/>
                  <a:pt x="2645910" y="526599"/>
                  <a:pt x="2638701" y="523282"/>
                </a:cubicBezTo>
                <a:cubicBezTo>
                  <a:pt x="2631493" y="519964"/>
                  <a:pt x="2623145" y="516652"/>
                  <a:pt x="2613660" y="513344"/>
                </a:cubicBezTo>
                <a:cubicBezTo>
                  <a:pt x="2604175" y="510036"/>
                  <a:pt x="2595827" y="505313"/>
                  <a:pt x="2588619" y="499175"/>
                </a:cubicBezTo>
                <a:cubicBezTo>
                  <a:pt x="2581410" y="493037"/>
                  <a:pt x="2577616" y="484064"/>
                  <a:pt x="2577236" y="472257"/>
                </a:cubicBezTo>
                <a:cubicBezTo>
                  <a:pt x="2577450" y="461000"/>
                  <a:pt x="2580879" y="451725"/>
                  <a:pt x="2587524" y="444431"/>
                </a:cubicBezTo>
                <a:cubicBezTo>
                  <a:pt x="2594169" y="437138"/>
                  <a:pt x="2602745" y="431723"/>
                  <a:pt x="2613254" y="428187"/>
                </a:cubicBezTo>
                <a:cubicBezTo>
                  <a:pt x="2623763" y="424652"/>
                  <a:pt x="2634921" y="422893"/>
                  <a:pt x="2646727" y="422910"/>
                </a:cubicBezTo>
                <a:close/>
                <a:moveTo>
                  <a:pt x="2371344" y="422910"/>
                </a:moveTo>
                <a:cubicBezTo>
                  <a:pt x="2384617" y="422929"/>
                  <a:pt x="2395149" y="426468"/>
                  <a:pt x="2402940" y="433529"/>
                </a:cubicBezTo>
                <a:cubicBezTo>
                  <a:pt x="2410731" y="440590"/>
                  <a:pt x="2414715" y="451058"/>
                  <a:pt x="2414893" y="464934"/>
                </a:cubicBezTo>
                <a:cubicBezTo>
                  <a:pt x="2414738" y="471688"/>
                  <a:pt x="2413659" y="480193"/>
                  <a:pt x="2411655" y="490448"/>
                </a:cubicBezTo>
                <a:cubicBezTo>
                  <a:pt x="2409651" y="500703"/>
                  <a:pt x="2407646" y="510588"/>
                  <a:pt x="2405641" y="520101"/>
                </a:cubicBezTo>
                <a:cubicBezTo>
                  <a:pt x="2403635" y="529615"/>
                  <a:pt x="2402554" y="536637"/>
                  <a:pt x="2402395" y="541167"/>
                </a:cubicBezTo>
                <a:cubicBezTo>
                  <a:pt x="2402447" y="545957"/>
                  <a:pt x="2403640" y="549260"/>
                  <a:pt x="2405977" y="551077"/>
                </a:cubicBezTo>
                <a:cubicBezTo>
                  <a:pt x="2408314" y="552894"/>
                  <a:pt x="2411489" y="553758"/>
                  <a:pt x="2415502" y="553669"/>
                </a:cubicBezTo>
                <a:cubicBezTo>
                  <a:pt x="2417381" y="553643"/>
                  <a:pt x="2418957" y="553542"/>
                  <a:pt x="2420227" y="553364"/>
                </a:cubicBezTo>
                <a:cubicBezTo>
                  <a:pt x="2421497" y="553186"/>
                  <a:pt x="2422157" y="553084"/>
                  <a:pt x="2422207" y="553059"/>
                </a:cubicBezTo>
                <a:lnTo>
                  <a:pt x="2416721" y="581978"/>
                </a:lnTo>
                <a:cubicBezTo>
                  <a:pt x="2416683" y="582016"/>
                  <a:pt x="2415311" y="582169"/>
                  <a:pt x="2412607" y="582435"/>
                </a:cubicBezTo>
                <a:cubicBezTo>
                  <a:pt x="2409901" y="582701"/>
                  <a:pt x="2406092" y="582854"/>
                  <a:pt x="2401177" y="582892"/>
                </a:cubicBezTo>
                <a:cubicBezTo>
                  <a:pt x="2395623" y="583038"/>
                  <a:pt x="2389916" y="582441"/>
                  <a:pt x="2384057" y="581099"/>
                </a:cubicBezTo>
                <a:cubicBezTo>
                  <a:pt x="2378199" y="579757"/>
                  <a:pt x="2373236" y="576791"/>
                  <a:pt x="2369171" y="572202"/>
                </a:cubicBezTo>
                <a:cubicBezTo>
                  <a:pt x="2365105" y="567613"/>
                  <a:pt x="2362985" y="560520"/>
                  <a:pt x="2362809" y="550925"/>
                </a:cubicBezTo>
                <a:cubicBezTo>
                  <a:pt x="2362956" y="545176"/>
                  <a:pt x="2363983" y="537395"/>
                  <a:pt x="2365889" y="527581"/>
                </a:cubicBezTo>
                <a:cubicBezTo>
                  <a:pt x="2367795" y="517767"/>
                  <a:pt x="2369702" y="508088"/>
                  <a:pt x="2371610" y="498544"/>
                </a:cubicBezTo>
                <a:cubicBezTo>
                  <a:pt x="2373518" y="489000"/>
                  <a:pt x="2374547" y="481759"/>
                  <a:pt x="2374697" y="476821"/>
                </a:cubicBezTo>
                <a:cubicBezTo>
                  <a:pt x="2374747" y="470979"/>
                  <a:pt x="2373198" y="466433"/>
                  <a:pt x="2370049" y="463181"/>
                </a:cubicBezTo>
                <a:cubicBezTo>
                  <a:pt x="2366899" y="459930"/>
                  <a:pt x="2361845" y="458279"/>
                  <a:pt x="2354885" y="458228"/>
                </a:cubicBezTo>
                <a:cubicBezTo>
                  <a:pt x="2341219" y="458692"/>
                  <a:pt x="2329459" y="464242"/>
                  <a:pt x="2319604" y="474878"/>
                </a:cubicBezTo>
                <a:cubicBezTo>
                  <a:pt x="2309749" y="485514"/>
                  <a:pt x="2303323" y="498456"/>
                  <a:pt x="2300325" y="513702"/>
                </a:cubicBezTo>
                <a:lnTo>
                  <a:pt x="2286915" y="581977"/>
                </a:lnTo>
                <a:lnTo>
                  <a:pt x="2248205" y="581977"/>
                </a:lnTo>
                <a:lnTo>
                  <a:pt x="2271675" y="462191"/>
                </a:lnTo>
                <a:cubicBezTo>
                  <a:pt x="2271999" y="460178"/>
                  <a:pt x="2271732" y="458565"/>
                  <a:pt x="2270875" y="457352"/>
                </a:cubicBezTo>
                <a:cubicBezTo>
                  <a:pt x="2270017" y="456139"/>
                  <a:pt x="2268455" y="455517"/>
                  <a:pt x="2266188" y="455485"/>
                </a:cubicBezTo>
                <a:lnTo>
                  <a:pt x="2248815" y="455485"/>
                </a:lnTo>
                <a:lnTo>
                  <a:pt x="2254301" y="426567"/>
                </a:lnTo>
                <a:lnTo>
                  <a:pt x="2295144" y="426567"/>
                </a:lnTo>
                <a:cubicBezTo>
                  <a:pt x="2301202" y="426586"/>
                  <a:pt x="2305621" y="427766"/>
                  <a:pt x="2308403" y="430106"/>
                </a:cubicBezTo>
                <a:cubicBezTo>
                  <a:pt x="2311184" y="432446"/>
                  <a:pt x="2312556" y="435832"/>
                  <a:pt x="2312517" y="440265"/>
                </a:cubicBezTo>
                <a:cubicBezTo>
                  <a:pt x="2312499" y="442149"/>
                  <a:pt x="2312156" y="444850"/>
                  <a:pt x="2311489" y="448370"/>
                </a:cubicBezTo>
                <a:cubicBezTo>
                  <a:pt x="2310822" y="451890"/>
                  <a:pt x="2309946" y="454973"/>
                  <a:pt x="2308860" y="457619"/>
                </a:cubicBezTo>
                <a:lnTo>
                  <a:pt x="2309469" y="457619"/>
                </a:lnTo>
                <a:cubicBezTo>
                  <a:pt x="2310397" y="455370"/>
                  <a:pt x="2313351" y="451513"/>
                  <a:pt x="2318331" y="446050"/>
                </a:cubicBezTo>
                <a:cubicBezTo>
                  <a:pt x="2323312" y="440586"/>
                  <a:pt x="2330239" y="435444"/>
                  <a:pt x="2339114" y="430623"/>
                </a:cubicBezTo>
                <a:cubicBezTo>
                  <a:pt x="2347989" y="425802"/>
                  <a:pt x="2358733" y="423231"/>
                  <a:pt x="2371344" y="422910"/>
                </a:cubicBezTo>
                <a:close/>
                <a:moveTo>
                  <a:pt x="2158734" y="422910"/>
                </a:moveTo>
                <a:cubicBezTo>
                  <a:pt x="2179444" y="423206"/>
                  <a:pt x="2194933" y="428701"/>
                  <a:pt x="2205201" y="439395"/>
                </a:cubicBezTo>
                <a:cubicBezTo>
                  <a:pt x="2215469" y="450088"/>
                  <a:pt x="2220596" y="464200"/>
                  <a:pt x="2220582" y="481730"/>
                </a:cubicBezTo>
                <a:cubicBezTo>
                  <a:pt x="2220367" y="488761"/>
                  <a:pt x="2219504" y="495105"/>
                  <a:pt x="2217994" y="500761"/>
                </a:cubicBezTo>
                <a:cubicBezTo>
                  <a:pt x="2216484" y="506417"/>
                  <a:pt x="2215621" y="509410"/>
                  <a:pt x="2215406" y="509740"/>
                </a:cubicBezTo>
                <a:lnTo>
                  <a:pt x="2108417" y="509740"/>
                </a:lnTo>
                <a:cubicBezTo>
                  <a:pt x="2108378" y="509803"/>
                  <a:pt x="2108226" y="510591"/>
                  <a:pt x="2107959" y="512104"/>
                </a:cubicBezTo>
                <a:cubicBezTo>
                  <a:pt x="2107692" y="513616"/>
                  <a:pt x="2107540" y="515472"/>
                  <a:pt x="2107501" y="517671"/>
                </a:cubicBezTo>
                <a:cubicBezTo>
                  <a:pt x="2107584" y="528088"/>
                  <a:pt x="2111002" y="536541"/>
                  <a:pt x="2117756" y="543030"/>
                </a:cubicBezTo>
                <a:cubicBezTo>
                  <a:pt x="2124509" y="549519"/>
                  <a:pt x="2134103" y="552862"/>
                  <a:pt x="2146536" y="553059"/>
                </a:cubicBezTo>
                <a:cubicBezTo>
                  <a:pt x="2155003" y="552848"/>
                  <a:pt x="2162869" y="551372"/>
                  <a:pt x="2170137" y="548630"/>
                </a:cubicBezTo>
                <a:cubicBezTo>
                  <a:pt x="2177403" y="545888"/>
                  <a:pt x="2183281" y="543146"/>
                  <a:pt x="2187770" y="540405"/>
                </a:cubicBezTo>
                <a:cubicBezTo>
                  <a:pt x="2192259" y="537663"/>
                  <a:pt x="2194569" y="536186"/>
                  <a:pt x="2194700" y="535975"/>
                </a:cubicBezTo>
                <a:lnTo>
                  <a:pt x="2205053" y="565237"/>
                </a:lnTo>
                <a:cubicBezTo>
                  <a:pt x="2204933" y="565489"/>
                  <a:pt x="2202195" y="567252"/>
                  <a:pt x="2196839" y="570525"/>
                </a:cubicBezTo>
                <a:cubicBezTo>
                  <a:pt x="2191483" y="573799"/>
                  <a:pt x="2184230" y="577073"/>
                  <a:pt x="2175079" y="580346"/>
                </a:cubicBezTo>
                <a:cubicBezTo>
                  <a:pt x="2165929" y="583620"/>
                  <a:pt x="2155601" y="585383"/>
                  <a:pt x="2144096" y="585635"/>
                </a:cubicBezTo>
                <a:cubicBezTo>
                  <a:pt x="2119742" y="585199"/>
                  <a:pt x="2101088" y="578764"/>
                  <a:pt x="2088135" y="566332"/>
                </a:cubicBezTo>
                <a:cubicBezTo>
                  <a:pt x="2075181" y="553900"/>
                  <a:pt x="2068645" y="538086"/>
                  <a:pt x="2068525" y="518891"/>
                </a:cubicBezTo>
                <a:cubicBezTo>
                  <a:pt x="2068679" y="501108"/>
                  <a:pt x="2072635" y="485003"/>
                  <a:pt x="2080392" y="470575"/>
                </a:cubicBezTo>
                <a:cubicBezTo>
                  <a:pt x="2088150" y="456147"/>
                  <a:pt x="2098788" y="444648"/>
                  <a:pt x="2112306" y="436078"/>
                </a:cubicBezTo>
                <a:cubicBezTo>
                  <a:pt x="2125824" y="427508"/>
                  <a:pt x="2141300" y="423118"/>
                  <a:pt x="2158734" y="422910"/>
                </a:cubicBezTo>
                <a:close/>
                <a:moveTo>
                  <a:pt x="1996402" y="422910"/>
                </a:moveTo>
                <a:cubicBezTo>
                  <a:pt x="2004799" y="422838"/>
                  <a:pt x="2013778" y="423996"/>
                  <a:pt x="2023337" y="426383"/>
                </a:cubicBezTo>
                <a:cubicBezTo>
                  <a:pt x="2032897" y="428770"/>
                  <a:pt x="2040815" y="432815"/>
                  <a:pt x="2047089" y="438518"/>
                </a:cubicBezTo>
                <a:cubicBezTo>
                  <a:pt x="2053364" y="444221"/>
                  <a:pt x="2055772" y="452011"/>
                  <a:pt x="2054314" y="461888"/>
                </a:cubicBezTo>
                <a:lnTo>
                  <a:pt x="2050352" y="481403"/>
                </a:lnTo>
                <a:lnTo>
                  <a:pt x="2017128" y="481403"/>
                </a:lnTo>
                <a:lnTo>
                  <a:pt x="2018957" y="471645"/>
                </a:lnTo>
                <a:cubicBezTo>
                  <a:pt x="2019554" y="466449"/>
                  <a:pt x="2017217" y="462511"/>
                  <a:pt x="2011947" y="459830"/>
                </a:cubicBezTo>
                <a:cubicBezTo>
                  <a:pt x="2006676" y="457149"/>
                  <a:pt x="2000377" y="455803"/>
                  <a:pt x="1993049" y="455790"/>
                </a:cubicBezTo>
                <a:cubicBezTo>
                  <a:pt x="1982462" y="455956"/>
                  <a:pt x="1972886" y="458775"/>
                  <a:pt x="1964319" y="464249"/>
                </a:cubicBezTo>
                <a:cubicBezTo>
                  <a:pt x="1955753" y="469722"/>
                  <a:pt x="1948930" y="476856"/>
                  <a:pt x="1943852" y="485649"/>
                </a:cubicBezTo>
                <a:cubicBezTo>
                  <a:pt x="1938774" y="494443"/>
                  <a:pt x="1936174" y="503903"/>
                  <a:pt x="1936052" y="514029"/>
                </a:cubicBezTo>
                <a:cubicBezTo>
                  <a:pt x="1936058" y="525394"/>
                  <a:pt x="1939551" y="534681"/>
                  <a:pt x="1946529" y="541892"/>
                </a:cubicBezTo>
                <a:cubicBezTo>
                  <a:pt x="1953508" y="549102"/>
                  <a:pt x="1963934" y="552824"/>
                  <a:pt x="1977809" y="553059"/>
                </a:cubicBezTo>
                <a:cubicBezTo>
                  <a:pt x="1987753" y="552818"/>
                  <a:pt x="1996585" y="551132"/>
                  <a:pt x="2004304" y="548000"/>
                </a:cubicBezTo>
                <a:cubicBezTo>
                  <a:pt x="2012024" y="544868"/>
                  <a:pt x="2018101" y="541736"/>
                  <a:pt x="2022536" y="538604"/>
                </a:cubicBezTo>
                <a:cubicBezTo>
                  <a:pt x="2026971" y="535472"/>
                  <a:pt x="2029232" y="533785"/>
                  <a:pt x="2029321" y="533544"/>
                </a:cubicBezTo>
                <a:lnTo>
                  <a:pt x="2039684" y="562802"/>
                </a:lnTo>
                <a:cubicBezTo>
                  <a:pt x="2039650" y="563084"/>
                  <a:pt x="2037076" y="565057"/>
                  <a:pt x="2031962" y="568721"/>
                </a:cubicBezTo>
                <a:cubicBezTo>
                  <a:pt x="2026848" y="572386"/>
                  <a:pt x="2019398" y="576050"/>
                  <a:pt x="2009610" y="579715"/>
                </a:cubicBezTo>
                <a:cubicBezTo>
                  <a:pt x="1999823" y="583380"/>
                  <a:pt x="1987902" y="585353"/>
                  <a:pt x="1973847" y="585635"/>
                </a:cubicBezTo>
                <a:cubicBezTo>
                  <a:pt x="1949304" y="585243"/>
                  <a:pt x="1930363" y="578720"/>
                  <a:pt x="1917025" y="566067"/>
                </a:cubicBezTo>
                <a:cubicBezTo>
                  <a:pt x="1903686" y="553414"/>
                  <a:pt x="1896935" y="536983"/>
                  <a:pt x="1896771" y="516774"/>
                </a:cubicBezTo>
                <a:cubicBezTo>
                  <a:pt x="1896928" y="500544"/>
                  <a:pt x="1901249" y="485340"/>
                  <a:pt x="1909732" y="471162"/>
                </a:cubicBezTo>
                <a:cubicBezTo>
                  <a:pt x="1918215" y="456984"/>
                  <a:pt x="1929915" y="445465"/>
                  <a:pt x="1944833" y="436606"/>
                </a:cubicBezTo>
                <a:cubicBezTo>
                  <a:pt x="1959751" y="427748"/>
                  <a:pt x="1976941" y="423182"/>
                  <a:pt x="1996402" y="422910"/>
                </a:cubicBezTo>
                <a:close/>
                <a:moveTo>
                  <a:pt x="1827577" y="422910"/>
                </a:moveTo>
                <a:cubicBezTo>
                  <a:pt x="1836540" y="422885"/>
                  <a:pt x="1845181" y="424084"/>
                  <a:pt x="1853502" y="426507"/>
                </a:cubicBezTo>
                <a:cubicBezTo>
                  <a:pt x="1861822" y="428929"/>
                  <a:pt x="1868433" y="432722"/>
                  <a:pt x="1873335" y="437885"/>
                </a:cubicBezTo>
                <a:cubicBezTo>
                  <a:pt x="1878237" y="443048"/>
                  <a:pt x="1880042" y="449728"/>
                  <a:pt x="1878749" y="457926"/>
                </a:cubicBezTo>
                <a:lnTo>
                  <a:pt x="1875397" y="475001"/>
                </a:lnTo>
                <a:lnTo>
                  <a:pt x="1842200" y="475001"/>
                </a:lnTo>
                <a:lnTo>
                  <a:pt x="1843723" y="465854"/>
                </a:lnTo>
                <a:cubicBezTo>
                  <a:pt x="1844199" y="460664"/>
                  <a:pt x="1842028" y="457246"/>
                  <a:pt x="1837212" y="455601"/>
                </a:cubicBezTo>
                <a:cubicBezTo>
                  <a:pt x="1832395" y="453955"/>
                  <a:pt x="1827556" y="453205"/>
                  <a:pt x="1822695" y="453352"/>
                </a:cubicBezTo>
                <a:cubicBezTo>
                  <a:pt x="1814902" y="453352"/>
                  <a:pt x="1808519" y="454724"/>
                  <a:pt x="1803548" y="457468"/>
                </a:cubicBezTo>
                <a:cubicBezTo>
                  <a:pt x="1798577" y="460213"/>
                  <a:pt x="1796009" y="464329"/>
                  <a:pt x="1795844" y="469817"/>
                </a:cubicBezTo>
                <a:cubicBezTo>
                  <a:pt x="1796225" y="476201"/>
                  <a:pt x="1800035" y="481005"/>
                  <a:pt x="1807274" y="484229"/>
                </a:cubicBezTo>
                <a:cubicBezTo>
                  <a:pt x="1814513" y="487454"/>
                  <a:pt x="1822895" y="490590"/>
                  <a:pt x="1832420" y="493639"/>
                </a:cubicBezTo>
                <a:cubicBezTo>
                  <a:pt x="1841945" y="496687"/>
                  <a:pt x="1850327" y="501138"/>
                  <a:pt x="1857566" y="506993"/>
                </a:cubicBezTo>
                <a:cubicBezTo>
                  <a:pt x="1864805" y="512847"/>
                  <a:pt x="1868615" y="521596"/>
                  <a:pt x="1868996" y="533239"/>
                </a:cubicBezTo>
                <a:cubicBezTo>
                  <a:pt x="1868623" y="549289"/>
                  <a:pt x="1861832" y="561984"/>
                  <a:pt x="1848624" y="571323"/>
                </a:cubicBezTo>
                <a:cubicBezTo>
                  <a:pt x="1835415" y="580662"/>
                  <a:pt x="1818025" y="585433"/>
                  <a:pt x="1796454" y="585635"/>
                </a:cubicBezTo>
                <a:cubicBezTo>
                  <a:pt x="1787281" y="585691"/>
                  <a:pt x="1777847" y="584428"/>
                  <a:pt x="1768151" y="581846"/>
                </a:cubicBezTo>
                <a:cubicBezTo>
                  <a:pt x="1758456" y="579263"/>
                  <a:pt x="1750554" y="575023"/>
                  <a:pt x="1744446" y="569124"/>
                </a:cubicBezTo>
                <a:cubicBezTo>
                  <a:pt x="1738337" y="563225"/>
                  <a:pt x="1736077" y="555329"/>
                  <a:pt x="1737665" y="545436"/>
                </a:cubicBezTo>
                <a:lnTo>
                  <a:pt x="1740713" y="530190"/>
                </a:lnTo>
                <a:lnTo>
                  <a:pt x="1773616" y="530190"/>
                </a:lnTo>
                <a:lnTo>
                  <a:pt x="1772093" y="538118"/>
                </a:lnTo>
                <a:cubicBezTo>
                  <a:pt x="1771291" y="543036"/>
                  <a:pt x="1772558" y="546751"/>
                  <a:pt x="1775894" y="549264"/>
                </a:cubicBezTo>
                <a:cubicBezTo>
                  <a:pt x="1779231" y="551777"/>
                  <a:pt x="1783363" y="553459"/>
                  <a:pt x="1788291" y="554312"/>
                </a:cubicBezTo>
                <a:cubicBezTo>
                  <a:pt x="1793220" y="555165"/>
                  <a:pt x="1797670" y="555560"/>
                  <a:pt x="1801641" y="555498"/>
                </a:cubicBezTo>
                <a:cubicBezTo>
                  <a:pt x="1810738" y="555415"/>
                  <a:pt x="1817870" y="553751"/>
                  <a:pt x="1823039" y="550505"/>
                </a:cubicBezTo>
                <a:cubicBezTo>
                  <a:pt x="1828207" y="547259"/>
                  <a:pt x="1830838" y="542926"/>
                  <a:pt x="1830934" y="537508"/>
                </a:cubicBezTo>
                <a:cubicBezTo>
                  <a:pt x="1830555" y="531341"/>
                  <a:pt x="1826760" y="526599"/>
                  <a:pt x="1819551" y="523282"/>
                </a:cubicBezTo>
                <a:cubicBezTo>
                  <a:pt x="1812343" y="519964"/>
                  <a:pt x="1803996" y="516652"/>
                  <a:pt x="1794510" y="513344"/>
                </a:cubicBezTo>
                <a:cubicBezTo>
                  <a:pt x="1785025" y="510036"/>
                  <a:pt x="1776678" y="505313"/>
                  <a:pt x="1769469" y="499175"/>
                </a:cubicBezTo>
                <a:cubicBezTo>
                  <a:pt x="1762260" y="493037"/>
                  <a:pt x="1758466" y="484064"/>
                  <a:pt x="1758087" y="472257"/>
                </a:cubicBezTo>
                <a:cubicBezTo>
                  <a:pt x="1758301" y="461000"/>
                  <a:pt x="1761730" y="451725"/>
                  <a:pt x="1768374" y="444431"/>
                </a:cubicBezTo>
                <a:cubicBezTo>
                  <a:pt x="1775019" y="437138"/>
                  <a:pt x="1783595" y="431723"/>
                  <a:pt x="1794104" y="428187"/>
                </a:cubicBezTo>
                <a:cubicBezTo>
                  <a:pt x="1804613" y="424652"/>
                  <a:pt x="1815771" y="422893"/>
                  <a:pt x="1827577" y="422910"/>
                </a:cubicBezTo>
                <a:close/>
                <a:moveTo>
                  <a:pt x="1663434" y="422910"/>
                </a:moveTo>
                <a:cubicBezTo>
                  <a:pt x="1684144" y="423206"/>
                  <a:pt x="1699633" y="428701"/>
                  <a:pt x="1709901" y="439395"/>
                </a:cubicBezTo>
                <a:cubicBezTo>
                  <a:pt x="1720169" y="450088"/>
                  <a:pt x="1725296" y="464200"/>
                  <a:pt x="1725283" y="481730"/>
                </a:cubicBezTo>
                <a:cubicBezTo>
                  <a:pt x="1725067" y="488761"/>
                  <a:pt x="1724204" y="495105"/>
                  <a:pt x="1722694" y="500761"/>
                </a:cubicBezTo>
                <a:cubicBezTo>
                  <a:pt x="1721185" y="506417"/>
                  <a:pt x="1720322" y="509410"/>
                  <a:pt x="1720106" y="509740"/>
                </a:cubicBezTo>
                <a:lnTo>
                  <a:pt x="1613117" y="509740"/>
                </a:lnTo>
                <a:cubicBezTo>
                  <a:pt x="1613078" y="509803"/>
                  <a:pt x="1612926" y="510591"/>
                  <a:pt x="1612659" y="512104"/>
                </a:cubicBezTo>
                <a:cubicBezTo>
                  <a:pt x="1612392" y="513616"/>
                  <a:pt x="1612240" y="515472"/>
                  <a:pt x="1612202" y="517671"/>
                </a:cubicBezTo>
                <a:cubicBezTo>
                  <a:pt x="1612284" y="528088"/>
                  <a:pt x="1615702" y="536541"/>
                  <a:pt x="1622456" y="543030"/>
                </a:cubicBezTo>
                <a:cubicBezTo>
                  <a:pt x="1629209" y="549519"/>
                  <a:pt x="1638803" y="552862"/>
                  <a:pt x="1651236" y="553059"/>
                </a:cubicBezTo>
                <a:cubicBezTo>
                  <a:pt x="1659703" y="552848"/>
                  <a:pt x="1667570" y="551372"/>
                  <a:pt x="1674837" y="548630"/>
                </a:cubicBezTo>
                <a:cubicBezTo>
                  <a:pt x="1682104" y="545888"/>
                  <a:pt x="1687982" y="543146"/>
                  <a:pt x="1692470" y="540405"/>
                </a:cubicBezTo>
                <a:cubicBezTo>
                  <a:pt x="1696959" y="537663"/>
                  <a:pt x="1699269" y="536186"/>
                  <a:pt x="1699401" y="535975"/>
                </a:cubicBezTo>
                <a:lnTo>
                  <a:pt x="1709753" y="565237"/>
                </a:lnTo>
                <a:cubicBezTo>
                  <a:pt x="1709633" y="565489"/>
                  <a:pt x="1706895" y="567252"/>
                  <a:pt x="1701540" y="570525"/>
                </a:cubicBezTo>
                <a:cubicBezTo>
                  <a:pt x="1696184" y="573799"/>
                  <a:pt x="1688930" y="577073"/>
                  <a:pt x="1679780" y="580346"/>
                </a:cubicBezTo>
                <a:cubicBezTo>
                  <a:pt x="1670629" y="583620"/>
                  <a:pt x="1660301" y="585383"/>
                  <a:pt x="1648796" y="585635"/>
                </a:cubicBezTo>
                <a:cubicBezTo>
                  <a:pt x="1624442" y="585199"/>
                  <a:pt x="1605788" y="578764"/>
                  <a:pt x="1592835" y="566332"/>
                </a:cubicBezTo>
                <a:cubicBezTo>
                  <a:pt x="1579881" y="553900"/>
                  <a:pt x="1573345" y="538086"/>
                  <a:pt x="1573226" y="518891"/>
                </a:cubicBezTo>
                <a:cubicBezTo>
                  <a:pt x="1573379" y="501108"/>
                  <a:pt x="1577335" y="485003"/>
                  <a:pt x="1585093" y="470575"/>
                </a:cubicBezTo>
                <a:cubicBezTo>
                  <a:pt x="1592850" y="456147"/>
                  <a:pt x="1603488" y="444648"/>
                  <a:pt x="1617006" y="436078"/>
                </a:cubicBezTo>
                <a:cubicBezTo>
                  <a:pt x="1630524" y="427508"/>
                  <a:pt x="1646000" y="423118"/>
                  <a:pt x="1663434" y="422910"/>
                </a:cubicBezTo>
                <a:close/>
                <a:moveTo>
                  <a:pt x="1385912" y="422910"/>
                </a:moveTo>
                <a:cubicBezTo>
                  <a:pt x="1407789" y="423213"/>
                  <a:pt x="1425452" y="429533"/>
                  <a:pt x="1438899" y="441868"/>
                </a:cubicBezTo>
                <a:cubicBezTo>
                  <a:pt x="1452347" y="454204"/>
                  <a:pt x="1459263" y="470737"/>
                  <a:pt x="1459649" y="491465"/>
                </a:cubicBezTo>
                <a:cubicBezTo>
                  <a:pt x="1459368" y="509811"/>
                  <a:pt x="1454584" y="526035"/>
                  <a:pt x="1445298" y="540138"/>
                </a:cubicBezTo>
                <a:cubicBezTo>
                  <a:pt x="1436013" y="554241"/>
                  <a:pt x="1423915" y="565311"/>
                  <a:pt x="1409005" y="573350"/>
                </a:cubicBezTo>
                <a:cubicBezTo>
                  <a:pt x="1394095" y="581388"/>
                  <a:pt x="1378063" y="585483"/>
                  <a:pt x="1360908" y="585635"/>
                </a:cubicBezTo>
                <a:cubicBezTo>
                  <a:pt x="1339164" y="585357"/>
                  <a:pt x="1321540" y="579063"/>
                  <a:pt x="1308035" y="566752"/>
                </a:cubicBezTo>
                <a:cubicBezTo>
                  <a:pt x="1294530" y="554442"/>
                  <a:pt x="1287576" y="537782"/>
                  <a:pt x="1287171" y="516774"/>
                </a:cubicBezTo>
                <a:cubicBezTo>
                  <a:pt x="1287441" y="498624"/>
                  <a:pt x="1292180" y="482517"/>
                  <a:pt x="1301386" y="468452"/>
                </a:cubicBezTo>
                <a:cubicBezTo>
                  <a:pt x="1310593" y="454386"/>
                  <a:pt x="1322646" y="443320"/>
                  <a:pt x="1337545" y="435251"/>
                </a:cubicBezTo>
                <a:cubicBezTo>
                  <a:pt x="1352444" y="427183"/>
                  <a:pt x="1368566" y="423069"/>
                  <a:pt x="1385912" y="422910"/>
                </a:cubicBezTo>
                <a:close/>
                <a:moveTo>
                  <a:pt x="1000116" y="422910"/>
                </a:moveTo>
                <a:cubicBezTo>
                  <a:pt x="1009440" y="422840"/>
                  <a:pt x="1018322" y="424265"/>
                  <a:pt x="1026761" y="427184"/>
                </a:cubicBezTo>
                <a:cubicBezTo>
                  <a:pt x="1035201" y="430104"/>
                  <a:pt x="1042116" y="434936"/>
                  <a:pt x="1047508" y="441682"/>
                </a:cubicBezTo>
                <a:cubicBezTo>
                  <a:pt x="1052899" y="448428"/>
                  <a:pt x="1055685" y="457505"/>
                  <a:pt x="1055866" y="468914"/>
                </a:cubicBezTo>
                <a:cubicBezTo>
                  <a:pt x="1055708" y="475225"/>
                  <a:pt x="1054602" y="483141"/>
                  <a:pt x="1052550" y="492663"/>
                </a:cubicBezTo>
                <a:cubicBezTo>
                  <a:pt x="1050497" y="502185"/>
                  <a:pt x="1048445" y="511452"/>
                  <a:pt x="1046392" y="520465"/>
                </a:cubicBezTo>
                <a:cubicBezTo>
                  <a:pt x="1044340" y="529479"/>
                  <a:pt x="1043235" y="536377"/>
                  <a:pt x="1043077" y="541161"/>
                </a:cubicBezTo>
                <a:cubicBezTo>
                  <a:pt x="1043127" y="545820"/>
                  <a:pt x="1044320" y="549087"/>
                  <a:pt x="1046655" y="550961"/>
                </a:cubicBezTo>
                <a:cubicBezTo>
                  <a:pt x="1048989" y="552836"/>
                  <a:pt x="1052161" y="553739"/>
                  <a:pt x="1056170" y="553669"/>
                </a:cubicBezTo>
                <a:cubicBezTo>
                  <a:pt x="1058050" y="553643"/>
                  <a:pt x="1059625" y="553542"/>
                  <a:pt x="1060895" y="553364"/>
                </a:cubicBezTo>
                <a:cubicBezTo>
                  <a:pt x="1062165" y="553186"/>
                  <a:pt x="1062825" y="553084"/>
                  <a:pt x="1062876" y="553059"/>
                </a:cubicBezTo>
                <a:lnTo>
                  <a:pt x="1057390" y="581978"/>
                </a:lnTo>
                <a:cubicBezTo>
                  <a:pt x="1057421" y="582016"/>
                  <a:pt x="1056140" y="582169"/>
                  <a:pt x="1053545" y="582435"/>
                </a:cubicBezTo>
                <a:cubicBezTo>
                  <a:pt x="1050949" y="582701"/>
                  <a:pt x="1046851" y="582854"/>
                  <a:pt x="1041250" y="582892"/>
                </a:cubicBezTo>
                <a:cubicBezTo>
                  <a:pt x="1032431" y="583151"/>
                  <a:pt x="1024563" y="581490"/>
                  <a:pt x="1017643" y="577907"/>
                </a:cubicBezTo>
                <a:cubicBezTo>
                  <a:pt x="1010724" y="574325"/>
                  <a:pt x="1006508" y="567261"/>
                  <a:pt x="1004996" y="556717"/>
                </a:cubicBezTo>
                <a:lnTo>
                  <a:pt x="1004386" y="556717"/>
                </a:lnTo>
                <a:cubicBezTo>
                  <a:pt x="1004452" y="557074"/>
                  <a:pt x="1002422" y="559573"/>
                  <a:pt x="998298" y="564214"/>
                </a:cubicBezTo>
                <a:cubicBezTo>
                  <a:pt x="994173" y="568855"/>
                  <a:pt x="988168" y="573496"/>
                  <a:pt x="980283" y="578137"/>
                </a:cubicBezTo>
                <a:cubicBezTo>
                  <a:pt x="972397" y="582779"/>
                  <a:pt x="962845" y="585278"/>
                  <a:pt x="951627" y="585635"/>
                </a:cubicBezTo>
                <a:cubicBezTo>
                  <a:pt x="939379" y="585629"/>
                  <a:pt x="928999" y="582292"/>
                  <a:pt x="920484" y="575625"/>
                </a:cubicBezTo>
                <a:cubicBezTo>
                  <a:pt x="911970" y="568957"/>
                  <a:pt x="907529" y="558994"/>
                  <a:pt x="907161" y="545735"/>
                </a:cubicBezTo>
                <a:cubicBezTo>
                  <a:pt x="907376" y="533979"/>
                  <a:pt x="910812" y="524223"/>
                  <a:pt x="917468" y="516466"/>
                </a:cubicBezTo>
                <a:cubicBezTo>
                  <a:pt x="924125" y="508709"/>
                  <a:pt x="932713" y="502603"/>
                  <a:pt x="943232" y="498148"/>
                </a:cubicBezTo>
                <a:cubicBezTo>
                  <a:pt x="953751" y="493693"/>
                  <a:pt x="964912" y="490541"/>
                  <a:pt x="976715" y="488691"/>
                </a:cubicBezTo>
                <a:cubicBezTo>
                  <a:pt x="988518" y="486841"/>
                  <a:pt x="999673" y="485945"/>
                  <a:pt x="1010180" y="486003"/>
                </a:cubicBezTo>
                <a:lnTo>
                  <a:pt x="1015669" y="486003"/>
                </a:lnTo>
                <a:cubicBezTo>
                  <a:pt x="1015746" y="485736"/>
                  <a:pt x="1016051" y="484134"/>
                  <a:pt x="1016584" y="481197"/>
                </a:cubicBezTo>
                <a:cubicBezTo>
                  <a:pt x="1017118" y="478260"/>
                  <a:pt x="1017423" y="475590"/>
                  <a:pt x="1017499" y="473186"/>
                </a:cubicBezTo>
                <a:cubicBezTo>
                  <a:pt x="1017480" y="467045"/>
                  <a:pt x="1015383" y="462315"/>
                  <a:pt x="1011209" y="458996"/>
                </a:cubicBezTo>
                <a:cubicBezTo>
                  <a:pt x="1007035" y="455678"/>
                  <a:pt x="1000898" y="453999"/>
                  <a:pt x="992797" y="453961"/>
                </a:cubicBezTo>
                <a:cubicBezTo>
                  <a:pt x="985024" y="454138"/>
                  <a:pt x="977630" y="455378"/>
                  <a:pt x="970614" y="457680"/>
                </a:cubicBezTo>
                <a:cubicBezTo>
                  <a:pt x="963598" y="459982"/>
                  <a:pt x="957853" y="462283"/>
                  <a:pt x="953378" y="464585"/>
                </a:cubicBezTo>
                <a:cubicBezTo>
                  <a:pt x="948903" y="466887"/>
                  <a:pt x="946592" y="468127"/>
                  <a:pt x="946443" y="468304"/>
                </a:cubicBezTo>
                <a:lnTo>
                  <a:pt x="937611" y="439653"/>
                </a:lnTo>
                <a:cubicBezTo>
                  <a:pt x="937762" y="439446"/>
                  <a:pt x="940678" y="437999"/>
                  <a:pt x="946361" y="435312"/>
                </a:cubicBezTo>
                <a:cubicBezTo>
                  <a:pt x="952045" y="432625"/>
                  <a:pt x="959591" y="429938"/>
                  <a:pt x="969002" y="427251"/>
                </a:cubicBezTo>
                <a:cubicBezTo>
                  <a:pt x="978412" y="424563"/>
                  <a:pt x="988784" y="423116"/>
                  <a:pt x="1000116" y="422910"/>
                </a:cubicBezTo>
                <a:close/>
                <a:moveTo>
                  <a:pt x="561594" y="422910"/>
                </a:moveTo>
                <a:cubicBezTo>
                  <a:pt x="574867" y="422929"/>
                  <a:pt x="585399" y="426468"/>
                  <a:pt x="593190" y="433529"/>
                </a:cubicBezTo>
                <a:cubicBezTo>
                  <a:pt x="600981" y="440590"/>
                  <a:pt x="604965" y="451058"/>
                  <a:pt x="605143" y="464934"/>
                </a:cubicBezTo>
                <a:cubicBezTo>
                  <a:pt x="604989" y="471688"/>
                  <a:pt x="603909" y="480193"/>
                  <a:pt x="601905" y="490448"/>
                </a:cubicBezTo>
                <a:cubicBezTo>
                  <a:pt x="599901" y="500703"/>
                  <a:pt x="597896" y="510588"/>
                  <a:pt x="595891" y="520101"/>
                </a:cubicBezTo>
                <a:cubicBezTo>
                  <a:pt x="593886" y="529615"/>
                  <a:pt x="592804" y="536637"/>
                  <a:pt x="592646" y="541167"/>
                </a:cubicBezTo>
                <a:cubicBezTo>
                  <a:pt x="592697" y="545957"/>
                  <a:pt x="593890" y="549260"/>
                  <a:pt x="596227" y="551077"/>
                </a:cubicBezTo>
                <a:cubicBezTo>
                  <a:pt x="598564" y="552894"/>
                  <a:pt x="601739" y="553758"/>
                  <a:pt x="605752" y="553669"/>
                </a:cubicBezTo>
                <a:cubicBezTo>
                  <a:pt x="607632" y="553643"/>
                  <a:pt x="609207" y="553542"/>
                  <a:pt x="610477" y="553364"/>
                </a:cubicBezTo>
                <a:cubicBezTo>
                  <a:pt x="611747" y="553186"/>
                  <a:pt x="612407" y="553084"/>
                  <a:pt x="612458" y="553059"/>
                </a:cubicBezTo>
                <a:lnTo>
                  <a:pt x="606971" y="581978"/>
                </a:lnTo>
                <a:cubicBezTo>
                  <a:pt x="606933" y="582016"/>
                  <a:pt x="605562" y="582169"/>
                  <a:pt x="602857" y="582435"/>
                </a:cubicBezTo>
                <a:cubicBezTo>
                  <a:pt x="600152" y="582701"/>
                  <a:pt x="596342" y="582854"/>
                  <a:pt x="591428" y="582892"/>
                </a:cubicBezTo>
                <a:cubicBezTo>
                  <a:pt x="585873" y="583038"/>
                  <a:pt x="580167" y="582441"/>
                  <a:pt x="574308" y="581099"/>
                </a:cubicBezTo>
                <a:cubicBezTo>
                  <a:pt x="568449" y="579757"/>
                  <a:pt x="563486" y="576791"/>
                  <a:pt x="559421" y="572202"/>
                </a:cubicBezTo>
                <a:cubicBezTo>
                  <a:pt x="555355" y="567613"/>
                  <a:pt x="553235" y="560520"/>
                  <a:pt x="553060" y="550925"/>
                </a:cubicBezTo>
                <a:cubicBezTo>
                  <a:pt x="553206" y="545176"/>
                  <a:pt x="554233" y="537395"/>
                  <a:pt x="556139" y="527581"/>
                </a:cubicBezTo>
                <a:cubicBezTo>
                  <a:pt x="558046" y="517767"/>
                  <a:pt x="559953" y="508088"/>
                  <a:pt x="561860" y="498544"/>
                </a:cubicBezTo>
                <a:cubicBezTo>
                  <a:pt x="563768" y="489000"/>
                  <a:pt x="564797" y="481759"/>
                  <a:pt x="564947" y="476821"/>
                </a:cubicBezTo>
                <a:cubicBezTo>
                  <a:pt x="564998" y="470979"/>
                  <a:pt x="563449" y="466433"/>
                  <a:pt x="560299" y="463181"/>
                </a:cubicBezTo>
                <a:cubicBezTo>
                  <a:pt x="557149" y="459930"/>
                  <a:pt x="552095" y="458279"/>
                  <a:pt x="545135" y="458228"/>
                </a:cubicBezTo>
                <a:cubicBezTo>
                  <a:pt x="531470" y="458692"/>
                  <a:pt x="519710" y="464242"/>
                  <a:pt x="509855" y="474878"/>
                </a:cubicBezTo>
                <a:cubicBezTo>
                  <a:pt x="499999" y="485514"/>
                  <a:pt x="493573" y="498456"/>
                  <a:pt x="490576" y="513702"/>
                </a:cubicBezTo>
                <a:lnTo>
                  <a:pt x="477165" y="581977"/>
                </a:lnTo>
                <a:lnTo>
                  <a:pt x="438455" y="581977"/>
                </a:lnTo>
                <a:lnTo>
                  <a:pt x="461925" y="462191"/>
                </a:lnTo>
                <a:cubicBezTo>
                  <a:pt x="462249" y="460178"/>
                  <a:pt x="461982" y="458565"/>
                  <a:pt x="461125" y="457352"/>
                </a:cubicBezTo>
                <a:cubicBezTo>
                  <a:pt x="460267" y="456139"/>
                  <a:pt x="458705" y="455517"/>
                  <a:pt x="456438" y="455485"/>
                </a:cubicBezTo>
                <a:lnTo>
                  <a:pt x="439065" y="455485"/>
                </a:lnTo>
                <a:lnTo>
                  <a:pt x="444551" y="426567"/>
                </a:lnTo>
                <a:lnTo>
                  <a:pt x="485394" y="426567"/>
                </a:lnTo>
                <a:cubicBezTo>
                  <a:pt x="491452" y="426586"/>
                  <a:pt x="495872" y="427766"/>
                  <a:pt x="498653" y="430106"/>
                </a:cubicBezTo>
                <a:cubicBezTo>
                  <a:pt x="501434" y="432446"/>
                  <a:pt x="502806" y="435832"/>
                  <a:pt x="502768" y="440265"/>
                </a:cubicBezTo>
                <a:cubicBezTo>
                  <a:pt x="502749" y="442149"/>
                  <a:pt x="502406" y="444850"/>
                  <a:pt x="501739" y="448370"/>
                </a:cubicBezTo>
                <a:cubicBezTo>
                  <a:pt x="501072" y="451890"/>
                  <a:pt x="500196" y="454973"/>
                  <a:pt x="499110" y="457619"/>
                </a:cubicBezTo>
                <a:lnTo>
                  <a:pt x="499720" y="457619"/>
                </a:lnTo>
                <a:cubicBezTo>
                  <a:pt x="500648" y="455370"/>
                  <a:pt x="503601" y="451513"/>
                  <a:pt x="508582" y="446050"/>
                </a:cubicBezTo>
                <a:cubicBezTo>
                  <a:pt x="513562" y="440586"/>
                  <a:pt x="520490" y="435444"/>
                  <a:pt x="529365" y="430623"/>
                </a:cubicBezTo>
                <a:cubicBezTo>
                  <a:pt x="538239" y="425802"/>
                  <a:pt x="548983" y="423231"/>
                  <a:pt x="561594" y="422910"/>
                </a:cubicBezTo>
                <a:close/>
                <a:moveTo>
                  <a:pt x="342891" y="422910"/>
                </a:moveTo>
                <a:cubicBezTo>
                  <a:pt x="352215" y="422840"/>
                  <a:pt x="361097" y="424265"/>
                  <a:pt x="369536" y="427184"/>
                </a:cubicBezTo>
                <a:cubicBezTo>
                  <a:pt x="377976" y="430104"/>
                  <a:pt x="384891" y="434936"/>
                  <a:pt x="390283" y="441682"/>
                </a:cubicBezTo>
                <a:cubicBezTo>
                  <a:pt x="395674" y="448428"/>
                  <a:pt x="398460" y="457505"/>
                  <a:pt x="398641" y="468914"/>
                </a:cubicBezTo>
                <a:cubicBezTo>
                  <a:pt x="398483" y="475225"/>
                  <a:pt x="397377" y="483141"/>
                  <a:pt x="395325" y="492663"/>
                </a:cubicBezTo>
                <a:cubicBezTo>
                  <a:pt x="393272" y="502185"/>
                  <a:pt x="391220" y="511452"/>
                  <a:pt x="389167" y="520465"/>
                </a:cubicBezTo>
                <a:cubicBezTo>
                  <a:pt x="387115" y="529479"/>
                  <a:pt x="386010" y="536377"/>
                  <a:pt x="385852" y="541161"/>
                </a:cubicBezTo>
                <a:cubicBezTo>
                  <a:pt x="385902" y="545820"/>
                  <a:pt x="387095" y="549087"/>
                  <a:pt x="389430" y="550961"/>
                </a:cubicBezTo>
                <a:cubicBezTo>
                  <a:pt x="391764" y="552836"/>
                  <a:pt x="394936" y="553739"/>
                  <a:pt x="398945" y="553669"/>
                </a:cubicBezTo>
                <a:cubicBezTo>
                  <a:pt x="400825" y="553643"/>
                  <a:pt x="402400" y="553542"/>
                  <a:pt x="403670" y="553364"/>
                </a:cubicBezTo>
                <a:cubicBezTo>
                  <a:pt x="404940" y="553186"/>
                  <a:pt x="405600" y="553084"/>
                  <a:pt x="405651" y="553059"/>
                </a:cubicBezTo>
                <a:lnTo>
                  <a:pt x="400165" y="581978"/>
                </a:lnTo>
                <a:cubicBezTo>
                  <a:pt x="400196" y="582016"/>
                  <a:pt x="398915" y="582169"/>
                  <a:pt x="396320" y="582435"/>
                </a:cubicBezTo>
                <a:cubicBezTo>
                  <a:pt x="393725" y="582701"/>
                  <a:pt x="389626" y="582854"/>
                  <a:pt x="384025" y="582892"/>
                </a:cubicBezTo>
                <a:cubicBezTo>
                  <a:pt x="375206" y="583151"/>
                  <a:pt x="367338" y="581490"/>
                  <a:pt x="360418" y="577907"/>
                </a:cubicBezTo>
                <a:cubicBezTo>
                  <a:pt x="353499" y="574325"/>
                  <a:pt x="349283" y="567261"/>
                  <a:pt x="347771" y="556717"/>
                </a:cubicBezTo>
                <a:lnTo>
                  <a:pt x="347161" y="556717"/>
                </a:lnTo>
                <a:cubicBezTo>
                  <a:pt x="347227" y="557074"/>
                  <a:pt x="345197" y="559573"/>
                  <a:pt x="341073" y="564214"/>
                </a:cubicBezTo>
                <a:cubicBezTo>
                  <a:pt x="336948" y="568855"/>
                  <a:pt x="330943" y="573496"/>
                  <a:pt x="323057" y="578137"/>
                </a:cubicBezTo>
                <a:cubicBezTo>
                  <a:pt x="315172" y="582779"/>
                  <a:pt x="305620" y="585278"/>
                  <a:pt x="294402" y="585635"/>
                </a:cubicBezTo>
                <a:cubicBezTo>
                  <a:pt x="282154" y="585629"/>
                  <a:pt x="271774" y="582292"/>
                  <a:pt x="263259" y="575625"/>
                </a:cubicBezTo>
                <a:cubicBezTo>
                  <a:pt x="254745" y="568957"/>
                  <a:pt x="250304" y="558994"/>
                  <a:pt x="249936" y="545735"/>
                </a:cubicBezTo>
                <a:cubicBezTo>
                  <a:pt x="250151" y="533979"/>
                  <a:pt x="253587" y="524223"/>
                  <a:pt x="260243" y="516466"/>
                </a:cubicBezTo>
                <a:cubicBezTo>
                  <a:pt x="266900" y="508709"/>
                  <a:pt x="275488" y="502603"/>
                  <a:pt x="286007" y="498148"/>
                </a:cubicBezTo>
                <a:cubicBezTo>
                  <a:pt x="296526" y="493693"/>
                  <a:pt x="307687" y="490541"/>
                  <a:pt x="319490" y="488691"/>
                </a:cubicBezTo>
                <a:cubicBezTo>
                  <a:pt x="331293" y="486841"/>
                  <a:pt x="342448" y="485945"/>
                  <a:pt x="352955" y="486003"/>
                </a:cubicBezTo>
                <a:lnTo>
                  <a:pt x="358444" y="486003"/>
                </a:lnTo>
                <a:cubicBezTo>
                  <a:pt x="358521" y="485736"/>
                  <a:pt x="358826" y="484134"/>
                  <a:pt x="359359" y="481197"/>
                </a:cubicBezTo>
                <a:cubicBezTo>
                  <a:pt x="359893" y="478260"/>
                  <a:pt x="360198" y="475590"/>
                  <a:pt x="360274" y="473186"/>
                </a:cubicBezTo>
                <a:cubicBezTo>
                  <a:pt x="360255" y="467045"/>
                  <a:pt x="358158" y="462315"/>
                  <a:pt x="353984" y="458996"/>
                </a:cubicBezTo>
                <a:cubicBezTo>
                  <a:pt x="349810" y="455678"/>
                  <a:pt x="343673" y="453999"/>
                  <a:pt x="335572" y="453961"/>
                </a:cubicBezTo>
                <a:cubicBezTo>
                  <a:pt x="327799" y="454138"/>
                  <a:pt x="320405" y="455378"/>
                  <a:pt x="313389" y="457680"/>
                </a:cubicBezTo>
                <a:cubicBezTo>
                  <a:pt x="306373" y="459982"/>
                  <a:pt x="300628" y="462283"/>
                  <a:pt x="296153" y="464585"/>
                </a:cubicBezTo>
                <a:cubicBezTo>
                  <a:pt x="291678" y="466887"/>
                  <a:pt x="289367" y="468127"/>
                  <a:pt x="289218" y="468304"/>
                </a:cubicBezTo>
                <a:lnTo>
                  <a:pt x="280386" y="439653"/>
                </a:lnTo>
                <a:cubicBezTo>
                  <a:pt x="280537" y="439446"/>
                  <a:pt x="283453" y="437999"/>
                  <a:pt x="289137" y="435312"/>
                </a:cubicBezTo>
                <a:cubicBezTo>
                  <a:pt x="294820" y="432625"/>
                  <a:pt x="302366" y="429938"/>
                  <a:pt x="311777" y="427251"/>
                </a:cubicBezTo>
                <a:cubicBezTo>
                  <a:pt x="321188" y="424563"/>
                  <a:pt x="331559" y="423116"/>
                  <a:pt x="342891" y="422910"/>
                </a:cubicBezTo>
                <a:close/>
                <a:moveTo>
                  <a:pt x="2493693" y="384200"/>
                </a:moveTo>
                <a:lnTo>
                  <a:pt x="2530869" y="384200"/>
                </a:lnTo>
                <a:lnTo>
                  <a:pt x="2522639" y="426567"/>
                </a:lnTo>
                <a:lnTo>
                  <a:pt x="2558301" y="426567"/>
                </a:lnTo>
                <a:lnTo>
                  <a:pt x="2552814" y="455485"/>
                </a:lnTo>
                <a:lnTo>
                  <a:pt x="2517153" y="455485"/>
                </a:lnTo>
                <a:lnTo>
                  <a:pt x="2504656" y="520738"/>
                </a:lnTo>
                <a:cubicBezTo>
                  <a:pt x="2504351" y="522618"/>
                  <a:pt x="2504123" y="524499"/>
                  <a:pt x="2503970" y="526379"/>
                </a:cubicBezTo>
                <a:cubicBezTo>
                  <a:pt x="2503818" y="528259"/>
                  <a:pt x="2503742" y="529835"/>
                  <a:pt x="2503742" y="531105"/>
                </a:cubicBezTo>
                <a:cubicBezTo>
                  <a:pt x="2504053" y="539853"/>
                  <a:pt x="2506707" y="545608"/>
                  <a:pt x="2511705" y="548371"/>
                </a:cubicBezTo>
                <a:cubicBezTo>
                  <a:pt x="2516702" y="551135"/>
                  <a:pt x="2522175" y="552393"/>
                  <a:pt x="2528126" y="552145"/>
                </a:cubicBezTo>
                <a:cubicBezTo>
                  <a:pt x="2530615" y="552119"/>
                  <a:pt x="2532647" y="552018"/>
                  <a:pt x="2534221" y="551840"/>
                </a:cubicBezTo>
                <a:cubicBezTo>
                  <a:pt x="2535797" y="551662"/>
                  <a:pt x="2536609" y="551560"/>
                  <a:pt x="2536660" y="551535"/>
                </a:cubicBezTo>
                <a:lnTo>
                  <a:pt x="2530564" y="582588"/>
                </a:lnTo>
                <a:cubicBezTo>
                  <a:pt x="2530418" y="582626"/>
                  <a:pt x="2529186" y="582778"/>
                  <a:pt x="2526868" y="583045"/>
                </a:cubicBezTo>
                <a:cubicBezTo>
                  <a:pt x="2524551" y="583311"/>
                  <a:pt x="2522023" y="583463"/>
                  <a:pt x="2519286" y="583501"/>
                </a:cubicBezTo>
                <a:cubicBezTo>
                  <a:pt x="2509782" y="583590"/>
                  <a:pt x="2500865" y="582195"/>
                  <a:pt x="2492536" y="579317"/>
                </a:cubicBezTo>
                <a:cubicBezTo>
                  <a:pt x="2484207" y="576439"/>
                  <a:pt x="2477435" y="571547"/>
                  <a:pt x="2472220" y="564641"/>
                </a:cubicBezTo>
                <a:cubicBezTo>
                  <a:pt x="2467005" y="557736"/>
                  <a:pt x="2464317" y="548285"/>
                  <a:pt x="2464156" y="536289"/>
                </a:cubicBezTo>
                <a:cubicBezTo>
                  <a:pt x="2464162" y="534148"/>
                  <a:pt x="2464302" y="531874"/>
                  <a:pt x="2464574" y="529466"/>
                </a:cubicBezTo>
                <a:cubicBezTo>
                  <a:pt x="2464847" y="527059"/>
                  <a:pt x="2465215" y="524556"/>
                  <a:pt x="2465678" y="521958"/>
                </a:cubicBezTo>
                <a:lnTo>
                  <a:pt x="2478772" y="455485"/>
                </a:lnTo>
                <a:lnTo>
                  <a:pt x="2454707" y="455485"/>
                </a:lnTo>
                <a:lnTo>
                  <a:pt x="2460498" y="426567"/>
                </a:lnTo>
                <a:lnTo>
                  <a:pt x="2485471" y="426567"/>
                </a:lnTo>
                <a:close/>
                <a:moveTo>
                  <a:pt x="2800883" y="365607"/>
                </a:moveTo>
                <a:lnTo>
                  <a:pt x="2863063" y="365607"/>
                </a:lnTo>
                <a:lnTo>
                  <a:pt x="2848432" y="441787"/>
                </a:lnTo>
                <a:cubicBezTo>
                  <a:pt x="2847600" y="445542"/>
                  <a:pt x="2846750" y="448688"/>
                  <a:pt x="2845879" y="451226"/>
                </a:cubicBezTo>
                <a:cubicBezTo>
                  <a:pt x="2845009" y="453763"/>
                  <a:pt x="2844540" y="455082"/>
                  <a:pt x="2844470" y="455184"/>
                </a:cubicBezTo>
                <a:lnTo>
                  <a:pt x="2845079" y="455184"/>
                </a:lnTo>
                <a:cubicBezTo>
                  <a:pt x="2846026" y="453060"/>
                  <a:pt x="2848976" y="449459"/>
                  <a:pt x="2853930" y="444381"/>
                </a:cubicBezTo>
                <a:cubicBezTo>
                  <a:pt x="2858884" y="439302"/>
                  <a:pt x="2865649" y="434528"/>
                  <a:pt x="2874227" y="430059"/>
                </a:cubicBezTo>
                <a:cubicBezTo>
                  <a:pt x="2882805" y="425590"/>
                  <a:pt x="2893003" y="423207"/>
                  <a:pt x="2904821" y="422910"/>
                </a:cubicBezTo>
                <a:cubicBezTo>
                  <a:pt x="2918399" y="422929"/>
                  <a:pt x="2929159" y="426468"/>
                  <a:pt x="2937102" y="433529"/>
                </a:cubicBezTo>
                <a:cubicBezTo>
                  <a:pt x="2945045" y="440590"/>
                  <a:pt x="2949105" y="451058"/>
                  <a:pt x="2949283" y="464934"/>
                </a:cubicBezTo>
                <a:cubicBezTo>
                  <a:pt x="2949129" y="471604"/>
                  <a:pt x="2948050" y="480108"/>
                  <a:pt x="2946046" y="490448"/>
                </a:cubicBezTo>
                <a:cubicBezTo>
                  <a:pt x="2944041" y="500788"/>
                  <a:pt x="2942037" y="510740"/>
                  <a:pt x="2940031" y="520305"/>
                </a:cubicBezTo>
                <a:cubicBezTo>
                  <a:pt x="2938026" y="529869"/>
                  <a:pt x="2936944" y="536823"/>
                  <a:pt x="2936786" y="541167"/>
                </a:cubicBezTo>
                <a:cubicBezTo>
                  <a:pt x="2936818" y="545957"/>
                  <a:pt x="2937973" y="549260"/>
                  <a:pt x="2940253" y="551077"/>
                </a:cubicBezTo>
                <a:cubicBezTo>
                  <a:pt x="2942533" y="552894"/>
                  <a:pt x="2945746" y="553758"/>
                  <a:pt x="2949893" y="553669"/>
                </a:cubicBezTo>
                <a:cubicBezTo>
                  <a:pt x="2951626" y="553643"/>
                  <a:pt x="2953112" y="553542"/>
                  <a:pt x="2954350" y="553364"/>
                </a:cubicBezTo>
                <a:cubicBezTo>
                  <a:pt x="2955589" y="553186"/>
                  <a:pt x="2956236" y="553084"/>
                  <a:pt x="2956293" y="553059"/>
                </a:cubicBezTo>
                <a:lnTo>
                  <a:pt x="2950807" y="581978"/>
                </a:lnTo>
                <a:cubicBezTo>
                  <a:pt x="2950763" y="582016"/>
                  <a:pt x="2949404" y="582169"/>
                  <a:pt x="2946730" y="582435"/>
                </a:cubicBezTo>
                <a:cubicBezTo>
                  <a:pt x="2944057" y="582701"/>
                  <a:pt x="2940336" y="582854"/>
                  <a:pt x="2935568" y="582892"/>
                </a:cubicBezTo>
                <a:cubicBezTo>
                  <a:pt x="2929914" y="583038"/>
                  <a:pt x="2924136" y="582441"/>
                  <a:pt x="2918233" y="581099"/>
                </a:cubicBezTo>
                <a:cubicBezTo>
                  <a:pt x="2912331" y="579757"/>
                  <a:pt x="2907343" y="576791"/>
                  <a:pt x="2903268" y="572202"/>
                </a:cubicBezTo>
                <a:cubicBezTo>
                  <a:pt x="2899193" y="567613"/>
                  <a:pt x="2897069" y="560520"/>
                  <a:pt x="2896895" y="550925"/>
                </a:cubicBezTo>
                <a:cubicBezTo>
                  <a:pt x="2897046" y="545176"/>
                  <a:pt x="2898099" y="537395"/>
                  <a:pt x="2900053" y="527581"/>
                </a:cubicBezTo>
                <a:cubicBezTo>
                  <a:pt x="2902009" y="517767"/>
                  <a:pt x="2903965" y="508088"/>
                  <a:pt x="2905921" y="498544"/>
                </a:cubicBezTo>
                <a:cubicBezTo>
                  <a:pt x="2907878" y="489000"/>
                  <a:pt x="2908933" y="481759"/>
                  <a:pt x="2909087" y="476821"/>
                </a:cubicBezTo>
                <a:cubicBezTo>
                  <a:pt x="2909100" y="470979"/>
                  <a:pt x="2907475" y="466433"/>
                  <a:pt x="2904211" y="463181"/>
                </a:cubicBezTo>
                <a:cubicBezTo>
                  <a:pt x="2900947" y="459930"/>
                  <a:pt x="2895968" y="458279"/>
                  <a:pt x="2889275" y="458228"/>
                </a:cubicBezTo>
                <a:cubicBezTo>
                  <a:pt x="2875217" y="458692"/>
                  <a:pt x="2863329" y="464242"/>
                  <a:pt x="2853614" y="474878"/>
                </a:cubicBezTo>
                <a:cubicBezTo>
                  <a:pt x="2843899" y="485514"/>
                  <a:pt x="2837498" y="498456"/>
                  <a:pt x="2834411" y="513702"/>
                </a:cubicBezTo>
                <a:lnTo>
                  <a:pt x="2821000" y="581977"/>
                </a:lnTo>
                <a:lnTo>
                  <a:pt x="2782291" y="581977"/>
                </a:lnTo>
                <a:lnTo>
                  <a:pt x="2818562" y="394525"/>
                </a:lnTo>
                <a:lnTo>
                  <a:pt x="2795397" y="394525"/>
                </a:lnTo>
                <a:close/>
                <a:moveTo>
                  <a:pt x="1494120" y="365607"/>
                </a:moveTo>
                <a:lnTo>
                  <a:pt x="1556576" y="365607"/>
                </a:lnTo>
                <a:lnTo>
                  <a:pt x="1525181" y="528974"/>
                </a:lnTo>
                <a:cubicBezTo>
                  <a:pt x="1524718" y="531007"/>
                  <a:pt x="1524350" y="533039"/>
                  <a:pt x="1524077" y="535072"/>
                </a:cubicBezTo>
                <a:cubicBezTo>
                  <a:pt x="1523803" y="537104"/>
                  <a:pt x="1523664" y="538832"/>
                  <a:pt x="1523657" y="540255"/>
                </a:cubicBezTo>
                <a:cubicBezTo>
                  <a:pt x="1523708" y="544872"/>
                  <a:pt x="1524902" y="547985"/>
                  <a:pt x="1527239" y="549592"/>
                </a:cubicBezTo>
                <a:cubicBezTo>
                  <a:pt x="1529576" y="551199"/>
                  <a:pt x="1532751" y="551948"/>
                  <a:pt x="1536764" y="551840"/>
                </a:cubicBezTo>
                <a:cubicBezTo>
                  <a:pt x="1538923" y="551827"/>
                  <a:pt x="1540624" y="551777"/>
                  <a:pt x="1541869" y="551688"/>
                </a:cubicBezTo>
                <a:cubicBezTo>
                  <a:pt x="1543114" y="551599"/>
                  <a:pt x="1543749" y="551548"/>
                  <a:pt x="1543774" y="551535"/>
                </a:cubicBezTo>
                <a:lnTo>
                  <a:pt x="1537678" y="582283"/>
                </a:lnTo>
                <a:cubicBezTo>
                  <a:pt x="1537558" y="582321"/>
                  <a:pt x="1536199" y="582473"/>
                  <a:pt x="1533602" y="582740"/>
                </a:cubicBezTo>
                <a:cubicBezTo>
                  <a:pt x="1531004" y="583006"/>
                  <a:pt x="1527893" y="583158"/>
                  <a:pt x="1524267" y="583196"/>
                </a:cubicBezTo>
                <a:cubicBezTo>
                  <a:pt x="1517919" y="583330"/>
                  <a:pt x="1511667" y="582589"/>
                  <a:pt x="1505511" y="580975"/>
                </a:cubicBezTo>
                <a:cubicBezTo>
                  <a:pt x="1499355" y="579361"/>
                  <a:pt x="1494231" y="576072"/>
                  <a:pt x="1490139" y="571108"/>
                </a:cubicBezTo>
                <a:cubicBezTo>
                  <a:pt x="1486047" y="566144"/>
                  <a:pt x="1483923" y="558706"/>
                  <a:pt x="1483767" y="548791"/>
                </a:cubicBezTo>
                <a:cubicBezTo>
                  <a:pt x="1483767" y="546498"/>
                  <a:pt x="1483919" y="543996"/>
                  <a:pt x="1484223" y="541284"/>
                </a:cubicBezTo>
                <a:cubicBezTo>
                  <a:pt x="1484528" y="538572"/>
                  <a:pt x="1484985" y="535688"/>
                  <a:pt x="1485594" y="532633"/>
                </a:cubicBezTo>
                <a:lnTo>
                  <a:pt x="1512390" y="394525"/>
                </a:lnTo>
                <a:lnTo>
                  <a:pt x="1488334" y="394525"/>
                </a:lnTo>
                <a:close/>
                <a:moveTo>
                  <a:pt x="1208113" y="365607"/>
                </a:moveTo>
                <a:lnTo>
                  <a:pt x="1270597" y="365607"/>
                </a:lnTo>
                <a:lnTo>
                  <a:pt x="1238593" y="531715"/>
                </a:lnTo>
                <a:cubicBezTo>
                  <a:pt x="1238276" y="533271"/>
                  <a:pt x="1237996" y="534885"/>
                  <a:pt x="1237755" y="536555"/>
                </a:cubicBezTo>
                <a:cubicBezTo>
                  <a:pt x="1237514" y="538226"/>
                  <a:pt x="1237387" y="539763"/>
                  <a:pt x="1237374" y="541167"/>
                </a:cubicBezTo>
                <a:cubicBezTo>
                  <a:pt x="1237425" y="545824"/>
                  <a:pt x="1238619" y="549089"/>
                  <a:pt x="1240955" y="550963"/>
                </a:cubicBezTo>
                <a:cubicBezTo>
                  <a:pt x="1243292" y="552836"/>
                  <a:pt x="1246467" y="553738"/>
                  <a:pt x="1250480" y="553668"/>
                </a:cubicBezTo>
                <a:cubicBezTo>
                  <a:pt x="1252360" y="553643"/>
                  <a:pt x="1253935" y="553541"/>
                  <a:pt x="1255205" y="553364"/>
                </a:cubicBezTo>
                <a:cubicBezTo>
                  <a:pt x="1256475" y="553186"/>
                  <a:pt x="1257135" y="553085"/>
                  <a:pt x="1257186" y="553059"/>
                </a:cubicBezTo>
                <a:lnTo>
                  <a:pt x="1251395" y="581978"/>
                </a:lnTo>
                <a:cubicBezTo>
                  <a:pt x="1251293" y="582016"/>
                  <a:pt x="1249896" y="582169"/>
                  <a:pt x="1247204" y="582435"/>
                </a:cubicBezTo>
                <a:cubicBezTo>
                  <a:pt x="1244511" y="582701"/>
                  <a:pt x="1241133" y="582854"/>
                  <a:pt x="1237069" y="582892"/>
                </a:cubicBezTo>
                <a:cubicBezTo>
                  <a:pt x="1226801" y="583152"/>
                  <a:pt x="1218229" y="581490"/>
                  <a:pt x="1211352" y="577907"/>
                </a:cubicBezTo>
                <a:cubicBezTo>
                  <a:pt x="1204475" y="574324"/>
                  <a:pt x="1200550" y="567259"/>
                  <a:pt x="1199579" y="556713"/>
                </a:cubicBezTo>
                <a:lnTo>
                  <a:pt x="1198969" y="556713"/>
                </a:lnTo>
                <a:cubicBezTo>
                  <a:pt x="1193445" y="564977"/>
                  <a:pt x="1186053" y="571814"/>
                  <a:pt x="1176795" y="577225"/>
                </a:cubicBezTo>
                <a:cubicBezTo>
                  <a:pt x="1167537" y="582635"/>
                  <a:pt x="1157555" y="585438"/>
                  <a:pt x="1146848" y="585635"/>
                </a:cubicBezTo>
                <a:cubicBezTo>
                  <a:pt x="1127858" y="585408"/>
                  <a:pt x="1113287" y="579545"/>
                  <a:pt x="1103135" y="568047"/>
                </a:cubicBezTo>
                <a:cubicBezTo>
                  <a:pt x="1092983" y="556549"/>
                  <a:pt x="1087856" y="540779"/>
                  <a:pt x="1087755" y="520738"/>
                </a:cubicBezTo>
                <a:cubicBezTo>
                  <a:pt x="1087979" y="501195"/>
                  <a:pt x="1092066" y="484113"/>
                  <a:pt x="1100016" y="469490"/>
                </a:cubicBezTo>
                <a:cubicBezTo>
                  <a:pt x="1107967" y="454868"/>
                  <a:pt x="1118441" y="443481"/>
                  <a:pt x="1131438" y="435330"/>
                </a:cubicBezTo>
                <a:cubicBezTo>
                  <a:pt x="1144435" y="427179"/>
                  <a:pt x="1158614" y="423039"/>
                  <a:pt x="1173976" y="422910"/>
                </a:cubicBezTo>
                <a:cubicBezTo>
                  <a:pt x="1182593" y="422827"/>
                  <a:pt x="1190809" y="424514"/>
                  <a:pt x="1198626" y="427971"/>
                </a:cubicBezTo>
                <a:cubicBezTo>
                  <a:pt x="1206443" y="431428"/>
                  <a:pt x="1212450" y="437149"/>
                  <a:pt x="1216648" y="445135"/>
                </a:cubicBezTo>
                <a:lnTo>
                  <a:pt x="1217257" y="445135"/>
                </a:lnTo>
                <a:cubicBezTo>
                  <a:pt x="1217251" y="445027"/>
                  <a:pt x="1217340" y="444025"/>
                  <a:pt x="1217524" y="442128"/>
                </a:cubicBezTo>
                <a:cubicBezTo>
                  <a:pt x="1217708" y="440232"/>
                  <a:pt x="1218026" y="438088"/>
                  <a:pt x="1218476" y="435697"/>
                </a:cubicBezTo>
                <a:lnTo>
                  <a:pt x="1226401" y="394525"/>
                </a:lnTo>
                <a:lnTo>
                  <a:pt x="1202322" y="394525"/>
                </a:lnTo>
                <a:close/>
                <a:moveTo>
                  <a:pt x="760438" y="365607"/>
                </a:moveTo>
                <a:lnTo>
                  <a:pt x="822922" y="365607"/>
                </a:lnTo>
                <a:lnTo>
                  <a:pt x="790918" y="531715"/>
                </a:lnTo>
                <a:cubicBezTo>
                  <a:pt x="790601" y="533271"/>
                  <a:pt x="790321" y="534885"/>
                  <a:pt x="790080" y="536555"/>
                </a:cubicBezTo>
                <a:cubicBezTo>
                  <a:pt x="789839" y="538226"/>
                  <a:pt x="789712" y="539763"/>
                  <a:pt x="789699" y="541167"/>
                </a:cubicBezTo>
                <a:cubicBezTo>
                  <a:pt x="789750" y="545824"/>
                  <a:pt x="790944" y="549089"/>
                  <a:pt x="793280" y="550963"/>
                </a:cubicBezTo>
                <a:cubicBezTo>
                  <a:pt x="795617" y="552836"/>
                  <a:pt x="798792" y="553738"/>
                  <a:pt x="802805" y="553668"/>
                </a:cubicBezTo>
                <a:cubicBezTo>
                  <a:pt x="804685" y="553643"/>
                  <a:pt x="806260" y="553541"/>
                  <a:pt x="807530" y="553364"/>
                </a:cubicBezTo>
                <a:cubicBezTo>
                  <a:pt x="808800" y="553186"/>
                  <a:pt x="809460" y="553085"/>
                  <a:pt x="809511" y="553059"/>
                </a:cubicBezTo>
                <a:lnTo>
                  <a:pt x="803720" y="581978"/>
                </a:lnTo>
                <a:cubicBezTo>
                  <a:pt x="803618" y="582016"/>
                  <a:pt x="802221" y="582169"/>
                  <a:pt x="799529" y="582435"/>
                </a:cubicBezTo>
                <a:cubicBezTo>
                  <a:pt x="796836" y="582701"/>
                  <a:pt x="793458" y="582854"/>
                  <a:pt x="789394" y="582892"/>
                </a:cubicBezTo>
                <a:cubicBezTo>
                  <a:pt x="779126" y="583152"/>
                  <a:pt x="770554" y="581490"/>
                  <a:pt x="763677" y="577907"/>
                </a:cubicBezTo>
                <a:cubicBezTo>
                  <a:pt x="756800" y="574324"/>
                  <a:pt x="752875" y="567259"/>
                  <a:pt x="751904" y="556713"/>
                </a:cubicBezTo>
                <a:lnTo>
                  <a:pt x="751294" y="556713"/>
                </a:lnTo>
                <a:cubicBezTo>
                  <a:pt x="745770" y="564977"/>
                  <a:pt x="738378" y="571814"/>
                  <a:pt x="729120" y="577225"/>
                </a:cubicBezTo>
                <a:cubicBezTo>
                  <a:pt x="719862" y="582635"/>
                  <a:pt x="709880" y="585438"/>
                  <a:pt x="699173" y="585635"/>
                </a:cubicBezTo>
                <a:cubicBezTo>
                  <a:pt x="680183" y="585408"/>
                  <a:pt x="665612" y="579545"/>
                  <a:pt x="655460" y="568047"/>
                </a:cubicBezTo>
                <a:cubicBezTo>
                  <a:pt x="645308" y="556549"/>
                  <a:pt x="640181" y="540779"/>
                  <a:pt x="640080" y="520738"/>
                </a:cubicBezTo>
                <a:cubicBezTo>
                  <a:pt x="640304" y="501195"/>
                  <a:pt x="644391" y="484113"/>
                  <a:pt x="652341" y="469490"/>
                </a:cubicBezTo>
                <a:cubicBezTo>
                  <a:pt x="660292" y="454868"/>
                  <a:pt x="670766" y="443481"/>
                  <a:pt x="683763" y="435330"/>
                </a:cubicBezTo>
                <a:cubicBezTo>
                  <a:pt x="696759" y="427179"/>
                  <a:pt x="710939" y="423039"/>
                  <a:pt x="726301" y="422910"/>
                </a:cubicBezTo>
                <a:cubicBezTo>
                  <a:pt x="734918" y="422827"/>
                  <a:pt x="743134" y="424514"/>
                  <a:pt x="750951" y="427971"/>
                </a:cubicBezTo>
                <a:cubicBezTo>
                  <a:pt x="758768" y="431428"/>
                  <a:pt x="764775" y="437149"/>
                  <a:pt x="768973" y="445135"/>
                </a:cubicBezTo>
                <a:lnTo>
                  <a:pt x="769582" y="445135"/>
                </a:lnTo>
                <a:cubicBezTo>
                  <a:pt x="769576" y="445027"/>
                  <a:pt x="769665" y="444025"/>
                  <a:pt x="769849" y="442128"/>
                </a:cubicBezTo>
                <a:cubicBezTo>
                  <a:pt x="770033" y="440232"/>
                  <a:pt x="770351" y="438088"/>
                  <a:pt x="770801" y="435697"/>
                </a:cubicBezTo>
                <a:lnTo>
                  <a:pt x="778726" y="394525"/>
                </a:lnTo>
                <a:lnTo>
                  <a:pt x="754647" y="394525"/>
                </a:lnTo>
                <a:close/>
                <a:moveTo>
                  <a:pt x="890086" y="147485"/>
                </a:moveTo>
                <a:cubicBezTo>
                  <a:pt x="883791" y="147357"/>
                  <a:pt x="876084" y="147952"/>
                  <a:pt x="866965" y="149270"/>
                </a:cubicBezTo>
                <a:cubicBezTo>
                  <a:pt x="857846" y="150588"/>
                  <a:pt x="849710" y="153397"/>
                  <a:pt x="842557" y="157698"/>
                </a:cubicBezTo>
                <a:cubicBezTo>
                  <a:pt x="835403" y="161999"/>
                  <a:pt x="831627" y="168559"/>
                  <a:pt x="831228" y="177379"/>
                </a:cubicBezTo>
                <a:cubicBezTo>
                  <a:pt x="831190" y="182654"/>
                  <a:pt x="832715" y="186899"/>
                  <a:pt x="835802" y="190115"/>
                </a:cubicBezTo>
                <a:cubicBezTo>
                  <a:pt x="838890" y="193330"/>
                  <a:pt x="843770" y="194983"/>
                  <a:pt x="850441" y="195072"/>
                </a:cubicBezTo>
                <a:cubicBezTo>
                  <a:pt x="857532" y="194895"/>
                  <a:pt x="864188" y="192605"/>
                  <a:pt x="870410" y="188202"/>
                </a:cubicBezTo>
                <a:cubicBezTo>
                  <a:pt x="876632" y="183800"/>
                  <a:pt x="881955" y="178347"/>
                  <a:pt x="886381" y="171843"/>
                </a:cubicBezTo>
                <a:cubicBezTo>
                  <a:pt x="890807" y="165339"/>
                  <a:pt x="893871" y="158846"/>
                  <a:pt x="895575" y="152365"/>
                </a:cubicBezTo>
                <a:lnTo>
                  <a:pt x="896795" y="147485"/>
                </a:lnTo>
                <a:close/>
                <a:moveTo>
                  <a:pt x="2872169" y="94145"/>
                </a:moveTo>
                <a:cubicBezTo>
                  <a:pt x="2864359" y="94192"/>
                  <a:pt x="2856678" y="96673"/>
                  <a:pt x="2849128" y="101587"/>
                </a:cubicBezTo>
                <a:cubicBezTo>
                  <a:pt x="2841578" y="106501"/>
                  <a:pt x="2835297" y="113567"/>
                  <a:pt x="2830287" y="122784"/>
                </a:cubicBezTo>
                <a:cubicBezTo>
                  <a:pt x="2825277" y="132002"/>
                  <a:pt x="2822676" y="143088"/>
                  <a:pt x="2822486" y="156043"/>
                </a:cubicBezTo>
                <a:cubicBezTo>
                  <a:pt x="2822569" y="166976"/>
                  <a:pt x="2825299" y="175527"/>
                  <a:pt x="2830678" y="181695"/>
                </a:cubicBezTo>
                <a:cubicBezTo>
                  <a:pt x="2836056" y="187863"/>
                  <a:pt x="2843587" y="191001"/>
                  <a:pt x="2853271" y="191109"/>
                </a:cubicBezTo>
                <a:cubicBezTo>
                  <a:pt x="2862136" y="190951"/>
                  <a:pt x="2870313" y="188015"/>
                  <a:pt x="2877802" y="182300"/>
                </a:cubicBezTo>
                <a:cubicBezTo>
                  <a:pt x="2885290" y="176586"/>
                  <a:pt x="2891322" y="169042"/>
                  <a:pt x="2895898" y="159669"/>
                </a:cubicBezTo>
                <a:cubicBezTo>
                  <a:pt x="2900473" y="150295"/>
                  <a:pt x="2902825" y="140041"/>
                  <a:pt x="2902953" y="128905"/>
                </a:cubicBezTo>
                <a:cubicBezTo>
                  <a:pt x="2903004" y="119186"/>
                  <a:pt x="2900541" y="111030"/>
                  <a:pt x="2895562" y="104436"/>
                </a:cubicBezTo>
                <a:cubicBezTo>
                  <a:pt x="2890584" y="97842"/>
                  <a:pt x="2882786" y="94412"/>
                  <a:pt x="2872169" y="94145"/>
                </a:cubicBezTo>
                <a:close/>
                <a:moveTo>
                  <a:pt x="1849588" y="93840"/>
                </a:moveTo>
                <a:cubicBezTo>
                  <a:pt x="1840156" y="93938"/>
                  <a:pt x="1831170" y="96520"/>
                  <a:pt x="1822630" y="101587"/>
                </a:cubicBezTo>
                <a:cubicBezTo>
                  <a:pt x="1814091" y="106654"/>
                  <a:pt x="1807092" y="113618"/>
                  <a:pt x="1801636" y="122480"/>
                </a:cubicBezTo>
                <a:cubicBezTo>
                  <a:pt x="1796179" y="131341"/>
                  <a:pt x="1793359" y="141513"/>
                  <a:pt x="1793177" y="152994"/>
                </a:cubicBezTo>
                <a:cubicBezTo>
                  <a:pt x="1793367" y="164708"/>
                  <a:pt x="1796874" y="173907"/>
                  <a:pt x="1803697" y="180590"/>
                </a:cubicBezTo>
                <a:cubicBezTo>
                  <a:pt x="1810519" y="187272"/>
                  <a:pt x="1819515" y="190677"/>
                  <a:pt x="1830683" y="190804"/>
                </a:cubicBezTo>
                <a:cubicBezTo>
                  <a:pt x="1840115" y="190716"/>
                  <a:pt x="1849100" y="188183"/>
                  <a:pt x="1857640" y="183204"/>
                </a:cubicBezTo>
                <a:cubicBezTo>
                  <a:pt x="1866180" y="178226"/>
                  <a:pt x="1873178" y="171333"/>
                  <a:pt x="1878635" y="162526"/>
                </a:cubicBezTo>
                <a:cubicBezTo>
                  <a:pt x="1884091" y="153719"/>
                  <a:pt x="1886911" y="143529"/>
                  <a:pt x="1887093" y="131955"/>
                </a:cubicBezTo>
                <a:cubicBezTo>
                  <a:pt x="1886903" y="120361"/>
                  <a:pt x="1883396" y="111150"/>
                  <a:pt x="1876574" y="104321"/>
                </a:cubicBezTo>
                <a:cubicBezTo>
                  <a:pt x="1869751" y="97493"/>
                  <a:pt x="1860756" y="93999"/>
                  <a:pt x="1849588" y="93840"/>
                </a:cubicBezTo>
                <a:close/>
                <a:moveTo>
                  <a:pt x="3205569" y="90792"/>
                </a:moveTo>
                <a:cubicBezTo>
                  <a:pt x="3195664" y="90919"/>
                  <a:pt x="3186808" y="94021"/>
                  <a:pt x="3179000" y="100099"/>
                </a:cubicBezTo>
                <a:cubicBezTo>
                  <a:pt x="3171191" y="106176"/>
                  <a:pt x="3165309" y="114466"/>
                  <a:pt x="3161351" y="124968"/>
                </a:cubicBezTo>
                <a:lnTo>
                  <a:pt x="3229661" y="124968"/>
                </a:lnTo>
                <a:cubicBezTo>
                  <a:pt x="3229686" y="124841"/>
                  <a:pt x="3229787" y="123874"/>
                  <a:pt x="3229965" y="122069"/>
                </a:cubicBezTo>
                <a:cubicBezTo>
                  <a:pt x="3230143" y="120263"/>
                  <a:pt x="3230245" y="118382"/>
                  <a:pt x="3230271" y="116424"/>
                </a:cubicBezTo>
                <a:cubicBezTo>
                  <a:pt x="3230175" y="108280"/>
                  <a:pt x="3227926" y="101987"/>
                  <a:pt x="3223523" y="97543"/>
                </a:cubicBezTo>
                <a:cubicBezTo>
                  <a:pt x="3219121" y="93100"/>
                  <a:pt x="3213135" y="90849"/>
                  <a:pt x="3205569" y="90792"/>
                </a:cubicBezTo>
                <a:close/>
                <a:moveTo>
                  <a:pt x="509994" y="90792"/>
                </a:moveTo>
                <a:cubicBezTo>
                  <a:pt x="500090" y="90919"/>
                  <a:pt x="491233" y="94021"/>
                  <a:pt x="483425" y="100099"/>
                </a:cubicBezTo>
                <a:cubicBezTo>
                  <a:pt x="475617" y="106176"/>
                  <a:pt x="469734" y="114466"/>
                  <a:pt x="465776" y="124968"/>
                </a:cubicBezTo>
                <a:lnTo>
                  <a:pt x="534085" y="124968"/>
                </a:lnTo>
                <a:cubicBezTo>
                  <a:pt x="534111" y="124841"/>
                  <a:pt x="534213" y="123874"/>
                  <a:pt x="534391" y="122069"/>
                </a:cubicBezTo>
                <a:cubicBezTo>
                  <a:pt x="534569" y="120263"/>
                  <a:pt x="534670" y="118382"/>
                  <a:pt x="534696" y="116424"/>
                </a:cubicBezTo>
                <a:cubicBezTo>
                  <a:pt x="534600" y="108280"/>
                  <a:pt x="532351" y="101987"/>
                  <a:pt x="527948" y="97543"/>
                </a:cubicBezTo>
                <a:cubicBezTo>
                  <a:pt x="523546" y="93100"/>
                  <a:pt x="517561" y="90849"/>
                  <a:pt x="509994" y="90792"/>
                </a:cubicBezTo>
                <a:close/>
                <a:moveTo>
                  <a:pt x="2596287" y="64617"/>
                </a:moveTo>
                <a:lnTo>
                  <a:pt x="2658733" y="64617"/>
                </a:lnTo>
                <a:lnTo>
                  <a:pt x="2638311" y="169765"/>
                </a:lnTo>
                <a:cubicBezTo>
                  <a:pt x="2637993" y="171321"/>
                  <a:pt x="2637714" y="172935"/>
                  <a:pt x="2637473" y="174605"/>
                </a:cubicBezTo>
                <a:cubicBezTo>
                  <a:pt x="2637231" y="176276"/>
                  <a:pt x="2637105" y="177813"/>
                  <a:pt x="2637092" y="179217"/>
                </a:cubicBezTo>
                <a:cubicBezTo>
                  <a:pt x="2637143" y="183874"/>
                  <a:pt x="2638336" y="187139"/>
                  <a:pt x="2640673" y="189013"/>
                </a:cubicBezTo>
                <a:cubicBezTo>
                  <a:pt x="2643010" y="190887"/>
                  <a:pt x="2646185" y="191789"/>
                  <a:pt x="2650198" y="191719"/>
                </a:cubicBezTo>
                <a:cubicBezTo>
                  <a:pt x="2652078" y="191693"/>
                  <a:pt x="2653652" y="191592"/>
                  <a:pt x="2654923" y="191414"/>
                </a:cubicBezTo>
                <a:cubicBezTo>
                  <a:pt x="2656193" y="191236"/>
                  <a:pt x="2656853" y="191134"/>
                  <a:pt x="2656903" y="191109"/>
                </a:cubicBezTo>
                <a:lnTo>
                  <a:pt x="2651417" y="220028"/>
                </a:lnTo>
                <a:cubicBezTo>
                  <a:pt x="2651265" y="220066"/>
                  <a:pt x="2649817" y="220219"/>
                  <a:pt x="2647074" y="220485"/>
                </a:cubicBezTo>
                <a:cubicBezTo>
                  <a:pt x="2644331" y="220751"/>
                  <a:pt x="2641207" y="220904"/>
                  <a:pt x="2637701" y="220942"/>
                </a:cubicBezTo>
                <a:cubicBezTo>
                  <a:pt x="2631353" y="221096"/>
                  <a:pt x="2625101" y="220517"/>
                  <a:pt x="2618945" y="219205"/>
                </a:cubicBezTo>
                <a:cubicBezTo>
                  <a:pt x="2612789" y="217893"/>
                  <a:pt x="2607665" y="214924"/>
                  <a:pt x="2603573" y="210297"/>
                </a:cubicBezTo>
                <a:cubicBezTo>
                  <a:pt x="2599481" y="205670"/>
                  <a:pt x="2597357" y="198461"/>
                  <a:pt x="2597201" y="188670"/>
                </a:cubicBezTo>
                <a:cubicBezTo>
                  <a:pt x="2597201" y="186523"/>
                  <a:pt x="2597353" y="184109"/>
                  <a:pt x="2597658" y="181428"/>
                </a:cubicBezTo>
                <a:cubicBezTo>
                  <a:pt x="2597962" y="178747"/>
                  <a:pt x="2598419" y="175876"/>
                  <a:pt x="2599028" y="172814"/>
                </a:cubicBezTo>
                <a:lnTo>
                  <a:pt x="2614558" y="93535"/>
                </a:lnTo>
                <a:lnTo>
                  <a:pt x="2590495" y="93535"/>
                </a:lnTo>
                <a:close/>
                <a:moveTo>
                  <a:pt x="1662837" y="64617"/>
                </a:moveTo>
                <a:lnTo>
                  <a:pt x="1725283" y="64617"/>
                </a:lnTo>
                <a:lnTo>
                  <a:pt x="1704861" y="169765"/>
                </a:lnTo>
                <a:cubicBezTo>
                  <a:pt x="1704544" y="171321"/>
                  <a:pt x="1704264" y="172935"/>
                  <a:pt x="1704023" y="174605"/>
                </a:cubicBezTo>
                <a:cubicBezTo>
                  <a:pt x="1703782" y="176276"/>
                  <a:pt x="1703654" y="177813"/>
                  <a:pt x="1703642" y="179217"/>
                </a:cubicBezTo>
                <a:cubicBezTo>
                  <a:pt x="1703693" y="183874"/>
                  <a:pt x="1704886" y="187139"/>
                  <a:pt x="1707223" y="189013"/>
                </a:cubicBezTo>
                <a:cubicBezTo>
                  <a:pt x="1709560" y="190887"/>
                  <a:pt x="1712735" y="191789"/>
                  <a:pt x="1716748" y="191719"/>
                </a:cubicBezTo>
                <a:cubicBezTo>
                  <a:pt x="1718628" y="191693"/>
                  <a:pt x="1720203" y="191592"/>
                  <a:pt x="1721473" y="191414"/>
                </a:cubicBezTo>
                <a:cubicBezTo>
                  <a:pt x="1722743" y="191236"/>
                  <a:pt x="1723403" y="191134"/>
                  <a:pt x="1723454" y="191109"/>
                </a:cubicBezTo>
                <a:lnTo>
                  <a:pt x="1717967" y="220028"/>
                </a:lnTo>
                <a:cubicBezTo>
                  <a:pt x="1717815" y="220066"/>
                  <a:pt x="1716367" y="220219"/>
                  <a:pt x="1713624" y="220485"/>
                </a:cubicBezTo>
                <a:cubicBezTo>
                  <a:pt x="1710881" y="220751"/>
                  <a:pt x="1707757" y="220904"/>
                  <a:pt x="1704251" y="220942"/>
                </a:cubicBezTo>
                <a:cubicBezTo>
                  <a:pt x="1697903" y="221096"/>
                  <a:pt x="1691651" y="220517"/>
                  <a:pt x="1685495" y="219205"/>
                </a:cubicBezTo>
                <a:cubicBezTo>
                  <a:pt x="1679339" y="217893"/>
                  <a:pt x="1674215" y="214924"/>
                  <a:pt x="1670123" y="210297"/>
                </a:cubicBezTo>
                <a:cubicBezTo>
                  <a:pt x="1666031" y="205670"/>
                  <a:pt x="1663907" y="198461"/>
                  <a:pt x="1663751" y="188670"/>
                </a:cubicBezTo>
                <a:cubicBezTo>
                  <a:pt x="1663751" y="186523"/>
                  <a:pt x="1663903" y="184109"/>
                  <a:pt x="1664208" y="181428"/>
                </a:cubicBezTo>
                <a:cubicBezTo>
                  <a:pt x="1664512" y="178747"/>
                  <a:pt x="1664969" y="175876"/>
                  <a:pt x="1665578" y="172814"/>
                </a:cubicBezTo>
                <a:lnTo>
                  <a:pt x="1681108" y="93535"/>
                </a:lnTo>
                <a:lnTo>
                  <a:pt x="1657046" y="93535"/>
                </a:lnTo>
                <a:close/>
                <a:moveTo>
                  <a:pt x="1367562" y="64617"/>
                </a:moveTo>
                <a:lnTo>
                  <a:pt x="1430008" y="64617"/>
                </a:lnTo>
                <a:lnTo>
                  <a:pt x="1409586" y="169765"/>
                </a:lnTo>
                <a:cubicBezTo>
                  <a:pt x="1409269" y="171321"/>
                  <a:pt x="1408989" y="172935"/>
                  <a:pt x="1408748" y="174605"/>
                </a:cubicBezTo>
                <a:cubicBezTo>
                  <a:pt x="1408507" y="176276"/>
                  <a:pt x="1408379" y="177813"/>
                  <a:pt x="1408367" y="179217"/>
                </a:cubicBezTo>
                <a:cubicBezTo>
                  <a:pt x="1408418" y="183874"/>
                  <a:pt x="1409611" y="187139"/>
                  <a:pt x="1411948" y="189013"/>
                </a:cubicBezTo>
                <a:cubicBezTo>
                  <a:pt x="1414285" y="190887"/>
                  <a:pt x="1417460" y="191789"/>
                  <a:pt x="1421473" y="191719"/>
                </a:cubicBezTo>
                <a:cubicBezTo>
                  <a:pt x="1423353" y="191693"/>
                  <a:pt x="1424928" y="191592"/>
                  <a:pt x="1426198" y="191414"/>
                </a:cubicBezTo>
                <a:cubicBezTo>
                  <a:pt x="1427468" y="191236"/>
                  <a:pt x="1428128" y="191134"/>
                  <a:pt x="1428179" y="191109"/>
                </a:cubicBezTo>
                <a:lnTo>
                  <a:pt x="1422692" y="220028"/>
                </a:lnTo>
                <a:cubicBezTo>
                  <a:pt x="1422540" y="220066"/>
                  <a:pt x="1421092" y="220219"/>
                  <a:pt x="1418349" y="220485"/>
                </a:cubicBezTo>
                <a:cubicBezTo>
                  <a:pt x="1415606" y="220751"/>
                  <a:pt x="1412482" y="220904"/>
                  <a:pt x="1408977" y="220942"/>
                </a:cubicBezTo>
                <a:cubicBezTo>
                  <a:pt x="1402628" y="221096"/>
                  <a:pt x="1396376" y="220517"/>
                  <a:pt x="1390221" y="219205"/>
                </a:cubicBezTo>
                <a:cubicBezTo>
                  <a:pt x="1384064" y="217893"/>
                  <a:pt x="1378940" y="214924"/>
                  <a:pt x="1374848" y="210297"/>
                </a:cubicBezTo>
                <a:cubicBezTo>
                  <a:pt x="1370756" y="205670"/>
                  <a:pt x="1368632" y="198461"/>
                  <a:pt x="1368476" y="188670"/>
                </a:cubicBezTo>
                <a:cubicBezTo>
                  <a:pt x="1368476" y="186523"/>
                  <a:pt x="1368628" y="184109"/>
                  <a:pt x="1368933" y="181428"/>
                </a:cubicBezTo>
                <a:cubicBezTo>
                  <a:pt x="1369237" y="178747"/>
                  <a:pt x="1369694" y="175876"/>
                  <a:pt x="1370303" y="172814"/>
                </a:cubicBezTo>
                <a:lnTo>
                  <a:pt x="1385833" y="93535"/>
                </a:lnTo>
                <a:lnTo>
                  <a:pt x="1361771" y="93535"/>
                </a:lnTo>
                <a:close/>
                <a:moveTo>
                  <a:pt x="247954" y="64617"/>
                </a:moveTo>
                <a:lnTo>
                  <a:pt x="321395" y="64617"/>
                </a:lnTo>
                <a:lnTo>
                  <a:pt x="315605" y="93535"/>
                </a:lnTo>
                <a:lnTo>
                  <a:pt x="297930" y="93535"/>
                </a:lnTo>
                <a:lnTo>
                  <a:pt x="310120" y="170376"/>
                </a:lnTo>
                <a:cubicBezTo>
                  <a:pt x="310678" y="174556"/>
                  <a:pt x="310932" y="178393"/>
                  <a:pt x="310882" y="181887"/>
                </a:cubicBezTo>
                <a:cubicBezTo>
                  <a:pt x="310831" y="185381"/>
                  <a:pt x="310780" y="187236"/>
                  <a:pt x="310729" y="187452"/>
                </a:cubicBezTo>
                <a:lnTo>
                  <a:pt x="311644" y="187452"/>
                </a:lnTo>
                <a:cubicBezTo>
                  <a:pt x="311669" y="187236"/>
                  <a:pt x="312304" y="185381"/>
                  <a:pt x="313548" y="181887"/>
                </a:cubicBezTo>
                <a:cubicBezTo>
                  <a:pt x="314792" y="178393"/>
                  <a:pt x="316494" y="174556"/>
                  <a:pt x="318652" y="170376"/>
                </a:cubicBezTo>
                <a:lnTo>
                  <a:pt x="360706" y="93535"/>
                </a:lnTo>
                <a:lnTo>
                  <a:pt x="343031" y="93535"/>
                </a:lnTo>
                <a:lnTo>
                  <a:pt x="348821" y="64617"/>
                </a:lnTo>
                <a:lnTo>
                  <a:pt x="424701" y="64617"/>
                </a:lnTo>
                <a:lnTo>
                  <a:pt x="418910" y="93535"/>
                </a:lnTo>
                <a:lnTo>
                  <a:pt x="400017" y="93535"/>
                </a:lnTo>
                <a:lnTo>
                  <a:pt x="328099" y="220027"/>
                </a:lnTo>
                <a:lnTo>
                  <a:pt x="283608" y="220027"/>
                </a:lnTo>
                <a:lnTo>
                  <a:pt x="261057" y="93535"/>
                </a:lnTo>
                <a:lnTo>
                  <a:pt x="242164" y="93535"/>
                </a:lnTo>
                <a:close/>
                <a:moveTo>
                  <a:pt x="3106029" y="62484"/>
                </a:moveTo>
                <a:cubicBezTo>
                  <a:pt x="3108201" y="62509"/>
                  <a:pt x="3110105" y="62611"/>
                  <a:pt x="3111743" y="62788"/>
                </a:cubicBezTo>
                <a:cubicBezTo>
                  <a:pt x="3113380" y="62966"/>
                  <a:pt x="3114523" y="63068"/>
                  <a:pt x="3115170" y="63093"/>
                </a:cubicBezTo>
                <a:lnTo>
                  <a:pt x="3107553" y="101155"/>
                </a:lnTo>
                <a:cubicBezTo>
                  <a:pt x="3107077" y="101130"/>
                  <a:pt x="3106049" y="101028"/>
                  <a:pt x="3104468" y="100850"/>
                </a:cubicBezTo>
                <a:cubicBezTo>
                  <a:pt x="3102887" y="100673"/>
                  <a:pt x="3100868" y="100571"/>
                  <a:pt x="3098412" y="100546"/>
                </a:cubicBezTo>
                <a:cubicBezTo>
                  <a:pt x="3090536" y="100621"/>
                  <a:pt x="3082622" y="103247"/>
                  <a:pt x="3074667" y="108425"/>
                </a:cubicBezTo>
                <a:cubicBezTo>
                  <a:pt x="3066713" y="113603"/>
                  <a:pt x="3059656" y="120881"/>
                  <a:pt x="3053495" y="130258"/>
                </a:cubicBezTo>
                <a:cubicBezTo>
                  <a:pt x="3047336" y="139635"/>
                  <a:pt x="3043009" y="150661"/>
                  <a:pt x="3040517" y="163334"/>
                </a:cubicBezTo>
                <a:lnTo>
                  <a:pt x="3029853" y="220027"/>
                </a:lnTo>
                <a:lnTo>
                  <a:pt x="2991155" y="220027"/>
                </a:lnTo>
                <a:lnTo>
                  <a:pt x="3014313" y="100241"/>
                </a:lnTo>
                <a:cubicBezTo>
                  <a:pt x="3014675" y="98495"/>
                  <a:pt x="3014484" y="96958"/>
                  <a:pt x="3013741" y="95631"/>
                </a:cubicBezTo>
                <a:cubicBezTo>
                  <a:pt x="3012999" y="94304"/>
                  <a:pt x="3011361" y="93605"/>
                  <a:pt x="3008828" y="93535"/>
                </a:cubicBezTo>
                <a:lnTo>
                  <a:pt x="2991459" y="93535"/>
                </a:lnTo>
                <a:lnTo>
                  <a:pt x="2997249" y="64617"/>
                </a:lnTo>
                <a:lnTo>
                  <a:pt x="3037775" y="64617"/>
                </a:lnTo>
                <a:cubicBezTo>
                  <a:pt x="3043844" y="64598"/>
                  <a:pt x="3048313" y="65702"/>
                  <a:pt x="3051182" y="67928"/>
                </a:cubicBezTo>
                <a:cubicBezTo>
                  <a:pt x="3054051" y="70153"/>
                  <a:pt x="3055473" y="73616"/>
                  <a:pt x="3055448" y="78315"/>
                </a:cubicBezTo>
                <a:cubicBezTo>
                  <a:pt x="3055385" y="80776"/>
                  <a:pt x="3054826" y="84531"/>
                  <a:pt x="3053772" y="89581"/>
                </a:cubicBezTo>
                <a:cubicBezTo>
                  <a:pt x="3052719" y="94631"/>
                  <a:pt x="3051551" y="98997"/>
                  <a:pt x="3050268" y="102679"/>
                </a:cubicBezTo>
                <a:lnTo>
                  <a:pt x="3050877" y="102679"/>
                </a:lnTo>
                <a:cubicBezTo>
                  <a:pt x="3056223" y="91678"/>
                  <a:pt x="3063739" y="82315"/>
                  <a:pt x="3073426" y="74588"/>
                </a:cubicBezTo>
                <a:cubicBezTo>
                  <a:pt x="3083113" y="66861"/>
                  <a:pt x="3093981" y="62826"/>
                  <a:pt x="3106029" y="62484"/>
                </a:cubicBezTo>
                <a:close/>
                <a:moveTo>
                  <a:pt x="715255" y="62484"/>
                </a:moveTo>
                <a:cubicBezTo>
                  <a:pt x="717426" y="62509"/>
                  <a:pt x="719330" y="62611"/>
                  <a:pt x="720968" y="62788"/>
                </a:cubicBezTo>
                <a:cubicBezTo>
                  <a:pt x="722606" y="62966"/>
                  <a:pt x="723748" y="63068"/>
                  <a:pt x="724396" y="63093"/>
                </a:cubicBezTo>
                <a:lnTo>
                  <a:pt x="716778" y="101155"/>
                </a:lnTo>
                <a:cubicBezTo>
                  <a:pt x="716302" y="101130"/>
                  <a:pt x="715274" y="101028"/>
                  <a:pt x="713693" y="100850"/>
                </a:cubicBezTo>
                <a:cubicBezTo>
                  <a:pt x="712112" y="100673"/>
                  <a:pt x="710094" y="100571"/>
                  <a:pt x="707637" y="100546"/>
                </a:cubicBezTo>
                <a:cubicBezTo>
                  <a:pt x="699762" y="100621"/>
                  <a:pt x="691847" y="103247"/>
                  <a:pt x="683892" y="108425"/>
                </a:cubicBezTo>
                <a:cubicBezTo>
                  <a:pt x="675938" y="113603"/>
                  <a:pt x="668881" y="120881"/>
                  <a:pt x="662721" y="130258"/>
                </a:cubicBezTo>
                <a:cubicBezTo>
                  <a:pt x="656561" y="139635"/>
                  <a:pt x="652235" y="150661"/>
                  <a:pt x="649743" y="163334"/>
                </a:cubicBezTo>
                <a:lnTo>
                  <a:pt x="639078" y="220027"/>
                </a:lnTo>
                <a:lnTo>
                  <a:pt x="600380" y="220027"/>
                </a:lnTo>
                <a:lnTo>
                  <a:pt x="623538" y="100241"/>
                </a:lnTo>
                <a:cubicBezTo>
                  <a:pt x="623900" y="98495"/>
                  <a:pt x="623709" y="96958"/>
                  <a:pt x="622966" y="95631"/>
                </a:cubicBezTo>
                <a:cubicBezTo>
                  <a:pt x="622224" y="94304"/>
                  <a:pt x="620586" y="93605"/>
                  <a:pt x="618053" y="93535"/>
                </a:cubicBezTo>
                <a:lnTo>
                  <a:pt x="600685" y="93535"/>
                </a:lnTo>
                <a:lnTo>
                  <a:pt x="606474" y="64617"/>
                </a:lnTo>
                <a:lnTo>
                  <a:pt x="647000" y="64617"/>
                </a:lnTo>
                <a:cubicBezTo>
                  <a:pt x="653069" y="64598"/>
                  <a:pt x="657538" y="65702"/>
                  <a:pt x="660407" y="67928"/>
                </a:cubicBezTo>
                <a:cubicBezTo>
                  <a:pt x="663277" y="70153"/>
                  <a:pt x="664699" y="73616"/>
                  <a:pt x="664673" y="78315"/>
                </a:cubicBezTo>
                <a:cubicBezTo>
                  <a:pt x="664610" y="80776"/>
                  <a:pt x="664051" y="84531"/>
                  <a:pt x="662997" y="89581"/>
                </a:cubicBezTo>
                <a:cubicBezTo>
                  <a:pt x="661944" y="94631"/>
                  <a:pt x="660776" y="98997"/>
                  <a:pt x="659493" y="102679"/>
                </a:cubicBezTo>
                <a:lnTo>
                  <a:pt x="660103" y="102679"/>
                </a:lnTo>
                <a:cubicBezTo>
                  <a:pt x="665448" y="91678"/>
                  <a:pt x="672964" y="82315"/>
                  <a:pt x="682651" y="74588"/>
                </a:cubicBezTo>
                <a:cubicBezTo>
                  <a:pt x="692338" y="66861"/>
                  <a:pt x="703206" y="62826"/>
                  <a:pt x="715255" y="62484"/>
                </a:cubicBezTo>
                <a:close/>
                <a:moveTo>
                  <a:pt x="3419094" y="60960"/>
                </a:moveTo>
                <a:cubicBezTo>
                  <a:pt x="3432367" y="60979"/>
                  <a:pt x="3442899" y="64518"/>
                  <a:pt x="3450690" y="71579"/>
                </a:cubicBezTo>
                <a:cubicBezTo>
                  <a:pt x="3458481" y="78640"/>
                  <a:pt x="3462465" y="89108"/>
                  <a:pt x="3462643" y="102984"/>
                </a:cubicBezTo>
                <a:cubicBezTo>
                  <a:pt x="3462488" y="109738"/>
                  <a:pt x="3461409" y="118243"/>
                  <a:pt x="3459405" y="128498"/>
                </a:cubicBezTo>
                <a:cubicBezTo>
                  <a:pt x="3457401" y="138753"/>
                  <a:pt x="3455396" y="148638"/>
                  <a:pt x="3453391" y="158151"/>
                </a:cubicBezTo>
                <a:cubicBezTo>
                  <a:pt x="3451385" y="167665"/>
                  <a:pt x="3450304" y="174687"/>
                  <a:pt x="3450145" y="179217"/>
                </a:cubicBezTo>
                <a:cubicBezTo>
                  <a:pt x="3450197" y="184007"/>
                  <a:pt x="3451390" y="187310"/>
                  <a:pt x="3453727" y="189127"/>
                </a:cubicBezTo>
                <a:cubicBezTo>
                  <a:pt x="3456064" y="190944"/>
                  <a:pt x="3459239" y="191808"/>
                  <a:pt x="3463252" y="191719"/>
                </a:cubicBezTo>
                <a:cubicBezTo>
                  <a:pt x="3465132" y="191693"/>
                  <a:pt x="3466707" y="191592"/>
                  <a:pt x="3467977" y="191414"/>
                </a:cubicBezTo>
                <a:cubicBezTo>
                  <a:pt x="3469247" y="191236"/>
                  <a:pt x="3469907" y="191134"/>
                  <a:pt x="3469958" y="191109"/>
                </a:cubicBezTo>
                <a:lnTo>
                  <a:pt x="3464471" y="220028"/>
                </a:lnTo>
                <a:cubicBezTo>
                  <a:pt x="3464433" y="220066"/>
                  <a:pt x="3463061" y="220219"/>
                  <a:pt x="3460357" y="220485"/>
                </a:cubicBezTo>
                <a:cubicBezTo>
                  <a:pt x="3457652" y="220751"/>
                  <a:pt x="3453842" y="220904"/>
                  <a:pt x="3448927" y="220942"/>
                </a:cubicBezTo>
                <a:cubicBezTo>
                  <a:pt x="3443373" y="221088"/>
                  <a:pt x="3437666" y="220491"/>
                  <a:pt x="3431808" y="219149"/>
                </a:cubicBezTo>
                <a:cubicBezTo>
                  <a:pt x="3425949" y="217807"/>
                  <a:pt x="3420986" y="214842"/>
                  <a:pt x="3416921" y="210252"/>
                </a:cubicBezTo>
                <a:cubicBezTo>
                  <a:pt x="3412855" y="205663"/>
                  <a:pt x="3410735" y="198570"/>
                  <a:pt x="3410559" y="188975"/>
                </a:cubicBezTo>
                <a:cubicBezTo>
                  <a:pt x="3410706" y="183226"/>
                  <a:pt x="3411733" y="175445"/>
                  <a:pt x="3413639" y="165631"/>
                </a:cubicBezTo>
                <a:cubicBezTo>
                  <a:pt x="3415545" y="155817"/>
                  <a:pt x="3417452" y="146138"/>
                  <a:pt x="3419360" y="136594"/>
                </a:cubicBezTo>
                <a:cubicBezTo>
                  <a:pt x="3421268" y="127050"/>
                  <a:pt x="3422297" y="119809"/>
                  <a:pt x="3422447" y="114871"/>
                </a:cubicBezTo>
                <a:cubicBezTo>
                  <a:pt x="3422498" y="109029"/>
                  <a:pt x="3420948" y="104483"/>
                  <a:pt x="3417799" y="101231"/>
                </a:cubicBezTo>
                <a:cubicBezTo>
                  <a:pt x="3414649" y="97980"/>
                  <a:pt x="3409595" y="96329"/>
                  <a:pt x="3402635" y="96278"/>
                </a:cubicBezTo>
                <a:cubicBezTo>
                  <a:pt x="3388970" y="96742"/>
                  <a:pt x="3377209" y="102292"/>
                  <a:pt x="3367354" y="112928"/>
                </a:cubicBezTo>
                <a:cubicBezTo>
                  <a:pt x="3357499" y="123564"/>
                  <a:pt x="3351073" y="136506"/>
                  <a:pt x="3348075" y="151752"/>
                </a:cubicBezTo>
                <a:lnTo>
                  <a:pt x="3334665" y="220027"/>
                </a:lnTo>
                <a:lnTo>
                  <a:pt x="3295955" y="220027"/>
                </a:lnTo>
                <a:lnTo>
                  <a:pt x="3319425" y="100241"/>
                </a:lnTo>
                <a:cubicBezTo>
                  <a:pt x="3319748" y="98228"/>
                  <a:pt x="3319482" y="96615"/>
                  <a:pt x="3318625" y="95402"/>
                </a:cubicBezTo>
                <a:cubicBezTo>
                  <a:pt x="3317767" y="94189"/>
                  <a:pt x="3316205" y="93567"/>
                  <a:pt x="3313938" y="93535"/>
                </a:cubicBezTo>
                <a:lnTo>
                  <a:pt x="3296565" y="93535"/>
                </a:lnTo>
                <a:lnTo>
                  <a:pt x="3302051" y="64617"/>
                </a:lnTo>
                <a:lnTo>
                  <a:pt x="3342894" y="64617"/>
                </a:lnTo>
                <a:cubicBezTo>
                  <a:pt x="3348952" y="64636"/>
                  <a:pt x="3353371" y="65816"/>
                  <a:pt x="3356153" y="68156"/>
                </a:cubicBezTo>
                <a:cubicBezTo>
                  <a:pt x="3358934" y="70496"/>
                  <a:pt x="3360306" y="73882"/>
                  <a:pt x="3360267" y="78315"/>
                </a:cubicBezTo>
                <a:cubicBezTo>
                  <a:pt x="3360249" y="80199"/>
                  <a:pt x="3359906" y="82900"/>
                  <a:pt x="3359239" y="86420"/>
                </a:cubicBezTo>
                <a:cubicBezTo>
                  <a:pt x="3358572" y="89940"/>
                  <a:pt x="3357696" y="93023"/>
                  <a:pt x="3356610" y="95669"/>
                </a:cubicBezTo>
                <a:lnTo>
                  <a:pt x="3357220" y="95669"/>
                </a:lnTo>
                <a:cubicBezTo>
                  <a:pt x="3358147" y="93420"/>
                  <a:pt x="3361101" y="89563"/>
                  <a:pt x="3366081" y="84100"/>
                </a:cubicBezTo>
                <a:cubicBezTo>
                  <a:pt x="3371062" y="78636"/>
                  <a:pt x="3377989" y="73494"/>
                  <a:pt x="3386864" y="68673"/>
                </a:cubicBezTo>
                <a:cubicBezTo>
                  <a:pt x="3395739" y="63852"/>
                  <a:pt x="3406483" y="61281"/>
                  <a:pt x="3419094" y="60960"/>
                </a:cubicBezTo>
                <a:close/>
                <a:moveTo>
                  <a:pt x="3206484" y="60960"/>
                </a:moveTo>
                <a:cubicBezTo>
                  <a:pt x="3227194" y="61256"/>
                  <a:pt x="3242683" y="66751"/>
                  <a:pt x="3252951" y="77445"/>
                </a:cubicBezTo>
                <a:cubicBezTo>
                  <a:pt x="3263219" y="88138"/>
                  <a:pt x="3268346" y="102250"/>
                  <a:pt x="3268333" y="119780"/>
                </a:cubicBezTo>
                <a:cubicBezTo>
                  <a:pt x="3268117" y="126811"/>
                  <a:pt x="3267254" y="133155"/>
                  <a:pt x="3265744" y="138811"/>
                </a:cubicBezTo>
                <a:cubicBezTo>
                  <a:pt x="3264234" y="144467"/>
                  <a:pt x="3263371" y="147460"/>
                  <a:pt x="3263156" y="147790"/>
                </a:cubicBezTo>
                <a:lnTo>
                  <a:pt x="3156167" y="147790"/>
                </a:lnTo>
                <a:cubicBezTo>
                  <a:pt x="3156128" y="147853"/>
                  <a:pt x="3155976" y="148641"/>
                  <a:pt x="3155709" y="150154"/>
                </a:cubicBezTo>
                <a:cubicBezTo>
                  <a:pt x="3155442" y="151666"/>
                  <a:pt x="3155290" y="153522"/>
                  <a:pt x="3155251" y="155721"/>
                </a:cubicBezTo>
                <a:cubicBezTo>
                  <a:pt x="3155334" y="166138"/>
                  <a:pt x="3158752" y="174591"/>
                  <a:pt x="3165506" y="181080"/>
                </a:cubicBezTo>
                <a:cubicBezTo>
                  <a:pt x="3172259" y="187569"/>
                  <a:pt x="3181853" y="190912"/>
                  <a:pt x="3194285" y="191109"/>
                </a:cubicBezTo>
                <a:cubicBezTo>
                  <a:pt x="3202753" y="190898"/>
                  <a:pt x="3210619" y="189422"/>
                  <a:pt x="3217887" y="186680"/>
                </a:cubicBezTo>
                <a:cubicBezTo>
                  <a:pt x="3225154" y="183938"/>
                  <a:pt x="3231031" y="181196"/>
                  <a:pt x="3235520" y="178455"/>
                </a:cubicBezTo>
                <a:cubicBezTo>
                  <a:pt x="3240009" y="175713"/>
                  <a:pt x="3242319" y="174236"/>
                  <a:pt x="3242450" y="174025"/>
                </a:cubicBezTo>
                <a:lnTo>
                  <a:pt x="3252803" y="203287"/>
                </a:lnTo>
                <a:cubicBezTo>
                  <a:pt x="3252683" y="203539"/>
                  <a:pt x="3249945" y="205302"/>
                  <a:pt x="3244589" y="208575"/>
                </a:cubicBezTo>
                <a:cubicBezTo>
                  <a:pt x="3239233" y="211849"/>
                  <a:pt x="3231980" y="215123"/>
                  <a:pt x="3222830" y="218397"/>
                </a:cubicBezTo>
                <a:cubicBezTo>
                  <a:pt x="3213679" y="221670"/>
                  <a:pt x="3203351" y="223433"/>
                  <a:pt x="3191846" y="223685"/>
                </a:cubicBezTo>
                <a:cubicBezTo>
                  <a:pt x="3167491" y="223249"/>
                  <a:pt x="3148838" y="216814"/>
                  <a:pt x="3135884" y="204382"/>
                </a:cubicBezTo>
                <a:cubicBezTo>
                  <a:pt x="3122931" y="191950"/>
                  <a:pt x="3116395" y="176136"/>
                  <a:pt x="3116275" y="156941"/>
                </a:cubicBezTo>
                <a:cubicBezTo>
                  <a:pt x="3116429" y="139158"/>
                  <a:pt x="3120385" y="123053"/>
                  <a:pt x="3128143" y="108625"/>
                </a:cubicBezTo>
                <a:cubicBezTo>
                  <a:pt x="3135900" y="94197"/>
                  <a:pt x="3146538" y="82698"/>
                  <a:pt x="3160056" y="74128"/>
                </a:cubicBezTo>
                <a:cubicBezTo>
                  <a:pt x="3173574" y="65558"/>
                  <a:pt x="3189050" y="61168"/>
                  <a:pt x="3206484" y="60960"/>
                </a:cubicBezTo>
                <a:close/>
                <a:moveTo>
                  <a:pt x="2310727" y="60960"/>
                </a:moveTo>
                <a:cubicBezTo>
                  <a:pt x="2319124" y="60888"/>
                  <a:pt x="2328103" y="62046"/>
                  <a:pt x="2337662" y="64433"/>
                </a:cubicBezTo>
                <a:cubicBezTo>
                  <a:pt x="2347222" y="66820"/>
                  <a:pt x="2355139" y="70865"/>
                  <a:pt x="2361414" y="76568"/>
                </a:cubicBezTo>
                <a:cubicBezTo>
                  <a:pt x="2367689" y="82271"/>
                  <a:pt x="2370097" y="90061"/>
                  <a:pt x="2368639" y="99938"/>
                </a:cubicBezTo>
                <a:lnTo>
                  <a:pt x="2364677" y="119453"/>
                </a:lnTo>
                <a:lnTo>
                  <a:pt x="2331453" y="119453"/>
                </a:lnTo>
                <a:lnTo>
                  <a:pt x="2333282" y="109695"/>
                </a:lnTo>
                <a:cubicBezTo>
                  <a:pt x="2333879" y="104499"/>
                  <a:pt x="2331542" y="100561"/>
                  <a:pt x="2326272" y="97880"/>
                </a:cubicBezTo>
                <a:cubicBezTo>
                  <a:pt x="2321001" y="95199"/>
                  <a:pt x="2314702" y="93853"/>
                  <a:pt x="2307374" y="93840"/>
                </a:cubicBezTo>
                <a:cubicBezTo>
                  <a:pt x="2296787" y="94006"/>
                  <a:pt x="2287211" y="96825"/>
                  <a:pt x="2278644" y="102299"/>
                </a:cubicBezTo>
                <a:cubicBezTo>
                  <a:pt x="2270077" y="107772"/>
                  <a:pt x="2263255" y="114906"/>
                  <a:pt x="2258177" y="123699"/>
                </a:cubicBezTo>
                <a:cubicBezTo>
                  <a:pt x="2253099" y="132493"/>
                  <a:pt x="2250499" y="141953"/>
                  <a:pt x="2250377" y="152079"/>
                </a:cubicBezTo>
                <a:cubicBezTo>
                  <a:pt x="2250383" y="163444"/>
                  <a:pt x="2253875" y="172731"/>
                  <a:pt x="2260854" y="179942"/>
                </a:cubicBezTo>
                <a:cubicBezTo>
                  <a:pt x="2267833" y="187152"/>
                  <a:pt x="2278259" y="190874"/>
                  <a:pt x="2292134" y="191109"/>
                </a:cubicBezTo>
                <a:cubicBezTo>
                  <a:pt x="2302078" y="190868"/>
                  <a:pt x="2310909" y="189182"/>
                  <a:pt x="2318629" y="186050"/>
                </a:cubicBezTo>
                <a:cubicBezTo>
                  <a:pt x="2326349" y="182918"/>
                  <a:pt x="2332426" y="179786"/>
                  <a:pt x="2336861" y="176654"/>
                </a:cubicBezTo>
                <a:cubicBezTo>
                  <a:pt x="2341295" y="173522"/>
                  <a:pt x="2343557" y="171835"/>
                  <a:pt x="2343645" y="171594"/>
                </a:cubicBezTo>
                <a:lnTo>
                  <a:pt x="2354009" y="200852"/>
                </a:lnTo>
                <a:cubicBezTo>
                  <a:pt x="2353975" y="201134"/>
                  <a:pt x="2351401" y="203107"/>
                  <a:pt x="2346287" y="206771"/>
                </a:cubicBezTo>
                <a:cubicBezTo>
                  <a:pt x="2341173" y="210436"/>
                  <a:pt x="2333723" y="214101"/>
                  <a:pt x="2323935" y="217765"/>
                </a:cubicBezTo>
                <a:cubicBezTo>
                  <a:pt x="2314147" y="221430"/>
                  <a:pt x="2302226" y="223403"/>
                  <a:pt x="2288172" y="223685"/>
                </a:cubicBezTo>
                <a:cubicBezTo>
                  <a:pt x="2263629" y="223293"/>
                  <a:pt x="2244688" y="216770"/>
                  <a:pt x="2231349" y="204117"/>
                </a:cubicBezTo>
                <a:cubicBezTo>
                  <a:pt x="2218011" y="191464"/>
                  <a:pt x="2211260" y="175033"/>
                  <a:pt x="2211095" y="154824"/>
                </a:cubicBezTo>
                <a:cubicBezTo>
                  <a:pt x="2211253" y="138594"/>
                  <a:pt x="2215573" y="123390"/>
                  <a:pt x="2224057" y="109212"/>
                </a:cubicBezTo>
                <a:cubicBezTo>
                  <a:pt x="2232540" y="95034"/>
                  <a:pt x="2244240" y="83515"/>
                  <a:pt x="2259158" y="74656"/>
                </a:cubicBezTo>
                <a:cubicBezTo>
                  <a:pt x="2274076" y="65798"/>
                  <a:pt x="2291265" y="61232"/>
                  <a:pt x="2310727" y="60960"/>
                </a:cubicBezTo>
                <a:close/>
                <a:moveTo>
                  <a:pt x="2076069" y="60960"/>
                </a:moveTo>
                <a:cubicBezTo>
                  <a:pt x="2089342" y="60979"/>
                  <a:pt x="2099874" y="64518"/>
                  <a:pt x="2107665" y="71579"/>
                </a:cubicBezTo>
                <a:cubicBezTo>
                  <a:pt x="2115456" y="78640"/>
                  <a:pt x="2119440" y="89108"/>
                  <a:pt x="2119617" y="102984"/>
                </a:cubicBezTo>
                <a:cubicBezTo>
                  <a:pt x="2119463" y="109738"/>
                  <a:pt x="2118384" y="118243"/>
                  <a:pt x="2116380" y="128498"/>
                </a:cubicBezTo>
                <a:cubicBezTo>
                  <a:pt x="2114376" y="138753"/>
                  <a:pt x="2112371" y="148638"/>
                  <a:pt x="2110366" y="158151"/>
                </a:cubicBezTo>
                <a:cubicBezTo>
                  <a:pt x="2108361" y="167665"/>
                  <a:pt x="2107279" y="174687"/>
                  <a:pt x="2107121" y="179217"/>
                </a:cubicBezTo>
                <a:cubicBezTo>
                  <a:pt x="2107171" y="184007"/>
                  <a:pt x="2108365" y="187310"/>
                  <a:pt x="2110702" y="189127"/>
                </a:cubicBezTo>
                <a:cubicBezTo>
                  <a:pt x="2113039" y="190944"/>
                  <a:pt x="2116214" y="191808"/>
                  <a:pt x="2120227" y="191719"/>
                </a:cubicBezTo>
                <a:cubicBezTo>
                  <a:pt x="2122107" y="191693"/>
                  <a:pt x="2123681" y="191592"/>
                  <a:pt x="2124951" y="191414"/>
                </a:cubicBezTo>
                <a:cubicBezTo>
                  <a:pt x="2126221" y="191236"/>
                  <a:pt x="2126882" y="191134"/>
                  <a:pt x="2126933" y="191109"/>
                </a:cubicBezTo>
                <a:lnTo>
                  <a:pt x="2121446" y="220028"/>
                </a:lnTo>
                <a:cubicBezTo>
                  <a:pt x="2121408" y="220066"/>
                  <a:pt x="2120037" y="220219"/>
                  <a:pt x="2117331" y="220485"/>
                </a:cubicBezTo>
                <a:cubicBezTo>
                  <a:pt x="2114627" y="220751"/>
                  <a:pt x="2110817" y="220904"/>
                  <a:pt x="2105903" y="220942"/>
                </a:cubicBezTo>
                <a:cubicBezTo>
                  <a:pt x="2100348" y="221088"/>
                  <a:pt x="2094641" y="220491"/>
                  <a:pt x="2088783" y="219149"/>
                </a:cubicBezTo>
                <a:cubicBezTo>
                  <a:pt x="2082923" y="217807"/>
                  <a:pt x="2077961" y="214842"/>
                  <a:pt x="2073895" y="210252"/>
                </a:cubicBezTo>
                <a:cubicBezTo>
                  <a:pt x="2069830" y="205663"/>
                  <a:pt x="2067710" y="198570"/>
                  <a:pt x="2067535" y="188975"/>
                </a:cubicBezTo>
                <a:cubicBezTo>
                  <a:pt x="2067681" y="183226"/>
                  <a:pt x="2068708" y="175445"/>
                  <a:pt x="2070614" y="165631"/>
                </a:cubicBezTo>
                <a:cubicBezTo>
                  <a:pt x="2072521" y="155817"/>
                  <a:pt x="2074427" y="146138"/>
                  <a:pt x="2076335" y="136594"/>
                </a:cubicBezTo>
                <a:cubicBezTo>
                  <a:pt x="2078243" y="127050"/>
                  <a:pt x="2079272" y="119809"/>
                  <a:pt x="2079422" y="114871"/>
                </a:cubicBezTo>
                <a:cubicBezTo>
                  <a:pt x="2079473" y="109029"/>
                  <a:pt x="2077923" y="104483"/>
                  <a:pt x="2074774" y="101231"/>
                </a:cubicBezTo>
                <a:cubicBezTo>
                  <a:pt x="2071624" y="97980"/>
                  <a:pt x="2066570" y="96329"/>
                  <a:pt x="2059610" y="96278"/>
                </a:cubicBezTo>
                <a:cubicBezTo>
                  <a:pt x="2045945" y="96742"/>
                  <a:pt x="2034185" y="102292"/>
                  <a:pt x="2024329" y="112928"/>
                </a:cubicBezTo>
                <a:cubicBezTo>
                  <a:pt x="2014474" y="123564"/>
                  <a:pt x="2008048" y="136506"/>
                  <a:pt x="2005051" y="151752"/>
                </a:cubicBezTo>
                <a:lnTo>
                  <a:pt x="1991640" y="220027"/>
                </a:lnTo>
                <a:lnTo>
                  <a:pt x="1952930" y="220027"/>
                </a:lnTo>
                <a:lnTo>
                  <a:pt x="1976400" y="100241"/>
                </a:lnTo>
                <a:cubicBezTo>
                  <a:pt x="1976724" y="98228"/>
                  <a:pt x="1976457" y="96615"/>
                  <a:pt x="1975600" y="95402"/>
                </a:cubicBezTo>
                <a:cubicBezTo>
                  <a:pt x="1974742" y="94189"/>
                  <a:pt x="1973180" y="93567"/>
                  <a:pt x="1970913" y="93535"/>
                </a:cubicBezTo>
                <a:lnTo>
                  <a:pt x="1953540" y="93535"/>
                </a:lnTo>
                <a:lnTo>
                  <a:pt x="1959026" y="64617"/>
                </a:lnTo>
                <a:lnTo>
                  <a:pt x="1999869" y="64617"/>
                </a:lnTo>
                <a:cubicBezTo>
                  <a:pt x="2005927" y="64636"/>
                  <a:pt x="2010347" y="65816"/>
                  <a:pt x="2013128" y="68156"/>
                </a:cubicBezTo>
                <a:cubicBezTo>
                  <a:pt x="2015909" y="70496"/>
                  <a:pt x="2017281" y="73882"/>
                  <a:pt x="2017243" y="78315"/>
                </a:cubicBezTo>
                <a:cubicBezTo>
                  <a:pt x="2017224" y="80199"/>
                  <a:pt x="2016881" y="82900"/>
                  <a:pt x="2016214" y="86420"/>
                </a:cubicBezTo>
                <a:cubicBezTo>
                  <a:pt x="2015547" y="89940"/>
                  <a:pt x="2014671" y="93023"/>
                  <a:pt x="2013585" y="95669"/>
                </a:cubicBezTo>
                <a:lnTo>
                  <a:pt x="2014195" y="95669"/>
                </a:lnTo>
                <a:cubicBezTo>
                  <a:pt x="2015122" y="93420"/>
                  <a:pt x="2018076" y="89563"/>
                  <a:pt x="2023057" y="84100"/>
                </a:cubicBezTo>
                <a:cubicBezTo>
                  <a:pt x="2028037" y="78636"/>
                  <a:pt x="2034965" y="73494"/>
                  <a:pt x="2043839" y="68673"/>
                </a:cubicBezTo>
                <a:cubicBezTo>
                  <a:pt x="2052714" y="63852"/>
                  <a:pt x="2063458" y="61281"/>
                  <a:pt x="2076069" y="60960"/>
                </a:cubicBezTo>
                <a:close/>
                <a:moveTo>
                  <a:pt x="1852637" y="60960"/>
                </a:moveTo>
                <a:cubicBezTo>
                  <a:pt x="1874514" y="61263"/>
                  <a:pt x="1892177" y="67583"/>
                  <a:pt x="1905624" y="79918"/>
                </a:cubicBezTo>
                <a:cubicBezTo>
                  <a:pt x="1919072" y="92254"/>
                  <a:pt x="1925988" y="108787"/>
                  <a:pt x="1926374" y="129515"/>
                </a:cubicBezTo>
                <a:cubicBezTo>
                  <a:pt x="1926093" y="147861"/>
                  <a:pt x="1921309" y="164085"/>
                  <a:pt x="1912023" y="178188"/>
                </a:cubicBezTo>
                <a:cubicBezTo>
                  <a:pt x="1902738" y="192291"/>
                  <a:pt x="1890640" y="203361"/>
                  <a:pt x="1875730" y="211400"/>
                </a:cubicBezTo>
                <a:cubicBezTo>
                  <a:pt x="1860820" y="219438"/>
                  <a:pt x="1844788" y="223533"/>
                  <a:pt x="1827633" y="223685"/>
                </a:cubicBezTo>
                <a:cubicBezTo>
                  <a:pt x="1805889" y="223407"/>
                  <a:pt x="1788265" y="217113"/>
                  <a:pt x="1774760" y="204802"/>
                </a:cubicBezTo>
                <a:cubicBezTo>
                  <a:pt x="1761255" y="192492"/>
                  <a:pt x="1754301" y="175832"/>
                  <a:pt x="1753896" y="154824"/>
                </a:cubicBezTo>
                <a:cubicBezTo>
                  <a:pt x="1754166" y="136674"/>
                  <a:pt x="1758905" y="120567"/>
                  <a:pt x="1768111" y="106502"/>
                </a:cubicBezTo>
                <a:cubicBezTo>
                  <a:pt x="1777318" y="92436"/>
                  <a:pt x="1789371" y="81370"/>
                  <a:pt x="1804270" y="73301"/>
                </a:cubicBezTo>
                <a:cubicBezTo>
                  <a:pt x="1819169" y="65233"/>
                  <a:pt x="1835291" y="61119"/>
                  <a:pt x="1852637" y="60960"/>
                </a:cubicBezTo>
                <a:close/>
                <a:moveTo>
                  <a:pt x="1177062" y="60960"/>
                </a:moveTo>
                <a:cubicBezTo>
                  <a:pt x="1187971" y="60985"/>
                  <a:pt x="1196709" y="63979"/>
                  <a:pt x="1203275" y="69942"/>
                </a:cubicBezTo>
                <a:cubicBezTo>
                  <a:pt x="1209840" y="75904"/>
                  <a:pt x="1213701" y="84683"/>
                  <a:pt x="1214857" y="96278"/>
                </a:cubicBezTo>
                <a:lnTo>
                  <a:pt x="1215467" y="96278"/>
                </a:lnTo>
                <a:cubicBezTo>
                  <a:pt x="1221512" y="86282"/>
                  <a:pt x="1229538" y="77959"/>
                  <a:pt x="1239546" y="71312"/>
                </a:cubicBezTo>
                <a:cubicBezTo>
                  <a:pt x="1249553" y="64664"/>
                  <a:pt x="1260932" y="61213"/>
                  <a:pt x="1273683" y="60960"/>
                </a:cubicBezTo>
                <a:cubicBezTo>
                  <a:pt x="1286518" y="60991"/>
                  <a:pt x="1296784" y="64582"/>
                  <a:pt x="1304479" y="71731"/>
                </a:cubicBezTo>
                <a:cubicBezTo>
                  <a:pt x="1312175" y="78881"/>
                  <a:pt x="1316121" y="89400"/>
                  <a:pt x="1316317" y="103289"/>
                </a:cubicBezTo>
                <a:cubicBezTo>
                  <a:pt x="1316163" y="109751"/>
                  <a:pt x="1315084" y="118094"/>
                  <a:pt x="1313080" y="128317"/>
                </a:cubicBezTo>
                <a:cubicBezTo>
                  <a:pt x="1311076" y="138541"/>
                  <a:pt x="1309071" y="148444"/>
                  <a:pt x="1307066" y="158027"/>
                </a:cubicBezTo>
                <a:cubicBezTo>
                  <a:pt x="1305060" y="167611"/>
                  <a:pt x="1303978" y="174674"/>
                  <a:pt x="1303820" y="179217"/>
                </a:cubicBezTo>
                <a:cubicBezTo>
                  <a:pt x="1303859" y="184007"/>
                  <a:pt x="1305002" y="187310"/>
                  <a:pt x="1307249" y="189127"/>
                </a:cubicBezTo>
                <a:cubicBezTo>
                  <a:pt x="1309497" y="190944"/>
                  <a:pt x="1312622" y="191808"/>
                  <a:pt x="1316622" y="191719"/>
                </a:cubicBezTo>
                <a:cubicBezTo>
                  <a:pt x="1318502" y="191693"/>
                  <a:pt x="1320076" y="191592"/>
                  <a:pt x="1321346" y="191414"/>
                </a:cubicBezTo>
                <a:cubicBezTo>
                  <a:pt x="1322616" y="191236"/>
                  <a:pt x="1323277" y="191134"/>
                  <a:pt x="1323328" y="191109"/>
                </a:cubicBezTo>
                <a:lnTo>
                  <a:pt x="1317841" y="220028"/>
                </a:lnTo>
                <a:cubicBezTo>
                  <a:pt x="1317797" y="220066"/>
                  <a:pt x="1316438" y="220219"/>
                  <a:pt x="1313765" y="220485"/>
                </a:cubicBezTo>
                <a:cubicBezTo>
                  <a:pt x="1311091" y="220751"/>
                  <a:pt x="1307371" y="220904"/>
                  <a:pt x="1302602" y="220942"/>
                </a:cubicBezTo>
                <a:cubicBezTo>
                  <a:pt x="1296948" y="221088"/>
                  <a:pt x="1291170" y="220491"/>
                  <a:pt x="1285268" y="219149"/>
                </a:cubicBezTo>
                <a:cubicBezTo>
                  <a:pt x="1279366" y="217807"/>
                  <a:pt x="1274377" y="214842"/>
                  <a:pt x="1270302" y="210252"/>
                </a:cubicBezTo>
                <a:cubicBezTo>
                  <a:pt x="1266227" y="205663"/>
                  <a:pt x="1264103" y="198570"/>
                  <a:pt x="1263930" y="188975"/>
                </a:cubicBezTo>
                <a:cubicBezTo>
                  <a:pt x="1264080" y="183400"/>
                  <a:pt x="1265133" y="175611"/>
                  <a:pt x="1267088" y="165609"/>
                </a:cubicBezTo>
                <a:cubicBezTo>
                  <a:pt x="1269043" y="155606"/>
                  <a:pt x="1270999" y="145739"/>
                  <a:pt x="1272955" y="136007"/>
                </a:cubicBezTo>
                <a:cubicBezTo>
                  <a:pt x="1274912" y="126275"/>
                  <a:pt x="1275968" y="119026"/>
                  <a:pt x="1276122" y="114262"/>
                </a:cubicBezTo>
                <a:cubicBezTo>
                  <a:pt x="1276255" y="108712"/>
                  <a:pt x="1274998" y="104343"/>
                  <a:pt x="1272350" y="101155"/>
                </a:cubicBezTo>
                <a:cubicBezTo>
                  <a:pt x="1269702" y="97967"/>
                  <a:pt x="1264863" y="96342"/>
                  <a:pt x="1257834" y="96278"/>
                </a:cubicBezTo>
                <a:cubicBezTo>
                  <a:pt x="1249465" y="96438"/>
                  <a:pt x="1241954" y="99133"/>
                  <a:pt x="1235301" y="104361"/>
                </a:cubicBezTo>
                <a:cubicBezTo>
                  <a:pt x="1228648" y="109590"/>
                  <a:pt x="1223079" y="116393"/>
                  <a:pt x="1218594" y="124772"/>
                </a:cubicBezTo>
                <a:cubicBezTo>
                  <a:pt x="1214108" y="133150"/>
                  <a:pt x="1210932" y="142143"/>
                  <a:pt x="1209066" y="151752"/>
                </a:cubicBezTo>
                <a:lnTo>
                  <a:pt x="1195959" y="220027"/>
                </a:lnTo>
                <a:lnTo>
                  <a:pt x="1157250" y="220027"/>
                </a:lnTo>
                <a:lnTo>
                  <a:pt x="1175233" y="127368"/>
                </a:lnTo>
                <a:cubicBezTo>
                  <a:pt x="1175709" y="124771"/>
                  <a:pt x="1176128" y="122269"/>
                  <a:pt x="1176490" y="119862"/>
                </a:cubicBezTo>
                <a:cubicBezTo>
                  <a:pt x="1176852" y="117456"/>
                  <a:pt x="1177043" y="115182"/>
                  <a:pt x="1177062" y="113042"/>
                </a:cubicBezTo>
                <a:cubicBezTo>
                  <a:pt x="1177182" y="108077"/>
                  <a:pt x="1175951" y="104063"/>
                  <a:pt x="1173366" y="101003"/>
                </a:cubicBezTo>
                <a:cubicBezTo>
                  <a:pt x="1170781" y="97942"/>
                  <a:pt x="1166121" y="96367"/>
                  <a:pt x="1159383" y="96278"/>
                </a:cubicBezTo>
                <a:cubicBezTo>
                  <a:pt x="1150516" y="96465"/>
                  <a:pt x="1142648" y="99343"/>
                  <a:pt x="1135778" y="104914"/>
                </a:cubicBezTo>
                <a:cubicBezTo>
                  <a:pt x="1128909" y="110485"/>
                  <a:pt x="1123208" y="117631"/>
                  <a:pt x="1118676" y="126352"/>
                </a:cubicBezTo>
                <a:cubicBezTo>
                  <a:pt x="1114143" y="135073"/>
                  <a:pt x="1110948" y="144251"/>
                  <a:pt x="1109091" y="153886"/>
                </a:cubicBezTo>
                <a:lnTo>
                  <a:pt x="1096290" y="220027"/>
                </a:lnTo>
                <a:lnTo>
                  <a:pt x="1057580" y="220027"/>
                </a:lnTo>
                <a:lnTo>
                  <a:pt x="1081050" y="99936"/>
                </a:lnTo>
                <a:cubicBezTo>
                  <a:pt x="1081374" y="97936"/>
                  <a:pt x="1081107" y="96374"/>
                  <a:pt x="1080250" y="95250"/>
                </a:cubicBezTo>
                <a:cubicBezTo>
                  <a:pt x="1079392" y="94126"/>
                  <a:pt x="1077830" y="93554"/>
                  <a:pt x="1075563" y="93535"/>
                </a:cubicBezTo>
                <a:lnTo>
                  <a:pt x="1058190" y="93535"/>
                </a:lnTo>
                <a:lnTo>
                  <a:pt x="1063676" y="64617"/>
                </a:lnTo>
                <a:lnTo>
                  <a:pt x="1104519" y="64617"/>
                </a:lnTo>
                <a:cubicBezTo>
                  <a:pt x="1110710" y="64662"/>
                  <a:pt x="1115168" y="65867"/>
                  <a:pt x="1117892" y="68232"/>
                </a:cubicBezTo>
                <a:cubicBezTo>
                  <a:pt x="1120617" y="70597"/>
                  <a:pt x="1121950" y="73857"/>
                  <a:pt x="1121893" y="78011"/>
                </a:cubicBezTo>
                <a:cubicBezTo>
                  <a:pt x="1121855" y="80040"/>
                  <a:pt x="1121474" y="82831"/>
                  <a:pt x="1120750" y="86382"/>
                </a:cubicBezTo>
                <a:cubicBezTo>
                  <a:pt x="1120026" y="89934"/>
                  <a:pt x="1119188" y="93030"/>
                  <a:pt x="1118235" y="95669"/>
                </a:cubicBezTo>
                <a:lnTo>
                  <a:pt x="1118845" y="95669"/>
                </a:lnTo>
                <a:cubicBezTo>
                  <a:pt x="1120354" y="92653"/>
                  <a:pt x="1123804" y="88435"/>
                  <a:pt x="1129197" y="83017"/>
                </a:cubicBezTo>
                <a:cubicBezTo>
                  <a:pt x="1134589" y="77599"/>
                  <a:pt x="1141404" y="72637"/>
                  <a:pt x="1149641" y="68132"/>
                </a:cubicBezTo>
                <a:cubicBezTo>
                  <a:pt x="1157878" y="63627"/>
                  <a:pt x="1167018" y="61236"/>
                  <a:pt x="1177062" y="60960"/>
                </a:cubicBezTo>
                <a:close/>
                <a:moveTo>
                  <a:pt x="885816" y="60960"/>
                </a:moveTo>
                <a:cubicBezTo>
                  <a:pt x="895140" y="60890"/>
                  <a:pt x="904022" y="62315"/>
                  <a:pt x="912461" y="65234"/>
                </a:cubicBezTo>
                <a:cubicBezTo>
                  <a:pt x="920901" y="68154"/>
                  <a:pt x="927816" y="72986"/>
                  <a:pt x="933208" y="79732"/>
                </a:cubicBezTo>
                <a:cubicBezTo>
                  <a:pt x="938599" y="86478"/>
                  <a:pt x="941385" y="95555"/>
                  <a:pt x="941566" y="106964"/>
                </a:cubicBezTo>
                <a:cubicBezTo>
                  <a:pt x="941408" y="113275"/>
                  <a:pt x="940302" y="121191"/>
                  <a:pt x="938250" y="130713"/>
                </a:cubicBezTo>
                <a:cubicBezTo>
                  <a:pt x="936197" y="140235"/>
                  <a:pt x="934145" y="149502"/>
                  <a:pt x="932092" y="158515"/>
                </a:cubicBezTo>
                <a:cubicBezTo>
                  <a:pt x="930040" y="167529"/>
                  <a:pt x="928935" y="174427"/>
                  <a:pt x="928777" y="179211"/>
                </a:cubicBezTo>
                <a:cubicBezTo>
                  <a:pt x="928827" y="183870"/>
                  <a:pt x="930020" y="187137"/>
                  <a:pt x="932355" y="189011"/>
                </a:cubicBezTo>
                <a:cubicBezTo>
                  <a:pt x="934689" y="190886"/>
                  <a:pt x="937861" y="191789"/>
                  <a:pt x="941870" y="191719"/>
                </a:cubicBezTo>
                <a:cubicBezTo>
                  <a:pt x="943750" y="191693"/>
                  <a:pt x="945325" y="191592"/>
                  <a:pt x="946595" y="191414"/>
                </a:cubicBezTo>
                <a:cubicBezTo>
                  <a:pt x="947865" y="191236"/>
                  <a:pt x="948525" y="191134"/>
                  <a:pt x="948576" y="191109"/>
                </a:cubicBezTo>
                <a:lnTo>
                  <a:pt x="943090" y="220028"/>
                </a:lnTo>
                <a:cubicBezTo>
                  <a:pt x="943121" y="220066"/>
                  <a:pt x="941840" y="220219"/>
                  <a:pt x="939245" y="220485"/>
                </a:cubicBezTo>
                <a:cubicBezTo>
                  <a:pt x="936649" y="220751"/>
                  <a:pt x="932551" y="220904"/>
                  <a:pt x="926950" y="220942"/>
                </a:cubicBezTo>
                <a:cubicBezTo>
                  <a:pt x="918131" y="221202"/>
                  <a:pt x="910263" y="219540"/>
                  <a:pt x="903343" y="215957"/>
                </a:cubicBezTo>
                <a:cubicBezTo>
                  <a:pt x="896424" y="212375"/>
                  <a:pt x="892208" y="205311"/>
                  <a:pt x="890696" y="194767"/>
                </a:cubicBezTo>
                <a:lnTo>
                  <a:pt x="890086" y="194767"/>
                </a:lnTo>
                <a:cubicBezTo>
                  <a:pt x="890152" y="195124"/>
                  <a:pt x="888122" y="197623"/>
                  <a:pt x="883998" y="202264"/>
                </a:cubicBezTo>
                <a:cubicBezTo>
                  <a:pt x="879873" y="206905"/>
                  <a:pt x="873868" y="211546"/>
                  <a:pt x="865983" y="216187"/>
                </a:cubicBezTo>
                <a:cubicBezTo>
                  <a:pt x="858097" y="220829"/>
                  <a:pt x="848545" y="223328"/>
                  <a:pt x="837327" y="223685"/>
                </a:cubicBezTo>
                <a:cubicBezTo>
                  <a:pt x="825080" y="223679"/>
                  <a:pt x="814699" y="220342"/>
                  <a:pt x="806184" y="213675"/>
                </a:cubicBezTo>
                <a:cubicBezTo>
                  <a:pt x="797670" y="207007"/>
                  <a:pt x="793229" y="197044"/>
                  <a:pt x="792861" y="183785"/>
                </a:cubicBezTo>
                <a:cubicBezTo>
                  <a:pt x="793076" y="172029"/>
                  <a:pt x="796512" y="162273"/>
                  <a:pt x="803169" y="154516"/>
                </a:cubicBezTo>
                <a:cubicBezTo>
                  <a:pt x="809825" y="146759"/>
                  <a:pt x="818413" y="140653"/>
                  <a:pt x="828932" y="136198"/>
                </a:cubicBezTo>
                <a:cubicBezTo>
                  <a:pt x="839451" y="131743"/>
                  <a:pt x="850612" y="128591"/>
                  <a:pt x="862415" y="126741"/>
                </a:cubicBezTo>
                <a:cubicBezTo>
                  <a:pt x="874218" y="124891"/>
                  <a:pt x="885373" y="123995"/>
                  <a:pt x="895880" y="124053"/>
                </a:cubicBezTo>
                <a:lnTo>
                  <a:pt x="901369" y="124053"/>
                </a:lnTo>
                <a:cubicBezTo>
                  <a:pt x="901446" y="123786"/>
                  <a:pt x="901751" y="122184"/>
                  <a:pt x="902284" y="119247"/>
                </a:cubicBezTo>
                <a:cubicBezTo>
                  <a:pt x="902818" y="116310"/>
                  <a:pt x="903123" y="113640"/>
                  <a:pt x="903199" y="111236"/>
                </a:cubicBezTo>
                <a:cubicBezTo>
                  <a:pt x="903180" y="105095"/>
                  <a:pt x="901083" y="100365"/>
                  <a:pt x="896909" y="97046"/>
                </a:cubicBezTo>
                <a:cubicBezTo>
                  <a:pt x="892735" y="93728"/>
                  <a:pt x="886598" y="92049"/>
                  <a:pt x="878497" y="92011"/>
                </a:cubicBezTo>
                <a:cubicBezTo>
                  <a:pt x="870724" y="92188"/>
                  <a:pt x="863330" y="93428"/>
                  <a:pt x="856314" y="95730"/>
                </a:cubicBezTo>
                <a:cubicBezTo>
                  <a:pt x="849298" y="98032"/>
                  <a:pt x="843553" y="100333"/>
                  <a:pt x="839078" y="102635"/>
                </a:cubicBezTo>
                <a:cubicBezTo>
                  <a:pt x="834603" y="104937"/>
                  <a:pt x="832292" y="106177"/>
                  <a:pt x="832143" y="106354"/>
                </a:cubicBezTo>
                <a:lnTo>
                  <a:pt x="823311" y="77703"/>
                </a:lnTo>
                <a:cubicBezTo>
                  <a:pt x="823462" y="77496"/>
                  <a:pt x="826378" y="76049"/>
                  <a:pt x="832062" y="73362"/>
                </a:cubicBezTo>
                <a:cubicBezTo>
                  <a:pt x="837745" y="70675"/>
                  <a:pt x="845292" y="67988"/>
                  <a:pt x="854702" y="65301"/>
                </a:cubicBezTo>
                <a:cubicBezTo>
                  <a:pt x="864113" y="62613"/>
                  <a:pt x="874484" y="61166"/>
                  <a:pt x="885816" y="60960"/>
                </a:cubicBezTo>
                <a:close/>
                <a:moveTo>
                  <a:pt x="510909" y="60960"/>
                </a:moveTo>
                <a:cubicBezTo>
                  <a:pt x="531619" y="61256"/>
                  <a:pt x="547108" y="66751"/>
                  <a:pt x="557376" y="77445"/>
                </a:cubicBezTo>
                <a:cubicBezTo>
                  <a:pt x="567644" y="88138"/>
                  <a:pt x="572771" y="102250"/>
                  <a:pt x="572758" y="119780"/>
                </a:cubicBezTo>
                <a:cubicBezTo>
                  <a:pt x="572542" y="126811"/>
                  <a:pt x="571679" y="133155"/>
                  <a:pt x="570169" y="138811"/>
                </a:cubicBezTo>
                <a:cubicBezTo>
                  <a:pt x="568659" y="144467"/>
                  <a:pt x="567797" y="147460"/>
                  <a:pt x="567581" y="147790"/>
                </a:cubicBezTo>
                <a:lnTo>
                  <a:pt x="460592" y="147790"/>
                </a:lnTo>
                <a:cubicBezTo>
                  <a:pt x="460554" y="147853"/>
                  <a:pt x="460401" y="148641"/>
                  <a:pt x="460134" y="150154"/>
                </a:cubicBezTo>
                <a:cubicBezTo>
                  <a:pt x="459867" y="151666"/>
                  <a:pt x="459715" y="153522"/>
                  <a:pt x="459677" y="155721"/>
                </a:cubicBezTo>
                <a:cubicBezTo>
                  <a:pt x="459759" y="166138"/>
                  <a:pt x="463177" y="174591"/>
                  <a:pt x="469931" y="181080"/>
                </a:cubicBezTo>
                <a:cubicBezTo>
                  <a:pt x="476684" y="187569"/>
                  <a:pt x="486278" y="190912"/>
                  <a:pt x="498711" y="191109"/>
                </a:cubicBezTo>
                <a:cubicBezTo>
                  <a:pt x="507178" y="190898"/>
                  <a:pt x="515045" y="189422"/>
                  <a:pt x="522312" y="186680"/>
                </a:cubicBezTo>
                <a:cubicBezTo>
                  <a:pt x="529579" y="183938"/>
                  <a:pt x="535457" y="181196"/>
                  <a:pt x="539945" y="178455"/>
                </a:cubicBezTo>
                <a:cubicBezTo>
                  <a:pt x="544434" y="175713"/>
                  <a:pt x="546744" y="174236"/>
                  <a:pt x="546875" y="174025"/>
                </a:cubicBezTo>
                <a:lnTo>
                  <a:pt x="557228" y="203287"/>
                </a:lnTo>
                <a:cubicBezTo>
                  <a:pt x="557108" y="203539"/>
                  <a:pt x="554370" y="205302"/>
                  <a:pt x="549014" y="208575"/>
                </a:cubicBezTo>
                <a:cubicBezTo>
                  <a:pt x="543659" y="211849"/>
                  <a:pt x="536405" y="215123"/>
                  <a:pt x="527255" y="218397"/>
                </a:cubicBezTo>
                <a:cubicBezTo>
                  <a:pt x="518104" y="221670"/>
                  <a:pt x="507776" y="223433"/>
                  <a:pt x="496271" y="223685"/>
                </a:cubicBezTo>
                <a:cubicBezTo>
                  <a:pt x="471917" y="223249"/>
                  <a:pt x="453263" y="216814"/>
                  <a:pt x="440310" y="204382"/>
                </a:cubicBezTo>
                <a:cubicBezTo>
                  <a:pt x="427356" y="191950"/>
                  <a:pt x="420820" y="176136"/>
                  <a:pt x="420700" y="156941"/>
                </a:cubicBezTo>
                <a:cubicBezTo>
                  <a:pt x="420854" y="139158"/>
                  <a:pt x="424810" y="123053"/>
                  <a:pt x="432568" y="108625"/>
                </a:cubicBezTo>
                <a:cubicBezTo>
                  <a:pt x="440325" y="94197"/>
                  <a:pt x="450963" y="82698"/>
                  <a:pt x="464481" y="74128"/>
                </a:cubicBezTo>
                <a:cubicBezTo>
                  <a:pt x="477999" y="65558"/>
                  <a:pt x="493475" y="61168"/>
                  <a:pt x="510909" y="60960"/>
                </a:cubicBezTo>
                <a:close/>
                <a:moveTo>
                  <a:pt x="127696" y="35014"/>
                </a:moveTo>
                <a:cubicBezTo>
                  <a:pt x="112699" y="35206"/>
                  <a:pt x="98588" y="39361"/>
                  <a:pt x="85363" y="47480"/>
                </a:cubicBezTo>
                <a:cubicBezTo>
                  <a:pt x="72138" y="55598"/>
                  <a:pt x="61370" y="66529"/>
                  <a:pt x="53057" y="80271"/>
                </a:cubicBezTo>
                <a:cubicBezTo>
                  <a:pt x="44745" y="94013"/>
                  <a:pt x="40457" y="109415"/>
                  <a:pt x="40196" y="126477"/>
                </a:cubicBezTo>
                <a:cubicBezTo>
                  <a:pt x="40469" y="145207"/>
                  <a:pt x="45868" y="160184"/>
                  <a:pt x="56393" y="171407"/>
                </a:cubicBezTo>
                <a:cubicBezTo>
                  <a:pt x="66917" y="182631"/>
                  <a:pt x="80929" y="188385"/>
                  <a:pt x="98428" y="188671"/>
                </a:cubicBezTo>
                <a:cubicBezTo>
                  <a:pt x="113137" y="188479"/>
                  <a:pt x="127113" y="184256"/>
                  <a:pt x="140354" y="176002"/>
                </a:cubicBezTo>
                <a:cubicBezTo>
                  <a:pt x="153596" y="167747"/>
                  <a:pt x="164432" y="156614"/>
                  <a:pt x="172864" y="142601"/>
                </a:cubicBezTo>
                <a:cubicBezTo>
                  <a:pt x="181295" y="128588"/>
                  <a:pt x="185650" y="112847"/>
                  <a:pt x="185928" y="95379"/>
                </a:cubicBezTo>
                <a:cubicBezTo>
                  <a:pt x="185655" y="77125"/>
                  <a:pt x="180256" y="62567"/>
                  <a:pt x="169731" y="51706"/>
                </a:cubicBezTo>
                <a:cubicBezTo>
                  <a:pt x="159207" y="40844"/>
                  <a:pt x="145195" y="35280"/>
                  <a:pt x="127696" y="35014"/>
                </a:cubicBezTo>
                <a:close/>
                <a:moveTo>
                  <a:pt x="2903563" y="3657"/>
                </a:moveTo>
                <a:lnTo>
                  <a:pt x="2966047" y="3657"/>
                </a:lnTo>
                <a:lnTo>
                  <a:pt x="2934043" y="169765"/>
                </a:lnTo>
                <a:cubicBezTo>
                  <a:pt x="2933725" y="171321"/>
                  <a:pt x="2933446" y="172935"/>
                  <a:pt x="2933205" y="174605"/>
                </a:cubicBezTo>
                <a:cubicBezTo>
                  <a:pt x="2932963" y="176276"/>
                  <a:pt x="2932837" y="177813"/>
                  <a:pt x="2932824" y="179217"/>
                </a:cubicBezTo>
                <a:cubicBezTo>
                  <a:pt x="2932875" y="183874"/>
                  <a:pt x="2934068" y="187139"/>
                  <a:pt x="2936405" y="189013"/>
                </a:cubicBezTo>
                <a:cubicBezTo>
                  <a:pt x="2938742" y="190886"/>
                  <a:pt x="2941917" y="191788"/>
                  <a:pt x="2945930" y="191718"/>
                </a:cubicBezTo>
                <a:cubicBezTo>
                  <a:pt x="2947810" y="191693"/>
                  <a:pt x="2949385" y="191591"/>
                  <a:pt x="2950655" y="191414"/>
                </a:cubicBezTo>
                <a:cubicBezTo>
                  <a:pt x="2951925" y="191236"/>
                  <a:pt x="2952585" y="191135"/>
                  <a:pt x="2952636" y="191109"/>
                </a:cubicBezTo>
                <a:lnTo>
                  <a:pt x="2946845" y="220028"/>
                </a:lnTo>
                <a:cubicBezTo>
                  <a:pt x="2946743" y="220066"/>
                  <a:pt x="2945346" y="220219"/>
                  <a:pt x="2942653" y="220485"/>
                </a:cubicBezTo>
                <a:cubicBezTo>
                  <a:pt x="2939961" y="220751"/>
                  <a:pt x="2936583" y="220904"/>
                  <a:pt x="2932519" y="220942"/>
                </a:cubicBezTo>
                <a:cubicBezTo>
                  <a:pt x="2922251" y="221202"/>
                  <a:pt x="2913679" y="219540"/>
                  <a:pt x="2906802" y="215957"/>
                </a:cubicBezTo>
                <a:cubicBezTo>
                  <a:pt x="2899925" y="212374"/>
                  <a:pt x="2896000" y="205309"/>
                  <a:pt x="2895029" y="194763"/>
                </a:cubicBezTo>
                <a:lnTo>
                  <a:pt x="2894419" y="194763"/>
                </a:lnTo>
                <a:cubicBezTo>
                  <a:pt x="2888895" y="203027"/>
                  <a:pt x="2881503" y="209864"/>
                  <a:pt x="2872245" y="215275"/>
                </a:cubicBezTo>
                <a:cubicBezTo>
                  <a:pt x="2862987" y="220685"/>
                  <a:pt x="2853004" y="223488"/>
                  <a:pt x="2842298" y="223685"/>
                </a:cubicBezTo>
                <a:cubicBezTo>
                  <a:pt x="2823308" y="223458"/>
                  <a:pt x="2808737" y="217595"/>
                  <a:pt x="2798585" y="206097"/>
                </a:cubicBezTo>
                <a:cubicBezTo>
                  <a:pt x="2788433" y="194599"/>
                  <a:pt x="2783306" y="178829"/>
                  <a:pt x="2783205" y="158788"/>
                </a:cubicBezTo>
                <a:cubicBezTo>
                  <a:pt x="2783429" y="139245"/>
                  <a:pt x="2787515" y="122163"/>
                  <a:pt x="2795466" y="107540"/>
                </a:cubicBezTo>
                <a:cubicBezTo>
                  <a:pt x="2803417" y="92918"/>
                  <a:pt x="2813891" y="81531"/>
                  <a:pt x="2826887" y="73380"/>
                </a:cubicBezTo>
                <a:cubicBezTo>
                  <a:pt x="2839884" y="65229"/>
                  <a:pt x="2854063" y="61089"/>
                  <a:pt x="2869425" y="60960"/>
                </a:cubicBezTo>
                <a:cubicBezTo>
                  <a:pt x="2878042" y="60877"/>
                  <a:pt x="2886259" y="62564"/>
                  <a:pt x="2894076" y="66021"/>
                </a:cubicBezTo>
                <a:cubicBezTo>
                  <a:pt x="2901893" y="69478"/>
                  <a:pt x="2907900" y="75199"/>
                  <a:pt x="2912097" y="83185"/>
                </a:cubicBezTo>
                <a:lnTo>
                  <a:pt x="2912707" y="83185"/>
                </a:lnTo>
                <a:cubicBezTo>
                  <a:pt x="2912701" y="83077"/>
                  <a:pt x="2912789" y="82075"/>
                  <a:pt x="2912974" y="80178"/>
                </a:cubicBezTo>
                <a:cubicBezTo>
                  <a:pt x="2913158" y="78282"/>
                  <a:pt x="2913475" y="76138"/>
                  <a:pt x="2913926" y="73747"/>
                </a:cubicBezTo>
                <a:lnTo>
                  <a:pt x="2921851" y="32575"/>
                </a:lnTo>
                <a:lnTo>
                  <a:pt x="2897772" y="32575"/>
                </a:lnTo>
                <a:close/>
                <a:moveTo>
                  <a:pt x="2703795" y="3657"/>
                </a:moveTo>
                <a:lnTo>
                  <a:pt x="2766251" y="3657"/>
                </a:lnTo>
                <a:lnTo>
                  <a:pt x="2734856" y="167024"/>
                </a:lnTo>
                <a:cubicBezTo>
                  <a:pt x="2734393" y="169057"/>
                  <a:pt x="2734024" y="171089"/>
                  <a:pt x="2733751" y="173122"/>
                </a:cubicBezTo>
                <a:cubicBezTo>
                  <a:pt x="2733478" y="175154"/>
                  <a:pt x="2733339" y="176882"/>
                  <a:pt x="2733332" y="178305"/>
                </a:cubicBezTo>
                <a:cubicBezTo>
                  <a:pt x="2733383" y="182922"/>
                  <a:pt x="2734577" y="186035"/>
                  <a:pt x="2736913" y="187642"/>
                </a:cubicBezTo>
                <a:cubicBezTo>
                  <a:pt x="2739251" y="189249"/>
                  <a:pt x="2742425" y="189998"/>
                  <a:pt x="2746439" y="189890"/>
                </a:cubicBezTo>
                <a:cubicBezTo>
                  <a:pt x="2748598" y="189877"/>
                  <a:pt x="2750299" y="189827"/>
                  <a:pt x="2751544" y="189738"/>
                </a:cubicBezTo>
                <a:cubicBezTo>
                  <a:pt x="2752789" y="189649"/>
                  <a:pt x="2753424" y="189598"/>
                  <a:pt x="2753449" y="189585"/>
                </a:cubicBezTo>
                <a:lnTo>
                  <a:pt x="2747353" y="220333"/>
                </a:lnTo>
                <a:cubicBezTo>
                  <a:pt x="2747232" y="220371"/>
                  <a:pt x="2745873" y="220523"/>
                  <a:pt x="2743276" y="220790"/>
                </a:cubicBezTo>
                <a:cubicBezTo>
                  <a:pt x="2740679" y="221056"/>
                  <a:pt x="2737567" y="221208"/>
                  <a:pt x="2733942" y="221246"/>
                </a:cubicBezTo>
                <a:cubicBezTo>
                  <a:pt x="2727594" y="221380"/>
                  <a:pt x="2721342" y="220639"/>
                  <a:pt x="2715186" y="219025"/>
                </a:cubicBezTo>
                <a:cubicBezTo>
                  <a:pt x="2709030" y="217411"/>
                  <a:pt x="2703905" y="214122"/>
                  <a:pt x="2699814" y="209158"/>
                </a:cubicBezTo>
                <a:cubicBezTo>
                  <a:pt x="2695721" y="204195"/>
                  <a:pt x="2693597" y="196756"/>
                  <a:pt x="2693441" y="186841"/>
                </a:cubicBezTo>
                <a:cubicBezTo>
                  <a:pt x="2693441" y="184548"/>
                  <a:pt x="2693594" y="182046"/>
                  <a:pt x="2693898" y="179334"/>
                </a:cubicBezTo>
                <a:cubicBezTo>
                  <a:pt x="2694203" y="176622"/>
                  <a:pt x="2694660" y="173738"/>
                  <a:pt x="2695269" y="170683"/>
                </a:cubicBezTo>
                <a:lnTo>
                  <a:pt x="2722065" y="32575"/>
                </a:lnTo>
                <a:lnTo>
                  <a:pt x="2698009" y="32575"/>
                </a:lnTo>
                <a:close/>
                <a:moveTo>
                  <a:pt x="2631929" y="3657"/>
                </a:moveTo>
                <a:lnTo>
                  <a:pt x="2670925" y="3657"/>
                </a:lnTo>
                <a:lnTo>
                  <a:pt x="2664222" y="38062"/>
                </a:lnTo>
                <a:lnTo>
                  <a:pt x="2625226" y="38062"/>
                </a:lnTo>
                <a:close/>
                <a:moveTo>
                  <a:pt x="2400833" y="3657"/>
                </a:moveTo>
                <a:lnTo>
                  <a:pt x="2463013" y="3657"/>
                </a:lnTo>
                <a:lnTo>
                  <a:pt x="2448382" y="79837"/>
                </a:lnTo>
                <a:cubicBezTo>
                  <a:pt x="2447551" y="83592"/>
                  <a:pt x="2446699" y="86738"/>
                  <a:pt x="2445829" y="89276"/>
                </a:cubicBezTo>
                <a:cubicBezTo>
                  <a:pt x="2444960" y="91813"/>
                  <a:pt x="2444490" y="93132"/>
                  <a:pt x="2444420" y="93234"/>
                </a:cubicBezTo>
                <a:lnTo>
                  <a:pt x="2445029" y="93234"/>
                </a:lnTo>
                <a:cubicBezTo>
                  <a:pt x="2445976" y="91110"/>
                  <a:pt x="2448926" y="87509"/>
                  <a:pt x="2453880" y="82431"/>
                </a:cubicBezTo>
                <a:cubicBezTo>
                  <a:pt x="2458834" y="77352"/>
                  <a:pt x="2465600" y="72578"/>
                  <a:pt x="2474177" y="68109"/>
                </a:cubicBezTo>
                <a:cubicBezTo>
                  <a:pt x="2482755" y="63640"/>
                  <a:pt x="2492953" y="61257"/>
                  <a:pt x="2504771" y="60960"/>
                </a:cubicBezTo>
                <a:cubicBezTo>
                  <a:pt x="2518349" y="60979"/>
                  <a:pt x="2529109" y="64518"/>
                  <a:pt x="2537052" y="71579"/>
                </a:cubicBezTo>
                <a:cubicBezTo>
                  <a:pt x="2544995" y="78640"/>
                  <a:pt x="2549055" y="89108"/>
                  <a:pt x="2549233" y="102984"/>
                </a:cubicBezTo>
                <a:cubicBezTo>
                  <a:pt x="2549079" y="109654"/>
                  <a:pt x="2548000" y="118158"/>
                  <a:pt x="2545996" y="128498"/>
                </a:cubicBezTo>
                <a:cubicBezTo>
                  <a:pt x="2543991" y="138838"/>
                  <a:pt x="2541987" y="148790"/>
                  <a:pt x="2539981" y="158355"/>
                </a:cubicBezTo>
                <a:cubicBezTo>
                  <a:pt x="2537976" y="167919"/>
                  <a:pt x="2536894" y="174873"/>
                  <a:pt x="2536736" y="179217"/>
                </a:cubicBezTo>
                <a:cubicBezTo>
                  <a:pt x="2536768" y="184007"/>
                  <a:pt x="2537923" y="187310"/>
                  <a:pt x="2540203" y="189127"/>
                </a:cubicBezTo>
                <a:cubicBezTo>
                  <a:pt x="2542483" y="190944"/>
                  <a:pt x="2545696" y="191808"/>
                  <a:pt x="2549843" y="191719"/>
                </a:cubicBezTo>
                <a:cubicBezTo>
                  <a:pt x="2551576" y="191693"/>
                  <a:pt x="2553062" y="191592"/>
                  <a:pt x="2554300" y="191414"/>
                </a:cubicBezTo>
                <a:cubicBezTo>
                  <a:pt x="2555539" y="191236"/>
                  <a:pt x="2556186" y="191134"/>
                  <a:pt x="2556243" y="191109"/>
                </a:cubicBezTo>
                <a:lnTo>
                  <a:pt x="2550757" y="220028"/>
                </a:lnTo>
                <a:cubicBezTo>
                  <a:pt x="2550713" y="220066"/>
                  <a:pt x="2549354" y="220219"/>
                  <a:pt x="2546680" y="220485"/>
                </a:cubicBezTo>
                <a:cubicBezTo>
                  <a:pt x="2544007" y="220751"/>
                  <a:pt x="2540286" y="220904"/>
                  <a:pt x="2535518" y="220942"/>
                </a:cubicBezTo>
                <a:cubicBezTo>
                  <a:pt x="2529864" y="221088"/>
                  <a:pt x="2524086" y="220491"/>
                  <a:pt x="2518183" y="219149"/>
                </a:cubicBezTo>
                <a:cubicBezTo>
                  <a:pt x="2512281" y="217807"/>
                  <a:pt x="2507293" y="214842"/>
                  <a:pt x="2503218" y="210252"/>
                </a:cubicBezTo>
                <a:cubicBezTo>
                  <a:pt x="2499143" y="205663"/>
                  <a:pt x="2497019" y="198570"/>
                  <a:pt x="2496845" y="188975"/>
                </a:cubicBezTo>
                <a:cubicBezTo>
                  <a:pt x="2496996" y="183226"/>
                  <a:pt x="2498049" y="175445"/>
                  <a:pt x="2500003" y="165631"/>
                </a:cubicBezTo>
                <a:cubicBezTo>
                  <a:pt x="2501959" y="155817"/>
                  <a:pt x="2503915" y="146138"/>
                  <a:pt x="2505871" y="136594"/>
                </a:cubicBezTo>
                <a:cubicBezTo>
                  <a:pt x="2507828" y="127050"/>
                  <a:pt x="2508883" y="119809"/>
                  <a:pt x="2509037" y="114871"/>
                </a:cubicBezTo>
                <a:cubicBezTo>
                  <a:pt x="2509050" y="109029"/>
                  <a:pt x="2507425" y="104483"/>
                  <a:pt x="2504161" y="101231"/>
                </a:cubicBezTo>
                <a:cubicBezTo>
                  <a:pt x="2500897" y="97980"/>
                  <a:pt x="2495918" y="96329"/>
                  <a:pt x="2489225" y="96278"/>
                </a:cubicBezTo>
                <a:cubicBezTo>
                  <a:pt x="2475167" y="96742"/>
                  <a:pt x="2463279" y="102292"/>
                  <a:pt x="2453564" y="112928"/>
                </a:cubicBezTo>
                <a:cubicBezTo>
                  <a:pt x="2443849" y="123564"/>
                  <a:pt x="2437448" y="136506"/>
                  <a:pt x="2434361" y="151752"/>
                </a:cubicBezTo>
                <a:lnTo>
                  <a:pt x="2420950" y="220027"/>
                </a:lnTo>
                <a:lnTo>
                  <a:pt x="2382241" y="220027"/>
                </a:lnTo>
                <a:lnTo>
                  <a:pt x="2418512" y="32575"/>
                </a:lnTo>
                <a:lnTo>
                  <a:pt x="2395347" y="32575"/>
                </a:lnTo>
                <a:close/>
                <a:moveTo>
                  <a:pt x="1698479" y="3657"/>
                </a:moveTo>
                <a:lnTo>
                  <a:pt x="1737475" y="3657"/>
                </a:lnTo>
                <a:lnTo>
                  <a:pt x="1730772" y="38062"/>
                </a:lnTo>
                <a:lnTo>
                  <a:pt x="1691776" y="38062"/>
                </a:lnTo>
                <a:close/>
                <a:moveTo>
                  <a:pt x="1570320" y="3657"/>
                </a:moveTo>
                <a:lnTo>
                  <a:pt x="1632776" y="3657"/>
                </a:lnTo>
                <a:lnTo>
                  <a:pt x="1601381" y="167024"/>
                </a:lnTo>
                <a:cubicBezTo>
                  <a:pt x="1600918" y="169057"/>
                  <a:pt x="1600550" y="171089"/>
                  <a:pt x="1600277" y="173122"/>
                </a:cubicBezTo>
                <a:cubicBezTo>
                  <a:pt x="1600003" y="175154"/>
                  <a:pt x="1599864" y="176882"/>
                  <a:pt x="1599857" y="178305"/>
                </a:cubicBezTo>
                <a:cubicBezTo>
                  <a:pt x="1599908" y="182922"/>
                  <a:pt x="1601102" y="186035"/>
                  <a:pt x="1603439" y="187642"/>
                </a:cubicBezTo>
                <a:cubicBezTo>
                  <a:pt x="1605776" y="189249"/>
                  <a:pt x="1608951" y="189998"/>
                  <a:pt x="1612964" y="189890"/>
                </a:cubicBezTo>
                <a:cubicBezTo>
                  <a:pt x="1615123" y="189877"/>
                  <a:pt x="1616824" y="189827"/>
                  <a:pt x="1618069" y="189738"/>
                </a:cubicBezTo>
                <a:cubicBezTo>
                  <a:pt x="1619314" y="189649"/>
                  <a:pt x="1619949" y="189598"/>
                  <a:pt x="1619974" y="189585"/>
                </a:cubicBezTo>
                <a:lnTo>
                  <a:pt x="1613878" y="220333"/>
                </a:lnTo>
                <a:cubicBezTo>
                  <a:pt x="1613758" y="220371"/>
                  <a:pt x="1612399" y="220523"/>
                  <a:pt x="1609802" y="220790"/>
                </a:cubicBezTo>
                <a:cubicBezTo>
                  <a:pt x="1607204" y="221056"/>
                  <a:pt x="1604093" y="221208"/>
                  <a:pt x="1600467" y="221246"/>
                </a:cubicBezTo>
                <a:cubicBezTo>
                  <a:pt x="1594119" y="221380"/>
                  <a:pt x="1587867" y="220639"/>
                  <a:pt x="1581711" y="219025"/>
                </a:cubicBezTo>
                <a:cubicBezTo>
                  <a:pt x="1575555" y="217411"/>
                  <a:pt x="1570431" y="214122"/>
                  <a:pt x="1566339" y="209158"/>
                </a:cubicBezTo>
                <a:cubicBezTo>
                  <a:pt x="1562247" y="204195"/>
                  <a:pt x="1560123" y="196756"/>
                  <a:pt x="1559967" y="186841"/>
                </a:cubicBezTo>
                <a:cubicBezTo>
                  <a:pt x="1559967" y="184548"/>
                  <a:pt x="1560119" y="182046"/>
                  <a:pt x="1560423" y="179334"/>
                </a:cubicBezTo>
                <a:cubicBezTo>
                  <a:pt x="1560728" y="176622"/>
                  <a:pt x="1561185" y="173738"/>
                  <a:pt x="1561794" y="170683"/>
                </a:cubicBezTo>
                <a:lnTo>
                  <a:pt x="1588590" y="32575"/>
                </a:lnTo>
                <a:lnTo>
                  <a:pt x="1564534" y="32575"/>
                </a:lnTo>
                <a:close/>
                <a:moveTo>
                  <a:pt x="1475070" y="3657"/>
                </a:moveTo>
                <a:lnTo>
                  <a:pt x="1537526" y="3657"/>
                </a:lnTo>
                <a:lnTo>
                  <a:pt x="1506131" y="167024"/>
                </a:lnTo>
                <a:cubicBezTo>
                  <a:pt x="1505668" y="169057"/>
                  <a:pt x="1505300" y="171089"/>
                  <a:pt x="1505027" y="173122"/>
                </a:cubicBezTo>
                <a:cubicBezTo>
                  <a:pt x="1504753" y="175154"/>
                  <a:pt x="1504614" y="176882"/>
                  <a:pt x="1504607" y="178305"/>
                </a:cubicBezTo>
                <a:cubicBezTo>
                  <a:pt x="1504658" y="182922"/>
                  <a:pt x="1505852" y="186035"/>
                  <a:pt x="1508189" y="187642"/>
                </a:cubicBezTo>
                <a:cubicBezTo>
                  <a:pt x="1510526" y="189249"/>
                  <a:pt x="1513701" y="189998"/>
                  <a:pt x="1517714" y="189890"/>
                </a:cubicBezTo>
                <a:cubicBezTo>
                  <a:pt x="1519873" y="189877"/>
                  <a:pt x="1521574" y="189827"/>
                  <a:pt x="1522819" y="189738"/>
                </a:cubicBezTo>
                <a:cubicBezTo>
                  <a:pt x="1524064" y="189649"/>
                  <a:pt x="1524699" y="189598"/>
                  <a:pt x="1524724" y="189585"/>
                </a:cubicBezTo>
                <a:lnTo>
                  <a:pt x="1518628" y="220333"/>
                </a:lnTo>
                <a:cubicBezTo>
                  <a:pt x="1518508" y="220371"/>
                  <a:pt x="1517149" y="220523"/>
                  <a:pt x="1514552" y="220790"/>
                </a:cubicBezTo>
                <a:cubicBezTo>
                  <a:pt x="1511954" y="221056"/>
                  <a:pt x="1508843" y="221208"/>
                  <a:pt x="1505217" y="221246"/>
                </a:cubicBezTo>
                <a:cubicBezTo>
                  <a:pt x="1498869" y="221380"/>
                  <a:pt x="1492617" y="220639"/>
                  <a:pt x="1486461" y="219025"/>
                </a:cubicBezTo>
                <a:cubicBezTo>
                  <a:pt x="1480305" y="217411"/>
                  <a:pt x="1475181" y="214122"/>
                  <a:pt x="1471089" y="209158"/>
                </a:cubicBezTo>
                <a:cubicBezTo>
                  <a:pt x="1466997" y="204195"/>
                  <a:pt x="1464873" y="196756"/>
                  <a:pt x="1464717" y="186841"/>
                </a:cubicBezTo>
                <a:cubicBezTo>
                  <a:pt x="1464717" y="184548"/>
                  <a:pt x="1464869" y="182046"/>
                  <a:pt x="1465173" y="179334"/>
                </a:cubicBezTo>
                <a:cubicBezTo>
                  <a:pt x="1465478" y="176622"/>
                  <a:pt x="1465935" y="173738"/>
                  <a:pt x="1466544" y="170683"/>
                </a:cubicBezTo>
                <a:lnTo>
                  <a:pt x="1493340" y="32575"/>
                </a:lnTo>
                <a:lnTo>
                  <a:pt x="1469284" y="32575"/>
                </a:lnTo>
                <a:close/>
                <a:moveTo>
                  <a:pt x="1403204" y="3657"/>
                </a:moveTo>
                <a:lnTo>
                  <a:pt x="1442200" y="3657"/>
                </a:lnTo>
                <a:lnTo>
                  <a:pt x="1435497" y="38062"/>
                </a:lnTo>
                <a:lnTo>
                  <a:pt x="1396501" y="38062"/>
                </a:lnTo>
                <a:close/>
                <a:moveTo>
                  <a:pt x="130440" y="0"/>
                </a:moveTo>
                <a:cubicBezTo>
                  <a:pt x="159382" y="500"/>
                  <a:pt x="182506" y="9244"/>
                  <a:pt x="199813" y="26234"/>
                </a:cubicBezTo>
                <a:cubicBezTo>
                  <a:pt x="217121" y="43224"/>
                  <a:pt x="225992" y="65459"/>
                  <a:pt x="226429" y="92940"/>
                </a:cubicBezTo>
                <a:cubicBezTo>
                  <a:pt x="226074" y="116822"/>
                  <a:pt x="219811" y="138599"/>
                  <a:pt x="207640" y="158273"/>
                </a:cubicBezTo>
                <a:cubicBezTo>
                  <a:pt x="195470" y="177947"/>
                  <a:pt x="179522" y="193691"/>
                  <a:pt x="159798" y="205506"/>
                </a:cubicBezTo>
                <a:cubicBezTo>
                  <a:pt x="140073" y="217321"/>
                  <a:pt x="118702" y="223380"/>
                  <a:pt x="95684" y="223685"/>
                </a:cubicBezTo>
                <a:cubicBezTo>
                  <a:pt x="76555" y="223533"/>
                  <a:pt x="59840" y="219404"/>
                  <a:pt x="45539" y="211299"/>
                </a:cubicBezTo>
                <a:cubicBezTo>
                  <a:pt x="31238" y="203193"/>
                  <a:pt x="20105" y="192022"/>
                  <a:pt x="12138" y="177785"/>
                </a:cubicBezTo>
                <a:cubicBezTo>
                  <a:pt x="4172" y="163548"/>
                  <a:pt x="126" y="147157"/>
                  <a:pt x="0" y="128611"/>
                </a:cubicBezTo>
                <a:cubicBezTo>
                  <a:pt x="340" y="105140"/>
                  <a:pt x="6532" y="83727"/>
                  <a:pt x="18574" y="64373"/>
                </a:cubicBezTo>
                <a:cubicBezTo>
                  <a:pt x="30617" y="45019"/>
                  <a:pt x="46470" y="29527"/>
                  <a:pt x="66134" y="17896"/>
                </a:cubicBezTo>
                <a:cubicBezTo>
                  <a:pt x="85799" y="6266"/>
                  <a:pt x="107234" y="300"/>
                  <a:pt x="130440" y="0"/>
                </a:cubicBez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 hidden="1"/>
          <p:cNvSpPr txBox="1"/>
          <p:nvPr/>
        </p:nvSpPr>
        <p:spPr>
          <a:xfrm>
            <a:off x="6163375" y="-1200329"/>
            <a:ext cx="3739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en-GB" sz="2400" b="1" dirty="0">
                <a:solidFill>
                  <a:srgbClr val="D4474B"/>
                </a:solidFill>
                <a:latin typeface="Museo Slab 700"/>
                <a:ea typeface="Calibri" panose="020F0502020204030204" pitchFamily="34" charset="0"/>
                <a:cs typeface="Calibri" panose="020F0502020204030204" pitchFamily="34" charset="0"/>
              </a:rPr>
              <a:t>Over a million children and adolescents have type 1 diabetes</a:t>
            </a:r>
            <a:endParaRPr lang="en-GB" sz="1600" b="1" dirty="0" smtClean="0">
              <a:solidFill>
                <a:srgbClr val="D4474B"/>
              </a:solidFill>
              <a:latin typeface="Museo Slab 70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To Outline"/>
          <p:cNvSpPr/>
          <p:nvPr/>
        </p:nvSpPr>
        <p:spPr>
          <a:xfrm>
            <a:off x="90084" y="3878191"/>
            <a:ext cx="2896942" cy="2953490"/>
          </a:xfrm>
          <a:custGeom>
            <a:avLst/>
            <a:gdLst/>
            <a:ahLst/>
            <a:cxnLst/>
            <a:rect l="l" t="t" r="r" b="b"/>
            <a:pathLst>
              <a:path w="2896942" h="2953490">
                <a:moveTo>
                  <a:pt x="1587621" y="2851072"/>
                </a:moveTo>
                <a:cubicBezTo>
                  <a:pt x="1582900" y="2850976"/>
                  <a:pt x="1577119" y="2851422"/>
                  <a:pt x="1570280" y="2852411"/>
                </a:cubicBezTo>
                <a:cubicBezTo>
                  <a:pt x="1563441" y="2853399"/>
                  <a:pt x="1557339" y="2855506"/>
                  <a:pt x="1551974" y="2858732"/>
                </a:cubicBezTo>
                <a:cubicBezTo>
                  <a:pt x="1546609" y="2861957"/>
                  <a:pt x="1543777" y="2866878"/>
                  <a:pt x="1543477" y="2873493"/>
                </a:cubicBezTo>
                <a:cubicBezTo>
                  <a:pt x="1543449" y="2877449"/>
                  <a:pt x="1544592" y="2880633"/>
                  <a:pt x="1546908" y="2883044"/>
                </a:cubicBezTo>
                <a:cubicBezTo>
                  <a:pt x="1549224" y="2885456"/>
                  <a:pt x="1552884" y="2886696"/>
                  <a:pt x="1557887" y="2886762"/>
                </a:cubicBezTo>
                <a:cubicBezTo>
                  <a:pt x="1563205" y="2886629"/>
                  <a:pt x="1568198" y="2884912"/>
                  <a:pt x="1572864" y="2881610"/>
                </a:cubicBezTo>
                <a:cubicBezTo>
                  <a:pt x="1577530" y="2878308"/>
                  <a:pt x="1581523" y="2874218"/>
                  <a:pt x="1584842" y="2869341"/>
                </a:cubicBezTo>
                <a:cubicBezTo>
                  <a:pt x="1588162" y="2864463"/>
                  <a:pt x="1590460" y="2859593"/>
                  <a:pt x="1591738" y="2854732"/>
                </a:cubicBezTo>
                <a:lnTo>
                  <a:pt x="1592653" y="2851072"/>
                </a:lnTo>
                <a:close/>
                <a:moveTo>
                  <a:pt x="73146" y="2851072"/>
                </a:moveTo>
                <a:cubicBezTo>
                  <a:pt x="68425" y="2850976"/>
                  <a:pt x="62644" y="2851422"/>
                  <a:pt x="55805" y="2852411"/>
                </a:cubicBezTo>
                <a:cubicBezTo>
                  <a:pt x="48966" y="2853399"/>
                  <a:pt x="42864" y="2855506"/>
                  <a:pt x="37499" y="2858732"/>
                </a:cubicBezTo>
                <a:cubicBezTo>
                  <a:pt x="32134" y="2861957"/>
                  <a:pt x="29302" y="2866878"/>
                  <a:pt x="29002" y="2873493"/>
                </a:cubicBezTo>
                <a:cubicBezTo>
                  <a:pt x="28974" y="2877449"/>
                  <a:pt x="30117" y="2880633"/>
                  <a:pt x="32433" y="2883044"/>
                </a:cubicBezTo>
                <a:cubicBezTo>
                  <a:pt x="34749" y="2885456"/>
                  <a:pt x="38409" y="2886696"/>
                  <a:pt x="43412" y="2886762"/>
                </a:cubicBezTo>
                <a:cubicBezTo>
                  <a:pt x="48730" y="2886629"/>
                  <a:pt x="53723" y="2884912"/>
                  <a:pt x="58389" y="2881610"/>
                </a:cubicBezTo>
                <a:cubicBezTo>
                  <a:pt x="63055" y="2878308"/>
                  <a:pt x="67048" y="2874218"/>
                  <a:pt x="70367" y="2869341"/>
                </a:cubicBezTo>
                <a:cubicBezTo>
                  <a:pt x="73687" y="2864463"/>
                  <a:pt x="75985" y="2859593"/>
                  <a:pt x="77263" y="2854732"/>
                </a:cubicBezTo>
                <a:lnTo>
                  <a:pt x="78178" y="2851072"/>
                </a:lnTo>
                <a:close/>
                <a:moveTo>
                  <a:pt x="1729891" y="2811067"/>
                </a:moveTo>
                <a:cubicBezTo>
                  <a:pt x="1719928" y="2811391"/>
                  <a:pt x="1711279" y="2815946"/>
                  <a:pt x="1703945" y="2824731"/>
                </a:cubicBezTo>
                <a:cubicBezTo>
                  <a:pt x="1696611" y="2833517"/>
                  <a:pt x="1692763" y="2844589"/>
                  <a:pt x="1692401" y="2857948"/>
                </a:cubicBezTo>
                <a:cubicBezTo>
                  <a:pt x="1692363" y="2865228"/>
                  <a:pt x="1694210" y="2871308"/>
                  <a:pt x="1697944" y="2876186"/>
                </a:cubicBezTo>
                <a:cubicBezTo>
                  <a:pt x="1701678" y="2881065"/>
                  <a:pt x="1707527" y="2883600"/>
                  <a:pt x="1715489" y="2883791"/>
                </a:cubicBezTo>
                <a:cubicBezTo>
                  <a:pt x="1721422" y="2883759"/>
                  <a:pt x="1727236" y="2881916"/>
                  <a:pt x="1732931" y="2878259"/>
                </a:cubicBezTo>
                <a:cubicBezTo>
                  <a:pt x="1738626" y="2874603"/>
                  <a:pt x="1743356" y="2869321"/>
                  <a:pt x="1747121" y="2862412"/>
                </a:cubicBezTo>
                <a:cubicBezTo>
                  <a:pt x="1750886" y="2855503"/>
                  <a:pt x="1752839" y="2847155"/>
                  <a:pt x="1752980" y="2837366"/>
                </a:cubicBezTo>
                <a:cubicBezTo>
                  <a:pt x="1752918" y="2829167"/>
                  <a:pt x="1750870" y="2822754"/>
                  <a:pt x="1746836" y="2818128"/>
                </a:cubicBezTo>
                <a:cubicBezTo>
                  <a:pt x="1742802" y="2813502"/>
                  <a:pt x="1737154" y="2811148"/>
                  <a:pt x="1729891" y="2811067"/>
                </a:cubicBezTo>
                <a:close/>
                <a:moveTo>
                  <a:pt x="1359683" y="2811067"/>
                </a:moveTo>
                <a:cubicBezTo>
                  <a:pt x="1353825" y="2811102"/>
                  <a:pt x="1348065" y="2812963"/>
                  <a:pt x="1342403" y="2816649"/>
                </a:cubicBezTo>
                <a:cubicBezTo>
                  <a:pt x="1336740" y="2820335"/>
                  <a:pt x="1332030" y="2825634"/>
                  <a:pt x="1328272" y="2832547"/>
                </a:cubicBezTo>
                <a:cubicBezTo>
                  <a:pt x="1324514" y="2839460"/>
                  <a:pt x="1322564" y="2847774"/>
                  <a:pt x="1322421" y="2857491"/>
                </a:cubicBezTo>
                <a:cubicBezTo>
                  <a:pt x="1322483" y="2865690"/>
                  <a:pt x="1324531" y="2872103"/>
                  <a:pt x="1328565" y="2876730"/>
                </a:cubicBezTo>
                <a:cubicBezTo>
                  <a:pt x="1332599" y="2881356"/>
                  <a:pt x="1338247" y="2883709"/>
                  <a:pt x="1345510" y="2883791"/>
                </a:cubicBezTo>
                <a:cubicBezTo>
                  <a:pt x="1352159" y="2883672"/>
                  <a:pt x="1358292" y="2881470"/>
                  <a:pt x="1363908" y="2877184"/>
                </a:cubicBezTo>
                <a:cubicBezTo>
                  <a:pt x="1369524" y="2872898"/>
                  <a:pt x="1374048" y="2867240"/>
                  <a:pt x="1377480" y="2860210"/>
                </a:cubicBezTo>
                <a:cubicBezTo>
                  <a:pt x="1380912" y="2853180"/>
                  <a:pt x="1382676" y="2845489"/>
                  <a:pt x="1382772" y="2837138"/>
                </a:cubicBezTo>
                <a:cubicBezTo>
                  <a:pt x="1382810" y="2829848"/>
                  <a:pt x="1380962" y="2823731"/>
                  <a:pt x="1377228" y="2818785"/>
                </a:cubicBezTo>
                <a:cubicBezTo>
                  <a:pt x="1373494" y="2813840"/>
                  <a:pt x="1367646" y="2811267"/>
                  <a:pt x="1359683" y="2811067"/>
                </a:cubicBezTo>
                <a:close/>
                <a:moveTo>
                  <a:pt x="641146" y="2811067"/>
                </a:moveTo>
                <a:cubicBezTo>
                  <a:pt x="631292" y="2811415"/>
                  <a:pt x="622710" y="2815979"/>
                  <a:pt x="615400" y="2824760"/>
                </a:cubicBezTo>
                <a:cubicBezTo>
                  <a:pt x="608089" y="2833540"/>
                  <a:pt x="604251" y="2844451"/>
                  <a:pt x="603884" y="2857491"/>
                </a:cubicBezTo>
                <a:cubicBezTo>
                  <a:pt x="603850" y="2864890"/>
                  <a:pt x="605689" y="2871074"/>
                  <a:pt x="609399" y="2876044"/>
                </a:cubicBezTo>
                <a:cubicBezTo>
                  <a:pt x="613109" y="2881013"/>
                  <a:pt x="618890" y="2883595"/>
                  <a:pt x="626744" y="2883791"/>
                </a:cubicBezTo>
                <a:cubicBezTo>
                  <a:pt x="632748" y="2883759"/>
                  <a:pt x="638596" y="2881916"/>
                  <a:pt x="644287" y="2878259"/>
                </a:cubicBezTo>
                <a:cubicBezTo>
                  <a:pt x="649978" y="2874603"/>
                  <a:pt x="654691" y="2869321"/>
                  <a:pt x="658426" y="2862412"/>
                </a:cubicBezTo>
                <a:cubicBezTo>
                  <a:pt x="662161" y="2855503"/>
                  <a:pt x="664097" y="2847155"/>
                  <a:pt x="664234" y="2837366"/>
                </a:cubicBezTo>
                <a:cubicBezTo>
                  <a:pt x="664187" y="2829167"/>
                  <a:pt x="662167" y="2822754"/>
                  <a:pt x="658176" y="2818128"/>
                </a:cubicBezTo>
                <a:cubicBezTo>
                  <a:pt x="654185" y="2813502"/>
                  <a:pt x="648508" y="2811148"/>
                  <a:pt x="641146" y="2811067"/>
                </a:cubicBezTo>
                <a:close/>
                <a:moveTo>
                  <a:pt x="1078522" y="2810838"/>
                </a:moveTo>
                <a:cubicBezTo>
                  <a:pt x="1071448" y="2810912"/>
                  <a:pt x="1064709" y="2812849"/>
                  <a:pt x="1058304" y="2816649"/>
                </a:cubicBezTo>
                <a:cubicBezTo>
                  <a:pt x="1051899" y="2820449"/>
                  <a:pt x="1046651" y="2825672"/>
                  <a:pt x="1042558" y="2832318"/>
                </a:cubicBezTo>
                <a:cubicBezTo>
                  <a:pt x="1038466" y="2838964"/>
                  <a:pt x="1036351" y="2846593"/>
                  <a:pt x="1036214" y="2855204"/>
                </a:cubicBezTo>
                <a:cubicBezTo>
                  <a:pt x="1036357" y="2863990"/>
                  <a:pt x="1038987" y="2870888"/>
                  <a:pt x="1044104" y="2875901"/>
                </a:cubicBezTo>
                <a:cubicBezTo>
                  <a:pt x="1049221" y="2880913"/>
                  <a:pt x="1055967" y="2883466"/>
                  <a:pt x="1064343" y="2883562"/>
                </a:cubicBezTo>
                <a:cubicBezTo>
                  <a:pt x="1071417" y="2883496"/>
                  <a:pt x="1078157" y="2881595"/>
                  <a:pt x="1084562" y="2877862"/>
                </a:cubicBezTo>
                <a:cubicBezTo>
                  <a:pt x="1090966" y="2874127"/>
                  <a:pt x="1096215" y="2868958"/>
                  <a:pt x="1100307" y="2862353"/>
                </a:cubicBezTo>
                <a:cubicBezTo>
                  <a:pt x="1104400" y="2855748"/>
                  <a:pt x="1106514" y="2848105"/>
                  <a:pt x="1106651" y="2839425"/>
                </a:cubicBezTo>
                <a:cubicBezTo>
                  <a:pt x="1106508" y="2830730"/>
                  <a:pt x="1103879" y="2823821"/>
                  <a:pt x="1098762" y="2818699"/>
                </a:cubicBezTo>
                <a:cubicBezTo>
                  <a:pt x="1093645" y="2813578"/>
                  <a:pt x="1086898" y="2810958"/>
                  <a:pt x="1078522" y="2810838"/>
                </a:cubicBezTo>
                <a:close/>
                <a:moveTo>
                  <a:pt x="2074077" y="2808552"/>
                </a:moveTo>
                <a:cubicBezTo>
                  <a:pt x="2066649" y="2808648"/>
                  <a:pt x="2060006" y="2810974"/>
                  <a:pt x="2054150" y="2815533"/>
                </a:cubicBezTo>
                <a:cubicBezTo>
                  <a:pt x="2048294" y="2820091"/>
                  <a:pt x="2043882" y="2826308"/>
                  <a:pt x="2040913" y="2834184"/>
                </a:cubicBezTo>
                <a:lnTo>
                  <a:pt x="2092146" y="2834184"/>
                </a:lnTo>
                <a:cubicBezTo>
                  <a:pt x="2092165" y="2834089"/>
                  <a:pt x="2092241" y="2833364"/>
                  <a:pt x="2092374" y="2832010"/>
                </a:cubicBezTo>
                <a:cubicBezTo>
                  <a:pt x="2092508" y="2830656"/>
                  <a:pt x="2092584" y="2829245"/>
                  <a:pt x="2092603" y="2827776"/>
                </a:cubicBezTo>
                <a:cubicBezTo>
                  <a:pt x="2092532" y="2821669"/>
                  <a:pt x="2090845" y="2816949"/>
                  <a:pt x="2087543" y="2813616"/>
                </a:cubicBezTo>
                <a:cubicBezTo>
                  <a:pt x="2084241" y="2810283"/>
                  <a:pt x="2079752" y="2808595"/>
                  <a:pt x="2074077" y="2808552"/>
                </a:cubicBezTo>
                <a:close/>
                <a:moveTo>
                  <a:pt x="1864527" y="2808552"/>
                </a:moveTo>
                <a:cubicBezTo>
                  <a:pt x="1857099" y="2808648"/>
                  <a:pt x="1850456" y="2810974"/>
                  <a:pt x="1844600" y="2815533"/>
                </a:cubicBezTo>
                <a:cubicBezTo>
                  <a:pt x="1838744" y="2820091"/>
                  <a:pt x="1834332" y="2826308"/>
                  <a:pt x="1831363" y="2834184"/>
                </a:cubicBezTo>
                <a:lnTo>
                  <a:pt x="1882596" y="2834184"/>
                </a:lnTo>
                <a:cubicBezTo>
                  <a:pt x="1882615" y="2834089"/>
                  <a:pt x="1882691" y="2833364"/>
                  <a:pt x="1882824" y="2832010"/>
                </a:cubicBezTo>
                <a:cubicBezTo>
                  <a:pt x="1882958" y="2830656"/>
                  <a:pt x="1883034" y="2829245"/>
                  <a:pt x="1883053" y="2827776"/>
                </a:cubicBezTo>
                <a:cubicBezTo>
                  <a:pt x="1882982" y="2821669"/>
                  <a:pt x="1881295" y="2816949"/>
                  <a:pt x="1877993" y="2813616"/>
                </a:cubicBezTo>
                <a:cubicBezTo>
                  <a:pt x="1874691" y="2810283"/>
                  <a:pt x="1870202" y="2808595"/>
                  <a:pt x="1864527" y="2808552"/>
                </a:cubicBezTo>
                <a:close/>
                <a:moveTo>
                  <a:pt x="778677" y="2808552"/>
                </a:moveTo>
                <a:cubicBezTo>
                  <a:pt x="771249" y="2808648"/>
                  <a:pt x="764606" y="2810974"/>
                  <a:pt x="758750" y="2815533"/>
                </a:cubicBezTo>
                <a:cubicBezTo>
                  <a:pt x="752894" y="2820091"/>
                  <a:pt x="748482" y="2826308"/>
                  <a:pt x="745513" y="2834184"/>
                </a:cubicBezTo>
                <a:lnTo>
                  <a:pt x="796746" y="2834184"/>
                </a:lnTo>
                <a:cubicBezTo>
                  <a:pt x="796764" y="2834089"/>
                  <a:pt x="796841" y="2833364"/>
                  <a:pt x="796974" y="2832010"/>
                </a:cubicBezTo>
                <a:cubicBezTo>
                  <a:pt x="797108" y="2830656"/>
                  <a:pt x="797184" y="2829245"/>
                  <a:pt x="797203" y="2827776"/>
                </a:cubicBezTo>
                <a:cubicBezTo>
                  <a:pt x="797132" y="2821669"/>
                  <a:pt x="795445" y="2816949"/>
                  <a:pt x="792143" y="2813616"/>
                </a:cubicBezTo>
                <a:cubicBezTo>
                  <a:pt x="788841" y="2810283"/>
                  <a:pt x="784352" y="2808595"/>
                  <a:pt x="778677" y="2808552"/>
                </a:cubicBezTo>
                <a:close/>
                <a:moveTo>
                  <a:pt x="1455190" y="2788921"/>
                </a:moveTo>
                <a:lnTo>
                  <a:pt x="1502025" y="2788921"/>
                </a:lnTo>
                <a:lnTo>
                  <a:pt x="1486708" y="2867782"/>
                </a:lnTo>
                <a:cubicBezTo>
                  <a:pt x="1486470" y="2868949"/>
                  <a:pt x="1486261" y="2870159"/>
                  <a:pt x="1486080" y="2871413"/>
                </a:cubicBezTo>
                <a:cubicBezTo>
                  <a:pt x="1485899" y="2872666"/>
                  <a:pt x="1485804" y="2873818"/>
                  <a:pt x="1485794" y="2874871"/>
                </a:cubicBezTo>
                <a:cubicBezTo>
                  <a:pt x="1485832" y="2878364"/>
                  <a:pt x="1486728" y="2880813"/>
                  <a:pt x="1488480" y="2882218"/>
                </a:cubicBezTo>
                <a:cubicBezTo>
                  <a:pt x="1490233" y="2883623"/>
                  <a:pt x="1492614" y="2884300"/>
                  <a:pt x="1495624" y="2884248"/>
                </a:cubicBezTo>
                <a:cubicBezTo>
                  <a:pt x="1497034" y="2884229"/>
                  <a:pt x="1498215" y="2884152"/>
                  <a:pt x="1499167" y="2884019"/>
                </a:cubicBezTo>
                <a:cubicBezTo>
                  <a:pt x="1500120" y="2883886"/>
                  <a:pt x="1500615" y="2883809"/>
                  <a:pt x="1500653" y="2883790"/>
                </a:cubicBezTo>
                <a:lnTo>
                  <a:pt x="1496538" y="2905480"/>
                </a:lnTo>
                <a:cubicBezTo>
                  <a:pt x="1496424" y="2905508"/>
                  <a:pt x="1495338" y="2905622"/>
                  <a:pt x="1493281" y="2905822"/>
                </a:cubicBezTo>
                <a:cubicBezTo>
                  <a:pt x="1491223" y="2906022"/>
                  <a:pt x="1488880" y="2906136"/>
                  <a:pt x="1486251" y="2906165"/>
                </a:cubicBezTo>
                <a:cubicBezTo>
                  <a:pt x="1481490" y="2906280"/>
                  <a:pt x="1476801" y="2905846"/>
                  <a:pt x="1472184" y="2904862"/>
                </a:cubicBezTo>
                <a:cubicBezTo>
                  <a:pt x="1467567" y="2903879"/>
                  <a:pt x="1463724" y="2901652"/>
                  <a:pt x="1460655" y="2898181"/>
                </a:cubicBezTo>
                <a:cubicBezTo>
                  <a:pt x="1457586" y="2894711"/>
                  <a:pt x="1455993" y="2889304"/>
                  <a:pt x="1455876" y="2881961"/>
                </a:cubicBezTo>
                <a:cubicBezTo>
                  <a:pt x="1455876" y="2880350"/>
                  <a:pt x="1455990" y="2878540"/>
                  <a:pt x="1456218" y="2876529"/>
                </a:cubicBezTo>
                <a:cubicBezTo>
                  <a:pt x="1456447" y="2874519"/>
                  <a:pt x="1456790" y="2872365"/>
                  <a:pt x="1457246" y="2870069"/>
                </a:cubicBezTo>
                <a:lnTo>
                  <a:pt x="1468894" y="2810610"/>
                </a:lnTo>
                <a:lnTo>
                  <a:pt x="1450847" y="2810610"/>
                </a:lnTo>
                <a:close/>
                <a:moveTo>
                  <a:pt x="422142" y="2788921"/>
                </a:moveTo>
                <a:lnTo>
                  <a:pt x="478596" y="2788921"/>
                </a:lnTo>
                <a:lnTo>
                  <a:pt x="474482" y="2810610"/>
                </a:lnTo>
                <a:lnTo>
                  <a:pt x="460768" y="2810610"/>
                </a:lnTo>
                <a:lnTo>
                  <a:pt x="470596" y="2869602"/>
                </a:lnTo>
                <a:cubicBezTo>
                  <a:pt x="470996" y="2872608"/>
                  <a:pt x="471111" y="2875343"/>
                  <a:pt x="470939" y="2877805"/>
                </a:cubicBezTo>
                <a:cubicBezTo>
                  <a:pt x="470768" y="2880268"/>
                  <a:pt x="470653" y="2881574"/>
                  <a:pt x="470596" y="2881721"/>
                </a:cubicBezTo>
                <a:lnTo>
                  <a:pt x="471282" y="2881721"/>
                </a:lnTo>
                <a:cubicBezTo>
                  <a:pt x="471310" y="2881574"/>
                  <a:pt x="471825" y="2880268"/>
                  <a:pt x="472825" y="2877805"/>
                </a:cubicBezTo>
                <a:cubicBezTo>
                  <a:pt x="473825" y="2875343"/>
                  <a:pt x="475139" y="2872608"/>
                  <a:pt x="476767" y="2869602"/>
                </a:cubicBezTo>
                <a:lnTo>
                  <a:pt x="509451" y="2810610"/>
                </a:lnTo>
                <a:lnTo>
                  <a:pt x="495966" y="2810610"/>
                </a:lnTo>
                <a:lnTo>
                  <a:pt x="500309" y="2788921"/>
                </a:lnTo>
                <a:lnTo>
                  <a:pt x="556078" y="2788921"/>
                </a:lnTo>
                <a:lnTo>
                  <a:pt x="551963" y="2810610"/>
                </a:lnTo>
                <a:lnTo>
                  <a:pt x="538478" y="2810610"/>
                </a:lnTo>
                <a:lnTo>
                  <a:pt x="474253" y="2920593"/>
                </a:lnTo>
                <a:cubicBezTo>
                  <a:pt x="467149" y="2932558"/>
                  <a:pt x="459416" y="2941067"/>
                  <a:pt x="451055" y="2946120"/>
                </a:cubicBezTo>
                <a:cubicBezTo>
                  <a:pt x="442693" y="2951173"/>
                  <a:pt x="433817" y="2953628"/>
                  <a:pt x="424428" y="2953485"/>
                </a:cubicBezTo>
                <a:cubicBezTo>
                  <a:pt x="415019" y="2953133"/>
                  <a:pt x="407838" y="2951725"/>
                  <a:pt x="402886" y="2949261"/>
                </a:cubicBezTo>
                <a:cubicBezTo>
                  <a:pt x="397934" y="2946797"/>
                  <a:pt x="395439" y="2945389"/>
                  <a:pt x="395401" y="2945037"/>
                </a:cubicBezTo>
                <a:lnTo>
                  <a:pt x="408428" y="2924709"/>
                </a:lnTo>
                <a:cubicBezTo>
                  <a:pt x="408438" y="2924918"/>
                  <a:pt x="409847" y="2925757"/>
                  <a:pt x="412657" y="2927224"/>
                </a:cubicBezTo>
                <a:cubicBezTo>
                  <a:pt x="415466" y="2928691"/>
                  <a:pt x="419618" y="2929529"/>
                  <a:pt x="425113" y="2929739"/>
                </a:cubicBezTo>
                <a:cubicBezTo>
                  <a:pt x="429746" y="2929706"/>
                  <a:pt x="434079" y="2928515"/>
                  <a:pt x="438112" y="2926166"/>
                </a:cubicBezTo>
                <a:cubicBezTo>
                  <a:pt x="442146" y="2923818"/>
                  <a:pt x="445507" y="2920512"/>
                  <a:pt x="448198" y="2916248"/>
                </a:cubicBezTo>
                <a:lnTo>
                  <a:pt x="452769" y="2908931"/>
                </a:lnTo>
                <a:lnTo>
                  <a:pt x="431970" y="2810610"/>
                </a:lnTo>
                <a:lnTo>
                  <a:pt x="418028" y="2810610"/>
                </a:lnTo>
                <a:close/>
                <a:moveTo>
                  <a:pt x="2193108" y="2786178"/>
                </a:moveTo>
                <a:cubicBezTo>
                  <a:pt x="2199830" y="2786160"/>
                  <a:pt x="2206311" y="2787059"/>
                  <a:pt x="2212552" y="2788876"/>
                </a:cubicBezTo>
                <a:cubicBezTo>
                  <a:pt x="2218792" y="2790693"/>
                  <a:pt x="2223750" y="2793537"/>
                  <a:pt x="2227427" y="2797410"/>
                </a:cubicBezTo>
                <a:cubicBezTo>
                  <a:pt x="2231103" y="2801282"/>
                  <a:pt x="2232457" y="2806292"/>
                  <a:pt x="2231487" y="2812441"/>
                </a:cubicBezTo>
                <a:lnTo>
                  <a:pt x="2228973" y="2825247"/>
                </a:lnTo>
                <a:lnTo>
                  <a:pt x="2204076" y="2825247"/>
                </a:lnTo>
                <a:lnTo>
                  <a:pt x="2205217" y="2818386"/>
                </a:lnTo>
                <a:cubicBezTo>
                  <a:pt x="2205574" y="2814494"/>
                  <a:pt x="2203947" y="2811930"/>
                  <a:pt x="2200334" y="2810696"/>
                </a:cubicBezTo>
                <a:cubicBezTo>
                  <a:pt x="2196722" y="2809462"/>
                  <a:pt x="2193093" y="2808900"/>
                  <a:pt x="2189447" y="2809010"/>
                </a:cubicBezTo>
                <a:cubicBezTo>
                  <a:pt x="2183601" y="2809010"/>
                  <a:pt x="2178815" y="2810039"/>
                  <a:pt x="2175087" y="2812097"/>
                </a:cubicBezTo>
                <a:cubicBezTo>
                  <a:pt x="2171358" y="2814156"/>
                  <a:pt x="2169432" y="2817243"/>
                  <a:pt x="2169308" y="2821359"/>
                </a:cubicBezTo>
                <a:cubicBezTo>
                  <a:pt x="2169594" y="2826147"/>
                  <a:pt x="2172451" y="2829750"/>
                  <a:pt x="2177881" y="2832168"/>
                </a:cubicBezTo>
                <a:cubicBezTo>
                  <a:pt x="2183310" y="2834586"/>
                  <a:pt x="2189596" y="2836939"/>
                  <a:pt x="2196740" y="2839225"/>
                </a:cubicBezTo>
                <a:cubicBezTo>
                  <a:pt x="2203884" y="2841511"/>
                  <a:pt x="2210170" y="2844850"/>
                  <a:pt x="2215600" y="2849241"/>
                </a:cubicBezTo>
                <a:cubicBezTo>
                  <a:pt x="2221029" y="2853631"/>
                  <a:pt x="2223886" y="2860193"/>
                  <a:pt x="2224172" y="2868925"/>
                </a:cubicBezTo>
                <a:cubicBezTo>
                  <a:pt x="2223892" y="2880963"/>
                  <a:pt x="2218799" y="2890484"/>
                  <a:pt x="2208893" y="2897488"/>
                </a:cubicBezTo>
                <a:cubicBezTo>
                  <a:pt x="2198986" y="2904492"/>
                  <a:pt x="2185944" y="2908070"/>
                  <a:pt x="2169766" y="2908222"/>
                </a:cubicBezTo>
                <a:cubicBezTo>
                  <a:pt x="2162886" y="2908264"/>
                  <a:pt x="2155810" y="2907317"/>
                  <a:pt x="2148539" y="2905381"/>
                </a:cubicBezTo>
                <a:cubicBezTo>
                  <a:pt x="2141267" y="2903444"/>
                  <a:pt x="2135341" y="2900263"/>
                  <a:pt x="2130760" y="2895839"/>
                </a:cubicBezTo>
                <a:cubicBezTo>
                  <a:pt x="2126178" y="2891415"/>
                  <a:pt x="2124483" y="2885492"/>
                  <a:pt x="2125674" y="2878073"/>
                </a:cubicBezTo>
                <a:lnTo>
                  <a:pt x="2127960" y="2866638"/>
                </a:lnTo>
                <a:lnTo>
                  <a:pt x="2152637" y="2866638"/>
                </a:lnTo>
                <a:lnTo>
                  <a:pt x="2151495" y="2872584"/>
                </a:lnTo>
                <a:cubicBezTo>
                  <a:pt x="2150893" y="2876273"/>
                  <a:pt x="2151844" y="2879059"/>
                  <a:pt x="2154346" y="2880944"/>
                </a:cubicBezTo>
                <a:cubicBezTo>
                  <a:pt x="2156849" y="2882828"/>
                  <a:pt x="2159948" y="2884091"/>
                  <a:pt x="2163644" y="2884730"/>
                </a:cubicBezTo>
                <a:cubicBezTo>
                  <a:pt x="2167340" y="2885369"/>
                  <a:pt x="2170677" y="2885666"/>
                  <a:pt x="2173656" y="2885619"/>
                </a:cubicBezTo>
                <a:cubicBezTo>
                  <a:pt x="2180479" y="2885557"/>
                  <a:pt x="2185828" y="2884309"/>
                  <a:pt x="2189704" y="2881874"/>
                </a:cubicBezTo>
                <a:cubicBezTo>
                  <a:pt x="2193580" y="2879440"/>
                  <a:pt x="2195554" y="2876191"/>
                  <a:pt x="2195626" y="2872127"/>
                </a:cubicBezTo>
                <a:cubicBezTo>
                  <a:pt x="2195341" y="2867502"/>
                  <a:pt x="2192495" y="2863946"/>
                  <a:pt x="2187089" y="2861457"/>
                </a:cubicBezTo>
                <a:cubicBezTo>
                  <a:pt x="2181682" y="2858969"/>
                  <a:pt x="2175422" y="2856485"/>
                  <a:pt x="2168308" y="2854004"/>
                </a:cubicBezTo>
                <a:cubicBezTo>
                  <a:pt x="2161194" y="2851523"/>
                  <a:pt x="2154934" y="2847981"/>
                  <a:pt x="2149527" y="2843377"/>
                </a:cubicBezTo>
                <a:cubicBezTo>
                  <a:pt x="2144120" y="2838774"/>
                  <a:pt x="2141275" y="2832044"/>
                  <a:pt x="2140990" y="2823188"/>
                </a:cubicBezTo>
                <a:cubicBezTo>
                  <a:pt x="2141151" y="2814746"/>
                  <a:pt x="2143723" y="2807790"/>
                  <a:pt x="2148706" y="2802319"/>
                </a:cubicBezTo>
                <a:cubicBezTo>
                  <a:pt x="2153689" y="2796849"/>
                  <a:pt x="2160122" y="2792788"/>
                  <a:pt x="2168003" y="2790136"/>
                </a:cubicBezTo>
                <a:cubicBezTo>
                  <a:pt x="2175885" y="2787485"/>
                  <a:pt x="2184253" y="2786165"/>
                  <a:pt x="2193108" y="2786178"/>
                </a:cubicBezTo>
                <a:close/>
                <a:moveTo>
                  <a:pt x="2074763" y="2786178"/>
                </a:moveTo>
                <a:cubicBezTo>
                  <a:pt x="2090296" y="2786401"/>
                  <a:pt x="2101913" y="2790522"/>
                  <a:pt x="2109613" y="2798542"/>
                </a:cubicBezTo>
                <a:cubicBezTo>
                  <a:pt x="2117314" y="2806562"/>
                  <a:pt x="2121160" y="2817146"/>
                  <a:pt x="2121150" y="2830294"/>
                </a:cubicBezTo>
                <a:cubicBezTo>
                  <a:pt x="2120988" y="2835567"/>
                  <a:pt x="2120341" y="2840325"/>
                  <a:pt x="2119208" y="2844567"/>
                </a:cubicBezTo>
                <a:cubicBezTo>
                  <a:pt x="2118076" y="2848809"/>
                  <a:pt x="2117429" y="2851054"/>
                  <a:pt x="2117267" y="2851301"/>
                </a:cubicBezTo>
                <a:lnTo>
                  <a:pt x="2037025" y="2851301"/>
                </a:lnTo>
                <a:cubicBezTo>
                  <a:pt x="2036997" y="2851348"/>
                  <a:pt x="2036882" y="2851939"/>
                  <a:pt x="2036682" y="2853074"/>
                </a:cubicBezTo>
                <a:cubicBezTo>
                  <a:pt x="2036482" y="2854208"/>
                  <a:pt x="2036368" y="2855600"/>
                  <a:pt x="2036339" y="2857249"/>
                </a:cubicBezTo>
                <a:cubicBezTo>
                  <a:pt x="2036401" y="2865062"/>
                  <a:pt x="2038965" y="2871402"/>
                  <a:pt x="2044030" y="2876269"/>
                </a:cubicBezTo>
                <a:cubicBezTo>
                  <a:pt x="2049095" y="2881135"/>
                  <a:pt x="2056290" y="2883643"/>
                  <a:pt x="2065615" y="2883791"/>
                </a:cubicBezTo>
                <a:cubicBezTo>
                  <a:pt x="2071965" y="2883632"/>
                  <a:pt x="2077865" y="2882525"/>
                  <a:pt x="2083315" y="2880469"/>
                </a:cubicBezTo>
                <a:cubicBezTo>
                  <a:pt x="2088766" y="2878412"/>
                  <a:pt x="2093174" y="2876356"/>
                  <a:pt x="2096540" y="2874299"/>
                </a:cubicBezTo>
                <a:cubicBezTo>
                  <a:pt x="2099907" y="2872243"/>
                  <a:pt x="2101639" y="2871136"/>
                  <a:pt x="2101738" y="2870977"/>
                </a:cubicBezTo>
                <a:lnTo>
                  <a:pt x="2109503" y="2892924"/>
                </a:lnTo>
                <a:cubicBezTo>
                  <a:pt x="2109413" y="2893113"/>
                  <a:pt x="2107359" y="2894435"/>
                  <a:pt x="2103342" y="2896890"/>
                </a:cubicBezTo>
                <a:cubicBezTo>
                  <a:pt x="2099326" y="2899345"/>
                  <a:pt x="2093886" y="2901801"/>
                  <a:pt x="2087023" y="2904256"/>
                </a:cubicBezTo>
                <a:cubicBezTo>
                  <a:pt x="2080160" y="2906711"/>
                  <a:pt x="2072414" y="2908033"/>
                  <a:pt x="2063785" y="2908222"/>
                </a:cubicBezTo>
                <a:cubicBezTo>
                  <a:pt x="2045519" y="2907895"/>
                  <a:pt x="2031529" y="2903069"/>
                  <a:pt x="2021814" y="2893745"/>
                </a:cubicBezTo>
                <a:cubicBezTo>
                  <a:pt x="2012099" y="2884421"/>
                  <a:pt x="2007196" y="2872560"/>
                  <a:pt x="2007107" y="2858165"/>
                </a:cubicBezTo>
                <a:cubicBezTo>
                  <a:pt x="2007222" y="2844827"/>
                  <a:pt x="2010189" y="2832748"/>
                  <a:pt x="2016007" y="2821927"/>
                </a:cubicBezTo>
                <a:cubicBezTo>
                  <a:pt x="2021825" y="2811106"/>
                  <a:pt x="2029804" y="2802482"/>
                  <a:pt x="2039942" y="2796054"/>
                </a:cubicBezTo>
                <a:cubicBezTo>
                  <a:pt x="2050081" y="2789627"/>
                  <a:pt x="2061688" y="2786335"/>
                  <a:pt x="2074763" y="2786178"/>
                </a:cubicBezTo>
                <a:close/>
                <a:moveTo>
                  <a:pt x="1865213" y="2786178"/>
                </a:moveTo>
                <a:cubicBezTo>
                  <a:pt x="1880746" y="2786401"/>
                  <a:pt x="1892362" y="2790522"/>
                  <a:pt x="1900063" y="2798542"/>
                </a:cubicBezTo>
                <a:cubicBezTo>
                  <a:pt x="1907764" y="2806562"/>
                  <a:pt x="1911610" y="2817146"/>
                  <a:pt x="1911600" y="2830294"/>
                </a:cubicBezTo>
                <a:cubicBezTo>
                  <a:pt x="1911438" y="2835567"/>
                  <a:pt x="1910791" y="2840325"/>
                  <a:pt x="1909659" y="2844567"/>
                </a:cubicBezTo>
                <a:cubicBezTo>
                  <a:pt x="1908526" y="2848809"/>
                  <a:pt x="1907879" y="2851054"/>
                  <a:pt x="1907717" y="2851301"/>
                </a:cubicBezTo>
                <a:lnTo>
                  <a:pt x="1827475" y="2851301"/>
                </a:lnTo>
                <a:cubicBezTo>
                  <a:pt x="1827447" y="2851348"/>
                  <a:pt x="1827332" y="2851939"/>
                  <a:pt x="1827132" y="2853074"/>
                </a:cubicBezTo>
                <a:cubicBezTo>
                  <a:pt x="1826932" y="2854208"/>
                  <a:pt x="1826818" y="2855600"/>
                  <a:pt x="1826789" y="2857249"/>
                </a:cubicBezTo>
                <a:cubicBezTo>
                  <a:pt x="1826851" y="2865062"/>
                  <a:pt x="1829414" y="2871402"/>
                  <a:pt x="1834480" y="2876269"/>
                </a:cubicBezTo>
                <a:cubicBezTo>
                  <a:pt x="1839545" y="2881135"/>
                  <a:pt x="1846740" y="2883643"/>
                  <a:pt x="1856065" y="2883791"/>
                </a:cubicBezTo>
                <a:cubicBezTo>
                  <a:pt x="1862415" y="2883632"/>
                  <a:pt x="1868315" y="2882525"/>
                  <a:pt x="1873765" y="2880469"/>
                </a:cubicBezTo>
                <a:cubicBezTo>
                  <a:pt x="1879216" y="2878412"/>
                  <a:pt x="1883624" y="2876356"/>
                  <a:pt x="1886990" y="2874299"/>
                </a:cubicBezTo>
                <a:cubicBezTo>
                  <a:pt x="1890357" y="2872243"/>
                  <a:pt x="1892089" y="2871136"/>
                  <a:pt x="1892188" y="2870977"/>
                </a:cubicBezTo>
                <a:lnTo>
                  <a:pt x="1899953" y="2892924"/>
                </a:lnTo>
                <a:cubicBezTo>
                  <a:pt x="1899863" y="2893113"/>
                  <a:pt x="1897809" y="2894435"/>
                  <a:pt x="1893792" y="2896890"/>
                </a:cubicBezTo>
                <a:cubicBezTo>
                  <a:pt x="1889775" y="2899345"/>
                  <a:pt x="1884336" y="2901801"/>
                  <a:pt x="1877473" y="2904256"/>
                </a:cubicBezTo>
                <a:cubicBezTo>
                  <a:pt x="1870609" y="2906711"/>
                  <a:pt x="1862864" y="2908033"/>
                  <a:pt x="1854235" y="2908222"/>
                </a:cubicBezTo>
                <a:cubicBezTo>
                  <a:pt x="1835969" y="2907895"/>
                  <a:pt x="1821979" y="2903069"/>
                  <a:pt x="1812264" y="2893745"/>
                </a:cubicBezTo>
                <a:cubicBezTo>
                  <a:pt x="1802549" y="2884421"/>
                  <a:pt x="1797646" y="2872560"/>
                  <a:pt x="1797557" y="2858165"/>
                </a:cubicBezTo>
                <a:cubicBezTo>
                  <a:pt x="1797672" y="2844827"/>
                  <a:pt x="1800639" y="2832748"/>
                  <a:pt x="1806457" y="2821927"/>
                </a:cubicBezTo>
                <a:cubicBezTo>
                  <a:pt x="1812275" y="2811106"/>
                  <a:pt x="1820254" y="2802482"/>
                  <a:pt x="1830392" y="2796054"/>
                </a:cubicBezTo>
                <a:cubicBezTo>
                  <a:pt x="1840531" y="2789627"/>
                  <a:pt x="1852138" y="2786335"/>
                  <a:pt x="1865213" y="2786178"/>
                </a:cubicBezTo>
                <a:close/>
                <a:moveTo>
                  <a:pt x="1584419" y="2786178"/>
                </a:moveTo>
                <a:cubicBezTo>
                  <a:pt x="1591412" y="2786126"/>
                  <a:pt x="1598073" y="2787194"/>
                  <a:pt x="1604402" y="2789384"/>
                </a:cubicBezTo>
                <a:cubicBezTo>
                  <a:pt x="1610732" y="2791574"/>
                  <a:pt x="1615919" y="2795198"/>
                  <a:pt x="1619962" y="2800258"/>
                </a:cubicBezTo>
                <a:cubicBezTo>
                  <a:pt x="1624006" y="2805317"/>
                  <a:pt x="1626095" y="2812125"/>
                  <a:pt x="1626231" y="2820682"/>
                </a:cubicBezTo>
                <a:cubicBezTo>
                  <a:pt x="1626112" y="2825414"/>
                  <a:pt x="1625283" y="2831352"/>
                  <a:pt x="1623744" y="2838493"/>
                </a:cubicBezTo>
                <a:cubicBezTo>
                  <a:pt x="1622204" y="2845634"/>
                  <a:pt x="1620665" y="2852585"/>
                  <a:pt x="1619126" y="2859345"/>
                </a:cubicBezTo>
                <a:cubicBezTo>
                  <a:pt x="1617586" y="2866105"/>
                  <a:pt x="1616757" y="2871279"/>
                  <a:pt x="1616639" y="2874867"/>
                </a:cubicBezTo>
                <a:cubicBezTo>
                  <a:pt x="1616677" y="2878361"/>
                  <a:pt x="1617572" y="2880811"/>
                  <a:pt x="1619322" y="2882217"/>
                </a:cubicBezTo>
                <a:cubicBezTo>
                  <a:pt x="1621073" y="2883623"/>
                  <a:pt x="1623452" y="2884300"/>
                  <a:pt x="1626459" y="2884248"/>
                </a:cubicBezTo>
                <a:cubicBezTo>
                  <a:pt x="1627869" y="2884229"/>
                  <a:pt x="1629050" y="2884152"/>
                  <a:pt x="1630002" y="2884019"/>
                </a:cubicBezTo>
                <a:cubicBezTo>
                  <a:pt x="1630955" y="2883885"/>
                  <a:pt x="1631450" y="2883809"/>
                  <a:pt x="1631488" y="2883790"/>
                </a:cubicBezTo>
                <a:lnTo>
                  <a:pt x="1627374" y="2905480"/>
                </a:lnTo>
                <a:cubicBezTo>
                  <a:pt x="1627397" y="2905508"/>
                  <a:pt x="1626436" y="2905622"/>
                  <a:pt x="1624490" y="2905822"/>
                </a:cubicBezTo>
                <a:cubicBezTo>
                  <a:pt x="1622544" y="2906022"/>
                  <a:pt x="1619470" y="2906136"/>
                  <a:pt x="1615269" y="2906165"/>
                </a:cubicBezTo>
                <a:cubicBezTo>
                  <a:pt x="1608655" y="2906360"/>
                  <a:pt x="1602753" y="2905114"/>
                  <a:pt x="1597564" y="2902427"/>
                </a:cubicBezTo>
                <a:cubicBezTo>
                  <a:pt x="1592374" y="2899740"/>
                  <a:pt x="1589212" y="2894442"/>
                  <a:pt x="1588078" y="2886533"/>
                </a:cubicBezTo>
                <a:lnTo>
                  <a:pt x="1587621" y="2886533"/>
                </a:lnTo>
                <a:cubicBezTo>
                  <a:pt x="1587670" y="2886801"/>
                  <a:pt x="1586148" y="2888675"/>
                  <a:pt x="1583055" y="2892156"/>
                </a:cubicBezTo>
                <a:cubicBezTo>
                  <a:pt x="1579962" y="2895637"/>
                  <a:pt x="1575458" y="2899118"/>
                  <a:pt x="1569543" y="2902599"/>
                </a:cubicBezTo>
                <a:cubicBezTo>
                  <a:pt x="1563629" y="2906080"/>
                  <a:pt x="1556465" y="2907954"/>
                  <a:pt x="1548052" y="2908222"/>
                </a:cubicBezTo>
                <a:cubicBezTo>
                  <a:pt x="1538866" y="2908218"/>
                  <a:pt x="1531080" y="2905715"/>
                  <a:pt x="1524695" y="2900715"/>
                </a:cubicBezTo>
                <a:cubicBezTo>
                  <a:pt x="1518309" y="2895714"/>
                  <a:pt x="1514978" y="2888241"/>
                  <a:pt x="1514702" y="2878297"/>
                </a:cubicBezTo>
                <a:cubicBezTo>
                  <a:pt x="1514864" y="2869480"/>
                  <a:pt x="1517440" y="2862163"/>
                  <a:pt x="1522433" y="2856345"/>
                </a:cubicBezTo>
                <a:cubicBezTo>
                  <a:pt x="1527425" y="2850528"/>
                  <a:pt x="1533866" y="2845948"/>
                  <a:pt x="1541755" y="2842607"/>
                </a:cubicBezTo>
                <a:cubicBezTo>
                  <a:pt x="1549645" y="2839266"/>
                  <a:pt x="1558015" y="2836902"/>
                  <a:pt x="1566868" y="2835514"/>
                </a:cubicBezTo>
                <a:cubicBezTo>
                  <a:pt x="1575720" y="2834127"/>
                  <a:pt x="1584086" y="2833455"/>
                  <a:pt x="1591967" y="2833498"/>
                </a:cubicBezTo>
                <a:lnTo>
                  <a:pt x="1596083" y="2833498"/>
                </a:lnTo>
                <a:cubicBezTo>
                  <a:pt x="1596141" y="2833298"/>
                  <a:pt x="1596369" y="2832097"/>
                  <a:pt x="1596770" y="2829894"/>
                </a:cubicBezTo>
                <a:cubicBezTo>
                  <a:pt x="1597170" y="2827691"/>
                  <a:pt x="1597399" y="2825688"/>
                  <a:pt x="1597456" y="2823886"/>
                </a:cubicBezTo>
                <a:cubicBezTo>
                  <a:pt x="1597441" y="2819280"/>
                  <a:pt x="1595869" y="2815732"/>
                  <a:pt x="1592738" y="2813243"/>
                </a:cubicBezTo>
                <a:cubicBezTo>
                  <a:pt x="1589608" y="2810754"/>
                  <a:pt x="1585005" y="2809495"/>
                  <a:pt x="1578929" y="2809467"/>
                </a:cubicBezTo>
                <a:cubicBezTo>
                  <a:pt x="1573100" y="2809600"/>
                  <a:pt x="1567554" y="2810529"/>
                  <a:pt x="1562292" y="2812256"/>
                </a:cubicBezTo>
                <a:cubicBezTo>
                  <a:pt x="1557030" y="2813982"/>
                  <a:pt x="1552721" y="2815709"/>
                  <a:pt x="1549365" y="2817435"/>
                </a:cubicBezTo>
                <a:cubicBezTo>
                  <a:pt x="1546009" y="2819161"/>
                  <a:pt x="1544275" y="2820091"/>
                  <a:pt x="1544164" y="2820224"/>
                </a:cubicBezTo>
                <a:lnTo>
                  <a:pt x="1537540" y="2798736"/>
                </a:lnTo>
                <a:cubicBezTo>
                  <a:pt x="1537653" y="2798581"/>
                  <a:pt x="1539840" y="2797496"/>
                  <a:pt x="1544103" y="2795480"/>
                </a:cubicBezTo>
                <a:cubicBezTo>
                  <a:pt x="1548365" y="2793465"/>
                  <a:pt x="1554025" y="2791449"/>
                  <a:pt x="1561083" y="2789434"/>
                </a:cubicBezTo>
                <a:cubicBezTo>
                  <a:pt x="1568141" y="2787419"/>
                  <a:pt x="1575919" y="2786333"/>
                  <a:pt x="1584419" y="2786178"/>
                </a:cubicBezTo>
                <a:close/>
                <a:moveTo>
                  <a:pt x="1080809" y="2786178"/>
                </a:moveTo>
                <a:cubicBezTo>
                  <a:pt x="1097217" y="2786406"/>
                  <a:pt x="1110464" y="2791145"/>
                  <a:pt x="1120550" y="2800397"/>
                </a:cubicBezTo>
                <a:cubicBezTo>
                  <a:pt x="1130635" y="2809649"/>
                  <a:pt x="1135823" y="2822048"/>
                  <a:pt x="1136112" y="2837595"/>
                </a:cubicBezTo>
                <a:cubicBezTo>
                  <a:pt x="1135901" y="2851354"/>
                  <a:pt x="1132313" y="2863522"/>
                  <a:pt x="1125349" y="2874099"/>
                </a:cubicBezTo>
                <a:cubicBezTo>
                  <a:pt x="1118385" y="2884677"/>
                  <a:pt x="1109311" y="2892980"/>
                  <a:pt x="1098129" y="2899008"/>
                </a:cubicBezTo>
                <a:cubicBezTo>
                  <a:pt x="1086946" y="2905037"/>
                  <a:pt x="1074922" y="2908108"/>
                  <a:pt x="1062056" y="2908222"/>
                </a:cubicBezTo>
                <a:cubicBezTo>
                  <a:pt x="1045748" y="2908013"/>
                  <a:pt x="1032530" y="2903293"/>
                  <a:pt x="1022402" y="2894060"/>
                </a:cubicBezTo>
                <a:cubicBezTo>
                  <a:pt x="1012273" y="2884827"/>
                  <a:pt x="1007057" y="2872333"/>
                  <a:pt x="1006753" y="2856576"/>
                </a:cubicBezTo>
                <a:cubicBezTo>
                  <a:pt x="1006956" y="2842964"/>
                  <a:pt x="1010510" y="2830884"/>
                  <a:pt x="1017415" y="2820335"/>
                </a:cubicBezTo>
                <a:cubicBezTo>
                  <a:pt x="1024320" y="2809786"/>
                  <a:pt x="1033360" y="2801486"/>
                  <a:pt x="1044534" y="2795434"/>
                </a:cubicBezTo>
                <a:cubicBezTo>
                  <a:pt x="1055708" y="2789383"/>
                  <a:pt x="1067800" y="2786298"/>
                  <a:pt x="1080809" y="2786178"/>
                </a:cubicBezTo>
                <a:close/>
                <a:moveTo>
                  <a:pt x="897708" y="2786178"/>
                </a:moveTo>
                <a:cubicBezTo>
                  <a:pt x="904430" y="2786160"/>
                  <a:pt x="910911" y="2787059"/>
                  <a:pt x="917152" y="2788876"/>
                </a:cubicBezTo>
                <a:cubicBezTo>
                  <a:pt x="923392" y="2790693"/>
                  <a:pt x="928350" y="2793537"/>
                  <a:pt x="932027" y="2797410"/>
                </a:cubicBezTo>
                <a:cubicBezTo>
                  <a:pt x="935703" y="2801282"/>
                  <a:pt x="937057" y="2806292"/>
                  <a:pt x="936087" y="2812441"/>
                </a:cubicBezTo>
                <a:lnTo>
                  <a:pt x="933573" y="2825247"/>
                </a:lnTo>
                <a:lnTo>
                  <a:pt x="908675" y="2825247"/>
                </a:lnTo>
                <a:lnTo>
                  <a:pt x="909817" y="2818386"/>
                </a:lnTo>
                <a:cubicBezTo>
                  <a:pt x="910174" y="2814494"/>
                  <a:pt x="908547" y="2811930"/>
                  <a:pt x="904934" y="2810696"/>
                </a:cubicBezTo>
                <a:cubicBezTo>
                  <a:pt x="901322" y="2809462"/>
                  <a:pt x="897692" y="2808900"/>
                  <a:pt x="894047" y="2809010"/>
                </a:cubicBezTo>
                <a:cubicBezTo>
                  <a:pt x="888202" y="2809010"/>
                  <a:pt x="883415" y="2810039"/>
                  <a:pt x="879686" y="2812097"/>
                </a:cubicBezTo>
                <a:cubicBezTo>
                  <a:pt x="875958" y="2814156"/>
                  <a:pt x="874032" y="2817243"/>
                  <a:pt x="873908" y="2821359"/>
                </a:cubicBezTo>
                <a:cubicBezTo>
                  <a:pt x="874194" y="2826147"/>
                  <a:pt x="877051" y="2829750"/>
                  <a:pt x="882481" y="2832168"/>
                </a:cubicBezTo>
                <a:cubicBezTo>
                  <a:pt x="887910" y="2834586"/>
                  <a:pt x="894196" y="2836939"/>
                  <a:pt x="901340" y="2839225"/>
                </a:cubicBezTo>
                <a:cubicBezTo>
                  <a:pt x="908484" y="2841511"/>
                  <a:pt x="914770" y="2844850"/>
                  <a:pt x="920200" y="2849241"/>
                </a:cubicBezTo>
                <a:cubicBezTo>
                  <a:pt x="925629" y="2853631"/>
                  <a:pt x="928486" y="2860193"/>
                  <a:pt x="928772" y="2868925"/>
                </a:cubicBezTo>
                <a:cubicBezTo>
                  <a:pt x="928492" y="2880963"/>
                  <a:pt x="923399" y="2890484"/>
                  <a:pt x="913493" y="2897488"/>
                </a:cubicBezTo>
                <a:cubicBezTo>
                  <a:pt x="903586" y="2904492"/>
                  <a:pt x="890544" y="2908070"/>
                  <a:pt x="874366" y="2908222"/>
                </a:cubicBezTo>
                <a:cubicBezTo>
                  <a:pt x="867486" y="2908264"/>
                  <a:pt x="860410" y="2907317"/>
                  <a:pt x="853139" y="2905381"/>
                </a:cubicBezTo>
                <a:cubicBezTo>
                  <a:pt x="845867" y="2903444"/>
                  <a:pt x="839941" y="2900263"/>
                  <a:pt x="835359" y="2895839"/>
                </a:cubicBezTo>
                <a:cubicBezTo>
                  <a:pt x="830778" y="2891415"/>
                  <a:pt x="829083" y="2885492"/>
                  <a:pt x="830274" y="2878073"/>
                </a:cubicBezTo>
                <a:lnTo>
                  <a:pt x="832560" y="2866638"/>
                </a:lnTo>
                <a:lnTo>
                  <a:pt x="857237" y="2866638"/>
                </a:lnTo>
                <a:lnTo>
                  <a:pt x="856095" y="2872584"/>
                </a:lnTo>
                <a:cubicBezTo>
                  <a:pt x="855493" y="2876273"/>
                  <a:pt x="856443" y="2879059"/>
                  <a:pt x="858946" y="2880944"/>
                </a:cubicBezTo>
                <a:cubicBezTo>
                  <a:pt x="861449" y="2882828"/>
                  <a:pt x="864548" y="2884091"/>
                  <a:pt x="868244" y="2884730"/>
                </a:cubicBezTo>
                <a:cubicBezTo>
                  <a:pt x="871940" y="2885369"/>
                  <a:pt x="875277" y="2885666"/>
                  <a:pt x="878256" y="2885619"/>
                </a:cubicBezTo>
                <a:cubicBezTo>
                  <a:pt x="885079" y="2885557"/>
                  <a:pt x="890428" y="2884309"/>
                  <a:pt x="894304" y="2881874"/>
                </a:cubicBezTo>
                <a:cubicBezTo>
                  <a:pt x="898180" y="2879440"/>
                  <a:pt x="900154" y="2876191"/>
                  <a:pt x="900226" y="2872127"/>
                </a:cubicBezTo>
                <a:cubicBezTo>
                  <a:pt x="899941" y="2867502"/>
                  <a:pt x="897096" y="2863946"/>
                  <a:pt x="891689" y="2861457"/>
                </a:cubicBezTo>
                <a:cubicBezTo>
                  <a:pt x="886282" y="2858969"/>
                  <a:pt x="880022" y="2856485"/>
                  <a:pt x="872908" y="2854004"/>
                </a:cubicBezTo>
                <a:cubicBezTo>
                  <a:pt x="865794" y="2851523"/>
                  <a:pt x="859534" y="2847981"/>
                  <a:pt x="854127" y="2843377"/>
                </a:cubicBezTo>
                <a:cubicBezTo>
                  <a:pt x="848720" y="2838774"/>
                  <a:pt x="845875" y="2832044"/>
                  <a:pt x="845590" y="2823188"/>
                </a:cubicBezTo>
                <a:cubicBezTo>
                  <a:pt x="845750" y="2814746"/>
                  <a:pt x="848322" y="2807790"/>
                  <a:pt x="853306" y="2802319"/>
                </a:cubicBezTo>
                <a:cubicBezTo>
                  <a:pt x="858289" y="2796849"/>
                  <a:pt x="864722" y="2792788"/>
                  <a:pt x="872603" y="2790136"/>
                </a:cubicBezTo>
                <a:cubicBezTo>
                  <a:pt x="880485" y="2787485"/>
                  <a:pt x="888853" y="2786165"/>
                  <a:pt x="897708" y="2786178"/>
                </a:cubicBezTo>
                <a:close/>
                <a:moveTo>
                  <a:pt x="779363" y="2786178"/>
                </a:moveTo>
                <a:cubicBezTo>
                  <a:pt x="794896" y="2786401"/>
                  <a:pt x="806513" y="2790522"/>
                  <a:pt x="814213" y="2798542"/>
                </a:cubicBezTo>
                <a:cubicBezTo>
                  <a:pt x="821914" y="2806562"/>
                  <a:pt x="825760" y="2817146"/>
                  <a:pt x="825750" y="2830294"/>
                </a:cubicBezTo>
                <a:cubicBezTo>
                  <a:pt x="825588" y="2835567"/>
                  <a:pt x="824941" y="2840325"/>
                  <a:pt x="823808" y="2844567"/>
                </a:cubicBezTo>
                <a:cubicBezTo>
                  <a:pt x="822676" y="2848809"/>
                  <a:pt x="822029" y="2851054"/>
                  <a:pt x="821867" y="2851301"/>
                </a:cubicBezTo>
                <a:lnTo>
                  <a:pt x="741625" y="2851301"/>
                </a:lnTo>
                <a:cubicBezTo>
                  <a:pt x="741597" y="2851348"/>
                  <a:pt x="741482" y="2851939"/>
                  <a:pt x="741282" y="2853074"/>
                </a:cubicBezTo>
                <a:cubicBezTo>
                  <a:pt x="741082" y="2854208"/>
                  <a:pt x="740968" y="2855600"/>
                  <a:pt x="740939" y="2857249"/>
                </a:cubicBezTo>
                <a:cubicBezTo>
                  <a:pt x="741001" y="2865062"/>
                  <a:pt x="743565" y="2871402"/>
                  <a:pt x="748630" y="2876269"/>
                </a:cubicBezTo>
                <a:cubicBezTo>
                  <a:pt x="753695" y="2881135"/>
                  <a:pt x="760890" y="2883643"/>
                  <a:pt x="770215" y="2883791"/>
                </a:cubicBezTo>
                <a:cubicBezTo>
                  <a:pt x="776565" y="2883632"/>
                  <a:pt x="782465" y="2882525"/>
                  <a:pt x="787915" y="2880469"/>
                </a:cubicBezTo>
                <a:cubicBezTo>
                  <a:pt x="793366" y="2878412"/>
                  <a:pt x="797774" y="2876356"/>
                  <a:pt x="801140" y="2874299"/>
                </a:cubicBezTo>
                <a:cubicBezTo>
                  <a:pt x="804507" y="2872243"/>
                  <a:pt x="806239" y="2871136"/>
                  <a:pt x="806338" y="2870977"/>
                </a:cubicBezTo>
                <a:lnTo>
                  <a:pt x="814103" y="2892924"/>
                </a:lnTo>
                <a:cubicBezTo>
                  <a:pt x="814013" y="2893113"/>
                  <a:pt x="811959" y="2894435"/>
                  <a:pt x="807942" y="2896890"/>
                </a:cubicBezTo>
                <a:cubicBezTo>
                  <a:pt x="803925" y="2899345"/>
                  <a:pt x="798486" y="2901801"/>
                  <a:pt x="791623" y="2904256"/>
                </a:cubicBezTo>
                <a:cubicBezTo>
                  <a:pt x="784760" y="2906711"/>
                  <a:pt x="777014" y="2908033"/>
                  <a:pt x="768385" y="2908222"/>
                </a:cubicBezTo>
                <a:cubicBezTo>
                  <a:pt x="750119" y="2907895"/>
                  <a:pt x="736129" y="2903069"/>
                  <a:pt x="726414" y="2893745"/>
                </a:cubicBezTo>
                <a:cubicBezTo>
                  <a:pt x="716699" y="2884421"/>
                  <a:pt x="711796" y="2872560"/>
                  <a:pt x="711707" y="2858165"/>
                </a:cubicBezTo>
                <a:cubicBezTo>
                  <a:pt x="711822" y="2844827"/>
                  <a:pt x="714789" y="2832748"/>
                  <a:pt x="720607" y="2821927"/>
                </a:cubicBezTo>
                <a:cubicBezTo>
                  <a:pt x="726425" y="2811106"/>
                  <a:pt x="734404" y="2802482"/>
                  <a:pt x="744542" y="2796054"/>
                </a:cubicBezTo>
                <a:cubicBezTo>
                  <a:pt x="754681" y="2789627"/>
                  <a:pt x="766288" y="2786335"/>
                  <a:pt x="779363" y="2786178"/>
                </a:cubicBezTo>
                <a:close/>
                <a:moveTo>
                  <a:pt x="649604" y="2786178"/>
                </a:moveTo>
                <a:cubicBezTo>
                  <a:pt x="663637" y="2786353"/>
                  <a:pt x="674470" y="2790798"/>
                  <a:pt x="682103" y="2799512"/>
                </a:cubicBezTo>
                <a:cubicBezTo>
                  <a:pt x="689736" y="2808226"/>
                  <a:pt x="693600" y="2820158"/>
                  <a:pt x="693695" y="2835308"/>
                </a:cubicBezTo>
                <a:cubicBezTo>
                  <a:pt x="693504" y="2849815"/>
                  <a:pt x="690385" y="2862520"/>
                  <a:pt x="684338" y="2873422"/>
                </a:cubicBezTo>
                <a:cubicBezTo>
                  <a:pt x="678292" y="2884323"/>
                  <a:pt x="670468" y="2892824"/>
                  <a:pt x="660866" y="2898923"/>
                </a:cubicBezTo>
                <a:cubicBezTo>
                  <a:pt x="651263" y="2905023"/>
                  <a:pt x="641032" y="2908122"/>
                  <a:pt x="630173" y="2908222"/>
                </a:cubicBezTo>
                <a:cubicBezTo>
                  <a:pt x="623105" y="2908236"/>
                  <a:pt x="616666" y="2906838"/>
                  <a:pt x="610856" y="2904027"/>
                </a:cubicBezTo>
                <a:cubicBezTo>
                  <a:pt x="605046" y="2901215"/>
                  <a:pt x="600436" y="2896905"/>
                  <a:pt x="597026" y="2891097"/>
                </a:cubicBezTo>
                <a:lnTo>
                  <a:pt x="596569" y="2891097"/>
                </a:lnTo>
                <a:cubicBezTo>
                  <a:pt x="596583" y="2891164"/>
                  <a:pt x="596497" y="2892172"/>
                  <a:pt x="596312" y="2894122"/>
                </a:cubicBezTo>
                <a:cubicBezTo>
                  <a:pt x="596126" y="2896073"/>
                  <a:pt x="595754" y="2898566"/>
                  <a:pt x="595197" y="2901601"/>
                </a:cubicBezTo>
                <a:lnTo>
                  <a:pt x="585596" y="2951199"/>
                </a:lnTo>
                <a:lnTo>
                  <a:pt x="556564" y="2951199"/>
                </a:lnTo>
                <a:lnTo>
                  <a:pt x="582853" y="2815641"/>
                </a:lnTo>
                <a:cubicBezTo>
                  <a:pt x="583105" y="2814130"/>
                  <a:pt x="582943" y="2812920"/>
                  <a:pt x="582367" y="2812010"/>
                </a:cubicBezTo>
                <a:cubicBezTo>
                  <a:pt x="581791" y="2811101"/>
                  <a:pt x="580657" y="2810634"/>
                  <a:pt x="578967" y="2810610"/>
                </a:cubicBezTo>
                <a:lnTo>
                  <a:pt x="565936" y="2810610"/>
                </a:lnTo>
                <a:lnTo>
                  <a:pt x="570051" y="2788921"/>
                </a:lnTo>
                <a:lnTo>
                  <a:pt x="599998" y="2788921"/>
                </a:lnTo>
                <a:cubicBezTo>
                  <a:pt x="604822" y="2788979"/>
                  <a:pt x="608146" y="2789835"/>
                  <a:pt x="609970" y="2791490"/>
                </a:cubicBezTo>
                <a:cubicBezTo>
                  <a:pt x="611794" y="2793145"/>
                  <a:pt x="612661" y="2795257"/>
                  <a:pt x="612571" y="2797825"/>
                </a:cubicBezTo>
                <a:cubicBezTo>
                  <a:pt x="612528" y="2799071"/>
                  <a:pt x="612271" y="2800574"/>
                  <a:pt x="611799" y="2802334"/>
                </a:cubicBezTo>
                <a:cubicBezTo>
                  <a:pt x="611328" y="2804094"/>
                  <a:pt x="610899" y="2805483"/>
                  <a:pt x="610513" y="2806500"/>
                </a:cubicBezTo>
                <a:lnTo>
                  <a:pt x="610970" y="2806500"/>
                </a:lnTo>
                <a:cubicBezTo>
                  <a:pt x="615252" y="2800459"/>
                  <a:pt x="620691" y="2795588"/>
                  <a:pt x="627287" y="2791887"/>
                </a:cubicBezTo>
                <a:cubicBezTo>
                  <a:pt x="633883" y="2788186"/>
                  <a:pt x="641322" y="2786283"/>
                  <a:pt x="649604" y="2786178"/>
                </a:cubicBezTo>
                <a:close/>
                <a:moveTo>
                  <a:pt x="69944" y="2786178"/>
                </a:moveTo>
                <a:cubicBezTo>
                  <a:pt x="76937" y="2786126"/>
                  <a:pt x="83598" y="2787194"/>
                  <a:pt x="89927" y="2789384"/>
                </a:cubicBezTo>
                <a:cubicBezTo>
                  <a:pt x="96257" y="2791574"/>
                  <a:pt x="101444" y="2795198"/>
                  <a:pt x="105487" y="2800258"/>
                </a:cubicBezTo>
                <a:cubicBezTo>
                  <a:pt x="109531" y="2805317"/>
                  <a:pt x="111620" y="2812125"/>
                  <a:pt x="111756" y="2820682"/>
                </a:cubicBezTo>
                <a:cubicBezTo>
                  <a:pt x="111637" y="2825414"/>
                  <a:pt x="110808" y="2831352"/>
                  <a:pt x="109269" y="2838493"/>
                </a:cubicBezTo>
                <a:cubicBezTo>
                  <a:pt x="107730" y="2845634"/>
                  <a:pt x="106190" y="2852585"/>
                  <a:pt x="104651" y="2859345"/>
                </a:cubicBezTo>
                <a:cubicBezTo>
                  <a:pt x="103111" y="2866105"/>
                  <a:pt x="102282" y="2871279"/>
                  <a:pt x="102164" y="2874867"/>
                </a:cubicBezTo>
                <a:cubicBezTo>
                  <a:pt x="102202" y="2878361"/>
                  <a:pt x="103096" y="2880811"/>
                  <a:pt x="104847" y="2882217"/>
                </a:cubicBezTo>
                <a:cubicBezTo>
                  <a:pt x="106598" y="2883623"/>
                  <a:pt x="108977" y="2884300"/>
                  <a:pt x="111984" y="2884248"/>
                </a:cubicBezTo>
                <a:cubicBezTo>
                  <a:pt x="113394" y="2884229"/>
                  <a:pt x="114575" y="2884152"/>
                  <a:pt x="115528" y="2884019"/>
                </a:cubicBezTo>
                <a:cubicBezTo>
                  <a:pt x="116480" y="2883885"/>
                  <a:pt x="116975" y="2883809"/>
                  <a:pt x="117013" y="2883790"/>
                </a:cubicBezTo>
                <a:lnTo>
                  <a:pt x="112899" y="2905480"/>
                </a:lnTo>
                <a:cubicBezTo>
                  <a:pt x="112922" y="2905508"/>
                  <a:pt x="111961" y="2905622"/>
                  <a:pt x="110015" y="2905822"/>
                </a:cubicBezTo>
                <a:cubicBezTo>
                  <a:pt x="108069" y="2906022"/>
                  <a:pt x="104995" y="2906136"/>
                  <a:pt x="100794" y="2906165"/>
                </a:cubicBezTo>
                <a:cubicBezTo>
                  <a:pt x="94180" y="2906360"/>
                  <a:pt x="88278" y="2905114"/>
                  <a:pt x="83089" y="2902427"/>
                </a:cubicBezTo>
                <a:cubicBezTo>
                  <a:pt x="77899" y="2899740"/>
                  <a:pt x="74737" y="2894442"/>
                  <a:pt x="73603" y="2886533"/>
                </a:cubicBezTo>
                <a:lnTo>
                  <a:pt x="73146" y="2886533"/>
                </a:lnTo>
                <a:cubicBezTo>
                  <a:pt x="73195" y="2886801"/>
                  <a:pt x="71673" y="2888675"/>
                  <a:pt x="68580" y="2892156"/>
                </a:cubicBezTo>
                <a:cubicBezTo>
                  <a:pt x="65486" y="2895637"/>
                  <a:pt x="60983" y="2899118"/>
                  <a:pt x="55068" y="2902599"/>
                </a:cubicBezTo>
                <a:cubicBezTo>
                  <a:pt x="49154" y="2906080"/>
                  <a:pt x="41990" y="2907954"/>
                  <a:pt x="33577" y="2908222"/>
                </a:cubicBezTo>
                <a:cubicBezTo>
                  <a:pt x="24391" y="2908218"/>
                  <a:pt x="16605" y="2905715"/>
                  <a:pt x="10220" y="2900715"/>
                </a:cubicBezTo>
                <a:cubicBezTo>
                  <a:pt x="3834" y="2895714"/>
                  <a:pt x="503" y="2888241"/>
                  <a:pt x="227" y="2878297"/>
                </a:cubicBezTo>
                <a:cubicBezTo>
                  <a:pt x="389" y="2869480"/>
                  <a:pt x="2965" y="2862163"/>
                  <a:pt x="7958" y="2856345"/>
                </a:cubicBezTo>
                <a:cubicBezTo>
                  <a:pt x="12950" y="2850528"/>
                  <a:pt x="19391" y="2845948"/>
                  <a:pt x="27280" y="2842607"/>
                </a:cubicBezTo>
                <a:cubicBezTo>
                  <a:pt x="35170" y="2839266"/>
                  <a:pt x="43541" y="2836902"/>
                  <a:pt x="52393" y="2835514"/>
                </a:cubicBezTo>
                <a:cubicBezTo>
                  <a:pt x="61245" y="2834127"/>
                  <a:pt x="69611" y="2833455"/>
                  <a:pt x="77492" y="2833498"/>
                </a:cubicBezTo>
                <a:lnTo>
                  <a:pt x="81609" y="2833498"/>
                </a:lnTo>
                <a:cubicBezTo>
                  <a:pt x="81666" y="2833298"/>
                  <a:pt x="81894" y="2832097"/>
                  <a:pt x="82295" y="2829894"/>
                </a:cubicBezTo>
                <a:cubicBezTo>
                  <a:pt x="82695" y="2827691"/>
                  <a:pt x="82923" y="2825688"/>
                  <a:pt x="82981" y="2823886"/>
                </a:cubicBezTo>
                <a:cubicBezTo>
                  <a:pt x="82966" y="2819280"/>
                  <a:pt x="81394" y="2815732"/>
                  <a:pt x="78263" y="2813243"/>
                </a:cubicBezTo>
                <a:cubicBezTo>
                  <a:pt x="75133" y="2810754"/>
                  <a:pt x="70530" y="2809495"/>
                  <a:pt x="64454" y="2809467"/>
                </a:cubicBezTo>
                <a:cubicBezTo>
                  <a:pt x="58625" y="2809600"/>
                  <a:pt x="53079" y="2810529"/>
                  <a:pt x="47817" y="2812256"/>
                </a:cubicBezTo>
                <a:cubicBezTo>
                  <a:pt x="42555" y="2813982"/>
                  <a:pt x="38246" y="2815709"/>
                  <a:pt x="34890" y="2817435"/>
                </a:cubicBezTo>
                <a:cubicBezTo>
                  <a:pt x="31534" y="2819161"/>
                  <a:pt x="29800" y="2820091"/>
                  <a:pt x="29689" y="2820224"/>
                </a:cubicBezTo>
                <a:lnTo>
                  <a:pt x="23065" y="2798736"/>
                </a:lnTo>
                <a:cubicBezTo>
                  <a:pt x="23178" y="2798581"/>
                  <a:pt x="25365" y="2797496"/>
                  <a:pt x="29628" y="2795480"/>
                </a:cubicBezTo>
                <a:cubicBezTo>
                  <a:pt x="33890" y="2793465"/>
                  <a:pt x="39550" y="2791449"/>
                  <a:pt x="46608" y="2789434"/>
                </a:cubicBezTo>
                <a:cubicBezTo>
                  <a:pt x="53666" y="2787419"/>
                  <a:pt x="61444" y="2786333"/>
                  <a:pt x="69944" y="2786178"/>
                </a:cubicBezTo>
                <a:close/>
                <a:moveTo>
                  <a:pt x="1954508" y="2757146"/>
                </a:moveTo>
                <a:lnTo>
                  <a:pt x="1982389" y="2757146"/>
                </a:lnTo>
                <a:lnTo>
                  <a:pt x="1976217" y="2788921"/>
                </a:lnTo>
                <a:lnTo>
                  <a:pt x="2002963" y="2788921"/>
                </a:lnTo>
                <a:lnTo>
                  <a:pt x="1998849" y="2810610"/>
                </a:lnTo>
                <a:lnTo>
                  <a:pt x="1972102" y="2810610"/>
                </a:lnTo>
                <a:lnTo>
                  <a:pt x="1962730" y="2859550"/>
                </a:lnTo>
                <a:cubicBezTo>
                  <a:pt x="1962501" y="2860960"/>
                  <a:pt x="1962330" y="2862370"/>
                  <a:pt x="1962216" y="2863780"/>
                </a:cubicBezTo>
                <a:cubicBezTo>
                  <a:pt x="1962101" y="2865191"/>
                  <a:pt x="1962044" y="2866372"/>
                  <a:pt x="1962044" y="2867325"/>
                </a:cubicBezTo>
                <a:cubicBezTo>
                  <a:pt x="1962277" y="2873886"/>
                  <a:pt x="1964268" y="2878202"/>
                  <a:pt x="1968016" y="2880274"/>
                </a:cubicBezTo>
                <a:cubicBezTo>
                  <a:pt x="1971764" y="2882347"/>
                  <a:pt x="1975870" y="2883290"/>
                  <a:pt x="1980332" y="2883105"/>
                </a:cubicBezTo>
                <a:cubicBezTo>
                  <a:pt x="1982199" y="2883086"/>
                  <a:pt x="1983723" y="2883009"/>
                  <a:pt x="1984904" y="2882876"/>
                </a:cubicBezTo>
                <a:cubicBezTo>
                  <a:pt x="1986085" y="2882743"/>
                  <a:pt x="1986695" y="2882666"/>
                  <a:pt x="1986733" y="2882647"/>
                </a:cubicBezTo>
                <a:lnTo>
                  <a:pt x="1982161" y="2905937"/>
                </a:lnTo>
                <a:cubicBezTo>
                  <a:pt x="1982051" y="2905965"/>
                  <a:pt x="1981127" y="2906080"/>
                  <a:pt x="1979389" y="2906279"/>
                </a:cubicBezTo>
                <a:cubicBezTo>
                  <a:pt x="1977651" y="2906479"/>
                  <a:pt x="1975755" y="2906593"/>
                  <a:pt x="1973703" y="2906622"/>
                </a:cubicBezTo>
                <a:cubicBezTo>
                  <a:pt x="1966574" y="2906688"/>
                  <a:pt x="1959886" y="2905642"/>
                  <a:pt x="1953640" y="2903484"/>
                </a:cubicBezTo>
                <a:cubicBezTo>
                  <a:pt x="1947393" y="2901326"/>
                  <a:pt x="1942314" y="2897657"/>
                  <a:pt x="1938403" y="2892477"/>
                </a:cubicBezTo>
                <a:cubicBezTo>
                  <a:pt x="1934492" y="2887298"/>
                  <a:pt x="1932476" y="2880210"/>
                  <a:pt x="1932355" y="2871213"/>
                </a:cubicBezTo>
                <a:cubicBezTo>
                  <a:pt x="1932359" y="2869607"/>
                  <a:pt x="1932464" y="2867901"/>
                  <a:pt x="1932669" y="2866096"/>
                </a:cubicBezTo>
                <a:cubicBezTo>
                  <a:pt x="1932873" y="2864290"/>
                  <a:pt x="1933149" y="2862413"/>
                  <a:pt x="1933496" y="2860464"/>
                </a:cubicBezTo>
                <a:lnTo>
                  <a:pt x="1943317" y="2810610"/>
                </a:lnTo>
                <a:lnTo>
                  <a:pt x="1925268" y="2810610"/>
                </a:lnTo>
                <a:lnTo>
                  <a:pt x="1929611" y="2788921"/>
                </a:lnTo>
                <a:lnTo>
                  <a:pt x="1948341" y="2788921"/>
                </a:lnTo>
                <a:close/>
                <a:moveTo>
                  <a:pt x="363832" y="2757146"/>
                </a:moveTo>
                <a:lnTo>
                  <a:pt x="391714" y="2757146"/>
                </a:lnTo>
                <a:lnTo>
                  <a:pt x="385542" y="2788921"/>
                </a:lnTo>
                <a:lnTo>
                  <a:pt x="412288" y="2788921"/>
                </a:lnTo>
                <a:lnTo>
                  <a:pt x="408174" y="2810610"/>
                </a:lnTo>
                <a:lnTo>
                  <a:pt x="381427" y="2810610"/>
                </a:lnTo>
                <a:lnTo>
                  <a:pt x="372055" y="2859550"/>
                </a:lnTo>
                <a:cubicBezTo>
                  <a:pt x="371826" y="2860960"/>
                  <a:pt x="371655" y="2862370"/>
                  <a:pt x="371541" y="2863780"/>
                </a:cubicBezTo>
                <a:cubicBezTo>
                  <a:pt x="371426" y="2865191"/>
                  <a:pt x="371369" y="2866372"/>
                  <a:pt x="371369" y="2867325"/>
                </a:cubicBezTo>
                <a:cubicBezTo>
                  <a:pt x="371602" y="2873886"/>
                  <a:pt x="373593" y="2878202"/>
                  <a:pt x="377341" y="2880274"/>
                </a:cubicBezTo>
                <a:cubicBezTo>
                  <a:pt x="381089" y="2882347"/>
                  <a:pt x="385195" y="2883290"/>
                  <a:pt x="389657" y="2883105"/>
                </a:cubicBezTo>
                <a:cubicBezTo>
                  <a:pt x="391524" y="2883086"/>
                  <a:pt x="393048" y="2883009"/>
                  <a:pt x="394229" y="2882876"/>
                </a:cubicBezTo>
                <a:cubicBezTo>
                  <a:pt x="395410" y="2882743"/>
                  <a:pt x="396020" y="2882666"/>
                  <a:pt x="396058" y="2882647"/>
                </a:cubicBezTo>
                <a:lnTo>
                  <a:pt x="391486" y="2905937"/>
                </a:lnTo>
                <a:cubicBezTo>
                  <a:pt x="391376" y="2905965"/>
                  <a:pt x="390452" y="2906080"/>
                  <a:pt x="388714" y="2906279"/>
                </a:cubicBezTo>
                <a:cubicBezTo>
                  <a:pt x="386976" y="2906479"/>
                  <a:pt x="385080" y="2906593"/>
                  <a:pt x="383028" y="2906622"/>
                </a:cubicBezTo>
                <a:cubicBezTo>
                  <a:pt x="375899" y="2906688"/>
                  <a:pt x="369211" y="2905642"/>
                  <a:pt x="362965" y="2903484"/>
                </a:cubicBezTo>
                <a:cubicBezTo>
                  <a:pt x="356718" y="2901326"/>
                  <a:pt x="351639" y="2897657"/>
                  <a:pt x="347728" y="2892477"/>
                </a:cubicBezTo>
                <a:cubicBezTo>
                  <a:pt x="343817" y="2887298"/>
                  <a:pt x="341801" y="2880210"/>
                  <a:pt x="341680" y="2871213"/>
                </a:cubicBezTo>
                <a:cubicBezTo>
                  <a:pt x="341684" y="2869607"/>
                  <a:pt x="341789" y="2867901"/>
                  <a:pt x="341994" y="2866096"/>
                </a:cubicBezTo>
                <a:cubicBezTo>
                  <a:pt x="342198" y="2864290"/>
                  <a:pt x="342474" y="2862413"/>
                  <a:pt x="342821" y="2860464"/>
                </a:cubicBezTo>
                <a:lnTo>
                  <a:pt x="352642" y="2810610"/>
                </a:lnTo>
                <a:lnTo>
                  <a:pt x="334593" y="2810610"/>
                </a:lnTo>
                <a:lnTo>
                  <a:pt x="338936" y="2788921"/>
                </a:lnTo>
                <a:lnTo>
                  <a:pt x="357666" y="2788921"/>
                </a:lnTo>
                <a:close/>
                <a:moveTo>
                  <a:pt x="1667712" y="2743201"/>
                </a:moveTo>
                <a:lnTo>
                  <a:pt x="1714575" y="2743201"/>
                </a:lnTo>
                <a:lnTo>
                  <a:pt x="1704974" y="2792572"/>
                </a:lnTo>
                <a:cubicBezTo>
                  <a:pt x="1704359" y="2795507"/>
                  <a:pt x="1703759" y="2797971"/>
                  <a:pt x="1703174" y="2799964"/>
                </a:cubicBezTo>
                <a:cubicBezTo>
                  <a:pt x="1702588" y="2801957"/>
                  <a:pt x="1702274" y="2802994"/>
                  <a:pt x="1702231" y="2803075"/>
                </a:cubicBezTo>
                <a:lnTo>
                  <a:pt x="1702688" y="2803075"/>
                </a:lnTo>
                <a:cubicBezTo>
                  <a:pt x="1706817" y="2797976"/>
                  <a:pt x="1712046" y="2793904"/>
                  <a:pt x="1718376" y="2790859"/>
                </a:cubicBezTo>
                <a:cubicBezTo>
                  <a:pt x="1724705" y="2787815"/>
                  <a:pt x="1731363" y="2786254"/>
                  <a:pt x="1738350" y="2786178"/>
                </a:cubicBezTo>
                <a:cubicBezTo>
                  <a:pt x="1752382" y="2786353"/>
                  <a:pt x="1763215" y="2790798"/>
                  <a:pt x="1770849" y="2799512"/>
                </a:cubicBezTo>
                <a:cubicBezTo>
                  <a:pt x="1778482" y="2808226"/>
                  <a:pt x="1782346" y="2820158"/>
                  <a:pt x="1782441" y="2835308"/>
                </a:cubicBezTo>
                <a:cubicBezTo>
                  <a:pt x="1782250" y="2849815"/>
                  <a:pt x="1779129" y="2862520"/>
                  <a:pt x="1773075" y="2873422"/>
                </a:cubicBezTo>
                <a:cubicBezTo>
                  <a:pt x="1767022" y="2884323"/>
                  <a:pt x="1759178" y="2892824"/>
                  <a:pt x="1749543" y="2898923"/>
                </a:cubicBezTo>
                <a:cubicBezTo>
                  <a:pt x="1739909" y="2905023"/>
                  <a:pt x="1729624" y="2908122"/>
                  <a:pt x="1718690" y="2908222"/>
                </a:cubicBezTo>
                <a:cubicBezTo>
                  <a:pt x="1711460" y="2908236"/>
                  <a:pt x="1704774" y="2906724"/>
                  <a:pt x="1698630" y="2903684"/>
                </a:cubicBezTo>
                <a:cubicBezTo>
                  <a:pt x="1692487" y="2900644"/>
                  <a:pt x="1687743" y="2895992"/>
                  <a:pt x="1684400" y="2889727"/>
                </a:cubicBezTo>
                <a:lnTo>
                  <a:pt x="1683943" y="2889727"/>
                </a:lnTo>
                <a:cubicBezTo>
                  <a:pt x="1683952" y="2889799"/>
                  <a:pt x="1683876" y="2890626"/>
                  <a:pt x="1683714" y="2892210"/>
                </a:cubicBezTo>
                <a:cubicBezTo>
                  <a:pt x="1683552" y="2893794"/>
                  <a:pt x="1683247" y="2895707"/>
                  <a:pt x="1682800" y="2897947"/>
                </a:cubicBezTo>
                <a:lnTo>
                  <a:pt x="1681428" y="2905479"/>
                </a:lnTo>
                <a:lnTo>
                  <a:pt x="1654225" y="2905479"/>
                </a:lnTo>
                <a:lnTo>
                  <a:pt x="1681428" y="2764890"/>
                </a:lnTo>
                <a:lnTo>
                  <a:pt x="1663369" y="2764890"/>
                </a:lnTo>
                <a:close/>
                <a:moveTo>
                  <a:pt x="1481922" y="2743201"/>
                </a:moveTo>
                <a:lnTo>
                  <a:pt x="1511169" y="2743201"/>
                </a:lnTo>
                <a:lnTo>
                  <a:pt x="1506142" y="2769005"/>
                </a:lnTo>
                <a:lnTo>
                  <a:pt x="1476895" y="2769005"/>
                </a:lnTo>
                <a:close/>
                <a:moveTo>
                  <a:pt x="1383229" y="2743201"/>
                </a:moveTo>
                <a:lnTo>
                  <a:pt x="1430092" y="2743201"/>
                </a:lnTo>
                <a:lnTo>
                  <a:pt x="1406089" y="2867782"/>
                </a:lnTo>
                <a:cubicBezTo>
                  <a:pt x="1405851" y="2868949"/>
                  <a:pt x="1405641" y="2870159"/>
                  <a:pt x="1405460" y="2871413"/>
                </a:cubicBezTo>
                <a:cubicBezTo>
                  <a:pt x="1405279" y="2872666"/>
                  <a:pt x="1405184" y="2873818"/>
                  <a:pt x="1405175" y="2874871"/>
                </a:cubicBezTo>
                <a:cubicBezTo>
                  <a:pt x="1405213" y="2878364"/>
                  <a:pt x="1406108" y="2880813"/>
                  <a:pt x="1407861" y="2882218"/>
                </a:cubicBezTo>
                <a:cubicBezTo>
                  <a:pt x="1409613" y="2883623"/>
                  <a:pt x="1411994" y="2884300"/>
                  <a:pt x="1415004" y="2884247"/>
                </a:cubicBezTo>
                <a:cubicBezTo>
                  <a:pt x="1416414" y="2884228"/>
                  <a:pt x="1417595" y="2884152"/>
                  <a:pt x="1418548" y="2884019"/>
                </a:cubicBezTo>
                <a:cubicBezTo>
                  <a:pt x="1419500" y="2883886"/>
                  <a:pt x="1419995" y="2883809"/>
                  <a:pt x="1420033" y="2883791"/>
                </a:cubicBezTo>
                <a:lnTo>
                  <a:pt x="1415690" y="2905480"/>
                </a:lnTo>
                <a:cubicBezTo>
                  <a:pt x="1415614" y="2905508"/>
                  <a:pt x="1414566" y="2905622"/>
                  <a:pt x="1412547" y="2905822"/>
                </a:cubicBezTo>
                <a:cubicBezTo>
                  <a:pt x="1410527" y="2906022"/>
                  <a:pt x="1407994" y="2906136"/>
                  <a:pt x="1404946" y="2906165"/>
                </a:cubicBezTo>
                <a:cubicBezTo>
                  <a:pt x="1397245" y="2906360"/>
                  <a:pt x="1390815" y="2905113"/>
                  <a:pt x="1385658" y="2902426"/>
                </a:cubicBezTo>
                <a:cubicBezTo>
                  <a:pt x="1380500" y="2899739"/>
                  <a:pt x="1377557" y="2894440"/>
                  <a:pt x="1376828" y="2886531"/>
                </a:cubicBezTo>
                <a:lnTo>
                  <a:pt x="1376371" y="2886531"/>
                </a:lnTo>
                <a:cubicBezTo>
                  <a:pt x="1372227" y="2892729"/>
                  <a:pt x="1366684" y="2897857"/>
                  <a:pt x="1359740" y="2901914"/>
                </a:cubicBezTo>
                <a:cubicBezTo>
                  <a:pt x="1352796" y="2905972"/>
                  <a:pt x="1345310" y="2908075"/>
                  <a:pt x="1337280" y="2908222"/>
                </a:cubicBezTo>
                <a:cubicBezTo>
                  <a:pt x="1323038" y="2908052"/>
                  <a:pt x="1312109" y="2903655"/>
                  <a:pt x="1304495" y="2895031"/>
                </a:cubicBezTo>
                <a:cubicBezTo>
                  <a:pt x="1296881" y="2886408"/>
                  <a:pt x="1293036" y="2874580"/>
                  <a:pt x="1292960" y="2859549"/>
                </a:cubicBezTo>
                <a:cubicBezTo>
                  <a:pt x="1293128" y="2844892"/>
                  <a:pt x="1296193" y="2832081"/>
                  <a:pt x="1302156" y="2821114"/>
                </a:cubicBezTo>
                <a:cubicBezTo>
                  <a:pt x="1308119" y="2810147"/>
                  <a:pt x="1315975" y="2801607"/>
                  <a:pt x="1325722" y="2795494"/>
                </a:cubicBezTo>
                <a:cubicBezTo>
                  <a:pt x="1335470" y="2789380"/>
                  <a:pt x="1346104" y="2786275"/>
                  <a:pt x="1357626" y="2786178"/>
                </a:cubicBezTo>
                <a:cubicBezTo>
                  <a:pt x="1364088" y="2786116"/>
                  <a:pt x="1370251" y="2787382"/>
                  <a:pt x="1376114" y="2789974"/>
                </a:cubicBezTo>
                <a:cubicBezTo>
                  <a:pt x="1381976" y="2792567"/>
                  <a:pt x="1386482" y="2796858"/>
                  <a:pt x="1389630" y="2802847"/>
                </a:cubicBezTo>
                <a:lnTo>
                  <a:pt x="1390087" y="2802847"/>
                </a:lnTo>
                <a:cubicBezTo>
                  <a:pt x="1390082" y="2802766"/>
                  <a:pt x="1390149" y="2802014"/>
                  <a:pt x="1390287" y="2800592"/>
                </a:cubicBezTo>
                <a:cubicBezTo>
                  <a:pt x="1390425" y="2799170"/>
                  <a:pt x="1390663" y="2797562"/>
                  <a:pt x="1391001" y="2795768"/>
                </a:cubicBezTo>
                <a:lnTo>
                  <a:pt x="1396945" y="2764890"/>
                </a:lnTo>
                <a:lnTo>
                  <a:pt x="1378885" y="2764890"/>
                </a:lnTo>
                <a:close/>
                <a:moveTo>
                  <a:pt x="218990" y="2743201"/>
                </a:moveTo>
                <a:lnTo>
                  <a:pt x="265832" y="2743201"/>
                </a:lnTo>
                <a:lnTo>
                  <a:pt x="242286" y="2865727"/>
                </a:lnTo>
                <a:cubicBezTo>
                  <a:pt x="241939" y="2867251"/>
                  <a:pt x="241662" y="2868775"/>
                  <a:pt x="241458" y="2870300"/>
                </a:cubicBezTo>
                <a:cubicBezTo>
                  <a:pt x="241253" y="2871824"/>
                  <a:pt x="241148" y="2873120"/>
                  <a:pt x="241143" y="2874187"/>
                </a:cubicBezTo>
                <a:cubicBezTo>
                  <a:pt x="241181" y="2877650"/>
                  <a:pt x="242077" y="2879984"/>
                  <a:pt x="243829" y="2881190"/>
                </a:cubicBezTo>
                <a:cubicBezTo>
                  <a:pt x="245582" y="2882395"/>
                  <a:pt x="247963" y="2882957"/>
                  <a:pt x="250973" y="2882876"/>
                </a:cubicBezTo>
                <a:cubicBezTo>
                  <a:pt x="252592" y="2882866"/>
                  <a:pt x="253869" y="2882828"/>
                  <a:pt x="254802" y="2882762"/>
                </a:cubicBezTo>
                <a:cubicBezTo>
                  <a:pt x="255736" y="2882695"/>
                  <a:pt x="256212" y="2882657"/>
                  <a:pt x="256231" y="2882647"/>
                </a:cubicBezTo>
                <a:lnTo>
                  <a:pt x="251659" y="2905708"/>
                </a:lnTo>
                <a:cubicBezTo>
                  <a:pt x="251568" y="2905737"/>
                  <a:pt x="250549" y="2905851"/>
                  <a:pt x="248601" y="2906051"/>
                </a:cubicBezTo>
                <a:cubicBezTo>
                  <a:pt x="246653" y="2906251"/>
                  <a:pt x="244320" y="2906365"/>
                  <a:pt x="241600" y="2906393"/>
                </a:cubicBezTo>
                <a:cubicBezTo>
                  <a:pt x="236840" y="2906493"/>
                  <a:pt x="232151" y="2905938"/>
                  <a:pt x="227533" y="2904727"/>
                </a:cubicBezTo>
                <a:cubicBezTo>
                  <a:pt x="222916" y="2903516"/>
                  <a:pt x="219073" y="2901050"/>
                  <a:pt x="216004" y="2897327"/>
                </a:cubicBezTo>
                <a:cubicBezTo>
                  <a:pt x="212935" y="2893604"/>
                  <a:pt x="211342" y="2888025"/>
                  <a:pt x="211225" y="2880590"/>
                </a:cubicBezTo>
                <a:cubicBezTo>
                  <a:pt x="211225" y="2878870"/>
                  <a:pt x="211339" y="2876993"/>
                  <a:pt x="211568" y="2874959"/>
                </a:cubicBezTo>
                <a:cubicBezTo>
                  <a:pt x="211796" y="2872925"/>
                  <a:pt x="212139" y="2870762"/>
                  <a:pt x="212596" y="2868471"/>
                </a:cubicBezTo>
                <a:lnTo>
                  <a:pt x="232693" y="2764890"/>
                </a:lnTo>
                <a:lnTo>
                  <a:pt x="214651" y="2764890"/>
                </a:lnTo>
                <a:close/>
                <a:moveTo>
                  <a:pt x="152315" y="2743201"/>
                </a:moveTo>
                <a:lnTo>
                  <a:pt x="199157" y="2743201"/>
                </a:lnTo>
                <a:lnTo>
                  <a:pt x="175611" y="2865727"/>
                </a:lnTo>
                <a:cubicBezTo>
                  <a:pt x="175264" y="2867251"/>
                  <a:pt x="174987" y="2868775"/>
                  <a:pt x="174783" y="2870300"/>
                </a:cubicBezTo>
                <a:cubicBezTo>
                  <a:pt x="174578" y="2871824"/>
                  <a:pt x="174473" y="2873120"/>
                  <a:pt x="174468" y="2874187"/>
                </a:cubicBezTo>
                <a:cubicBezTo>
                  <a:pt x="174506" y="2877650"/>
                  <a:pt x="175402" y="2879984"/>
                  <a:pt x="177154" y="2881190"/>
                </a:cubicBezTo>
                <a:cubicBezTo>
                  <a:pt x="178907" y="2882395"/>
                  <a:pt x="181288" y="2882957"/>
                  <a:pt x="184298" y="2882876"/>
                </a:cubicBezTo>
                <a:cubicBezTo>
                  <a:pt x="185917" y="2882866"/>
                  <a:pt x="187194" y="2882828"/>
                  <a:pt x="188127" y="2882762"/>
                </a:cubicBezTo>
                <a:cubicBezTo>
                  <a:pt x="189061" y="2882695"/>
                  <a:pt x="189537" y="2882657"/>
                  <a:pt x="189556" y="2882647"/>
                </a:cubicBezTo>
                <a:lnTo>
                  <a:pt x="184984" y="2905708"/>
                </a:lnTo>
                <a:cubicBezTo>
                  <a:pt x="184893" y="2905737"/>
                  <a:pt x="183874" y="2905851"/>
                  <a:pt x="181926" y="2906051"/>
                </a:cubicBezTo>
                <a:cubicBezTo>
                  <a:pt x="179978" y="2906251"/>
                  <a:pt x="177645" y="2906365"/>
                  <a:pt x="174925" y="2906393"/>
                </a:cubicBezTo>
                <a:cubicBezTo>
                  <a:pt x="170165" y="2906493"/>
                  <a:pt x="165476" y="2905938"/>
                  <a:pt x="160858" y="2904727"/>
                </a:cubicBezTo>
                <a:cubicBezTo>
                  <a:pt x="156241" y="2903516"/>
                  <a:pt x="152398" y="2901050"/>
                  <a:pt x="149329" y="2897327"/>
                </a:cubicBezTo>
                <a:cubicBezTo>
                  <a:pt x="146260" y="2893604"/>
                  <a:pt x="144667" y="2888025"/>
                  <a:pt x="144550" y="2880590"/>
                </a:cubicBezTo>
                <a:cubicBezTo>
                  <a:pt x="144550" y="2878870"/>
                  <a:pt x="144664" y="2876993"/>
                  <a:pt x="144893" y="2874959"/>
                </a:cubicBezTo>
                <a:cubicBezTo>
                  <a:pt x="145121" y="2872925"/>
                  <a:pt x="145464" y="2870762"/>
                  <a:pt x="145921" y="2868471"/>
                </a:cubicBezTo>
                <a:lnTo>
                  <a:pt x="166018" y="2764890"/>
                </a:lnTo>
                <a:lnTo>
                  <a:pt x="147976" y="2764890"/>
                </a:lnTo>
                <a:close/>
                <a:moveTo>
                  <a:pt x="1233957" y="2741144"/>
                </a:moveTo>
                <a:cubicBezTo>
                  <a:pt x="1237432" y="2741182"/>
                  <a:pt x="1240194" y="2741334"/>
                  <a:pt x="1242241" y="2741601"/>
                </a:cubicBezTo>
                <a:cubicBezTo>
                  <a:pt x="1244288" y="2741867"/>
                  <a:pt x="1245335" y="2742020"/>
                  <a:pt x="1245383" y="2742059"/>
                </a:cubicBezTo>
                <a:lnTo>
                  <a:pt x="1240584" y="2765348"/>
                </a:lnTo>
                <a:cubicBezTo>
                  <a:pt x="1240555" y="2765319"/>
                  <a:pt x="1239870" y="2765205"/>
                  <a:pt x="1238527" y="2765004"/>
                </a:cubicBezTo>
                <a:cubicBezTo>
                  <a:pt x="1237185" y="2764804"/>
                  <a:pt x="1235356" y="2764690"/>
                  <a:pt x="1233043" y="2764661"/>
                </a:cubicBezTo>
                <a:cubicBezTo>
                  <a:pt x="1229153" y="2764342"/>
                  <a:pt x="1224649" y="2765267"/>
                  <a:pt x="1219531" y="2767436"/>
                </a:cubicBezTo>
                <a:cubicBezTo>
                  <a:pt x="1214413" y="2769606"/>
                  <a:pt x="1210766" y="2774936"/>
                  <a:pt x="1208590" y="2783429"/>
                </a:cubicBezTo>
                <a:lnTo>
                  <a:pt x="1207448" y="2788921"/>
                </a:lnTo>
                <a:lnTo>
                  <a:pt x="1233957" y="2788921"/>
                </a:lnTo>
                <a:lnTo>
                  <a:pt x="1229843" y="2810610"/>
                </a:lnTo>
                <a:lnTo>
                  <a:pt x="1203334" y="2810610"/>
                </a:lnTo>
                <a:lnTo>
                  <a:pt x="1185052" y="2905479"/>
                </a:lnTo>
                <a:lnTo>
                  <a:pt x="1156029" y="2905479"/>
                </a:lnTo>
                <a:lnTo>
                  <a:pt x="1174311" y="2810610"/>
                </a:lnTo>
                <a:lnTo>
                  <a:pt x="1156486" y="2810610"/>
                </a:lnTo>
                <a:lnTo>
                  <a:pt x="1160600" y="2788921"/>
                </a:lnTo>
                <a:lnTo>
                  <a:pt x="1178425" y="2788921"/>
                </a:lnTo>
                <a:lnTo>
                  <a:pt x="1179567" y="2784115"/>
                </a:lnTo>
                <a:cubicBezTo>
                  <a:pt x="1182329" y="2771566"/>
                  <a:pt x="1187013" y="2762197"/>
                  <a:pt x="1193617" y="2756007"/>
                </a:cubicBezTo>
                <a:cubicBezTo>
                  <a:pt x="1200222" y="2749818"/>
                  <a:pt x="1207259" y="2745749"/>
                  <a:pt x="1214727" y="2743801"/>
                </a:cubicBezTo>
                <a:cubicBezTo>
                  <a:pt x="1222195" y="2741853"/>
                  <a:pt x="1228605" y="2740968"/>
                  <a:pt x="1233957" y="2741144"/>
                </a:cubicBezTo>
                <a:close/>
                <a:moveTo>
                  <a:pt x="1530471" y="2574847"/>
                </a:moveTo>
                <a:cubicBezTo>
                  <a:pt x="1525750" y="2574751"/>
                  <a:pt x="1519969" y="2575197"/>
                  <a:pt x="1513130" y="2576186"/>
                </a:cubicBezTo>
                <a:cubicBezTo>
                  <a:pt x="1506291" y="2577174"/>
                  <a:pt x="1500189" y="2579281"/>
                  <a:pt x="1494824" y="2582507"/>
                </a:cubicBezTo>
                <a:cubicBezTo>
                  <a:pt x="1489459" y="2585732"/>
                  <a:pt x="1486627" y="2590653"/>
                  <a:pt x="1486327" y="2597268"/>
                </a:cubicBezTo>
                <a:cubicBezTo>
                  <a:pt x="1486299" y="2601224"/>
                  <a:pt x="1487442" y="2604408"/>
                  <a:pt x="1489758" y="2606819"/>
                </a:cubicBezTo>
                <a:cubicBezTo>
                  <a:pt x="1492074" y="2609231"/>
                  <a:pt x="1495734" y="2610471"/>
                  <a:pt x="1500737" y="2610537"/>
                </a:cubicBezTo>
                <a:cubicBezTo>
                  <a:pt x="1506055" y="2610404"/>
                  <a:pt x="1511048" y="2608687"/>
                  <a:pt x="1515714" y="2605385"/>
                </a:cubicBezTo>
                <a:cubicBezTo>
                  <a:pt x="1520380" y="2602083"/>
                  <a:pt x="1524373" y="2597993"/>
                  <a:pt x="1527692" y="2593116"/>
                </a:cubicBezTo>
                <a:cubicBezTo>
                  <a:pt x="1531011" y="2588238"/>
                  <a:pt x="1533310" y="2583368"/>
                  <a:pt x="1534588" y="2578507"/>
                </a:cubicBezTo>
                <a:lnTo>
                  <a:pt x="1535503" y="2574847"/>
                </a:lnTo>
                <a:close/>
                <a:moveTo>
                  <a:pt x="1244721" y="2574847"/>
                </a:moveTo>
                <a:cubicBezTo>
                  <a:pt x="1240000" y="2574751"/>
                  <a:pt x="1234219" y="2575197"/>
                  <a:pt x="1227380" y="2576186"/>
                </a:cubicBezTo>
                <a:cubicBezTo>
                  <a:pt x="1220541" y="2577174"/>
                  <a:pt x="1214439" y="2579281"/>
                  <a:pt x="1209074" y="2582507"/>
                </a:cubicBezTo>
                <a:cubicBezTo>
                  <a:pt x="1203709" y="2585732"/>
                  <a:pt x="1200877" y="2590653"/>
                  <a:pt x="1200577" y="2597268"/>
                </a:cubicBezTo>
                <a:cubicBezTo>
                  <a:pt x="1200549" y="2601224"/>
                  <a:pt x="1201693" y="2604408"/>
                  <a:pt x="1204008" y="2606819"/>
                </a:cubicBezTo>
                <a:cubicBezTo>
                  <a:pt x="1206324" y="2609231"/>
                  <a:pt x="1209984" y="2610471"/>
                  <a:pt x="1214987" y="2610537"/>
                </a:cubicBezTo>
                <a:cubicBezTo>
                  <a:pt x="1220305" y="2610404"/>
                  <a:pt x="1225298" y="2608687"/>
                  <a:pt x="1229964" y="2605385"/>
                </a:cubicBezTo>
                <a:cubicBezTo>
                  <a:pt x="1234630" y="2602083"/>
                  <a:pt x="1238623" y="2597993"/>
                  <a:pt x="1241942" y="2593116"/>
                </a:cubicBezTo>
                <a:cubicBezTo>
                  <a:pt x="1245261" y="2588238"/>
                  <a:pt x="1247560" y="2583368"/>
                  <a:pt x="1248838" y="2578507"/>
                </a:cubicBezTo>
                <a:lnTo>
                  <a:pt x="1249753" y="2574847"/>
                </a:lnTo>
                <a:close/>
                <a:moveTo>
                  <a:pt x="758946" y="2574847"/>
                </a:moveTo>
                <a:cubicBezTo>
                  <a:pt x="754225" y="2574751"/>
                  <a:pt x="748445" y="2575197"/>
                  <a:pt x="741605" y="2576186"/>
                </a:cubicBezTo>
                <a:cubicBezTo>
                  <a:pt x="734766" y="2577174"/>
                  <a:pt x="728664" y="2579281"/>
                  <a:pt x="723299" y="2582507"/>
                </a:cubicBezTo>
                <a:cubicBezTo>
                  <a:pt x="717934" y="2585732"/>
                  <a:pt x="715102" y="2590653"/>
                  <a:pt x="714802" y="2597268"/>
                </a:cubicBezTo>
                <a:cubicBezTo>
                  <a:pt x="714774" y="2601224"/>
                  <a:pt x="715918" y="2604408"/>
                  <a:pt x="718233" y="2606819"/>
                </a:cubicBezTo>
                <a:cubicBezTo>
                  <a:pt x="720549" y="2609231"/>
                  <a:pt x="724209" y="2610471"/>
                  <a:pt x="729212" y="2610537"/>
                </a:cubicBezTo>
                <a:cubicBezTo>
                  <a:pt x="734531" y="2610404"/>
                  <a:pt x="739523" y="2608687"/>
                  <a:pt x="744189" y="2605385"/>
                </a:cubicBezTo>
                <a:cubicBezTo>
                  <a:pt x="748855" y="2602083"/>
                  <a:pt x="752848" y="2597993"/>
                  <a:pt x="756167" y="2593116"/>
                </a:cubicBezTo>
                <a:cubicBezTo>
                  <a:pt x="759487" y="2588238"/>
                  <a:pt x="761785" y="2583368"/>
                  <a:pt x="763063" y="2578507"/>
                </a:cubicBezTo>
                <a:lnTo>
                  <a:pt x="763978" y="2574847"/>
                </a:lnTo>
                <a:close/>
                <a:moveTo>
                  <a:pt x="231571" y="2534842"/>
                </a:moveTo>
                <a:cubicBezTo>
                  <a:pt x="221717" y="2535190"/>
                  <a:pt x="213135" y="2539754"/>
                  <a:pt x="205825" y="2548535"/>
                </a:cubicBezTo>
                <a:cubicBezTo>
                  <a:pt x="198514" y="2557315"/>
                  <a:pt x="194676" y="2568226"/>
                  <a:pt x="194309" y="2581266"/>
                </a:cubicBezTo>
                <a:cubicBezTo>
                  <a:pt x="194276" y="2588665"/>
                  <a:pt x="196114" y="2594849"/>
                  <a:pt x="199824" y="2599819"/>
                </a:cubicBezTo>
                <a:cubicBezTo>
                  <a:pt x="203534" y="2604788"/>
                  <a:pt x="209316" y="2607370"/>
                  <a:pt x="217169" y="2607566"/>
                </a:cubicBezTo>
                <a:cubicBezTo>
                  <a:pt x="223173" y="2607534"/>
                  <a:pt x="229021" y="2605691"/>
                  <a:pt x="234712" y="2602034"/>
                </a:cubicBezTo>
                <a:cubicBezTo>
                  <a:pt x="240403" y="2598378"/>
                  <a:pt x="245116" y="2593096"/>
                  <a:pt x="248851" y="2586187"/>
                </a:cubicBezTo>
                <a:cubicBezTo>
                  <a:pt x="252586" y="2579278"/>
                  <a:pt x="254522" y="2570930"/>
                  <a:pt x="254659" y="2561141"/>
                </a:cubicBezTo>
                <a:cubicBezTo>
                  <a:pt x="254612" y="2552942"/>
                  <a:pt x="252592" y="2546529"/>
                  <a:pt x="248601" y="2541903"/>
                </a:cubicBezTo>
                <a:cubicBezTo>
                  <a:pt x="244610" y="2537277"/>
                  <a:pt x="238934" y="2534923"/>
                  <a:pt x="231571" y="2534842"/>
                </a:cubicBezTo>
                <a:close/>
                <a:moveTo>
                  <a:pt x="2583472" y="2534613"/>
                </a:moveTo>
                <a:cubicBezTo>
                  <a:pt x="2576398" y="2534687"/>
                  <a:pt x="2569659" y="2536624"/>
                  <a:pt x="2563254" y="2540424"/>
                </a:cubicBezTo>
                <a:cubicBezTo>
                  <a:pt x="2556849" y="2544224"/>
                  <a:pt x="2551601" y="2549447"/>
                  <a:pt x="2547508" y="2556093"/>
                </a:cubicBezTo>
                <a:cubicBezTo>
                  <a:pt x="2543416" y="2562739"/>
                  <a:pt x="2541301" y="2570368"/>
                  <a:pt x="2541164" y="2578979"/>
                </a:cubicBezTo>
                <a:cubicBezTo>
                  <a:pt x="2541307" y="2587765"/>
                  <a:pt x="2543937" y="2594663"/>
                  <a:pt x="2549054" y="2599676"/>
                </a:cubicBezTo>
                <a:cubicBezTo>
                  <a:pt x="2554171" y="2604688"/>
                  <a:pt x="2560917" y="2607241"/>
                  <a:pt x="2569293" y="2607337"/>
                </a:cubicBezTo>
                <a:cubicBezTo>
                  <a:pt x="2576367" y="2607271"/>
                  <a:pt x="2583107" y="2605370"/>
                  <a:pt x="2589512" y="2601637"/>
                </a:cubicBezTo>
                <a:cubicBezTo>
                  <a:pt x="2595916" y="2597902"/>
                  <a:pt x="2601165" y="2592733"/>
                  <a:pt x="2605257" y="2586128"/>
                </a:cubicBezTo>
                <a:cubicBezTo>
                  <a:pt x="2609350" y="2579523"/>
                  <a:pt x="2611465" y="2571880"/>
                  <a:pt x="2611602" y="2563199"/>
                </a:cubicBezTo>
                <a:cubicBezTo>
                  <a:pt x="2611458" y="2554505"/>
                  <a:pt x="2608828" y="2547596"/>
                  <a:pt x="2603712" y="2542474"/>
                </a:cubicBezTo>
                <a:cubicBezTo>
                  <a:pt x="2598595" y="2537353"/>
                  <a:pt x="2591848" y="2534733"/>
                  <a:pt x="2583472" y="2534613"/>
                </a:cubicBezTo>
                <a:close/>
                <a:moveTo>
                  <a:pt x="1662654" y="2534613"/>
                </a:moveTo>
                <a:cubicBezTo>
                  <a:pt x="1655317" y="2534738"/>
                  <a:pt x="1649062" y="2536802"/>
                  <a:pt x="1643892" y="2540805"/>
                </a:cubicBezTo>
                <a:cubicBezTo>
                  <a:pt x="1638722" y="2544809"/>
                  <a:pt x="1634771" y="2550007"/>
                  <a:pt x="1632039" y="2556399"/>
                </a:cubicBezTo>
                <a:cubicBezTo>
                  <a:pt x="1629307" y="2562791"/>
                  <a:pt x="1627930" y="2569632"/>
                  <a:pt x="1627907" y="2576922"/>
                </a:cubicBezTo>
                <a:cubicBezTo>
                  <a:pt x="1627907" y="2584693"/>
                  <a:pt x="1629850" y="2590878"/>
                  <a:pt x="1633736" y="2595475"/>
                </a:cubicBezTo>
                <a:cubicBezTo>
                  <a:pt x="1637623" y="2600073"/>
                  <a:pt x="1643452" y="2602427"/>
                  <a:pt x="1651224" y="2602536"/>
                </a:cubicBezTo>
                <a:cubicBezTo>
                  <a:pt x="1658997" y="2602337"/>
                  <a:pt x="1665474" y="2599838"/>
                  <a:pt x="1670655" y="2595040"/>
                </a:cubicBezTo>
                <a:cubicBezTo>
                  <a:pt x="1675837" y="2590242"/>
                  <a:pt x="1679723" y="2584338"/>
                  <a:pt x="1682314" y="2577329"/>
                </a:cubicBezTo>
                <a:cubicBezTo>
                  <a:pt x="1684905" y="2570320"/>
                  <a:pt x="1686200" y="2563399"/>
                  <a:pt x="1686200" y="2556568"/>
                </a:cubicBezTo>
                <a:cubicBezTo>
                  <a:pt x="1686033" y="2548249"/>
                  <a:pt x="1683738" y="2542474"/>
                  <a:pt x="1679313" y="2539244"/>
                </a:cubicBezTo>
                <a:cubicBezTo>
                  <a:pt x="1674889" y="2536014"/>
                  <a:pt x="1669336" y="2534471"/>
                  <a:pt x="1662654" y="2534613"/>
                </a:cubicBezTo>
                <a:close/>
                <a:moveTo>
                  <a:pt x="78398" y="2534613"/>
                </a:moveTo>
                <a:cubicBezTo>
                  <a:pt x="71324" y="2534687"/>
                  <a:pt x="64584" y="2536624"/>
                  <a:pt x="58179" y="2540424"/>
                </a:cubicBezTo>
                <a:cubicBezTo>
                  <a:pt x="51774" y="2544224"/>
                  <a:pt x="46526" y="2549447"/>
                  <a:pt x="42433" y="2556093"/>
                </a:cubicBezTo>
                <a:cubicBezTo>
                  <a:pt x="38341" y="2562739"/>
                  <a:pt x="36226" y="2570368"/>
                  <a:pt x="36089" y="2578979"/>
                </a:cubicBezTo>
                <a:cubicBezTo>
                  <a:pt x="36232" y="2587765"/>
                  <a:pt x="38862" y="2594663"/>
                  <a:pt x="43979" y="2599676"/>
                </a:cubicBezTo>
                <a:cubicBezTo>
                  <a:pt x="49096" y="2604688"/>
                  <a:pt x="55843" y="2607241"/>
                  <a:pt x="64218" y="2607337"/>
                </a:cubicBezTo>
                <a:cubicBezTo>
                  <a:pt x="71293" y="2607271"/>
                  <a:pt x="78032" y="2605370"/>
                  <a:pt x="84437" y="2601637"/>
                </a:cubicBezTo>
                <a:cubicBezTo>
                  <a:pt x="90841" y="2597902"/>
                  <a:pt x="96090" y="2592733"/>
                  <a:pt x="100182" y="2586128"/>
                </a:cubicBezTo>
                <a:cubicBezTo>
                  <a:pt x="104275" y="2579523"/>
                  <a:pt x="106390" y="2571880"/>
                  <a:pt x="106526" y="2563200"/>
                </a:cubicBezTo>
                <a:cubicBezTo>
                  <a:pt x="106384" y="2554505"/>
                  <a:pt x="103754" y="2547596"/>
                  <a:pt x="98637" y="2542474"/>
                </a:cubicBezTo>
                <a:cubicBezTo>
                  <a:pt x="93520" y="2537353"/>
                  <a:pt x="86773" y="2534733"/>
                  <a:pt x="78398" y="2534613"/>
                </a:cubicBezTo>
                <a:close/>
                <a:moveTo>
                  <a:pt x="2159802" y="2532327"/>
                </a:moveTo>
                <a:cubicBezTo>
                  <a:pt x="2152374" y="2532423"/>
                  <a:pt x="2145731" y="2534749"/>
                  <a:pt x="2139875" y="2539308"/>
                </a:cubicBezTo>
                <a:cubicBezTo>
                  <a:pt x="2134019" y="2543866"/>
                  <a:pt x="2129607" y="2550083"/>
                  <a:pt x="2126638" y="2557959"/>
                </a:cubicBezTo>
                <a:lnTo>
                  <a:pt x="2177871" y="2557959"/>
                </a:lnTo>
                <a:cubicBezTo>
                  <a:pt x="2177890" y="2557864"/>
                  <a:pt x="2177966" y="2557139"/>
                  <a:pt x="2178099" y="2555785"/>
                </a:cubicBezTo>
                <a:cubicBezTo>
                  <a:pt x="2178233" y="2554431"/>
                  <a:pt x="2178309" y="2553020"/>
                  <a:pt x="2178328" y="2551551"/>
                </a:cubicBezTo>
                <a:cubicBezTo>
                  <a:pt x="2178257" y="2545444"/>
                  <a:pt x="2176570" y="2540724"/>
                  <a:pt x="2173268" y="2537391"/>
                </a:cubicBezTo>
                <a:cubicBezTo>
                  <a:pt x="2169966" y="2534058"/>
                  <a:pt x="2165477" y="2532370"/>
                  <a:pt x="2159802" y="2532327"/>
                </a:cubicBezTo>
                <a:close/>
                <a:moveTo>
                  <a:pt x="1807377" y="2532327"/>
                </a:moveTo>
                <a:cubicBezTo>
                  <a:pt x="1799949" y="2532423"/>
                  <a:pt x="1793306" y="2534749"/>
                  <a:pt x="1787450" y="2539308"/>
                </a:cubicBezTo>
                <a:cubicBezTo>
                  <a:pt x="1781594" y="2543866"/>
                  <a:pt x="1777182" y="2550083"/>
                  <a:pt x="1774213" y="2557959"/>
                </a:cubicBezTo>
                <a:lnTo>
                  <a:pt x="1825446" y="2557959"/>
                </a:lnTo>
                <a:cubicBezTo>
                  <a:pt x="1825465" y="2557864"/>
                  <a:pt x="1825541" y="2557139"/>
                  <a:pt x="1825674" y="2555785"/>
                </a:cubicBezTo>
                <a:cubicBezTo>
                  <a:pt x="1825808" y="2554431"/>
                  <a:pt x="1825884" y="2553020"/>
                  <a:pt x="1825903" y="2551551"/>
                </a:cubicBezTo>
                <a:cubicBezTo>
                  <a:pt x="1825832" y="2545444"/>
                  <a:pt x="1824145" y="2540724"/>
                  <a:pt x="1820843" y="2537391"/>
                </a:cubicBezTo>
                <a:cubicBezTo>
                  <a:pt x="1817541" y="2534058"/>
                  <a:pt x="1813052" y="2532370"/>
                  <a:pt x="1807377" y="2532327"/>
                </a:cubicBezTo>
                <a:close/>
                <a:moveTo>
                  <a:pt x="397915" y="2512696"/>
                </a:moveTo>
                <a:lnTo>
                  <a:pt x="444750" y="2512696"/>
                </a:lnTo>
                <a:lnTo>
                  <a:pt x="429433" y="2591557"/>
                </a:lnTo>
                <a:cubicBezTo>
                  <a:pt x="429195" y="2592724"/>
                  <a:pt x="428986" y="2593934"/>
                  <a:pt x="428805" y="2595188"/>
                </a:cubicBezTo>
                <a:cubicBezTo>
                  <a:pt x="428624" y="2596441"/>
                  <a:pt x="428529" y="2597593"/>
                  <a:pt x="428519" y="2598646"/>
                </a:cubicBezTo>
                <a:cubicBezTo>
                  <a:pt x="428557" y="2602139"/>
                  <a:pt x="429453" y="2604588"/>
                  <a:pt x="431205" y="2605993"/>
                </a:cubicBezTo>
                <a:cubicBezTo>
                  <a:pt x="432958" y="2607398"/>
                  <a:pt x="435339" y="2608075"/>
                  <a:pt x="438349" y="2608023"/>
                </a:cubicBezTo>
                <a:cubicBezTo>
                  <a:pt x="439759" y="2608004"/>
                  <a:pt x="440940" y="2607927"/>
                  <a:pt x="441892" y="2607794"/>
                </a:cubicBezTo>
                <a:cubicBezTo>
                  <a:pt x="442845" y="2607661"/>
                  <a:pt x="443340" y="2607584"/>
                  <a:pt x="443378" y="2607565"/>
                </a:cubicBezTo>
                <a:lnTo>
                  <a:pt x="439263" y="2629255"/>
                </a:lnTo>
                <a:cubicBezTo>
                  <a:pt x="439149" y="2629283"/>
                  <a:pt x="438063" y="2629397"/>
                  <a:pt x="436006" y="2629597"/>
                </a:cubicBezTo>
                <a:cubicBezTo>
                  <a:pt x="433948" y="2629797"/>
                  <a:pt x="431605" y="2629911"/>
                  <a:pt x="428976" y="2629940"/>
                </a:cubicBezTo>
                <a:cubicBezTo>
                  <a:pt x="424215" y="2630055"/>
                  <a:pt x="419526" y="2629621"/>
                  <a:pt x="414909" y="2628637"/>
                </a:cubicBezTo>
                <a:cubicBezTo>
                  <a:pt x="410292" y="2627654"/>
                  <a:pt x="406449" y="2625427"/>
                  <a:pt x="403380" y="2621956"/>
                </a:cubicBezTo>
                <a:cubicBezTo>
                  <a:pt x="400311" y="2618486"/>
                  <a:pt x="398718" y="2613079"/>
                  <a:pt x="398601" y="2605736"/>
                </a:cubicBezTo>
                <a:cubicBezTo>
                  <a:pt x="398601" y="2604125"/>
                  <a:pt x="398715" y="2602315"/>
                  <a:pt x="398944" y="2600304"/>
                </a:cubicBezTo>
                <a:cubicBezTo>
                  <a:pt x="399172" y="2598294"/>
                  <a:pt x="399515" y="2596140"/>
                  <a:pt x="399971" y="2593844"/>
                </a:cubicBezTo>
                <a:lnTo>
                  <a:pt x="411619" y="2534385"/>
                </a:lnTo>
                <a:lnTo>
                  <a:pt x="393572" y="2534385"/>
                </a:lnTo>
                <a:close/>
                <a:moveTo>
                  <a:pt x="2585759" y="2509953"/>
                </a:moveTo>
                <a:cubicBezTo>
                  <a:pt x="2602167" y="2510181"/>
                  <a:pt x="2615414" y="2514920"/>
                  <a:pt x="2625499" y="2524172"/>
                </a:cubicBezTo>
                <a:cubicBezTo>
                  <a:pt x="2635585" y="2533424"/>
                  <a:pt x="2640773" y="2545823"/>
                  <a:pt x="2641062" y="2561370"/>
                </a:cubicBezTo>
                <a:cubicBezTo>
                  <a:pt x="2640851" y="2575129"/>
                  <a:pt x="2637263" y="2587297"/>
                  <a:pt x="2630299" y="2597874"/>
                </a:cubicBezTo>
                <a:cubicBezTo>
                  <a:pt x="2623335" y="2608452"/>
                  <a:pt x="2614261" y="2616755"/>
                  <a:pt x="2603078" y="2622783"/>
                </a:cubicBezTo>
                <a:cubicBezTo>
                  <a:pt x="2591896" y="2628812"/>
                  <a:pt x="2579872" y="2631883"/>
                  <a:pt x="2567007" y="2631997"/>
                </a:cubicBezTo>
                <a:cubicBezTo>
                  <a:pt x="2550698" y="2631788"/>
                  <a:pt x="2537480" y="2627068"/>
                  <a:pt x="2527351" y="2617835"/>
                </a:cubicBezTo>
                <a:cubicBezTo>
                  <a:pt x="2517223" y="2608602"/>
                  <a:pt x="2512007" y="2596108"/>
                  <a:pt x="2511703" y="2580351"/>
                </a:cubicBezTo>
                <a:cubicBezTo>
                  <a:pt x="2511906" y="2566739"/>
                  <a:pt x="2515460" y="2554659"/>
                  <a:pt x="2522365" y="2544110"/>
                </a:cubicBezTo>
                <a:cubicBezTo>
                  <a:pt x="2529270" y="2533561"/>
                  <a:pt x="2538310" y="2525261"/>
                  <a:pt x="2549484" y="2519209"/>
                </a:cubicBezTo>
                <a:cubicBezTo>
                  <a:pt x="2560658" y="2513158"/>
                  <a:pt x="2572750" y="2510073"/>
                  <a:pt x="2585759" y="2509953"/>
                </a:cubicBezTo>
                <a:close/>
                <a:moveTo>
                  <a:pt x="2315183" y="2509953"/>
                </a:moveTo>
                <a:cubicBezTo>
                  <a:pt x="2325138" y="2509967"/>
                  <a:pt x="2333037" y="2512622"/>
                  <a:pt x="2338880" y="2517918"/>
                </a:cubicBezTo>
                <a:cubicBezTo>
                  <a:pt x="2344723" y="2523213"/>
                  <a:pt x="2347712" y="2531064"/>
                  <a:pt x="2347845" y="2541471"/>
                </a:cubicBezTo>
                <a:cubicBezTo>
                  <a:pt x="2347729" y="2546537"/>
                  <a:pt x="2346920" y="2552916"/>
                  <a:pt x="2345417" y="2560607"/>
                </a:cubicBezTo>
                <a:cubicBezTo>
                  <a:pt x="2343914" y="2568298"/>
                  <a:pt x="2342410" y="2575712"/>
                  <a:pt x="2340906" y="2582847"/>
                </a:cubicBezTo>
                <a:cubicBezTo>
                  <a:pt x="2339402" y="2589982"/>
                  <a:pt x="2338591" y="2595249"/>
                  <a:pt x="2338472" y="2598646"/>
                </a:cubicBezTo>
                <a:cubicBezTo>
                  <a:pt x="2338510" y="2602239"/>
                  <a:pt x="2339405" y="2604716"/>
                  <a:pt x="2341158" y="2606079"/>
                </a:cubicBezTo>
                <a:cubicBezTo>
                  <a:pt x="2342911" y="2607441"/>
                  <a:pt x="2345292" y="2608089"/>
                  <a:pt x="2348302" y="2608023"/>
                </a:cubicBezTo>
                <a:cubicBezTo>
                  <a:pt x="2349712" y="2608004"/>
                  <a:pt x="2350893" y="2607927"/>
                  <a:pt x="2351845" y="2607794"/>
                </a:cubicBezTo>
                <a:cubicBezTo>
                  <a:pt x="2352798" y="2607661"/>
                  <a:pt x="2353293" y="2607584"/>
                  <a:pt x="2353331" y="2607565"/>
                </a:cubicBezTo>
                <a:lnTo>
                  <a:pt x="2349216" y="2629255"/>
                </a:lnTo>
                <a:cubicBezTo>
                  <a:pt x="2349188" y="2629283"/>
                  <a:pt x="2348159" y="2629397"/>
                  <a:pt x="2346130" y="2629597"/>
                </a:cubicBezTo>
                <a:cubicBezTo>
                  <a:pt x="2344102" y="2629797"/>
                  <a:pt x="2341244" y="2629911"/>
                  <a:pt x="2337558" y="2629940"/>
                </a:cubicBezTo>
                <a:cubicBezTo>
                  <a:pt x="2333393" y="2630050"/>
                  <a:pt x="2329113" y="2629601"/>
                  <a:pt x="2324719" y="2628595"/>
                </a:cubicBezTo>
                <a:cubicBezTo>
                  <a:pt x="2320324" y="2627589"/>
                  <a:pt x="2316603" y="2625364"/>
                  <a:pt x="2313553" y="2621923"/>
                </a:cubicBezTo>
                <a:cubicBezTo>
                  <a:pt x="2310504" y="2618481"/>
                  <a:pt x="2308914" y="2613161"/>
                  <a:pt x="2308783" y="2605964"/>
                </a:cubicBezTo>
                <a:cubicBezTo>
                  <a:pt x="2308893" y="2601653"/>
                  <a:pt x="2309662" y="2595817"/>
                  <a:pt x="2311092" y="2588457"/>
                </a:cubicBezTo>
                <a:cubicBezTo>
                  <a:pt x="2312522" y="2581096"/>
                  <a:pt x="2313952" y="2573837"/>
                  <a:pt x="2315383" y="2566679"/>
                </a:cubicBezTo>
                <a:cubicBezTo>
                  <a:pt x="2316814" y="2559521"/>
                  <a:pt x="2317585" y="2554090"/>
                  <a:pt x="2317698" y="2550387"/>
                </a:cubicBezTo>
                <a:cubicBezTo>
                  <a:pt x="2317736" y="2546005"/>
                  <a:pt x="2316574" y="2542595"/>
                  <a:pt x="2314212" y="2540157"/>
                </a:cubicBezTo>
                <a:cubicBezTo>
                  <a:pt x="2311850" y="2537719"/>
                  <a:pt x="2308059" y="2536480"/>
                  <a:pt x="2302839" y="2536442"/>
                </a:cubicBezTo>
                <a:cubicBezTo>
                  <a:pt x="2292590" y="2536790"/>
                  <a:pt x="2283770" y="2540952"/>
                  <a:pt x="2276379" y="2548930"/>
                </a:cubicBezTo>
                <a:cubicBezTo>
                  <a:pt x="2268987" y="2556907"/>
                  <a:pt x="2264168" y="2566613"/>
                  <a:pt x="2261920" y="2578047"/>
                </a:cubicBezTo>
                <a:lnTo>
                  <a:pt x="2251861" y="2629254"/>
                </a:lnTo>
                <a:lnTo>
                  <a:pt x="2222829" y="2629254"/>
                </a:lnTo>
                <a:lnTo>
                  <a:pt x="2240431" y="2539414"/>
                </a:lnTo>
                <a:cubicBezTo>
                  <a:pt x="2240674" y="2537904"/>
                  <a:pt x="2240474" y="2536695"/>
                  <a:pt x="2239831" y="2535785"/>
                </a:cubicBezTo>
                <a:cubicBezTo>
                  <a:pt x="2239188" y="2534876"/>
                  <a:pt x="2238017" y="2534409"/>
                  <a:pt x="2236316" y="2534385"/>
                </a:cubicBezTo>
                <a:lnTo>
                  <a:pt x="2223286" y="2534385"/>
                </a:lnTo>
                <a:lnTo>
                  <a:pt x="2227401" y="2512696"/>
                </a:lnTo>
                <a:lnTo>
                  <a:pt x="2258033" y="2512696"/>
                </a:lnTo>
                <a:cubicBezTo>
                  <a:pt x="2262577" y="2512711"/>
                  <a:pt x="2265892" y="2513595"/>
                  <a:pt x="2267978" y="2515350"/>
                </a:cubicBezTo>
                <a:cubicBezTo>
                  <a:pt x="2270063" y="2517105"/>
                  <a:pt x="2271092" y="2519645"/>
                  <a:pt x="2271064" y="2522970"/>
                </a:cubicBezTo>
                <a:cubicBezTo>
                  <a:pt x="2271049" y="2524382"/>
                  <a:pt x="2270792" y="2526409"/>
                  <a:pt x="2270292" y="2529049"/>
                </a:cubicBezTo>
                <a:cubicBezTo>
                  <a:pt x="2269792" y="2531688"/>
                  <a:pt x="2269135" y="2534001"/>
                  <a:pt x="2268320" y="2535986"/>
                </a:cubicBezTo>
                <a:lnTo>
                  <a:pt x="2268778" y="2535986"/>
                </a:lnTo>
                <a:cubicBezTo>
                  <a:pt x="2269473" y="2534298"/>
                  <a:pt x="2271689" y="2531406"/>
                  <a:pt x="2275424" y="2527308"/>
                </a:cubicBezTo>
                <a:cubicBezTo>
                  <a:pt x="2279159" y="2523211"/>
                  <a:pt x="2284355" y="2519354"/>
                  <a:pt x="2291011" y="2515738"/>
                </a:cubicBezTo>
                <a:cubicBezTo>
                  <a:pt x="2297667" y="2512123"/>
                  <a:pt x="2305725" y="2510194"/>
                  <a:pt x="2315183" y="2509953"/>
                </a:cubicBezTo>
                <a:close/>
                <a:moveTo>
                  <a:pt x="2160488" y="2509953"/>
                </a:moveTo>
                <a:cubicBezTo>
                  <a:pt x="2176021" y="2510176"/>
                  <a:pt x="2187638" y="2514297"/>
                  <a:pt x="2195339" y="2522317"/>
                </a:cubicBezTo>
                <a:cubicBezTo>
                  <a:pt x="2203039" y="2530337"/>
                  <a:pt x="2206885" y="2540921"/>
                  <a:pt x="2206875" y="2554069"/>
                </a:cubicBezTo>
                <a:cubicBezTo>
                  <a:pt x="2206713" y="2559342"/>
                  <a:pt x="2206066" y="2564100"/>
                  <a:pt x="2204933" y="2568342"/>
                </a:cubicBezTo>
                <a:cubicBezTo>
                  <a:pt x="2203801" y="2572584"/>
                  <a:pt x="2203154" y="2574829"/>
                  <a:pt x="2202992" y="2575076"/>
                </a:cubicBezTo>
                <a:lnTo>
                  <a:pt x="2122750" y="2575076"/>
                </a:lnTo>
                <a:cubicBezTo>
                  <a:pt x="2122722" y="2575123"/>
                  <a:pt x="2122607" y="2575714"/>
                  <a:pt x="2122407" y="2576849"/>
                </a:cubicBezTo>
                <a:cubicBezTo>
                  <a:pt x="2122207" y="2577983"/>
                  <a:pt x="2122093" y="2579375"/>
                  <a:pt x="2122064" y="2581024"/>
                </a:cubicBezTo>
                <a:cubicBezTo>
                  <a:pt x="2122126" y="2588837"/>
                  <a:pt x="2124690" y="2595177"/>
                  <a:pt x="2129755" y="2600044"/>
                </a:cubicBezTo>
                <a:cubicBezTo>
                  <a:pt x="2134820" y="2604910"/>
                  <a:pt x="2142015" y="2607418"/>
                  <a:pt x="2151340" y="2607566"/>
                </a:cubicBezTo>
                <a:cubicBezTo>
                  <a:pt x="2157690" y="2607407"/>
                  <a:pt x="2163590" y="2606300"/>
                  <a:pt x="2169040" y="2604244"/>
                </a:cubicBezTo>
                <a:cubicBezTo>
                  <a:pt x="2174491" y="2602187"/>
                  <a:pt x="2178899" y="2600131"/>
                  <a:pt x="2182265" y="2598074"/>
                </a:cubicBezTo>
                <a:cubicBezTo>
                  <a:pt x="2185632" y="2596018"/>
                  <a:pt x="2187364" y="2594911"/>
                  <a:pt x="2187463" y="2594752"/>
                </a:cubicBezTo>
                <a:lnTo>
                  <a:pt x="2195228" y="2616699"/>
                </a:lnTo>
                <a:cubicBezTo>
                  <a:pt x="2195138" y="2616888"/>
                  <a:pt x="2193084" y="2618210"/>
                  <a:pt x="2189067" y="2620665"/>
                </a:cubicBezTo>
                <a:cubicBezTo>
                  <a:pt x="2185051" y="2623120"/>
                  <a:pt x="2179611" y="2625576"/>
                  <a:pt x="2172747" y="2628031"/>
                </a:cubicBezTo>
                <a:cubicBezTo>
                  <a:pt x="2165885" y="2630486"/>
                  <a:pt x="2158139" y="2631808"/>
                  <a:pt x="2149510" y="2631997"/>
                </a:cubicBezTo>
                <a:cubicBezTo>
                  <a:pt x="2131244" y="2631670"/>
                  <a:pt x="2117254" y="2626844"/>
                  <a:pt x="2107539" y="2617520"/>
                </a:cubicBezTo>
                <a:cubicBezTo>
                  <a:pt x="2097824" y="2608196"/>
                  <a:pt x="2092921" y="2596335"/>
                  <a:pt x="2092832" y="2581940"/>
                </a:cubicBezTo>
                <a:cubicBezTo>
                  <a:pt x="2092947" y="2568602"/>
                  <a:pt x="2095914" y="2556523"/>
                  <a:pt x="2101732" y="2545702"/>
                </a:cubicBezTo>
                <a:cubicBezTo>
                  <a:pt x="2107551" y="2534881"/>
                  <a:pt x="2115529" y="2526257"/>
                  <a:pt x="2125667" y="2519829"/>
                </a:cubicBezTo>
                <a:cubicBezTo>
                  <a:pt x="2135806" y="2513402"/>
                  <a:pt x="2147413" y="2510110"/>
                  <a:pt x="2160488" y="2509953"/>
                </a:cubicBezTo>
                <a:close/>
                <a:moveTo>
                  <a:pt x="1960015" y="2509953"/>
                </a:moveTo>
                <a:cubicBezTo>
                  <a:pt x="1968197" y="2509972"/>
                  <a:pt x="1974750" y="2512218"/>
                  <a:pt x="1979675" y="2516690"/>
                </a:cubicBezTo>
                <a:cubicBezTo>
                  <a:pt x="1984599" y="2521162"/>
                  <a:pt x="1987495" y="2527746"/>
                  <a:pt x="1988362" y="2536442"/>
                </a:cubicBezTo>
                <a:lnTo>
                  <a:pt x="1988819" y="2536442"/>
                </a:lnTo>
                <a:cubicBezTo>
                  <a:pt x="1993353" y="2528945"/>
                  <a:pt x="1999372" y="2522703"/>
                  <a:pt x="2006878" y="2517717"/>
                </a:cubicBezTo>
                <a:cubicBezTo>
                  <a:pt x="2014384" y="2512732"/>
                  <a:pt x="2022918" y="2510144"/>
                  <a:pt x="2032481" y="2509953"/>
                </a:cubicBezTo>
                <a:cubicBezTo>
                  <a:pt x="2042108" y="2509977"/>
                  <a:pt x="2049807" y="2512670"/>
                  <a:pt x="2055578" y="2518032"/>
                </a:cubicBezTo>
                <a:cubicBezTo>
                  <a:pt x="2061350" y="2523394"/>
                  <a:pt x="2064309" y="2531284"/>
                  <a:pt x="2064457" y="2541700"/>
                </a:cubicBezTo>
                <a:cubicBezTo>
                  <a:pt x="2064341" y="2546547"/>
                  <a:pt x="2063532" y="2552804"/>
                  <a:pt x="2062029" y="2560472"/>
                </a:cubicBezTo>
                <a:cubicBezTo>
                  <a:pt x="2060526" y="2568139"/>
                  <a:pt x="2059022" y="2575566"/>
                  <a:pt x="2057518" y="2582754"/>
                </a:cubicBezTo>
                <a:cubicBezTo>
                  <a:pt x="2056014" y="2589941"/>
                  <a:pt x="2055203" y="2595239"/>
                  <a:pt x="2055084" y="2598646"/>
                </a:cubicBezTo>
                <a:cubicBezTo>
                  <a:pt x="2055113" y="2602239"/>
                  <a:pt x="2055970" y="2604716"/>
                  <a:pt x="2057656" y="2606079"/>
                </a:cubicBezTo>
                <a:cubicBezTo>
                  <a:pt x="2059342" y="2607441"/>
                  <a:pt x="2061685" y="2608089"/>
                  <a:pt x="2064685" y="2608023"/>
                </a:cubicBezTo>
                <a:cubicBezTo>
                  <a:pt x="2066095" y="2608004"/>
                  <a:pt x="2067276" y="2607927"/>
                  <a:pt x="2068229" y="2607794"/>
                </a:cubicBezTo>
                <a:cubicBezTo>
                  <a:pt x="2069181" y="2607661"/>
                  <a:pt x="2069677" y="2607584"/>
                  <a:pt x="2069715" y="2607565"/>
                </a:cubicBezTo>
                <a:lnTo>
                  <a:pt x="2065600" y="2629255"/>
                </a:lnTo>
                <a:cubicBezTo>
                  <a:pt x="2065567" y="2629283"/>
                  <a:pt x="2064547" y="2629397"/>
                  <a:pt x="2062542" y="2629597"/>
                </a:cubicBezTo>
                <a:cubicBezTo>
                  <a:pt x="2060537" y="2629797"/>
                  <a:pt x="2057747" y="2629911"/>
                  <a:pt x="2054171" y="2629940"/>
                </a:cubicBezTo>
                <a:cubicBezTo>
                  <a:pt x="2049930" y="2630050"/>
                  <a:pt x="2045596" y="2629601"/>
                  <a:pt x="2041170" y="2628595"/>
                </a:cubicBezTo>
                <a:cubicBezTo>
                  <a:pt x="2036743" y="2627589"/>
                  <a:pt x="2033002" y="2625364"/>
                  <a:pt x="2029945" y="2621923"/>
                </a:cubicBezTo>
                <a:cubicBezTo>
                  <a:pt x="2026889" y="2618481"/>
                  <a:pt x="2025296" y="2613161"/>
                  <a:pt x="2025166" y="2605964"/>
                </a:cubicBezTo>
                <a:cubicBezTo>
                  <a:pt x="2025279" y="2601783"/>
                  <a:pt x="2026069" y="2595942"/>
                  <a:pt x="2027535" y="2588440"/>
                </a:cubicBezTo>
                <a:cubicBezTo>
                  <a:pt x="2029001" y="2580938"/>
                  <a:pt x="2030468" y="2573538"/>
                  <a:pt x="2031936" y="2566239"/>
                </a:cubicBezTo>
                <a:cubicBezTo>
                  <a:pt x="2033403" y="2558939"/>
                  <a:pt x="2034195" y="2553503"/>
                  <a:pt x="2034310" y="2549930"/>
                </a:cubicBezTo>
                <a:cubicBezTo>
                  <a:pt x="2034410" y="2545767"/>
                  <a:pt x="2033467" y="2542491"/>
                  <a:pt x="2031481" y="2540100"/>
                </a:cubicBezTo>
                <a:cubicBezTo>
                  <a:pt x="2029495" y="2537709"/>
                  <a:pt x="2025866" y="2536490"/>
                  <a:pt x="2020594" y="2536442"/>
                </a:cubicBezTo>
                <a:cubicBezTo>
                  <a:pt x="2014318" y="2536562"/>
                  <a:pt x="2008685" y="2538583"/>
                  <a:pt x="2003695" y="2542504"/>
                </a:cubicBezTo>
                <a:cubicBezTo>
                  <a:pt x="1998705" y="2546426"/>
                  <a:pt x="1994528" y="2551529"/>
                  <a:pt x="1991164" y="2557812"/>
                </a:cubicBezTo>
                <a:cubicBezTo>
                  <a:pt x="1987800" y="2564096"/>
                  <a:pt x="1985418" y="2570841"/>
                  <a:pt x="1984018" y="2578047"/>
                </a:cubicBezTo>
                <a:lnTo>
                  <a:pt x="1974188" y="2629254"/>
                </a:lnTo>
                <a:lnTo>
                  <a:pt x="1945156" y="2629254"/>
                </a:lnTo>
                <a:lnTo>
                  <a:pt x="1958644" y="2559759"/>
                </a:lnTo>
                <a:cubicBezTo>
                  <a:pt x="1959001" y="2557812"/>
                  <a:pt x="1959315" y="2555935"/>
                  <a:pt x="1959587" y="2554130"/>
                </a:cubicBezTo>
                <a:cubicBezTo>
                  <a:pt x="1959858" y="2552325"/>
                  <a:pt x="1960001" y="2550620"/>
                  <a:pt x="1960015" y="2549015"/>
                </a:cubicBezTo>
                <a:cubicBezTo>
                  <a:pt x="1960106" y="2545291"/>
                  <a:pt x="1959182" y="2542281"/>
                  <a:pt x="1957243" y="2539986"/>
                </a:cubicBezTo>
                <a:cubicBezTo>
                  <a:pt x="1955305" y="2537690"/>
                  <a:pt x="1951809" y="2536509"/>
                  <a:pt x="1946756" y="2536442"/>
                </a:cubicBezTo>
                <a:cubicBezTo>
                  <a:pt x="1940106" y="2536582"/>
                  <a:pt x="1934205" y="2538741"/>
                  <a:pt x="1929053" y="2542919"/>
                </a:cubicBezTo>
                <a:cubicBezTo>
                  <a:pt x="1923901" y="2547097"/>
                  <a:pt x="1919625" y="2552457"/>
                  <a:pt x="1916226" y="2558997"/>
                </a:cubicBezTo>
                <a:cubicBezTo>
                  <a:pt x="1912826" y="2565538"/>
                  <a:pt x="1910430" y="2572421"/>
                  <a:pt x="1909037" y="2579648"/>
                </a:cubicBezTo>
                <a:lnTo>
                  <a:pt x="1899436" y="2629254"/>
                </a:lnTo>
                <a:lnTo>
                  <a:pt x="1870404" y="2629254"/>
                </a:lnTo>
                <a:lnTo>
                  <a:pt x="1888006" y="2539185"/>
                </a:lnTo>
                <a:cubicBezTo>
                  <a:pt x="1888249" y="2537685"/>
                  <a:pt x="1888049" y="2536514"/>
                  <a:pt x="1887406" y="2535671"/>
                </a:cubicBezTo>
                <a:cubicBezTo>
                  <a:pt x="1886763" y="2534828"/>
                  <a:pt x="1885592" y="2534399"/>
                  <a:pt x="1883891" y="2534385"/>
                </a:cubicBezTo>
                <a:lnTo>
                  <a:pt x="1870861" y="2534385"/>
                </a:lnTo>
                <a:lnTo>
                  <a:pt x="1874976" y="2512696"/>
                </a:lnTo>
                <a:lnTo>
                  <a:pt x="1905608" y="2512696"/>
                </a:lnTo>
                <a:cubicBezTo>
                  <a:pt x="1910252" y="2512730"/>
                  <a:pt x="1913595" y="2513633"/>
                  <a:pt x="1915638" y="2515408"/>
                </a:cubicBezTo>
                <a:cubicBezTo>
                  <a:pt x="1917681" y="2517182"/>
                  <a:pt x="1918681" y="2519626"/>
                  <a:pt x="1918639" y="2522742"/>
                </a:cubicBezTo>
                <a:cubicBezTo>
                  <a:pt x="1918610" y="2524263"/>
                  <a:pt x="1918324" y="2526356"/>
                  <a:pt x="1917781" y="2529020"/>
                </a:cubicBezTo>
                <a:cubicBezTo>
                  <a:pt x="1917238" y="2531684"/>
                  <a:pt x="1916610" y="2534006"/>
                  <a:pt x="1915895" y="2535986"/>
                </a:cubicBezTo>
                <a:lnTo>
                  <a:pt x="1916353" y="2535986"/>
                </a:lnTo>
                <a:cubicBezTo>
                  <a:pt x="1917484" y="2533723"/>
                  <a:pt x="1920072" y="2530560"/>
                  <a:pt x="1924117" y="2526496"/>
                </a:cubicBezTo>
                <a:cubicBezTo>
                  <a:pt x="1928161" y="2522432"/>
                  <a:pt x="1933272" y="2518711"/>
                  <a:pt x="1939450" y="2515332"/>
                </a:cubicBezTo>
                <a:cubicBezTo>
                  <a:pt x="1945627" y="2511953"/>
                  <a:pt x="1952483" y="2510160"/>
                  <a:pt x="1960015" y="2509953"/>
                </a:cubicBezTo>
                <a:close/>
                <a:moveTo>
                  <a:pt x="1808063" y="2509953"/>
                </a:moveTo>
                <a:cubicBezTo>
                  <a:pt x="1823596" y="2510176"/>
                  <a:pt x="1835213" y="2514297"/>
                  <a:pt x="1842913" y="2522317"/>
                </a:cubicBezTo>
                <a:cubicBezTo>
                  <a:pt x="1850614" y="2530337"/>
                  <a:pt x="1854460" y="2540921"/>
                  <a:pt x="1854450" y="2554069"/>
                </a:cubicBezTo>
                <a:cubicBezTo>
                  <a:pt x="1854288" y="2559342"/>
                  <a:pt x="1853641" y="2564100"/>
                  <a:pt x="1852508" y="2568342"/>
                </a:cubicBezTo>
                <a:cubicBezTo>
                  <a:pt x="1851376" y="2572584"/>
                  <a:pt x="1850729" y="2574829"/>
                  <a:pt x="1850567" y="2575076"/>
                </a:cubicBezTo>
                <a:lnTo>
                  <a:pt x="1770325" y="2575076"/>
                </a:lnTo>
                <a:cubicBezTo>
                  <a:pt x="1770297" y="2575123"/>
                  <a:pt x="1770182" y="2575714"/>
                  <a:pt x="1769982" y="2576849"/>
                </a:cubicBezTo>
                <a:cubicBezTo>
                  <a:pt x="1769782" y="2577983"/>
                  <a:pt x="1769668" y="2579375"/>
                  <a:pt x="1769639" y="2581024"/>
                </a:cubicBezTo>
                <a:cubicBezTo>
                  <a:pt x="1769701" y="2588837"/>
                  <a:pt x="1772264" y="2595177"/>
                  <a:pt x="1777330" y="2600044"/>
                </a:cubicBezTo>
                <a:cubicBezTo>
                  <a:pt x="1782395" y="2604910"/>
                  <a:pt x="1789590" y="2607418"/>
                  <a:pt x="1798915" y="2607566"/>
                </a:cubicBezTo>
                <a:cubicBezTo>
                  <a:pt x="1805265" y="2607407"/>
                  <a:pt x="1811165" y="2606300"/>
                  <a:pt x="1816615" y="2604244"/>
                </a:cubicBezTo>
                <a:cubicBezTo>
                  <a:pt x="1822066" y="2602187"/>
                  <a:pt x="1826474" y="2600131"/>
                  <a:pt x="1829840" y="2598074"/>
                </a:cubicBezTo>
                <a:cubicBezTo>
                  <a:pt x="1833207" y="2596018"/>
                  <a:pt x="1834939" y="2594911"/>
                  <a:pt x="1835038" y="2594752"/>
                </a:cubicBezTo>
                <a:lnTo>
                  <a:pt x="1842803" y="2616699"/>
                </a:lnTo>
                <a:cubicBezTo>
                  <a:pt x="1842712" y="2616888"/>
                  <a:pt x="1840659" y="2618210"/>
                  <a:pt x="1836642" y="2620665"/>
                </a:cubicBezTo>
                <a:cubicBezTo>
                  <a:pt x="1832625" y="2623120"/>
                  <a:pt x="1827186" y="2625576"/>
                  <a:pt x="1820322" y="2628031"/>
                </a:cubicBezTo>
                <a:cubicBezTo>
                  <a:pt x="1813459" y="2630486"/>
                  <a:pt x="1805714" y="2631808"/>
                  <a:pt x="1797085" y="2631997"/>
                </a:cubicBezTo>
                <a:cubicBezTo>
                  <a:pt x="1778819" y="2631670"/>
                  <a:pt x="1764829" y="2626844"/>
                  <a:pt x="1755114" y="2617520"/>
                </a:cubicBezTo>
                <a:cubicBezTo>
                  <a:pt x="1745399" y="2608196"/>
                  <a:pt x="1740496" y="2596335"/>
                  <a:pt x="1740407" y="2581940"/>
                </a:cubicBezTo>
                <a:cubicBezTo>
                  <a:pt x="1740522" y="2568602"/>
                  <a:pt x="1743489" y="2556523"/>
                  <a:pt x="1749307" y="2545702"/>
                </a:cubicBezTo>
                <a:cubicBezTo>
                  <a:pt x="1755125" y="2534881"/>
                  <a:pt x="1763104" y="2526257"/>
                  <a:pt x="1773242" y="2519829"/>
                </a:cubicBezTo>
                <a:cubicBezTo>
                  <a:pt x="1783381" y="2513402"/>
                  <a:pt x="1794988" y="2510110"/>
                  <a:pt x="1808063" y="2509953"/>
                </a:cubicBezTo>
                <a:close/>
                <a:moveTo>
                  <a:pt x="1660140" y="2509953"/>
                </a:moveTo>
                <a:cubicBezTo>
                  <a:pt x="1671589" y="2510324"/>
                  <a:pt x="1680066" y="2512550"/>
                  <a:pt x="1685571" y="2516632"/>
                </a:cubicBezTo>
                <a:cubicBezTo>
                  <a:pt x="1691077" y="2520714"/>
                  <a:pt x="1694182" y="2524424"/>
                  <a:pt x="1694887" y="2527763"/>
                </a:cubicBezTo>
                <a:lnTo>
                  <a:pt x="1695344" y="2527763"/>
                </a:lnTo>
                <a:cubicBezTo>
                  <a:pt x="1695320" y="2527763"/>
                  <a:pt x="1695311" y="2527421"/>
                  <a:pt x="1695315" y="2526736"/>
                </a:cubicBezTo>
                <a:cubicBezTo>
                  <a:pt x="1695320" y="2526051"/>
                  <a:pt x="1695482" y="2525024"/>
                  <a:pt x="1695801" y="2523655"/>
                </a:cubicBezTo>
                <a:cubicBezTo>
                  <a:pt x="1696244" y="2520701"/>
                  <a:pt x="1697701" y="2518161"/>
                  <a:pt x="1700173" y="2516035"/>
                </a:cubicBezTo>
                <a:cubicBezTo>
                  <a:pt x="1702645" y="2513909"/>
                  <a:pt x="1706217" y="2512796"/>
                  <a:pt x="1710889" y="2512696"/>
                </a:cubicBezTo>
                <a:lnTo>
                  <a:pt x="1740150" y="2512696"/>
                </a:lnTo>
                <a:lnTo>
                  <a:pt x="1735806" y="2534385"/>
                </a:lnTo>
                <a:lnTo>
                  <a:pt x="1724833" y="2534385"/>
                </a:lnTo>
                <a:cubicBezTo>
                  <a:pt x="1723214" y="2534389"/>
                  <a:pt x="1721881" y="2534780"/>
                  <a:pt x="1720833" y="2535557"/>
                </a:cubicBezTo>
                <a:cubicBezTo>
                  <a:pt x="1719785" y="2536334"/>
                  <a:pt x="1719137" y="2537468"/>
                  <a:pt x="1718890" y="2538959"/>
                </a:cubicBezTo>
                <a:lnTo>
                  <a:pt x="1702431" y="2623315"/>
                </a:lnTo>
                <a:cubicBezTo>
                  <a:pt x="1699611" y="2636579"/>
                  <a:pt x="1694760" y="2647169"/>
                  <a:pt x="1687876" y="2655086"/>
                </a:cubicBezTo>
                <a:cubicBezTo>
                  <a:pt x="1680993" y="2663003"/>
                  <a:pt x="1672992" y="2668696"/>
                  <a:pt x="1663873" y="2672167"/>
                </a:cubicBezTo>
                <a:cubicBezTo>
                  <a:pt x="1654755" y="2675637"/>
                  <a:pt x="1645433" y="2677335"/>
                  <a:pt x="1635908" y="2677260"/>
                </a:cubicBezTo>
                <a:cubicBezTo>
                  <a:pt x="1623096" y="2676932"/>
                  <a:pt x="1612968" y="2675362"/>
                  <a:pt x="1605525" y="2672551"/>
                </a:cubicBezTo>
                <a:cubicBezTo>
                  <a:pt x="1598081" y="2669739"/>
                  <a:pt x="1593436" y="2667656"/>
                  <a:pt x="1591588" y="2666300"/>
                </a:cubicBezTo>
                <a:lnTo>
                  <a:pt x="1603242" y="2645962"/>
                </a:lnTo>
                <a:cubicBezTo>
                  <a:pt x="1603347" y="2646277"/>
                  <a:pt x="1606164" y="2647535"/>
                  <a:pt x="1611693" y="2649738"/>
                </a:cubicBezTo>
                <a:cubicBezTo>
                  <a:pt x="1617222" y="2651941"/>
                  <a:pt x="1624837" y="2653199"/>
                  <a:pt x="1634536" y="2653514"/>
                </a:cubicBezTo>
                <a:cubicBezTo>
                  <a:pt x="1644266" y="2653685"/>
                  <a:pt x="1652581" y="2651397"/>
                  <a:pt x="1659482" y="2646650"/>
                </a:cubicBezTo>
                <a:cubicBezTo>
                  <a:pt x="1666383" y="2641903"/>
                  <a:pt x="1671098" y="2633667"/>
                  <a:pt x="1673627" y="2621945"/>
                </a:cubicBezTo>
                <a:cubicBezTo>
                  <a:pt x="1674451" y="2618172"/>
                  <a:pt x="1675146" y="2615328"/>
                  <a:pt x="1675713" y="2613411"/>
                </a:cubicBezTo>
                <a:cubicBezTo>
                  <a:pt x="1676280" y="2611494"/>
                  <a:pt x="1676575" y="2610533"/>
                  <a:pt x="1676599" y="2610528"/>
                </a:cubicBezTo>
                <a:lnTo>
                  <a:pt x="1676370" y="2610528"/>
                </a:lnTo>
                <a:cubicBezTo>
                  <a:pt x="1672189" y="2615808"/>
                  <a:pt x="1667407" y="2619861"/>
                  <a:pt x="1662026" y="2622687"/>
                </a:cubicBezTo>
                <a:cubicBezTo>
                  <a:pt x="1656644" y="2625512"/>
                  <a:pt x="1650377" y="2626939"/>
                  <a:pt x="1643223" y="2626968"/>
                </a:cubicBezTo>
                <a:cubicBezTo>
                  <a:pt x="1628562" y="2626693"/>
                  <a:pt x="1617443" y="2622163"/>
                  <a:pt x="1609867" y="2613377"/>
                </a:cubicBezTo>
                <a:cubicBezTo>
                  <a:pt x="1602291" y="2604592"/>
                  <a:pt x="1598484" y="2593203"/>
                  <a:pt x="1598446" y="2579209"/>
                </a:cubicBezTo>
                <a:cubicBezTo>
                  <a:pt x="1598475" y="2568130"/>
                  <a:pt x="1600878" y="2557334"/>
                  <a:pt x="1605654" y="2546820"/>
                </a:cubicBezTo>
                <a:cubicBezTo>
                  <a:pt x="1610430" y="2536307"/>
                  <a:pt x="1617402" y="2527597"/>
                  <a:pt x="1626571" y="2520692"/>
                </a:cubicBezTo>
                <a:cubicBezTo>
                  <a:pt x="1635740" y="2513786"/>
                  <a:pt x="1646930" y="2510207"/>
                  <a:pt x="1660140" y="2509953"/>
                </a:cubicBezTo>
                <a:close/>
                <a:moveTo>
                  <a:pt x="1527269" y="2509953"/>
                </a:moveTo>
                <a:cubicBezTo>
                  <a:pt x="1534262" y="2509901"/>
                  <a:pt x="1540923" y="2510969"/>
                  <a:pt x="1547252" y="2513159"/>
                </a:cubicBezTo>
                <a:cubicBezTo>
                  <a:pt x="1553582" y="2515349"/>
                  <a:pt x="1558769" y="2518973"/>
                  <a:pt x="1562812" y="2524033"/>
                </a:cubicBezTo>
                <a:cubicBezTo>
                  <a:pt x="1566856" y="2529092"/>
                  <a:pt x="1568945" y="2535900"/>
                  <a:pt x="1569081" y="2544457"/>
                </a:cubicBezTo>
                <a:cubicBezTo>
                  <a:pt x="1568962" y="2549189"/>
                  <a:pt x="1568133" y="2555127"/>
                  <a:pt x="1566594" y="2562268"/>
                </a:cubicBezTo>
                <a:cubicBezTo>
                  <a:pt x="1565054" y="2569409"/>
                  <a:pt x="1563515" y="2576360"/>
                  <a:pt x="1561976" y="2583120"/>
                </a:cubicBezTo>
                <a:cubicBezTo>
                  <a:pt x="1560436" y="2589880"/>
                  <a:pt x="1559607" y="2595054"/>
                  <a:pt x="1559489" y="2598642"/>
                </a:cubicBezTo>
                <a:cubicBezTo>
                  <a:pt x="1559527" y="2602136"/>
                  <a:pt x="1560421" y="2604586"/>
                  <a:pt x="1562172" y="2605992"/>
                </a:cubicBezTo>
                <a:cubicBezTo>
                  <a:pt x="1563923" y="2607398"/>
                  <a:pt x="1566302" y="2608075"/>
                  <a:pt x="1569309" y="2608023"/>
                </a:cubicBezTo>
                <a:cubicBezTo>
                  <a:pt x="1570719" y="2608004"/>
                  <a:pt x="1571900" y="2607927"/>
                  <a:pt x="1572852" y="2607794"/>
                </a:cubicBezTo>
                <a:cubicBezTo>
                  <a:pt x="1573805" y="2607660"/>
                  <a:pt x="1574300" y="2607584"/>
                  <a:pt x="1574338" y="2607565"/>
                </a:cubicBezTo>
                <a:lnTo>
                  <a:pt x="1570224" y="2629255"/>
                </a:lnTo>
                <a:cubicBezTo>
                  <a:pt x="1570247" y="2629283"/>
                  <a:pt x="1569286" y="2629397"/>
                  <a:pt x="1567340" y="2629597"/>
                </a:cubicBezTo>
                <a:cubicBezTo>
                  <a:pt x="1565394" y="2629797"/>
                  <a:pt x="1562320" y="2629911"/>
                  <a:pt x="1558119" y="2629940"/>
                </a:cubicBezTo>
                <a:cubicBezTo>
                  <a:pt x="1551505" y="2630135"/>
                  <a:pt x="1545603" y="2628889"/>
                  <a:pt x="1540414" y="2626202"/>
                </a:cubicBezTo>
                <a:cubicBezTo>
                  <a:pt x="1535224" y="2623515"/>
                  <a:pt x="1532062" y="2618217"/>
                  <a:pt x="1530928" y="2610308"/>
                </a:cubicBezTo>
                <a:lnTo>
                  <a:pt x="1530471" y="2610308"/>
                </a:lnTo>
                <a:cubicBezTo>
                  <a:pt x="1530520" y="2610576"/>
                  <a:pt x="1528998" y="2612450"/>
                  <a:pt x="1525905" y="2615931"/>
                </a:cubicBezTo>
                <a:cubicBezTo>
                  <a:pt x="1522811" y="2619412"/>
                  <a:pt x="1518308" y="2622893"/>
                  <a:pt x="1512393" y="2626374"/>
                </a:cubicBezTo>
                <a:cubicBezTo>
                  <a:pt x="1506479" y="2629855"/>
                  <a:pt x="1499315" y="2631729"/>
                  <a:pt x="1490902" y="2631997"/>
                </a:cubicBezTo>
                <a:cubicBezTo>
                  <a:pt x="1481716" y="2631993"/>
                  <a:pt x="1473930" y="2629490"/>
                  <a:pt x="1467545" y="2624490"/>
                </a:cubicBezTo>
                <a:cubicBezTo>
                  <a:pt x="1461159" y="2619489"/>
                  <a:pt x="1457828" y="2612016"/>
                  <a:pt x="1457552" y="2602072"/>
                </a:cubicBezTo>
                <a:cubicBezTo>
                  <a:pt x="1457714" y="2593255"/>
                  <a:pt x="1460290" y="2585938"/>
                  <a:pt x="1465283" y="2580120"/>
                </a:cubicBezTo>
                <a:cubicBezTo>
                  <a:pt x="1470275" y="2574303"/>
                  <a:pt x="1476716" y="2569723"/>
                  <a:pt x="1484605" y="2566382"/>
                </a:cubicBezTo>
                <a:cubicBezTo>
                  <a:pt x="1492495" y="2563041"/>
                  <a:pt x="1500865" y="2560677"/>
                  <a:pt x="1509718" y="2559289"/>
                </a:cubicBezTo>
                <a:cubicBezTo>
                  <a:pt x="1518570" y="2557902"/>
                  <a:pt x="1526936" y="2557230"/>
                  <a:pt x="1534816" y="2557273"/>
                </a:cubicBezTo>
                <a:lnTo>
                  <a:pt x="1538933" y="2557273"/>
                </a:lnTo>
                <a:cubicBezTo>
                  <a:pt x="1538991" y="2557073"/>
                  <a:pt x="1539219" y="2555872"/>
                  <a:pt x="1539619" y="2553669"/>
                </a:cubicBezTo>
                <a:cubicBezTo>
                  <a:pt x="1540020" y="2551466"/>
                  <a:pt x="1540248" y="2549463"/>
                  <a:pt x="1540305" y="2547661"/>
                </a:cubicBezTo>
                <a:cubicBezTo>
                  <a:pt x="1540291" y="2543055"/>
                  <a:pt x="1538719" y="2539507"/>
                  <a:pt x="1535588" y="2537018"/>
                </a:cubicBezTo>
                <a:cubicBezTo>
                  <a:pt x="1532458" y="2534529"/>
                  <a:pt x="1527855" y="2533270"/>
                  <a:pt x="1521779" y="2533242"/>
                </a:cubicBezTo>
                <a:cubicBezTo>
                  <a:pt x="1515950" y="2533375"/>
                  <a:pt x="1510404" y="2534304"/>
                  <a:pt x="1505142" y="2536031"/>
                </a:cubicBezTo>
                <a:cubicBezTo>
                  <a:pt x="1499880" y="2537757"/>
                  <a:pt x="1495571" y="2539484"/>
                  <a:pt x="1492215" y="2541210"/>
                </a:cubicBezTo>
                <a:cubicBezTo>
                  <a:pt x="1488859" y="2542936"/>
                  <a:pt x="1487125" y="2543866"/>
                  <a:pt x="1487014" y="2543999"/>
                </a:cubicBezTo>
                <a:lnTo>
                  <a:pt x="1480390" y="2522511"/>
                </a:lnTo>
                <a:cubicBezTo>
                  <a:pt x="1480503" y="2522356"/>
                  <a:pt x="1482690" y="2521271"/>
                  <a:pt x="1486953" y="2519255"/>
                </a:cubicBezTo>
                <a:cubicBezTo>
                  <a:pt x="1491215" y="2517240"/>
                  <a:pt x="1496875" y="2515224"/>
                  <a:pt x="1503933" y="2513209"/>
                </a:cubicBezTo>
                <a:cubicBezTo>
                  <a:pt x="1510991" y="2511194"/>
                  <a:pt x="1518769" y="2510108"/>
                  <a:pt x="1527269" y="2509953"/>
                </a:cubicBezTo>
                <a:close/>
                <a:moveTo>
                  <a:pt x="1410308" y="2509953"/>
                </a:moveTo>
                <a:cubicBezTo>
                  <a:pt x="1420263" y="2509967"/>
                  <a:pt x="1428162" y="2512622"/>
                  <a:pt x="1434005" y="2517918"/>
                </a:cubicBezTo>
                <a:cubicBezTo>
                  <a:pt x="1439848" y="2523213"/>
                  <a:pt x="1442836" y="2531064"/>
                  <a:pt x="1442970" y="2541471"/>
                </a:cubicBezTo>
                <a:cubicBezTo>
                  <a:pt x="1442854" y="2546537"/>
                  <a:pt x="1442045" y="2552916"/>
                  <a:pt x="1440542" y="2560607"/>
                </a:cubicBezTo>
                <a:cubicBezTo>
                  <a:pt x="1439039" y="2568298"/>
                  <a:pt x="1437535" y="2575712"/>
                  <a:pt x="1436031" y="2582847"/>
                </a:cubicBezTo>
                <a:cubicBezTo>
                  <a:pt x="1434527" y="2589982"/>
                  <a:pt x="1433715" y="2595249"/>
                  <a:pt x="1433597" y="2598646"/>
                </a:cubicBezTo>
                <a:cubicBezTo>
                  <a:pt x="1433635" y="2602239"/>
                  <a:pt x="1434530" y="2604716"/>
                  <a:pt x="1436283" y="2606079"/>
                </a:cubicBezTo>
                <a:cubicBezTo>
                  <a:pt x="1438036" y="2607441"/>
                  <a:pt x="1440417" y="2608089"/>
                  <a:pt x="1443427" y="2608023"/>
                </a:cubicBezTo>
                <a:cubicBezTo>
                  <a:pt x="1444836" y="2608004"/>
                  <a:pt x="1446018" y="2607927"/>
                  <a:pt x="1446970" y="2607794"/>
                </a:cubicBezTo>
                <a:cubicBezTo>
                  <a:pt x="1447923" y="2607661"/>
                  <a:pt x="1448418" y="2607584"/>
                  <a:pt x="1448456" y="2607565"/>
                </a:cubicBezTo>
                <a:lnTo>
                  <a:pt x="1444341" y="2629255"/>
                </a:lnTo>
                <a:cubicBezTo>
                  <a:pt x="1444313" y="2629283"/>
                  <a:pt x="1443284" y="2629397"/>
                  <a:pt x="1441255" y="2629597"/>
                </a:cubicBezTo>
                <a:cubicBezTo>
                  <a:pt x="1439227" y="2629797"/>
                  <a:pt x="1436369" y="2629911"/>
                  <a:pt x="1432683" y="2629940"/>
                </a:cubicBezTo>
                <a:cubicBezTo>
                  <a:pt x="1428518" y="2630050"/>
                  <a:pt x="1424238" y="2629601"/>
                  <a:pt x="1419843" y="2628595"/>
                </a:cubicBezTo>
                <a:cubicBezTo>
                  <a:pt x="1415449" y="2627589"/>
                  <a:pt x="1411727" y="2625364"/>
                  <a:pt x="1408678" y="2621923"/>
                </a:cubicBezTo>
                <a:cubicBezTo>
                  <a:pt x="1405629" y="2618481"/>
                  <a:pt x="1404039" y="2613161"/>
                  <a:pt x="1403908" y="2605964"/>
                </a:cubicBezTo>
                <a:cubicBezTo>
                  <a:pt x="1404017" y="2601653"/>
                  <a:pt x="1404787" y="2595817"/>
                  <a:pt x="1406217" y="2588457"/>
                </a:cubicBezTo>
                <a:cubicBezTo>
                  <a:pt x="1407647" y="2581096"/>
                  <a:pt x="1409077" y="2573837"/>
                  <a:pt x="1410508" y="2566679"/>
                </a:cubicBezTo>
                <a:cubicBezTo>
                  <a:pt x="1411938" y="2559521"/>
                  <a:pt x="1412710" y="2554090"/>
                  <a:pt x="1412823" y="2550387"/>
                </a:cubicBezTo>
                <a:cubicBezTo>
                  <a:pt x="1412861" y="2546005"/>
                  <a:pt x="1411699" y="2542595"/>
                  <a:pt x="1409337" y="2540157"/>
                </a:cubicBezTo>
                <a:cubicBezTo>
                  <a:pt x="1406975" y="2537719"/>
                  <a:pt x="1403184" y="2536480"/>
                  <a:pt x="1397964" y="2536442"/>
                </a:cubicBezTo>
                <a:cubicBezTo>
                  <a:pt x="1387715" y="2536790"/>
                  <a:pt x="1378895" y="2540952"/>
                  <a:pt x="1371504" y="2548930"/>
                </a:cubicBezTo>
                <a:cubicBezTo>
                  <a:pt x="1364112" y="2556907"/>
                  <a:pt x="1359292" y="2566613"/>
                  <a:pt x="1357045" y="2578047"/>
                </a:cubicBezTo>
                <a:lnTo>
                  <a:pt x="1346986" y="2629254"/>
                </a:lnTo>
                <a:lnTo>
                  <a:pt x="1317954" y="2629254"/>
                </a:lnTo>
                <a:lnTo>
                  <a:pt x="1335556" y="2539414"/>
                </a:lnTo>
                <a:cubicBezTo>
                  <a:pt x="1335799" y="2537904"/>
                  <a:pt x="1335599" y="2536695"/>
                  <a:pt x="1334956" y="2535785"/>
                </a:cubicBezTo>
                <a:cubicBezTo>
                  <a:pt x="1334313" y="2534876"/>
                  <a:pt x="1333142" y="2534409"/>
                  <a:pt x="1331441" y="2534385"/>
                </a:cubicBezTo>
                <a:lnTo>
                  <a:pt x="1318411" y="2534385"/>
                </a:lnTo>
                <a:lnTo>
                  <a:pt x="1322526" y="2512696"/>
                </a:lnTo>
                <a:lnTo>
                  <a:pt x="1353158" y="2512696"/>
                </a:lnTo>
                <a:cubicBezTo>
                  <a:pt x="1357702" y="2512711"/>
                  <a:pt x="1361017" y="2513595"/>
                  <a:pt x="1363103" y="2515350"/>
                </a:cubicBezTo>
                <a:cubicBezTo>
                  <a:pt x="1365189" y="2517105"/>
                  <a:pt x="1366217" y="2519645"/>
                  <a:pt x="1366189" y="2522970"/>
                </a:cubicBezTo>
                <a:cubicBezTo>
                  <a:pt x="1366174" y="2524382"/>
                  <a:pt x="1365917" y="2526409"/>
                  <a:pt x="1365417" y="2529049"/>
                </a:cubicBezTo>
                <a:cubicBezTo>
                  <a:pt x="1364917" y="2531688"/>
                  <a:pt x="1364260" y="2534001"/>
                  <a:pt x="1363445" y="2535986"/>
                </a:cubicBezTo>
                <a:lnTo>
                  <a:pt x="1363903" y="2535986"/>
                </a:lnTo>
                <a:cubicBezTo>
                  <a:pt x="1364598" y="2534298"/>
                  <a:pt x="1366814" y="2531406"/>
                  <a:pt x="1370549" y="2527308"/>
                </a:cubicBezTo>
                <a:cubicBezTo>
                  <a:pt x="1374284" y="2523211"/>
                  <a:pt x="1379480" y="2519354"/>
                  <a:pt x="1386136" y="2515738"/>
                </a:cubicBezTo>
                <a:cubicBezTo>
                  <a:pt x="1392792" y="2512123"/>
                  <a:pt x="1400850" y="2510194"/>
                  <a:pt x="1410308" y="2509953"/>
                </a:cubicBezTo>
                <a:close/>
                <a:moveTo>
                  <a:pt x="1241519" y="2509953"/>
                </a:moveTo>
                <a:cubicBezTo>
                  <a:pt x="1248512" y="2509901"/>
                  <a:pt x="1255173" y="2510969"/>
                  <a:pt x="1261502" y="2513159"/>
                </a:cubicBezTo>
                <a:cubicBezTo>
                  <a:pt x="1267832" y="2515349"/>
                  <a:pt x="1273019" y="2518973"/>
                  <a:pt x="1277062" y="2524033"/>
                </a:cubicBezTo>
                <a:cubicBezTo>
                  <a:pt x="1281106" y="2529092"/>
                  <a:pt x="1283195" y="2535900"/>
                  <a:pt x="1283331" y="2544457"/>
                </a:cubicBezTo>
                <a:cubicBezTo>
                  <a:pt x="1283212" y="2549189"/>
                  <a:pt x="1282383" y="2555127"/>
                  <a:pt x="1280844" y="2562268"/>
                </a:cubicBezTo>
                <a:cubicBezTo>
                  <a:pt x="1279305" y="2569409"/>
                  <a:pt x="1277765" y="2576360"/>
                  <a:pt x="1276226" y="2583120"/>
                </a:cubicBezTo>
                <a:cubicBezTo>
                  <a:pt x="1274686" y="2589880"/>
                  <a:pt x="1273857" y="2595054"/>
                  <a:pt x="1273739" y="2598642"/>
                </a:cubicBezTo>
                <a:cubicBezTo>
                  <a:pt x="1273777" y="2602136"/>
                  <a:pt x="1274671" y="2604586"/>
                  <a:pt x="1276422" y="2605992"/>
                </a:cubicBezTo>
                <a:cubicBezTo>
                  <a:pt x="1278173" y="2607398"/>
                  <a:pt x="1280552" y="2608075"/>
                  <a:pt x="1283559" y="2608023"/>
                </a:cubicBezTo>
                <a:cubicBezTo>
                  <a:pt x="1284969" y="2608004"/>
                  <a:pt x="1286150" y="2607927"/>
                  <a:pt x="1287103" y="2607794"/>
                </a:cubicBezTo>
                <a:cubicBezTo>
                  <a:pt x="1288055" y="2607660"/>
                  <a:pt x="1288550" y="2607584"/>
                  <a:pt x="1288588" y="2607565"/>
                </a:cubicBezTo>
                <a:lnTo>
                  <a:pt x="1284474" y="2629255"/>
                </a:lnTo>
                <a:cubicBezTo>
                  <a:pt x="1284497" y="2629283"/>
                  <a:pt x="1283536" y="2629397"/>
                  <a:pt x="1281590" y="2629597"/>
                </a:cubicBezTo>
                <a:cubicBezTo>
                  <a:pt x="1279644" y="2629797"/>
                  <a:pt x="1276570" y="2629911"/>
                  <a:pt x="1272369" y="2629940"/>
                </a:cubicBezTo>
                <a:cubicBezTo>
                  <a:pt x="1265755" y="2630135"/>
                  <a:pt x="1259853" y="2628889"/>
                  <a:pt x="1254664" y="2626202"/>
                </a:cubicBezTo>
                <a:cubicBezTo>
                  <a:pt x="1249474" y="2623515"/>
                  <a:pt x="1246312" y="2618217"/>
                  <a:pt x="1245178" y="2610308"/>
                </a:cubicBezTo>
                <a:lnTo>
                  <a:pt x="1244721" y="2610308"/>
                </a:lnTo>
                <a:cubicBezTo>
                  <a:pt x="1244770" y="2610576"/>
                  <a:pt x="1243248" y="2612450"/>
                  <a:pt x="1240155" y="2615931"/>
                </a:cubicBezTo>
                <a:cubicBezTo>
                  <a:pt x="1237061" y="2619412"/>
                  <a:pt x="1232558" y="2622893"/>
                  <a:pt x="1226643" y="2626374"/>
                </a:cubicBezTo>
                <a:cubicBezTo>
                  <a:pt x="1220729" y="2629855"/>
                  <a:pt x="1213565" y="2631729"/>
                  <a:pt x="1205152" y="2631997"/>
                </a:cubicBezTo>
                <a:cubicBezTo>
                  <a:pt x="1195966" y="2631993"/>
                  <a:pt x="1188180" y="2629490"/>
                  <a:pt x="1181795" y="2624490"/>
                </a:cubicBezTo>
                <a:cubicBezTo>
                  <a:pt x="1175409" y="2619489"/>
                  <a:pt x="1172078" y="2612016"/>
                  <a:pt x="1171802" y="2602072"/>
                </a:cubicBezTo>
                <a:cubicBezTo>
                  <a:pt x="1171964" y="2593255"/>
                  <a:pt x="1174540" y="2585938"/>
                  <a:pt x="1179533" y="2580120"/>
                </a:cubicBezTo>
                <a:cubicBezTo>
                  <a:pt x="1184525" y="2574303"/>
                  <a:pt x="1190966" y="2569723"/>
                  <a:pt x="1198856" y="2566382"/>
                </a:cubicBezTo>
                <a:cubicBezTo>
                  <a:pt x="1206745" y="2563041"/>
                  <a:pt x="1215115" y="2560677"/>
                  <a:pt x="1223968" y="2559289"/>
                </a:cubicBezTo>
                <a:cubicBezTo>
                  <a:pt x="1232820" y="2557902"/>
                  <a:pt x="1241186" y="2557230"/>
                  <a:pt x="1249066" y="2557273"/>
                </a:cubicBezTo>
                <a:lnTo>
                  <a:pt x="1253183" y="2557273"/>
                </a:lnTo>
                <a:cubicBezTo>
                  <a:pt x="1253241" y="2557073"/>
                  <a:pt x="1253469" y="2555872"/>
                  <a:pt x="1253870" y="2553669"/>
                </a:cubicBezTo>
                <a:cubicBezTo>
                  <a:pt x="1254270" y="2551466"/>
                  <a:pt x="1254498" y="2549463"/>
                  <a:pt x="1254556" y="2547661"/>
                </a:cubicBezTo>
                <a:cubicBezTo>
                  <a:pt x="1254541" y="2543055"/>
                  <a:pt x="1252969" y="2539507"/>
                  <a:pt x="1249838" y="2537018"/>
                </a:cubicBezTo>
                <a:cubicBezTo>
                  <a:pt x="1246708" y="2534529"/>
                  <a:pt x="1242105" y="2533270"/>
                  <a:pt x="1236029" y="2533242"/>
                </a:cubicBezTo>
                <a:cubicBezTo>
                  <a:pt x="1230200" y="2533375"/>
                  <a:pt x="1224654" y="2534304"/>
                  <a:pt x="1219392" y="2536031"/>
                </a:cubicBezTo>
                <a:cubicBezTo>
                  <a:pt x="1214130" y="2537757"/>
                  <a:pt x="1209821" y="2539484"/>
                  <a:pt x="1206465" y="2541210"/>
                </a:cubicBezTo>
                <a:cubicBezTo>
                  <a:pt x="1203109" y="2542936"/>
                  <a:pt x="1201375" y="2543866"/>
                  <a:pt x="1201264" y="2543999"/>
                </a:cubicBezTo>
                <a:lnTo>
                  <a:pt x="1194640" y="2522511"/>
                </a:lnTo>
                <a:cubicBezTo>
                  <a:pt x="1194753" y="2522356"/>
                  <a:pt x="1196940" y="2521271"/>
                  <a:pt x="1201203" y="2519255"/>
                </a:cubicBezTo>
                <a:cubicBezTo>
                  <a:pt x="1205465" y="2517240"/>
                  <a:pt x="1211125" y="2515224"/>
                  <a:pt x="1218183" y="2513209"/>
                </a:cubicBezTo>
                <a:cubicBezTo>
                  <a:pt x="1225241" y="2511194"/>
                  <a:pt x="1233019" y="2510108"/>
                  <a:pt x="1241519" y="2509953"/>
                </a:cubicBezTo>
                <a:close/>
                <a:moveTo>
                  <a:pt x="1045615" y="2509953"/>
                </a:moveTo>
                <a:cubicBezTo>
                  <a:pt x="1053797" y="2509972"/>
                  <a:pt x="1060350" y="2512218"/>
                  <a:pt x="1065275" y="2516690"/>
                </a:cubicBezTo>
                <a:cubicBezTo>
                  <a:pt x="1070199" y="2521162"/>
                  <a:pt x="1073095" y="2527746"/>
                  <a:pt x="1073962" y="2536442"/>
                </a:cubicBezTo>
                <a:lnTo>
                  <a:pt x="1074419" y="2536442"/>
                </a:lnTo>
                <a:cubicBezTo>
                  <a:pt x="1078953" y="2528945"/>
                  <a:pt x="1084973" y="2522703"/>
                  <a:pt x="1092478" y="2517717"/>
                </a:cubicBezTo>
                <a:cubicBezTo>
                  <a:pt x="1099984" y="2512732"/>
                  <a:pt x="1108518" y="2510144"/>
                  <a:pt x="1118081" y="2509953"/>
                </a:cubicBezTo>
                <a:cubicBezTo>
                  <a:pt x="1127708" y="2509977"/>
                  <a:pt x="1135407" y="2512670"/>
                  <a:pt x="1141178" y="2518032"/>
                </a:cubicBezTo>
                <a:cubicBezTo>
                  <a:pt x="1146950" y="2523394"/>
                  <a:pt x="1149909" y="2531284"/>
                  <a:pt x="1150057" y="2541700"/>
                </a:cubicBezTo>
                <a:cubicBezTo>
                  <a:pt x="1149941" y="2546547"/>
                  <a:pt x="1149132" y="2552804"/>
                  <a:pt x="1147629" y="2560472"/>
                </a:cubicBezTo>
                <a:cubicBezTo>
                  <a:pt x="1146126" y="2568139"/>
                  <a:pt x="1144622" y="2575566"/>
                  <a:pt x="1143118" y="2582754"/>
                </a:cubicBezTo>
                <a:cubicBezTo>
                  <a:pt x="1141614" y="2589941"/>
                  <a:pt x="1140803" y="2595239"/>
                  <a:pt x="1140684" y="2598646"/>
                </a:cubicBezTo>
                <a:cubicBezTo>
                  <a:pt x="1140713" y="2602239"/>
                  <a:pt x="1141570" y="2604716"/>
                  <a:pt x="1143256" y="2606079"/>
                </a:cubicBezTo>
                <a:cubicBezTo>
                  <a:pt x="1144942" y="2607441"/>
                  <a:pt x="1147285" y="2608089"/>
                  <a:pt x="1150286" y="2608023"/>
                </a:cubicBezTo>
                <a:cubicBezTo>
                  <a:pt x="1151695" y="2608004"/>
                  <a:pt x="1152876" y="2607927"/>
                  <a:pt x="1153829" y="2607794"/>
                </a:cubicBezTo>
                <a:cubicBezTo>
                  <a:pt x="1154781" y="2607661"/>
                  <a:pt x="1155277" y="2607584"/>
                  <a:pt x="1155315" y="2607565"/>
                </a:cubicBezTo>
                <a:lnTo>
                  <a:pt x="1151200" y="2629255"/>
                </a:lnTo>
                <a:cubicBezTo>
                  <a:pt x="1151166" y="2629283"/>
                  <a:pt x="1150147" y="2629397"/>
                  <a:pt x="1148142" y="2629597"/>
                </a:cubicBezTo>
                <a:cubicBezTo>
                  <a:pt x="1146137" y="2629797"/>
                  <a:pt x="1143347" y="2629911"/>
                  <a:pt x="1139770" y="2629940"/>
                </a:cubicBezTo>
                <a:cubicBezTo>
                  <a:pt x="1135530" y="2630050"/>
                  <a:pt x="1131196" y="2629601"/>
                  <a:pt x="1126770" y="2628595"/>
                </a:cubicBezTo>
                <a:cubicBezTo>
                  <a:pt x="1122343" y="2627589"/>
                  <a:pt x="1118602" y="2625364"/>
                  <a:pt x="1115545" y="2621923"/>
                </a:cubicBezTo>
                <a:cubicBezTo>
                  <a:pt x="1112489" y="2618481"/>
                  <a:pt x="1110896" y="2613161"/>
                  <a:pt x="1110766" y="2605964"/>
                </a:cubicBezTo>
                <a:cubicBezTo>
                  <a:pt x="1110879" y="2601783"/>
                  <a:pt x="1111668" y="2595942"/>
                  <a:pt x="1113135" y="2588440"/>
                </a:cubicBezTo>
                <a:cubicBezTo>
                  <a:pt x="1114601" y="2580938"/>
                  <a:pt x="1116068" y="2573538"/>
                  <a:pt x="1117536" y="2566239"/>
                </a:cubicBezTo>
                <a:cubicBezTo>
                  <a:pt x="1119003" y="2558939"/>
                  <a:pt x="1119795" y="2553503"/>
                  <a:pt x="1119910" y="2549930"/>
                </a:cubicBezTo>
                <a:cubicBezTo>
                  <a:pt x="1120010" y="2545767"/>
                  <a:pt x="1119067" y="2542491"/>
                  <a:pt x="1117081" y="2540100"/>
                </a:cubicBezTo>
                <a:cubicBezTo>
                  <a:pt x="1115095" y="2537709"/>
                  <a:pt x="1111466" y="2536490"/>
                  <a:pt x="1106194" y="2536442"/>
                </a:cubicBezTo>
                <a:cubicBezTo>
                  <a:pt x="1099918" y="2536562"/>
                  <a:pt x="1094284" y="2538583"/>
                  <a:pt x="1089295" y="2542504"/>
                </a:cubicBezTo>
                <a:cubicBezTo>
                  <a:pt x="1084305" y="2546426"/>
                  <a:pt x="1080128" y="2551529"/>
                  <a:pt x="1076764" y="2557812"/>
                </a:cubicBezTo>
                <a:cubicBezTo>
                  <a:pt x="1073400" y="2564096"/>
                  <a:pt x="1071018" y="2570841"/>
                  <a:pt x="1069618" y="2578047"/>
                </a:cubicBezTo>
                <a:lnTo>
                  <a:pt x="1059788" y="2629254"/>
                </a:lnTo>
                <a:lnTo>
                  <a:pt x="1030756" y="2629254"/>
                </a:lnTo>
                <a:lnTo>
                  <a:pt x="1044244" y="2559759"/>
                </a:lnTo>
                <a:cubicBezTo>
                  <a:pt x="1044601" y="2557812"/>
                  <a:pt x="1044915" y="2555935"/>
                  <a:pt x="1045187" y="2554130"/>
                </a:cubicBezTo>
                <a:cubicBezTo>
                  <a:pt x="1045458" y="2552325"/>
                  <a:pt x="1045601" y="2550620"/>
                  <a:pt x="1045615" y="2549015"/>
                </a:cubicBezTo>
                <a:cubicBezTo>
                  <a:pt x="1045706" y="2545291"/>
                  <a:pt x="1044782" y="2542281"/>
                  <a:pt x="1042843" y="2539986"/>
                </a:cubicBezTo>
                <a:cubicBezTo>
                  <a:pt x="1040905" y="2537690"/>
                  <a:pt x="1037409" y="2536509"/>
                  <a:pt x="1032356" y="2536442"/>
                </a:cubicBezTo>
                <a:cubicBezTo>
                  <a:pt x="1025706" y="2536582"/>
                  <a:pt x="1019805" y="2538741"/>
                  <a:pt x="1014653" y="2542919"/>
                </a:cubicBezTo>
                <a:cubicBezTo>
                  <a:pt x="1009501" y="2547097"/>
                  <a:pt x="1005225" y="2552457"/>
                  <a:pt x="1001826" y="2558997"/>
                </a:cubicBezTo>
                <a:cubicBezTo>
                  <a:pt x="998426" y="2565538"/>
                  <a:pt x="996030" y="2572421"/>
                  <a:pt x="994637" y="2579648"/>
                </a:cubicBezTo>
                <a:lnTo>
                  <a:pt x="985036" y="2629254"/>
                </a:lnTo>
                <a:lnTo>
                  <a:pt x="956004" y="2629254"/>
                </a:lnTo>
                <a:lnTo>
                  <a:pt x="973606" y="2539185"/>
                </a:lnTo>
                <a:cubicBezTo>
                  <a:pt x="973849" y="2537685"/>
                  <a:pt x="973649" y="2536514"/>
                  <a:pt x="973006" y="2535671"/>
                </a:cubicBezTo>
                <a:cubicBezTo>
                  <a:pt x="972363" y="2534828"/>
                  <a:pt x="971192" y="2534399"/>
                  <a:pt x="969491" y="2534385"/>
                </a:cubicBezTo>
                <a:lnTo>
                  <a:pt x="956461" y="2534385"/>
                </a:lnTo>
                <a:lnTo>
                  <a:pt x="960576" y="2512696"/>
                </a:lnTo>
                <a:lnTo>
                  <a:pt x="991209" y="2512696"/>
                </a:lnTo>
                <a:cubicBezTo>
                  <a:pt x="995852" y="2512730"/>
                  <a:pt x="999195" y="2513633"/>
                  <a:pt x="1001238" y="2515408"/>
                </a:cubicBezTo>
                <a:cubicBezTo>
                  <a:pt x="1003281" y="2517182"/>
                  <a:pt x="1004281" y="2519626"/>
                  <a:pt x="1004239" y="2522742"/>
                </a:cubicBezTo>
                <a:cubicBezTo>
                  <a:pt x="1004210" y="2524263"/>
                  <a:pt x="1003924" y="2526356"/>
                  <a:pt x="1003381" y="2529020"/>
                </a:cubicBezTo>
                <a:cubicBezTo>
                  <a:pt x="1002838" y="2531684"/>
                  <a:pt x="1002210" y="2534006"/>
                  <a:pt x="1001495" y="2535986"/>
                </a:cubicBezTo>
                <a:lnTo>
                  <a:pt x="1001953" y="2535986"/>
                </a:lnTo>
                <a:cubicBezTo>
                  <a:pt x="1003084" y="2533723"/>
                  <a:pt x="1005672" y="2530560"/>
                  <a:pt x="1009717" y="2526496"/>
                </a:cubicBezTo>
                <a:cubicBezTo>
                  <a:pt x="1013761" y="2522432"/>
                  <a:pt x="1018872" y="2518711"/>
                  <a:pt x="1025050" y="2515332"/>
                </a:cubicBezTo>
                <a:cubicBezTo>
                  <a:pt x="1031227" y="2511953"/>
                  <a:pt x="1038083" y="2510160"/>
                  <a:pt x="1045615" y="2509953"/>
                </a:cubicBezTo>
                <a:close/>
                <a:moveTo>
                  <a:pt x="755744" y="2509953"/>
                </a:moveTo>
                <a:cubicBezTo>
                  <a:pt x="762737" y="2509901"/>
                  <a:pt x="769398" y="2510969"/>
                  <a:pt x="775728" y="2513159"/>
                </a:cubicBezTo>
                <a:cubicBezTo>
                  <a:pt x="782057" y="2515349"/>
                  <a:pt x="787244" y="2518973"/>
                  <a:pt x="791287" y="2524033"/>
                </a:cubicBezTo>
                <a:cubicBezTo>
                  <a:pt x="795331" y="2529092"/>
                  <a:pt x="797421" y="2535900"/>
                  <a:pt x="797556" y="2544457"/>
                </a:cubicBezTo>
                <a:cubicBezTo>
                  <a:pt x="797437" y="2549189"/>
                  <a:pt x="796608" y="2555127"/>
                  <a:pt x="795069" y="2562268"/>
                </a:cubicBezTo>
                <a:cubicBezTo>
                  <a:pt x="793530" y="2569409"/>
                  <a:pt x="791990" y="2576360"/>
                  <a:pt x="790451" y="2583120"/>
                </a:cubicBezTo>
                <a:cubicBezTo>
                  <a:pt x="788911" y="2589880"/>
                  <a:pt x="788082" y="2595054"/>
                  <a:pt x="787964" y="2598642"/>
                </a:cubicBezTo>
                <a:cubicBezTo>
                  <a:pt x="788002" y="2602136"/>
                  <a:pt x="788897" y="2604586"/>
                  <a:pt x="790647" y="2605992"/>
                </a:cubicBezTo>
                <a:cubicBezTo>
                  <a:pt x="792398" y="2607398"/>
                  <a:pt x="794777" y="2608075"/>
                  <a:pt x="797784" y="2608023"/>
                </a:cubicBezTo>
                <a:cubicBezTo>
                  <a:pt x="799194" y="2608004"/>
                  <a:pt x="800375" y="2607927"/>
                  <a:pt x="801328" y="2607794"/>
                </a:cubicBezTo>
                <a:cubicBezTo>
                  <a:pt x="802280" y="2607660"/>
                  <a:pt x="802775" y="2607584"/>
                  <a:pt x="802814" y="2607565"/>
                </a:cubicBezTo>
                <a:lnTo>
                  <a:pt x="798699" y="2629255"/>
                </a:lnTo>
                <a:cubicBezTo>
                  <a:pt x="798722" y="2629283"/>
                  <a:pt x="797761" y="2629397"/>
                  <a:pt x="795815" y="2629597"/>
                </a:cubicBezTo>
                <a:cubicBezTo>
                  <a:pt x="793869" y="2629797"/>
                  <a:pt x="790795" y="2629911"/>
                  <a:pt x="786594" y="2629940"/>
                </a:cubicBezTo>
                <a:cubicBezTo>
                  <a:pt x="779980" y="2630135"/>
                  <a:pt x="774078" y="2628889"/>
                  <a:pt x="768889" y="2626202"/>
                </a:cubicBezTo>
                <a:cubicBezTo>
                  <a:pt x="763699" y="2623515"/>
                  <a:pt x="760538" y="2618217"/>
                  <a:pt x="759403" y="2610308"/>
                </a:cubicBezTo>
                <a:lnTo>
                  <a:pt x="758946" y="2610308"/>
                </a:lnTo>
                <a:cubicBezTo>
                  <a:pt x="758995" y="2610576"/>
                  <a:pt x="757473" y="2612450"/>
                  <a:pt x="754380" y="2615931"/>
                </a:cubicBezTo>
                <a:cubicBezTo>
                  <a:pt x="751286" y="2619412"/>
                  <a:pt x="746783" y="2622893"/>
                  <a:pt x="740868" y="2626374"/>
                </a:cubicBezTo>
                <a:cubicBezTo>
                  <a:pt x="734954" y="2629855"/>
                  <a:pt x="727790" y="2631729"/>
                  <a:pt x="719377" y="2631997"/>
                </a:cubicBezTo>
                <a:cubicBezTo>
                  <a:pt x="710191" y="2631993"/>
                  <a:pt x="702405" y="2629490"/>
                  <a:pt x="696020" y="2624490"/>
                </a:cubicBezTo>
                <a:cubicBezTo>
                  <a:pt x="689634" y="2619489"/>
                  <a:pt x="686303" y="2612016"/>
                  <a:pt x="686028" y="2602072"/>
                </a:cubicBezTo>
                <a:cubicBezTo>
                  <a:pt x="686189" y="2593255"/>
                  <a:pt x="688765" y="2585938"/>
                  <a:pt x="693758" y="2580120"/>
                </a:cubicBezTo>
                <a:cubicBezTo>
                  <a:pt x="698750" y="2574303"/>
                  <a:pt x="705191" y="2569723"/>
                  <a:pt x="713081" y="2566382"/>
                </a:cubicBezTo>
                <a:cubicBezTo>
                  <a:pt x="720970" y="2563041"/>
                  <a:pt x="729341" y="2560677"/>
                  <a:pt x="738193" y="2559289"/>
                </a:cubicBezTo>
                <a:cubicBezTo>
                  <a:pt x="747045" y="2557902"/>
                  <a:pt x="755411" y="2557230"/>
                  <a:pt x="763292" y="2557273"/>
                </a:cubicBezTo>
                <a:lnTo>
                  <a:pt x="767409" y="2557273"/>
                </a:lnTo>
                <a:cubicBezTo>
                  <a:pt x="767466" y="2557073"/>
                  <a:pt x="767694" y="2555872"/>
                  <a:pt x="768095" y="2553669"/>
                </a:cubicBezTo>
                <a:cubicBezTo>
                  <a:pt x="768495" y="2551466"/>
                  <a:pt x="768724" y="2549463"/>
                  <a:pt x="768781" y="2547661"/>
                </a:cubicBezTo>
                <a:cubicBezTo>
                  <a:pt x="768766" y="2543055"/>
                  <a:pt x="767194" y="2539507"/>
                  <a:pt x="764063" y="2537018"/>
                </a:cubicBezTo>
                <a:cubicBezTo>
                  <a:pt x="760933" y="2534529"/>
                  <a:pt x="756330" y="2533270"/>
                  <a:pt x="750255" y="2533242"/>
                </a:cubicBezTo>
                <a:cubicBezTo>
                  <a:pt x="744425" y="2533375"/>
                  <a:pt x="738879" y="2534304"/>
                  <a:pt x="733617" y="2536031"/>
                </a:cubicBezTo>
                <a:cubicBezTo>
                  <a:pt x="728355" y="2537757"/>
                  <a:pt x="724046" y="2539484"/>
                  <a:pt x="720690" y="2541210"/>
                </a:cubicBezTo>
                <a:cubicBezTo>
                  <a:pt x="717334" y="2542936"/>
                  <a:pt x="715600" y="2543866"/>
                  <a:pt x="715489" y="2543999"/>
                </a:cubicBezTo>
                <a:lnTo>
                  <a:pt x="708865" y="2522511"/>
                </a:lnTo>
                <a:cubicBezTo>
                  <a:pt x="708978" y="2522356"/>
                  <a:pt x="711165" y="2521271"/>
                  <a:pt x="715428" y="2519255"/>
                </a:cubicBezTo>
                <a:cubicBezTo>
                  <a:pt x="719690" y="2517240"/>
                  <a:pt x="725350" y="2515224"/>
                  <a:pt x="732408" y="2513209"/>
                </a:cubicBezTo>
                <a:cubicBezTo>
                  <a:pt x="739466" y="2511194"/>
                  <a:pt x="747244" y="2510108"/>
                  <a:pt x="755744" y="2509953"/>
                </a:cubicBezTo>
                <a:close/>
                <a:moveTo>
                  <a:pt x="559840" y="2509953"/>
                </a:moveTo>
                <a:cubicBezTo>
                  <a:pt x="568022" y="2509972"/>
                  <a:pt x="574575" y="2512218"/>
                  <a:pt x="579500" y="2516690"/>
                </a:cubicBezTo>
                <a:cubicBezTo>
                  <a:pt x="584424" y="2521162"/>
                  <a:pt x="587320" y="2527746"/>
                  <a:pt x="588187" y="2536442"/>
                </a:cubicBezTo>
                <a:lnTo>
                  <a:pt x="588644" y="2536442"/>
                </a:lnTo>
                <a:cubicBezTo>
                  <a:pt x="593178" y="2528945"/>
                  <a:pt x="599198" y="2522703"/>
                  <a:pt x="606703" y="2517717"/>
                </a:cubicBezTo>
                <a:cubicBezTo>
                  <a:pt x="614209" y="2512732"/>
                  <a:pt x="622743" y="2510144"/>
                  <a:pt x="632306" y="2509953"/>
                </a:cubicBezTo>
                <a:cubicBezTo>
                  <a:pt x="641933" y="2509977"/>
                  <a:pt x="649632" y="2512670"/>
                  <a:pt x="655403" y="2518032"/>
                </a:cubicBezTo>
                <a:cubicBezTo>
                  <a:pt x="661175" y="2523394"/>
                  <a:pt x="664134" y="2531284"/>
                  <a:pt x="664282" y="2541700"/>
                </a:cubicBezTo>
                <a:cubicBezTo>
                  <a:pt x="664166" y="2546547"/>
                  <a:pt x="663357" y="2552804"/>
                  <a:pt x="661854" y="2560472"/>
                </a:cubicBezTo>
                <a:cubicBezTo>
                  <a:pt x="660351" y="2568139"/>
                  <a:pt x="658847" y="2575566"/>
                  <a:pt x="657343" y="2582754"/>
                </a:cubicBezTo>
                <a:cubicBezTo>
                  <a:pt x="655839" y="2589941"/>
                  <a:pt x="655028" y="2595239"/>
                  <a:pt x="654909" y="2598646"/>
                </a:cubicBezTo>
                <a:cubicBezTo>
                  <a:pt x="654938" y="2602239"/>
                  <a:pt x="655795" y="2604716"/>
                  <a:pt x="657481" y="2606079"/>
                </a:cubicBezTo>
                <a:cubicBezTo>
                  <a:pt x="659167" y="2607441"/>
                  <a:pt x="661510" y="2608089"/>
                  <a:pt x="664510" y="2608023"/>
                </a:cubicBezTo>
                <a:cubicBezTo>
                  <a:pt x="665920" y="2608004"/>
                  <a:pt x="667101" y="2607927"/>
                  <a:pt x="668054" y="2607794"/>
                </a:cubicBezTo>
                <a:cubicBezTo>
                  <a:pt x="669006" y="2607661"/>
                  <a:pt x="669502" y="2607584"/>
                  <a:pt x="669540" y="2607565"/>
                </a:cubicBezTo>
                <a:lnTo>
                  <a:pt x="665425" y="2629255"/>
                </a:lnTo>
                <a:cubicBezTo>
                  <a:pt x="665392" y="2629283"/>
                  <a:pt x="664372" y="2629397"/>
                  <a:pt x="662368" y="2629597"/>
                </a:cubicBezTo>
                <a:cubicBezTo>
                  <a:pt x="660363" y="2629797"/>
                  <a:pt x="657572" y="2629911"/>
                  <a:pt x="653995" y="2629940"/>
                </a:cubicBezTo>
                <a:cubicBezTo>
                  <a:pt x="649755" y="2630050"/>
                  <a:pt x="645421" y="2629601"/>
                  <a:pt x="640995" y="2628595"/>
                </a:cubicBezTo>
                <a:cubicBezTo>
                  <a:pt x="636568" y="2627589"/>
                  <a:pt x="632827" y="2625364"/>
                  <a:pt x="629770" y="2621923"/>
                </a:cubicBezTo>
                <a:cubicBezTo>
                  <a:pt x="626714" y="2618481"/>
                  <a:pt x="625121" y="2613161"/>
                  <a:pt x="624991" y="2605964"/>
                </a:cubicBezTo>
                <a:cubicBezTo>
                  <a:pt x="625104" y="2601783"/>
                  <a:pt x="625894" y="2595942"/>
                  <a:pt x="627360" y="2588440"/>
                </a:cubicBezTo>
                <a:cubicBezTo>
                  <a:pt x="628826" y="2580938"/>
                  <a:pt x="630293" y="2573538"/>
                  <a:pt x="631761" y="2566239"/>
                </a:cubicBezTo>
                <a:cubicBezTo>
                  <a:pt x="633228" y="2558939"/>
                  <a:pt x="634020" y="2553503"/>
                  <a:pt x="634135" y="2549930"/>
                </a:cubicBezTo>
                <a:cubicBezTo>
                  <a:pt x="634235" y="2545767"/>
                  <a:pt x="633292" y="2542491"/>
                  <a:pt x="631306" y="2540100"/>
                </a:cubicBezTo>
                <a:cubicBezTo>
                  <a:pt x="629320" y="2537709"/>
                  <a:pt x="625691" y="2536490"/>
                  <a:pt x="620419" y="2536442"/>
                </a:cubicBezTo>
                <a:cubicBezTo>
                  <a:pt x="614143" y="2536562"/>
                  <a:pt x="608510" y="2538583"/>
                  <a:pt x="603520" y="2542504"/>
                </a:cubicBezTo>
                <a:cubicBezTo>
                  <a:pt x="598530" y="2546426"/>
                  <a:pt x="594353" y="2551529"/>
                  <a:pt x="590989" y="2557812"/>
                </a:cubicBezTo>
                <a:cubicBezTo>
                  <a:pt x="587625" y="2564096"/>
                  <a:pt x="585243" y="2570841"/>
                  <a:pt x="583843" y="2578047"/>
                </a:cubicBezTo>
                <a:lnTo>
                  <a:pt x="574013" y="2629254"/>
                </a:lnTo>
                <a:lnTo>
                  <a:pt x="544981" y="2629254"/>
                </a:lnTo>
                <a:lnTo>
                  <a:pt x="558469" y="2559759"/>
                </a:lnTo>
                <a:cubicBezTo>
                  <a:pt x="558826" y="2557812"/>
                  <a:pt x="559140" y="2555935"/>
                  <a:pt x="559412" y="2554130"/>
                </a:cubicBezTo>
                <a:cubicBezTo>
                  <a:pt x="559683" y="2552325"/>
                  <a:pt x="559826" y="2550620"/>
                  <a:pt x="559840" y="2549015"/>
                </a:cubicBezTo>
                <a:cubicBezTo>
                  <a:pt x="559931" y="2545291"/>
                  <a:pt x="559007" y="2542281"/>
                  <a:pt x="557069" y="2539986"/>
                </a:cubicBezTo>
                <a:cubicBezTo>
                  <a:pt x="555130" y="2537690"/>
                  <a:pt x="551634" y="2536509"/>
                  <a:pt x="546582" y="2536442"/>
                </a:cubicBezTo>
                <a:cubicBezTo>
                  <a:pt x="539931" y="2536582"/>
                  <a:pt x="534030" y="2538741"/>
                  <a:pt x="528878" y="2542919"/>
                </a:cubicBezTo>
                <a:cubicBezTo>
                  <a:pt x="523726" y="2547097"/>
                  <a:pt x="519450" y="2552457"/>
                  <a:pt x="516051" y="2558997"/>
                </a:cubicBezTo>
                <a:cubicBezTo>
                  <a:pt x="512651" y="2565538"/>
                  <a:pt x="510255" y="2572421"/>
                  <a:pt x="508863" y="2579648"/>
                </a:cubicBezTo>
                <a:lnTo>
                  <a:pt x="499261" y="2629254"/>
                </a:lnTo>
                <a:lnTo>
                  <a:pt x="470229" y="2629254"/>
                </a:lnTo>
                <a:lnTo>
                  <a:pt x="487831" y="2539185"/>
                </a:lnTo>
                <a:cubicBezTo>
                  <a:pt x="488074" y="2537685"/>
                  <a:pt x="487874" y="2536514"/>
                  <a:pt x="487231" y="2535671"/>
                </a:cubicBezTo>
                <a:cubicBezTo>
                  <a:pt x="486588" y="2534828"/>
                  <a:pt x="485417" y="2534399"/>
                  <a:pt x="483716" y="2534385"/>
                </a:cubicBezTo>
                <a:lnTo>
                  <a:pt x="470686" y="2534385"/>
                </a:lnTo>
                <a:lnTo>
                  <a:pt x="474801" y="2512696"/>
                </a:lnTo>
                <a:lnTo>
                  <a:pt x="505434" y="2512696"/>
                </a:lnTo>
                <a:cubicBezTo>
                  <a:pt x="510077" y="2512730"/>
                  <a:pt x="513420" y="2513633"/>
                  <a:pt x="515463" y="2515408"/>
                </a:cubicBezTo>
                <a:cubicBezTo>
                  <a:pt x="517506" y="2517182"/>
                  <a:pt x="518506" y="2519626"/>
                  <a:pt x="518464" y="2522742"/>
                </a:cubicBezTo>
                <a:cubicBezTo>
                  <a:pt x="518435" y="2524263"/>
                  <a:pt x="518149" y="2526356"/>
                  <a:pt x="517606" y="2529020"/>
                </a:cubicBezTo>
                <a:cubicBezTo>
                  <a:pt x="517063" y="2531684"/>
                  <a:pt x="516435" y="2534006"/>
                  <a:pt x="515720" y="2535986"/>
                </a:cubicBezTo>
                <a:lnTo>
                  <a:pt x="516178" y="2535986"/>
                </a:lnTo>
                <a:cubicBezTo>
                  <a:pt x="517309" y="2533723"/>
                  <a:pt x="519897" y="2530560"/>
                  <a:pt x="523942" y="2526496"/>
                </a:cubicBezTo>
                <a:cubicBezTo>
                  <a:pt x="527986" y="2522432"/>
                  <a:pt x="533097" y="2518711"/>
                  <a:pt x="539275" y="2515332"/>
                </a:cubicBezTo>
                <a:cubicBezTo>
                  <a:pt x="545453" y="2511953"/>
                  <a:pt x="552308" y="2510160"/>
                  <a:pt x="559840" y="2509953"/>
                </a:cubicBezTo>
                <a:close/>
                <a:moveTo>
                  <a:pt x="240029" y="2509953"/>
                </a:moveTo>
                <a:cubicBezTo>
                  <a:pt x="254062" y="2510128"/>
                  <a:pt x="264895" y="2514573"/>
                  <a:pt x="272528" y="2523287"/>
                </a:cubicBezTo>
                <a:cubicBezTo>
                  <a:pt x="280161" y="2532001"/>
                  <a:pt x="284025" y="2543933"/>
                  <a:pt x="284120" y="2559083"/>
                </a:cubicBezTo>
                <a:cubicBezTo>
                  <a:pt x="283929" y="2573590"/>
                  <a:pt x="280810" y="2586295"/>
                  <a:pt x="274763" y="2597197"/>
                </a:cubicBezTo>
                <a:cubicBezTo>
                  <a:pt x="268717" y="2608098"/>
                  <a:pt x="260893" y="2616599"/>
                  <a:pt x="251291" y="2622698"/>
                </a:cubicBezTo>
                <a:cubicBezTo>
                  <a:pt x="241688" y="2628798"/>
                  <a:pt x="231457" y="2631897"/>
                  <a:pt x="220598" y="2631997"/>
                </a:cubicBezTo>
                <a:cubicBezTo>
                  <a:pt x="213530" y="2632011"/>
                  <a:pt x="207091" y="2630613"/>
                  <a:pt x="201281" y="2627802"/>
                </a:cubicBezTo>
                <a:cubicBezTo>
                  <a:pt x="195471" y="2624990"/>
                  <a:pt x="190861" y="2620680"/>
                  <a:pt x="187451" y="2614872"/>
                </a:cubicBezTo>
                <a:lnTo>
                  <a:pt x="186994" y="2614872"/>
                </a:lnTo>
                <a:cubicBezTo>
                  <a:pt x="187008" y="2614939"/>
                  <a:pt x="186922" y="2615947"/>
                  <a:pt x="186737" y="2617897"/>
                </a:cubicBezTo>
                <a:cubicBezTo>
                  <a:pt x="186551" y="2619848"/>
                  <a:pt x="186179" y="2622341"/>
                  <a:pt x="185622" y="2625376"/>
                </a:cubicBezTo>
                <a:lnTo>
                  <a:pt x="176021" y="2674974"/>
                </a:lnTo>
                <a:lnTo>
                  <a:pt x="146989" y="2674974"/>
                </a:lnTo>
                <a:lnTo>
                  <a:pt x="173278" y="2539416"/>
                </a:lnTo>
                <a:cubicBezTo>
                  <a:pt x="173530" y="2537905"/>
                  <a:pt x="173368" y="2536695"/>
                  <a:pt x="172792" y="2535785"/>
                </a:cubicBezTo>
                <a:cubicBezTo>
                  <a:pt x="172216" y="2534876"/>
                  <a:pt x="171082" y="2534409"/>
                  <a:pt x="169391" y="2534385"/>
                </a:cubicBezTo>
                <a:lnTo>
                  <a:pt x="156361" y="2534385"/>
                </a:lnTo>
                <a:lnTo>
                  <a:pt x="160476" y="2512696"/>
                </a:lnTo>
                <a:lnTo>
                  <a:pt x="190423" y="2512696"/>
                </a:lnTo>
                <a:cubicBezTo>
                  <a:pt x="195247" y="2512754"/>
                  <a:pt x="198571" y="2513610"/>
                  <a:pt x="200395" y="2515265"/>
                </a:cubicBezTo>
                <a:cubicBezTo>
                  <a:pt x="202219" y="2516920"/>
                  <a:pt x="203086" y="2519032"/>
                  <a:pt x="202996" y="2521600"/>
                </a:cubicBezTo>
                <a:cubicBezTo>
                  <a:pt x="202953" y="2522846"/>
                  <a:pt x="202696" y="2524349"/>
                  <a:pt x="202224" y="2526109"/>
                </a:cubicBezTo>
                <a:cubicBezTo>
                  <a:pt x="201753" y="2527869"/>
                  <a:pt x="201324" y="2529258"/>
                  <a:pt x="200938" y="2530275"/>
                </a:cubicBezTo>
                <a:lnTo>
                  <a:pt x="201396" y="2530275"/>
                </a:lnTo>
                <a:cubicBezTo>
                  <a:pt x="205677" y="2524234"/>
                  <a:pt x="211116" y="2519363"/>
                  <a:pt x="217712" y="2515662"/>
                </a:cubicBezTo>
                <a:cubicBezTo>
                  <a:pt x="224308" y="2511961"/>
                  <a:pt x="231747" y="2510058"/>
                  <a:pt x="240029" y="2509953"/>
                </a:cubicBezTo>
                <a:close/>
                <a:moveTo>
                  <a:pt x="80684" y="2509953"/>
                </a:moveTo>
                <a:cubicBezTo>
                  <a:pt x="97092" y="2510181"/>
                  <a:pt x="110339" y="2514920"/>
                  <a:pt x="120425" y="2524172"/>
                </a:cubicBezTo>
                <a:cubicBezTo>
                  <a:pt x="130510" y="2533424"/>
                  <a:pt x="135698" y="2545823"/>
                  <a:pt x="135987" y="2561370"/>
                </a:cubicBezTo>
                <a:cubicBezTo>
                  <a:pt x="135776" y="2575129"/>
                  <a:pt x="132188" y="2587297"/>
                  <a:pt x="125224" y="2597874"/>
                </a:cubicBezTo>
                <a:cubicBezTo>
                  <a:pt x="118260" y="2608452"/>
                  <a:pt x="109186" y="2616755"/>
                  <a:pt x="98004" y="2622783"/>
                </a:cubicBezTo>
                <a:cubicBezTo>
                  <a:pt x="86821" y="2628812"/>
                  <a:pt x="74797" y="2631883"/>
                  <a:pt x="61932" y="2631997"/>
                </a:cubicBezTo>
                <a:cubicBezTo>
                  <a:pt x="45623" y="2631788"/>
                  <a:pt x="32405" y="2627068"/>
                  <a:pt x="22277" y="2617835"/>
                </a:cubicBezTo>
                <a:cubicBezTo>
                  <a:pt x="12148" y="2608602"/>
                  <a:pt x="6932" y="2596108"/>
                  <a:pt x="6628" y="2580351"/>
                </a:cubicBezTo>
                <a:cubicBezTo>
                  <a:pt x="6831" y="2566739"/>
                  <a:pt x="10385" y="2554659"/>
                  <a:pt x="17290" y="2544110"/>
                </a:cubicBezTo>
                <a:cubicBezTo>
                  <a:pt x="24195" y="2533561"/>
                  <a:pt x="33235" y="2525261"/>
                  <a:pt x="44409" y="2519209"/>
                </a:cubicBezTo>
                <a:cubicBezTo>
                  <a:pt x="55583" y="2513158"/>
                  <a:pt x="67675" y="2510073"/>
                  <a:pt x="80684" y="2509953"/>
                </a:cubicBezTo>
                <a:close/>
                <a:moveTo>
                  <a:pt x="2402183" y="2480921"/>
                </a:moveTo>
                <a:lnTo>
                  <a:pt x="2430064" y="2480921"/>
                </a:lnTo>
                <a:lnTo>
                  <a:pt x="2423892" y="2512696"/>
                </a:lnTo>
                <a:lnTo>
                  <a:pt x="2450638" y="2512696"/>
                </a:lnTo>
                <a:lnTo>
                  <a:pt x="2446524" y="2534385"/>
                </a:lnTo>
                <a:lnTo>
                  <a:pt x="2419777" y="2534385"/>
                </a:lnTo>
                <a:lnTo>
                  <a:pt x="2410405" y="2583325"/>
                </a:lnTo>
                <a:cubicBezTo>
                  <a:pt x="2410176" y="2584735"/>
                  <a:pt x="2410005" y="2586145"/>
                  <a:pt x="2409891" y="2587555"/>
                </a:cubicBezTo>
                <a:cubicBezTo>
                  <a:pt x="2409776" y="2588966"/>
                  <a:pt x="2409719" y="2590147"/>
                  <a:pt x="2409719" y="2591100"/>
                </a:cubicBezTo>
                <a:cubicBezTo>
                  <a:pt x="2409952" y="2597661"/>
                  <a:pt x="2411943" y="2601977"/>
                  <a:pt x="2415691" y="2604049"/>
                </a:cubicBezTo>
                <a:cubicBezTo>
                  <a:pt x="2419439" y="2606122"/>
                  <a:pt x="2423545" y="2607065"/>
                  <a:pt x="2428007" y="2606880"/>
                </a:cubicBezTo>
                <a:cubicBezTo>
                  <a:pt x="2429874" y="2606861"/>
                  <a:pt x="2431398" y="2606784"/>
                  <a:pt x="2432579" y="2606651"/>
                </a:cubicBezTo>
                <a:cubicBezTo>
                  <a:pt x="2433760" y="2606518"/>
                  <a:pt x="2434370" y="2606441"/>
                  <a:pt x="2434408" y="2606422"/>
                </a:cubicBezTo>
                <a:lnTo>
                  <a:pt x="2429836" y="2629712"/>
                </a:lnTo>
                <a:cubicBezTo>
                  <a:pt x="2429726" y="2629740"/>
                  <a:pt x="2428802" y="2629855"/>
                  <a:pt x="2427064" y="2630054"/>
                </a:cubicBezTo>
                <a:cubicBezTo>
                  <a:pt x="2425326" y="2630254"/>
                  <a:pt x="2423430" y="2630368"/>
                  <a:pt x="2421378" y="2630397"/>
                </a:cubicBezTo>
                <a:cubicBezTo>
                  <a:pt x="2414249" y="2630463"/>
                  <a:pt x="2407561" y="2629417"/>
                  <a:pt x="2401315" y="2627259"/>
                </a:cubicBezTo>
                <a:cubicBezTo>
                  <a:pt x="2395068" y="2625101"/>
                  <a:pt x="2389989" y="2621432"/>
                  <a:pt x="2386078" y="2616252"/>
                </a:cubicBezTo>
                <a:cubicBezTo>
                  <a:pt x="2382167" y="2611073"/>
                  <a:pt x="2380151" y="2603985"/>
                  <a:pt x="2380030" y="2594988"/>
                </a:cubicBezTo>
                <a:cubicBezTo>
                  <a:pt x="2380034" y="2593382"/>
                  <a:pt x="2380139" y="2591676"/>
                  <a:pt x="2380344" y="2589871"/>
                </a:cubicBezTo>
                <a:cubicBezTo>
                  <a:pt x="2380548" y="2588065"/>
                  <a:pt x="2380824" y="2586188"/>
                  <a:pt x="2381171" y="2584239"/>
                </a:cubicBezTo>
                <a:lnTo>
                  <a:pt x="2390992" y="2534385"/>
                </a:lnTo>
                <a:lnTo>
                  <a:pt x="2372943" y="2534385"/>
                </a:lnTo>
                <a:lnTo>
                  <a:pt x="2377286" y="2512696"/>
                </a:lnTo>
                <a:lnTo>
                  <a:pt x="2396016" y="2512696"/>
                </a:lnTo>
                <a:close/>
                <a:moveTo>
                  <a:pt x="335258" y="2480921"/>
                </a:moveTo>
                <a:lnTo>
                  <a:pt x="363139" y="2480921"/>
                </a:lnTo>
                <a:lnTo>
                  <a:pt x="356967" y="2512696"/>
                </a:lnTo>
                <a:lnTo>
                  <a:pt x="383713" y="2512696"/>
                </a:lnTo>
                <a:lnTo>
                  <a:pt x="379599" y="2534385"/>
                </a:lnTo>
                <a:lnTo>
                  <a:pt x="352852" y="2534385"/>
                </a:lnTo>
                <a:lnTo>
                  <a:pt x="343480" y="2583325"/>
                </a:lnTo>
                <a:cubicBezTo>
                  <a:pt x="343251" y="2584735"/>
                  <a:pt x="343080" y="2586145"/>
                  <a:pt x="342966" y="2587555"/>
                </a:cubicBezTo>
                <a:cubicBezTo>
                  <a:pt x="342851" y="2588966"/>
                  <a:pt x="342794" y="2590147"/>
                  <a:pt x="342794" y="2591100"/>
                </a:cubicBezTo>
                <a:cubicBezTo>
                  <a:pt x="343027" y="2597661"/>
                  <a:pt x="345018" y="2601977"/>
                  <a:pt x="348766" y="2604049"/>
                </a:cubicBezTo>
                <a:cubicBezTo>
                  <a:pt x="352514" y="2606122"/>
                  <a:pt x="356620" y="2607065"/>
                  <a:pt x="361082" y="2606880"/>
                </a:cubicBezTo>
                <a:cubicBezTo>
                  <a:pt x="362949" y="2606861"/>
                  <a:pt x="364473" y="2606784"/>
                  <a:pt x="365654" y="2606651"/>
                </a:cubicBezTo>
                <a:cubicBezTo>
                  <a:pt x="366835" y="2606518"/>
                  <a:pt x="367445" y="2606441"/>
                  <a:pt x="367483" y="2606422"/>
                </a:cubicBezTo>
                <a:lnTo>
                  <a:pt x="362911" y="2629712"/>
                </a:lnTo>
                <a:cubicBezTo>
                  <a:pt x="362801" y="2629740"/>
                  <a:pt x="361877" y="2629855"/>
                  <a:pt x="360139" y="2630054"/>
                </a:cubicBezTo>
                <a:cubicBezTo>
                  <a:pt x="358401" y="2630254"/>
                  <a:pt x="356505" y="2630368"/>
                  <a:pt x="354453" y="2630397"/>
                </a:cubicBezTo>
                <a:cubicBezTo>
                  <a:pt x="347324" y="2630463"/>
                  <a:pt x="340636" y="2629417"/>
                  <a:pt x="334390" y="2627259"/>
                </a:cubicBezTo>
                <a:cubicBezTo>
                  <a:pt x="328143" y="2625101"/>
                  <a:pt x="323064" y="2621432"/>
                  <a:pt x="319153" y="2616252"/>
                </a:cubicBezTo>
                <a:cubicBezTo>
                  <a:pt x="315242" y="2611073"/>
                  <a:pt x="313226" y="2603985"/>
                  <a:pt x="313105" y="2594988"/>
                </a:cubicBezTo>
                <a:cubicBezTo>
                  <a:pt x="313109" y="2593382"/>
                  <a:pt x="313214" y="2591676"/>
                  <a:pt x="313419" y="2589871"/>
                </a:cubicBezTo>
                <a:cubicBezTo>
                  <a:pt x="313623" y="2588065"/>
                  <a:pt x="313899" y="2586188"/>
                  <a:pt x="314247" y="2584239"/>
                </a:cubicBezTo>
                <a:lnTo>
                  <a:pt x="324067" y="2534385"/>
                </a:lnTo>
                <a:lnTo>
                  <a:pt x="306018" y="2534385"/>
                </a:lnTo>
                <a:lnTo>
                  <a:pt x="310361" y="2512696"/>
                </a:lnTo>
                <a:lnTo>
                  <a:pt x="329091" y="2512696"/>
                </a:lnTo>
                <a:close/>
                <a:moveTo>
                  <a:pt x="838115" y="2466976"/>
                </a:moveTo>
                <a:lnTo>
                  <a:pt x="884957" y="2466976"/>
                </a:lnTo>
                <a:lnTo>
                  <a:pt x="861411" y="2589502"/>
                </a:lnTo>
                <a:cubicBezTo>
                  <a:pt x="861064" y="2591026"/>
                  <a:pt x="860787" y="2592550"/>
                  <a:pt x="860583" y="2594075"/>
                </a:cubicBezTo>
                <a:cubicBezTo>
                  <a:pt x="860378" y="2595599"/>
                  <a:pt x="860273" y="2596895"/>
                  <a:pt x="860268" y="2597962"/>
                </a:cubicBezTo>
                <a:cubicBezTo>
                  <a:pt x="860306" y="2601425"/>
                  <a:pt x="861202" y="2603759"/>
                  <a:pt x="862954" y="2604965"/>
                </a:cubicBezTo>
                <a:cubicBezTo>
                  <a:pt x="864707" y="2606170"/>
                  <a:pt x="867088" y="2606732"/>
                  <a:pt x="870098" y="2606651"/>
                </a:cubicBezTo>
                <a:cubicBezTo>
                  <a:pt x="871717" y="2606641"/>
                  <a:pt x="872994" y="2606603"/>
                  <a:pt x="873927" y="2606537"/>
                </a:cubicBezTo>
                <a:cubicBezTo>
                  <a:pt x="874861" y="2606470"/>
                  <a:pt x="875337" y="2606432"/>
                  <a:pt x="875356" y="2606422"/>
                </a:cubicBezTo>
                <a:lnTo>
                  <a:pt x="870784" y="2629483"/>
                </a:lnTo>
                <a:cubicBezTo>
                  <a:pt x="870693" y="2629512"/>
                  <a:pt x="869674" y="2629626"/>
                  <a:pt x="867726" y="2629826"/>
                </a:cubicBezTo>
                <a:cubicBezTo>
                  <a:pt x="865778" y="2630026"/>
                  <a:pt x="863445" y="2630140"/>
                  <a:pt x="860725" y="2630168"/>
                </a:cubicBezTo>
                <a:cubicBezTo>
                  <a:pt x="855965" y="2630268"/>
                  <a:pt x="851276" y="2629713"/>
                  <a:pt x="846659" y="2628502"/>
                </a:cubicBezTo>
                <a:cubicBezTo>
                  <a:pt x="842041" y="2627291"/>
                  <a:pt x="838198" y="2624825"/>
                  <a:pt x="835129" y="2621102"/>
                </a:cubicBezTo>
                <a:cubicBezTo>
                  <a:pt x="832060" y="2617379"/>
                  <a:pt x="830467" y="2611800"/>
                  <a:pt x="830350" y="2604365"/>
                </a:cubicBezTo>
                <a:cubicBezTo>
                  <a:pt x="830350" y="2602645"/>
                  <a:pt x="830464" y="2600768"/>
                  <a:pt x="830693" y="2598734"/>
                </a:cubicBezTo>
                <a:cubicBezTo>
                  <a:pt x="830921" y="2596700"/>
                  <a:pt x="831264" y="2594537"/>
                  <a:pt x="831721" y="2592246"/>
                </a:cubicBezTo>
                <a:lnTo>
                  <a:pt x="851818" y="2488665"/>
                </a:lnTo>
                <a:lnTo>
                  <a:pt x="833776" y="2488665"/>
                </a:lnTo>
                <a:close/>
                <a:moveTo>
                  <a:pt x="424647" y="2466976"/>
                </a:moveTo>
                <a:lnTo>
                  <a:pt x="453894" y="2466976"/>
                </a:lnTo>
                <a:lnTo>
                  <a:pt x="448867" y="2492780"/>
                </a:lnTo>
                <a:lnTo>
                  <a:pt x="419620" y="2492780"/>
                </a:lnTo>
                <a:close/>
                <a:moveTo>
                  <a:pt x="2738907" y="2464919"/>
                </a:moveTo>
                <a:cubicBezTo>
                  <a:pt x="2742382" y="2464957"/>
                  <a:pt x="2745143" y="2465109"/>
                  <a:pt x="2747191" y="2465376"/>
                </a:cubicBezTo>
                <a:cubicBezTo>
                  <a:pt x="2749238" y="2465642"/>
                  <a:pt x="2750285" y="2465795"/>
                  <a:pt x="2750333" y="2465834"/>
                </a:cubicBezTo>
                <a:lnTo>
                  <a:pt x="2745534" y="2489123"/>
                </a:lnTo>
                <a:cubicBezTo>
                  <a:pt x="2745505" y="2489094"/>
                  <a:pt x="2744820" y="2488980"/>
                  <a:pt x="2743477" y="2488779"/>
                </a:cubicBezTo>
                <a:cubicBezTo>
                  <a:pt x="2742135" y="2488579"/>
                  <a:pt x="2740306" y="2488465"/>
                  <a:pt x="2737993" y="2488436"/>
                </a:cubicBezTo>
                <a:cubicBezTo>
                  <a:pt x="2734103" y="2488117"/>
                  <a:pt x="2729599" y="2489042"/>
                  <a:pt x="2724481" y="2491211"/>
                </a:cubicBezTo>
                <a:cubicBezTo>
                  <a:pt x="2719363" y="2493381"/>
                  <a:pt x="2715716" y="2498711"/>
                  <a:pt x="2713540" y="2507204"/>
                </a:cubicBezTo>
                <a:lnTo>
                  <a:pt x="2712397" y="2512696"/>
                </a:lnTo>
                <a:lnTo>
                  <a:pt x="2738907" y="2512696"/>
                </a:lnTo>
                <a:lnTo>
                  <a:pt x="2734793" y="2534385"/>
                </a:lnTo>
                <a:lnTo>
                  <a:pt x="2708284" y="2534385"/>
                </a:lnTo>
                <a:lnTo>
                  <a:pt x="2690002" y="2629254"/>
                </a:lnTo>
                <a:lnTo>
                  <a:pt x="2660979" y="2629254"/>
                </a:lnTo>
                <a:lnTo>
                  <a:pt x="2679261" y="2534385"/>
                </a:lnTo>
                <a:lnTo>
                  <a:pt x="2661436" y="2534385"/>
                </a:lnTo>
                <a:lnTo>
                  <a:pt x="2665550" y="2512696"/>
                </a:lnTo>
                <a:lnTo>
                  <a:pt x="2683374" y="2512696"/>
                </a:lnTo>
                <a:lnTo>
                  <a:pt x="2684517" y="2507890"/>
                </a:lnTo>
                <a:cubicBezTo>
                  <a:pt x="2687279" y="2495341"/>
                  <a:pt x="2691963" y="2485972"/>
                  <a:pt x="2698567" y="2479782"/>
                </a:cubicBezTo>
                <a:cubicBezTo>
                  <a:pt x="2705172" y="2473593"/>
                  <a:pt x="2712208" y="2469524"/>
                  <a:pt x="2719677" y="2467576"/>
                </a:cubicBezTo>
                <a:cubicBezTo>
                  <a:pt x="2727144" y="2465628"/>
                  <a:pt x="2733555" y="2464743"/>
                  <a:pt x="2738907" y="2464919"/>
                </a:cubicBezTo>
                <a:close/>
                <a:moveTo>
                  <a:pt x="1187571" y="2298622"/>
                </a:moveTo>
                <a:cubicBezTo>
                  <a:pt x="1182849" y="2298526"/>
                  <a:pt x="1177069" y="2298972"/>
                  <a:pt x="1170230" y="2299961"/>
                </a:cubicBezTo>
                <a:cubicBezTo>
                  <a:pt x="1163391" y="2300949"/>
                  <a:pt x="1157289" y="2303056"/>
                  <a:pt x="1151924" y="2306282"/>
                </a:cubicBezTo>
                <a:cubicBezTo>
                  <a:pt x="1146559" y="2309507"/>
                  <a:pt x="1143727" y="2314428"/>
                  <a:pt x="1143427" y="2321043"/>
                </a:cubicBezTo>
                <a:cubicBezTo>
                  <a:pt x="1143399" y="2324999"/>
                  <a:pt x="1144542" y="2328183"/>
                  <a:pt x="1146858" y="2330595"/>
                </a:cubicBezTo>
                <a:cubicBezTo>
                  <a:pt x="1149174" y="2333006"/>
                  <a:pt x="1152834" y="2334245"/>
                  <a:pt x="1157837" y="2334312"/>
                </a:cubicBezTo>
                <a:cubicBezTo>
                  <a:pt x="1163155" y="2334179"/>
                  <a:pt x="1168148" y="2332462"/>
                  <a:pt x="1172814" y="2329160"/>
                </a:cubicBezTo>
                <a:cubicBezTo>
                  <a:pt x="1177480" y="2325858"/>
                  <a:pt x="1181473" y="2321769"/>
                  <a:pt x="1184792" y="2316891"/>
                </a:cubicBezTo>
                <a:cubicBezTo>
                  <a:pt x="1188112" y="2312013"/>
                  <a:pt x="1190410" y="2307143"/>
                  <a:pt x="1191688" y="2302282"/>
                </a:cubicBezTo>
                <a:lnTo>
                  <a:pt x="1192603" y="2298622"/>
                </a:lnTo>
                <a:close/>
                <a:moveTo>
                  <a:pt x="492246" y="2298622"/>
                </a:moveTo>
                <a:cubicBezTo>
                  <a:pt x="487525" y="2298526"/>
                  <a:pt x="481745" y="2298972"/>
                  <a:pt x="474905" y="2299961"/>
                </a:cubicBezTo>
                <a:cubicBezTo>
                  <a:pt x="468066" y="2300949"/>
                  <a:pt x="461964" y="2303056"/>
                  <a:pt x="456599" y="2306282"/>
                </a:cubicBezTo>
                <a:cubicBezTo>
                  <a:pt x="451234" y="2309507"/>
                  <a:pt x="448402" y="2314428"/>
                  <a:pt x="448103" y="2321043"/>
                </a:cubicBezTo>
                <a:cubicBezTo>
                  <a:pt x="448074" y="2324999"/>
                  <a:pt x="449218" y="2328183"/>
                  <a:pt x="451533" y="2330595"/>
                </a:cubicBezTo>
                <a:cubicBezTo>
                  <a:pt x="453849" y="2333006"/>
                  <a:pt x="457509" y="2334245"/>
                  <a:pt x="462512" y="2334312"/>
                </a:cubicBezTo>
                <a:cubicBezTo>
                  <a:pt x="467831" y="2334179"/>
                  <a:pt x="472823" y="2332462"/>
                  <a:pt x="477489" y="2329160"/>
                </a:cubicBezTo>
                <a:cubicBezTo>
                  <a:pt x="482155" y="2325858"/>
                  <a:pt x="486148" y="2321769"/>
                  <a:pt x="489467" y="2316891"/>
                </a:cubicBezTo>
                <a:cubicBezTo>
                  <a:pt x="492787" y="2312013"/>
                  <a:pt x="495085" y="2307143"/>
                  <a:pt x="496363" y="2302282"/>
                </a:cubicBezTo>
                <a:lnTo>
                  <a:pt x="497278" y="2298622"/>
                </a:lnTo>
                <a:close/>
                <a:moveTo>
                  <a:pt x="992797" y="2258388"/>
                </a:moveTo>
                <a:cubicBezTo>
                  <a:pt x="985723" y="2258462"/>
                  <a:pt x="978984" y="2260399"/>
                  <a:pt x="972579" y="2264199"/>
                </a:cubicBezTo>
                <a:cubicBezTo>
                  <a:pt x="966174" y="2267999"/>
                  <a:pt x="960926" y="2273222"/>
                  <a:pt x="956833" y="2279868"/>
                </a:cubicBezTo>
                <a:cubicBezTo>
                  <a:pt x="952741" y="2286514"/>
                  <a:pt x="950626" y="2294143"/>
                  <a:pt x="950489" y="2302754"/>
                </a:cubicBezTo>
                <a:cubicBezTo>
                  <a:pt x="950632" y="2311540"/>
                  <a:pt x="953262" y="2318439"/>
                  <a:pt x="958379" y="2323451"/>
                </a:cubicBezTo>
                <a:cubicBezTo>
                  <a:pt x="963496" y="2328463"/>
                  <a:pt x="970242" y="2331017"/>
                  <a:pt x="978618" y="2331112"/>
                </a:cubicBezTo>
                <a:cubicBezTo>
                  <a:pt x="985692" y="2331046"/>
                  <a:pt x="992432" y="2329145"/>
                  <a:pt x="998837" y="2325412"/>
                </a:cubicBezTo>
                <a:cubicBezTo>
                  <a:pt x="1005241" y="2321678"/>
                  <a:pt x="1010490" y="2316508"/>
                  <a:pt x="1014582" y="2309903"/>
                </a:cubicBezTo>
                <a:cubicBezTo>
                  <a:pt x="1018675" y="2303298"/>
                  <a:pt x="1020790" y="2295655"/>
                  <a:pt x="1020926" y="2286975"/>
                </a:cubicBezTo>
                <a:cubicBezTo>
                  <a:pt x="1020784" y="2278280"/>
                  <a:pt x="1018154" y="2271371"/>
                  <a:pt x="1013037" y="2266250"/>
                </a:cubicBezTo>
                <a:cubicBezTo>
                  <a:pt x="1007920" y="2261128"/>
                  <a:pt x="1001173" y="2258508"/>
                  <a:pt x="992797" y="2258388"/>
                </a:cubicBezTo>
                <a:close/>
                <a:moveTo>
                  <a:pt x="78398" y="2258388"/>
                </a:moveTo>
                <a:cubicBezTo>
                  <a:pt x="71324" y="2258462"/>
                  <a:pt x="64584" y="2260399"/>
                  <a:pt x="58179" y="2264199"/>
                </a:cubicBezTo>
                <a:cubicBezTo>
                  <a:pt x="51775" y="2267999"/>
                  <a:pt x="46526" y="2273222"/>
                  <a:pt x="42433" y="2279868"/>
                </a:cubicBezTo>
                <a:cubicBezTo>
                  <a:pt x="38341" y="2286514"/>
                  <a:pt x="36226" y="2294143"/>
                  <a:pt x="36089" y="2302754"/>
                </a:cubicBezTo>
                <a:cubicBezTo>
                  <a:pt x="36232" y="2311540"/>
                  <a:pt x="38862" y="2318439"/>
                  <a:pt x="43979" y="2323451"/>
                </a:cubicBezTo>
                <a:cubicBezTo>
                  <a:pt x="49096" y="2328463"/>
                  <a:pt x="55843" y="2331017"/>
                  <a:pt x="64219" y="2331112"/>
                </a:cubicBezTo>
                <a:cubicBezTo>
                  <a:pt x="71293" y="2331046"/>
                  <a:pt x="78032" y="2329145"/>
                  <a:pt x="84437" y="2325412"/>
                </a:cubicBezTo>
                <a:cubicBezTo>
                  <a:pt x="90841" y="2321678"/>
                  <a:pt x="96090" y="2316508"/>
                  <a:pt x="100183" y="2309903"/>
                </a:cubicBezTo>
                <a:cubicBezTo>
                  <a:pt x="104275" y="2303298"/>
                  <a:pt x="106390" y="2295655"/>
                  <a:pt x="106527" y="2286975"/>
                </a:cubicBezTo>
                <a:cubicBezTo>
                  <a:pt x="106384" y="2278280"/>
                  <a:pt x="103754" y="2271371"/>
                  <a:pt x="98637" y="2266250"/>
                </a:cubicBezTo>
                <a:cubicBezTo>
                  <a:pt x="93520" y="2261128"/>
                  <a:pt x="86774" y="2258508"/>
                  <a:pt x="78398" y="2258388"/>
                </a:cubicBezTo>
                <a:close/>
                <a:moveTo>
                  <a:pt x="1940727" y="2256102"/>
                </a:moveTo>
                <a:cubicBezTo>
                  <a:pt x="1933299" y="2256198"/>
                  <a:pt x="1926656" y="2258525"/>
                  <a:pt x="1920800" y="2263083"/>
                </a:cubicBezTo>
                <a:cubicBezTo>
                  <a:pt x="1914944" y="2267641"/>
                  <a:pt x="1910532" y="2273858"/>
                  <a:pt x="1907563" y="2281734"/>
                </a:cubicBezTo>
                <a:lnTo>
                  <a:pt x="1958796" y="2281734"/>
                </a:lnTo>
                <a:cubicBezTo>
                  <a:pt x="1958815" y="2281639"/>
                  <a:pt x="1958891" y="2280914"/>
                  <a:pt x="1959024" y="2279560"/>
                </a:cubicBezTo>
                <a:cubicBezTo>
                  <a:pt x="1959158" y="2278206"/>
                  <a:pt x="1959234" y="2276795"/>
                  <a:pt x="1959253" y="2275326"/>
                </a:cubicBezTo>
                <a:cubicBezTo>
                  <a:pt x="1959182" y="2269219"/>
                  <a:pt x="1957495" y="2264499"/>
                  <a:pt x="1954193" y="2261166"/>
                </a:cubicBezTo>
                <a:cubicBezTo>
                  <a:pt x="1950891" y="2257833"/>
                  <a:pt x="1946402" y="2256145"/>
                  <a:pt x="1940727" y="2256102"/>
                </a:cubicBezTo>
                <a:close/>
                <a:moveTo>
                  <a:pt x="1683552" y="2256102"/>
                </a:moveTo>
                <a:cubicBezTo>
                  <a:pt x="1676124" y="2256198"/>
                  <a:pt x="1669481" y="2258525"/>
                  <a:pt x="1663625" y="2263083"/>
                </a:cubicBezTo>
                <a:cubicBezTo>
                  <a:pt x="1657769" y="2267641"/>
                  <a:pt x="1653357" y="2273858"/>
                  <a:pt x="1650388" y="2281734"/>
                </a:cubicBezTo>
                <a:lnTo>
                  <a:pt x="1701621" y="2281734"/>
                </a:lnTo>
                <a:cubicBezTo>
                  <a:pt x="1701640" y="2281639"/>
                  <a:pt x="1701716" y="2280914"/>
                  <a:pt x="1701849" y="2279560"/>
                </a:cubicBezTo>
                <a:cubicBezTo>
                  <a:pt x="1701983" y="2278206"/>
                  <a:pt x="1702059" y="2276795"/>
                  <a:pt x="1702078" y="2275326"/>
                </a:cubicBezTo>
                <a:cubicBezTo>
                  <a:pt x="1702007" y="2269219"/>
                  <a:pt x="1700320" y="2264499"/>
                  <a:pt x="1697018" y="2261166"/>
                </a:cubicBezTo>
                <a:cubicBezTo>
                  <a:pt x="1693716" y="2257833"/>
                  <a:pt x="1689227" y="2256145"/>
                  <a:pt x="1683552" y="2256102"/>
                </a:cubicBezTo>
                <a:close/>
                <a:moveTo>
                  <a:pt x="721527" y="2256102"/>
                </a:moveTo>
                <a:cubicBezTo>
                  <a:pt x="714099" y="2256198"/>
                  <a:pt x="707456" y="2258525"/>
                  <a:pt x="701600" y="2263083"/>
                </a:cubicBezTo>
                <a:cubicBezTo>
                  <a:pt x="695744" y="2267641"/>
                  <a:pt x="691332" y="2273858"/>
                  <a:pt x="688364" y="2281734"/>
                </a:cubicBezTo>
                <a:lnTo>
                  <a:pt x="739596" y="2281734"/>
                </a:lnTo>
                <a:cubicBezTo>
                  <a:pt x="739615" y="2281639"/>
                  <a:pt x="739691" y="2280914"/>
                  <a:pt x="739824" y="2279560"/>
                </a:cubicBezTo>
                <a:cubicBezTo>
                  <a:pt x="739958" y="2278206"/>
                  <a:pt x="740034" y="2276795"/>
                  <a:pt x="740053" y="2275326"/>
                </a:cubicBezTo>
                <a:cubicBezTo>
                  <a:pt x="739982" y="2269219"/>
                  <a:pt x="738295" y="2264499"/>
                  <a:pt x="734993" y="2261166"/>
                </a:cubicBezTo>
                <a:cubicBezTo>
                  <a:pt x="731691" y="2257833"/>
                  <a:pt x="727202" y="2256145"/>
                  <a:pt x="721527" y="2256102"/>
                </a:cubicBezTo>
                <a:close/>
                <a:moveTo>
                  <a:pt x="1746578" y="2236471"/>
                </a:moveTo>
                <a:lnTo>
                  <a:pt x="1801659" y="2236471"/>
                </a:lnTo>
                <a:lnTo>
                  <a:pt x="1797316" y="2258160"/>
                </a:lnTo>
                <a:lnTo>
                  <a:pt x="1784060" y="2258160"/>
                </a:lnTo>
                <a:lnTo>
                  <a:pt x="1793202" y="2315790"/>
                </a:lnTo>
                <a:cubicBezTo>
                  <a:pt x="1793621" y="2318925"/>
                  <a:pt x="1793812" y="2321803"/>
                  <a:pt x="1793774" y="2324424"/>
                </a:cubicBezTo>
                <a:cubicBezTo>
                  <a:pt x="1793736" y="2327044"/>
                  <a:pt x="1793698" y="2328435"/>
                  <a:pt x="1793660" y="2328597"/>
                </a:cubicBezTo>
                <a:lnTo>
                  <a:pt x="1794345" y="2328597"/>
                </a:lnTo>
                <a:cubicBezTo>
                  <a:pt x="1794364" y="2328435"/>
                  <a:pt x="1794840" y="2327044"/>
                  <a:pt x="1795774" y="2324424"/>
                </a:cubicBezTo>
                <a:cubicBezTo>
                  <a:pt x="1796707" y="2321803"/>
                  <a:pt x="1797983" y="2318925"/>
                  <a:pt x="1799602" y="2315790"/>
                </a:cubicBezTo>
                <a:lnTo>
                  <a:pt x="1831142" y="2258160"/>
                </a:lnTo>
                <a:lnTo>
                  <a:pt x="1817886" y="2258160"/>
                </a:lnTo>
                <a:lnTo>
                  <a:pt x="1822228" y="2236471"/>
                </a:lnTo>
                <a:lnTo>
                  <a:pt x="1879138" y="2236471"/>
                </a:lnTo>
                <a:lnTo>
                  <a:pt x="1874795" y="2258160"/>
                </a:lnTo>
                <a:lnTo>
                  <a:pt x="1860625" y="2258160"/>
                </a:lnTo>
                <a:lnTo>
                  <a:pt x="1806687" y="2353029"/>
                </a:lnTo>
                <a:lnTo>
                  <a:pt x="1773318" y="2353029"/>
                </a:lnTo>
                <a:lnTo>
                  <a:pt x="1756406" y="2258160"/>
                </a:lnTo>
                <a:lnTo>
                  <a:pt x="1742236" y="2258160"/>
                </a:lnTo>
                <a:close/>
                <a:moveTo>
                  <a:pt x="1550440" y="2236471"/>
                </a:moveTo>
                <a:lnTo>
                  <a:pt x="1597275" y="2236471"/>
                </a:lnTo>
                <a:lnTo>
                  <a:pt x="1581958" y="2315332"/>
                </a:lnTo>
                <a:cubicBezTo>
                  <a:pt x="1581720" y="2316499"/>
                  <a:pt x="1581511" y="2317710"/>
                  <a:pt x="1581330" y="2318963"/>
                </a:cubicBezTo>
                <a:cubicBezTo>
                  <a:pt x="1581149" y="2320216"/>
                  <a:pt x="1581053" y="2321368"/>
                  <a:pt x="1581044" y="2322421"/>
                </a:cubicBezTo>
                <a:cubicBezTo>
                  <a:pt x="1581082" y="2325914"/>
                  <a:pt x="1581977" y="2328363"/>
                  <a:pt x="1583730" y="2329768"/>
                </a:cubicBezTo>
                <a:cubicBezTo>
                  <a:pt x="1585483" y="2331174"/>
                  <a:pt x="1587864" y="2331850"/>
                  <a:pt x="1590874" y="2331798"/>
                </a:cubicBezTo>
                <a:cubicBezTo>
                  <a:pt x="1592283" y="2331779"/>
                  <a:pt x="1593465" y="2331702"/>
                  <a:pt x="1594417" y="2331569"/>
                </a:cubicBezTo>
                <a:cubicBezTo>
                  <a:pt x="1595370" y="2331435"/>
                  <a:pt x="1595865" y="2331359"/>
                  <a:pt x="1595903" y="2331340"/>
                </a:cubicBezTo>
                <a:lnTo>
                  <a:pt x="1591788" y="2353030"/>
                </a:lnTo>
                <a:cubicBezTo>
                  <a:pt x="1591674" y="2353058"/>
                  <a:pt x="1590588" y="2353172"/>
                  <a:pt x="1588531" y="2353372"/>
                </a:cubicBezTo>
                <a:cubicBezTo>
                  <a:pt x="1586473" y="2353572"/>
                  <a:pt x="1584130" y="2353686"/>
                  <a:pt x="1581501" y="2353715"/>
                </a:cubicBezTo>
                <a:cubicBezTo>
                  <a:pt x="1576740" y="2353830"/>
                  <a:pt x="1572051" y="2353396"/>
                  <a:pt x="1567434" y="2352412"/>
                </a:cubicBezTo>
                <a:cubicBezTo>
                  <a:pt x="1562817" y="2351429"/>
                  <a:pt x="1558974" y="2349202"/>
                  <a:pt x="1555905" y="2345731"/>
                </a:cubicBezTo>
                <a:cubicBezTo>
                  <a:pt x="1552836" y="2342261"/>
                  <a:pt x="1551243" y="2336854"/>
                  <a:pt x="1551126" y="2329511"/>
                </a:cubicBezTo>
                <a:cubicBezTo>
                  <a:pt x="1551126" y="2327900"/>
                  <a:pt x="1551240" y="2326090"/>
                  <a:pt x="1551468" y="2324079"/>
                </a:cubicBezTo>
                <a:cubicBezTo>
                  <a:pt x="1551697" y="2322069"/>
                  <a:pt x="1552040" y="2319915"/>
                  <a:pt x="1552496" y="2317619"/>
                </a:cubicBezTo>
                <a:lnTo>
                  <a:pt x="1564144" y="2258160"/>
                </a:lnTo>
                <a:lnTo>
                  <a:pt x="1546097" y="2258160"/>
                </a:lnTo>
                <a:close/>
                <a:moveTo>
                  <a:pt x="651635" y="2234871"/>
                </a:moveTo>
                <a:cubicBezTo>
                  <a:pt x="653263" y="2234890"/>
                  <a:pt x="654692" y="2234966"/>
                  <a:pt x="655920" y="2235100"/>
                </a:cubicBezTo>
                <a:cubicBezTo>
                  <a:pt x="657148" y="2235233"/>
                  <a:pt x="658005" y="2235309"/>
                  <a:pt x="658491" y="2235328"/>
                </a:cubicBezTo>
                <a:lnTo>
                  <a:pt x="652778" y="2263875"/>
                </a:lnTo>
                <a:cubicBezTo>
                  <a:pt x="652421" y="2263856"/>
                  <a:pt x="651649" y="2263780"/>
                  <a:pt x="650464" y="2263646"/>
                </a:cubicBezTo>
                <a:cubicBezTo>
                  <a:pt x="649278" y="2263513"/>
                  <a:pt x="647764" y="2263437"/>
                  <a:pt x="645922" y="2263418"/>
                </a:cubicBezTo>
                <a:cubicBezTo>
                  <a:pt x="640015" y="2263474"/>
                  <a:pt x="634079" y="2265444"/>
                  <a:pt x="628113" y="2269327"/>
                </a:cubicBezTo>
                <a:cubicBezTo>
                  <a:pt x="622148" y="2273211"/>
                  <a:pt x="616855" y="2278669"/>
                  <a:pt x="612235" y="2285702"/>
                </a:cubicBezTo>
                <a:cubicBezTo>
                  <a:pt x="607615" y="2292735"/>
                  <a:pt x="604370" y="2301004"/>
                  <a:pt x="602501" y="2310509"/>
                </a:cubicBezTo>
                <a:lnTo>
                  <a:pt x="594503" y="2353029"/>
                </a:lnTo>
                <a:lnTo>
                  <a:pt x="565479" y="2353029"/>
                </a:lnTo>
                <a:lnTo>
                  <a:pt x="582848" y="2263189"/>
                </a:lnTo>
                <a:cubicBezTo>
                  <a:pt x="583119" y="2261879"/>
                  <a:pt x="582976" y="2260727"/>
                  <a:pt x="582419" y="2259731"/>
                </a:cubicBezTo>
                <a:cubicBezTo>
                  <a:pt x="581862" y="2258736"/>
                  <a:pt x="580634" y="2258212"/>
                  <a:pt x="578734" y="2258160"/>
                </a:cubicBezTo>
                <a:lnTo>
                  <a:pt x="565708" y="2258160"/>
                </a:lnTo>
                <a:lnTo>
                  <a:pt x="570050" y="2236471"/>
                </a:lnTo>
                <a:lnTo>
                  <a:pt x="600444" y="2236471"/>
                </a:lnTo>
                <a:cubicBezTo>
                  <a:pt x="604996" y="2236457"/>
                  <a:pt x="608348" y="2237285"/>
                  <a:pt x="610500" y="2238954"/>
                </a:cubicBezTo>
                <a:cubicBezTo>
                  <a:pt x="612652" y="2240624"/>
                  <a:pt x="613718" y="2243220"/>
                  <a:pt x="613699" y="2246745"/>
                </a:cubicBezTo>
                <a:cubicBezTo>
                  <a:pt x="613652" y="2248590"/>
                  <a:pt x="613232" y="2251407"/>
                  <a:pt x="612442" y="2255194"/>
                </a:cubicBezTo>
                <a:cubicBezTo>
                  <a:pt x="611652" y="2258981"/>
                  <a:pt x="610776" y="2262256"/>
                  <a:pt x="609814" y="2265018"/>
                </a:cubicBezTo>
                <a:lnTo>
                  <a:pt x="610271" y="2265018"/>
                </a:lnTo>
                <a:cubicBezTo>
                  <a:pt x="614280" y="2256767"/>
                  <a:pt x="619917" y="2249744"/>
                  <a:pt x="627182" y="2243949"/>
                </a:cubicBezTo>
                <a:cubicBezTo>
                  <a:pt x="634448" y="2238154"/>
                  <a:pt x="642599" y="2235128"/>
                  <a:pt x="651635" y="2234871"/>
                </a:cubicBezTo>
                <a:close/>
                <a:moveTo>
                  <a:pt x="1941413" y="2233728"/>
                </a:moveTo>
                <a:cubicBezTo>
                  <a:pt x="1956946" y="2233951"/>
                  <a:pt x="1968562" y="2238072"/>
                  <a:pt x="1976263" y="2246092"/>
                </a:cubicBezTo>
                <a:cubicBezTo>
                  <a:pt x="1983964" y="2254112"/>
                  <a:pt x="1987810" y="2264696"/>
                  <a:pt x="1987800" y="2277844"/>
                </a:cubicBezTo>
                <a:cubicBezTo>
                  <a:pt x="1987638" y="2283117"/>
                  <a:pt x="1986991" y="2287875"/>
                  <a:pt x="1985858" y="2292117"/>
                </a:cubicBezTo>
                <a:cubicBezTo>
                  <a:pt x="1984726" y="2296359"/>
                  <a:pt x="1984079" y="2298604"/>
                  <a:pt x="1983917" y="2298851"/>
                </a:cubicBezTo>
                <a:lnTo>
                  <a:pt x="1903675" y="2298851"/>
                </a:lnTo>
                <a:cubicBezTo>
                  <a:pt x="1903647" y="2298898"/>
                  <a:pt x="1903532" y="2299489"/>
                  <a:pt x="1903332" y="2300624"/>
                </a:cubicBezTo>
                <a:cubicBezTo>
                  <a:pt x="1903132" y="2301758"/>
                  <a:pt x="1903018" y="2303150"/>
                  <a:pt x="1902989" y="2304799"/>
                </a:cubicBezTo>
                <a:cubicBezTo>
                  <a:pt x="1903051" y="2312612"/>
                  <a:pt x="1905614" y="2318952"/>
                  <a:pt x="1910680" y="2323818"/>
                </a:cubicBezTo>
                <a:cubicBezTo>
                  <a:pt x="1915745" y="2328685"/>
                  <a:pt x="1922940" y="2331193"/>
                  <a:pt x="1932265" y="2331340"/>
                </a:cubicBezTo>
                <a:cubicBezTo>
                  <a:pt x="1938615" y="2331182"/>
                  <a:pt x="1944515" y="2330075"/>
                  <a:pt x="1949965" y="2328019"/>
                </a:cubicBezTo>
                <a:cubicBezTo>
                  <a:pt x="1955415" y="2325962"/>
                  <a:pt x="1959824" y="2323906"/>
                  <a:pt x="1963190" y="2321849"/>
                </a:cubicBezTo>
                <a:cubicBezTo>
                  <a:pt x="1966557" y="2319793"/>
                  <a:pt x="1968289" y="2318686"/>
                  <a:pt x="1968388" y="2318528"/>
                </a:cubicBezTo>
                <a:lnTo>
                  <a:pt x="1976152" y="2340474"/>
                </a:lnTo>
                <a:cubicBezTo>
                  <a:pt x="1976062" y="2340663"/>
                  <a:pt x="1974009" y="2341985"/>
                  <a:pt x="1969992" y="2344440"/>
                </a:cubicBezTo>
                <a:cubicBezTo>
                  <a:pt x="1965975" y="2346895"/>
                  <a:pt x="1960536" y="2349351"/>
                  <a:pt x="1953672" y="2351806"/>
                </a:cubicBezTo>
                <a:cubicBezTo>
                  <a:pt x="1946809" y="2354261"/>
                  <a:pt x="1939064" y="2355583"/>
                  <a:pt x="1930435" y="2355772"/>
                </a:cubicBezTo>
                <a:cubicBezTo>
                  <a:pt x="1912169" y="2355445"/>
                  <a:pt x="1898179" y="2350619"/>
                  <a:pt x="1888464" y="2341295"/>
                </a:cubicBezTo>
                <a:cubicBezTo>
                  <a:pt x="1878749" y="2331971"/>
                  <a:pt x="1873846" y="2320111"/>
                  <a:pt x="1873757" y="2305715"/>
                </a:cubicBezTo>
                <a:cubicBezTo>
                  <a:pt x="1873872" y="2292377"/>
                  <a:pt x="1876839" y="2280298"/>
                  <a:pt x="1882657" y="2269477"/>
                </a:cubicBezTo>
                <a:cubicBezTo>
                  <a:pt x="1888475" y="2258656"/>
                  <a:pt x="1896454" y="2250032"/>
                  <a:pt x="1906592" y="2243604"/>
                </a:cubicBezTo>
                <a:cubicBezTo>
                  <a:pt x="1916731" y="2237177"/>
                  <a:pt x="1928338" y="2233885"/>
                  <a:pt x="1941413" y="2233728"/>
                </a:cubicBezTo>
                <a:close/>
                <a:moveTo>
                  <a:pt x="1684238" y="2233728"/>
                </a:moveTo>
                <a:cubicBezTo>
                  <a:pt x="1699771" y="2233951"/>
                  <a:pt x="1711387" y="2238072"/>
                  <a:pt x="1719088" y="2246092"/>
                </a:cubicBezTo>
                <a:cubicBezTo>
                  <a:pt x="1726789" y="2254112"/>
                  <a:pt x="1730635" y="2264696"/>
                  <a:pt x="1730625" y="2277844"/>
                </a:cubicBezTo>
                <a:cubicBezTo>
                  <a:pt x="1730463" y="2283117"/>
                  <a:pt x="1729816" y="2287875"/>
                  <a:pt x="1728683" y="2292117"/>
                </a:cubicBezTo>
                <a:cubicBezTo>
                  <a:pt x="1727551" y="2296359"/>
                  <a:pt x="1726904" y="2298604"/>
                  <a:pt x="1726742" y="2298851"/>
                </a:cubicBezTo>
                <a:lnTo>
                  <a:pt x="1646500" y="2298851"/>
                </a:lnTo>
                <a:cubicBezTo>
                  <a:pt x="1646472" y="2298898"/>
                  <a:pt x="1646357" y="2299489"/>
                  <a:pt x="1646157" y="2300624"/>
                </a:cubicBezTo>
                <a:cubicBezTo>
                  <a:pt x="1645957" y="2301758"/>
                  <a:pt x="1645843" y="2303150"/>
                  <a:pt x="1645814" y="2304799"/>
                </a:cubicBezTo>
                <a:cubicBezTo>
                  <a:pt x="1645876" y="2312612"/>
                  <a:pt x="1648439" y="2318952"/>
                  <a:pt x="1653505" y="2323818"/>
                </a:cubicBezTo>
                <a:cubicBezTo>
                  <a:pt x="1658570" y="2328685"/>
                  <a:pt x="1665765" y="2331193"/>
                  <a:pt x="1675090" y="2331340"/>
                </a:cubicBezTo>
                <a:cubicBezTo>
                  <a:pt x="1681440" y="2331182"/>
                  <a:pt x="1687340" y="2330075"/>
                  <a:pt x="1692790" y="2328019"/>
                </a:cubicBezTo>
                <a:cubicBezTo>
                  <a:pt x="1698240" y="2325962"/>
                  <a:pt x="1702649" y="2323906"/>
                  <a:pt x="1706015" y="2321849"/>
                </a:cubicBezTo>
                <a:cubicBezTo>
                  <a:pt x="1709382" y="2319793"/>
                  <a:pt x="1711114" y="2318686"/>
                  <a:pt x="1711213" y="2318528"/>
                </a:cubicBezTo>
                <a:lnTo>
                  <a:pt x="1718977" y="2340474"/>
                </a:lnTo>
                <a:cubicBezTo>
                  <a:pt x="1718887" y="2340663"/>
                  <a:pt x="1716834" y="2341985"/>
                  <a:pt x="1712817" y="2344440"/>
                </a:cubicBezTo>
                <a:cubicBezTo>
                  <a:pt x="1708800" y="2346895"/>
                  <a:pt x="1703361" y="2349351"/>
                  <a:pt x="1696497" y="2351806"/>
                </a:cubicBezTo>
                <a:cubicBezTo>
                  <a:pt x="1689634" y="2354261"/>
                  <a:pt x="1681889" y="2355583"/>
                  <a:pt x="1673260" y="2355772"/>
                </a:cubicBezTo>
                <a:cubicBezTo>
                  <a:pt x="1654994" y="2355445"/>
                  <a:pt x="1641004" y="2350619"/>
                  <a:pt x="1631289" y="2341295"/>
                </a:cubicBezTo>
                <a:cubicBezTo>
                  <a:pt x="1621574" y="2331971"/>
                  <a:pt x="1616671" y="2320111"/>
                  <a:pt x="1616582" y="2305715"/>
                </a:cubicBezTo>
                <a:cubicBezTo>
                  <a:pt x="1616697" y="2292377"/>
                  <a:pt x="1619664" y="2280298"/>
                  <a:pt x="1625482" y="2269477"/>
                </a:cubicBezTo>
                <a:cubicBezTo>
                  <a:pt x="1631300" y="2258656"/>
                  <a:pt x="1639279" y="2250032"/>
                  <a:pt x="1649417" y="2243604"/>
                </a:cubicBezTo>
                <a:cubicBezTo>
                  <a:pt x="1659556" y="2237177"/>
                  <a:pt x="1671163" y="2233885"/>
                  <a:pt x="1684238" y="2233728"/>
                </a:cubicBezTo>
                <a:close/>
                <a:moveTo>
                  <a:pt x="1329127" y="2233728"/>
                </a:moveTo>
                <a:cubicBezTo>
                  <a:pt x="1335425" y="2233675"/>
                  <a:pt x="1342159" y="2234543"/>
                  <a:pt x="1349328" y="2236333"/>
                </a:cubicBezTo>
                <a:cubicBezTo>
                  <a:pt x="1356498" y="2238123"/>
                  <a:pt x="1362436" y="2241157"/>
                  <a:pt x="1367142" y="2245434"/>
                </a:cubicBezTo>
                <a:cubicBezTo>
                  <a:pt x="1371848" y="2249712"/>
                  <a:pt x="1373654" y="2255554"/>
                  <a:pt x="1372561" y="2262962"/>
                </a:cubicBezTo>
                <a:lnTo>
                  <a:pt x="1369589" y="2277598"/>
                </a:lnTo>
                <a:lnTo>
                  <a:pt x="1344672" y="2277598"/>
                </a:lnTo>
                <a:lnTo>
                  <a:pt x="1346043" y="2270280"/>
                </a:lnTo>
                <a:cubicBezTo>
                  <a:pt x="1346491" y="2266383"/>
                  <a:pt x="1344738" y="2263429"/>
                  <a:pt x="1340785" y="2261418"/>
                </a:cubicBezTo>
                <a:cubicBezTo>
                  <a:pt x="1336832" y="2259408"/>
                  <a:pt x="1332108" y="2258398"/>
                  <a:pt x="1326612" y="2258388"/>
                </a:cubicBezTo>
                <a:cubicBezTo>
                  <a:pt x="1318672" y="2258513"/>
                  <a:pt x="1311490" y="2260627"/>
                  <a:pt x="1305065" y="2264732"/>
                </a:cubicBezTo>
                <a:cubicBezTo>
                  <a:pt x="1298640" y="2268838"/>
                  <a:pt x="1293523" y="2274188"/>
                  <a:pt x="1289714" y="2280783"/>
                </a:cubicBezTo>
                <a:cubicBezTo>
                  <a:pt x="1285906" y="2287378"/>
                  <a:pt x="1283956" y="2294473"/>
                  <a:pt x="1283864" y="2302068"/>
                </a:cubicBezTo>
                <a:cubicBezTo>
                  <a:pt x="1283869" y="2310592"/>
                  <a:pt x="1286488" y="2317557"/>
                  <a:pt x="1291722" y="2322965"/>
                </a:cubicBezTo>
                <a:cubicBezTo>
                  <a:pt x="1296956" y="2328372"/>
                  <a:pt x="1304776" y="2331164"/>
                  <a:pt x="1315182" y="2331340"/>
                </a:cubicBezTo>
                <a:cubicBezTo>
                  <a:pt x="1322640" y="2331160"/>
                  <a:pt x="1329264" y="2329895"/>
                  <a:pt x="1335053" y="2327546"/>
                </a:cubicBezTo>
                <a:cubicBezTo>
                  <a:pt x="1340843" y="2325197"/>
                  <a:pt x="1345401" y="2322848"/>
                  <a:pt x="1348727" y="2320499"/>
                </a:cubicBezTo>
                <a:cubicBezTo>
                  <a:pt x="1352053" y="2318150"/>
                  <a:pt x="1353749" y="2316885"/>
                  <a:pt x="1353816" y="2316704"/>
                </a:cubicBezTo>
                <a:lnTo>
                  <a:pt x="1361588" y="2338647"/>
                </a:lnTo>
                <a:cubicBezTo>
                  <a:pt x="1361562" y="2338859"/>
                  <a:pt x="1359632" y="2340339"/>
                  <a:pt x="1355797" y="2343087"/>
                </a:cubicBezTo>
                <a:cubicBezTo>
                  <a:pt x="1351961" y="2345835"/>
                  <a:pt x="1346373" y="2348584"/>
                  <a:pt x="1339033" y="2351332"/>
                </a:cubicBezTo>
                <a:cubicBezTo>
                  <a:pt x="1331692" y="2354081"/>
                  <a:pt x="1322751" y="2355561"/>
                  <a:pt x="1312210" y="2355772"/>
                </a:cubicBezTo>
                <a:cubicBezTo>
                  <a:pt x="1293803" y="2355478"/>
                  <a:pt x="1279598" y="2350586"/>
                  <a:pt x="1269594" y="2341096"/>
                </a:cubicBezTo>
                <a:cubicBezTo>
                  <a:pt x="1259590" y="2331607"/>
                  <a:pt x="1254526" y="2319283"/>
                  <a:pt x="1254403" y="2304126"/>
                </a:cubicBezTo>
                <a:cubicBezTo>
                  <a:pt x="1254521" y="2291954"/>
                  <a:pt x="1257762" y="2280551"/>
                  <a:pt x="1264124" y="2269917"/>
                </a:cubicBezTo>
                <a:cubicBezTo>
                  <a:pt x="1270486" y="2259284"/>
                  <a:pt x="1279262" y="2250645"/>
                  <a:pt x="1290450" y="2244001"/>
                </a:cubicBezTo>
                <a:cubicBezTo>
                  <a:pt x="1301638" y="2237357"/>
                  <a:pt x="1314531" y="2233932"/>
                  <a:pt x="1329127" y="2233728"/>
                </a:cubicBezTo>
                <a:close/>
                <a:moveTo>
                  <a:pt x="1184369" y="2233728"/>
                </a:moveTo>
                <a:cubicBezTo>
                  <a:pt x="1191362" y="2233676"/>
                  <a:pt x="1198023" y="2234745"/>
                  <a:pt x="1204353" y="2236934"/>
                </a:cubicBezTo>
                <a:cubicBezTo>
                  <a:pt x="1210682" y="2239124"/>
                  <a:pt x="1215869" y="2242748"/>
                  <a:pt x="1219912" y="2247807"/>
                </a:cubicBezTo>
                <a:cubicBezTo>
                  <a:pt x="1223956" y="2252867"/>
                  <a:pt x="1226045" y="2259675"/>
                  <a:pt x="1226181" y="2268232"/>
                </a:cubicBezTo>
                <a:cubicBezTo>
                  <a:pt x="1226062" y="2272965"/>
                  <a:pt x="1225233" y="2278902"/>
                  <a:pt x="1223694" y="2286043"/>
                </a:cubicBezTo>
                <a:cubicBezTo>
                  <a:pt x="1222154" y="2293185"/>
                  <a:pt x="1220615" y="2300135"/>
                  <a:pt x="1219076" y="2306895"/>
                </a:cubicBezTo>
                <a:cubicBezTo>
                  <a:pt x="1217536" y="2313655"/>
                  <a:pt x="1216707" y="2318829"/>
                  <a:pt x="1216589" y="2322417"/>
                </a:cubicBezTo>
                <a:cubicBezTo>
                  <a:pt x="1216627" y="2325911"/>
                  <a:pt x="1217521" y="2328361"/>
                  <a:pt x="1219272" y="2329767"/>
                </a:cubicBezTo>
                <a:cubicBezTo>
                  <a:pt x="1221023" y="2331173"/>
                  <a:pt x="1223402" y="2331850"/>
                  <a:pt x="1226409" y="2331798"/>
                </a:cubicBezTo>
                <a:cubicBezTo>
                  <a:pt x="1227819" y="2331779"/>
                  <a:pt x="1229000" y="2331702"/>
                  <a:pt x="1229953" y="2331569"/>
                </a:cubicBezTo>
                <a:cubicBezTo>
                  <a:pt x="1230905" y="2331435"/>
                  <a:pt x="1231400" y="2331359"/>
                  <a:pt x="1231439" y="2331340"/>
                </a:cubicBezTo>
                <a:lnTo>
                  <a:pt x="1227324" y="2353030"/>
                </a:lnTo>
                <a:cubicBezTo>
                  <a:pt x="1227347" y="2353058"/>
                  <a:pt x="1226386" y="2353172"/>
                  <a:pt x="1224440" y="2353372"/>
                </a:cubicBezTo>
                <a:cubicBezTo>
                  <a:pt x="1222494" y="2353572"/>
                  <a:pt x="1219420" y="2353686"/>
                  <a:pt x="1215219" y="2353715"/>
                </a:cubicBezTo>
                <a:cubicBezTo>
                  <a:pt x="1208605" y="2353910"/>
                  <a:pt x="1202703" y="2352664"/>
                  <a:pt x="1197514" y="2349977"/>
                </a:cubicBezTo>
                <a:cubicBezTo>
                  <a:pt x="1192324" y="2347290"/>
                  <a:pt x="1189162" y="2341992"/>
                  <a:pt x="1188028" y="2334083"/>
                </a:cubicBezTo>
                <a:lnTo>
                  <a:pt x="1187571" y="2334083"/>
                </a:lnTo>
                <a:cubicBezTo>
                  <a:pt x="1187620" y="2334351"/>
                  <a:pt x="1186098" y="2336225"/>
                  <a:pt x="1183005" y="2339706"/>
                </a:cubicBezTo>
                <a:cubicBezTo>
                  <a:pt x="1179911" y="2343187"/>
                  <a:pt x="1175408" y="2346668"/>
                  <a:pt x="1169493" y="2350149"/>
                </a:cubicBezTo>
                <a:cubicBezTo>
                  <a:pt x="1163579" y="2353630"/>
                  <a:pt x="1156415" y="2355504"/>
                  <a:pt x="1148002" y="2355772"/>
                </a:cubicBezTo>
                <a:cubicBezTo>
                  <a:pt x="1138816" y="2355768"/>
                  <a:pt x="1131030" y="2353265"/>
                  <a:pt x="1124645" y="2348265"/>
                </a:cubicBezTo>
                <a:cubicBezTo>
                  <a:pt x="1118259" y="2343264"/>
                  <a:pt x="1114928" y="2335791"/>
                  <a:pt x="1114652" y="2325847"/>
                </a:cubicBezTo>
                <a:cubicBezTo>
                  <a:pt x="1114814" y="2317030"/>
                  <a:pt x="1117390" y="2309713"/>
                  <a:pt x="1122383" y="2303896"/>
                </a:cubicBezTo>
                <a:cubicBezTo>
                  <a:pt x="1127375" y="2298078"/>
                  <a:pt x="1133816" y="2293498"/>
                  <a:pt x="1141705" y="2290157"/>
                </a:cubicBezTo>
                <a:cubicBezTo>
                  <a:pt x="1149595" y="2286816"/>
                  <a:pt x="1157965" y="2284452"/>
                  <a:pt x="1166818" y="2283064"/>
                </a:cubicBezTo>
                <a:cubicBezTo>
                  <a:pt x="1175670" y="2281677"/>
                  <a:pt x="1184036" y="2281005"/>
                  <a:pt x="1191917" y="2281048"/>
                </a:cubicBezTo>
                <a:lnTo>
                  <a:pt x="1196034" y="2281048"/>
                </a:lnTo>
                <a:cubicBezTo>
                  <a:pt x="1196091" y="2280848"/>
                  <a:pt x="1196319" y="2279647"/>
                  <a:pt x="1196719" y="2277444"/>
                </a:cubicBezTo>
                <a:cubicBezTo>
                  <a:pt x="1197120" y="2275241"/>
                  <a:pt x="1197348" y="2273238"/>
                  <a:pt x="1197405" y="2271436"/>
                </a:cubicBezTo>
                <a:cubicBezTo>
                  <a:pt x="1197391" y="2266830"/>
                  <a:pt x="1195819" y="2263282"/>
                  <a:pt x="1192688" y="2260793"/>
                </a:cubicBezTo>
                <a:cubicBezTo>
                  <a:pt x="1189558" y="2258304"/>
                  <a:pt x="1184955" y="2257045"/>
                  <a:pt x="1178879" y="2257017"/>
                </a:cubicBezTo>
                <a:cubicBezTo>
                  <a:pt x="1173050" y="2257150"/>
                  <a:pt x="1167504" y="2258079"/>
                  <a:pt x="1162242" y="2259806"/>
                </a:cubicBezTo>
                <a:cubicBezTo>
                  <a:pt x="1156980" y="2261532"/>
                  <a:pt x="1152671" y="2263259"/>
                  <a:pt x="1149315" y="2264985"/>
                </a:cubicBezTo>
                <a:cubicBezTo>
                  <a:pt x="1145959" y="2266711"/>
                  <a:pt x="1144225" y="2267641"/>
                  <a:pt x="1144114" y="2267774"/>
                </a:cubicBezTo>
                <a:lnTo>
                  <a:pt x="1137490" y="2246286"/>
                </a:lnTo>
                <a:cubicBezTo>
                  <a:pt x="1137603" y="2246131"/>
                  <a:pt x="1139790" y="2245046"/>
                  <a:pt x="1144053" y="2243030"/>
                </a:cubicBezTo>
                <a:cubicBezTo>
                  <a:pt x="1148315" y="2241015"/>
                  <a:pt x="1153975" y="2238999"/>
                  <a:pt x="1161033" y="2236984"/>
                </a:cubicBezTo>
                <a:cubicBezTo>
                  <a:pt x="1168091" y="2234969"/>
                  <a:pt x="1175869" y="2233883"/>
                  <a:pt x="1184369" y="2233728"/>
                </a:cubicBezTo>
                <a:close/>
                <a:moveTo>
                  <a:pt x="995084" y="2233728"/>
                </a:moveTo>
                <a:cubicBezTo>
                  <a:pt x="1011492" y="2233956"/>
                  <a:pt x="1024739" y="2238695"/>
                  <a:pt x="1034825" y="2247947"/>
                </a:cubicBezTo>
                <a:cubicBezTo>
                  <a:pt x="1044910" y="2257199"/>
                  <a:pt x="1050098" y="2269598"/>
                  <a:pt x="1050387" y="2285145"/>
                </a:cubicBezTo>
                <a:cubicBezTo>
                  <a:pt x="1050176" y="2298904"/>
                  <a:pt x="1046588" y="2311072"/>
                  <a:pt x="1039624" y="2321649"/>
                </a:cubicBezTo>
                <a:cubicBezTo>
                  <a:pt x="1032660" y="2332226"/>
                  <a:pt x="1023586" y="2340530"/>
                  <a:pt x="1012404" y="2346558"/>
                </a:cubicBezTo>
                <a:cubicBezTo>
                  <a:pt x="1001221" y="2352587"/>
                  <a:pt x="989197" y="2355658"/>
                  <a:pt x="976331" y="2355772"/>
                </a:cubicBezTo>
                <a:cubicBezTo>
                  <a:pt x="960023" y="2355563"/>
                  <a:pt x="946805" y="2350843"/>
                  <a:pt x="936677" y="2341610"/>
                </a:cubicBezTo>
                <a:cubicBezTo>
                  <a:pt x="926548" y="2332377"/>
                  <a:pt x="921332" y="2319883"/>
                  <a:pt x="921028" y="2304126"/>
                </a:cubicBezTo>
                <a:cubicBezTo>
                  <a:pt x="921231" y="2290514"/>
                  <a:pt x="924785" y="2278433"/>
                  <a:pt x="931690" y="2267885"/>
                </a:cubicBezTo>
                <a:cubicBezTo>
                  <a:pt x="938595" y="2257336"/>
                  <a:pt x="947635" y="2249036"/>
                  <a:pt x="958809" y="2242984"/>
                </a:cubicBezTo>
                <a:cubicBezTo>
                  <a:pt x="969983" y="2236933"/>
                  <a:pt x="982075" y="2233848"/>
                  <a:pt x="995084" y="2233728"/>
                </a:cubicBezTo>
                <a:close/>
                <a:moveTo>
                  <a:pt x="722213" y="2233728"/>
                </a:moveTo>
                <a:cubicBezTo>
                  <a:pt x="737746" y="2233951"/>
                  <a:pt x="749363" y="2238072"/>
                  <a:pt x="757064" y="2246092"/>
                </a:cubicBezTo>
                <a:cubicBezTo>
                  <a:pt x="764764" y="2254112"/>
                  <a:pt x="768610" y="2264696"/>
                  <a:pt x="768600" y="2277844"/>
                </a:cubicBezTo>
                <a:cubicBezTo>
                  <a:pt x="768438" y="2283117"/>
                  <a:pt x="767791" y="2287875"/>
                  <a:pt x="766659" y="2292117"/>
                </a:cubicBezTo>
                <a:cubicBezTo>
                  <a:pt x="765526" y="2296359"/>
                  <a:pt x="764879" y="2298604"/>
                  <a:pt x="764717" y="2298851"/>
                </a:cubicBezTo>
                <a:lnTo>
                  <a:pt x="684475" y="2298851"/>
                </a:lnTo>
                <a:cubicBezTo>
                  <a:pt x="684447" y="2298898"/>
                  <a:pt x="684332" y="2299489"/>
                  <a:pt x="684132" y="2300624"/>
                </a:cubicBezTo>
                <a:cubicBezTo>
                  <a:pt x="683932" y="2301758"/>
                  <a:pt x="683818" y="2303150"/>
                  <a:pt x="683789" y="2304799"/>
                </a:cubicBezTo>
                <a:cubicBezTo>
                  <a:pt x="683851" y="2312612"/>
                  <a:pt x="686415" y="2318952"/>
                  <a:pt x="691480" y="2323818"/>
                </a:cubicBezTo>
                <a:cubicBezTo>
                  <a:pt x="696545" y="2328685"/>
                  <a:pt x="703740" y="2331193"/>
                  <a:pt x="713065" y="2331340"/>
                </a:cubicBezTo>
                <a:cubicBezTo>
                  <a:pt x="719415" y="2331182"/>
                  <a:pt x="725315" y="2330075"/>
                  <a:pt x="730765" y="2328019"/>
                </a:cubicBezTo>
                <a:cubicBezTo>
                  <a:pt x="736216" y="2325962"/>
                  <a:pt x="740624" y="2323906"/>
                  <a:pt x="743990" y="2321849"/>
                </a:cubicBezTo>
                <a:cubicBezTo>
                  <a:pt x="747357" y="2319793"/>
                  <a:pt x="749089" y="2318686"/>
                  <a:pt x="749188" y="2318528"/>
                </a:cubicBezTo>
                <a:lnTo>
                  <a:pt x="756953" y="2340474"/>
                </a:lnTo>
                <a:cubicBezTo>
                  <a:pt x="756863" y="2340663"/>
                  <a:pt x="754809" y="2341985"/>
                  <a:pt x="750792" y="2344440"/>
                </a:cubicBezTo>
                <a:cubicBezTo>
                  <a:pt x="746776" y="2346895"/>
                  <a:pt x="741336" y="2349351"/>
                  <a:pt x="734473" y="2351806"/>
                </a:cubicBezTo>
                <a:cubicBezTo>
                  <a:pt x="727610" y="2354261"/>
                  <a:pt x="719864" y="2355583"/>
                  <a:pt x="711235" y="2355772"/>
                </a:cubicBezTo>
                <a:cubicBezTo>
                  <a:pt x="692969" y="2355445"/>
                  <a:pt x="678979" y="2350619"/>
                  <a:pt x="669264" y="2341295"/>
                </a:cubicBezTo>
                <a:cubicBezTo>
                  <a:pt x="659549" y="2331971"/>
                  <a:pt x="654647" y="2320111"/>
                  <a:pt x="654557" y="2305715"/>
                </a:cubicBezTo>
                <a:cubicBezTo>
                  <a:pt x="654672" y="2292377"/>
                  <a:pt x="657639" y="2280298"/>
                  <a:pt x="663457" y="2269477"/>
                </a:cubicBezTo>
                <a:cubicBezTo>
                  <a:pt x="669276" y="2258656"/>
                  <a:pt x="677254" y="2250032"/>
                  <a:pt x="687392" y="2243604"/>
                </a:cubicBezTo>
                <a:cubicBezTo>
                  <a:pt x="697531" y="2237177"/>
                  <a:pt x="709138" y="2233885"/>
                  <a:pt x="722213" y="2233728"/>
                </a:cubicBezTo>
                <a:close/>
                <a:moveTo>
                  <a:pt x="489044" y="2233728"/>
                </a:moveTo>
                <a:cubicBezTo>
                  <a:pt x="496037" y="2233676"/>
                  <a:pt x="502698" y="2234745"/>
                  <a:pt x="509028" y="2236934"/>
                </a:cubicBezTo>
                <a:cubicBezTo>
                  <a:pt x="515357" y="2239124"/>
                  <a:pt x="520544" y="2242748"/>
                  <a:pt x="524588" y="2247807"/>
                </a:cubicBezTo>
                <a:cubicBezTo>
                  <a:pt x="528631" y="2252867"/>
                  <a:pt x="530720" y="2259675"/>
                  <a:pt x="530856" y="2268232"/>
                </a:cubicBezTo>
                <a:cubicBezTo>
                  <a:pt x="530737" y="2272965"/>
                  <a:pt x="529909" y="2278902"/>
                  <a:pt x="528369" y="2286043"/>
                </a:cubicBezTo>
                <a:cubicBezTo>
                  <a:pt x="526830" y="2293185"/>
                  <a:pt x="525290" y="2300135"/>
                  <a:pt x="523751" y="2306895"/>
                </a:cubicBezTo>
                <a:cubicBezTo>
                  <a:pt x="522212" y="2313655"/>
                  <a:pt x="521382" y="2318829"/>
                  <a:pt x="521264" y="2322417"/>
                </a:cubicBezTo>
                <a:cubicBezTo>
                  <a:pt x="521302" y="2325911"/>
                  <a:pt x="522197" y="2328361"/>
                  <a:pt x="523948" y="2329767"/>
                </a:cubicBezTo>
                <a:cubicBezTo>
                  <a:pt x="525699" y="2331173"/>
                  <a:pt x="528077" y="2331850"/>
                  <a:pt x="531084" y="2331798"/>
                </a:cubicBezTo>
                <a:cubicBezTo>
                  <a:pt x="532494" y="2331779"/>
                  <a:pt x="533675" y="2331702"/>
                  <a:pt x="534628" y="2331569"/>
                </a:cubicBezTo>
                <a:cubicBezTo>
                  <a:pt x="535580" y="2331435"/>
                  <a:pt x="536076" y="2331359"/>
                  <a:pt x="536114" y="2331340"/>
                </a:cubicBezTo>
                <a:lnTo>
                  <a:pt x="531999" y="2353030"/>
                </a:lnTo>
                <a:cubicBezTo>
                  <a:pt x="532022" y="2353058"/>
                  <a:pt x="531061" y="2353172"/>
                  <a:pt x="529115" y="2353372"/>
                </a:cubicBezTo>
                <a:cubicBezTo>
                  <a:pt x="527169" y="2353572"/>
                  <a:pt x="524095" y="2353686"/>
                  <a:pt x="519894" y="2353715"/>
                </a:cubicBezTo>
                <a:cubicBezTo>
                  <a:pt x="513280" y="2353910"/>
                  <a:pt x="507379" y="2352664"/>
                  <a:pt x="502189" y="2349977"/>
                </a:cubicBezTo>
                <a:cubicBezTo>
                  <a:pt x="496999" y="2347290"/>
                  <a:pt x="493838" y="2341992"/>
                  <a:pt x="492703" y="2334083"/>
                </a:cubicBezTo>
                <a:lnTo>
                  <a:pt x="492246" y="2334083"/>
                </a:lnTo>
                <a:cubicBezTo>
                  <a:pt x="492296" y="2334351"/>
                  <a:pt x="490773" y="2336225"/>
                  <a:pt x="487680" y="2339706"/>
                </a:cubicBezTo>
                <a:cubicBezTo>
                  <a:pt x="484587" y="2343187"/>
                  <a:pt x="480083" y="2346668"/>
                  <a:pt x="474168" y="2350149"/>
                </a:cubicBezTo>
                <a:cubicBezTo>
                  <a:pt x="468254" y="2353630"/>
                  <a:pt x="461090" y="2355504"/>
                  <a:pt x="452677" y="2355772"/>
                </a:cubicBezTo>
                <a:cubicBezTo>
                  <a:pt x="443491" y="2355768"/>
                  <a:pt x="435705" y="2353265"/>
                  <a:pt x="429320" y="2348265"/>
                </a:cubicBezTo>
                <a:cubicBezTo>
                  <a:pt x="422934" y="2343264"/>
                  <a:pt x="419603" y="2335791"/>
                  <a:pt x="419328" y="2325847"/>
                </a:cubicBezTo>
                <a:cubicBezTo>
                  <a:pt x="419489" y="2317030"/>
                  <a:pt x="422065" y="2309713"/>
                  <a:pt x="427058" y="2303896"/>
                </a:cubicBezTo>
                <a:cubicBezTo>
                  <a:pt x="432050" y="2298078"/>
                  <a:pt x="438491" y="2293498"/>
                  <a:pt x="446381" y="2290157"/>
                </a:cubicBezTo>
                <a:cubicBezTo>
                  <a:pt x="454270" y="2286816"/>
                  <a:pt x="462641" y="2284452"/>
                  <a:pt x="471493" y="2283064"/>
                </a:cubicBezTo>
                <a:cubicBezTo>
                  <a:pt x="480345" y="2281677"/>
                  <a:pt x="488711" y="2281005"/>
                  <a:pt x="496592" y="2281048"/>
                </a:cubicBezTo>
                <a:lnTo>
                  <a:pt x="500709" y="2281048"/>
                </a:lnTo>
                <a:cubicBezTo>
                  <a:pt x="500766" y="2280848"/>
                  <a:pt x="500994" y="2279647"/>
                  <a:pt x="501395" y="2277444"/>
                </a:cubicBezTo>
                <a:cubicBezTo>
                  <a:pt x="501795" y="2275241"/>
                  <a:pt x="502024" y="2273238"/>
                  <a:pt x="502081" y="2271436"/>
                </a:cubicBezTo>
                <a:cubicBezTo>
                  <a:pt x="502066" y="2266830"/>
                  <a:pt x="500494" y="2263282"/>
                  <a:pt x="497364" y="2260793"/>
                </a:cubicBezTo>
                <a:cubicBezTo>
                  <a:pt x="494233" y="2258304"/>
                  <a:pt x="489630" y="2257045"/>
                  <a:pt x="483555" y="2257017"/>
                </a:cubicBezTo>
                <a:cubicBezTo>
                  <a:pt x="477725" y="2257150"/>
                  <a:pt x="472179" y="2258079"/>
                  <a:pt x="466917" y="2259806"/>
                </a:cubicBezTo>
                <a:cubicBezTo>
                  <a:pt x="461655" y="2261532"/>
                  <a:pt x="457346" y="2263259"/>
                  <a:pt x="453990" y="2264985"/>
                </a:cubicBezTo>
                <a:cubicBezTo>
                  <a:pt x="450634" y="2266711"/>
                  <a:pt x="448900" y="2267641"/>
                  <a:pt x="448789" y="2267774"/>
                </a:cubicBezTo>
                <a:lnTo>
                  <a:pt x="442165" y="2246286"/>
                </a:lnTo>
                <a:cubicBezTo>
                  <a:pt x="442278" y="2246131"/>
                  <a:pt x="444465" y="2245046"/>
                  <a:pt x="448728" y="2243030"/>
                </a:cubicBezTo>
                <a:cubicBezTo>
                  <a:pt x="452990" y="2241015"/>
                  <a:pt x="458650" y="2238999"/>
                  <a:pt x="465708" y="2236984"/>
                </a:cubicBezTo>
                <a:cubicBezTo>
                  <a:pt x="472766" y="2234969"/>
                  <a:pt x="480545" y="2233883"/>
                  <a:pt x="489044" y="2233728"/>
                </a:cubicBezTo>
                <a:close/>
                <a:moveTo>
                  <a:pt x="367102" y="2233728"/>
                </a:moveTo>
                <a:cubicBezTo>
                  <a:pt x="373400" y="2233675"/>
                  <a:pt x="380134" y="2234543"/>
                  <a:pt x="387303" y="2236333"/>
                </a:cubicBezTo>
                <a:cubicBezTo>
                  <a:pt x="394473" y="2238123"/>
                  <a:pt x="400411" y="2241157"/>
                  <a:pt x="405117" y="2245434"/>
                </a:cubicBezTo>
                <a:cubicBezTo>
                  <a:pt x="409823" y="2249712"/>
                  <a:pt x="411630" y="2255554"/>
                  <a:pt x="410536" y="2262962"/>
                </a:cubicBezTo>
                <a:lnTo>
                  <a:pt x="407564" y="2277598"/>
                </a:lnTo>
                <a:lnTo>
                  <a:pt x="382647" y="2277598"/>
                </a:lnTo>
                <a:lnTo>
                  <a:pt x="384018" y="2270280"/>
                </a:lnTo>
                <a:cubicBezTo>
                  <a:pt x="384466" y="2266383"/>
                  <a:pt x="382713" y="2263429"/>
                  <a:pt x="378761" y="2261418"/>
                </a:cubicBezTo>
                <a:cubicBezTo>
                  <a:pt x="374808" y="2259408"/>
                  <a:pt x="370083" y="2258398"/>
                  <a:pt x="364587" y="2258388"/>
                </a:cubicBezTo>
                <a:cubicBezTo>
                  <a:pt x="356647" y="2258513"/>
                  <a:pt x="349465" y="2260627"/>
                  <a:pt x="343040" y="2264732"/>
                </a:cubicBezTo>
                <a:cubicBezTo>
                  <a:pt x="336615" y="2268838"/>
                  <a:pt x="331498" y="2274188"/>
                  <a:pt x="327690" y="2280783"/>
                </a:cubicBezTo>
                <a:cubicBezTo>
                  <a:pt x="323881" y="2287378"/>
                  <a:pt x="321931" y="2294473"/>
                  <a:pt x="321839" y="2302068"/>
                </a:cubicBezTo>
                <a:cubicBezTo>
                  <a:pt x="321844" y="2310592"/>
                  <a:pt x="324463" y="2317557"/>
                  <a:pt x="329697" y="2322965"/>
                </a:cubicBezTo>
                <a:cubicBezTo>
                  <a:pt x="334931" y="2328372"/>
                  <a:pt x="342751" y="2331164"/>
                  <a:pt x="353157" y="2331340"/>
                </a:cubicBezTo>
                <a:cubicBezTo>
                  <a:pt x="360615" y="2331160"/>
                  <a:pt x="367239" y="2329895"/>
                  <a:pt x="373029" y="2327546"/>
                </a:cubicBezTo>
                <a:cubicBezTo>
                  <a:pt x="378818" y="2325197"/>
                  <a:pt x="383376" y="2322848"/>
                  <a:pt x="386702" y="2320499"/>
                </a:cubicBezTo>
                <a:cubicBezTo>
                  <a:pt x="390028" y="2318150"/>
                  <a:pt x="391724" y="2316885"/>
                  <a:pt x="391791" y="2316704"/>
                </a:cubicBezTo>
                <a:lnTo>
                  <a:pt x="399563" y="2338647"/>
                </a:lnTo>
                <a:cubicBezTo>
                  <a:pt x="399538" y="2338859"/>
                  <a:pt x="397607" y="2340339"/>
                  <a:pt x="393772" y="2343087"/>
                </a:cubicBezTo>
                <a:cubicBezTo>
                  <a:pt x="389937" y="2345835"/>
                  <a:pt x="384349" y="2348584"/>
                  <a:pt x="377008" y="2351332"/>
                </a:cubicBezTo>
                <a:cubicBezTo>
                  <a:pt x="369667" y="2354081"/>
                  <a:pt x="360727" y="2355561"/>
                  <a:pt x="350186" y="2355772"/>
                </a:cubicBezTo>
                <a:cubicBezTo>
                  <a:pt x="331778" y="2355478"/>
                  <a:pt x="317573" y="2350586"/>
                  <a:pt x="307569" y="2341096"/>
                </a:cubicBezTo>
                <a:cubicBezTo>
                  <a:pt x="297565" y="2331607"/>
                  <a:pt x="292501" y="2319283"/>
                  <a:pt x="292378" y="2304126"/>
                </a:cubicBezTo>
                <a:cubicBezTo>
                  <a:pt x="292497" y="2291954"/>
                  <a:pt x="295737" y="2280551"/>
                  <a:pt x="302099" y="2269917"/>
                </a:cubicBezTo>
                <a:cubicBezTo>
                  <a:pt x="308462" y="2259284"/>
                  <a:pt x="317237" y="2250645"/>
                  <a:pt x="328425" y="2244001"/>
                </a:cubicBezTo>
                <a:cubicBezTo>
                  <a:pt x="339614" y="2237357"/>
                  <a:pt x="352506" y="2233932"/>
                  <a:pt x="367102" y="2233728"/>
                </a:cubicBezTo>
                <a:close/>
                <a:moveTo>
                  <a:pt x="80685" y="2233728"/>
                </a:moveTo>
                <a:cubicBezTo>
                  <a:pt x="97092" y="2233956"/>
                  <a:pt x="110339" y="2238695"/>
                  <a:pt x="120425" y="2247947"/>
                </a:cubicBezTo>
                <a:cubicBezTo>
                  <a:pt x="130510" y="2257199"/>
                  <a:pt x="135698" y="2269598"/>
                  <a:pt x="135987" y="2285145"/>
                </a:cubicBezTo>
                <a:cubicBezTo>
                  <a:pt x="135776" y="2298904"/>
                  <a:pt x="132188" y="2311072"/>
                  <a:pt x="125224" y="2321649"/>
                </a:cubicBezTo>
                <a:cubicBezTo>
                  <a:pt x="118260" y="2332226"/>
                  <a:pt x="109186" y="2340530"/>
                  <a:pt x="98004" y="2346558"/>
                </a:cubicBezTo>
                <a:cubicBezTo>
                  <a:pt x="86821" y="2352587"/>
                  <a:pt x="74797" y="2355658"/>
                  <a:pt x="61932" y="2355772"/>
                </a:cubicBezTo>
                <a:cubicBezTo>
                  <a:pt x="45623" y="2355563"/>
                  <a:pt x="32405" y="2350843"/>
                  <a:pt x="22277" y="2341610"/>
                </a:cubicBezTo>
                <a:cubicBezTo>
                  <a:pt x="12148" y="2332377"/>
                  <a:pt x="6932" y="2319883"/>
                  <a:pt x="6628" y="2304126"/>
                </a:cubicBezTo>
                <a:cubicBezTo>
                  <a:pt x="6831" y="2290514"/>
                  <a:pt x="10385" y="2278433"/>
                  <a:pt x="17290" y="2267885"/>
                </a:cubicBezTo>
                <a:cubicBezTo>
                  <a:pt x="24195" y="2257336"/>
                  <a:pt x="33235" y="2249036"/>
                  <a:pt x="44409" y="2242984"/>
                </a:cubicBezTo>
                <a:cubicBezTo>
                  <a:pt x="55583" y="2236933"/>
                  <a:pt x="67675" y="2233848"/>
                  <a:pt x="80685" y="2233728"/>
                </a:cubicBezTo>
                <a:close/>
                <a:moveTo>
                  <a:pt x="868658" y="2204696"/>
                </a:moveTo>
                <a:lnTo>
                  <a:pt x="896540" y="2204696"/>
                </a:lnTo>
                <a:lnTo>
                  <a:pt x="890367" y="2236471"/>
                </a:lnTo>
                <a:lnTo>
                  <a:pt x="917114" y="2236471"/>
                </a:lnTo>
                <a:lnTo>
                  <a:pt x="912999" y="2258160"/>
                </a:lnTo>
                <a:lnTo>
                  <a:pt x="886253" y="2258160"/>
                </a:lnTo>
                <a:lnTo>
                  <a:pt x="876880" y="2307099"/>
                </a:lnTo>
                <a:cubicBezTo>
                  <a:pt x="876651" y="2308510"/>
                  <a:pt x="876480" y="2309920"/>
                  <a:pt x="876366" y="2311330"/>
                </a:cubicBezTo>
                <a:cubicBezTo>
                  <a:pt x="876251" y="2312741"/>
                  <a:pt x="876194" y="2313922"/>
                  <a:pt x="876194" y="2314875"/>
                </a:cubicBezTo>
                <a:cubicBezTo>
                  <a:pt x="876427" y="2321435"/>
                  <a:pt x="878418" y="2325752"/>
                  <a:pt x="882166" y="2327825"/>
                </a:cubicBezTo>
                <a:cubicBezTo>
                  <a:pt x="885914" y="2329897"/>
                  <a:pt x="890020" y="2330840"/>
                  <a:pt x="894482" y="2330655"/>
                </a:cubicBezTo>
                <a:cubicBezTo>
                  <a:pt x="896349" y="2330636"/>
                  <a:pt x="897873" y="2330559"/>
                  <a:pt x="899054" y="2330426"/>
                </a:cubicBezTo>
                <a:cubicBezTo>
                  <a:pt x="900235" y="2330293"/>
                  <a:pt x="900845" y="2330216"/>
                  <a:pt x="900883" y="2330197"/>
                </a:cubicBezTo>
                <a:lnTo>
                  <a:pt x="896311" y="2353487"/>
                </a:lnTo>
                <a:cubicBezTo>
                  <a:pt x="896201" y="2353515"/>
                  <a:pt x="895277" y="2353630"/>
                  <a:pt x="893539" y="2353829"/>
                </a:cubicBezTo>
                <a:cubicBezTo>
                  <a:pt x="891801" y="2354029"/>
                  <a:pt x="889906" y="2354143"/>
                  <a:pt x="887853" y="2354172"/>
                </a:cubicBezTo>
                <a:cubicBezTo>
                  <a:pt x="880724" y="2354238"/>
                  <a:pt x="874037" y="2353192"/>
                  <a:pt x="867790" y="2351034"/>
                </a:cubicBezTo>
                <a:cubicBezTo>
                  <a:pt x="861543" y="2348876"/>
                  <a:pt x="856464" y="2345207"/>
                  <a:pt x="852553" y="2340027"/>
                </a:cubicBezTo>
                <a:cubicBezTo>
                  <a:pt x="848642" y="2334848"/>
                  <a:pt x="846626" y="2327760"/>
                  <a:pt x="846505" y="2318763"/>
                </a:cubicBezTo>
                <a:cubicBezTo>
                  <a:pt x="846510" y="2317157"/>
                  <a:pt x="846614" y="2315451"/>
                  <a:pt x="846819" y="2313646"/>
                </a:cubicBezTo>
                <a:cubicBezTo>
                  <a:pt x="847023" y="2311840"/>
                  <a:pt x="847299" y="2309963"/>
                  <a:pt x="847647" y="2308014"/>
                </a:cubicBezTo>
                <a:lnTo>
                  <a:pt x="857467" y="2258160"/>
                </a:lnTo>
                <a:lnTo>
                  <a:pt x="839418" y="2258160"/>
                </a:lnTo>
                <a:lnTo>
                  <a:pt x="843762" y="2236471"/>
                </a:lnTo>
                <a:lnTo>
                  <a:pt x="862491" y="2236471"/>
                </a:lnTo>
                <a:close/>
                <a:moveTo>
                  <a:pt x="1577172" y="2190751"/>
                </a:moveTo>
                <a:lnTo>
                  <a:pt x="1606419" y="2190751"/>
                </a:lnTo>
                <a:lnTo>
                  <a:pt x="1601392" y="2216555"/>
                </a:lnTo>
                <a:lnTo>
                  <a:pt x="1572145" y="2216555"/>
                </a:lnTo>
                <a:close/>
                <a:moveTo>
                  <a:pt x="1401469" y="2190751"/>
                </a:moveTo>
                <a:lnTo>
                  <a:pt x="1448104" y="2190751"/>
                </a:lnTo>
                <a:lnTo>
                  <a:pt x="1437131" y="2247886"/>
                </a:lnTo>
                <a:cubicBezTo>
                  <a:pt x="1436507" y="2250703"/>
                  <a:pt x="1435869" y="2253062"/>
                  <a:pt x="1435216" y="2254965"/>
                </a:cubicBezTo>
                <a:cubicBezTo>
                  <a:pt x="1434564" y="2256868"/>
                  <a:pt x="1434211" y="2257858"/>
                  <a:pt x="1434159" y="2257934"/>
                </a:cubicBezTo>
                <a:lnTo>
                  <a:pt x="1434616" y="2257934"/>
                </a:lnTo>
                <a:cubicBezTo>
                  <a:pt x="1435326" y="2256341"/>
                  <a:pt x="1437539" y="2253640"/>
                  <a:pt x="1441254" y="2249831"/>
                </a:cubicBezTo>
                <a:cubicBezTo>
                  <a:pt x="1444969" y="2246023"/>
                  <a:pt x="1450044" y="2242442"/>
                  <a:pt x="1456477" y="2239090"/>
                </a:cubicBezTo>
                <a:cubicBezTo>
                  <a:pt x="1462910" y="2235738"/>
                  <a:pt x="1470559" y="2233951"/>
                  <a:pt x="1479422" y="2233728"/>
                </a:cubicBezTo>
                <a:cubicBezTo>
                  <a:pt x="1489605" y="2233742"/>
                  <a:pt x="1497676" y="2236397"/>
                  <a:pt x="1503633" y="2241693"/>
                </a:cubicBezTo>
                <a:cubicBezTo>
                  <a:pt x="1509590" y="2246988"/>
                  <a:pt x="1512636" y="2254840"/>
                  <a:pt x="1512769" y="2265246"/>
                </a:cubicBezTo>
                <a:cubicBezTo>
                  <a:pt x="1512653" y="2270249"/>
                  <a:pt x="1511844" y="2276627"/>
                  <a:pt x="1510341" y="2284382"/>
                </a:cubicBezTo>
                <a:cubicBezTo>
                  <a:pt x="1508838" y="2292137"/>
                  <a:pt x="1507334" y="2299601"/>
                  <a:pt x="1505830" y="2306774"/>
                </a:cubicBezTo>
                <a:cubicBezTo>
                  <a:pt x="1504326" y="2313948"/>
                  <a:pt x="1503515" y="2319163"/>
                  <a:pt x="1503396" y="2322421"/>
                </a:cubicBezTo>
                <a:cubicBezTo>
                  <a:pt x="1503420" y="2326014"/>
                  <a:pt x="1504287" y="2328491"/>
                  <a:pt x="1505997" y="2329854"/>
                </a:cubicBezTo>
                <a:cubicBezTo>
                  <a:pt x="1507706" y="2331216"/>
                  <a:pt x="1510116" y="2331864"/>
                  <a:pt x="1513226" y="2331798"/>
                </a:cubicBezTo>
                <a:cubicBezTo>
                  <a:pt x="1514526" y="2331779"/>
                  <a:pt x="1515641" y="2331702"/>
                  <a:pt x="1516569" y="2331569"/>
                </a:cubicBezTo>
                <a:cubicBezTo>
                  <a:pt x="1517498" y="2331435"/>
                  <a:pt x="1517984" y="2331359"/>
                  <a:pt x="1518027" y="2331340"/>
                </a:cubicBezTo>
                <a:lnTo>
                  <a:pt x="1513912" y="2353030"/>
                </a:lnTo>
                <a:cubicBezTo>
                  <a:pt x="1513878" y="2353058"/>
                  <a:pt x="1512859" y="2353172"/>
                  <a:pt x="1510854" y="2353372"/>
                </a:cubicBezTo>
                <a:cubicBezTo>
                  <a:pt x="1508849" y="2353572"/>
                  <a:pt x="1506059" y="2353686"/>
                  <a:pt x="1502482" y="2353715"/>
                </a:cubicBezTo>
                <a:cubicBezTo>
                  <a:pt x="1498242" y="2353825"/>
                  <a:pt x="1493908" y="2353376"/>
                  <a:pt x="1489482" y="2352370"/>
                </a:cubicBezTo>
                <a:cubicBezTo>
                  <a:pt x="1485055" y="2351364"/>
                  <a:pt x="1481314" y="2349139"/>
                  <a:pt x="1478257" y="2345698"/>
                </a:cubicBezTo>
                <a:cubicBezTo>
                  <a:pt x="1475201" y="2342256"/>
                  <a:pt x="1473608" y="2336936"/>
                  <a:pt x="1473478" y="2329739"/>
                </a:cubicBezTo>
                <a:cubicBezTo>
                  <a:pt x="1473591" y="2325428"/>
                  <a:pt x="1474380" y="2319592"/>
                  <a:pt x="1475847" y="2312232"/>
                </a:cubicBezTo>
                <a:cubicBezTo>
                  <a:pt x="1477313" y="2304871"/>
                  <a:pt x="1478780" y="2297612"/>
                  <a:pt x="1480248" y="2290454"/>
                </a:cubicBezTo>
                <a:cubicBezTo>
                  <a:pt x="1481715" y="2283296"/>
                  <a:pt x="1482507" y="2277865"/>
                  <a:pt x="1482622" y="2274162"/>
                </a:cubicBezTo>
                <a:cubicBezTo>
                  <a:pt x="1482632" y="2269780"/>
                  <a:pt x="1481412" y="2266370"/>
                  <a:pt x="1478964" y="2263932"/>
                </a:cubicBezTo>
                <a:cubicBezTo>
                  <a:pt x="1476517" y="2261494"/>
                  <a:pt x="1472783" y="2260255"/>
                  <a:pt x="1467763" y="2260217"/>
                </a:cubicBezTo>
                <a:cubicBezTo>
                  <a:pt x="1457219" y="2260565"/>
                  <a:pt x="1448304" y="2264727"/>
                  <a:pt x="1441017" y="2272704"/>
                </a:cubicBezTo>
                <a:cubicBezTo>
                  <a:pt x="1433730" y="2280682"/>
                  <a:pt x="1428930" y="2290388"/>
                  <a:pt x="1426615" y="2301822"/>
                </a:cubicBezTo>
                <a:lnTo>
                  <a:pt x="1416557" y="2353029"/>
                </a:lnTo>
                <a:lnTo>
                  <a:pt x="1387525" y="2353029"/>
                </a:lnTo>
                <a:lnTo>
                  <a:pt x="1414728" y="2212440"/>
                </a:lnTo>
                <a:lnTo>
                  <a:pt x="1397354" y="2212440"/>
                </a:lnTo>
                <a:close/>
                <a:moveTo>
                  <a:pt x="233832" y="2188694"/>
                </a:moveTo>
                <a:cubicBezTo>
                  <a:pt x="237307" y="2188732"/>
                  <a:pt x="240069" y="2188884"/>
                  <a:pt x="242116" y="2189151"/>
                </a:cubicBezTo>
                <a:cubicBezTo>
                  <a:pt x="244163" y="2189417"/>
                  <a:pt x="245211" y="2189570"/>
                  <a:pt x="245258" y="2189608"/>
                </a:cubicBezTo>
                <a:lnTo>
                  <a:pt x="240459" y="2212898"/>
                </a:lnTo>
                <a:cubicBezTo>
                  <a:pt x="240431" y="2212869"/>
                  <a:pt x="239745" y="2212755"/>
                  <a:pt x="238402" y="2212555"/>
                </a:cubicBezTo>
                <a:cubicBezTo>
                  <a:pt x="237060" y="2212354"/>
                  <a:pt x="235231" y="2212240"/>
                  <a:pt x="232918" y="2212211"/>
                </a:cubicBezTo>
                <a:cubicBezTo>
                  <a:pt x="229028" y="2211892"/>
                  <a:pt x="224524" y="2212817"/>
                  <a:pt x="219406" y="2214986"/>
                </a:cubicBezTo>
                <a:cubicBezTo>
                  <a:pt x="214288" y="2217156"/>
                  <a:pt x="210641" y="2222487"/>
                  <a:pt x="208465" y="2230979"/>
                </a:cubicBezTo>
                <a:lnTo>
                  <a:pt x="207323" y="2236471"/>
                </a:lnTo>
                <a:lnTo>
                  <a:pt x="233832" y="2236471"/>
                </a:lnTo>
                <a:lnTo>
                  <a:pt x="229718" y="2258160"/>
                </a:lnTo>
                <a:lnTo>
                  <a:pt x="203209" y="2258160"/>
                </a:lnTo>
                <a:lnTo>
                  <a:pt x="184927" y="2353029"/>
                </a:lnTo>
                <a:lnTo>
                  <a:pt x="155904" y="2353029"/>
                </a:lnTo>
                <a:lnTo>
                  <a:pt x="174186" y="2258160"/>
                </a:lnTo>
                <a:lnTo>
                  <a:pt x="156361" y="2258160"/>
                </a:lnTo>
                <a:lnTo>
                  <a:pt x="160475" y="2236471"/>
                </a:lnTo>
                <a:lnTo>
                  <a:pt x="178300" y="2236471"/>
                </a:lnTo>
                <a:lnTo>
                  <a:pt x="179442" y="2231665"/>
                </a:lnTo>
                <a:cubicBezTo>
                  <a:pt x="182204" y="2219116"/>
                  <a:pt x="186888" y="2209747"/>
                  <a:pt x="193493" y="2203557"/>
                </a:cubicBezTo>
                <a:cubicBezTo>
                  <a:pt x="200097" y="2197368"/>
                  <a:pt x="207134" y="2193299"/>
                  <a:pt x="214602" y="2191351"/>
                </a:cubicBezTo>
                <a:cubicBezTo>
                  <a:pt x="222070" y="2189403"/>
                  <a:pt x="228480" y="2188518"/>
                  <a:pt x="233832" y="2188694"/>
                </a:cubicBezTo>
                <a:close/>
                <a:moveTo>
                  <a:pt x="2416958" y="1982392"/>
                </a:moveTo>
                <a:cubicBezTo>
                  <a:pt x="2411100" y="1982427"/>
                  <a:pt x="2405340" y="1984288"/>
                  <a:pt x="2399678" y="1987974"/>
                </a:cubicBezTo>
                <a:cubicBezTo>
                  <a:pt x="2394015" y="1991660"/>
                  <a:pt x="2389305" y="1996959"/>
                  <a:pt x="2385547" y="2003872"/>
                </a:cubicBezTo>
                <a:cubicBezTo>
                  <a:pt x="2381789" y="2010785"/>
                  <a:pt x="2379839" y="2019099"/>
                  <a:pt x="2379696" y="2028816"/>
                </a:cubicBezTo>
                <a:cubicBezTo>
                  <a:pt x="2379758" y="2037015"/>
                  <a:pt x="2381806" y="2043428"/>
                  <a:pt x="2385840" y="2048055"/>
                </a:cubicBezTo>
                <a:cubicBezTo>
                  <a:pt x="2389874" y="2052681"/>
                  <a:pt x="2395522" y="2055034"/>
                  <a:pt x="2402785" y="2055115"/>
                </a:cubicBezTo>
                <a:cubicBezTo>
                  <a:pt x="2409434" y="2054997"/>
                  <a:pt x="2415567" y="2052795"/>
                  <a:pt x="2421183" y="2048509"/>
                </a:cubicBezTo>
                <a:cubicBezTo>
                  <a:pt x="2426799" y="2044223"/>
                  <a:pt x="2431323" y="2038565"/>
                  <a:pt x="2434755" y="2031535"/>
                </a:cubicBezTo>
                <a:cubicBezTo>
                  <a:pt x="2438187" y="2024505"/>
                  <a:pt x="2439951" y="2016814"/>
                  <a:pt x="2440047" y="2008462"/>
                </a:cubicBezTo>
                <a:cubicBezTo>
                  <a:pt x="2440085" y="2001173"/>
                  <a:pt x="2438237" y="1995056"/>
                  <a:pt x="2434503" y="1990110"/>
                </a:cubicBezTo>
                <a:cubicBezTo>
                  <a:pt x="2430769" y="1985165"/>
                  <a:pt x="2424921" y="1982592"/>
                  <a:pt x="2416958" y="1982392"/>
                </a:cubicBezTo>
                <a:close/>
                <a:moveTo>
                  <a:pt x="1231696" y="1982392"/>
                </a:moveTo>
                <a:cubicBezTo>
                  <a:pt x="1221842" y="1982740"/>
                  <a:pt x="1213260" y="1987304"/>
                  <a:pt x="1205949" y="1996085"/>
                </a:cubicBezTo>
                <a:cubicBezTo>
                  <a:pt x="1198639" y="2004865"/>
                  <a:pt x="1194800" y="2015776"/>
                  <a:pt x="1194434" y="2028816"/>
                </a:cubicBezTo>
                <a:cubicBezTo>
                  <a:pt x="1194401" y="2036215"/>
                  <a:pt x="1196239" y="2042399"/>
                  <a:pt x="1199949" y="2047368"/>
                </a:cubicBezTo>
                <a:cubicBezTo>
                  <a:pt x="1203659" y="2052338"/>
                  <a:pt x="1209440" y="2054920"/>
                  <a:pt x="1217294" y="2055115"/>
                </a:cubicBezTo>
                <a:cubicBezTo>
                  <a:pt x="1223298" y="2055084"/>
                  <a:pt x="1229146" y="2053241"/>
                  <a:pt x="1234837" y="2049584"/>
                </a:cubicBezTo>
                <a:cubicBezTo>
                  <a:pt x="1240528" y="2045928"/>
                  <a:pt x="1245241" y="2040646"/>
                  <a:pt x="1248976" y="2033737"/>
                </a:cubicBezTo>
                <a:cubicBezTo>
                  <a:pt x="1252711" y="2026828"/>
                  <a:pt x="1254648" y="2018480"/>
                  <a:pt x="1254784" y="2008691"/>
                </a:cubicBezTo>
                <a:cubicBezTo>
                  <a:pt x="1254737" y="2000492"/>
                  <a:pt x="1252717" y="1994079"/>
                  <a:pt x="1248726" y="1989453"/>
                </a:cubicBezTo>
                <a:cubicBezTo>
                  <a:pt x="1244736" y="1984827"/>
                  <a:pt x="1239058" y="1982473"/>
                  <a:pt x="1231696" y="1982392"/>
                </a:cubicBezTo>
                <a:close/>
                <a:moveTo>
                  <a:pt x="88696" y="1982392"/>
                </a:moveTo>
                <a:cubicBezTo>
                  <a:pt x="78842" y="1982740"/>
                  <a:pt x="70260" y="1987304"/>
                  <a:pt x="62950" y="1996085"/>
                </a:cubicBezTo>
                <a:cubicBezTo>
                  <a:pt x="55639" y="2004865"/>
                  <a:pt x="51801" y="2015776"/>
                  <a:pt x="51434" y="2028816"/>
                </a:cubicBezTo>
                <a:cubicBezTo>
                  <a:pt x="51401" y="2036215"/>
                  <a:pt x="53239" y="2042399"/>
                  <a:pt x="56949" y="2047368"/>
                </a:cubicBezTo>
                <a:cubicBezTo>
                  <a:pt x="60659" y="2052338"/>
                  <a:pt x="66441" y="2054920"/>
                  <a:pt x="74294" y="2055115"/>
                </a:cubicBezTo>
                <a:cubicBezTo>
                  <a:pt x="80298" y="2055084"/>
                  <a:pt x="86146" y="2053241"/>
                  <a:pt x="91837" y="2049584"/>
                </a:cubicBezTo>
                <a:cubicBezTo>
                  <a:pt x="97528" y="2045928"/>
                  <a:pt x="102241" y="2040646"/>
                  <a:pt x="105976" y="2033737"/>
                </a:cubicBezTo>
                <a:cubicBezTo>
                  <a:pt x="109712" y="2026828"/>
                  <a:pt x="111648" y="2018480"/>
                  <a:pt x="111784" y="2008691"/>
                </a:cubicBezTo>
                <a:cubicBezTo>
                  <a:pt x="111737" y="2000492"/>
                  <a:pt x="109718" y="1994079"/>
                  <a:pt x="105727" y="1989453"/>
                </a:cubicBezTo>
                <a:cubicBezTo>
                  <a:pt x="101736" y="1984827"/>
                  <a:pt x="96059" y="1982473"/>
                  <a:pt x="88696" y="1982392"/>
                </a:cubicBezTo>
                <a:close/>
                <a:moveTo>
                  <a:pt x="2278672" y="1982164"/>
                </a:moveTo>
                <a:cubicBezTo>
                  <a:pt x="2271598" y="1982237"/>
                  <a:pt x="2264859" y="1984174"/>
                  <a:pt x="2258454" y="1987974"/>
                </a:cubicBezTo>
                <a:cubicBezTo>
                  <a:pt x="2252049" y="1991774"/>
                  <a:pt x="2246801" y="1996997"/>
                  <a:pt x="2242708" y="2003643"/>
                </a:cubicBezTo>
                <a:cubicBezTo>
                  <a:pt x="2238616" y="2010289"/>
                  <a:pt x="2236501" y="2017918"/>
                  <a:pt x="2236364" y="2026529"/>
                </a:cubicBezTo>
                <a:cubicBezTo>
                  <a:pt x="2236507" y="2035315"/>
                  <a:pt x="2239137" y="2042214"/>
                  <a:pt x="2244254" y="2047226"/>
                </a:cubicBezTo>
                <a:cubicBezTo>
                  <a:pt x="2249371" y="2052238"/>
                  <a:pt x="2256118" y="2054792"/>
                  <a:pt x="2264493" y="2054887"/>
                </a:cubicBezTo>
                <a:cubicBezTo>
                  <a:pt x="2271567" y="2054821"/>
                  <a:pt x="2278307" y="2052920"/>
                  <a:pt x="2284712" y="2049187"/>
                </a:cubicBezTo>
                <a:cubicBezTo>
                  <a:pt x="2291116" y="2045453"/>
                  <a:pt x="2296365" y="2040283"/>
                  <a:pt x="2300457" y="2033678"/>
                </a:cubicBezTo>
                <a:cubicBezTo>
                  <a:pt x="2304550" y="2027073"/>
                  <a:pt x="2306664" y="2019430"/>
                  <a:pt x="2306801" y="2010750"/>
                </a:cubicBezTo>
                <a:cubicBezTo>
                  <a:pt x="2306658" y="2002055"/>
                  <a:pt x="2304029" y="1995146"/>
                  <a:pt x="2298912" y="1990025"/>
                </a:cubicBezTo>
                <a:cubicBezTo>
                  <a:pt x="2293795" y="1984903"/>
                  <a:pt x="2287048" y="1982283"/>
                  <a:pt x="2278672" y="1982164"/>
                </a:cubicBezTo>
                <a:close/>
                <a:moveTo>
                  <a:pt x="697523" y="1982164"/>
                </a:moveTo>
                <a:cubicBezTo>
                  <a:pt x="690449" y="1982237"/>
                  <a:pt x="683709" y="1984174"/>
                  <a:pt x="677305" y="1987974"/>
                </a:cubicBezTo>
                <a:cubicBezTo>
                  <a:pt x="670900" y="1991774"/>
                  <a:pt x="665651" y="1996997"/>
                  <a:pt x="661558" y="2003643"/>
                </a:cubicBezTo>
                <a:cubicBezTo>
                  <a:pt x="657466" y="2010289"/>
                  <a:pt x="655351" y="2017918"/>
                  <a:pt x="655214" y="2026529"/>
                </a:cubicBezTo>
                <a:cubicBezTo>
                  <a:pt x="655357" y="2035315"/>
                  <a:pt x="657987" y="2042214"/>
                  <a:pt x="663104" y="2047226"/>
                </a:cubicBezTo>
                <a:cubicBezTo>
                  <a:pt x="668221" y="2052238"/>
                  <a:pt x="674968" y="2054792"/>
                  <a:pt x="683344" y="2054887"/>
                </a:cubicBezTo>
                <a:cubicBezTo>
                  <a:pt x="690418" y="2054821"/>
                  <a:pt x="697157" y="2052920"/>
                  <a:pt x="703562" y="2049187"/>
                </a:cubicBezTo>
                <a:cubicBezTo>
                  <a:pt x="709967" y="2045453"/>
                  <a:pt x="715215" y="2040283"/>
                  <a:pt x="719308" y="2033678"/>
                </a:cubicBezTo>
                <a:cubicBezTo>
                  <a:pt x="723400" y="2027073"/>
                  <a:pt x="725515" y="2019430"/>
                  <a:pt x="725652" y="2010750"/>
                </a:cubicBezTo>
                <a:cubicBezTo>
                  <a:pt x="725509" y="2002055"/>
                  <a:pt x="722879" y="1995146"/>
                  <a:pt x="717762" y="1990025"/>
                </a:cubicBezTo>
                <a:cubicBezTo>
                  <a:pt x="712645" y="1984903"/>
                  <a:pt x="705899" y="1982283"/>
                  <a:pt x="697523" y="1982164"/>
                </a:cubicBezTo>
                <a:close/>
                <a:moveTo>
                  <a:pt x="326048" y="1982164"/>
                </a:moveTo>
                <a:cubicBezTo>
                  <a:pt x="318974" y="1982237"/>
                  <a:pt x="312234" y="1984174"/>
                  <a:pt x="305830" y="1987974"/>
                </a:cubicBezTo>
                <a:cubicBezTo>
                  <a:pt x="299425" y="1991774"/>
                  <a:pt x="294176" y="1996997"/>
                  <a:pt x="290083" y="2003643"/>
                </a:cubicBezTo>
                <a:cubicBezTo>
                  <a:pt x="285991" y="2010289"/>
                  <a:pt x="283876" y="2017918"/>
                  <a:pt x="283739" y="2026529"/>
                </a:cubicBezTo>
                <a:cubicBezTo>
                  <a:pt x="283882" y="2035315"/>
                  <a:pt x="286512" y="2042214"/>
                  <a:pt x="291629" y="2047226"/>
                </a:cubicBezTo>
                <a:cubicBezTo>
                  <a:pt x="296746" y="2052238"/>
                  <a:pt x="303493" y="2054792"/>
                  <a:pt x="311869" y="2054887"/>
                </a:cubicBezTo>
                <a:cubicBezTo>
                  <a:pt x="318943" y="2054821"/>
                  <a:pt x="325682" y="2052920"/>
                  <a:pt x="332087" y="2049187"/>
                </a:cubicBezTo>
                <a:cubicBezTo>
                  <a:pt x="338492" y="2045453"/>
                  <a:pt x="343740" y="2040283"/>
                  <a:pt x="347833" y="2033678"/>
                </a:cubicBezTo>
                <a:cubicBezTo>
                  <a:pt x="351925" y="2027073"/>
                  <a:pt x="354040" y="2019430"/>
                  <a:pt x="354177" y="2010750"/>
                </a:cubicBezTo>
                <a:cubicBezTo>
                  <a:pt x="354034" y="2002055"/>
                  <a:pt x="351404" y="1995146"/>
                  <a:pt x="346287" y="1990025"/>
                </a:cubicBezTo>
                <a:cubicBezTo>
                  <a:pt x="341170" y="1984903"/>
                  <a:pt x="334424" y="1982283"/>
                  <a:pt x="326048" y="1982164"/>
                </a:cubicBezTo>
                <a:close/>
                <a:moveTo>
                  <a:pt x="2569377" y="1979877"/>
                </a:moveTo>
                <a:cubicBezTo>
                  <a:pt x="2561948" y="1979973"/>
                  <a:pt x="2555306" y="1982300"/>
                  <a:pt x="2549450" y="1986858"/>
                </a:cubicBezTo>
                <a:cubicBezTo>
                  <a:pt x="2543594" y="1991416"/>
                  <a:pt x="2539182" y="1997633"/>
                  <a:pt x="2536213" y="2005509"/>
                </a:cubicBezTo>
                <a:lnTo>
                  <a:pt x="2587445" y="2005509"/>
                </a:lnTo>
                <a:cubicBezTo>
                  <a:pt x="2587465" y="2005414"/>
                  <a:pt x="2587541" y="2004689"/>
                  <a:pt x="2587674" y="2003335"/>
                </a:cubicBezTo>
                <a:cubicBezTo>
                  <a:pt x="2587808" y="2001981"/>
                  <a:pt x="2587884" y="2000570"/>
                  <a:pt x="2587903" y="1999101"/>
                </a:cubicBezTo>
                <a:cubicBezTo>
                  <a:pt x="2587832" y="1992994"/>
                  <a:pt x="2586145" y="1988274"/>
                  <a:pt x="2582843" y="1984941"/>
                </a:cubicBezTo>
                <a:cubicBezTo>
                  <a:pt x="2579541" y="1981608"/>
                  <a:pt x="2575052" y="1979920"/>
                  <a:pt x="2569377" y="1979877"/>
                </a:cubicBezTo>
                <a:close/>
                <a:moveTo>
                  <a:pt x="1369227" y="1979877"/>
                </a:moveTo>
                <a:cubicBezTo>
                  <a:pt x="1361799" y="1979973"/>
                  <a:pt x="1355156" y="1982300"/>
                  <a:pt x="1349300" y="1986858"/>
                </a:cubicBezTo>
                <a:cubicBezTo>
                  <a:pt x="1343444" y="1991416"/>
                  <a:pt x="1339032" y="1997633"/>
                  <a:pt x="1336063" y="2005509"/>
                </a:cubicBezTo>
                <a:lnTo>
                  <a:pt x="1387296" y="2005509"/>
                </a:lnTo>
                <a:cubicBezTo>
                  <a:pt x="1387315" y="2005414"/>
                  <a:pt x="1387391" y="2004689"/>
                  <a:pt x="1387524" y="2003335"/>
                </a:cubicBezTo>
                <a:cubicBezTo>
                  <a:pt x="1387658" y="2001981"/>
                  <a:pt x="1387734" y="2000570"/>
                  <a:pt x="1387753" y="1999101"/>
                </a:cubicBezTo>
                <a:cubicBezTo>
                  <a:pt x="1387682" y="1992994"/>
                  <a:pt x="1385995" y="1988274"/>
                  <a:pt x="1382693" y="1984941"/>
                </a:cubicBezTo>
                <a:cubicBezTo>
                  <a:pt x="1379391" y="1981608"/>
                  <a:pt x="1374902" y="1979920"/>
                  <a:pt x="1369227" y="1979877"/>
                </a:cubicBezTo>
                <a:close/>
                <a:moveTo>
                  <a:pt x="921552" y="1979877"/>
                </a:moveTo>
                <a:cubicBezTo>
                  <a:pt x="914124" y="1979973"/>
                  <a:pt x="907482" y="1982300"/>
                  <a:pt x="901625" y="1986858"/>
                </a:cubicBezTo>
                <a:cubicBezTo>
                  <a:pt x="895769" y="1991416"/>
                  <a:pt x="891357" y="1997633"/>
                  <a:pt x="888389" y="2005509"/>
                </a:cubicBezTo>
                <a:lnTo>
                  <a:pt x="939621" y="2005509"/>
                </a:lnTo>
                <a:cubicBezTo>
                  <a:pt x="939640" y="2005414"/>
                  <a:pt x="939716" y="2004689"/>
                  <a:pt x="939850" y="2003335"/>
                </a:cubicBezTo>
                <a:cubicBezTo>
                  <a:pt x="939983" y="2001981"/>
                  <a:pt x="940059" y="2000570"/>
                  <a:pt x="940079" y="1999101"/>
                </a:cubicBezTo>
                <a:cubicBezTo>
                  <a:pt x="940007" y="1992994"/>
                  <a:pt x="938320" y="1988274"/>
                  <a:pt x="935018" y="1984941"/>
                </a:cubicBezTo>
                <a:cubicBezTo>
                  <a:pt x="931716" y="1981608"/>
                  <a:pt x="927227" y="1979920"/>
                  <a:pt x="921552" y="1979877"/>
                </a:cubicBezTo>
                <a:close/>
                <a:moveTo>
                  <a:pt x="1731415" y="1960246"/>
                </a:moveTo>
                <a:lnTo>
                  <a:pt x="1778250" y="1960246"/>
                </a:lnTo>
                <a:lnTo>
                  <a:pt x="1762933" y="2039107"/>
                </a:lnTo>
                <a:cubicBezTo>
                  <a:pt x="1762695" y="2040274"/>
                  <a:pt x="1762486" y="2041485"/>
                  <a:pt x="1762305" y="2042738"/>
                </a:cubicBezTo>
                <a:cubicBezTo>
                  <a:pt x="1762124" y="2043991"/>
                  <a:pt x="1762029" y="2045143"/>
                  <a:pt x="1762019" y="2046196"/>
                </a:cubicBezTo>
                <a:cubicBezTo>
                  <a:pt x="1762057" y="2049689"/>
                  <a:pt x="1762952" y="2052138"/>
                  <a:pt x="1764705" y="2053543"/>
                </a:cubicBezTo>
                <a:cubicBezTo>
                  <a:pt x="1766458" y="2054949"/>
                  <a:pt x="1768839" y="2055625"/>
                  <a:pt x="1771849" y="2055573"/>
                </a:cubicBezTo>
                <a:cubicBezTo>
                  <a:pt x="1773259" y="2055554"/>
                  <a:pt x="1774440" y="2055477"/>
                  <a:pt x="1775392" y="2055344"/>
                </a:cubicBezTo>
                <a:cubicBezTo>
                  <a:pt x="1776345" y="2055210"/>
                  <a:pt x="1776840" y="2055134"/>
                  <a:pt x="1776878" y="2055115"/>
                </a:cubicBezTo>
                <a:lnTo>
                  <a:pt x="1772763" y="2076805"/>
                </a:lnTo>
                <a:cubicBezTo>
                  <a:pt x="1772649" y="2076833"/>
                  <a:pt x="1771563" y="2076947"/>
                  <a:pt x="1769506" y="2077147"/>
                </a:cubicBezTo>
                <a:cubicBezTo>
                  <a:pt x="1767448" y="2077347"/>
                  <a:pt x="1765105" y="2077461"/>
                  <a:pt x="1762476" y="2077490"/>
                </a:cubicBezTo>
                <a:cubicBezTo>
                  <a:pt x="1757715" y="2077605"/>
                  <a:pt x="1753026" y="2077171"/>
                  <a:pt x="1748409" y="2076187"/>
                </a:cubicBezTo>
                <a:cubicBezTo>
                  <a:pt x="1743792" y="2075204"/>
                  <a:pt x="1739949" y="2072977"/>
                  <a:pt x="1736880" y="2069506"/>
                </a:cubicBezTo>
                <a:cubicBezTo>
                  <a:pt x="1733811" y="2066036"/>
                  <a:pt x="1732218" y="2060629"/>
                  <a:pt x="1732101" y="2053286"/>
                </a:cubicBezTo>
                <a:cubicBezTo>
                  <a:pt x="1732101" y="2051675"/>
                  <a:pt x="1732215" y="2049865"/>
                  <a:pt x="1732443" y="2047854"/>
                </a:cubicBezTo>
                <a:cubicBezTo>
                  <a:pt x="1732672" y="2045844"/>
                  <a:pt x="1733015" y="2043690"/>
                  <a:pt x="1733471" y="2041394"/>
                </a:cubicBezTo>
                <a:lnTo>
                  <a:pt x="1745119" y="1981935"/>
                </a:lnTo>
                <a:lnTo>
                  <a:pt x="1727072" y="1981935"/>
                </a:lnTo>
                <a:close/>
                <a:moveTo>
                  <a:pt x="1569490" y="1960246"/>
                </a:moveTo>
                <a:lnTo>
                  <a:pt x="1616325" y="1960246"/>
                </a:lnTo>
                <a:lnTo>
                  <a:pt x="1601008" y="2039107"/>
                </a:lnTo>
                <a:cubicBezTo>
                  <a:pt x="1600770" y="2040274"/>
                  <a:pt x="1600561" y="2041485"/>
                  <a:pt x="1600380" y="2042738"/>
                </a:cubicBezTo>
                <a:cubicBezTo>
                  <a:pt x="1600199" y="2043991"/>
                  <a:pt x="1600103" y="2045143"/>
                  <a:pt x="1600094" y="2046196"/>
                </a:cubicBezTo>
                <a:cubicBezTo>
                  <a:pt x="1600132" y="2049689"/>
                  <a:pt x="1601027" y="2052138"/>
                  <a:pt x="1602780" y="2053543"/>
                </a:cubicBezTo>
                <a:cubicBezTo>
                  <a:pt x="1604533" y="2054949"/>
                  <a:pt x="1606914" y="2055625"/>
                  <a:pt x="1609924" y="2055573"/>
                </a:cubicBezTo>
                <a:cubicBezTo>
                  <a:pt x="1611333" y="2055554"/>
                  <a:pt x="1612515" y="2055477"/>
                  <a:pt x="1613467" y="2055344"/>
                </a:cubicBezTo>
                <a:cubicBezTo>
                  <a:pt x="1614420" y="2055210"/>
                  <a:pt x="1614915" y="2055134"/>
                  <a:pt x="1614953" y="2055115"/>
                </a:cubicBezTo>
                <a:lnTo>
                  <a:pt x="1610838" y="2076805"/>
                </a:lnTo>
                <a:cubicBezTo>
                  <a:pt x="1610724" y="2076833"/>
                  <a:pt x="1609638" y="2076947"/>
                  <a:pt x="1607581" y="2077147"/>
                </a:cubicBezTo>
                <a:cubicBezTo>
                  <a:pt x="1605523" y="2077347"/>
                  <a:pt x="1603180" y="2077461"/>
                  <a:pt x="1600551" y="2077490"/>
                </a:cubicBezTo>
                <a:cubicBezTo>
                  <a:pt x="1595790" y="2077605"/>
                  <a:pt x="1591101" y="2077171"/>
                  <a:pt x="1586484" y="2076187"/>
                </a:cubicBezTo>
                <a:cubicBezTo>
                  <a:pt x="1581867" y="2075204"/>
                  <a:pt x="1578024" y="2072977"/>
                  <a:pt x="1574955" y="2069506"/>
                </a:cubicBezTo>
                <a:cubicBezTo>
                  <a:pt x="1571886" y="2066036"/>
                  <a:pt x="1570293" y="2060629"/>
                  <a:pt x="1570176" y="2053286"/>
                </a:cubicBezTo>
                <a:cubicBezTo>
                  <a:pt x="1570176" y="2051675"/>
                  <a:pt x="1570290" y="2049865"/>
                  <a:pt x="1570518" y="2047854"/>
                </a:cubicBezTo>
                <a:cubicBezTo>
                  <a:pt x="1570747" y="2045844"/>
                  <a:pt x="1571090" y="2043690"/>
                  <a:pt x="1571546" y="2041394"/>
                </a:cubicBezTo>
                <a:lnTo>
                  <a:pt x="1583194" y="1981935"/>
                </a:lnTo>
                <a:lnTo>
                  <a:pt x="1565147" y="1981935"/>
                </a:lnTo>
                <a:close/>
                <a:moveTo>
                  <a:pt x="251585" y="1958646"/>
                </a:moveTo>
                <a:cubicBezTo>
                  <a:pt x="253213" y="1958665"/>
                  <a:pt x="254642" y="1958741"/>
                  <a:pt x="255870" y="1958875"/>
                </a:cubicBezTo>
                <a:cubicBezTo>
                  <a:pt x="257098" y="1959008"/>
                  <a:pt x="257955" y="1959084"/>
                  <a:pt x="258441" y="1959103"/>
                </a:cubicBezTo>
                <a:lnTo>
                  <a:pt x="252728" y="1987650"/>
                </a:lnTo>
                <a:cubicBezTo>
                  <a:pt x="252371" y="1987631"/>
                  <a:pt x="251599" y="1987555"/>
                  <a:pt x="250414" y="1987421"/>
                </a:cubicBezTo>
                <a:cubicBezTo>
                  <a:pt x="249228" y="1987288"/>
                  <a:pt x="247714" y="1987212"/>
                  <a:pt x="245872" y="1987193"/>
                </a:cubicBezTo>
                <a:cubicBezTo>
                  <a:pt x="239965" y="1987249"/>
                  <a:pt x="234029" y="1989219"/>
                  <a:pt x="228063" y="1993102"/>
                </a:cubicBezTo>
                <a:cubicBezTo>
                  <a:pt x="222098" y="1996986"/>
                  <a:pt x="216805" y="2002444"/>
                  <a:pt x="212185" y="2009477"/>
                </a:cubicBezTo>
                <a:cubicBezTo>
                  <a:pt x="207565" y="2016510"/>
                  <a:pt x="204320" y="2024779"/>
                  <a:pt x="202451" y="2034284"/>
                </a:cubicBezTo>
                <a:lnTo>
                  <a:pt x="194453" y="2076804"/>
                </a:lnTo>
                <a:lnTo>
                  <a:pt x="165429" y="2076804"/>
                </a:lnTo>
                <a:lnTo>
                  <a:pt x="182798" y="1986964"/>
                </a:lnTo>
                <a:cubicBezTo>
                  <a:pt x="183069" y="1985654"/>
                  <a:pt x="182926" y="1984502"/>
                  <a:pt x="182369" y="1983506"/>
                </a:cubicBezTo>
                <a:cubicBezTo>
                  <a:pt x="181812" y="1982511"/>
                  <a:pt x="180584" y="1981987"/>
                  <a:pt x="178684" y="1981935"/>
                </a:cubicBezTo>
                <a:lnTo>
                  <a:pt x="165658" y="1981935"/>
                </a:lnTo>
                <a:lnTo>
                  <a:pt x="170000" y="1960246"/>
                </a:lnTo>
                <a:lnTo>
                  <a:pt x="200394" y="1960246"/>
                </a:lnTo>
                <a:cubicBezTo>
                  <a:pt x="204946" y="1960232"/>
                  <a:pt x="208298" y="1961060"/>
                  <a:pt x="210450" y="1962729"/>
                </a:cubicBezTo>
                <a:cubicBezTo>
                  <a:pt x="212602" y="1964399"/>
                  <a:pt x="213668" y="1966996"/>
                  <a:pt x="213649" y="1970520"/>
                </a:cubicBezTo>
                <a:cubicBezTo>
                  <a:pt x="213602" y="1972365"/>
                  <a:pt x="213183" y="1975182"/>
                  <a:pt x="212392" y="1978969"/>
                </a:cubicBezTo>
                <a:cubicBezTo>
                  <a:pt x="211602" y="1982756"/>
                  <a:pt x="210726" y="1986031"/>
                  <a:pt x="209764" y="1988793"/>
                </a:cubicBezTo>
                <a:lnTo>
                  <a:pt x="210221" y="1988793"/>
                </a:lnTo>
                <a:cubicBezTo>
                  <a:pt x="214230" y="1980542"/>
                  <a:pt x="219867" y="1973519"/>
                  <a:pt x="227132" y="1967724"/>
                </a:cubicBezTo>
                <a:cubicBezTo>
                  <a:pt x="234398" y="1961929"/>
                  <a:pt x="242549" y="1958903"/>
                  <a:pt x="251585" y="1958646"/>
                </a:cubicBezTo>
                <a:close/>
                <a:moveTo>
                  <a:pt x="2755083" y="1957503"/>
                </a:moveTo>
                <a:cubicBezTo>
                  <a:pt x="2761805" y="1957485"/>
                  <a:pt x="2768286" y="1958384"/>
                  <a:pt x="2774526" y="1960201"/>
                </a:cubicBezTo>
                <a:cubicBezTo>
                  <a:pt x="2780767" y="1962018"/>
                  <a:pt x="2785725" y="1964862"/>
                  <a:pt x="2789402" y="1968735"/>
                </a:cubicBezTo>
                <a:cubicBezTo>
                  <a:pt x="2793078" y="1972607"/>
                  <a:pt x="2794432" y="1977617"/>
                  <a:pt x="2793462" y="1983765"/>
                </a:cubicBezTo>
                <a:lnTo>
                  <a:pt x="2790948" y="1996572"/>
                </a:lnTo>
                <a:lnTo>
                  <a:pt x="2766050" y="1996572"/>
                </a:lnTo>
                <a:lnTo>
                  <a:pt x="2767192" y="1989711"/>
                </a:lnTo>
                <a:cubicBezTo>
                  <a:pt x="2767549" y="1985819"/>
                  <a:pt x="2765922" y="1983256"/>
                  <a:pt x="2762309" y="1982022"/>
                </a:cubicBezTo>
                <a:cubicBezTo>
                  <a:pt x="2758697" y="1980787"/>
                  <a:pt x="2755067" y="1980225"/>
                  <a:pt x="2751422" y="1980335"/>
                </a:cubicBezTo>
                <a:cubicBezTo>
                  <a:pt x="2745576" y="1980335"/>
                  <a:pt x="2740790" y="1981364"/>
                  <a:pt x="2737062" y="1983422"/>
                </a:cubicBezTo>
                <a:cubicBezTo>
                  <a:pt x="2733333" y="1985480"/>
                  <a:pt x="2731407" y="1988568"/>
                  <a:pt x="2731283" y="1992684"/>
                </a:cubicBezTo>
                <a:cubicBezTo>
                  <a:pt x="2731569" y="1997472"/>
                  <a:pt x="2734426" y="2001075"/>
                  <a:pt x="2739856" y="2003493"/>
                </a:cubicBezTo>
                <a:cubicBezTo>
                  <a:pt x="2745285" y="2005911"/>
                  <a:pt x="2751571" y="2008264"/>
                  <a:pt x="2758715" y="2010550"/>
                </a:cubicBezTo>
                <a:cubicBezTo>
                  <a:pt x="2765859" y="2012836"/>
                  <a:pt x="2772145" y="2016175"/>
                  <a:pt x="2777575" y="2020566"/>
                </a:cubicBezTo>
                <a:cubicBezTo>
                  <a:pt x="2783004" y="2024956"/>
                  <a:pt x="2785861" y="2031518"/>
                  <a:pt x="2786147" y="2040250"/>
                </a:cubicBezTo>
                <a:cubicBezTo>
                  <a:pt x="2785867" y="2052288"/>
                  <a:pt x="2780774" y="2061809"/>
                  <a:pt x="2770868" y="2068813"/>
                </a:cubicBezTo>
                <a:cubicBezTo>
                  <a:pt x="2760962" y="2075817"/>
                  <a:pt x="2747919" y="2079395"/>
                  <a:pt x="2731741" y="2079547"/>
                </a:cubicBezTo>
                <a:cubicBezTo>
                  <a:pt x="2724861" y="2079589"/>
                  <a:pt x="2717785" y="2078642"/>
                  <a:pt x="2710514" y="2076705"/>
                </a:cubicBezTo>
                <a:cubicBezTo>
                  <a:pt x="2703242" y="2074769"/>
                  <a:pt x="2697316" y="2071588"/>
                  <a:pt x="2692734" y="2067164"/>
                </a:cubicBezTo>
                <a:cubicBezTo>
                  <a:pt x="2688153" y="2062740"/>
                  <a:pt x="2686458" y="2056818"/>
                  <a:pt x="2687649" y="2049398"/>
                </a:cubicBezTo>
                <a:lnTo>
                  <a:pt x="2689935" y="2037963"/>
                </a:lnTo>
                <a:lnTo>
                  <a:pt x="2714612" y="2037963"/>
                </a:lnTo>
                <a:lnTo>
                  <a:pt x="2713470" y="2043909"/>
                </a:lnTo>
                <a:cubicBezTo>
                  <a:pt x="2712868" y="2047598"/>
                  <a:pt x="2713819" y="2050384"/>
                  <a:pt x="2716321" y="2052269"/>
                </a:cubicBezTo>
                <a:cubicBezTo>
                  <a:pt x="2718823" y="2054153"/>
                  <a:pt x="2721923" y="2055415"/>
                  <a:pt x="2725619" y="2056055"/>
                </a:cubicBezTo>
                <a:cubicBezTo>
                  <a:pt x="2729315" y="2056694"/>
                  <a:pt x="2732652" y="2056991"/>
                  <a:pt x="2735631" y="2056944"/>
                </a:cubicBezTo>
                <a:cubicBezTo>
                  <a:pt x="2742454" y="2056882"/>
                  <a:pt x="2747803" y="2055634"/>
                  <a:pt x="2751679" y="2053200"/>
                </a:cubicBezTo>
                <a:cubicBezTo>
                  <a:pt x="2755555" y="2050765"/>
                  <a:pt x="2757529" y="2047516"/>
                  <a:pt x="2757601" y="2043452"/>
                </a:cubicBezTo>
                <a:cubicBezTo>
                  <a:pt x="2757316" y="2038827"/>
                  <a:pt x="2754470" y="2035271"/>
                  <a:pt x="2749064" y="2032782"/>
                </a:cubicBezTo>
                <a:cubicBezTo>
                  <a:pt x="2743657" y="2030294"/>
                  <a:pt x="2737397" y="2027810"/>
                  <a:pt x="2730283" y="2025329"/>
                </a:cubicBezTo>
                <a:cubicBezTo>
                  <a:pt x="2723169" y="2022848"/>
                  <a:pt x="2716909" y="2019306"/>
                  <a:pt x="2711502" y="2014702"/>
                </a:cubicBezTo>
                <a:cubicBezTo>
                  <a:pt x="2706095" y="2010099"/>
                  <a:pt x="2703250" y="2003369"/>
                  <a:pt x="2702965" y="1994514"/>
                </a:cubicBezTo>
                <a:cubicBezTo>
                  <a:pt x="2703126" y="1986071"/>
                  <a:pt x="2705698" y="1979115"/>
                  <a:pt x="2710681" y="1973644"/>
                </a:cubicBezTo>
                <a:cubicBezTo>
                  <a:pt x="2715664" y="1968174"/>
                  <a:pt x="2722097" y="1964113"/>
                  <a:pt x="2729978" y="1961462"/>
                </a:cubicBezTo>
                <a:cubicBezTo>
                  <a:pt x="2737860" y="1958810"/>
                  <a:pt x="2746228" y="1957490"/>
                  <a:pt x="2755083" y="1957503"/>
                </a:cubicBezTo>
                <a:close/>
                <a:moveTo>
                  <a:pt x="2570063" y="1957503"/>
                </a:moveTo>
                <a:cubicBezTo>
                  <a:pt x="2585596" y="1957726"/>
                  <a:pt x="2597213" y="1961847"/>
                  <a:pt x="2604914" y="1969867"/>
                </a:cubicBezTo>
                <a:cubicBezTo>
                  <a:pt x="2612614" y="1977887"/>
                  <a:pt x="2616460" y="1988471"/>
                  <a:pt x="2616450" y="2001619"/>
                </a:cubicBezTo>
                <a:cubicBezTo>
                  <a:pt x="2616288" y="2006892"/>
                  <a:pt x="2615641" y="2011650"/>
                  <a:pt x="2614508" y="2015892"/>
                </a:cubicBezTo>
                <a:cubicBezTo>
                  <a:pt x="2613376" y="2020134"/>
                  <a:pt x="2612729" y="2022379"/>
                  <a:pt x="2612567" y="2022626"/>
                </a:cubicBezTo>
                <a:lnTo>
                  <a:pt x="2532325" y="2022626"/>
                </a:lnTo>
                <a:cubicBezTo>
                  <a:pt x="2532297" y="2022673"/>
                  <a:pt x="2532182" y="2023264"/>
                  <a:pt x="2531982" y="2024399"/>
                </a:cubicBezTo>
                <a:cubicBezTo>
                  <a:pt x="2531782" y="2025533"/>
                  <a:pt x="2531668" y="2026925"/>
                  <a:pt x="2531639" y="2028574"/>
                </a:cubicBezTo>
                <a:cubicBezTo>
                  <a:pt x="2531701" y="2036387"/>
                  <a:pt x="2534264" y="2042727"/>
                  <a:pt x="2539329" y="2047593"/>
                </a:cubicBezTo>
                <a:cubicBezTo>
                  <a:pt x="2544395" y="2052460"/>
                  <a:pt x="2551590" y="2054968"/>
                  <a:pt x="2560914" y="2055115"/>
                </a:cubicBezTo>
                <a:cubicBezTo>
                  <a:pt x="2567265" y="2054957"/>
                  <a:pt x="2573165" y="2053850"/>
                  <a:pt x="2578615" y="2051794"/>
                </a:cubicBezTo>
                <a:cubicBezTo>
                  <a:pt x="2584066" y="2049737"/>
                  <a:pt x="2588474" y="2047681"/>
                  <a:pt x="2591841" y="2045624"/>
                </a:cubicBezTo>
                <a:cubicBezTo>
                  <a:pt x="2595207" y="2043568"/>
                  <a:pt x="2596939" y="2042461"/>
                  <a:pt x="2597038" y="2042303"/>
                </a:cubicBezTo>
                <a:lnTo>
                  <a:pt x="2604803" y="2064249"/>
                </a:lnTo>
                <a:cubicBezTo>
                  <a:pt x="2604713" y="2064438"/>
                  <a:pt x="2602659" y="2065760"/>
                  <a:pt x="2598642" y="2068215"/>
                </a:cubicBezTo>
                <a:cubicBezTo>
                  <a:pt x="2594626" y="2070670"/>
                  <a:pt x="2589186" y="2073126"/>
                  <a:pt x="2582322" y="2075581"/>
                </a:cubicBezTo>
                <a:cubicBezTo>
                  <a:pt x="2575460" y="2078036"/>
                  <a:pt x="2567713" y="2079358"/>
                  <a:pt x="2559085" y="2079547"/>
                </a:cubicBezTo>
                <a:cubicBezTo>
                  <a:pt x="2540819" y="2079220"/>
                  <a:pt x="2526829" y="2074394"/>
                  <a:pt x="2517114" y="2065070"/>
                </a:cubicBezTo>
                <a:cubicBezTo>
                  <a:pt x="2507399" y="2055746"/>
                  <a:pt x="2502496" y="2043886"/>
                  <a:pt x="2502407" y="2029490"/>
                </a:cubicBezTo>
                <a:cubicBezTo>
                  <a:pt x="2502522" y="2016152"/>
                  <a:pt x="2505489" y="2004073"/>
                  <a:pt x="2511307" y="1993252"/>
                </a:cubicBezTo>
                <a:cubicBezTo>
                  <a:pt x="2517126" y="1982431"/>
                  <a:pt x="2525104" y="1973807"/>
                  <a:pt x="2535242" y="1967379"/>
                </a:cubicBezTo>
                <a:cubicBezTo>
                  <a:pt x="2545381" y="1960952"/>
                  <a:pt x="2556988" y="1957660"/>
                  <a:pt x="2570063" y="1957503"/>
                </a:cubicBezTo>
                <a:close/>
                <a:moveTo>
                  <a:pt x="2280959" y="1957503"/>
                </a:moveTo>
                <a:cubicBezTo>
                  <a:pt x="2297367" y="1957731"/>
                  <a:pt x="2310614" y="1962470"/>
                  <a:pt x="2320699" y="1971722"/>
                </a:cubicBezTo>
                <a:cubicBezTo>
                  <a:pt x="2330785" y="1980974"/>
                  <a:pt x="2335973" y="1993373"/>
                  <a:pt x="2336262" y="2008920"/>
                </a:cubicBezTo>
                <a:cubicBezTo>
                  <a:pt x="2336051" y="2022679"/>
                  <a:pt x="2332463" y="2034847"/>
                  <a:pt x="2325499" y="2045424"/>
                </a:cubicBezTo>
                <a:cubicBezTo>
                  <a:pt x="2318535" y="2056001"/>
                  <a:pt x="2309461" y="2064304"/>
                  <a:pt x="2298279" y="2070333"/>
                </a:cubicBezTo>
                <a:cubicBezTo>
                  <a:pt x="2287096" y="2076362"/>
                  <a:pt x="2275072" y="2079433"/>
                  <a:pt x="2262207" y="2079547"/>
                </a:cubicBezTo>
                <a:cubicBezTo>
                  <a:pt x="2245898" y="2079339"/>
                  <a:pt x="2232680" y="2074618"/>
                  <a:pt x="2222552" y="2065385"/>
                </a:cubicBezTo>
                <a:cubicBezTo>
                  <a:pt x="2212423" y="2056152"/>
                  <a:pt x="2207207" y="2043658"/>
                  <a:pt x="2206903" y="2027901"/>
                </a:cubicBezTo>
                <a:cubicBezTo>
                  <a:pt x="2207106" y="2014289"/>
                  <a:pt x="2210660" y="2002208"/>
                  <a:pt x="2217565" y="1991660"/>
                </a:cubicBezTo>
                <a:cubicBezTo>
                  <a:pt x="2224470" y="1981111"/>
                  <a:pt x="2233510" y="1972811"/>
                  <a:pt x="2244684" y="1966760"/>
                </a:cubicBezTo>
                <a:cubicBezTo>
                  <a:pt x="2255858" y="1960708"/>
                  <a:pt x="2267950" y="1957623"/>
                  <a:pt x="2280959" y="1957503"/>
                </a:cubicBezTo>
                <a:close/>
                <a:moveTo>
                  <a:pt x="2074315" y="1957503"/>
                </a:moveTo>
                <a:cubicBezTo>
                  <a:pt x="2082497" y="1957522"/>
                  <a:pt x="2089050" y="1959768"/>
                  <a:pt x="2093975" y="1964240"/>
                </a:cubicBezTo>
                <a:cubicBezTo>
                  <a:pt x="2098899" y="1968712"/>
                  <a:pt x="2101795" y="1975296"/>
                  <a:pt x="2102662" y="1983992"/>
                </a:cubicBezTo>
                <a:lnTo>
                  <a:pt x="2103119" y="1983992"/>
                </a:lnTo>
                <a:cubicBezTo>
                  <a:pt x="2107653" y="1976495"/>
                  <a:pt x="2113672" y="1970253"/>
                  <a:pt x="2121178" y="1965267"/>
                </a:cubicBezTo>
                <a:cubicBezTo>
                  <a:pt x="2128684" y="1960282"/>
                  <a:pt x="2137218" y="1957694"/>
                  <a:pt x="2146781" y="1957503"/>
                </a:cubicBezTo>
                <a:cubicBezTo>
                  <a:pt x="2156408" y="1957527"/>
                  <a:pt x="2164107" y="1960220"/>
                  <a:pt x="2169878" y="1965582"/>
                </a:cubicBezTo>
                <a:cubicBezTo>
                  <a:pt x="2175650" y="1970944"/>
                  <a:pt x="2178609" y="1978833"/>
                  <a:pt x="2178757" y="1989250"/>
                </a:cubicBezTo>
                <a:cubicBezTo>
                  <a:pt x="2178641" y="1994097"/>
                  <a:pt x="2177832" y="2000354"/>
                  <a:pt x="2176329" y="2008022"/>
                </a:cubicBezTo>
                <a:cubicBezTo>
                  <a:pt x="2174826" y="2015689"/>
                  <a:pt x="2173322" y="2023116"/>
                  <a:pt x="2171818" y="2030304"/>
                </a:cubicBezTo>
                <a:cubicBezTo>
                  <a:pt x="2170314" y="2037491"/>
                  <a:pt x="2169503" y="2042789"/>
                  <a:pt x="2169384" y="2046196"/>
                </a:cubicBezTo>
                <a:cubicBezTo>
                  <a:pt x="2169413" y="2049789"/>
                  <a:pt x="2170270" y="2052266"/>
                  <a:pt x="2171956" y="2053629"/>
                </a:cubicBezTo>
                <a:cubicBezTo>
                  <a:pt x="2173642" y="2054991"/>
                  <a:pt x="2175985" y="2055639"/>
                  <a:pt x="2178985" y="2055573"/>
                </a:cubicBezTo>
                <a:cubicBezTo>
                  <a:pt x="2180395" y="2055554"/>
                  <a:pt x="2181576" y="2055477"/>
                  <a:pt x="2182529" y="2055344"/>
                </a:cubicBezTo>
                <a:cubicBezTo>
                  <a:pt x="2183481" y="2055210"/>
                  <a:pt x="2183977" y="2055134"/>
                  <a:pt x="2184015" y="2055115"/>
                </a:cubicBezTo>
                <a:lnTo>
                  <a:pt x="2179900" y="2076805"/>
                </a:lnTo>
                <a:cubicBezTo>
                  <a:pt x="2179867" y="2076833"/>
                  <a:pt x="2178847" y="2076947"/>
                  <a:pt x="2176842" y="2077147"/>
                </a:cubicBezTo>
                <a:cubicBezTo>
                  <a:pt x="2174837" y="2077347"/>
                  <a:pt x="2172047" y="2077461"/>
                  <a:pt x="2168471" y="2077490"/>
                </a:cubicBezTo>
                <a:cubicBezTo>
                  <a:pt x="2164230" y="2077600"/>
                  <a:pt x="2159896" y="2077151"/>
                  <a:pt x="2155470" y="2076145"/>
                </a:cubicBezTo>
                <a:cubicBezTo>
                  <a:pt x="2151043" y="2075139"/>
                  <a:pt x="2147302" y="2072915"/>
                  <a:pt x="2144245" y="2069473"/>
                </a:cubicBezTo>
                <a:cubicBezTo>
                  <a:pt x="2141189" y="2066031"/>
                  <a:pt x="2139596" y="2060711"/>
                  <a:pt x="2139466" y="2053514"/>
                </a:cubicBezTo>
                <a:cubicBezTo>
                  <a:pt x="2139579" y="2049333"/>
                  <a:pt x="2140368" y="2043492"/>
                  <a:pt x="2141835" y="2035990"/>
                </a:cubicBezTo>
                <a:cubicBezTo>
                  <a:pt x="2143301" y="2028488"/>
                  <a:pt x="2144768" y="2021088"/>
                  <a:pt x="2146236" y="2013789"/>
                </a:cubicBezTo>
                <a:cubicBezTo>
                  <a:pt x="2147703" y="2006490"/>
                  <a:pt x="2148495" y="2001053"/>
                  <a:pt x="2148610" y="1997480"/>
                </a:cubicBezTo>
                <a:cubicBezTo>
                  <a:pt x="2148710" y="1993317"/>
                  <a:pt x="2147767" y="1990041"/>
                  <a:pt x="2145781" y="1987650"/>
                </a:cubicBezTo>
                <a:cubicBezTo>
                  <a:pt x="2143795" y="1985259"/>
                  <a:pt x="2140166" y="1984040"/>
                  <a:pt x="2134894" y="1983992"/>
                </a:cubicBezTo>
                <a:cubicBezTo>
                  <a:pt x="2128618" y="1984112"/>
                  <a:pt x="2122984" y="1986133"/>
                  <a:pt x="2117995" y="1990054"/>
                </a:cubicBezTo>
                <a:cubicBezTo>
                  <a:pt x="2113005" y="1993976"/>
                  <a:pt x="2108828" y="1999078"/>
                  <a:pt x="2105464" y="2005362"/>
                </a:cubicBezTo>
                <a:cubicBezTo>
                  <a:pt x="2102100" y="2011646"/>
                  <a:pt x="2099718" y="2018391"/>
                  <a:pt x="2098318" y="2025597"/>
                </a:cubicBezTo>
                <a:lnTo>
                  <a:pt x="2088488" y="2076804"/>
                </a:lnTo>
                <a:lnTo>
                  <a:pt x="2059456" y="2076804"/>
                </a:lnTo>
                <a:lnTo>
                  <a:pt x="2072944" y="2007309"/>
                </a:lnTo>
                <a:cubicBezTo>
                  <a:pt x="2073301" y="2005362"/>
                  <a:pt x="2073615" y="2003485"/>
                  <a:pt x="2073887" y="2001680"/>
                </a:cubicBezTo>
                <a:cubicBezTo>
                  <a:pt x="2074158" y="1999875"/>
                  <a:pt x="2074301" y="1998170"/>
                  <a:pt x="2074315" y="1996565"/>
                </a:cubicBezTo>
                <a:cubicBezTo>
                  <a:pt x="2074406" y="1992841"/>
                  <a:pt x="2073482" y="1989831"/>
                  <a:pt x="2071543" y="1987536"/>
                </a:cubicBezTo>
                <a:cubicBezTo>
                  <a:pt x="2069605" y="1985240"/>
                  <a:pt x="2066109" y="1984059"/>
                  <a:pt x="2061056" y="1983992"/>
                </a:cubicBezTo>
                <a:cubicBezTo>
                  <a:pt x="2054406" y="1984132"/>
                  <a:pt x="2048505" y="1986291"/>
                  <a:pt x="2043353" y="1990469"/>
                </a:cubicBezTo>
                <a:cubicBezTo>
                  <a:pt x="2038201" y="1994648"/>
                  <a:pt x="2033925" y="2000007"/>
                  <a:pt x="2030526" y="2006547"/>
                </a:cubicBezTo>
                <a:cubicBezTo>
                  <a:pt x="2027126" y="2013088"/>
                  <a:pt x="2024730" y="2019971"/>
                  <a:pt x="2023337" y="2027198"/>
                </a:cubicBezTo>
                <a:lnTo>
                  <a:pt x="2013736" y="2076804"/>
                </a:lnTo>
                <a:lnTo>
                  <a:pt x="1984704" y="2076804"/>
                </a:lnTo>
                <a:lnTo>
                  <a:pt x="2002306" y="1986735"/>
                </a:lnTo>
                <a:cubicBezTo>
                  <a:pt x="2002549" y="1985235"/>
                  <a:pt x="2002349" y="1984064"/>
                  <a:pt x="2001706" y="1983221"/>
                </a:cubicBezTo>
                <a:cubicBezTo>
                  <a:pt x="2001063" y="1982378"/>
                  <a:pt x="1999892" y="1981949"/>
                  <a:pt x="1998191" y="1981935"/>
                </a:cubicBezTo>
                <a:lnTo>
                  <a:pt x="1985161" y="1981935"/>
                </a:lnTo>
                <a:lnTo>
                  <a:pt x="1989276" y="1960246"/>
                </a:lnTo>
                <a:lnTo>
                  <a:pt x="2019908" y="1960246"/>
                </a:lnTo>
                <a:cubicBezTo>
                  <a:pt x="2024552" y="1960280"/>
                  <a:pt x="2027895" y="1961183"/>
                  <a:pt x="2029938" y="1962957"/>
                </a:cubicBezTo>
                <a:cubicBezTo>
                  <a:pt x="2031981" y="1964732"/>
                  <a:pt x="2032981" y="1967176"/>
                  <a:pt x="2032939" y="1970292"/>
                </a:cubicBezTo>
                <a:cubicBezTo>
                  <a:pt x="2032910" y="1971814"/>
                  <a:pt x="2032624" y="1973906"/>
                  <a:pt x="2032081" y="1976570"/>
                </a:cubicBezTo>
                <a:cubicBezTo>
                  <a:pt x="2031539" y="1979234"/>
                  <a:pt x="2030910" y="1981556"/>
                  <a:pt x="2030195" y="1983536"/>
                </a:cubicBezTo>
                <a:lnTo>
                  <a:pt x="2030653" y="1983536"/>
                </a:lnTo>
                <a:cubicBezTo>
                  <a:pt x="2031784" y="1981273"/>
                  <a:pt x="2034372" y="1978110"/>
                  <a:pt x="2038417" y="1974046"/>
                </a:cubicBezTo>
                <a:cubicBezTo>
                  <a:pt x="2042461" y="1969982"/>
                  <a:pt x="2047572" y="1966261"/>
                  <a:pt x="2053750" y="1962882"/>
                </a:cubicBezTo>
                <a:cubicBezTo>
                  <a:pt x="2059927" y="1959503"/>
                  <a:pt x="2066783" y="1957711"/>
                  <a:pt x="2074315" y="1957503"/>
                </a:cubicBezTo>
                <a:close/>
                <a:moveTo>
                  <a:pt x="1872052" y="1957503"/>
                </a:moveTo>
                <a:cubicBezTo>
                  <a:pt x="1878350" y="1957450"/>
                  <a:pt x="1885083" y="1958318"/>
                  <a:pt x="1892253" y="1960108"/>
                </a:cubicBezTo>
                <a:cubicBezTo>
                  <a:pt x="1899423" y="1961898"/>
                  <a:pt x="1905361" y="1964932"/>
                  <a:pt x="1910067" y="1969210"/>
                </a:cubicBezTo>
                <a:cubicBezTo>
                  <a:pt x="1914773" y="1973487"/>
                  <a:pt x="1916579" y="1979329"/>
                  <a:pt x="1915486" y="1986737"/>
                </a:cubicBezTo>
                <a:lnTo>
                  <a:pt x="1912514" y="2001373"/>
                </a:lnTo>
                <a:lnTo>
                  <a:pt x="1887597" y="2001373"/>
                </a:lnTo>
                <a:lnTo>
                  <a:pt x="1888968" y="1994055"/>
                </a:lnTo>
                <a:cubicBezTo>
                  <a:pt x="1889416" y="1990158"/>
                  <a:pt x="1887663" y="1987204"/>
                  <a:pt x="1883710" y="1985193"/>
                </a:cubicBezTo>
                <a:cubicBezTo>
                  <a:pt x="1879758" y="1983183"/>
                  <a:pt x="1875033" y="1982173"/>
                  <a:pt x="1869537" y="1982164"/>
                </a:cubicBezTo>
                <a:cubicBezTo>
                  <a:pt x="1861597" y="1982288"/>
                  <a:pt x="1854414" y="1984402"/>
                  <a:pt x="1847989" y="1988507"/>
                </a:cubicBezTo>
                <a:cubicBezTo>
                  <a:pt x="1841565" y="1992613"/>
                  <a:pt x="1836448" y="1997963"/>
                  <a:pt x="1832640" y="2004558"/>
                </a:cubicBezTo>
                <a:cubicBezTo>
                  <a:pt x="1828831" y="2011153"/>
                  <a:pt x="1826881" y="2018248"/>
                  <a:pt x="1826789" y="2025843"/>
                </a:cubicBezTo>
                <a:cubicBezTo>
                  <a:pt x="1826794" y="2034367"/>
                  <a:pt x="1829413" y="2041332"/>
                  <a:pt x="1834647" y="2046740"/>
                </a:cubicBezTo>
                <a:cubicBezTo>
                  <a:pt x="1839881" y="2052147"/>
                  <a:pt x="1847701" y="2054939"/>
                  <a:pt x="1858107" y="2055115"/>
                </a:cubicBezTo>
                <a:cubicBezTo>
                  <a:pt x="1865565" y="2054935"/>
                  <a:pt x="1872189" y="2053670"/>
                  <a:pt x="1877978" y="2051321"/>
                </a:cubicBezTo>
                <a:cubicBezTo>
                  <a:pt x="1883768" y="2048972"/>
                  <a:pt x="1888326" y="2046623"/>
                  <a:pt x="1891652" y="2044274"/>
                </a:cubicBezTo>
                <a:cubicBezTo>
                  <a:pt x="1894978" y="2041925"/>
                  <a:pt x="1896674" y="2040660"/>
                  <a:pt x="1896741" y="2040479"/>
                </a:cubicBezTo>
                <a:lnTo>
                  <a:pt x="1904513" y="2062422"/>
                </a:lnTo>
                <a:cubicBezTo>
                  <a:pt x="1904488" y="2062634"/>
                  <a:pt x="1902557" y="2064114"/>
                  <a:pt x="1898722" y="2066862"/>
                </a:cubicBezTo>
                <a:cubicBezTo>
                  <a:pt x="1894886" y="2069610"/>
                  <a:pt x="1889298" y="2072359"/>
                  <a:pt x="1881958" y="2075107"/>
                </a:cubicBezTo>
                <a:cubicBezTo>
                  <a:pt x="1874617" y="2077856"/>
                  <a:pt x="1865676" y="2079336"/>
                  <a:pt x="1855135" y="2079547"/>
                </a:cubicBezTo>
                <a:cubicBezTo>
                  <a:pt x="1836728" y="2079253"/>
                  <a:pt x="1822523" y="2074361"/>
                  <a:pt x="1812519" y="2064871"/>
                </a:cubicBezTo>
                <a:cubicBezTo>
                  <a:pt x="1802515" y="2055382"/>
                  <a:pt x="1797451" y="2043058"/>
                  <a:pt x="1797328" y="2027901"/>
                </a:cubicBezTo>
                <a:cubicBezTo>
                  <a:pt x="1797446" y="2015729"/>
                  <a:pt x="1800687" y="2004326"/>
                  <a:pt x="1807049" y="1993692"/>
                </a:cubicBezTo>
                <a:cubicBezTo>
                  <a:pt x="1813411" y="1983059"/>
                  <a:pt x="1822187" y="1974420"/>
                  <a:pt x="1833375" y="1967776"/>
                </a:cubicBezTo>
                <a:cubicBezTo>
                  <a:pt x="1844563" y="1961132"/>
                  <a:pt x="1857456" y="1957707"/>
                  <a:pt x="1872052" y="1957503"/>
                </a:cubicBezTo>
                <a:close/>
                <a:moveTo>
                  <a:pt x="1500577" y="1957503"/>
                </a:moveTo>
                <a:cubicBezTo>
                  <a:pt x="1506875" y="1957450"/>
                  <a:pt x="1513608" y="1958318"/>
                  <a:pt x="1520778" y="1960108"/>
                </a:cubicBezTo>
                <a:cubicBezTo>
                  <a:pt x="1527948" y="1961898"/>
                  <a:pt x="1533886" y="1964932"/>
                  <a:pt x="1538592" y="1969210"/>
                </a:cubicBezTo>
                <a:cubicBezTo>
                  <a:pt x="1543298" y="1973487"/>
                  <a:pt x="1545104" y="1979329"/>
                  <a:pt x="1544011" y="1986737"/>
                </a:cubicBezTo>
                <a:lnTo>
                  <a:pt x="1541039" y="2001373"/>
                </a:lnTo>
                <a:lnTo>
                  <a:pt x="1516122" y="2001373"/>
                </a:lnTo>
                <a:lnTo>
                  <a:pt x="1517493" y="1994055"/>
                </a:lnTo>
                <a:cubicBezTo>
                  <a:pt x="1517941" y="1990158"/>
                  <a:pt x="1516188" y="1987204"/>
                  <a:pt x="1512235" y="1985193"/>
                </a:cubicBezTo>
                <a:cubicBezTo>
                  <a:pt x="1508282" y="1983183"/>
                  <a:pt x="1503558" y="1982173"/>
                  <a:pt x="1498062" y="1982164"/>
                </a:cubicBezTo>
                <a:cubicBezTo>
                  <a:pt x="1490122" y="1982288"/>
                  <a:pt x="1482939" y="1984402"/>
                  <a:pt x="1476514" y="1988507"/>
                </a:cubicBezTo>
                <a:cubicBezTo>
                  <a:pt x="1470090" y="1992613"/>
                  <a:pt x="1464973" y="1997963"/>
                  <a:pt x="1461164" y="2004558"/>
                </a:cubicBezTo>
                <a:cubicBezTo>
                  <a:pt x="1457356" y="2011153"/>
                  <a:pt x="1455406" y="2018248"/>
                  <a:pt x="1455314" y="2025843"/>
                </a:cubicBezTo>
                <a:cubicBezTo>
                  <a:pt x="1455319" y="2034367"/>
                  <a:pt x="1457938" y="2041332"/>
                  <a:pt x="1463172" y="2046740"/>
                </a:cubicBezTo>
                <a:cubicBezTo>
                  <a:pt x="1468406" y="2052147"/>
                  <a:pt x="1476226" y="2054939"/>
                  <a:pt x="1486632" y="2055115"/>
                </a:cubicBezTo>
                <a:cubicBezTo>
                  <a:pt x="1494090" y="2054935"/>
                  <a:pt x="1500714" y="2053670"/>
                  <a:pt x="1506503" y="2051321"/>
                </a:cubicBezTo>
                <a:cubicBezTo>
                  <a:pt x="1512293" y="2048972"/>
                  <a:pt x="1516851" y="2046623"/>
                  <a:pt x="1520177" y="2044274"/>
                </a:cubicBezTo>
                <a:cubicBezTo>
                  <a:pt x="1523503" y="2041925"/>
                  <a:pt x="1525199" y="2040660"/>
                  <a:pt x="1525266" y="2040479"/>
                </a:cubicBezTo>
                <a:lnTo>
                  <a:pt x="1533038" y="2062422"/>
                </a:lnTo>
                <a:cubicBezTo>
                  <a:pt x="1533013" y="2062634"/>
                  <a:pt x="1531082" y="2064114"/>
                  <a:pt x="1527247" y="2066862"/>
                </a:cubicBezTo>
                <a:cubicBezTo>
                  <a:pt x="1523411" y="2069610"/>
                  <a:pt x="1517823" y="2072359"/>
                  <a:pt x="1510483" y="2075107"/>
                </a:cubicBezTo>
                <a:cubicBezTo>
                  <a:pt x="1503142" y="2077856"/>
                  <a:pt x="1494201" y="2079336"/>
                  <a:pt x="1483660" y="2079547"/>
                </a:cubicBezTo>
                <a:cubicBezTo>
                  <a:pt x="1465253" y="2079253"/>
                  <a:pt x="1451048" y="2074361"/>
                  <a:pt x="1441044" y="2064871"/>
                </a:cubicBezTo>
                <a:cubicBezTo>
                  <a:pt x="1431040" y="2055382"/>
                  <a:pt x="1425976" y="2043058"/>
                  <a:pt x="1425853" y="2027901"/>
                </a:cubicBezTo>
                <a:cubicBezTo>
                  <a:pt x="1425971" y="2015729"/>
                  <a:pt x="1429212" y="2004326"/>
                  <a:pt x="1435574" y="1993692"/>
                </a:cubicBezTo>
                <a:cubicBezTo>
                  <a:pt x="1441936" y="1983059"/>
                  <a:pt x="1450712" y="1974420"/>
                  <a:pt x="1461900" y="1967776"/>
                </a:cubicBezTo>
                <a:cubicBezTo>
                  <a:pt x="1473088" y="1961132"/>
                  <a:pt x="1485981" y="1957707"/>
                  <a:pt x="1500577" y="1957503"/>
                </a:cubicBezTo>
                <a:close/>
                <a:moveTo>
                  <a:pt x="1369913" y="1957503"/>
                </a:moveTo>
                <a:cubicBezTo>
                  <a:pt x="1385446" y="1957726"/>
                  <a:pt x="1397062" y="1961847"/>
                  <a:pt x="1404763" y="1969867"/>
                </a:cubicBezTo>
                <a:cubicBezTo>
                  <a:pt x="1412464" y="1977887"/>
                  <a:pt x="1416310" y="1988471"/>
                  <a:pt x="1416300" y="2001619"/>
                </a:cubicBezTo>
                <a:cubicBezTo>
                  <a:pt x="1416138" y="2006892"/>
                  <a:pt x="1415491" y="2011650"/>
                  <a:pt x="1414358" y="2015892"/>
                </a:cubicBezTo>
                <a:cubicBezTo>
                  <a:pt x="1413226" y="2020134"/>
                  <a:pt x="1412579" y="2022379"/>
                  <a:pt x="1412417" y="2022626"/>
                </a:cubicBezTo>
                <a:lnTo>
                  <a:pt x="1332175" y="2022626"/>
                </a:lnTo>
                <a:cubicBezTo>
                  <a:pt x="1332147" y="2022673"/>
                  <a:pt x="1332032" y="2023264"/>
                  <a:pt x="1331832" y="2024399"/>
                </a:cubicBezTo>
                <a:cubicBezTo>
                  <a:pt x="1331632" y="2025533"/>
                  <a:pt x="1331518" y="2026925"/>
                  <a:pt x="1331489" y="2028574"/>
                </a:cubicBezTo>
                <a:cubicBezTo>
                  <a:pt x="1331551" y="2036387"/>
                  <a:pt x="1334115" y="2042727"/>
                  <a:pt x="1339180" y="2047593"/>
                </a:cubicBezTo>
                <a:cubicBezTo>
                  <a:pt x="1344245" y="2052460"/>
                  <a:pt x="1351440" y="2054968"/>
                  <a:pt x="1360765" y="2055115"/>
                </a:cubicBezTo>
                <a:cubicBezTo>
                  <a:pt x="1367115" y="2054957"/>
                  <a:pt x="1373015" y="2053850"/>
                  <a:pt x="1378465" y="2051794"/>
                </a:cubicBezTo>
                <a:cubicBezTo>
                  <a:pt x="1383915" y="2049737"/>
                  <a:pt x="1388324" y="2047681"/>
                  <a:pt x="1391690" y="2045624"/>
                </a:cubicBezTo>
                <a:cubicBezTo>
                  <a:pt x="1395057" y="2043568"/>
                  <a:pt x="1396789" y="2042461"/>
                  <a:pt x="1396888" y="2042303"/>
                </a:cubicBezTo>
                <a:lnTo>
                  <a:pt x="1404653" y="2064249"/>
                </a:lnTo>
                <a:cubicBezTo>
                  <a:pt x="1404563" y="2064438"/>
                  <a:pt x="1402509" y="2065760"/>
                  <a:pt x="1398492" y="2068215"/>
                </a:cubicBezTo>
                <a:cubicBezTo>
                  <a:pt x="1394476" y="2070670"/>
                  <a:pt x="1389036" y="2073126"/>
                  <a:pt x="1382172" y="2075581"/>
                </a:cubicBezTo>
                <a:cubicBezTo>
                  <a:pt x="1375309" y="2078036"/>
                  <a:pt x="1367564" y="2079358"/>
                  <a:pt x="1358935" y="2079547"/>
                </a:cubicBezTo>
                <a:cubicBezTo>
                  <a:pt x="1340669" y="2079220"/>
                  <a:pt x="1326679" y="2074394"/>
                  <a:pt x="1316964" y="2065070"/>
                </a:cubicBezTo>
                <a:cubicBezTo>
                  <a:pt x="1307249" y="2055746"/>
                  <a:pt x="1302346" y="2043886"/>
                  <a:pt x="1302257" y="2029490"/>
                </a:cubicBezTo>
                <a:cubicBezTo>
                  <a:pt x="1302372" y="2016152"/>
                  <a:pt x="1305339" y="2004073"/>
                  <a:pt x="1311157" y="1993252"/>
                </a:cubicBezTo>
                <a:cubicBezTo>
                  <a:pt x="1316976" y="1982431"/>
                  <a:pt x="1324954" y="1973807"/>
                  <a:pt x="1335092" y="1967379"/>
                </a:cubicBezTo>
                <a:cubicBezTo>
                  <a:pt x="1345231" y="1960952"/>
                  <a:pt x="1356838" y="1957660"/>
                  <a:pt x="1369913" y="1957503"/>
                </a:cubicBezTo>
                <a:close/>
                <a:moveTo>
                  <a:pt x="1240154" y="1957503"/>
                </a:moveTo>
                <a:cubicBezTo>
                  <a:pt x="1254187" y="1957679"/>
                  <a:pt x="1265020" y="1962123"/>
                  <a:pt x="1272653" y="1970837"/>
                </a:cubicBezTo>
                <a:cubicBezTo>
                  <a:pt x="1280286" y="1979551"/>
                  <a:pt x="1284150" y="1991483"/>
                  <a:pt x="1284245" y="2006633"/>
                </a:cubicBezTo>
                <a:cubicBezTo>
                  <a:pt x="1284054" y="2021140"/>
                  <a:pt x="1280935" y="2033845"/>
                  <a:pt x="1274888" y="2044747"/>
                </a:cubicBezTo>
                <a:cubicBezTo>
                  <a:pt x="1268842" y="2055649"/>
                  <a:pt x="1261018" y="2064149"/>
                  <a:pt x="1251416" y="2070248"/>
                </a:cubicBezTo>
                <a:cubicBezTo>
                  <a:pt x="1241813" y="2076348"/>
                  <a:pt x="1231582" y="2079447"/>
                  <a:pt x="1220723" y="2079547"/>
                </a:cubicBezTo>
                <a:cubicBezTo>
                  <a:pt x="1213655" y="2079561"/>
                  <a:pt x="1207216" y="2078163"/>
                  <a:pt x="1201406" y="2075351"/>
                </a:cubicBezTo>
                <a:cubicBezTo>
                  <a:pt x="1195596" y="2072540"/>
                  <a:pt x="1190986" y="2068230"/>
                  <a:pt x="1187576" y="2062422"/>
                </a:cubicBezTo>
                <a:lnTo>
                  <a:pt x="1187119" y="2062422"/>
                </a:lnTo>
                <a:cubicBezTo>
                  <a:pt x="1187133" y="2062489"/>
                  <a:pt x="1187047" y="2063497"/>
                  <a:pt x="1186861" y="2065448"/>
                </a:cubicBezTo>
                <a:cubicBezTo>
                  <a:pt x="1186676" y="2067398"/>
                  <a:pt x="1186304" y="2069891"/>
                  <a:pt x="1185747" y="2072925"/>
                </a:cubicBezTo>
                <a:lnTo>
                  <a:pt x="1176146" y="2122524"/>
                </a:lnTo>
                <a:lnTo>
                  <a:pt x="1147114" y="2122524"/>
                </a:lnTo>
                <a:lnTo>
                  <a:pt x="1173403" y="1986966"/>
                </a:lnTo>
                <a:cubicBezTo>
                  <a:pt x="1173655" y="1985455"/>
                  <a:pt x="1173493" y="1984245"/>
                  <a:pt x="1172917" y="1983335"/>
                </a:cubicBezTo>
                <a:cubicBezTo>
                  <a:pt x="1172341" y="1982426"/>
                  <a:pt x="1171207" y="1981959"/>
                  <a:pt x="1169517" y="1981935"/>
                </a:cubicBezTo>
                <a:lnTo>
                  <a:pt x="1156486" y="1981935"/>
                </a:lnTo>
                <a:lnTo>
                  <a:pt x="1160601" y="1960246"/>
                </a:lnTo>
                <a:lnTo>
                  <a:pt x="1190548" y="1960246"/>
                </a:lnTo>
                <a:cubicBezTo>
                  <a:pt x="1195372" y="1960304"/>
                  <a:pt x="1198696" y="1961160"/>
                  <a:pt x="1200520" y="1962815"/>
                </a:cubicBezTo>
                <a:cubicBezTo>
                  <a:pt x="1202344" y="1964470"/>
                  <a:pt x="1203211" y="1966582"/>
                  <a:pt x="1203121" y="1969150"/>
                </a:cubicBezTo>
                <a:cubicBezTo>
                  <a:pt x="1203078" y="1970396"/>
                  <a:pt x="1202821" y="1971899"/>
                  <a:pt x="1202349" y="1973659"/>
                </a:cubicBezTo>
                <a:cubicBezTo>
                  <a:pt x="1201878" y="1975419"/>
                  <a:pt x="1201449" y="1976808"/>
                  <a:pt x="1201063" y="1977825"/>
                </a:cubicBezTo>
                <a:lnTo>
                  <a:pt x="1201520" y="1977825"/>
                </a:lnTo>
                <a:cubicBezTo>
                  <a:pt x="1205802" y="1971784"/>
                  <a:pt x="1211241" y="1966913"/>
                  <a:pt x="1217837" y="1963212"/>
                </a:cubicBezTo>
                <a:cubicBezTo>
                  <a:pt x="1224433" y="1959511"/>
                  <a:pt x="1231872" y="1957608"/>
                  <a:pt x="1240154" y="1957503"/>
                </a:cubicBezTo>
                <a:close/>
                <a:moveTo>
                  <a:pt x="1097733" y="1957503"/>
                </a:moveTo>
                <a:cubicBezTo>
                  <a:pt x="1104455" y="1957485"/>
                  <a:pt x="1110936" y="1958384"/>
                  <a:pt x="1117176" y="1960201"/>
                </a:cubicBezTo>
                <a:cubicBezTo>
                  <a:pt x="1123417" y="1962018"/>
                  <a:pt x="1128375" y="1964862"/>
                  <a:pt x="1132052" y="1968735"/>
                </a:cubicBezTo>
                <a:cubicBezTo>
                  <a:pt x="1135728" y="1972607"/>
                  <a:pt x="1137082" y="1977617"/>
                  <a:pt x="1136112" y="1983765"/>
                </a:cubicBezTo>
                <a:lnTo>
                  <a:pt x="1133598" y="1996572"/>
                </a:lnTo>
                <a:lnTo>
                  <a:pt x="1108700" y="1996572"/>
                </a:lnTo>
                <a:lnTo>
                  <a:pt x="1109842" y="1989711"/>
                </a:lnTo>
                <a:cubicBezTo>
                  <a:pt x="1110199" y="1985819"/>
                  <a:pt x="1108572" y="1983256"/>
                  <a:pt x="1104959" y="1982022"/>
                </a:cubicBezTo>
                <a:cubicBezTo>
                  <a:pt x="1101347" y="1980787"/>
                  <a:pt x="1097718" y="1980225"/>
                  <a:pt x="1094072" y="1980335"/>
                </a:cubicBezTo>
                <a:cubicBezTo>
                  <a:pt x="1088226" y="1980335"/>
                  <a:pt x="1083440" y="1981364"/>
                  <a:pt x="1079711" y="1983422"/>
                </a:cubicBezTo>
                <a:cubicBezTo>
                  <a:pt x="1075983" y="1985480"/>
                  <a:pt x="1074057" y="1988568"/>
                  <a:pt x="1073933" y="1992684"/>
                </a:cubicBezTo>
                <a:cubicBezTo>
                  <a:pt x="1074219" y="1997472"/>
                  <a:pt x="1077076" y="2001075"/>
                  <a:pt x="1082506" y="2003493"/>
                </a:cubicBezTo>
                <a:cubicBezTo>
                  <a:pt x="1087935" y="2005911"/>
                  <a:pt x="1094221" y="2008264"/>
                  <a:pt x="1101365" y="2010550"/>
                </a:cubicBezTo>
                <a:cubicBezTo>
                  <a:pt x="1108509" y="2012836"/>
                  <a:pt x="1114795" y="2016175"/>
                  <a:pt x="1120225" y="2020566"/>
                </a:cubicBezTo>
                <a:cubicBezTo>
                  <a:pt x="1125654" y="2024956"/>
                  <a:pt x="1128511" y="2031518"/>
                  <a:pt x="1128797" y="2040250"/>
                </a:cubicBezTo>
                <a:cubicBezTo>
                  <a:pt x="1128518" y="2052288"/>
                  <a:pt x="1123424" y="2061809"/>
                  <a:pt x="1113518" y="2068813"/>
                </a:cubicBezTo>
                <a:cubicBezTo>
                  <a:pt x="1103612" y="2075817"/>
                  <a:pt x="1090569" y="2079395"/>
                  <a:pt x="1074391" y="2079547"/>
                </a:cubicBezTo>
                <a:cubicBezTo>
                  <a:pt x="1067511" y="2079589"/>
                  <a:pt x="1060435" y="2078642"/>
                  <a:pt x="1053164" y="2076705"/>
                </a:cubicBezTo>
                <a:cubicBezTo>
                  <a:pt x="1045892" y="2074769"/>
                  <a:pt x="1039966" y="2071588"/>
                  <a:pt x="1035384" y="2067164"/>
                </a:cubicBezTo>
                <a:cubicBezTo>
                  <a:pt x="1030803" y="2062740"/>
                  <a:pt x="1029108" y="2056818"/>
                  <a:pt x="1030299" y="2049398"/>
                </a:cubicBezTo>
                <a:lnTo>
                  <a:pt x="1032585" y="2037963"/>
                </a:lnTo>
                <a:lnTo>
                  <a:pt x="1057262" y="2037963"/>
                </a:lnTo>
                <a:lnTo>
                  <a:pt x="1056120" y="2043909"/>
                </a:lnTo>
                <a:cubicBezTo>
                  <a:pt x="1055518" y="2047598"/>
                  <a:pt x="1056468" y="2050384"/>
                  <a:pt x="1058971" y="2052269"/>
                </a:cubicBezTo>
                <a:cubicBezTo>
                  <a:pt x="1061474" y="2054153"/>
                  <a:pt x="1064573" y="2055415"/>
                  <a:pt x="1068269" y="2056055"/>
                </a:cubicBezTo>
                <a:cubicBezTo>
                  <a:pt x="1071965" y="2056694"/>
                  <a:pt x="1075302" y="2056991"/>
                  <a:pt x="1078281" y="2056944"/>
                </a:cubicBezTo>
                <a:cubicBezTo>
                  <a:pt x="1085104" y="2056882"/>
                  <a:pt x="1090453" y="2055634"/>
                  <a:pt x="1094329" y="2053200"/>
                </a:cubicBezTo>
                <a:cubicBezTo>
                  <a:pt x="1098205" y="2050765"/>
                  <a:pt x="1100179" y="2047516"/>
                  <a:pt x="1100251" y="2043452"/>
                </a:cubicBezTo>
                <a:cubicBezTo>
                  <a:pt x="1099966" y="2038827"/>
                  <a:pt x="1097120" y="2035271"/>
                  <a:pt x="1091714" y="2032782"/>
                </a:cubicBezTo>
                <a:cubicBezTo>
                  <a:pt x="1086307" y="2030294"/>
                  <a:pt x="1080047" y="2027810"/>
                  <a:pt x="1072933" y="2025329"/>
                </a:cubicBezTo>
                <a:cubicBezTo>
                  <a:pt x="1065819" y="2022848"/>
                  <a:pt x="1059559" y="2019306"/>
                  <a:pt x="1054152" y="2014702"/>
                </a:cubicBezTo>
                <a:cubicBezTo>
                  <a:pt x="1048745" y="2010099"/>
                  <a:pt x="1045900" y="2003369"/>
                  <a:pt x="1045615" y="1994514"/>
                </a:cubicBezTo>
                <a:cubicBezTo>
                  <a:pt x="1045776" y="1986071"/>
                  <a:pt x="1048348" y="1979115"/>
                  <a:pt x="1053331" y="1973644"/>
                </a:cubicBezTo>
                <a:cubicBezTo>
                  <a:pt x="1058314" y="1968174"/>
                  <a:pt x="1064747" y="1964113"/>
                  <a:pt x="1072628" y="1961462"/>
                </a:cubicBezTo>
                <a:cubicBezTo>
                  <a:pt x="1080510" y="1958810"/>
                  <a:pt x="1088878" y="1957490"/>
                  <a:pt x="1097733" y="1957503"/>
                </a:cubicBezTo>
                <a:close/>
                <a:moveTo>
                  <a:pt x="922238" y="1957503"/>
                </a:moveTo>
                <a:cubicBezTo>
                  <a:pt x="937771" y="1957726"/>
                  <a:pt x="949388" y="1961847"/>
                  <a:pt x="957089" y="1969867"/>
                </a:cubicBezTo>
                <a:cubicBezTo>
                  <a:pt x="964789" y="1977887"/>
                  <a:pt x="968635" y="1988471"/>
                  <a:pt x="968625" y="2001619"/>
                </a:cubicBezTo>
                <a:cubicBezTo>
                  <a:pt x="968463" y="2006892"/>
                  <a:pt x="967816" y="2011650"/>
                  <a:pt x="966683" y="2015892"/>
                </a:cubicBezTo>
                <a:cubicBezTo>
                  <a:pt x="965551" y="2020134"/>
                  <a:pt x="964904" y="2022379"/>
                  <a:pt x="964742" y="2022626"/>
                </a:cubicBezTo>
                <a:lnTo>
                  <a:pt x="884501" y="2022626"/>
                </a:lnTo>
                <a:cubicBezTo>
                  <a:pt x="884472" y="2022673"/>
                  <a:pt x="884358" y="2023264"/>
                  <a:pt x="884157" y="2024399"/>
                </a:cubicBezTo>
                <a:cubicBezTo>
                  <a:pt x="883957" y="2025533"/>
                  <a:pt x="883843" y="2026925"/>
                  <a:pt x="883814" y="2028574"/>
                </a:cubicBezTo>
                <a:cubicBezTo>
                  <a:pt x="883876" y="2036387"/>
                  <a:pt x="886440" y="2042727"/>
                  <a:pt x="891505" y="2047593"/>
                </a:cubicBezTo>
                <a:cubicBezTo>
                  <a:pt x="896570" y="2052460"/>
                  <a:pt x="903765" y="2054968"/>
                  <a:pt x="913090" y="2055115"/>
                </a:cubicBezTo>
                <a:cubicBezTo>
                  <a:pt x="919440" y="2054957"/>
                  <a:pt x="925340" y="2053850"/>
                  <a:pt x="930791" y="2051794"/>
                </a:cubicBezTo>
                <a:cubicBezTo>
                  <a:pt x="936241" y="2049737"/>
                  <a:pt x="940649" y="2047681"/>
                  <a:pt x="944016" y="2045624"/>
                </a:cubicBezTo>
                <a:cubicBezTo>
                  <a:pt x="947382" y="2043568"/>
                  <a:pt x="949115" y="2042461"/>
                  <a:pt x="949213" y="2042303"/>
                </a:cubicBezTo>
                <a:lnTo>
                  <a:pt x="956978" y="2064249"/>
                </a:lnTo>
                <a:cubicBezTo>
                  <a:pt x="956888" y="2064438"/>
                  <a:pt x="954834" y="2065760"/>
                  <a:pt x="950818" y="2068215"/>
                </a:cubicBezTo>
                <a:cubicBezTo>
                  <a:pt x="946801" y="2070670"/>
                  <a:pt x="941361" y="2073126"/>
                  <a:pt x="934498" y="2075581"/>
                </a:cubicBezTo>
                <a:cubicBezTo>
                  <a:pt x="927635" y="2078036"/>
                  <a:pt x="919889" y="2079358"/>
                  <a:pt x="911260" y="2079547"/>
                </a:cubicBezTo>
                <a:cubicBezTo>
                  <a:pt x="892994" y="2079220"/>
                  <a:pt x="879004" y="2074394"/>
                  <a:pt x="869289" y="2065070"/>
                </a:cubicBezTo>
                <a:cubicBezTo>
                  <a:pt x="859574" y="2055746"/>
                  <a:pt x="854672" y="2043886"/>
                  <a:pt x="854582" y="2029490"/>
                </a:cubicBezTo>
                <a:cubicBezTo>
                  <a:pt x="854697" y="2016152"/>
                  <a:pt x="857664" y="2004073"/>
                  <a:pt x="863482" y="1993252"/>
                </a:cubicBezTo>
                <a:cubicBezTo>
                  <a:pt x="869301" y="1982431"/>
                  <a:pt x="877279" y="1973807"/>
                  <a:pt x="887417" y="1967379"/>
                </a:cubicBezTo>
                <a:cubicBezTo>
                  <a:pt x="897556" y="1960952"/>
                  <a:pt x="909163" y="1957660"/>
                  <a:pt x="922238" y="1957503"/>
                </a:cubicBezTo>
                <a:close/>
                <a:moveTo>
                  <a:pt x="699810" y="1957503"/>
                </a:moveTo>
                <a:cubicBezTo>
                  <a:pt x="716217" y="1957731"/>
                  <a:pt x="729464" y="1962470"/>
                  <a:pt x="739550" y="1971722"/>
                </a:cubicBezTo>
                <a:cubicBezTo>
                  <a:pt x="749635" y="1980974"/>
                  <a:pt x="754823" y="1993373"/>
                  <a:pt x="755112" y="2008920"/>
                </a:cubicBezTo>
                <a:cubicBezTo>
                  <a:pt x="754901" y="2022679"/>
                  <a:pt x="751313" y="2034847"/>
                  <a:pt x="744349" y="2045424"/>
                </a:cubicBezTo>
                <a:cubicBezTo>
                  <a:pt x="737385" y="2056001"/>
                  <a:pt x="728312" y="2064304"/>
                  <a:pt x="717129" y="2070333"/>
                </a:cubicBezTo>
                <a:cubicBezTo>
                  <a:pt x="705946" y="2076362"/>
                  <a:pt x="693922" y="2079433"/>
                  <a:pt x="681057" y="2079547"/>
                </a:cubicBezTo>
                <a:cubicBezTo>
                  <a:pt x="664749" y="2079339"/>
                  <a:pt x="651530" y="2074618"/>
                  <a:pt x="641402" y="2065385"/>
                </a:cubicBezTo>
                <a:cubicBezTo>
                  <a:pt x="631273" y="2056152"/>
                  <a:pt x="626057" y="2043658"/>
                  <a:pt x="625753" y="2027901"/>
                </a:cubicBezTo>
                <a:cubicBezTo>
                  <a:pt x="625956" y="2014289"/>
                  <a:pt x="629510" y="2002208"/>
                  <a:pt x="636415" y="1991660"/>
                </a:cubicBezTo>
                <a:cubicBezTo>
                  <a:pt x="643321" y="1981111"/>
                  <a:pt x="652360" y="1972811"/>
                  <a:pt x="663534" y="1966760"/>
                </a:cubicBezTo>
                <a:cubicBezTo>
                  <a:pt x="674708" y="1960708"/>
                  <a:pt x="686800" y="1957623"/>
                  <a:pt x="699810" y="1957503"/>
                </a:cubicBezTo>
                <a:close/>
                <a:moveTo>
                  <a:pt x="493165" y="1957503"/>
                </a:moveTo>
                <a:cubicBezTo>
                  <a:pt x="501348" y="1957522"/>
                  <a:pt x="507901" y="1959768"/>
                  <a:pt x="512825" y="1964240"/>
                </a:cubicBezTo>
                <a:cubicBezTo>
                  <a:pt x="517750" y="1968712"/>
                  <a:pt x="520645" y="1975296"/>
                  <a:pt x="521512" y="1983992"/>
                </a:cubicBezTo>
                <a:lnTo>
                  <a:pt x="521969" y="1983992"/>
                </a:lnTo>
                <a:cubicBezTo>
                  <a:pt x="526503" y="1976495"/>
                  <a:pt x="532523" y="1970253"/>
                  <a:pt x="540029" y="1965267"/>
                </a:cubicBezTo>
                <a:cubicBezTo>
                  <a:pt x="547534" y="1960282"/>
                  <a:pt x="556069" y="1957694"/>
                  <a:pt x="565632" y="1957503"/>
                </a:cubicBezTo>
                <a:cubicBezTo>
                  <a:pt x="575258" y="1957527"/>
                  <a:pt x="582957" y="1960220"/>
                  <a:pt x="588729" y="1965582"/>
                </a:cubicBezTo>
                <a:cubicBezTo>
                  <a:pt x="594500" y="1970944"/>
                  <a:pt x="597460" y="1978833"/>
                  <a:pt x="597607" y="1989250"/>
                </a:cubicBezTo>
                <a:cubicBezTo>
                  <a:pt x="597492" y="1994097"/>
                  <a:pt x="596682" y="2000354"/>
                  <a:pt x="595179" y="2008022"/>
                </a:cubicBezTo>
                <a:cubicBezTo>
                  <a:pt x="593676" y="2015689"/>
                  <a:pt x="592173" y="2023116"/>
                  <a:pt x="590669" y="2030304"/>
                </a:cubicBezTo>
                <a:cubicBezTo>
                  <a:pt x="589164" y="2037491"/>
                  <a:pt x="588353" y="2042789"/>
                  <a:pt x="588235" y="2046196"/>
                </a:cubicBezTo>
                <a:cubicBezTo>
                  <a:pt x="588263" y="2049789"/>
                  <a:pt x="589120" y="2052266"/>
                  <a:pt x="590806" y="2053629"/>
                </a:cubicBezTo>
                <a:cubicBezTo>
                  <a:pt x="592492" y="2054991"/>
                  <a:pt x="594835" y="2055639"/>
                  <a:pt x="597836" y="2055573"/>
                </a:cubicBezTo>
                <a:cubicBezTo>
                  <a:pt x="599246" y="2055554"/>
                  <a:pt x="600427" y="2055477"/>
                  <a:pt x="601379" y="2055344"/>
                </a:cubicBezTo>
                <a:cubicBezTo>
                  <a:pt x="602332" y="2055210"/>
                  <a:pt x="602827" y="2055134"/>
                  <a:pt x="602865" y="2055115"/>
                </a:cubicBezTo>
                <a:lnTo>
                  <a:pt x="598750" y="2076805"/>
                </a:lnTo>
                <a:cubicBezTo>
                  <a:pt x="598717" y="2076833"/>
                  <a:pt x="597698" y="2076947"/>
                  <a:pt x="595693" y="2077147"/>
                </a:cubicBezTo>
                <a:cubicBezTo>
                  <a:pt x="593688" y="2077347"/>
                  <a:pt x="590897" y="2077461"/>
                  <a:pt x="587321" y="2077490"/>
                </a:cubicBezTo>
                <a:cubicBezTo>
                  <a:pt x="583080" y="2077600"/>
                  <a:pt x="578747" y="2077151"/>
                  <a:pt x="574320" y="2076145"/>
                </a:cubicBezTo>
                <a:cubicBezTo>
                  <a:pt x="569893" y="2075139"/>
                  <a:pt x="566152" y="2072915"/>
                  <a:pt x="563096" y="2069473"/>
                </a:cubicBezTo>
                <a:cubicBezTo>
                  <a:pt x="560039" y="2066031"/>
                  <a:pt x="558446" y="2060711"/>
                  <a:pt x="558317" y="2053514"/>
                </a:cubicBezTo>
                <a:cubicBezTo>
                  <a:pt x="558429" y="2049333"/>
                  <a:pt x="559219" y="2043492"/>
                  <a:pt x="560685" y="2035990"/>
                </a:cubicBezTo>
                <a:cubicBezTo>
                  <a:pt x="562152" y="2028488"/>
                  <a:pt x="563619" y="2021088"/>
                  <a:pt x="565086" y="2013789"/>
                </a:cubicBezTo>
                <a:cubicBezTo>
                  <a:pt x="566553" y="2006490"/>
                  <a:pt x="567345" y="2001053"/>
                  <a:pt x="567461" y="1997480"/>
                </a:cubicBezTo>
                <a:cubicBezTo>
                  <a:pt x="567561" y="1993317"/>
                  <a:pt x="566618" y="1990041"/>
                  <a:pt x="564632" y="1987650"/>
                </a:cubicBezTo>
                <a:cubicBezTo>
                  <a:pt x="562646" y="1985259"/>
                  <a:pt x="559017" y="1984040"/>
                  <a:pt x="553745" y="1983992"/>
                </a:cubicBezTo>
                <a:cubicBezTo>
                  <a:pt x="547468" y="1984112"/>
                  <a:pt x="541835" y="1986133"/>
                  <a:pt x="536845" y="1990054"/>
                </a:cubicBezTo>
                <a:cubicBezTo>
                  <a:pt x="531855" y="1993976"/>
                  <a:pt x="527678" y="1999078"/>
                  <a:pt x="524314" y="2005362"/>
                </a:cubicBezTo>
                <a:cubicBezTo>
                  <a:pt x="520950" y="2011646"/>
                  <a:pt x="518568" y="2018391"/>
                  <a:pt x="517169" y="2025597"/>
                </a:cubicBezTo>
                <a:lnTo>
                  <a:pt x="507339" y="2076804"/>
                </a:lnTo>
                <a:lnTo>
                  <a:pt x="478307" y="2076804"/>
                </a:lnTo>
                <a:lnTo>
                  <a:pt x="491794" y="2007309"/>
                </a:lnTo>
                <a:cubicBezTo>
                  <a:pt x="492151" y="2005362"/>
                  <a:pt x="492465" y="2003485"/>
                  <a:pt x="492737" y="2001680"/>
                </a:cubicBezTo>
                <a:cubicBezTo>
                  <a:pt x="493008" y="1999875"/>
                  <a:pt x="493151" y="1998170"/>
                  <a:pt x="493165" y="1996565"/>
                </a:cubicBezTo>
                <a:cubicBezTo>
                  <a:pt x="493256" y="1992841"/>
                  <a:pt x="492332" y="1989831"/>
                  <a:pt x="490394" y="1987536"/>
                </a:cubicBezTo>
                <a:cubicBezTo>
                  <a:pt x="488455" y="1985240"/>
                  <a:pt x="484960" y="1984059"/>
                  <a:pt x="479907" y="1983992"/>
                </a:cubicBezTo>
                <a:cubicBezTo>
                  <a:pt x="473256" y="1984132"/>
                  <a:pt x="467355" y="1986291"/>
                  <a:pt x="462203" y="1990469"/>
                </a:cubicBezTo>
                <a:cubicBezTo>
                  <a:pt x="457051" y="1994648"/>
                  <a:pt x="452775" y="2000007"/>
                  <a:pt x="449376" y="2006547"/>
                </a:cubicBezTo>
                <a:cubicBezTo>
                  <a:pt x="445977" y="2013088"/>
                  <a:pt x="443580" y="2019971"/>
                  <a:pt x="442188" y="2027198"/>
                </a:cubicBezTo>
                <a:lnTo>
                  <a:pt x="432586" y="2076804"/>
                </a:lnTo>
                <a:lnTo>
                  <a:pt x="403554" y="2076804"/>
                </a:lnTo>
                <a:lnTo>
                  <a:pt x="421156" y="1986735"/>
                </a:lnTo>
                <a:cubicBezTo>
                  <a:pt x="421399" y="1985235"/>
                  <a:pt x="421199" y="1984064"/>
                  <a:pt x="420556" y="1983221"/>
                </a:cubicBezTo>
                <a:cubicBezTo>
                  <a:pt x="419913" y="1982378"/>
                  <a:pt x="418742" y="1981949"/>
                  <a:pt x="417042" y="1981935"/>
                </a:cubicBezTo>
                <a:lnTo>
                  <a:pt x="404011" y="1981935"/>
                </a:lnTo>
                <a:lnTo>
                  <a:pt x="408126" y="1960246"/>
                </a:lnTo>
                <a:lnTo>
                  <a:pt x="438759" y="1960246"/>
                </a:lnTo>
                <a:cubicBezTo>
                  <a:pt x="443402" y="1960280"/>
                  <a:pt x="446745" y="1961183"/>
                  <a:pt x="448789" y="1962957"/>
                </a:cubicBezTo>
                <a:cubicBezTo>
                  <a:pt x="450832" y="1964732"/>
                  <a:pt x="451832" y="1967176"/>
                  <a:pt x="451789" y="1970292"/>
                </a:cubicBezTo>
                <a:cubicBezTo>
                  <a:pt x="451760" y="1971814"/>
                  <a:pt x="451475" y="1973906"/>
                  <a:pt x="450932" y="1976570"/>
                </a:cubicBezTo>
                <a:cubicBezTo>
                  <a:pt x="450389" y="1979234"/>
                  <a:pt x="449760" y="1981556"/>
                  <a:pt x="449046" y="1983536"/>
                </a:cubicBezTo>
                <a:lnTo>
                  <a:pt x="449503" y="1983536"/>
                </a:lnTo>
                <a:cubicBezTo>
                  <a:pt x="450635" y="1981273"/>
                  <a:pt x="453223" y="1978110"/>
                  <a:pt x="457267" y="1974046"/>
                </a:cubicBezTo>
                <a:cubicBezTo>
                  <a:pt x="461311" y="1969982"/>
                  <a:pt x="466422" y="1966261"/>
                  <a:pt x="472600" y="1962882"/>
                </a:cubicBezTo>
                <a:cubicBezTo>
                  <a:pt x="478778" y="1959503"/>
                  <a:pt x="485633" y="1957711"/>
                  <a:pt x="493165" y="1957503"/>
                </a:cubicBezTo>
                <a:close/>
                <a:moveTo>
                  <a:pt x="328335" y="1957503"/>
                </a:moveTo>
                <a:cubicBezTo>
                  <a:pt x="344742" y="1957731"/>
                  <a:pt x="357989" y="1962470"/>
                  <a:pt x="368075" y="1971722"/>
                </a:cubicBezTo>
                <a:cubicBezTo>
                  <a:pt x="378160" y="1980974"/>
                  <a:pt x="383348" y="1993373"/>
                  <a:pt x="383638" y="2008920"/>
                </a:cubicBezTo>
                <a:cubicBezTo>
                  <a:pt x="383426" y="2022679"/>
                  <a:pt x="379838" y="2034847"/>
                  <a:pt x="372874" y="2045424"/>
                </a:cubicBezTo>
                <a:cubicBezTo>
                  <a:pt x="365910" y="2056001"/>
                  <a:pt x="356836" y="2064304"/>
                  <a:pt x="345654" y="2070333"/>
                </a:cubicBezTo>
                <a:cubicBezTo>
                  <a:pt x="334471" y="2076362"/>
                  <a:pt x="322447" y="2079433"/>
                  <a:pt x="309582" y="2079547"/>
                </a:cubicBezTo>
                <a:cubicBezTo>
                  <a:pt x="293274" y="2079339"/>
                  <a:pt x="280055" y="2074618"/>
                  <a:pt x="269927" y="2065385"/>
                </a:cubicBezTo>
                <a:cubicBezTo>
                  <a:pt x="259798" y="2056152"/>
                  <a:pt x="254582" y="2043658"/>
                  <a:pt x="254278" y="2027901"/>
                </a:cubicBezTo>
                <a:cubicBezTo>
                  <a:pt x="254481" y="2014289"/>
                  <a:pt x="258035" y="2002208"/>
                  <a:pt x="264940" y="1991660"/>
                </a:cubicBezTo>
                <a:cubicBezTo>
                  <a:pt x="271845" y="1981111"/>
                  <a:pt x="280885" y="1972811"/>
                  <a:pt x="292059" y="1966760"/>
                </a:cubicBezTo>
                <a:cubicBezTo>
                  <a:pt x="303233" y="1960708"/>
                  <a:pt x="315325" y="1957623"/>
                  <a:pt x="328335" y="1957503"/>
                </a:cubicBezTo>
                <a:close/>
                <a:moveTo>
                  <a:pt x="97154" y="1957503"/>
                </a:moveTo>
                <a:cubicBezTo>
                  <a:pt x="111187" y="1957679"/>
                  <a:pt x="122020" y="1962123"/>
                  <a:pt x="129653" y="1970837"/>
                </a:cubicBezTo>
                <a:cubicBezTo>
                  <a:pt x="137286" y="1979551"/>
                  <a:pt x="141150" y="1991483"/>
                  <a:pt x="141245" y="2006633"/>
                </a:cubicBezTo>
                <a:cubicBezTo>
                  <a:pt x="141054" y="2021140"/>
                  <a:pt x="137935" y="2033845"/>
                  <a:pt x="131889" y="2044747"/>
                </a:cubicBezTo>
                <a:cubicBezTo>
                  <a:pt x="125842" y="2055649"/>
                  <a:pt x="118018" y="2064149"/>
                  <a:pt x="108416" y="2070248"/>
                </a:cubicBezTo>
                <a:cubicBezTo>
                  <a:pt x="98814" y="2076348"/>
                  <a:pt x="88583" y="2079447"/>
                  <a:pt x="77723" y="2079547"/>
                </a:cubicBezTo>
                <a:cubicBezTo>
                  <a:pt x="70656" y="2079561"/>
                  <a:pt x="64217" y="2078163"/>
                  <a:pt x="58406" y="2075351"/>
                </a:cubicBezTo>
                <a:cubicBezTo>
                  <a:pt x="52596" y="2072540"/>
                  <a:pt x="47986" y="2068230"/>
                  <a:pt x="44576" y="2062422"/>
                </a:cubicBezTo>
                <a:lnTo>
                  <a:pt x="44119" y="2062422"/>
                </a:lnTo>
                <a:cubicBezTo>
                  <a:pt x="44133" y="2062489"/>
                  <a:pt x="44047" y="2063497"/>
                  <a:pt x="43862" y="2065448"/>
                </a:cubicBezTo>
                <a:cubicBezTo>
                  <a:pt x="43676" y="2067398"/>
                  <a:pt x="43305" y="2069891"/>
                  <a:pt x="42747" y="2072925"/>
                </a:cubicBezTo>
                <a:lnTo>
                  <a:pt x="33146" y="2122524"/>
                </a:lnTo>
                <a:lnTo>
                  <a:pt x="4114" y="2122524"/>
                </a:lnTo>
                <a:lnTo>
                  <a:pt x="30403" y="1986966"/>
                </a:lnTo>
                <a:cubicBezTo>
                  <a:pt x="30655" y="1985455"/>
                  <a:pt x="30493" y="1984245"/>
                  <a:pt x="29917" y="1983335"/>
                </a:cubicBezTo>
                <a:cubicBezTo>
                  <a:pt x="29341" y="1982426"/>
                  <a:pt x="28207" y="1981959"/>
                  <a:pt x="26517" y="1981935"/>
                </a:cubicBezTo>
                <a:lnTo>
                  <a:pt x="13486" y="1981935"/>
                </a:lnTo>
                <a:lnTo>
                  <a:pt x="17601" y="1960246"/>
                </a:lnTo>
                <a:lnTo>
                  <a:pt x="47548" y="1960246"/>
                </a:lnTo>
                <a:cubicBezTo>
                  <a:pt x="52372" y="1960304"/>
                  <a:pt x="55697" y="1961160"/>
                  <a:pt x="57521" y="1962815"/>
                </a:cubicBezTo>
                <a:cubicBezTo>
                  <a:pt x="59345" y="1964470"/>
                  <a:pt x="60211" y="1966582"/>
                  <a:pt x="60121" y="1969150"/>
                </a:cubicBezTo>
                <a:cubicBezTo>
                  <a:pt x="60078" y="1970396"/>
                  <a:pt x="59821" y="1971899"/>
                  <a:pt x="59349" y="1973659"/>
                </a:cubicBezTo>
                <a:cubicBezTo>
                  <a:pt x="58878" y="1975419"/>
                  <a:pt x="58449" y="1976808"/>
                  <a:pt x="58063" y="1977825"/>
                </a:cubicBezTo>
                <a:lnTo>
                  <a:pt x="58521" y="1977825"/>
                </a:lnTo>
                <a:cubicBezTo>
                  <a:pt x="62802" y="1971784"/>
                  <a:pt x="68241" y="1966913"/>
                  <a:pt x="74837" y="1963212"/>
                </a:cubicBezTo>
                <a:cubicBezTo>
                  <a:pt x="81433" y="1959511"/>
                  <a:pt x="88872" y="1957608"/>
                  <a:pt x="97154" y="1957503"/>
                </a:cubicBezTo>
                <a:close/>
                <a:moveTo>
                  <a:pt x="801983" y="1928471"/>
                </a:moveTo>
                <a:lnTo>
                  <a:pt x="829865" y="1928471"/>
                </a:lnTo>
                <a:lnTo>
                  <a:pt x="823692" y="1960246"/>
                </a:lnTo>
                <a:lnTo>
                  <a:pt x="850439" y="1960246"/>
                </a:lnTo>
                <a:lnTo>
                  <a:pt x="846324" y="1981935"/>
                </a:lnTo>
                <a:lnTo>
                  <a:pt x="819578" y="1981935"/>
                </a:lnTo>
                <a:lnTo>
                  <a:pt x="810205" y="2030874"/>
                </a:lnTo>
                <a:cubicBezTo>
                  <a:pt x="809976" y="2032285"/>
                  <a:pt x="809805" y="2033695"/>
                  <a:pt x="809691" y="2035105"/>
                </a:cubicBezTo>
                <a:cubicBezTo>
                  <a:pt x="809577" y="2036516"/>
                  <a:pt x="809519" y="2037697"/>
                  <a:pt x="809519" y="2038650"/>
                </a:cubicBezTo>
                <a:cubicBezTo>
                  <a:pt x="809753" y="2045210"/>
                  <a:pt x="811743" y="2049527"/>
                  <a:pt x="815491" y="2051600"/>
                </a:cubicBezTo>
                <a:cubicBezTo>
                  <a:pt x="819240" y="2053672"/>
                  <a:pt x="823345" y="2054615"/>
                  <a:pt x="827807" y="2054430"/>
                </a:cubicBezTo>
                <a:cubicBezTo>
                  <a:pt x="829674" y="2054411"/>
                  <a:pt x="831198" y="2054334"/>
                  <a:pt x="832379" y="2054201"/>
                </a:cubicBezTo>
                <a:cubicBezTo>
                  <a:pt x="833561" y="2054068"/>
                  <a:pt x="834170" y="2053991"/>
                  <a:pt x="834208" y="2053972"/>
                </a:cubicBezTo>
                <a:lnTo>
                  <a:pt x="829636" y="2077262"/>
                </a:lnTo>
                <a:cubicBezTo>
                  <a:pt x="829527" y="2077290"/>
                  <a:pt x="828603" y="2077405"/>
                  <a:pt x="826864" y="2077604"/>
                </a:cubicBezTo>
                <a:cubicBezTo>
                  <a:pt x="825126" y="2077804"/>
                  <a:pt x="823231" y="2077918"/>
                  <a:pt x="821178" y="2077947"/>
                </a:cubicBezTo>
                <a:cubicBezTo>
                  <a:pt x="814049" y="2078013"/>
                  <a:pt x="807362" y="2076967"/>
                  <a:pt x="801115" y="2074809"/>
                </a:cubicBezTo>
                <a:cubicBezTo>
                  <a:pt x="794868" y="2072650"/>
                  <a:pt x="789789" y="2068982"/>
                  <a:pt x="785878" y="2063802"/>
                </a:cubicBezTo>
                <a:cubicBezTo>
                  <a:pt x="781967" y="2058623"/>
                  <a:pt x="779951" y="2051535"/>
                  <a:pt x="779830" y="2042538"/>
                </a:cubicBezTo>
                <a:cubicBezTo>
                  <a:pt x="779835" y="2040932"/>
                  <a:pt x="779939" y="2039226"/>
                  <a:pt x="780144" y="2037421"/>
                </a:cubicBezTo>
                <a:cubicBezTo>
                  <a:pt x="780349" y="2035615"/>
                  <a:pt x="780625" y="2033738"/>
                  <a:pt x="780972" y="2031789"/>
                </a:cubicBezTo>
                <a:lnTo>
                  <a:pt x="790792" y="1981935"/>
                </a:lnTo>
                <a:lnTo>
                  <a:pt x="772743" y="1981935"/>
                </a:lnTo>
                <a:lnTo>
                  <a:pt x="777087" y="1960246"/>
                </a:lnTo>
                <a:lnTo>
                  <a:pt x="795816" y="1960246"/>
                </a:lnTo>
                <a:close/>
                <a:moveTo>
                  <a:pt x="2638340" y="1914527"/>
                </a:moveTo>
                <a:lnTo>
                  <a:pt x="2685182" y="1914527"/>
                </a:lnTo>
                <a:lnTo>
                  <a:pt x="2661636" y="2037052"/>
                </a:lnTo>
                <a:cubicBezTo>
                  <a:pt x="2661289" y="2038576"/>
                  <a:pt x="2661012" y="2040101"/>
                  <a:pt x="2660808" y="2041625"/>
                </a:cubicBezTo>
                <a:cubicBezTo>
                  <a:pt x="2660603" y="2043149"/>
                  <a:pt x="2660498" y="2044445"/>
                  <a:pt x="2660493" y="2045512"/>
                </a:cubicBezTo>
                <a:cubicBezTo>
                  <a:pt x="2660531" y="2048975"/>
                  <a:pt x="2661427" y="2051310"/>
                  <a:pt x="2663179" y="2052515"/>
                </a:cubicBezTo>
                <a:cubicBezTo>
                  <a:pt x="2664932" y="2053720"/>
                  <a:pt x="2667313" y="2054282"/>
                  <a:pt x="2670323" y="2054201"/>
                </a:cubicBezTo>
                <a:cubicBezTo>
                  <a:pt x="2671942" y="2054191"/>
                  <a:pt x="2673219" y="2054153"/>
                  <a:pt x="2674152" y="2054087"/>
                </a:cubicBezTo>
                <a:cubicBezTo>
                  <a:pt x="2675086" y="2054020"/>
                  <a:pt x="2675562" y="2053982"/>
                  <a:pt x="2675581" y="2053972"/>
                </a:cubicBezTo>
                <a:lnTo>
                  <a:pt x="2671009" y="2077033"/>
                </a:lnTo>
                <a:cubicBezTo>
                  <a:pt x="2670918" y="2077062"/>
                  <a:pt x="2669899" y="2077176"/>
                  <a:pt x="2667951" y="2077376"/>
                </a:cubicBezTo>
                <a:cubicBezTo>
                  <a:pt x="2666003" y="2077576"/>
                  <a:pt x="2663670" y="2077690"/>
                  <a:pt x="2660951" y="2077718"/>
                </a:cubicBezTo>
                <a:cubicBezTo>
                  <a:pt x="2656189" y="2077818"/>
                  <a:pt x="2651501" y="2077263"/>
                  <a:pt x="2646883" y="2076052"/>
                </a:cubicBezTo>
                <a:cubicBezTo>
                  <a:pt x="2642266" y="2074841"/>
                  <a:pt x="2638423" y="2072375"/>
                  <a:pt x="2635354" y="2068652"/>
                </a:cubicBezTo>
                <a:cubicBezTo>
                  <a:pt x="2632285" y="2064929"/>
                  <a:pt x="2630692" y="2059350"/>
                  <a:pt x="2630575" y="2051914"/>
                </a:cubicBezTo>
                <a:cubicBezTo>
                  <a:pt x="2630575" y="2050195"/>
                  <a:pt x="2630689" y="2048318"/>
                  <a:pt x="2630918" y="2046284"/>
                </a:cubicBezTo>
                <a:cubicBezTo>
                  <a:pt x="2631146" y="2044250"/>
                  <a:pt x="2631489" y="2042087"/>
                  <a:pt x="2631946" y="2039796"/>
                </a:cubicBezTo>
                <a:lnTo>
                  <a:pt x="2652043" y="1936215"/>
                </a:lnTo>
                <a:lnTo>
                  <a:pt x="2634001" y="1936215"/>
                </a:lnTo>
                <a:close/>
                <a:moveTo>
                  <a:pt x="2440504" y="1914527"/>
                </a:moveTo>
                <a:lnTo>
                  <a:pt x="2487367" y="1914527"/>
                </a:lnTo>
                <a:lnTo>
                  <a:pt x="2463364" y="2039107"/>
                </a:lnTo>
                <a:cubicBezTo>
                  <a:pt x="2463126" y="2040274"/>
                  <a:pt x="2462916" y="2041485"/>
                  <a:pt x="2462735" y="2042738"/>
                </a:cubicBezTo>
                <a:cubicBezTo>
                  <a:pt x="2462554" y="2043991"/>
                  <a:pt x="2462459" y="2045143"/>
                  <a:pt x="2462450" y="2046196"/>
                </a:cubicBezTo>
                <a:cubicBezTo>
                  <a:pt x="2462488" y="2049689"/>
                  <a:pt x="2463383" y="2052138"/>
                  <a:pt x="2465135" y="2053543"/>
                </a:cubicBezTo>
                <a:cubicBezTo>
                  <a:pt x="2466888" y="2054948"/>
                  <a:pt x="2469269" y="2055625"/>
                  <a:pt x="2472279" y="2055572"/>
                </a:cubicBezTo>
                <a:cubicBezTo>
                  <a:pt x="2473689" y="2055553"/>
                  <a:pt x="2474870" y="2055477"/>
                  <a:pt x="2475823" y="2055344"/>
                </a:cubicBezTo>
                <a:cubicBezTo>
                  <a:pt x="2476775" y="2055211"/>
                  <a:pt x="2477270" y="2055134"/>
                  <a:pt x="2477309" y="2055115"/>
                </a:cubicBezTo>
                <a:lnTo>
                  <a:pt x="2472965" y="2076805"/>
                </a:lnTo>
                <a:cubicBezTo>
                  <a:pt x="2472889" y="2076833"/>
                  <a:pt x="2471841" y="2076947"/>
                  <a:pt x="2469822" y="2077147"/>
                </a:cubicBezTo>
                <a:cubicBezTo>
                  <a:pt x="2467802" y="2077347"/>
                  <a:pt x="2465269" y="2077461"/>
                  <a:pt x="2462221" y="2077490"/>
                </a:cubicBezTo>
                <a:cubicBezTo>
                  <a:pt x="2454520" y="2077685"/>
                  <a:pt x="2448091" y="2076439"/>
                  <a:pt x="2442933" y="2073751"/>
                </a:cubicBezTo>
                <a:cubicBezTo>
                  <a:pt x="2437775" y="2071064"/>
                  <a:pt x="2434832" y="2065765"/>
                  <a:pt x="2434103" y="2057856"/>
                </a:cubicBezTo>
                <a:lnTo>
                  <a:pt x="2433646" y="2057856"/>
                </a:lnTo>
                <a:cubicBezTo>
                  <a:pt x="2429502" y="2064054"/>
                  <a:pt x="2423959" y="2069182"/>
                  <a:pt x="2417015" y="2073239"/>
                </a:cubicBezTo>
                <a:cubicBezTo>
                  <a:pt x="2410071" y="2077297"/>
                  <a:pt x="2402585" y="2079400"/>
                  <a:pt x="2394555" y="2079547"/>
                </a:cubicBezTo>
                <a:cubicBezTo>
                  <a:pt x="2380313" y="2079377"/>
                  <a:pt x="2369384" y="2074980"/>
                  <a:pt x="2361770" y="2066356"/>
                </a:cubicBezTo>
                <a:cubicBezTo>
                  <a:pt x="2354156" y="2057733"/>
                  <a:pt x="2350311" y="2045905"/>
                  <a:pt x="2350235" y="2030874"/>
                </a:cubicBezTo>
                <a:cubicBezTo>
                  <a:pt x="2350403" y="2016217"/>
                  <a:pt x="2353468" y="2003405"/>
                  <a:pt x="2359431" y="1992439"/>
                </a:cubicBezTo>
                <a:cubicBezTo>
                  <a:pt x="2365394" y="1981472"/>
                  <a:pt x="2373249" y="1972932"/>
                  <a:pt x="2382997" y="1966819"/>
                </a:cubicBezTo>
                <a:cubicBezTo>
                  <a:pt x="2392745" y="1960705"/>
                  <a:pt x="2403379" y="1957600"/>
                  <a:pt x="2414901" y="1957503"/>
                </a:cubicBezTo>
                <a:cubicBezTo>
                  <a:pt x="2421363" y="1957441"/>
                  <a:pt x="2427526" y="1958707"/>
                  <a:pt x="2433389" y="1961299"/>
                </a:cubicBezTo>
                <a:cubicBezTo>
                  <a:pt x="2439251" y="1963892"/>
                  <a:pt x="2443757" y="1968183"/>
                  <a:pt x="2446905" y="1974172"/>
                </a:cubicBezTo>
                <a:lnTo>
                  <a:pt x="2447362" y="1974172"/>
                </a:lnTo>
                <a:cubicBezTo>
                  <a:pt x="2447357" y="1974091"/>
                  <a:pt x="2447424" y="1973340"/>
                  <a:pt x="2447562" y="1971917"/>
                </a:cubicBezTo>
                <a:cubicBezTo>
                  <a:pt x="2447700" y="1970495"/>
                  <a:pt x="2447938" y="1968887"/>
                  <a:pt x="2448276" y="1967093"/>
                </a:cubicBezTo>
                <a:lnTo>
                  <a:pt x="2454220" y="1936215"/>
                </a:lnTo>
                <a:lnTo>
                  <a:pt x="2436160" y="1936215"/>
                </a:lnTo>
                <a:close/>
                <a:moveTo>
                  <a:pt x="1758147" y="1914527"/>
                </a:moveTo>
                <a:lnTo>
                  <a:pt x="1787394" y="1914527"/>
                </a:lnTo>
                <a:lnTo>
                  <a:pt x="1782367" y="1940330"/>
                </a:lnTo>
                <a:lnTo>
                  <a:pt x="1753120" y="1940330"/>
                </a:lnTo>
                <a:close/>
                <a:moveTo>
                  <a:pt x="1596222" y="1914527"/>
                </a:moveTo>
                <a:lnTo>
                  <a:pt x="1625469" y="1914527"/>
                </a:lnTo>
                <a:lnTo>
                  <a:pt x="1620442" y="1940330"/>
                </a:lnTo>
                <a:lnTo>
                  <a:pt x="1591195" y="1940330"/>
                </a:lnTo>
                <a:close/>
                <a:moveTo>
                  <a:pt x="1719732" y="1912469"/>
                </a:moveTo>
                <a:cubicBezTo>
                  <a:pt x="1723207" y="1912507"/>
                  <a:pt x="1725968" y="1912659"/>
                  <a:pt x="1728016" y="1912926"/>
                </a:cubicBezTo>
                <a:cubicBezTo>
                  <a:pt x="1730063" y="1913192"/>
                  <a:pt x="1731110" y="1913345"/>
                  <a:pt x="1731158" y="1913383"/>
                </a:cubicBezTo>
                <a:lnTo>
                  <a:pt x="1726359" y="1936673"/>
                </a:lnTo>
                <a:cubicBezTo>
                  <a:pt x="1726330" y="1936644"/>
                  <a:pt x="1725645" y="1936530"/>
                  <a:pt x="1724302" y="1936330"/>
                </a:cubicBezTo>
                <a:cubicBezTo>
                  <a:pt x="1722960" y="1936129"/>
                  <a:pt x="1721131" y="1936015"/>
                  <a:pt x="1718818" y="1935986"/>
                </a:cubicBezTo>
                <a:cubicBezTo>
                  <a:pt x="1714928" y="1935667"/>
                  <a:pt x="1710424" y="1936592"/>
                  <a:pt x="1705306" y="1938761"/>
                </a:cubicBezTo>
                <a:cubicBezTo>
                  <a:pt x="1700188" y="1940931"/>
                  <a:pt x="1696541" y="1946262"/>
                  <a:pt x="1694365" y="1954754"/>
                </a:cubicBezTo>
                <a:lnTo>
                  <a:pt x="1693222" y="1960246"/>
                </a:lnTo>
                <a:lnTo>
                  <a:pt x="1719732" y="1960246"/>
                </a:lnTo>
                <a:lnTo>
                  <a:pt x="1715618" y="1981935"/>
                </a:lnTo>
                <a:lnTo>
                  <a:pt x="1689109" y="1981935"/>
                </a:lnTo>
                <a:lnTo>
                  <a:pt x="1670827" y="2076804"/>
                </a:lnTo>
                <a:lnTo>
                  <a:pt x="1641804" y="2076804"/>
                </a:lnTo>
                <a:lnTo>
                  <a:pt x="1660086" y="1981935"/>
                </a:lnTo>
                <a:lnTo>
                  <a:pt x="1642261" y="1981935"/>
                </a:lnTo>
                <a:lnTo>
                  <a:pt x="1646374" y="1960246"/>
                </a:lnTo>
                <a:lnTo>
                  <a:pt x="1664200" y="1960246"/>
                </a:lnTo>
                <a:lnTo>
                  <a:pt x="1665342" y="1955440"/>
                </a:lnTo>
                <a:cubicBezTo>
                  <a:pt x="1668104" y="1942891"/>
                  <a:pt x="1672788" y="1933522"/>
                  <a:pt x="1679392" y="1927332"/>
                </a:cubicBezTo>
                <a:cubicBezTo>
                  <a:pt x="1685997" y="1921143"/>
                  <a:pt x="1693034" y="1917074"/>
                  <a:pt x="1700502" y="1915126"/>
                </a:cubicBezTo>
                <a:cubicBezTo>
                  <a:pt x="1707970" y="1913178"/>
                  <a:pt x="1714380" y="1912293"/>
                  <a:pt x="1719732" y="1912469"/>
                </a:cubicBezTo>
                <a:close/>
                <a:moveTo>
                  <a:pt x="814945" y="1771118"/>
                </a:moveTo>
                <a:lnTo>
                  <a:pt x="844419" y="1771118"/>
                </a:lnTo>
                <a:lnTo>
                  <a:pt x="810375" y="1827782"/>
                </a:lnTo>
                <a:lnTo>
                  <a:pt x="787755" y="1827782"/>
                </a:lnTo>
                <a:close/>
                <a:moveTo>
                  <a:pt x="2540121" y="1746172"/>
                </a:moveTo>
                <a:cubicBezTo>
                  <a:pt x="2535399" y="1746076"/>
                  <a:pt x="2529619" y="1746522"/>
                  <a:pt x="2522780" y="1747511"/>
                </a:cubicBezTo>
                <a:cubicBezTo>
                  <a:pt x="2515941" y="1748499"/>
                  <a:pt x="2509839" y="1750606"/>
                  <a:pt x="2504474" y="1753832"/>
                </a:cubicBezTo>
                <a:cubicBezTo>
                  <a:pt x="2499109" y="1757058"/>
                  <a:pt x="2496277" y="1761978"/>
                  <a:pt x="2495977" y="1768593"/>
                </a:cubicBezTo>
                <a:cubicBezTo>
                  <a:pt x="2495949" y="1772549"/>
                  <a:pt x="2497093" y="1775733"/>
                  <a:pt x="2499408" y="1778145"/>
                </a:cubicBezTo>
                <a:cubicBezTo>
                  <a:pt x="2501724" y="1780556"/>
                  <a:pt x="2505384" y="1781796"/>
                  <a:pt x="2510387" y="1781862"/>
                </a:cubicBezTo>
                <a:cubicBezTo>
                  <a:pt x="2515705" y="1781730"/>
                  <a:pt x="2520698" y="1780012"/>
                  <a:pt x="2525364" y="1776710"/>
                </a:cubicBezTo>
                <a:cubicBezTo>
                  <a:pt x="2530030" y="1773409"/>
                  <a:pt x="2534023" y="1769319"/>
                  <a:pt x="2537342" y="1764441"/>
                </a:cubicBezTo>
                <a:cubicBezTo>
                  <a:pt x="2540662" y="1759563"/>
                  <a:pt x="2542960" y="1754693"/>
                  <a:pt x="2544238" y="1749832"/>
                </a:cubicBezTo>
                <a:lnTo>
                  <a:pt x="2545153" y="1746172"/>
                </a:lnTo>
                <a:close/>
                <a:moveTo>
                  <a:pt x="2130546" y="1746172"/>
                </a:moveTo>
                <a:cubicBezTo>
                  <a:pt x="2125824" y="1746076"/>
                  <a:pt x="2120044" y="1746522"/>
                  <a:pt x="2113205" y="1747511"/>
                </a:cubicBezTo>
                <a:cubicBezTo>
                  <a:pt x="2106366" y="1748499"/>
                  <a:pt x="2100264" y="1750606"/>
                  <a:pt x="2094899" y="1753832"/>
                </a:cubicBezTo>
                <a:cubicBezTo>
                  <a:pt x="2089534" y="1757058"/>
                  <a:pt x="2086702" y="1761978"/>
                  <a:pt x="2086402" y="1768593"/>
                </a:cubicBezTo>
                <a:cubicBezTo>
                  <a:pt x="2086374" y="1772549"/>
                  <a:pt x="2087518" y="1775733"/>
                  <a:pt x="2089833" y="1778145"/>
                </a:cubicBezTo>
                <a:cubicBezTo>
                  <a:pt x="2092149" y="1780556"/>
                  <a:pt x="2095809" y="1781796"/>
                  <a:pt x="2100812" y="1781862"/>
                </a:cubicBezTo>
                <a:cubicBezTo>
                  <a:pt x="2106130" y="1781730"/>
                  <a:pt x="2111123" y="1780012"/>
                  <a:pt x="2115789" y="1776710"/>
                </a:cubicBezTo>
                <a:cubicBezTo>
                  <a:pt x="2120455" y="1773409"/>
                  <a:pt x="2124448" y="1769319"/>
                  <a:pt x="2127767" y="1764441"/>
                </a:cubicBezTo>
                <a:cubicBezTo>
                  <a:pt x="2131087" y="1759563"/>
                  <a:pt x="2133385" y="1754693"/>
                  <a:pt x="2134663" y="1749832"/>
                </a:cubicBezTo>
                <a:lnTo>
                  <a:pt x="2135578" y="1746172"/>
                </a:lnTo>
                <a:close/>
                <a:moveTo>
                  <a:pt x="1216146" y="1746172"/>
                </a:moveTo>
                <a:cubicBezTo>
                  <a:pt x="1211425" y="1746076"/>
                  <a:pt x="1205644" y="1746522"/>
                  <a:pt x="1198805" y="1747511"/>
                </a:cubicBezTo>
                <a:cubicBezTo>
                  <a:pt x="1191966" y="1748499"/>
                  <a:pt x="1185864" y="1750606"/>
                  <a:pt x="1180499" y="1753832"/>
                </a:cubicBezTo>
                <a:cubicBezTo>
                  <a:pt x="1175134" y="1757058"/>
                  <a:pt x="1172302" y="1761978"/>
                  <a:pt x="1172003" y="1768593"/>
                </a:cubicBezTo>
                <a:cubicBezTo>
                  <a:pt x="1171974" y="1772549"/>
                  <a:pt x="1173118" y="1775733"/>
                  <a:pt x="1175433" y="1778145"/>
                </a:cubicBezTo>
                <a:cubicBezTo>
                  <a:pt x="1177749" y="1780556"/>
                  <a:pt x="1181409" y="1781796"/>
                  <a:pt x="1186412" y="1781862"/>
                </a:cubicBezTo>
                <a:cubicBezTo>
                  <a:pt x="1191730" y="1781730"/>
                  <a:pt x="1196723" y="1780012"/>
                  <a:pt x="1201389" y="1776710"/>
                </a:cubicBezTo>
                <a:cubicBezTo>
                  <a:pt x="1206055" y="1773409"/>
                  <a:pt x="1210048" y="1769319"/>
                  <a:pt x="1213367" y="1764441"/>
                </a:cubicBezTo>
                <a:cubicBezTo>
                  <a:pt x="1216687" y="1759563"/>
                  <a:pt x="1218985" y="1754693"/>
                  <a:pt x="1220263" y="1749832"/>
                </a:cubicBezTo>
                <a:lnTo>
                  <a:pt x="1221178" y="1746172"/>
                </a:lnTo>
                <a:close/>
                <a:moveTo>
                  <a:pt x="368421" y="1746172"/>
                </a:moveTo>
                <a:cubicBezTo>
                  <a:pt x="363700" y="1746076"/>
                  <a:pt x="357920" y="1746522"/>
                  <a:pt x="351081" y="1747511"/>
                </a:cubicBezTo>
                <a:cubicBezTo>
                  <a:pt x="344242" y="1748499"/>
                  <a:pt x="338140" y="1750606"/>
                  <a:pt x="332774" y="1753832"/>
                </a:cubicBezTo>
                <a:cubicBezTo>
                  <a:pt x="327409" y="1757058"/>
                  <a:pt x="324577" y="1761978"/>
                  <a:pt x="324278" y="1768593"/>
                </a:cubicBezTo>
                <a:cubicBezTo>
                  <a:pt x="324249" y="1772549"/>
                  <a:pt x="325393" y="1775733"/>
                  <a:pt x="327709" y="1778145"/>
                </a:cubicBezTo>
                <a:cubicBezTo>
                  <a:pt x="330025" y="1780556"/>
                  <a:pt x="333684" y="1781796"/>
                  <a:pt x="338687" y="1781862"/>
                </a:cubicBezTo>
                <a:cubicBezTo>
                  <a:pt x="344006" y="1781730"/>
                  <a:pt x="348998" y="1780012"/>
                  <a:pt x="353664" y="1776710"/>
                </a:cubicBezTo>
                <a:cubicBezTo>
                  <a:pt x="358331" y="1773409"/>
                  <a:pt x="362323" y="1769319"/>
                  <a:pt x="365643" y="1764441"/>
                </a:cubicBezTo>
                <a:cubicBezTo>
                  <a:pt x="368962" y="1759563"/>
                  <a:pt x="371260" y="1754693"/>
                  <a:pt x="372538" y="1749832"/>
                </a:cubicBezTo>
                <a:lnTo>
                  <a:pt x="373453" y="1746172"/>
                </a:lnTo>
                <a:close/>
                <a:moveTo>
                  <a:pt x="2826533" y="1706167"/>
                </a:moveTo>
                <a:cubicBezTo>
                  <a:pt x="2820675" y="1706202"/>
                  <a:pt x="2814915" y="1708063"/>
                  <a:pt x="2809253" y="1711749"/>
                </a:cubicBezTo>
                <a:cubicBezTo>
                  <a:pt x="2803590" y="1715435"/>
                  <a:pt x="2798880" y="1720734"/>
                  <a:pt x="2795122" y="1727647"/>
                </a:cubicBezTo>
                <a:cubicBezTo>
                  <a:pt x="2791364" y="1734560"/>
                  <a:pt x="2789414" y="1742875"/>
                  <a:pt x="2789271" y="1752591"/>
                </a:cubicBezTo>
                <a:cubicBezTo>
                  <a:pt x="2789333" y="1760791"/>
                  <a:pt x="2791381" y="1767203"/>
                  <a:pt x="2795415" y="1771830"/>
                </a:cubicBezTo>
                <a:cubicBezTo>
                  <a:pt x="2799449" y="1776456"/>
                  <a:pt x="2805097" y="1778810"/>
                  <a:pt x="2812360" y="1778890"/>
                </a:cubicBezTo>
                <a:cubicBezTo>
                  <a:pt x="2819009" y="1778772"/>
                  <a:pt x="2825142" y="1776570"/>
                  <a:pt x="2830758" y="1772284"/>
                </a:cubicBezTo>
                <a:cubicBezTo>
                  <a:pt x="2836374" y="1767998"/>
                  <a:pt x="2840898" y="1762340"/>
                  <a:pt x="2844330" y="1755310"/>
                </a:cubicBezTo>
                <a:cubicBezTo>
                  <a:pt x="2847762" y="1748280"/>
                  <a:pt x="2849526" y="1740589"/>
                  <a:pt x="2849622" y="1732238"/>
                </a:cubicBezTo>
                <a:cubicBezTo>
                  <a:pt x="2849660" y="1724948"/>
                  <a:pt x="2847812" y="1718831"/>
                  <a:pt x="2844078" y="1713885"/>
                </a:cubicBezTo>
                <a:cubicBezTo>
                  <a:pt x="2840344" y="1708940"/>
                  <a:pt x="2834496" y="1706367"/>
                  <a:pt x="2826533" y="1706167"/>
                </a:cubicBezTo>
                <a:close/>
                <a:moveTo>
                  <a:pt x="1358416" y="1706167"/>
                </a:moveTo>
                <a:cubicBezTo>
                  <a:pt x="1348453" y="1706491"/>
                  <a:pt x="1339804" y="1711046"/>
                  <a:pt x="1332470" y="1719831"/>
                </a:cubicBezTo>
                <a:cubicBezTo>
                  <a:pt x="1325136" y="1728617"/>
                  <a:pt x="1321288" y="1739689"/>
                  <a:pt x="1320926" y="1753048"/>
                </a:cubicBezTo>
                <a:cubicBezTo>
                  <a:pt x="1320888" y="1760328"/>
                  <a:pt x="1322735" y="1766408"/>
                  <a:pt x="1326470" y="1771287"/>
                </a:cubicBezTo>
                <a:cubicBezTo>
                  <a:pt x="1330203" y="1776165"/>
                  <a:pt x="1336052" y="1778700"/>
                  <a:pt x="1344014" y="1778890"/>
                </a:cubicBezTo>
                <a:cubicBezTo>
                  <a:pt x="1349947" y="1778859"/>
                  <a:pt x="1355761" y="1777016"/>
                  <a:pt x="1361456" y="1773360"/>
                </a:cubicBezTo>
                <a:cubicBezTo>
                  <a:pt x="1367151" y="1769703"/>
                  <a:pt x="1371881" y="1764421"/>
                  <a:pt x="1375646" y="1757512"/>
                </a:cubicBezTo>
                <a:cubicBezTo>
                  <a:pt x="1379411" y="1750603"/>
                  <a:pt x="1381364" y="1742255"/>
                  <a:pt x="1381505" y="1732466"/>
                </a:cubicBezTo>
                <a:cubicBezTo>
                  <a:pt x="1381443" y="1724267"/>
                  <a:pt x="1379395" y="1717854"/>
                  <a:pt x="1375361" y="1713228"/>
                </a:cubicBezTo>
                <a:cubicBezTo>
                  <a:pt x="1371327" y="1708602"/>
                  <a:pt x="1365679" y="1706248"/>
                  <a:pt x="1358416" y="1706167"/>
                </a:cubicBezTo>
                <a:close/>
                <a:moveTo>
                  <a:pt x="988208" y="1706167"/>
                </a:moveTo>
                <a:cubicBezTo>
                  <a:pt x="982351" y="1706202"/>
                  <a:pt x="976591" y="1708063"/>
                  <a:pt x="970928" y="1711749"/>
                </a:cubicBezTo>
                <a:cubicBezTo>
                  <a:pt x="965265" y="1715435"/>
                  <a:pt x="960555" y="1720734"/>
                  <a:pt x="956797" y="1727647"/>
                </a:cubicBezTo>
                <a:cubicBezTo>
                  <a:pt x="953039" y="1734560"/>
                  <a:pt x="951089" y="1742875"/>
                  <a:pt x="950947" y="1752591"/>
                </a:cubicBezTo>
                <a:cubicBezTo>
                  <a:pt x="951009" y="1760791"/>
                  <a:pt x="953056" y="1767203"/>
                  <a:pt x="957090" y="1771830"/>
                </a:cubicBezTo>
                <a:cubicBezTo>
                  <a:pt x="961124" y="1776456"/>
                  <a:pt x="966772" y="1778810"/>
                  <a:pt x="974035" y="1778890"/>
                </a:cubicBezTo>
                <a:cubicBezTo>
                  <a:pt x="980684" y="1778772"/>
                  <a:pt x="986817" y="1776570"/>
                  <a:pt x="992433" y="1772284"/>
                </a:cubicBezTo>
                <a:cubicBezTo>
                  <a:pt x="998049" y="1767998"/>
                  <a:pt x="1002573" y="1762340"/>
                  <a:pt x="1006005" y="1755310"/>
                </a:cubicBezTo>
                <a:cubicBezTo>
                  <a:pt x="1009437" y="1748280"/>
                  <a:pt x="1011201" y="1740589"/>
                  <a:pt x="1011297" y="1732238"/>
                </a:cubicBezTo>
                <a:cubicBezTo>
                  <a:pt x="1011335" y="1724948"/>
                  <a:pt x="1009487" y="1718831"/>
                  <a:pt x="1005753" y="1713885"/>
                </a:cubicBezTo>
                <a:cubicBezTo>
                  <a:pt x="1002019" y="1708940"/>
                  <a:pt x="996171" y="1706367"/>
                  <a:pt x="988208" y="1706167"/>
                </a:cubicBezTo>
                <a:close/>
                <a:moveTo>
                  <a:pt x="74037" y="1706167"/>
                </a:moveTo>
                <a:cubicBezTo>
                  <a:pt x="68105" y="1706202"/>
                  <a:pt x="62291" y="1708063"/>
                  <a:pt x="56596" y="1711749"/>
                </a:cubicBezTo>
                <a:cubicBezTo>
                  <a:pt x="50901" y="1715435"/>
                  <a:pt x="46171" y="1720734"/>
                  <a:pt x="42406" y="1727647"/>
                </a:cubicBezTo>
                <a:cubicBezTo>
                  <a:pt x="38641" y="1734560"/>
                  <a:pt x="36688" y="1742875"/>
                  <a:pt x="36547" y="1752591"/>
                </a:cubicBezTo>
                <a:cubicBezTo>
                  <a:pt x="36609" y="1760791"/>
                  <a:pt x="38657" y="1767203"/>
                  <a:pt x="42690" y="1771830"/>
                </a:cubicBezTo>
                <a:cubicBezTo>
                  <a:pt x="46724" y="1776456"/>
                  <a:pt x="52372" y="1778810"/>
                  <a:pt x="59635" y="1778890"/>
                </a:cubicBezTo>
                <a:cubicBezTo>
                  <a:pt x="66284" y="1778772"/>
                  <a:pt x="72417" y="1776570"/>
                  <a:pt x="78033" y="1772284"/>
                </a:cubicBezTo>
                <a:cubicBezTo>
                  <a:pt x="83650" y="1767998"/>
                  <a:pt x="88174" y="1762340"/>
                  <a:pt x="91605" y="1755310"/>
                </a:cubicBezTo>
                <a:cubicBezTo>
                  <a:pt x="95037" y="1748280"/>
                  <a:pt x="96801" y="1740589"/>
                  <a:pt x="96897" y="1732238"/>
                </a:cubicBezTo>
                <a:cubicBezTo>
                  <a:pt x="96945" y="1724948"/>
                  <a:pt x="95135" y="1718831"/>
                  <a:pt x="91468" y="1713885"/>
                </a:cubicBezTo>
                <a:cubicBezTo>
                  <a:pt x="87801" y="1708940"/>
                  <a:pt x="81991" y="1706367"/>
                  <a:pt x="74037" y="1706167"/>
                </a:cubicBezTo>
                <a:close/>
                <a:moveTo>
                  <a:pt x="2359827" y="1703652"/>
                </a:moveTo>
                <a:cubicBezTo>
                  <a:pt x="2352398" y="1703748"/>
                  <a:pt x="2345756" y="1706075"/>
                  <a:pt x="2339900" y="1710633"/>
                </a:cubicBezTo>
                <a:cubicBezTo>
                  <a:pt x="2334044" y="1715191"/>
                  <a:pt x="2329632" y="1721408"/>
                  <a:pt x="2326663" y="1729284"/>
                </a:cubicBezTo>
                <a:lnTo>
                  <a:pt x="2377895" y="1729284"/>
                </a:lnTo>
                <a:cubicBezTo>
                  <a:pt x="2377915" y="1729189"/>
                  <a:pt x="2377991" y="1728464"/>
                  <a:pt x="2378124" y="1727110"/>
                </a:cubicBezTo>
                <a:cubicBezTo>
                  <a:pt x="2378258" y="1725756"/>
                  <a:pt x="2378334" y="1724345"/>
                  <a:pt x="2378353" y="1722876"/>
                </a:cubicBezTo>
                <a:cubicBezTo>
                  <a:pt x="2378282" y="1716769"/>
                  <a:pt x="2376595" y="1712049"/>
                  <a:pt x="2373293" y="1708716"/>
                </a:cubicBezTo>
                <a:cubicBezTo>
                  <a:pt x="2369991" y="1705383"/>
                  <a:pt x="2365502" y="1703695"/>
                  <a:pt x="2359827" y="1703652"/>
                </a:cubicBezTo>
                <a:close/>
                <a:moveTo>
                  <a:pt x="1702602" y="1703652"/>
                </a:moveTo>
                <a:cubicBezTo>
                  <a:pt x="1695174" y="1703748"/>
                  <a:pt x="1688531" y="1706075"/>
                  <a:pt x="1682675" y="1710633"/>
                </a:cubicBezTo>
                <a:cubicBezTo>
                  <a:pt x="1676819" y="1715191"/>
                  <a:pt x="1672407" y="1721408"/>
                  <a:pt x="1669438" y="1729284"/>
                </a:cubicBezTo>
                <a:lnTo>
                  <a:pt x="1720671" y="1729284"/>
                </a:lnTo>
                <a:cubicBezTo>
                  <a:pt x="1720690" y="1729189"/>
                  <a:pt x="1720766" y="1728464"/>
                  <a:pt x="1720899" y="1727110"/>
                </a:cubicBezTo>
                <a:cubicBezTo>
                  <a:pt x="1721033" y="1725756"/>
                  <a:pt x="1721109" y="1724345"/>
                  <a:pt x="1721128" y="1722876"/>
                </a:cubicBezTo>
                <a:cubicBezTo>
                  <a:pt x="1721057" y="1716769"/>
                  <a:pt x="1719370" y="1712049"/>
                  <a:pt x="1716068" y="1708716"/>
                </a:cubicBezTo>
                <a:cubicBezTo>
                  <a:pt x="1712766" y="1705383"/>
                  <a:pt x="1708277" y="1703695"/>
                  <a:pt x="1702602" y="1703652"/>
                </a:cubicBezTo>
                <a:close/>
                <a:moveTo>
                  <a:pt x="1493052" y="1703652"/>
                </a:moveTo>
                <a:cubicBezTo>
                  <a:pt x="1485624" y="1703748"/>
                  <a:pt x="1478981" y="1706075"/>
                  <a:pt x="1473125" y="1710633"/>
                </a:cubicBezTo>
                <a:cubicBezTo>
                  <a:pt x="1467269" y="1715191"/>
                  <a:pt x="1462857" y="1721408"/>
                  <a:pt x="1459888" y="1729284"/>
                </a:cubicBezTo>
                <a:lnTo>
                  <a:pt x="1511121" y="1729284"/>
                </a:lnTo>
                <a:cubicBezTo>
                  <a:pt x="1511140" y="1729189"/>
                  <a:pt x="1511216" y="1728464"/>
                  <a:pt x="1511349" y="1727110"/>
                </a:cubicBezTo>
                <a:cubicBezTo>
                  <a:pt x="1511483" y="1725756"/>
                  <a:pt x="1511559" y="1724345"/>
                  <a:pt x="1511578" y="1722876"/>
                </a:cubicBezTo>
                <a:cubicBezTo>
                  <a:pt x="1511507" y="1716769"/>
                  <a:pt x="1509820" y="1712049"/>
                  <a:pt x="1506518" y="1708716"/>
                </a:cubicBezTo>
                <a:cubicBezTo>
                  <a:pt x="1503215" y="1705383"/>
                  <a:pt x="1498727" y="1703695"/>
                  <a:pt x="1493052" y="1703652"/>
                </a:cubicBezTo>
                <a:close/>
                <a:moveTo>
                  <a:pt x="1083715" y="1684021"/>
                </a:moveTo>
                <a:lnTo>
                  <a:pt x="1130550" y="1684021"/>
                </a:lnTo>
                <a:lnTo>
                  <a:pt x="1115234" y="1762882"/>
                </a:lnTo>
                <a:cubicBezTo>
                  <a:pt x="1114995" y="1764050"/>
                  <a:pt x="1114786" y="1765260"/>
                  <a:pt x="1114605" y="1766513"/>
                </a:cubicBezTo>
                <a:cubicBezTo>
                  <a:pt x="1114424" y="1767766"/>
                  <a:pt x="1114329" y="1768919"/>
                  <a:pt x="1114319" y="1769972"/>
                </a:cubicBezTo>
                <a:cubicBezTo>
                  <a:pt x="1114357" y="1773464"/>
                  <a:pt x="1115253" y="1775913"/>
                  <a:pt x="1117005" y="1777318"/>
                </a:cubicBezTo>
                <a:cubicBezTo>
                  <a:pt x="1118758" y="1778724"/>
                  <a:pt x="1121139" y="1779400"/>
                  <a:pt x="1124149" y="1779348"/>
                </a:cubicBezTo>
                <a:cubicBezTo>
                  <a:pt x="1125559" y="1779329"/>
                  <a:pt x="1126740" y="1779252"/>
                  <a:pt x="1127692" y="1779119"/>
                </a:cubicBezTo>
                <a:cubicBezTo>
                  <a:pt x="1128645" y="1778986"/>
                  <a:pt x="1129140" y="1778909"/>
                  <a:pt x="1129178" y="1778890"/>
                </a:cubicBezTo>
                <a:lnTo>
                  <a:pt x="1125063" y="1800580"/>
                </a:lnTo>
                <a:cubicBezTo>
                  <a:pt x="1124949" y="1800608"/>
                  <a:pt x="1123863" y="1800722"/>
                  <a:pt x="1121806" y="1800922"/>
                </a:cubicBezTo>
                <a:cubicBezTo>
                  <a:pt x="1119748" y="1801122"/>
                  <a:pt x="1117405" y="1801236"/>
                  <a:pt x="1114776" y="1801265"/>
                </a:cubicBezTo>
                <a:cubicBezTo>
                  <a:pt x="1110015" y="1801380"/>
                  <a:pt x="1105326" y="1800946"/>
                  <a:pt x="1100709" y="1799962"/>
                </a:cubicBezTo>
                <a:cubicBezTo>
                  <a:pt x="1096092" y="1798979"/>
                  <a:pt x="1092249" y="1796752"/>
                  <a:pt x="1089180" y="1793281"/>
                </a:cubicBezTo>
                <a:cubicBezTo>
                  <a:pt x="1086111" y="1789811"/>
                  <a:pt x="1084518" y="1784404"/>
                  <a:pt x="1084401" y="1777061"/>
                </a:cubicBezTo>
                <a:cubicBezTo>
                  <a:pt x="1084401" y="1775450"/>
                  <a:pt x="1084515" y="1773640"/>
                  <a:pt x="1084744" y="1771629"/>
                </a:cubicBezTo>
                <a:cubicBezTo>
                  <a:pt x="1084972" y="1769619"/>
                  <a:pt x="1085315" y="1767465"/>
                  <a:pt x="1085771" y="1765169"/>
                </a:cubicBezTo>
                <a:lnTo>
                  <a:pt x="1097419" y="1705710"/>
                </a:lnTo>
                <a:lnTo>
                  <a:pt x="1079372" y="1705710"/>
                </a:lnTo>
                <a:close/>
                <a:moveTo>
                  <a:pt x="669792" y="1684021"/>
                </a:moveTo>
                <a:lnTo>
                  <a:pt x="726246" y="1684021"/>
                </a:lnTo>
                <a:lnTo>
                  <a:pt x="722132" y="1705710"/>
                </a:lnTo>
                <a:lnTo>
                  <a:pt x="708419" y="1705710"/>
                </a:lnTo>
                <a:lnTo>
                  <a:pt x="718247" y="1764703"/>
                </a:lnTo>
                <a:cubicBezTo>
                  <a:pt x="718647" y="1767708"/>
                  <a:pt x="718761" y="1770443"/>
                  <a:pt x="718590" y="1772906"/>
                </a:cubicBezTo>
                <a:cubicBezTo>
                  <a:pt x="718418" y="1775368"/>
                  <a:pt x="718304" y="1776674"/>
                  <a:pt x="718247" y="1776821"/>
                </a:cubicBezTo>
                <a:lnTo>
                  <a:pt x="718932" y="1776821"/>
                </a:lnTo>
                <a:cubicBezTo>
                  <a:pt x="718961" y="1776674"/>
                  <a:pt x="719475" y="1775368"/>
                  <a:pt x="720475" y="1772906"/>
                </a:cubicBezTo>
                <a:cubicBezTo>
                  <a:pt x="721475" y="1770443"/>
                  <a:pt x="722789" y="1767708"/>
                  <a:pt x="724418" y="1764703"/>
                </a:cubicBezTo>
                <a:lnTo>
                  <a:pt x="757102" y="1705710"/>
                </a:lnTo>
                <a:lnTo>
                  <a:pt x="743617" y="1705710"/>
                </a:lnTo>
                <a:lnTo>
                  <a:pt x="747959" y="1684021"/>
                </a:lnTo>
                <a:lnTo>
                  <a:pt x="803728" y="1684021"/>
                </a:lnTo>
                <a:lnTo>
                  <a:pt x="799613" y="1705710"/>
                </a:lnTo>
                <a:lnTo>
                  <a:pt x="786129" y="1705710"/>
                </a:lnTo>
                <a:lnTo>
                  <a:pt x="721904" y="1815693"/>
                </a:lnTo>
                <a:cubicBezTo>
                  <a:pt x="714799" y="1827658"/>
                  <a:pt x="707066" y="1836167"/>
                  <a:pt x="698705" y="1841220"/>
                </a:cubicBezTo>
                <a:cubicBezTo>
                  <a:pt x="690344" y="1846273"/>
                  <a:pt x="681468" y="1848728"/>
                  <a:pt x="672078" y="1848585"/>
                </a:cubicBezTo>
                <a:cubicBezTo>
                  <a:pt x="662669" y="1848233"/>
                  <a:pt x="655489" y="1846825"/>
                  <a:pt x="650536" y="1844361"/>
                </a:cubicBezTo>
                <a:cubicBezTo>
                  <a:pt x="645584" y="1841897"/>
                  <a:pt x="643089" y="1840489"/>
                  <a:pt x="643051" y="1840137"/>
                </a:cubicBezTo>
                <a:lnTo>
                  <a:pt x="656079" y="1819809"/>
                </a:lnTo>
                <a:cubicBezTo>
                  <a:pt x="656088" y="1820018"/>
                  <a:pt x="657498" y="1820857"/>
                  <a:pt x="660307" y="1822324"/>
                </a:cubicBezTo>
                <a:cubicBezTo>
                  <a:pt x="663117" y="1823791"/>
                  <a:pt x="667269" y="1824630"/>
                  <a:pt x="672764" y="1824839"/>
                </a:cubicBezTo>
                <a:cubicBezTo>
                  <a:pt x="677397" y="1824806"/>
                  <a:pt x="681730" y="1823615"/>
                  <a:pt x="685763" y="1821266"/>
                </a:cubicBezTo>
                <a:cubicBezTo>
                  <a:pt x="689796" y="1818918"/>
                  <a:pt x="693158" y="1815612"/>
                  <a:pt x="695848" y="1811348"/>
                </a:cubicBezTo>
                <a:lnTo>
                  <a:pt x="700419" y="1804031"/>
                </a:lnTo>
                <a:lnTo>
                  <a:pt x="679620" y="1705710"/>
                </a:lnTo>
                <a:lnTo>
                  <a:pt x="665678" y="1705710"/>
                </a:lnTo>
                <a:close/>
                <a:moveTo>
                  <a:pt x="512216" y="1684021"/>
                </a:moveTo>
                <a:lnTo>
                  <a:pt x="559050" y="1684021"/>
                </a:lnTo>
                <a:lnTo>
                  <a:pt x="543734" y="1762882"/>
                </a:lnTo>
                <a:cubicBezTo>
                  <a:pt x="543496" y="1764050"/>
                  <a:pt x="543286" y="1765260"/>
                  <a:pt x="543105" y="1766513"/>
                </a:cubicBezTo>
                <a:cubicBezTo>
                  <a:pt x="542924" y="1767766"/>
                  <a:pt x="542829" y="1768919"/>
                  <a:pt x="542820" y="1769972"/>
                </a:cubicBezTo>
                <a:cubicBezTo>
                  <a:pt x="542858" y="1773464"/>
                  <a:pt x="543753" y="1775913"/>
                  <a:pt x="545506" y="1777318"/>
                </a:cubicBezTo>
                <a:cubicBezTo>
                  <a:pt x="547258" y="1778724"/>
                  <a:pt x="549639" y="1779400"/>
                  <a:pt x="552649" y="1779348"/>
                </a:cubicBezTo>
                <a:cubicBezTo>
                  <a:pt x="554059" y="1779329"/>
                  <a:pt x="555240" y="1779252"/>
                  <a:pt x="556193" y="1779119"/>
                </a:cubicBezTo>
                <a:cubicBezTo>
                  <a:pt x="557145" y="1778986"/>
                  <a:pt x="557641" y="1778909"/>
                  <a:pt x="557679" y="1778890"/>
                </a:cubicBezTo>
                <a:lnTo>
                  <a:pt x="553564" y="1800580"/>
                </a:lnTo>
                <a:cubicBezTo>
                  <a:pt x="553449" y="1800608"/>
                  <a:pt x="552364" y="1800722"/>
                  <a:pt x="550306" y="1800922"/>
                </a:cubicBezTo>
                <a:cubicBezTo>
                  <a:pt x="548249" y="1801122"/>
                  <a:pt x="545906" y="1801236"/>
                  <a:pt x="543277" y="1801265"/>
                </a:cubicBezTo>
                <a:cubicBezTo>
                  <a:pt x="538516" y="1801380"/>
                  <a:pt x="533827" y="1800946"/>
                  <a:pt x="529210" y="1799962"/>
                </a:cubicBezTo>
                <a:cubicBezTo>
                  <a:pt x="524593" y="1798979"/>
                  <a:pt x="520750" y="1796752"/>
                  <a:pt x="517681" y="1793281"/>
                </a:cubicBezTo>
                <a:cubicBezTo>
                  <a:pt x="514612" y="1789811"/>
                  <a:pt x="513019" y="1784404"/>
                  <a:pt x="512901" y="1777061"/>
                </a:cubicBezTo>
                <a:cubicBezTo>
                  <a:pt x="512901" y="1775450"/>
                  <a:pt x="513016" y="1773640"/>
                  <a:pt x="513244" y="1771629"/>
                </a:cubicBezTo>
                <a:cubicBezTo>
                  <a:pt x="513472" y="1769619"/>
                  <a:pt x="513815" y="1767465"/>
                  <a:pt x="514272" y="1765169"/>
                </a:cubicBezTo>
                <a:lnTo>
                  <a:pt x="525919" y="1705710"/>
                </a:lnTo>
                <a:lnTo>
                  <a:pt x="507872" y="1705710"/>
                </a:lnTo>
                <a:close/>
                <a:moveTo>
                  <a:pt x="158419" y="1684021"/>
                </a:moveTo>
                <a:lnTo>
                  <a:pt x="205491" y="1684021"/>
                </a:lnTo>
                <a:lnTo>
                  <a:pt x="191995" y="1753049"/>
                </a:lnTo>
                <a:cubicBezTo>
                  <a:pt x="191638" y="1755012"/>
                  <a:pt x="191324" y="1756918"/>
                  <a:pt x="191052" y="1758766"/>
                </a:cubicBezTo>
                <a:cubicBezTo>
                  <a:pt x="190780" y="1760615"/>
                  <a:pt x="190637" y="1762292"/>
                  <a:pt x="190623" y="1763797"/>
                </a:cubicBezTo>
                <a:cubicBezTo>
                  <a:pt x="190575" y="1768171"/>
                  <a:pt x="191700" y="1771544"/>
                  <a:pt x="193997" y="1773917"/>
                </a:cubicBezTo>
                <a:cubicBezTo>
                  <a:pt x="196294" y="1776290"/>
                  <a:pt x="200049" y="1777490"/>
                  <a:pt x="205262" y="1777519"/>
                </a:cubicBezTo>
                <a:cubicBezTo>
                  <a:pt x="212100" y="1777373"/>
                  <a:pt x="218323" y="1775276"/>
                  <a:pt x="223932" y="1771226"/>
                </a:cubicBezTo>
                <a:cubicBezTo>
                  <a:pt x="229541" y="1767175"/>
                  <a:pt x="234222" y="1762046"/>
                  <a:pt x="237975" y="1755836"/>
                </a:cubicBezTo>
                <a:cubicBezTo>
                  <a:pt x="241729" y="1749626"/>
                  <a:pt x="244240" y="1743208"/>
                  <a:pt x="245510" y="1736583"/>
                </a:cubicBezTo>
                <a:lnTo>
                  <a:pt x="251448" y="1705710"/>
                </a:lnTo>
                <a:lnTo>
                  <a:pt x="233396" y="1705710"/>
                </a:lnTo>
                <a:lnTo>
                  <a:pt x="237742" y="1684021"/>
                </a:lnTo>
                <a:lnTo>
                  <a:pt x="284806" y="1684021"/>
                </a:lnTo>
                <a:lnTo>
                  <a:pt x="269262" y="1762882"/>
                </a:lnTo>
                <a:cubicBezTo>
                  <a:pt x="269033" y="1764050"/>
                  <a:pt x="268861" y="1765260"/>
                  <a:pt x="268747" y="1766513"/>
                </a:cubicBezTo>
                <a:cubicBezTo>
                  <a:pt x="268633" y="1767766"/>
                  <a:pt x="268576" y="1768919"/>
                  <a:pt x="268576" y="1769972"/>
                </a:cubicBezTo>
                <a:cubicBezTo>
                  <a:pt x="268600" y="1773464"/>
                  <a:pt x="269466" y="1775913"/>
                  <a:pt x="271176" y="1777318"/>
                </a:cubicBezTo>
                <a:cubicBezTo>
                  <a:pt x="272886" y="1778724"/>
                  <a:pt x="275295" y="1779400"/>
                  <a:pt x="278405" y="1779348"/>
                </a:cubicBezTo>
                <a:cubicBezTo>
                  <a:pt x="279706" y="1779329"/>
                  <a:pt x="280820" y="1779252"/>
                  <a:pt x="281749" y="1779119"/>
                </a:cubicBezTo>
                <a:cubicBezTo>
                  <a:pt x="282677" y="1778986"/>
                  <a:pt x="283163" y="1778909"/>
                  <a:pt x="283206" y="1778890"/>
                </a:cubicBezTo>
                <a:lnTo>
                  <a:pt x="279091" y="1800580"/>
                </a:lnTo>
                <a:cubicBezTo>
                  <a:pt x="279020" y="1800608"/>
                  <a:pt x="277848" y="1800722"/>
                  <a:pt x="275577" y="1800922"/>
                </a:cubicBezTo>
                <a:cubicBezTo>
                  <a:pt x="273305" y="1801122"/>
                  <a:pt x="270363" y="1801236"/>
                  <a:pt x="266749" y="1801265"/>
                </a:cubicBezTo>
                <a:cubicBezTo>
                  <a:pt x="259351" y="1801436"/>
                  <a:pt x="253137" y="1799781"/>
                  <a:pt x="248108" y="1796299"/>
                </a:cubicBezTo>
                <a:cubicBezTo>
                  <a:pt x="243079" y="1792817"/>
                  <a:pt x="240462" y="1786481"/>
                  <a:pt x="240258" y="1777290"/>
                </a:cubicBezTo>
                <a:lnTo>
                  <a:pt x="239801" y="1777290"/>
                </a:lnTo>
                <a:cubicBezTo>
                  <a:pt x="235579" y="1783870"/>
                  <a:pt x="229670" y="1789778"/>
                  <a:pt x="222074" y="1795016"/>
                </a:cubicBezTo>
                <a:cubicBezTo>
                  <a:pt x="214478" y="1800254"/>
                  <a:pt x="205138" y="1803022"/>
                  <a:pt x="194054" y="1803322"/>
                </a:cubicBezTo>
                <a:cubicBezTo>
                  <a:pt x="184659" y="1803403"/>
                  <a:pt x="176779" y="1800958"/>
                  <a:pt x="170412" y="1795985"/>
                </a:cubicBezTo>
                <a:cubicBezTo>
                  <a:pt x="164045" y="1791013"/>
                  <a:pt x="160733" y="1783028"/>
                  <a:pt x="160476" y="1772030"/>
                </a:cubicBezTo>
                <a:cubicBezTo>
                  <a:pt x="160486" y="1769963"/>
                  <a:pt x="160638" y="1767752"/>
                  <a:pt x="160933" y="1765398"/>
                </a:cubicBezTo>
                <a:cubicBezTo>
                  <a:pt x="161228" y="1763045"/>
                  <a:pt x="161609" y="1760605"/>
                  <a:pt x="162075" y="1758080"/>
                </a:cubicBezTo>
                <a:lnTo>
                  <a:pt x="172124" y="1705710"/>
                </a:lnTo>
                <a:lnTo>
                  <a:pt x="154076" y="1705710"/>
                </a:lnTo>
                <a:close/>
                <a:moveTo>
                  <a:pt x="2289935" y="1682421"/>
                </a:moveTo>
                <a:cubicBezTo>
                  <a:pt x="2291563" y="1682440"/>
                  <a:pt x="2292991" y="1682516"/>
                  <a:pt x="2294220" y="1682650"/>
                </a:cubicBezTo>
                <a:cubicBezTo>
                  <a:pt x="2295448" y="1682783"/>
                  <a:pt x="2296305" y="1682859"/>
                  <a:pt x="2296791" y="1682878"/>
                </a:cubicBezTo>
                <a:lnTo>
                  <a:pt x="2291078" y="1711425"/>
                </a:lnTo>
                <a:cubicBezTo>
                  <a:pt x="2290721" y="1711406"/>
                  <a:pt x="2289949" y="1711330"/>
                  <a:pt x="2288764" y="1711196"/>
                </a:cubicBezTo>
                <a:cubicBezTo>
                  <a:pt x="2287578" y="1711063"/>
                  <a:pt x="2286064" y="1710987"/>
                  <a:pt x="2284222" y="1710968"/>
                </a:cubicBezTo>
                <a:cubicBezTo>
                  <a:pt x="2278315" y="1711024"/>
                  <a:pt x="2272379" y="1712994"/>
                  <a:pt x="2266413" y="1716877"/>
                </a:cubicBezTo>
                <a:cubicBezTo>
                  <a:pt x="2260448" y="1720761"/>
                  <a:pt x="2255155" y="1726219"/>
                  <a:pt x="2250535" y="1733252"/>
                </a:cubicBezTo>
                <a:cubicBezTo>
                  <a:pt x="2245915" y="1740285"/>
                  <a:pt x="2242670" y="1748554"/>
                  <a:pt x="2240801" y="1758059"/>
                </a:cubicBezTo>
                <a:lnTo>
                  <a:pt x="2232802" y="1800579"/>
                </a:lnTo>
                <a:lnTo>
                  <a:pt x="2203779" y="1800579"/>
                </a:lnTo>
                <a:lnTo>
                  <a:pt x="2221147" y="1710739"/>
                </a:lnTo>
                <a:cubicBezTo>
                  <a:pt x="2221419" y="1709429"/>
                  <a:pt x="2221276" y="1708277"/>
                  <a:pt x="2220719" y="1707281"/>
                </a:cubicBezTo>
                <a:cubicBezTo>
                  <a:pt x="2220162" y="1706286"/>
                  <a:pt x="2218933" y="1705762"/>
                  <a:pt x="2217034" y="1705710"/>
                </a:cubicBezTo>
                <a:lnTo>
                  <a:pt x="2204007" y="1705710"/>
                </a:lnTo>
                <a:lnTo>
                  <a:pt x="2208350" y="1684021"/>
                </a:lnTo>
                <a:lnTo>
                  <a:pt x="2238744" y="1684021"/>
                </a:lnTo>
                <a:cubicBezTo>
                  <a:pt x="2243296" y="1684007"/>
                  <a:pt x="2246647" y="1684835"/>
                  <a:pt x="2248800" y="1686504"/>
                </a:cubicBezTo>
                <a:cubicBezTo>
                  <a:pt x="2250951" y="1688174"/>
                  <a:pt x="2252018" y="1690771"/>
                  <a:pt x="2251999" y="1694295"/>
                </a:cubicBezTo>
                <a:cubicBezTo>
                  <a:pt x="2251951" y="1696140"/>
                  <a:pt x="2251532" y="1698957"/>
                  <a:pt x="2250742" y="1702744"/>
                </a:cubicBezTo>
                <a:cubicBezTo>
                  <a:pt x="2249952" y="1706531"/>
                  <a:pt x="2249076" y="1709806"/>
                  <a:pt x="2248114" y="1712568"/>
                </a:cubicBezTo>
                <a:lnTo>
                  <a:pt x="2248571" y="1712568"/>
                </a:lnTo>
                <a:cubicBezTo>
                  <a:pt x="2252580" y="1704317"/>
                  <a:pt x="2258217" y="1697294"/>
                  <a:pt x="2265482" y="1691499"/>
                </a:cubicBezTo>
                <a:cubicBezTo>
                  <a:pt x="2272747" y="1685704"/>
                  <a:pt x="2280898" y="1682678"/>
                  <a:pt x="2289935" y="1682421"/>
                </a:cubicBezTo>
                <a:close/>
                <a:moveTo>
                  <a:pt x="2705709" y="1681278"/>
                </a:moveTo>
                <a:cubicBezTo>
                  <a:pt x="2715663" y="1681293"/>
                  <a:pt x="2723562" y="1683947"/>
                  <a:pt x="2729405" y="1689243"/>
                </a:cubicBezTo>
                <a:cubicBezTo>
                  <a:pt x="2735248" y="1694538"/>
                  <a:pt x="2738237" y="1702390"/>
                  <a:pt x="2738370" y="1712797"/>
                </a:cubicBezTo>
                <a:cubicBezTo>
                  <a:pt x="2738254" y="1717862"/>
                  <a:pt x="2737445" y="1724241"/>
                  <a:pt x="2735942" y="1731932"/>
                </a:cubicBezTo>
                <a:cubicBezTo>
                  <a:pt x="2734438" y="1739623"/>
                  <a:pt x="2732935" y="1747037"/>
                  <a:pt x="2731431" y="1754172"/>
                </a:cubicBezTo>
                <a:cubicBezTo>
                  <a:pt x="2729927" y="1761307"/>
                  <a:pt x="2729116" y="1766574"/>
                  <a:pt x="2728997" y="1769972"/>
                </a:cubicBezTo>
                <a:cubicBezTo>
                  <a:pt x="2729035" y="1773564"/>
                  <a:pt x="2729930" y="1776041"/>
                  <a:pt x="2731683" y="1777404"/>
                </a:cubicBezTo>
                <a:cubicBezTo>
                  <a:pt x="2733436" y="1778766"/>
                  <a:pt x="2735817" y="1779414"/>
                  <a:pt x="2738827" y="1779348"/>
                </a:cubicBezTo>
                <a:cubicBezTo>
                  <a:pt x="2740236" y="1779329"/>
                  <a:pt x="2741418" y="1779252"/>
                  <a:pt x="2742370" y="1779119"/>
                </a:cubicBezTo>
                <a:cubicBezTo>
                  <a:pt x="2743323" y="1778986"/>
                  <a:pt x="2743818" y="1778909"/>
                  <a:pt x="2743856" y="1778890"/>
                </a:cubicBezTo>
                <a:lnTo>
                  <a:pt x="2739741" y="1800580"/>
                </a:lnTo>
                <a:cubicBezTo>
                  <a:pt x="2739713" y="1800608"/>
                  <a:pt x="2738684" y="1800722"/>
                  <a:pt x="2736655" y="1800922"/>
                </a:cubicBezTo>
                <a:cubicBezTo>
                  <a:pt x="2734627" y="1801122"/>
                  <a:pt x="2731769" y="1801236"/>
                  <a:pt x="2728084" y="1801265"/>
                </a:cubicBezTo>
                <a:cubicBezTo>
                  <a:pt x="2723918" y="1801375"/>
                  <a:pt x="2719638" y="1800926"/>
                  <a:pt x="2715243" y="1799920"/>
                </a:cubicBezTo>
                <a:cubicBezTo>
                  <a:pt x="2710849" y="1798914"/>
                  <a:pt x="2707128" y="1796690"/>
                  <a:pt x="2704078" y="1793248"/>
                </a:cubicBezTo>
                <a:cubicBezTo>
                  <a:pt x="2701029" y="1789806"/>
                  <a:pt x="2699439" y="1784486"/>
                  <a:pt x="2699307" y="1777290"/>
                </a:cubicBezTo>
                <a:cubicBezTo>
                  <a:pt x="2699417" y="1772978"/>
                  <a:pt x="2700187" y="1767142"/>
                  <a:pt x="2701617" y="1759782"/>
                </a:cubicBezTo>
                <a:cubicBezTo>
                  <a:pt x="2703047" y="1752421"/>
                  <a:pt x="2704477" y="1745162"/>
                  <a:pt x="2705908" y="1738004"/>
                </a:cubicBezTo>
                <a:cubicBezTo>
                  <a:pt x="2707338" y="1730846"/>
                  <a:pt x="2708110" y="1725415"/>
                  <a:pt x="2708223" y="1721712"/>
                </a:cubicBezTo>
                <a:cubicBezTo>
                  <a:pt x="2708261" y="1717330"/>
                  <a:pt x="2707099" y="1713920"/>
                  <a:pt x="2704737" y="1711482"/>
                </a:cubicBezTo>
                <a:cubicBezTo>
                  <a:pt x="2702375" y="1709044"/>
                  <a:pt x="2698584" y="1707805"/>
                  <a:pt x="2693364" y="1707767"/>
                </a:cubicBezTo>
                <a:cubicBezTo>
                  <a:pt x="2683115" y="1708115"/>
                  <a:pt x="2674295" y="1712277"/>
                  <a:pt x="2666904" y="1720255"/>
                </a:cubicBezTo>
                <a:cubicBezTo>
                  <a:pt x="2659512" y="1728232"/>
                  <a:pt x="2654692" y="1737938"/>
                  <a:pt x="2652445" y="1749373"/>
                </a:cubicBezTo>
                <a:lnTo>
                  <a:pt x="2642386" y="1800579"/>
                </a:lnTo>
                <a:lnTo>
                  <a:pt x="2613354" y="1800579"/>
                </a:lnTo>
                <a:lnTo>
                  <a:pt x="2630956" y="1710739"/>
                </a:lnTo>
                <a:cubicBezTo>
                  <a:pt x="2631199" y="1709229"/>
                  <a:pt x="2630999" y="1708020"/>
                  <a:pt x="2630356" y="1707110"/>
                </a:cubicBezTo>
                <a:cubicBezTo>
                  <a:pt x="2629713" y="1706200"/>
                  <a:pt x="2628542" y="1705734"/>
                  <a:pt x="2626841" y="1705710"/>
                </a:cubicBezTo>
                <a:lnTo>
                  <a:pt x="2613811" y="1705710"/>
                </a:lnTo>
                <a:lnTo>
                  <a:pt x="2617926" y="1684021"/>
                </a:lnTo>
                <a:lnTo>
                  <a:pt x="2648558" y="1684021"/>
                </a:lnTo>
                <a:cubicBezTo>
                  <a:pt x="2653102" y="1684036"/>
                  <a:pt x="2656417" y="1684920"/>
                  <a:pt x="2658502" y="1686675"/>
                </a:cubicBezTo>
                <a:cubicBezTo>
                  <a:pt x="2660588" y="1688430"/>
                  <a:pt x="2661617" y="1690970"/>
                  <a:pt x="2661589" y="1694295"/>
                </a:cubicBezTo>
                <a:cubicBezTo>
                  <a:pt x="2661574" y="1695707"/>
                  <a:pt x="2661317" y="1697734"/>
                  <a:pt x="2660817" y="1700374"/>
                </a:cubicBezTo>
                <a:cubicBezTo>
                  <a:pt x="2660317" y="1703014"/>
                  <a:pt x="2659660" y="1705326"/>
                  <a:pt x="2658845" y="1707311"/>
                </a:cubicBezTo>
                <a:lnTo>
                  <a:pt x="2659303" y="1707311"/>
                </a:lnTo>
                <a:cubicBezTo>
                  <a:pt x="2659998" y="1705623"/>
                  <a:pt x="2662214" y="1702731"/>
                  <a:pt x="2665949" y="1698633"/>
                </a:cubicBezTo>
                <a:cubicBezTo>
                  <a:pt x="2669684" y="1694535"/>
                  <a:pt x="2674880" y="1690679"/>
                  <a:pt x="2681536" y="1687063"/>
                </a:cubicBezTo>
                <a:cubicBezTo>
                  <a:pt x="2688192" y="1683448"/>
                  <a:pt x="2696250" y="1681519"/>
                  <a:pt x="2705709" y="1681278"/>
                </a:cubicBezTo>
                <a:close/>
                <a:moveTo>
                  <a:pt x="2536919" y="1681278"/>
                </a:moveTo>
                <a:cubicBezTo>
                  <a:pt x="2543912" y="1681226"/>
                  <a:pt x="2550573" y="1682295"/>
                  <a:pt x="2556903" y="1684484"/>
                </a:cubicBezTo>
                <a:cubicBezTo>
                  <a:pt x="2563232" y="1686674"/>
                  <a:pt x="2568419" y="1690298"/>
                  <a:pt x="2572462" y="1695357"/>
                </a:cubicBezTo>
                <a:cubicBezTo>
                  <a:pt x="2576506" y="1700417"/>
                  <a:pt x="2578595" y="1707225"/>
                  <a:pt x="2578731" y="1715782"/>
                </a:cubicBezTo>
                <a:cubicBezTo>
                  <a:pt x="2578612" y="1720515"/>
                  <a:pt x="2577783" y="1726452"/>
                  <a:pt x="2576244" y="1733593"/>
                </a:cubicBezTo>
                <a:cubicBezTo>
                  <a:pt x="2574705" y="1740735"/>
                  <a:pt x="2573165" y="1747685"/>
                  <a:pt x="2571626" y="1754445"/>
                </a:cubicBezTo>
                <a:cubicBezTo>
                  <a:pt x="2570086" y="1761205"/>
                  <a:pt x="2569257" y="1766379"/>
                  <a:pt x="2569139" y="1769967"/>
                </a:cubicBezTo>
                <a:cubicBezTo>
                  <a:pt x="2569177" y="1773461"/>
                  <a:pt x="2570071" y="1775911"/>
                  <a:pt x="2571822" y="1777317"/>
                </a:cubicBezTo>
                <a:cubicBezTo>
                  <a:pt x="2573573" y="1778723"/>
                  <a:pt x="2575952" y="1779400"/>
                  <a:pt x="2578959" y="1779348"/>
                </a:cubicBezTo>
                <a:cubicBezTo>
                  <a:pt x="2580369" y="1779329"/>
                  <a:pt x="2581550" y="1779252"/>
                  <a:pt x="2582502" y="1779119"/>
                </a:cubicBezTo>
                <a:cubicBezTo>
                  <a:pt x="2583455" y="1778985"/>
                  <a:pt x="2583950" y="1778909"/>
                  <a:pt x="2583988" y="1778890"/>
                </a:cubicBezTo>
                <a:lnTo>
                  <a:pt x="2579874" y="1800580"/>
                </a:lnTo>
                <a:cubicBezTo>
                  <a:pt x="2579897" y="1800608"/>
                  <a:pt x="2578936" y="1800722"/>
                  <a:pt x="2576990" y="1800922"/>
                </a:cubicBezTo>
                <a:cubicBezTo>
                  <a:pt x="2575044" y="1801122"/>
                  <a:pt x="2571970" y="1801236"/>
                  <a:pt x="2567769" y="1801265"/>
                </a:cubicBezTo>
                <a:cubicBezTo>
                  <a:pt x="2561155" y="1801460"/>
                  <a:pt x="2555253" y="1800214"/>
                  <a:pt x="2550064" y="1797527"/>
                </a:cubicBezTo>
                <a:cubicBezTo>
                  <a:pt x="2544874" y="1794839"/>
                  <a:pt x="2541712" y="1789542"/>
                  <a:pt x="2540578" y="1781633"/>
                </a:cubicBezTo>
                <a:lnTo>
                  <a:pt x="2540121" y="1781633"/>
                </a:lnTo>
                <a:cubicBezTo>
                  <a:pt x="2540170" y="1781901"/>
                  <a:pt x="2538648" y="1783776"/>
                  <a:pt x="2535555" y="1787257"/>
                </a:cubicBezTo>
                <a:cubicBezTo>
                  <a:pt x="2532462" y="1790737"/>
                  <a:pt x="2527957" y="1794218"/>
                  <a:pt x="2522043" y="1797699"/>
                </a:cubicBezTo>
                <a:cubicBezTo>
                  <a:pt x="2516129" y="1801180"/>
                  <a:pt x="2508965" y="1803054"/>
                  <a:pt x="2500552" y="1803322"/>
                </a:cubicBezTo>
                <a:cubicBezTo>
                  <a:pt x="2491366" y="1803318"/>
                  <a:pt x="2483580" y="1800815"/>
                  <a:pt x="2477195" y="1795815"/>
                </a:cubicBezTo>
                <a:cubicBezTo>
                  <a:pt x="2470809" y="1790814"/>
                  <a:pt x="2467478" y="1783342"/>
                  <a:pt x="2467202" y="1773397"/>
                </a:cubicBezTo>
                <a:cubicBezTo>
                  <a:pt x="2467364" y="1764580"/>
                  <a:pt x="2469940" y="1757263"/>
                  <a:pt x="2474933" y="1751446"/>
                </a:cubicBezTo>
                <a:cubicBezTo>
                  <a:pt x="2479925" y="1745628"/>
                  <a:pt x="2486366" y="1741048"/>
                  <a:pt x="2494255" y="1737707"/>
                </a:cubicBezTo>
                <a:cubicBezTo>
                  <a:pt x="2502145" y="1734366"/>
                  <a:pt x="2510516" y="1732002"/>
                  <a:pt x="2519368" y="1730614"/>
                </a:cubicBezTo>
                <a:cubicBezTo>
                  <a:pt x="2528220" y="1729227"/>
                  <a:pt x="2536586" y="1728555"/>
                  <a:pt x="2544467" y="1728598"/>
                </a:cubicBezTo>
                <a:lnTo>
                  <a:pt x="2548584" y="1728598"/>
                </a:lnTo>
                <a:cubicBezTo>
                  <a:pt x="2548641" y="1728398"/>
                  <a:pt x="2548869" y="1727197"/>
                  <a:pt x="2549270" y="1724994"/>
                </a:cubicBezTo>
                <a:cubicBezTo>
                  <a:pt x="2549670" y="1722791"/>
                  <a:pt x="2549899" y="1720788"/>
                  <a:pt x="2549956" y="1718986"/>
                </a:cubicBezTo>
                <a:cubicBezTo>
                  <a:pt x="2549941" y="1714380"/>
                  <a:pt x="2548369" y="1710832"/>
                  <a:pt x="2545238" y="1708343"/>
                </a:cubicBezTo>
                <a:cubicBezTo>
                  <a:pt x="2542108" y="1705854"/>
                  <a:pt x="2537505" y="1704595"/>
                  <a:pt x="2531429" y="1704567"/>
                </a:cubicBezTo>
                <a:cubicBezTo>
                  <a:pt x="2525600" y="1704700"/>
                  <a:pt x="2520054" y="1705629"/>
                  <a:pt x="2514792" y="1707356"/>
                </a:cubicBezTo>
                <a:cubicBezTo>
                  <a:pt x="2509530" y="1709082"/>
                  <a:pt x="2505221" y="1710809"/>
                  <a:pt x="2501865" y="1712535"/>
                </a:cubicBezTo>
                <a:cubicBezTo>
                  <a:pt x="2498509" y="1714261"/>
                  <a:pt x="2496775" y="1715191"/>
                  <a:pt x="2496664" y="1715324"/>
                </a:cubicBezTo>
                <a:lnTo>
                  <a:pt x="2490040" y="1693836"/>
                </a:lnTo>
                <a:cubicBezTo>
                  <a:pt x="2490153" y="1693681"/>
                  <a:pt x="2492340" y="1692596"/>
                  <a:pt x="2496602" y="1690580"/>
                </a:cubicBezTo>
                <a:cubicBezTo>
                  <a:pt x="2500865" y="1688565"/>
                  <a:pt x="2506525" y="1686549"/>
                  <a:pt x="2513583" y="1684534"/>
                </a:cubicBezTo>
                <a:cubicBezTo>
                  <a:pt x="2520641" y="1682519"/>
                  <a:pt x="2528419" y="1681433"/>
                  <a:pt x="2536919" y="1681278"/>
                </a:cubicBezTo>
                <a:close/>
                <a:moveTo>
                  <a:pt x="2360513" y="1681278"/>
                </a:moveTo>
                <a:cubicBezTo>
                  <a:pt x="2376046" y="1681501"/>
                  <a:pt x="2387663" y="1685622"/>
                  <a:pt x="2395364" y="1693642"/>
                </a:cubicBezTo>
                <a:cubicBezTo>
                  <a:pt x="2403064" y="1701662"/>
                  <a:pt x="2406910" y="1712246"/>
                  <a:pt x="2406900" y="1725394"/>
                </a:cubicBezTo>
                <a:cubicBezTo>
                  <a:pt x="2406738" y="1730667"/>
                  <a:pt x="2406091" y="1735425"/>
                  <a:pt x="2404958" y="1739667"/>
                </a:cubicBezTo>
                <a:cubicBezTo>
                  <a:pt x="2403826" y="1743909"/>
                  <a:pt x="2403179" y="1746154"/>
                  <a:pt x="2403017" y="1746401"/>
                </a:cubicBezTo>
                <a:lnTo>
                  <a:pt x="2322775" y="1746401"/>
                </a:lnTo>
                <a:cubicBezTo>
                  <a:pt x="2322747" y="1746448"/>
                  <a:pt x="2322632" y="1747039"/>
                  <a:pt x="2322432" y="1748174"/>
                </a:cubicBezTo>
                <a:cubicBezTo>
                  <a:pt x="2322232" y="1749308"/>
                  <a:pt x="2322118" y="1750700"/>
                  <a:pt x="2322089" y="1752349"/>
                </a:cubicBezTo>
                <a:cubicBezTo>
                  <a:pt x="2322151" y="1760162"/>
                  <a:pt x="2324715" y="1766502"/>
                  <a:pt x="2329780" y="1771369"/>
                </a:cubicBezTo>
                <a:cubicBezTo>
                  <a:pt x="2334845" y="1776235"/>
                  <a:pt x="2342040" y="1778743"/>
                  <a:pt x="2351364" y="1778890"/>
                </a:cubicBezTo>
                <a:cubicBezTo>
                  <a:pt x="2357715" y="1778732"/>
                  <a:pt x="2363615" y="1777625"/>
                  <a:pt x="2369065" y="1775569"/>
                </a:cubicBezTo>
                <a:cubicBezTo>
                  <a:pt x="2374516" y="1773512"/>
                  <a:pt x="2378924" y="1771456"/>
                  <a:pt x="2382291" y="1769399"/>
                </a:cubicBezTo>
                <a:cubicBezTo>
                  <a:pt x="2385657" y="1767343"/>
                  <a:pt x="2387389" y="1766236"/>
                  <a:pt x="2387488" y="1766078"/>
                </a:cubicBezTo>
                <a:lnTo>
                  <a:pt x="2395253" y="1788024"/>
                </a:lnTo>
                <a:cubicBezTo>
                  <a:pt x="2395163" y="1788213"/>
                  <a:pt x="2393109" y="1789535"/>
                  <a:pt x="2389092" y="1791990"/>
                </a:cubicBezTo>
                <a:cubicBezTo>
                  <a:pt x="2385076" y="1794445"/>
                  <a:pt x="2379635" y="1796901"/>
                  <a:pt x="2372772" y="1799356"/>
                </a:cubicBezTo>
                <a:cubicBezTo>
                  <a:pt x="2365910" y="1801811"/>
                  <a:pt x="2358163" y="1803133"/>
                  <a:pt x="2349535" y="1803322"/>
                </a:cubicBezTo>
                <a:cubicBezTo>
                  <a:pt x="2331269" y="1802995"/>
                  <a:pt x="2317279" y="1798169"/>
                  <a:pt x="2307564" y="1788845"/>
                </a:cubicBezTo>
                <a:cubicBezTo>
                  <a:pt x="2297849" y="1779521"/>
                  <a:pt x="2292946" y="1767661"/>
                  <a:pt x="2292857" y="1753265"/>
                </a:cubicBezTo>
                <a:cubicBezTo>
                  <a:pt x="2292972" y="1739927"/>
                  <a:pt x="2295939" y="1727848"/>
                  <a:pt x="2301757" y="1717027"/>
                </a:cubicBezTo>
                <a:cubicBezTo>
                  <a:pt x="2307575" y="1706206"/>
                  <a:pt x="2315554" y="1697582"/>
                  <a:pt x="2325692" y="1691154"/>
                </a:cubicBezTo>
                <a:cubicBezTo>
                  <a:pt x="2335831" y="1684727"/>
                  <a:pt x="2347438" y="1681435"/>
                  <a:pt x="2360513" y="1681278"/>
                </a:cubicBezTo>
                <a:close/>
                <a:moveTo>
                  <a:pt x="2127344" y="1681278"/>
                </a:moveTo>
                <a:cubicBezTo>
                  <a:pt x="2134337" y="1681226"/>
                  <a:pt x="2140998" y="1682295"/>
                  <a:pt x="2147328" y="1684484"/>
                </a:cubicBezTo>
                <a:cubicBezTo>
                  <a:pt x="2153657" y="1686674"/>
                  <a:pt x="2158844" y="1690298"/>
                  <a:pt x="2162887" y="1695357"/>
                </a:cubicBezTo>
                <a:cubicBezTo>
                  <a:pt x="2166931" y="1700417"/>
                  <a:pt x="2169020" y="1707225"/>
                  <a:pt x="2169156" y="1715782"/>
                </a:cubicBezTo>
                <a:cubicBezTo>
                  <a:pt x="2169037" y="1720515"/>
                  <a:pt x="2168208" y="1726452"/>
                  <a:pt x="2166669" y="1733593"/>
                </a:cubicBezTo>
                <a:cubicBezTo>
                  <a:pt x="2165129" y="1740735"/>
                  <a:pt x="2163590" y="1747685"/>
                  <a:pt x="2162051" y="1754445"/>
                </a:cubicBezTo>
                <a:cubicBezTo>
                  <a:pt x="2160511" y="1761205"/>
                  <a:pt x="2159682" y="1766379"/>
                  <a:pt x="2159564" y="1769967"/>
                </a:cubicBezTo>
                <a:cubicBezTo>
                  <a:pt x="2159602" y="1773461"/>
                  <a:pt x="2160496" y="1775911"/>
                  <a:pt x="2162247" y="1777317"/>
                </a:cubicBezTo>
                <a:cubicBezTo>
                  <a:pt x="2163998" y="1778723"/>
                  <a:pt x="2166377" y="1779400"/>
                  <a:pt x="2169384" y="1779348"/>
                </a:cubicBezTo>
                <a:cubicBezTo>
                  <a:pt x="2170794" y="1779329"/>
                  <a:pt x="2171975" y="1779252"/>
                  <a:pt x="2172928" y="1779119"/>
                </a:cubicBezTo>
                <a:cubicBezTo>
                  <a:pt x="2173880" y="1778985"/>
                  <a:pt x="2174375" y="1778909"/>
                  <a:pt x="2174414" y="1778890"/>
                </a:cubicBezTo>
                <a:lnTo>
                  <a:pt x="2170299" y="1800580"/>
                </a:lnTo>
                <a:cubicBezTo>
                  <a:pt x="2170322" y="1800608"/>
                  <a:pt x="2169361" y="1800722"/>
                  <a:pt x="2167415" y="1800922"/>
                </a:cubicBezTo>
                <a:cubicBezTo>
                  <a:pt x="2165469" y="1801122"/>
                  <a:pt x="2162395" y="1801236"/>
                  <a:pt x="2158194" y="1801265"/>
                </a:cubicBezTo>
                <a:cubicBezTo>
                  <a:pt x="2151580" y="1801460"/>
                  <a:pt x="2145678" y="1800214"/>
                  <a:pt x="2140489" y="1797527"/>
                </a:cubicBezTo>
                <a:cubicBezTo>
                  <a:pt x="2135299" y="1794840"/>
                  <a:pt x="2132137" y="1789542"/>
                  <a:pt x="2131003" y="1781633"/>
                </a:cubicBezTo>
                <a:lnTo>
                  <a:pt x="2130546" y="1781633"/>
                </a:lnTo>
                <a:cubicBezTo>
                  <a:pt x="2130595" y="1781901"/>
                  <a:pt x="2129073" y="1783776"/>
                  <a:pt x="2125980" y="1787257"/>
                </a:cubicBezTo>
                <a:cubicBezTo>
                  <a:pt x="2122886" y="1790737"/>
                  <a:pt x="2118383" y="1794218"/>
                  <a:pt x="2112468" y="1797699"/>
                </a:cubicBezTo>
                <a:cubicBezTo>
                  <a:pt x="2106554" y="1801180"/>
                  <a:pt x="2099390" y="1803054"/>
                  <a:pt x="2090977" y="1803322"/>
                </a:cubicBezTo>
                <a:cubicBezTo>
                  <a:pt x="2081791" y="1803318"/>
                  <a:pt x="2074005" y="1800815"/>
                  <a:pt x="2067620" y="1795815"/>
                </a:cubicBezTo>
                <a:cubicBezTo>
                  <a:pt x="2061234" y="1790814"/>
                  <a:pt x="2057903" y="1783342"/>
                  <a:pt x="2057627" y="1773397"/>
                </a:cubicBezTo>
                <a:cubicBezTo>
                  <a:pt x="2057789" y="1764580"/>
                  <a:pt x="2060365" y="1757263"/>
                  <a:pt x="2065358" y="1751446"/>
                </a:cubicBezTo>
                <a:cubicBezTo>
                  <a:pt x="2070350" y="1745628"/>
                  <a:pt x="2076791" y="1741048"/>
                  <a:pt x="2084680" y="1737707"/>
                </a:cubicBezTo>
                <a:cubicBezTo>
                  <a:pt x="2092570" y="1734366"/>
                  <a:pt x="2100941" y="1732002"/>
                  <a:pt x="2109793" y="1730614"/>
                </a:cubicBezTo>
                <a:cubicBezTo>
                  <a:pt x="2118645" y="1729227"/>
                  <a:pt x="2127011" y="1728555"/>
                  <a:pt x="2134892" y="1728598"/>
                </a:cubicBezTo>
                <a:lnTo>
                  <a:pt x="2139009" y="1728598"/>
                </a:lnTo>
                <a:cubicBezTo>
                  <a:pt x="2139066" y="1728398"/>
                  <a:pt x="2139294" y="1727197"/>
                  <a:pt x="2139695" y="1724994"/>
                </a:cubicBezTo>
                <a:cubicBezTo>
                  <a:pt x="2140095" y="1722791"/>
                  <a:pt x="2140323" y="1720788"/>
                  <a:pt x="2140381" y="1718986"/>
                </a:cubicBezTo>
                <a:cubicBezTo>
                  <a:pt x="2140366" y="1714380"/>
                  <a:pt x="2138794" y="1710832"/>
                  <a:pt x="2135663" y="1708343"/>
                </a:cubicBezTo>
                <a:cubicBezTo>
                  <a:pt x="2132533" y="1705854"/>
                  <a:pt x="2127930" y="1704595"/>
                  <a:pt x="2121854" y="1704567"/>
                </a:cubicBezTo>
                <a:cubicBezTo>
                  <a:pt x="2116025" y="1704700"/>
                  <a:pt x="2110479" y="1705629"/>
                  <a:pt x="2105217" y="1707356"/>
                </a:cubicBezTo>
                <a:cubicBezTo>
                  <a:pt x="2099955" y="1709082"/>
                  <a:pt x="2095646" y="1710809"/>
                  <a:pt x="2092290" y="1712535"/>
                </a:cubicBezTo>
                <a:cubicBezTo>
                  <a:pt x="2088934" y="1714261"/>
                  <a:pt x="2087200" y="1715191"/>
                  <a:pt x="2087089" y="1715324"/>
                </a:cubicBezTo>
                <a:lnTo>
                  <a:pt x="2080465" y="1693836"/>
                </a:lnTo>
                <a:cubicBezTo>
                  <a:pt x="2080578" y="1693681"/>
                  <a:pt x="2082765" y="1692596"/>
                  <a:pt x="2087028" y="1690580"/>
                </a:cubicBezTo>
                <a:cubicBezTo>
                  <a:pt x="2091290" y="1688565"/>
                  <a:pt x="2096950" y="1686549"/>
                  <a:pt x="2104008" y="1684534"/>
                </a:cubicBezTo>
                <a:cubicBezTo>
                  <a:pt x="2111066" y="1682519"/>
                  <a:pt x="2118844" y="1681433"/>
                  <a:pt x="2127344" y="1681278"/>
                </a:cubicBezTo>
                <a:close/>
                <a:moveTo>
                  <a:pt x="2005402" y="1681278"/>
                </a:moveTo>
                <a:cubicBezTo>
                  <a:pt x="2011700" y="1681225"/>
                  <a:pt x="2018433" y="1682093"/>
                  <a:pt x="2025603" y="1683883"/>
                </a:cubicBezTo>
                <a:cubicBezTo>
                  <a:pt x="2032773" y="1685673"/>
                  <a:pt x="2038711" y="1688707"/>
                  <a:pt x="2043417" y="1692985"/>
                </a:cubicBezTo>
                <a:cubicBezTo>
                  <a:pt x="2048123" y="1697262"/>
                  <a:pt x="2049929" y="1703104"/>
                  <a:pt x="2048836" y="1710512"/>
                </a:cubicBezTo>
                <a:lnTo>
                  <a:pt x="2045864" y="1725148"/>
                </a:lnTo>
                <a:lnTo>
                  <a:pt x="2020947" y="1725148"/>
                </a:lnTo>
                <a:lnTo>
                  <a:pt x="2022318" y="1717830"/>
                </a:lnTo>
                <a:cubicBezTo>
                  <a:pt x="2022766" y="1713933"/>
                  <a:pt x="2021013" y="1710979"/>
                  <a:pt x="2017060" y="1708968"/>
                </a:cubicBezTo>
                <a:cubicBezTo>
                  <a:pt x="2013108" y="1706958"/>
                  <a:pt x="2008383" y="1705948"/>
                  <a:pt x="2002887" y="1705939"/>
                </a:cubicBezTo>
                <a:cubicBezTo>
                  <a:pt x="1994947" y="1706063"/>
                  <a:pt x="1987764" y="1708177"/>
                  <a:pt x="1981339" y="1712282"/>
                </a:cubicBezTo>
                <a:cubicBezTo>
                  <a:pt x="1974915" y="1716388"/>
                  <a:pt x="1969798" y="1721738"/>
                  <a:pt x="1965989" y="1728333"/>
                </a:cubicBezTo>
                <a:cubicBezTo>
                  <a:pt x="1962181" y="1734928"/>
                  <a:pt x="1960231" y="1742023"/>
                  <a:pt x="1960139" y="1749618"/>
                </a:cubicBezTo>
                <a:cubicBezTo>
                  <a:pt x="1960144" y="1758142"/>
                  <a:pt x="1962763" y="1765107"/>
                  <a:pt x="1967997" y="1770515"/>
                </a:cubicBezTo>
                <a:cubicBezTo>
                  <a:pt x="1973231" y="1775922"/>
                  <a:pt x="1981051" y="1778714"/>
                  <a:pt x="1991457" y="1778890"/>
                </a:cubicBezTo>
                <a:cubicBezTo>
                  <a:pt x="1998915" y="1778710"/>
                  <a:pt x="2005539" y="1777445"/>
                  <a:pt x="2011329" y="1775096"/>
                </a:cubicBezTo>
                <a:cubicBezTo>
                  <a:pt x="2017118" y="1772747"/>
                  <a:pt x="2021676" y="1770398"/>
                  <a:pt x="2025002" y="1768049"/>
                </a:cubicBezTo>
                <a:cubicBezTo>
                  <a:pt x="2028328" y="1765700"/>
                  <a:pt x="2030024" y="1764435"/>
                  <a:pt x="2030091" y="1764254"/>
                </a:cubicBezTo>
                <a:lnTo>
                  <a:pt x="2037863" y="1786197"/>
                </a:lnTo>
                <a:cubicBezTo>
                  <a:pt x="2037838" y="1786409"/>
                  <a:pt x="2035907" y="1787889"/>
                  <a:pt x="2032072" y="1790637"/>
                </a:cubicBezTo>
                <a:cubicBezTo>
                  <a:pt x="2028236" y="1793386"/>
                  <a:pt x="2022649" y="1796134"/>
                  <a:pt x="2015308" y="1798882"/>
                </a:cubicBezTo>
                <a:cubicBezTo>
                  <a:pt x="2007967" y="1801631"/>
                  <a:pt x="1999026" y="1803111"/>
                  <a:pt x="1988485" y="1803322"/>
                </a:cubicBezTo>
                <a:cubicBezTo>
                  <a:pt x="1970078" y="1803028"/>
                  <a:pt x="1955873" y="1798136"/>
                  <a:pt x="1945869" y="1788646"/>
                </a:cubicBezTo>
                <a:cubicBezTo>
                  <a:pt x="1935865" y="1779157"/>
                  <a:pt x="1930801" y="1766833"/>
                  <a:pt x="1930678" y="1751676"/>
                </a:cubicBezTo>
                <a:cubicBezTo>
                  <a:pt x="1930796" y="1739504"/>
                  <a:pt x="1934037" y="1728101"/>
                  <a:pt x="1940399" y="1717467"/>
                </a:cubicBezTo>
                <a:cubicBezTo>
                  <a:pt x="1946761" y="1706834"/>
                  <a:pt x="1955537" y="1698195"/>
                  <a:pt x="1966725" y="1691551"/>
                </a:cubicBezTo>
                <a:cubicBezTo>
                  <a:pt x="1977913" y="1684907"/>
                  <a:pt x="1990806" y="1681482"/>
                  <a:pt x="2005402" y="1681278"/>
                </a:cubicBezTo>
                <a:close/>
                <a:moveTo>
                  <a:pt x="1821633" y="1681278"/>
                </a:moveTo>
                <a:cubicBezTo>
                  <a:pt x="1828355" y="1681260"/>
                  <a:pt x="1834836" y="1682159"/>
                  <a:pt x="1841077" y="1683976"/>
                </a:cubicBezTo>
                <a:cubicBezTo>
                  <a:pt x="1847317" y="1685793"/>
                  <a:pt x="1852275" y="1688637"/>
                  <a:pt x="1855952" y="1692510"/>
                </a:cubicBezTo>
                <a:cubicBezTo>
                  <a:pt x="1859628" y="1696382"/>
                  <a:pt x="1860982" y="1701392"/>
                  <a:pt x="1860012" y="1707540"/>
                </a:cubicBezTo>
                <a:lnTo>
                  <a:pt x="1857498" y="1720347"/>
                </a:lnTo>
                <a:lnTo>
                  <a:pt x="1832600" y="1720347"/>
                </a:lnTo>
                <a:lnTo>
                  <a:pt x="1833742" y="1713486"/>
                </a:lnTo>
                <a:cubicBezTo>
                  <a:pt x="1834099" y="1709594"/>
                  <a:pt x="1832472" y="1707031"/>
                  <a:pt x="1828859" y="1705797"/>
                </a:cubicBezTo>
                <a:cubicBezTo>
                  <a:pt x="1825247" y="1704562"/>
                  <a:pt x="1821617" y="1704000"/>
                  <a:pt x="1817972" y="1704110"/>
                </a:cubicBezTo>
                <a:cubicBezTo>
                  <a:pt x="1812126" y="1704110"/>
                  <a:pt x="1807340" y="1705139"/>
                  <a:pt x="1803611" y="1707197"/>
                </a:cubicBezTo>
                <a:cubicBezTo>
                  <a:pt x="1799883" y="1709255"/>
                  <a:pt x="1797957" y="1712343"/>
                  <a:pt x="1797833" y="1716459"/>
                </a:cubicBezTo>
                <a:cubicBezTo>
                  <a:pt x="1798119" y="1721247"/>
                  <a:pt x="1800976" y="1724850"/>
                  <a:pt x="1806406" y="1727268"/>
                </a:cubicBezTo>
                <a:cubicBezTo>
                  <a:pt x="1811835" y="1729686"/>
                  <a:pt x="1818121" y="1732039"/>
                  <a:pt x="1825265" y="1734325"/>
                </a:cubicBezTo>
                <a:cubicBezTo>
                  <a:pt x="1832409" y="1736611"/>
                  <a:pt x="1838695" y="1739950"/>
                  <a:pt x="1844124" y="1744341"/>
                </a:cubicBezTo>
                <a:cubicBezTo>
                  <a:pt x="1849554" y="1748732"/>
                  <a:pt x="1852411" y="1755293"/>
                  <a:pt x="1852697" y="1764025"/>
                </a:cubicBezTo>
                <a:cubicBezTo>
                  <a:pt x="1852417" y="1776063"/>
                  <a:pt x="1847324" y="1785584"/>
                  <a:pt x="1837418" y="1792588"/>
                </a:cubicBezTo>
                <a:cubicBezTo>
                  <a:pt x="1827512" y="1799592"/>
                  <a:pt x="1814469" y="1803171"/>
                  <a:pt x="1798291" y="1803322"/>
                </a:cubicBezTo>
                <a:cubicBezTo>
                  <a:pt x="1791411" y="1803364"/>
                  <a:pt x="1784335" y="1802417"/>
                  <a:pt x="1777064" y="1800480"/>
                </a:cubicBezTo>
                <a:cubicBezTo>
                  <a:pt x="1769792" y="1798544"/>
                  <a:pt x="1763866" y="1795363"/>
                  <a:pt x="1759284" y="1790939"/>
                </a:cubicBezTo>
                <a:cubicBezTo>
                  <a:pt x="1754703" y="1786515"/>
                  <a:pt x="1753008" y="1780593"/>
                  <a:pt x="1754199" y="1773173"/>
                </a:cubicBezTo>
                <a:lnTo>
                  <a:pt x="1756485" y="1761738"/>
                </a:lnTo>
                <a:lnTo>
                  <a:pt x="1781162" y="1761738"/>
                </a:lnTo>
                <a:lnTo>
                  <a:pt x="1780020" y="1767684"/>
                </a:lnTo>
                <a:cubicBezTo>
                  <a:pt x="1779418" y="1771373"/>
                  <a:pt x="1780368" y="1774160"/>
                  <a:pt x="1782871" y="1776044"/>
                </a:cubicBezTo>
                <a:cubicBezTo>
                  <a:pt x="1785373" y="1777928"/>
                  <a:pt x="1788473" y="1779190"/>
                  <a:pt x="1792169" y="1779830"/>
                </a:cubicBezTo>
                <a:cubicBezTo>
                  <a:pt x="1795865" y="1780469"/>
                  <a:pt x="1799202" y="1780766"/>
                  <a:pt x="1802181" y="1780719"/>
                </a:cubicBezTo>
                <a:cubicBezTo>
                  <a:pt x="1809004" y="1780657"/>
                  <a:pt x="1814353" y="1779409"/>
                  <a:pt x="1818229" y="1776975"/>
                </a:cubicBezTo>
                <a:cubicBezTo>
                  <a:pt x="1822105" y="1774540"/>
                  <a:pt x="1824079" y="1771291"/>
                  <a:pt x="1824151" y="1767227"/>
                </a:cubicBezTo>
                <a:cubicBezTo>
                  <a:pt x="1823866" y="1762602"/>
                  <a:pt x="1821020" y="1759046"/>
                  <a:pt x="1815614" y="1756557"/>
                </a:cubicBezTo>
                <a:cubicBezTo>
                  <a:pt x="1810207" y="1754069"/>
                  <a:pt x="1803947" y="1751585"/>
                  <a:pt x="1796833" y="1749104"/>
                </a:cubicBezTo>
                <a:cubicBezTo>
                  <a:pt x="1789719" y="1746623"/>
                  <a:pt x="1783459" y="1743081"/>
                  <a:pt x="1778052" y="1738477"/>
                </a:cubicBezTo>
                <a:cubicBezTo>
                  <a:pt x="1772645" y="1733874"/>
                  <a:pt x="1769800" y="1727144"/>
                  <a:pt x="1769515" y="1718289"/>
                </a:cubicBezTo>
                <a:cubicBezTo>
                  <a:pt x="1769676" y="1709846"/>
                  <a:pt x="1772247" y="1702890"/>
                  <a:pt x="1777231" y="1697419"/>
                </a:cubicBezTo>
                <a:cubicBezTo>
                  <a:pt x="1782214" y="1691949"/>
                  <a:pt x="1788647" y="1687888"/>
                  <a:pt x="1796528" y="1685237"/>
                </a:cubicBezTo>
                <a:cubicBezTo>
                  <a:pt x="1804410" y="1682585"/>
                  <a:pt x="1812778" y="1681265"/>
                  <a:pt x="1821633" y="1681278"/>
                </a:cubicBezTo>
                <a:close/>
                <a:moveTo>
                  <a:pt x="1703288" y="1681278"/>
                </a:moveTo>
                <a:cubicBezTo>
                  <a:pt x="1718821" y="1681501"/>
                  <a:pt x="1730437" y="1685622"/>
                  <a:pt x="1738138" y="1693642"/>
                </a:cubicBezTo>
                <a:cubicBezTo>
                  <a:pt x="1745839" y="1701662"/>
                  <a:pt x="1749685" y="1712246"/>
                  <a:pt x="1749675" y="1725394"/>
                </a:cubicBezTo>
                <a:cubicBezTo>
                  <a:pt x="1749513" y="1730667"/>
                  <a:pt x="1748866" y="1735425"/>
                  <a:pt x="1747733" y="1739667"/>
                </a:cubicBezTo>
                <a:cubicBezTo>
                  <a:pt x="1746601" y="1743909"/>
                  <a:pt x="1745954" y="1746154"/>
                  <a:pt x="1745792" y="1746401"/>
                </a:cubicBezTo>
                <a:lnTo>
                  <a:pt x="1665550" y="1746401"/>
                </a:lnTo>
                <a:cubicBezTo>
                  <a:pt x="1665522" y="1746448"/>
                  <a:pt x="1665407" y="1747039"/>
                  <a:pt x="1665207" y="1748174"/>
                </a:cubicBezTo>
                <a:cubicBezTo>
                  <a:pt x="1665007" y="1749308"/>
                  <a:pt x="1664893" y="1750700"/>
                  <a:pt x="1664864" y="1752349"/>
                </a:cubicBezTo>
                <a:cubicBezTo>
                  <a:pt x="1664926" y="1760162"/>
                  <a:pt x="1667489" y="1766502"/>
                  <a:pt x="1672555" y="1771369"/>
                </a:cubicBezTo>
                <a:cubicBezTo>
                  <a:pt x="1677620" y="1776235"/>
                  <a:pt x="1684815" y="1778743"/>
                  <a:pt x="1694140" y="1778890"/>
                </a:cubicBezTo>
                <a:cubicBezTo>
                  <a:pt x="1700490" y="1778732"/>
                  <a:pt x="1706390" y="1777625"/>
                  <a:pt x="1711840" y="1775569"/>
                </a:cubicBezTo>
                <a:cubicBezTo>
                  <a:pt x="1717290" y="1773512"/>
                  <a:pt x="1721699" y="1771456"/>
                  <a:pt x="1725065" y="1769399"/>
                </a:cubicBezTo>
                <a:cubicBezTo>
                  <a:pt x="1728432" y="1767343"/>
                  <a:pt x="1730164" y="1766236"/>
                  <a:pt x="1730263" y="1766078"/>
                </a:cubicBezTo>
                <a:lnTo>
                  <a:pt x="1738028" y="1788024"/>
                </a:lnTo>
                <a:cubicBezTo>
                  <a:pt x="1737937" y="1788213"/>
                  <a:pt x="1735884" y="1789535"/>
                  <a:pt x="1731867" y="1791990"/>
                </a:cubicBezTo>
                <a:cubicBezTo>
                  <a:pt x="1727850" y="1794445"/>
                  <a:pt x="1722411" y="1796901"/>
                  <a:pt x="1715547" y="1799356"/>
                </a:cubicBezTo>
                <a:cubicBezTo>
                  <a:pt x="1708684" y="1801811"/>
                  <a:pt x="1700939" y="1803133"/>
                  <a:pt x="1692310" y="1803322"/>
                </a:cubicBezTo>
                <a:cubicBezTo>
                  <a:pt x="1674044" y="1802995"/>
                  <a:pt x="1660054" y="1798169"/>
                  <a:pt x="1650339" y="1788845"/>
                </a:cubicBezTo>
                <a:cubicBezTo>
                  <a:pt x="1640624" y="1779521"/>
                  <a:pt x="1635721" y="1767661"/>
                  <a:pt x="1635632" y="1753265"/>
                </a:cubicBezTo>
                <a:cubicBezTo>
                  <a:pt x="1635747" y="1739927"/>
                  <a:pt x="1638714" y="1727848"/>
                  <a:pt x="1644532" y="1717027"/>
                </a:cubicBezTo>
                <a:cubicBezTo>
                  <a:pt x="1650350" y="1706206"/>
                  <a:pt x="1658329" y="1697582"/>
                  <a:pt x="1668467" y="1691154"/>
                </a:cubicBezTo>
                <a:cubicBezTo>
                  <a:pt x="1678606" y="1684727"/>
                  <a:pt x="1690213" y="1681435"/>
                  <a:pt x="1703288" y="1681278"/>
                </a:cubicBezTo>
                <a:close/>
                <a:moveTo>
                  <a:pt x="1493738" y="1681278"/>
                </a:moveTo>
                <a:cubicBezTo>
                  <a:pt x="1509271" y="1681501"/>
                  <a:pt x="1520887" y="1685622"/>
                  <a:pt x="1528588" y="1693642"/>
                </a:cubicBezTo>
                <a:cubicBezTo>
                  <a:pt x="1536289" y="1701662"/>
                  <a:pt x="1540135" y="1712246"/>
                  <a:pt x="1540125" y="1725394"/>
                </a:cubicBezTo>
                <a:cubicBezTo>
                  <a:pt x="1539963" y="1730667"/>
                  <a:pt x="1539316" y="1735425"/>
                  <a:pt x="1538183" y="1739667"/>
                </a:cubicBezTo>
                <a:cubicBezTo>
                  <a:pt x="1537051" y="1743909"/>
                  <a:pt x="1536404" y="1746154"/>
                  <a:pt x="1536242" y="1746401"/>
                </a:cubicBezTo>
                <a:lnTo>
                  <a:pt x="1456000" y="1746401"/>
                </a:lnTo>
                <a:cubicBezTo>
                  <a:pt x="1455972" y="1746448"/>
                  <a:pt x="1455857" y="1747039"/>
                  <a:pt x="1455657" y="1748174"/>
                </a:cubicBezTo>
                <a:cubicBezTo>
                  <a:pt x="1455457" y="1749308"/>
                  <a:pt x="1455343" y="1750700"/>
                  <a:pt x="1455314" y="1752349"/>
                </a:cubicBezTo>
                <a:cubicBezTo>
                  <a:pt x="1455376" y="1760162"/>
                  <a:pt x="1457939" y="1766502"/>
                  <a:pt x="1463005" y="1771369"/>
                </a:cubicBezTo>
                <a:cubicBezTo>
                  <a:pt x="1468070" y="1776235"/>
                  <a:pt x="1475265" y="1778743"/>
                  <a:pt x="1484589" y="1778890"/>
                </a:cubicBezTo>
                <a:cubicBezTo>
                  <a:pt x="1490940" y="1778732"/>
                  <a:pt x="1496840" y="1777625"/>
                  <a:pt x="1502290" y="1775569"/>
                </a:cubicBezTo>
                <a:cubicBezTo>
                  <a:pt x="1507740" y="1773512"/>
                  <a:pt x="1512149" y="1771456"/>
                  <a:pt x="1515515" y="1769399"/>
                </a:cubicBezTo>
                <a:cubicBezTo>
                  <a:pt x="1518882" y="1767343"/>
                  <a:pt x="1520614" y="1766236"/>
                  <a:pt x="1520713" y="1766078"/>
                </a:cubicBezTo>
                <a:lnTo>
                  <a:pt x="1528478" y="1788024"/>
                </a:lnTo>
                <a:cubicBezTo>
                  <a:pt x="1528387" y="1788213"/>
                  <a:pt x="1526334" y="1789535"/>
                  <a:pt x="1522317" y="1791990"/>
                </a:cubicBezTo>
                <a:cubicBezTo>
                  <a:pt x="1518300" y="1794445"/>
                  <a:pt x="1512861" y="1796901"/>
                  <a:pt x="1505997" y="1799356"/>
                </a:cubicBezTo>
                <a:cubicBezTo>
                  <a:pt x="1499134" y="1801811"/>
                  <a:pt x="1491389" y="1803133"/>
                  <a:pt x="1482760" y="1803322"/>
                </a:cubicBezTo>
                <a:cubicBezTo>
                  <a:pt x="1464494" y="1802995"/>
                  <a:pt x="1450504" y="1798169"/>
                  <a:pt x="1440789" y="1788845"/>
                </a:cubicBezTo>
                <a:cubicBezTo>
                  <a:pt x="1431074" y="1779521"/>
                  <a:pt x="1426171" y="1767661"/>
                  <a:pt x="1426082" y="1753265"/>
                </a:cubicBezTo>
                <a:cubicBezTo>
                  <a:pt x="1426197" y="1739927"/>
                  <a:pt x="1429164" y="1727848"/>
                  <a:pt x="1434982" y="1717027"/>
                </a:cubicBezTo>
                <a:cubicBezTo>
                  <a:pt x="1440800" y="1706206"/>
                  <a:pt x="1448779" y="1697582"/>
                  <a:pt x="1458917" y="1691154"/>
                </a:cubicBezTo>
                <a:cubicBezTo>
                  <a:pt x="1469056" y="1684727"/>
                  <a:pt x="1480662" y="1681435"/>
                  <a:pt x="1493738" y="1681278"/>
                </a:cubicBezTo>
                <a:close/>
                <a:moveTo>
                  <a:pt x="1212944" y="1681278"/>
                </a:moveTo>
                <a:cubicBezTo>
                  <a:pt x="1219937" y="1681226"/>
                  <a:pt x="1226598" y="1682295"/>
                  <a:pt x="1232927" y="1684484"/>
                </a:cubicBezTo>
                <a:cubicBezTo>
                  <a:pt x="1239257" y="1686674"/>
                  <a:pt x="1244444" y="1690298"/>
                  <a:pt x="1248487" y="1695357"/>
                </a:cubicBezTo>
                <a:cubicBezTo>
                  <a:pt x="1252531" y="1700417"/>
                  <a:pt x="1254621" y="1707225"/>
                  <a:pt x="1254756" y="1715782"/>
                </a:cubicBezTo>
                <a:cubicBezTo>
                  <a:pt x="1254637" y="1720515"/>
                  <a:pt x="1253808" y="1726452"/>
                  <a:pt x="1252269" y="1733593"/>
                </a:cubicBezTo>
                <a:cubicBezTo>
                  <a:pt x="1250729" y="1740735"/>
                  <a:pt x="1249190" y="1747685"/>
                  <a:pt x="1247651" y="1754445"/>
                </a:cubicBezTo>
                <a:cubicBezTo>
                  <a:pt x="1246111" y="1761205"/>
                  <a:pt x="1245282" y="1766379"/>
                  <a:pt x="1245164" y="1769967"/>
                </a:cubicBezTo>
                <a:cubicBezTo>
                  <a:pt x="1245202" y="1773461"/>
                  <a:pt x="1246096" y="1775911"/>
                  <a:pt x="1247847" y="1777317"/>
                </a:cubicBezTo>
                <a:cubicBezTo>
                  <a:pt x="1249598" y="1778723"/>
                  <a:pt x="1251977" y="1779400"/>
                  <a:pt x="1254984" y="1779348"/>
                </a:cubicBezTo>
                <a:cubicBezTo>
                  <a:pt x="1256394" y="1779329"/>
                  <a:pt x="1257575" y="1779252"/>
                  <a:pt x="1258528" y="1779119"/>
                </a:cubicBezTo>
                <a:cubicBezTo>
                  <a:pt x="1259480" y="1778985"/>
                  <a:pt x="1259975" y="1778909"/>
                  <a:pt x="1260014" y="1778890"/>
                </a:cubicBezTo>
                <a:lnTo>
                  <a:pt x="1255899" y="1800580"/>
                </a:lnTo>
                <a:cubicBezTo>
                  <a:pt x="1255922" y="1800608"/>
                  <a:pt x="1254961" y="1800722"/>
                  <a:pt x="1253015" y="1800922"/>
                </a:cubicBezTo>
                <a:cubicBezTo>
                  <a:pt x="1251069" y="1801122"/>
                  <a:pt x="1247995" y="1801236"/>
                  <a:pt x="1243794" y="1801265"/>
                </a:cubicBezTo>
                <a:cubicBezTo>
                  <a:pt x="1237180" y="1801460"/>
                  <a:pt x="1231279" y="1800214"/>
                  <a:pt x="1226089" y="1797527"/>
                </a:cubicBezTo>
                <a:cubicBezTo>
                  <a:pt x="1220899" y="1794839"/>
                  <a:pt x="1217737" y="1789542"/>
                  <a:pt x="1216603" y="1781633"/>
                </a:cubicBezTo>
                <a:lnTo>
                  <a:pt x="1216146" y="1781633"/>
                </a:lnTo>
                <a:cubicBezTo>
                  <a:pt x="1216195" y="1781901"/>
                  <a:pt x="1214673" y="1783776"/>
                  <a:pt x="1211580" y="1787257"/>
                </a:cubicBezTo>
                <a:cubicBezTo>
                  <a:pt x="1208486" y="1790737"/>
                  <a:pt x="1203983" y="1794218"/>
                  <a:pt x="1198068" y="1797699"/>
                </a:cubicBezTo>
                <a:cubicBezTo>
                  <a:pt x="1192154" y="1801180"/>
                  <a:pt x="1184990" y="1803054"/>
                  <a:pt x="1176577" y="1803322"/>
                </a:cubicBezTo>
                <a:cubicBezTo>
                  <a:pt x="1167391" y="1803318"/>
                  <a:pt x="1159605" y="1800815"/>
                  <a:pt x="1153220" y="1795815"/>
                </a:cubicBezTo>
                <a:cubicBezTo>
                  <a:pt x="1146834" y="1790814"/>
                  <a:pt x="1143503" y="1783342"/>
                  <a:pt x="1143228" y="1773397"/>
                </a:cubicBezTo>
                <a:cubicBezTo>
                  <a:pt x="1143389" y="1764580"/>
                  <a:pt x="1145965" y="1757263"/>
                  <a:pt x="1150958" y="1751446"/>
                </a:cubicBezTo>
                <a:cubicBezTo>
                  <a:pt x="1155950" y="1745628"/>
                  <a:pt x="1162391" y="1741048"/>
                  <a:pt x="1170281" y="1737707"/>
                </a:cubicBezTo>
                <a:cubicBezTo>
                  <a:pt x="1178170" y="1734366"/>
                  <a:pt x="1186541" y="1732002"/>
                  <a:pt x="1195393" y="1730614"/>
                </a:cubicBezTo>
                <a:cubicBezTo>
                  <a:pt x="1204245" y="1729227"/>
                  <a:pt x="1212611" y="1728555"/>
                  <a:pt x="1220492" y="1728598"/>
                </a:cubicBezTo>
                <a:lnTo>
                  <a:pt x="1224609" y="1728598"/>
                </a:lnTo>
                <a:cubicBezTo>
                  <a:pt x="1224666" y="1728398"/>
                  <a:pt x="1224895" y="1727197"/>
                  <a:pt x="1225294" y="1724994"/>
                </a:cubicBezTo>
                <a:cubicBezTo>
                  <a:pt x="1225695" y="1722791"/>
                  <a:pt x="1225923" y="1720788"/>
                  <a:pt x="1225981" y="1718986"/>
                </a:cubicBezTo>
                <a:cubicBezTo>
                  <a:pt x="1225967" y="1714380"/>
                  <a:pt x="1224394" y="1710832"/>
                  <a:pt x="1221263" y="1708343"/>
                </a:cubicBezTo>
                <a:cubicBezTo>
                  <a:pt x="1218133" y="1705854"/>
                  <a:pt x="1213530" y="1704595"/>
                  <a:pt x="1207454" y="1704567"/>
                </a:cubicBezTo>
                <a:cubicBezTo>
                  <a:pt x="1201625" y="1704700"/>
                  <a:pt x="1196079" y="1705629"/>
                  <a:pt x="1190817" y="1707356"/>
                </a:cubicBezTo>
                <a:cubicBezTo>
                  <a:pt x="1185555" y="1709082"/>
                  <a:pt x="1181246" y="1710809"/>
                  <a:pt x="1177890" y="1712535"/>
                </a:cubicBezTo>
                <a:cubicBezTo>
                  <a:pt x="1174534" y="1714261"/>
                  <a:pt x="1172800" y="1715191"/>
                  <a:pt x="1172689" y="1715324"/>
                </a:cubicBezTo>
                <a:lnTo>
                  <a:pt x="1166065" y="1693836"/>
                </a:lnTo>
                <a:cubicBezTo>
                  <a:pt x="1166177" y="1693681"/>
                  <a:pt x="1168365" y="1692596"/>
                  <a:pt x="1172628" y="1690580"/>
                </a:cubicBezTo>
                <a:cubicBezTo>
                  <a:pt x="1176890" y="1688565"/>
                  <a:pt x="1182550" y="1686549"/>
                  <a:pt x="1189608" y="1684534"/>
                </a:cubicBezTo>
                <a:cubicBezTo>
                  <a:pt x="1196666" y="1682519"/>
                  <a:pt x="1204444" y="1681433"/>
                  <a:pt x="1212944" y="1681278"/>
                </a:cubicBezTo>
                <a:close/>
                <a:moveTo>
                  <a:pt x="365219" y="1681278"/>
                </a:moveTo>
                <a:cubicBezTo>
                  <a:pt x="372212" y="1681226"/>
                  <a:pt x="378873" y="1682295"/>
                  <a:pt x="385203" y="1684484"/>
                </a:cubicBezTo>
                <a:cubicBezTo>
                  <a:pt x="391532" y="1686674"/>
                  <a:pt x="396719" y="1690298"/>
                  <a:pt x="400763" y="1695357"/>
                </a:cubicBezTo>
                <a:cubicBezTo>
                  <a:pt x="404806" y="1700417"/>
                  <a:pt x="406896" y="1707225"/>
                  <a:pt x="407031" y="1715782"/>
                </a:cubicBezTo>
                <a:cubicBezTo>
                  <a:pt x="406913" y="1720515"/>
                  <a:pt x="406084" y="1726452"/>
                  <a:pt x="404544" y="1733593"/>
                </a:cubicBezTo>
                <a:cubicBezTo>
                  <a:pt x="403005" y="1740735"/>
                  <a:pt x="401466" y="1747685"/>
                  <a:pt x="399926" y="1754445"/>
                </a:cubicBezTo>
                <a:cubicBezTo>
                  <a:pt x="398387" y="1761205"/>
                  <a:pt x="397558" y="1766379"/>
                  <a:pt x="397439" y="1769967"/>
                </a:cubicBezTo>
                <a:cubicBezTo>
                  <a:pt x="397477" y="1773461"/>
                  <a:pt x="398372" y="1775911"/>
                  <a:pt x="400123" y="1777317"/>
                </a:cubicBezTo>
                <a:cubicBezTo>
                  <a:pt x="401874" y="1778723"/>
                  <a:pt x="404253" y="1779400"/>
                  <a:pt x="407260" y="1779348"/>
                </a:cubicBezTo>
                <a:cubicBezTo>
                  <a:pt x="408669" y="1779329"/>
                  <a:pt x="409850" y="1779252"/>
                  <a:pt x="410803" y="1779119"/>
                </a:cubicBezTo>
                <a:cubicBezTo>
                  <a:pt x="411755" y="1778985"/>
                  <a:pt x="412251" y="1778909"/>
                  <a:pt x="412289" y="1778890"/>
                </a:cubicBezTo>
                <a:lnTo>
                  <a:pt x="408174" y="1800580"/>
                </a:lnTo>
                <a:cubicBezTo>
                  <a:pt x="408198" y="1800608"/>
                  <a:pt x="407237" y="1800722"/>
                  <a:pt x="405290" y="1800922"/>
                </a:cubicBezTo>
                <a:cubicBezTo>
                  <a:pt x="403344" y="1801122"/>
                  <a:pt x="400270" y="1801236"/>
                  <a:pt x="396069" y="1801265"/>
                </a:cubicBezTo>
                <a:cubicBezTo>
                  <a:pt x="389455" y="1801460"/>
                  <a:pt x="383554" y="1800214"/>
                  <a:pt x="378364" y="1797527"/>
                </a:cubicBezTo>
                <a:cubicBezTo>
                  <a:pt x="373175" y="1794839"/>
                  <a:pt x="370013" y="1789542"/>
                  <a:pt x="368879" y="1781633"/>
                </a:cubicBezTo>
                <a:lnTo>
                  <a:pt x="368421" y="1781633"/>
                </a:lnTo>
                <a:cubicBezTo>
                  <a:pt x="368471" y="1781901"/>
                  <a:pt x="366949" y="1783776"/>
                  <a:pt x="363855" y="1787257"/>
                </a:cubicBezTo>
                <a:cubicBezTo>
                  <a:pt x="360762" y="1790737"/>
                  <a:pt x="356258" y="1794218"/>
                  <a:pt x="350344" y="1797699"/>
                </a:cubicBezTo>
                <a:cubicBezTo>
                  <a:pt x="344429" y="1801180"/>
                  <a:pt x="337266" y="1803054"/>
                  <a:pt x="328852" y="1803322"/>
                </a:cubicBezTo>
                <a:cubicBezTo>
                  <a:pt x="319666" y="1803318"/>
                  <a:pt x="311881" y="1800815"/>
                  <a:pt x="305495" y="1795815"/>
                </a:cubicBezTo>
                <a:cubicBezTo>
                  <a:pt x="299109" y="1790814"/>
                  <a:pt x="295779" y="1783342"/>
                  <a:pt x="295503" y="1773397"/>
                </a:cubicBezTo>
                <a:cubicBezTo>
                  <a:pt x="295664" y="1764580"/>
                  <a:pt x="298241" y="1757263"/>
                  <a:pt x="303233" y="1751446"/>
                </a:cubicBezTo>
                <a:cubicBezTo>
                  <a:pt x="308226" y="1745628"/>
                  <a:pt x="314666" y="1741048"/>
                  <a:pt x="322556" y="1737707"/>
                </a:cubicBezTo>
                <a:cubicBezTo>
                  <a:pt x="330445" y="1734366"/>
                  <a:pt x="338816" y="1732002"/>
                  <a:pt x="347668" y="1730614"/>
                </a:cubicBezTo>
                <a:cubicBezTo>
                  <a:pt x="356520" y="1729227"/>
                  <a:pt x="364886" y="1728555"/>
                  <a:pt x="372767" y="1728598"/>
                </a:cubicBezTo>
                <a:lnTo>
                  <a:pt x="376884" y="1728598"/>
                </a:lnTo>
                <a:cubicBezTo>
                  <a:pt x="376941" y="1728398"/>
                  <a:pt x="377170" y="1727197"/>
                  <a:pt x="377570" y="1724994"/>
                </a:cubicBezTo>
                <a:cubicBezTo>
                  <a:pt x="377970" y="1722791"/>
                  <a:pt x="378199" y="1720788"/>
                  <a:pt x="378256" y="1718986"/>
                </a:cubicBezTo>
                <a:cubicBezTo>
                  <a:pt x="378242" y="1714380"/>
                  <a:pt x="376669" y="1710832"/>
                  <a:pt x="373539" y="1708343"/>
                </a:cubicBezTo>
                <a:cubicBezTo>
                  <a:pt x="370408" y="1705854"/>
                  <a:pt x="365805" y="1704595"/>
                  <a:pt x="359730" y="1704567"/>
                </a:cubicBezTo>
                <a:cubicBezTo>
                  <a:pt x="353900" y="1704700"/>
                  <a:pt x="348354" y="1705629"/>
                  <a:pt x="343092" y="1707356"/>
                </a:cubicBezTo>
                <a:cubicBezTo>
                  <a:pt x="337830" y="1709082"/>
                  <a:pt x="333521" y="1710809"/>
                  <a:pt x="330165" y="1712535"/>
                </a:cubicBezTo>
                <a:cubicBezTo>
                  <a:pt x="326809" y="1714261"/>
                  <a:pt x="325076" y="1715191"/>
                  <a:pt x="324964" y="1715324"/>
                </a:cubicBezTo>
                <a:lnTo>
                  <a:pt x="318340" y="1693836"/>
                </a:lnTo>
                <a:cubicBezTo>
                  <a:pt x="318453" y="1693681"/>
                  <a:pt x="320641" y="1692596"/>
                  <a:pt x="324903" y="1690580"/>
                </a:cubicBezTo>
                <a:cubicBezTo>
                  <a:pt x="329165" y="1688565"/>
                  <a:pt x="334825" y="1686549"/>
                  <a:pt x="341883" y="1684534"/>
                </a:cubicBezTo>
                <a:cubicBezTo>
                  <a:pt x="348941" y="1682519"/>
                  <a:pt x="356720" y="1681433"/>
                  <a:pt x="365219" y="1681278"/>
                </a:cubicBezTo>
                <a:close/>
                <a:moveTo>
                  <a:pt x="71751" y="1681278"/>
                </a:moveTo>
                <a:cubicBezTo>
                  <a:pt x="79581" y="1681274"/>
                  <a:pt x="86381" y="1682767"/>
                  <a:pt x="92154" y="1685758"/>
                </a:cubicBezTo>
                <a:cubicBezTo>
                  <a:pt x="97926" y="1688750"/>
                  <a:pt x="102326" y="1693267"/>
                  <a:pt x="105355" y="1699309"/>
                </a:cubicBezTo>
                <a:lnTo>
                  <a:pt x="105813" y="1699309"/>
                </a:lnTo>
                <a:cubicBezTo>
                  <a:pt x="105784" y="1699281"/>
                  <a:pt x="105784" y="1698596"/>
                  <a:pt x="105813" y="1697255"/>
                </a:cubicBezTo>
                <a:cubicBezTo>
                  <a:pt x="105841" y="1695915"/>
                  <a:pt x="106070" y="1694090"/>
                  <a:pt x="106498" y="1691779"/>
                </a:cubicBezTo>
                <a:lnTo>
                  <a:pt x="108098" y="1684021"/>
                </a:lnTo>
                <a:lnTo>
                  <a:pt x="135302" y="1684021"/>
                </a:lnTo>
                <a:lnTo>
                  <a:pt x="107870" y="1825296"/>
                </a:lnTo>
                <a:lnTo>
                  <a:pt x="125929" y="1825296"/>
                </a:lnTo>
                <a:lnTo>
                  <a:pt x="121815" y="1846299"/>
                </a:lnTo>
                <a:lnTo>
                  <a:pt x="74723" y="1846299"/>
                </a:lnTo>
                <a:lnTo>
                  <a:pt x="84553" y="1796015"/>
                </a:lnTo>
                <a:cubicBezTo>
                  <a:pt x="85167" y="1792990"/>
                  <a:pt x="85767" y="1790536"/>
                  <a:pt x="86353" y="1788652"/>
                </a:cubicBezTo>
                <a:cubicBezTo>
                  <a:pt x="86939" y="1786768"/>
                  <a:pt x="87253" y="1785798"/>
                  <a:pt x="87296" y="1785741"/>
                </a:cubicBezTo>
                <a:lnTo>
                  <a:pt x="86839" y="1785741"/>
                </a:lnTo>
                <a:cubicBezTo>
                  <a:pt x="83948" y="1789870"/>
                  <a:pt x="79500" y="1793770"/>
                  <a:pt x="73494" y="1797443"/>
                </a:cubicBezTo>
                <a:cubicBezTo>
                  <a:pt x="67489" y="1801115"/>
                  <a:pt x="60126" y="1803075"/>
                  <a:pt x="51406" y="1803322"/>
                </a:cubicBezTo>
                <a:cubicBezTo>
                  <a:pt x="37263" y="1803147"/>
                  <a:pt x="26363" y="1798759"/>
                  <a:pt x="18706" y="1790160"/>
                </a:cubicBezTo>
                <a:cubicBezTo>
                  <a:pt x="11049" y="1781560"/>
                  <a:pt x="7176" y="1769799"/>
                  <a:pt x="7086" y="1754878"/>
                </a:cubicBezTo>
                <a:cubicBezTo>
                  <a:pt x="7258" y="1740146"/>
                  <a:pt x="10340" y="1727281"/>
                  <a:pt x="16333" y="1716282"/>
                </a:cubicBezTo>
                <a:cubicBezTo>
                  <a:pt x="22325" y="1705282"/>
                  <a:pt x="30197" y="1696723"/>
                  <a:pt x="39949" y="1690602"/>
                </a:cubicBezTo>
                <a:cubicBezTo>
                  <a:pt x="49701" y="1684482"/>
                  <a:pt x="60302" y="1681374"/>
                  <a:pt x="71751" y="1681278"/>
                </a:cubicBezTo>
                <a:close/>
                <a:moveTo>
                  <a:pt x="1583032" y="1652246"/>
                </a:moveTo>
                <a:lnTo>
                  <a:pt x="1610914" y="1652246"/>
                </a:lnTo>
                <a:lnTo>
                  <a:pt x="1604742" y="1684021"/>
                </a:lnTo>
                <a:lnTo>
                  <a:pt x="1631488" y="1684021"/>
                </a:lnTo>
                <a:lnTo>
                  <a:pt x="1627374" y="1705710"/>
                </a:lnTo>
                <a:lnTo>
                  <a:pt x="1600627" y="1705710"/>
                </a:lnTo>
                <a:lnTo>
                  <a:pt x="1591255" y="1754650"/>
                </a:lnTo>
                <a:cubicBezTo>
                  <a:pt x="1591026" y="1756060"/>
                  <a:pt x="1590855" y="1757470"/>
                  <a:pt x="1590741" y="1758880"/>
                </a:cubicBezTo>
                <a:cubicBezTo>
                  <a:pt x="1590626" y="1760291"/>
                  <a:pt x="1590569" y="1761472"/>
                  <a:pt x="1590569" y="1762425"/>
                </a:cubicBezTo>
                <a:cubicBezTo>
                  <a:pt x="1590802" y="1768986"/>
                  <a:pt x="1592793" y="1773302"/>
                  <a:pt x="1596541" y="1775375"/>
                </a:cubicBezTo>
                <a:cubicBezTo>
                  <a:pt x="1600289" y="1777447"/>
                  <a:pt x="1604395" y="1778391"/>
                  <a:pt x="1608857" y="1778205"/>
                </a:cubicBezTo>
                <a:cubicBezTo>
                  <a:pt x="1610724" y="1778186"/>
                  <a:pt x="1612248" y="1778109"/>
                  <a:pt x="1613429" y="1777976"/>
                </a:cubicBezTo>
                <a:cubicBezTo>
                  <a:pt x="1614610" y="1777843"/>
                  <a:pt x="1615220" y="1777766"/>
                  <a:pt x="1615258" y="1777747"/>
                </a:cubicBezTo>
                <a:lnTo>
                  <a:pt x="1610686" y="1801037"/>
                </a:lnTo>
                <a:cubicBezTo>
                  <a:pt x="1610576" y="1801065"/>
                  <a:pt x="1609652" y="1801180"/>
                  <a:pt x="1607914" y="1801379"/>
                </a:cubicBezTo>
                <a:cubicBezTo>
                  <a:pt x="1606176" y="1801579"/>
                  <a:pt x="1604280" y="1801693"/>
                  <a:pt x="1602228" y="1801722"/>
                </a:cubicBezTo>
                <a:cubicBezTo>
                  <a:pt x="1595099" y="1801788"/>
                  <a:pt x="1588411" y="1800742"/>
                  <a:pt x="1582165" y="1798584"/>
                </a:cubicBezTo>
                <a:cubicBezTo>
                  <a:pt x="1575918" y="1796425"/>
                  <a:pt x="1570839" y="1792757"/>
                  <a:pt x="1566928" y="1787577"/>
                </a:cubicBezTo>
                <a:cubicBezTo>
                  <a:pt x="1563017" y="1782398"/>
                  <a:pt x="1561001" y="1775310"/>
                  <a:pt x="1560880" y="1766313"/>
                </a:cubicBezTo>
                <a:cubicBezTo>
                  <a:pt x="1560884" y="1764707"/>
                  <a:pt x="1560989" y="1763001"/>
                  <a:pt x="1561194" y="1761196"/>
                </a:cubicBezTo>
                <a:cubicBezTo>
                  <a:pt x="1561398" y="1759390"/>
                  <a:pt x="1561674" y="1757513"/>
                  <a:pt x="1562021" y="1755564"/>
                </a:cubicBezTo>
                <a:lnTo>
                  <a:pt x="1571842" y="1705710"/>
                </a:lnTo>
                <a:lnTo>
                  <a:pt x="1553793" y="1705710"/>
                </a:lnTo>
                <a:lnTo>
                  <a:pt x="1558136" y="1684021"/>
                </a:lnTo>
                <a:lnTo>
                  <a:pt x="1576866" y="1684021"/>
                </a:lnTo>
                <a:close/>
                <a:moveTo>
                  <a:pt x="611483" y="1652246"/>
                </a:moveTo>
                <a:lnTo>
                  <a:pt x="639365" y="1652246"/>
                </a:lnTo>
                <a:lnTo>
                  <a:pt x="633193" y="1684021"/>
                </a:lnTo>
                <a:lnTo>
                  <a:pt x="659939" y="1684021"/>
                </a:lnTo>
                <a:lnTo>
                  <a:pt x="655824" y="1705710"/>
                </a:lnTo>
                <a:lnTo>
                  <a:pt x="629078" y="1705710"/>
                </a:lnTo>
                <a:lnTo>
                  <a:pt x="619705" y="1754650"/>
                </a:lnTo>
                <a:cubicBezTo>
                  <a:pt x="619477" y="1756060"/>
                  <a:pt x="619305" y="1757470"/>
                  <a:pt x="619191" y="1758880"/>
                </a:cubicBezTo>
                <a:cubicBezTo>
                  <a:pt x="619077" y="1760291"/>
                  <a:pt x="619020" y="1761472"/>
                  <a:pt x="619020" y="1762425"/>
                </a:cubicBezTo>
                <a:cubicBezTo>
                  <a:pt x="619253" y="1768986"/>
                  <a:pt x="621244" y="1773302"/>
                  <a:pt x="624992" y="1775375"/>
                </a:cubicBezTo>
                <a:cubicBezTo>
                  <a:pt x="628740" y="1777447"/>
                  <a:pt x="632845" y="1778391"/>
                  <a:pt x="637308" y="1778205"/>
                </a:cubicBezTo>
                <a:cubicBezTo>
                  <a:pt x="639174" y="1778186"/>
                  <a:pt x="640698" y="1778109"/>
                  <a:pt x="641880" y="1777976"/>
                </a:cubicBezTo>
                <a:cubicBezTo>
                  <a:pt x="643061" y="1777843"/>
                  <a:pt x="643670" y="1777766"/>
                  <a:pt x="643708" y="1777747"/>
                </a:cubicBezTo>
                <a:lnTo>
                  <a:pt x="639136" y="1801037"/>
                </a:lnTo>
                <a:cubicBezTo>
                  <a:pt x="639027" y="1801065"/>
                  <a:pt x="638103" y="1801180"/>
                  <a:pt x="636365" y="1801379"/>
                </a:cubicBezTo>
                <a:cubicBezTo>
                  <a:pt x="634626" y="1801579"/>
                  <a:pt x="632731" y="1801693"/>
                  <a:pt x="630678" y="1801722"/>
                </a:cubicBezTo>
                <a:cubicBezTo>
                  <a:pt x="623550" y="1801788"/>
                  <a:pt x="616862" y="1800742"/>
                  <a:pt x="610615" y="1798584"/>
                </a:cubicBezTo>
                <a:cubicBezTo>
                  <a:pt x="604368" y="1796425"/>
                  <a:pt x="599289" y="1792757"/>
                  <a:pt x="595379" y="1787577"/>
                </a:cubicBezTo>
                <a:cubicBezTo>
                  <a:pt x="591467" y="1782398"/>
                  <a:pt x="589451" y="1775310"/>
                  <a:pt x="589330" y="1766313"/>
                </a:cubicBezTo>
                <a:cubicBezTo>
                  <a:pt x="589335" y="1764707"/>
                  <a:pt x="589440" y="1763001"/>
                  <a:pt x="589644" y="1761196"/>
                </a:cubicBezTo>
                <a:cubicBezTo>
                  <a:pt x="589849" y="1759390"/>
                  <a:pt x="590125" y="1757513"/>
                  <a:pt x="590472" y="1755564"/>
                </a:cubicBezTo>
                <a:lnTo>
                  <a:pt x="600292" y="1705710"/>
                </a:lnTo>
                <a:lnTo>
                  <a:pt x="582244" y="1705710"/>
                </a:lnTo>
                <a:lnTo>
                  <a:pt x="586587" y="1684021"/>
                </a:lnTo>
                <a:lnTo>
                  <a:pt x="605317" y="1684021"/>
                </a:lnTo>
                <a:close/>
                <a:moveTo>
                  <a:pt x="2850079" y="1638302"/>
                </a:moveTo>
                <a:lnTo>
                  <a:pt x="2896942" y="1638302"/>
                </a:lnTo>
                <a:lnTo>
                  <a:pt x="2872939" y="1762882"/>
                </a:lnTo>
                <a:cubicBezTo>
                  <a:pt x="2872701" y="1764049"/>
                  <a:pt x="2872491" y="1765260"/>
                  <a:pt x="2872310" y="1766513"/>
                </a:cubicBezTo>
                <a:cubicBezTo>
                  <a:pt x="2872129" y="1767766"/>
                  <a:pt x="2872034" y="1768919"/>
                  <a:pt x="2872025" y="1769972"/>
                </a:cubicBezTo>
                <a:cubicBezTo>
                  <a:pt x="2872063" y="1773464"/>
                  <a:pt x="2872958" y="1775913"/>
                  <a:pt x="2874710" y="1777318"/>
                </a:cubicBezTo>
                <a:cubicBezTo>
                  <a:pt x="2876463" y="1778723"/>
                  <a:pt x="2878844" y="1779400"/>
                  <a:pt x="2881854" y="1779347"/>
                </a:cubicBezTo>
                <a:cubicBezTo>
                  <a:pt x="2883264" y="1779328"/>
                  <a:pt x="2884445" y="1779252"/>
                  <a:pt x="2885398" y="1779119"/>
                </a:cubicBezTo>
                <a:cubicBezTo>
                  <a:pt x="2886350" y="1778986"/>
                  <a:pt x="2886845" y="1778910"/>
                  <a:pt x="2886884" y="1778890"/>
                </a:cubicBezTo>
                <a:lnTo>
                  <a:pt x="2882540" y="1800580"/>
                </a:lnTo>
                <a:cubicBezTo>
                  <a:pt x="2882464" y="1800608"/>
                  <a:pt x="2881416" y="1800722"/>
                  <a:pt x="2879397" y="1800922"/>
                </a:cubicBezTo>
                <a:cubicBezTo>
                  <a:pt x="2877377" y="1801122"/>
                  <a:pt x="2874844" y="1801236"/>
                  <a:pt x="2871796" y="1801265"/>
                </a:cubicBezTo>
                <a:cubicBezTo>
                  <a:pt x="2864095" y="1801460"/>
                  <a:pt x="2857666" y="1800214"/>
                  <a:pt x="2852508" y="1797526"/>
                </a:cubicBezTo>
                <a:cubicBezTo>
                  <a:pt x="2847350" y="1794839"/>
                  <a:pt x="2844407" y="1789540"/>
                  <a:pt x="2843678" y="1781631"/>
                </a:cubicBezTo>
                <a:lnTo>
                  <a:pt x="2843221" y="1781631"/>
                </a:lnTo>
                <a:cubicBezTo>
                  <a:pt x="2839077" y="1787829"/>
                  <a:pt x="2833534" y="1792957"/>
                  <a:pt x="2826590" y="1797015"/>
                </a:cubicBezTo>
                <a:cubicBezTo>
                  <a:pt x="2819646" y="1801072"/>
                  <a:pt x="2812160" y="1803175"/>
                  <a:pt x="2804130" y="1803322"/>
                </a:cubicBezTo>
                <a:cubicBezTo>
                  <a:pt x="2789888" y="1803152"/>
                  <a:pt x="2778959" y="1798755"/>
                  <a:pt x="2771345" y="1790131"/>
                </a:cubicBezTo>
                <a:cubicBezTo>
                  <a:pt x="2763731" y="1781508"/>
                  <a:pt x="2759886" y="1769680"/>
                  <a:pt x="2759810" y="1754649"/>
                </a:cubicBezTo>
                <a:cubicBezTo>
                  <a:pt x="2759978" y="1739992"/>
                  <a:pt x="2763043" y="1727181"/>
                  <a:pt x="2769006" y="1716214"/>
                </a:cubicBezTo>
                <a:cubicBezTo>
                  <a:pt x="2774969" y="1705247"/>
                  <a:pt x="2782824" y="1696707"/>
                  <a:pt x="2792572" y="1690594"/>
                </a:cubicBezTo>
                <a:cubicBezTo>
                  <a:pt x="2802320" y="1684480"/>
                  <a:pt x="2812954" y="1681375"/>
                  <a:pt x="2824476" y="1681278"/>
                </a:cubicBezTo>
                <a:cubicBezTo>
                  <a:pt x="2830938" y="1681216"/>
                  <a:pt x="2837101" y="1682482"/>
                  <a:pt x="2842964" y="1685074"/>
                </a:cubicBezTo>
                <a:cubicBezTo>
                  <a:pt x="2848826" y="1687667"/>
                  <a:pt x="2853332" y="1691958"/>
                  <a:pt x="2856480" y="1697947"/>
                </a:cubicBezTo>
                <a:lnTo>
                  <a:pt x="2856937" y="1697947"/>
                </a:lnTo>
                <a:cubicBezTo>
                  <a:pt x="2856932" y="1697866"/>
                  <a:pt x="2856999" y="1697115"/>
                  <a:pt x="2857137" y="1695692"/>
                </a:cubicBezTo>
                <a:cubicBezTo>
                  <a:pt x="2857275" y="1694270"/>
                  <a:pt x="2857513" y="1692662"/>
                  <a:pt x="2857851" y="1690868"/>
                </a:cubicBezTo>
                <a:lnTo>
                  <a:pt x="2863795" y="1659990"/>
                </a:lnTo>
                <a:lnTo>
                  <a:pt x="2845735" y="1659990"/>
                </a:lnTo>
                <a:close/>
                <a:moveTo>
                  <a:pt x="1296237" y="1638302"/>
                </a:moveTo>
                <a:lnTo>
                  <a:pt x="1343100" y="1638302"/>
                </a:lnTo>
                <a:lnTo>
                  <a:pt x="1333499" y="1687672"/>
                </a:lnTo>
                <a:cubicBezTo>
                  <a:pt x="1332885" y="1690607"/>
                  <a:pt x="1332284" y="1693071"/>
                  <a:pt x="1331699" y="1695064"/>
                </a:cubicBezTo>
                <a:cubicBezTo>
                  <a:pt x="1331113" y="1697057"/>
                  <a:pt x="1330798" y="1698094"/>
                  <a:pt x="1330755" y="1698175"/>
                </a:cubicBezTo>
                <a:lnTo>
                  <a:pt x="1331213" y="1698175"/>
                </a:lnTo>
                <a:cubicBezTo>
                  <a:pt x="1335342" y="1693076"/>
                  <a:pt x="1340571" y="1689004"/>
                  <a:pt x="1346901" y="1685959"/>
                </a:cubicBezTo>
                <a:cubicBezTo>
                  <a:pt x="1353230" y="1682915"/>
                  <a:pt x="1359888" y="1681354"/>
                  <a:pt x="1366874" y="1681278"/>
                </a:cubicBezTo>
                <a:cubicBezTo>
                  <a:pt x="1380907" y="1681454"/>
                  <a:pt x="1391741" y="1685898"/>
                  <a:pt x="1399374" y="1694612"/>
                </a:cubicBezTo>
                <a:cubicBezTo>
                  <a:pt x="1407007" y="1703326"/>
                  <a:pt x="1410871" y="1715258"/>
                  <a:pt x="1410966" y="1730408"/>
                </a:cubicBezTo>
                <a:cubicBezTo>
                  <a:pt x="1410775" y="1744915"/>
                  <a:pt x="1407654" y="1757620"/>
                  <a:pt x="1401601" y="1768522"/>
                </a:cubicBezTo>
                <a:cubicBezTo>
                  <a:pt x="1395547" y="1779424"/>
                  <a:pt x="1387703" y="1787924"/>
                  <a:pt x="1378068" y="1794023"/>
                </a:cubicBezTo>
                <a:cubicBezTo>
                  <a:pt x="1368434" y="1800123"/>
                  <a:pt x="1358149" y="1803222"/>
                  <a:pt x="1347215" y="1803322"/>
                </a:cubicBezTo>
                <a:cubicBezTo>
                  <a:pt x="1339985" y="1803336"/>
                  <a:pt x="1333299" y="1801824"/>
                  <a:pt x="1327155" y="1798784"/>
                </a:cubicBezTo>
                <a:cubicBezTo>
                  <a:pt x="1321012" y="1795744"/>
                  <a:pt x="1316268" y="1791092"/>
                  <a:pt x="1312925" y="1784827"/>
                </a:cubicBezTo>
                <a:lnTo>
                  <a:pt x="1312468" y="1784827"/>
                </a:lnTo>
                <a:cubicBezTo>
                  <a:pt x="1312477" y="1784899"/>
                  <a:pt x="1312401" y="1785726"/>
                  <a:pt x="1312239" y="1787310"/>
                </a:cubicBezTo>
                <a:cubicBezTo>
                  <a:pt x="1312077" y="1788894"/>
                  <a:pt x="1311772" y="1790807"/>
                  <a:pt x="1311325" y="1793047"/>
                </a:cubicBezTo>
                <a:lnTo>
                  <a:pt x="1309953" y="1800579"/>
                </a:lnTo>
                <a:lnTo>
                  <a:pt x="1282750" y="1800579"/>
                </a:lnTo>
                <a:lnTo>
                  <a:pt x="1309953" y="1659990"/>
                </a:lnTo>
                <a:lnTo>
                  <a:pt x="1291894" y="1659990"/>
                </a:lnTo>
                <a:close/>
                <a:moveTo>
                  <a:pt x="1110447" y="1638302"/>
                </a:moveTo>
                <a:lnTo>
                  <a:pt x="1139694" y="1638302"/>
                </a:lnTo>
                <a:lnTo>
                  <a:pt x="1134667" y="1664105"/>
                </a:lnTo>
                <a:lnTo>
                  <a:pt x="1105420" y="1664105"/>
                </a:lnTo>
                <a:close/>
                <a:moveTo>
                  <a:pt x="1011754" y="1638302"/>
                </a:moveTo>
                <a:lnTo>
                  <a:pt x="1058617" y="1638302"/>
                </a:lnTo>
                <a:lnTo>
                  <a:pt x="1034614" y="1762882"/>
                </a:lnTo>
                <a:cubicBezTo>
                  <a:pt x="1034376" y="1764049"/>
                  <a:pt x="1034166" y="1765260"/>
                  <a:pt x="1033986" y="1766513"/>
                </a:cubicBezTo>
                <a:cubicBezTo>
                  <a:pt x="1033804" y="1767766"/>
                  <a:pt x="1033709" y="1768919"/>
                  <a:pt x="1033699" y="1769972"/>
                </a:cubicBezTo>
                <a:cubicBezTo>
                  <a:pt x="1033738" y="1773464"/>
                  <a:pt x="1034633" y="1775913"/>
                  <a:pt x="1036386" y="1777318"/>
                </a:cubicBezTo>
                <a:cubicBezTo>
                  <a:pt x="1038138" y="1778723"/>
                  <a:pt x="1040519" y="1779400"/>
                  <a:pt x="1043529" y="1779347"/>
                </a:cubicBezTo>
                <a:cubicBezTo>
                  <a:pt x="1044939" y="1779328"/>
                  <a:pt x="1046120" y="1779252"/>
                  <a:pt x="1047073" y="1779119"/>
                </a:cubicBezTo>
                <a:cubicBezTo>
                  <a:pt x="1048025" y="1778986"/>
                  <a:pt x="1048520" y="1778910"/>
                  <a:pt x="1048558" y="1778890"/>
                </a:cubicBezTo>
                <a:lnTo>
                  <a:pt x="1044215" y="1800580"/>
                </a:lnTo>
                <a:cubicBezTo>
                  <a:pt x="1044139" y="1800608"/>
                  <a:pt x="1043091" y="1800722"/>
                  <a:pt x="1041072" y="1800922"/>
                </a:cubicBezTo>
                <a:cubicBezTo>
                  <a:pt x="1039053" y="1801122"/>
                  <a:pt x="1036519" y="1801236"/>
                  <a:pt x="1033471" y="1801265"/>
                </a:cubicBezTo>
                <a:cubicBezTo>
                  <a:pt x="1025770" y="1801460"/>
                  <a:pt x="1019341" y="1800214"/>
                  <a:pt x="1014183" y="1797526"/>
                </a:cubicBezTo>
                <a:cubicBezTo>
                  <a:pt x="1009025" y="1794839"/>
                  <a:pt x="1006082" y="1789540"/>
                  <a:pt x="1005353" y="1781631"/>
                </a:cubicBezTo>
                <a:lnTo>
                  <a:pt x="1004896" y="1781631"/>
                </a:lnTo>
                <a:cubicBezTo>
                  <a:pt x="1000752" y="1787829"/>
                  <a:pt x="995209" y="1792957"/>
                  <a:pt x="988265" y="1797015"/>
                </a:cubicBezTo>
                <a:cubicBezTo>
                  <a:pt x="981321" y="1801072"/>
                  <a:pt x="973835" y="1803175"/>
                  <a:pt x="965806" y="1803322"/>
                </a:cubicBezTo>
                <a:cubicBezTo>
                  <a:pt x="951563" y="1803152"/>
                  <a:pt x="940635" y="1798755"/>
                  <a:pt x="933021" y="1790131"/>
                </a:cubicBezTo>
                <a:cubicBezTo>
                  <a:pt x="925407" y="1781508"/>
                  <a:pt x="921562" y="1769680"/>
                  <a:pt x="921486" y="1754649"/>
                </a:cubicBezTo>
                <a:cubicBezTo>
                  <a:pt x="921653" y="1739992"/>
                  <a:pt x="924719" y="1727181"/>
                  <a:pt x="930682" y="1716214"/>
                </a:cubicBezTo>
                <a:cubicBezTo>
                  <a:pt x="936645" y="1705247"/>
                  <a:pt x="944500" y="1696707"/>
                  <a:pt x="954248" y="1690594"/>
                </a:cubicBezTo>
                <a:cubicBezTo>
                  <a:pt x="963995" y="1684480"/>
                  <a:pt x="974629" y="1681375"/>
                  <a:pt x="986151" y="1681278"/>
                </a:cubicBezTo>
                <a:cubicBezTo>
                  <a:pt x="992614" y="1681216"/>
                  <a:pt x="998776" y="1682482"/>
                  <a:pt x="1004639" y="1685074"/>
                </a:cubicBezTo>
                <a:cubicBezTo>
                  <a:pt x="1010501" y="1687667"/>
                  <a:pt x="1015007" y="1691958"/>
                  <a:pt x="1018155" y="1697947"/>
                </a:cubicBezTo>
                <a:lnTo>
                  <a:pt x="1018612" y="1697947"/>
                </a:lnTo>
                <a:cubicBezTo>
                  <a:pt x="1018607" y="1697866"/>
                  <a:pt x="1018674" y="1697115"/>
                  <a:pt x="1018812" y="1695692"/>
                </a:cubicBezTo>
                <a:cubicBezTo>
                  <a:pt x="1018950" y="1694270"/>
                  <a:pt x="1019188" y="1692662"/>
                  <a:pt x="1019527" y="1690868"/>
                </a:cubicBezTo>
                <a:lnTo>
                  <a:pt x="1025470" y="1659990"/>
                </a:lnTo>
                <a:lnTo>
                  <a:pt x="1007411" y="1659990"/>
                </a:lnTo>
                <a:close/>
                <a:moveTo>
                  <a:pt x="538947" y="1638302"/>
                </a:moveTo>
                <a:lnTo>
                  <a:pt x="568194" y="1638302"/>
                </a:lnTo>
                <a:lnTo>
                  <a:pt x="563167" y="1664105"/>
                </a:lnTo>
                <a:lnTo>
                  <a:pt x="533921" y="1664105"/>
                </a:lnTo>
                <a:close/>
                <a:moveTo>
                  <a:pt x="447591" y="1638302"/>
                </a:moveTo>
                <a:lnTo>
                  <a:pt x="494433" y="1638302"/>
                </a:lnTo>
                <a:lnTo>
                  <a:pt x="470887" y="1760827"/>
                </a:lnTo>
                <a:cubicBezTo>
                  <a:pt x="470539" y="1762351"/>
                  <a:pt x="470263" y="1763876"/>
                  <a:pt x="470058" y="1765400"/>
                </a:cubicBezTo>
                <a:cubicBezTo>
                  <a:pt x="469853" y="1766924"/>
                  <a:pt x="469749" y="1768220"/>
                  <a:pt x="469744" y="1769287"/>
                </a:cubicBezTo>
                <a:cubicBezTo>
                  <a:pt x="469782" y="1772750"/>
                  <a:pt x="470677" y="1775085"/>
                  <a:pt x="472430" y="1776290"/>
                </a:cubicBezTo>
                <a:cubicBezTo>
                  <a:pt x="474182" y="1777495"/>
                  <a:pt x="476564" y="1778057"/>
                  <a:pt x="479574" y="1777976"/>
                </a:cubicBezTo>
                <a:cubicBezTo>
                  <a:pt x="481193" y="1777967"/>
                  <a:pt x="482469" y="1777928"/>
                  <a:pt x="483402" y="1777862"/>
                </a:cubicBezTo>
                <a:cubicBezTo>
                  <a:pt x="484336" y="1777795"/>
                  <a:pt x="484812" y="1777757"/>
                  <a:pt x="484831" y="1777747"/>
                </a:cubicBezTo>
                <a:lnTo>
                  <a:pt x="480259" y="1800808"/>
                </a:lnTo>
                <a:cubicBezTo>
                  <a:pt x="480169" y="1800837"/>
                  <a:pt x="479150" y="1800951"/>
                  <a:pt x="477202" y="1801151"/>
                </a:cubicBezTo>
                <a:cubicBezTo>
                  <a:pt x="475254" y="1801351"/>
                  <a:pt x="472920" y="1801465"/>
                  <a:pt x="470201" y="1801493"/>
                </a:cubicBezTo>
                <a:cubicBezTo>
                  <a:pt x="465440" y="1801593"/>
                  <a:pt x="460751" y="1801038"/>
                  <a:pt x="456134" y="1799827"/>
                </a:cubicBezTo>
                <a:cubicBezTo>
                  <a:pt x="451517" y="1798616"/>
                  <a:pt x="447674" y="1796150"/>
                  <a:pt x="444605" y="1792427"/>
                </a:cubicBezTo>
                <a:cubicBezTo>
                  <a:pt x="441536" y="1788704"/>
                  <a:pt x="439943" y="1783125"/>
                  <a:pt x="439826" y="1775690"/>
                </a:cubicBezTo>
                <a:cubicBezTo>
                  <a:pt x="439826" y="1773970"/>
                  <a:pt x="439940" y="1772093"/>
                  <a:pt x="440168" y="1770059"/>
                </a:cubicBezTo>
                <a:cubicBezTo>
                  <a:pt x="440397" y="1768025"/>
                  <a:pt x="440739" y="1765862"/>
                  <a:pt x="441196" y="1763571"/>
                </a:cubicBezTo>
                <a:lnTo>
                  <a:pt x="461294" y="1659990"/>
                </a:lnTo>
                <a:lnTo>
                  <a:pt x="443251" y="1659990"/>
                </a:lnTo>
                <a:close/>
                <a:moveTo>
                  <a:pt x="2803243" y="1455955"/>
                </a:moveTo>
                <a:lnTo>
                  <a:pt x="2872025" y="1455955"/>
                </a:lnTo>
                <a:lnTo>
                  <a:pt x="2867226" y="1481301"/>
                </a:lnTo>
                <a:lnTo>
                  <a:pt x="2798444" y="1481301"/>
                </a:lnTo>
                <a:close/>
                <a:moveTo>
                  <a:pt x="1493033" y="1439467"/>
                </a:moveTo>
                <a:cubicBezTo>
                  <a:pt x="1487175" y="1439502"/>
                  <a:pt x="1481415" y="1441363"/>
                  <a:pt x="1475752" y="1445049"/>
                </a:cubicBezTo>
                <a:cubicBezTo>
                  <a:pt x="1470090" y="1448735"/>
                  <a:pt x="1465379" y="1454034"/>
                  <a:pt x="1461622" y="1460947"/>
                </a:cubicBezTo>
                <a:cubicBezTo>
                  <a:pt x="1457864" y="1467860"/>
                  <a:pt x="1455914" y="1476175"/>
                  <a:pt x="1455771" y="1485891"/>
                </a:cubicBezTo>
                <a:cubicBezTo>
                  <a:pt x="1455833" y="1494091"/>
                  <a:pt x="1457881" y="1500503"/>
                  <a:pt x="1461915" y="1505130"/>
                </a:cubicBezTo>
                <a:cubicBezTo>
                  <a:pt x="1465949" y="1509756"/>
                  <a:pt x="1471597" y="1512110"/>
                  <a:pt x="1478860" y="1512190"/>
                </a:cubicBezTo>
                <a:cubicBezTo>
                  <a:pt x="1485509" y="1512072"/>
                  <a:pt x="1491642" y="1509870"/>
                  <a:pt x="1497258" y="1505584"/>
                </a:cubicBezTo>
                <a:cubicBezTo>
                  <a:pt x="1502874" y="1501298"/>
                  <a:pt x="1507398" y="1495640"/>
                  <a:pt x="1510830" y="1488610"/>
                </a:cubicBezTo>
                <a:cubicBezTo>
                  <a:pt x="1514262" y="1481580"/>
                  <a:pt x="1516026" y="1473889"/>
                  <a:pt x="1516122" y="1465538"/>
                </a:cubicBezTo>
                <a:cubicBezTo>
                  <a:pt x="1516160" y="1458248"/>
                  <a:pt x="1514312" y="1452131"/>
                  <a:pt x="1510578" y="1447185"/>
                </a:cubicBezTo>
                <a:cubicBezTo>
                  <a:pt x="1506844" y="1442240"/>
                  <a:pt x="1500996" y="1439667"/>
                  <a:pt x="1493033" y="1439467"/>
                </a:cubicBezTo>
                <a:close/>
                <a:moveTo>
                  <a:pt x="997733" y="1439467"/>
                </a:moveTo>
                <a:cubicBezTo>
                  <a:pt x="991875" y="1439502"/>
                  <a:pt x="986115" y="1441363"/>
                  <a:pt x="980453" y="1445049"/>
                </a:cubicBezTo>
                <a:cubicBezTo>
                  <a:pt x="974790" y="1448735"/>
                  <a:pt x="970079" y="1454034"/>
                  <a:pt x="966322" y="1460947"/>
                </a:cubicBezTo>
                <a:cubicBezTo>
                  <a:pt x="962564" y="1467860"/>
                  <a:pt x="960614" y="1476175"/>
                  <a:pt x="960471" y="1485891"/>
                </a:cubicBezTo>
                <a:cubicBezTo>
                  <a:pt x="960533" y="1494091"/>
                  <a:pt x="962581" y="1500503"/>
                  <a:pt x="966615" y="1505130"/>
                </a:cubicBezTo>
                <a:cubicBezTo>
                  <a:pt x="970649" y="1509756"/>
                  <a:pt x="976297" y="1512110"/>
                  <a:pt x="983560" y="1512190"/>
                </a:cubicBezTo>
                <a:cubicBezTo>
                  <a:pt x="990209" y="1512072"/>
                  <a:pt x="996342" y="1509870"/>
                  <a:pt x="1001958" y="1505584"/>
                </a:cubicBezTo>
                <a:cubicBezTo>
                  <a:pt x="1007574" y="1501298"/>
                  <a:pt x="1012098" y="1495640"/>
                  <a:pt x="1015530" y="1488610"/>
                </a:cubicBezTo>
                <a:cubicBezTo>
                  <a:pt x="1018962" y="1481580"/>
                  <a:pt x="1020726" y="1473889"/>
                  <a:pt x="1020822" y="1465538"/>
                </a:cubicBezTo>
                <a:cubicBezTo>
                  <a:pt x="1020860" y="1458248"/>
                  <a:pt x="1019012" y="1452131"/>
                  <a:pt x="1015278" y="1447185"/>
                </a:cubicBezTo>
                <a:cubicBezTo>
                  <a:pt x="1011544" y="1442240"/>
                  <a:pt x="1005696" y="1439667"/>
                  <a:pt x="997733" y="1439467"/>
                </a:cubicBezTo>
                <a:close/>
                <a:moveTo>
                  <a:pt x="736396" y="1439467"/>
                </a:moveTo>
                <a:cubicBezTo>
                  <a:pt x="726543" y="1439815"/>
                  <a:pt x="717961" y="1444379"/>
                  <a:pt x="710650" y="1453160"/>
                </a:cubicBezTo>
                <a:cubicBezTo>
                  <a:pt x="703340" y="1461940"/>
                  <a:pt x="699501" y="1472851"/>
                  <a:pt x="699135" y="1485891"/>
                </a:cubicBezTo>
                <a:cubicBezTo>
                  <a:pt x="699101" y="1493290"/>
                  <a:pt x="700940" y="1499474"/>
                  <a:pt x="704649" y="1504444"/>
                </a:cubicBezTo>
                <a:cubicBezTo>
                  <a:pt x="708360" y="1509413"/>
                  <a:pt x="714141" y="1511995"/>
                  <a:pt x="721994" y="1512190"/>
                </a:cubicBezTo>
                <a:cubicBezTo>
                  <a:pt x="727999" y="1512159"/>
                  <a:pt x="733846" y="1510316"/>
                  <a:pt x="739537" y="1506660"/>
                </a:cubicBezTo>
                <a:cubicBezTo>
                  <a:pt x="745229" y="1503003"/>
                  <a:pt x="749942" y="1497721"/>
                  <a:pt x="753677" y="1490812"/>
                </a:cubicBezTo>
                <a:cubicBezTo>
                  <a:pt x="757412" y="1483903"/>
                  <a:pt x="759348" y="1475555"/>
                  <a:pt x="759485" y="1465766"/>
                </a:cubicBezTo>
                <a:cubicBezTo>
                  <a:pt x="759437" y="1457567"/>
                  <a:pt x="757418" y="1451154"/>
                  <a:pt x="753427" y="1446528"/>
                </a:cubicBezTo>
                <a:cubicBezTo>
                  <a:pt x="749436" y="1441902"/>
                  <a:pt x="743759" y="1439548"/>
                  <a:pt x="736396" y="1439467"/>
                </a:cubicBezTo>
                <a:close/>
                <a:moveTo>
                  <a:pt x="583996" y="1439467"/>
                </a:moveTo>
                <a:cubicBezTo>
                  <a:pt x="574143" y="1439815"/>
                  <a:pt x="565561" y="1444379"/>
                  <a:pt x="558250" y="1453160"/>
                </a:cubicBezTo>
                <a:cubicBezTo>
                  <a:pt x="550940" y="1461940"/>
                  <a:pt x="547101" y="1472851"/>
                  <a:pt x="546735" y="1485891"/>
                </a:cubicBezTo>
                <a:cubicBezTo>
                  <a:pt x="546701" y="1493290"/>
                  <a:pt x="548539" y="1499474"/>
                  <a:pt x="552250" y="1504444"/>
                </a:cubicBezTo>
                <a:cubicBezTo>
                  <a:pt x="555959" y="1509413"/>
                  <a:pt x="561741" y="1511995"/>
                  <a:pt x="569595" y="1512190"/>
                </a:cubicBezTo>
                <a:cubicBezTo>
                  <a:pt x="575599" y="1512159"/>
                  <a:pt x="581447" y="1510316"/>
                  <a:pt x="587137" y="1506660"/>
                </a:cubicBezTo>
                <a:cubicBezTo>
                  <a:pt x="592829" y="1503003"/>
                  <a:pt x="597542" y="1497721"/>
                  <a:pt x="601277" y="1490812"/>
                </a:cubicBezTo>
                <a:cubicBezTo>
                  <a:pt x="605012" y="1483903"/>
                  <a:pt x="606948" y="1475555"/>
                  <a:pt x="607085" y="1465766"/>
                </a:cubicBezTo>
                <a:cubicBezTo>
                  <a:pt x="607037" y="1457567"/>
                  <a:pt x="605018" y="1451154"/>
                  <a:pt x="601027" y="1446528"/>
                </a:cubicBezTo>
                <a:cubicBezTo>
                  <a:pt x="597036" y="1441902"/>
                  <a:pt x="591359" y="1439548"/>
                  <a:pt x="583996" y="1439467"/>
                </a:cubicBezTo>
                <a:close/>
                <a:moveTo>
                  <a:pt x="197862" y="1439467"/>
                </a:moveTo>
                <a:cubicBezTo>
                  <a:pt x="191930" y="1439502"/>
                  <a:pt x="186116" y="1441363"/>
                  <a:pt x="180421" y="1445049"/>
                </a:cubicBezTo>
                <a:cubicBezTo>
                  <a:pt x="174726" y="1448735"/>
                  <a:pt x="169996" y="1454034"/>
                  <a:pt x="166231" y="1460947"/>
                </a:cubicBezTo>
                <a:cubicBezTo>
                  <a:pt x="162466" y="1467860"/>
                  <a:pt x="160513" y="1476175"/>
                  <a:pt x="160372" y="1485891"/>
                </a:cubicBezTo>
                <a:cubicBezTo>
                  <a:pt x="160434" y="1494091"/>
                  <a:pt x="162482" y="1500503"/>
                  <a:pt x="166516" y="1505130"/>
                </a:cubicBezTo>
                <a:cubicBezTo>
                  <a:pt x="170549" y="1509756"/>
                  <a:pt x="176198" y="1512110"/>
                  <a:pt x="183461" y="1512190"/>
                </a:cubicBezTo>
                <a:cubicBezTo>
                  <a:pt x="190110" y="1512072"/>
                  <a:pt x="196242" y="1509870"/>
                  <a:pt x="201859" y="1505584"/>
                </a:cubicBezTo>
                <a:cubicBezTo>
                  <a:pt x="207475" y="1501298"/>
                  <a:pt x="211999" y="1495640"/>
                  <a:pt x="215431" y="1488610"/>
                </a:cubicBezTo>
                <a:cubicBezTo>
                  <a:pt x="218862" y="1481580"/>
                  <a:pt x="220626" y="1473889"/>
                  <a:pt x="220722" y="1465538"/>
                </a:cubicBezTo>
                <a:cubicBezTo>
                  <a:pt x="220770" y="1458248"/>
                  <a:pt x="218960" y="1452131"/>
                  <a:pt x="215293" y="1447185"/>
                </a:cubicBezTo>
                <a:cubicBezTo>
                  <a:pt x="211626" y="1442240"/>
                  <a:pt x="205816" y="1439667"/>
                  <a:pt x="197862" y="1439467"/>
                </a:cubicBezTo>
                <a:close/>
                <a:moveTo>
                  <a:pt x="2558004" y="1439239"/>
                </a:moveTo>
                <a:cubicBezTo>
                  <a:pt x="2550667" y="1439363"/>
                  <a:pt x="2544412" y="1441427"/>
                  <a:pt x="2539242" y="1445430"/>
                </a:cubicBezTo>
                <a:cubicBezTo>
                  <a:pt x="2534072" y="1449434"/>
                  <a:pt x="2530121" y="1454632"/>
                  <a:pt x="2527389" y="1461024"/>
                </a:cubicBezTo>
                <a:cubicBezTo>
                  <a:pt x="2524657" y="1467416"/>
                  <a:pt x="2523280" y="1474257"/>
                  <a:pt x="2523257" y="1481548"/>
                </a:cubicBezTo>
                <a:cubicBezTo>
                  <a:pt x="2523257" y="1489318"/>
                  <a:pt x="2525200" y="1495503"/>
                  <a:pt x="2529086" y="1500100"/>
                </a:cubicBezTo>
                <a:cubicBezTo>
                  <a:pt x="2532973" y="1504698"/>
                  <a:pt x="2538802" y="1507052"/>
                  <a:pt x="2546574" y="1507161"/>
                </a:cubicBezTo>
                <a:cubicBezTo>
                  <a:pt x="2554347" y="1506962"/>
                  <a:pt x="2560824" y="1504463"/>
                  <a:pt x="2566005" y="1499665"/>
                </a:cubicBezTo>
                <a:cubicBezTo>
                  <a:pt x="2571187" y="1494867"/>
                  <a:pt x="2575073" y="1488963"/>
                  <a:pt x="2577664" y="1481954"/>
                </a:cubicBezTo>
                <a:cubicBezTo>
                  <a:pt x="2580255" y="1474944"/>
                  <a:pt x="2581550" y="1468024"/>
                  <a:pt x="2581550" y="1461193"/>
                </a:cubicBezTo>
                <a:cubicBezTo>
                  <a:pt x="2581383" y="1452874"/>
                  <a:pt x="2579088" y="1447100"/>
                  <a:pt x="2574663" y="1443869"/>
                </a:cubicBezTo>
                <a:cubicBezTo>
                  <a:pt x="2570239" y="1440639"/>
                  <a:pt x="2564686" y="1439096"/>
                  <a:pt x="2558004" y="1439239"/>
                </a:cubicBezTo>
                <a:close/>
                <a:moveTo>
                  <a:pt x="1297597" y="1439239"/>
                </a:moveTo>
                <a:cubicBezTo>
                  <a:pt x="1290523" y="1439312"/>
                  <a:pt x="1283784" y="1441249"/>
                  <a:pt x="1277379" y="1445049"/>
                </a:cubicBezTo>
                <a:cubicBezTo>
                  <a:pt x="1270974" y="1448849"/>
                  <a:pt x="1265726" y="1454072"/>
                  <a:pt x="1261633" y="1460718"/>
                </a:cubicBezTo>
                <a:cubicBezTo>
                  <a:pt x="1257541" y="1467364"/>
                  <a:pt x="1255426" y="1474993"/>
                  <a:pt x="1255289" y="1483604"/>
                </a:cubicBezTo>
                <a:cubicBezTo>
                  <a:pt x="1255432" y="1492390"/>
                  <a:pt x="1258062" y="1499289"/>
                  <a:pt x="1263179" y="1504301"/>
                </a:cubicBezTo>
                <a:cubicBezTo>
                  <a:pt x="1268296" y="1509313"/>
                  <a:pt x="1275042" y="1511867"/>
                  <a:pt x="1283419" y="1511962"/>
                </a:cubicBezTo>
                <a:cubicBezTo>
                  <a:pt x="1290492" y="1511896"/>
                  <a:pt x="1297232" y="1509995"/>
                  <a:pt x="1303637" y="1506262"/>
                </a:cubicBezTo>
                <a:cubicBezTo>
                  <a:pt x="1310041" y="1502528"/>
                  <a:pt x="1315290" y="1497358"/>
                  <a:pt x="1319382" y="1490753"/>
                </a:cubicBezTo>
                <a:cubicBezTo>
                  <a:pt x="1323475" y="1484148"/>
                  <a:pt x="1325590" y="1476505"/>
                  <a:pt x="1325726" y="1467825"/>
                </a:cubicBezTo>
                <a:cubicBezTo>
                  <a:pt x="1325584" y="1459130"/>
                  <a:pt x="1322954" y="1452221"/>
                  <a:pt x="1317837" y="1447100"/>
                </a:cubicBezTo>
                <a:cubicBezTo>
                  <a:pt x="1312720" y="1441978"/>
                  <a:pt x="1305973" y="1439358"/>
                  <a:pt x="1297597" y="1439239"/>
                </a:cubicBezTo>
                <a:close/>
                <a:moveTo>
                  <a:pt x="2045502" y="1436952"/>
                </a:moveTo>
                <a:cubicBezTo>
                  <a:pt x="2038074" y="1437048"/>
                  <a:pt x="2031431" y="1439375"/>
                  <a:pt x="2025575" y="1443933"/>
                </a:cubicBezTo>
                <a:cubicBezTo>
                  <a:pt x="2019719" y="1448491"/>
                  <a:pt x="2015307" y="1454708"/>
                  <a:pt x="2012338" y="1462584"/>
                </a:cubicBezTo>
                <a:lnTo>
                  <a:pt x="2063571" y="1462584"/>
                </a:lnTo>
                <a:cubicBezTo>
                  <a:pt x="2063590" y="1462489"/>
                  <a:pt x="2063666" y="1461764"/>
                  <a:pt x="2063799" y="1460410"/>
                </a:cubicBezTo>
                <a:cubicBezTo>
                  <a:pt x="2063933" y="1459056"/>
                  <a:pt x="2064009" y="1457645"/>
                  <a:pt x="2064028" y="1456176"/>
                </a:cubicBezTo>
                <a:cubicBezTo>
                  <a:pt x="2063957" y="1450069"/>
                  <a:pt x="2062270" y="1445349"/>
                  <a:pt x="2058968" y="1442016"/>
                </a:cubicBezTo>
                <a:cubicBezTo>
                  <a:pt x="2055666" y="1438683"/>
                  <a:pt x="2051177" y="1436995"/>
                  <a:pt x="2045502" y="1436952"/>
                </a:cubicBezTo>
                <a:close/>
                <a:moveTo>
                  <a:pt x="1645452" y="1436952"/>
                </a:moveTo>
                <a:cubicBezTo>
                  <a:pt x="1638024" y="1437048"/>
                  <a:pt x="1631381" y="1439375"/>
                  <a:pt x="1625525" y="1443933"/>
                </a:cubicBezTo>
                <a:cubicBezTo>
                  <a:pt x="1619669" y="1448491"/>
                  <a:pt x="1615257" y="1454708"/>
                  <a:pt x="1612288" y="1462584"/>
                </a:cubicBezTo>
                <a:lnTo>
                  <a:pt x="1663521" y="1462584"/>
                </a:lnTo>
                <a:cubicBezTo>
                  <a:pt x="1663540" y="1462489"/>
                  <a:pt x="1663616" y="1461764"/>
                  <a:pt x="1663749" y="1460410"/>
                </a:cubicBezTo>
                <a:cubicBezTo>
                  <a:pt x="1663883" y="1459056"/>
                  <a:pt x="1663959" y="1457645"/>
                  <a:pt x="1663978" y="1456176"/>
                </a:cubicBezTo>
                <a:cubicBezTo>
                  <a:pt x="1663907" y="1450069"/>
                  <a:pt x="1662220" y="1445349"/>
                  <a:pt x="1658918" y="1442016"/>
                </a:cubicBezTo>
                <a:cubicBezTo>
                  <a:pt x="1655616" y="1438683"/>
                  <a:pt x="1651127" y="1436995"/>
                  <a:pt x="1645452" y="1436952"/>
                </a:cubicBezTo>
                <a:close/>
                <a:moveTo>
                  <a:pt x="873928" y="1436952"/>
                </a:moveTo>
                <a:cubicBezTo>
                  <a:pt x="866499" y="1437048"/>
                  <a:pt x="859857" y="1439375"/>
                  <a:pt x="854001" y="1443933"/>
                </a:cubicBezTo>
                <a:cubicBezTo>
                  <a:pt x="848145" y="1448491"/>
                  <a:pt x="843733" y="1454708"/>
                  <a:pt x="840764" y="1462584"/>
                </a:cubicBezTo>
                <a:lnTo>
                  <a:pt x="891996" y="1462584"/>
                </a:lnTo>
                <a:cubicBezTo>
                  <a:pt x="892015" y="1462489"/>
                  <a:pt x="892091" y="1461764"/>
                  <a:pt x="892225" y="1460410"/>
                </a:cubicBezTo>
                <a:cubicBezTo>
                  <a:pt x="892358" y="1459056"/>
                  <a:pt x="892435" y="1457645"/>
                  <a:pt x="892454" y="1456176"/>
                </a:cubicBezTo>
                <a:cubicBezTo>
                  <a:pt x="892383" y="1450069"/>
                  <a:pt x="890696" y="1445349"/>
                  <a:pt x="887393" y="1442016"/>
                </a:cubicBezTo>
                <a:cubicBezTo>
                  <a:pt x="884091" y="1438683"/>
                  <a:pt x="879603" y="1436995"/>
                  <a:pt x="873928" y="1436952"/>
                </a:cubicBezTo>
                <a:close/>
                <a:moveTo>
                  <a:pt x="73828" y="1436952"/>
                </a:moveTo>
                <a:cubicBezTo>
                  <a:pt x="66399" y="1437048"/>
                  <a:pt x="59757" y="1439375"/>
                  <a:pt x="53901" y="1443933"/>
                </a:cubicBezTo>
                <a:cubicBezTo>
                  <a:pt x="48045" y="1448491"/>
                  <a:pt x="43633" y="1454708"/>
                  <a:pt x="40664" y="1462584"/>
                </a:cubicBezTo>
                <a:lnTo>
                  <a:pt x="91896" y="1462584"/>
                </a:lnTo>
                <a:cubicBezTo>
                  <a:pt x="91915" y="1462489"/>
                  <a:pt x="91992" y="1461764"/>
                  <a:pt x="92125" y="1460410"/>
                </a:cubicBezTo>
                <a:cubicBezTo>
                  <a:pt x="92259" y="1459056"/>
                  <a:pt x="92335" y="1457645"/>
                  <a:pt x="92354" y="1456176"/>
                </a:cubicBezTo>
                <a:cubicBezTo>
                  <a:pt x="92282" y="1450069"/>
                  <a:pt x="90596" y="1445349"/>
                  <a:pt x="87293" y="1442016"/>
                </a:cubicBezTo>
                <a:cubicBezTo>
                  <a:pt x="83991" y="1438683"/>
                  <a:pt x="79503" y="1436995"/>
                  <a:pt x="73828" y="1436952"/>
                </a:cubicBezTo>
                <a:close/>
                <a:moveTo>
                  <a:pt x="2426740" y="1417321"/>
                </a:moveTo>
                <a:lnTo>
                  <a:pt x="2473575" y="1417321"/>
                </a:lnTo>
                <a:lnTo>
                  <a:pt x="2458259" y="1496182"/>
                </a:lnTo>
                <a:cubicBezTo>
                  <a:pt x="2458020" y="1497350"/>
                  <a:pt x="2457811" y="1498560"/>
                  <a:pt x="2457630" y="1499813"/>
                </a:cubicBezTo>
                <a:cubicBezTo>
                  <a:pt x="2457449" y="1501066"/>
                  <a:pt x="2457354" y="1502219"/>
                  <a:pt x="2457344" y="1503272"/>
                </a:cubicBezTo>
                <a:cubicBezTo>
                  <a:pt x="2457382" y="1506764"/>
                  <a:pt x="2458277" y="1509213"/>
                  <a:pt x="2460030" y="1510618"/>
                </a:cubicBezTo>
                <a:cubicBezTo>
                  <a:pt x="2461783" y="1512024"/>
                  <a:pt x="2464164" y="1512700"/>
                  <a:pt x="2467174" y="1512648"/>
                </a:cubicBezTo>
                <a:cubicBezTo>
                  <a:pt x="2468583" y="1512629"/>
                  <a:pt x="2469765" y="1512552"/>
                  <a:pt x="2470717" y="1512419"/>
                </a:cubicBezTo>
                <a:cubicBezTo>
                  <a:pt x="2471670" y="1512286"/>
                  <a:pt x="2472165" y="1512209"/>
                  <a:pt x="2472203" y="1512190"/>
                </a:cubicBezTo>
                <a:lnTo>
                  <a:pt x="2468088" y="1533880"/>
                </a:lnTo>
                <a:cubicBezTo>
                  <a:pt x="2467974" y="1533908"/>
                  <a:pt x="2466888" y="1534022"/>
                  <a:pt x="2464831" y="1534222"/>
                </a:cubicBezTo>
                <a:cubicBezTo>
                  <a:pt x="2462773" y="1534422"/>
                  <a:pt x="2460430" y="1534536"/>
                  <a:pt x="2457801" y="1534565"/>
                </a:cubicBezTo>
                <a:cubicBezTo>
                  <a:pt x="2453040" y="1534680"/>
                  <a:pt x="2448351" y="1534246"/>
                  <a:pt x="2443734" y="1533262"/>
                </a:cubicBezTo>
                <a:cubicBezTo>
                  <a:pt x="2439117" y="1532279"/>
                  <a:pt x="2435274" y="1530052"/>
                  <a:pt x="2432205" y="1526581"/>
                </a:cubicBezTo>
                <a:cubicBezTo>
                  <a:pt x="2429136" y="1523111"/>
                  <a:pt x="2427543" y="1517704"/>
                  <a:pt x="2427426" y="1510361"/>
                </a:cubicBezTo>
                <a:cubicBezTo>
                  <a:pt x="2427426" y="1508750"/>
                  <a:pt x="2427540" y="1506940"/>
                  <a:pt x="2427769" y="1504929"/>
                </a:cubicBezTo>
                <a:cubicBezTo>
                  <a:pt x="2427997" y="1502919"/>
                  <a:pt x="2428339" y="1500765"/>
                  <a:pt x="2428796" y="1498469"/>
                </a:cubicBezTo>
                <a:lnTo>
                  <a:pt x="2440444" y="1439010"/>
                </a:lnTo>
                <a:lnTo>
                  <a:pt x="2422397" y="1439010"/>
                </a:lnTo>
                <a:close/>
                <a:moveTo>
                  <a:pt x="1851353" y="1417321"/>
                </a:moveTo>
                <a:lnTo>
                  <a:pt x="1906434" y="1417321"/>
                </a:lnTo>
                <a:lnTo>
                  <a:pt x="1902091" y="1439010"/>
                </a:lnTo>
                <a:lnTo>
                  <a:pt x="1888835" y="1439010"/>
                </a:lnTo>
                <a:lnTo>
                  <a:pt x="1897977" y="1496640"/>
                </a:lnTo>
                <a:cubicBezTo>
                  <a:pt x="1898396" y="1499775"/>
                  <a:pt x="1898587" y="1502653"/>
                  <a:pt x="1898549" y="1505274"/>
                </a:cubicBezTo>
                <a:cubicBezTo>
                  <a:pt x="1898511" y="1507894"/>
                  <a:pt x="1898473" y="1509285"/>
                  <a:pt x="1898435" y="1509447"/>
                </a:cubicBezTo>
                <a:lnTo>
                  <a:pt x="1899120" y="1509447"/>
                </a:lnTo>
                <a:cubicBezTo>
                  <a:pt x="1899139" y="1509285"/>
                  <a:pt x="1899615" y="1507894"/>
                  <a:pt x="1900549" y="1505274"/>
                </a:cubicBezTo>
                <a:cubicBezTo>
                  <a:pt x="1901482" y="1502653"/>
                  <a:pt x="1902758" y="1499775"/>
                  <a:pt x="1904377" y="1496640"/>
                </a:cubicBezTo>
                <a:lnTo>
                  <a:pt x="1935917" y="1439010"/>
                </a:lnTo>
                <a:lnTo>
                  <a:pt x="1922661" y="1439010"/>
                </a:lnTo>
                <a:lnTo>
                  <a:pt x="1927003" y="1417321"/>
                </a:lnTo>
                <a:lnTo>
                  <a:pt x="1983913" y="1417321"/>
                </a:lnTo>
                <a:lnTo>
                  <a:pt x="1979570" y="1439010"/>
                </a:lnTo>
                <a:lnTo>
                  <a:pt x="1965400" y="1439010"/>
                </a:lnTo>
                <a:lnTo>
                  <a:pt x="1911462" y="1533879"/>
                </a:lnTo>
                <a:lnTo>
                  <a:pt x="1878093" y="1533879"/>
                </a:lnTo>
                <a:lnTo>
                  <a:pt x="1861181" y="1439010"/>
                </a:lnTo>
                <a:lnTo>
                  <a:pt x="1847011" y="1439010"/>
                </a:lnTo>
                <a:close/>
                <a:moveTo>
                  <a:pt x="1779040" y="1417321"/>
                </a:moveTo>
                <a:lnTo>
                  <a:pt x="1825875" y="1417321"/>
                </a:lnTo>
                <a:lnTo>
                  <a:pt x="1810558" y="1496182"/>
                </a:lnTo>
                <a:cubicBezTo>
                  <a:pt x="1810320" y="1497350"/>
                  <a:pt x="1810111" y="1498560"/>
                  <a:pt x="1809930" y="1499813"/>
                </a:cubicBezTo>
                <a:cubicBezTo>
                  <a:pt x="1809749" y="1501066"/>
                  <a:pt x="1809653" y="1502219"/>
                  <a:pt x="1809644" y="1503272"/>
                </a:cubicBezTo>
                <a:cubicBezTo>
                  <a:pt x="1809682" y="1506764"/>
                  <a:pt x="1810577" y="1509213"/>
                  <a:pt x="1812330" y="1510618"/>
                </a:cubicBezTo>
                <a:cubicBezTo>
                  <a:pt x="1814083" y="1512024"/>
                  <a:pt x="1816464" y="1512700"/>
                  <a:pt x="1819474" y="1512648"/>
                </a:cubicBezTo>
                <a:cubicBezTo>
                  <a:pt x="1820883" y="1512629"/>
                  <a:pt x="1822065" y="1512552"/>
                  <a:pt x="1823017" y="1512419"/>
                </a:cubicBezTo>
                <a:cubicBezTo>
                  <a:pt x="1823970" y="1512286"/>
                  <a:pt x="1824465" y="1512209"/>
                  <a:pt x="1824503" y="1512190"/>
                </a:cubicBezTo>
                <a:lnTo>
                  <a:pt x="1820388" y="1533880"/>
                </a:lnTo>
                <a:cubicBezTo>
                  <a:pt x="1820274" y="1533908"/>
                  <a:pt x="1819188" y="1534022"/>
                  <a:pt x="1817131" y="1534222"/>
                </a:cubicBezTo>
                <a:cubicBezTo>
                  <a:pt x="1815073" y="1534422"/>
                  <a:pt x="1812730" y="1534536"/>
                  <a:pt x="1810101" y="1534565"/>
                </a:cubicBezTo>
                <a:cubicBezTo>
                  <a:pt x="1805340" y="1534680"/>
                  <a:pt x="1800651" y="1534246"/>
                  <a:pt x="1796034" y="1533262"/>
                </a:cubicBezTo>
                <a:cubicBezTo>
                  <a:pt x="1791417" y="1532279"/>
                  <a:pt x="1787574" y="1530052"/>
                  <a:pt x="1784505" y="1526581"/>
                </a:cubicBezTo>
                <a:cubicBezTo>
                  <a:pt x="1781436" y="1523111"/>
                  <a:pt x="1779843" y="1517704"/>
                  <a:pt x="1779726" y="1510361"/>
                </a:cubicBezTo>
                <a:cubicBezTo>
                  <a:pt x="1779726" y="1508750"/>
                  <a:pt x="1779840" y="1506940"/>
                  <a:pt x="1780068" y="1504929"/>
                </a:cubicBezTo>
                <a:cubicBezTo>
                  <a:pt x="1780297" y="1502919"/>
                  <a:pt x="1780640" y="1500765"/>
                  <a:pt x="1781096" y="1498469"/>
                </a:cubicBezTo>
                <a:lnTo>
                  <a:pt x="1792744" y="1439010"/>
                </a:lnTo>
                <a:lnTo>
                  <a:pt x="1774697" y="1439010"/>
                </a:lnTo>
                <a:close/>
                <a:moveTo>
                  <a:pt x="436016" y="1417321"/>
                </a:moveTo>
                <a:lnTo>
                  <a:pt x="482851" y="1417321"/>
                </a:lnTo>
                <a:lnTo>
                  <a:pt x="467534" y="1496182"/>
                </a:lnTo>
                <a:cubicBezTo>
                  <a:pt x="467296" y="1497350"/>
                  <a:pt x="467087" y="1498560"/>
                  <a:pt x="466905" y="1499813"/>
                </a:cubicBezTo>
                <a:cubicBezTo>
                  <a:pt x="466725" y="1501066"/>
                  <a:pt x="466629" y="1502219"/>
                  <a:pt x="466620" y="1503272"/>
                </a:cubicBezTo>
                <a:cubicBezTo>
                  <a:pt x="466658" y="1506764"/>
                  <a:pt x="467553" y="1509213"/>
                  <a:pt x="469306" y="1510618"/>
                </a:cubicBezTo>
                <a:cubicBezTo>
                  <a:pt x="471059" y="1512024"/>
                  <a:pt x="473440" y="1512700"/>
                  <a:pt x="476450" y="1512648"/>
                </a:cubicBezTo>
                <a:cubicBezTo>
                  <a:pt x="477859" y="1512629"/>
                  <a:pt x="479040" y="1512552"/>
                  <a:pt x="479993" y="1512419"/>
                </a:cubicBezTo>
                <a:cubicBezTo>
                  <a:pt x="480945" y="1512286"/>
                  <a:pt x="481441" y="1512209"/>
                  <a:pt x="481479" y="1512190"/>
                </a:cubicBezTo>
                <a:lnTo>
                  <a:pt x="477364" y="1533880"/>
                </a:lnTo>
                <a:cubicBezTo>
                  <a:pt x="477250" y="1533908"/>
                  <a:pt x="476164" y="1534022"/>
                  <a:pt x="474106" y="1534222"/>
                </a:cubicBezTo>
                <a:cubicBezTo>
                  <a:pt x="472049" y="1534422"/>
                  <a:pt x="469706" y="1534536"/>
                  <a:pt x="467077" y="1534565"/>
                </a:cubicBezTo>
                <a:cubicBezTo>
                  <a:pt x="462316" y="1534680"/>
                  <a:pt x="457627" y="1534246"/>
                  <a:pt x="453010" y="1533262"/>
                </a:cubicBezTo>
                <a:cubicBezTo>
                  <a:pt x="448393" y="1532279"/>
                  <a:pt x="444550" y="1530052"/>
                  <a:pt x="441481" y="1526581"/>
                </a:cubicBezTo>
                <a:cubicBezTo>
                  <a:pt x="438412" y="1523111"/>
                  <a:pt x="436819" y="1517704"/>
                  <a:pt x="436702" y="1510361"/>
                </a:cubicBezTo>
                <a:cubicBezTo>
                  <a:pt x="436702" y="1508750"/>
                  <a:pt x="436816" y="1506940"/>
                  <a:pt x="437045" y="1504929"/>
                </a:cubicBezTo>
                <a:cubicBezTo>
                  <a:pt x="437273" y="1502919"/>
                  <a:pt x="437615" y="1500765"/>
                  <a:pt x="438072" y="1498469"/>
                </a:cubicBezTo>
                <a:lnTo>
                  <a:pt x="449720" y="1439010"/>
                </a:lnTo>
                <a:lnTo>
                  <a:pt x="431672" y="1439010"/>
                </a:lnTo>
                <a:close/>
                <a:moveTo>
                  <a:pt x="282244" y="1417321"/>
                </a:moveTo>
                <a:lnTo>
                  <a:pt x="329316" y="1417321"/>
                </a:lnTo>
                <a:lnTo>
                  <a:pt x="315821" y="1486349"/>
                </a:lnTo>
                <a:cubicBezTo>
                  <a:pt x="315463" y="1488312"/>
                  <a:pt x="315149" y="1490218"/>
                  <a:pt x="314877" y="1492066"/>
                </a:cubicBezTo>
                <a:cubicBezTo>
                  <a:pt x="314606" y="1493915"/>
                  <a:pt x="314463" y="1495592"/>
                  <a:pt x="314448" y="1497097"/>
                </a:cubicBezTo>
                <a:cubicBezTo>
                  <a:pt x="314401" y="1501471"/>
                  <a:pt x="315525" y="1504844"/>
                  <a:pt x="317822" y="1507217"/>
                </a:cubicBezTo>
                <a:cubicBezTo>
                  <a:pt x="320119" y="1509590"/>
                  <a:pt x="323874" y="1510790"/>
                  <a:pt x="329087" y="1510819"/>
                </a:cubicBezTo>
                <a:cubicBezTo>
                  <a:pt x="335925" y="1510673"/>
                  <a:pt x="342149" y="1508576"/>
                  <a:pt x="347758" y="1504526"/>
                </a:cubicBezTo>
                <a:cubicBezTo>
                  <a:pt x="353367" y="1500475"/>
                  <a:pt x="358048" y="1495346"/>
                  <a:pt x="361801" y="1489136"/>
                </a:cubicBezTo>
                <a:cubicBezTo>
                  <a:pt x="365554" y="1482926"/>
                  <a:pt x="368065" y="1476508"/>
                  <a:pt x="369336" y="1469883"/>
                </a:cubicBezTo>
                <a:lnTo>
                  <a:pt x="375273" y="1439010"/>
                </a:lnTo>
                <a:lnTo>
                  <a:pt x="357221" y="1439010"/>
                </a:lnTo>
                <a:lnTo>
                  <a:pt x="361567" y="1417321"/>
                </a:lnTo>
                <a:lnTo>
                  <a:pt x="408631" y="1417321"/>
                </a:lnTo>
                <a:lnTo>
                  <a:pt x="393087" y="1496182"/>
                </a:lnTo>
                <a:cubicBezTo>
                  <a:pt x="392858" y="1497350"/>
                  <a:pt x="392687" y="1498560"/>
                  <a:pt x="392572" y="1499813"/>
                </a:cubicBezTo>
                <a:cubicBezTo>
                  <a:pt x="392458" y="1501066"/>
                  <a:pt x="392401" y="1502219"/>
                  <a:pt x="392401" y="1503272"/>
                </a:cubicBezTo>
                <a:cubicBezTo>
                  <a:pt x="392425" y="1506764"/>
                  <a:pt x="393291" y="1509213"/>
                  <a:pt x="395001" y="1510618"/>
                </a:cubicBezTo>
                <a:cubicBezTo>
                  <a:pt x="396711" y="1512024"/>
                  <a:pt x="399121" y="1512700"/>
                  <a:pt x="402231" y="1512648"/>
                </a:cubicBezTo>
                <a:cubicBezTo>
                  <a:pt x="403531" y="1512629"/>
                  <a:pt x="404645" y="1512552"/>
                  <a:pt x="405574" y="1512419"/>
                </a:cubicBezTo>
                <a:cubicBezTo>
                  <a:pt x="406503" y="1512286"/>
                  <a:pt x="406988" y="1512209"/>
                  <a:pt x="407031" y="1512190"/>
                </a:cubicBezTo>
                <a:lnTo>
                  <a:pt x="402916" y="1533880"/>
                </a:lnTo>
                <a:cubicBezTo>
                  <a:pt x="402845" y="1533908"/>
                  <a:pt x="401673" y="1534022"/>
                  <a:pt x="399402" y="1534222"/>
                </a:cubicBezTo>
                <a:cubicBezTo>
                  <a:pt x="397130" y="1534422"/>
                  <a:pt x="394188" y="1534536"/>
                  <a:pt x="390574" y="1534565"/>
                </a:cubicBezTo>
                <a:cubicBezTo>
                  <a:pt x="383176" y="1534736"/>
                  <a:pt x="376962" y="1533081"/>
                  <a:pt x="371933" y="1529599"/>
                </a:cubicBezTo>
                <a:cubicBezTo>
                  <a:pt x="366904" y="1526117"/>
                  <a:pt x="364288" y="1519781"/>
                  <a:pt x="364083" y="1510590"/>
                </a:cubicBezTo>
                <a:lnTo>
                  <a:pt x="363626" y="1510590"/>
                </a:lnTo>
                <a:cubicBezTo>
                  <a:pt x="359404" y="1517170"/>
                  <a:pt x="353495" y="1523078"/>
                  <a:pt x="345899" y="1528316"/>
                </a:cubicBezTo>
                <a:cubicBezTo>
                  <a:pt x="338303" y="1533554"/>
                  <a:pt x="328963" y="1536322"/>
                  <a:pt x="317879" y="1536622"/>
                </a:cubicBezTo>
                <a:cubicBezTo>
                  <a:pt x="308484" y="1536703"/>
                  <a:pt x="300604" y="1534258"/>
                  <a:pt x="294237" y="1529285"/>
                </a:cubicBezTo>
                <a:cubicBezTo>
                  <a:pt x="287870" y="1524313"/>
                  <a:pt x="284559" y="1516328"/>
                  <a:pt x="284302" y="1505330"/>
                </a:cubicBezTo>
                <a:cubicBezTo>
                  <a:pt x="284311" y="1503263"/>
                  <a:pt x="284463" y="1501052"/>
                  <a:pt x="284758" y="1498698"/>
                </a:cubicBezTo>
                <a:cubicBezTo>
                  <a:pt x="285053" y="1496345"/>
                  <a:pt x="285434" y="1493905"/>
                  <a:pt x="285900" y="1491380"/>
                </a:cubicBezTo>
                <a:lnTo>
                  <a:pt x="295949" y="1439010"/>
                </a:lnTo>
                <a:lnTo>
                  <a:pt x="277901" y="1439010"/>
                </a:lnTo>
                <a:close/>
                <a:moveTo>
                  <a:pt x="2194685" y="1415721"/>
                </a:moveTo>
                <a:cubicBezTo>
                  <a:pt x="2196313" y="1415740"/>
                  <a:pt x="2197741" y="1415816"/>
                  <a:pt x="2198970" y="1415950"/>
                </a:cubicBezTo>
                <a:cubicBezTo>
                  <a:pt x="2200198" y="1416083"/>
                  <a:pt x="2201055" y="1416159"/>
                  <a:pt x="2201541" y="1416178"/>
                </a:cubicBezTo>
                <a:lnTo>
                  <a:pt x="2195828" y="1444725"/>
                </a:lnTo>
                <a:cubicBezTo>
                  <a:pt x="2195471" y="1444706"/>
                  <a:pt x="2194699" y="1444630"/>
                  <a:pt x="2193514" y="1444496"/>
                </a:cubicBezTo>
                <a:cubicBezTo>
                  <a:pt x="2192328" y="1444363"/>
                  <a:pt x="2190814" y="1444287"/>
                  <a:pt x="2188972" y="1444268"/>
                </a:cubicBezTo>
                <a:cubicBezTo>
                  <a:pt x="2183065" y="1444324"/>
                  <a:pt x="2177129" y="1446294"/>
                  <a:pt x="2171163" y="1450177"/>
                </a:cubicBezTo>
                <a:cubicBezTo>
                  <a:pt x="2165198" y="1454061"/>
                  <a:pt x="2159905" y="1459519"/>
                  <a:pt x="2155285" y="1466552"/>
                </a:cubicBezTo>
                <a:cubicBezTo>
                  <a:pt x="2150665" y="1473585"/>
                  <a:pt x="2147420" y="1481854"/>
                  <a:pt x="2145551" y="1491359"/>
                </a:cubicBezTo>
                <a:lnTo>
                  <a:pt x="2137552" y="1533879"/>
                </a:lnTo>
                <a:lnTo>
                  <a:pt x="2108529" y="1533879"/>
                </a:lnTo>
                <a:lnTo>
                  <a:pt x="2125897" y="1444039"/>
                </a:lnTo>
                <a:cubicBezTo>
                  <a:pt x="2126169" y="1442729"/>
                  <a:pt x="2126026" y="1441577"/>
                  <a:pt x="2125469" y="1440581"/>
                </a:cubicBezTo>
                <a:cubicBezTo>
                  <a:pt x="2124912" y="1439586"/>
                  <a:pt x="2123683" y="1439062"/>
                  <a:pt x="2121784" y="1439010"/>
                </a:cubicBezTo>
                <a:lnTo>
                  <a:pt x="2108757" y="1439010"/>
                </a:lnTo>
                <a:lnTo>
                  <a:pt x="2113100" y="1417321"/>
                </a:lnTo>
                <a:lnTo>
                  <a:pt x="2143494" y="1417321"/>
                </a:lnTo>
                <a:cubicBezTo>
                  <a:pt x="2148046" y="1417307"/>
                  <a:pt x="2151397" y="1418135"/>
                  <a:pt x="2153550" y="1419804"/>
                </a:cubicBezTo>
                <a:cubicBezTo>
                  <a:pt x="2155701" y="1421474"/>
                  <a:pt x="2156768" y="1424071"/>
                  <a:pt x="2156749" y="1427595"/>
                </a:cubicBezTo>
                <a:cubicBezTo>
                  <a:pt x="2156701" y="1429440"/>
                  <a:pt x="2156282" y="1432257"/>
                  <a:pt x="2155492" y="1436044"/>
                </a:cubicBezTo>
                <a:cubicBezTo>
                  <a:pt x="2154702" y="1439831"/>
                  <a:pt x="2153826" y="1443106"/>
                  <a:pt x="2152864" y="1445868"/>
                </a:cubicBezTo>
                <a:lnTo>
                  <a:pt x="2153321" y="1445868"/>
                </a:lnTo>
                <a:cubicBezTo>
                  <a:pt x="2157330" y="1437617"/>
                  <a:pt x="2162967" y="1430594"/>
                  <a:pt x="2170232" y="1424799"/>
                </a:cubicBezTo>
                <a:cubicBezTo>
                  <a:pt x="2177498" y="1419004"/>
                  <a:pt x="2185648" y="1415978"/>
                  <a:pt x="2194685" y="1415721"/>
                </a:cubicBezTo>
                <a:close/>
                <a:moveTo>
                  <a:pt x="2555490" y="1414578"/>
                </a:moveTo>
                <a:cubicBezTo>
                  <a:pt x="2566939" y="1414949"/>
                  <a:pt x="2575416" y="1417176"/>
                  <a:pt x="2580921" y="1421257"/>
                </a:cubicBezTo>
                <a:cubicBezTo>
                  <a:pt x="2586427" y="1425339"/>
                  <a:pt x="2589532" y="1429049"/>
                  <a:pt x="2590237" y="1432389"/>
                </a:cubicBezTo>
                <a:lnTo>
                  <a:pt x="2590694" y="1432389"/>
                </a:lnTo>
                <a:cubicBezTo>
                  <a:pt x="2590670" y="1432388"/>
                  <a:pt x="2590661" y="1432046"/>
                  <a:pt x="2590666" y="1431361"/>
                </a:cubicBezTo>
                <a:cubicBezTo>
                  <a:pt x="2590670" y="1430676"/>
                  <a:pt x="2590832" y="1429649"/>
                  <a:pt x="2591151" y="1428280"/>
                </a:cubicBezTo>
                <a:cubicBezTo>
                  <a:pt x="2591594" y="1425326"/>
                  <a:pt x="2593051" y="1422786"/>
                  <a:pt x="2595523" y="1420660"/>
                </a:cubicBezTo>
                <a:cubicBezTo>
                  <a:pt x="2597995" y="1418534"/>
                  <a:pt x="2601567" y="1417421"/>
                  <a:pt x="2606239" y="1417321"/>
                </a:cubicBezTo>
                <a:lnTo>
                  <a:pt x="2635500" y="1417321"/>
                </a:lnTo>
                <a:lnTo>
                  <a:pt x="2631156" y="1439010"/>
                </a:lnTo>
                <a:lnTo>
                  <a:pt x="2620184" y="1439010"/>
                </a:lnTo>
                <a:cubicBezTo>
                  <a:pt x="2618564" y="1439015"/>
                  <a:pt x="2617231" y="1439405"/>
                  <a:pt x="2616183" y="1440182"/>
                </a:cubicBezTo>
                <a:cubicBezTo>
                  <a:pt x="2615135" y="1440959"/>
                  <a:pt x="2614487" y="1442093"/>
                  <a:pt x="2614240" y="1443584"/>
                </a:cubicBezTo>
                <a:lnTo>
                  <a:pt x="2597781" y="1527940"/>
                </a:lnTo>
                <a:cubicBezTo>
                  <a:pt x="2594961" y="1541204"/>
                  <a:pt x="2590110" y="1551794"/>
                  <a:pt x="2583226" y="1559711"/>
                </a:cubicBezTo>
                <a:cubicBezTo>
                  <a:pt x="2576343" y="1567628"/>
                  <a:pt x="2568342" y="1573321"/>
                  <a:pt x="2559223" y="1576792"/>
                </a:cubicBezTo>
                <a:cubicBezTo>
                  <a:pt x="2550105" y="1580262"/>
                  <a:pt x="2540783" y="1581960"/>
                  <a:pt x="2531258" y="1581885"/>
                </a:cubicBezTo>
                <a:cubicBezTo>
                  <a:pt x="2518446" y="1581557"/>
                  <a:pt x="2508318" y="1579987"/>
                  <a:pt x="2500875" y="1577176"/>
                </a:cubicBezTo>
                <a:cubicBezTo>
                  <a:pt x="2493431" y="1574364"/>
                  <a:pt x="2488786" y="1572281"/>
                  <a:pt x="2486938" y="1570925"/>
                </a:cubicBezTo>
                <a:lnTo>
                  <a:pt x="2498592" y="1550587"/>
                </a:lnTo>
                <a:cubicBezTo>
                  <a:pt x="2498697" y="1550902"/>
                  <a:pt x="2501513" y="1552160"/>
                  <a:pt x="2507043" y="1554363"/>
                </a:cubicBezTo>
                <a:cubicBezTo>
                  <a:pt x="2512572" y="1556566"/>
                  <a:pt x="2520187" y="1557824"/>
                  <a:pt x="2529886" y="1558139"/>
                </a:cubicBezTo>
                <a:cubicBezTo>
                  <a:pt x="2539616" y="1558310"/>
                  <a:pt x="2547932" y="1556023"/>
                  <a:pt x="2554832" y="1551275"/>
                </a:cubicBezTo>
                <a:cubicBezTo>
                  <a:pt x="2561733" y="1546528"/>
                  <a:pt x="2566448" y="1538293"/>
                  <a:pt x="2568977" y="1526570"/>
                </a:cubicBezTo>
                <a:cubicBezTo>
                  <a:pt x="2569801" y="1522797"/>
                  <a:pt x="2570496" y="1519953"/>
                  <a:pt x="2571063" y="1518036"/>
                </a:cubicBezTo>
                <a:cubicBezTo>
                  <a:pt x="2571630" y="1516119"/>
                  <a:pt x="2571925" y="1515158"/>
                  <a:pt x="2571949" y="1515153"/>
                </a:cubicBezTo>
                <a:lnTo>
                  <a:pt x="2571720" y="1515153"/>
                </a:lnTo>
                <a:cubicBezTo>
                  <a:pt x="2567539" y="1520433"/>
                  <a:pt x="2562757" y="1524486"/>
                  <a:pt x="2557375" y="1527312"/>
                </a:cubicBezTo>
                <a:cubicBezTo>
                  <a:pt x="2551994" y="1530137"/>
                  <a:pt x="2545726" y="1531564"/>
                  <a:pt x="2538573" y="1531593"/>
                </a:cubicBezTo>
                <a:cubicBezTo>
                  <a:pt x="2523912" y="1531318"/>
                  <a:pt x="2512793" y="1526788"/>
                  <a:pt x="2505217" y="1518002"/>
                </a:cubicBezTo>
                <a:cubicBezTo>
                  <a:pt x="2497641" y="1509217"/>
                  <a:pt x="2493834" y="1497828"/>
                  <a:pt x="2493796" y="1483834"/>
                </a:cubicBezTo>
                <a:cubicBezTo>
                  <a:pt x="2493826" y="1472756"/>
                  <a:pt x="2496228" y="1461959"/>
                  <a:pt x="2501004" y="1451445"/>
                </a:cubicBezTo>
                <a:cubicBezTo>
                  <a:pt x="2505780" y="1440932"/>
                  <a:pt x="2512752" y="1432222"/>
                  <a:pt x="2521921" y="1425317"/>
                </a:cubicBezTo>
                <a:cubicBezTo>
                  <a:pt x="2531090" y="1418411"/>
                  <a:pt x="2542280" y="1414832"/>
                  <a:pt x="2555490" y="1414578"/>
                </a:cubicBezTo>
                <a:close/>
                <a:moveTo>
                  <a:pt x="2046188" y="1414578"/>
                </a:moveTo>
                <a:cubicBezTo>
                  <a:pt x="2061721" y="1414801"/>
                  <a:pt x="2073338" y="1418922"/>
                  <a:pt x="2081038" y="1426942"/>
                </a:cubicBezTo>
                <a:cubicBezTo>
                  <a:pt x="2088739" y="1434962"/>
                  <a:pt x="2092585" y="1445546"/>
                  <a:pt x="2092575" y="1458694"/>
                </a:cubicBezTo>
                <a:cubicBezTo>
                  <a:pt x="2092413" y="1463967"/>
                  <a:pt x="2091766" y="1468725"/>
                  <a:pt x="2090633" y="1472967"/>
                </a:cubicBezTo>
                <a:cubicBezTo>
                  <a:pt x="2089501" y="1477209"/>
                  <a:pt x="2088854" y="1479454"/>
                  <a:pt x="2088692" y="1479701"/>
                </a:cubicBezTo>
                <a:lnTo>
                  <a:pt x="2008450" y="1479701"/>
                </a:lnTo>
                <a:cubicBezTo>
                  <a:pt x="2008422" y="1479748"/>
                  <a:pt x="2008307" y="1480339"/>
                  <a:pt x="2008107" y="1481474"/>
                </a:cubicBezTo>
                <a:cubicBezTo>
                  <a:pt x="2007907" y="1482608"/>
                  <a:pt x="2007793" y="1484000"/>
                  <a:pt x="2007764" y="1485649"/>
                </a:cubicBezTo>
                <a:cubicBezTo>
                  <a:pt x="2007826" y="1493462"/>
                  <a:pt x="2010390" y="1499802"/>
                  <a:pt x="2015455" y="1504669"/>
                </a:cubicBezTo>
                <a:cubicBezTo>
                  <a:pt x="2020520" y="1509535"/>
                  <a:pt x="2027715" y="1512043"/>
                  <a:pt x="2037040" y="1512190"/>
                </a:cubicBezTo>
                <a:cubicBezTo>
                  <a:pt x="2043390" y="1512032"/>
                  <a:pt x="2049290" y="1510925"/>
                  <a:pt x="2054740" y="1508869"/>
                </a:cubicBezTo>
                <a:cubicBezTo>
                  <a:pt x="2060191" y="1506812"/>
                  <a:pt x="2064599" y="1504756"/>
                  <a:pt x="2067965" y="1502699"/>
                </a:cubicBezTo>
                <a:cubicBezTo>
                  <a:pt x="2071332" y="1500643"/>
                  <a:pt x="2073064" y="1499536"/>
                  <a:pt x="2073163" y="1499378"/>
                </a:cubicBezTo>
                <a:lnTo>
                  <a:pt x="2080928" y="1521324"/>
                </a:lnTo>
                <a:cubicBezTo>
                  <a:pt x="2080838" y="1521513"/>
                  <a:pt x="2078784" y="1522835"/>
                  <a:pt x="2074767" y="1525290"/>
                </a:cubicBezTo>
                <a:cubicBezTo>
                  <a:pt x="2070751" y="1527745"/>
                  <a:pt x="2065311" y="1530201"/>
                  <a:pt x="2058447" y="1532656"/>
                </a:cubicBezTo>
                <a:cubicBezTo>
                  <a:pt x="2051585" y="1535111"/>
                  <a:pt x="2043839" y="1536433"/>
                  <a:pt x="2035210" y="1536622"/>
                </a:cubicBezTo>
                <a:cubicBezTo>
                  <a:pt x="2016944" y="1536295"/>
                  <a:pt x="2002954" y="1531469"/>
                  <a:pt x="1993239" y="1522145"/>
                </a:cubicBezTo>
                <a:cubicBezTo>
                  <a:pt x="1983524" y="1512821"/>
                  <a:pt x="1978621" y="1500961"/>
                  <a:pt x="1978532" y="1486565"/>
                </a:cubicBezTo>
                <a:cubicBezTo>
                  <a:pt x="1978647" y="1473227"/>
                  <a:pt x="1981614" y="1461148"/>
                  <a:pt x="1987432" y="1450327"/>
                </a:cubicBezTo>
                <a:cubicBezTo>
                  <a:pt x="1993250" y="1439506"/>
                  <a:pt x="2001229" y="1430882"/>
                  <a:pt x="2011367" y="1424454"/>
                </a:cubicBezTo>
                <a:cubicBezTo>
                  <a:pt x="2021506" y="1418027"/>
                  <a:pt x="2033113" y="1414735"/>
                  <a:pt x="2046188" y="1414578"/>
                </a:cubicBezTo>
                <a:close/>
                <a:moveTo>
                  <a:pt x="1646138" y="1414578"/>
                </a:moveTo>
                <a:cubicBezTo>
                  <a:pt x="1661671" y="1414801"/>
                  <a:pt x="1673287" y="1418922"/>
                  <a:pt x="1680988" y="1426942"/>
                </a:cubicBezTo>
                <a:cubicBezTo>
                  <a:pt x="1688689" y="1434962"/>
                  <a:pt x="1692535" y="1445546"/>
                  <a:pt x="1692525" y="1458694"/>
                </a:cubicBezTo>
                <a:cubicBezTo>
                  <a:pt x="1692363" y="1463967"/>
                  <a:pt x="1691716" y="1468725"/>
                  <a:pt x="1690583" y="1472967"/>
                </a:cubicBezTo>
                <a:cubicBezTo>
                  <a:pt x="1689451" y="1477209"/>
                  <a:pt x="1688804" y="1479454"/>
                  <a:pt x="1688642" y="1479701"/>
                </a:cubicBezTo>
                <a:lnTo>
                  <a:pt x="1608400" y="1479701"/>
                </a:lnTo>
                <a:cubicBezTo>
                  <a:pt x="1608372" y="1479748"/>
                  <a:pt x="1608257" y="1480339"/>
                  <a:pt x="1608057" y="1481474"/>
                </a:cubicBezTo>
                <a:cubicBezTo>
                  <a:pt x="1607857" y="1482608"/>
                  <a:pt x="1607743" y="1484000"/>
                  <a:pt x="1607714" y="1485649"/>
                </a:cubicBezTo>
                <a:cubicBezTo>
                  <a:pt x="1607776" y="1493462"/>
                  <a:pt x="1610339" y="1499802"/>
                  <a:pt x="1615405" y="1504669"/>
                </a:cubicBezTo>
                <a:cubicBezTo>
                  <a:pt x="1620470" y="1509535"/>
                  <a:pt x="1627665" y="1512043"/>
                  <a:pt x="1636990" y="1512190"/>
                </a:cubicBezTo>
                <a:cubicBezTo>
                  <a:pt x="1643340" y="1512032"/>
                  <a:pt x="1649240" y="1510925"/>
                  <a:pt x="1654690" y="1508869"/>
                </a:cubicBezTo>
                <a:cubicBezTo>
                  <a:pt x="1660140" y="1506812"/>
                  <a:pt x="1664549" y="1504756"/>
                  <a:pt x="1667915" y="1502699"/>
                </a:cubicBezTo>
                <a:cubicBezTo>
                  <a:pt x="1671282" y="1500643"/>
                  <a:pt x="1673014" y="1499536"/>
                  <a:pt x="1673113" y="1499378"/>
                </a:cubicBezTo>
                <a:lnTo>
                  <a:pt x="1680877" y="1521324"/>
                </a:lnTo>
                <a:cubicBezTo>
                  <a:pt x="1680787" y="1521513"/>
                  <a:pt x="1678734" y="1522835"/>
                  <a:pt x="1674717" y="1525290"/>
                </a:cubicBezTo>
                <a:cubicBezTo>
                  <a:pt x="1670700" y="1527745"/>
                  <a:pt x="1665261" y="1530201"/>
                  <a:pt x="1658397" y="1532656"/>
                </a:cubicBezTo>
                <a:cubicBezTo>
                  <a:pt x="1651534" y="1535111"/>
                  <a:pt x="1643789" y="1536433"/>
                  <a:pt x="1635160" y="1536622"/>
                </a:cubicBezTo>
                <a:cubicBezTo>
                  <a:pt x="1616894" y="1536295"/>
                  <a:pt x="1602904" y="1531469"/>
                  <a:pt x="1593189" y="1522145"/>
                </a:cubicBezTo>
                <a:cubicBezTo>
                  <a:pt x="1583474" y="1512821"/>
                  <a:pt x="1578571" y="1500961"/>
                  <a:pt x="1578482" y="1486565"/>
                </a:cubicBezTo>
                <a:cubicBezTo>
                  <a:pt x="1578597" y="1473227"/>
                  <a:pt x="1581564" y="1461148"/>
                  <a:pt x="1587382" y="1450327"/>
                </a:cubicBezTo>
                <a:cubicBezTo>
                  <a:pt x="1593200" y="1439506"/>
                  <a:pt x="1601179" y="1430882"/>
                  <a:pt x="1611317" y="1424454"/>
                </a:cubicBezTo>
                <a:cubicBezTo>
                  <a:pt x="1621456" y="1418027"/>
                  <a:pt x="1633063" y="1414735"/>
                  <a:pt x="1646138" y="1414578"/>
                </a:cubicBezTo>
                <a:close/>
                <a:moveTo>
                  <a:pt x="1299884" y="1414578"/>
                </a:moveTo>
                <a:cubicBezTo>
                  <a:pt x="1316292" y="1414806"/>
                  <a:pt x="1329539" y="1419545"/>
                  <a:pt x="1339624" y="1428797"/>
                </a:cubicBezTo>
                <a:cubicBezTo>
                  <a:pt x="1349710" y="1438049"/>
                  <a:pt x="1354898" y="1450448"/>
                  <a:pt x="1355187" y="1465995"/>
                </a:cubicBezTo>
                <a:cubicBezTo>
                  <a:pt x="1354976" y="1479754"/>
                  <a:pt x="1351388" y="1491922"/>
                  <a:pt x="1344424" y="1502499"/>
                </a:cubicBezTo>
                <a:cubicBezTo>
                  <a:pt x="1337459" y="1513076"/>
                  <a:pt x="1328386" y="1521379"/>
                  <a:pt x="1317204" y="1527408"/>
                </a:cubicBezTo>
                <a:cubicBezTo>
                  <a:pt x="1306021" y="1533437"/>
                  <a:pt x="1293997" y="1536508"/>
                  <a:pt x="1281131" y="1536622"/>
                </a:cubicBezTo>
                <a:cubicBezTo>
                  <a:pt x="1264823" y="1536414"/>
                  <a:pt x="1251605" y="1531693"/>
                  <a:pt x="1241477" y="1522460"/>
                </a:cubicBezTo>
                <a:cubicBezTo>
                  <a:pt x="1231348" y="1513227"/>
                  <a:pt x="1226132" y="1500733"/>
                  <a:pt x="1225828" y="1484976"/>
                </a:cubicBezTo>
                <a:cubicBezTo>
                  <a:pt x="1226031" y="1471364"/>
                  <a:pt x="1229585" y="1459284"/>
                  <a:pt x="1236490" y="1448735"/>
                </a:cubicBezTo>
                <a:cubicBezTo>
                  <a:pt x="1243395" y="1438186"/>
                  <a:pt x="1252435" y="1429886"/>
                  <a:pt x="1263609" y="1423835"/>
                </a:cubicBezTo>
                <a:cubicBezTo>
                  <a:pt x="1274783" y="1417783"/>
                  <a:pt x="1286875" y="1414698"/>
                  <a:pt x="1299884" y="1414578"/>
                </a:cubicBezTo>
                <a:close/>
                <a:moveTo>
                  <a:pt x="874614" y="1414578"/>
                </a:moveTo>
                <a:cubicBezTo>
                  <a:pt x="890147" y="1414801"/>
                  <a:pt x="901763" y="1418922"/>
                  <a:pt x="909464" y="1426942"/>
                </a:cubicBezTo>
                <a:cubicBezTo>
                  <a:pt x="917165" y="1434962"/>
                  <a:pt x="921010" y="1445546"/>
                  <a:pt x="921000" y="1458694"/>
                </a:cubicBezTo>
                <a:cubicBezTo>
                  <a:pt x="920839" y="1463967"/>
                  <a:pt x="920192" y="1468725"/>
                  <a:pt x="919059" y="1472967"/>
                </a:cubicBezTo>
                <a:cubicBezTo>
                  <a:pt x="917927" y="1477209"/>
                  <a:pt x="917280" y="1479454"/>
                  <a:pt x="917118" y="1479701"/>
                </a:cubicBezTo>
                <a:lnTo>
                  <a:pt x="836876" y="1479701"/>
                </a:lnTo>
                <a:cubicBezTo>
                  <a:pt x="836847" y="1479748"/>
                  <a:pt x="836733" y="1480339"/>
                  <a:pt x="836533" y="1481474"/>
                </a:cubicBezTo>
                <a:cubicBezTo>
                  <a:pt x="836333" y="1482608"/>
                  <a:pt x="836218" y="1484000"/>
                  <a:pt x="836190" y="1485649"/>
                </a:cubicBezTo>
                <a:cubicBezTo>
                  <a:pt x="836252" y="1493462"/>
                  <a:pt x="838815" y="1499802"/>
                  <a:pt x="843880" y="1504669"/>
                </a:cubicBezTo>
                <a:cubicBezTo>
                  <a:pt x="848945" y="1509535"/>
                  <a:pt x="856140" y="1512043"/>
                  <a:pt x="865465" y="1512190"/>
                </a:cubicBezTo>
                <a:cubicBezTo>
                  <a:pt x="871816" y="1512032"/>
                  <a:pt x="877716" y="1510925"/>
                  <a:pt x="883166" y="1508869"/>
                </a:cubicBezTo>
                <a:cubicBezTo>
                  <a:pt x="888616" y="1506812"/>
                  <a:pt x="893025" y="1504756"/>
                  <a:pt x="896391" y="1502699"/>
                </a:cubicBezTo>
                <a:cubicBezTo>
                  <a:pt x="899758" y="1500643"/>
                  <a:pt x="901490" y="1499536"/>
                  <a:pt x="901589" y="1499378"/>
                </a:cubicBezTo>
                <a:lnTo>
                  <a:pt x="909353" y="1521324"/>
                </a:lnTo>
                <a:cubicBezTo>
                  <a:pt x="909263" y="1521513"/>
                  <a:pt x="907210" y="1522835"/>
                  <a:pt x="903193" y="1525290"/>
                </a:cubicBezTo>
                <a:cubicBezTo>
                  <a:pt x="899176" y="1527745"/>
                  <a:pt x="893736" y="1530201"/>
                  <a:pt x="886873" y="1532656"/>
                </a:cubicBezTo>
                <a:cubicBezTo>
                  <a:pt x="880010" y="1535111"/>
                  <a:pt x="872264" y="1536433"/>
                  <a:pt x="863636" y="1536622"/>
                </a:cubicBezTo>
                <a:cubicBezTo>
                  <a:pt x="845370" y="1536295"/>
                  <a:pt x="831379" y="1531469"/>
                  <a:pt x="821664" y="1522145"/>
                </a:cubicBezTo>
                <a:cubicBezTo>
                  <a:pt x="811949" y="1512821"/>
                  <a:pt x="807047" y="1500961"/>
                  <a:pt x="806958" y="1486565"/>
                </a:cubicBezTo>
                <a:cubicBezTo>
                  <a:pt x="807073" y="1473227"/>
                  <a:pt x="810039" y="1461148"/>
                  <a:pt x="815858" y="1450327"/>
                </a:cubicBezTo>
                <a:cubicBezTo>
                  <a:pt x="821676" y="1439506"/>
                  <a:pt x="829655" y="1430882"/>
                  <a:pt x="839793" y="1424454"/>
                </a:cubicBezTo>
                <a:cubicBezTo>
                  <a:pt x="849931" y="1418027"/>
                  <a:pt x="861538" y="1414735"/>
                  <a:pt x="874614" y="1414578"/>
                </a:cubicBezTo>
                <a:close/>
                <a:moveTo>
                  <a:pt x="744854" y="1414578"/>
                </a:moveTo>
                <a:cubicBezTo>
                  <a:pt x="758887" y="1414754"/>
                  <a:pt x="769721" y="1419198"/>
                  <a:pt x="777354" y="1427912"/>
                </a:cubicBezTo>
                <a:cubicBezTo>
                  <a:pt x="784987" y="1436626"/>
                  <a:pt x="788851" y="1448558"/>
                  <a:pt x="788946" y="1463708"/>
                </a:cubicBezTo>
                <a:cubicBezTo>
                  <a:pt x="788754" y="1478215"/>
                  <a:pt x="785635" y="1490920"/>
                  <a:pt x="779589" y="1501822"/>
                </a:cubicBezTo>
                <a:cubicBezTo>
                  <a:pt x="773543" y="1512724"/>
                  <a:pt x="765719" y="1521224"/>
                  <a:pt x="756116" y="1527323"/>
                </a:cubicBezTo>
                <a:cubicBezTo>
                  <a:pt x="746514" y="1533423"/>
                  <a:pt x="736283" y="1536522"/>
                  <a:pt x="725423" y="1536622"/>
                </a:cubicBezTo>
                <a:cubicBezTo>
                  <a:pt x="718356" y="1536636"/>
                  <a:pt x="711917" y="1535238"/>
                  <a:pt x="706107" y="1532426"/>
                </a:cubicBezTo>
                <a:cubicBezTo>
                  <a:pt x="700297" y="1529615"/>
                  <a:pt x="695686" y="1525305"/>
                  <a:pt x="692277" y="1519497"/>
                </a:cubicBezTo>
                <a:lnTo>
                  <a:pt x="691819" y="1519497"/>
                </a:lnTo>
                <a:cubicBezTo>
                  <a:pt x="691834" y="1519564"/>
                  <a:pt x="691748" y="1520572"/>
                  <a:pt x="691562" y="1522523"/>
                </a:cubicBezTo>
                <a:cubicBezTo>
                  <a:pt x="691376" y="1524473"/>
                  <a:pt x="691005" y="1526966"/>
                  <a:pt x="690448" y="1530000"/>
                </a:cubicBezTo>
                <a:lnTo>
                  <a:pt x="680847" y="1579599"/>
                </a:lnTo>
                <a:lnTo>
                  <a:pt x="651814" y="1579599"/>
                </a:lnTo>
                <a:lnTo>
                  <a:pt x="678103" y="1444041"/>
                </a:lnTo>
                <a:cubicBezTo>
                  <a:pt x="678356" y="1442530"/>
                  <a:pt x="678194" y="1441320"/>
                  <a:pt x="677618" y="1440410"/>
                </a:cubicBezTo>
                <a:cubicBezTo>
                  <a:pt x="677041" y="1439501"/>
                  <a:pt x="675908" y="1439034"/>
                  <a:pt x="674217" y="1439010"/>
                </a:cubicBezTo>
                <a:lnTo>
                  <a:pt x="661187" y="1439010"/>
                </a:lnTo>
                <a:lnTo>
                  <a:pt x="665302" y="1417321"/>
                </a:lnTo>
                <a:lnTo>
                  <a:pt x="695248" y="1417321"/>
                </a:lnTo>
                <a:cubicBezTo>
                  <a:pt x="700073" y="1417379"/>
                  <a:pt x="703397" y="1418235"/>
                  <a:pt x="705221" y="1419890"/>
                </a:cubicBezTo>
                <a:cubicBezTo>
                  <a:pt x="707045" y="1421545"/>
                  <a:pt x="707912" y="1423657"/>
                  <a:pt x="707821" y="1426225"/>
                </a:cubicBezTo>
                <a:cubicBezTo>
                  <a:pt x="707778" y="1427471"/>
                  <a:pt x="707521" y="1428974"/>
                  <a:pt x="707050" y="1430734"/>
                </a:cubicBezTo>
                <a:cubicBezTo>
                  <a:pt x="706578" y="1432494"/>
                  <a:pt x="706150" y="1433883"/>
                  <a:pt x="705764" y="1434900"/>
                </a:cubicBezTo>
                <a:lnTo>
                  <a:pt x="706221" y="1434900"/>
                </a:lnTo>
                <a:cubicBezTo>
                  <a:pt x="710503" y="1428859"/>
                  <a:pt x="715941" y="1423988"/>
                  <a:pt x="722537" y="1420287"/>
                </a:cubicBezTo>
                <a:cubicBezTo>
                  <a:pt x="729134" y="1416586"/>
                  <a:pt x="736572" y="1414683"/>
                  <a:pt x="744854" y="1414578"/>
                </a:cubicBezTo>
                <a:close/>
                <a:moveTo>
                  <a:pt x="592455" y="1414578"/>
                </a:moveTo>
                <a:cubicBezTo>
                  <a:pt x="606487" y="1414754"/>
                  <a:pt x="617321" y="1419198"/>
                  <a:pt x="624954" y="1427912"/>
                </a:cubicBezTo>
                <a:cubicBezTo>
                  <a:pt x="632587" y="1436626"/>
                  <a:pt x="636451" y="1448558"/>
                  <a:pt x="636546" y="1463708"/>
                </a:cubicBezTo>
                <a:cubicBezTo>
                  <a:pt x="636354" y="1478215"/>
                  <a:pt x="633235" y="1490920"/>
                  <a:pt x="627189" y="1501822"/>
                </a:cubicBezTo>
                <a:cubicBezTo>
                  <a:pt x="621143" y="1512724"/>
                  <a:pt x="613319" y="1521224"/>
                  <a:pt x="603716" y="1527323"/>
                </a:cubicBezTo>
                <a:cubicBezTo>
                  <a:pt x="594114" y="1533423"/>
                  <a:pt x="583883" y="1536522"/>
                  <a:pt x="573024" y="1536622"/>
                </a:cubicBezTo>
                <a:cubicBezTo>
                  <a:pt x="565956" y="1536636"/>
                  <a:pt x="559517" y="1535238"/>
                  <a:pt x="553707" y="1532426"/>
                </a:cubicBezTo>
                <a:cubicBezTo>
                  <a:pt x="547897" y="1529615"/>
                  <a:pt x="543286" y="1525305"/>
                  <a:pt x="539877" y="1519497"/>
                </a:cubicBezTo>
                <a:lnTo>
                  <a:pt x="539419" y="1519497"/>
                </a:lnTo>
                <a:cubicBezTo>
                  <a:pt x="539434" y="1519564"/>
                  <a:pt x="539348" y="1520572"/>
                  <a:pt x="539162" y="1522523"/>
                </a:cubicBezTo>
                <a:cubicBezTo>
                  <a:pt x="538977" y="1524473"/>
                  <a:pt x="538605" y="1526966"/>
                  <a:pt x="538048" y="1530000"/>
                </a:cubicBezTo>
                <a:lnTo>
                  <a:pt x="528447" y="1579599"/>
                </a:lnTo>
                <a:lnTo>
                  <a:pt x="499414" y="1579599"/>
                </a:lnTo>
                <a:lnTo>
                  <a:pt x="525703" y="1444041"/>
                </a:lnTo>
                <a:cubicBezTo>
                  <a:pt x="525956" y="1442530"/>
                  <a:pt x="525794" y="1441320"/>
                  <a:pt x="525218" y="1440410"/>
                </a:cubicBezTo>
                <a:cubicBezTo>
                  <a:pt x="524641" y="1439501"/>
                  <a:pt x="523508" y="1439034"/>
                  <a:pt x="521817" y="1439010"/>
                </a:cubicBezTo>
                <a:lnTo>
                  <a:pt x="508787" y="1439010"/>
                </a:lnTo>
                <a:lnTo>
                  <a:pt x="512902" y="1417321"/>
                </a:lnTo>
                <a:lnTo>
                  <a:pt x="542849" y="1417321"/>
                </a:lnTo>
                <a:cubicBezTo>
                  <a:pt x="547673" y="1417379"/>
                  <a:pt x="550997" y="1418235"/>
                  <a:pt x="552821" y="1419890"/>
                </a:cubicBezTo>
                <a:cubicBezTo>
                  <a:pt x="554645" y="1421545"/>
                  <a:pt x="555512" y="1423657"/>
                  <a:pt x="555422" y="1426225"/>
                </a:cubicBezTo>
                <a:cubicBezTo>
                  <a:pt x="555379" y="1427471"/>
                  <a:pt x="555121" y="1428974"/>
                  <a:pt x="554650" y="1430734"/>
                </a:cubicBezTo>
                <a:cubicBezTo>
                  <a:pt x="554178" y="1432494"/>
                  <a:pt x="553750" y="1433883"/>
                  <a:pt x="553364" y="1434900"/>
                </a:cubicBezTo>
                <a:lnTo>
                  <a:pt x="553821" y="1434900"/>
                </a:lnTo>
                <a:cubicBezTo>
                  <a:pt x="558103" y="1428859"/>
                  <a:pt x="563541" y="1423988"/>
                  <a:pt x="570138" y="1420287"/>
                </a:cubicBezTo>
                <a:cubicBezTo>
                  <a:pt x="576733" y="1416586"/>
                  <a:pt x="584173" y="1414683"/>
                  <a:pt x="592455" y="1414578"/>
                </a:cubicBezTo>
                <a:close/>
                <a:moveTo>
                  <a:pt x="195576" y="1414578"/>
                </a:moveTo>
                <a:cubicBezTo>
                  <a:pt x="203406" y="1414574"/>
                  <a:pt x="210207" y="1416067"/>
                  <a:pt x="215979" y="1419058"/>
                </a:cubicBezTo>
                <a:cubicBezTo>
                  <a:pt x="221751" y="1422050"/>
                  <a:pt x="226152" y="1426567"/>
                  <a:pt x="229180" y="1432609"/>
                </a:cubicBezTo>
                <a:lnTo>
                  <a:pt x="229638" y="1432609"/>
                </a:lnTo>
                <a:cubicBezTo>
                  <a:pt x="229609" y="1432581"/>
                  <a:pt x="229609" y="1431896"/>
                  <a:pt x="229638" y="1430555"/>
                </a:cubicBezTo>
                <a:cubicBezTo>
                  <a:pt x="229666" y="1429215"/>
                  <a:pt x="229895" y="1427390"/>
                  <a:pt x="230323" y="1425079"/>
                </a:cubicBezTo>
                <a:lnTo>
                  <a:pt x="231924" y="1417321"/>
                </a:lnTo>
                <a:lnTo>
                  <a:pt x="259127" y="1417321"/>
                </a:lnTo>
                <a:lnTo>
                  <a:pt x="231695" y="1558596"/>
                </a:lnTo>
                <a:lnTo>
                  <a:pt x="249755" y="1558596"/>
                </a:lnTo>
                <a:lnTo>
                  <a:pt x="245640" y="1579599"/>
                </a:lnTo>
                <a:lnTo>
                  <a:pt x="198548" y="1579599"/>
                </a:lnTo>
                <a:lnTo>
                  <a:pt x="208378" y="1529315"/>
                </a:lnTo>
                <a:cubicBezTo>
                  <a:pt x="208992" y="1526290"/>
                  <a:pt x="209592" y="1523836"/>
                  <a:pt x="210178" y="1521952"/>
                </a:cubicBezTo>
                <a:cubicBezTo>
                  <a:pt x="210764" y="1520068"/>
                  <a:pt x="211078" y="1519098"/>
                  <a:pt x="211121" y="1519041"/>
                </a:cubicBezTo>
                <a:lnTo>
                  <a:pt x="210664" y="1519041"/>
                </a:lnTo>
                <a:cubicBezTo>
                  <a:pt x="207773" y="1523170"/>
                  <a:pt x="203325" y="1527070"/>
                  <a:pt x="197319" y="1530743"/>
                </a:cubicBezTo>
                <a:cubicBezTo>
                  <a:pt x="191314" y="1534415"/>
                  <a:pt x="183951" y="1536375"/>
                  <a:pt x="175231" y="1536622"/>
                </a:cubicBezTo>
                <a:cubicBezTo>
                  <a:pt x="161088" y="1536447"/>
                  <a:pt x="150188" y="1532059"/>
                  <a:pt x="142532" y="1523460"/>
                </a:cubicBezTo>
                <a:cubicBezTo>
                  <a:pt x="134875" y="1514860"/>
                  <a:pt x="131001" y="1503099"/>
                  <a:pt x="130911" y="1488178"/>
                </a:cubicBezTo>
                <a:cubicBezTo>
                  <a:pt x="131083" y="1473446"/>
                  <a:pt x="134165" y="1460581"/>
                  <a:pt x="140158" y="1449582"/>
                </a:cubicBezTo>
                <a:cubicBezTo>
                  <a:pt x="146150" y="1438582"/>
                  <a:pt x="154023" y="1430023"/>
                  <a:pt x="163774" y="1423902"/>
                </a:cubicBezTo>
                <a:cubicBezTo>
                  <a:pt x="173526" y="1417782"/>
                  <a:pt x="184127" y="1414674"/>
                  <a:pt x="195576" y="1414578"/>
                </a:cubicBezTo>
                <a:close/>
                <a:moveTo>
                  <a:pt x="74514" y="1414578"/>
                </a:moveTo>
                <a:cubicBezTo>
                  <a:pt x="90047" y="1414801"/>
                  <a:pt x="101663" y="1418922"/>
                  <a:pt x="109364" y="1426942"/>
                </a:cubicBezTo>
                <a:cubicBezTo>
                  <a:pt x="117065" y="1434962"/>
                  <a:pt x="120910" y="1445546"/>
                  <a:pt x="120900" y="1458694"/>
                </a:cubicBezTo>
                <a:cubicBezTo>
                  <a:pt x="120739" y="1463967"/>
                  <a:pt x="120091" y="1468725"/>
                  <a:pt x="118959" y="1472967"/>
                </a:cubicBezTo>
                <a:cubicBezTo>
                  <a:pt x="117827" y="1477209"/>
                  <a:pt x="117180" y="1479454"/>
                  <a:pt x="117018" y="1479701"/>
                </a:cubicBezTo>
                <a:lnTo>
                  <a:pt x="36776" y="1479701"/>
                </a:lnTo>
                <a:cubicBezTo>
                  <a:pt x="36747" y="1479748"/>
                  <a:pt x="36633" y="1480339"/>
                  <a:pt x="36433" y="1481474"/>
                </a:cubicBezTo>
                <a:cubicBezTo>
                  <a:pt x="36233" y="1482608"/>
                  <a:pt x="36118" y="1484000"/>
                  <a:pt x="36090" y="1485649"/>
                </a:cubicBezTo>
                <a:cubicBezTo>
                  <a:pt x="36152" y="1493462"/>
                  <a:pt x="38715" y="1499802"/>
                  <a:pt x="43780" y="1504669"/>
                </a:cubicBezTo>
                <a:cubicBezTo>
                  <a:pt x="48845" y="1509535"/>
                  <a:pt x="56040" y="1512043"/>
                  <a:pt x="65365" y="1512190"/>
                </a:cubicBezTo>
                <a:cubicBezTo>
                  <a:pt x="71715" y="1512032"/>
                  <a:pt x="77616" y="1510925"/>
                  <a:pt x="83066" y="1508869"/>
                </a:cubicBezTo>
                <a:cubicBezTo>
                  <a:pt x="88516" y="1506812"/>
                  <a:pt x="92925" y="1504756"/>
                  <a:pt x="96291" y="1502699"/>
                </a:cubicBezTo>
                <a:cubicBezTo>
                  <a:pt x="99657" y="1500643"/>
                  <a:pt x="101390" y="1499536"/>
                  <a:pt x="101489" y="1499378"/>
                </a:cubicBezTo>
                <a:lnTo>
                  <a:pt x="109253" y="1521324"/>
                </a:lnTo>
                <a:cubicBezTo>
                  <a:pt x="109163" y="1521513"/>
                  <a:pt x="107110" y="1522835"/>
                  <a:pt x="103093" y="1525290"/>
                </a:cubicBezTo>
                <a:cubicBezTo>
                  <a:pt x="99076" y="1527745"/>
                  <a:pt x="93636" y="1530201"/>
                  <a:pt x="86773" y="1532656"/>
                </a:cubicBezTo>
                <a:cubicBezTo>
                  <a:pt x="79910" y="1535111"/>
                  <a:pt x="72164" y="1536433"/>
                  <a:pt x="63536" y="1536622"/>
                </a:cubicBezTo>
                <a:cubicBezTo>
                  <a:pt x="45270" y="1536295"/>
                  <a:pt x="31279" y="1531469"/>
                  <a:pt x="21564" y="1522145"/>
                </a:cubicBezTo>
                <a:cubicBezTo>
                  <a:pt x="11849" y="1512821"/>
                  <a:pt x="6947" y="1500961"/>
                  <a:pt x="6857" y="1486565"/>
                </a:cubicBezTo>
                <a:cubicBezTo>
                  <a:pt x="6973" y="1473227"/>
                  <a:pt x="9940" y="1461148"/>
                  <a:pt x="15758" y="1450327"/>
                </a:cubicBezTo>
                <a:cubicBezTo>
                  <a:pt x="21576" y="1439506"/>
                  <a:pt x="29555" y="1430882"/>
                  <a:pt x="39693" y="1424454"/>
                </a:cubicBezTo>
                <a:cubicBezTo>
                  <a:pt x="49831" y="1418027"/>
                  <a:pt x="61438" y="1414735"/>
                  <a:pt x="74514" y="1414578"/>
                </a:cubicBezTo>
                <a:close/>
                <a:moveTo>
                  <a:pt x="1173457" y="1385546"/>
                </a:moveTo>
                <a:lnTo>
                  <a:pt x="1201340" y="1385546"/>
                </a:lnTo>
                <a:lnTo>
                  <a:pt x="1195167" y="1417321"/>
                </a:lnTo>
                <a:lnTo>
                  <a:pt x="1221913" y="1417321"/>
                </a:lnTo>
                <a:lnTo>
                  <a:pt x="1217799" y="1439010"/>
                </a:lnTo>
                <a:lnTo>
                  <a:pt x="1191053" y="1439010"/>
                </a:lnTo>
                <a:lnTo>
                  <a:pt x="1181680" y="1487950"/>
                </a:lnTo>
                <a:cubicBezTo>
                  <a:pt x="1181451" y="1489360"/>
                  <a:pt x="1181280" y="1490770"/>
                  <a:pt x="1181166" y="1492180"/>
                </a:cubicBezTo>
                <a:cubicBezTo>
                  <a:pt x="1181051" y="1493591"/>
                  <a:pt x="1180994" y="1494772"/>
                  <a:pt x="1180994" y="1495725"/>
                </a:cubicBezTo>
                <a:cubicBezTo>
                  <a:pt x="1181227" y="1502286"/>
                  <a:pt x="1183218" y="1506602"/>
                  <a:pt x="1186966" y="1508675"/>
                </a:cubicBezTo>
                <a:cubicBezTo>
                  <a:pt x="1190714" y="1510747"/>
                  <a:pt x="1194819" y="1511691"/>
                  <a:pt x="1199282" y="1511505"/>
                </a:cubicBezTo>
                <a:cubicBezTo>
                  <a:pt x="1201149" y="1511486"/>
                  <a:pt x="1202673" y="1511409"/>
                  <a:pt x="1203854" y="1511276"/>
                </a:cubicBezTo>
                <a:cubicBezTo>
                  <a:pt x="1205035" y="1511143"/>
                  <a:pt x="1205645" y="1511066"/>
                  <a:pt x="1205683" y="1511047"/>
                </a:cubicBezTo>
                <a:lnTo>
                  <a:pt x="1201111" y="1534337"/>
                </a:lnTo>
                <a:cubicBezTo>
                  <a:pt x="1201001" y="1534365"/>
                  <a:pt x="1200077" y="1534480"/>
                  <a:pt x="1198339" y="1534679"/>
                </a:cubicBezTo>
                <a:cubicBezTo>
                  <a:pt x="1196601" y="1534879"/>
                  <a:pt x="1194705" y="1534993"/>
                  <a:pt x="1192653" y="1535022"/>
                </a:cubicBezTo>
                <a:cubicBezTo>
                  <a:pt x="1185524" y="1535088"/>
                  <a:pt x="1178837" y="1534042"/>
                  <a:pt x="1172590" y="1531884"/>
                </a:cubicBezTo>
                <a:cubicBezTo>
                  <a:pt x="1166343" y="1529725"/>
                  <a:pt x="1161264" y="1526057"/>
                  <a:pt x="1157353" y="1520877"/>
                </a:cubicBezTo>
                <a:cubicBezTo>
                  <a:pt x="1153442" y="1515698"/>
                  <a:pt x="1151426" y="1508610"/>
                  <a:pt x="1151305" y="1499613"/>
                </a:cubicBezTo>
                <a:cubicBezTo>
                  <a:pt x="1151309" y="1498007"/>
                  <a:pt x="1151414" y="1496301"/>
                  <a:pt x="1151619" y="1494496"/>
                </a:cubicBezTo>
                <a:cubicBezTo>
                  <a:pt x="1151823" y="1492690"/>
                  <a:pt x="1152099" y="1490813"/>
                  <a:pt x="1152447" y="1488864"/>
                </a:cubicBezTo>
                <a:lnTo>
                  <a:pt x="1162267" y="1439010"/>
                </a:lnTo>
                <a:lnTo>
                  <a:pt x="1144218" y="1439010"/>
                </a:lnTo>
                <a:lnTo>
                  <a:pt x="1148561" y="1417321"/>
                </a:lnTo>
                <a:lnTo>
                  <a:pt x="1167291" y="1417321"/>
                </a:lnTo>
                <a:close/>
                <a:moveTo>
                  <a:pt x="2649244" y="1371602"/>
                </a:moveTo>
                <a:lnTo>
                  <a:pt x="2695879" y="1371602"/>
                </a:lnTo>
                <a:lnTo>
                  <a:pt x="2684906" y="1428736"/>
                </a:lnTo>
                <a:cubicBezTo>
                  <a:pt x="2684282" y="1431553"/>
                  <a:pt x="2683644" y="1433912"/>
                  <a:pt x="2682991" y="1435815"/>
                </a:cubicBezTo>
                <a:cubicBezTo>
                  <a:pt x="2682339" y="1437718"/>
                  <a:pt x="2681986" y="1438708"/>
                  <a:pt x="2681934" y="1438784"/>
                </a:cubicBezTo>
                <a:lnTo>
                  <a:pt x="2682391" y="1438784"/>
                </a:lnTo>
                <a:cubicBezTo>
                  <a:pt x="2683101" y="1437191"/>
                  <a:pt x="2685314" y="1434490"/>
                  <a:pt x="2689029" y="1430681"/>
                </a:cubicBezTo>
                <a:cubicBezTo>
                  <a:pt x="2692745" y="1426873"/>
                  <a:pt x="2697819" y="1423292"/>
                  <a:pt x="2704252" y="1419940"/>
                </a:cubicBezTo>
                <a:cubicBezTo>
                  <a:pt x="2710685" y="1416588"/>
                  <a:pt x="2718334" y="1414801"/>
                  <a:pt x="2727197" y="1414578"/>
                </a:cubicBezTo>
                <a:cubicBezTo>
                  <a:pt x="2737380" y="1414593"/>
                  <a:pt x="2745451" y="1417247"/>
                  <a:pt x="2751408" y="1422543"/>
                </a:cubicBezTo>
                <a:cubicBezTo>
                  <a:pt x="2757366" y="1427838"/>
                  <a:pt x="2760411" y="1435690"/>
                  <a:pt x="2760544" y="1446097"/>
                </a:cubicBezTo>
                <a:cubicBezTo>
                  <a:pt x="2760428" y="1451099"/>
                  <a:pt x="2759619" y="1457477"/>
                  <a:pt x="2758116" y="1465232"/>
                </a:cubicBezTo>
                <a:cubicBezTo>
                  <a:pt x="2756613" y="1472987"/>
                  <a:pt x="2755109" y="1480451"/>
                  <a:pt x="2753605" y="1487624"/>
                </a:cubicBezTo>
                <a:cubicBezTo>
                  <a:pt x="2752101" y="1494798"/>
                  <a:pt x="2751290" y="1500013"/>
                  <a:pt x="2751171" y="1503271"/>
                </a:cubicBezTo>
                <a:cubicBezTo>
                  <a:pt x="2751195" y="1506864"/>
                  <a:pt x="2752062" y="1509341"/>
                  <a:pt x="2753772" y="1510704"/>
                </a:cubicBezTo>
                <a:cubicBezTo>
                  <a:pt x="2755481" y="1512066"/>
                  <a:pt x="2757891" y="1512714"/>
                  <a:pt x="2761001" y="1512648"/>
                </a:cubicBezTo>
                <a:cubicBezTo>
                  <a:pt x="2762301" y="1512629"/>
                  <a:pt x="2763415" y="1512552"/>
                  <a:pt x="2764344" y="1512419"/>
                </a:cubicBezTo>
                <a:cubicBezTo>
                  <a:pt x="2765273" y="1512286"/>
                  <a:pt x="2765759" y="1512209"/>
                  <a:pt x="2765802" y="1512190"/>
                </a:cubicBezTo>
                <a:lnTo>
                  <a:pt x="2761687" y="1533880"/>
                </a:lnTo>
                <a:cubicBezTo>
                  <a:pt x="2761653" y="1533908"/>
                  <a:pt x="2760634" y="1534022"/>
                  <a:pt x="2758629" y="1534222"/>
                </a:cubicBezTo>
                <a:cubicBezTo>
                  <a:pt x="2756624" y="1534422"/>
                  <a:pt x="2753834" y="1534536"/>
                  <a:pt x="2750258" y="1534565"/>
                </a:cubicBezTo>
                <a:cubicBezTo>
                  <a:pt x="2746017" y="1534675"/>
                  <a:pt x="2741683" y="1534226"/>
                  <a:pt x="2737257" y="1533220"/>
                </a:cubicBezTo>
                <a:cubicBezTo>
                  <a:pt x="2732830" y="1532214"/>
                  <a:pt x="2729089" y="1529990"/>
                  <a:pt x="2726032" y="1526548"/>
                </a:cubicBezTo>
                <a:cubicBezTo>
                  <a:pt x="2722976" y="1523106"/>
                  <a:pt x="2721383" y="1517786"/>
                  <a:pt x="2721253" y="1510589"/>
                </a:cubicBezTo>
                <a:cubicBezTo>
                  <a:pt x="2721366" y="1506278"/>
                  <a:pt x="2722156" y="1500442"/>
                  <a:pt x="2723622" y="1493082"/>
                </a:cubicBezTo>
                <a:cubicBezTo>
                  <a:pt x="2725088" y="1485721"/>
                  <a:pt x="2726555" y="1478462"/>
                  <a:pt x="2728023" y="1471304"/>
                </a:cubicBezTo>
                <a:cubicBezTo>
                  <a:pt x="2729490" y="1464146"/>
                  <a:pt x="2730281" y="1458715"/>
                  <a:pt x="2730397" y="1455012"/>
                </a:cubicBezTo>
                <a:cubicBezTo>
                  <a:pt x="2730407" y="1450630"/>
                  <a:pt x="2729188" y="1447220"/>
                  <a:pt x="2726740" y="1444782"/>
                </a:cubicBezTo>
                <a:cubicBezTo>
                  <a:pt x="2724292" y="1442344"/>
                  <a:pt x="2720558" y="1441105"/>
                  <a:pt x="2715538" y="1441067"/>
                </a:cubicBezTo>
                <a:cubicBezTo>
                  <a:pt x="2704994" y="1441415"/>
                  <a:pt x="2696079" y="1445577"/>
                  <a:pt x="2688792" y="1453555"/>
                </a:cubicBezTo>
                <a:cubicBezTo>
                  <a:pt x="2681505" y="1461532"/>
                  <a:pt x="2676705" y="1471238"/>
                  <a:pt x="2674390" y="1482673"/>
                </a:cubicBezTo>
                <a:lnTo>
                  <a:pt x="2664332" y="1533879"/>
                </a:lnTo>
                <a:lnTo>
                  <a:pt x="2635299" y="1533879"/>
                </a:lnTo>
                <a:lnTo>
                  <a:pt x="2662503" y="1393290"/>
                </a:lnTo>
                <a:lnTo>
                  <a:pt x="2645129" y="1393290"/>
                </a:lnTo>
                <a:close/>
                <a:moveTo>
                  <a:pt x="2453472" y="1371602"/>
                </a:moveTo>
                <a:lnTo>
                  <a:pt x="2482719" y="1371602"/>
                </a:lnTo>
                <a:lnTo>
                  <a:pt x="2477692" y="1397405"/>
                </a:lnTo>
                <a:lnTo>
                  <a:pt x="2448445" y="1397405"/>
                </a:lnTo>
                <a:close/>
                <a:moveTo>
                  <a:pt x="2277769" y="1371602"/>
                </a:moveTo>
                <a:lnTo>
                  <a:pt x="2324404" y="1371602"/>
                </a:lnTo>
                <a:lnTo>
                  <a:pt x="2313431" y="1428736"/>
                </a:lnTo>
                <a:cubicBezTo>
                  <a:pt x="2312807" y="1431553"/>
                  <a:pt x="2312169" y="1433912"/>
                  <a:pt x="2311516" y="1435815"/>
                </a:cubicBezTo>
                <a:cubicBezTo>
                  <a:pt x="2310864" y="1437718"/>
                  <a:pt x="2310511" y="1438708"/>
                  <a:pt x="2310459" y="1438784"/>
                </a:cubicBezTo>
                <a:lnTo>
                  <a:pt x="2310916" y="1438784"/>
                </a:lnTo>
                <a:cubicBezTo>
                  <a:pt x="2311626" y="1437191"/>
                  <a:pt x="2313839" y="1434490"/>
                  <a:pt x="2317554" y="1430681"/>
                </a:cubicBezTo>
                <a:cubicBezTo>
                  <a:pt x="2321270" y="1426873"/>
                  <a:pt x="2326344" y="1423292"/>
                  <a:pt x="2332777" y="1419940"/>
                </a:cubicBezTo>
                <a:cubicBezTo>
                  <a:pt x="2339210" y="1416588"/>
                  <a:pt x="2346859" y="1414801"/>
                  <a:pt x="2355722" y="1414578"/>
                </a:cubicBezTo>
                <a:cubicBezTo>
                  <a:pt x="2365905" y="1414593"/>
                  <a:pt x="2373976" y="1417247"/>
                  <a:pt x="2379933" y="1422543"/>
                </a:cubicBezTo>
                <a:cubicBezTo>
                  <a:pt x="2385891" y="1427838"/>
                  <a:pt x="2388936" y="1435690"/>
                  <a:pt x="2389069" y="1446097"/>
                </a:cubicBezTo>
                <a:cubicBezTo>
                  <a:pt x="2388953" y="1451099"/>
                  <a:pt x="2388144" y="1457477"/>
                  <a:pt x="2386641" y="1465232"/>
                </a:cubicBezTo>
                <a:cubicBezTo>
                  <a:pt x="2385138" y="1472987"/>
                  <a:pt x="2383634" y="1480451"/>
                  <a:pt x="2382130" y="1487624"/>
                </a:cubicBezTo>
                <a:cubicBezTo>
                  <a:pt x="2380626" y="1494798"/>
                  <a:pt x="2379815" y="1500013"/>
                  <a:pt x="2379696" y="1503271"/>
                </a:cubicBezTo>
                <a:cubicBezTo>
                  <a:pt x="2379720" y="1506864"/>
                  <a:pt x="2380587" y="1509341"/>
                  <a:pt x="2382297" y="1510704"/>
                </a:cubicBezTo>
                <a:cubicBezTo>
                  <a:pt x="2384006" y="1512066"/>
                  <a:pt x="2386416" y="1512714"/>
                  <a:pt x="2389526" y="1512648"/>
                </a:cubicBezTo>
                <a:cubicBezTo>
                  <a:pt x="2390826" y="1512629"/>
                  <a:pt x="2391940" y="1512552"/>
                  <a:pt x="2392869" y="1512419"/>
                </a:cubicBezTo>
                <a:cubicBezTo>
                  <a:pt x="2393798" y="1512286"/>
                  <a:pt x="2394284" y="1512209"/>
                  <a:pt x="2394327" y="1512190"/>
                </a:cubicBezTo>
                <a:lnTo>
                  <a:pt x="2390212" y="1533880"/>
                </a:lnTo>
                <a:cubicBezTo>
                  <a:pt x="2390178" y="1533908"/>
                  <a:pt x="2389159" y="1534022"/>
                  <a:pt x="2387154" y="1534222"/>
                </a:cubicBezTo>
                <a:cubicBezTo>
                  <a:pt x="2385149" y="1534422"/>
                  <a:pt x="2382359" y="1534536"/>
                  <a:pt x="2378783" y="1534565"/>
                </a:cubicBezTo>
                <a:cubicBezTo>
                  <a:pt x="2374542" y="1534675"/>
                  <a:pt x="2370208" y="1534226"/>
                  <a:pt x="2365782" y="1533220"/>
                </a:cubicBezTo>
                <a:cubicBezTo>
                  <a:pt x="2361355" y="1532214"/>
                  <a:pt x="2357614" y="1529990"/>
                  <a:pt x="2354557" y="1526548"/>
                </a:cubicBezTo>
                <a:cubicBezTo>
                  <a:pt x="2351501" y="1523106"/>
                  <a:pt x="2349908" y="1517786"/>
                  <a:pt x="2349778" y="1510589"/>
                </a:cubicBezTo>
                <a:cubicBezTo>
                  <a:pt x="2349891" y="1506278"/>
                  <a:pt x="2350681" y="1500442"/>
                  <a:pt x="2352147" y="1493082"/>
                </a:cubicBezTo>
                <a:cubicBezTo>
                  <a:pt x="2353613" y="1485721"/>
                  <a:pt x="2355080" y="1478462"/>
                  <a:pt x="2356548" y="1471304"/>
                </a:cubicBezTo>
                <a:cubicBezTo>
                  <a:pt x="2358015" y="1464146"/>
                  <a:pt x="2358806" y="1458715"/>
                  <a:pt x="2358922" y="1455012"/>
                </a:cubicBezTo>
                <a:cubicBezTo>
                  <a:pt x="2358932" y="1450630"/>
                  <a:pt x="2357713" y="1447220"/>
                  <a:pt x="2355265" y="1444782"/>
                </a:cubicBezTo>
                <a:cubicBezTo>
                  <a:pt x="2352817" y="1442344"/>
                  <a:pt x="2349083" y="1441105"/>
                  <a:pt x="2344063" y="1441067"/>
                </a:cubicBezTo>
                <a:cubicBezTo>
                  <a:pt x="2333519" y="1441415"/>
                  <a:pt x="2324604" y="1445577"/>
                  <a:pt x="2317317" y="1453555"/>
                </a:cubicBezTo>
                <a:cubicBezTo>
                  <a:pt x="2310030" y="1461532"/>
                  <a:pt x="2305230" y="1471238"/>
                  <a:pt x="2302915" y="1482673"/>
                </a:cubicBezTo>
                <a:lnTo>
                  <a:pt x="2292857" y="1533879"/>
                </a:lnTo>
                <a:lnTo>
                  <a:pt x="2263825" y="1533879"/>
                </a:lnTo>
                <a:lnTo>
                  <a:pt x="2291028" y="1393290"/>
                </a:lnTo>
                <a:lnTo>
                  <a:pt x="2273654" y="1393290"/>
                </a:lnTo>
                <a:close/>
                <a:moveTo>
                  <a:pt x="1805772" y="1371602"/>
                </a:moveTo>
                <a:lnTo>
                  <a:pt x="1835019" y="1371602"/>
                </a:lnTo>
                <a:lnTo>
                  <a:pt x="1829992" y="1397405"/>
                </a:lnTo>
                <a:lnTo>
                  <a:pt x="1800745" y="1397405"/>
                </a:lnTo>
                <a:close/>
                <a:moveTo>
                  <a:pt x="1714415" y="1371602"/>
                </a:moveTo>
                <a:lnTo>
                  <a:pt x="1761257" y="1371602"/>
                </a:lnTo>
                <a:lnTo>
                  <a:pt x="1737711" y="1494127"/>
                </a:lnTo>
                <a:cubicBezTo>
                  <a:pt x="1737364" y="1495651"/>
                  <a:pt x="1737087" y="1497176"/>
                  <a:pt x="1736882" y="1498700"/>
                </a:cubicBezTo>
                <a:cubicBezTo>
                  <a:pt x="1736678" y="1500224"/>
                  <a:pt x="1736573" y="1501520"/>
                  <a:pt x="1736568" y="1502587"/>
                </a:cubicBezTo>
                <a:cubicBezTo>
                  <a:pt x="1736606" y="1506050"/>
                  <a:pt x="1737502" y="1508385"/>
                  <a:pt x="1739254" y="1509590"/>
                </a:cubicBezTo>
                <a:cubicBezTo>
                  <a:pt x="1741007" y="1510795"/>
                  <a:pt x="1743388" y="1511357"/>
                  <a:pt x="1746398" y="1511276"/>
                </a:cubicBezTo>
                <a:cubicBezTo>
                  <a:pt x="1748017" y="1511267"/>
                  <a:pt x="1749294" y="1511228"/>
                  <a:pt x="1750227" y="1511162"/>
                </a:cubicBezTo>
                <a:cubicBezTo>
                  <a:pt x="1751161" y="1511095"/>
                  <a:pt x="1751637" y="1511057"/>
                  <a:pt x="1751656" y="1511047"/>
                </a:cubicBezTo>
                <a:lnTo>
                  <a:pt x="1747084" y="1534108"/>
                </a:lnTo>
                <a:cubicBezTo>
                  <a:pt x="1746993" y="1534137"/>
                  <a:pt x="1745974" y="1534251"/>
                  <a:pt x="1744026" y="1534451"/>
                </a:cubicBezTo>
                <a:cubicBezTo>
                  <a:pt x="1742078" y="1534651"/>
                  <a:pt x="1739745" y="1534765"/>
                  <a:pt x="1737025" y="1534793"/>
                </a:cubicBezTo>
                <a:cubicBezTo>
                  <a:pt x="1732264" y="1534893"/>
                  <a:pt x="1727575" y="1534338"/>
                  <a:pt x="1722958" y="1533127"/>
                </a:cubicBezTo>
                <a:cubicBezTo>
                  <a:pt x="1718341" y="1531916"/>
                  <a:pt x="1714498" y="1529450"/>
                  <a:pt x="1711429" y="1525727"/>
                </a:cubicBezTo>
                <a:cubicBezTo>
                  <a:pt x="1708360" y="1522004"/>
                  <a:pt x="1706767" y="1516425"/>
                  <a:pt x="1706650" y="1508990"/>
                </a:cubicBezTo>
                <a:cubicBezTo>
                  <a:pt x="1706650" y="1507270"/>
                  <a:pt x="1706764" y="1505393"/>
                  <a:pt x="1706993" y="1503359"/>
                </a:cubicBezTo>
                <a:cubicBezTo>
                  <a:pt x="1707221" y="1501325"/>
                  <a:pt x="1707564" y="1499162"/>
                  <a:pt x="1708020" y="1496871"/>
                </a:cubicBezTo>
                <a:lnTo>
                  <a:pt x="1728118" y="1393290"/>
                </a:lnTo>
                <a:lnTo>
                  <a:pt x="1710076" y="1393290"/>
                </a:lnTo>
                <a:close/>
                <a:moveTo>
                  <a:pt x="1516579" y="1371602"/>
                </a:moveTo>
                <a:lnTo>
                  <a:pt x="1563442" y="1371602"/>
                </a:lnTo>
                <a:lnTo>
                  <a:pt x="1539439" y="1496182"/>
                </a:lnTo>
                <a:cubicBezTo>
                  <a:pt x="1539201" y="1497349"/>
                  <a:pt x="1538991" y="1498560"/>
                  <a:pt x="1538810" y="1499813"/>
                </a:cubicBezTo>
                <a:cubicBezTo>
                  <a:pt x="1538629" y="1501066"/>
                  <a:pt x="1538534" y="1502219"/>
                  <a:pt x="1538524" y="1503272"/>
                </a:cubicBezTo>
                <a:cubicBezTo>
                  <a:pt x="1538562" y="1506764"/>
                  <a:pt x="1539458" y="1509213"/>
                  <a:pt x="1541210" y="1510618"/>
                </a:cubicBezTo>
                <a:cubicBezTo>
                  <a:pt x="1542963" y="1512023"/>
                  <a:pt x="1545344" y="1512700"/>
                  <a:pt x="1548354" y="1512647"/>
                </a:cubicBezTo>
                <a:cubicBezTo>
                  <a:pt x="1549764" y="1512628"/>
                  <a:pt x="1550945" y="1512552"/>
                  <a:pt x="1551898" y="1512419"/>
                </a:cubicBezTo>
                <a:cubicBezTo>
                  <a:pt x="1552850" y="1512286"/>
                  <a:pt x="1553345" y="1512210"/>
                  <a:pt x="1553383" y="1512190"/>
                </a:cubicBezTo>
                <a:lnTo>
                  <a:pt x="1549040" y="1533880"/>
                </a:lnTo>
                <a:cubicBezTo>
                  <a:pt x="1548964" y="1533908"/>
                  <a:pt x="1547916" y="1534022"/>
                  <a:pt x="1545897" y="1534222"/>
                </a:cubicBezTo>
                <a:cubicBezTo>
                  <a:pt x="1543878" y="1534422"/>
                  <a:pt x="1541344" y="1534536"/>
                  <a:pt x="1538296" y="1534565"/>
                </a:cubicBezTo>
                <a:cubicBezTo>
                  <a:pt x="1530595" y="1534760"/>
                  <a:pt x="1524165" y="1533514"/>
                  <a:pt x="1519008" y="1530826"/>
                </a:cubicBezTo>
                <a:cubicBezTo>
                  <a:pt x="1513850" y="1528139"/>
                  <a:pt x="1510907" y="1522840"/>
                  <a:pt x="1510178" y="1514931"/>
                </a:cubicBezTo>
                <a:lnTo>
                  <a:pt x="1509721" y="1514931"/>
                </a:lnTo>
                <a:cubicBezTo>
                  <a:pt x="1505577" y="1521129"/>
                  <a:pt x="1500034" y="1526257"/>
                  <a:pt x="1493090" y="1530315"/>
                </a:cubicBezTo>
                <a:cubicBezTo>
                  <a:pt x="1486146" y="1534372"/>
                  <a:pt x="1478660" y="1536475"/>
                  <a:pt x="1470630" y="1536622"/>
                </a:cubicBezTo>
                <a:cubicBezTo>
                  <a:pt x="1456388" y="1536452"/>
                  <a:pt x="1445459" y="1532055"/>
                  <a:pt x="1437845" y="1523431"/>
                </a:cubicBezTo>
                <a:cubicBezTo>
                  <a:pt x="1430231" y="1514808"/>
                  <a:pt x="1426386" y="1502980"/>
                  <a:pt x="1426310" y="1487949"/>
                </a:cubicBezTo>
                <a:cubicBezTo>
                  <a:pt x="1426478" y="1473292"/>
                  <a:pt x="1429543" y="1460481"/>
                  <a:pt x="1435506" y="1449514"/>
                </a:cubicBezTo>
                <a:cubicBezTo>
                  <a:pt x="1441469" y="1438547"/>
                  <a:pt x="1449325" y="1430007"/>
                  <a:pt x="1459072" y="1423894"/>
                </a:cubicBezTo>
                <a:cubicBezTo>
                  <a:pt x="1468820" y="1417780"/>
                  <a:pt x="1479454" y="1414675"/>
                  <a:pt x="1490976" y="1414578"/>
                </a:cubicBezTo>
                <a:cubicBezTo>
                  <a:pt x="1497438" y="1414516"/>
                  <a:pt x="1503601" y="1415782"/>
                  <a:pt x="1509464" y="1418374"/>
                </a:cubicBezTo>
                <a:cubicBezTo>
                  <a:pt x="1515326" y="1420967"/>
                  <a:pt x="1519832" y="1425258"/>
                  <a:pt x="1522980" y="1431247"/>
                </a:cubicBezTo>
                <a:lnTo>
                  <a:pt x="1523437" y="1431247"/>
                </a:lnTo>
                <a:cubicBezTo>
                  <a:pt x="1523432" y="1431166"/>
                  <a:pt x="1523499" y="1430415"/>
                  <a:pt x="1523637" y="1428992"/>
                </a:cubicBezTo>
                <a:cubicBezTo>
                  <a:pt x="1523775" y="1427570"/>
                  <a:pt x="1524013" y="1425962"/>
                  <a:pt x="1524351" y="1424168"/>
                </a:cubicBezTo>
                <a:lnTo>
                  <a:pt x="1530295" y="1393290"/>
                </a:lnTo>
                <a:lnTo>
                  <a:pt x="1512235" y="1393290"/>
                </a:lnTo>
                <a:close/>
                <a:moveTo>
                  <a:pt x="1021279" y="1371602"/>
                </a:moveTo>
                <a:lnTo>
                  <a:pt x="1068142" y="1371602"/>
                </a:lnTo>
                <a:lnTo>
                  <a:pt x="1044139" y="1496182"/>
                </a:lnTo>
                <a:cubicBezTo>
                  <a:pt x="1043901" y="1497349"/>
                  <a:pt x="1043691" y="1498560"/>
                  <a:pt x="1043510" y="1499813"/>
                </a:cubicBezTo>
                <a:cubicBezTo>
                  <a:pt x="1043329" y="1501066"/>
                  <a:pt x="1043234" y="1502219"/>
                  <a:pt x="1043224" y="1503272"/>
                </a:cubicBezTo>
                <a:cubicBezTo>
                  <a:pt x="1043263" y="1506764"/>
                  <a:pt x="1044158" y="1509213"/>
                  <a:pt x="1045910" y="1510618"/>
                </a:cubicBezTo>
                <a:cubicBezTo>
                  <a:pt x="1047663" y="1512023"/>
                  <a:pt x="1050044" y="1512700"/>
                  <a:pt x="1053054" y="1512647"/>
                </a:cubicBezTo>
                <a:cubicBezTo>
                  <a:pt x="1054464" y="1512628"/>
                  <a:pt x="1055645" y="1512552"/>
                  <a:pt x="1056598" y="1512419"/>
                </a:cubicBezTo>
                <a:cubicBezTo>
                  <a:pt x="1057550" y="1512286"/>
                  <a:pt x="1058045" y="1512210"/>
                  <a:pt x="1058083" y="1512190"/>
                </a:cubicBezTo>
                <a:lnTo>
                  <a:pt x="1053740" y="1533880"/>
                </a:lnTo>
                <a:cubicBezTo>
                  <a:pt x="1053664" y="1533908"/>
                  <a:pt x="1052616" y="1534022"/>
                  <a:pt x="1050597" y="1534222"/>
                </a:cubicBezTo>
                <a:cubicBezTo>
                  <a:pt x="1048578" y="1534422"/>
                  <a:pt x="1046044" y="1534536"/>
                  <a:pt x="1042996" y="1534565"/>
                </a:cubicBezTo>
                <a:cubicBezTo>
                  <a:pt x="1035295" y="1534760"/>
                  <a:pt x="1028866" y="1533514"/>
                  <a:pt x="1023708" y="1530826"/>
                </a:cubicBezTo>
                <a:cubicBezTo>
                  <a:pt x="1018550" y="1528139"/>
                  <a:pt x="1015607" y="1522840"/>
                  <a:pt x="1014878" y="1514931"/>
                </a:cubicBezTo>
                <a:lnTo>
                  <a:pt x="1014421" y="1514931"/>
                </a:lnTo>
                <a:cubicBezTo>
                  <a:pt x="1010277" y="1521129"/>
                  <a:pt x="1004734" y="1526257"/>
                  <a:pt x="997790" y="1530315"/>
                </a:cubicBezTo>
                <a:cubicBezTo>
                  <a:pt x="990847" y="1534372"/>
                  <a:pt x="983360" y="1536475"/>
                  <a:pt x="975330" y="1536622"/>
                </a:cubicBezTo>
                <a:cubicBezTo>
                  <a:pt x="961088" y="1536452"/>
                  <a:pt x="950160" y="1532055"/>
                  <a:pt x="942546" y="1523431"/>
                </a:cubicBezTo>
                <a:cubicBezTo>
                  <a:pt x="934932" y="1514808"/>
                  <a:pt x="931087" y="1502980"/>
                  <a:pt x="931011" y="1487949"/>
                </a:cubicBezTo>
                <a:cubicBezTo>
                  <a:pt x="931179" y="1473292"/>
                  <a:pt x="934244" y="1460481"/>
                  <a:pt x="940207" y="1449514"/>
                </a:cubicBezTo>
                <a:cubicBezTo>
                  <a:pt x="946170" y="1438547"/>
                  <a:pt x="954025" y="1430007"/>
                  <a:pt x="963772" y="1423894"/>
                </a:cubicBezTo>
                <a:cubicBezTo>
                  <a:pt x="973520" y="1417780"/>
                  <a:pt x="984154" y="1414675"/>
                  <a:pt x="995676" y="1414578"/>
                </a:cubicBezTo>
                <a:cubicBezTo>
                  <a:pt x="1002138" y="1414516"/>
                  <a:pt x="1008301" y="1415782"/>
                  <a:pt x="1014164" y="1418374"/>
                </a:cubicBezTo>
                <a:cubicBezTo>
                  <a:pt x="1020026" y="1420967"/>
                  <a:pt x="1024532" y="1425258"/>
                  <a:pt x="1027680" y="1431247"/>
                </a:cubicBezTo>
                <a:lnTo>
                  <a:pt x="1028137" y="1431247"/>
                </a:lnTo>
                <a:cubicBezTo>
                  <a:pt x="1028132" y="1431166"/>
                  <a:pt x="1028199" y="1430415"/>
                  <a:pt x="1028337" y="1428992"/>
                </a:cubicBezTo>
                <a:cubicBezTo>
                  <a:pt x="1028475" y="1427570"/>
                  <a:pt x="1028713" y="1425962"/>
                  <a:pt x="1029051" y="1424168"/>
                </a:cubicBezTo>
                <a:lnTo>
                  <a:pt x="1034995" y="1393290"/>
                </a:lnTo>
                <a:lnTo>
                  <a:pt x="1016935" y="1393290"/>
                </a:lnTo>
                <a:close/>
                <a:moveTo>
                  <a:pt x="462748" y="1371602"/>
                </a:moveTo>
                <a:lnTo>
                  <a:pt x="491994" y="1371602"/>
                </a:lnTo>
                <a:lnTo>
                  <a:pt x="486968" y="1397405"/>
                </a:lnTo>
                <a:lnTo>
                  <a:pt x="457720" y="1397405"/>
                </a:lnTo>
                <a:close/>
                <a:moveTo>
                  <a:pt x="2521071" y="1203247"/>
                </a:moveTo>
                <a:cubicBezTo>
                  <a:pt x="2516349" y="1203151"/>
                  <a:pt x="2510569" y="1203597"/>
                  <a:pt x="2503730" y="1204586"/>
                </a:cubicBezTo>
                <a:cubicBezTo>
                  <a:pt x="2496891" y="1205574"/>
                  <a:pt x="2490789" y="1207681"/>
                  <a:pt x="2485424" y="1210907"/>
                </a:cubicBezTo>
                <a:cubicBezTo>
                  <a:pt x="2480059" y="1214133"/>
                  <a:pt x="2477227" y="1219053"/>
                  <a:pt x="2476927" y="1225668"/>
                </a:cubicBezTo>
                <a:cubicBezTo>
                  <a:pt x="2476899" y="1229624"/>
                  <a:pt x="2478043" y="1232808"/>
                  <a:pt x="2480358" y="1235220"/>
                </a:cubicBezTo>
                <a:cubicBezTo>
                  <a:pt x="2482674" y="1237631"/>
                  <a:pt x="2486334" y="1238871"/>
                  <a:pt x="2491337" y="1238937"/>
                </a:cubicBezTo>
                <a:cubicBezTo>
                  <a:pt x="2496656" y="1238805"/>
                  <a:pt x="2501648" y="1237087"/>
                  <a:pt x="2506314" y="1233785"/>
                </a:cubicBezTo>
                <a:cubicBezTo>
                  <a:pt x="2510980" y="1230484"/>
                  <a:pt x="2514973" y="1226394"/>
                  <a:pt x="2518292" y="1221516"/>
                </a:cubicBezTo>
                <a:cubicBezTo>
                  <a:pt x="2521612" y="1216638"/>
                  <a:pt x="2523910" y="1211768"/>
                  <a:pt x="2525188" y="1206907"/>
                </a:cubicBezTo>
                <a:lnTo>
                  <a:pt x="2526103" y="1203247"/>
                </a:lnTo>
                <a:close/>
                <a:moveTo>
                  <a:pt x="1273296" y="1203247"/>
                </a:moveTo>
                <a:cubicBezTo>
                  <a:pt x="1268575" y="1203151"/>
                  <a:pt x="1262795" y="1203597"/>
                  <a:pt x="1255955" y="1204586"/>
                </a:cubicBezTo>
                <a:cubicBezTo>
                  <a:pt x="1249116" y="1205574"/>
                  <a:pt x="1243014" y="1207681"/>
                  <a:pt x="1237649" y="1210907"/>
                </a:cubicBezTo>
                <a:cubicBezTo>
                  <a:pt x="1232284" y="1214133"/>
                  <a:pt x="1229452" y="1219053"/>
                  <a:pt x="1229152" y="1225668"/>
                </a:cubicBezTo>
                <a:cubicBezTo>
                  <a:pt x="1229124" y="1229624"/>
                  <a:pt x="1230267" y="1232808"/>
                  <a:pt x="1232583" y="1235220"/>
                </a:cubicBezTo>
                <a:cubicBezTo>
                  <a:pt x="1234899" y="1237631"/>
                  <a:pt x="1238559" y="1238871"/>
                  <a:pt x="1243562" y="1238937"/>
                </a:cubicBezTo>
                <a:cubicBezTo>
                  <a:pt x="1248881" y="1238805"/>
                  <a:pt x="1253873" y="1237087"/>
                  <a:pt x="1258539" y="1233785"/>
                </a:cubicBezTo>
                <a:cubicBezTo>
                  <a:pt x="1263205" y="1230484"/>
                  <a:pt x="1267198" y="1226394"/>
                  <a:pt x="1270517" y="1221516"/>
                </a:cubicBezTo>
                <a:cubicBezTo>
                  <a:pt x="1273837" y="1216638"/>
                  <a:pt x="1276135" y="1211768"/>
                  <a:pt x="1277413" y="1206907"/>
                </a:cubicBezTo>
                <a:lnTo>
                  <a:pt x="1278328" y="1203247"/>
                </a:lnTo>
                <a:close/>
                <a:moveTo>
                  <a:pt x="88696" y="1163242"/>
                </a:moveTo>
                <a:cubicBezTo>
                  <a:pt x="78843" y="1163590"/>
                  <a:pt x="70261" y="1168154"/>
                  <a:pt x="62950" y="1176935"/>
                </a:cubicBezTo>
                <a:cubicBezTo>
                  <a:pt x="55640" y="1185715"/>
                  <a:pt x="51801" y="1196626"/>
                  <a:pt x="51435" y="1209666"/>
                </a:cubicBezTo>
                <a:cubicBezTo>
                  <a:pt x="51401" y="1217065"/>
                  <a:pt x="53240" y="1223249"/>
                  <a:pt x="56950" y="1228219"/>
                </a:cubicBezTo>
                <a:cubicBezTo>
                  <a:pt x="60660" y="1233188"/>
                  <a:pt x="66441" y="1235770"/>
                  <a:pt x="74295" y="1235965"/>
                </a:cubicBezTo>
                <a:cubicBezTo>
                  <a:pt x="80299" y="1235934"/>
                  <a:pt x="86147" y="1234091"/>
                  <a:pt x="91838" y="1230435"/>
                </a:cubicBezTo>
                <a:cubicBezTo>
                  <a:pt x="97529" y="1226778"/>
                  <a:pt x="102242" y="1221496"/>
                  <a:pt x="105977" y="1214587"/>
                </a:cubicBezTo>
                <a:cubicBezTo>
                  <a:pt x="109712" y="1207678"/>
                  <a:pt x="111648" y="1199330"/>
                  <a:pt x="111785" y="1189541"/>
                </a:cubicBezTo>
                <a:cubicBezTo>
                  <a:pt x="111737" y="1181342"/>
                  <a:pt x="109718" y="1174929"/>
                  <a:pt x="105727" y="1170303"/>
                </a:cubicBezTo>
                <a:cubicBezTo>
                  <a:pt x="101736" y="1165677"/>
                  <a:pt x="96059" y="1163323"/>
                  <a:pt x="88696" y="1163242"/>
                </a:cubicBezTo>
                <a:close/>
                <a:moveTo>
                  <a:pt x="1773847" y="1163014"/>
                </a:moveTo>
                <a:cubicBezTo>
                  <a:pt x="1766773" y="1163087"/>
                  <a:pt x="1760034" y="1165024"/>
                  <a:pt x="1753629" y="1168824"/>
                </a:cubicBezTo>
                <a:cubicBezTo>
                  <a:pt x="1747224" y="1172624"/>
                  <a:pt x="1741976" y="1177847"/>
                  <a:pt x="1737883" y="1184493"/>
                </a:cubicBezTo>
                <a:cubicBezTo>
                  <a:pt x="1733791" y="1191139"/>
                  <a:pt x="1731676" y="1198768"/>
                  <a:pt x="1731539" y="1207379"/>
                </a:cubicBezTo>
                <a:cubicBezTo>
                  <a:pt x="1731682" y="1216165"/>
                  <a:pt x="1734312" y="1223064"/>
                  <a:pt x="1739429" y="1228076"/>
                </a:cubicBezTo>
                <a:cubicBezTo>
                  <a:pt x="1744546" y="1233088"/>
                  <a:pt x="1751292" y="1235642"/>
                  <a:pt x="1759668" y="1235737"/>
                </a:cubicBezTo>
                <a:cubicBezTo>
                  <a:pt x="1766742" y="1235671"/>
                  <a:pt x="1773482" y="1233770"/>
                  <a:pt x="1779887" y="1230036"/>
                </a:cubicBezTo>
                <a:cubicBezTo>
                  <a:pt x="1786291" y="1226303"/>
                  <a:pt x="1791540" y="1221133"/>
                  <a:pt x="1795632" y="1214528"/>
                </a:cubicBezTo>
                <a:cubicBezTo>
                  <a:pt x="1799725" y="1207923"/>
                  <a:pt x="1801840" y="1200280"/>
                  <a:pt x="1801976" y="1191600"/>
                </a:cubicBezTo>
                <a:cubicBezTo>
                  <a:pt x="1801833" y="1182905"/>
                  <a:pt x="1799204" y="1175996"/>
                  <a:pt x="1794087" y="1170875"/>
                </a:cubicBezTo>
                <a:cubicBezTo>
                  <a:pt x="1788970" y="1165753"/>
                  <a:pt x="1782223" y="1163133"/>
                  <a:pt x="1773847" y="1163014"/>
                </a:cubicBezTo>
                <a:close/>
                <a:moveTo>
                  <a:pt x="983272" y="1163014"/>
                </a:moveTo>
                <a:cubicBezTo>
                  <a:pt x="976198" y="1163087"/>
                  <a:pt x="969459" y="1165024"/>
                  <a:pt x="963054" y="1168824"/>
                </a:cubicBezTo>
                <a:cubicBezTo>
                  <a:pt x="956650" y="1172624"/>
                  <a:pt x="951402" y="1177847"/>
                  <a:pt x="947309" y="1184493"/>
                </a:cubicBezTo>
                <a:cubicBezTo>
                  <a:pt x="943217" y="1191139"/>
                  <a:pt x="941102" y="1198768"/>
                  <a:pt x="940965" y="1207379"/>
                </a:cubicBezTo>
                <a:cubicBezTo>
                  <a:pt x="941108" y="1216165"/>
                  <a:pt x="943738" y="1223064"/>
                  <a:pt x="948855" y="1228076"/>
                </a:cubicBezTo>
                <a:cubicBezTo>
                  <a:pt x="953972" y="1233088"/>
                  <a:pt x="960718" y="1235642"/>
                  <a:pt x="969094" y="1235737"/>
                </a:cubicBezTo>
                <a:cubicBezTo>
                  <a:pt x="976167" y="1235671"/>
                  <a:pt x="982907" y="1233770"/>
                  <a:pt x="989312" y="1230036"/>
                </a:cubicBezTo>
                <a:cubicBezTo>
                  <a:pt x="995716" y="1226303"/>
                  <a:pt x="1000965" y="1221133"/>
                  <a:pt x="1005057" y="1214528"/>
                </a:cubicBezTo>
                <a:cubicBezTo>
                  <a:pt x="1009150" y="1207923"/>
                  <a:pt x="1011265" y="1200280"/>
                  <a:pt x="1011401" y="1191600"/>
                </a:cubicBezTo>
                <a:cubicBezTo>
                  <a:pt x="1011259" y="1182905"/>
                  <a:pt x="1008629" y="1175996"/>
                  <a:pt x="1003512" y="1170875"/>
                </a:cubicBezTo>
                <a:cubicBezTo>
                  <a:pt x="998395" y="1165753"/>
                  <a:pt x="991648" y="1163133"/>
                  <a:pt x="983272" y="1163014"/>
                </a:cubicBezTo>
                <a:close/>
                <a:moveTo>
                  <a:pt x="326048" y="1163014"/>
                </a:moveTo>
                <a:cubicBezTo>
                  <a:pt x="318974" y="1163087"/>
                  <a:pt x="312235" y="1165024"/>
                  <a:pt x="305830" y="1168824"/>
                </a:cubicBezTo>
                <a:cubicBezTo>
                  <a:pt x="299425" y="1172624"/>
                  <a:pt x="294176" y="1177847"/>
                  <a:pt x="290084" y="1184493"/>
                </a:cubicBezTo>
                <a:cubicBezTo>
                  <a:pt x="285991" y="1191139"/>
                  <a:pt x="283877" y="1198768"/>
                  <a:pt x="283740" y="1207379"/>
                </a:cubicBezTo>
                <a:cubicBezTo>
                  <a:pt x="283883" y="1216165"/>
                  <a:pt x="286513" y="1223064"/>
                  <a:pt x="291630" y="1228076"/>
                </a:cubicBezTo>
                <a:cubicBezTo>
                  <a:pt x="296747" y="1233088"/>
                  <a:pt x="303493" y="1235642"/>
                  <a:pt x="311869" y="1235737"/>
                </a:cubicBezTo>
                <a:cubicBezTo>
                  <a:pt x="318943" y="1235671"/>
                  <a:pt x="325682" y="1233770"/>
                  <a:pt x="332087" y="1230036"/>
                </a:cubicBezTo>
                <a:cubicBezTo>
                  <a:pt x="338492" y="1226303"/>
                  <a:pt x="343741" y="1221133"/>
                  <a:pt x="347833" y="1214528"/>
                </a:cubicBezTo>
                <a:cubicBezTo>
                  <a:pt x="351926" y="1207923"/>
                  <a:pt x="354040" y="1200280"/>
                  <a:pt x="354177" y="1191600"/>
                </a:cubicBezTo>
                <a:cubicBezTo>
                  <a:pt x="354034" y="1182905"/>
                  <a:pt x="351404" y="1175996"/>
                  <a:pt x="346287" y="1170875"/>
                </a:cubicBezTo>
                <a:cubicBezTo>
                  <a:pt x="341171" y="1165753"/>
                  <a:pt x="334424" y="1163133"/>
                  <a:pt x="326048" y="1163014"/>
                </a:cubicBezTo>
                <a:close/>
                <a:moveTo>
                  <a:pt x="2750352" y="1160727"/>
                </a:moveTo>
                <a:cubicBezTo>
                  <a:pt x="2742924" y="1160823"/>
                  <a:pt x="2736281" y="1163150"/>
                  <a:pt x="2730425" y="1167708"/>
                </a:cubicBezTo>
                <a:cubicBezTo>
                  <a:pt x="2724569" y="1172266"/>
                  <a:pt x="2720157" y="1178483"/>
                  <a:pt x="2717188" y="1186359"/>
                </a:cubicBezTo>
                <a:lnTo>
                  <a:pt x="2768420" y="1186359"/>
                </a:lnTo>
                <a:cubicBezTo>
                  <a:pt x="2768440" y="1186264"/>
                  <a:pt x="2768516" y="1185539"/>
                  <a:pt x="2768649" y="1184185"/>
                </a:cubicBezTo>
                <a:cubicBezTo>
                  <a:pt x="2768783" y="1182831"/>
                  <a:pt x="2768859" y="1181420"/>
                  <a:pt x="2768878" y="1179951"/>
                </a:cubicBezTo>
                <a:cubicBezTo>
                  <a:pt x="2768807" y="1173844"/>
                  <a:pt x="2767120" y="1169124"/>
                  <a:pt x="2763818" y="1165791"/>
                </a:cubicBezTo>
                <a:cubicBezTo>
                  <a:pt x="2760516" y="1162458"/>
                  <a:pt x="2756027" y="1160770"/>
                  <a:pt x="2750352" y="1160727"/>
                </a:cubicBezTo>
                <a:close/>
                <a:moveTo>
                  <a:pt x="2207427" y="1160727"/>
                </a:moveTo>
                <a:cubicBezTo>
                  <a:pt x="2199999" y="1160823"/>
                  <a:pt x="2193356" y="1163150"/>
                  <a:pt x="2187500" y="1167708"/>
                </a:cubicBezTo>
                <a:cubicBezTo>
                  <a:pt x="2181644" y="1172266"/>
                  <a:pt x="2177232" y="1178483"/>
                  <a:pt x="2174264" y="1186359"/>
                </a:cubicBezTo>
                <a:lnTo>
                  <a:pt x="2225496" y="1186359"/>
                </a:lnTo>
                <a:cubicBezTo>
                  <a:pt x="2225515" y="1186264"/>
                  <a:pt x="2225591" y="1185539"/>
                  <a:pt x="2225724" y="1184185"/>
                </a:cubicBezTo>
                <a:cubicBezTo>
                  <a:pt x="2225858" y="1182831"/>
                  <a:pt x="2225934" y="1181420"/>
                  <a:pt x="2225953" y="1179951"/>
                </a:cubicBezTo>
                <a:cubicBezTo>
                  <a:pt x="2225882" y="1173844"/>
                  <a:pt x="2224195" y="1169124"/>
                  <a:pt x="2220893" y="1165791"/>
                </a:cubicBezTo>
                <a:cubicBezTo>
                  <a:pt x="2217591" y="1162458"/>
                  <a:pt x="2213102" y="1160770"/>
                  <a:pt x="2207427" y="1160727"/>
                </a:cubicBezTo>
                <a:close/>
                <a:moveTo>
                  <a:pt x="550078" y="1160727"/>
                </a:moveTo>
                <a:cubicBezTo>
                  <a:pt x="542649" y="1160823"/>
                  <a:pt x="536007" y="1163150"/>
                  <a:pt x="530151" y="1167708"/>
                </a:cubicBezTo>
                <a:cubicBezTo>
                  <a:pt x="524295" y="1172266"/>
                  <a:pt x="519883" y="1178483"/>
                  <a:pt x="516914" y="1186359"/>
                </a:cubicBezTo>
                <a:lnTo>
                  <a:pt x="568146" y="1186359"/>
                </a:lnTo>
                <a:cubicBezTo>
                  <a:pt x="568165" y="1186264"/>
                  <a:pt x="568242" y="1185539"/>
                  <a:pt x="568375" y="1184185"/>
                </a:cubicBezTo>
                <a:cubicBezTo>
                  <a:pt x="568509" y="1182831"/>
                  <a:pt x="568585" y="1181420"/>
                  <a:pt x="568604" y="1179951"/>
                </a:cubicBezTo>
                <a:cubicBezTo>
                  <a:pt x="568533" y="1173844"/>
                  <a:pt x="566846" y="1169124"/>
                  <a:pt x="563544" y="1165791"/>
                </a:cubicBezTo>
                <a:cubicBezTo>
                  <a:pt x="560242" y="1162458"/>
                  <a:pt x="555753" y="1160770"/>
                  <a:pt x="550078" y="1160727"/>
                </a:cubicBezTo>
                <a:close/>
                <a:moveTo>
                  <a:pt x="2269992" y="1141096"/>
                </a:moveTo>
                <a:lnTo>
                  <a:pt x="2326446" y="1141096"/>
                </a:lnTo>
                <a:lnTo>
                  <a:pt x="2322332" y="1162785"/>
                </a:lnTo>
                <a:lnTo>
                  <a:pt x="2308618" y="1162785"/>
                </a:lnTo>
                <a:lnTo>
                  <a:pt x="2318446" y="1221778"/>
                </a:lnTo>
                <a:cubicBezTo>
                  <a:pt x="2318846" y="1224783"/>
                  <a:pt x="2318961" y="1227518"/>
                  <a:pt x="2318789" y="1229981"/>
                </a:cubicBezTo>
                <a:cubicBezTo>
                  <a:pt x="2318618" y="1232443"/>
                  <a:pt x="2318503" y="1233749"/>
                  <a:pt x="2318446" y="1233896"/>
                </a:cubicBezTo>
                <a:lnTo>
                  <a:pt x="2319132" y="1233896"/>
                </a:lnTo>
                <a:cubicBezTo>
                  <a:pt x="2319161" y="1233749"/>
                  <a:pt x="2319675" y="1232443"/>
                  <a:pt x="2320675" y="1229981"/>
                </a:cubicBezTo>
                <a:cubicBezTo>
                  <a:pt x="2321675" y="1227518"/>
                  <a:pt x="2322989" y="1224783"/>
                  <a:pt x="2324617" y="1221778"/>
                </a:cubicBezTo>
                <a:lnTo>
                  <a:pt x="2357301" y="1162785"/>
                </a:lnTo>
                <a:lnTo>
                  <a:pt x="2343816" y="1162785"/>
                </a:lnTo>
                <a:lnTo>
                  <a:pt x="2348159" y="1141096"/>
                </a:lnTo>
                <a:lnTo>
                  <a:pt x="2403928" y="1141096"/>
                </a:lnTo>
                <a:lnTo>
                  <a:pt x="2399813" y="1162785"/>
                </a:lnTo>
                <a:lnTo>
                  <a:pt x="2386328" y="1162785"/>
                </a:lnTo>
                <a:lnTo>
                  <a:pt x="2322103" y="1272768"/>
                </a:lnTo>
                <a:cubicBezTo>
                  <a:pt x="2314999" y="1284733"/>
                  <a:pt x="2307266" y="1293242"/>
                  <a:pt x="2298904" y="1298295"/>
                </a:cubicBezTo>
                <a:cubicBezTo>
                  <a:pt x="2290543" y="1303348"/>
                  <a:pt x="2281668" y="1305803"/>
                  <a:pt x="2272277" y="1305660"/>
                </a:cubicBezTo>
                <a:cubicBezTo>
                  <a:pt x="2262869" y="1305308"/>
                  <a:pt x="2255688" y="1303900"/>
                  <a:pt x="2250736" y="1301436"/>
                </a:cubicBezTo>
                <a:cubicBezTo>
                  <a:pt x="2245784" y="1298972"/>
                  <a:pt x="2243289" y="1297564"/>
                  <a:pt x="2243251" y="1297212"/>
                </a:cubicBezTo>
                <a:lnTo>
                  <a:pt x="2256278" y="1276884"/>
                </a:lnTo>
                <a:cubicBezTo>
                  <a:pt x="2256288" y="1277093"/>
                  <a:pt x="2257697" y="1277932"/>
                  <a:pt x="2260507" y="1279399"/>
                </a:cubicBezTo>
                <a:cubicBezTo>
                  <a:pt x="2263316" y="1280866"/>
                  <a:pt x="2267468" y="1281705"/>
                  <a:pt x="2272963" y="1281914"/>
                </a:cubicBezTo>
                <a:cubicBezTo>
                  <a:pt x="2277596" y="1281881"/>
                  <a:pt x="2281929" y="1280690"/>
                  <a:pt x="2285963" y="1278341"/>
                </a:cubicBezTo>
                <a:cubicBezTo>
                  <a:pt x="2289996" y="1275993"/>
                  <a:pt x="2293357" y="1272687"/>
                  <a:pt x="2296048" y="1268423"/>
                </a:cubicBezTo>
                <a:lnTo>
                  <a:pt x="2300619" y="1261106"/>
                </a:lnTo>
                <a:lnTo>
                  <a:pt x="2279820" y="1162785"/>
                </a:lnTo>
                <a:lnTo>
                  <a:pt x="2265878" y="1162785"/>
                </a:lnTo>
                <a:close/>
                <a:moveTo>
                  <a:pt x="845591" y="1141096"/>
                </a:moveTo>
                <a:lnTo>
                  <a:pt x="892425" y="1141096"/>
                </a:lnTo>
                <a:lnTo>
                  <a:pt x="877109" y="1219957"/>
                </a:lnTo>
                <a:cubicBezTo>
                  <a:pt x="876871" y="1221125"/>
                  <a:pt x="876662" y="1222335"/>
                  <a:pt x="876481" y="1223588"/>
                </a:cubicBezTo>
                <a:cubicBezTo>
                  <a:pt x="876300" y="1224841"/>
                  <a:pt x="876204" y="1225994"/>
                  <a:pt x="876195" y="1227047"/>
                </a:cubicBezTo>
                <a:cubicBezTo>
                  <a:pt x="876233" y="1230539"/>
                  <a:pt x="877128" y="1232988"/>
                  <a:pt x="878881" y="1234393"/>
                </a:cubicBezTo>
                <a:cubicBezTo>
                  <a:pt x="880633" y="1235799"/>
                  <a:pt x="883015" y="1236475"/>
                  <a:pt x="886025" y="1236423"/>
                </a:cubicBezTo>
                <a:cubicBezTo>
                  <a:pt x="887434" y="1236404"/>
                  <a:pt x="888616" y="1236327"/>
                  <a:pt x="889568" y="1236194"/>
                </a:cubicBezTo>
                <a:cubicBezTo>
                  <a:pt x="890520" y="1236061"/>
                  <a:pt x="891016" y="1235984"/>
                  <a:pt x="891054" y="1235965"/>
                </a:cubicBezTo>
                <a:lnTo>
                  <a:pt x="886939" y="1257655"/>
                </a:lnTo>
                <a:cubicBezTo>
                  <a:pt x="886825" y="1257683"/>
                  <a:pt x="885739" y="1257797"/>
                  <a:pt x="883682" y="1257997"/>
                </a:cubicBezTo>
                <a:cubicBezTo>
                  <a:pt x="881624" y="1258197"/>
                  <a:pt x="879281" y="1258311"/>
                  <a:pt x="876652" y="1258340"/>
                </a:cubicBezTo>
                <a:cubicBezTo>
                  <a:pt x="871891" y="1258455"/>
                  <a:pt x="867202" y="1258021"/>
                  <a:pt x="862585" y="1257037"/>
                </a:cubicBezTo>
                <a:cubicBezTo>
                  <a:pt x="857968" y="1256054"/>
                  <a:pt x="854125" y="1253827"/>
                  <a:pt x="851056" y="1250356"/>
                </a:cubicBezTo>
                <a:cubicBezTo>
                  <a:pt x="847987" y="1246886"/>
                  <a:pt x="846394" y="1241479"/>
                  <a:pt x="846277" y="1234136"/>
                </a:cubicBezTo>
                <a:cubicBezTo>
                  <a:pt x="846277" y="1232525"/>
                  <a:pt x="846391" y="1230715"/>
                  <a:pt x="846619" y="1228704"/>
                </a:cubicBezTo>
                <a:cubicBezTo>
                  <a:pt x="846848" y="1226694"/>
                  <a:pt x="847190" y="1224540"/>
                  <a:pt x="847647" y="1222244"/>
                </a:cubicBezTo>
                <a:lnTo>
                  <a:pt x="859294" y="1162785"/>
                </a:lnTo>
                <a:lnTo>
                  <a:pt x="841248" y="1162785"/>
                </a:lnTo>
                <a:close/>
                <a:moveTo>
                  <a:pt x="2680460" y="1139496"/>
                </a:moveTo>
                <a:cubicBezTo>
                  <a:pt x="2682088" y="1139515"/>
                  <a:pt x="2683517" y="1139591"/>
                  <a:pt x="2684745" y="1139725"/>
                </a:cubicBezTo>
                <a:cubicBezTo>
                  <a:pt x="2685973" y="1139858"/>
                  <a:pt x="2686830" y="1139934"/>
                  <a:pt x="2687316" y="1139953"/>
                </a:cubicBezTo>
                <a:lnTo>
                  <a:pt x="2681602" y="1168500"/>
                </a:lnTo>
                <a:cubicBezTo>
                  <a:pt x="2681246" y="1168481"/>
                  <a:pt x="2680474" y="1168405"/>
                  <a:pt x="2679289" y="1168271"/>
                </a:cubicBezTo>
                <a:cubicBezTo>
                  <a:pt x="2678103" y="1168138"/>
                  <a:pt x="2676589" y="1168062"/>
                  <a:pt x="2674747" y="1168043"/>
                </a:cubicBezTo>
                <a:cubicBezTo>
                  <a:pt x="2668840" y="1168099"/>
                  <a:pt x="2662904" y="1170069"/>
                  <a:pt x="2656938" y="1173952"/>
                </a:cubicBezTo>
                <a:cubicBezTo>
                  <a:pt x="2650973" y="1177836"/>
                  <a:pt x="2645680" y="1183294"/>
                  <a:pt x="2641060" y="1190327"/>
                </a:cubicBezTo>
                <a:cubicBezTo>
                  <a:pt x="2636440" y="1197360"/>
                  <a:pt x="2633195" y="1205629"/>
                  <a:pt x="2631326" y="1215134"/>
                </a:cubicBezTo>
                <a:lnTo>
                  <a:pt x="2623328" y="1257654"/>
                </a:lnTo>
                <a:lnTo>
                  <a:pt x="2594304" y="1257654"/>
                </a:lnTo>
                <a:lnTo>
                  <a:pt x="2611672" y="1167814"/>
                </a:lnTo>
                <a:cubicBezTo>
                  <a:pt x="2611944" y="1166504"/>
                  <a:pt x="2611801" y="1165352"/>
                  <a:pt x="2611244" y="1164356"/>
                </a:cubicBezTo>
                <a:cubicBezTo>
                  <a:pt x="2610687" y="1163361"/>
                  <a:pt x="2609459" y="1162837"/>
                  <a:pt x="2607559" y="1162785"/>
                </a:cubicBezTo>
                <a:lnTo>
                  <a:pt x="2594532" y="1162785"/>
                </a:lnTo>
                <a:lnTo>
                  <a:pt x="2598875" y="1141096"/>
                </a:lnTo>
                <a:lnTo>
                  <a:pt x="2629269" y="1141096"/>
                </a:lnTo>
                <a:cubicBezTo>
                  <a:pt x="2633821" y="1141082"/>
                  <a:pt x="2637172" y="1141910"/>
                  <a:pt x="2639325" y="1143579"/>
                </a:cubicBezTo>
                <a:cubicBezTo>
                  <a:pt x="2641476" y="1145249"/>
                  <a:pt x="2642543" y="1147846"/>
                  <a:pt x="2642524" y="1151370"/>
                </a:cubicBezTo>
                <a:cubicBezTo>
                  <a:pt x="2642476" y="1153215"/>
                  <a:pt x="2642057" y="1156032"/>
                  <a:pt x="2641267" y="1159819"/>
                </a:cubicBezTo>
                <a:cubicBezTo>
                  <a:pt x="2640477" y="1163606"/>
                  <a:pt x="2639601" y="1166881"/>
                  <a:pt x="2638639" y="1169643"/>
                </a:cubicBezTo>
                <a:lnTo>
                  <a:pt x="2639096" y="1169643"/>
                </a:lnTo>
                <a:cubicBezTo>
                  <a:pt x="2643105" y="1161392"/>
                  <a:pt x="2648742" y="1154369"/>
                  <a:pt x="2656007" y="1148574"/>
                </a:cubicBezTo>
                <a:cubicBezTo>
                  <a:pt x="2663272" y="1142779"/>
                  <a:pt x="2671424" y="1139753"/>
                  <a:pt x="2680460" y="1139496"/>
                </a:cubicBezTo>
                <a:close/>
                <a:moveTo>
                  <a:pt x="251586" y="1139496"/>
                </a:moveTo>
                <a:cubicBezTo>
                  <a:pt x="253214" y="1139515"/>
                  <a:pt x="254642" y="1139591"/>
                  <a:pt x="255871" y="1139725"/>
                </a:cubicBezTo>
                <a:cubicBezTo>
                  <a:pt x="257099" y="1139858"/>
                  <a:pt x="257956" y="1139934"/>
                  <a:pt x="258441" y="1139953"/>
                </a:cubicBezTo>
                <a:lnTo>
                  <a:pt x="252728" y="1168500"/>
                </a:lnTo>
                <a:cubicBezTo>
                  <a:pt x="252371" y="1168481"/>
                  <a:pt x="251600" y="1168405"/>
                  <a:pt x="250414" y="1168271"/>
                </a:cubicBezTo>
                <a:cubicBezTo>
                  <a:pt x="249229" y="1168138"/>
                  <a:pt x="247715" y="1168062"/>
                  <a:pt x="245872" y="1168043"/>
                </a:cubicBezTo>
                <a:cubicBezTo>
                  <a:pt x="239966" y="1168099"/>
                  <a:pt x="234030" y="1170069"/>
                  <a:pt x="228064" y="1173952"/>
                </a:cubicBezTo>
                <a:cubicBezTo>
                  <a:pt x="222098" y="1177836"/>
                  <a:pt x="216805" y="1183294"/>
                  <a:pt x="212185" y="1190327"/>
                </a:cubicBezTo>
                <a:cubicBezTo>
                  <a:pt x="207565" y="1197360"/>
                  <a:pt x="204321" y="1205629"/>
                  <a:pt x="202452" y="1215134"/>
                </a:cubicBezTo>
                <a:lnTo>
                  <a:pt x="194453" y="1257654"/>
                </a:lnTo>
                <a:lnTo>
                  <a:pt x="165430" y="1257654"/>
                </a:lnTo>
                <a:lnTo>
                  <a:pt x="182798" y="1167814"/>
                </a:lnTo>
                <a:cubicBezTo>
                  <a:pt x="183069" y="1166504"/>
                  <a:pt x="182927" y="1165352"/>
                  <a:pt x="182370" y="1164356"/>
                </a:cubicBezTo>
                <a:cubicBezTo>
                  <a:pt x="181813" y="1163361"/>
                  <a:pt x="180584" y="1162837"/>
                  <a:pt x="178685" y="1162785"/>
                </a:cubicBezTo>
                <a:lnTo>
                  <a:pt x="165658" y="1162785"/>
                </a:lnTo>
                <a:lnTo>
                  <a:pt x="170000" y="1141096"/>
                </a:lnTo>
                <a:lnTo>
                  <a:pt x="200395" y="1141096"/>
                </a:lnTo>
                <a:cubicBezTo>
                  <a:pt x="204946" y="1141082"/>
                  <a:pt x="208298" y="1141910"/>
                  <a:pt x="210450" y="1143579"/>
                </a:cubicBezTo>
                <a:cubicBezTo>
                  <a:pt x="212602" y="1145249"/>
                  <a:pt x="213669" y="1147846"/>
                  <a:pt x="213650" y="1151370"/>
                </a:cubicBezTo>
                <a:cubicBezTo>
                  <a:pt x="213602" y="1153215"/>
                  <a:pt x="213183" y="1156032"/>
                  <a:pt x="212393" y="1159819"/>
                </a:cubicBezTo>
                <a:cubicBezTo>
                  <a:pt x="211602" y="1163606"/>
                  <a:pt x="210726" y="1166881"/>
                  <a:pt x="209765" y="1169643"/>
                </a:cubicBezTo>
                <a:lnTo>
                  <a:pt x="210222" y="1169643"/>
                </a:lnTo>
                <a:cubicBezTo>
                  <a:pt x="214230" y="1161392"/>
                  <a:pt x="219867" y="1154369"/>
                  <a:pt x="227133" y="1148574"/>
                </a:cubicBezTo>
                <a:cubicBezTo>
                  <a:pt x="234398" y="1142779"/>
                  <a:pt x="242549" y="1139753"/>
                  <a:pt x="251586" y="1139496"/>
                </a:cubicBezTo>
                <a:close/>
                <a:moveTo>
                  <a:pt x="2751038" y="1138353"/>
                </a:moveTo>
                <a:cubicBezTo>
                  <a:pt x="2766571" y="1138576"/>
                  <a:pt x="2778188" y="1142697"/>
                  <a:pt x="2785889" y="1150717"/>
                </a:cubicBezTo>
                <a:cubicBezTo>
                  <a:pt x="2793589" y="1158737"/>
                  <a:pt x="2797435" y="1169321"/>
                  <a:pt x="2797425" y="1182469"/>
                </a:cubicBezTo>
                <a:cubicBezTo>
                  <a:pt x="2797263" y="1187742"/>
                  <a:pt x="2796616" y="1192500"/>
                  <a:pt x="2795484" y="1196742"/>
                </a:cubicBezTo>
                <a:cubicBezTo>
                  <a:pt x="2794351" y="1200984"/>
                  <a:pt x="2793704" y="1203229"/>
                  <a:pt x="2793542" y="1203476"/>
                </a:cubicBezTo>
                <a:lnTo>
                  <a:pt x="2713300" y="1203476"/>
                </a:lnTo>
                <a:cubicBezTo>
                  <a:pt x="2713272" y="1203523"/>
                  <a:pt x="2713158" y="1204114"/>
                  <a:pt x="2712957" y="1205249"/>
                </a:cubicBezTo>
                <a:cubicBezTo>
                  <a:pt x="2712757" y="1206383"/>
                  <a:pt x="2712643" y="1207775"/>
                  <a:pt x="2712614" y="1209424"/>
                </a:cubicBezTo>
                <a:cubicBezTo>
                  <a:pt x="2712676" y="1217237"/>
                  <a:pt x="2715240" y="1223577"/>
                  <a:pt x="2720305" y="1228444"/>
                </a:cubicBezTo>
                <a:cubicBezTo>
                  <a:pt x="2725370" y="1233310"/>
                  <a:pt x="2732565" y="1235818"/>
                  <a:pt x="2741889" y="1235965"/>
                </a:cubicBezTo>
                <a:cubicBezTo>
                  <a:pt x="2748240" y="1235807"/>
                  <a:pt x="2754140" y="1234700"/>
                  <a:pt x="2759590" y="1232644"/>
                </a:cubicBezTo>
                <a:cubicBezTo>
                  <a:pt x="2765041" y="1230587"/>
                  <a:pt x="2769449" y="1228531"/>
                  <a:pt x="2772816" y="1226474"/>
                </a:cubicBezTo>
                <a:cubicBezTo>
                  <a:pt x="2776182" y="1224418"/>
                  <a:pt x="2777914" y="1223311"/>
                  <a:pt x="2778013" y="1223153"/>
                </a:cubicBezTo>
                <a:lnTo>
                  <a:pt x="2785778" y="1245099"/>
                </a:lnTo>
                <a:cubicBezTo>
                  <a:pt x="2785688" y="1245288"/>
                  <a:pt x="2783634" y="1246610"/>
                  <a:pt x="2779617" y="1249065"/>
                </a:cubicBezTo>
                <a:cubicBezTo>
                  <a:pt x="2775601" y="1251520"/>
                  <a:pt x="2770161" y="1253976"/>
                  <a:pt x="2763297" y="1256431"/>
                </a:cubicBezTo>
                <a:cubicBezTo>
                  <a:pt x="2756435" y="1258886"/>
                  <a:pt x="2748688" y="1260208"/>
                  <a:pt x="2740060" y="1260397"/>
                </a:cubicBezTo>
                <a:cubicBezTo>
                  <a:pt x="2721794" y="1260070"/>
                  <a:pt x="2707803" y="1255244"/>
                  <a:pt x="2698089" y="1245920"/>
                </a:cubicBezTo>
                <a:cubicBezTo>
                  <a:pt x="2688374" y="1236596"/>
                  <a:pt x="2683471" y="1224736"/>
                  <a:pt x="2683382" y="1210340"/>
                </a:cubicBezTo>
                <a:cubicBezTo>
                  <a:pt x="2683497" y="1197002"/>
                  <a:pt x="2686464" y="1184923"/>
                  <a:pt x="2692282" y="1174102"/>
                </a:cubicBezTo>
                <a:cubicBezTo>
                  <a:pt x="2698101" y="1163281"/>
                  <a:pt x="2706079" y="1154657"/>
                  <a:pt x="2716218" y="1148229"/>
                </a:cubicBezTo>
                <a:cubicBezTo>
                  <a:pt x="2726356" y="1141802"/>
                  <a:pt x="2737963" y="1138510"/>
                  <a:pt x="2751038" y="1138353"/>
                </a:cubicBezTo>
                <a:close/>
                <a:moveTo>
                  <a:pt x="2517869" y="1138353"/>
                </a:moveTo>
                <a:cubicBezTo>
                  <a:pt x="2524862" y="1138301"/>
                  <a:pt x="2531523" y="1139370"/>
                  <a:pt x="2537853" y="1141559"/>
                </a:cubicBezTo>
                <a:cubicBezTo>
                  <a:pt x="2544182" y="1143749"/>
                  <a:pt x="2549369" y="1147373"/>
                  <a:pt x="2553412" y="1152432"/>
                </a:cubicBezTo>
                <a:cubicBezTo>
                  <a:pt x="2557456" y="1157492"/>
                  <a:pt x="2559546" y="1164300"/>
                  <a:pt x="2559681" y="1172857"/>
                </a:cubicBezTo>
                <a:cubicBezTo>
                  <a:pt x="2559562" y="1177590"/>
                  <a:pt x="2558734" y="1183527"/>
                  <a:pt x="2557194" y="1190668"/>
                </a:cubicBezTo>
                <a:cubicBezTo>
                  <a:pt x="2555655" y="1197810"/>
                  <a:pt x="2554115" y="1204760"/>
                  <a:pt x="2552576" y="1211520"/>
                </a:cubicBezTo>
                <a:cubicBezTo>
                  <a:pt x="2551037" y="1218280"/>
                  <a:pt x="2550207" y="1223454"/>
                  <a:pt x="2550089" y="1227042"/>
                </a:cubicBezTo>
                <a:cubicBezTo>
                  <a:pt x="2550127" y="1230536"/>
                  <a:pt x="2551021" y="1232986"/>
                  <a:pt x="2552772" y="1234392"/>
                </a:cubicBezTo>
                <a:cubicBezTo>
                  <a:pt x="2554523" y="1235798"/>
                  <a:pt x="2556902" y="1236475"/>
                  <a:pt x="2559909" y="1236423"/>
                </a:cubicBezTo>
                <a:cubicBezTo>
                  <a:pt x="2561319" y="1236404"/>
                  <a:pt x="2562500" y="1236327"/>
                  <a:pt x="2563452" y="1236194"/>
                </a:cubicBezTo>
                <a:cubicBezTo>
                  <a:pt x="2564405" y="1236060"/>
                  <a:pt x="2564901" y="1235984"/>
                  <a:pt x="2564938" y="1235965"/>
                </a:cubicBezTo>
                <a:lnTo>
                  <a:pt x="2560824" y="1257655"/>
                </a:lnTo>
                <a:cubicBezTo>
                  <a:pt x="2560848" y="1257683"/>
                  <a:pt x="2559886" y="1257797"/>
                  <a:pt x="2557940" y="1257997"/>
                </a:cubicBezTo>
                <a:cubicBezTo>
                  <a:pt x="2555994" y="1258197"/>
                  <a:pt x="2552920" y="1258311"/>
                  <a:pt x="2548719" y="1258340"/>
                </a:cubicBezTo>
                <a:cubicBezTo>
                  <a:pt x="2542105" y="1258535"/>
                  <a:pt x="2536203" y="1257289"/>
                  <a:pt x="2531014" y="1254602"/>
                </a:cubicBezTo>
                <a:cubicBezTo>
                  <a:pt x="2525824" y="1251914"/>
                  <a:pt x="2522662" y="1246617"/>
                  <a:pt x="2521528" y="1238708"/>
                </a:cubicBezTo>
                <a:lnTo>
                  <a:pt x="2521071" y="1238708"/>
                </a:lnTo>
                <a:cubicBezTo>
                  <a:pt x="2521120" y="1238976"/>
                  <a:pt x="2519598" y="1240851"/>
                  <a:pt x="2516505" y="1244332"/>
                </a:cubicBezTo>
                <a:cubicBezTo>
                  <a:pt x="2513412" y="1247812"/>
                  <a:pt x="2508907" y="1251293"/>
                  <a:pt x="2502993" y="1254774"/>
                </a:cubicBezTo>
                <a:cubicBezTo>
                  <a:pt x="2497079" y="1258255"/>
                  <a:pt x="2489915" y="1260129"/>
                  <a:pt x="2481502" y="1260397"/>
                </a:cubicBezTo>
                <a:cubicBezTo>
                  <a:pt x="2472316" y="1260393"/>
                  <a:pt x="2464530" y="1257890"/>
                  <a:pt x="2458145" y="1252890"/>
                </a:cubicBezTo>
                <a:cubicBezTo>
                  <a:pt x="2451759" y="1247889"/>
                  <a:pt x="2448428" y="1240417"/>
                  <a:pt x="2448152" y="1230472"/>
                </a:cubicBezTo>
                <a:cubicBezTo>
                  <a:pt x="2448314" y="1221655"/>
                  <a:pt x="2450890" y="1214338"/>
                  <a:pt x="2455883" y="1208521"/>
                </a:cubicBezTo>
                <a:cubicBezTo>
                  <a:pt x="2460875" y="1202703"/>
                  <a:pt x="2467316" y="1198123"/>
                  <a:pt x="2475205" y="1194782"/>
                </a:cubicBezTo>
                <a:cubicBezTo>
                  <a:pt x="2483095" y="1191441"/>
                  <a:pt x="2491466" y="1189077"/>
                  <a:pt x="2500318" y="1187689"/>
                </a:cubicBezTo>
                <a:cubicBezTo>
                  <a:pt x="2509170" y="1186302"/>
                  <a:pt x="2517536" y="1185630"/>
                  <a:pt x="2525417" y="1185673"/>
                </a:cubicBezTo>
                <a:lnTo>
                  <a:pt x="2529534" y="1185673"/>
                </a:lnTo>
                <a:cubicBezTo>
                  <a:pt x="2529591" y="1185473"/>
                  <a:pt x="2529820" y="1184272"/>
                  <a:pt x="2530220" y="1182069"/>
                </a:cubicBezTo>
                <a:cubicBezTo>
                  <a:pt x="2530620" y="1179866"/>
                  <a:pt x="2530849" y="1177863"/>
                  <a:pt x="2530906" y="1176061"/>
                </a:cubicBezTo>
                <a:cubicBezTo>
                  <a:pt x="2530891" y="1171455"/>
                  <a:pt x="2529319" y="1167907"/>
                  <a:pt x="2526188" y="1165418"/>
                </a:cubicBezTo>
                <a:cubicBezTo>
                  <a:pt x="2523058" y="1162929"/>
                  <a:pt x="2518455" y="1161670"/>
                  <a:pt x="2512379" y="1161642"/>
                </a:cubicBezTo>
                <a:cubicBezTo>
                  <a:pt x="2506550" y="1161775"/>
                  <a:pt x="2501004" y="1162704"/>
                  <a:pt x="2495742" y="1164431"/>
                </a:cubicBezTo>
                <a:cubicBezTo>
                  <a:pt x="2490480" y="1166157"/>
                  <a:pt x="2486171" y="1167884"/>
                  <a:pt x="2482815" y="1169610"/>
                </a:cubicBezTo>
                <a:cubicBezTo>
                  <a:pt x="2479459" y="1171336"/>
                  <a:pt x="2477725" y="1172266"/>
                  <a:pt x="2477614" y="1172399"/>
                </a:cubicBezTo>
                <a:lnTo>
                  <a:pt x="2470990" y="1150911"/>
                </a:lnTo>
                <a:cubicBezTo>
                  <a:pt x="2471103" y="1150756"/>
                  <a:pt x="2473290" y="1149671"/>
                  <a:pt x="2477553" y="1147655"/>
                </a:cubicBezTo>
                <a:cubicBezTo>
                  <a:pt x="2481815" y="1145640"/>
                  <a:pt x="2487475" y="1143624"/>
                  <a:pt x="2494533" y="1141609"/>
                </a:cubicBezTo>
                <a:cubicBezTo>
                  <a:pt x="2501591" y="1139594"/>
                  <a:pt x="2509369" y="1138508"/>
                  <a:pt x="2517869" y="1138353"/>
                </a:cubicBezTo>
                <a:close/>
                <a:moveTo>
                  <a:pt x="2208113" y="1138353"/>
                </a:moveTo>
                <a:cubicBezTo>
                  <a:pt x="2223646" y="1138576"/>
                  <a:pt x="2235263" y="1142697"/>
                  <a:pt x="2242964" y="1150717"/>
                </a:cubicBezTo>
                <a:cubicBezTo>
                  <a:pt x="2250664" y="1158737"/>
                  <a:pt x="2254510" y="1169321"/>
                  <a:pt x="2254500" y="1182469"/>
                </a:cubicBezTo>
                <a:cubicBezTo>
                  <a:pt x="2254338" y="1187742"/>
                  <a:pt x="2253691" y="1192500"/>
                  <a:pt x="2252559" y="1196742"/>
                </a:cubicBezTo>
                <a:cubicBezTo>
                  <a:pt x="2251426" y="1200984"/>
                  <a:pt x="2250779" y="1203229"/>
                  <a:pt x="2250617" y="1203476"/>
                </a:cubicBezTo>
                <a:lnTo>
                  <a:pt x="2170375" y="1203476"/>
                </a:lnTo>
                <a:cubicBezTo>
                  <a:pt x="2170347" y="1203523"/>
                  <a:pt x="2170232" y="1204114"/>
                  <a:pt x="2170032" y="1205249"/>
                </a:cubicBezTo>
                <a:cubicBezTo>
                  <a:pt x="2169832" y="1206383"/>
                  <a:pt x="2169718" y="1207775"/>
                  <a:pt x="2169689" y="1209424"/>
                </a:cubicBezTo>
                <a:cubicBezTo>
                  <a:pt x="2169751" y="1217237"/>
                  <a:pt x="2172315" y="1223577"/>
                  <a:pt x="2177380" y="1228444"/>
                </a:cubicBezTo>
                <a:cubicBezTo>
                  <a:pt x="2182445" y="1233310"/>
                  <a:pt x="2189640" y="1235818"/>
                  <a:pt x="2198964" y="1235965"/>
                </a:cubicBezTo>
                <a:cubicBezTo>
                  <a:pt x="2205315" y="1235807"/>
                  <a:pt x="2211215" y="1234700"/>
                  <a:pt x="2216665" y="1232644"/>
                </a:cubicBezTo>
                <a:cubicBezTo>
                  <a:pt x="2222116" y="1230587"/>
                  <a:pt x="2226524" y="1228531"/>
                  <a:pt x="2229891" y="1226474"/>
                </a:cubicBezTo>
                <a:cubicBezTo>
                  <a:pt x="2233257" y="1224418"/>
                  <a:pt x="2234989" y="1223311"/>
                  <a:pt x="2235088" y="1223153"/>
                </a:cubicBezTo>
                <a:lnTo>
                  <a:pt x="2242853" y="1245099"/>
                </a:lnTo>
                <a:cubicBezTo>
                  <a:pt x="2242763" y="1245288"/>
                  <a:pt x="2240709" y="1246610"/>
                  <a:pt x="2236692" y="1249065"/>
                </a:cubicBezTo>
                <a:cubicBezTo>
                  <a:pt x="2232676" y="1251520"/>
                  <a:pt x="2227236" y="1253976"/>
                  <a:pt x="2220373" y="1256431"/>
                </a:cubicBezTo>
                <a:cubicBezTo>
                  <a:pt x="2213509" y="1258886"/>
                  <a:pt x="2205764" y="1260208"/>
                  <a:pt x="2197135" y="1260397"/>
                </a:cubicBezTo>
                <a:cubicBezTo>
                  <a:pt x="2178869" y="1260070"/>
                  <a:pt x="2164879" y="1255244"/>
                  <a:pt x="2155164" y="1245920"/>
                </a:cubicBezTo>
                <a:cubicBezTo>
                  <a:pt x="2145449" y="1236596"/>
                  <a:pt x="2140546" y="1224736"/>
                  <a:pt x="2140457" y="1210340"/>
                </a:cubicBezTo>
                <a:cubicBezTo>
                  <a:pt x="2140572" y="1197002"/>
                  <a:pt x="2143539" y="1184923"/>
                  <a:pt x="2149357" y="1174102"/>
                </a:cubicBezTo>
                <a:cubicBezTo>
                  <a:pt x="2155176" y="1163281"/>
                  <a:pt x="2163154" y="1154657"/>
                  <a:pt x="2173292" y="1148229"/>
                </a:cubicBezTo>
                <a:cubicBezTo>
                  <a:pt x="2183431" y="1141802"/>
                  <a:pt x="2195038" y="1138510"/>
                  <a:pt x="2208113" y="1138353"/>
                </a:cubicBezTo>
                <a:close/>
                <a:moveTo>
                  <a:pt x="1776134" y="1138353"/>
                </a:moveTo>
                <a:cubicBezTo>
                  <a:pt x="1792542" y="1138581"/>
                  <a:pt x="1805789" y="1143320"/>
                  <a:pt x="1815875" y="1152572"/>
                </a:cubicBezTo>
                <a:cubicBezTo>
                  <a:pt x="1825960" y="1161824"/>
                  <a:pt x="1831148" y="1174223"/>
                  <a:pt x="1831437" y="1189770"/>
                </a:cubicBezTo>
                <a:cubicBezTo>
                  <a:pt x="1831226" y="1203529"/>
                  <a:pt x="1827638" y="1215697"/>
                  <a:pt x="1820674" y="1226274"/>
                </a:cubicBezTo>
                <a:cubicBezTo>
                  <a:pt x="1813710" y="1236851"/>
                  <a:pt x="1804636" y="1245154"/>
                  <a:pt x="1793454" y="1251183"/>
                </a:cubicBezTo>
                <a:cubicBezTo>
                  <a:pt x="1782271" y="1257212"/>
                  <a:pt x="1770247" y="1260283"/>
                  <a:pt x="1757381" y="1260397"/>
                </a:cubicBezTo>
                <a:cubicBezTo>
                  <a:pt x="1741073" y="1260189"/>
                  <a:pt x="1727855" y="1255468"/>
                  <a:pt x="1717727" y="1246235"/>
                </a:cubicBezTo>
                <a:cubicBezTo>
                  <a:pt x="1707598" y="1237002"/>
                  <a:pt x="1702382" y="1224508"/>
                  <a:pt x="1702078" y="1208751"/>
                </a:cubicBezTo>
                <a:cubicBezTo>
                  <a:pt x="1702281" y="1195139"/>
                  <a:pt x="1705835" y="1183059"/>
                  <a:pt x="1712740" y="1172510"/>
                </a:cubicBezTo>
                <a:cubicBezTo>
                  <a:pt x="1719645" y="1161961"/>
                  <a:pt x="1728685" y="1153661"/>
                  <a:pt x="1739859" y="1147610"/>
                </a:cubicBezTo>
                <a:cubicBezTo>
                  <a:pt x="1751033" y="1141558"/>
                  <a:pt x="1763125" y="1138473"/>
                  <a:pt x="1776134" y="1138353"/>
                </a:cubicBezTo>
                <a:close/>
                <a:moveTo>
                  <a:pt x="1650183" y="1138353"/>
                </a:moveTo>
                <a:cubicBezTo>
                  <a:pt x="1656905" y="1138335"/>
                  <a:pt x="1663386" y="1139234"/>
                  <a:pt x="1669627" y="1141051"/>
                </a:cubicBezTo>
                <a:cubicBezTo>
                  <a:pt x="1675867" y="1142868"/>
                  <a:pt x="1680825" y="1145712"/>
                  <a:pt x="1684502" y="1149585"/>
                </a:cubicBezTo>
                <a:cubicBezTo>
                  <a:pt x="1688178" y="1153457"/>
                  <a:pt x="1689532" y="1158467"/>
                  <a:pt x="1688562" y="1164615"/>
                </a:cubicBezTo>
                <a:lnTo>
                  <a:pt x="1686048" y="1177422"/>
                </a:lnTo>
                <a:lnTo>
                  <a:pt x="1661150" y="1177422"/>
                </a:lnTo>
                <a:lnTo>
                  <a:pt x="1662292" y="1170561"/>
                </a:lnTo>
                <a:cubicBezTo>
                  <a:pt x="1662649" y="1166669"/>
                  <a:pt x="1661022" y="1164106"/>
                  <a:pt x="1657409" y="1162872"/>
                </a:cubicBezTo>
                <a:cubicBezTo>
                  <a:pt x="1653797" y="1161637"/>
                  <a:pt x="1650168" y="1161075"/>
                  <a:pt x="1646522" y="1161185"/>
                </a:cubicBezTo>
                <a:cubicBezTo>
                  <a:pt x="1640677" y="1161185"/>
                  <a:pt x="1635890" y="1162214"/>
                  <a:pt x="1632161" y="1164272"/>
                </a:cubicBezTo>
                <a:cubicBezTo>
                  <a:pt x="1628433" y="1166330"/>
                  <a:pt x="1626507" y="1169418"/>
                  <a:pt x="1626383" y="1173534"/>
                </a:cubicBezTo>
                <a:cubicBezTo>
                  <a:pt x="1626669" y="1178322"/>
                  <a:pt x="1629526" y="1181925"/>
                  <a:pt x="1634956" y="1184343"/>
                </a:cubicBezTo>
                <a:cubicBezTo>
                  <a:pt x="1640385" y="1186761"/>
                  <a:pt x="1646671" y="1189114"/>
                  <a:pt x="1653815" y="1191400"/>
                </a:cubicBezTo>
                <a:cubicBezTo>
                  <a:pt x="1660959" y="1193686"/>
                  <a:pt x="1667245" y="1197025"/>
                  <a:pt x="1672674" y="1201416"/>
                </a:cubicBezTo>
                <a:cubicBezTo>
                  <a:pt x="1678104" y="1205807"/>
                  <a:pt x="1680961" y="1212368"/>
                  <a:pt x="1681247" y="1221100"/>
                </a:cubicBezTo>
                <a:cubicBezTo>
                  <a:pt x="1680968" y="1233138"/>
                  <a:pt x="1675874" y="1242659"/>
                  <a:pt x="1665968" y="1249663"/>
                </a:cubicBezTo>
                <a:cubicBezTo>
                  <a:pt x="1656062" y="1256667"/>
                  <a:pt x="1643019" y="1260246"/>
                  <a:pt x="1626841" y="1260397"/>
                </a:cubicBezTo>
                <a:cubicBezTo>
                  <a:pt x="1619961" y="1260439"/>
                  <a:pt x="1612885" y="1259492"/>
                  <a:pt x="1605614" y="1257555"/>
                </a:cubicBezTo>
                <a:cubicBezTo>
                  <a:pt x="1598342" y="1255619"/>
                  <a:pt x="1592416" y="1252438"/>
                  <a:pt x="1587834" y="1248014"/>
                </a:cubicBezTo>
                <a:cubicBezTo>
                  <a:pt x="1583253" y="1243590"/>
                  <a:pt x="1581558" y="1237668"/>
                  <a:pt x="1582749" y="1230248"/>
                </a:cubicBezTo>
                <a:lnTo>
                  <a:pt x="1585035" y="1218813"/>
                </a:lnTo>
                <a:lnTo>
                  <a:pt x="1609712" y="1218813"/>
                </a:lnTo>
                <a:lnTo>
                  <a:pt x="1608570" y="1224759"/>
                </a:lnTo>
                <a:cubicBezTo>
                  <a:pt x="1607968" y="1228448"/>
                  <a:pt x="1608918" y="1231235"/>
                  <a:pt x="1611421" y="1233119"/>
                </a:cubicBezTo>
                <a:cubicBezTo>
                  <a:pt x="1613923" y="1235003"/>
                  <a:pt x="1617023" y="1236265"/>
                  <a:pt x="1620719" y="1236905"/>
                </a:cubicBezTo>
                <a:cubicBezTo>
                  <a:pt x="1624415" y="1237544"/>
                  <a:pt x="1627752" y="1237841"/>
                  <a:pt x="1630731" y="1237794"/>
                </a:cubicBezTo>
                <a:cubicBezTo>
                  <a:pt x="1637554" y="1237732"/>
                  <a:pt x="1642903" y="1236484"/>
                  <a:pt x="1646779" y="1234050"/>
                </a:cubicBezTo>
                <a:cubicBezTo>
                  <a:pt x="1650655" y="1231615"/>
                  <a:pt x="1652629" y="1228366"/>
                  <a:pt x="1652701" y="1224302"/>
                </a:cubicBezTo>
                <a:cubicBezTo>
                  <a:pt x="1652416" y="1219677"/>
                  <a:pt x="1649570" y="1216121"/>
                  <a:pt x="1644164" y="1213632"/>
                </a:cubicBezTo>
                <a:cubicBezTo>
                  <a:pt x="1638757" y="1211144"/>
                  <a:pt x="1632497" y="1208660"/>
                  <a:pt x="1625383" y="1206179"/>
                </a:cubicBezTo>
                <a:cubicBezTo>
                  <a:pt x="1618269" y="1203698"/>
                  <a:pt x="1612009" y="1200156"/>
                  <a:pt x="1606602" y="1195552"/>
                </a:cubicBezTo>
                <a:cubicBezTo>
                  <a:pt x="1601195" y="1190949"/>
                  <a:pt x="1598350" y="1184219"/>
                  <a:pt x="1598065" y="1175364"/>
                </a:cubicBezTo>
                <a:cubicBezTo>
                  <a:pt x="1598226" y="1166921"/>
                  <a:pt x="1600798" y="1159965"/>
                  <a:pt x="1605781" y="1154494"/>
                </a:cubicBezTo>
                <a:cubicBezTo>
                  <a:pt x="1610764" y="1149024"/>
                  <a:pt x="1617197" y="1144963"/>
                  <a:pt x="1625078" y="1142312"/>
                </a:cubicBezTo>
                <a:cubicBezTo>
                  <a:pt x="1632960" y="1139660"/>
                  <a:pt x="1641328" y="1138340"/>
                  <a:pt x="1650183" y="1138353"/>
                </a:cubicBezTo>
                <a:close/>
                <a:moveTo>
                  <a:pt x="1469208" y="1138353"/>
                </a:moveTo>
                <a:cubicBezTo>
                  <a:pt x="1475930" y="1138335"/>
                  <a:pt x="1482411" y="1139234"/>
                  <a:pt x="1488652" y="1141051"/>
                </a:cubicBezTo>
                <a:cubicBezTo>
                  <a:pt x="1494892" y="1142868"/>
                  <a:pt x="1499850" y="1145712"/>
                  <a:pt x="1503527" y="1149585"/>
                </a:cubicBezTo>
                <a:cubicBezTo>
                  <a:pt x="1507203" y="1153457"/>
                  <a:pt x="1508557" y="1158467"/>
                  <a:pt x="1507587" y="1164615"/>
                </a:cubicBezTo>
                <a:lnTo>
                  <a:pt x="1505073" y="1177422"/>
                </a:lnTo>
                <a:lnTo>
                  <a:pt x="1480175" y="1177422"/>
                </a:lnTo>
                <a:lnTo>
                  <a:pt x="1481317" y="1170561"/>
                </a:lnTo>
                <a:cubicBezTo>
                  <a:pt x="1481674" y="1166669"/>
                  <a:pt x="1480047" y="1164106"/>
                  <a:pt x="1476434" y="1162872"/>
                </a:cubicBezTo>
                <a:cubicBezTo>
                  <a:pt x="1472822" y="1161637"/>
                  <a:pt x="1469193" y="1161075"/>
                  <a:pt x="1465547" y="1161185"/>
                </a:cubicBezTo>
                <a:cubicBezTo>
                  <a:pt x="1459701" y="1161185"/>
                  <a:pt x="1454915" y="1162214"/>
                  <a:pt x="1451186" y="1164272"/>
                </a:cubicBezTo>
                <a:cubicBezTo>
                  <a:pt x="1447458" y="1166330"/>
                  <a:pt x="1445532" y="1169418"/>
                  <a:pt x="1445408" y="1173534"/>
                </a:cubicBezTo>
                <a:cubicBezTo>
                  <a:pt x="1445694" y="1178322"/>
                  <a:pt x="1448551" y="1181925"/>
                  <a:pt x="1453981" y="1184343"/>
                </a:cubicBezTo>
                <a:cubicBezTo>
                  <a:pt x="1459410" y="1186761"/>
                  <a:pt x="1465696" y="1189114"/>
                  <a:pt x="1472840" y="1191400"/>
                </a:cubicBezTo>
                <a:cubicBezTo>
                  <a:pt x="1479984" y="1193686"/>
                  <a:pt x="1486270" y="1197025"/>
                  <a:pt x="1491700" y="1201416"/>
                </a:cubicBezTo>
                <a:cubicBezTo>
                  <a:pt x="1497129" y="1205807"/>
                  <a:pt x="1499986" y="1212368"/>
                  <a:pt x="1500272" y="1221100"/>
                </a:cubicBezTo>
                <a:cubicBezTo>
                  <a:pt x="1499992" y="1233138"/>
                  <a:pt x="1494899" y="1242659"/>
                  <a:pt x="1484993" y="1249663"/>
                </a:cubicBezTo>
                <a:cubicBezTo>
                  <a:pt x="1475087" y="1256667"/>
                  <a:pt x="1462044" y="1260246"/>
                  <a:pt x="1445866" y="1260397"/>
                </a:cubicBezTo>
                <a:cubicBezTo>
                  <a:pt x="1438986" y="1260439"/>
                  <a:pt x="1431910" y="1259492"/>
                  <a:pt x="1424639" y="1257555"/>
                </a:cubicBezTo>
                <a:cubicBezTo>
                  <a:pt x="1417367" y="1255619"/>
                  <a:pt x="1411441" y="1252438"/>
                  <a:pt x="1406860" y="1248014"/>
                </a:cubicBezTo>
                <a:cubicBezTo>
                  <a:pt x="1402278" y="1243590"/>
                  <a:pt x="1400583" y="1237668"/>
                  <a:pt x="1401774" y="1230248"/>
                </a:cubicBezTo>
                <a:lnTo>
                  <a:pt x="1404060" y="1218813"/>
                </a:lnTo>
                <a:lnTo>
                  <a:pt x="1428737" y="1218813"/>
                </a:lnTo>
                <a:lnTo>
                  <a:pt x="1427595" y="1224759"/>
                </a:lnTo>
                <a:cubicBezTo>
                  <a:pt x="1426993" y="1228448"/>
                  <a:pt x="1427944" y="1231235"/>
                  <a:pt x="1430446" y="1233119"/>
                </a:cubicBezTo>
                <a:cubicBezTo>
                  <a:pt x="1432949" y="1235003"/>
                  <a:pt x="1436048" y="1236265"/>
                  <a:pt x="1439744" y="1236905"/>
                </a:cubicBezTo>
                <a:cubicBezTo>
                  <a:pt x="1443440" y="1237544"/>
                  <a:pt x="1446777" y="1237841"/>
                  <a:pt x="1449756" y="1237794"/>
                </a:cubicBezTo>
                <a:cubicBezTo>
                  <a:pt x="1456579" y="1237732"/>
                  <a:pt x="1461928" y="1236484"/>
                  <a:pt x="1465804" y="1234050"/>
                </a:cubicBezTo>
                <a:cubicBezTo>
                  <a:pt x="1469680" y="1231615"/>
                  <a:pt x="1471654" y="1228366"/>
                  <a:pt x="1471726" y="1224302"/>
                </a:cubicBezTo>
                <a:cubicBezTo>
                  <a:pt x="1471441" y="1219677"/>
                  <a:pt x="1468595" y="1216121"/>
                  <a:pt x="1463189" y="1213632"/>
                </a:cubicBezTo>
                <a:cubicBezTo>
                  <a:pt x="1457782" y="1211144"/>
                  <a:pt x="1451522" y="1208660"/>
                  <a:pt x="1444408" y="1206179"/>
                </a:cubicBezTo>
                <a:cubicBezTo>
                  <a:pt x="1437294" y="1203698"/>
                  <a:pt x="1431034" y="1200156"/>
                  <a:pt x="1425627" y="1195552"/>
                </a:cubicBezTo>
                <a:cubicBezTo>
                  <a:pt x="1420221" y="1190949"/>
                  <a:pt x="1417375" y="1184219"/>
                  <a:pt x="1417090" y="1175364"/>
                </a:cubicBezTo>
                <a:cubicBezTo>
                  <a:pt x="1417251" y="1166921"/>
                  <a:pt x="1419823" y="1159965"/>
                  <a:pt x="1424806" y="1154494"/>
                </a:cubicBezTo>
                <a:cubicBezTo>
                  <a:pt x="1429789" y="1149024"/>
                  <a:pt x="1436222" y="1144963"/>
                  <a:pt x="1444103" y="1142312"/>
                </a:cubicBezTo>
                <a:cubicBezTo>
                  <a:pt x="1451985" y="1139660"/>
                  <a:pt x="1460353" y="1138340"/>
                  <a:pt x="1469208" y="1138353"/>
                </a:cubicBezTo>
                <a:close/>
                <a:moveTo>
                  <a:pt x="1270094" y="1138353"/>
                </a:moveTo>
                <a:cubicBezTo>
                  <a:pt x="1277087" y="1138301"/>
                  <a:pt x="1283748" y="1139370"/>
                  <a:pt x="1290077" y="1141559"/>
                </a:cubicBezTo>
                <a:cubicBezTo>
                  <a:pt x="1296407" y="1143749"/>
                  <a:pt x="1301594" y="1147373"/>
                  <a:pt x="1305637" y="1152432"/>
                </a:cubicBezTo>
                <a:cubicBezTo>
                  <a:pt x="1309681" y="1157492"/>
                  <a:pt x="1311771" y="1164300"/>
                  <a:pt x="1311906" y="1172857"/>
                </a:cubicBezTo>
                <a:cubicBezTo>
                  <a:pt x="1311787" y="1177590"/>
                  <a:pt x="1310958" y="1183527"/>
                  <a:pt x="1309419" y="1190668"/>
                </a:cubicBezTo>
                <a:cubicBezTo>
                  <a:pt x="1307880" y="1197810"/>
                  <a:pt x="1306340" y="1204760"/>
                  <a:pt x="1304801" y="1211520"/>
                </a:cubicBezTo>
                <a:cubicBezTo>
                  <a:pt x="1303261" y="1218280"/>
                  <a:pt x="1302432" y="1223454"/>
                  <a:pt x="1302314" y="1227042"/>
                </a:cubicBezTo>
                <a:cubicBezTo>
                  <a:pt x="1302352" y="1230536"/>
                  <a:pt x="1303247" y="1232986"/>
                  <a:pt x="1304997" y="1234392"/>
                </a:cubicBezTo>
                <a:cubicBezTo>
                  <a:pt x="1306748" y="1235798"/>
                  <a:pt x="1309127" y="1236475"/>
                  <a:pt x="1312134" y="1236423"/>
                </a:cubicBezTo>
                <a:cubicBezTo>
                  <a:pt x="1313544" y="1236404"/>
                  <a:pt x="1314725" y="1236327"/>
                  <a:pt x="1315677" y="1236194"/>
                </a:cubicBezTo>
                <a:cubicBezTo>
                  <a:pt x="1316630" y="1236060"/>
                  <a:pt x="1317125" y="1235984"/>
                  <a:pt x="1317164" y="1235965"/>
                </a:cubicBezTo>
                <a:lnTo>
                  <a:pt x="1313049" y="1257655"/>
                </a:lnTo>
                <a:cubicBezTo>
                  <a:pt x="1313072" y="1257683"/>
                  <a:pt x="1312111" y="1257797"/>
                  <a:pt x="1310165" y="1257997"/>
                </a:cubicBezTo>
                <a:cubicBezTo>
                  <a:pt x="1308219" y="1258197"/>
                  <a:pt x="1305145" y="1258311"/>
                  <a:pt x="1300944" y="1258340"/>
                </a:cubicBezTo>
                <a:cubicBezTo>
                  <a:pt x="1294330" y="1258535"/>
                  <a:pt x="1288429" y="1257289"/>
                  <a:pt x="1283239" y="1254602"/>
                </a:cubicBezTo>
                <a:cubicBezTo>
                  <a:pt x="1278049" y="1251914"/>
                  <a:pt x="1274888" y="1246617"/>
                  <a:pt x="1273753" y="1238708"/>
                </a:cubicBezTo>
                <a:lnTo>
                  <a:pt x="1273296" y="1238708"/>
                </a:lnTo>
                <a:cubicBezTo>
                  <a:pt x="1273345" y="1238976"/>
                  <a:pt x="1271823" y="1240851"/>
                  <a:pt x="1268730" y="1244332"/>
                </a:cubicBezTo>
                <a:cubicBezTo>
                  <a:pt x="1265637" y="1247812"/>
                  <a:pt x="1261133" y="1251293"/>
                  <a:pt x="1255218" y="1254774"/>
                </a:cubicBezTo>
                <a:cubicBezTo>
                  <a:pt x="1249304" y="1258255"/>
                  <a:pt x="1242140" y="1260129"/>
                  <a:pt x="1233727" y="1260397"/>
                </a:cubicBezTo>
                <a:cubicBezTo>
                  <a:pt x="1224541" y="1260393"/>
                  <a:pt x="1216755" y="1257890"/>
                  <a:pt x="1210370" y="1252890"/>
                </a:cubicBezTo>
                <a:cubicBezTo>
                  <a:pt x="1203984" y="1247889"/>
                  <a:pt x="1200653" y="1240417"/>
                  <a:pt x="1200378" y="1230472"/>
                </a:cubicBezTo>
                <a:cubicBezTo>
                  <a:pt x="1200539" y="1221655"/>
                  <a:pt x="1203116" y="1214338"/>
                  <a:pt x="1208108" y="1208521"/>
                </a:cubicBezTo>
                <a:cubicBezTo>
                  <a:pt x="1213100" y="1202703"/>
                  <a:pt x="1219541" y="1198123"/>
                  <a:pt x="1227431" y="1194782"/>
                </a:cubicBezTo>
                <a:cubicBezTo>
                  <a:pt x="1235320" y="1191441"/>
                  <a:pt x="1243691" y="1189077"/>
                  <a:pt x="1252543" y="1187689"/>
                </a:cubicBezTo>
                <a:cubicBezTo>
                  <a:pt x="1261395" y="1186302"/>
                  <a:pt x="1269761" y="1185630"/>
                  <a:pt x="1277642" y="1185673"/>
                </a:cubicBezTo>
                <a:lnTo>
                  <a:pt x="1281759" y="1185673"/>
                </a:lnTo>
                <a:cubicBezTo>
                  <a:pt x="1281816" y="1185473"/>
                  <a:pt x="1282044" y="1184272"/>
                  <a:pt x="1282445" y="1182069"/>
                </a:cubicBezTo>
                <a:cubicBezTo>
                  <a:pt x="1282845" y="1179866"/>
                  <a:pt x="1283074" y="1177863"/>
                  <a:pt x="1283131" y="1176061"/>
                </a:cubicBezTo>
                <a:cubicBezTo>
                  <a:pt x="1283116" y="1171455"/>
                  <a:pt x="1281544" y="1167907"/>
                  <a:pt x="1278413" y="1165418"/>
                </a:cubicBezTo>
                <a:cubicBezTo>
                  <a:pt x="1275283" y="1162929"/>
                  <a:pt x="1270680" y="1161670"/>
                  <a:pt x="1264605" y="1161642"/>
                </a:cubicBezTo>
                <a:cubicBezTo>
                  <a:pt x="1258775" y="1161775"/>
                  <a:pt x="1253229" y="1162704"/>
                  <a:pt x="1247967" y="1164431"/>
                </a:cubicBezTo>
                <a:cubicBezTo>
                  <a:pt x="1242705" y="1166157"/>
                  <a:pt x="1238396" y="1167884"/>
                  <a:pt x="1235040" y="1169610"/>
                </a:cubicBezTo>
                <a:cubicBezTo>
                  <a:pt x="1231684" y="1171336"/>
                  <a:pt x="1229950" y="1172266"/>
                  <a:pt x="1229839" y="1172399"/>
                </a:cubicBezTo>
                <a:lnTo>
                  <a:pt x="1223215" y="1150911"/>
                </a:lnTo>
                <a:cubicBezTo>
                  <a:pt x="1223328" y="1150756"/>
                  <a:pt x="1225515" y="1149671"/>
                  <a:pt x="1229778" y="1147655"/>
                </a:cubicBezTo>
                <a:cubicBezTo>
                  <a:pt x="1234040" y="1145640"/>
                  <a:pt x="1239700" y="1143624"/>
                  <a:pt x="1246758" y="1141609"/>
                </a:cubicBezTo>
                <a:cubicBezTo>
                  <a:pt x="1253816" y="1139594"/>
                  <a:pt x="1261594" y="1138508"/>
                  <a:pt x="1270094" y="1138353"/>
                </a:cubicBezTo>
                <a:close/>
                <a:moveTo>
                  <a:pt x="1153133" y="1138353"/>
                </a:moveTo>
                <a:cubicBezTo>
                  <a:pt x="1163088" y="1138368"/>
                  <a:pt x="1170987" y="1141022"/>
                  <a:pt x="1176830" y="1146318"/>
                </a:cubicBezTo>
                <a:cubicBezTo>
                  <a:pt x="1182674" y="1151613"/>
                  <a:pt x="1185662" y="1159465"/>
                  <a:pt x="1185795" y="1169872"/>
                </a:cubicBezTo>
                <a:cubicBezTo>
                  <a:pt x="1185679" y="1174937"/>
                  <a:pt x="1184870" y="1181316"/>
                  <a:pt x="1183367" y="1189007"/>
                </a:cubicBezTo>
                <a:cubicBezTo>
                  <a:pt x="1181864" y="1196698"/>
                  <a:pt x="1180360" y="1204112"/>
                  <a:pt x="1178856" y="1211247"/>
                </a:cubicBezTo>
                <a:cubicBezTo>
                  <a:pt x="1177352" y="1218382"/>
                  <a:pt x="1176541" y="1223649"/>
                  <a:pt x="1176422" y="1227047"/>
                </a:cubicBezTo>
                <a:cubicBezTo>
                  <a:pt x="1176460" y="1230639"/>
                  <a:pt x="1177356" y="1233116"/>
                  <a:pt x="1179108" y="1234479"/>
                </a:cubicBezTo>
                <a:cubicBezTo>
                  <a:pt x="1180861" y="1235841"/>
                  <a:pt x="1183242" y="1236489"/>
                  <a:pt x="1186252" y="1236423"/>
                </a:cubicBezTo>
                <a:cubicBezTo>
                  <a:pt x="1187662" y="1236404"/>
                  <a:pt x="1188843" y="1236327"/>
                  <a:pt x="1189795" y="1236194"/>
                </a:cubicBezTo>
                <a:cubicBezTo>
                  <a:pt x="1190748" y="1236061"/>
                  <a:pt x="1191243" y="1235984"/>
                  <a:pt x="1191282" y="1235965"/>
                </a:cubicBezTo>
                <a:lnTo>
                  <a:pt x="1187166" y="1257655"/>
                </a:lnTo>
                <a:cubicBezTo>
                  <a:pt x="1187138" y="1257683"/>
                  <a:pt x="1186109" y="1257797"/>
                  <a:pt x="1184080" y="1257997"/>
                </a:cubicBezTo>
                <a:cubicBezTo>
                  <a:pt x="1182052" y="1258197"/>
                  <a:pt x="1179194" y="1258311"/>
                  <a:pt x="1175509" y="1258340"/>
                </a:cubicBezTo>
                <a:cubicBezTo>
                  <a:pt x="1171343" y="1258450"/>
                  <a:pt x="1167063" y="1258001"/>
                  <a:pt x="1162669" y="1256995"/>
                </a:cubicBezTo>
                <a:cubicBezTo>
                  <a:pt x="1158274" y="1255989"/>
                  <a:pt x="1154553" y="1253765"/>
                  <a:pt x="1151503" y="1250323"/>
                </a:cubicBezTo>
                <a:cubicBezTo>
                  <a:pt x="1148454" y="1246881"/>
                  <a:pt x="1146864" y="1241561"/>
                  <a:pt x="1146733" y="1234365"/>
                </a:cubicBezTo>
                <a:cubicBezTo>
                  <a:pt x="1146842" y="1230053"/>
                  <a:pt x="1147612" y="1224217"/>
                  <a:pt x="1149042" y="1216857"/>
                </a:cubicBezTo>
                <a:cubicBezTo>
                  <a:pt x="1150472" y="1209496"/>
                  <a:pt x="1151902" y="1202237"/>
                  <a:pt x="1153333" y="1195079"/>
                </a:cubicBezTo>
                <a:cubicBezTo>
                  <a:pt x="1154764" y="1187921"/>
                  <a:pt x="1155536" y="1182490"/>
                  <a:pt x="1155648" y="1178787"/>
                </a:cubicBezTo>
                <a:cubicBezTo>
                  <a:pt x="1155686" y="1174405"/>
                  <a:pt x="1154524" y="1170995"/>
                  <a:pt x="1152162" y="1168557"/>
                </a:cubicBezTo>
                <a:cubicBezTo>
                  <a:pt x="1149800" y="1166119"/>
                  <a:pt x="1146009" y="1164880"/>
                  <a:pt x="1140789" y="1164842"/>
                </a:cubicBezTo>
                <a:cubicBezTo>
                  <a:pt x="1130540" y="1165190"/>
                  <a:pt x="1121720" y="1169352"/>
                  <a:pt x="1114329" y="1177330"/>
                </a:cubicBezTo>
                <a:cubicBezTo>
                  <a:pt x="1106937" y="1185307"/>
                  <a:pt x="1102118" y="1195013"/>
                  <a:pt x="1099870" y="1206448"/>
                </a:cubicBezTo>
                <a:lnTo>
                  <a:pt x="1089811" y="1257654"/>
                </a:lnTo>
                <a:lnTo>
                  <a:pt x="1060779" y="1257654"/>
                </a:lnTo>
                <a:lnTo>
                  <a:pt x="1078381" y="1167814"/>
                </a:lnTo>
                <a:cubicBezTo>
                  <a:pt x="1078624" y="1166304"/>
                  <a:pt x="1078424" y="1165095"/>
                  <a:pt x="1077781" y="1164185"/>
                </a:cubicBezTo>
                <a:cubicBezTo>
                  <a:pt x="1077138" y="1163275"/>
                  <a:pt x="1075967" y="1162809"/>
                  <a:pt x="1074267" y="1162785"/>
                </a:cubicBezTo>
                <a:lnTo>
                  <a:pt x="1061236" y="1162785"/>
                </a:lnTo>
                <a:lnTo>
                  <a:pt x="1065351" y="1141096"/>
                </a:lnTo>
                <a:lnTo>
                  <a:pt x="1095983" y="1141096"/>
                </a:lnTo>
                <a:cubicBezTo>
                  <a:pt x="1100527" y="1141111"/>
                  <a:pt x="1103842" y="1141995"/>
                  <a:pt x="1105928" y="1143750"/>
                </a:cubicBezTo>
                <a:cubicBezTo>
                  <a:pt x="1108013" y="1145505"/>
                  <a:pt x="1109042" y="1148045"/>
                  <a:pt x="1109014" y="1151370"/>
                </a:cubicBezTo>
                <a:cubicBezTo>
                  <a:pt x="1108999" y="1152782"/>
                  <a:pt x="1108742" y="1154809"/>
                  <a:pt x="1108242" y="1157449"/>
                </a:cubicBezTo>
                <a:cubicBezTo>
                  <a:pt x="1107742" y="1160089"/>
                  <a:pt x="1107085" y="1162401"/>
                  <a:pt x="1106270" y="1164386"/>
                </a:cubicBezTo>
                <a:lnTo>
                  <a:pt x="1106728" y="1164386"/>
                </a:lnTo>
                <a:cubicBezTo>
                  <a:pt x="1107423" y="1162698"/>
                  <a:pt x="1109639" y="1159806"/>
                  <a:pt x="1113374" y="1155708"/>
                </a:cubicBezTo>
                <a:cubicBezTo>
                  <a:pt x="1117109" y="1151610"/>
                  <a:pt x="1122305" y="1147754"/>
                  <a:pt x="1128961" y="1144138"/>
                </a:cubicBezTo>
                <a:cubicBezTo>
                  <a:pt x="1135617" y="1140523"/>
                  <a:pt x="1143675" y="1138594"/>
                  <a:pt x="1153133" y="1138353"/>
                </a:cubicBezTo>
                <a:close/>
                <a:moveTo>
                  <a:pt x="985560" y="1138353"/>
                </a:moveTo>
                <a:cubicBezTo>
                  <a:pt x="1001967" y="1138581"/>
                  <a:pt x="1015214" y="1143320"/>
                  <a:pt x="1025300" y="1152572"/>
                </a:cubicBezTo>
                <a:cubicBezTo>
                  <a:pt x="1035385" y="1161824"/>
                  <a:pt x="1040573" y="1174223"/>
                  <a:pt x="1040862" y="1189770"/>
                </a:cubicBezTo>
                <a:cubicBezTo>
                  <a:pt x="1040651" y="1203529"/>
                  <a:pt x="1037063" y="1215697"/>
                  <a:pt x="1030099" y="1226274"/>
                </a:cubicBezTo>
                <a:cubicBezTo>
                  <a:pt x="1023135" y="1236851"/>
                  <a:pt x="1014061" y="1245154"/>
                  <a:pt x="1002879" y="1251183"/>
                </a:cubicBezTo>
                <a:cubicBezTo>
                  <a:pt x="991696" y="1257212"/>
                  <a:pt x="979672" y="1260283"/>
                  <a:pt x="966807" y="1260397"/>
                </a:cubicBezTo>
                <a:cubicBezTo>
                  <a:pt x="950499" y="1260189"/>
                  <a:pt x="937281" y="1255468"/>
                  <a:pt x="927152" y="1246235"/>
                </a:cubicBezTo>
                <a:cubicBezTo>
                  <a:pt x="917024" y="1237002"/>
                  <a:pt x="911808" y="1224508"/>
                  <a:pt x="911504" y="1208751"/>
                </a:cubicBezTo>
                <a:cubicBezTo>
                  <a:pt x="911707" y="1195139"/>
                  <a:pt x="915261" y="1183059"/>
                  <a:pt x="922166" y="1172510"/>
                </a:cubicBezTo>
                <a:cubicBezTo>
                  <a:pt x="929071" y="1161961"/>
                  <a:pt x="938111" y="1153661"/>
                  <a:pt x="949285" y="1147610"/>
                </a:cubicBezTo>
                <a:cubicBezTo>
                  <a:pt x="960458" y="1141558"/>
                  <a:pt x="972550" y="1138473"/>
                  <a:pt x="985560" y="1138353"/>
                </a:cubicBezTo>
                <a:close/>
                <a:moveTo>
                  <a:pt x="783409" y="1138353"/>
                </a:moveTo>
                <a:cubicBezTo>
                  <a:pt x="790131" y="1138335"/>
                  <a:pt x="796612" y="1139234"/>
                  <a:pt x="802852" y="1141051"/>
                </a:cubicBezTo>
                <a:cubicBezTo>
                  <a:pt x="809093" y="1142868"/>
                  <a:pt x="814051" y="1145712"/>
                  <a:pt x="817727" y="1149585"/>
                </a:cubicBezTo>
                <a:cubicBezTo>
                  <a:pt x="821404" y="1153457"/>
                  <a:pt x="822758" y="1158467"/>
                  <a:pt x="821788" y="1164615"/>
                </a:cubicBezTo>
                <a:lnTo>
                  <a:pt x="819274" y="1177422"/>
                </a:lnTo>
                <a:lnTo>
                  <a:pt x="794376" y="1177422"/>
                </a:lnTo>
                <a:lnTo>
                  <a:pt x="795518" y="1170561"/>
                </a:lnTo>
                <a:cubicBezTo>
                  <a:pt x="795875" y="1166669"/>
                  <a:pt x="794247" y="1164106"/>
                  <a:pt x="790635" y="1162872"/>
                </a:cubicBezTo>
                <a:cubicBezTo>
                  <a:pt x="787023" y="1161637"/>
                  <a:pt x="783393" y="1161075"/>
                  <a:pt x="779747" y="1161185"/>
                </a:cubicBezTo>
                <a:cubicBezTo>
                  <a:pt x="773902" y="1161185"/>
                  <a:pt x="769116" y="1162214"/>
                  <a:pt x="765387" y="1164272"/>
                </a:cubicBezTo>
                <a:cubicBezTo>
                  <a:pt x="761659" y="1166330"/>
                  <a:pt x="759733" y="1169418"/>
                  <a:pt x="759609" y="1173534"/>
                </a:cubicBezTo>
                <a:cubicBezTo>
                  <a:pt x="759895" y="1178322"/>
                  <a:pt x="762752" y="1181925"/>
                  <a:pt x="768182" y="1184343"/>
                </a:cubicBezTo>
                <a:cubicBezTo>
                  <a:pt x="773611" y="1186761"/>
                  <a:pt x="779897" y="1189114"/>
                  <a:pt x="787041" y="1191400"/>
                </a:cubicBezTo>
                <a:cubicBezTo>
                  <a:pt x="794185" y="1193686"/>
                  <a:pt x="800471" y="1197025"/>
                  <a:pt x="805900" y="1201416"/>
                </a:cubicBezTo>
                <a:cubicBezTo>
                  <a:pt x="811330" y="1205807"/>
                  <a:pt x="814187" y="1212368"/>
                  <a:pt x="814473" y="1221100"/>
                </a:cubicBezTo>
                <a:cubicBezTo>
                  <a:pt x="814194" y="1233138"/>
                  <a:pt x="809100" y="1242659"/>
                  <a:pt x="799194" y="1249663"/>
                </a:cubicBezTo>
                <a:cubicBezTo>
                  <a:pt x="789287" y="1256667"/>
                  <a:pt x="776245" y="1260246"/>
                  <a:pt x="760067" y="1260397"/>
                </a:cubicBezTo>
                <a:cubicBezTo>
                  <a:pt x="753187" y="1260439"/>
                  <a:pt x="746111" y="1259492"/>
                  <a:pt x="738839" y="1257555"/>
                </a:cubicBezTo>
                <a:cubicBezTo>
                  <a:pt x="731568" y="1255619"/>
                  <a:pt x="725641" y="1252438"/>
                  <a:pt x="721060" y="1248014"/>
                </a:cubicBezTo>
                <a:cubicBezTo>
                  <a:pt x="716479" y="1243590"/>
                  <a:pt x="714784" y="1237668"/>
                  <a:pt x="715975" y="1230248"/>
                </a:cubicBezTo>
                <a:lnTo>
                  <a:pt x="718261" y="1218813"/>
                </a:lnTo>
                <a:lnTo>
                  <a:pt x="742938" y="1218813"/>
                </a:lnTo>
                <a:lnTo>
                  <a:pt x="741796" y="1224759"/>
                </a:lnTo>
                <a:cubicBezTo>
                  <a:pt x="741194" y="1228448"/>
                  <a:pt x="742144" y="1231235"/>
                  <a:pt x="744647" y="1233119"/>
                </a:cubicBezTo>
                <a:cubicBezTo>
                  <a:pt x="747149" y="1235003"/>
                  <a:pt x="750249" y="1236265"/>
                  <a:pt x="753945" y="1236905"/>
                </a:cubicBezTo>
                <a:cubicBezTo>
                  <a:pt x="757641" y="1237544"/>
                  <a:pt x="760978" y="1237841"/>
                  <a:pt x="763957" y="1237794"/>
                </a:cubicBezTo>
                <a:cubicBezTo>
                  <a:pt x="770780" y="1237732"/>
                  <a:pt x="776129" y="1236484"/>
                  <a:pt x="780005" y="1234050"/>
                </a:cubicBezTo>
                <a:cubicBezTo>
                  <a:pt x="783881" y="1231615"/>
                  <a:pt x="785855" y="1228366"/>
                  <a:pt x="785926" y="1224302"/>
                </a:cubicBezTo>
                <a:cubicBezTo>
                  <a:pt x="785642" y="1219677"/>
                  <a:pt x="782796" y="1216121"/>
                  <a:pt x="777390" y="1213632"/>
                </a:cubicBezTo>
                <a:cubicBezTo>
                  <a:pt x="771983" y="1211144"/>
                  <a:pt x="765723" y="1208660"/>
                  <a:pt x="758609" y="1206179"/>
                </a:cubicBezTo>
                <a:cubicBezTo>
                  <a:pt x="751495" y="1203698"/>
                  <a:pt x="745234" y="1200156"/>
                  <a:pt x="739828" y="1195552"/>
                </a:cubicBezTo>
                <a:cubicBezTo>
                  <a:pt x="734421" y="1190949"/>
                  <a:pt x="731576" y="1184219"/>
                  <a:pt x="731291" y="1175364"/>
                </a:cubicBezTo>
                <a:cubicBezTo>
                  <a:pt x="731451" y="1166921"/>
                  <a:pt x="734023" y="1159965"/>
                  <a:pt x="739007" y="1154494"/>
                </a:cubicBezTo>
                <a:cubicBezTo>
                  <a:pt x="743990" y="1149024"/>
                  <a:pt x="750423" y="1144963"/>
                  <a:pt x="758304" y="1142312"/>
                </a:cubicBezTo>
                <a:cubicBezTo>
                  <a:pt x="766186" y="1139660"/>
                  <a:pt x="774554" y="1138340"/>
                  <a:pt x="783409" y="1138353"/>
                </a:cubicBezTo>
                <a:close/>
                <a:moveTo>
                  <a:pt x="669109" y="1138353"/>
                </a:moveTo>
                <a:cubicBezTo>
                  <a:pt x="675831" y="1138335"/>
                  <a:pt x="682312" y="1139234"/>
                  <a:pt x="688552" y="1141051"/>
                </a:cubicBezTo>
                <a:cubicBezTo>
                  <a:pt x="694792" y="1142868"/>
                  <a:pt x="699751" y="1145712"/>
                  <a:pt x="703427" y="1149585"/>
                </a:cubicBezTo>
                <a:cubicBezTo>
                  <a:pt x="707104" y="1153457"/>
                  <a:pt x="708457" y="1158467"/>
                  <a:pt x="707488" y="1164615"/>
                </a:cubicBezTo>
                <a:lnTo>
                  <a:pt x="704974" y="1177422"/>
                </a:lnTo>
                <a:lnTo>
                  <a:pt x="680076" y="1177422"/>
                </a:lnTo>
                <a:lnTo>
                  <a:pt x="681218" y="1170561"/>
                </a:lnTo>
                <a:cubicBezTo>
                  <a:pt x="681575" y="1166669"/>
                  <a:pt x="679947" y="1164106"/>
                  <a:pt x="676335" y="1162872"/>
                </a:cubicBezTo>
                <a:cubicBezTo>
                  <a:pt x="672722" y="1161637"/>
                  <a:pt x="669093" y="1161075"/>
                  <a:pt x="665447" y="1161185"/>
                </a:cubicBezTo>
                <a:cubicBezTo>
                  <a:pt x="659602" y="1161185"/>
                  <a:pt x="654816" y="1162214"/>
                  <a:pt x="651087" y="1164272"/>
                </a:cubicBezTo>
                <a:cubicBezTo>
                  <a:pt x="647359" y="1166330"/>
                  <a:pt x="645433" y="1169418"/>
                  <a:pt x="645309" y="1173534"/>
                </a:cubicBezTo>
                <a:cubicBezTo>
                  <a:pt x="645595" y="1178322"/>
                  <a:pt x="648452" y="1181925"/>
                  <a:pt x="653881" y="1184343"/>
                </a:cubicBezTo>
                <a:cubicBezTo>
                  <a:pt x="659311" y="1186761"/>
                  <a:pt x="665597" y="1189114"/>
                  <a:pt x="672741" y="1191400"/>
                </a:cubicBezTo>
                <a:cubicBezTo>
                  <a:pt x="679885" y="1193686"/>
                  <a:pt x="686171" y="1197025"/>
                  <a:pt x="691600" y="1201416"/>
                </a:cubicBezTo>
                <a:cubicBezTo>
                  <a:pt x="697030" y="1205807"/>
                  <a:pt x="699887" y="1212368"/>
                  <a:pt x="700173" y="1221100"/>
                </a:cubicBezTo>
                <a:cubicBezTo>
                  <a:pt x="699893" y="1233138"/>
                  <a:pt x="694800" y="1242659"/>
                  <a:pt x="684894" y="1249663"/>
                </a:cubicBezTo>
                <a:cubicBezTo>
                  <a:pt x="674987" y="1256667"/>
                  <a:pt x="661945" y="1260246"/>
                  <a:pt x="645767" y="1260397"/>
                </a:cubicBezTo>
                <a:cubicBezTo>
                  <a:pt x="638887" y="1260439"/>
                  <a:pt x="631811" y="1259492"/>
                  <a:pt x="624539" y="1257555"/>
                </a:cubicBezTo>
                <a:cubicBezTo>
                  <a:pt x="617268" y="1255619"/>
                  <a:pt x="611342" y="1252438"/>
                  <a:pt x="606760" y="1248014"/>
                </a:cubicBezTo>
                <a:cubicBezTo>
                  <a:pt x="602179" y="1243590"/>
                  <a:pt x="600484" y="1237668"/>
                  <a:pt x="601675" y="1230248"/>
                </a:cubicBezTo>
                <a:lnTo>
                  <a:pt x="603961" y="1218813"/>
                </a:lnTo>
                <a:lnTo>
                  <a:pt x="628638" y="1218813"/>
                </a:lnTo>
                <a:lnTo>
                  <a:pt x="627496" y="1224759"/>
                </a:lnTo>
                <a:cubicBezTo>
                  <a:pt x="626894" y="1228448"/>
                  <a:pt x="627844" y="1231235"/>
                  <a:pt x="630347" y="1233119"/>
                </a:cubicBezTo>
                <a:cubicBezTo>
                  <a:pt x="632849" y="1235003"/>
                  <a:pt x="635949" y="1236265"/>
                  <a:pt x="639645" y="1236905"/>
                </a:cubicBezTo>
                <a:cubicBezTo>
                  <a:pt x="643341" y="1237544"/>
                  <a:pt x="646678" y="1237841"/>
                  <a:pt x="649657" y="1237794"/>
                </a:cubicBezTo>
                <a:cubicBezTo>
                  <a:pt x="656479" y="1237732"/>
                  <a:pt x="661829" y="1236484"/>
                  <a:pt x="665705" y="1234050"/>
                </a:cubicBezTo>
                <a:cubicBezTo>
                  <a:pt x="669581" y="1231615"/>
                  <a:pt x="671555" y="1228366"/>
                  <a:pt x="671626" y="1224302"/>
                </a:cubicBezTo>
                <a:cubicBezTo>
                  <a:pt x="671342" y="1219677"/>
                  <a:pt x="668496" y="1216121"/>
                  <a:pt x="663090" y="1213632"/>
                </a:cubicBezTo>
                <a:cubicBezTo>
                  <a:pt x="657683" y="1211144"/>
                  <a:pt x="651423" y="1208660"/>
                  <a:pt x="644309" y="1206179"/>
                </a:cubicBezTo>
                <a:cubicBezTo>
                  <a:pt x="637195" y="1203698"/>
                  <a:pt x="630934" y="1200156"/>
                  <a:pt x="625528" y="1195552"/>
                </a:cubicBezTo>
                <a:cubicBezTo>
                  <a:pt x="620121" y="1190949"/>
                  <a:pt x="617276" y="1184219"/>
                  <a:pt x="616991" y="1175364"/>
                </a:cubicBezTo>
                <a:cubicBezTo>
                  <a:pt x="617151" y="1166921"/>
                  <a:pt x="619723" y="1159965"/>
                  <a:pt x="624707" y="1154494"/>
                </a:cubicBezTo>
                <a:cubicBezTo>
                  <a:pt x="629690" y="1149024"/>
                  <a:pt x="636122" y="1144963"/>
                  <a:pt x="644004" y="1142312"/>
                </a:cubicBezTo>
                <a:cubicBezTo>
                  <a:pt x="651886" y="1139660"/>
                  <a:pt x="660254" y="1138340"/>
                  <a:pt x="669109" y="1138353"/>
                </a:cubicBezTo>
                <a:close/>
                <a:moveTo>
                  <a:pt x="550764" y="1138353"/>
                </a:moveTo>
                <a:cubicBezTo>
                  <a:pt x="566297" y="1138576"/>
                  <a:pt x="577913" y="1142697"/>
                  <a:pt x="585614" y="1150717"/>
                </a:cubicBezTo>
                <a:cubicBezTo>
                  <a:pt x="593315" y="1158737"/>
                  <a:pt x="597161" y="1169321"/>
                  <a:pt x="597150" y="1182469"/>
                </a:cubicBezTo>
                <a:cubicBezTo>
                  <a:pt x="596989" y="1187742"/>
                  <a:pt x="596342" y="1192500"/>
                  <a:pt x="595209" y="1196742"/>
                </a:cubicBezTo>
                <a:cubicBezTo>
                  <a:pt x="594077" y="1200984"/>
                  <a:pt x="593430" y="1203229"/>
                  <a:pt x="593268" y="1203476"/>
                </a:cubicBezTo>
                <a:lnTo>
                  <a:pt x="513026" y="1203476"/>
                </a:lnTo>
                <a:cubicBezTo>
                  <a:pt x="512998" y="1203523"/>
                  <a:pt x="512883" y="1204114"/>
                  <a:pt x="512683" y="1205249"/>
                </a:cubicBezTo>
                <a:cubicBezTo>
                  <a:pt x="512483" y="1206383"/>
                  <a:pt x="512369" y="1207775"/>
                  <a:pt x="512340" y="1209424"/>
                </a:cubicBezTo>
                <a:cubicBezTo>
                  <a:pt x="512402" y="1217237"/>
                  <a:pt x="514965" y="1223577"/>
                  <a:pt x="520030" y="1228444"/>
                </a:cubicBezTo>
                <a:cubicBezTo>
                  <a:pt x="525095" y="1233310"/>
                  <a:pt x="532290" y="1235818"/>
                  <a:pt x="541616" y="1235965"/>
                </a:cubicBezTo>
                <a:cubicBezTo>
                  <a:pt x="547966" y="1235807"/>
                  <a:pt x="553866" y="1234700"/>
                  <a:pt x="559316" y="1232644"/>
                </a:cubicBezTo>
                <a:cubicBezTo>
                  <a:pt x="564767" y="1230587"/>
                  <a:pt x="569174" y="1228531"/>
                  <a:pt x="572541" y="1226474"/>
                </a:cubicBezTo>
                <a:cubicBezTo>
                  <a:pt x="575908" y="1224418"/>
                  <a:pt x="577640" y="1223311"/>
                  <a:pt x="577739" y="1223153"/>
                </a:cubicBezTo>
                <a:lnTo>
                  <a:pt x="585503" y="1245099"/>
                </a:lnTo>
                <a:cubicBezTo>
                  <a:pt x="585414" y="1245288"/>
                  <a:pt x="583360" y="1246610"/>
                  <a:pt x="579343" y="1249065"/>
                </a:cubicBezTo>
                <a:cubicBezTo>
                  <a:pt x="575326" y="1251520"/>
                  <a:pt x="569886" y="1253976"/>
                  <a:pt x="563023" y="1256431"/>
                </a:cubicBezTo>
                <a:cubicBezTo>
                  <a:pt x="556160" y="1258886"/>
                  <a:pt x="548415" y="1260208"/>
                  <a:pt x="539786" y="1260397"/>
                </a:cubicBezTo>
                <a:cubicBezTo>
                  <a:pt x="521520" y="1260070"/>
                  <a:pt x="507529" y="1255244"/>
                  <a:pt x="497815" y="1245920"/>
                </a:cubicBezTo>
                <a:cubicBezTo>
                  <a:pt x="488099" y="1236596"/>
                  <a:pt x="483197" y="1224736"/>
                  <a:pt x="483108" y="1210340"/>
                </a:cubicBezTo>
                <a:cubicBezTo>
                  <a:pt x="483223" y="1197002"/>
                  <a:pt x="486190" y="1184923"/>
                  <a:pt x="492008" y="1174102"/>
                </a:cubicBezTo>
                <a:cubicBezTo>
                  <a:pt x="497826" y="1163281"/>
                  <a:pt x="505805" y="1154657"/>
                  <a:pt x="515943" y="1148229"/>
                </a:cubicBezTo>
                <a:cubicBezTo>
                  <a:pt x="526082" y="1141802"/>
                  <a:pt x="537688" y="1138510"/>
                  <a:pt x="550764" y="1138353"/>
                </a:cubicBezTo>
                <a:close/>
                <a:moveTo>
                  <a:pt x="328335" y="1138353"/>
                </a:moveTo>
                <a:cubicBezTo>
                  <a:pt x="344743" y="1138581"/>
                  <a:pt x="357990" y="1143320"/>
                  <a:pt x="368075" y="1152572"/>
                </a:cubicBezTo>
                <a:cubicBezTo>
                  <a:pt x="378161" y="1161824"/>
                  <a:pt x="383348" y="1174223"/>
                  <a:pt x="383638" y="1189770"/>
                </a:cubicBezTo>
                <a:cubicBezTo>
                  <a:pt x="383427" y="1203529"/>
                  <a:pt x="379839" y="1215697"/>
                  <a:pt x="372875" y="1226274"/>
                </a:cubicBezTo>
                <a:cubicBezTo>
                  <a:pt x="365910" y="1236851"/>
                  <a:pt x="356837" y="1245154"/>
                  <a:pt x="345654" y="1251183"/>
                </a:cubicBezTo>
                <a:cubicBezTo>
                  <a:pt x="334472" y="1257212"/>
                  <a:pt x="322448" y="1260283"/>
                  <a:pt x="309582" y="1260397"/>
                </a:cubicBezTo>
                <a:cubicBezTo>
                  <a:pt x="293274" y="1260189"/>
                  <a:pt x="280056" y="1255468"/>
                  <a:pt x="269927" y="1246235"/>
                </a:cubicBezTo>
                <a:cubicBezTo>
                  <a:pt x="259799" y="1237002"/>
                  <a:pt x="254583" y="1224508"/>
                  <a:pt x="254279" y="1208751"/>
                </a:cubicBezTo>
                <a:cubicBezTo>
                  <a:pt x="254482" y="1195139"/>
                  <a:pt x="258036" y="1183059"/>
                  <a:pt x="264941" y="1172510"/>
                </a:cubicBezTo>
                <a:cubicBezTo>
                  <a:pt x="271846" y="1161961"/>
                  <a:pt x="280885" y="1153661"/>
                  <a:pt x="292060" y="1147610"/>
                </a:cubicBezTo>
                <a:cubicBezTo>
                  <a:pt x="303234" y="1141558"/>
                  <a:pt x="315325" y="1138473"/>
                  <a:pt x="328335" y="1138353"/>
                </a:cubicBezTo>
                <a:close/>
                <a:moveTo>
                  <a:pt x="97155" y="1138353"/>
                </a:moveTo>
                <a:cubicBezTo>
                  <a:pt x="111188" y="1138529"/>
                  <a:pt x="122021" y="1142973"/>
                  <a:pt x="129654" y="1151687"/>
                </a:cubicBezTo>
                <a:cubicBezTo>
                  <a:pt x="137287" y="1160401"/>
                  <a:pt x="141151" y="1172333"/>
                  <a:pt x="141246" y="1187483"/>
                </a:cubicBezTo>
                <a:cubicBezTo>
                  <a:pt x="141054" y="1201990"/>
                  <a:pt x="137935" y="1214695"/>
                  <a:pt x="131889" y="1225597"/>
                </a:cubicBezTo>
                <a:cubicBezTo>
                  <a:pt x="125843" y="1236499"/>
                  <a:pt x="118019" y="1244999"/>
                  <a:pt x="108416" y="1251098"/>
                </a:cubicBezTo>
                <a:cubicBezTo>
                  <a:pt x="98814" y="1257198"/>
                  <a:pt x="88583" y="1260297"/>
                  <a:pt x="77724" y="1260397"/>
                </a:cubicBezTo>
                <a:cubicBezTo>
                  <a:pt x="70656" y="1260411"/>
                  <a:pt x="64217" y="1259013"/>
                  <a:pt x="58407" y="1256201"/>
                </a:cubicBezTo>
                <a:cubicBezTo>
                  <a:pt x="52597" y="1253390"/>
                  <a:pt x="47987" y="1249080"/>
                  <a:pt x="44577" y="1243272"/>
                </a:cubicBezTo>
                <a:lnTo>
                  <a:pt x="44119" y="1243272"/>
                </a:lnTo>
                <a:cubicBezTo>
                  <a:pt x="44134" y="1243339"/>
                  <a:pt x="44048" y="1244347"/>
                  <a:pt x="43862" y="1246298"/>
                </a:cubicBezTo>
                <a:cubicBezTo>
                  <a:pt x="43676" y="1248248"/>
                  <a:pt x="43305" y="1250741"/>
                  <a:pt x="42748" y="1253775"/>
                </a:cubicBezTo>
                <a:lnTo>
                  <a:pt x="33147" y="1303374"/>
                </a:lnTo>
                <a:lnTo>
                  <a:pt x="4114" y="1303374"/>
                </a:lnTo>
                <a:lnTo>
                  <a:pt x="30403" y="1167816"/>
                </a:lnTo>
                <a:cubicBezTo>
                  <a:pt x="30656" y="1166305"/>
                  <a:pt x="30494" y="1165095"/>
                  <a:pt x="29918" y="1164185"/>
                </a:cubicBezTo>
                <a:cubicBezTo>
                  <a:pt x="29341" y="1163276"/>
                  <a:pt x="28208" y="1162809"/>
                  <a:pt x="26517" y="1162785"/>
                </a:cubicBezTo>
                <a:lnTo>
                  <a:pt x="13487" y="1162785"/>
                </a:lnTo>
                <a:lnTo>
                  <a:pt x="17602" y="1141096"/>
                </a:lnTo>
                <a:lnTo>
                  <a:pt x="47548" y="1141096"/>
                </a:lnTo>
                <a:cubicBezTo>
                  <a:pt x="52373" y="1141154"/>
                  <a:pt x="55697" y="1142010"/>
                  <a:pt x="57521" y="1143665"/>
                </a:cubicBezTo>
                <a:cubicBezTo>
                  <a:pt x="59345" y="1145320"/>
                  <a:pt x="60212" y="1147432"/>
                  <a:pt x="60121" y="1150000"/>
                </a:cubicBezTo>
                <a:cubicBezTo>
                  <a:pt x="60078" y="1151246"/>
                  <a:pt x="59821" y="1152749"/>
                  <a:pt x="59350" y="1154509"/>
                </a:cubicBezTo>
                <a:cubicBezTo>
                  <a:pt x="58878" y="1156269"/>
                  <a:pt x="58450" y="1157658"/>
                  <a:pt x="58064" y="1158675"/>
                </a:cubicBezTo>
                <a:lnTo>
                  <a:pt x="58521" y="1158675"/>
                </a:lnTo>
                <a:cubicBezTo>
                  <a:pt x="62803" y="1152634"/>
                  <a:pt x="68241" y="1147763"/>
                  <a:pt x="74837" y="1144062"/>
                </a:cubicBezTo>
                <a:cubicBezTo>
                  <a:pt x="81434" y="1140361"/>
                  <a:pt x="88873" y="1138458"/>
                  <a:pt x="97155" y="1138353"/>
                </a:cubicBezTo>
                <a:close/>
                <a:moveTo>
                  <a:pt x="1935457" y="1109321"/>
                </a:moveTo>
                <a:lnTo>
                  <a:pt x="1963340" y="1109321"/>
                </a:lnTo>
                <a:lnTo>
                  <a:pt x="1957167" y="1141096"/>
                </a:lnTo>
                <a:lnTo>
                  <a:pt x="1983913" y="1141096"/>
                </a:lnTo>
                <a:lnTo>
                  <a:pt x="1979799" y="1162785"/>
                </a:lnTo>
                <a:lnTo>
                  <a:pt x="1953053" y="1162785"/>
                </a:lnTo>
                <a:lnTo>
                  <a:pt x="1943680" y="1211725"/>
                </a:lnTo>
                <a:cubicBezTo>
                  <a:pt x="1943451" y="1213135"/>
                  <a:pt x="1943280" y="1214545"/>
                  <a:pt x="1943166" y="1215955"/>
                </a:cubicBezTo>
                <a:cubicBezTo>
                  <a:pt x="1943051" y="1217366"/>
                  <a:pt x="1942994" y="1218547"/>
                  <a:pt x="1942994" y="1219500"/>
                </a:cubicBezTo>
                <a:cubicBezTo>
                  <a:pt x="1943227" y="1226061"/>
                  <a:pt x="1945218" y="1230377"/>
                  <a:pt x="1948966" y="1232450"/>
                </a:cubicBezTo>
                <a:cubicBezTo>
                  <a:pt x="1952714" y="1234522"/>
                  <a:pt x="1956819" y="1235466"/>
                  <a:pt x="1961282" y="1235280"/>
                </a:cubicBezTo>
                <a:cubicBezTo>
                  <a:pt x="1963149" y="1235261"/>
                  <a:pt x="1964673" y="1235184"/>
                  <a:pt x="1965854" y="1235051"/>
                </a:cubicBezTo>
                <a:cubicBezTo>
                  <a:pt x="1967035" y="1234918"/>
                  <a:pt x="1967645" y="1234841"/>
                  <a:pt x="1967683" y="1234822"/>
                </a:cubicBezTo>
                <a:lnTo>
                  <a:pt x="1963111" y="1258112"/>
                </a:lnTo>
                <a:cubicBezTo>
                  <a:pt x="1963001" y="1258140"/>
                  <a:pt x="1962077" y="1258255"/>
                  <a:pt x="1960339" y="1258454"/>
                </a:cubicBezTo>
                <a:cubicBezTo>
                  <a:pt x="1958601" y="1258654"/>
                  <a:pt x="1956705" y="1258768"/>
                  <a:pt x="1954653" y="1258797"/>
                </a:cubicBezTo>
                <a:cubicBezTo>
                  <a:pt x="1947524" y="1258863"/>
                  <a:pt x="1940836" y="1257817"/>
                  <a:pt x="1934589" y="1255659"/>
                </a:cubicBezTo>
                <a:cubicBezTo>
                  <a:pt x="1928343" y="1253500"/>
                  <a:pt x="1923264" y="1249832"/>
                  <a:pt x="1919353" y="1244652"/>
                </a:cubicBezTo>
                <a:cubicBezTo>
                  <a:pt x="1915442" y="1239473"/>
                  <a:pt x="1913426" y="1232385"/>
                  <a:pt x="1913305" y="1223388"/>
                </a:cubicBezTo>
                <a:cubicBezTo>
                  <a:pt x="1913309" y="1221782"/>
                  <a:pt x="1913414" y="1220076"/>
                  <a:pt x="1913619" y="1218271"/>
                </a:cubicBezTo>
                <a:cubicBezTo>
                  <a:pt x="1913823" y="1216465"/>
                  <a:pt x="1914099" y="1214588"/>
                  <a:pt x="1914447" y="1212639"/>
                </a:cubicBezTo>
                <a:lnTo>
                  <a:pt x="1924267" y="1162785"/>
                </a:lnTo>
                <a:lnTo>
                  <a:pt x="1906218" y="1162785"/>
                </a:lnTo>
                <a:lnTo>
                  <a:pt x="1910562" y="1141096"/>
                </a:lnTo>
                <a:lnTo>
                  <a:pt x="1929291" y="1141096"/>
                </a:lnTo>
                <a:close/>
                <a:moveTo>
                  <a:pt x="2001544" y="1095376"/>
                </a:moveTo>
                <a:lnTo>
                  <a:pt x="2048179" y="1095376"/>
                </a:lnTo>
                <a:lnTo>
                  <a:pt x="2037206" y="1152511"/>
                </a:lnTo>
                <a:cubicBezTo>
                  <a:pt x="2036582" y="1155328"/>
                  <a:pt x="2035944" y="1157687"/>
                  <a:pt x="2035291" y="1159590"/>
                </a:cubicBezTo>
                <a:cubicBezTo>
                  <a:pt x="2034639" y="1161493"/>
                  <a:pt x="2034286" y="1162483"/>
                  <a:pt x="2034234" y="1162559"/>
                </a:cubicBezTo>
                <a:lnTo>
                  <a:pt x="2034691" y="1162559"/>
                </a:lnTo>
                <a:cubicBezTo>
                  <a:pt x="2035401" y="1160966"/>
                  <a:pt x="2037614" y="1158265"/>
                  <a:pt x="2041329" y="1154456"/>
                </a:cubicBezTo>
                <a:cubicBezTo>
                  <a:pt x="2045045" y="1150648"/>
                  <a:pt x="2050119" y="1147067"/>
                  <a:pt x="2056552" y="1143715"/>
                </a:cubicBezTo>
                <a:cubicBezTo>
                  <a:pt x="2062986" y="1140363"/>
                  <a:pt x="2070634" y="1138576"/>
                  <a:pt x="2079497" y="1138353"/>
                </a:cubicBezTo>
                <a:cubicBezTo>
                  <a:pt x="2089680" y="1138368"/>
                  <a:pt x="2097751" y="1141022"/>
                  <a:pt x="2103708" y="1146318"/>
                </a:cubicBezTo>
                <a:cubicBezTo>
                  <a:pt x="2109665" y="1151613"/>
                  <a:pt x="2112711" y="1159465"/>
                  <a:pt x="2112844" y="1169872"/>
                </a:cubicBezTo>
                <a:cubicBezTo>
                  <a:pt x="2112728" y="1174874"/>
                  <a:pt x="2111919" y="1181252"/>
                  <a:pt x="2110416" y="1189007"/>
                </a:cubicBezTo>
                <a:cubicBezTo>
                  <a:pt x="2108913" y="1196762"/>
                  <a:pt x="2107409" y="1204226"/>
                  <a:pt x="2105905" y="1211399"/>
                </a:cubicBezTo>
                <a:cubicBezTo>
                  <a:pt x="2104401" y="1218573"/>
                  <a:pt x="2103590" y="1223788"/>
                  <a:pt x="2103471" y="1227046"/>
                </a:cubicBezTo>
                <a:cubicBezTo>
                  <a:pt x="2103495" y="1230639"/>
                  <a:pt x="2104362" y="1233116"/>
                  <a:pt x="2106072" y="1234479"/>
                </a:cubicBezTo>
                <a:cubicBezTo>
                  <a:pt x="2107781" y="1235841"/>
                  <a:pt x="2110191" y="1236489"/>
                  <a:pt x="2113301" y="1236423"/>
                </a:cubicBezTo>
                <a:cubicBezTo>
                  <a:pt x="2114601" y="1236404"/>
                  <a:pt x="2115716" y="1236327"/>
                  <a:pt x="2116645" y="1236194"/>
                </a:cubicBezTo>
                <a:cubicBezTo>
                  <a:pt x="2117573" y="1236061"/>
                  <a:pt x="2118059" y="1235984"/>
                  <a:pt x="2118102" y="1235965"/>
                </a:cubicBezTo>
                <a:lnTo>
                  <a:pt x="2113987" y="1257655"/>
                </a:lnTo>
                <a:cubicBezTo>
                  <a:pt x="2113954" y="1257683"/>
                  <a:pt x="2112934" y="1257797"/>
                  <a:pt x="2110929" y="1257997"/>
                </a:cubicBezTo>
                <a:cubicBezTo>
                  <a:pt x="2108924" y="1258197"/>
                  <a:pt x="2106134" y="1258311"/>
                  <a:pt x="2102558" y="1258340"/>
                </a:cubicBezTo>
                <a:cubicBezTo>
                  <a:pt x="2098317" y="1258450"/>
                  <a:pt x="2093983" y="1258001"/>
                  <a:pt x="2089557" y="1256995"/>
                </a:cubicBezTo>
                <a:cubicBezTo>
                  <a:pt x="2085130" y="1255989"/>
                  <a:pt x="2081389" y="1253765"/>
                  <a:pt x="2078332" y="1250323"/>
                </a:cubicBezTo>
                <a:cubicBezTo>
                  <a:pt x="2075276" y="1246881"/>
                  <a:pt x="2073683" y="1241561"/>
                  <a:pt x="2073553" y="1234364"/>
                </a:cubicBezTo>
                <a:cubicBezTo>
                  <a:pt x="2073666" y="1230053"/>
                  <a:pt x="2074456" y="1224217"/>
                  <a:pt x="2075922" y="1216857"/>
                </a:cubicBezTo>
                <a:cubicBezTo>
                  <a:pt x="2077388" y="1209496"/>
                  <a:pt x="2078855" y="1202237"/>
                  <a:pt x="2080323" y="1195079"/>
                </a:cubicBezTo>
                <a:cubicBezTo>
                  <a:pt x="2081790" y="1187921"/>
                  <a:pt x="2082582" y="1182490"/>
                  <a:pt x="2082697" y="1178787"/>
                </a:cubicBezTo>
                <a:cubicBezTo>
                  <a:pt x="2082707" y="1174405"/>
                  <a:pt x="2081488" y="1170995"/>
                  <a:pt x="2079040" y="1168557"/>
                </a:cubicBezTo>
                <a:cubicBezTo>
                  <a:pt x="2076592" y="1166119"/>
                  <a:pt x="2072858" y="1164880"/>
                  <a:pt x="2067838" y="1164842"/>
                </a:cubicBezTo>
                <a:cubicBezTo>
                  <a:pt x="2057294" y="1165190"/>
                  <a:pt x="2048379" y="1169352"/>
                  <a:pt x="2041092" y="1177330"/>
                </a:cubicBezTo>
                <a:cubicBezTo>
                  <a:pt x="2033806" y="1185307"/>
                  <a:pt x="2029005" y="1195013"/>
                  <a:pt x="2026690" y="1206448"/>
                </a:cubicBezTo>
                <a:lnTo>
                  <a:pt x="2016632" y="1257654"/>
                </a:lnTo>
                <a:lnTo>
                  <a:pt x="1987600" y="1257654"/>
                </a:lnTo>
                <a:lnTo>
                  <a:pt x="2014803" y="1117065"/>
                </a:lnTo>
                <a:lnTo>
                  <a:pt x="1997429" y="1117065"/>
                </a:lnTo>
                <a:close/>
                <a:moveTo>
                  <a:pt x="1352465" y="1095376"/>
                </a:moveTo>
                <a:lnTo>
                  <a:pt x="1399307" y="1095376"/>
                </a:lnTo>
                <a:lnTo>
                  <a:pt x="1375761" y="1217902"/>
                </a:lnTo>
                <a:cubicBezTo>
                  <a:pt x="1375414" y="1219426"/>
                  <a:pt x="1375137" y="1220951"/>
                  <a:pt x="1374933" y="1222475"/>
                </a:cubicBezTo>
                <a:cubicBezTo>
                  <a:pt x="1374728" y="1223999"/>
                  <a:pt x="1374623" y="1225295"/>
                  <a:pt x="1374618" y="1226362"/>
                </a:cubicBezTo>
                <a:cubicBezTo>
                  <a:pt x="1374656" y="1229825"/>
                  <a:pt x="1375552" y="1232160"/>
                  <a:pt x="1377304" y="1233365"/>
                </a:cubicBezTo>
                <a:cubicBezTo>
                  <a:pt x="1379057" y="1234570"/>
                  <a:pt x="1381438" y="1235132"/>
                  <a:pt x="1384448" y="1235051"/>
                </a:cubicBezTo>
                <a:cubicBezTo>
                  <a:pt x="1386067" y="1235042"/>
                  <a:pt x="1387344" y="1235003"/>
                  <a:pt x="1388277" y="1234937"/>
                </a:cubicBezTo>
                <a:cubicBezTo>
                  <a:pt x="1389211" y="1234870"/>
                  <a:pt x="1389687" y="1234832"/>
                  <a:pt x="1389706" y="1234822"/>
                </a:cubicBezTo>
                <a:lnTo>
                  <a:pt x="1385134" y="1257883"/>
                </a:lnTo>
                <a:cubicBezTo>
                  <a:pt x="1385043" y="1257912"/>
                  <a:pt x="1384024" y="1258026"/>
                  <a:pt x="1382076" y="1258226"/>
                </a:cubicBezTo>
                <a:cubicBezTo>
                  <a:pt x="1380129" y="1258426"/>
                  <a:pt x="1377795" y="1258540"/>
                  <a:pt x="1375076" y="1258568"/>
                </a:cubicBezTo>
                <a:cubicBezTo>
                  <a:pt x="1370315" y="1258668"/>
                  <a:pt x="1365625" y="1258113"/>
                  <a:pt x="1361008" y="1256902"/>
                </a:cubicBezTo>
                <a:cubicBezTo>
                  <a:pt x="1356392" y="1255691"/>
                  <a:pt x="1352548" y="1253225"/>
                  <a:pt x="1349479" y="1249502"/>
                </a:cubicBezTo>
                <a:cubicBezTo>
                  <a:pt x="1346410" y="1245779"/>
                  <a:pt x="1344817" y="1240200"/>
                  <a:pt x="1344700" y="1232765"/>
                </a:cubicBezTo>
                <a:cubicBezTo>
                  <a:pt x="1344700" y="1231045"/>
                  <a:pt x="1344814" y="1229168"/>
                  <a:pt x="1345043" y="1227134"/>
                </a:cubicBezTo>
                <a:cubicBezTo>
                  <a:pt x="1345271" y="1225100"/>
                  <a:pt x="1345614" y="1222937"/>
                  <a:pt x="1346071" y="1220646"/>
                </a:cubicBezTo>
                <a:lnTo>
                  <a:pt x="1366168" y="1117065"/>
                </a:lnTo>
                <a:lnTo>
                  <a:pt x="1348126" y="1117065"/>
                </a:lnTo>
                <a:close/>
                <a:moveTo>
                  <a:pt x="872322" y="1095376"/>
                </a:moveTo>
                <a:lnTo>
                  <a:pt x="901570" y="1095376"/>
                </a:lnTo>
                <a:lnTo>
                  <a:pt x="896543" y="1121180"/>
                </a:lnTo>
                <a:lnTo>
                  <a:pt x="867296" y="1121180"/>
                </a:lnTo>
                <a:close/>
                <a:moveTo>
                  <a:pt x="481482" y="1093319"/>
                </a:moveTo>
                <a:cubicBezTo>
                  <a:pt x="484958" y="1093357"/>
                  <a:pt x="487720" y="1093509"/>
                  <a:pt x="489767" y="1093776"/>
                </a:cubicBezTo>
                <a:cubicBezTo>
                  <a:pt x="491814" y="1094042"/>
                  <a:pt x="492861" y="1094195"/>
                  <a:pt x="492909" y="1094233"/>
                </a:cubicBezTo>
                <a:lnTo>
                  <a:pt x="488110" y="1117523"/>
                </a:lnTo>
                <a:cubicBezTo>
                  <a:pt x="488081" y="1117494"/>
                  <a:pt x="487396" y="1117380"/>
                  <a:pt x="486053" y="1117180"/>
                </a:cubicBezTo>
                <a:cubicBezTo>
                  <a:pt x="484711" y="1116979"/>
                  <a:pt x="482882" y="1116865"/>
                  <a:pt x="480569" y="1116836"/>
                </a:cubicBezTo>
                <a:cubicBezTo>
                  <a:pt x="476679" y="1116517"/>
                  <a:pt x="472175" y="1117442"/>
                  <a:pt x="467057" y="1119611"/>
                </a:cubicBezTo>
                <a:cubicBezTo>
                  <a:pt x="461939" y="1121781"/>
                  <a:pt x="458292" y="1127112"/>
                  <a:pt x="456116" y="1135604"/>
                </a:cubicBezTo>
                <a:lnTo>
                  <a:pt x="454973" y="1141096"/>
                </a:lnTo>
                <a:lnTo>
                  <a:pt x="481482" y="1141096"/>
                </a:lnTo>
                <a:lnTo>
                  <a:pt x="477369" y="1162785"/>
                </a:lnTo>
                <a:lnTo>
                  <a:pt x="450860" y="1162785"/>
                </a:lnTo>
                <a:lnTo>
                  <a:pt x="432578" y="1257654"/>
                </a:lnTo>
                <a:lnTo>
                  <a:pt x="403555" y="1257654"/>
                </a:lnTo>
                <a:lnTo>
                  <a:pt x="421837" y="1162785"/>
                </a:lnTo>
                <a:lnTo>
                  <a:pt x="404012" y="1162785"/>
                </a:lnTo>
                <a:lnTo>
                  <a:pt x="408125" y="1141096"/>
                </a:lnTo>
                <a:lnTo>
                  <a:pt x="425950" y="1141096"/>
                </a:lnTo>
                <a:lnTo>
                  <a:pt x="427093" y="1136290"/>
                </a:lnTo>
                <a:cubicBezTo>
                  <a:pt x="429855" y="1123741"/>
                  <a:pt x="434539" y="1114372"/>
                  <a:pt x="441143" y="1108182"/>
                </a:cubicBezTo>
                <a:cubicBezTo>
                  <a:pt x="447748" y="1101993"/>
                  <a:pt x="454784" y="1097924"/>
                  <a:pt x="462252" y="1095976"/>
                </a:cubicBezTo>
                <a:cubicBezTo>
                  <a:pt x="469720" y="1094028"/>
                  <a:pt x="476130" y="1093143"/>
                  <a:pt x="481482" y="1093319"/>
                </a:cubicBezTo>
                <a:close/>
                <a:moveTo>
                  <a:pt x="2187696" y="927022"/>
                </a:moveTo>
                <a:cubicBezTo>
                  <a:pt x="2182975" y="926926"/>
                  <a:pt x="2177194" y="927372"/>
                  <a:pt x="2170355" y="928361"/>
                </a:cubicBezTo>
                <a:cubicBezTo>
                  <a:pt x="2163516" y="929349"/>
                  <a:pt x="2157414" y="931456"/>
                  <a:pt x="2152049" y="934682"/>
                </a:cubicBezTo>
                <a:cubicBezTo>
                  <a:pt x="2146684" y="937908"/>
                  <a:pt x="2143852" y="942828"/>
                  <a:pt x="2143552" y="949443"/>
                </a:cubicBezTo>
                <a:cubicBezTo>
                  <a:pt x="2143524" y="953399"/>
                  <a:pt x="2144668" y="956583"/>
                  <a:pt x="2146983" y="958995"/>
                </a:cubicBezTo>
                <a:cubicBezTo>
                  <a:pt x="2149299" y="961406"/>
                  <a:pt x="2152959" y="962646"/>
                  <a:pt x="2157962" y="962712"/>
                </a:cubicBezTo>
                <a:cubicBezTo>
                  <a:pt x="2163280" y="962580"/>
                  <a:pt x="2168273" y="960862"/>
                  <a:pt x="2172939" y="957560"/>
                </a:cubicBezTo>
                <a:cubicBezTo>
                  <a:pt x="2177605" y="954259"/>
                  <a:pt x="2181598" y="950169"/>
                  <a:pt x="2184917" y="945291"/>
                </a:cubicBezTo>
                <a:cubicBezTo>
                  <a:pt x="2188237" y="940413"/>
                  <a:pt x="2190535" y="935543"/>
                  <a:pt x="2191813" y="930682"/>
                </a:cubicBezTo>
                <a:lnTo>
                  <a:pt x="2192728" y="927022"/>
                </a:lnTo>
                <a:close/>
                <a:moveTo>
                  <a:pt x="831646" y="887017"/>
                </a:moveTo>
                <a:cubicBezTo>
                  <a:pt x="821793" y="887365"/>
                  <a:pt x="813211" y="891929"/>
                  <a:pt x="805900" y="900710"/>
                </a:cubicBezTo>
                <a:cubicBezTo>
                  <a:pt x="798590" y="909491"/>
                  <a:pt x="794752" y="920401"/>
                  <a:pt x="794385" y="933441"/>
                </a:cubicBezTo>
                <a:cubicBezTo>
                  <a:pt x="794351" y="940840"/>
                  <a:pt x="796190" y="947024"/>
                  <a:pt x="799900" y="951994"/>
                </a:cubicBezTo>
                <a:cubicBezTo>
                  <a:pt x="803610" y="956963"/>
                  <a:pt x="809391" y="959545"/>
                  <a:pt x="817245" y="959740"/>
                </a:cubicBezTo>
                <a:cubicBezTo>
                  <a:pt x="823249" y="959709"/>
                  <a:pt x="829097" y="957866"/>
                  <a:pt x="834788" y="954210"/>
                </a:cubicBezTo>
                <a:cubicBezTo>
                  <a:pt x="840479" y="950553"/>
                  <a:pt x="845192" y="945271"/>
                  <a:pt x="848927" y="938362"/>
                </a:cubicBezTo>
                <a:cubicBezTo>
                  <a:pt x="852662" y="931453"/>
                  <a:pt x="854598" y="923105"/>
                  <a:pt x="854735" y="913316"/>
                </a:cubicBezTo>
                <a:cubicBezTo>
                  <a:pt x="854687" y="905117"/>
                  <a:pt x="852668" y="898704"/>
                  <a:pt x="848677" y="894078"/>
                </a:cubicBezTo>
                <a:cubicBezTo>
                  <a:pt x="844686" y="889452"/>
                  <a:pt x="839009" y="887098"/>
                  <a:pt x="831646" y="887017"/>
                </a:cubicBezTo>
                <a:close/>
                <a:moveTo>
                  <a:pt x="73809" y="887017"/>
                </a:moveTo>
                <a:cubicBezTo>
                  <a:pt x="67951" y="887052"/>
                  <a:pt x="62191" y="888913"/>
                  <a:pt x="56528" y="892599"/>
                </a:cubicBezTo>
                <a:cubicBezTo>
                  <a:pt x="50866" y="896285"/>
                  <a:pt x="46155" y="901584"/>
                  <a:pt x="42397" y="908497"/>
                </a:cubicBezTo>
                <a:cubicBezTo>
                  <a:pt x="38640" y="915410"/>
                  <a:pt x="36690" y="923725"/>
                  <a:pt x="36547" y="933441"/>
                </a:cubicBezTo>
                <a:cubicBezTo>
                  <a:pt x="36609" y="941641"/>
                  <a:pt x="38657" y="948053"/>
                  <a:pt x="42691" y="952680"/>
                </a:cubicBezTo>
                <a:cubicBezTo>
                  <a:pt x="46725" y="957306"/>
                  <a:pt x="52373" y="959659"/>
                  <a:pt x="59636" y="959740"/>
                </a:cubicBezTo>
                <a:cubicBezTo>
                  <a:pt x="66285" y="959622"/>
                  <a:pt x="72417" y="957420"/>
                  <a:pt x="78034" y="953134"/>
                </a:cubicBezTo>
                <a:cubicBezTo>
                  <a:pt x="83650" y="948848"/>
                  <a:pt x="88174" y="943190"/>
                  <a:pt x="91606" y="936160"/>
                </a:cubicBezTo>
                <a:cubicBezTo>
                  <a:pt x="95038" y="929130"/>
                  <a:pt x="96801" y="921439"/>
                  <a:pt x="96897" y="913088"/>
                </a:cubicBezTo>
                <a:cubicBezTo>
                  <a:pt x="96935" y="905798"/>
                  <a:pt x="95088" y="899681"/>
                  <a:pt x="91354" y="894735"/>
                </a:cubicBezTo>
                <a:cubicBezTo>
                  <a:pt x="87620" y="889790"/>
                  <a:pt x="81772" y="887217"/>
                  <a:pt x="73809" y="887017"/>
                </a:cubicBezTo>
                <a:close/>
                <a:moveTo>
                  <a:pt x="1630972" y="886789"/>
                </a:moveTo>
                <a:cubicBezTo>
                  <a:pt x="1623898" y="886862"/>
                  <a:pt x="1617159" y="888799"/>
                  <a:pt x="1610754" y="892599"/>
                </a:cubicBezTo>
                <a:cubicBezTo>
                  <a:pt x="1604349" y="896399"/>
                  <a:pt x="1599101" y="901622"/>
                  <a:pt x="1595008" y="908268"/>
                </a:cubicBezTo>
                <a:cubicBezTo>
                  <a:pt x="1590916" y="914914"/>
                  <a:pt x="1588801" y="922543"/>
                  <a:pt x="1588664" y="931154"/>
                </a:cubicBezTo>
                <a:cubicBezTo>
                  <a:pt x="1588807" y="939940"/>
                  <a:pt x="1591437" y="946839"/>
                  <a:pt x="1596554" y="951851"/>
                </a:cubicBezTo>
                <a:cubicBezTo>
                  <a:pt x="1601671" y="956863"/>
                  <a:pt x="1608417" y="959417"/>
                  <a:pt x="1616793" y="959512"/>
                </a:cubicBezTo>
                <a:cubicBezTo>
                  <a:pt x="1623867" y="959446"/>
                  <a:pt x="1630607" y="957545"/>
                  <a:pt x="1637012" y="953812"/>
                </a:cubicBezTo>
                <a:cubicBezTo>
                  <a:pt x="1643416" y="950078"/>
                  <a:pt x="1648665" y="944908"/>
                  <a:pt x="1652757" y="938303"/>
                </a:cubicBezTo>
                <a:cubicBezTo>
                  <a:pt x="1656850" y="931698"/>
                  <a:pt x="1658965" y="924055"/>
                  <a:pt x="1659101" y="915375"/>
                </a:cubicBezTo>
                <a:cubicBezTo>
                  <a:pt x="1658958" y="906680"/>
                  <a:pt x="1656329" y="899771"/>
                  <a:pt x="1651212" y="894650"/>
                </a:cubicBezTo>
                <a:cubicBezTo>
                  <a:pt x="1646095" y="889528"/>
                  <a:pt x="1639348" y="886908"/>
                  <a:pt x="1630972" y="886789"/>
                </a:cubicBezTo>
                <a:close/>
                <a:moveTo>
                  <a:pt x="678473" y="886789"/>
                </a:moveTo>
                <a:cubicBezTo>
                  <a:pt x="671400" y="886862"/>
                  <a:pt x="664660" y="888799"/>
                  <a:pt x="658255" y="892599"/>
                </a:cubicBezTo>
                <a:cubicBezTo>
                  <a:pt x="651850" y="896399"/>
                  <a:pt x="646601" y="901622"/>
                  <a:pt x="642509" y="908268"/>
                </a:cubicBezTo>
                <a:cubicBezTo>
                  <a:pt x="638416" y="914914"/>
                  <a:pt x="636302" y="922543"/>
                  <a:pt x="636165" y="931154"/>
                </a:cubicBezTo>
                <a:cubicBezTo>
                  <a:pt x="636308" y="939940"/>
                  <a:pt x="638938" y="946839"/>
                  <a:pt x="644055" y="951851"/>
                </a:cubicBezTo>
                <a:cubicBezTo>
                  <a:pt x="649172" y="956863"/>
                  <a:pt x="655918" y="959417"/>
                  <a:pt x="664294" y="959512"/>
                </a:cubicBezTo>
                <a:cubicBezTo>
                  <a:pt x="671368" y="959446"/>
                  <a:pt x="678108" y="957545"/>
                  <a:pt x="684512" y="953812"/>
                </a:cubicBezTo>
                <a:cubicBezTo>
                  <a:pt x="690917" y="950078"/>
                  <a:pt x="696166" y="944908"/>
                  <a:pt x="700258" y="938303"/>
                </a:cubicBezTo>
                <a:cubicBezTo>
                  <a:pt x="704350" y="931698"/>
                  <a:pt x="706465" y="924055"/>
                  <a:pt x="706602" y="915375"/>
                </a:cubicBezTo>
                <a:cubicBezTo>
                  <a:pt x="706459" y="906680"/>
                  <a:pt x="703829" y="899771"/>
                  <a:pt x="698712" y="894650"/>
                </a:cubicBezTo>
                <a:cubicBezTo>
                  <a:pt x="693595" y="889528"/>
                  <a:pt x="686849" y="886908"/>
                  <a:pt x="678473" y="886789"/>
                </a:cubicBezTo>
                <a:close/>
                <a:moveTo>
                  <a:pt x="2064552" y="884503"/>
                </a:moveTo>
                <a:cubicBezTo>
                  <a:pt x="2057124" y="884598"/>
                  <a:pt x="2050481" y="886925"/>
                  <a:pt x="2044625" y="891483"/>
                </a:cubicBezTo>
                <a:cubicBezTo>
                  <a:pt x="2038769" y="896041"/>
                  <a:pt x="2034357" y="902258"/>
                  <a:pt x="2031389" y="910134"/>
                </a:cubicBezTo>
                <a:lnTo>
                  <a:pt x="2082621" y="910134"/>
                </a:lnTo>
                <a:cubicBezTo>
                  <a:pt x="2082640" y="910039"/>
                  <a:pt x="2082716" y="909314"/>
                  <a:pt x="2082849" y="907960"/>
                </a:cubicBezTo>
                <a:cubicBezTo>
                  <a:pt x="2082983" y="906606"/>
                  <a:pt x="2083059" y="905195"/>
                  <a:pt x="2083078" y="903726"/>
                </a:cubicBezTo>
                <a:cubicBezTo>
                  <a:pt x="2083007" y="897619"/>
                  <a:pt x="2081320" y="892899"/>
                  <a:pt x="2078018" y="889566"/>
                </a:cubicBezTo>
                <a:cubicBezTo>
                  <a:pt x="2074716" y="886233"/>
                  <a:pt x="2070227" y="884545"/>
                  <a:pt x="2064552" y="884503"/>
                </a:cubicBezTo>
                <a:close/>
                <a:moveTo>
                  <a:pt x="1197777" y="884503"/>
                </a:moveTo>
                <a:cubicBezTo>
                  <a:pt x="1190349" y="884598"/>
                  <a:pt x="1183707" y="886925"/>
                  <a:pt x="1177850" y="891483"/>
                </a:cubicBezTo>
                <a:cubicBezTo>
                  <a:pt x="1171994" y="896041"/>
                  <a:pt x="1167582" y="902258"/>
                  <a:pt x="1164614" y="910134"/>
                </a:cubicBezTo>
                <a:lnTo>
                  <a:pt x="1215846" y="910134"/>
                </a:lnTo>
                <a:cubicBezTo>
                  <a:pt x="1215865" y="910039"/>
                  <a:pt x="1215941" y="909314"/>
                  <a:pt x="1216074" y="907960"/>
                </a:cubicBezTo>
                <a:cubicBezTo>
                  <a:pt x="1216208" y="906606"/>
                  <a:pt x="1216284" y="905195"/>
                  <a:pt x="1216303" y="903726"/>
                </a:cubicBezTo>
                <a:cubicBezTo>
                  <a:pt x="1216232" y="897619"/>
                  <a:pt x="1214545" y="892899"/>
                  <a:pt x="1211243" y="889566"/>
                </a:cubicBezTo>
                <a:cubicBezTo>
                  <a:pt x="1207941" y="886233"/>
                  <a:pt x="1203452" y="884545"/>
                  <a:pt x="1197777" y="884503"/>
                </a:cubicBezTo>
                <a:close/>
                <a:moveTo>
                  <a:pt x="483403" y="884503"/>
                </a:moveTo>
                <a:cubicBezTo>
                  <a:pt x="475974" y="884598"/>
                  <a:pt x="469332" y="886925"/>
                  <a:pt x="463476" y="891483"/>
                </a:cubicBezTo>
                <a:cubicBezTo>
                  <a:pt x="457620" y="896041"/>
                  <a:pt x="453208" y="902258"/>
                  <a:pt x="450239" y="910134"/>
                </a:cubicBezTo>
                <a:lnTo>
                  <a:pt x="501471" y="910134"/>
                </a:lnTo>
                <a:cubicBezTo>
                  <a:pt x="501490" y="910039"/>
                  <a:pt x="501567" y="909314"/>
                  <a:pt x="501700" y="907960"/>
                </a:cubicBezTo>
                <a:cubicBezTo>
                  <a:pt x="501834" y="906606"/>
                  <a:pt x="501910" y="905195"/>
                  <a:pt x="501929" y="903726"/>
                </a:cubicBezTo>
                <a:cubicBezTo>
                  <a:pt x="501858" y="897619"/>
                  <a:pt x="500171" y="892899"/>
                  <a:pt x="496869" y="889566"/>
                </a:cubicBezTo>
                <a:cubicBezTo>
                  <a:pt x="493566" y="886233"/>
                  <a:pt x="489078" y="884545"/>
                  <a:pt x="483403" y="884503"/>
                </a:cubicBezTo>
                <a:close/>
                <a:moveTo>
                  <a:pt x="226228" y="884503"/>
                </a:moveTo>
                <a:cubicBezTo>
                  <a:pt x="218799" y="884598"/>
                  <a:pt x="212157" y="886925"/>
                  <a:pt x="206301" y="891483"/>
                </a:cubicBezTo>
                <a:cubicBezTo>
                  <a:pt x="200445" y="896041"/>
                  <a:pt x="196033" y="902258"/>
                  <a:pt x="193064" y="910134"/>
                </a:cubicBezTo>
                <a:lnTo>
                  <a:pt x="244296" y="910134"/>
                </a:lnTo>
                <a:cubicBezTo>
                  <a:pt x="244315" y="910039"/>
                  <a:pt x="244392" y="909314"/>
                  <a:pt x="244525" y="907960"/>
                </a:cubicBezTo>
                <a:cubicBezTo>
                  <a:pt x="244659" y="906606"/>
                  <a:pt x="244735" y="905195"/>
                  <a:pt x="244754" y="903726"/>
                </a:cubicBezTo>
                <a:cubicBezTo>
                  <a:pt x="244683" y="897619"/>
                  <a:pt x="242996" y="892899"/>
                  <a:pt x="239693" y="889566"/>
                </a:cubicBezTo>
                <a:cubicBezTo>
                  <a:pt x="236391" y="886233"/>
                  <a:pt x="231903" y="884545"/>
                  <a:pt x="226228" y="884503"/>
                </a:cubicBezTo>
                <a:close/>
                <a:moveTo>
                  <a:pt x="289254" y="864872"/>
                </a:moveTo>
                <a:lnTo>
                  <a:pt x="344335" y="864872"/>
                </a:lnTo>
                <a:lnTo>
                  <a:pt x="339992" y="886560"/>
                </a:lnTo>
                <a:lnTo>
                  <a:pt x="326736" y="886560"/>
                </a:lnTo>
                <a:lnTo>
                  <a:pt x="335878" y="944190"/>
                </a:lnTo>
                <a:cubicBezTo>
                  <a:pt x="336297" y="947325"/>
                  <a:pt x="336488" y="950203"/>
                  <a:pt x="336450" y="952824"/>
                </a:cubicBezTo>
                <a:cubicBezTo>
                  <a:pt x="336412" y="955444"/>
                  <a:pt x="336373" y="956835"/>
                  <a:pt x="336335" y="956997"/>
                </a:cubicBezTo>
                <a:lnTo>
                  <a:pt x="337021" y="956997"/>
                </a:lnTo>
                <a:cubicBezTo>
                  <a:pt x="337040" y="956835"/>
                  <a:pt x="337516" y="955444"/>
                  <a:pt x="338449" y="952824"/>
                </a:cubicBezTo>
                <a:cubicBezTo>
                  <a:pt x="339383" y="950203"/>
                  <a:pt x="340659" y="947325"/>
                  <a:pt x="342278" y="944190"/>
                </a:cubicBezTo>
                <a:lnTo>
                  <a:pt x="373818" y="886560"/>
                </a:lnTo>
                <a:lnTo>
                  <a:pt x="360562" y="886560"/>
                </a:lnTo>
                <a:lnTo>
                  <a:pt x="364904" y="864872"/>
                </a:lnTo>
                <a:lnTo>
                  <a:pt x="421814" y="864872"/>
                </a:lnTo>
                <a:lnTo>
                  <a:pt x="417471" y="886560"/>
                </a:lnTo>
                <a:lnTo>
                  <a:pt x="403301" y="886560"/>
                </a:lnTo>
                <a:lnTo>
                  <a:pt x="349363" y="981429"/>
                </a:lnTo>
                <a:lnTo>
                  <a:pt x="315994" y="981429"/>
                </a:lnTo>
                <a:lnTo>
                  <a:pt x="299082" y="886560"/>
                </a:lnTo>
                <a:lnTo>
                  <a:pt x="284911" y="886560"/>
                </a:lnTo>
                <a:close/>
                <a:moveTo>
                  <a:pt x="2184494" y="862128"/>
                </a:moveTo>
                <a:cubicBezTo>
                  <a:pt x="2191487" y="862076"/>
                  <a:pt x="2198148" y="863145"/>
                  <a:pt x="2204478" y="865334"/>
                </a:cubicBezTo>
                <a:cubicBezTo>
                  <a:pt x="2210807" y="867524"/>
                  <a:pt x="2215994" y="871148"/>
                  <a:pt x="2220037" y="876208"/>
                </a:cubicBezTo>
                <a:cubicBezTo>
                  <a:pt x="2224081" y="881267"/>
                  <a:pt x="2226170" y="888075"/>
                  <a:pt x="2226306" y="896632"/>
                </a:cubicBezTo>
                <a:cubicBezTo>
                  <a:pt x="2226187" y="901365"/>
                  <a:pt x="2225358" y="907302"/>
                  <a:pt x="2223819" y="914443"/>
                </a:cubicBezTo>
                <a:cubicBezTo>
                  <a:pt x="2222279" y="921585"/>
                  <a:pt x="2220740" y="928535"/>
                  <a:pt x="2219201" y="935295"/>
                </a:cubicBezTo>
                <a:cubicBezTo>
                  <a:pt x="2217661" y="942055"/>
                  <a:pt x="2216832" y="947229"/>
                  <a:pt x="2216714" y="950817"/>
                </a:cubicBezTo>
                <a:cubicBezTo>
                  <a:pt x="2216752" y="954311"/>
                  <a:pt x="2217647" y="956761"/>
                  <a:pt x="2219397" y="958167"/>
                </a:cubicBezTo>
                <a:cubicBezTo>
                  <a:pt x="2221148" y="959573"/>
                  <a:pt x="2223527" y="960250"/>
                  <a:pt x="2226534" y="960198"/>
                </a:cubicBezTo>
                <a:cubicBezTo>
                  <a:pt x="2227944" y="960179"/>
                  <a:pt x="2229125" y="960102"/>
                  <a:pt x="2230078" y="959969"/>
                </a:cubicBezTo>
                <a:cubicBezTo>
                  <a:pt x="2231030" y="959835"/>
                  <a:pt x="2231525" y="959759"/>
                  <a:pt x="2231564" y="959740"/>
                </a:cubicBezTo>
                <a:lnTo>
                  <a:pt x="2227449" y="981430"/>
                </a:lnTo>
                <a:cubicBezTo>
                  <a:pt x="2227472" y="981458"/>
                  <a:pt x="2226511" y="981572"/>
                  <a:pt x="2224565" y="981772"/>
                </a:cubicBezTo>
                <a:cubicBezTo>
                  <a:pt x="2222619" y="981972"/>
                  <a:pt x="2219545" y="982086"/>
                  <a:pt x="2215344" y="982115"/>
                </a:cubicBezTo>
                <a:cubicBezTo>
                  <a:pt x="2208730" y="982310"/>
                  <a:pt x="2202828" y="981064"/>
                  <a:pt x="2197639" y="978377"/>
                </a:cubicBezTo>
                <a:cubicBezTo>
                  <a:pt x="2192449" y="975690"/>
                  <a:pt x="2189287" y="970392"/>
                  <a:pt x="2188153" y="962483"/>
                </a:cubicBezTo>
                <a:lnTo>
                  <a:pt x="2187696" y="962483"/>
                </a:lnTo>
                <a:cubicBezTo>
                  <a:pt x="2187745" y="962751"/>
                  <a:pt x="2186223" y="964626"/>
                  <a:pt x="2183130" y="968106"/>
                </a:cubicBezTo>
                <a:cubicBezTo>
                  <a:pt x="2180037" y="971587"/>
                  <a:pt x="2175533" y="975068"/>
                  <a:pt x="2169618" y="978549"/>
                </a:cubicBezTo>
                <a:cubicBezTo>
                  <a:pt x="2163704" y="982030"/>
                  <a:pt x="2156540" y="983904"/>
                  <a:pt x="2148127" y="984172"/>
                </a:cubicBezTo>
                <a:cubicBezTo>
                  <a:pt x="2138941" y="984168"/>
                  <a:pt x="2131155" y="981665"/>
                  <a:pt x="2124770" y="976665"/>
                </a:cubicBezTo>
                <a:cubicBezTo>
                  <a:pt x="2118384" y="971664"/>
                  <a:pt x="2115053" y="964192"/>
                  <a:pt x="2114777" y="954247"/>
                </a:cubicBezTo>
                <a:cubicBezTo>
                  <a:pt x="2114939" y="945430"/>
                  <a:pt x="2117516" y="938113"/>
                  <a:pt x="2122508" y="932296"/>
                </a:cubicBezTo>
                <a:cubicBezTo>
                  <a:pt x="2127500" y="926478"/>
                  <a:pt x="2133941" y="921899"/>
                  <a:pt x="2141830" y="918557"/>
                </a:cubicBezTo>
                <a:cubicBezTo>
                  <a:pt x="2149720" y="915216"/>
                  <a:pt x="2158091" y="912852"/>
                  <a:pt x="2166943" y="911464"/>
                </a:cubicBezTo>
                <a:cubicBezTo>
                  <a:pt x="2175795" y="910077"/>
                  <a:pt x="2184161" y="909405"/>
                  <a:pt x="2192042" y="909449"/>
                </a:cubicBezTo>
                <a:lnTo>
                  <a:pt x="2196159" y="909449"/>
                </a:lnTo>
                <a:cubicBezTo>
                  <a:pt x="2196216" y="909248"/>
                  <a:pt x="2196444" y="908047"/>
                  <a:pt x="2196845" y="905844"/>
                </a:cubicBezTo>
                <a:cubicBezTo>
                  <a:pt x="2197245" y="903641"/>
                  <a:pt x="2197474" y="901638"/>
                  <a:pt x="2197531" y="899836"/>
                </a:cubicBezTo>
                <a:cubicBezTo>
                  <a:pt x="2197516" y="895230"/>
                  <a:pt x="2195944" y="891682"/>
                  <a:pt x="2192813" y="889193"/>
                </a:cubicBezTo>
                <a:cubicBezTo>
                  <a:pt x="2189683" y="886704"/>
                  <a:pt x="2185080" y="885446"/>
                  <a:pt x="2179005" y="885417"/>
                </a:cubicBezTo>
                <a:cubicBezTo>
                  <a:pt x="2173175" y="885550"/>
                  <a:pt x="2167629" y="886479"/>
                  <a:pt x="2162367" y="888206"/>
                </a:cubicBezTo>
                <a:cubicBezTo>
                  <a:pt x="2157105" y="889932"/>
                  <a:pt x="2152796" y="891659"/>
                  <a:pt x="2149440" y="893385"/>
                </a:cubicBezTo>
                <a:cubicBezTo>
                  <a:pt x="2146084" y="895112"/>
                  <a:pt x="2144350" y="896041"/>
                  <a:pt x="2144239" y="896174"/>
                </a:cubicBezTo>
                <a:lnTo>
                  <a:pt x="2137615" y="874686"/>
                </a:lnTo>
                <a:cubicBezTo>
                  <a:pt x="2137728" y="874531"/>
                  <a:pt x="2139915" y="873446"/>
                  <a:pt x="2144178" y="871430"/>
                </a:cubicBezTo>
                <a:cubicBezTo>
                  <a:pt x="2148440" y="869415"/>
                  <a:pt x="2154100" y="867399"/>
                  <a:pt x="2161158" y="865384"/>
                </a:cubicBezTo>
                <a:cubicBezTo>
                  <a:pt x="2168216" y="863369"/>
                  <a:pt x="2175995" y="862283"/>
                  <a:pt x="2184494" y="862128"/>
                </a:cubicBezTo>
                <a:close/>
                <a:moveTo>
                  <a:pt x="2065238" y="862128"/>
                </a:moveTo>
                <a:cubicBezTo>
                  <a:pt x="2080771" y="862351"/>
                  <a:pt x="2092388" y="866472"/>
                  <a:pt x="2100089" y="874492"/>
                </a:cubicBezTo>
                <a:cubicBezTo>
                  <a:pt x="2107789" y="882512"/>
                  <a:pt x="2111635" y="893096"/>
                  <a:pt x="2111625" y="906244"/>
                </a:cubicBezTo>
                <a:cubicBezTo>
                  <a:pt x="2111463" y="911517"/>
                  <a:pt x="2110816" y="916275"/>
                  <a:pt x="2109684" y="920517"/>
                </a:cubicBezTo>
                <a:cubicBezTo>
                  <a:pt x="2108551" y="924759"/>
                  <a:pt x="2107904" y="927004"/>
                  <a:pt x="2107742" y="927251"/>
                </a:cubicBezTo>
                <a:lnTo>
                  <a:pt x="2027500" y="927251"/>
                </a:lnTo>
                <a:cubicBezTo>
                  <a:pt x="2027472" y="927298"/>
                  <a:pt x="2027357" y="927889"/>
                  <a:pt x="2027157" y="929024"/>
                </a:cubicBezTo>
                <a:cubicBezTo>
                  <a:pt x="2026957" y="930158"/>
                  <a:pt x="2026843" y="931550"/>
                  <a:pt x="2026814" y="933199"/>
                </a:cubicBezTo>
                <a:cubicBezTo>
                  <a:pt x="2026876" y="941012"/>
                  <a:pt x="2029440" y="947352"/>
                  <a:pt x="2034505" y="952219"/>
                </a:cubicBezTo>
                <a:cubicBezTo>
                  <a:pt x="2039570" y="957085"/>
                  <a:pt x="2046765" y="959593"/>
                  <a:pt x="2056089" y="959740"/>
                </a:cubicBezTo>
                <a:cubicBezTo>
                  <a:pt x="2062440" y="959582"/>
                  <a:pt x="2068340" y="958475"/>
                  <a:pt x="2073790" y="956419"/>
                </a:cubicBezTo>
                <a:cubicBezTo>
                  <a:pt x="2079241" y="954362"/>
                  <a:pt x="2083649" y="952306"/>
                  <a:pt x="2087016" y="950249"/>
                </a:cubicBezTo>
                <a:cubicBezTo>
                  <a:pt x="2090382" y="948193"/>
                  <a:pt x="2092114" y="947086"/>
                  <a:pt x="2092213" y="946928"/>
                </a:cubicBezTo>
                <a:lnTo>
                  <a:pt x="2099978" y="968874"/>
                </a:lnTo>
                <a:cubicBezTo>
                  <a:pt x="2099888" y="969063"/>
                  <a:pt x="2097834" y="970385"/>
                  <a:pt x="2093817" y="972840"/>
                </a:cubicBezTo>
                <a:cubicBezTo>
                  <a:pt x="2089801" y="975295"/>
                  <a:pt x="2084361" y="977751"/>
                  <a:pt x="2077498" y="980206"/>
                </a:cubicBezTo>
                <a:cubicBezTo>
                  <a:pt x="2070634" y="982661"/>
                  <a:pt x="2062889" y="983983"/>
                  <a:pt x="2054260" y="984172"/>
                </a:cubicBezTo>
                <a:cubicBezTo>
                  <a:pt x="2035994" y="983845"/>
                  <a:pt x="2022004" y="979019"/>
                  <a:pt x="2012289" y="969695"/>
                </a:cubicBezTo>
                <a:cubicBezTo>
                  <a:pt x="2002574" y="960371"/>
                  <a:pt x="1997671" y="948511"/>
                  <a:pt x="1997582" y="934115"/>
                </a:cubicBezTo>
                <a:cubicBezTo>
                  <a:pt x="1997697" y="920777"/>
                  <a:pt x="2000664" y="908698"/>
                  <a:pt x="2006482" y="897877"/>
                </a:cubicBezTo>
                <a:cubicBezTo>
                  <a:pt x="2012301" y="887056"/>
                  <a:pt x="2020279" y="878432"/>
                  <a:pt x="2030417" y="872004"/>
                </a:cubicBezTo>
                <a:cubicBezTo>
                  <a:pt x="2040556" y="865577"/>
                  <a:pt x="2052163" y="862285"/>
                  <a:pt x="2065238" y="862128"/>
                </a:cubicBezTo>
                <a:close/>
                <a:moveTo>
                  <a:pt x="1633259" y="862128"/>
                </a:moveTo>
                <a:cubicBezTo>
                  <a:pt x="1649667" y="862356"/>
                  <a:pt x="1662914" y="867095"/>
                  <a:pt x="1673000" y="876347"/>
                </a:cubicBezTo>
                <a:cubicBezTo>
                  <a:pt x="1683085" y="885599"/>
                  <a:pt x="1688273" y="897998"/>
                  <a:pt x="1688562" y="913545"/>
                </a:cubicBezTo>
                <a:cubicBezTo>
                  <a:pt x="1688351" y="927304"/>
                  <a:pt x="1684763" y="939472"/>
                  <a:pt x="1677799" y="950049"/>
                </a:cubicBezTo>
                <a:cubicBezTo>
                  <a:pt x="1670835" y="960627"/>
                  <a:pt x="1661761" y="968929"/>
                  <a:pt x="1650579" y="974958"/>
                </a:cubicBezTo>
                <a:cubicBezTo>
                  <a:pt x="1639396" y="980987"/>
                  <a:pt x="1627372" y="984058"/>
                  <a:pt x="1614506" y="984172"/>
                </a:cubicBezTo>
                <a:cubicBezTo>
                  <a:pt x="1598198" y="983964"/>
                  <a:pt x="1584980" y="979243"/>
                  <a:pt x="1574852" y="970010"/>
                </a:cubicBezTo>
                <a:cubicBezTo>
                  <a:pt x="1564723" y="960777"/>
                  <a:pt x="1559507" y="948283"/>
                  <a:pt x="1559203" y="932526"/>
                </a:cubicBezTo>
                <a:cubicBezTo>
                  <a:pt x="1559406" y="918914"/>
                  <a:pt x="1562960" y="906834"/>
                  <a:pt x="1569865" y="896285"/>
                </a:cubicBezTo>
                <a:cubicBezTo>
                  <a:pt x="1576770" y="885736"/>
                  <a:pt x="1585810" y="877436"/>
                  <a:pt x="1596984" y="871384"/>
                </a:cubicBezTo>
                <a:cubicBezTo>
                  <a:pt x="1608158" y="865333"/>
                  <a:pt x="1620250" y="862248"/>
                  <a:pt x="1633259" y="862128"/>
                </a:cubicBezTo>
                <a:close/>
                <a:moveTo>
                  <a:pt x="1353159" y="862128"/>
                </a:moveTo>
                <a:cubicBezTo>
                  <a:pt x="1363113" y="862142"/>
                  <a:pt x="1371012" y="864797"/>
                  <a:pt x="1376855" y="870093"/>
                </a:cubicBezTo>
                <a:cubicBezTo>
                  <a:pt x="1382698" y="875388"/>
                  <a:pt x="1385687" y="883240"/>
                  <a:pt x="1385820" y="893646"/>
                </a:cubicBezTo>
                <a:cubicBezTo>
                  <a:pt x="1385704" y="898712"/>
                  <a:pt x="1384895" y="905091"/>
                  <a:pt x="1383392" y="912782"/>
                </a:cubicBezTo>
                <a:cubicBezTo>
                  <a:pt x="1381889" y="920473"/>
                  <a:pt x="1380385" y="927887"/>
                  <a:pt x="1378881" y="935022"/>
                </a:cubicBezTo>
                <a:cubicBezTo>
                  <a:pt x="1377377" y="942157"/>
                  <a:pt x="1376565" y="947424"/>
                  <a:pt x="1376447" y="950821"/>
                </a:cubicBezTo>
                <a:cubicBezTo>
                  <a:pt x="1376485" y="954414"/>
                  <a:pt x="1377380" y="956891"/>
                  <a:pt x="1379133" y="958254"/>
                </a:cubicBezTo>
                <a:cubicBezTo>
                  <a:pt x="1380886" y="959616"/>
                  <a:pt x="1383267" y="960264"/>
                  <a:pt x="1386277" y="960198"/>
                </a:cubicBezTo>
                <a:cubicBezTo>
                  <a:pt x="1387687" y="960179"/>
                  <a:pt x="1388868" y="960102"/>
                  <a:pt x="1389820" y="959969"/>
                </a:cubicBezTo>
                <a:cubicBezTo>
                  <a:pt x="1390773" y="959836"/>
                  <a:pt x="1391268" y="959759"/>
                  <a:pt x="1391306" y="959740"/>
                </a:cubicBezTo>
                <a:lnTo>
                  <a:pt x="1387191" y="981430"/>
                </a:lnTo>
                <a:cubicBezTo>
                  <a:pt x="1387163" y="981458"/>
                  <a:pt x="1386134" y="981572"/>
                  <a:pt x="1384105" y="981772"/>
                </a:cubicBezTo>
                <a:cubicBezTo>
                  <a:pt x="1382077" y="981972"/>
                  <a:pt x="1379219" y="982086"/>
                  <a:pt x="1375534" y="982115"/>
                </a:cubicBezTo>
                <a:cubicBezTo>
                  <a:pt x="1371368" y="982225"/>
                  <a:pt x="1367088" y="981776"/>
                  <a:pt x="1362694" y="980770"/>
                </a:cubicBezTo>
                <a:cubicBezTo>
                  <a:pt x="1358299" y="979764"/>
                  <a:pt x="1354578" y="977540"/>
                  <a:pt x="1351528" y="974098"/>
                </a:cubicBezTo>
                <a:cubicBezTo>
                  <a:pt x="1348479" y="970656"/>
                  <a:pt x="1346889" y="965336"/>
                  <a:pt x="1346758" y="958139"/>
                </a:cubicBezTo>
                <a:cubicBezTo>
                  <a:pt x="1346868" y="953828"/>
                  <a:pt x="1347637" y="947992"/>
                  <a:pt x="1349067" y="940632"/>
                </a:cubicBezTo>
                <a:cubicBezTo>
                  <a:pt x="1350497" y="933271"/>
                  <a:pt x="1351927" y="926012"/>
                  <a:pt x="1353358" y="918854"/>
                </a:cubicBezTo>
                <a:cubicBezTo>
                  <a:pt x="1354789" y="911696"/>
                  <a:pt x="1355560" y="906265"/>
                  <a:pt x="1355673" y="902562"/>
                </a:cubicBezTo>
                <a:cubicBezTo>
                  <a:pt x="1355711" y="898180"/>
                  <a:pt x="1354549" y="894770"/>
                  <a:pt x="1352187" y="892332"/>
                </a:cubicBezTo>
                <a:cubicBezTo>
                  <a:pt x="1349825" y="889894"/>
                  <a:pt x="1346034" y="888655"/>
                  <a:pt x="1340814" y="888617"/>
                </a:cubicBezTo>
                <a:cubicBezTo>
                  <a:pt x="1330565" y="888965"/>
                  <a:pt x="1321745" y="893127"/>
                  <a:pt x="1314354" y="901105"/>
                </a:cubicBezTo>
                <a:cubicBezTo>
                  <a:pt x="1306962" y="909082"/>
                  <a:pt x="1302142" y="918788"/>
                  <a:pt x="1299895" y="930223"/>
                </a:cubicBezTo>
                <a:lnTo>
                  <a:pt x="1289836" y="981429"/>
                </a:lnTo>
                <a:lnTo>
                  <a:pt x="1260804" y="981429"/>
                </a:lnTo>
                <a:lnTo>
                  <a:pt x="1278406" y="891589"/>
                </a:lnTo>
                <a:cubicBezTo>
                  <a:pt x="1278649" y="890079"/>
                  <a:pt x="1278449" y="888870"/>
                  <a:pt x="1277806" y="887960"/>
                </a:cubicBezTo>
                <a:cubicBezTo>
                  <a:pt x="1277163" y="887050"/>
                  <a:pt x="1275992" y="886584"/>
                  <a:pt x="1274292" y="886560"/>
                </a:cubicBezTo>
                <a:lnTo>
                  <a:pt x="1261261" y="886560"/>
                </a:lnTo>
                <a:lnTo>
                  <a:pt x="1265376" y="864872"/>
                </a:lnTo>
                <a:lnTo>
                  <a:pt x="1296008" y="864872"/>
                </a:lnTo>
                <a:cubicBezTo>
                  <a:pt x="1300552" y="864886"/>
                  <a:pt x="1303867" y="865770"/>
                  <a:pt x="1305953" y="867525"/>
                </a:cubicBezTo>
                <a:cubicBezTo>
                  <a:pt x="1308039" y="869280"/>
                  <a:pt x="1309067" y="871820"/>
                  <a:pt x="1309039" y="875145"/>
                </a:cubicBezTo>
                <a:cubicBezTo>
                  <a:pt x="1309024" y="876557"/>
                  <a:pt x="1308767" y="878584"/>
                  <a:pt x="1308267" y="881224"/>
                </a:cubicBezTo>
                <a:cubicBezTo>
                  <a:pt x="1307767" y="883864"/>
                  <a:pt x="1307110" y="886176"/>
                  <a:pt x="1306296" y="888161"/>
                </a:cubicBezTo>
                <a:lnTo>
                  <a:pt x="1306753" y="888161"/>
                </a:lnTo>
                <a:cubicBezTo>
                  <a:pt x="1307448" y="886473"/>
                  <a:pt x="1309664" y="883581"/>
                  <a:pt x="1313399" y="879483"/>
                </a:cubicBezTo>
                <a:cubicBezTo>
                  <a:pt x="1317134" y="875385"/>
                  <a:pt x="1322330" y="871529"/>
                  <a:pt x="1328986" y="867913"/>
                </a:cubicBezTo>
                <a:cubicBezTo>
                  <a:pt x="1335642" y="864298"/>
                  <a:pt x="1343700" y="862369"/>
                  <a:pt x="1353159" y="862128"/>
                </a:cubicBezTo>
                <a:close/>
                <a:moveTo>
                  <a:pt x="1198464" y="862128"/>
                </a:moveTo>
                <a:cubicBezTo>
                  <a:pt x="1213996" y="862351"/>
                  <a:pt x="1225613" y="866472"/>
                  <a:pt x="1233313" y="874492"/>
                </a:cubicBezTo>
                <a:cubicBezTo>
                  <a:pt x="1241014" y="882512"/>
                  <a:pt x="1244860" y="893096"/>
                  <a:pt x="1244850" y="906244"/>
                </a:cubicBezTo>
                <a:cubicBezTo>
                  <a:pt x="1244688" y="911517"/>
                  <a:pt x="1244041" y="916275"/>
                  <a:pt x="1242908" y="920517"/>
                </a:cubicBezTo>
                <a:cubicBezTo>
                  <a:pt x="1241776" y="924759"/>
                  <a:pt x="1241129" y="927004"/>
                  <a:pt x="1240967" y="927251"/>
                </a:cubicBezTo>
                <a:lnTo>
                  <a:pt x="1160725" y="927251"/>
                </a:lnTo>
                <a:cubicBezTo>
                  <a:pt x="1160697" y="927298"/>
                  <a:pt x="1160582" y="927889"/>
                  <a:pt x="1160382" y="929024"/>
                </a:cubicBezTo>
                <a:cubicBezTo>
                  <a:pt x="1160182" y="930158"/>
                  <a:pt x="1160068" y="931550"/>
                  <a:pt x="1160039" y="933199"/>
                </a:cubicBezTo>
                <a:cubicBezTo>
                  <a:pt x="1160101" y="941012"/>
                  <a:pt x="1162665" y="947352"/>
                  <a:pt x="1167730" y="952219"/>
                </a:cubicBezTo>
                <a:cubicBezTo>
                  <a:pt x="1172795" y="957085"/>
                  <a:pt x="1179990" y="959593"/>
                  <a:pt x="1189315" y="959740"/>
                </a:cubicBezTo>
                <a:cubicBezTo>
                  <a:pt x="1195665" y="959582"/>
                  <a:pt x="1201565" y="958475"/>
                  <a:pt x="1207015" y="956419"/>
                </a:cubicBezTo>
                <a:cubicBezTo>
                  <a:pt x="1212466" y="954362"/>
                  <a:pt x="1216874" y="952306"/>
                  <a:pt x="1220240" y="950249"/>
                </a:cubicBezTo>
                <a:cubicBezTo>
                  <a:pt x="1223607" y="948193"/>
                  <a:pt x="1225339" y="947086"/>
                  <a:pt x="1225438" y="946928"/>
                </a:cubicBezTo>
                <a:lnTo>
                  <a:pt x="1233203" y="968874"/>
                </a:lnTo>
                <a:cubicBezTo>
                  <a:pt x="1233112" y="969063"/>
                  <a:pt x="1231059" y="970385"/>
                  <a:pt x="1227042" y="972840"/>
                </a:cubicBezTo>
                <a:cubicBezTo>
                  <a:pt x="1223026" y="975295"/>
                  <a:pt x="1217586" y="977751"/>
                  <a:pt x="1210723" y="980206"/>
                </a:cubicBezTo>
                <a:cubicBezTo>
                  <a:pt x="1203859" y="982661"/>
                  <a:pt x="1196114" y="983983"/>
                  <a:pt x="1187485" y="984172"/>
                </a:cubicBezTo>
                <a:cubicBezTo>
                  <a:pt x="1169219" y="983845"/>
                  <a:pt x="1155229" y="979019"/>
                  <a:pt x="1145514" y="969695"/>
                </a:cubicBezTo>
                <a:cubicBezTo>
                  <a:pt x="1135799" y="960371"/>
                  <a:pt x="1130896" y="948511"/>
                  <a:pt x="1130807" y="934115"/>
                </a:cubicBezTo>
                <a:cubicBezTo>
                  <a:pt x="1130922" y="920777"/>
                  <a:pt x="1133889" y="908698"/>
                  <a:pt x="1139707" y="897877"/>
                </a:cubicBezTo>
                <a:cubicBezTo>
                  <a:pt x="1145525" y="887056"/>
                  <a:pt x="1153504" y="878432"/>
                  <a:pt x="1163642" y="872004"/>
                </a:cubicBezTo>
                <a:cubicBezTo>
                  <a:pt x="1173781" y="865577"/>
                  <a:pt x="1185388" y="862285"/>
                  <a:pt x="1198464" y="862128"/>
                </a:cubicBezTo>
                <a:close/>
                <a:moveTo>
                  <a:pt x="997990" y="862128"/>
                </a:moveTo>
                <a:cubicBezTo>
                  <a:pt x="1006172" y="862147"/>
                  <a:pt x="1012725" y="864393"/>
                  <a:pt x="1017650" y="868865"/>
                </a:cubicBezTo>
                <a:cubicBezTo>
                  <a:pt x="1022574" y="873337"/>
                  <a:pt x="1025470" y="879921"/>
                  <a:pt x="1026337" y="888617"/>
                </a:cubicBezTo>
                <a:lnTo>
                  <a:pt x="1026794" y="888617"/>
                </a:lnTo>
                <a:cubicBezTo>
                  <a:pt x="1031328" y="881120"/>
                  <a:pt x="1037348" y="874878"/>
                  <a:pt x="1044853" y="869892"/>
                </a:cubicBezTo>
                <a:cubicBezTo>
                  <a:pt x="1052359" y="864907"/>
                  <a:pt x="1060893" y="862319"/>
                  <a:pt x="1070456" y="862128"/>
                </a:cubicBezTo>
                <a:cubicBezTo>
                  <a:pt x="1080083" y="862152"/>
                  <a:pt x="1087782" y="864845"/>
                  <a:pt x="1093553" y="870207"/>
                </a:cubicBezTo>
                <a:cubicBezTo>
                  <a:pt x="1099325" y="875569"/>
                  <a:pt x="1102284" y="883459"/>
                  <a:pt x="1102432" y="893875"/>
                </a:cubicBezTo>
                <a:cubicBezTo>
                  <a:pt x="1102316" y="898722"/>
                  <a:pt x="1101507" y="904979"/>
                  <a:pt x="1100004" y="912647"/>
                </a:cubicBezTo>
                <a:cubicBezTo>
                  <a:pt x="1098501" y="920314"/>
                  <a:pt x="1096997" y="927741"/>
                  <a:pt x="1095493" y="934929"/>
                </a:cubicBezTo>
                <a:cubicBezTo>
                  <a:pt x="1093989" y="942116"/>
                  <a:pt x="1093178" y="947414"/>
                  <a:pt x="1093059" y="950821"/>
                </a:cubicBezTo>
                <a:cubicBezTo>
                  <a:pt x="1093088" y="954414"/>
                  <a:pt x="1093945" y="956891"/>
                  <a:pt x="1095631" y="958254"/>
                </a:cubicBezTo>
                <a:cubicBezTo>
                  <a:pt x="1097317" y="959616"/>
                  <a:pt x="1099660" y="960264"/>
                  <a:pt x="1102661" y="960198"/>
                </a:cubicBezTo>
                <a:cubicBezTo>
                  <a:pt x="1104070" y="960179"/>
                  <a:pt x="1105251" y="960102"/>
                  <a:pt x="1106204" y="959969"/>
                </a:cubicBezTo>
                <a:cubicBezTo>
                  <a:pt x="1107156" y="959836"/>
                  <a:pt x="1107652" y="959759"/>
                  <a:pt x="1107690" y="959740"/>
                </a:cubicBezTo>
                <a:lnTo>
                  <a:pt x="1103575" y="981430"/>
                </a:lnTo>
                <a:cubicBezTo>
                  <a:pt x="1103542" y="981458"/>
                  <a:pt x="1102523" y="981572"/>
                  <a:pt x="1100517" y="981772"/>
                </a:cubicBezTo>
                <a:cubicBezTo>
                  <a:pt x="1098512" y="981972"/>
                  <a:pt x="1095722" y="982086"/>
                  <a:pt x="1092145" y="982115"/>
                </a:cubicBezTo>
                <a:cubicBezTo>
                  <a:pt x="1087905" y="982225"/>
                  <a:pt x="1083572" y="981776"/>
                  <a:pt x="1079145" y="980770"/>
                </a:cubicBezTo>
                <a:cubicBezTo>
                  <a:pt x="1074718" y="979764"/>
                  <a:pt x="1070977" y="977540"/>
                  <a:pt x="1067920" y="974098"/>
                </a:cubicBezTo>
                <a:cubicBezTo>
                  <a:pt x="1064864" y="970656"/>
                  <a:pt x="1063271" y="965336"/>
                  <a:pt x="1063141" y="958139"/>
                </a:cubicBezTo>
                <a:cubicBezTo>
                  <a:pt x="1063254" y="953958"/>
                  <a:pt x="1064043" y="948117"/>
                  <a:pt x="1065510" y="940615"/>
                </a:cubicBezTo>
                <a:cubicBezTo>
                  <a:pt x="1066976" y="933113"/>
                  <a:pt x="1068443" y="925713"/>
                  <a:pt x="1069911" y="918414"/>
                </a:cubicBezTo>
                <a:cubicBezTo>
                  <a:pt x="1071378" y="911115"/>
                  <a:pt x="1072169" y="905678"/>
                  <a:pt x="1072285" y="902105"/>
                </a:cubicBezTo>
                <a:cubicBezTo>
                  <a:pt x="1072385" y="897942"/>
                  <a:pt x="1071442" y="894666"/>
                  <a:pt x="1069456" y="892275"/>
                </a:cubicBezTo>
                <a:cubicBezTo>
                  <a:pt x="1067470" y="889884"/>
                  <a:pt x="1063841" y="888665"/>
                  <a:pt x="1058569" y="888617"/>
                </a:cubicBezTo>
                <a:cubicBezTo>
                  <a:pt x="1052293" y="888737"/>
                  <a:pt x="1046659" y="890758"/>
                  <a:pt x="1041670" y="894679"/>
                </a:cubicBezTo>
                <a:cubicBezTo>
                  <a:pt x="1036680" y="898601"/>
                  <a:pt x="1032503" y="903704"/>
                  <a:pt x="1029139" y="909987"/>
                </a:cubicBezTo>
                <a:cubicBezTo>
                  <a:pt x="1025775" y="916271"/>
                  <a:pt x="1023393" y="923016"/>
                  <a:pt x="1021993" y="930223"/>
                </a:cubicBezTo>
                <a:lnTo>
                  <a:pt x="1012163" y="981429"/>
                </a:lnTo>
                <a:lnTo>
                  <a:pt x="983131" y="981429"/>
                </a:lnTo>
                <a:lnTo>
                  <a:pt x="996619" y="911935"/>
                </a:lnTo>
                <a:cubicBezTo>
                  <a:pt x="996976" y="909987"/>
                  <a:pt x="997290" y="908110"/>
                  <a:pt x="997562" y="906305"/>
                </a:cubicBezTo>
                <a:cubicBezTo>
                  <a:pt x="997833" y="904500"/>
                  <a:pt x="997976" y="902795"/>
                  <a:pt x="997990" y="901190"/>
                </a:cubicBezTo>
                <a:cubicBezTo>
                  <a:pt x="998081" y="897466"/>
                  <a:pt x="997157" y="894456"/>
                  <a:pt x="995218" y="892161"/>
                </a:cubicBezTo>
                <a:cubicBezTo>
                  <a:pt x="993280" y="889865"/>
                  <a:pt x="989785" y="888684"/>
                  <a:pt x="984731" y="888617"/>
                </a:cubicBezTo>
                <a:cubicBezTo>
                  <a:pt x="978081" y="888757"/>
                  <a:pt x="972180" y="890916"/>
                  <a:pt x="967028" y="895094"/>
                </a:cubicBezTo>
                <a:cubicBezTo>
                  <a:pt x="961876" y="899273"/>
                  <a:pt x="957601" y="904632"/>
                  <a:pt x="954201" y="911173"/>
                </a:cubicBezTo>
                <a:cubicBezTo>
                  <a:pt x="950802" y="917713"/>
                  <a:pt x="948406" y="924596"/>
                  <a:pt x="947013" y="931823"/>
                </a:cubicBezTo>
                <a:lnTo>
                  <a:pt x="937412" y="981429"/>
                </a:lnTo>
                <a:lnTo>
                  <a:pt x="908380" y="981429"/>
                </a:lnTo>
                <a:lnTo>
                  <a:pt x="925982" y="891361"/>
                </a:lnTo>
                <a:cubicBezTo>
                  <a:pt x="926225" y="889860"/>
                  <a:pt x="926025" y="888689"/>
                  <a:pt x="925382" y="887846"/>
                </a:cubicBezTo>
                <a:cubicBezTo>
                  <a:pt x="924739" y="887003"/>
                  <a:pt x="923567" y="886574"/>
                  <a:pt x="921868" y="886560"/>
                </a:cubicBezTo>
                <a:lnTo>
                  <a:pt x="908837" y="886560"/>
                </a:lnTo>
                <a:lnTo>
                  <a:pt x="912952" y="864872"/>
                </a:lnTo>
                <a:lnTo>
                  <a:pt x="943584" y="864872"/>
                </a:lnTo>
                <a:cubicBezTo>
                  <a:pt x="948228" y="864905"/>
                  <a:pt x="951571" y="865808"/>
                  <a:pt x="953614" y="867583"/>
                </a:cubicBezTo>
                <a:cubicBezTo>
                  <a:pt x="955657" y="869357"/>
                  <a:pt x="956657" y="871801"/>
                  <a:pt x="956615" y="874917"/>
                </a:cubicBezTo>
                <a:cubicBezTo>
                  <a:pt x="956586" y="876439"/>
                  <a:pt x="956300" y="878531"/>
                  <a:pt x="955757" y="881195"/>
                </a:cubicBezTo>
                <a:cubicBezTo>
                  <a:pt x="955214" y="883859"/>
                  <a:pt x="954585" y="886181"/>
                  <a:pt x="953871" y="888161"/>
                </a:cubicBezTo>
                <a:lnTo>
                  <a:pt x="954328" y="888161"/>
                </a:lnTo>
                <a:cubicBezTo>
                  <a:pt x="955460" y="885898"/>
                  <a:pt x="958048" y="882735"/>
                  <a:pt x="962092" y="878671"/>
                </a:cubicBezTo>
                <a:cubicBezTo>
                  <a:pt x="966136" y="874607"/>
                  <a:pt x="971247" y="870886"/>
                  <a:pt x="977425" y="867507"/>
                </a:cubicBezTo>
                <a:cubicBezTo>
                  <a:pt x="983602" y="864129"/>
                  <a:pt x="990458" y="862336"/>
                  <a:pt x="997990" y="862128"/>
                </a:cubicBezTo>
                <a:close/>
                <a:moveTo>
                  <a:pt x="840105" y="862128"/>
                </a:moveTo>
                <a:cubicBezTo>
                  <a:pt x="854138" y="862303"/>
                  <a:pt x="864971" y="866748"/>
                  <a:pt x="872604" y="875462"/>
                </a:cubicBezTo>
                <a:cubicBezTo>
                  <a:pt x="880237" y="884176"/>
                  <a:pt x="884101" y="896108"/>
                  <a:pt x="884196" y="911258"/>
                </a:cubicBezTo>
                <a:cubicBezTo>
                  <a:pt x="884004" y="925765"/>
                  <a:pt x="880885" y="938470"/>
                  <a:pt x="874839" y="949372"/>
                </a:cubicBezTo>
                <a:cubicBezTo>
                  <a:pt x="868793" y="960274"/>
                  <a:pt x="860969" y="968774"/>
                  <a:pt x="851366" y="974873"/>
                </a:cubicBezTo>
                <a:cubicBezTo>
                  <a:pt x="841764" y="980973"/>
                  <a:pt x="831533" y="984072"/>
                  <a:pt x="820674" y="984172"/>
                </a:cubicBezTo>
                <a:cubicBezTo>
                  <a:pt x="813606" y="984186"/>
                  <a:pt x="807167" y="982788"/>
                  <a:pt x="801357" y="979977"/>
                </a:cubicBezTo>
                <a:cubicBezTo>
                  <a:pt x="795547" y="977165"/>
                  <a:pt x="790937" y="972855"/>
                  <a:pt x="787527" y="967047"/>
                </a:cubicBezTo>
                <a:lnTo>
                  <a:pt x="787069" y="967047"/>
                </a:lnTo>
                <a:cubicBezTo>
                  <a:pt x="787084" y="967114"/>
                  <a:pt x="786998" y="968122"/>
                  <a:pt x="786812" y="970073"/>
                </a:cubicBezTo>
                <a:cubicBezTo>
                  <a:pt x="786627" y="972023"/>
                  <a:pt x="786255" y="974516"/>
                  <a:pt x="785698" y="977551"/>
                </a:cubicBezTo>
                <a:lnTo>
                  <a:pt x="776097" y="1027149"/>
                </a:lnTo>
                <a:lnTo>
                  <a:pt x="747064" y="1027149"/>
                </a:lnTo>
                <a:lnTo>
                  <a:pt x="773354" y="891591"/>
                </a:lnTo>
                <a:cubicBezTo>
                  <a:pt x="773606" y="890080"/>
                  <a:pt x="773444" y="888870"/>
                  <a:pt x="772868" y="887960"/>
                </a:cubicBezTo>
                <a:cubicBezTo>
                  <a:pt x="772292" y="887051"/>
                  <a:pt x="771158" y="886584"/>
                  <a:pt x="769467" y="886560"/>
                </a:cubicBezTo>
                <a:lnTo>
                  <a:pt x="756437" y="886560"/>
                </a:lnTo>
                <a:lnTo>
                  <a:pt x="760552" y="864872"/>
                </a:lnTo>
                <a:lnTo>
                  <a:pt x="790499" y="864872"/>
                </a:lnTo>
                <a:cubicBezTo>
                  <a:pt x="795323" y="864929"/>
                  <a:pt x="798647" y="865785"/>
                  <a:pt x="800471" y="867440"/>
                </a:cubicBezTo>
                <a:cubicBezTo>
                  <a:pt x="802295" y="869095"/>
                  <a:pt x="803162" y="871207"/>
                  <a:pt x="803071" y="873775"/>
                </a:cubicBezTo>
                <a:cubicBezTo>
                  <a:pt x="803029" y="875021"/>
                  <a:pt x="802771" y="876524"/>
                  <a:pt x="802300" y="878284"/>
                </a:cubicBezTo>
                <a:cubicBezTo>
                  <a:pt x="801828" y="880044"/>
                  <a:pt x="801400" y="881433"/>
                  <a:pt x="801014" y="882450"/>
                </a:cubicBezTo>
                <a:lnTo>
                  <a:pt x="801471" y="882450"/>
                </a:lnTo>
                <a:cubicBezTo>
                  <a:pt x="805753" y="876409"/>
                  <a:pt x="811191" y="871538"/>
                  <a:pt x="817788" y="867837"/>
                </a:cubicBezTo>
                <a:cubicBezTo>
                  <a:pt x="824384" y="864136"/>
                  <a:pt x="831823" y="862233"/>
                  <a:pt x="840105" y="862128"/>
                </a:cubicBezTo>
                <a:close/>
                <a:moveTo>
                  <a:pt x="680760" y="862128"/>
                </a:moveTo>
                <a:cubicBezTo>
                  <a:pt x="697168" y="862356"/>
                  <a:pt x="710415" y="867095"/>
                  <a:pt x="720500" y="876347"/>
                </a:cubicBezTo>
                <a:cubicBezTo>
                  <a:pt x="730586" y="885599"/>
                  <a:pt x="735773" y="897998"/>
                  <a:pt x="736063" y="913545"/>
                </a:cubicBezTo>
                <a:cubicBezTo>
                  <a:pt x="735852" y="927304"/>
                  <a:pt x="732264" y="939472"/>
                  <a:pt x="725300" y="950049"/>
                </a:cubicBezTo>
                <a:cubicBezTo>
                  <a:pt x="718335" y="960627"/>
                  <a:pt x="709262" y="968929"/>
                  <a:pt x="698079" y="974958"/>
                </a:cubicBezTo>
                <a:cubicBezTo>
                  <a:pt x="686897" y="980987"/>
                  <a:pt x="674873" y="984058"/>
                  <a:pt x="662007" y="984172"/>
                </a:cubicBezTo>
                <a:cubicBezTo>
                  <a:pt x="645699" y="983964"/>
                  <a:pt x="632481" y="979243"/>
                  <a:pt x="622352" y="970010"/>
                </a:cubicBezTo>
                <a:cubicBezTo>
                  <a:pt x="612224" y="960777"/>
                  <a:pt x="607008" y="948283"/>
                  <a:pt x="606704" y="932526"/>
                </a:cubicBezTo>
                <a:cubicBezTo>
                  <a:pt x="606907" y="918914"/>
                  <a:pt x="610461" y="906834"/>
                  <a:pt x="617366" y="896285"/>
                </a:cubicBezTo>
                <a:cubicBezTo>
                  <a:pt x="624271" y="885736"/>
                  <a:pt x="633311" y="877436"/>
                  <a:pt x="644485" y="871384"/>
                </a:cubicBezTo>
                <a:cubicBezTo>
                  <a:pt x="655659" y="865333"/>
                  <a:pt x="667751" y="862248"/>
                  <a:pt x="680760" y="862128"/>
                </a:cubicBezTo>
                <a:close/>
                <a:moveTo>
                  <a:pt x="484089" y="862128"/>
                </a:moveTo>
                <a:cubicBezTo>
                  <a:pt x="499622" y="862351"/>
                  <a:pt x="511239" y="866472"/>
                  <a:pt x="518939" y="874492"/>
                </a:cubicBezTo>
                <a:cubicBezTo>
                  <a:pt x="526640" y="882512"/>
                  <a:pt x="530486" y="893096"/>
                  <a:pt x="530476" y="906244"/>
                </a:cubicBezTo>
                <a:cubicBezTo>
                  <a:pt x="530314" y="911517"/>
                  <a:pt x="529667" y="916275"/>
                  <a:pt x="528534" y="920517"/>
                </a:cubicBezTo>
                <a:cubicBezTo>
                  <a:pt x="527402" y="924759"/>
                  <a:pt x="526755" y="927004"/>
                  <a:pt x="526593" y="927251"/>
                </a:cubicBezTo>
                <a:lnTo>
                  <a:pt x="446351" y="927251"/>
                </a:lnTo>
                <a:cubicBezTo>
                  <a:pt x="446322" y="927298"/>
                  <a:pt x="446208" y="927889"/>
                  <a:pt x="446008" y="929024"/>
                </a:cubicBezTo>
                <a:cubicBezTo>
                  <a:pt x="445808" y="930158"/>
                  <a:pt x="445694" y="931550"/>
                  <a:pt x="445665" y="933199"/>
                </a:cubicBezTo>
                <a:cubicBezTo>
                  <a:pt x="445727" y="941012"/>
                  <a:pt x="448290" y="947352"/>
                  <a:pt x="453355" y="952219"/>
                </a:cubicBezTo>
                <a:cubicBezTo>
                  <a:pt x="458421" y="957085"/>
                  <a:pt x="465616" y="959593"/>
                  <a:pt x="474940" y="959740"/>
                </a:cubicBezTo>
                <a:cubicBezTo>
                  <a:pt x="481291" y="959582"/>
                  <a:pt x="487191" y="958475"/>
                  <a:pt x="492641" y="956419"/>
                </a:cubicBezTo>
                <a:cubicBezTo>
                  <a:pt x="498091" y="954362"/>
                  <a:pt x="502500" y="952306"/>
                  <a:pt x="505866" y="950249"/>
                </a:cubicBezTo>
                <a:cubicBezTo>
                  <a:pt x="509233" y="948193"/>
                  <a:pt x="510965" y="947086"/>
                  <a:pt x="511064" y="946928"/>
                </a:cubicBezTo>
                <a:lnTo>
                  <a:pt x="518828" y="968874"/>
                </a:lnTo>
                <a:cubicBezTo>
                  <a:pt x="518739" y="969063"/>
                  <a:pt x="516685" y="970385"/>
                  <a:pt x="512668" y="972840"/>
                </a:cubicBezTo>
                <a:cubicBezTo>
                  <a:pt x="508652" y="975295"/>
                  <a:pt x="503211" y="977751"/>
                  <a:pt x="496348" y="980206"/>
                </a:cubicBezTo>
                <a:cubicBezTo>
                  <a:pt x="489485" y="982661"/>
                  <a:pt x="481739" y="983983"/>
                  <a:pt x="473110" y="984172"/>
                </a:cubicBezTo>
                <a:cubicBezTo>
                  <a:pt x="454845" y="983845"/>
                  <a:pt x="440855" y="979019"/>
                  <a:pt x="431139" y="969695"/>
                </a:cubicBezTo>
                <a:cubicBezTo>
                  <a:pt x="421424" y="960371"/>
                  <a:pt x="416522" y="948511"/>
                  <a:pt x="416433" y="934115"/>
                </a:cubicBezTo>
                <a:cubicBezTo>
                  <a:pt x="416548" y="920777"/>
                  <a:pt x="419515" y="908698"/>
                  <a:pt x="425333" y="897877"/>
                </a:cubicBezTo>
                <a:cubicBezTo>
                  <a:pt x="431151" y="887056"/>
                  <a:pt x="439130" y="878432"/>
                  <a:pt x="449268" y="872004"/>
                </a:cubicBezTo>
                <a:cubicBezTo>
                  <a:pt x="459406" y="865577"/>
                  <a:pt x="471014" y="862285"/>
                  <a:pt x="484089" y="862128"/>
                </a:cubicBezTo>
                <a:close/>
                <a:moveTo>
                  <a:pt x="226914" y="862128"/>
                </a:moveTo>
                <a:cubicBezTo>
                  <a:pt x="242447" y="862351"/>
                  <a:pt x="254063" y="866472"/>
                  <a:pt x="261764" y="874492"/>
                </a:cubicBezTo>
                <a:cubicBezTo>
                  <a:pt x="269465" y="882512"/>
                  <a:pt x="273310" y="893096"/>
                  <a:pt x="273300" y="906244"/>
                </a:cubicBezTo>
                <a:cubicBezTo>
                  <a:pt x="273139" y="911517"/>
                  <a:pt x="272492" y="916275"/>
                  <a:pt x="271359" y="920517"/>
                </a:cubicBezTo>
                <a:cubicBezTo>
                  <a:pt x="270227" y="924759"/>
                  <a:pt x="269580" y="927004"/>
                  <a:pt x="269418" y="927251"/>
                </a:cubicBezTo>
                <a:lnTo>
                  <a:pt x="189176" y="927251"/>
                </a:lnTo>
                <a:cubicBezTo>
                  <a:pt x="189147" y="927298"/>
                  <a:pt x="189033" y="927889"/>
                  <a:pt x="188833" y="929024"/>
                </a:cubicBezTo>
                <a:cubicBezTo>
                  <a:pt x="188633" y="930158"/>
                  <a:pt x="188518" y="931550"/>
                  <a:pt x="188490" y="933199"/>
                </a:cubicBezTo>
                <a:cubicBezTo>
                  <a:pt x="188552" y="941012"/>
                  <a:pt x="191115" y="947352"/>
                  <a:pt x="196180" y="952219"/>
                </a:cubicBezTo>
                <a:cubicBezTo>
                  <a:pt x="201245" y="957085"/>
                  <a:pt x="208440" y="959593"/>
                  <a:pt x="217765" y="959740"/>
                </a:cubicBezTo>
                <a:cubicBezTo>
                  <a:pt x="224115" y="959582"/>
                  <a:pt x="230016" y="958475"/>
                  <a:pt x="235466" y="956419"/>
                </a:cubicBezTo>
                <a:cubicBezTo>
                  <a:pt x="240916" y="954362"/>
                  <a:pt x="245325" y="952306"/>
                  <a:pt x="248691" y="950249"/>
                </a:cubicBezTo>
                <a:cubicBezTo>
                  <a:pt x="252058" y="948193"/>
                  <a:pt x="253790" y="947086"/>
                  <a:pt x="253889" y="946928"/>
                </a:cubicBezTo>
                <a:lnTo>
                  <a:pt x="261653" y="968874"/>
                </a:lnTo>
                <a:cubicBezTo>
                  <a:pt x="261563" y="969063"/>
                  <a:pt x="259510" y="970385"/>
                  <a:pt x="255493" y="972840"/>
                </a:cubicBezTo>
                <a:cubicBezTo>
                  <a:pt x="251476" y="975295"/>
                  <a:pt x="246036" y="977751"/>
                  <a:pt x="239173" y="980206"/>
                </a:cubicBezTo>
                <a:cubicBezTo>
                  <a:pt x="232310" y="982661"/>
                  <a:pt x="224564" y="983983"/>
                  <a:pt x="215936" y="984172"/>
                </a:cubicBezTo>
                <a:cubicBezTo>
                  <a:pt x="197670" y="983845"/>
                  <a:pt x="183679" y="979019"/>
                  <a:pt x="173964" y="969695"/>
                </a:cubicBezTo>
                <a:cubicBezTo>
                  <a:pt x="164249" y="960371"/>
                  <a:pt x="159347" y="948511"/>
                  <a:pt x="159258" y="934115"/>
                </a:cubicBezTo>
                <a:cubicBezTo>
                  <a:pt x="159373" y="920777"/>
                  <a:pt x="162340" y="908698"/>
                  <a:pt x="168158" y="897877"/>
                </a:cubicBezTo>
                <a:cubicBezTo>
                  <a:pt x="173976" y="887056"/>
                  <a:pt x="181955" y="878432"/>
                  <a:pt x="192093" y="872004"/>
                </a:cubicBezTo>
                <a:cubicBezTo>
                  <a:pt x="202231" y="865577"/>
                  <a:pt x="213838" y="862285"/>
                  <a:pt x="226914" y="862128"/>
                </a:cubicBezTo>
                <a:close/>
                <a:moveTo>
                  <a:pt x="2354558" y="833096"/>
                </a:moveTo>
                <a:lnTo>
                  <a:pt x="2382439" y="833096"/>
                </a:lnTo>
                <a:lnTo>
                  <a:pt x="2376267" y="864872"/>
                </a:lnTo>
                <a:lnTo>
                  <a:pt x="2403013" y="864872"/>
                </a:lnTo>
                <a:lnTo>
                  <a:pt x="2398899" y="886560"/>
                </a:lnTo>
                <a:lnTo>
                  <a:pt x="2372152" y="886560"/>
                </a:lnTo>
                <a:lnTo>
                  <a:pt x="2362780" y="935500"/>
                </a:lnTo>
                <a:cubicBezTo>
                  <a:pt x="2362551" y="936910"/>
                  <a:pt x="2362380" y="938320"/>
                  <a:pt x="2362266" y="939730"/>
                </a:cubicBezTo>
                <a:cubicBezTo>
                  <a:pt x="2362151" y="941141"/>
                  <a:pt x="2362094" y="942322"/>
                  <a:pt x="2362094" y="943275"/>
                </a:cubicBezTo>
                <a:cubicBezTo>
                  <a:pt x="2362327" y="949836"/>
                  <a:pt x="2364318" y="954152"/>
                  <a:pt x="2368066" y="956225"/>
                </a:cubicBezTo>
                <a:cubicBezTo>
                  <a:pt x="2371814" y="958297"/>
                  <a:pt x="2375920" y="959241"/>
                  <a:pt x="2380382" y="959055"/>
                </a:cubicBezTo>
                <a:cubicBezTo>
                  <a:pt x="2382249" y="959036"/>
                  <a:pt x="2383773" y="958959"/>
                  <a:pt x="2384954" y="958826"/>
                </a:cubicBezTo>
                <a:cubicBezTo>
                  <a:pt x="2386135" y="958693"/>
                  <a:pt x="2386745" y="958616"/>
                  <a:pt x="2386783" y="958597"/>
                </a:cubicBezTo>
                <a:lnTo>
                  <a:pt x="2382211" y="981887"/>
                </a:lnTo>
                <a:cubicBezTo>
                  <a:pt x="2382101" y="981915"/>
                  <a:pt x="2381177" y="982030"/>
                  <a:pt x="2379439" y="982229"/>
                </a:cubicBezTo>
                <a:cubicBezTo>
                  <a:pt x="2377701" y="982429"/>
                  <a:pt x="2375805" y="982543"/>
                  <a:pt x="2373753" y="982572"/>
                </a:cubicBezTo>
                <a:cubicBezTo>
                  <a:pt x="2366624" y="982638"/>
                  <a:pt x="2359936" y="981592"/>
                  <a:pt x="2353690" y="979434"/>
                </a:cubicBezTo>
                <a:cubicBezTo>
                  <a:pt x="2347443" y="977276"/>
                  <a:pt x="2342364" y="973607"/>
                  <a:pt x="2338453" y="968427"/>
                </a:cubicBezTo>
                <a:cubicBezTo>
                  <a:pt x="2334542" y="963248"/>
                  <a:pt x="2332526" y="956160"/>
                  <a:pt x="2332405" y="947163"/>
                </a:cubicBezTo>
                <a:cubicBezTo>
                  <a:pt x="2332409" y="945557"/>
                  <a:pt x="2332514" y="943852"/>
                  <a:pt x="2332719" y="942046"/>
                </a:cubicBezTo>
                <a:cubicBezTo>
                  <a:pt x="2332923" y="940240"/>
                  <a:pt x="2333199" y="938363"/>
                  <a:pt x="2333547" y="936414"/>
                </a:cubicBezTo>
                <a:lnTo>
                  <a:pt x="2343367" y="886560"/>
                </a:lnTo>
                <a:lnTo>
                  <a:pt x="2325318" y="886560"/>
                </a:lnTo>
                <a:lnTo>
                  <a:pt x="2329661" y="864872"/>
                </a:lnTo>
                <a:lnTo>
                  <a:pt x="2348391" y="864872"/>
                </a:lnTo>
                <a:close/>
                <a:moveTo>
                  <a:pt x="1440158" y="833096"/>
                </a:moveTo>
                <a:lnTo>
                  <a:pt x="1468039" y="833096"/>
                </a:lnTo>
                <a:lnTo>
                  <a:pt x="1461867" y="864872"/>
                </a:lnTo>
                <a:lnTo>
                  <a:pt x="1488613" y="864872"/>
                </a:lnTo>
                <a:lnTo>
                  <a:pt x="1484499" y="886560"/>
                </a:lnTo>
                <a:lnTo>
                  <a:pt x="1457752" y="886560"/>
                </a:lnTo>
                <a:lnTo>
                  <a:pt x="1448380" y="935500"/>
                </a:lnTo>
                <a:cubicBezTo>
                  <a:pt x="1448151" y="936910"/>
                  <a:pt x="1447980" y="938320"/>
                  <a:pt x="1447866" y="939730"/>
                </a:cubicBezTo>
                <a:cubicBezTo>
                  <a:pt x="1447751" y="941141"/>
                  <a:pt x="1447694" y="942322"/>
                  <a:pt x="1447694" y="943275"/>
                </a:cubicBezTo>
                <a:cubicBezTo>
                  <a:pt x="1447927" y="949836"/>
                  <a:pt x="1449918" y="954152"/>
                  <a:pt x="1453666" y="956225"/>
                </a:cubicBezTo>
                <a:cubicBezTo>
                  <a:pt x="1457414" y="958297"/>
                  <a:pt x="1461519" y="959241"/>
                  <a:pt x="1465982" y="959055"/>
                </a:cubicBezTo>
                <a:cubicBezTo>
                  <a:pt x="1467849" y="959036"/>
                  <a:pt x="1469373" y="958959"/>
                  <a:pt x="1470554" y="958826"/>
                </a:cubicBezTo>
                <a:cubicBezTo>
                  <a:pt x="1471735" y="958693"/>
                  <a:pt x="1472345" y="958616"/>
                  <a:pt x="1472383" y="958597"/>
                </a:cubicBezTo>
                <a:lnTo>
                  <a:pt x="1467811" y="981887"/>
                </a:lnTo>
                <a:cubicBezTo>
                  <a:pt x="1467701" y="981915"/>
                  <a:pt x="1466777" y="982030"/>
                  <a:pt x="1465039" y="982229"/>
                </a:cubicBezTo>
                <a:cubicBezTo>
                  <a:pt x="1463301" y="982429"/>
                  <a:pt x="1461405" y="982543"/>
                  <a:pt x="1459353" y="982572"/>
                </a:cubicBezTo>
                <a:cubicBezTo>
                  <a:pt x="1452224" y="982638"/>
                  <a:pt x="1445536" y="981592"/>
                  <a:pt x="1439290" y="979434"/>
                </a:cubicBezTo>
                <a:cubicBezTo>
                  <a:pt x="1433043" y="977276"/>
                  <a:pt x="1427964" y="973607"/>
                  <a:pt x="1424053" y="968427"/>
                </a:cubicBezTo>
                <a:cubicBezTo>
                  <a:pt x="1420142" y="963248"/>
                  <a:pt x="1418126" y="956160"/>
                  <a:pt x="1418005" y="947163"/>
                </a:cubicBezTo>
                <a:cubicBezTo>
                  <a:pt x="1418009" y="945557"/>
                  <a:pt x="1418114" y="943852"/>
                  <a:pt x="1418319" y="942046"/>
                </a:cubicBezTo>
                <a:cubicBezTo>
                  <a:pt x="1418523" y="940240"/>
                  <a:pt x="1418799" y="938363"/>
                  <a:pt x="1419146" y="936414"/>
                </a:cubicBezTo>
                <a:lnTo>
                  <a:pt x="1428967" y="886560"/>
                </a:lnTo>
                <a:lnTo>
                  <a:pt x="1410918" y="886560"/>
                </a:lnTo>
                <a:lnTo>
                  <a:pt x="1415261" y="864872"/>
                </a:lnTo>
                <a:lnTo>
                  <a:pt x="1433991" y="864872"/>
                </a:lnTo>
                <a:close/>
                <a:moveTo>
                  <a:pt x="2420644" y="819151"/>
                </a:moveTo>
                <a:lnTo>
                  <a:pt x="2467279" y="819151"/>
                </a:lnTo>
                <a:lnTo>
                  <a:pt x="2456306" y="876286"/>
                </a:lnTo>
                <a:cubicBezTo>
                  <a:pt x="2455682" y="879103"/>
                  <a:pt x="2455044" y="881462"/>
                  <a:pt x="2454391" y="883365"/>
                </a:cubicBezTo>
                <a:cubicBezTo>
                  <a:pt x="2453739" y="885268"/>
                  <a:pt x="2453386" y="886258"/>
                  <a:pt x="2453334" y="886334"/>
                </a:cubicBezTo>
                <a:lnTo>
                  <a:pt x="2453791" y="886334"/>
                </a:lnTo>
                <a:cubicBezTo>
                  <a:pt x="2454501" y="884741"/>
                  <a:pt x="2456714" y="882040"/>
                  <a:pt x="2460429" y="878231"/>
                </a:cubicBezTo>
                <a:cubicBezTo>
                  <a:pt x="2464145" y="874423"/>
                  <a:pt x="2469219" y="870842"/>
                  <a:pt x="2475652" y="867490"/>
                </a:cubicBezTo>
                <a:cubicBezTo>
                  <a:pt x="2482086" y="864138"/>
                  <a:pt x="2489734" y="862351"/>
                  <a:pt x="2498597" y="862128"/>
                </a:cubicBezTo>
                <a:cubicBezTo>
                  <a:pt x="2508780" y="862142"/>
                  <a:pt x="2516851" y="864797"/>
                  <a:pt x="2522808" y="870093"/>
                </a:cubicBezTo>
                <a:cubicBezTo>
                  <a:pt x="2528766" y="875388"/>
                  <a:pt x="2531811" y="883240"/>
                  <a:pt x="2531944" y="893646"/>
                </a:cubicBezTo>
                <a:cubicBezTo>
                  <a:pt x="2531828" y="898649"/>
                  <a:pt x="2531019" y="905027"/>
                  <a:pt x="2529516" y="912782"/>
                </a:cubicBezTo>
                <a:cubicBezTo>
                  <a:pt x="2528013" y="920537"/>
                  <a:pt x="2526509" y="928001"/>
                  <a:pt x="2525005" y="935174"/>
                </a:cubicBezTo>
                <a:cubicBezTo>
                  <a:pt x="2523501" y="942348"/>
                  <a:pt x="2522690" y="947563"/>
                  <a:pt x="2522571" y="950821"/>
                </a:cubicBezTo>
                <a:cubicBezTo>
                  <a:pt x="2522595" y="954414"/>
                  <a:pt x="2523462" y="956891"/>
                  <a:pt x="2525172" y="958254"/>
                </a:cubicBezTo>
                <a:cubicBezTo>
                  <a:pt x="2526881" y="959616"/>
                  <a:pt x="2529291" y="960264"/>
                  <a:pt x="2532401" y="960198"/>
                </a:cubicBezTo>
                <a:cubicBezTo>
                  <a:pt x="2533701" y="960179"/>
                  <a:pt x="2534816" y="960102"/>
                  <a:pt x="2535745" y="959969"/>
                </a:cubicBezTo>
                <a:cubicBezTo>
                  <a:pt x="2536673" y="959836"/>
                  <a:pt x="2537159" y="959759"/>
                  <a:pt x="2537202" y="959740"/>
                </a:cubicBezTo>
                <a:lnTo>
                  <a:pt x="2533087" y="981430"/>
                </a:lnTo>
                <a:cubicBezTo>
                  <a:pt x="2533054" y="981458"/>
                  <a:pt x="2532034" y="981572"/>
                  <a:pt x="2530029" y="981772"/>
                </a:cubicBezTo>
                <a:cubicBezTo>
                  <a:pt x="2528024" y="981972"/>
                  <a:pt x="2525234" y="982086"/>
                  <a:pt x="2521658" y="982115"/>
                </a:cubicBezTo>
                <a:cubicBezTo>
                  <a:pt x="2517417" y="982225"/>
                  <a:pt x="2513083" y="981776"/>
                  <a:pt x="2508657" y="980770"/>
                </a:cubicBezTo>
                <a:cubicBezTo>
                  <a:pt x="2504230" y="979764"/>
                  <a:pt x="2500489" y="977540"/>
                  <a:pt x="2497432" y="974098"/>
                </a:cubicBezTo>
                <a:cubicBezTo>
                  <a:pt x="2494376" y="970656"/>
                  <a:pt x="2492783" y="965336"/>
                  <a:pt x="2492653" y="958139"/>
                </a:cubicBezTo>
                <a:cubicBezTo>
                  <a:pt x="2492766" y="953828"/>
                  <a:pt x="2493556" y="947992"/>
                  <a:pt x="2495022" y="940632"/>
                </a:cubicBezTo>
                <a:cubicBezTo>
                  <a:pt x="2496488" y="933271"/>
                  <a:pt x="2497955" y="926012"/>
                  <a:pt x="2499423" y="918854"/>
                </a:cubicBezTo>
                <a:cubicBezTo>
                  <a:pt x="2500890" y="911696"/>
                  <a:pt x="2501682" y="906265"/>
                  <a:pt x="2501797" y="902562"/>
                </a:cubicBezTo>
                <a:cubicBezTo>
                  <a:pt x="2501807" y="898180"/>
                  <a:pt x="2500588" y="894770"/>
                  <a:pt x="2498140" y="892332"/>
                </a:cubicBezTo>
                <a:cubicBezTo>
                  <a:pt x="2495692" y="889894"/>
                  <a:pt x="2491958" y="888655"/>
                  <a:pt x="2486938" y="888617"/>
                </a:cubicBezTo>
                <a:cubicBezTo>
                  <a:pt x="2476394" y="888965"/>
                  <a:pt x="2467479" y="893127"/>
                  <a:pt x="2460192" y="901105"/>
                </a:cubicBezTo>
                <a:cubicBezTo>
                  <a:pt x="2452905" y="909082"/>
                  <a:pt x="2448105" y="918788"/>
                  <a:pt x="2445790" y="930223"/>
                </a:cubicBezTo>
                <a:lnTo>
                  <a:pt x="2435732" y="981429"/>
                </a:lnTo>
                <a:lnTo>
                  <a:pt x="2406699" y="981429"/>
                </a:lnTo>
                <a:lnTo>
                  <a:pt x="2433903" y="840840"/>
                </a:lnTo>
                <a:lnTo>
                  <a:pt x="2416529" y="840840"/>
                </a:lnTo>
                <a:close/>
                <a:moveTo>
                  <a:pt x="2266865" y="819151"/>
                </a:moveTo>
                <a:lnTo>
                  <a:pt x="2313707" y="819151"/>
                </a:lnTo>
                <a:lnTo>
                  <a:pt x="2290161" y="941677"/>
                </a:lnTo>
                <a:cubicBezTo>
                  <a:pt x="2289814" y="943201"/>
                  <a:pt x="2289537" y="944726"/>
                  <a:pt x="2289333" y="946250"/>
                </a:cubicBezTo>
                <a:cubicBezTo>
                  <a:pt x="2289128" y="947774"/>
                  <a:pt x="2289023" y="949070"/>
                  <a:pt x="2289018" y="950137"/>
                </a:cubicBezTo>
                <a:cubicBezTo>
                  <a:pt x="2289056" y="953600"/>
                  <a:pt x="2289952" y="955935"/>
                  <a:pt x="2291704" y="957140"/>
                </a:cubicBezTo>
                <a:cubicBezTo>
                  <a:pt x="2293457" y="958345"/>
                  <a:pt x="2295838" y="958907"/>
                  <a:pt x="2298848" y="958826"/>
                </a:cubicBezTo>
                <a:cubicBezTo>
                  <a:pt x="2300467" y="958817"/>
                  <a:pt x="2301744" y="958778"/>
                  <a:pt x="2302677" y="958712"/>
                </a:cubicBezTo>
                <a:cubicBezTo>
                  <a:pt x="2303611" y="958645"/>
                  <a:pt x="2304087" y="958607"/>
                  <a:pt x="2304106" y="958597"/>
                </a:cubicBezTo>
                <a:lnTo>
                  <a:pt x="2299534" y="981658"/>
                </a:lnTo>
                <a:cubicBezTo>
                  <a:pt x="2299443" y="981687"/>
                  <a:pt x="2298424" y="981801"/>
                  <a:pt x="2296476" y="982001"/>
                </a:cubicBezTo>
                <a:cubicBezTo>
                  <a:pt x="2294529" y="982201"/>
                  <a:pt x="2292195" y="982315"/>
                  <a:pt x="2289475" y="982343"/>
                </a:cubicBezTo>
                <a:cubicBezTo>
                  <a:pt x="2284715" y="982443"/>
                  <a:pt x="2280026" y="981888"/>
                  <a:pt x="2275409" y="980677"/>
                </a:cubicBezTo>
                <a:cubicBezTo>
                  <a:pt x="2270791" y="979467"/>
                  <a:pt x="2266949" y="977000"/>
                  <a:pt x="2263879" y="973277"/>
                </a:cubicBezTo>
                <a:cubicBezTo>
                  <a:pt x="2260810" y="969554"/>
                  <a:pt x="2259217" y="963975"/>
                  <a:pt x="2259100" y="956540"/>
                </a:cubicBezTo>
                <a:cubicBezTo>
                  <a:pt x="2259100" y="954820"/>
                  <a:pt x="2259214" y="952943"/>
                  <a:pt x="2259443" y="950909"/>
                </a:cubicBezTo>
                <a:cubicBezTo>
                  <a:pt x="2259671" y="948875"/>
                  <a:pt x="2260014" y="946712"/>
                  <a:pt x="2260470" y="944421"/>
                </a:cubicBezTo>
                <a:lnTo>
                  <a:pt x="2280568" y="840840"/>
                </a:lnTo>
                <a:lnTo>
                  <a:pt x="2262526" y="840840"/>
                </a:lnTo>
                <a:close/>
                <a:moveTo>
                  <a:pt x="1858669" y="819151"/>
                </a:moveTo>
                <a:lnTo>
                  <a:pt x="1905304" y="819151"/>
                </a:lnTo>
                <a:lnTo>
                  <a:pt x="1894331" y="876286"/>
                </a:lnTo>
                <a:cubicBezTo>
                  <a:pt x="1893707" y="879103"/>
                  <a:pt x="1893069" y="881462"/>
                  <a:pt x="1892416" y="883365"/>
                </a:cubicBezTo>
                <a:cubicBezTo>
                  <a:pt x="1891764" y="885268"/>
                  <a:pt x="1891411" y="886258"/>
                  <a:pt x="1891359" y="886334"/>
                </a:cubicBezTo>
                <a:lnTo>
                  <a:pt x="1891816" y="886334"/>
                </a:lnTo>
                <a:cubicBezTo>
                  <a:pt x="1892526" y="884741"/>
                  <a:pt x="1894739" y="882040"/>
                  <a:pt x="1898454" y="878231"/>
                </a:cubicBezTo>
                <a:cubicBezTo>
                  <a:pt x="1902170" y="874423"/>
                  <a:pt x="1907244" y="870842"/>
                  <a:pt x="1913677" y="867490"/>
                </a:cubicBezTo>
                <a:cubicBezTo>
                  <a:pt x="1920111" y="864138"/>
                  <a:pt x="1927759" y="862351"/>
                  <a:pt x="1936622" y="862128"/>
                </a:cubicBezTo>
                <a:cubicBezTo>
                  <a:pt x="1946805" y="862142"/>
                  <a:pt x="1954876" y="864797"/>
                  <a:pt x="1960833" y="870093"/>
                </a:cubicBezTo>
                <a:cubicBezTo>
                  <a:pt x="1966790" y="875388"/>
                  <a:pt x="1969836" y="883240"/>
                  <a:pt x="1969969" y="893646"/>
                </a:cubicBezTo>
                <a:cubicBezTo>
                  <a:pt x="1969853" y="898649"/>
                  <a:pt x="1969044" y="905027"/>
                  <a:pt x="1967541" y="912782"/>
                </a:cubicBezTo>
                <a:cubicBezTo>
                  <a:pt x="1966038" y="920537"/>
                  <a:pt x="1964534" y="928001"/>
                  <a:pt x="1963030" y="935174"/>
                </a:cubicBezTo>
                <a:cubicBezTo>
                  <a:pt x="1961526" y="942348"/>
                  <a:pt x="1960715" y="947563"/>
                  <a:pt x="1960596" y="950821"/>
                </a:cubicBezTo>
                <a:cubicBezTo>
                  <a:pt x="1960620" y="954414"/>
                  <a:pt x="1961487" y="956891"/>
                  <a:pt x="1963197" y="958254"/>
                </a:cubicBezTo>
                <a:cubicBezTo>
                  <a:pt x="1964906" y="959616"/>
                  <a:pt x="1967316" y="960264"/>
                  <a:pt x="1970426" y="960198"/>
                </a:cubicBezTo>
                <a:cubicBezTo>
                  <a:pt x="1971726" y="960179"/>
                  <a:pt x="1972841" y="960102"/>
                  <a:pt x="1973769" y="959969"/>
                </a:cubicBezTo>
                <a:cubicBezTo>
                  <a:pt x="1974698" y="959836"/>
                  <a:pt x="1975184" y="959759"/>
                  <a:pt x="1975227" y="959740"/>
                </a:cubicBezTo>
                <a:lnTo>
                  <a:pt x="1971112" y="981430"/>
                </a:lnTo>
                <a:cubicBezTo>
                  <a:pt x="1971078" y="981458"/>
                  <a:pt x="1970059" y="981572"/>
                  <a:pt x="1968054" y="981772"/>
                </a:cubicBezTo>
                <a:cubicBezTo>
                  <a:pt x="1966049" y="981972"/>
                  <a:pt x="1963259" y="982086"/>
                  <a:pt x="1959683" y="982115"/>
                </a:cubicBezTo>
                <a:cubicBezTo>
                  <a:pt x="1955442" y="982225"/>
                  <a:pt x="1951108" y="981776"/>
                  <a:pt x="1946682" y="980770"/>
                </a:cubicBezTo>
                <a:cubicBezTo>
                  <a:pt x="1942255" y="979764"/>
                  <a:pt x="1938514" y="977540"/>
                  <a:pt x="1935457" y="974098"/>
                </a:cubicBezTo>
                <a:cubicBezTo>
                  <a:pt x="1932401" y="970656"/>
                  <a:pt x="1930808" y="965336"/>
                  <a:pt x="1930678" y="958139"/>
                </a:cubicBezTo>
                <a:cubicBezTo>
                  <a:pt x="1930791" y="953828"/>
                  <a:pt x="1931580" y="947992"/>
                  <a:pt x="1933047" y="940632"/>
                </a:cubicBezTo>
                <a:cubicBezTo>
                  <a:pt x="1934513" y="933271"/>
                  <a:pt x="1935980" y="926012"/>
                  <a:pt x="1937448" y="918854"/>
                </a:cubicBezTo>
                <a:cubicBezTo>
                  <a:pt x="1938915" y="911696"/>
                  <a:pt x="1939707" y="906265"/>
                  <a:pt x="1939822" y="902562"/>
                </a:cubicBezTo>
                <a:cubicBezTo>
                  <a:pt x="1939832" y="898180"/>
                  <a:pt x="1938613" y="894770"/>
                  <a:pt x="1936165" y="892332"/>
                </a:cubicBezTo>
                <a:cubicBezTo>
                  <a:pt x="1933717" y="889894"/>
                  <a:pt x="1929983" y="888655"/>
                  <a:pt x="1924963" y="888617"/>
                </a:cubicBezTo>
                <a:cubicBezTo>
                  <a:pt x="1914419" y="888965"/>
                  <a:pt x="1905504" y="893127"/>
                  <a:pt x="1898217" y="901105"/>
                </a:cubicBezTo>
                <a:cubicBezTo>
                  <a:pt x="1890930" y="909082"/>
                  <a:pt x="1886130" y="918788"/>
                  <a:pt x="1883815" y="930223"/>
                </a:cubicBezTo>
                <a:lnTo>
                  <a:pt x="1873757" y="981429"/>
                </a:lnTo>
                <a:lnTo>
                  <a:pt x="1844725" y="981429"/>
                </a:lnTo>
                <a:lnTo>
                  <a:pt x="1871928" y="840840"/>
                </a:lnTo>
                <a:lnTo>
                  <a:pt x="1854554" y="840840"/>
                </a:lnTo>
                <a:close/>
                <a:moveTo>
                  <a:pt x="552366" y="819151"/>
                </a:moveTo>
                <a:lnTo>
                  <a:pt x="599208" y="819151"/>
                </a:lnTo>
                <a:lnTo>
                  <a:pt x="575662" y="941677"/>
                </a:lnTo>
                <a:cubicBezTo>
                  <a:pt x="575314" y="943201"/>
                  <a:pt x="575038" y="944726"/>
                  <a:pt x="574834" y="946250"/>
                </a:cubicBezTo>
                <a:cubicBezTo>
                  <a:pt x="574629" y="947774"/>
                  <a:pt x="574524" y="949070"/>
                  <a:pt x="574519" y="950137"/>
                </a:cubicBezTo>
                <a:cubicBezTo>
                  <a:pt x="574557" y="953600"/>
                  <a:pt x="575453" y="955935"/>
                  <a:pt x="577205" y="957140"/>
                </a:cubicBezTo>
                <a:cubicBezTo>
                  <a:pt x="578958" y="958345"/>
                  <a:pt x="581339" y="958907"/>
                  <a:pt x="584349" y="958826"/>
                </a:cubicBezTo>
                <a:cubicBezTo>
                  <a:pt x="585968" y="958817"/>
                  <a:pt x="587244" y="958778"/>
                  <a:pt x="588178" y="958712"/>
                </a:cubicBezTo>
                <a:cubicBezTo>
                  <a:pt x="589112" y="958645"/>
                  <a:pt x="589588" y="958607"/>
                  <a:pt x="589607" y="958597"/>
                </a:cubicBezTo>
                <a:lnTo>
                  <a:pt x="585035" y="981658"/>
                </a:lnTo>
                <a:cubicBezTo>
                  <a:pt x="584944" y="981687"/>
                  <a:pt x="583925" y="981801"/>
                  <a:pt x="581977" y="982001"/>
                </a:cubicBezTo>
                <a:cubicBezTo>
                  <a:pt x="580029" y="982201"/>
                  <a:pt x="577696" y="982315"/>
                  <a:pt x="574976" y="982343"/>
                </a:cubicBezTo>
                <a:cubicBezTo>
                  <a:pt x="570216" y="982443"/>
                  <a:pt x="565526" y="981888"/>
                  <a:pt x="560909" y="980677"/>
                </a:cubicBezTo>
                <a:cubicBezTo>
                  <a:pt x="556293" y="979467"/>
                  <a:pt x="552449" y="977000"/>
                  <a:pt x="549380" y="973277"/>
                </a:cubicBezTo>
                <a:cubicBezTo>
                  <a:pt x="546311" y="969554"/>
                  <a:pt x="544718" y="963975"/>
                  <a:pt x="544601" y="956540"/>
                </a:cubicBezTo>
                <a:cubicBezTo>
                  <a:pt x="544601" y="954820"/>
                  <a:pt x="544716" y="952943"/>
                  <a:pt x="544944" y="950909"/>
                </a:cubicBezTo>
                <a:cubicBezTo>
                  <a:pt x="545172" y="948875"/>
                  <a:pt x="545514" y="946712"/>
                  <a:pt x="545971" y="944421"/>
                </a:cubicBezTo>
                <a:lnTo>
                  <a:pt x="566069" y="840840"/>
                </a:lnTo>
                <a:lnTo>
                  <a:pt x="548027" y="840840"/>
                </a:lnTo>
                <a:close/>
                <a:moveTo>
                  <a:pt x="97355" y="819151"/>
                </a:moveTo>
                <a:lnTo>
                  <a:pt x="144218" y="819151"/>
                </a:lnTo>
                <a:lnTo>
                  <a:pt x="120215" y="943732"/>
                </a:lnTo>
                <a:cubicBezTo>
                  <a:pt x="119976" y="944899"/>
                  <a:pt x="119767" y="946110"/>
                  <a:pt x="119586" y="947363"/>
                </a:cubicBezTo>
                <a:cubicBezTo>
                  <a:pt x="119405" y="948616"/>
                  <a:pt x="119310" y="949769"/>
                  <a:pt x="119300" y="950822"/>
                </a:cubicBezTo>
                <a:cubicBezTo>
                  <a:pt x="119338" y="954314"/>
                  <a:pt x="120234" y="956763"/>
                  <a:pt x="121986" y="958168"/>
                </a:cubicBezTo>
                <a:cubicBezTo>
                  <a:pt x="123739" y="959573"/>
                  <a:pt x="126120" y="960250"/>
                  <a:pt x="129130" y="960197"/>
                </a:cubicBezTo>
                <a:cubicBezTo>
                  <a:pt x="130540" y="960178"/>
                  <a:pt x="131721" y="960102"/>
                  <a:pt x="132673" y="959969"/>
                </a:cubicBezTo>
                <a:cubicBezTo>
                  <a:pt x="133626" y="959836"/>
                  <a:pt x="134121" y="959760"/>
                  <a:pt x="134159" y="959740"/>
                </a:cubicBezTo>
                <a:lnTo>
                  <a:pt x="129816" y="981430"/>
                </a:lnTo>
                <a:cubicBezTo>
                  <a:pt x="129740" y="981458"/>
                  <a:pt x="128692" y="981572"/>
                  <a:pt x="126673" y="981772"/>
                </a:cubicBezTo>
                <a:cubicBezTo>
                  <a:pt x="124653" y="981972"/>
                  <a:pt x="122120" y="982086"/>
                  <a:pt x="119072" y="982115"/>
                </a:cubicBezTo>
                <a:cubicBezTo>
                  <a:pt x="111371" y="982310"/>
                  <a:pt x="104941" y="981064"/>
                  <a:pt x="99783" y="978376"/>
                </a:cubicBezTo>
                <a:cubicBezTo>
                  <a:pt x="94626" y="975689"/>
                  <a:pt x="91682" y="970390"/>
                  <a:pt x="90954" y="962481"/>
                </a:cubicBezTo>
                <a:lnTo>
                  <a:pt x="90497" y="962481"/>
                </a:lnTo>
                <a:cubicBezTo>
                  <a:pt x="86353" y="968679"/>
                  <a:pt x="80810" y="973807"/>
                  <a:pt x="73866" y="977864"/>
                </a:cubicBezTo>
                <a:cubicBezTo>
                  <a:pt x="66922" y="981922"/>
                  <a:pt x="59436" y="984025"/>
                  <a:pt x="51406" y="984172"/>
                </a:cubicBezTo>
                <a:cubicBezTo>
                  <a:pt x="37163" y="984002"/>
                  <a:pt x="26235" y="979605"/>
                  <a:pt x="18621" y="970981"/>
                </a:cubicBezTo>
                <a:cubicBezTo>
                  <a:pt x="11007" y="962358"/>
                  <a:pt x="7162" y="950530"/>
                  <a:pt x="7086" y="935499"/>
                </a:cubicBezTo>
                <a:cubicBezTo>
                  <a:pt x="7254" y="920842"/>
                  <a:pt x="10319" y="908031"/>
                  <a:pt x="16282" y="897064"/>
                </a:cubicBezTo>
                <a:cubicBezTo>
                  <a:pt x="22245" y="886097"/>
                  <a:pt x="30100" y="877557"/>
                  <a:pt x="39848" y="871444"/>
                </a:cubicBezTo>
                <a:cubicBezTo>
                  <a:pt x="49596" y="865330"/>
                  <a:pt x="60230" y="862225"/>
                  <a:pt x="71751" y="862128"/>
                </a:cubicBezTo>
                <a:cubicBezTo>
                  <a:pt x="78214" y="862066"/>
                  <a:pt x="84377" y="863332"/>
                  <a:pt x="90239" y="865924"/>
                </a:cubicBezTo>
                <a:cubicBezTo>
                  <a:pt x="96102" y="868517"/>
                  <a:pt x="100607" y="872808"/>
                  <a:pt x="103755" y="878797"/>
                </a:cubicBezTo>
                <a:lnTo>
                  <a:pt x="104213" y="878797"/>
                </a:lnTo>
                <a:cubicBezTo>
                  <a:pt x="104208" y="878716"/>
                  <a:pt x="104275" y="877964"/>
                  <a:pt x="104413" y="876542"/>
                </a:cubicBezTo>
                <a:cubicBezTo>
                  <a:pt x="104551" y="875120"/>
                  <a:pt x="104789" y="873512"/>
                  <a:pt x="105127" y="871718"/>
                </a:cubicBezTo>
                <a:lnTo>
                  <a:pt x="111071" y="840840"/>
                </a:lnTo>
                <a:lnTo>
                  <a:pt x="93011" y="840840"/>
                </a:lnTo>
                <a:close/>
                <a:moveTo>
                  <a:pt x="1786407" y="817094"/>
                </a:moveTo>
                <a:cubicBezTo>
                  <a:pt x="1789882" y="817132"/>
                  <a:pt x="1792643" y="817284"/>
                  <a:pt x="1794691" y="817551"/>
                </a:cubicBezTo>
                <a:cubicBezTo>
                  <a:pt x="1796738" y="817817"/>
                  <a:pt x="1797785" y="817970"/>
                  <a:pt x="1797833" y="818009"/>
                </a:cubicBezTo>
                <a:lnTo>
                  <a:pt x="1793034" y="841298"/>
                </a:lnTo>
                <a:cubicBezTo>
                  <a:pt x="1793005" y="841269"/>
                  <a:pt x="1792320" y="841155"/>
                  <a:pt x="1790977" y="840955"/>
                </a:cubicBezTo>
                <a:cubicBezTo>
                  <a:pt x="1789634" y="840754"/>
                  <a:pt x="1787806" y="840640"/>
                  <a:pt x="1785493" y="840611"/>
                </a:cubicBezTo>
                <a:cubicBezTo>
                  <a:pt x="1781603" y="840292"/>
                  <a:pt x="1777099" y="841217"/>
                  <a:pt x="1771981" y="843386"/>
                </a:cubicBezTo>
                <a:cubicBezTo>
                  <a:pt x="1766863" y="845556"/>
                  <a:pt x="1763216" y="850887"/>
                  <a:pt x="1761040" y="859379"/>
                </a:cubicBezTo>
                <a:lnTo>
                  <a:pt x="1759898" y="864872"/>
                </a:lnTo>
                <a:lnTo>
                  <a:pt x="1786407" y="864872"/>
                </a:lnTo>
                <a:lnTo>
                  <a:pt x="1782293" y="886560"/>
                </a:lnTo>
                <a:lnTo>
                  <a:pt x="1755784" y="886560"/>
                </a:lnTo>
                <a:lnTo>
                  <a:pt x="1737502" y="981429"/>
                </a:lnTo>
                <a:lnTo>
                  <a:pt x="1708479" y="981429"/>
                </a:lnTo>
                <a:lnTo>
                  <a:pt x="1726761" y="886560"/>
                </a:lnTo>
                <a:lnTo>
                  <a:pt x="1708936" y="886560"/>
                </a:lnTo>
                <a:lnTo>
                  <a:pt x="1713049" y="864872"/>
                </a:lnTo>
                <a:lnTo>
                  <a:pt x="1730875" y="864872"/>
                </a:lnTo>
                <a:lnTo>
                  <a:pt x="1732017" y="860065"/>
                </a:lnTo>
                <a:cubicBezTo>
                  <a:pt x="1734779" y="847516"/>
                  <a:pt x="1739463" y="838147"/>
                  <a:pt x="1746067" y="831957"/>
                </a:cubicBezTo>
                <a:cubicBezTo>
                  <a:pt x="1752672" y="825768"/>
                  <a:pt x="1759709" y="821699"/>
                  <a:pt x="1767177" y="819751"/>
                </a:cubicBezTo>
                <a:cubicBezTo>
                  <a:pt x="1774645" y="817803"/>
                  <a:pt x="1781055" y="816918"/>
                  <a:pt x="1786407" y="817094"/>
                </a:cubicBezTo>
                <a:close/>
                <a:moveTo>
                  <a:pt x="73147" y="650797"/>
                </a:moveTo>
                <a:cubicBezTo>
                  <a:pt x="68425" y="650701"/>
                  <a:pt x="62645" y="651147"/>
                  <a:pt x="55806" y="652136"/>
                </a:cubicBezTo>
                <a:cubicBezTo>
                  <a:pt x="48967" y="653124"/>
                  <a:pt x="42865" y="655231"/>
                  <a:pt x="37500" y="658457"/>
                </a:cubicBezTo>
                <a:cubicBezTo>
                  <a:pt x="32135" y="661683"/>
                  <a:pt x="29303" y="666603"/>
                  <a:pt x="29003" y="673218"/>
                </a:cubicBezTo>
                <a:cubicBezTo>
                  <a:pt x="28975" y="677174"/>
                  <a:pt x="30118" y="680358"/>
                  <a:pt x="32434" y="682770"/>
                </a:cubicBezTo>
                <a:cubicBezTo>
                  <a:pt x="34750" y="685181"/>
                  <a:pt x="38410" y="686421"/>
                  <a:pt x="43413" y="686487"/>
                </a:cubicBezTo>
                <a:cubicBezTo>
                  <a:pt x="48731" y="686355"/>
                  <a:pt x="53724" y="684637"/>
                  <a:pt x="58390" y="681335"/>
                </a:cubicBezTo>
                <a:cubicBezTo>
                  <a:pt x="63056" y="678034"/>
                  <a:pt x="67049" y="673944"/>
                  <a:pt x="70368" y="669066"/>
                </a:cubicBezTo>
                <a:cubicBezTo>
                  <a:pt x="73687" y="664188"/>
                  <a:pt x="75986" y="659318"/>
                  <a:pt x="77264" y="654457"/>
                </a:cubicBezTo>
                <a:lnTo>
                  <a:pt x="78179" y="650797"/>
                </a:lnTo>
                <a:close/>
                <a:moveTo>
                  <a:pt x="1279321" y="610792"/>
                </a:moveTo>
                <a:cubicBezTo>
                  <a:pt x="1269467" y="611140"/>
                  <a:pt x="1260885" y="615704"/>
                  <a:pt x="1253575" y="624485"/>
                </a:cubicBezTo>
                <a:cubicBezTo>
                  <a:pt x="1246264" y="633266"/>
                  <a:pt x="1242426" y="644176"/>
                  <a:pt x="1242059" y="657216"/>
                </a:cubicBezTo>
                <a:cubicBezTo>
                  <a:pt x="1242025" y="664615"/>
                  <a:pt x="1243864" y="670799"/>
                  <a:pt x="1247574" y="675769"/>
                </a:cubicBezTo>
                <a:cubicBezTo>
                  <a:pt x="1251284" y="680738"/>
                  <a:pt x="1257065" y="683320"/>
                  <a:pt x="1264919" y="683516"/>
                </a:cubicBezTo>
                <a:cubicBezTo>
                  <a:pt x="1270923" y="683484"/>
                  <a:pt x="1276771" y="681641"/>
                  <a:pt x="1282462" y="677985"/>
                </a:cubicBezTo>
                <a:cubicBezTo>
                  <a:pt x="1288153" y="674328"/>
                  <a:pt x="1292866" y="669046"/>
                  <a:pt x="1296601" y="662137"/>
                </a:cubicBezTo>
                <a:cubicBezTo>
                  <a:pt x="1300336" y="655228"/>
                  <a:pt x="1302272" y="646880"/>
                  <a:pt x="1302409" y="637091"/>
                </a:cubicBezTo>
                <a:cubicBezTo>
                  <a:pt x="1302362" y="628892"/>
                  <a:pt x="1300342" y="622479"/>
                  <a:pt x="1296351" y="617853"/>
                </a:cubicBezTo>
                <a:cubicBezTo>
                  <a:pt x="1292360" y="613227"/>
                  <a:pt x="1286683" y="610873"/>
                  <a:pt x="1279321" y="610792"/>
                </a:cubicBezTo>
                <a:close/>
                <a:moveTo>
                  <a:pt x="1126921" y="610792"/>
                </a:moveTo>
                <a:cubicBezTo>
                  <a:pt x="1117067" y="611140"/>
                  <a:pt x="1108485" y="615704"/>
                  <a:pt x="1101174" y="624485"/>
                </a:cubicBezTo>
                <a:cubicBezTo>
                  <a:pt x="1093864" y="633266"/>
                  <a:pt x="1090026" y="644176"/>
                  <a:pt x="1089659" y="657216"/>
                </a:cubicBezTo>
                <a:cubicBezTo>
                  <a:pt x="1089625" y="664615"/>
                  <a:pt x="1091464" y="670799"/>
                  <a:pt x="1095174" y="675769"/>
                </a:cubicBezTo>
                <a:cubicBezTo>
                  <a:pt x="1098884" y="680738"/>
                  <a:pt x="1104665" y="683320"/>
                  <a:pt x="1112519" y="683516"/>
                </a:cubicBezTo>
                <a:cubicBezTo>
                  <a:pt x="1118523" y="683484"/>
                  <a:pt x="1124371" y="681641"/>
                  <a:pt x="1130062" y="677985"/>
                </a:cubicBezTo>
                <a:cubicBezTo>
                  <a:pt x="1135753" y="674328"/>
                  <a:pt x="1140466" y="669046"/>
                  <a:pt x="1144201" y="662137"/>
                </a:cubicBezTo>
                <a:cubicBezTo>
                  <a:pt x="1147937" y="655228"/>
                  <a:pt x="1149872" y="646880"/>
                  <a:pt x="1150009" y="637091"/>
                </a:cubicBezTo>
                <a:cubicBezTo>
                  <a:pt x="1149962" y="628892"/>
                  <a:pt x="1147943" y="622479"/>
                  <a:pt x="1143951" y="617853"/>
                </a:cubicBezTo>
                <a:cubicBezTo>
                  <a:pt x="1139960" y="613227"/>
                  <a:pt x="1134284" y="610873"/>
                  <a:pt x="1126921" y="610792"/>
                </a:cubicBezTo>
                <a:close/>
                <a:moveTo>
                  <a:pt x="1421422" y="610564"/>
                </a:moveTo>
                <a:cubicBezTo>
                  <a:pt x="1414348" y="610637"/>
                  <a:pt x="1407609" y="612574"/>
                  <a:pt x="1401204" y="616374"/>
                </a:cubicBezTo>
                <a:cubicBezTo>
                  <a:pt x="1394799" y="620174"/>
                  <a:pt x="1389551" y="625397"/>
                  <a:pt x="1385458" y="632043"/>
                </a:cubicBezTo>
                <a:cubicBezTo>
                  <a:pt x="1381366" y="638689"/>
                  <a:pt x="1379251" y="646318"/>
                  <a:pt x="1379114" y="654929"/>
                </a:cubicBezTo>
                <a:cubicBezTo>
                  <a:pt x="1379257" y="663715"/>
                  <a:pt x="1381887" y="670614"/>
                  <a:pt x="1387004" y="675626"/>
                </a:cubicBezTo>
                <a:cubicBezTo>
                  <a:pt x="1392121" y="680638"/>
                  <a:pt x="1398868" y="683192"/>
                  <a:pt x="1407244" y="683287"/>
                </a:cubicBezTo>
                <a:cubicBezTo>
                  <a:pt x="1414318" y="683221"/>
                  <a:pt x="1421057" y="681320"/>
                  <a:pt x="1427462" y="677587"/>
                </a:cubicBezTo>
                <a:cubicBezTo>
                  <a:pt x="1433866" y="673853"/>
                  <a:pt x="1439115" y="668683"/>
                  <a:pt x="1443207" y="662078"/>
                </a:cubicBezTo>
                <a:cubicBezTo>
                  <a:pt x="1447300" y="655473"/>
                  <a:pt x="1449415" y="647830"/>
                  <a:pt x="1449551" y="639150"/>
                </a:cubicBezTo>
                <a:cubicBezTo>
                  <a:pt x="1449408" y="630455"/>
                  <a:pt x="1446779" y="623546"/>
                  <a:pt x="1441662" y="618425"/>
                </a:cubicBezTo>
                <a:cubicBezTo>
                  <a:pt x="1436545" y="613303"/>
                  <a:pt x="1429798" y="610683"/>
                  <a:pt x="1421422" y="610564"/>
                </a:cubicBezTo>
                <a:close/>
                <a:moveTo>
                  <a:pt x="649898" y="610564"/>
                </a:moveTo>
                <a:cubicBezTo>
                  <a:pt x="642824" y="610637"/>
                  <a:pt x="636085" y="612574"/>
                  <a:pt x="629680" y="616374"/>
                </a:cubicBezTo>
                <a:cubicBezTo>
                  <a:pt x="623275" y="620174"/>
                  <a:pt x="618027" y="625397"/>
                  <a:pt x="613934" y="632043"/>
                </a:cubicBezTo>
                <a:cubicBezTo>
                  <a:pt x="609842" y="638689"/>
                  <a:pt x="607727" y="646318"/>
                  <a:pt x="607590" y="654929"/>
                </a:cubicBezTo>
                <a:cubicBezTo>
                  <a:pt x="607733" y="663715"/>
                  <a:pt x="610363" y="670614"/>
                  <a:pt x="615480" y="675626"/>
                </a:cubicBezTo>
                <a:cubicBezTo>
                  <a:pt x="620597" y="680638"/>
                  <a:pt x="627343" y="683192"/>
                  <a:pt x="635719" y="683287"/>
                </a:cubicBezTo>
                <a:cubicBezTo>
                  <a:pt x="642793" y="683221"/>
                  <a:pt x="649533" y="681320"/>
                  <a:pt x="655938" y="677587"/>
                </a:cubicBezTo>
                <a:cubicBezTo>
                  <a:pt x="662342" y="673853"/>
                  <a:pt x="667591" y="668683"/>
                  <a:pt x="671683" y="662078"/>
                </a:cubicBezTo>
                <a:cubicBezTo>
                  <a:pt x="675775" y="655473"/>
                  <a:pt x="677890" y="647830"/>
                  <a:pt x="678027" y="639150"/>
                </a:cubicBezTo>
                <a:cubicBezTo>
                  <a:pt x="677885" y="630455"/>
                  <a:pt x="675254" y="623546"/>
                  <a:pt x="670138" y="618425"/>
                </a:cubicBezTo>
                <a:cubicBezTo>
                  <a:pt x="665021" y="613303"/>
                  <a:pt x="658274" y="610683"/>
                  <a:pt x="649898" y="610564"/>
                </a:cubicBezTo>
                <a:close/>
                <a:moveTo>
                  <a:pt x="2035977" y="608278"/>
                </a:moveTo>
                <a:cubicBezTo>
                  <a:pt x="2028549" y="608373"/>
                  <a:pt x="2021906" y="610700"/>
                  <a:pt x="2016050" y="615258"/>
                </a:cubicBezTo>
                <a:cubicBezTo>
                  <a:pt x="2010194" y="619816"/>
                  <a:pt x="2005782" y="626033"/>
                  <a:pt x="2002813" y="633909"/>
                </a:cubicBezTo>
                <a:lnTo>
                  <a:pt x="2054046" y="633909"/>
                </a:lnTo>
                <a:cubicBezTo>
                  <a:pt x="2054065" y="633814"/>
                  <a:pt x="2054141" y="633089"/>
                  <a:pt x="2054274" y="631735"/>
                </a:cubicBezTo>
                <a:cubicBezTo>
                  <a:pt x="2054408" y="630381"/>
                  <a:pt x="2054484" y="628970"/>
                  <a:pt x="2054503" y="627501"/>
                </a:cubicBezTo>
                <a:cubicBezTo>
                  <a:pt x="2054432" y="621394"/>
                  <a:pt x="2052745" y="616674"/>
                  <a:pt x="2049443" y="613341"/>
                </a:cubicBezTo>
                <a:cubicBezTo>
                  <a:pt x="2046141" y="610008"/>
                  <a:pt x="2041652" y="608320"/>
                  <a:pt x="2035977" y="608278"/>
                </a:cubicBezTo>
                <a:close/>
                <a:moveTo>
                  <a:pt x="901369" y="588647"/>
                </a:moveTo>
                <a:lnTo>
                  <a:pt x="948441" y="588647"/>
                </a:lnTo>
                <a:lnTo>
                  <a:pt x="934946" y="657674"/>
                </a:lnTo>
                <a:cubicBezTo>
                  <a:pt x="934589" y="659637"/>
                  <a:pt x="934274" y="661543"/>
                  <a:pt x="934002" y="663391"/>
                </a:cubicBezTo>
                <a:cubicBezTo>
                  <a:pt x="933731" y="665240"/>
                  <a:pt x="933588" y="666917"/>
                  <a:pt x="933574" y="668422"/>
                </a:cubicBezTo>
                <a:cubicBezTo>
                  <a:pt x="933526" y="672796"/>
                  <a:pt x="934650" y="676169"/>
                  <a:pt x="936947" y="678542"/>
                </a:cubicBezTo>
                <a:cubicBezTo>
                  <a:pt x="939244" y="680915"/>
                  <a:pt x="942999" y="682115"/>
                  <a:pt x="948212" y="682144"/>
                </a:cubicBezTo>
                <a:cubicBezTo>
                  <a:pt x="955050" y="681999"/>
                  <a:pt x="961273" y="679901"/>
                  <a:pt x="966882" y="675851"/>
                </a:cubicBezTo>
                <a:cubicBezTo>
                  <a:pt x="972491" y="671801"/>
                  <a:pt x="977172" y="666671"/>
                  <a:pt x="980925" y="660461"/>
                </a:cubicBezTo>
                <a:cubicBezTo>
                  <a:pt x="984678" y="654251"/>
                  <a:pt x="987190" y="647833"/>
                  <a:pt x="988460" y="641208"/>
                </a:cubicBezTo>
                <a:lnTo>
                  <a:pt x="994398" y="610335"/>
                </a:lnTo>
                <a:lnTo>
                  <a:pt x="976346" y="610335"/>
                </a:lnTo>
                <a:lnTo>
                  <a:pt x="980692" y="588647"/>
                </a:lnTo>
                <a:lnTo>
                  <a:pt x="1027756" y="588647"/>
                </a:lnTo>
                <a:lnTo>
                  <a:pt x="1012211" y="667507"/>
                </a:lnTo>
                <a:cubicBezTo>
                  <a:pt x="1011982" y="668674"/>
                  <a:pt x="1011811" y="669885"/>
                  <a:pt x="1011697" y="671138"/>
                </a:cubicBezTo>
                <a:cubicBezTo>
                  <a:pt x="1011582" y="672391"/>
                  <a:pt x="1011525" y="673544"/>
                  <a:pt x="1011525" y="674596"/>
                </a:cubicBezTo>
                <a:cubicBezTo>
                  <a:pt x="1011549" y="678089"/>
                  <a:pt x="1012416" y="680538"/>
                  <a:pt x="1014126" y="681943"/>
                </a:cubicBezTo>
                <a:cubicBezTo>
                  <a:pt x="1015836" y="683349"/>
                  <a:pt x="1018245" y="684025"/>
                  <a:pt x="1021355" y="683973"/>
                </a:cubicBezTo>
                <a:cubicBezTo>
                  <a:pt x="1022655" y="683954"/>
                  <a:pt x="1023770" y="683877"/>
                  <a:pt x="1024698" y="683744"/>
                </a:cubicBezTo>
                <a:cubicBezTo>
                  <a:pt x="1025627" y="683611"/>
                  <a:pt x="1026113" y="683534"/>
                  <a:pt x="1026156" y="683515"/>
                </a:cubicBezTo>
                <a:lnTo>
                  <a:pt x="1022041" y="705205"/>
                </a:lnTo>
                <a:cubicBezTo>
                  <a:pt x="1021969" y="705233"/>
                  <a:pt x="1020798" y="705348"/>
                  <a:pt x="1018527" y="705547"/>
                </a:cubicBezTo>
                <a:cubicBezTo>
                  <a:pt x="1016255" y="705747"/>
                  <a:pt x="1013312" y="705861"/>
                  <a:pt x="1009698" y="705890"/>
                </a:cubicBezTo>
                <a:cubicBezTo>
                  <a:pt x="1002300" y="706061"/>
                  <a:pt x="996087" y="704406"/>
                  <a:pt x="991058" y="700924"/>
                </a:cubicBezTo>
                <a:cubicBezTo>
                  <a:pt x="986029" y="697442"/>
                  <a:pt x="983412" y="691106"/>
                  <a:pt x="983207" y="681915"/>
                </a:cubicBezTo>
                <a:lnTo>
                  <a:pt x="982750" y="681915"/>
                </a:lnTo>
                <a:cubicBezTo>
                  <a:pt x="978528" y="688495"/>
                  <a:pt x="972619" y="694403"/>
                  <a:pt x="965023" y="699641"/>
                </a:cubicBezTo>
                <a:cubicBezTo>
                  <a:pt x="957429" y="704879"/>
                  <a:pt x="948089" y="707647"/>
                  <a:pt x="937004" y="707947"/>
                </a:cubicBezTo>
                <a:cubicBezTo>
                  <a:pt x="927610" y="708028"/>
                  <a:pt x="919729" y="705583"/>
                  <a:pt x="913362" y="700610"/>
                </a:cubicBezTo>
                <a:cubicBezTo>
                  <a:pt x="906996" y="695638"/>
                  <a:pt x="903684" y="687653"/>
                  <a:pt x="903427" y="676655"/>
                </a:cubicBezTo>
                <a:cubicBezTo>
                  <a:pt x="903437" y="674588"/>
                  <a:pt x="903589" y="672377"/>
                  <a:pt x="903884" y="670023"/>
                </a:cubicBezTo>
                <a:cubicBezTo>
                  <a:pt x="904179" y="667670"/>
                  <a:pt x="904559" y="665230"/>
                  <a:pt x="905026" y="662705"/>
                </a:cubicBezTo>
                <a:lnTo>
                  <a:pt x="915074" y="610335"/>
                </a:lnTo>
                <a:lnTo>
                  <a:pt x="897026" y="610335"/>
                </a:lnTo>
                <a:close/>
                <a:moveTo>
                  <a:pt x="150266" y="588647"/>
                </a:moveTo>
                <a:lnTo>
                  <a:pt x="197100" y="588647"/>
                </a:lnTo>
                <a:lnTo>
                  <a:pt x="181784" y="667507"/>
                </a:lnTo>
                <a:cubicBezTo>
                  <a:pt x="181546" y="668674"/>
                  <a:pt x="181337" y="669885"/>
                  <a:pt x="181156" y="671138"/>
                </a:cubicBezTo>
                <a:cubicBezTo>
                  <a:pt x="180975" y="672391"/>
                  <a:pt x="180879" y="673544"/>
                  <a:pt x="180870" y="674596"/>
                </a:cubicBezTo>
                <a:cubicBezTo>
                  <a:pt x="180908" y="678089"/>
                  <a:pt x="181803" y="680538"/>
                  <a:pt x="183556" y="681943"/>
                </a:cubicBezTo>
                <a:cubicBezTo>
                  <a:pt x="185309" y="683349"/>
                  <a:pt x="187690" y="684025"/>
                  <a:pt x="190700" y="683973"/>
                </a:cubicBezTo>
                <a:cubicBezTo>
                  <a:pt x="192109" y="683954"/>
                  <a:pt x="193290" y="683877"/>
                  <a:pt x="194243" y="683744"/>
                </a:cubicBezTo>
                <a:cubicBezTo>
                  <a:pt x="195195" y="683611"/>
                  <a:pt x="195691" y="683534"/>
                  <a:pt x="195729" y="683515"/>
                </a:cubicBezTo>
                <a:lnTo>
                  <a:pt x="191614" y="705205"/>
                </a:lnTo>
                <a:cubicBezTo>
                  <a:pt x="191500" y="705233"/>
                  <a:pt x="190414" y="705348"/>
                  <a:pt x="188357" y="705547"/>
                </a:cubicBezTo>
                <a:cubicBezTo>
                  <a:pt x="186299" y="705747"/>
                  <a:pt x="183956" y="705861"/>
                  <a:pt x="181327" y="705890"/>
                </a:cubicBezTo>
                <a:cubicBezTo>
                  <a:pt x="176566" y="706005"/>
                  <a:pt x="171877" y="705571"/>
                  <a:pt x="167260" y="704587"/>
                </a:cubicBezTo>
                <a:cubicBezTo>
                  <a:pt x="162643" y="703604"/>
                  <a:pt x="158800" y="701377"/>
                  <a:pt x="155731" y="697906"/>
                </a:cubicBezTo>
                <a:cubicBezTo>
                  <a:pt x="152662" y="694436"/>
                  <a:pt x="151069" y="689029"/>
                  <a:pt x="150952" y="681686"/>
                </a:cubicBezTo>
                <a:cubicBezTo>
                  <a:pt x="150952" y="680076"/>
                  <a:pt x="151066" y="678265"/>
                  <a:pt x="151294" y="676255"/>
                </a:cubicBezTo>
                <a:cubicBezTo>
                  <a:pt x="151523" y="674244"/>
                  <a:pt x="151865" y="672090"/>
                  <a:pt x="152322" y="669794"/>
                </a:cubicBezTo>
                <a:lnTo>
                  <a:pt x="163969" y="610335"/>
                </a:lnTo>
                <a:lnTo>
                  <a:pt x="145923" y="610335"/>
                </a:lnTo>
                <a:close/>
                <a:moveTo>
                  <a:pt x="1585085" y="587046"/>
                </a:moveTo>
                <a:cubicBezTo>
                  <a:pt x="1586713" y="587065"/>
                  <a:pt x="1588142" y="587142"/>
                  <a:pt x="1589370" y="587275"/>
                </a:cubicBezTo>
                <a:cubicBezTo>
                  <a:pt x="1590598" y="587408"/>
                  <a:pt x="1591455" y="587484"/>
                  <a:pt x="1591941" y="587503"/>
                </a:cubicBezTo>
                <a:lnTo>
                  <a:pt x="1586228" y="616050"/>
                </a:lnTo>
                <a:cubicBezTo>
                  <a:pt x="1585870" y="616031"/>
                  <a:pt x="1585099" y="615955"/>
                  <a:pt x="1583914" y="615821"/>
                </a:cubicBezTo>
                <a:cubicBezTo>
                  <a:pt x="1582728" y="615688"/>
                  <a:pt x="1581214" y="615612"/>
                  <a:pt x="1579372" y="615593"/>
                </a:cubicBezTo>
                <a:cubicBezTo>
                  <a:pt x="1573465" y="615649"/>
                  <a:pt x="1567529" y="617619"/>
                  <a:pt x="1561563" y="621502"/>
                </a:cubicBezTo>
                <a:cubicBezTo>
                  <a:pt x="1555597" y="625386"/>
                  <a:pt x="1550305" y="630844"/>
                  <a:pt x="1545685" y="637877"/>
                </a:cubicBezTo>
                <a:cubicBezTo>
                  <a:pt x="1541065" y="644910"/>
                  <a:pt x="1537820" y="653179"/>
                  <a:pt x="1535951" y="662684"/>
                </a:cubicBezTo>
                <a:lnTo>
                  <a:pt x="1527952" y="705204"/>
                </a:lnTo>
                <a:lnTo>
                  <a:pt x="1498929" y="705204"/>
                </a:lnTo>
                <a:lnTo>
                  <a:pt x="1516297" y="615364"/>
                </a:lnTo>
                <a:cubicBezTo>
                  <a:pt x="1516569" y="614054"/>
                  <a:pt x="1516426" y="612902"/>
                  <a:pt x="1515869" y="611907"/>
                </a:cubicBezTo>
                <a:cubicBezTo>
                  <a:pt x="1515312" y="610911"/>
                  <a:pt x="1514083" y="610387"/>
                  <a:pt x="1512184" y="610335"/>
                </a:cubicBezTo>
                <a:lnTo>
                  <a:pt x="1499158" y="610335"/>
                </a:lnTo>
                <a:lnTo>
                  <a:pt x="1503500" y="588647"/>
                </a:lnTo>
                <a:lnTo>
                  <a:pt x="1533894" y="588647"/>
                </a:lnTo>
                <a:cubicBezTo>
                  <a:pt x="1538446" y="588632"/>
                  <a:pt x="1541797" y="589460"/>
                  <a:pt x="1543949" y="591129"/>
                </a:cubicBezTo>
                <a:cubicBezTo>
                  <a:pt x="1546102" y="592799"/>
                  <a:pt x="1547168" y="595396"/>
                  <a:pt x="1547149" y="598920"/>
                </a:cubicBezTo>
                <a:cubicBezTo>
                  <a:pt x="1547101" y="600765"/>
                  <a:pt x="1546682" y="603582"/>
                  <a:pt x="1545892" y="607369"/>
                </a:cubicBezTo>
                <a:cubicBezTo>
                  <a:pt x="1545102" y="611156"/>
                  <a:pt x="1544226" y="614431"/>
                  <a:pt x="1543264" y="617193"/>
                </a:cubicBezTo>
                <a:lnTo>
                  <a:pt x="1543721" y="617193"/>
                </a:lnTo>
                <a:cubicBezTo>
                  <a:pt x="1547730" y="608942"/>
                  <a:pt x="1553367" y="601919"/>
                  <a:pt x="1560632" y="596124"/>
                </a:cubicBezTo>
                <a:cubicBezTo>
                  <a:pt x="1567897" y="590329"/>
                  <a:pt x="1576048" y="587303"/>
                  <a:pt x="1585085" y="587046"/>
                </a:cubicBezTo>
                <a:close/>
                <a:moveTo>
                  <a:pt x="2036663" y="585903"/>
                </a:moveTo>
                <a:cubicBezTo>
                  <a:pt x="2052196" y="586126"/>
                  <a:pt x="2063813" y="590247"/>
                  <a:pt x="2071513" y="598267"/>
                </a:cubicBezTo>
                <a:cubicBezTo>
                  <a:pt x="2079214" y="606287"/>
                  <a:pt x="2083060" y="616871"/>
                  <a:pt x="2083050" y="630019"/>
                </a:cubicBezTo>
                <a:cubicBezTo>
                  <a:pt x="2082888" y="635292"/>
                  <a:pt x="2082241" y="640050"/>
                  <a:pt x="2081108" y="644292"/>
                </a:cubicBezTo>
                <a:cubicBezTo>
                  <a:pt x="2079976" y="648534"/>
                  <a:pt x="2079329" y="650779"/>
                  <a:pt x="2079167" y="651026"/>
                </a:cubicBezTo>
                <a:lnTo>
                  <a:pt x="1998925" y="651026"/>
                </a:lnTo>
                <a:cubicBezTo>
                  <a:pt x="1998897" y="651073"/>
                  <a:pt x="1998782" y="651664"/>
                  <a:pt x="1998582" y="652799"/>
                </a:cubicBezTo>
                <a:cubicBezTo>
                  <a:pt x="1998382" y="653933"/>
                  <a:pt x="1998268" y="655325"/>
                  <a:pt x="1998239" y="656974"/>
                </a:cubicBezTo>
                <a:cubicBezTo>
                  <a:pt x="1998301" y="664787"/>
                  <a:pt x="2000864" y="671127"/>
                  <a:pt x="2005930" y="675994"/>
                </a:cubicBezTo>
                <a:cubicBezTo>
                  <a:pt x="2010995" y="680860"/>
                  <a:pt x="2018190" y="683368"/>
                  <a:pt x="2027515" y="683516"/>
                </a:cubicBezTo>
                <a:cubicBezTo>
                  <a:pt x="2033865" y="683357"/>
                  <a:pt x="2039765" y="682250"/>
                  <a:pt x="2045215" y="680194"/>
                </a:cubicBezTo>
                <a:cubicBezTo>
                  <a:pt x="2050666" y="678137"/>
                  <a:pt x="2055074" y="676081"/>
                  <a:pt x="2058440" y="674024"/>
                </a:cubicBezTo>
                <a:cubicBezTo>
                  <a:pt x="2061807" y="671968"/>
                  <a:pt x="2063539" y="670861"/>
                  <a:pt x="2063638" y="670703"/>
                </a:cubicBezTo>
                <a:lnTo>
                  <a:pt x="2071403" y="692649"/>
                </a:lnTo>
                <a:cubicBezTo>
                  <a:pt x="2071313" y="692838"/>
                  <a:pt x="2069259" y="694160"/>
                  <a:pt x="2065242" y="696615"/>
                </a:cubicBezTo>
                <a:cubicBezTo>
                  <a:pt x="2061226" y="699070"/>
                  <a:pt x="2055786" y="701526"/>
                  <a:pt x="2048923" y="703981"/>
                </a:cubicBezTo>
                <a:cubicBezTo>
                  <a:pt x="2042060" y="706436"/>
                  <a:pt x="2034314" y="707758"/>
                  <a:pt x="2025685" y="707947"/>
                </a:cubicBezTo>
                <a:cubicBezTo>
                  <a:pt x="2007419" y="707620"/>
                  <a:pt x="1993429" y="702794"/>
                  <a:pt x="1983714" y="693470"/>
                </a:cubicBezTo>
                <a:cubicBezTo>
                  <a:pt x="1973999" y="684146"/>
                  <a:pt x="1969096" y="672286"/>
                  <a:pt x="1969007" y="657890"/>
                </a:cubicBezTo>
                <a:cubicBezTo>
                  <a:pt x="1969122" y="644552"/>
                  <a:pt x="1972089" y="632473"/>
                  <a:pt x="1977907" y="621652"/>
                </a:cubicBezTo>
                <a:cubicBezTo>
                  <a:pt x="1983725" y="610831"/>
                  <a:pt x="1991704" y="602207"/>
                  <a:pt x="2001842" y="595779"/>
                </a:cubicBezTo>
                <a:cubicBezTo>
                  <a:pt x="2011981" y="589352"/>
                  <a:pt x="2023588" y="586060"/>
                  <a:pt x="2036663" y="585903"/>
                </a:cubicBezTo>
                <a:close/>
                <a:moveTo>
                  <a:pt x="1423710" y="585903"/>
                </a:moveTo>
                <a:cubicBezTo>
                  <a:pt x="1440117" y="586131"/>
                  <a:pt x="1453364" y="590870"/>
                  <a:pt x="1463449" y="600122"/>
                </a:cubicBezTo>
                <a:cubicBezTo>
                  <a:pt x="1473535" y="609374"/>
                  <a:pt x="1478723" y="621773"/>
                  <a:pt x="1479012" y="637320"/>
                </a:cubicBezTo>
                <a:cubicBezTo>
                  <a:pt x="1478801" y="651079"/>
                  <a:pt x="1475213" y="663247"/>
                  <a:pt x="1468249" y="673824"/>
                </a:cubicBezTo>
                <a:cubicBezTo>
                  <a:pt x="1461284" y="684402"/>
                  <a:pt x="1452211" y="692704"/>
                  <a:pt x="1441029" y="698733"/>
                </a:cubicBezTo>
                <a:cubicBezTo>
                  <a:pt x="1429846" y="704762"/>
                  <a:pt x="1417822" y="707833"/>
                  <a:pt x="1404956" y="707947"/>
                </a:cubicBezTo>
                <a:cubicBezTo>
                  <a:pt x="1388648" y="707739"/>
                  <a:pt x="1375430" y="703018"/>
                  <a:pt x="1365302" y="693785"/>
                </a:cubicBezTo>
                <a:cubicBezTo>
                  <a:pt x="1355173" y="684552"/>
                  <a:pt x="1349957" y="672058"/>
                  <a:pt x="1349653" y="656301"/>
                </a:cubicBezTo>
                <a:cubicBezTo>
                  <a:pt x="1349856" y="642689"/>
                  <a:pt x="1353410" y="630609"/>
                  <a:pt x="1360315" y="620060"/>
                </a:cubicBezTo>
                <a:cubicBezTo>
                  <a:pt x="1367220" y="609511"/>
                  <a:pt x="1376260" y="601211"/>
                  <a:pt x="1387434" y="595159"/>
                </a:cubicBezTo>
                <a:cubicBezTo>
                  <a:pt x="1398608" y="589108"/>
                  <a:pt x="1410700" y="586023"/>
                  <a:pt x="1423710" y="585903"/>
                </a:cubicBezTo>
                <a:close/>
                <a:moveTo>
                  <a:pt x="1287779" y="585903"/>
                </a:moveTo>
                <a:cubicBezTo>
                  <a:pt x="1301812" y="586078"/>
                  <a:pt x="1312645" y="590523"/>
                  <a:pt x="1320278" y="599237"/>
                </a:cubicBezTo>
                <a:cubicBezTo>
                  <a:pt x="1327911" y="607951"/>
                  <a:pt x="1331775" y="619883"/>
                  <a:pt x="1331870" y="635033"/>
                </a:cubicBezTo>
                <a:cubicBezTo>
                  <a:pt x="1331678" y="649540"/>
                  <a:pt x="1328560" y="662245"/>
                  <a:pt x="1322513" y="673147"/>
                </a:cubicBezTo>
                <a:cubicBezTo>
                  <a:pt x="1316467" y="684049"/>
                  <a:pt x="1308643" y="692549"/>
                  <a:pt x="1299040" y="698649"/>
                </a:cubicBezTo>
                <a:cubicBezTo>
                  <a:pt x="1289438" y="704748"/>
                  <a:pt x="1279207" y="707847"/>
                  <a:pt x="1268348" y="707947"/>
                </a:cubicBezTo>
                <a:cubicBezTo>
                  <a:pt x="1261280" y="707961"/>
                  <a:pt x="1254842" y="706563"/>
                  <a:pt x="1249031" y="703752"/>
                </a:cubicBezTo>
                <a:cubicBezTo>
                  <a:pt x="1243221" y="700940"/>
                  <a:pt x="1238611" y="696630"/>
                  <a:pt x="1235201" y="690822"/>
                </a:cubicBezTo>
                <a:lnTo>
                  <a:pt x="1234744" y="690822"/>
                </a:lnTo>
                <a:cubicBezTo>
                  <a:pt x="1234758" y="690889"/>
                  <a:pt x="1234672" y="691897"/>
                  <a:pt x="1234486" y="693848"/>
                </a:cubicBezTo>
                <a:cubicBezTo>
                  <a:pt x="1234301" y="695798"/>
                  <a:pt x="1233929" y="698291"/>
                  <a:pt x="1233372" y="701326"/>
                </a:cubicBezTo>
                <a:lnTo>
                  <a:pt x="1223771" y="750924"/>
                </a:lnTo>
                <a:lnTo>
                  <a:pt x="1194739" y="750924"/>
                </a:lnTo>
                <a:lnTo>
                  <a:pt x="1221028" y="615366"/>
                </a:lnTo>
                <a:cubicBezTo>
                  <a:pt x="1221280" y="613855"/>
                  <a:pt x="1221118" y="612645"/>
                  <a:pt x="1220542" y="611735"/>
                </a:cubicBezTo>
                <a:cubicBezTo>
                  <a:pt x="1219966" y="610826"/>
                  <a:pt x="1218832" y="610359"/>
                  <a:pt x="1217141" y="610335"/>
                </a:cubicBezTo>
                <a:lnTo>
                  <a:pt x="1204111" y="610335"/>
                </a:lnTo>
                <a:lnTo>
                  <a:pt x="1208226" y="588647"/>
                </a:lnTo>
                <a:lnTo>
                  <a:pt x="1238173" y="588647"/>
                </a:lnTo>
                <a:cubicBezTo>
                  <a:pt x="1242997" y="588704"/>
                  <a:pt x="1246321" y="589560"/>
                  <a:pt x="1248145" y="591215"/>
                </a:cubicBezTo>
                <a:cubicBezTo>
                  <a:pt x="1249969" y="592870"/>
                  <a:pt x="1250836" y="594982"/>
                  <a:pt x="1250746" y="597550"/>
                </a:cubicBezTo>
                <a:cubicBezTo>
                  <a:pt x="1250703" y="598796"/>
                  <a:pt x="1250445" y="600299"/>
                  <a:pt x="1249974" y="602059"/>
                </a:cubicBezTo>
                <a:cubicBezTo>
                  <a:pt x="1249503" y="603819"/>
                  <a:pt x="1249074" y="605208"/>
                  <a:pt x="1248688" y="606225"/>
                </a:cubicBezTo>
                <a:lnTo>
                  <a:pt x="1249145" y="606225"/>
                </a:lnTo>
                <a:cubicBezTo>
                  <a:pt x="1253427" y="600184"/>
                  <a:pt x="1258866" y="595313"/>
                  <a:pt x="1265462" y="591612"/>
                </a:cubicBezTo>
                <a:cubicBezTo>
                  <a:pt x="1272058" y="587911"/>
                  <a:pt x="1279497" y="586008"/>
                  <a:pt x="1287779" y="585903"/>
                </a:cubicBezTo>
                <a:close/>
                <a:moveTo>
                  <a:pt x="1135379" y="585903"/>
                </a:moveTo>
                <a:cubicBezTo>
                  <a:pt x="1149412" y="586078"/>
                  <a:pt x="1160245" y="590523"/>
                  <a:pt x="1167878" y="599237"/>
                </a:cubicBezTo>
                <a:cubicBezTo>
                  <a:pt x="1175511" y="607951"/>
                  <a:pt x="1179375" y="619883"/>
                  <a:pt x="1179470" y="635033"/>
                </a:cubicBezTo>
                <a:cubicBezTo>
                  <a:pt x="1179278" y="649540"/>
                  <a:pt x="1176160" y="662245"/>
                  <a:pt x="1170113" y="673147"/>
                </a:cubicBezTo>
                <a:cubicBezTo>
                  <a:pt x="1164067" y="684049"/>
                  <a:pt x="1156243" y="692549"/>
                  <a:pt x="1146641" y="698649"/>
                </a:cubicBezTo>
                <a:cubicBezTo>
                  <a:pt x="1137038" y="704748"/>
                  <a:pt x="1126808" y="707847"/>
                  <a:pt x="1115948" y="707947"/>
                </a:cubicBezTo>
                <a:cubicBezTo>
                  <a:pt x="1108880" y="707961"/>
                  <a:pt x="1102441" y="706563"/>
                  <a:pt x="1096631" y="703752"/>
                </a:cubicBezTo>
                <a:cubicBezTo>
                  <a:pt x="1090821" y="700940"/>
                  <a:pt x="1086211" y="696630"/>
                  <a:pt x="1082801" y="690822"/>
                </a:cubicBezTo>
                <a:lnTo>
                  <a:pt x="1082344" y="690822"/>
                </a:lnTo>
                <a:cubicBezTo>
                  <a:pt x="1082358" y="690889"/>
                  <a:pt x="1082272" y="691897"/>
                  <a:pt x="1082086" y="693848"/>
                </a:cubicBezTo>
                <a:cubicBezTo>
                  <a:pt x="1081901" y="695798"/>
                  <a:pt x="1081530" y="698291"/>
                  <a:pt x="1080972" y="701326"/>
                </a:cubicBezTo>
                <a:lnTo>
                  <a:pt x="1071371" y="750924"/>
                </a:lnTo>
                <a:lnTo>
                  <a:pt x="1042339" y="750924"/>
                </a:lnTo>
                <a:lnTo>
                  <a:pt x="1068628" y="615366"/>
                </a:lnTo>
                <a:cubicBezTo>
                  <a:pt x="1068880" y="613855"/>
                  <a:pt x="1068718" y="612645"/>
                  <a:pt x="1068142" y="611735"/>
                </a:cubicBezTo>
                <a:cubicBezTo>
                  <a:pt x="1067566" y="610826"/>
                  <a:pt x="1066432" y="610359"/>
                  <a:pt x="1064741" y="610335"/>
                </a:cubicBezTo>
                <a:lnTo>
                  <a:pt x="1051711" y="610335"/>
                </a:lnTo>
                <a:lnTo>
                  <a:pt x="1055826" y="588647"/>
                </a:lnTo>
                <a:lnTo>
                  <a:pt x="1085773" y="588647"/>
                </a:lnTo>
                <a:cubicBezTo>
                  <a:pt x="1090597" y="588704"/>
                  <a:pt x="1093921" y="589560"/>
                  <a:pt x="1095745" y="591215"/>
                </a:cubicBezTo>
                <a:cubicBezTo>
                  <a:pt x="1097569" y="592870"/>
                  <a:pt x="1098436" y="594982"/>
                  <a:pt x="1098346" y="597550"/>
                </a:cubicBezTo>
                <a:cubicBezTo>
                  <a:pt x="1098303" y="598796"/>
                  <a:pt x="1098046" y="600299"/>
                  <a:pt x="1097574" y="602059"/>
                </a:cubicBezTo>
                <a:cubicBezTo>
                  <a:pt x="1097103" y="603819"/>
                  <a:pt x="1096674" y="605208"/>
                  <a:pt x="1096288" y="606225"/>
                </a:cubicBezTo>
                <a:lnTo>
                  <a:pt x="1096745" y="606225"/>
                </a:lnTo>
                <a:cubicBezTo>
                  <a:pt x="1101027" y="600184"/>
                  <a:pt x="1106466" y="595313"/>
                  <a:pt x="1113062" y="591612"/>
                </a:cubicBezTo>
                <a:cubicBezTo>
                  <a:pt x="1119658" y="587911"/>
                  <a:pt x="1127097" y="586008"/>
                  <a:pt x="1135379" y="585903"/>
                </a:cubicBezTo>
                <a:close/>
                <a:moveTo>
                  <a:pt x="840559" y="585903"/>
                </a:moveTo>
                <a:cubicBezTo>
                  <a:pt x="847281" y="585885"/>
                  <a:pt x="853762" y="586784"/>
                  <a:pt x="860002" y="588601"/>
                </a:cubicBezTo>
                <a:cubicBezTo>
                  <a:pt x="866243" y="590418"/>
                  <a:pt x="871201" y="593262"/>
                  <a:pt x="874878" y="597135"/>
                </a:cubicBezTo>
                <a:cubicBezTo>
                  <a:pt x="878554" y="601007"/>
                  <a:pt x="879908" y="606017"/>
                  <a:pt x="878938" y="612165"/>
                </a:cubicBezTo>
                <a:lnTo>
                  <a:pt x="876424" y="624972"/>
                </a:lnTo>
                <a:lnTo>
                  <a:pt x="851526" y="624972"/>
                </a:lnTo>
                <a:lnTo>
                  <a:pt x="852668" y="618111"/>
                </a:lnTo>
                <a:cubicBezTo>
                  <a:pt x="853025" y="614219"/>
                  <a:pt x="851398" y="611656"/>
                  <a:pt x="847785" y="610422"/>
                </a:cubicBezTo>
                <a:cubicBezTo>
                  <a:pt x="844173" y="609187"/>
                  <a:pt x="840543" y="608625"/>
                  <a:pt x="836898" y="608735"/>
                </a:cubicBezTo>
                <a:cubicBezTo>
                  <a:pt x="831052" y="608735"/>
                  <a:pt x="826266" y="609764"/>
                  <a:pt x="822537" y="611822"/>
                </a:cubicBezTo>
                <a:cubicBezTo>
                  <a:pt x="818809" y="613881"/>
                  <a:pt x="816883" y="616968"/>
                  <a:pt x="816759" y="621084"/>
                </a:cubicBezTo>
                <a:cubicBezTo>
                  <a:pt x="817045" y="625872"/>
                  <a:pt x="819902" y="629475"/>
                  <a:pt x="825331" y="631893"/>
                </a:cubicBezTo>
                <a:cubicBezTo>
                  <a:pt x="830761" y="634312"/>
                  <a:pt x="837047" y="636664"/>
                  <a:pt x="844191" y="638950"/>
                </a:cubicBezTo>
                <a:cubicBezTo>
                  <a:pt x="851335" y="641236"/>
                  <a:pt x="857621" y="644575"/>
                  <a:pt x="863050" y="648966"/>
                </a:cubicBezTo>
                <a:cubicBezTo>
                  <a:pt x="868480" y="653357"/>
                  <a:pt x="871337" y="659918"/>
                  <a:pt x="871623" y="668650"/>
                </a:cubicBezTo>
                <a:cubicBezTo>
                  <a:pt x="871343" y="680688"/>
                  <a:pt x="866250" y="690209"/>
                  <a:pt x="856344" y="697213"/>
                </a:cubicBezTo>
                <a:cubicBezTo>
                  <a:pt x="846437" y="704218"/>
                  <a:pt x="833395" y="707795"/>
                  <a:pt x="817217" y="707947"/>
                </a:cubicBezTo>
                <a:cubicBezTo>
                  <a:pt x="810337" y="707990"/>
                  <a:pt x="803261" y="707042"/>
                  <a:pt x="795989" y="705105"/>
                </a:cubicBezTo>
                <a:cubicBezTo>
                  <a:pt x="788718" y="703169"/>
                  <a:pt x="782792" y="699988"/>
                  <a:pt x="778210" y="695564"/>
                </a:cubicBezTo>
                <a:cubicBezTo>
                  <a:pt x="773629" y="691140"/>
                  <a:pt x="771934" y="685218"/>
                  <a:pt x="773125" y="677798"/>
                </a:cubicBezTo>
                <a:lnTo>
                  <a:pt x="775411" y="666364"/>
                </a:lnTo>
                <a:lnTo>
                  <a:pt x="800088" y="666364"/>
                </a:lnTo>
                <a:lnTo>
                  <a:pt x="798946" y="672309"/>
                </a:lnTo>
                <a:cubicBezTo>
                  <a:pt x="798344" y="675998"/>
                  <a:pt x="799294" y="678784"/>
                  <a:pt x="801797" y="680669"/>
                </a:cubicBezTo>
                <a:cubicBezTo>
                  <a:pt x="804299" y="682553"/>
                  <a:pt x="807399" y="683815"/>
                  <a:pt x="811095" y="684455"/>
                </a:cubicBezTo>
                <a:cubicBezTo>
                  <a:pt x="814791" y="685094"/>
                  <a:pt x="818128" y="685391"/>
                  <a:pt x="821107" y="685344"/>
                </a:cubicBezTo>
                <a:cubicBezTo>
                  <a:pt x="827930" y="685282"/>
                  <a:pt x="833279" y="684034"/>
                  <a:pt x="837155" y="681600"/>
                </a:cubicBezTo>
                <a:cubicBezTo>
                  <a:pt x="841031" y="679165"/>
                  <a:pt x="843005" y="675916"/>
                  <a:pt x="843077" y="671852"/>
                </a:cubicBezTo>
                <a:cubicBezTo>
                  <a:pt x="842792" y="667227"/>
                  <a:pt x="839946" y="663671"/>
                  <a:pt x="834540" y="661182"/>
                </a:cubicBezTo>
                <a:cubicBezTo>
                  <a:pt x="829133" y="658694"/>
                  <a:pt x="822873" y="656210"/>
                  <a:pt x="815759" y="653729"/>
                </a:cubicBezTo>
                <a:cubicBezTo>
                  <a:pt x="808645" y="651248"/>
                  <a:pt x="802385" y="647706"/>
                  <a:pt x="796978" y="643102"/>
                </a:cubicBezTo>
                <a:cubicBezTo>
                  <a:pt x="791571" y="638499"/>
                  <a:pt x="788726" y="631769"/>
                  <a:pt x="788441" y="622914"/>
                </a:cubicBezTo>
                <a:cubicBezTo>
                  <a:pt x="788602" y="614471"/>
                  <a:pt x="791173" y="607515"/>
                  <a:pt x="796156" y="602044"/>
                </a:cubicBezTo>
                <a:cubicBezTo>
                  <a:pt x="801140" y="596574"/>
                  <a:pt x="807573" y="592513"/>
                  <a:pt x="815454" y="589862"/>
                </a:cubicBezTo>
                <a:cubicBezTo>
                  <a:pt x="823336" y="587210"/>
                  <a:pt x="831704" y="585891"/>
                  <a:pt x="840559" y="585903"/>
                </a:cubicBezTo>
                <a:close/>
                <a:moveTo>
                  <a:pt x="652186" y="585903"/>
                </a:moveTo>
                <a:cubicBezTo>
                  <a:pt x="668593" y="586131"/>
                  <a:pt x="681840" y="590870"/>
                  <a:pt x="691926" y="600122"/>
                </a:cubicBezTo>
                <a:cubicBezTo>
                  <a:pt x="702011" y="609374"/>
                  <a:pt x="707199" y="621773"/>
                  <a:pt x="707488" y="637320"/>
                </a:cubicBezTo>
                <a:cubicBezTo>
                  <a:pt x="707277" y="651079"/>
                  <a:pt x="703689" y="663247"/>
                  <a:pt x="696725" y="673824"/>
                </a:cubicBezTo>
                <a:cubicBezTo>
                  <a:pt x="689760" y="684402"/>
                  <a:pt x="680687" y="692704"/>
                  <a:pt x="669505" y="698733"/>
                </a:cubicBezTo>
                <a:cubicBezTo>
                  <a:pt x="658322" y="704762"/>
                  <a:pt x="646298" y="707833"/>
                  <a:pt x="633432" y="707947"/>
                </a:cubicBezTo>
                <a:cubicBezTo>
                  <a:pt x="617124" y="707739"/>
                  <a:pt x="603906" y="703018"/>
                  <a:pt x="593777" y="693785"/>
                </a:cubicBezTo>
                <a:cubicBezTo>
                  <a:pt x="583649" y="684552"/>
                  <a:pt x="578433" y="672058"/>
                  <a:pt x="578129" y="656301"/>
                </a:cubicBezTo>
                <a:cubicBezTo>
                  <a:pt x="578332" y="642689"/>
                  <a:pt x="581886" y="630609"/>
                  <a:pt x="588791" y="620060"/>
                </a:cubicBezTo>
                <a:cubicBezTo>
                  <a:pt x="595696" y="609511"/>
                  <a:pt x="604736" y="601211"/>
                  <a:pt x="615910" y="595159"/>
                </a:cubicBezTo>
                <a:cubicBezTo>
                  <a:pt x="627084" y="589108"/>
                  <a:pt x="639176" y="586023"/>
                  <a:pt x="652186" y="585903"/>
                </a:cubicBezTo>
                <a:close/>
                <a:moveTo>
                  <a:pt x="312191" y="585903"/>
                </a:moveTo>
                <a:cubicBezTo>
                  <a:pt x="320373" y="585922"/>
                  <a:pt x="326926" y="588168"/>
                  <a:pt x="331851" y="592640"/>
                </a:cubicBezTo>
                <a:cubicBezTo>
                  <a:pt x="336775" y="597112"/>
                  <a:pt x="339671" y="603696"/>
                  <a:pt x="340537" y="612392"/>
                </a:cubicBezTo>
                <a:lnTo>
                  <a:pt x="340995" y="612392"/>
                </a:lnTo>
                <a:cubicBezTo>
                  <a:pt x="345528" y="604895"/>
                  <a:pt x="351548" y="598653"/>
                  <a:pt x="359054" y="593667"/>
                </a:cubicBezTo>
                <a:cubicBezTo>
                  <a:pt x="366560" y="588682"/>
                  <a:pt x="375094" y="586094"/>
                  <a:pt x="384657" y="585903"/>
                </a:cubicBezTo>
                <a:cubicBezTo>
                  <a:pt x="394283" y="585927"/>
                  <a:pt x="401982" y="588620"/>
                  <a:pt x="407754" y="593982"/>
                </a:cubicBezTo>
                <a:cubicBezTo>
                  <a:pt x="413526" y="599344"/>
                  <a:pt x="416485" y="607234"/>
                  <a:pt x="416633" y="617650"/>
                </a:cubicBezTo>
                <a:cubicBezTo>
                  <a:pt x="416517" y="622497"/>
                  <a:pt x="415708" y="628754"/>
                  <a:pt x="414205" y="636422"/>
                </a:cubicBezTo>
                <a:cubicBezTo>
                  <a:pt x="412702" y="644089"/>
                  <a:pt x="411198" y="651516"/>
                  <a:pt x="409694" y="658704"/>
                </a:cubicBezTo>
                <a:cubicBezTo>
                  <a:pt x="408190" y="665891"/>
                  <a:pt x="407378" y="671189"/>
                  <a:pt x="407260" y="674596"/>
                </a:cubicBezTo>
                <a:cubicBezTo>
                  <a:pt x="407289" y="678189"/>
                  <a:pt x="408146" y="680666"/>
                  <a:pt x="409832" y="682029"/>
                </a:cubicBezTo>
                <a:cubicBezTo>
                  <a:pt x="411518" y="683391"/>
                  <a:pt x="413861" y="684039"/>
                  <a:pt x="416861" y="683973"/>
                </a:cubicBezTo>
                <a:cubicBezTo>
                  <a:pt x="418271" y="683954"/>
                  <a:pt x="419452" y="683877"/>
                  <a:pt x="420404" y="683744"/>
                </a:cubicBezTo>
                <a:cubicBezTo>
                  <a:pt x="421357" y="683611"/>
                  <a:pt x="421852" y="683534"/>
                  <a:pt x="421890" y="683515"/>
                </a:cubicBezTo>
                <a:lnTo>
                  <a:pt x="417776" y="705205"/>
                </a:lnTo>
                <a:cubicBezTo>
                  <a:pt x="417742" y="705233"/>
                  <a:pt x="416723" y="705348"/>
                  <a:pt x="414718" y="705547"/>
                </a:cubicBezTo>
                <a:cubicBezTo>
                  <a:pt x="412713" y="705747"/>
                  <a:pt x="409923" y="705861"/>
                  <a:pt x="406346" y="705890"/>
                </a:cubicBezTo>
                <a:cubicBezTo>
                  <a:pt x="402106" y="706000"/>
                  <a:pt x="397772" y="705552"/>
                  <a:pt x="393345" y="704545"/>
                </a:cubicBezTo>
                <a:cubicBezTo>
                  <a:pt x="388919" y="703539"/>
                  <a:pt x="385177" y="701315"/>
                  <a:pt x="382121" y="697873"/>
                </a:cubicBezTo>
                <a:cubicBezTo>
                  <a:pt x="379065" y="694431"/>
                  <a:pt x="377472" y="689111"/>
                  <a:pt x="377342" y="681915"/>
                </a:cubicBezTo>
                <a:cubicBezTo>
                  <a:pt x="377455" y="677733"/>
                  <a:pt x="378244" y="671892"/>
                  <a:pt x="379711" y="664390"/>
                </a:cubicBezTo>
                <a:cubicBezTo>
                  <a:pt x="381177" y="656888"/>
                  <a:pt x="382644" y="649488"/>
                  <a:pt x="384111" y="642189"/>
                </a:cubicBezTo>
                <a:cubicBezTo>
                  <a:pt x="385579" y="634890"/>
                  <a:pt x="386370" y="629453"/>
                  <a:pt x="386486" y="625880"/>
                </a:cubicBezTo>
                <a:cubicBezTo>
                  <a:pt x="386586" y="621717"/>
                  <a:pt x="385643" y="618441"/>
                  <a:pt x="383657" y="616050"/>
                </a:cubicBezTo>
                <a:cubicBezTo>
                  <a:pt x="381671" y="613659"/>
                  <a:pt x="378042" y="612440"/>
                  <a:pt x="372770" y="612392"/>
                </a:cubicBezTo>
                <a:cubicBezTo>
                  <a:pt x="366493" y="612512"/>
                  <a:pt x="360860" y="614533"/>
                  <a:pt x="355870" y="618454"/>
                </a:cubicBezTo>
                <a:cubicBezTo>
                  <a:pt x="350881" y="622376"/>
                  <a:pt x="346704" y="627479"/>
                  <a:pt x="343340" y="633762"/>
                </a:cubicBezTo>
                <a:cubicBezTo>
                  <a:pt x="339976" y="640046"/>
                  <a:pt x="337594" y="646791"/>
                  <a:pt x="336194" y="653998"/>
                </a:cubicBezTo>
                <a:lnTo>
                  <a:pt x="326364" y="705204"/>
                </a:lnTo>
                <a:lnTo>
                  <a:pt x="297332" y="705204"/>
                </a:lnTo>
                <a:lnTo>
                  <a:pt x="310819" y="635710"/>
                </a:lnTo>
                <a:cubicBezTo>
                  <a:pt x="311177" y="633762"/>
                  <a:pt x="311491" y="631885"/>
                  <a:pt x="311762" y="630080"/>
                </a:cubicBezTo>
                <a:cubicBezTo>
                  <a:pt x="312034" y="628275"/>
                  <a:pt x="312177" y="626570"/>
                  <a:pt x="312191" y="624965"/>
                </a:cubicBezTo>
                <a:cubicBezTo>
                  <a:pt x="312281" y="621241"/>
                  <a:pt x="311358" y="618231"/>
                  <a:pt x="309419" y="615936"/>
                </a:cubicBezTo>
                <a:cubicBezTo>
                  <a:pt x="307481" y="613640"/>
                  <a:pt x="303985" y="612459"/>
                  <a:pt x="298932" y="612392"/>
                </a:cubicBezTo>
                <a:cubicBezTo>
                  <a:pt x="292282" y="612532"/>
                  <a:pt x="286380" y="614691"/>
                  <a:pt x="281228" y="618869"/>
                </a:cubicBezTo>
                <a:cubicBezTo>
                  <a:pt x="276076" y="623048"/>
                  <a:pt x="271801" y="628407"/>
                  <a:pt x="268401" y="634948"/>
                </a:cubicBezTo>
                <a:cubicBezTo>
                  <a:pt x="265002" y="641488"/>
                  <a:pt x="262606" y="648371"/>
                  <a:pt x="261213" y="655598"/>
                </a:cubicBezTo>
                <a:lnTo>
                  <a:pt x="251612" y="705204"/>
                </a:lnTo>
                <a:lnTo>
                  <a:pt x="222580" y="705204"/>
                </a:lnTo>
                <a:lnTo>
                  <a:pt x="240182" y="615136"/>
                </a:lnTo>
                <a:cubicBezTo>
                  <a:pt x="240425" y="613635"/>
                  <a:pt x="240225" y="612464"/>
                  <a:pt x="239582" y="611621"/>
                </a:cubicBezTo>
                <a:cubicBezTo>
                  <a:pt x="238939" y="610778"/>
                  <a:pt x="237767" y="610349"/>
                  <a:pt x="236067" y="610335"/>
                </a:cubicBezTo>
                <a:lnTo>
                  <a:pt x="223037" y="610335"/>
                </a:lnTo>
                <a:lnTo>
                  <a:pt x="227152" y="588647"/>
                </a:lnTo>
                <a:lnTo>
                  <a:pt x="257784" y="588647"/>
                </a:lnTo>
                <a:cubicBezTo>
                  <a:pt x="262428" y="588680"/>
                  <a:pt x="265771" y="589583"/>
                  <a:pt x="267814" y="591358"/>
                </a:cubicBezTo>
                <a:cubicBezTo>
                  <a:pt x="269857" y="593132"/>
                  <a:pt x="270857" y="595576"/>
                  <a:pt x="270814" y="598692"/>
                </a:cubicBezTo>
                <a:cubicBezTo>
                  <a:pt x="270786" y="600214"/>
                  <a:pt x="270500" y="602306"/>
                  <a:pt x="269957" y="604970"/>
                </a:cubicBezTo>
                <a:cubicBezTo>
                  <a:pt x="269414" y="607634"/>
                  <a:pt x="268786" y="609956"/>
                  <a:pt x="268071" y="611936"/>
                </a:cubicBezTo>
                <a:lnTo>
                  <a:pt x="268528" y="611936"/>
                </a:lnTo>
                <a:cubicBezTo>
                  <a:pt x="269660" y="609673"/>
                  <a:pt x="272248" y="606510"/>
                  <a:pt x="276292" y="602446"/>
                </a:cubicBezTo>
                <a:cubicBezTo>
                  <a:pt x="280337" y="598382"/>
                  <a:pt x="285448" y="594661"/>
                  <a:pt x="291626" y="591282"/>
                </a:cubicBezTo>
                <a:cubicBezTo>
                  <a:pt x="297803" y="587904"/>
                  <a:pt x="304658" y="586111"/>
                  <a:pt x="312191" y="585903"/>
                </a:cubicBezTo>
                <a:close/>
                <a:moveTo>
                  <a:pt x="69945" y="585903"/>
                </a:moveTo>
                <a:cubicBezTo>
                  <a:pt x="76937" y="585851"/>
                  <a:pt x="83599" y="586920"/>
                  <a:pt x="89928" y="589109"/>
                </a:cubicBezTo>
                <a:cubicBezTo>
                  <a:pt x="96258" y="591299"/>
                  <a:pt x="101444" y="594923"/>
                  <a:pt x="105488" y="599983"/>
                </a:cubicBezTo>
                <a:cubicBezTo>
                  <a:pt x="109532" y="605042"/>
                  <a:pt x="111621" y="611850"/>
                  <a:pt x="111756" y="620407"/>
                </a:cubicBezTo>
                <a:cubicBezTo>
                  <a:pt x="111638" y="625140"/>
                  <a:pt x="110809" y="631077"/>
                  <a:pt x="109270" y="638218"/>
                </a:cubicBezTo>
                <a:cubicBezTo>
                  <a:pt x="107730" y="645360"/>
                  <a:pt x="106191" y="652310"/>
                  <a:pt x="104651" y="659070"/>
                </a:cubicBezTo>
                <a:cubicBezTo>
                  <a:pt x="103112" y="665830"/>
                  <a:pt x="102283" y="671004"/>
                  <a:pt x="102165" y="674592"/>
                </a:cubicBezTo>
                <a:cubicBezTo>
                  <a:pt x="102203" y="678086"/>
                  <a:pt x="103097" y="680536"/>
                  <a:pt x="104848" y="681942"/>
                </a:cubicBezTo>
                <a:cubicBezTo>
                  <a:pt x="106599" y="683348"/>
                  <a:pt x="108978" y="684025"/>
                  <a:pt x="111985" y="683973"/>
                </a:cubicBezTo>
                <a:cubicBezTo>
                  <a:pt x="113395" y="683954"/>
                  <a:pt x="114576" y="683877"/>
                  <a:pt x="115528" y="683744"/>
                </a:cubicBezTo>
                <a:cubicBezTo>
                  <a:pt x="116481" y="683610"/>
                  <a:pt x="116976" y="683534"/>
                  <a:pt x="117014" y="683515"/>
                </a:cubicBezTo>
                <a:lnTo>
                  <a:pt x="112899" y="705205"/>
                </a:lnTo>
                <a:cubicBezTo>
                  <a:pt x="112923" y="705233"/>
                  <a:pt x="111962" y="705348"/>
                  <a:pt x="110016" y="705547"/>
                </a:cubicBezTo>
                <a:cubicBezTo>
                  <a:pt x="108069" y="705747"/>
                  <a:pt x="104996" y="705861"/>
                  <a:pt x="100795" y="705890"/>
                </a:cubicBezTo>
                <a:cubicBezTo>
                  <a:pt x="94181" y="706085"/>
                  <a:pt x="88279" y="704839"/>
                  <a:pt x="83090" y="702152"/>
                </a:cubicBezTo>
                <a:cubicBezTo>
                  <a:pt x="77900" y="699465"/>
                  <a:pt x="74738" y="694167"/>
                  <a:pt x="73604" y="686259"/>
                </a:cubicBezTo>
                <a:lnTo>
                  <a:pt x="73147" y="686259"/>
                </a:lnTo>
                <a:cubicBezTo>
                  <a:pt x="73196" y="686526"/>
                  <a:pt x="71674" y="688401"/>
                  <a:pt x="68581" y="691881"/>
                </a:cubicBezTo>
                <a:cubicBezTo>
                  <a:pt x="65487" y="695362"/>
                  <a:pt x="60983" y="698843"/>
                  <a:pt x="55069" y="702324"/>
                </a:cubicBezTo>
                <a:cubicBezTo>
                  <a:pt x="49155" y="705805"/>
                  <a:pt x="41991" y="707679"/>
                  <a:pt x="33578" y="707947"/>
                </a:cubicBezTo>
                <a:cubicBezTo>
                  <a:pt x="24392" y="707943"/>
                  <a:pt x="16606" y="705440"/>
                  <a:pt x="10220" y="700440"/>
                </a:cubicBezTo>
                <a:cubicBezTo>
                  <a:pt x="3835" y="695439"/>
                  <a:pt x="504" y="687967"/>
                  <a:pt x="228" y="678022"/>
                </a:cubicBezTo>
                <a:cubicBezTo>
                  <a:pt x="389" y="669205"/>
                  <a:pt x="2966" y="661888"/>
                  <a:pt x="7959" y="656071"/>
                </a:cubicBezTo>
                <a:cubicBezTo>
                  <a:pt x="12951" y="650253"/>
                  <a:pt x="19392" y="645674"/>
                  <a:pt x="27281" y="642332"/>
                </a:cubicBezTo>
                <a:cubicBezTo>
                  <a:pt x="35171" y="638991"/>
                  <a:pt x="43541" y="636627"/>
                  <a:pt x="52393" y="635239"/>
                </a:cubicBezTo>
                <a:cubicBezTo>
                  <a:pt x="61245" y="633852"/>
                  <a:pt x="69612" y="633180"/>
                  <a:pt x="77492" y="633224"/>
                </a:cubicBezTo>
                <a:lnTo>
                  <a:pt x="81609" y="633224"/>
                </a:lnTo>
                <a:cubicBezTo>
                  <a:pt x="81666" y="633023"/>
                  <a:pt x="81895" y="631822"/>
                  <a:pt x="82295" y="629619"/>
                </a:cubicBezTo>
                <a:cubicBezTo>
                  <a:pt x="82696" y="627416"/>
                  <a:pt x="82924" y="625413"/>
                  <a:pt x="82981" y="623611"/>
                </a:cubicBezTo>
                <a:cubicBezTo>
                  <a:pt x="82967" y="619005"/>
                  <a:pt x="81395" y="615457"/>
                  <a:pt x="78264" y="612968"/>
                </a:cubicBezTo>
                <a:cubicBezTo>
                  <a:pt x="75134" y="610479"/>
                  <a:pt x="70531" y="609221"/>
                  <a:pt x="64455" y="609192"/>
                </a:cubicBezTo>
                <a:cubicBezTo>
                  <a:pt x="58626" y="609325"/>
                  <a:pt x="53080" y="610254"/>
                  <a:pt x="47818" y="611981"/>
                </a:cubicBezTo>
                <a:cubicBezTo>
                  <a:pt x="42556" y="613707"/>
                  <a:pt x="38247" y="615434"/>
                  <a:pt x="34891" y="617160"/>
                </a:cubicBezTo>
                <a:cubicBezTo>
                  <a:pt x="31535" y="618887"/>
                  <a:pt x="29801" y="619816"/>
                  <a:pt x="29689" y="619949"/>
                </a:cubicBezTo>
                <a:lnTo>
                  <a:pt x="23066" y="598461"/>
                </a:lnTo>
                <a:cubicBezTo>
                  <a:pt x="23178" y="598306"/>
                  <a:pt x="25366" y="597221"/>
                  <a:pt x="29628" y="595205"/>
                </a:cubicBezTo>
                <a:cubicBezTo>
                  <a:pt x="33891" y="593190"/>
                  <a:pt x="39551" y="591174"/>
                  <a:pt x="46609" y="589159"/>
                </a:cubicBezTo>
                <a:cubicBezTo>
                  <a:pt x="53667" y="587144"/>
                  <a:pt x="61445" y="586058"/>
                  <a:pt x="69945" y="585903"/>
                </a:cubicBezTo>
                <a:close/>
                <a:moveTo>
                  <a:pt x="1764007" y="556871"/>
                </a:moveTo>
                <a:lnTo>
                  <a:pt x="1791889" y="556871"/>
                </a:lnTo>
                <a:lnTo>
                  <a:pt x="1785717" y="588647"/>
                </a:lnTo>
                <a:lnTo>
                  <a:pt x="1812463" y="588647"/>
                </a:lnTo>
                <a:lnTo>
                  <a:pt x="1808349" y="610335"/>
                </a:lnTo>
                <a:lnTo>
                  <a:pt x="1781602" y="610335"/>
                </a:lnTo>
                <a:lnTo>
                  <a:pt x="1772230" y="659275"/>
                </a:lnTo>
                <a:cubicBezTo>
                  <a:pt x="1772001" y="660685"/>
                  <a:pt x="1771830" y="662095"/>
                  <a:pt x="1771715" y="663505"/>
                </a:cubicBezTo>
                <a:cubicBezTo>
                  <a:pt x="1771601" y="664916"/>
                  <a:pt x="1771544" y="666097"/>
                  <a:pt x="1771544" y="667050"/>
                </a:cubicBezTo>
                <a:cubicBezTo>
                  <a:pt x="1771777" y="673611"/>
                  <a:pt x="1773768" y="677927"/>
                  <a:pt x="1777516" y="680000"/>
                </a:cubicBezTo>
                <a:cubicBezTo>
                  <a:pt x="1781264" y="682072"/>
                  <a:pt x="1785370" y="683016"/>
                  <a:pt x="1789832" y="682830"/>
                </a:cubicBezTo>
                <a:cubicBezTo>
                  <a:pt x="1791699" y="682811"/>
                  <a:pt x="1793223" y="682734"/>
                  <a:pt x="1794404" y="682601"/>
                </a:cubicBezTo>
                <a:cubicBezTo>
                  <a:pt x="1795585" y="682468"/>
                  <a:pt x="1796195" y="682391"/>
                  <a:pt x="1796233" y="682372"/>
                </a:cubicBezTo>
                <a:lnTo>
                  <a:pt x="1791661" y="705662"/>
                </a:lnTo>
                <a:cubicBezTo>
                  <a:pt x="1791551" y="705691"/>
                  <a:pt x="1790627" y="705805"/>
                  <a:pt x="1788889" y="706004"/>
                </a:cubicBezTo>
                <a:cubicBezTo>
                  <a:pt x="1787151" y="706204"/>
                  <a:pt x="1785255" y="706318"/>
                  <a:pt x="1783203" y="706347"/>
                </a:cubicBezTo>
                <a:cubicBezTo>
                  <a:pt x="1776074" y="706413"/>
                  <a:pt x="1769386" y="705367"/>
                  <a:pt x="1763140" y="703209"/>
                </a:cubicBezTo>
                <a:cubicBezTo>
                  <a:pt x="1756893" y="701051"/>
                  <a:pt x="1751814" y="697382"/>
                  <a:pt x="1747903" y="692202"/>
                </a:cubicBezTo>
                <a:cubicBezTo>
                  <a:pt x="1743992" y="687023"/>
                  <a:pt x="1741976" y="679935"/>
                  <a:pt x="1741855" y="670938"/>
                </a:cubicBezTo>
                <a:cubicBezTo>
                  <a:pt x="1741859" y="669332"/>
                  <a:pt x="1741964" y="667627"/>
                  <a:pt x="1742169" y="665821"/>
                </a:cubicBezTo>
                <a:cubicBezTo>
                  <a:pt x="1742373" y="664015"/>
                  <a:pt x="1742649" y="662138"/>
                  <a:pt x="1742996" y="660189"/>
                </a:cubicBezTo>
                <a:lnTo>
                  <a:pt x="1752817" y="610335"/>
                </a:lnTo>
                <a:lnTo>
                  <a:pt x="1734768" y="610335"/>
                </a:lnTo>
                <a:lnTo>
                  <a:pt x="1739111" y="588647"/>
                </a:lnTo>
                <a:lnTo>
                  <a:pt x="1757841" y="588647"/>
                </a:lnTo>
                <a:close/>
                <a:moveTo>
                  <a:pt x="1621133" y="556871"/>
                </a:moveTo>
                <a:lnTo>
                  <a:pt x="1649014" y="556871"/>
                </a:lnTo>
                <a:lnTo>
                  <a:pt x="1642842" y="588647"/>
                </a:lnTo>
                <a:lnTo>
                  <a:pt x="1669588" y="588647"/>
                </a:lnTo>
                <a:lnTo>
                  <a:pt x="1665474" y="610335"/>
                </a:lnTo>
                <a:lnTo>
                  <a:pt x="1638727" y="610335"/>
                </a:lnTo>
                <a:lnTo>
                  <a:pt x="1629355" y="659275"/>
                </a:lnTo>
                <a:cubicBezTo>
                  <a:pt x="1629126" y="660685"/>
                  <a:pt x="1628955" y="662095"/>
                  <a:pt x="1628841" y="663505"/>
                </a:cubicBezTo>
                <a:cubicBezTo>
                  <a:pt x="1628726" y="664916"/>
                  <a:pt x="1628669" y="666097"/>
                  <a:pt x="1628669" y="667050"/>
                </a:cubicBezTo>
                <a:cubicBezTo>
                  <a:pt x="1628902" y="673611"/>
                  <a:pt x="1630893" y="677927"/>
                  <a:pt x="1634641" y="680000"/>
                </a:cubicBezTo>
                <a:cubicBezTo>
                  <a:pt x="1638389" y="682072"/>
                  <a:pt x="1642494" y="683016"/>
                  <a:pt x="1646957" y="682830"/>
                </a:cubicBezTo>
                <a:cubicBezTo>
                  <a:pt x="1648824" y="682811"/>
                  <a:pt x="1650348" y="682734"/>
                  <a:pt x="1651529" y="682601"/>
                </a:cubicBezTo>
                <a:cubicBezTo>
                  <a:pt x="1652710" y="682468"/>
                  <a:pt x="1653320" y="682391"/>
                  <a:pt x="1653358" y="682372"/>
                </a:cubicBezTo>
                <a:lnTo>
                  <a:pt x="1648786" y="705662"/>
                </a:lnTo>
                <a:cubicBezTo>
                  <a:pt x="1648676" y="705691"/>
                  <a:pt x="1647752" y="705805"/>
                  <a:pt x="1646014" y="706004"/>
                </a:cubicBezTo>
                <a:cubicBezTo>
                  <a:pt x="1644276" y="706204"/>
                  <a:pt x="1642380" y="706318"/>
                  <a:pt x="1640328" y="706347"/>
                </a:cubicBezTo>
                <a:cubicBezTo>
                  <a:pt x="1633199" y="706413"/>
                  <a:pt x="1626511" y="705367"/>
                  <a:pt x="1620265" y="703209"/>
                </a:cubicBezTo>
                <a:cubicBezTo>
                  <a:pt x="1614018" y="701051"/>
                  <a:pt x="1608939" y="697382"/>
                  <a:pt x="1605028" y="692202"/>
                </a:cubicBezTo>
                <a:cubicBezTo>
                  <a:pt x="1601117" y="687023"/>
                  <a:pt x="1599101" y="679935"/>
                  <a:pt x="1598980" y="670938"/>
                </a:cubicBezTo>
                <a:cubicBezTo>
                  <a:pt x="1598984" y="669332"/>
                  <a:pt x="1599089" y="667627"/>
                  <a:pt x="1599294" y="665821"/>
                </a:cubicBezTo>
                <a:cubicBezTo>
                  <a:pt x="1599498" y="664015"/>
                  <a:pt x="1599774" y="662138"/>
                  <a:pt x="1600121" y="660189"/>
                </a:cubicBezTo>
                <a:lnTo>
                  <a:pt x="1609942" y="610335"/>
                </a:lnTo>
                <a:lnTo>
                  <a:pt x="1591893" y="610335"/>
                </a:lnTo>
                <a:lnTo>
                  <a:pt x="1596236" y="588647"/>
                </a:lnTo>
                <a:lnTo>
                  <a:pt x="1614966" y="588647"/>
                </a:lnTo>
                <a:close/>
                <a:moveTo>
                  <a:pt x="525759" y="556871"/>
                </a:moveTo>
                <a:lnTo>
                  <a:pt x="553640" y="556871"/>
                </a:lnTo>
                <a:lnTo>
                  <a:pt x="547468" y="588647"/>
                </a:lnTo>
                <a:lnTo>
                  <a:pt x="574214" y="588647"/>
                </a:lnTo>
                <a:lnTo>
                  <a:pt x="570099" y="610335"/>
                </a:lnTo>
                <a:lnTo>
                  <a:pt x="543353" y="610335"/>
                </a:lnTo>
                <a:lnTo>
                  <a:pt x="533981" y="659275"/>
                </a:lnTo>
                <a:cubicBezTo>
                  <a:pt x="533752" y="660685"/>
                  <a:pt x="533581" y="662095"/>
                  <a:pt x="533466" y="663505"/>
                </a:cubicBezTo>
                <a:cubicBezTo>
                  <a:pt x="533352" y="664916"/>
                  <a:pt x="533295" y="666097"/>
                  <a:pt x="533295" y="667050"/>
                </a:cubicBezTo>
                <a:cubicBezTo>
                  <a:pt x="533528" y="673611"/>
                  <a:pt x="535519" y="677927"/>
                  <a:pt x="539267" y="680000"/>
                </a:cubicBezTo>
                <a:cubicBezTo>
                  <a:pt x="543015" y="682072"/>
                  <a:pt x="547120" y="683016"/>
                  <a:pt x="551583" y="682830"/>
                </a:cubicBezTo>
                <a:cubicBezTo>
                  <a:pt x="553450" y="682811"/>
                  <a:pt x="554974" y="682734"/>
                  <a:pt x="556155" y="682601"/>
                </a:cubicBezTo>
                <a:cubicBezTo>
                  <a:pt x="557336" y="682468"/>
                  <a:pt x="557946" y="682391"/>
                  <a:pt x="557984" y="682372"/>
                </a:cubicBezTo>
                <a:lnTo>
                  <a:pt x="553412" y="705662"/>
                </a:lnTo>
                <a:cubicBezTo>
                  <a:pt x="553302" y="705691"/>
                  <a:pt x="552378" y="705805"/>
                  <a:pt x="550640" y="706004"/>
                </a:cubicBezTo>
                <a:cubicBezTo>
                  <a:pt x="548902" y="706204"/>
                  <a:pt x="547006" y="706318"/>
                  <a:pt x="544954" y="706347"/>
                </a:cubicBezTo>
                <a:cubicBezTo>
                  <a:pt x="537825" y="706413"/>
                  <a:pt x="531137" y="705367"/>
                  <a:pt x="524891" y="703209"/>
                </a:cubicBezTo>
                <a:cubicBezTo>
                  <a:pt x="518644" y="701051"/>
                  <a:pt x="513565" y="697382"/>
                  <a:pt x="509654" y="692202"/>
                </a:cubicBezTo>
                <a:cubicBezTo>
                  <a:pt x="505743" y="687023"/>
                  <a:pt x="503727" y="679935"/>
                  <a:pt x="503605" y="670938"/>
                </a:cubicBezTo>
                <a:cubicBezTo>
                  <a:pt x="503610" y="669332"/>
                  <a:pt x="503715" y="667627"/>
                  <a:pt x="503919" y="665821"/>
                </a:cubicBezTo>
                <a:cubicBezTo>
                  <a:pt x="504124" y="664015"/>
                  <a:pt x="504400" y="662138"/>
                  <a:pt x="504747" y="660189"/>
                </a:cubicBezTo>
                <a:lnTo>
                  <a:pt x="514568" y="610335"/>
                </a:lnTo>
                <a:lnTo>
                  <a:pt x="496519" y="610335"/>
                </a:lnTo>
                <a:lnTo>
                  <a:pt x="500862" y="588647"/>
                </a:lnTo>
                <a:lnTo>
                  <a:pt x="519592" y="588647"/>
                </a:lnTo>
                <a:close/>
                <a:moveTo>
                  <a:pt x="1830094" y="542926"/>
                </a:moveTo>
                <a:lnTo>
                  <a:pt x="1876729" y="542926"/>
                </a:lnTo>
                <a:lnTo>
                  <a:pt x="1865756" y="600061"/>
                </a:lnTo>
                <a:cubicBezTo>
                  <a:pt x="1865132" y="602878"/>
                  <a:pt x="1864494" y="605237"/>
                  <a:pt x="1863841" y="607140"/>
                </a:cubicBezTo>
                <a:cubicBezTo>
                  <a:pt x="1863189" y="609043"/>
                  <a:pt x="1862836" y="610033"/>
                  <a:pt x="1862784" y="610109"/>
                </a:cubicBezTo>
                <a:lnTo>
                  <a:pt x="1863241" y="610109"/>
                </a:lnTo>
                <a:cubicBezTo>
                  <a:pt x="1863951" y="608516"/>
                  <a:pt x="1866164" y="605815"/>
                  <a:pt x="1869879" y="602006"/>
                </a:cubicBezTo>
                <a:cubicBezTo>
                  <a:pt x="1873594" y="598198"/>
                  <a:pt x="1878669" y="594617"/>
                  <a:pt x="1885102" y="591265"/>
                </a:cubicBezTo>
                <a:cubicBezTo>
                  <a:pt x="1891535" y="587913"/>
                  <a:pt x="1899184" y="586126"/>
                  <a:pt x="1908047" y="585903"/>
                </a:cubicBezTo>
                <a:cubicBezTo>
                  <a:pt x="1918230" y="585917"/>
                  <a:pt x="1926301" y="588572"/>
                  <a:pt x="1932258" y="593868"/>
                </a:cubicBezTo>
                <a:cubicBezTo>
                  <a:pt x="1938215" y="599163"/>
                  <a:pt x="1941261" y="607015"/>
                  <a:pt x="1941394" y="617421"/>
                </a:cubicBezTo>
                <a:cubicBezTo>
                  <a:pt x="1941278" y="622424"/>
                  <a:pt x="1940469" y="628802"/>
                  <a:pt x="1938966" y="636557"/>
                </a:cubicBezTo>
                <a:cubicBezTo>
                  <a:pt x="1937463" y="644312"/>
                  <a:pt x="1935959" y="651776"/>
                  <a:pt x="1934455" y="658949"/>
                </a:cubicBezTo>
                <a:cubicBezTo>
                  <a:pt x="1932951" y="666123"/>
                  <a:pt x="1932140" y="671338"/>
                  <a:pt x="1932021" y="674596"/>
                </a:cubicBezTo>
                <a:cubicBezTo>
                  <a:pt x="1932045" y="678189"/>
                  <a:pt x="1932912" y="680666"/>
                  <a:pt x="1934622" y="682029"/>
                </a:cubicBezTo>
                <a:cubicBezTo>
                  <a:pt x="1936331" y="683391"/>
                  <a:pt x="1938741" y="684039"/>
                  <a:pt x="1941851" y="683973"/>
                </a:cubicBezTo>
                <a:cubicBezTo>
                  <a:pt x="1943151" y="683954"/>
                  <a:pt x="1944266" y="683877"/>
                  <a:pt x="1945194" y="683744"/>
                </a:cubicBezTo>
                <a:cubicBezTo>
                  <a:pt x="1946123" y="683611"/>
                  <a:pt x="1946609" y="683534"/>
                  <a:pt x="1946652" y="683515"/>
                </a:cubicBezTo>
                <a:lnTo>
                  <a:pt x="1942537" y="705205"/>
                </a:lnTo>
                <a:cubicBezTo>
                  <a:pt x="1942503" y="705233"/>
                  <a:pt x="1941484" y="705348"/>
                  <a:pt x="1939479" y="705547"/>
                </a:cubicBezTo>
                <a:cubicBezTo>
                  <a:pt x="1937474" y="705747"/>
                  <a:pt x="1934684" y="705861"/>
                  <a:pt x="1931107" y="705890"/>
                </a:cubicBezTo>
                <a:cubicBezTo>
                  <a:pt x="1926867" y="706000"/>
                  <a:pt x="1922533" y="705552"/>
                  <a:pt x="1918107" y="704545"/>
                </a:cubicBezTo>
                <a:cubicBezTo>
                  <a:pt x="1913680" y="703539"/>
                  <a:pt x="1909939" y="701315"/>
                  <a:pt x="1906882" y="697873"/>
                </a:cubicBezTo>
                <a:cubicBezTo>
                  <a:pt x="1903826" y="694431"/>
                  <a:pt x="1902233" y="689111"/>
                  <a:pt x="1902103" y="681915"/>
                </a:cubicBezTo>
                <a:cubicBezTo>
                  <a:pt x="1902216" y="677603"/>
                  <a:pt x="1903005" y="671767"/>
                  <a:pt x="1904472" y="664407"/>
                </a:cubicBezTo>
                <a:cubicBezTo>
                  <a:pt x="1905938" y="657046"/>
                  <a:pt x="1907405" y="649787"/>
                  <a:pt x="1908873" y="642629"/>
                </a:cubicBezTo>
                <a:cubicBezTo>
                  <a:pt x="1910340" y="635471"/>
                  <a:pt x="1911132" y="630040"/>
                  <a:pt x="1911247" y="626337"/>
                </a:cubicBezTo>
                <a:cubicBezTo>
                  <a:pt x="1911257" y="621955"/>
                  <a:pt x="1910037" y="618545"/>
                  <a:pt x="1907589" y="616107"/>
                </a:cubicBezTo>
                <a:cubicBezTo>
                  <a:pt x="1905142" y="613669"/>
                  <a:pt x="1901408" y="612430"/>
                  <a:pt x="1896388" y="612392"/>
                </a:cubicBezTo>
                <a:cubicBezTo>
                  <a:pt x="1885844" y="612740"/>
                  <a:pt x="1876929" y="616902"/>
                  <a:pt x="1869642" y="624880"/>
                </a:cubicBezTo>
                <a:cubicBezTo>
                  <a:pt x="1862355" y="632857"/>
                  <a:pt x="1857555" y="642563"/>
                  <a:pt x="1855240" y="653998"/>
                </a:cubicBezTo>
                <a:lnTo>
                  <a:pt x="1845182" y="705204"/>
                </a:lnTo>
                <a:lnTo>
                  <a:pt x="1816150" y="705204"/>
                </a:lnTo>
                <a:lnTo>
                  <a:pt x="1843353" y="564615"/>
                </a:lnTo>
                <a:lnTo>
                  <a:pt x="1825979" y="564615"/>
                </a:lnTo>
                <a:close/>
                <a:moveTo>
                  <a:pt x="176997" y="542926"/>
                </a:moveTo>
                <a:lnTo>
                  <a:pt x="206245" y="542926"/>
                </a:lnTo>
                <a:lnTo>
                  <a:pt x="201218" y="568730"/>
                </a:lnTo>
                <a:lnTo>
                  <a:pt x="171971" y="568730"/>
                </a:lnTo>
                <a:close/>
                <a:moveTo>
                  <a:pt x="1854321" y="374572"/>
                </a:moveTo>
                <a:cubicBezTo>
                  <a:pt x="1849600" y="374476"/>
                  <a:pt x="1843819" y="374922"/>
                  <a:pt x="1836980" y="375911"/>
                </a:cubicBezTo>
                <a:cubicBezTo>
                  <a:pt x="1830141" y="376899"/>
                  <a:pt x="1824039" y="379006"/>
                  <a:pt x="1818674" y="382232"/>
                </a:cubicBezTo>
                <a:cubicBezTo>
                  <a:pt x="1813309" y="385458"/>
                  <a:pt x="1810477" y="390378"/>
                  <a:pt x="1810177" y="396993"/>
                </a:cubicBezTo>
                <a:cubicBezTo>
                  <a:pt x="1810149" y="400949"/>
                  <a:pt x="1811292" y="404133"/>
                  <a:pt x="1813608" y="406545"/>
                </a:cubicBezTo>
                <a:cubicBezTo>
                  <a:pt x="1815924" y="408956"/>
                  <a:pt x="1819584" y="410196"/>
                  <a:pt x="1824587" y="410262"/>
                </a:cubicBezTo>
                <a:cubicBezTo>
                  <a:pt x="1829905" y="410130"/>
                  <a:pt x="1834898" y="408412"/>
                  <a:pt x="1839564" y="405110"/>
                </a:cubicBezTo>
                <a:cubicBezTo>
                  <a:pt x="1844230" y="401809"/>
                  <a:pt x="1848223" y="397719"/>
                  <a:pt x="1851542" y="392841"/>
                </a:cubicBezTo>
                <a:cubicBezTo>
                  <a:pt x="1854862" y="387963"/>
                  <a:pt x="1857160" y="383093"/>
                  <a:pt x="1858438" y="378232"/>
                </a:cubicBezTo>
                <a:lnTo>
                  <a:pt x="1859353" y="374572"/>
                </a:lnTo>
                <a:close/>
                <a:moveTo>
                  <a:pt x="88697" y="334567"/>
                </a:moveTo>
                <a:cubicBezTo>
                  <a:pt x="78843" y="334915"/>
                  <a:pt x="70261" y="339479"/>
                  <a:pt x="62950" y="348260"/>
                </a:cubicBezTo>
                <a:cubicBezTo>
                  <a:pt x="55640" y="357041"/>
                  <a:pt x="51801" y="367951"/>
                  <a:pt x="51435" y="380991"/>
                </a:cubicBezTo>
                <a:cubicBezTo>
                  <a:pt x="51401" y="388390"/>
                  <a:pt x="53240" y="394574"/>
                  <a:pt x="56950" y="399544"/>
                </a:cubicBezTo>
                <a:cubicBezTo>
                  <a:pt x="60660" y="404513"/>
                  <a:pt x="66441" y="407095"/>
                  <a:pt x="74295" y="407291"/>
                </a:cubicBezTo>
                <a:cubicBezTo>
                  <a:pt x="80299" y="407259"/>
                  <a:pt x="86147" y="405416"/>
                  <a:pt x="91838" y="401760"/>
                </a:cubicBezTo>
                <a:cubicBezTo>
                  <a:pt x="97529" y="398103"/>
                  <a:pt x="102242" y="392821"/>
                  <a:pt x="105977" y="385912"/>
                </a:cubicBezTo>
                <a:cubicBezTo>
                  <a:pt x="109712" y="379003"/>
                  <a:pt x="111648" y="370655"/>
                  <a:pt x="111785" y="360866"/>
                </a:cubicBezTo>
                <a:cubicBezTo>
                  <a:pt x="111737" y="352667"/>
                  <a:pt x="109718" y="346254"/>
                  <a:pt x="105727" y="341628"/>
                </a:cubicBezTo>
                <a:cubicBezTo>
                  <a:pt x="101736" y="337002"/>
                  <a:pt x="96059" y="334648"/>
                  <a:pt x="88697" y="334567"/>
                </a:cubicBezTo>
                <a:close/>
                <a:moveTo>
                  <a:pt x="1021373" y="334339"/>
                </a:moveTo>
                <a:cubicBezTo>
                  <a:pt x="1014299" y="334412"/>
                  <a:pt x="1007559" y="336349"/>
                  <a:pt x="1001154" y="340149"/>
                </a:cubicBezTo>
                <a:cubicBezTo>
                  <a:pt x="994749" y="343949"/>
                  <a:pt x="989501" y="349172"/>
                  <a:pt x="985408" y="355818"/>
                </a:cubicBezTo>
                <a:cubicBezTo>
                  <a:pt x="981316" y="362464"/>
                  <a:pt x="979201" y="370093"/>
                  <a:pt x="979064" y="378704"/>
                </a:cubicBezTo>
                <a:cubicBezTo>
                  <a:pt x="979207" y="387490"/>
                  <a:pt x="981837" y="394389"/>
                  <a:pt x="986954" y="399401"/>
                </a:cubicBezTo>
                <a:cubicBezTo>
                  <a:pt x="992071" y="404413"/>
                  <a:pt x="998817" y="406967"/>
                  <a:pt x="1007193" y="407062"/>
                </a:cubicBezTo>
                <a:cubicBezTo>
                  <a:pt x="1014267" y="406996"/>
                  <a:pt x="1021007" y="405095"/>
                  <a:pt x="1027412" y="401362"/>
                </a:cubicBezTo>
                <a:cubicBezTo>
                  <a:pt x="1033816" y="397628"/>
                  <a:pt x="1039065" y="392458"/>
                  <a:pt x="1043157" y="385853"/>
                </a:cubicBezTo>
                <a:cubicBezTo>
                  <a:pt x="1047250" y="379248"/>
                  <a:pt x="1049365" y="371605"/>
                  <a:pt x="1049501" y="362925"/>
                </a:cubicBezTo>
                <a:cubicBezTo>
                  <a:pt x="1049359" y="354230"/>
                  <a:pt x="1046729" y="347321"/>
                  <a:pt x="1041612" y="342200"/>
                </a:cubicBezTo>
                <a:cubicBezTo>
                  <a:pt x="1036495" y="337078"/>
                  <a:pt x="1029748" y="334458"/>
                  <a:pt x="1021373" y="334339"/>
                </a:cubicBezTo>
                <a:close/>
                <a:moveTo>
                  <a:pt x="2283627" y="332053"/>
                </a:moveTo>
                <a:cubicBezTo>
                  <a:pt x="2276199" y="332148"/>
                  <a:pt x="2269556" y="334475"/>
                  <a:pt x="2263700" y="339033"/>
                </a:cubicBezTo>
                <a:cubicBezTo>
                  <a:pt x="2257844" y="343591"/>
                  <a:pt x="2253432" y="349808"/>
                  <a:pt x="2250463" y="357684"/>
                </a:cubicBezTo>
                <a:lnTo>
                  <a:pt x="2301695" y="357684"/>
                </a:lnTo>
                <a:cubicBezTo>
                  <a:pt x="2301715" y="357589"/>
                  <a:pt x="2301791" y="356864"/>
                  <a:pt x="2301924" y="355510"/>
                </a:cubicBezTo>
                <a:cubicBezTo>
                  <a:pt x="2302058" y="354156"/>
                  <a:pt x="2302134" y="352745"/>
                  <a:pt x="2302153" y="351276"/>
                </a:cubicBezTo>
                <a:cubicBezTo>
                  <a:pt x="2302082" y="345169"/>
                  <a:pt x="2300395" y="340449"/>
                  <a:pt x="2297093" y="337116"/>
                </a:cubicBezTo>
                <a:cubicBezTo>
                  <a:pt x="2293791" y="333783"/>
                  <a:pt x="2289302" y="332095"/>
                  <a:pt x="2283627" y="332053"/>
                </a:cubicBezTo>
                <a:close/>
                <a:moveTo>
                  <a:pt x="578653" y="332053"/>
                </a:moveTo>
                <a:cubicBezTo>
                  <a:pt x="571224" y="332148"/>
                  <a:pt x="564582" y="334475"/>
                  <a:pt x="558726" y="339033"/>
                </a:cubicBezTo>
                <a:cubicBezTo>
                  <a:pt x="552870" y="343591"/>
                  <a:pt x="548458" y="349808"/>
                  <a:pt x="545489" y="357684"/>
                </a:cubicBezTo>
                <a:lnTo>
                  <a:pt x="596722" y="357684"/>
                </a:lnTo>
                <a:cubicBezTo>
                  <a:pt x="596740" y="357589"/>
                  <a:pt x="596817" y="356864"/>
                  <a:pt x="596950" y="355510"/>
                </a:cubicBezTo>
                <a:cubicBezTo>
                  <a:pt x="597084" y="354156"/>
                  <a:pt x="597160" y="352745"/>
                  <a:pt x="597179" y="351276"/>
                </a:cubicBezTo>
                <a:cubicBezTo>
                  <a:pt x="597108" y="345169"/>
                  <a:pt x="595421" y="340449"/>
                  <a:pt x="592119" y="337116"/>
                </a:cubicBezTo>
                <a:cubicBezTo>
                  <a:pt x="588817" y="333783"/>
                  <a:pt x="584328" y="332095"/>
                  <a:pt x="578653" y="332053"/>
                </a:cubicBezTo>
                <a:close/>
                <a:moveTo>
                  <a:pt x="321478" y="332053"/>
                </a:moveTo>
                <a:cubicBezTo>
                  <a:pt x="314049" y="332148"/>
                  <a:pt x="307407" y="334475"/>
                  <a:pt x="301551" y="339033"/>
                </a:cubicBezTo>
                <a:cubicBezTo>
                  <a:pt x="295695" y="343591"/>
                  <a:pt x="291283" y="349808"/>
                  <a:pt x="288314" y="357684"/>
                </a:cubicBezTo>
                <a:lnTo>
                  <a:pt x="339546" y="357684"/>
                </a:lnTo>
                <a:cubicBezTo>
                  <a:pt x="339565" y="357589"/>
                  <a:pt x="339642" y="356864"/>
                  <a:pt x="339775" y="355510"/>
                </a:cubicBezTo>
                <a:cubicBezTo>
                  <a:pt x="339909" y="354156"/>
                  <a:pt x="339985" y="352745"/>
                  <a:pt x="340004" y="351276"/>
                </a:cubicBezTo>
                <a:cubicBezTo>
                  <a:pt x="339933" y="345169"/>
                  <a:pt x="338246" y="340449"/>
                  <a:pt x="334944" y="337116"/>
                </a:cubicBezTo>
                <a:cubicBezTo>
                  <a:pt x="331641" y="333783"/>
                  <a:pt x="327153" y="332095"/>
                  <a:pt x="321478" y="332053"/>
                </a:cubicBezTo>
                <a:close/>
                <a:moveTo>
                  <a:pt x="2089478" y="312421"/>
                </a:moveTo>
                <a:lnTo>
                  <a:pt x="2144559" y="312421"/>
                </a:lnTo>
                <a:lnTo>
                  <a:pt x="2140217" y="334110"/>
                </a:lnTo>
                <a:lnTo>
                  <a:pt x="2126960" y="334110"/>
                </a:lnTo>
                <a:lnTo>
                  <a:pt x="2136103" y="391740"/>
                </a:lnTo>
                <a:cubicBezTo>
                  <a:pt x="2136521" y="394875"/>
                  <a:pt x="2136712" y="397753"/>
                  <a:pt x="2136674" y="400374"/>
                </a:cubicBezTo>
                <a:cubicBezTo>
                  <a:pt x="2136636" y="402994"/>
                  <a:pt x="2136598" y="404385"/>
                  <a:pt x="2136560" y="404547"/>
                </a:cubicBezTo>
                <a:lnTo>
                  <a:pt x="2137245" y="404547"/>
                </a:lnTo>
                <a:cubicBezTo>
                  <a:pt x="2137264" y="404385"/>
                  <a:pt x="2137741" y="402994"/>
                  <a:pt x="2138674" y="400374"/>
                </a:cubicBezTo>
                <a:cubicBezTo>
                  <a:pt x="2139607" y="397753"/>
                  <a:pt x="2140883" y="394875"/>
                  <a:pt x="2142502" y="391740"/>
                </a:cubicBezTo>
                <a:lnTo>
                  <a:pt x="2174042" y="334110"/>
                </a:lnTo>
                <a:lnTo>
                  <a:pt x="2160786" y="334110"/>
                </a:lnTo>
                <a:lnTo>
                  <a:pt x="2165129" y="312421"/>
                </a:lnTo>
                <a:lnTo>
                  <a:pt x="2222038" y="312421"/>
                </a:lnTo>
                <a:lnTo>
                  <a:pt x="2217695" y="334110"/>
                </a:lnTo>
                <a:lnTo>
                  <a:pt x="2203525" y="334110"/>
                </a:lnTo>
                <a:lnTo>
                  <a:pt x="2149587" y="428979"/>
                </a:lnTo>
                <a:lnTo>
                  <a:pt x="2116219" y="428979"/>
                </a:lnTo>
                <a:lnTo>
                  <a:pt x="2099306" y="334110"/>
                </a:lnTo>
                <a:lnTo>
                  <a:pt x="2085136" y="334110"/>
                </a:lnTo>
                <a:close/>
                <a:moveTo>
                  <a:pt x="2017165" y="312421"/>
                </a:moveTo>
                <a:lnTo>
                  <a:pt x="2064000" y="312421"/>
                </a:lnTo>
                <a:lnTo>
                  <a:pt x="2048684" y="391282"/>
                </a:lnTo>
                <a:cubicBezTo>
                  <a:pt x="2048445" y="392449"/>
                  <a:pt x="2048236" y="393660"/>
                  <a:pt x="2048055" y="394913"/>
                </a:cubicBezTo>
                <a:cubicBezTo>
                  <a:pt x="2047874" y="396166"/>
                  <a:pt x="2047779" y="397319"/>
                  <a:pt x="2047769" y="398372"/>
                </a:cubicBezTo>
                <a:cubicBezTo>
                  <a:pt x="2047807" y="401864"/>
                  <a:pt x="2048702" y="404313"/>
                  <a:pt x="2050455" y="405718"/>
                </a:cubicBezTo>
                <a:cubicBezTo>
                  <a:pt x="2052208" y="407124"/>
                  <a:pt x="2054589" y="407800"/>
                  <a:pt x="2057599" y="407748"/>
                </a:cubicBezTo>
                <a:cubicBezTo>
                  <a:pt x="2059009" y="407729"/>
                  <a:pt x="2060190" y="407652"/>
                  <a:pt x="2061142" y="407519"/>
                </a:cubicBezTo>
                <a:cubicBezTo>
                  <a:pt x="2062095" y="407386"/>
                  <a:pt x="2062590" y="407309"/>
                  <a:pt x="2062628" y="407290"/>
                </a:cubicBezTo>
                <a:lnTo>
                  <a:pt x="2058513" y="428980"/>
                </a:lnTo>
                <a:cubicBezTo>
                  <a:pt x="2058399" y="429008"/>
                  <a:pt x="2057313" y="429122"/>
                  <a:pt x="2055256" y="429322"/>
                </a:cubicBezTo>
                <a:cubicBezTo>
                  <a:pt x="2053198" y="429522"/>
                  <a:pt x="2050855" y="429636"/>
                  <a:pt x="2048226" y="429665"/>
                </a:cubicBezTo>
                <a:cubicBezTo>
                  <a:pt x="2043465" y="429780"/>
                  <a:pt x="2038776" y="429346"/>
                  <a:pt x="2034159" y="428362"/>
                </a:cubicBezTo>
                <a:cubicBezTo>
                  <a:pt x="2029542" y="427379"/>
                  <a:pt x="2025699" y="425152"/>
                  <a:pt x="2022630" y="421681"/>
                </a:cubicBezTo>
                <a:cubicBezTo>
                  <a:pt x="2019561" y="418211"/>
                  <a:pt x="2017968" y="412804"/>
                  <a:pt x="2017851" y="405461"/>
                </a:cubicBezTo>
                <a:cubicBezTo>
                  <a:pt x="2017851" y="403851"/>
                  <a:pt x="2017965" y="402040"/>
                  <a:pt x="2018194" y="400030"/>
                </a:cubicBezTo>
                <a:cubicBezTo>
                  <a:pt x="2018422" y="398019"/>
                  <a:pt x="2018765" y="395866"/>
                  <a:pt x="2019221" y="393569"/>
                </a:cubicBezTo>
                <a:lnTo>
                  <a:pt x="2030869" y="334110"/>
                </a:lnTo>
                <a:lnTo>
                  <a:pt x="2012822" y="334110"/>
                </a:lnTo>
                <a:close/>
                <a:moveTo>
                  <a:pt x="1721890" y="312421"/>
                </a:moveTo>
                <a:lnTo>
                  <a:pt x="1768725" y="312421"/>
                </a:lnTo>
                <a:lnTo>
                  <a:pt x="1753408" y="391282"/>
                </a:lnTo>
                <a:cubicBezTo>
                  <a:pt x="1753170" y="392449"/>
                  <a:pt x="1752961" y="393660"/>
                  <a:pt x="1752780" y="394913"/>
                </a:cubicBezTo>
                <a:cubicBezTo>
                  <a:pt x="1752599" y="396166"/>
                  <a:pt x="1752504" y="397319"/>
                  <a:pt x="1752494" y="398372"/>
                </a:cubicBezTo>
                <a:cubicBezTo>
                  <a:pt x="1752532" y="401864"/>
                  <a:pt x="1753427" y="404313"/>
                  <a:pt x="1755180" y="405718"/>
                </a:cubicBezTo>
                <a:cubicBezTo>
                  <a:pt x="1756933" y="407124"/>
                  <a:pt x="1759314" y="407800"/>
                  <a:pt x="1762324" y="407748"/>
                </a:cubicBezTo>
                <a:cubicBezTo>
                  <a:pt x="1763734" y="407729"/>
                  <a:pt x="1764915" y="407652"/>
                  <a:pt x="1765867" y="407519"/>
                </a:cubicBezTo>
                <a:cubicBezTo>
                  <a:pt x="1766820" y="407386"/>
                  <a:pt x="1767315" y="407309"/>
                  <a:pt x="1767353" y="407290"/>
                </a:cubicBezTo>
                <a:lnTo>
                  <a:pt x="1763238" y="428980"/>
                </a:lnTo>
                <a:cubicBezTo>
                  <a:pt x="1763124" y="429008"/>
                  <a:pt x="1762038" y="429122"/>
                  <a:pt x="1759981" y="429322"/>
                </a:cubicBezTo>
                <a:cubicBezTo>
                  <a:pt x="1757923" y="429522"/>
                  <a:pt x="1755580" y="429636"/>
                  <a:pt x="1752951" y="429665"/>
                </a:cubicBezTo>
                <a:cubicBezTo>
                  <a:pt x="1748190" y="429780"/>
                  <a:pt x="1743501" y="429346"/>
                  <a:pt x="1738884" y="428362"/>
                </a:cubicBezTo>
                <a:cubicBezTo>
                  <a:pt x="1734267" y="427379"/>
                  <a:pt x="1730424" y="425152"/>
                  <a:pt x="1727355" y="421681"/>
                </a:cubicBezTo>
                <a:cubicBezTo>
                  <a:pt x="1724286" y="418211"/>
                  <a:pt x="1722693" y="412804"/>
                  <a:pt x="1722576" y="405461"/>
                </a:cubicBezTo>
                <a:cubicBezTo>
                  <a:pt x="1722576" y="403851"/>
                  <a:pt x="1722690" y="402040"/>
                  <a:pt x="1722919" y="400030"/>
                </a:cubicBezTo>
                <a:cubicBezTo>
                  <a:pt x="1723147" y="398019"/>
                  <a:pt x="1723490" y="395866"/>
                  <a:pt x="1723946" y="393569"/>
                </a:cubicBezTo>
                <a:lnTo>
                  <a:pt x="1735594" y="334110"/>
                </a:lnTo>
                <a:lnTo>
                  <a:pt x="1717547" y="334110"/>
                </a:lnTo>
                <a:close/>
                <a:moveTo>
                  <a:pt x="1559965" y="312421"/>
                </a:moveTo>
                <a:lnTo>
                  <a:pt x="1606800" y="312421"/>
                </a:lnTo>
                <a:lnTo>
                  <a:pt x="1591483" y="391282"/>
                </a:lnTo>
                <a:cubicBezTo>
                  <a:pt x="1591245" y="392449"/>
                  <a:pt x="1591036" y="393660"/>
                  <a:pt x="1590855" y="394913"/>
                </a:cubicBezTo>
                <a:cubicBezTo>
                  <a:pt x="1590674" y="396166"/>
                  <a:pt x="1590579" y="397319"/>
                  <a:pt x="1590569" y="398372"/>
                </a:cubicBezTo>
                <a:cubicBezTo>
                  <a:pt x="1590607" y="401864"/>
                  <a:pt x="1591503" y="404313"/>
                  <a:pt x="1593255" y="405718"/>
                </a:cubicBezTo>
                <a:cubicBezTo>
                  <a:pt x="1595008" y="407124"/>
                  <a:pt x="1597389" y="407800"/>
                  <a:pt x="1600399" y="407748"/>
                </a:cubicBezTo>
                <a:cubicBezTo>
                  <a:pt x="1601808" y="407729"/>
                  <a:pt x="1602990" y="407652"/>
                  <a:pt x="1603942" y="407519"/>
                </a:cubicBezTo>
                <a:cubicBezTo>
                  <a:pt x="1604895" y="407386"/>
                  <a:pt x="1605390" y="407309"/>
                  <a:pt x="1605428" y="407290"/>
                </a:cubicBezTo>
                <a:lnTo>
                  <a:pt x="1601313" y="428980"/>
                </a:lnTo>
                <a:cubicBezTo>
                  <a:pt x="1601199" y="429008"/>
                  <a:pt x="1600113" y="429122"/>
                  <a:pt x="1598056" y="429322"/>
                </a:cubicBezTo>
                <a:cubicBezTo>
                  <a:pt x="1595998" y="429522"/>
                  <a:pt x="1593655" y="429636"/>
                  <a:pt x="1591026" y="429665"/>
                </a:cubicBezTo>
                <a:cubicBezTo>
                  <a:pt x="1586265" y="429780"/>
                  <a:pt x="1581576" y="429346"/>
                  <a:pt x="1576959" y="428362"/>
                </a:cubicBezTo>
                <a:cubicBezTo>
                  <a:pt x="1572342" y="427379"/>
                  <a:pt x="1568499" y="425152"/>
                  <a:pt x="1565430" y="421681"/>
                </a:cubicBezTo>
                <a:cubicBezTo>
                  <a:pt x="1562361" y="418211"/>
                  <a:pt x="1560768" y="412804"/>
                  <a:pt x="1560651" y="405461"/>
                </a:cubicBezTo>
                <a:cubicBezTo>
                  <a:pt x="1560651" y="403851"/>
                  <a:pt x="1560765" y="402040"/>
                  <a:pt x="1560994" y="400030"/>
                </a:cubicBezTo>
                <a:cubicBezTo>
                  <a:pt x="1561222" y="398019"/>
                  <a:pt x="1561565" y="395866"/>
                  <a:pt x="1562021" y="393569"/>
                </a:cubicBezTo>
                <a:lnTo>
                  <a:pt x="1573669" y="334110"/>
                </a:lnTo>
                <a:lnTo>
                  <a:pt x="1555622" y="334110"/>
                </a:lnTo>
                <a:close/>
                <a:moveTo>
                  <a:pt x="1331365" y="312421"/>
                </a:moveTo>
                <a:lnTo>
                  <a:pt x="1378200" y="312421"/>
                </a:lnTo>
                <a:lnTo>
                  <a:pt x="1362883" y="391282"/>
                </a:lnTo>
                <a:cubicBezTo>
                  <a:pt x="1362645" y="392449"/>
                  <a:pt x="1362436" y="393660"/>
                  <a:pt x="1362255" y="394913"/>
                </a:cubicBezTo>
                <a:cubicBezTo>
                  <a:pt x="1362074" y="396166"/>
                  <a:pt x="1361979" y="397319"/>
                  <a:pt x="1361969" y="398372"/>
                </a:cubicBezTo>
                <a:cubicBezTo>
                  <a:pt x="1362007" y="401864"/>
                  <a:pt x="1362903" y="404313"/>
                  <a:pt x="1364655" y="405718"/>
                </a:cubicBezTo>
                <a:cubicBezTo>
                  <a:pt x="1366408" y="407124"/>
                  <a:pt x="1368789" y="407800"/>
                  <a:pt x="1371799" y="407748"/>
                </a:cubicBezTo>
                <a:cubicBezTo>
                  <a:pt x="1373208" y="407729"/>
                  <a:pt x="1374390" y="407652"/>
                  <a:pt x="1375342" y="407519"/>
                </a:cubicBezTo>
                <a:cubicBezTo>
                  <a:pt x="1376295" y="407386"/>
                  <a:pt x="1376790" y="407309"/>
                  <a:pt x="1376828" y="407290"/>
                </a:cubicBezTo>
                <a:lnTo>
                  <a:pt x="1372713" y="428980"/>
                </a:lnTo>
                <a:cubicBezTo>
                  <a:pt x="1372599" y="429008"/>
                  <a:pt x="1371513" y="429122"/>
                  <a:pt x="1369456" y="429322"/>
                </a:cubicBezTo>
                <a:cubicBezTo>
                  <a:pt x="1367398" y="429522"/>
                  <a:pt x="1365055" y="429636"/>
                  <a:pt x="1362426" y="429665"/>
                </a:cubicBezTo>
                <a:cubicBezTo>
                  <a:pt x="1357665" y="429780"/>
                  <a:pt x="1352976" y="429346"/>
                  <a:pt x="1348359" y="428362"/>
                </a:cubicBezTo>
                <a:cubicBezTo>
                  <a:pt x="1343742" y="427379"/>
                  <a:pt x="1339899" y="425152"/>
                  <a:pt x="1336830" y="421681"/>
                </a:cubicBezTo>
                <a:cubicBezTo>
                  <a:pt x="1333761" y="418211"/>
                  <a:pt x="1332168" y="412804"/>
                  <a:pt x="1332051" y="405461"/>
                </a:cubicBezTo>
                <a:cubicBezTo>
                  <a:pt x="1332051" y="403851"/>
                  <a:pt x="1332165" y="402040"/>
                  <a:pt x="1332394" y="400030"/>
                </a:cubicBezTo>
                <a:cubicBezTo>
                  <a:pt x="1332622" y="398019"/>
                  <a:pt x="1332965" y="395866"/>
                  <a:pt x="1333421" y="393569"/>
                </a:cubicBezTo>
                <a:lnTo>
                  <a:pt x="1345069" y="334110"/>
                </a:lnTo>
                <a:lnTo>
                  <a:pt x="1327022" y="334110"/>
                </a:lnTo>
                <a:close/>
                <a:moveTo>
                  <a:pt x="883691" y="312421"/>
                </a:moveTo>
                <a:lnTo>
                  <a:pt x="930526" y="312421"/>
                </a:lnTo>
                <a:lnTo>
                  <a:pt x="915209" y="391282"/>
                </a:lnTo>
                <a:cubicBezTo>
                  <a:pt x="914971" y="392449"/>
                  <a:pt x="914762" y="393660"/>
                  <a:pt x="914581" y="394913"/>
                </a:cubicBezTo>
                <a:cubicBezTo>
                  <a:pt x="914400" y="396166"/>
                  <a:pt x="914305" y="397319"/>
                  <a:pt x="914295" y="398372"/>
                </a:cubicBezTo>
                <a:cubicBezTo>
                  <a:pt x="914333" y="401864"/>
                  <a:pt x="915228" y="404313"/>
                  <a:pt x="916981" y="405718"/>
                </a:cubicBezTo>
                <a:cubicBezTo>
                  <a:pt x="918734" y="407124"/>
                  <a:pt x="921115" y="407800"/>
                  <a:pt x="924125" y="407748"/>
                </a:cubicBezTo>
                <a:cubicBezTo>
                  <a:pt x="925535" y="407729"/>
                  <a:pt x="926716" y="407652"/>
                  <a:pt x="927668" y="407519"/>
                </a:cubicBezTo>
                <a:cubicBezTo>
                  <a:pt x="928621" y="407386"/>
                  <a:pt x="929116" y="407309"/>
                  <a:pt x="929154" y="407290"/>
                </a:cubicBezTo>
                <a:lnTo>
                  <a:pt x="925039" y="428980"/>
                </a:lnTo>
                <a:cubicBezTo>
                  <a:pt x="924925" y="429008"/>
                  <a:pt x="923839" y="429122"/>
                  <a:pt x="921782" y="429322"/>
                </a:cubicBezTo>
                <a:cubicBezTo>
                  <a:pt x="919724" y="429522"/>
                  <a:pt x="917381" y="429636"/>
                  <a:pt x="914752" y="429665"/>
                </a:cubicBezTo>
                <a:cubicBezTo>
                  <a:pt x="909991" y="429780"/>
                  <a:pt x="905302" y="429346"/>
                  <a:pt x="900685" y="428362"/>
                </a:cubicBezTo>
                <a:cubicBezTo>
                  <a:pt x="896068" y="427379"/>
                  <a:pt x="892225" y="425152"/>
                  <a:pt x="889156" y="421681"/>
                </a:cubicBezTo>
                <a:cubicBezTo>
                  <a:pt x="886087" y="418211"/>
                  <a:pt x="884494" y="412804"/>
                  <a:pt x="884377" y="405461"/>
                </a:cubicBezTo>
                <a:cubicBezTo>
                  <a:pt x="884377" y="403851"/>
                  <a:pt x="884491" y="402040"/>
                  <a:pt x="884720" y="400030"/>
                </a:cubicBezTo>
                <a:cubicBezTo>
                  <a:pt x="884948" y="398019"/>
                  <a:pt x="885291" y="395866"/>
                  <a:pt x="885747" y="393569"/>
                </a:cubicBezTo>
                <a:lnTo>
                  <a:pt x="897395" y="334110"/>
                </a:lnTo>
                <a:lnTo>
                  <a:pt x="879348" y="334110"/>
                </a:lnTo>
                <a:close/>
                <a:moveTo>
                  <a:pt x="384504" y="312421"/>
                </a:moveTo>
                <a:lnTo>
                  <a:pt x="439585" y="312421"/>
                </a:lnTo>
                <a:lnTo>
                  <a:pt x="435243" y="334110"/>
                </a:lnTo>
                <a:lnTo>
                  <a:pt x="421986" y="334110"/>
                </a:lnTo>
                <a:lnTo>
                  <a:pt x="431128" y="391740"/>
                </a:lnTo>
                <a:cubicBezTo>
                  <a:pt x="431547" y="394875"/>
                  <a:pt x="431738" y="397753"/>
                  <a:pt x="431700" y="400374"/>
                </a:cubicBezTo>
                <a:cubicBezTo>
                  <a:pt x="431662" y="402994"/>
                  <a:pt x="431624" y="404385"/>
                  <a:pt x="431586" y="404547"/>
                </a:cubicBezTo>
                <a:lnTo>
                  <a:pt x="432271" y="404547"/>
                </a:lnTo>
                <a:cubicBezTo>
                  <a:pt x="432290" y="404385"/>
                  <a:pt x="432766" y="402994"/>
                  <a:pt x="433699" y="400374"/>
                </a:cubicBezTo>
                <a:cubicBezTo>
                  <a:pt x="434633" y="397753"/>
                  <a:pt x="435909" y="394875"/>
                  <a:pt x="437528" y="391740"/>
                </a:cubicBezTo>
                <a:lnTo>
                  <a:pt x="469068" y="334110"/>
                </a:lnTo>
                <a:lnTo>
                  <a:pt x="455812" y="334110"/>
                </a:lnTo>
                <a:lnTo>
                  <a:pt x="460154" y="312421"/>
                </a:lnTo>
                <a:lnTo>
                  <a:pt x="517065" y="312421"/>
                </a:lnTo>
                <a:lnTo>
                  <a:pt x="512721" y="334110"/>
                </a:lnTo>
                <a:lnTo>
                  <a:pt x="498551" y="334110"/>
                </a:lnTo>
                <a:lnTo>
                  <a:pt x="444613" y="428979"/>
                </a:lnTo>
                <a:lnTo>
                  <a:pt x="411244" y="428979"/>
                </a:lnTo>
                <a:lnTo>
                  <a:pt x="394332" y="334110"/>
                </a:lnTo>
                <a:lnTo>
                  <a:pt x="380161" y="334110"/>
                </a:lnTo>
                <a:close/>
                <a:moveTo>
                  <a:pt x="251586" y="310821"/>
                </a:moveTo>
                <a:cubicBezTo>
                  <a:pt x="253214" y="310840"/>
                  <a:pt x="254642" y="310916"/>
                  <a:pt x="255871" y="311050"/>
                </a:cubicBezTo>
                <a:cubicBezTo>
                  <a:pt x="257099" y="311183"/>
                  <a:pt x="257956" y="311259"/>
                  <a:pt x="258441" y="311278"/>
                </a:cubicBezTo>
                <a:lnTo>
                  <a:pt x="252728" y="339825"/>
                </a:lnTo>
                <a:cubicBezTo>
                  <a:pt x="252371" y="339806"/>
                  <a:pt x="251600" y="339730"/>
                  <a:pt x="250415" y="339596"/>
                </a:cubicBezTo>
                <a:cubicBezTo>
                  <a:pt x="249229" y="339463"/>
                  <a:pt x="247715" y="339387"/>
                  <a:pt x="245872" y="339368"/>
                </a:cubicBezTo>
                <a:cubicBezTo>
                  <a:pt x="239966" y="339424"/>
                  <a:pt x="234030" y="341394"/>
                  <a:pt x="228064" y="345277"/>
                </a:cubicBezTo>
                <a:cubicBezTo>
                  <a:pt x="222098" y="349161"/>
                  <a:pt x="216805" y="354619"/>
                  <a:pt x="212186" y="361652"/>
                </a:cubicBezTo>
                <a:cubicBezTo>
                  <a:pt x="207566" y="368685"/>
                  <a:pt x="204321" y="376954"/>
                  <a:pt x="202452" y="386459"/>
                </a:cubicBezTo>
                <a:lnTo>
                  <a:pt x="194453" y="428979"/>
                </a:lnTo>
                <a:lnTo>
                  <a:pt x="165430" y="428979"/>
                </a:lnTo>
                <a:lnTo>
                  <a:pt x="182798" y="339139"/>
                </a:lnTo>
                <a:cubicBezTo>
                  <a:pt x="183070" y="337829"/>
                  <a:pt x="182927" y="336677"/>
                  <a:pt x="182370" y="335682"/>
                </a:cubicBezTo>
                <a:cubicBezTo>
                  <a:pt x="181813" y="334686"/>
                  <a:pt x="180584" y="334162"/>
                  <a:pt x="178685" y="334110"/>
                </a:cubicBezTo>
                <a:lnTo>
                  <a:pt x="165658" y="334110"/>
                </a:lnTo>
                <a:lnTo>
                  <a:pt x="170000" y="312421"/>
                </a:lnTo>
                <a:lnTo>
                  <a:pt x="200395" y="312421"/>
                </a:lnTo>
                <a:cubicBezTo>
                  <a:pt x="204947" y="312407"/>
                  <a:pt x="208298" y="313235"/>
                  <a:pt x="210450" y="314904"/>
                </a:cubicBezTo>
                <a:cubicBezTo>
                  <a:pt x="212602" y="316574"/>
                  <a:pt x="213669" y="319171"/>
                  <a:pt x="213650" y="322695"/>
                </a:cubicBezTo>
                <a:cubicBezTo>
                  <a:pt x="213602" y="324540"/>
                  <a:pt x="213183" y="327357"/>
                  <a:pt x="212393" y="331144"/>
                </a:cubicBezTo>
                <a:cubicBezTo>
                  <a:pt x="211602" y="334931"/>
                  <a:pt x="210726" y="338206"/>
                  <a:pt x="209765" y="340968"/>
                </a:cubicBezTo>
                <a:lnTo>
                  <a:pt x="210222" y="340968"/>
                </a:lnTo>
                <a:cubicBezTo>
                  <a:pt x="214231" y="332717"/>
                  <a:pt x="219868" y="325694"/>
                  <a:pt x="227133" y="319899"/>
                </a:cubicBezTo>
                <a:cubicBezTo>
                  <a:pt x="234398" y="314104"/>
                  <a:pt x="242549" y="311078"/>
                  <a:pt x="251586" y="310821"/>
                </a:cubicBezTo>
                <a:close/>
                <a:moveTo>
                  <a:pt x="2402658" y="309678"/>
                </a:moveTo>
                <a:cubicBezTo>
                  <a:pt x="2409380" y="309660"/>
                  <a:pt x="2415861" y="310559"/>
                  <a:pt x="2422101" y="312376"/>
                </a:cubicBezTo>
                <a:cubicBezTo>
                  <a:pt x="2428342" y="314193"/>
                  <a:pt x="2433300" y="317037"/>
                  <a:pt x="2436977" y="320910"/>
                </a:cubicBezTo>
                <a:cubicBezTo>
                  <a:pt x="2440653" y="324782"/>
                  <a:pt x="2442007" y="329792"/>
                  <a:pt x="2441037" y="335941"/>
                </a:cubicBezTo>
                <a:lnTo>
                  <a:pt x="2438523" y="348747"/>
                </a:lnTo>
                <a:lnTo>
                  <a:pt x="2413625" y="348747"/>
                </a:lnTo>
                <a:lnTo>
                  <a:pt x="2414767" y="341886"/>
                </a:lnTo>
                <a:cubicBezTo>
                  <a:pt x="2415124" y="337994"/>
                  <a:pt x="2413497" y="335431"/>
                  <a:pt x="2409884" y="334197"/>
                </a:cubicBezTo>
                <a:cubicBezTo>
                  <a:pt x="2406272" y="332962"/>
                  <a:pt x="2402642" y="332400"/>
                  <a:pt x="2398997" y="332510"/>
                </a:cubicBezTo>
                <a:cubicBezTo>
                  <a:pt x="2393151" y="332510"/>
                  <a:pt x="2388365" y="333539"/>
                  <a:pt x="2384636" y="335597"/>
                </a:cubicBezTo>
                <a:cubicBezTo>
                  <a:pt x="2380908" y="337656"/>
                  <a:pt x="2378982" y="340743"/>
                  <a:pt x="2378858" y="344859"/>
                </a:cubicBezTo>
                <a:cubicBezTo>
                  <a:pt x="2379144" y="349647"/>
                  <a:pt x="2382001" y="353250"/>
                  <a:pt x="2387430" y="355668"/>
                </a:cubicBezTo>
                <a:cubicBezTo>
                  <a:pt x="2392860" y="358087"/>
                  <a:pt x="2399146" y="360439"/>
                  <a:pt x="2406290" y="362725"/>
                </a:cubicBezTo>
                <a:cubicBezTo>
                  <a:pt x="2413434" y="365011"/>
                  <a:pt x="2419720" y="368350"/>
                  <a:pt x="2425150" y="372741"/>
                </a:cubicBezTo>
                <a:cubicBezTo>
                  <a:pt x="2430579" y="377132"/>
                  <a:pt x="2433436" y="383693"/>
                  <a:pt x="2433722" y="392425"/>
                </a:cubicBezTo>
                <a:cubicBezTo>
                  <a:pt x="2433442" y="404463"/>
                  <a:pt x="2428349" y="413984"/>
                  <a:pt x="2418443" y="420988"/>
                </a:cubicBezTo>
                <a:cubicBezTo>
                  <a:pt x="2408537" y="427992"/>
                  <a:pt x="2395494" y="431570"/>
                  <a:pt x="2379316" y="431722"/>
                </a:cubicBezTo>
                <a:cubicBezTo>
                  <a:pt x="2372436" y="431764"/>
                  <a:pt x="2365360" y="430817"/>
                  <a:pt x="2358088" y="428880"/>
                </a:cubicBezTo>
                <a:cubicBezTo>
                  <a:pt x="2350817" y="426944"/>
                  <a:pt x="2344891" y="423763"/>
                  <a:pt x="2340309" y="419339"/>
                </a:cubicBezTo>
                <a:cubicBezTo>
                  <a:pt x="2335728" y="414915"/>
                  <a:pt x="2334033" y="408993"/>
                  <a:pt x="2335224" y="401573"/>
                </a:cubicBezTo>
                <a:lnTo>
                  <a:pt x="2337510" y="390139"/>
                </a:lnTo>
                <a:lnTo>
                  <a:pt x="2362187" y="390139"/>
                </a:lnTo>
                <a:lnTo>
                  <a:pt x="2361045" y="396084"/>
                </a:lnTo>
                <a:cubicBezTo>
                  <a:pt x="2360443" y="399773"/>
                  <a:pt x="2361394" y="402559"/>
                  <a:pt x="2363896" y="404444"/>
                </a:cubicBezTo>
                <a:cubicBezTo>
                  <a:pt x="2366398" y="406329"/>
                  <a:pt x="2369498" y="407591"/>
                  <a:pt x="2373194" y="408230"/>
                </a:cubicBezTo>
                <a:cubicBezTo>
                  <a:pt x="2376890" y="408869"/>
                  <a:pt x="2380227" y="409166"/>
                  <a:pt x="2383206" y="409119"/>
                </a:cubicBezTo>
                <a:cubicBezTo>
                  <a:pt x="2390028" y="409057"/>
                  <a:pt x="2395378" y="407809"/>
                  <a:pt x="2399254" y="405375"/>
                </a:cubicBezTo>
                <a:cubicBezTo>
                  <a:pt x="2403130" y="402940"/>
                  <a:pt x="2405104" y="399691"/>
                  <a:pt x="2405175" y="395627"/>
                </a:cubicBezTo>
                <a:cubicBezTo>
                  <a:pt x="2404891" y="391002"/>
                  <a:pt x="2402045" y="387446"/>
                  <a:pt x="2396639" y="384957"/>
                </a:cubicBezTo>
                <a:cubicBezTo>
                  <a:pt x="2391232" y="382469"/>
                  <a:pt x="2384972" y="379985"/>
                  <a:pt x="2377858" y="377504"/>
                </a:cubicBezTo>
                <a:cubicBezTo>
                  <a:pt x="2370744" y="375023"/>
                  <a:pt x="2364484" y="371481"/>
                  <a:pt x="2359077" y="366877"/>
                </a:cubicBezTo>
                <a:cubicBezTo>
                  <a:pt x="2353670" y="362274"/>
                  <a:pt x="2350825" y="355544"/>
                  <a:pt x="2350540" y="346689"/>
                </a:cubicBezTo>
                <a:cubicBezTo>
                  <a:pt x="2350701" y="338246"/>
                  <a:pt x="2353273" y="331290"/>
                  <a:pt x="2358256" y="325819"/>
                </a:cubicBezTo>
                <a:cubicBezTo>
                  <a:pt x="2363239" y="320349"/>
                  <a:pt x="2369672" y="316288"/>
                  <a:pt x="2377553" y="313637"/>
                </a:cubicBezTo>
                <a:cubicBezTo>
                  <a:pt x="2385435" y="310985"/>
                  <a:pt x="2393803" y="309665"/>
                  <a:pt x="2402658" y="309678"/>
                </a:cubicBezTo>
                <a:close/>
                <a:moveTo>
                  <a:pt x="2284313" y="309678"/>
                </a:moveTo>
                <a:cubicBezTo>
                  <a:pt x="2299846" y="309901"/>
                  <a:pt x="2311463" y="314022"/>
                  <a:pt x="2319164" y="322042"/>
                </a:cubicBezTo>
                <a:cubicBezTo>
                  <a:pt x="2326865" y="330062"/>
                  <a:pt x="2330710" y="340646"/>
                  <a:pt x="2330700" y="353794"/>
                </a:cubicBezTo>
                <a:cubicBezTo>
                  <a:pt x="2330538" y="359067"/>
                  <a:pt x="2329891" y="363825"/>
                  <a:pt x="2328758" y="368067"/>
                </a:cubicBezTo>
                <a:cubicBezTo>
                  <a:pt x="2327626" y="372309"/>
                  <a:pt x="2326979" y="374554"/>
                  <a:pt x="2326817" y="374801"/>
                </a:cubicBezTo>
                <a:lnTo>
                  <a:pt x="2246575" y="374801"/>
                </a:lnTo>
                <a:cubicBezTo>
                  <a:pt x="2246547" y="374848"/>
                  <a:pt x="2246432" y="375439"/>
                  <a:pt x="2246232" y="376574"/>
                </a:cubicBezTo>
                <a:cubicBezTo>
                  <a:pt x="2246032" y="377708"/>
                  <a:pt x="2245918" y="379100"/>
                  <a:pt x="2245889" y="380749"/>
                </a:cubicBezTo>
                <a:cubicBezTo>
                  <a:pt x="2245951" y="388562"/>
                  <a:pt x="2248515" y="394902"/>
                  <a:pt x="2253580" y="399769"/>
                </a:cubicBezTo>
                <a:cubicBezTo>
                  <a:pt x="2258645" y="404635"/>
                  <a:pt x="2265840" y="407143"/>
                  <a:pt x="2275165" y="407291"/>
                </a:cubicBezTo>
                <a:cubicBezTo>
                  <a:pt x="2281515" y="407132"/>
                  <a:pt x="2287415" y="406025"/>
                  <a:pt x="2292865" y="403969"/>
                </a:cubicBezTo>
                <a:cubicBezTo>
                  <a:pt x="2298316" y="401912"/>
                  <a:pt x="2302724" y="399856"/>
                  <a:pt x="2306091" y="397799"/>
                </a:cubicBezTo>
                <a:cubicBezTo>
                  <a:pt x="2309457" y="395743"/>
                  <a:pt x="2311189" y="394636"/>
                  <a:pt x="2311288" y="394478"/>
                </a:cubicBezTo>
                <a:lnTo>
                  <a:pt x="2319053" y="416424"/>
                </a:lnTo>
                <a:cubicBezTo>
                  <a:pt x="2318963" y="416613"/>
                  <a:pt x="2316909" y="417935"/>
                  <a:pt x="2312892" y="420390"/>
                </a:cubicBezTo>
                <a:cubicBezTo>
                  <a:pt x="2308876" y="422845"/>
                  <a:pt x="2303436" y="425301"/>
                  <a:pt x="2296572" y="427756"/>
                </a:cubicBezTo>
                <a:cubicBezTo>
                  <a:pt x="2289710" y="430211"/>
                  <a:pt x="2281963" y="431533"/>
                  <a:pt x="2273335" y="431722"/>
                </a:cubicBezTo>
                <a:cubicBezTo>
                  <a:pt x="2255069" y="431395"/>
                  <a:pt x="2241079" y="426569"/>
                  <a:pt x="2231364" y="417245"/>
                </a:cubicBezTo>
                <a:cubicBezTo>
                  <a:pt x="2221649" y="407921"/>
                  <a:pt x="2216746" y="396061"/>
                  <a:pt x="2216657" y="381665"/>
                </a:cubicBezTo>
                <a:cubicBezTo>
                  <a:pt x="2216772" y="368327"/>
                  <a:pt x="2219739" y="356248"/>
                  <a:pt x="2225557" y="345427"/>
                </a:cubicBezTo>
                <a:cubicBezTo>
                  <a:pt x="2231376" y="334606"/>
                  <a:pt x="2239354" y="325982"/>
                  <a:pt x="2249492" y="319554"/>
                </a:cubicBezTo>
                <a:cubicBezTo>
                  <a:pt x="2259631" y="313127"/>
                  <a:pt x="2271238" y="309835"/>
                  <a:pt x="2284313" y="309678"/>
                </a:cubicBezTo>
                <a:close/>
                <a:moveTo>
                  <a:pt x="1851119" y="309678"/>
                </a:moveTo>
                <a:cubicBezTo>
                  <a:pt x="1858112" y="309626"/>
                  <a:pt x="1864773" y="310695"/>
                  <a:pt x="1871103" y="312884"/>
                </a:cubicBezTo>
                <a:cubicBezTo>
                  <a:pt x="1877432" y="315074"/>
                  <a:pt x="1882619" y="318698"/>
                  <a:pt x="1886662" y="323758"/>
                </a:cubicBezTo>
                <a:cubicBezTo>
                  <a:pt x="1890706" y="328817"/>
                  <a:pt x="1892795" y="335625"/>
                  <a:pt x="1892931" y="344182"/>
                </a:cubicBezTo>
                <a:cubicBezTo>
                  <a:pt x="1892812" y="348915"/>
                  <a:pt x="1891983" y="354852"/>
                  <a:pt x="1890444" y="361993"/>
                </a:cubicBezTo>
                <a:cubicBezTo>
                  <a:pt x="1888905" y="369135"/>
                  <a:pt x="1887365" y="376085"/>
                  <a:pt x="1885826" y="382845"/>
                </a:cubicBezTo>
                <a:cubicBezTo>
                  <a:pt x="1884286" y="389605"/>
                  <a:pt x="1883457" y="394779"/>
                  <a:pt x="1883339" y="398367"/>
                </a:cubicBezTo>
                <a:cubicBezTo>
                  <a:pt x="1883377" y="401861"/>
                  <a:pt x="1884272" y="404311"/>
                  <a:pt x="1886022" y="405717"/>
                </a:cubicBezTo>
                <a:cubicBezTo>
                  <a:pt x="1887773" y="407123"/>
                  <a:pt x="1890152" y="407800"/>
                  <a:pt x="1893159" y="407748"/>
                </a:cubicBezTo>
                <a:cubicBezTo>
                  <a:pt x="1894569" y="407729"/>
                  <a:pt x="1895750" y="407652"/>
                  <a:pt x="1896703" y="407519"/>
                </a:cubicBezTo>
                <a:cubicBezTo>
                  <a:pt x="1897655" y="407385"/>
                  <a:pt x="1898150" y="407309"/>
                  <a:pt x="1898188" y="407290"/>
                </a:cubicBezTo>
                <a:lnTo>
                  <a:pt x="1894074" y="428980"/>
                </a:lnTo>
                <a:cubicBezTo>
                  <a:pt x="1894097" y="429008"/>
                  <a:pt x="1893136" y="429122"/>
                  <a:pt x="1891190" y="429322"/>
                </a:cubicBezTo>
                <a:cubicBezTo>
                  <a:pt x="1889244" y="429522"/>
                  <a:pt x="1886170" y="429636"/>
                  <a:pt x="1881969" y="429665"/>
                </a:cubicBezTo>
                <a:cubicBezTo>
                  <a:pt x="1875355" y="429860"/>
                  <a:pt x="1869453" y="428614"/>
                  <a:pt x="1864264" y="425927"/>
                </a:cubicBezTo>
                <a:cubicBezTo>
                  <a:pt x="1859074" y="423240"/>
                  <a:pt x="1855912" y="417942"/>
                  <a:pt x="1854778" y="410034"/>
                </a:cubicBezTo>
                <a:lnTo>
                  <a:pt x="1854321" y="410034"/>
                </a:lnTo>
                <a:cubicBezTo>
                  <a:pt x="1854370" y="410301"/>
                  <a:pt x="1852848" y="412176"/>
                  <a:pt x="1849755" y="415657"/>
                </a:cubicBezTo>
                <a:cubicBezTo>
                  <a:pt x="1846661" y="419137"/>
                  <a:pt x="1842158" y="422618"/>
                  <a:pt x="1836243" y="426099"/>
                </a:cubicBezTo>
                <a:cubicBezTo>
                  <a:pt x="1830329" y="429580"/>
                  <a:pt x="1823165" y="431454"/>
                  <a:pt x="1814752" y="431722"/>
                </a:cubicBezTo>
                <a:cubicBezTo>
                  <a:pt x="1805566" y="431718"/>
                  <a:pt x="1797780" y="429215"/>
                  <a:pt x="1791395" y="424215"/>
                </a:cubicBezTo>
                <a:cubicBezTo>
                  <a:pt x="1785009" y="419214"/>
                  <a:pt x="1781678" y="411742"/>
                  <a:pt x="1781402" y="401797"/>
                </a:cubicBezTo>
                <a:cubicBezTo>
                  <a:pt x="1781564" y="392980"/>
                  <a:pt x="1784140" y="385663"/>
                  <a:pt x="1789133" y="379846"/>
                </a:cubicBezTo>
                <a:cubicBezTo>
                  <a:pt x="1794125" y="374028"/>
                  <a:pt x="1800566" y="369449"/>
                  <a:pt x="1808455" y="366107"/>
                </a:cubicBezTo>
                <a:cubicBezTo>
                  <a:pt x="1816345" y="362766"/>
                  <a:pt x="1824715" y="360402"/>
                  <a:pt x="1833568" y="359014"/>
                </a:cubicBezTo>
                <a:cubicBezTo>
                  <a:pt x="1842420" y="357627"/>
                  <a:pt x="1850786" y="356955"/>
                  <a:pt x="1858666" y="356999"/>
                </a:cubicBezTo>
                <a:lnTo>
                  <a:pt x="1862783" y="356999"/>
                </a:lnTo>
                <a:cubicBezTo>
                  <a:pt x="1862841" y="356798"/>
                  <a:pt x="1863069" y="355597"/>
                  <a:pt x="1863469" y="353394"/>
                </a:cubicBezTo>
                <a:cubicBezTo>
                  <a:pt x="1863870" y="351191"/>
                  <a:pt x="1864098" y="349188"/>
                  <a:pt x="1864155" y="347386"/>
                </a:cubicBezTo>
                <a:cubicBezTo>
                  <a:pt x="1864141" y="342780"/>
                  <a:pt x="1862569" y="339232"/>
                  <a:pt x="1859438" y="336743"/>
                </a:cubicBezTo>
                <a:cubicBezTo>
                  <a:pt x="1856308" y="334254"/>
                  <a:pt x="1851705" y="332996"/>
                  <a:pt x="1845629" y="332967"/>
                </a:cubicBezTo>
                <a:cubicBezTo>
                  <a:pt x="1839800" y="333100"/>
                  <a:pt x="1834254" y="334029"/>
                  <a:pt x="1828992" y="335756"/>
                </a:cubicBezTo>
                <a:cubicBezTo>
                  <a:pt x="1823730" y="337482"/>
                  <a:pt x="1819421" y="339209"/>
                  <a:pt x="1816065" y="340935"/>
                </a:cubicBezTo>
                <a:cubicBezTo>
                  <a:pt x="1812709" y="342662"/>
                  <a:pt x="1810975" y="343591"/>
                  <a:pt x="1810864" y="343724"/>
                </a:cubicBezTo>
                <a:lnTo>
                  <a:pt x="1804240" y="322236"/>
                </a:lnTo>
                <a:cubicBezTo>
                  <a:pt x="1804353" y="322081"/>
                  <a:pt x="1806540" y="320996"/>
                  <a:pt x="1810803" y="318980"/>
                </a:cubicBezTo>
                <a:cubicBezTo>
                  <a:pt x="1815065" y="316965"/>
                  <a:pt x="1820725" y="314949"/>
                  <a:pt x="1827783" y="312934"/>
                </a:cubicBezTo>
                <a:cubicBezTo>
                  <a:pt x="1834841" y="310918"/>
                  <a:pt x="1842619" y="309833"/>
                  <a:pt x="1851119" y="309678"/>
                </a:cubicBezTo>
                <a:close/>
                <a:moveTo>
                  <a:pt x="1496033" y="309678"/>
                </a:moveTo>
                <a:cubicBezTo>
                  <a:pt x="1505988" y="309692"/>
                  <a:pt x="1513887" y="312347"/>
                  <a:pt x="1519730" y="317643"/>
                </a:cubicBezTo>
                <a:cubicBezTo>
                  <a:pt x="1525573" y="322938"/>
                  <a:pt x="1528561" y="330790"/>
                  <a:pt x="1528695" y="341197"/>
                </a:cubicBezTo>
                <a:cubicBezTo>
                  <a:pt x="1528579" y="346262"/>
                  <a:pt x="1527770" y="352641"/>
                  <a:pt x="1526267" y="360332"/>
                </a:cubicBezTo>
                <a:cubicBezTo>
                  <a:pt x="1524764" y="368023"/>
                  <a:pt x="1523260" y="375437"/>
                  <a:pt x="1521756" y="382572"/>
                </a:cubicBezTo>
                <a:cubicBezTo>
                  <a:pt x="1520252" y="389707"/>
                  <a:pt x="1519440" y="394974"/>
                  <a:pt x="1519322" y="398372"/>
                </a:cubicBezTo>
                <a:cubicBezTo>
                  <a:pt x="1519360" y="401964"/>
                  <a:pt x="1520255" y="404441"/>
                  <a:pt x="1522008" y="405804"/>
                </a:cubicBezTo>
                <a:cubicBezTo>
                  <a:pt x="1523761" y="407166"/>
                  <a:pt x="1526142" y="407814"/>
                  <a:pt x="1529152" y="407748"/>
                </a:cubicBezTo>
                <a:cubicBezTo>
                  <a:pt x="1530561" y="407729"/>
                  <a:pt x="1531743" y="407652"/>
                  <a:pt x="1532695" y="407519"/>
                </a:cubicBezTo>
                <a:cubicBezTo>
                  <a:pt x="1533648" y="407386"/>
                  <a:pt x="1534143" y="407309"/>
                  <a:pt x="1534181" y="407290"/>
                </a:cubicBezTo>
                <a:lnTo>
                  <a:pt x="1530066" y="428980"/>
                </a:lnTo>
                <a:cubicBezTo>
                  <a:pt x="1530038" y="429008"/>
                  <a:pt x="1529009" y="429122"/>
                  <a:pt x="1526980" y="429322"/>
                </a:cubicBezTo>
                <a:cubicBezTo>
                  <a:pt x="1524951" y="429522"/>
                  <a:pt x="1522094" y="429636"/>
                  <a:pt x="1518409" y="429665"/>
                </a:cubicBezTo>
                <a:cubicBezTo>
                  <a:pt x="1514243" y="429775"/>
                  <a:pt x="1509963" y="429326"/>
                  <a:pt x="1505569" y="428320"/>
                </a:cubicBezTo>
                <a:cubicBezTo>
                  <a:pt x="1501174" y="427314"/>
                  <a:pt x="1497452" y="425090"/>
                  <a:pt x="1494403" y="421648"/>
                </a:cubicBezTo>
                <a:cubicBezTo>
                  <a:pt x="1491354" y="418206"/>
                  <a:pt x="1489764" y="412886"/>
                  <a:pt x="1489633" y="405690"/>
                </a:cubicBezTo>
                <a:cubicBezTo>
                  <a:pt x="1489742" y="401378"/>
                  <a:pt x="1490512" y="395543"/>
                  <a:pt x="1491942" y="388182"/>
                </a:cubicBezTo>
                <a:cubicBezTo>
                  <a:pt x="1493372" y="380821"/>
                  <a:pt x="1494802" y="373562"/>
                  <a:pt x="1496233" y="366404"/>
                </a:cubicBezTo>
                <a:cubicBezTo>
                  <a:pt x="1497664" y="359246"/>
                  <a:pt x="1498435" y="353815"/>
                  <a:pt x="1498548" y="350112"/>
                </a:cubicBezTo>
                <a:cubicBezTo>
                  <a:pt x="1498586" y="345730"/>
                  <a:pt x="1497424" y="342321"/>
                  <a:pt x="1495062" y="339882"/>
                </a:cubicBezTo>
                <a:cubicBezTo>
                  <a:pt x="1492700" y="337444"/>
                  <a:pt x="1488909" y="336205"/>
                  <a:pt x="1483689" y="336167"/>
                </a:cubicBezTo>
                <a:cubicBezTo>
                  <a:pt x="1473440" y="336515"/>
                  <a:pt x="1464620" y="340677"/>
                  <a:pt x="1457229" y="348655"/>
                </a:cubicBezTo>
                <a:cubicBezTo>
                  <a:pt x="1449837" y="356632"/>
                  <a:pt x="1445017" y="366338"/>
                  <a:pt x="1442770" y="377773"/>
                </a:cubicBezTo>
                <a:lnTo>
                  <a:pt x="1432711" y="428979"/>
                </a:lnTo>
                <a:lnTo>
                  <a:pt x="1403679" y="428979"/>
                </a:lnTo>
                <a:lnTo>
                  <a:pt x="1421281" y="339139"/>
                </a:lnTo>
                <a:cubicBezTo>
                  <a:pt x="1421524" y="337629"/>
                  <a:pt x="1421324" y="336420"/>
                  <a:pt x="1420681" y="335510"/>
                </a:cubicBezTo>
                <a:cubicBezTo>
                  <a:pt x="1420039" y="334600"/>
                  <a:pt x="1418867" y="334134"/>
                  <a:pt x="1417167" y="334110"/>
                </a:cubicBezTo>
                <a:lnTo>
                  <a:pt x="1404136" y="334110"/>
                </a:lnTo>
                <a:lnTo>
                  <a:pt x="1408251" y="312421"/>
                </a:lnTo>
                <a:lnTo>
                  <a:pt x="1438883" y="312421"/>
                </a:lnTo>
                <a:cubicBezTo>
                  <a:pt x="1443427" y="312436"/>
                  <a:pt x="1446742" y="313320"/>
                  <a:pt x="1448828" y="315075"/>
                </a:cubicBezTo>
                <a:cubicBezTo>
                  <a:pt x="1450914" y="316830"/>
                  <a:pt x="1451942" y="319370"/>
                  <a:pt x="1451914" y="322695"/>
                </a:cubicBezTo>
                <a:cubicBezTo>
                  <a:pt x="1451899" y="324107"/>
                  <a:pt x="1451642" y="326134"/>
                  <a:pt x="1451142" y="328774"/>
                </a:cubicBezTo>
                <a:cubicBezTo>
                  <a:pt x="1450642" y="331414"/>
                  <a:pt x="1449985" y="333726"/>
                  <a:pt x="1449171" y="335711"/>
                </a:cubicBezTo>
                <a:lnTo>
                  <a:pt x="1449628" y="335711"/>
                </a:lnTo>
                <a:cubicBezTo>
                  <a:pt x="1450323" y="334023"/>
                  <a:pt x="1452539" y="331131"/>
                  <a:pt x="1456274" y="327033"/>
                </a:cubicBezTo>
                <a:cubicBezTo>
                  <a:pt x="1460009" y="322936"/>
                  <a:pt x="1465205" y="319079"/>
                  <a:pt x="1471861" y="315463"/>
                </a:cubicBezTo>
                <a:cubicBezTo>
                  <a:pt x="1478517" y="311848"/>
                  <a:pt x="1486575" y="309919"/>
                  <a:pt x="1496033" y="309678"/>
                </a:cubicBezTo>
                <a:close/>
                <a:moveTo>
                  <a:pt x="1191233" y="309678"/>
                </a:moveTo>
                <a:cubicBezTo>
                  <a:pt x="1201188" y="309692"/>
                  <a:pt x="1209087" y="312347"/>
                  <a:pt x="1214930" y="317643"/>
                </a:cubicBezTo>
                <a:cubicBezTo>
                  <a:pt x="1220774" y="322938"/>
                  <a:pt x="1223762" y="330790"/>
                  <a:pt x="1223895" y="341197"/>
                </a:cubicBezTo>
                <a:cubicBezTo>
                  <a:pt x="1223779" y="346262"/>
                  <a:pt x="1222970" y="352641"/>
                  <a:pt x="1221467" y="360332"/>
                </a:cubicBezTo>
                <a:cubicBezTo>
                  <a:pt x="1219964" y="368023"/>
                  <a:pt x="1218460" y="375437"/>
                  <a:pt x="1216956" y="382572"/>
                </a:cubicBezTo>
                <a:cubicBezTo>
                  <a:pt x="1215452" y="389707"/>
                  <a:pt x="1214640" y="394974"/>
                  <a:pt x="1214522" y="398372"/>
                </a:cubicBezTo>
                <a:cubicBezTo>
                  <a:pt x="1214560" y="401964"/>
                  <a:pt x="1215456" y="404441"/>
                  <a:pt x="1217208" y="405804"/>
                </a:cubicBezTo>
                <a:cubicBezTo>
                  <a:pt x="1218961" y="407166"/>
                  <a:pt x="1221342" y="407814"/>
                  <a:pt x="1224352" y="407748"/>
                </a:cubicBezTo>
                <a:cubicBezTo>
                  <a:pt x="1225762" y="407729"/>
                  <a:pt x="1226943" y="407652"/>
                  <a:pt x="1227895" y="407519"/>
                </a:cubicBezTo>
                <a:cubicBezTo>
                  <a:pt x="1228848" y="407386"/>
                  <a:pt x="1229343" y="407309"/>
                  <a:pt x="1229381" y="407290"/>
                </a:cubicBezTo>
                <a:lnTo>
                  <a:pt x="1225266" y="428980"/>
                </a:lnTo>
                <a:cubicBezTo>
                  <a:pt x="1225238" y="429008"/>
                  <a:pt x="1224209" y="429122"/>
                  <a:pt x="1222180" y="429322"/>
                </a:cubicBezTo>
                <a:cubicBezTo>
                  <a:pt x="1220151" y="429522"/>
                  <a:pt x="1217294" y="429636"/>
                  <a:pt x="1213609" y="429665"/>
                </a:cubicBezTo>
                <a:cubicBezTo>
                  <a:pt x="1209443" y="429775"/>
                  <a:pt x="1205163" y="429326"/>
                  <a:pt x="1200769" y="428320"/>
                </a:cubicBezTo>
                <a:cubicBezTo>
                  <a:pt x="1196374" y="427314"/>
                  <a:pt x="1192653" y="425090"/>
                  <a:pt x="1189603" y="421648"/>
                </a:cubicBezTo>
                <a:cubicBezTo>
                  <a:pt x="1186554" y="418206"/>
                  <a:pt x="1184964" y="412886"/>
                  <a:pt x="1184833" y="405690"/>
                </a:cubicBezTo>
                <a:cubicBezTo>
                  <a:pt x="1184943" y="401378"/>
                  <a:pt x="1185713" y="395543"/>
                  <a:pt x="1187142" y="388182"/>
                </a:cubicBezTo>
                <a:cubicBezTo>
                  <a:pt x="1188572" y="380821"/>
                  <a:pt x="1190002" y="373562"/>
                  <a:pt x="1191433" y="366404"/>
                </a:cubicBezTo>
                <a:cubicBezTo>
                  <a:pt x="1192864" y="359246"/>
                  <a:pt x="1193635" y="353815"/>
                  <a:pt x="1193748" y="350112"/>
                </a:cubicBezTo>
                <a:cubicBezTo>
                  <a:pt x="1193786" y="345730"/>
                  <a:pt x="1192624" y="342321"/>
                  <a:pt x="1190262" y="339882"/>
                </a:cubicBezTo>
                <a:cubicBezTo>
                  <a:pt x="1187900" y="337444"/>
                  <a:pt x="1184109" y="336205"/>
                  <a:pt x="1178889" y="336167"/>
                </a:cubicBezTo>
                <a:cubicBezTo>
                  <a:pt x="1168640" y="336515"/>
                  <a:pt x="1159820" y="340677"/>
                  <a:pt x="1152429" y="348655"/>
                </a:cubicBezTo>
                <a:cubicBezTo>
                  <a:pt x="1145037" y="356632"/>
                  <a:pt x="1140218" y="366338"/>
                  <a:pt x="1137970" y="377773"/>
                </a:cubicBezTo>
                <a:lnTo>
                  <a:pt x="1127911" y="428979"/>
                </a:lnTo>
                <a:lnTo>
                  <a:pt x="1098879" y="428979"/>
                </a:lnTo>
                <a:lnTo>
                  <a:pt x="1116481" y="339139"/>
                </a:lnTo>
                <a:cubicBezTo>
                  <a:pt x="1116724" y="337629"/>
                  <a:pt x="1116524" y="336420"/>
                  <a:pt x="1115881" y="335510"/>
                </a:cubicBezTo>
                <a:cubicBezTo>
                  <a:pt x="1115238" y="334600"/>
                  <a:pt x="1114067" y="334134"/>
                  <a:pt x="1112367" y="334110"/>
                </a:cubicBezTo>
                <a:lnTo>
                  <a:pt x="1099336" y="334110"/>
                </a:lnTo>
                <a:lnTo>
                  <a:pt x="1103451" y="312421"/>
                </a:lnTo>
                <a:lnTo>
                  <a:pt x="1134084" y="312421"/>
                </a:lnTo>
                <a:cubicBezTo>
                  <a:pt x="1138627" y="312436"/>
                  <a:pt x="1141941" y="313320"/>
                  <a:pt x="1144028" y="315075"/>
                </a:cubicBezTo>
                <a:cubicBezTo>
                  <a:pt x="1146114" y="316830"/>
                  <a:pt x="1147142" y="319370"/>
                  <a:pt x="1147114" y="322695"/>
                </a:cubicBezTo>
                <a:cubicBezTo>
                  <a:pt x="1147100" y="324107"/>
                  <a:pt x="1146842" y="326134"/>
                  <a:pt x="1146342" y="328774"/>
                </a:cubicBezTo>
                <a:cubicBezTo>
                  <a:pt x="1145842" y="331414"/>
                  <a:pt x="1145185" y="333726"/>
                  <a:pt x="1144370" y="335711"/>
                </a:cubicBezTo>
                <a:lnTo>
                  <a:pt x="1144828" y="335711"/>
                </a:lnTo>
                <a:cubicBezTo>
                  <a:pt x="1145523" y="334023"/>
                  <a:pt x="1147739" y="331131"/>
                  <a:pt x="1151474" y="327033"/>
                </a:cubicBezTo>
                <a:cubicBezTo>
                  <a:pt x="1155209" y="322936"/>
                  <a:pt x="1160405" y="319079"/>
                  <a:pt x="1167061" y="315463"/>
                </a:cubicBezTo>
                <a:cubicBezTo>
                  <a:pt x="1173717" y="311848"/>
                  <a:pt x="1181775" y="309919"/>
                  <a:pt x="1191233" y="309678"/>
                </a:cubicBezTo>
                <a:close/>
                <a:moveTo>
                  <a:pt x="1023659" y="309678"/>
                </a:moveTo>
                <a:cubicBezTo>
                  <a:pt x="1040067" y="309906"/>
                  <a:pt x="1053314" y="314645"/>
                  <a:pt x="1063400" y="323897"/>
                </a:cubicBezTo>
                <a:cubicBezTo>
                  <a:pt x="1073485" y="333149"/>
                  <a:pt x="1078673" y="345549"/>
                  <a:pt x="1078962" y="361095"/>
                </a:cubicBezTo>
                <a:cubicBezTo>
                  <a:pt x="1078751" y="374854"/>
                  <a:pt x="1075163" y="387022"/>
                  <a:pt x="1068199" y="397599"/>
                </a:cubicBezTo>
                <a:cubicBezTo>
                  <a:pt x="1061235" y="408177"/>
                  <a:pt x="1052161" y="416479"/>
                  <a:pt x="1040979" y="422508"/>
                </a:cubicBezTo>
                <a:cubicBezTo>
                  <a:pt x="1029796" y="428537"/>
                  <a:pt x="1017772" y="431608"/>
                  <a:pt x="1004906" y="431722"/>
                </a:cubicBezTo>
                <a:cubicBezTo>
                  <a:pt x="988598" y="431514"/>
                  <a:pt x="975380" y="426793"/>
                  <a:pt x="965252" y="417560"/>
                </a:cubicBezTo>
                <a:cubicBezTo>
                  <a:pt x="955124" y="408327"/>
                  <a:pt x="949908" y="395833"/>
                  <a:pt x="949604" y="380076"/>
                </a:cubicBezTo>
                <a:cubicBezTo>
                  <a:pt x="949807" y="366464"/>
                  <a:pt x="953361" y="354384"/>
                  <a:pt x="960265" y="343835"/>
                </a:cubicBezTo>
                <a:cubicBezTo>
                  <a:pt x="967170" y="333286"/>
                  <a:pt x="976210" y="324986"/>
                  <a:pt x="987384" y="318935"/>
                </a:cubicBezTo>
                <a:cubicBezTo>
                  <a:pt x="998558" y="312883"/>
                  <a:pt x="1010650" y="309798"/>
                  <a:pt x="1023659" y="309678"/>
                </a:cubicBezTo>
                <a:close/>
                <a:moveTo>
                  <a:pt x="734034" y="309678"/>
                </a:moveTo>
                <a:cubicBezTo>
                  <a:pt x="743989" y="309692"/>
                  <a:pt x="751888" y="312347"/>
                  <a:pt x="757731" y="317643"/>
                </a:cubicBezTo>
                <a:cubicBezTo>
                  <a:pt x="763574" y="322938"/>
                  <a:pt x="766562" y="330790"/>
                  <a:pt x="766695" y="341197"/>
                </a:cubicBezTo>
                <a:cubicBezTo>
                  <a:pt x="766580" y="346262"/>
                  <a:pt x="765771" y="352641"/>
                  <a:pt x="764268" y="360332"/>
                </a:cubicBezTo>
                <a:cubicBezTo>
                  <a:pt x="762764" y="368023"/>
                  <a:pt x="761261" y="375437"/>
                  <a:pt x="759757" y="382572"/>
                </a:cubicBezTo>
                <a:cubicBezTo>
                  <a:pt x="758253" y="389707"/>
                  <a:pt x="757441" y="394974"/>
                  <a:pt x="757323" y="398372"/>
                </a:cubicBezTo>
                <a:cubicBezTo>
                  <a:pt x="757361" y="401964"/>
                  <a:pt x="758257" y="404441"/>
                  <a:pt x="760009" y="405804"/>
                </a:cubicBezTo>
                <a:cubicBezTo>
                  <a:pt x="761762" y="407166"/>
                  <a:pt x="764143" y="407814"/>
                  <a:pt x="767153" y="407748"/>
                </a:cubicBezTo>
                <a:cubicBezTo>
                  <a:pt x="768563" y="407729"/>
                  <a:pt x="769744" y="407652"/>
                  <a:pt x="770696" y="407519"/>
                </a:cubicBezTo>
                <a:cubicBezTo>
                  <a:pt x="771649" y="407386"/>
                  <a:pt x="772144" y="407309"/>
                  <a:pt x="772182" y="407290"/>
                </a:cubicBezTo>
                <a:lnTo>
                  <a:pt x="768067" y="428980"/>
                </a:lnTo>
                <a:cubicBezTo>
                  <a:pt x="768039" y="429008"/>
                  <a:pt x="767010" y="429122"/>
                  <a:pt x="764981" y="429322"/>
                </a:cubicBezTo>
                <a:cubicBezTo>
                  <a:pt x="762952" y="429522"/>
                  <a:pt x="760095" y="429636"/>
                  <a:pt x="756410" y="429665"/>
                </a:cubicBezTo>
                <a:cubicBezTo>
                  <a:pt x="752244" y="429775"/>
                  <a:pt x="747964" y="429326"/>
                  <a:pt x="743569" y="428320"/>
                </a:cubicBezTo>
                <a:cubicBezTo>
                  <a:pt x="739175" y="427314"/>
                  <a:pt x="735453" y="425090"/>
                  <a:pt x="732404" y="421648"/>
                </a:cubicBezTo>
                <a:cubicBezTo>
                  <a:pt x="729355" y="418206"/>
                  <a:pt x="727765" y="412886"/>
                  <a:pt x="727633" y="405690"/>
                </a:cubicBezTo>
                <a:cubicBezTo>
                  <a:pt x="727743" y="401378"/>
                  <a:pt x="728513" y="395543"/>
                  <a:pt x="729943" y="388182"/>
                </a:cubicBezTo>
                <a:cubicBezTo>
                  <a:pt x="731373" y="380821"/>
                  <a:pt x="732803" y="373562"/>
                  <a:pt x="734234" y="366404"/>
                </a:cubicBezTo>
                <a:cubicBezTo>
                  <a:pt x="735665" y="359246"/>
                  <a:pt x="736436" y="353815"/>
                  <a:pt x="736549" y="350112"/>
                </a:cubicBezTo>
                <a:cubicBezTo>
                  <a:pt x="736587" y="345730"/>
                  <a:pt x="735425" y="342321"/>
                  <a:pt x="733063" y="339882"/>
                </a:cubicBezTo>
                <a:cubicBezTo>
                  <a:pt x="730701" y="337444"/>
                  <a:pt x="726910" y="336205"/>
                  <a:pt x="721690" y="336167"/>
                </a:cubicBezTo>
                <a:cubicBezTo>
                  <a:pt x="711441" y="336515"/>
                  <a:pt x="702621" y="340677"/>
                  <a:pt x="695230" y="348655"/>
                </a:cubicBezTo>
                <a:cubicBezTo>
                  <a:pt x="687838" y="356632"/>
                  <a:pt x="683018" y="366338"/>
                  <a:pt x="680770" y="377773"/>
                </a:cubicBezTo>
                <a:lnTo>
                  <a:pt x="670712" y="428979"/>
                </a:lnTo>
                <a:lnTo>
                  <a:pt x="641680" y="428979"/>
                </a:lnTo>
                <a:lnTo>
                  <a:pt x="659282" y="339139"/>
                </a:lnTo>
                <a:cubicBezTo>
                  <a:pt x="659525" y="337629"/>
                  <a:pt x="659325" y="336420"/>
                  <a:pt x="658682" y="335510"/>
                </a:cubicBezTo>
                <a:cubicBezTo>
                  <a:pt x="658039" y="334600"/>
                  <a:pt x="656868" y="334134"/>
                  <a:pt x="655168" y="334110"/>
                </a:cubicBezTo>
                <a:lnTo>
                  <a:pt x="642137" y="334110"/>
                </a:lnTo>
                <a:lnTo>
                  <a:pt x="646252" y="312421"/>
                </a:lnTo>
                <a:lnTo>
                  <a:pt x="676884" y="312421"/>
                </a:lnTo>
                <a:cubicBezTo>
                  <a:pt x="681428" y="312436"/>
                  <a:pt x="684742" y="313320"/>
                  <a:pt x="686829" y="315075"/>
                </a:cubicBezTo>
                <a:cubicBezTo>
                  <a:pt x="688914" y="316830"/>
                  <a:pt x="689943" y="319370"/>
                  <a:pt x="689915" y="322695"/>
                </a:cubicBezTo>
                <a:cubicBezTo>
                  <a:pt x="689900" y="324107"/>
                  <a:pt x="689643" y="326134"/>
                  <a:pt x="689143" y="328774"/>
                </a:cubicBezTo>
                <a:cubicBezTo>
                  <a:pt x="688643" y="331414"/>
                  <a:pt x="687986" y="333726"/>
                  <a:pt x="687171" y="335711"/>
                </a:cubicBezTo>
                <a:lnTo>
                  <a:pt x="687628" y="335711"/>
                </a:lnTo>
                <a:cubicBezTo>
                  <a:pt x="688324" y="334023"/>
                  <a:pt x="690540" y="331131"/>
                  <a:pt x="694275" y="327033"/>
                </a:cubicBezTo>
                <a:cubicBezTo>
                  <a:pt x="698010" y="322936"/>
                  <a:pt x="703206" y="319079"/>
                  <a:pt x="709862" y="315463"/>
                </a:cubicBezTo>
                <a:cubicBezTo>
                  <a:pt x="716518" y="311848"/>
                  <a:pt x="724576" y="309919"/>
                  <a:pt x="734034" y="309678"/>
                </a:cubicBezTo>
                <a:close/>
                <a:moveTo>
                  <a:pt x="579339" y="309678"/>
                </a:moveTo>
                <a:cubicBezTo>
                  <a:pt x="594872" y="309901"/>
                  <a:pt x="606489" y="314022"/>
                  <a:pt x="614190" y="322042"/>
                </a:cubicBezTo>
                <a:cubicBezTo>
                  <a:pt x="621890" y="330062"/>
                  <a:pt x="625736" y="340646"/>
                  <a:pt x="625726" y="353794"/>
                </a:cubicBezTo>
                <a:cubicBezTo>
                  <a:pt x="625564" y="359067"/>
                  <a:pt x="624917" y="363825"/>
                  <a:pt x="623784" y="368067"/>
                </a:cubicBezTo>
                <a:cubicBezTo>
                  <a:pt x="622652" y="372309"/>
                  <a:pt x="622005" y="374554"/>
                  <a:pt x="621843" y="374801"/>
                </a:cubicBezTo>
                <a:lnTo>
                  <a:pt x="541601" y="374801"/>
                </a:lnTo>
                <a:cubicBezTo>
                  <a:pt x="541573" y="374848"/>
                  <a:pt x="541458" y="375439"/>
                  <a:pt x="541258" y="376574"/>
                </a:cubicBezTo>
                <a:cubicBezTo>
                  <a:pt x="541058" y="377708"/>
                  <a:pt x="540944" y="379100"/>
                  <a:pt x="540915" y="380749"/>
                </a:cubicBezTo>
                <a:cubicBezTo>
                  <a:pt x="540977" y="388562"/>
                  <a:pt x="543541" y="394902"/>
                  <a:pt x="548606" y="399769"/>
                </a:cubicBezTo>
                <a:cubicBezTo>
                  <a:pt x="553671" y="404635"/>
                  <a:pt x="560866" y="407143"/>
                  <a:pt x="570191" y="407291"/>
                </a:cubicBezTo>
                <a:cubicBezTo>
                  <a:pt x="576541" y="407132"/>
                  <a:pt x="582441" y="406025"/>
                  <a:pt x="587892" y="403969"/>
                </a:cubicBezTo>
                <a:cubicBezTo>
                  <a:pt x="593341" y="401912"/>
                  <a:pt x="597750" y="399856"/>
                  <a:pt x="601116" y="397799"/>
                </a:cubicBezTo>
                <a:cubicBezTo>
                  <a:pt x="604483" y="395743"/>
                  <a:pt x="606215" y="394636"/>
                  <a:pt x="606314" y="394478"/>
                </a:cubicBezTo>
                <a:lnTo>
                  <a:pt x="614079" y="416424"/>
                </a:lnTo>
                <a:cubicBezTo>
                  <a:pt x="613989" y="416613"/>
                  <a:pt x="611935" y="417935"/>
                  <a:pt x="607918" y="420390"/>
                </a:cubicBezTo>
                <a:cubicBezTo>
                  <a:pt x="603901" y="422845"/>
                  <a:pt x="598461" y="425301"/>
                  <a:pt x="591599" y="427756"/>
                </a:cubicBezTo>
                <a:cubicBezTo>
                  <a:pt x="584735" y="430211"/>
                  <a:pt x="576990" y="431533"/>
                  <a:pt x="568361" y="431722"/>
                </a:cubicBezTo>
                <a:cubicBezTo>
                  <a:pt x="550095" y="431395"/>
                  <a:pt x="536105" y="426569"/>
                  <a:pt x="526390" y="417245"/>
                </a:cubicBezTo>
                <a:cubicBezTo>
                  <a:pt x="516675" y="407921"/>
                  <a:pt x="511772" y="396061"/>
                  <a:pt x="511683" y="381665"/>
                </a:cubicBezTo>
                <a:cubicBezTo>
                  <a:pt x="511798" y="368327"/>
                  <a:pt x="514765" y="356248"/>
                  <a:pt x="520583" y="345427"/>
                </a:cubicBezTo>
                <a:cubicBezTo>
                  <a:pt x="526401" y="334606"/>
                  <a:pt x="534380" y="325982"/>
                  <a:pt x="544519" y="319554"/>
                </a:cubicBezTo>
                <a:cubicBezTo>
                  <a:pt x="554657" y="313127"/>
                  <a:pt x="566264" y="309835"/>
                  <a:pt x="579339" y="309678"/>
                </a:cubicBezTo>
                <a:close/>
                <a:moveTo>
                  <a:pt x="322164" y="309678"/>
                </a:moveTo>
                <a:cubicBezTo>
                  <a:pt x="337697" y="309901"/>
                  <a:pt x="349313" y="314022"/>
                  <a:pt x="357014" y="322042"/>
                </a:cubicBezTo>
                <a:cubicBezTo>
                  <a:pt x="364715" y="330062"/>
                  <a:pt x="368561" y="340646"/>
                  <a:pt x="368551" y="353794"/>
                </a:cubicBezTo>
                <a:cubicBezTo>
                  <a:pt x="368389" y="359067"/>
                  <a:pt x="367741" y="363825"/>
                  <a:pt x="366609" y="368067"/>
                </a:cubicBezTo>
                <a:cubicBezTo>
                  <a:pt x="365477" y="372309"/>
                  <a:pt x="364830" y="374554"/>
                  <a:pt x="364668" y="374801"/>
                </a:cubicBezTo>
                <a:lnTo>
                  <a:pt x="284426" y="374801"/>
                </a:lnTo>
                <a:cubicBezTo>
                  <a:pt x="284397" y="374848"/>
                  <a:pt x="284283" y="375439"/>
                  <a:pt x="284083" y="376574"/>
                </a:cubicBezTo>
                <a:cubicBezTo>
                  <a:pt x="283883" y="377708"/>
                  <a:pt x="283768" y="379100"/>
                  <a:pt x="283740" y="380749"/>
                </a:cubicBezTo>
                <a:cubicBezTo>
                  <a:pt x="283802" y="388562"/>
                  <a:pt x="286365" y="394902"/>
                  <a:pt x="291430" y="399769"/>
                </a:cubicBezTo>
                <a:cubicBezTo>
                  <a:pt x="296496" y="404635"/>
                  <a:pt x="303690" y="407143"/>
                  <a:pt x="313015" y="407291"/>
                </a:cubicBezTo>
                <a:cubicBezTo>
                  <a:pt x="319366" y="407132"/>
                  <a:pt x="325266" y="406025"/>
                  <a:pt x="330716" y="403969"/>
                </a:cubicBezTo>
                <a:cubicBezTo>
                  <a:pt x="336166" y="401912"/>
                  <a:pt x="340575" y="399856"/>
                  <a:pt x="343941" y="397799"/>
                </a:cubicBezTo>
                <a:cubicBezTo>
                  <a:pt x="347308" y="395743"/>
                  <a:pt x="349040" y="394636"/>
                  <a:pt x="349139" y="394478"/>
                </a:cubicBezTo>
                <a:lnTo>
                  <a:pt x="356903" y="416424"/>
                </a:lnTo>
                <a:cubicBezTo>
                  <a:pt x="356813" y="416613"/>
                  <a:pt x="354760" y="417935"/>
                  <a:pt x="350743" y="420390"/>
                </a:cubicBezTo>
                <a:cubicBezTo>
                  <a:pt x="346726" y="422845"/>
                  <a:pt x="341286" y="425301"/>
                  <a:pt x="334423" y="427756"/>
                </a:cubicBezTo>
                <a:cubicBezTo>
                  <a:pt x="327560" y="430211"/>
                  <a:pt x="319814" y="431533"/>
                  <a:pt x="311186" y="431722"/>
                </a:cubicBezTo>
                <a:cubicBezTo>
                  <a:pt x="292920" y="431395"/>
                  <a:pt x="278930" y="426569"/>
                  <a:pt x="269214" y="417245"/>
                </a:cubicBezTo>
                <a:cubicBezTo>
                  <a:pt x="259499" y="407921"/>
                  <a:pt x="254597" y="396061"/>
                  <a:pt x="254508" y="381665"/>
                </a:cubicBezTo>
                <a:cubicBezTo>
                  <a:pt x="254623" y="368327"/>
                  <a:pt x="257590" y="356248"/>
                  <a:pt x="263408" y="345427"/>
                </a:cubicBezTo>
                <a:cubicBezTo>
                  <a:pt x="269226" y="334606"/>
                  <a:pt x="277205" y="325982"/>
                  <a:pt x="287343" y="319554"/>
                </a:cubicBezTo>
                <a:cubicBezTo>
                  <a:pt x="297481" y="313127"/>
                  <a:pt x="309088" y="309835"/>
                  <a:pt x="322164" y="309678"/>
                </a:cubicBezTo>
                <a:close/>
                <a:moveTo>
                  <a:pt x="97155" y="309678"/>
                </a:moveTo>
                <a:cubicBezTo>
                  <a:pt x="111188" y="309853"/>
                  <a:pt x="122021" y="314298"/>
                  <a:pt x="129654" y="323012"/>
                </a:cubicBezTo>
                <a:cubicBezTo>
                  <a:pt x="137287" y="331726"/>
                  <a:pt x="141151" y="343658"/>
                  <a:pt x="141246" y="358808"/>
                </a:cubicBezTo>
                <a:cubicBezTo>
                  <a:pt x="141054" y="373315"/>
                  <a:pt x="137935" y="386020"/>
                  <a:pt x="131889" y="396922"/>
                </a:cubicBezTo>
                <a:cubicBezTo>
                  <a:pt x="125843" y="407824"/>
                  <a:pt x="118019" y="416324"/>
                  <a:pt x="108416" y="422423"/>
                </a:cubicBezTo>
                <a:cubicBezTo>
                  <a:pt x="98814" y="428523"/>
                  <a:pt x="88583" y="431622"/>
                  <a:pt x="77724" y="431722"/>
                </a:cubicBezTo>
                <a:cubicBezTo>
                  <a:pt x="70656" y="431736"/>
                  <a:pt x="64217" y="430338"/>
                  <a:pt x="58407" y="427527"/>
                </a:cubicBezTo>
                <a:cubicBezTo>
                  <a:pt x="52597" y="424715"/>
                  <a:pt x="47987" y="420405"/>
                  <a:pt x="44577" y="414597"/>
                </a:cubicBezTo>
                <a:lnTo>
                  <a:pt x="44120" y="414597"/>
                </a:lnTo>
                <a:cubicBezTo>
                  <a:pt x="44134" y="414664"/>
                  <a:pt x="44048" y="415672"/>
                  <a:pt x="43862" y="417623"/>
                </a:cubicBezTo>
                <a:cubicBezTo>
                  <a:pt x="43677" y="419573"/>
                  <a:pt x="43305" y="422066"/>
                  <a:pt x="42748" y="425101"/>
                </a:cubicBezTo>
                <a:lnTo>
                  <a:pt x="33147" y="474699"/>
                </a:lnTo>
                <a:lnTo>
                  <a:pt x="4115" y="474699"/>
                </a:lnTo>
                <a:lnTo>
                  <a:pt x="30403" y="339141"/>
                </a:lnTo>
                <a:cubicBezTo>
                  <a:pt x="30656" y="337630"/>
                  <a:pt x="30494" y="336420"/>
                  <a:pt x="29918" y="335510"/>
                </a:cubicBezTo>
                <a:cubicBezTo>
                  <a:pt x="29341" y="334601"/>
                  <a:pt x="28208" y="334134"/>
                  <a:pt x="26517" y="334110"/>
                </a:cubicBezTo>
                <a:lnTo>
                  <a:pt x="13487" y="334110"/>
                </a:lnTo>
                <a:lnTo>
                  <a:pt x="17602" y="312421"/>
                </a:lnTo>
                <a:lnTo>
                  <a:pt x="47548" y="312421"/>
                </a:lnTo>
                <a:cubicBezTo>
                  <a:pt x="52373" y="312478"/>
                  <a:pt x="55697" y="313335"/>
                  <a:pt x="57521" y="314990"/>
                </a:cubicBezTo>
                <a:cubicBezTo>
                  <a:pt x="59345" y="316645"/>
                  <a:pt x="60212" y="318757"/>
                  <a:pt x="60122" y="321325"/>
                </a:cubicBezTo>
                <a:cubicBezTo>
                  <a:pt x="60079" y="322571"/>
                  <a:pt x="59821" y="324074"/>
                  <a:pt x="59350" y="325834"/>
                </a:cubicBezTo>
                <a:cubicBezTo>
                  <a:pt x="58879" y="327594"/>
                  <a:pt x="58450" y="328983"/>
                  <a:pt x="58064" y="330000"/>
                </a:cubicBezTo>
                <a:lnTo>
                  <a:pt x="58521" y="330000"/>
                </a:lnTo>
                <a:cubicBezTo>
                  <a:pt x="62803" y="323959"/>
                  <a:pt x="68242" y="319088"/>
                  <a:pt x="74838" y="315387"/>
                </a:cubicBezTo>
                <a:cubicBezTo>
                  <a:pt x="81434" y="311686"/>
                  <a:pt x="88873" y="309783"/>
                  <a:pt x="97155" y="309678"/>
                </a:cubicBezTo>
                <a:close/>
                <a:moveTo>
                  <a:pt x="1954508" y="280646"/>
                </a:moveTo>
                <a:lnTo>
                  <a:pt x="1982389" y="280646"/>
                </a:lnTo>
                <a:lnTo>
                  <a:pt x="1976217" y="312421"/>
                </a:lnTo>
                <a:lnTo>
                  <a:pt x="2002963" y="312421"/>
                </a:lnTo>
                <a:lnTo>
                  <a:pt x="1998849" y="334110"/>
                </a:lnTo>
                <a:lnTo>
                  <a:pt x="1972102" y="334110"/>
                </a:lnTo>
                <a:lnTo>
                  <a:pt x="1962730" y="383050"/>
                </a:lnTo>
                <a:cubicBezTo>
                  <a:pt x="1962501" y="384460"/>
                  <a:pt x="1962330" y="385870"/>
                  <a:pt x="1962216" y="387280"/>
                </a:cubicBezTo>
                <a:cubicBezTo>
                  <a:pt x="1962101" y="388691"/>
                  <a:pt x="1962044" y="389872"/>
                  <a:pt x="1962044" y="390825"/>
                </a:cubicBezTo>
                <a:cubicBezTo>
                  <a:pt x="1962277" y="397386"/>
                  <a:pt x="1964268" y="401702"/>
                  <a:pt x="1968016" y="403775"/>
                </a:cubicBezTo>
                <a:cubicBezTo>
                  <a:pt x="1971764" y="405847"/>
                  <a:pt x="1975870" y="406791"/>
                  <a:pt x="1980332" y="406605"/>
                </a:cubicBezTo>
                <a:cubicBezTo>
                  <a:pt x="1982199" y="406586"/>
                  <a:pt x="1983723" y="406509"/>
                  <a:pt x="1984904" y="406376"/>
                </a:cubicBezTo>
                <a:cubicBezTo>
                  <a:pt x="1986085" y="406243"/>
                  <a:pt x="1986695" y="406166"/>
                  <a:pt x="1986733" y="406147"/>
                </a:cubicBezTo>
                <a:lnTo>
                  <a:pt x="1982161" y="429437"/>
                </a:lnTo>
                <a:cubicBezTo>
                  <a:pt x="1982051" y="429465"/>
                  <a:pt x="1981127" y="429580"/>
                  <a:pt x="1979389" y="429779"/>
                </a:cubicBezTo>
                <a:cubicBezTo>
                  <a:pt x="1977651" y="429979"/>
                  <a:pt x="1975755" y="430093"/>
                  <a:pt x="1973703" y="430122"/>
                </a:cubicBezTo>
                <a:cubicBezTo>
                  <a:pt x="1966574" y="430188"/>
                  <a:pt x="1959886" y="429142"/>
                  <a:pt x="1953640" y="426984"/>
                </a:cubicBezTo>
                <a:cubicBezTo>
                  <a:pt x="1947393" y="424826"/>
                  <a:pt x="1942314" y="421157"/>
                  <a:pt x="1938403" y="415977"/>
                </a:cubicBezTo>
                <a:cubicBezTo>
                  <a:pt x="1934492" y="410798"/>
                  <a:pt x="1932476" y="403710"/>
                  <a:pt x="1932355" y="394713"/>
                </a:cubicBezTo>
                <a:cubicBezTo>
                  <a:pt x="1932359" y="393107"/>
                  <a:pt x="1932464" y="391402"/>
                  <a:pt x="1932669" y="389596"/>
                </a:cubicBezTo>
                <a:cubicBezTo>
                  <a:pt x="1932873" y="387790"/>
                  <a:pt x="1933149" y="385913"/>
                  <a:pt x="1933496" y="383964"/>
                </a:cubicBezTo>
                <a:lnTo>
                  <a:pt x="1943317" y="334110"/>
                </a:lnTo>
                <a:lnTo>
                  <a:pt x="1925268" y="334110"/>
                </a:lnTo>
                <a:lnTo>
                  <a:pt x="1929611" y="312421"/>
                </a:lnTo>
                <a:lnTo>
                  <a:pt x="1948341" y="312421"/>
                </a:lnTo>
                <a:close/>
                <a:moveTo>
                  <a:pt x="1659233" y="280646"/>
                </a:moveTo>
                <a:lnTo>
                  <a:pt x="1687114" y="280646"/>
                </a:lnTo>
                <a:lnTo>
                  <a:pt x="1680942" y="312421"/>
                </a:lnTo>
                <a:lnTo>
                  <a:pt x="1707688" y="312421"/>
                </a:lnTo>
                <a:lnTo>
                  <a:pt x="1703574" y="334110"/>
                </a:lnTo>
                <a:lnTo>
                  <a:pt x="1676827" y="334110"/>
                </a:lnTo>
                <a:lnTo>
                  <a:pt x="1667455" y="383050"/>
                </a:lnTo>
                <a:cubicBezTo>
                  <a:pt x="1667226" y="384460"/>
                  <a:pt x="1667055" y="385870"/>
                  <a:pt x="1666941" y="387280"/>
                </a:cubicBezTo>
                <a:cubicBezTo>
                  <a:pt x="1666826" y="388691"/>
                  <a:pt x="1666769" y="389872"/>
                  <a:pt x="1666769" y="390825"/>
                </a:cubicBezTo>
                <a:cubicBezTo>
                  <a:pt x="1667002" y="397386"/>
                  <a:pt x="1668993" y="401702"/>
                  <a:pt x="1672741" y="403775"/>
                </a:cubicBezTo>
                <a:cubicBezTo>
                  <a:pt x="1676489" y="405847"/>
                  <a:pt x="1680595" y="406791"/>
                  <a:pt x="1685057" y="406605"/>
                </a:cubicBezTo>
                <a:cubicBezTo>
                  <a:pt x="1686924" y="406586"/>
                  <a:pt x="1688448" y="406509"/>
                  <a:pt x="1689629" y="406376"/>
                </a:cubicBezTo>
                <a:cubicBezTo>
                  <a:pt x="1690810" y="406243"/>
                  <a:pt x="1691420" y="406166"/>
                  <a:pt x="1691458" y="406147"/>
                </a:cubicBezTo>
                <a:lnTo>
                  <a:pt x="1686886" y="429437"/>
                </a:lnTo>
                <a:cubicBezTo>
                  <a:pt x="1686776" y="429465"/>
                  <a:pt x="1685852" y="429580"/>
                  <a:pt x="1684114" y="429779"/>
                </a:cubicBezTo>
                <a:cubicBezTo>
                  <a:pt x="1682376" y="429979"/>
                  <a:pt x="1680480" y="430093"/>
                  <a:pt x="1678428" y="430122"/>
                </a:cubicBezTo>
                <a:cubicBezTo>
                  <a:pt x="1671299" y="430188"/>
                  <a:pt x="1664611" y="429142"/>
                  <a:pt x="1658365" y="426984"/>
                </a:cubicBezTo>
                <a:cubicBezTo>
                  <a:pt x="1652118" y="424826"/>
                  <a:pt x="1647039" y="421157"/>
                  <a:pt x="1643128" y="415977"/>
                </a:cubicBezTo>
                <a:cubicBezTo>
                  <a:pt x="1639217" y="410798"/>
                  <a:pt x="1637201" y="403710"/>
                  <a:pt x="1637080" y="394713"/>
                </a:cubicBezTo>
                <a:cubicBezTo>
                  <a:pt x="1637084" y="393107"/>
                  <a:pt x="1637189" y="391402"/>
                  <a:pt x="1637394" y="389596"/>
                </a:cubicBezTo>
                <a:cubicBezTo>
                  <a:pt x="1637598" y="387790"/>
                  <a:pt x="1637874" y="385913"/>
                  <a:pt x="1638221" y="383964"/>
                </a:cubicBezTo>
                <a:lnTo>
                  <a:pt x="1648042" y="334110"/>
                </a:lnTo>
                <a:lnTo>
                  <a:pt x="1629993" y="334110"/>
                </a:lnTo>
                <a:lnTo>
                  <a:pt x="1634336" y="312421"/>
                </a:lnTo>
                <a:lnTo>
                  <a:pt x="1653066" y="312421"/>
                </a:lnTo>
                <a:close/>
                <a:moveTo>
                  <a:pt x="821033" y="280646"/>
                </a:moveTo>
                <a:lnTo>
                  <a:pt x="848916" y="280646"/>
                </a:lnTo>
                <a:lnTo>
                  <a:pt x="842743" y="312421"/>
                </a:lnTo>
                <a:lnTo>
                  <a:pt x="869489" y="312421"/>
                </a:lnTo>
                <a:lnTo>
                  <a:pt x="865375" y="334110"/>
                </a:lnTo>
                <a:lnTo>
                  <a:pt x="838628" y="334110"/>
                </a:lnTo>
                <a:lnTo>
                  <a:pt x="829256" y="383050"/>
                </a:lnTo>
                <a:cubicBezTo>
                  <a:pt x="829027" y="384460"/>
                  <a:pt x="828856" y="385870"/>
                  <a:pt x="828741" y="387280"/>
                </a:cubicBezTo>
                <a:cubicBezTo>
                  <a:pt x="828627" y="388691"/>
                  <a:pt x="828570" y="389872"/>
                  <a:pt x="828570" y="390825"/>
                </a:cubicBezTo>
                <a:cubicBezTo>
                  <a:pt x="828803" y="397386"/>
                  <a:pt x="830794" y="401702"/>
                  <a:pt x="834542" y="403775"/>
                </a:cubicBezTo>
                <a:cubicBezTo>
                  <a:pt x="838290" y="405847"/>
                  <a:pt x="842395" y="406791"/>
                  <a:pt x="846858" y="406605"/>
                </a:cubicBezTo>
                <a:cubicBezTo>
                  <a:pt x="848725" y="406586"/>
                  <a:pt x="850249" y="406509"/>
                  <a:pt x="851430" y="406376"/>
                </a:cubicBezTo>
                <a:cubicBezTo>
                  <a:pt x="852611" y="406243"/>
                  <a:pt x="853221" y="406166"/>
                  <a:pt x="853259" y="406147"/>
                </a:cubicBezTo>
                <a:lnTo>
                  <a:pt x="848687" y="429437"/>
                </a:lnTo>
                <a:cubicBezTo>
                  <a:pt x="848577" y="429465"/>
                  <a:pt x="847653" y="429580"/>
                  <a:pt x="845915" y="429779"/>
                </a:cubicBezTo>
                <a:cubicBezTo>
                  <a:pt x="844177" y="429979"/>
                  <a:pt x="842281" y="430093"/>
                  <a:pt x="840229" y="430122"/>
                </a:cubicBezTo>
                <a:cubicBezTo>
                  <a:pt x="833100" y="430188"/>
                  <a:pt x="826412" y="429142"/>
                  <a:pt x="820166" y="426984"/>
                </a:cubicBezTo>
                <a:cubicBezTo>
                  <a:pt x="813919" y="424826"/>
                  <a:pt x="808840" y="421157"/>
                  <a:pt x="804929" y="415977"/>
                </a:cubicBezTo>
                <a:cubicBezTo>
                  <a:pt x="801018" y="410798"/>
                  <a:pt x="799002" y="403710"/>
                  <a:pt x="798880" y="394713"/>
                </a:cubicBezTo>
                <a:cubicBezTo>
                  <a:pt x="798885" y="393107"/>
                  <a:pt x="798990" y="391402"/>
                  <a:pt x="799195" y="389596"/>
                </a:cubicBezTo>
                <a:cubicBezTo>
                  <a:pt x="799399" y="387790"/>
                  <a:pt x="799675" y="385913"/>
                  <a:pt x="800022" y="383964"/>
                </a:cubicBezTo>
                <a:lnTo>
                  <a:pt x="809843" y="334110"/>
                </a:lnTo>
                <a:lnTo>
                  <a:pt x="791794" y="334110"/>
                </a:lnTo>
                <a:lnTo>
                  <a:pt x="796137" y="312421"/>
                </a:lnTo>
                <a:lnTo>
                  <a:pt x="814867" y="312421"/>
                </a:lnTo>
                <a:close/>
                <a:moveTo>
                  <a:pt x="2043897" y="266701"/>
                </a:moveTo>
                <a:lnTo>
                  <a:pt x="2073144" y="266701"/>
                </a:lnTo>
                <a:lnTo>
                  <a:pt x="2068117" y="292505"/>
                </a:lnTo>
                <a:lnTo>
                  <a:pt x="2038870" y="292505"/>
                </a:lnTo>
                <a:close/>
                <a:moveTo>
                  <a:pt x="1748622" y="266701"/>
                </a:moveTo>
                <a:lnTo>
                  <a:pt x="1777869" y="266701"/>
                </a:lnTo>
                <a:lnTo>
                  <a:pt x="1772842" y="292505"/>
                </a:lnTo>
                <a:lnTo>
                  <a:pt x="1743595" y="292505"/>
                </a:lnTo>
                <a:close/>
                <a:moveTo>
                  <a:pt x="1586697" y="266701"/>
                </a:moveTo>
                <a:lnTo>
                  <a:pt x="1615944" y="266701"/>
                </a:lnTo>
                <a:lnTo>
                  <a:pt x="1610917" y="292505"/>
                </a:lnTo>
                <a:lnTo>
                  <a:pt x="1581670" y="292505"/>
                </a:lnTo>
                <a:close/>
                <a:moveTo>
                  <a:pt x="1358097" y="266701"/>
                </a:moveTo>
                <a:lnTo>
                  <a:pt x="1387344" y="266701"/>
                </a:lnTo>
                <a:lnTo>
                  <a:pt x="1382317" y="292505"/>
                </a:lnTo>
                <a:lnTo>
                  <a:pt x="1353070" y="292505"/>
                </a:lnTo>
                <a:close/>
                <a:moveTo>
                  <a:pt x="910423" y="266701"/>
                </a:moveTo>
                <a:lnTo>
                  <a:pt x="939670" y="266701"/>
                </a:lnTo>
                <a:lnTo>
                  <a:pt x="934643" y="292505"/>
                </a:lnTo>
                <a:lnTo>
                  <a:pt x="905396" y="292505"/>
                </a:lnTo>
                <a:close/>
                <a:moveTo>
                  <a:pt x="1740021" y="107872"/>
                </a:moveTo>
                <a:cubicBezTo>
                  <a:pt x="1735300" y="107776"/>
                  <a:pt x="1729519" y="108222"/>
                  <a:pt x="1722680" y="109211"/>
                </a:cubicBezTo>
                <a:cubicBezTo>
                  <a:pt x="1715841" y="110199"/>
                  <a:pt x="1709739" y="112306"/>
                  <a:pt x="1704374" y="115532"/>
                </a:cubicBezTo>
                <a:cubicBezTo>
                  <a:pt x="1699009" y="118757"/>
                  <a:pt x="1696177" y="123678"/>
                  <a:pt x="1695877" y="130293"/>
                </a:cubicBezTo>
                <a:cubicBezTo>
                  <a:pt x="1695849" y="134249"/>
                  <a:pt x="1696992" y="137433"/>
                  <a:pt x="1699308" y="139844"/>
                </a:cubicBezTo>
                <a:cubicBezTo>
                  <a:pt x="1701624" y="142256"/>
                  <a:pt x="1705284" y="143495"/>
                  <a:pt x="1710287" y="143562"/>
                </a:cubicBezTo>
                <a:cubicBezTo>
                  <a:pt x="1715605" y="143429"/>
                  <a:pt x="1720598" y="141712"/>
                  <a:pt x="1725264" y="138410"/>
                </a:cubicBezTo>
                <a:cubicBezTo>
                  <a:pt x="1729930" y="135108"/>
                  <a:pt x="1733923" y="131019"/>
                  <a:pt x="1737242" y="126141"/>
                </a:cubicBezTo>
                <a:cubicBezTo>
                  <a:pt x="1740562" y="121263"/>
                  <a:pt x="1742860" y="116393"/>
                  <a:pt x="1744138" y="111532"/>
                </a:cubicBezTo>
                <a:lnTo>
                  <a:pt x="1745053" y="107872"/>
                </a:lnTo>
                <a:close/>
                <a:moveTo>
                  <a:pt x="1101846" y="107872"/>
                </a:moveTo>
                <a:cubicBezTo>
                  <a:pt x="1097125" y="107776"/>
                  <a:pt x="1091344" y="108222"/>
                  <a:pt x="1084505" y="109211"/>
                </a:cubicBezTo>
                <a:cubicBezTo>
                  <a:pt x="1077666" y="110199"/>
                  <a:pt x="1071564" y="112306"/>
                  <a:pt x="1066199" y="115532"/>
                </a:cubicBezTo>
                <a:cubicBezTo>
                  <a:pt x="1060834" y="118757"/>
                  <a:pt x="1058002" y="123678"/>
                  <a:pt x="1057703" y="130293"/>
                </a:cubicBezTo>
                <a:cubicBezTo>
                  <a:pt x="1057674" y="134249"/>
                  <a:pt x="1058817" y="137433"/>
                  <a:pt x="1061133" y="139844"/>
                </a:cubicBezTo>
                <a:cubicBezTo>
                  <a:pt x="1063449" y="142256"/>
                  <a:pt x="1067109" y="143495"/>
                  <a:pt x="1072112" y="143562"/>
                </a:cubicBezTo>
                <a:cubicBezTo>
                  <a:pt x="1077431" y="143429"/>
                  <a:pt x="1082423" y="141712"/>
                  <a:pt x="1087089" y="138410"/>
                </a:cubicBezTo>
                <a:cubicBezTo>
                  <a:pt x="1091755" y="135108"/>
                  <a:pt x="1095748" y="131019"/>
                  <a:pt x="1099067" y="126141"/>
                </a:cubicBezTo>
                <a:cubicBezTo>
                  <a:pt x="1102387" y="121263"/>
                  <a:pt x="1104685" y="116393"/>
                  <a:pt x="1105963" y="111532"/>
                </a:cubicBezTo>
                <a:lnTo>
                  <a:pt x="1106878" y="107872"/>
                </a:lnTo>
                <a:close/>
                <a:moveTo>
                  <a:pt x="2026433" y="67867"/>
                </a:moveTo>
                <a:cubicBezTo>
                  <a:pt x="2020576" y="67902"/>
                  <a:pt x="2014815" y="69763"/>
                  <a:pt x="2009153" y="73449"/>
                </a:cubicBezTo>
                <a:cubicBezTo>
                  <a:pt x="2003490" y="77135"/>
                  <a:pt x="1998779" y="82434"/>
                  <a:pt x="1995022" y="89347"/>
                </a:cubicBezTo>
                <a:cubicBezTo>
                  <a:pt x="1991264" y="96260"/>
                  <a:pt x="1989314" y="104574"/>
                  <a:pt x="1989171" y="114291"/>
                </a:cubicBezTo>
                <a:cubicBezTo>
                  <a:pt x="1989233" y="122491"/>
                  <a:pt x="1991281" y="128903"/>
                  <a:pt x="1995315" y="133530"/>
                </a:cubicBezTo>
                <a:cubicBezTo>
                  <a:pt x="1999349" y="138156"/>
                  <a:pt x="2004997" y="140509"/>
                  <a:pt x="2012260" y="140590"/>
                </a:cubicBezTo>
                <a:cubicBezTo>
                  <a:pt x="2018909" y="140472"/>
                  <a:pt x="2025042" y="138270"/>
                  <a:pt x="2030658" y="133984"/>
                </a:cubicBezTo>
                <a:cubicBezTo>
                  <a:pt x="2036274" y="129698"/>
                  <a:pt x="2040798" y="124040"/>
                  <a:pt x="2044230" y="117010"/>
                </a:cubicBezTo>
                <a:cubicBezTo>
                  <a:pt x="2047662" y="109980"/>
                  <a:pt x="2049426" y="102289"/>
                  <a:pt x="2049522" y="93938"/>
                </a:cubicBezTo>
                <a:cubicBezTo>
                  <a:pt x="2049560" y="86648"/>
                  <a:pt x="2047712" y="80531"/>
                  <a:pt x="2043978" y="75585"/>
                </a:cubicBezTo>
                <a:cubicBezTo>
                  <a:pt x="2040244" y="70640"/>
                  <a:pt x="2034396" y="68067"/>
                  <a:pt x="2026433" y="67867"/>
                </a:cubicBezTo>
                <a:close/>
                <a:moveTo>
                  <a:pt x="664359" y="67867"/>
                </a:moveTo>
                <a:cubicBezTo>
                  <a:pt x="658501" y="67902"/>
                  <a:pt x="652741" y="69763"/>
                  <a:pt x="647079" y="73449"/>
                </a:cubicBezTo>
                <a:cubicBezTo>
                  <a:pt x="641416" y="77135"/>
                  <a:pt x="636705" y="82434"/>
                  <a:pt x="632948" y="89347"/>
                </a:cubicBezTo>
                <a:cubicBezTo>
                  <a:pt x="629190" y="96260"/>
                  <a:pt x="627240" y="104574"/>
                  <a:pt x="627097" y="114291"/>
                </a:cubicBezTo>
                <a:cubicBezTo>
                  <a:pt x="627159" y="122491"/>
                  <a:pt x="629207" y="128903"/>
                  <a:pt x="633241" y="133530"/>
                </a:cubicBezTo>
                <a:cubicBezTo>
                  <a:pt x="637275" y="138156"/>
                  <a:pt x="642923" y="140509"/>
                  <a:pt x="650186" y="140590"/>
                </a:cubicBezTo>
                <a:cubicBezTo>
                  <a:pt x="656835" y="140472"/>
                  <a:pt x="662968" y="138270"/>
                  <a:pt x="668584" y="133984"/>
                </a:cubicBezTo>
                <a:cubicBezTo>
                  <a:pt x="674200" y="129698"/>
                  <a:pt x="678724" y="124040"/>
                  <a:pt x="682156" y="117010"/>
                </a:cubicBezTo>
                <a:cubicBezTo>
                  <a:pt x="685588" y="109980"/>
                  <a:pt x="687352" y="102289"/>
                  <a:pt x="687447" y="93938"/>
                </a:cubicBezTo>
                <a:cubicBezTo>
                  <a:pt x="687486" y="86648"/>
                  <a:pt x="685638" y="80531"/>
                  <a:pt x="681904" y="75585"/>
                </a:cubicBezTo>
                <a:cubicBezTo>
                  <a:pt x="678170" y="70640"/>
                  <a:pt x="672322" y="68067"/>
                  <a:pt x="664359" y="67867"/>
                </a:cubicBezTo>
                <a:close/>
                <a:moveTo>
                  <a:pt x="1402372" y="67638"/>
                </a:moveTo>
                <a:cubicBezTo>
                  <a:pt x="1395298" y="67712"/>
                  <a:pt x="1388559" y="69649"/>
                  <a:pt x="1382154" y="73449"/>
                </a:cubicBezTo>
                <a:cubicBezTo>
                  <a:pt x="1375750" y="77249"/>
                  <a:pt x="1370501" y="82472"/>
                  <a:pt x="1366408" y="89118"/>
                </a:cubicBezTo>
                <a:cubicBezTo>
                  <a:pt x="1362316" y="95764"/>
                  <a:pt x="1360201" y="103393"/>
                  <a:pt x="1360064" y="112004"/>
                </a:cubicBezTo>
                <a:cubicBezTo>
                  <a:pt x="1360207" y="120790"/>
                  <a:pt x="1362837" y="127689"/>
                  <a:pt x="1367954" y="132701"/>
                </a:cubicBezTo>
                <a:cubicBezTo>
                  <a:pt x="1373071" y="137713"/>
                  <a:pt x="1379817" y="140267"/>
                  <a:pt x="1388193" y="140362"/>
                </a:cubicBezTo>
                <a:cubicBezTo>
                  <a:pt x="1395268" y="140295"/>
                  <a:pt x="1402007" y="138395"/>
                  <a:pt x="1408412" y="134661"/>
                </a:cubicBezTo>
                <a:cubicBezTo>
                  <a:pt x="1414816" y="130928"/>
                  <a:pt x="1420065" y="125758"/>
                  <a:pt x="1424157" y="119153"/>
                </a:cubicBezTo>
                <a:cubicBezTo>
                  <a:pt x="1428250" y="112548"/>
                  <a:pt x="1430365" y="104905"/>
                  <a:pt x="1430501" y="96225"/>
                </a:cubicBezTo>
                <a:cubicBezTo>
                  <a:pt x="1430359" y="87530"/>
                  <a:pt x="1427729" y="80621"/>
                  <a:pt x="1422612" y="75500"/>
                </a:cubicBezTo>
                <a:cubicBezTo>
                  <a:pt x="1417495" y="70378"/>
                  <a:pt x="1410748" y="67758"/>
                  <a:pt x="1402372" y="67638"/>
                </a:cubicBezTo>
                <a:close/>
                <a:moveTo>
                  <a:pt x="540553" y="65352"/>
                </a:moveTo>
                <a:cubicBezTo>
                  <a:pt x="533125" y="65448"/>
                  <a:pt x="526482" y="67774"/>
                  <a:pt x="520626" y="72333"/>
                </a:cubicBezTo>
                <a:cubicBezTo>
                  <a:pt x="514770" y="76891"/>
                  <a:pt x="510358" y="83108"/>
                  <a:pt x="507389" y="90984"/>
                </a:cubicBezTo>
                <a:lnTo>
                  <a:pt x="558622" y="90984"/>
                </a:lnTo>
                <a:cubicBezTo>
                  <a:pt x="558641" y="90889"/>
                  <a:pt x="558717" y="90164"/>
                  <a:pt x="558850" y="88810"/>
                </a:cubicBezTo>
                <a:cubicBezTo>
                  <a:pt x="558984" y="87456"/>
                  <a:pt x="559060" y="86045"/>
                  <a:pt x="559079" y="84576"/>
                </a:cubicBezTo>
                <a:cubicBezTo>
                  <a:pt x="559008" y="78469"/>
                  <a:pt x="557321" y="73749"/>
                  <a:pt x="554019" y="70416"/>
                </a:cubicBezTo>
                <a:cubicBezTo>
                  <a:pt x="550717" y="67083"/>
                  <a:pt x="546228" y="65395"/>
                  <a:pt x="540553" y="65352"/>
                </a:cubicBezTo>
                <a:close/>
                <a:moveTo>
                  <a:pt x="1264690" y="45721"/>
                </a:moveTo>
                <a:lnTo>
                  <a:pt x="1311525" y="45721"/>
                </a:lnTo>
                <a:lnTo>
                  <a:pt x="1296208" y="124582"/>
                </a:lnTo>
                <a:cubicBezTo>
                  <a:pt x="1295970" y="125749"/>
                  <a:pt x="1295761" y="126960"/>
                  <a:pt x="1295580" y="128213"/>
                </a:cubicBezTo>
                <a:cubicBezTo>
                  <a:pt x="1295399" y="129466"/>
                  <a:pt x="1295304" y="130619"/>
                  <a:pt x="1295294" y="131671"/>
                </a:cubicBezTo>
                <a:cubicBezTo>
                  <a:pt x="1295332" y="135164"/>
                  <a:pt x="1296228" y="137613"/>
                  <a:pt x="1297980" y="139018"/>
                </a:cubicBezTo>
                <a:cubicBezTo>
                  <a:pt x="1299733" y="140423"/>
                  <a:pt x="1302114" y="141100"/>
                  <a:pt x="1305124" y="141048"/>
                </a:cubicBezTo>
                <a:cubicBezTo>
                  <a:pt x="1306534" y="141029"/>
                  <a:pt x="1307715" y="140952"/>
                  <a:pt x="1308667" y="140819"/>
                </a:cubicBezTo>
                <a:cubicBezTo>
                  <a:pt x="1309620" y="140686"/>
                  <a:pt x="1310115" y="140609"/>
                  <a:pt x="1310153" y="140590"/>
                </a:cubicBezTo>
                <a:lnTo>
                  <a:pt x="1306038" y="162280"/>
                </a:lnTo>
                <a:cubicBezTo>
                  <a:pt x="1305924" y="162308"/>
                  <a:pt x="1304838" y="162422"/>
                  <a:pt x="1302781" y="162622"/>
                </a:cubicBezTo>
                <a:cubicBezTo>
                  <a:pt x="1300723" y="162822"/>
                  <a:pt x="1298380" y="162936"/>
                  <a:pt x="1295751" y="162965"/>
                </a:cubicBezTo>
                <a:cubicBezTo>
                  <a:pt x="1290990" y="163080"/>
                  <a:pt x="1286302" y="162646"/>
                  <a:pt x="1281684" y="161662"/>
                </a:cubicBezTo>
                <a:cubicBezTo>
                  <a:pt x="1277067" y="160679"/>
                  <a:pt x="1273224" y="158452"/>
                  <a:pt x="1270155" y="154981"/>
                </a:cubicBezTo>
                <a:cubicBezTo>
                  <a:pt x="1267086" y="151511"/>
                  <a:pt x="1265493" y="146104"/>
                  <a:pt x="1265376" y="138761"/>
                </a:cubicBezTo>
                <a:cubicBezTo>
                  <a:pt x="1265376" y="137150"/>
                  <a:pt x="1265490" y="135340"/>
                  <a:pt x="1265719" y="133329"/>
                </a:cubicBezTo>
                <a:cubicBezTo>
                  <a:pt x="1265947" y="131319"/>
                  <a:pt x="1266290" y="129165"/>
                  <a:pt x="1266746" y="126869"/>
                </a:cubicBezTo>
                <a:lnTo>
                  <a:pt x="1278394" y="67410"/>
                </a:lnTo>
                <a:lnTo>
                  <a:pt x="1260347" y="67410"/>
                </a:lnTo>
                <a:close/>
                <a:moveTo>
                  <a:pt x="758495" y="45721"/>
                </a:moveTo>
                <a:lnTo>
                  <a:pt x="805566" y="45721"/>
                </a:lnTo>
                <a:lnTo>
                  <a:pt x="792071" y="114749"/>
                </a:lnTo>
                <a:cubicBezTo>
                  <a:pt x="791714" y="116712"/>
                  <a:pt x="791399" y="118618"/>
                  <a:pt x="791128" y="120466"/>
                </a:cubicBezTo>
                <a:cubicBezTo>
                  <a:pt x="790856" y="122315"/>
                  <a:pt x="790713" y="123992"/>
                  <a:pt x="790699" y="125497"/>
                </a:cubicBezTo>
                <a:cubicBezTo>
                  <a:pt x="790651" y="129871"/>
                  <a:pt x="791776" y="133244"/>
                  <a:pt x="794073" y="135617"/>
                </a:cubicBezTo>
                <a:cubicBezTo>
                  <a:pt x="796369" y="137990"/>
                  <a:pt x="800124" y="139190"/>
                  <a:pt x="805338" y="139219"/>
                </a:cubicBezTo>
                <a:cubicBezTo>
                  <a:pt x="812176" y="139073"/>
                  <a:pt x="818399" y="136976"/>
                  <a:pt x="824008" y="132926"/>
                </a:cubicBezTo>
                <a:cubicBezTo>
                  <a:pt x="829617" y="128876"/>
                  <a:pt x="834298" y="123745"/>
                  <a:pt x="838051" y="117536"/>
                </a:cubicBezTo>
                <a:cubicBezTo>
                  <a:pt x="841804" y="111326"/>
                  <a:pt x="844316" y="104908"/>
                  <a:pt x="845586" y="98283"/>
                </a:cubicBezTo>
                <a:lnTo>
                  <a:pt x="851524" y="67410"/>
                </a:lnTo>
                <a:lnTo>
                  <a:pt x="833472" y="67410"/>
                </a:lnTo>
                <a:lnTo>
                  <a:pt x="837818" y="45721"/>
                </a:lnTo>
                <a:lnTo>
                  <a:pt x="884882" y="45721"/>
                </a:lnTo>
                <a:lnTo>
                  <a:pt x="869337" y="124582"/>
                </a:lnTo>
                <a:cubicBezTo>
                  <a:pt x="869109" y="125749"/>
                  <a:pt x="868937" y="126960"/>
                  <a:pt x="868823" y="128213"/>
                </a:cubicBezTo>
                <a:cubicBezTo>
                  <a:pt x="868708" y="129466"/>
                  <a:pt x="868651" y="130619"/>
                  <a:pt x="868651" y="131671"/>
                </a:cubicBezTo>
                <a:cubicBezTo>
                  <a:pt x="868675" y="135164"/>
                  <a:pt x="869542" y="137613"/>
                  <a:pt x="871251" y="139018"/>
                </a:cubicBezTo>
                <a:cubicBezTo>
                  <a:pt x="872961" y="140423"/>
                  <a:pt x="875371" y="141100"/>
                  <a:pt x="878481" y="141048"/>
                </a:cubicBezTo>
                <a:cubicBezTo>
                  <a:pt x="879781" y="141029"/>
                  <a:pt x="880896" y="140952"/>
                  <a:pt x="881824" y="140819"/>
                </a:cubicBezTo>
                <a:cubicBezTo>
                  <a:pt x="882753" y="140686"/>
                  <a:pt x="883239" y="140609"/>
                  <a:pt x="883282" y="140590"/>
                </a:cubicBezTo>
                <a:lnTo>
                  <a:pt x="879167" y="162280"/>
                </a:lnTo>
                <a:cubicBezTo>
                  <a:pt x="879095" y="162308"/>
                  <a:pt x="877924" y="162422"/>
                  <a:pt x="875652" y="162622"/>
                </a:cubicBezTo>
                <a:cubicBezTo>
                  <a:pt x="873381" y="162822"/>
                  <a:pt x="870438" y="162936"/>
                  <a:pt x="866824" y="162965"/>
                </a:cubicBezTo>
                <a:cubicBezTo>
                  <a:pt x="859426" y="163136"/>
                  <a:pt x="853213" y="161481"/>
                  <a:pt x="848184" y="157999"/>
                </a:cubicBezTo>
                <a:cubicBezTo>
                  <a:pt x="843155" y="154517"/>
                  <a:pt x="840538" y="148181"/>
                  <a:pt x="840333" y="138990"/>
                </a:cubicBezTo>
                <a:lnTo>
                  <a:pt x="839876" y="138990"/>
                </a:lnTo>
                <a:cubicBezTo>
                  <a:pt x="835654" y="145569"/>
                  <a:pt x="829745" y="151478"/>
                  <a:pt x="822149" y="156716"/>
                </a:cubicBezTo>
                <a:cubicBezTo>
                  <a:pt x="814554" y="161954"/>
                  <a:pt x="805214" y="164722"/>
                  <a:pt x="794130" y="165022"/>
                </a:cubicBezTo>
                <a:cubicBezTo>
                  <a:pt x="784735" y="165103"/>
                  <a:pt x="776854" y="162658"/>
                  <a:pt x="770487" y="157685"/>
                </a:cubicBezTo>
                <a:cubicBezTo>
                  <a:pt x="764121" y="152713"/>
                  <a:pt x="760809" y="144728"/>
                  <a:pt x="760552" y="133730"/>
                </a:cubicBezTo>
                <a:cubicBezTo>
                  <a:pt x="760562" y="131663"/>
                  <a:pt x="760714" y="129452"/>
                  <a:pt x="761009" y="127098"/>
                </a:cubicBezTo>
                <a:cubicBezTo>
                  <a:pt x="761304" y="124745"/>
                  <a:pt x="761684" y="122305"/>
                  <a:pt x="762151" y="119780"/>
                </a:cubicBezTo>
                <a:lnTo>
                  <a:pt x="772200" y="67410"/>
                </a:lnTo>
                <a:lnTo>
                  <a:pt x="754151" y="67410"/>
                </a:lnTo>
                <a:close/>
                <a:moveTo>
                  <a:pt x="1905608" y="42978"/>
                </a:moveTo>
                <a:cubicBezTo>
                  <a:pt x="1915563" y="42992"/>
                  <a:pt x="1923462" y="45647"/>
                  <a:pt x="1929305" y="50943"/>
                </a:cubicBezTo>
                <a:cubicBezTo>
                  <a:pt x="1935148" y="56238"/>
                  <a:pt x="1938136" y="64090"/>
                  <a:pt x="1938270" y="74496"/>
                </a:cubicBezTo>
                <a:cubicBezTo>
                  <a:pt x="1938154" y="79562"/>
                  <a:pt x="1937345" y="85941"/>
                  <a:pt x="1935842" y="93632"/>
                </a:cubicBezTo>
                <a:cubicBezTo>
                  <a:pt x="1934339" y="101323"/>
                  <a:pt x="1932835" y="108737"/>
                  <a:pt x="1931331" y="115872"/>
                </a:cubicBezTo>
                <a:cubicBezTo>
                  <a:pt x="1929827" y="123007"/>
                  <a:pt x="1929016" y="128274"/>
                  <a:pt x="1928897" y="131671"/>
                </a:cubicBezTo>
                <a:cubicBezTo>
                  <a:pt x="1928935" y="135264"/>
                  <a:pt x="1929830" y="137741"/>
                  <a:pt x="1931583" y="139104"/>
                </a:cubicBezTo>
                <a:cubicBezTo>
                  <a:pt x="1933336" y="140466"/>
                  <a:pt x="1935717" y="141114"/>
                  <a:pt x="1938727" y="141048"/>
                </a:cubicBezTo>
                <a:cubicBezTo>
                  <a:pt x="1940137" y="141029"/>
                  <a:pt x="1941318" y="140952"/>
                  <a:pt x="1942270" y="140819"/>
                </a:cubicBezTo>
                <a:cubicBezTo>
                  <a:pt x="1943223" y="140686"/>
                  <a:pt x="1943718" y="140609"/>
                  <a:pt x="1943756" y="140590"/>
                </a:cubicBezTo>
                <a:lnTo>
                  <a:pt x="1939641" y="162280"/>
                </a:lnTo>
                <a:cubicBezTo>
                  <a:pt x="1939613" y="162308"/>
                  <a:pt x="1938584" y="162422"/>
                  <a:pt x="1936555" y="162622"/>
                </a:cubicBezTo>
                <a:cubicBezTo>
                  <a:pt x="1934526" y="162822"/>
                  <a:pt x="1931669" y="162936"/>
                  <a:pt x="1927984" y="162965"/>
                </a:cubicBezTo>
                <a:cubicBezTo>
                  <a:pt x="1923818" y="163075"/>
                  <a:pt x="1919538" y="162626"/>
                  <a:pt x="1915144" y="161620"/>
                </a:cubicBezTo>
                <a:cubicBezTo>
                  <a:pt x="1910749" y="160614"/>
                  <a:pt x="1907028" y="158390"/>
                  <a:pt x="1903978" y="154948"/>
                </a:cubicBezTo>
                <a:cubicBezTo>
                  <a:pt x="1900929" y="151506"/>
                  <a:pt x="1899339" y="146186"/>
                  <a:pt x="1899208" y="138989"/>
                </a:cubicBezTo>
                <a:cubicBezTo>
                  <a:pt x="1899317" y="134678"/>
                  <a:pt x="1900087" y="128842"/>
                  <a:pt x="1901517" y="121482"/>
                </a:cubicBezTo>
                <a:cubicBezTo>
                  <a:pt x="1902947" y="114121"/>
                  <a:pt x="1904377" y="106862"/>
                  <a:pt x="1905808" y="99704"/>
                </a:cubicBezTo>
                <a:cubicBezTo>
                  <a:pt x="1907238" y="92546"/>
                  <a:pt x="1908010" y="87115"/>
                  <a:pt x="1908123" y="83412"/>
                </a:cubicBezTo>
                <a:cubicBezTo>
                  <a:pt x="1908161" y="79030"/>
                  <a:pt x="1906999" y="75620"/>
                  <a:pt x="1904637" y="73182"/>
                </a:cubicBezTo>
                <a:cubicBezTo>
                  <a:pt x="1902275" y="70744"/>
                  <a:pt x="1898484" y="69505"/>
                  <a:pt x="1893264" y="69467"/>
                </a:cubicBezTo>
                <a:cubicBezTo>
                  <a:pt x="1883015" y="69815"/>
                  <a:pt x="1874195" y="73977"/>
                  <a:pt x="1866804" y="81955"/>
                </a:cubicBezTo>
                <a:cubicBezTo>
                  <a:pt x="1859412" y="89932"/>
                  <a:pt x="1854593" y="99638"/>
                  <a:pt x="1852345" y="111072"/>
                </a:cubicBezTo>
                <a:lnTo>
                  <a:pt x="1842286" y="162279"/>
                </a:lnTo>
                <a:lnTo>
                  <a:pt x="1813254" y="162279"/>
                </a:lnTo>
                <a:lnTo>
                  <a:pt x="1830856" y="72439"/>
                </a:lnTo>
                <a:cubicBezTo>
                  <a:pt x="1831099" y="70929"/>
                  <a:pt x="1830899" y="69720"/>
                  <a:pt x="1830256" y="68810"/>
                </a:cubicBezTo>
                <a:cubicBezTo>
                  <a:pt x="1829613" y="67900"/>
                  <a:pt x="1828442" y="67434"/>
                  <a:pt x="1826741" y="67410"/>
                </a:cubicBezTo>
                <a:lnTo>
                  <a:pt x="1813711" y="67410"/>
                </a:lnTo>
                <a:lnTo>
                  <a:pt x="1817826" y="45721"/>
                </a:lnTo>
                <a:lnTo>
                  <a:pt x="1848458" y="45721"/>
                </a:lnTo>
                <a:cubicBezTo>
                  <a:pt x="1853002" y="45736"/>
                  <a:pt x="1856317" y="46620"/>
                  <a:pt x="1858403" y="48375"/>
                </a:cubicBezTo>
                <a:cubicBezTo>
                  <a:pt x="1860488" y="50130"/>
                  <a:pt x="1861517" y="52670"/>
                  <a:pt x="1861489" y="55995"/>
                </a:cubicBezTo>
                <a:cubicBezTo>
                  <a:pt x="1861474" y="57407"/>
                  <a:pt x="1861217" y="59434"/>
                  <a:pt x="1860717" y="62074"/>
                </a:cubicBezTo>
                <a:cubicBezTo>
                  <a:pt x="1860217" y="64714"/>
                  <a:pt x="1859560" y="67026"/>
                  <a:pt x="1858745" y="69011"/>
                </a:cubicBezTo>
                <a:lnTo>
                  <a:pt x="1859203" y="69011"/>
                </a:lnTo>
                <a:cubicBezTo>
                  <a:pt x="1859898" y="67323"/>
                  <a:pt x="1862114" y="64431"/>
                  <a:pt x="1865849" y="60333"/>
                </a:cubicBezTo>
                <a:cubicBezTo>
                  <a:pt x="1869584" y="56235"/>
                  <a:pt x="1874780" y="52379"/>
                  <a:pt x="1881436" y="48763"/>
                </a:cubicBezTo>
                <a:cubicBezTo>
                  <a:pt x="1888092" y="45148"/>
                  <a:pt x="1896150" y="43219"/>
                  <a:pt x="1905608" y="42978"/>
                </a:cubicBezTo>
                <a:close/>
                <a:moveTo>
                  <a:pt x="1736819" y="42978"/>
                </a:moveTo>
                <a:cubicBezTo>
                  <a:pt x="1743812" y="42926"/>
                  <a:pt x="1750473" y="43995"/>
                  <a:pt x="1756803" y="46184"/>
                </a:cubicBezTo>
                <a:cubicBezTo>
                  <a:pt x="1763132" y="48374"/>
                  <a:pt x="1768319" y="51998"/>
                  <a:pt x="1772362" y="57057"/>
                </a:cubicBezTo>
                <a:cubicBezTo>
                  <a:pt x="1776406" y="62117"/>
                  <a:pt x="1778495" y="68925"/>
                  <a:pt x="1778631" y="77482"/>
                </a:cubicBezTo>
                <a:cubicBezTo>
                  <a:pt x="1778512" y="82215"/>
                  <a:pt x="1777683" y="88152"/>
                  <a:pt x="1776144" y="95293"/>
                </a:cubicBezTo>
                <a:cubicBezTo>
                  <a:pt x="1774605" y="102435"/>
                  <a:pt x="1773065" y="109385"/>
                  <a:pt x="1771526" y="116145"/>
                </a:cubicBezTo>
                <a:cubicBezTo>
                  <a:pt x="1769986" y="122905"/>
                  <a:pt x="1769157" y="128079"/>
                  <a:pt x="1769039" y="131667"/>
                </a:cubicBezTo>
                <a:cubicBezTo>
                  <a:pt x="1769077" y="135161"/>
                  <a:pt x="1769971" y="137611"/>
                  <a:pt x="1771722" y="139017"/>
                </a:cubicBezTo>
                <a:cubicBezTo>
                  <a:pt x="1773473" y="140423"/>
                  <a:pt x="1775852" y="141100"/>
                  <a:pt x="1778859" y="141048"/>
                </a:cubicBezTo>
                <a:cubicBezTo>
                  <a:pt x="1780269" y="141029"/>
                  <a:pt x="1781450" y="140952"/>
                  <a:pt x="1782402" y="140819"/>
                </a:cubicBezTo>
                <a:cubicBezTo>
                  <a:pt x="1783355" y="140685"/>
                  <a:pt x="1783850" y="140609"/>
                  <a:pt x="1783888" y="140590"/>
                </a:cubicBezTo>
                <a:lnTo>
                  <a:pt x="1779774" y="162280"/>
                </a:lnTo>
                <a:cubicBezTo>
                  <a:pt x="1779797" y="162308"/>
                  <a:pt x="1778836" y="162422"/>
                  <a:pt x="1776890" y="162622"/>
                </a:cubicBezTo>
                <a:cubicBezTo>
                  <a:pt x="1774944" y="162822"/>
                  <a:pt x="1771870" y="162936"/>
                  <a:pt x="1767669" y="162965"/>
                </a:cubicBezTo>
                <a:cubicBezTo>
                  <a:pt x="1761055" y="163160"/>
                  <a:pt x="1755153" y="161914"/>
                  <a:pt x="1749964" y="159227"/>
                </a:cubicBezTo>
                <a:cubicBezTo>
                  <a:pt x="1744774" y="156540"/>
                  <a:pt x="1741612" y="151242"/>
                  <a:pt x="1740478" y="143333"/>
                </a:cubicBezTo>
                <a:lnTo>
                  <a:pt x="1740021" y="143333"/>
                </a:lnTo>
                <a:cubicBezTo>
                  <a:pt x="1740070" y="143601"/>
                  <a:pt x="1738548" y="145476"/>
                  <a:pt x="1735455" y="148956"/>
                </a:cubicBezTo>
                <a:cubicBezTo>
                  <a:pt x="1732361" y="152437"/>
                  <a:pt x="1727858" y="155918"/>
                  <a:pt x="1721943" y="159399"/>
                </a:cubicBezTo>
                <a:cubicBezTo>
                  <a:pt x="1716029" y="162880"/>
                  <a:pt x="1708865" y="164754"/>
                  <a:pt x="1700452" y="165022"/>
                </a:cubicBezTo>
                <a:cubicBezTo>
                  <a:pt x="1691266" y="165018"/>
                  <a:pt x="1683480" y="162515"/>
                  <a:pt x="1677095" y="157515"/>
                </a:cubicBezTo>
                <a:cubicBezTo>
                  <a:pt x="1670709" y="152514"/>
                  <a:pt x="1667378" y="145041"/>
                  <a:pt x="1667102" y="135097"/>
                </a:cubicBezTo>
                <a:cubicBezTo>
                  <a:pt x="1667264" y="126280"/>
                  <a:pt x="1669840" y="118963"/>
                  <a:pt x="1674833" y="113146"/>
                </a:cubicBezTo>
                <a:cubicBezTo>
                  <a:pt x="1679825" y="107328"/>
                  <a:pt x="1686266" y="102748"/>
                  <a:pt x="1694155" y="99407"/>
                </a:cubicBezTo>
                <a:cubicBezTo>
                  <a:pt x="1702045" y="96066"/>
                  <a:pt x="1710415" y="93702"/>
                  <a:pt x="1719268" y="92314"/>
                </a:cubicBezTo>
                <a:cubicBezTo>
                  <a:pt x="1728120" y="90927"/>
                  <a:pt x="1736486" y="90255"/>
                  <a:pt x="1744366" y="90298"/>
                </a:cubicBezTo>
                <a:lnTo>
                  <a:pt x="1748483" y="90298"/>
                </a:lnTo>
                <a:cubicBezTo>
                  <a:pt x="1748541" y="90098"/>
                  <a:pt x="1748769" y="88897"/>
                  <a:pt x="1749169" y="86694"/>
                </a:cubicBezTo>
                <a:cubicBezTo>
                  <a:pt x="1749570" y="84491"/>
                  <a:pt x="1749798" y="82488"/>
                  <a:pt x="1749855" y="80686"/>
                </a:cubicBezTo>
                <a:cubicBezTo>
                  <a:pt x="1749841" y="76080"/>
                  <a:pt x="1748269" y="72532"/>
                  <a:pt x="1745138" y="70043"/>
                </a:cubicBezTo>
                <a:cubicBezTo>
                  <a:pt x="1742008" y="67554"/>
                  <a:pt x="1737405" y="66295"/>
                  <a:pt x="1731329" y="66267"/>
                </a:cubicBezTo>
                <a:cubicBezTo>
                  <a:pt x="1725500" y="66400"/>
                  <a:pt x="1719954" y="67329"/>
                  <a:pt x="1714692" y="69056"/>
                </a:cubicBezTo>
                <a:cubicBezTo>
                  <a:pt x="1709430" y="70782"/>
                  <a:pt x="1705121" y="72509"/>
                  <a:pt x="1701765" y="74235"/>
                </a:cubicBezTo>
                <a:cubicBezTo>
                  <a:pt x="1698409" y="75961"/>
                  <a:pt x="1696675" y="76891"/>
                  <a:pt x="1696564" y="77024"/>
                </a:cubicBezTo>
                <a:lnTo>
                  <a:pt x="1689940" y="55536"/>
                </a:lnTo>
                <a:cubicBezTo>
                  <a:pt x="1690053" y="55381"/>
                  <a:pt x="1692240" y="54296"/>
                  <a:pt x="1696503" y="52280"/>
                </a:cubicBezTo>
                <a:cubicBezTo>
                  <a:pt x="1700765" y="50265"/>
                  <a:pt x="1706425" y="48249"/>
                  <a:pt x="1713483" y="46234"/>
                </a:cubicBezTo>
                <a:cubicBezTo>
                  <a:pt x="1720541" y="44218"/>
                  <a:pt x="1728319" y="43133"/>
                  <a:pt x="1736819" y="42978"/>
                </a:cubicBezTo>
                <a:close/>
                <a:moveTo>
                  <a:pt x="1572233" y="42978"/>
                </a:moveTo>
                <a:cubicBezTo>
                  <a:pt x="1582188" y="42992"/>
                  <a:pt x="1590087" y="45647"/>
                  <a:pt x="1595930" y="50943"/>
                </a:cubicBezTo>
                <a:cubicBezTo>
                  <a:pt x="1601773" y="56238"/>
                  <a:pt x="1604761" y="64090"/>
                  <a:pt x="1604895" y="74496"/>
                </a:cubicBezTo>
                <a:cubicBezTo>
                  <a:pt x="1604779" y="79562"/>
                  <a:pt x="1603970" y="85941"/>
                  <a:pt x="1602467" y="93632"/>
                </a:cubicBezTo>
                <a:cubicBezTo>
                  <a:pt x="1600964" y="101323"/>
                  <a:pt x="1599460" y="108737"/>
                  <a:pt x="1597956" y="115872"/>
                </a:cubicBezTo>
                <a:cubicBezTo>
                  <a:pt x="1596452" y="123007"/>
                  <a:pt x="1595640" y="128274"/>
                  <a:pt x="1595522" y="131671"/>
                </a:cubicBezTo>
                <a:cubicBezTo>
                  <a:pt x="1595560" y="135264"/>
                  <a:pt x="1596455" y="137741"/>
                  <a:pt x="1598208" y="139104"/>
                </a:cubicBezTo>
                <a:cubicBezTo>
                  <a:pt x="1599961" y="140466"/>
                  <a:pt x="1602342" y="141114"/>
                  <a:pt x="1605352" y="141048"/>
                </a:cubicBezTo>
                <a:cubicBezTo>
                  <a:pt x="1606762" y="141029"/>
                  <a:pt x="1607943" y="140952"/>
                  <a:pt x="1608895" y="140819"/>
                </a:cubicBezTo>
                <a:cubicBezTo>
                  <a:pt x="1609848" y="140686"/>
                  <a:pt x="1610343" y="140609"/>
                  <a:pt x="1610381" y="140590"/>
                </a:cubicBezTo>
                <a:lnTo>
                  <a:pt x="1606266" y="162280"/>
                </a:lnTo>
                <a:cubicBezTo>
                  <a:pt x="1606238" y="162308"/>
                  <a:pt x="1605209" y="162422"/>
                  <a:pt x="1603180" y="162622"/>
                </a:cubicBezTo>
                <a:cubicBezTo>
                  <a:pt x="1601151" y="162822"/>
                  <a:pt x="1598294" y="162936"/>
                  <a:pt x="1594608" y="162965"/>
                </a:cubicBezTo>
                <a:cubicBezTo>
                  <a:pt x="1590443" y="163075"/>
                  <a:pt x="1586163" y="162626"/>
                  <a:pt x="1581769" y="161620"/>
                </a:cubicBezTo>
                <a:cubicBezTo>
                  <a:pt x="1577374" y="160614"/>
                  <a:pt x="1573653" y="158390"/>
                  <a:pt x="1570603" y="154948"/>
                </a:cubicBezTo>
                <a:cubicBezTo>
                  <a:pt x="1567554" y="151506"/>
                  <a:pt x="1565964" y="146186"/>
                  <a:pt x="1565833" y="138989"/>
                </a:cubicBezTo>
                <a:cubicBezTo>
                  <a:pt x="1565942" y="134678"/>
                  <a:pt x="1566712" y="128842"/>
                  <a:pt x="1568142" y="121482"/>
                </a:cubicBezTo>
                <a:cubicBezTo>
                  <a:pt x="1569572" y="114121"/>
                  <a:pt x="1571002" y="106862"/>
                  <a:pt x="1572433" y="99704"/>
                </a:cubicBezTo>
                <a:cubicBezTo>
                  <a:pt x="1573863" y="92546"/>
                  <a:pt x="1574635" y="87115"/>
                  <a:pt x="1574748" y="83412"/>
                </a:cubicBezTo>
                <a:cubicBezTo>
                  <a:pt x="1574786" y="79030"/>
                  <a:pt x="1573624" y="75620"/>
                  <a:pt x="1571262" y="73182"/>
                </a:cubicBezTo>
                <a:cubicBezTo>
                  <a:pt x="1568900" y="70744"/>
                  <a:pt x="1565109" y="69505"/>
                  <a:pt x="1559889" y="69467"/>
                </a:cubicBezTo>
                <a:cubicBezTo>
                  <a:pt x="1549640" y="69815"/>
                  <a:pt x="1540820" y="73977"/>
                  <a:pt x="1533429" y="81955"/>
                </a:cubicBezTo>
                <a:cubicBezTo>
                  <a:pt x="1526037" y="89932"/>
                  <a:pt x="1521218" y="99638"/>
                  <a:pt x="1518970" y="111072"/>
                </a:cubicBezTo>
                <a:lnTo>
                  <a:pt x="1508911" y="162279"/>
                </a:lnTo>
                <a:lnTo>
                  <a:pt x="1479879" y="162279"/>
                </a:lnTo>
                <a:lnTo>
                  <a:pt x="1497481" y="72439"/>
                </a:lnTo>
                <a:cubicBezTo>
                  <a:pt x="1497724" y="70929"/>
                  <a:pt x="1497524" y="69720"/>
                  <a:pt x="1496881" y="68810"/>
                </a:cubicBezTo>
                <a:cubicBezTo>
                  <a:pt x="1496238" y="67900"/>
                  <a:pt x="1495067" y="67434"/>
                  <a:pt x="1493366" y="67410"/>
                </a:cubicBezTo>
                <a:lnTo>
                  <a:pt x="1480336" y="67410"/>
                </a:lnTo>
                <a:lnTo>
                  <a:pt x="1484451" y="45721"/>
                </a:lnTo>
                <a:lnTo>
                  <a:pt x="1515083" y="45721"/>
                </a:lnTo>
                <a:cubicBezTo>
                  <a:pt x="1519627" y="45736"/>
                  <a:pt x="1522941" y="46620"/>
                  <a:pt x="1525028" y="48375"/>
                </a:cubicBezTo>
                <a:cubicBezTo>
                  <a:pt x="1527113" y="50130"/>
                  <a:pt x="1528142" y="52670"/>
                  <a:pt x="1528114" y="55995"/>
                </a:cubicBezTo>
                <a:cubicBezTo>
                  <a:pt x="1528099" y="57407"/>
                  <a:pt x="1527842" y="59434"/>
                  <a:pt x="1527342" y="62074"/>
                </a:cubicBezTo>
                <a:cubicBezTo>
                  <a:pt x="1526842" y="64714"/>
                  <a:pt x="1526185" y="67026"/>
                  <a:pt x="1525370" y="69011"/>
                </a:cubicBezTo>
                <a:lnTo>
                  <a:pt x="1525828" y="69011"/>
                </a:lnTo>
                <a:cubicBezTo>
                  <a:pt x="1526523" y="67323"/>
                  <a:pt x="1528739" y="64431"/>
                  <a:pt x="1532474" y="60333"/>
                </a:cubicBezTo>
                <a:cubicBezTo>
                  <a:pt x="1536209" y="56235"/>
                  <a:pt x="1541405" y="52379"/>
                  <a:pt x="1548061" y="48763"/>
                </a:cubicBezTo>
                <a:cubicBezTo>
                  <a:pt x="1554717" y="45148"/>
                  <a:pt x="1562775" y="43219"/>
                  <a:pt x="1572233" y="42978"/>
                </a:cubicBezTo>
                <a:close/>
                <a:moveTo>
                  <a:pt x="1404660" y="42978"/>
                </a:moveTo>
                <a:cubicBezTo>
                  <a:pt x="1421067" y="43206"/>
                  <a:pt x="1434314" y="47945"/>
                  <a:pt x="1444400" y="57197"/>
                </a:cubicBezTo>
                <a:cubicBezTo>
                  <a:pt x="1454485" y="66449"/>
                  <a:pt x="1459673" y="78848"/>
                  <a:pt x="1459962" y="94395"/>
                </a:cubicBezTo>
                <a:cubicBezTo>
                  <a:pt x="1459751" y="108154"/>
                  <a:pt x="1456163" y="120322"/>
                  <a:pt x="1449199" y="130899"/>
                </a:cubicBezTo>
                <a:cubicBezTo>
                  <a:pt x="1442235" y="141476"/>
                  <a:pt x="1433161" y="149779"/>
                  <a:pt x="1421979" y="155808"/>
                </a:cubicBezTo>
                <a:cubicBezTo>
                  <a:pt x="1410796" y="161837"/>
                  <a:pt x="1398772" y="164908"/>
                  <a:pt x="1385907" y="165022"/>
                </a:cubicBezTo>
                <a:cubicBezTo>
                  <a:pt x="1369599" y="164814"/>
                  <a:pt x="1356380" y="160093"/>
                  <a:pt x="1346252" y="150860"/>
                </a:cubicBezTo>
                <a:cubicBezTo>
                  <a:pt x="1336123" y="141627"/>
                  <a:pt x="1330907" y="129133"/>
                  <a:pt x="1330603" y="113376"/>
                </a:cubicBezTo>
                <a:cubicBezTo>
                  <a:pt x="1330806" y="99764"/>
                  <a:pt x="1334360" y="87683"/>
                  <a:pt x="1341265" y="77135"/>
                </a:cubicBezTo>
                <a:cubicBezTo>
                  <a:pt x="1348170" y="66586"/>
                  <a:pt x="1357210" y="58286"/>
                  <a:pt x="1368384" y="52234"/>
                </a:cubicBezTo>
                <a:cubicBezTo>
                  <a:pt x="1379558" y="46183"/>
                  <a:pt x="1391650" y="43098"/>
                  <a:pt x="1404660" y="42978"/>
                </a:cubicBezTo>
                <a:close/>
                <a:moveTo>
                  <a:pt x="1098644" y="42978"/>
                </a:moveTo>
                <a:cubicBezTo>
                  <a:pt x="1105637" y="42926"/>
                  <a:pt x="1112298" y="43995"/>
                  <a:pt x="1118628" y="46184"/>
                </a:cubicBezTo>
                <a:cubicBezTo>
                  <a:pt x="1124957" y="48374"/>
                  <a:pt x="1130144" y="51998"/>
                  <a:pt x="1134188" y="57057"/>
                </a:cubicBezTo>
                <a:cubicBezTo>
                  <a:pt x="1138231" y="62117"/>
                  <a:pt x="1140320" y="68925"/>
                  <a:pt x="1140456" y="77482"/>
                </a:cubicBezTo>
                <a:cubicBezTo>
                  <a:pt x="1140337" y="82215"/>
                  <a:pt x="1139508" y="88152"/>
                  <a:pt x="1137969" y="95293"/>
                </a:cubicBezTo>
                <a:cubicBezTo>
                  <a:pt x="1136430" y="102435"/>
                  <a:pt x="1134890" y="109385"/>
                  <a:pt x="1133351" y="116145"/>
                </a:cubicBezTo>
                <a:cubicBezTo>
                  <a:pt x="1131811" y="122905"/>
                  <a:pt x="1130982" y="128079"/>
                  <a:pt x="1130864" y="131667"/>
                </a:cubicBezTo>
                <a:cubicBezTo>
                  <a:pt x="1130902" y="135161"/>
                  <a:pt x="1131797" y="137611"/>
                  <a:pt x="1133547" y="139017"/>
                </a:cubicBezTo>
                <a:cubicBezTo>
                  <a:pt x="1135298" y="140423"/>
                  <a:pt x="1137677" y="141100"/>
                  <a:pt x="1140684" y="141048"/>
                </a:cubicBezTo>
                <a:cubicBezTo>
                  <a:pt x="1142094" y="141029"/>
                  <a:pt x="1143275" y="140952"/>
                  <a:pt x="1144228" y="140819"/>
                </a:cubicBezTo>
                <a:cubicBezTo>
                  <a:pt x="1145180" y="140685"/>
                  <a:pt x="1145676" y="140609"/>
                  <a:pt x="1145714" y="140590"/>
                </a:cubicBezTo>
                <a:lnTo>
                  <a:pt x="1141599" y="162280"/>
                </a:lnTo>
                <a:cubicBezTo>
                  <a:pt x="1141622" y="162308"/>
                  <a:pt x="1140661" y="162422"/>
                  <a:pt x="1138715" y="162622"/>
                </a:cubicBezTo>
                <a:cubicBezTo>
                  <a:pt x="1136769" y="162822"/>
                  <a:pt x="1133695" y="162936"/>
                  <a:pt x="1129494" y="162965"/>
                </a:cubicBezTo>
                <a:cubicBezTo>
                  <a:pt x="1122880" y="163160"/>
                  <a:pt x="1116978" y="161914"/>
                  <a:pt x="1111789" y="159227"/>
                </a:cubicBezTo>
                <a:cubicBezTo>
                  <a:pt x="1106599" y="156540"/>
                  <a:pt x="1103437" y="151242"/>
                  <a:pt x="1102303" y="143333"/>
                </a:cubicBezTo>
                <a:lnTo>
                  <a:pt x="1101846" y="143333"/>
                </a:lnTo>
                <a:cubicBezTo>
                  <a:pt x="1101895" y="143601"/>
                  <a:pt x="1100373" y="145476"/>
                  <a:pt x="1097280" y="148956"/>
                </a:cubicBezTo>
                <a:cubicBezTo>
                  <a:pt x="1094186" y="152437"/>
                  <a:pt x="1089683" y="155918"/>
                  <a:pt x="1083768" y="159399"/>
                </a:cubicBezTo>
                <a:cubicBezTo>
                  <a:pt x="1077854" y="162880"/>
                  <a:pt x="1070690" y="164754"/>
                  <a:pt x="1062277" y="165022"/>
                </a:cubicBezTo>
                <a:cubicBezTo>
                  <a:pt x="1053091" y="165018"/>
                  <a:pt x="1045305" y="162515"/>
                  <a:pt x="1038920" y="157515"/>
                </a:cubicBezTo>
                <a:cubicBezTo>
                  <a:pt x="1032534" y="152514"/>
                  <a:pt x="1029203" y="145041"/>
                  <a:pt x="1028927" y="135097"/>
                </a:cubicBezTo>
                <a:cubicBezTo>
                  <a:pt x="1029089" y="126280"/>
                  <a:pt x="1031665" y="118963"/>
                  <a:pt x="1036658" y="113146"/>
                </a:cubicBezTo>
                <a:cubicBezTo>
                  <a:pt x="1041650" y="107328"/>
                  <a:pt x="1048091" y="102748"/>
                  <a:pt x="1055980" y="99407"/>
                </a:cubicBezTo>
                <a:cubicBezTo>
                  <a:pt x="1063870" y="96066"/>
                  <a:pt x="1072241" y="93702"/>
                  <a:pt x="1081092" y="92314"/>
                </a:cubicBezTo>
                <a:cubicBezTo>
                  <a:pt x="1089945" y="90927"/>
                  <a:pt x="1098311" y="90255"/>
                  <a:pt x="1106192" y="90298"/>
                </a:cubicBezTo>
                <a:lnTo>
                  <a:pt x="1110309" y="90298"/>
                </a:lnTo>
                <a:cubicBezTo>
                  <a:pt x="1110366" y="90098"/>
                  <a:pt x="1110594" y="88897"/>
                  <a:pt x="1110994" y="86694"/>
                </a:cubicBezTo>
                <a:cubicBezTo>
                  <a:pt x="1111395" y="84491"/>
                  <a:pt x="1111623" y="82488"/>
                  <a:pt x="1111681" y="80686"/>
                </a:cubicBezTo>
                <a:cubicBezTo>
                  <a:pt x="1111666" y="76080"/>
                  <a:pt x="1110094" y="72532"/>
                  <a:pt x="1106963" y="70043"/>
                </a:cubicBezTo>
                <a:cubicBezTo>
                  <a:pt x="1103833" y="67554"/>
                  <a:pt x="1099230" y="66295"/>
                  <a:pt x="1093154" y="66267"/>
                </a:cubicBezTo>
                <a:cubicBezTo>
                  <a:pt x="1087325" y="66400"/>
                  <a:pt x="1081779" y="67329"/>
                  <a:pt x="1076517" y="69056"/>
                </a:cubicBezTo>
                <a:cubicBezTo>
                  <a:pt x="1071255" y="70782"/>
                  <a:pt x="1066946" y="72509"/>
                  <a:pt x="1063590" y="74235"/>
                </a:cubicBezTo>
                <a:cubicBezTo>
                  <a:pt x="1060234" y="75961"/>
                  <a:pt x="1058500" y="76891"/>
                  <a:pt x="1058389" y="77024"/>
                </a:cubicBezTo>
                <a:lnTo>
                  <a:pt x="1051765" y="55536"/>
                </a:lnTo>
                <a:cubicBezTo>
                  <a:pt x="1051878" y="55381"/>
                  <a:pt x="1054065" y="54296"/>
                  <a:pt x="1058328" y="52280"/>
                </a:cubicBezTo>
                <a:cubicBezTo>
                  <a:pt x="1062590" y="50265"/>
                  <a:pt x="1068250" y="48249"/>
                  <a:pt x="1075308" y="46234"/>
                </a:cubicBezTo>
                <a:cubicBezTo>
                  <a:pt x="1082366" y="44218"/>
                  <a:pt x="1090144" y="43133"/>
                  <a:pt x="1098644" y="42978"/>
                </a:cubicBezTo>
                <a:close/>
                <a:moveTo>
                  <a:pt x="976702" y="42978"/>
                </a:moveTo>
                <a:cubicBezTo>
                  <a:pt x="983000" y="42925"/>
                  <a:pt x="989733" y="43793"/>
                  <a:pt x="996903" y="45583"/>
                </a:cubicBezTo>
                <a:cubicBezTo>
                  <a:pt x="1004073" y="47373"/>
                  <a:pt x="1010011" y="50407"/>
                  <a:pt x="1014717" y="54685"/>
                </a:cubicBezTo>
                <a:cubicBezTo>
                  <a:pt x="1019423" y="58962"/>
                  <a:pt x="1021230" y="64804"/>
                  <a:pt x="1020136" y="72212"/>
                </a:cubicBezTo>
                <a:lnTo>
                  <a:pt x="1017164" y="86848"/>
                </a:lnTo>
                <a:lnTo>
                  <a:pt x="992247" y="86848"/>
                </a:lnTo>
                <a:lnTo>
                  <a:pt x="993619" y="79530"/>
                </a:lnTo>
                <a:cubicBezTo>
                  <a:pt x="994066" y="75633"/>
                  <a:pt x="992313" y="72679"/>
                  <a:pt x="988360" y="70668"/>
                </a:cubicBezTo>
                <a:cubicBezTo>
                  <a:pt x="984408" y="68658"/>
                  <a:pt x="979683" y="67648"/>
                  <a:pt x="974187" y="67638"/>
                </a:cubicBezTo>
                <a:cubicBezTo>
                  <a:pt x="966247" y="67763"/>
                  <a:pt x="959064" y="69877"/>
                  <a:pt x="952641" y="73982"/>
                </a:cubicBezTo>
                <a:cubicBezTo>
                  <a:pt x="946216" y="78087"/>
                  <a:pt x="941099" y="83438"/>
                  <a:pt x="937290" y="90033"/>
                </a:cubicBezTo>
                <a:cubicBezTo>
                  <a:pt x="933482" y="96628"/>
                  <a:pt x="931532" y="103723"/>
                  <a:pt x="931440" y="111318"/>
                </a:cubicBezTo>
                <a:cubicBezTo>
                  <a:pt x="931445" y="119842"/>
                  <a:pt x="934064" y="126807"/>
                  <a:pt x="939298" y="132215"/>
                </a:cubicBezTo>
                <a:cubicBezTo>
                  <a:pt x="944532" y="137622"/>
                  <a:pt x="952352" y="140414"/>
                  <a:pt x="962757" y="140590"/>
                </a:cubicBezTo>
                <a:cubicBezTo>
                  <a:pt x="970215" y="140410"/>
                  <a:pt x="976839" y="139145"/>
                  <a:pt x="982629" y="136796"/>
                </a:cubicBezTo>
                <a:cubicBezTo>
                  <a:pt x="988419" y="134447"/>
                  <a:pt x="992976" y="132098"/>
                  <a:pt x="996302" y="129749"/>
                </a:cubicBezTo>
                <a:cubicBezTo>
                  <a:pt x="999628" y="127400"/>
                  <a:pt x="1001324" y="126135"/>
                  <a:pt x="1001391" y="125954"/>
                </a:cubicBezTo>
                <a:lnTo>
                  <a:pt x="1009163" y="147897"/>
                </a:lnTo>
                <a:cubicBezTo>
                  <a:pt x="1009138" y="148109"/>
                  <a:pt x="1007207" y="149589"/>
                  <a:pt x="1003372" y="152337"/>
                </a:cubicBezTo>
                <a:cubicBezTo>
                  <a:pt x="999536" y="155085"/>
                  <a:pt x="993949" y="157834"/>
                  <a:pt x="986608" y="160582"/>
                </a:cubicBezTo>
                <a:cubicBezTo>
                  <a:pt x="979267" y="163331"/>
                  <a:pt x="970327" y="164811"/>
                  <a:pt x="959785" y="165022"/>
                </a:cubicBezTo>
                <a:cubicBezTo>
                  <a:pt x="941379" y="164728"/>
                  <a:pt x="927174" y="159836"/>
                  <a:pt x="917170" y="150346"/>
                </a:cubicBezTo>
                <a:cubicBezTo>
                  <a:pt x="907166" y="140857"/>
                  <a:pt x="902102" y="128533"/>
                  <a:pt x="901979" y="113376"/>
                </a:cubicBezTo>
                <a:cubicBezTo>
                  <a:pt x="902097" y="101204"/>
                  <a:pt x="905338" y="89801"/>
                  <a:pt x="911700" y="79167"/>
                </a:cubicBezTo>
                <a:cubicBezTo>
                  <a:pt x="918062" y="68534"/>
                  <a:pt x="926838" y="59895"/>
                  <a:pt x="938026" y="53251"/>
                </a:cubicBezTo>
                <a:cubicBezTo>
                  <a:pt x="949214" y="46607"/>
                  <a:pt x="962106" y="43182"/>
                  <a:pt x="976702" y="42978"/>
                </a:cubicBezTo>
                <a:close/>
                <a:moveTo>
                  <a:pt x="541239" y="42978"/>
                </a:moveTo>
                <a:cubicBezTo>
                  <a:pt x="556772" y="43201"/>
                  <a:pt x="568389" y="47322"/>
                  <a:pt x="576090" y="55342"/>
                </a:cubicBezTo>
                <a:cubicBezTo>
                  <a:pt x="583790" y="63362"/>
                  <a:pt x="587636" y="73946"/>
                  <a:pt x="587626" y="87094"/>
                </a:cubicBezTo>
                <a:cubicBezTo>
                  <a:pt x="587464" y="92367"/>
                  <a:pt x="586817" y="97125"/>
                  <a:pt x="585685" y="101367"/>
                </a:cubicBezTo>
                <a:cubicBezTo>
                  <a:pt x="584552" y="105609"/>
                  <a:pt x="583905" y="107854"/>
                  <a:pt x="583743" y="108101"/>
                </a:cubicBezTo>
                <a:lnTo>
                  <a:pt x="503501" y="108101"/>
                </a:lnTo>
                <a:cubicBezTo>
                  <a:pt x="503472" y="108148"/>
                  <a:pt x="503358" y="108739"/>
                  <a:pt x="503158" y="109874"/>
                </a:cubicBezTo>
                <a:cubicBezTo>
                  <a:pt x="502958" y="111008"/>
                  <a:pt x="502843" y="112400"/>
                  <a:pt x="502815" y="114049"/>
                </a:cubicBezTo>
                <a:cubicBezTo>
                  <a:pt x="502877" y="121862"/>
                  <a:pt x="505440" y="128202"/>
                  <a:pt x="510506" y="133069"/>
                </a:cubicBezTo>
                <a:cubicBezTo>
                  <a:pt x="515571" y="137935"/>
                  <a:pt x="522766" y="140443"/>
                  <a:pt x="532090" y="140590"/>
                </a:cubicBezTo>
                <a:cubicBezTo>
                  <a:pt x="538441" y="140432"/>
                  <a:pt x="544341" y="139325"/>
                  <a:pt x="549791" y="137269"/>
                </a:cubicBezTo>
                <a:cubicBezTo>
                  <a:pt x="555242" y="135212"/>
                  <a:pt x="559650" y="133156"/>
                  <a:pt x="563017" y="131099"/>
                </a:cubicBezTo>
                <a:cubicBezTo>
                  <a:pt x="566383" y="129043"/>
                  <a:pt x="568116" y="127936"/>
                  <a:pt x="568214" y="127777"/>
                </a:cubicBezTo>
                <a:lnTo>
                  <a:pt x="575979" y="149724"/>
                </a:lnTo>
                <a:cubicBezTo>
                  <a:pt x="575889" y="149913"/>
                  <a:pt x="573835" y="151235"/>
                  <a:pt x="569818" y="153690"/>
                </a:cubicBezTo>
                <a:cubicBezTo>
                  <a:pt x="565802" y="156145"/>
                  <a:pt x="560362" y="158601"/>
                  <a:pt x="553498" y="161056"/>
                </a:cubicBezTo>
                <a:cubicBezTo>
                  <a:pt x="546636" y="163511"/>
                  <a:pt x="538890" y="164833"/>
                  <a:pt x="530261" y="165022"/>
                </a:cubicBezTo>
                <a:cubicBezTo>
                  <a:pt x="511995" y="164695"/>
                  <a:pt x="498005" y="159869"/>
                  <a:pt x="488290" y="150545"/>
                </a:cubicBezTo>
                <a:cubicBezTo>
                  <a:pt x="478575" y="141221"/>
                  <a:pt x="473672" y="129361"/>
                  <a:pt x="473583" y="114965"/>
                </a:cubicBezTo>
                <a:cubicBezTo>
                  <a:pt x="473698" y="101627"/>
                  <a:pt x="476665" y="89548"/>
                  <a:pt x="482483" y="78727"/>
                </a:cubicBezTo>
                <a:cubicBezTo>
                  <a:pt x="488302" y="67906"/>
                  <a:pt x="496280" y="59282"/>
                  <a:pt x="506418" y="52854"/>
                </a:cubicBezTo>
                <a:cubicBezTo>
                  <a:pt x="516557" y="46427"/>
                  <a:pt x="528164" y="43135"/>
                  <a:pt x="541239" y="42978"/>
                </a:cubicBezTo>
                <a:close/>
                <a:moveTo>
                  <a:pt x="171145" y="23976"/>
                </a:moveTo>
                <a:lnTo>
                  <a:pt x="148971" y="138304"/>
                </a:lnTo>
                <a:lnTo>
                  <a:pt x="170459" y="138304"/>
                </a:lnTo>
                <a:cubicBezTo>
                  <a:pt x="176488" y="138314"/>
                  <a:pt x="182089" y="137780"/>
                  <a:pt x="187261" y="136704"/>
                </a:cubicBezTo>
                <a:cubicBezTo>
                  <a:pt x="192433" y="135627"/>
                  <a:pt x="197348" y="133950"/>
                  <a:pt x="202006" y="131673"/>
                </a:cubicBezTo>
                <a:cubicBezTo>
                  <a:pt x="213231" y="125814"/>
                  <a:pt x="222099" y="117125"/>
                  <a:pt x="228609" y="105607"/>
                </a:cubicBezTo>
                <a:cubicBezTo>
                  <a:pt x="235119" y="94088"/>
                  <a:pt x="238444" y="81283"/>
                  <a:pt x="238582" y="67192"/>
                </a:cubicBezTo>
                <a:cubicBezTo>
                  <a:pt x="238544" y="57146"/>
                  <a:pt x="236677" y="48886"/>
                  <a:pt x="232981" y="42412"/>
                </a:cubicBezTo>
                <a:cubicBezTo>
                  <a:pt x="229285" y="35938"/>
                  <a:pt x="223990" y="31165"/>
                  <a:pt x="217093" y="28092"/>
                </a:cubicBezTo>
                <a:cubicBezTo>
                  <a:pt x="213574" y="26620"/>
                  <a:pt x="209812" y="25563"/>
                  <a:pt x="205806" y="24919"/>
                </a:cubicBezTo>
                <a:cubicBezTo>
                  <a:pt x="201801" y="24276"/>
                  <a:pt x="197410" y="23962"/>
                  <a:pt x="192633" y="23976"/>
                </a:cubicBezTo>
                <a:close/>
                <a:moveTo>
                  <a:pt x="1202033" y="13946"/>
                </a:moveTo>
                <a:lnTo>
                  <a:pt x="1229915" y="13946"/>
                </a:lnTo>
                <a:lnTo>
                  <a:pt x="1223742" y="45721"/>
                </a:lnTo>
                <a:lnTo>
                  <a:pt x="1250489" y="45721"/>
                </a:lnTo>
                <a:lnTo>
                  <a:pt x="1246374" y="67410"/>
                </a:lnTo>
                <a:lnTo>
                  <a:pt x="1219628" y="67410"/>
                </a:lnTo>
                <a:lnTo>
                  <a:pt x="1210255" y="116349"/>
                </a:lnTo>
                <a:cubicBezTo>
                  <a:pt x="1210026" y="117760"/>
                  <a:pt x="1209855" y="119170"/>
                  <a:pt x="1209741" y="120580"/>
                </a:cubicBezTo>
                <a:cubicBezTo>
                  <a:pt x="1209626" y="121991"/>
                  <a:pt x="1209569" y="123172"/>
                  <a:pt x="1209569" y="124125"/>
                </a:cubicBezTo>
                <a:cubicBezTo>
                  <a:pt x="1209802" y="130686"/>
                  <a:pt x="1211793" y="135002"/>
                  <a:pt x="1215542" y="137075"/>
                </a:cubicBezTo>
                <a:cubicBezTo>
                  <a:pt x="1219289" y="139147"/>
                  <a:pt x="1223395" y="140090"/>
                  <a:pt x="1227858" y="139905"/>
                </a:cubicBezTo>
                <a:cubicBezTo>
                  <a:pt x="1229724" y="139886"/>
                  <a:pt x="1231248" y="139809"/>
                  <a:pt x="1232429" y="139676"/>
                </a:cubicBezTo>
                <a:cubicBezTo>
                  <a:pt x="1233610" y="139543"/>
                  <a:pt x="1234220" y="139466"/>
                  <a:pt x="1234258" y="139447"/>
                </a:cubicBezTo>
                <a:lnTo>
                  <a:pt x="1229686" y="162737"/>
                </a:lnTo>
                <a:cubicBezTo>
                  <a:pt x="1229576" y="162765"/>
                  <a:pt x="1228652" y="162880"/>
                  <a:pt x="1226914" y="163079"/>
                </a:cubicBezTo>
                <a:cubicBezTo>
                  <a:pt x="1225176" y="163279"/>
                  <a:pt x="1223280" y="163393"/>
                  <a:pt x="1221228" y="163422"/>
                </a:cubicBezTo>
                <a:cubicBezTo>
                  <a:pt x="1214099" y="163488"/>
                  <a:pt x="1207412" y="162442"/>
                  <a:pt x="1201165" y="160284"/>
                </a:cubicBezTo>
                <a:cubicBezTo>
                  <a:pt x="1194918" y="158125"/>
                  <a:pt x="1189839" y="154457"/>
                  <a:pt x="1185928" y="149277"/>
                </a:cubicBezTo>
                <a:cubicBezTo>
                  <a:pt x="1182017" y="144098"/>
                  <a:pt x="1180001" y="137010"/>
                  <a:pt x="1179880" y="128013"/>
                </a:cubicBezTo>
                <a:cubicBezTo>
                  <a:pt x="1179885" y="126407"/>
                  <a:pt x="1179989" y="124701"/>
                  <a:pt x="1180194" y="122896"/>
                </a:cubicBezTo>
                <a:cubicBezTo>
                  <a:pt x="1180398" y="121090"/>
                  <a:pt x="1180674" y="119213"/>
                  <a:pt x="1181021" y="117264"/>
                </a:cubicBezTo>
                <a:lnTo>
                  <a:pt x="1190842" y="67410"/>
                </a:lnTo>
                <a:lnTo>
                  <a:pt x="1172793" y="67410"/>
                </a:lnTo>
                <a:lnTo>
                  <a:pt x="1177136" y="45721"/>
                </a:lnTo>
                <a:lnTo>
                  <a:pt x="1195866" y="45721"/>
                </a:lnTo>
                <a:close/>
                <a:moveTo>
                  <a:pt x="2049979" y="1"/>
                </a:moveTo>
                <a:lnTo>
                  <a:pt x="2096842" y="1"/>
                </a:lnTo>
                <a:lnTo>
                  <a:pt x="2072839" y="124582"/>
                </a:lnTo>
                <a:cubicBezTo>
                  <a:pt x="2072601" y="125749"/>
                  <a:pt x="2072391" y="126960"/>
                  <a:pt x="2072210" y="128213"/>
                </a:cubicBezTo>
                <a:cubicBezTo>
                  <a:pt x="2072029" y="129466"/>
                  <a:pt x="2071934" y="130619"/>
                  <a:pt x="2071925" y="131671"/>
                </a:cubicBezTo>
                <a:cubicBezTo>
                  <a:pt x="2071962" y="135164"/>
                  <a:pt x="2072858" y="137613"/>
                  <a:pt x="2074611" y="139018"/>
                </a:cubicBezTo>
                <a:cubicBezTo>
                  <a:pt x="2076363" y="140423"/>
                  <a:pt x="2078744" y="141100"/>
                  <a:pt x="2081754" y="141047"/>
                </a:cubicBezTo>
                <a:cubicBezTo>
                  <a:pt x="2083164" y="141028"/>
                  <a:pt x="2084345" y="140952"/>
                  <a:pt x="2085298" y="140819"/>
                </a:cubicBezTo>
                <a:cubicBezTo>
                  <a:pt x="2086250" y="140686"/>
                  <a:pt x="2086745" y="140609"/>
                  <a:pt x="2086784" y="140590"/>
                </a:cubicBezTo>
                <a:lnTo>
                  <a:pt x="2082440" y="162280"/>
                </a:lnTo>
                <a:cubicBezTo>
                  <a:pt x="2082364" y="162308"/>
                  <a:pt x="2081316" y="162422"/>
                  <a:pt x="2079297" y="162622"/>
                </a:cubicBezTo>
                <a:cubicBezTo>
                  <a:pt x="2077277" y="162822"/>
                  <a:pt x="2074744" y="162936"/>
                  <a:pt x="2071696" y="162965"/>
                </a:cubicBezTo>
                <a:cubicBezTo>
                  <a:pt x="2063995" y="163160"/>
                  <a:pt x="2057566" y="161914"/>
                  <a:pt x="2052408" y="159226"/>
                </a:cubicBezTo>
                <a:cubicBezTo>
                  <a:pt x="2047250" y="156539"/>
                  <a:pt x="2044307" y="151240"/>
                  <a:pt x="2043578" y="143331"/>
                </a:cubicBezTo>
                <a:lnTo>
                  <a:pt x="2043121" y="143331"/>
                </a:lnTo>
                <a:cubicBezTo>
                  <a:pt x="2038978" y="149529"/>
                  <a:pt x="2033434" y="154657"/>
                  <a:pt x="2026490" y="158714"/>
                </a:cubicBezTo>
                <a:cubicBezTo>
                  <a:pt x="2019547" y="162772"/>
                  <a:pt x="2012060" y="164875"/>
                  <a:pt x="2004030" y="165022"/>
                </a:cubicBezTo>
                <a:cubicBezTo>
                  <a:pt x="1989788" y="164852"/>
                  <a:pt x="1978859" y="160455"/>
                  <a:pt x="1971245" y="151831"/>
                </a:cubicBezTo>
                <a:cubicBezTo>
                  <a:pt x="1963631" y="143208"/>
                  <a:pt x="1959786" y="131380"/>
                  <a:pt x="1959710" y="116349"/>
                </a:cubicBezTo>
                <a:cubicBezTo>
                  <a:pt x="1959878" y="101692"/>
                  <a:pt x="1962943" y="88881"/>
                  <a:pt x="1968906" y="77914"/>
                </a:cubicBezTo>
                <a:cubicBezTo>
                  <a:pt x="1974869" y="66947"/>
                  <a:pt x="1982725" y="58407"/>
                  <a:pt x="1992472" y="52294"/>
                </a:cubicBezTo>
                <a:cubicBezTo>
                  <a:pt x="2002220" y="46180"/>
                  <a:pt x="2012854" y="43075"/>
                  <a:pt x="2024376" y="42978"/>
                </a:cubicBezTo>
                <a:cubicBezTo>
                  <a:pt x="2030838" y="42916"/>
                  <a:pt x="2037001" y="44182"/>
                  <a:pt x="2042864" y="46774"/>
                </a:cubicBezTo>
                <a:cubicBezTo>
                  <a:pt x="2048726" y="49367"/>
                  <a:pt x="2053232" y="53658"/>
                  <a:pt x="2056380" y="59647"/>
                </a:cubicBezTo>
                <a:lnTo>
                  <a:pt x="2056837" y="59647"/>
                </a:lnTo>
                <a:cubicBezTo>
                  <a:pt x="2056832" y="59566"/>
                  <a:pt x="2056899" y="58814"/>
                  <a:pt x="2057037" y="57392"/>
                </a:cubicBezTo>
                <a:cubicBezTo>
                  <a:pt x="2057175" y="55970"/>
                  <a:pt x="2057413" y="54362"/>
                  <a:pt x="2057751" y="52568"/>
                </a:cubicBezTo>
                <a:lnTo>
                  <a:pt x="2063695" y="21690"/>
                </a:lnTo>
                <a:lnTo>
                  <a:pt x="2045636" y="21690"/>
                </a:lnTo>
                <a:close/>
                <a:moveTo>
                  <a:pt x="1291422" y="1"/>
                </a:moveTo>
                <a:lnTo>
                  <a:pt x="1320669" y="1"/>
                </a:lnTo>
                <a:lnTo>
                  <a:pt x="1315642" y="25805"/>
                </a:lnTo>
                <a:lnTo>
                  <a:pt x="1286395" y="25805"/>
                </a:lnTo>
                <a:close/>
                <a:moveTo>
                  <a:pt x="687905" y="1"/>
                </a:moveTo>
                <a:lnTo>
                  <a:pt x="734768" y="1"/>
                </a:lnTo>
                <a:lnTo>
                  <a:pt x="710765" y="124582"/>
                </a:lnTo>
                <a:cubicBezTo>
                  <a:pt x="710527" y="125749"/>
                  <a:pt x="710317" y="126960"/>
                  <a:pt x="710136" y="128213"/>
                </a:cubicBezTo>
                <a:cubicBezTo>
                  <a:pt x="709955" y="129466"/>
                  <a:pt x="709860" y="130619"/>
                  <a:pt x="709850" y="131671"/>
                </a:cubicBezTo>
                <a:cubicBezTo>
                  <a:pt x="709888" y="135164"/>
                  <a:pt x="710784" y="137613"/>
                  <a:pt x="712536" y="139018"/>
                </a:cubicBezTo>
                <a:cubicBezTo>
                  <a:pt x="714289" y="140423"/>
                  <a:pt x="716670" y="141100"/>
                  <a:pt x="719680" y="141047"/>
                </a:cubicBezTo>
                <a:cubicBezTo>
                  <a:pt x="721090" y="141028"/>
                  <a:pt x="722271" y="140952"/>
                  <a:pt x="723223" y="140819"/>
                </a:cubicBezTo>
                <a:cubicBezTo>
                  <a:pt x="724176" y="140686"/>
                  <a:pt x="724671" y="140609"/>
                  <a:pt x="724709" y="140590"/>
                </a:cubicBezTo>
                <a:lnTo>
                  <a:pt x="720366" y="162280"/>
                </a:lnTo>
                <a:cubicBezTo>
                  <a:pt x="720290" y="162308"/>
                  <a:pt x="719242" y="162422"/>
                  <a:pt x="717223" y="162622"/>
                </a:cubicBezTo>
                <a:cubicBezTo>
                  <a:pt x="715203" y="162822"/>
                  <a:pt x="712670" y="162936"/>
                  <a:pt x="709622" y="162965"/>
                </a:cubicBezTo>
                <a:cubicBezTo>
                  <a:pt x="701921" y="163160"/>
                  <a:pt x="695492" y="161914"/>
                  <a:pt x="690334" y="159226"/>
                </a:cubicBezTo>
                <a:cubicBezTo>
                  <a:pt x="685176" y="156539"/>
                  <a:pt x="682233" y="151240"/>
                  <a:pt x="681504" y="143331"/>
                </a:cubicBezTo>
                <a:lnTo>
                  <a:pt x="681047" y="143331"/>
                </a:lnTo>
                <a:cubicBezTo>
                  <a:pt x="676903" y="149529"/>
                  <a:pt x="671360" y="154657"/>
                  <a:pt x="664416" y="158714"/>
                </a:cubicBezTo>
                <a:cubicBezTo>
                  <a:pt x="657472" y="162772"/>
                  <a:pt x="649986" y="164875"/>
                  <a:pt x="641956" y="165022"/>
                </a:cubicBezTo>
                <a:cubicBezTo>
                  <a:pt x="627713" y="164852"/>
                  <a:pt x="616785" y="160455"/>
                  <a:pt x="609171" y="151831"/>
                </a:cubicBezTo>
                <a:cubicBezTo>
                  <a:pt x="601557" y="143208"/>
                  <a:pt x="597712" y="131380"/>
                  <a:pt x="597636" y="116349"/>
                </a:cubicBezTo>
                <a:cubicBezTo>
                  <a:pt x="597804" y="101692"/>
                  <a:pt x="600869" y="88881"/>
                  <a:pt x="606832" y="77914"/>
                </a:cubicBezTo>
                <a:cubicBezTo>
                  <a:pt x="612795" y="66947"/>
                  <a:pt x="620651" y="58407"/>
                  <a:pt x="630398" y="52294"/>
                </a:cubicBezTo>
                <a:cubicBezTo>
                  <a:pt x="640146" y="46180"/>
                  <a:pt x="650780" y="43075"/>
                  <a:pt x="662302" y="42978"/>
                </a:cubicBezTo>
                <a:cubicBezTo>
                  <a:pt x="668764" y="42916"/>
                  <a:pt x="674927" y="44182"/>
                  <a:pt x="680790" y="46774"/>
                </a:cubicBezTo>
                <a:cubicBezTo>
                  <a:pt x="686652" y="49367"/>
                  <a:pt x="691158" y="53658"/>
                  <a:pt x="694306" y="59647"/>
                </a:cubicBezTo>
                <a:lnTo>
                  <a:pt x="694763" y="59647"/>
                </a:lnTo>
                <a:cubicBezTo>
                  <a:pt x="694758" y="59566"/>
                  <a:pt x="694825" y="58814"/>
                  <a:pt x="694963" y="57392"/>
                </a:cubicBezTo>
                <a:cubicBezTo>
                  <a:pt x="695101" y="55970"/>
                  <a:pt x="695339" y="54362"/>
                  <a:pt x="695677" y="52568"/>
                </a:cubicBezTo>
                <a:lnTo>
                  <a:pt x="701621" y="21690"/>
                </a:lnTo>
                <a:lnTo>
                  <a:pt x="683562" y="21690"/>
                </a:lnTo>
                <a:close/>
                <a:moveTo>
                  <a:pt x="307537" y="1"/>
                </a:moveTo>
                <a:lnTo>
                  <a:pt x="423414" y="1"/>
                </a:lnTo>
                <a:lnTo>
                  <a:pt x="415186" y="42046"/>
                </a:lnTo>
                <a:lnTo>
                  <a:pt x="389588" y="42046"/>
                </a:lnTo>
                <a:lnTo>
                  <a:pt x="392788" y="25347"/>
                </a:lnTo>
                <a:lnTo>
                  <a:pt x="352105" y="25347"/>
                </a:lnTo>
                <a:lnTo>
                  <a:pt x="343191" y="72010"/>
                </a:lnTo>
                <a:lnTo>
                  <a:pt x="395759" y="72010"/>
                </a:lnTo>
                <a:lnTo>
                  <a:pt x="390959" y="95985"/>
                </a:lnTo>
                <a:lnTo>
                  <a:pt x="338391" y="95985"/>
                </a:lnTo>
                <a:lnTo>
                  <a:pt x="329706" y="139905"/>
                </a:lnTo>
                <a:lnTo>
                  <a:pt x="351191" y="139905"/>
                </a:lnTo>
                <a:lnTo>
                  <a:pt x="346848" y="162279"/>
                </a:lnTo>
                <a:lnTo>
                  <a:pt x="276225" y="162279"/>
                </a:lnTo>
                <a:lnTo>
                  <a:pt x="280567" y="139905"/>
                </a:lnTo>
                <a:lnTo>
                  <a:pt x="299766" y="139905"/>
                </a:lnTo>
                <a:lnTo>
                  <a:pt x="322850" y="22604"/>
                </a:lnTo>
                <a:lnTo>
                  <a:pt x="303194" y="22604"/>
                </a:lnTo>
                <a:close/>
                <a:moveTo>
                  <a:pt x="126568" y="1"/>
                </a:moveTo>
                <a:lnTo>
                  <a:pt x="194233" y="1"/>
                </a:lnTo>
                <a:cubicBezTo>
                  <a:pt x="201477" y="-13"/>
                  <a:pt x="208021" y="415"/>
                  <a:pt x="213864" y="1286"/>
                </a:cubicBezTo>
                <a:cubicBezTo>
                  <a:pt x="219708" y="2156"/>
                  <a:pt x="225280" y="3555"/>
                  <a:pt x="230581" y="5481"/>
                </a:cubicBezTo>
                <a:cubicBezTo>
                  <a:pt x="242865" y="9952"/>
                  <a:pt x="252278" y="17168"/>
                  <a:pt x="258821" y="27129"/>
                </a:cubicBezTo>
                <a:cubicBezTo>
                  <a:pt x="265365" y="37089"/>
                  <a:pt x="268667" y="49682"/>
                  <a:pt x="268728" y="64906"/>
                </a:cubicBezTo>
                <a:cubicBezTo>
                  <a:pt x="268669" y="77845"/>
                  <a:pt x="266326" y="90254"/>
                  <a:pt x="261698" y="102133"/>
                </a:cubicBezTo>
                <a:cubicBezTo>
                  <a:pt x="257071" y="114012"/>
                  <a:pt x="250513" y="124556"/>
                  <a:pt x="242025" y="133765"/>
                </a:cubicBezTo>
                <a:cubicBezTo>
                  <a:pt x="233538" y="142974"/>
                  <a:pt x="223475" y="150043"/>
                  <a:pt x="211836" y="154972"/>
                </a:cubicBezTo>
                <a:cubicBezTo>
                  <a:pt x="205602" y="157574"/>
                  <a:pt x="199210" y="159449"/>
                  <a:pt x="192662" y="160595"/>
                </a:cubicBezTo>
                <a:cubicBezTo>
                  <a:pt x="186113" y="161741"/>
                  <a:pt x="179094" y="162303"/>
                  <a:pt x="171602" y="162279"/>
                </a:cubicBezTo>
                <a:lnTo>
                  <a:pt x="95250" y="162279"/>
                </a:lnTo>
                <a:lnTo>
                  <a:pt x="99593" y="139905"/>
                </a:lnTo>
                <a:lnTo>
                  <a:pt x="118796" y="139905"/>
                </a:lnTo>
                <a:lnTo>
                  <a:pt x="141655" y="22604"/>
                </a:lnTo>
                <a:lnTo>
                  <a:pt x="122224" y="22604"/>
                </a:lnTo>
                <a:close/>
                <a:moveTo>
                  <a:pt x="31309" y="1"/>
                </a:moveTo>
                <a:lnTo>
                  <a:pt x="100326" y="1"/>
                </a:lnTo>
                <a:lnTo>
                  <a:pt x="95984" y="22604"/>
                </a:lnTo>
                <a:lnTo>
                  <a:pt x="76330" y="22604"/>
                </a:lnTo>
                <a:lnTo>
                  <a:pt x="53477" y="139905"/>
                </a:lnTo>
                <a:lnTo>
                  <a:pt x="72902" y="139905"/>
                </a:lnTo>
                <a:lnTo>
                  <a:pt x="68560" y="162279"/>
                </a:lnTo>
                <a:lnTo>
                  <a:pt x="0" y="162279"/>
                </a:lnTo>
                <a:lnTo>
                  <a:pt x="4342" y="139905"/>
                </a:lnTo>
                <a:lnTo>
                  <a:pt x="23539" y="139905"/>
                </a:lnTo>
                <a:lnTo>
                  <a:pt x="46392" y="22604"/>
                </a:lnTo>
                <a:lnTo>
                  <a:pt x="26967" y="22604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 hidden="1"/>
          <p:cNvSpPr/>
          <p:nvPr/>
        </p:nvSpPr>
        <p:spPr>
          <a:xfrm>
            <a:off x="0" y="-3139321"/>
            <a:ext cx="30895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778AE"/>
                </a:solidFill>
                <a:latin typeface="Museo Slab 700"/>
              </a:rPr>
              <a:t>IDF education and prevention initiatives aim to </a:t>
            </a:r>
            <a:r>
              <a:rPr lang="en-US" b="1" dirty="0" smtClean="0">
                <a:solidFill>
                  <a:srgbClr val="5778AE"/>
                </a:solidFill>
                <a:latin typeface="Museo Slab 700"/>
              </a:rPr>
              <a:t>support the </a:t>
            </a:r>
            <a:r>
              <a:rPr lang="en-US" b="1" dirty="0">
                <a:solidFill>
                  <a:srgbClr val="5778AE"/>
                </a:solidFill>
                <a:latin typeface="Museo Slab 700"/>
              </a:rPr>
              <a:t>development of health professionals so they are </a:t>
            </a:r>
            <a:r>
              <a:rPr lang="fr-BE" b="1" dirty="0" err="1" smtClean="0">
                <a:solidFill>
                  <a:srgbClr val="5778AE"/>
                </a:solidFill>
                <a:latin typeface="Museo Slab 700"/>
              </a:rPr>
              <a:t>equipped</a:t>
            </a:r>
            <a:r>
              <a:rPr lang="fr-BE" b="1" dirty="0" smtClean="0">
                <a:solidFill>
                  <a:srgbClr val="5778AE"/>
                </a:solidFill>
                <a:latin typeface="Museo Slab 700"/>
              </a:rPr>
              <a:t> </a:t>
            </a:r>
            <a:r>
              <a:rPr lang="fr-BE" b="1" dirty="0">
                <a:solidFill>
                  <a:srgbClr val="5778AE"/>
                </a:solidFill>
                <a:latin typeface="Museo Slab 700"/>
              </a:rPr>
              <a:t>to </a:t>
            </a:r>
            <a:r>
              <a:rPr lang="fr-BE" b="1" dirty="0" err="1" smtClean="0">
                <a:solidFill>
                  <a:srgbClr val="5778AE"/>
                </a:solidFill>
                <a:latin typeface="Museo Slab 700"/>
              </a:rPr>
              <a:t>deliver</a:t>
            </a:r>
            <a:r>
              <a:rPr lang="fr-BE" b="1" dirty="0" smtClean="0">
                <a:solidFill>
                  <a:srgbClr val="5778AE"/>
                </a:solidFill>
                <a:latin typeface="Museo Slab 700"/>
              </a:rPr>
              <a:t> high-</a:t>
            </a:r>
            <a:r>
              <a:rPr lang="fr-BE" b="1" dirty="0" err="1" smtClean="0">
                <a:solidFill>
                  <a:srgbClr val="5778AE"/>
                </a:solidFill>
                <a:latin typeface="Museo Slab 700"/>
              </a:rPr>
              <a:t>quality</a:t>
            </a:r>
            <a:r>
              <a:rPr lang="fr-BE" b="1" dirty="0">
                <a:solidFill>
                  <a:srgbClr val="5778AE"/>
                </a:solidFill>
                <a:latin typeface="Museo Slab 700"/>
              </a:rPr>
              <a:t>, </a:t>
            </a:r>
            <a:r>
              <a:rPr lang="fr-BE" b="1" dirty="0" err="1">
                <a:solidFill>
                  <a:srgbClr val="5778AE"/>
                </a:solidFill>
                <a:latin typeface="Museo Slab 700"/>
              </a:rPr>
              <a:t>diabetes</a:t>
            </a:r>
            <a:r>
              <a:rPr lang="fr-BE" b="1" dirty="0">
                <a:solidFill>
                  <a:srgbClr val="5778AE"/>
                </a:solidFill>
                <a:latin typeface="Museo Slab 700"/>
              </a:rPr>
              <a:t> care </a:t>
            </a:r>
            <a:r>
              <a:rPr lang="fr-BE" b="1" dirty="0" smtClean="0">
                <a:solidFill>
                  <a:srgbClr val="5778AE"/>
                </a:solidFill>
                <a:latin typeface="Museo Slab 700"/>
              </a:rPr>
              <a:t>and </a:t>
            </a:r>
            <a:r>
              <a:rPr lang="en-US" b="1" dirty="0" smtClean="0">
                <a:solidFill>
                  <a:srgbClr val="5778AE"/>
                </a:solidFill>
                <a:latin typeface="Museo Slab 700"/>
              </a:rPr>
              <a:t>promote </a:t>
            </a:r>
            <a:r>
              <a:rPr lang="en-US" b="1" dirty="0">
                <a:solidFill>
                  <a:srgbClr val="5778AE"/>
                </a:solidFill>
                <a:latin typeface="Museo Slab 700"/>
              </a:rPr>
              <a:t>specific </a:t>
            </a:r>
            <a:r>
              <a:rPr lang="en-US" b="1" dirty="0" smtClean="0">
                <a:solidFill>
                  <a:srgbClr val="5778AE"/>
                </a:solidFill>
                <a:latin typeface="Museo Slab 700"/>
              </a:rPr>
              <a:t>models </a:t>
            </a:r>
            <a:r>
              <a:rPr lang="en-US" b="1" dirty="0">
                <a:solidFill>
                  <a:srgbClr val="5778AE"/>
                </a:solidFill>
                <a:latin typeface="Museo Slab 700"/>
              </a:rPr>
              <a:t>of care to </a:t>
            </a:r>
            <a:r>
              <a:rPr lang="en-US" b="1" dirty="0" smtClean="0">
                <a:solidFill>
                  <a:srgbClr val="5778AE"/>
                </a:solidFill>
                <a:latin typeface="Museo Slab 700"/>
              </a:rPr>
              <a:t>achieve optimal </a:t>
            </a:r>
            <a:r>
              <a:rPr lang="en-US" b="1" dirty="0">
                <a:solidFill>
                  <a:srgbClr val="5778AE"/>
                </a:solidFill>
                <a:latin typeface="Museo Slab 700"/>
              </a:rPr>
              <a:t>management of all types of diabetes</a:t>
            </a:r>
            <a:endParaRPr lang="fr-BE" b="1" dirty="0">
              <a:solidFill>
                <a:srgbClr val="5778AE"/>
              </a:solidFill>
              <a:latin typeface="Museo Slab 700"/>
            </a:endParaRPr>
          </a:p>
        </p:txBody>
      </p:sp>
    </p:spTree>
    <p:extLst>
      <p:ext uri="{BB962C8B-B14F-4D97-AF65-F5344CB8AC3E}">
        <p14:creationId xmlns:p14="http://schemas.microsoft.com/office/powerpoint/2010/main" val="11080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2842" y="1814362"/>
            <a:ext cx="652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healthcare expenditure by people with diabetes (20-79 years)</a:t>
            </a:r>
            <a:endParaRPr lang="en-US" dirty="0" smtClean="0">
              <a:latin typeface="DIN-Medium" charset="0"/>
              <a:ea typeface="DIN-Medium" charset="0"/>
              <a:cs typeface="DIN-Medium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09" y="2242213"/>
            <a:ext cx="9448115" cy="3933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2842" y="6175802"/>
            <a:ext cx="5527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*Billion USD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1160" y="678625"/>
            <a:ext cx="6833616" cy="256032"/>
          </a:xfrm>
          <a:prstGeom prst="rect">
            <a:avLst/>
          </a:prstGeom>
        </p:spPr>
      </p:pic>
      <p:sp>
        <p:nvSpPr>
          <p:cNvPr id="11" name="Text To Outline"/>
          <p:cNvSpPr/>
          <p:nvPr/>
        </p:nvSpPr>
        <p:spPr>
          <a:xfrm>
            <a:off x="527986" y="358740"/>
            <a:ext cx="4478227" cy="346662"/>
          </a:xfrm>
          <a:custGeom>
            <a:avLst/>
            <a:gdLst/>
            <a:ahLst/>
            <a:cxnLst/>
            <a:rect l="l" t="t" r="r" b="b"/>
            <a:pathLst>
              <a:path w="4478227" h="346662">
                <a:moveTo>
                  <a:pt x="1588762" y="179784"/>
                </a:moveTo>
                <a:cubicBezTo>
                  <a:pt x="1580893" y="179624"/>
                  <a:pt x="1571260" y="180368"/>
                  <a:pt x="1559861" y="182015"/>
                </a:cubicBezTo>
                <a:cubicBezTo>
                  <a:pt x="1548463" y="183663"/>
                  <a:pt x="1538292" y="187175"/>
                  <a:pt x="1529351" y="192551"/>
                </a:cubicBezTo>
                <a:cubicBezTo>
                  <a:pt x="1520409" y="197927"/>
                  <a:pt x="1515688" y="206127"/>
                  <a:pt x="1515190" y="217152"/>
                </a:cubicBezTo>
                <a:cubicBezTo>
                  <a:pt x="1515142" y="223745"/>
                  <a:pt x="1517048" y="229052"/>
                  <a:pt x="1520907" y="233072"/>
                </a:cubicBezTo>
                <a:cubicBezTo>
                  <a:pt x="1524767" y="237091"/>
                  <a:pt x="1530866" y="239157"/>
                  <a:pt x="1539205" y="239268"/>
                </a:cubicBezTo>
                <a:cubicBezTo>
                  <a:pt x="1548070" y="239047"/>
                  <a:pt x="1556390" y="236184"/>
                  <a:pt x="1564167" y="230681"/>
                </a:cubicBezTo>
                <a:cubicBezTo>
                  <a:pt x="1571944" y="225178"/>
                  <a:pt x="1578599" y="218362"/>
                  <a:pt x="1584131" y="210232"/>
                </a:cubicBezTo>
                <a:cubicBezTo>
                  <a:pt x="1589663" y="202102"/>
                  <a:pt x="1593494" y="193986"/>
                  <a:pt x="1595623" y="185885"/>
                </a:cubicBezTo>
                <a:lnTo>
                  <a:pt x="1597148" y="179784"/>
                </a:lnTo>
                <a:close/>
                <a:moveTo>
                  <a:pt x="645787" y="179784"/>
                </a:moveTo>
                <a:cubicBezTo>
                  <a:pt x="637918" y="179624"/>
                  <a:pt x="628284" y="180368"/>
                  <a:pt x="616886" y="182015"/>
                </a:cubicBezTo>
                <a:cubicBezTo>
                  <a:pt x="605487" y="183663"/>
                  <a:pt x="595317" y="187175"/>
                  <a:pt x="586375" y="192551"/>
                </a:cubicBezTo>
                <a:cubicBezTo>
                  <a:pt x="577434" y="197927"/>
                  <a:pt x="572713" y="206127"/>
                  <a:pt x="572214" y="217152"/>
                </a:cubicBezTo>
                <a:cubicBezTo>
                  <a:pt x="572167" y="223745"/>
                  <a:pt x="574073" y="229052"/>
                  <a:pt x="577932" y="233072"/>
                </a:cubicBezTo>
                <a:cubicBezTo>
                  <a:pt x="581792" y="237091"/>
                  <a:pt x="587891" y="239157"/>
                  <a:pt x="596230" y="239268"/>
                </a:cubicBezTo>
                <a:cubicBezTo>
                  <a:pt x="605094" y="239047"/>
                  <a:pt x="613415" y="236184"/>
                  <a:pt x="621192" y="230681"/>
                </a:cubicBezTo>
                <a:cubicBezTo>
                  <a:pt x="628969" y="225178"/>
                  <a:pt x="635624" y="218362"/>
                  <a:pt x="641156" y="210232"/>
                </a:cubicBezTo>
                <a:cubicBezTo>
                  <a:pt x="646688" y="202102"/>
                  <a:pt x="650519" y="193986"/>
                  <a:pt x="652649" y="185885"/>
                </a:cubicBezTo>
                <a:lnTo>
                  <a:pt x="654173" y="179784"/>
                </a:lnTo>
                <a:close/>
                <a:moveTo>
                  <a:pt x="3456766" y="113109"/>
                </a:moveTo>
                <a:cubicBezTo>
                  <a:pt x="3447003" y="113168"/>
                  <a:pt x="3437403" y="116269"/>
                  <a:pt x="3427965" y="122412"/>
                </a:cubicBezTo>
                <a:cubicBezTo>
                  <a:pt x="3418527" y="128555"/>
                  <a:pt x="3410676" y="137387"/>
                  <a:pt x="3404413" y="148909"/>
                </a:cubicBezTo>
                <a:cubicBezTo>
                  <a:pt x="3398151" y="160430"/>
                  <a:pt x="3394900" y="174288"/>
                  <a:pt x="3394662" y="190482"/>
                </a:cubicBezTo>
                <a:cubicBezTo>
                  <a:pt x="3394766" y="204148"/>
                  <a:pt x="3398179" y="214836"/>
                  <a:pt x="3404902" y="222547"/>
                </a:cubicBezTo>
                <a:cubicBezTo>
                  <a:pt x="3411625" y="230257"/>
                  <a:pt x="3421039" y="234180"/>
                  <a:pt x="3433144" y="234315"/>
                </a:cubicBezTo>
                <a:cubicBezTo>
                  <a:pt x="3444225" y="234117"/>
                  <a:pt x="3454447" y="230447"/>
                  <a:pt x="3463807" y="223304"/>
                </a:cubicBezTo>
                <a:cubicBezTo>
                  <a:pt x="3473168" y="216161"/>
                  <a:pt x="3480707" y="206731"/>
                  <a:pt x="3486427" y="195014"/>
                </a:cubicBezTo>
                <a:cubicBezTo>
                  <a:pt x="3492147" y="183297"/>
                  <a:pt x="3495087" y="170479"/>
                  <a:pt x="3495246" y="156560"/>
                </a:cubicBezTo>
                <a:cubicBezTo>
                  <a:pt x="3495310" y="144411"/>
                  <a:pt x="3492230" y="134215"/>
                  <a:pt x="3486007" y="125973"/>
                </a:cubicBezTo>
                <a:cubicBezTo>
                  <a:pt x="3479784" y="117731"/>
                  <a:pt x="3470037" y="113443"/>
                  <a:pt x="3456766" y="113109"/>
                </a:cubicBezTo>
                <a:close/>
                <a:moveTo>
                  <a:pt x="2767203" y="113109"/>
                </a:moveTo>
                <a:cubicBezTo>
                  <a:pt x="2750781" y="113689"/>
                  <a:pt x="2736477" y="121296"/>
                  <a:pt x="2724293" y="135930"/>
                </a:cubicBezTo>
                <a:cubicBezTo>
                  <a:pt x="2712109" y="150565"/>
                  <a:pt x="2705711" y="168749"/>
                  <a:pt x="2705100" y="190482"/>
                </a:cubicBezTo>
                <a:cubicBezTo>
                  <a:pt x="2705044" y="202814"/>
                  <a:pt x="2708108" y="213121"/>
                  <a:pt x="2714292" y="221403"/>
                </a:cubicBezTo>
                <a:cubicBezTo>
                  <a:pt x="2720475" y="229685"/>
                  <a:pt x="2730111" y="233989"/>
                  <a:pt x="2743200" y="234315"/>
                </a:cubicBezTo>
                <a:cubicBezTo>
                  <a:pt x="2753207" y="234263"/>
                  <a:pt x="2762954" y="231190"/>
                  <a:pt x="2772438" y="225097"/>
                </a:cubicBezTo>
                <a:cubicBezTo>
                  <a:pt x="2781924" y="219003"/>
                  <a:pt x="2789779" y="210199"/>
                  <a:pt x="2796004" y="198684"/>
                </a:cubicBezTo>
                <a:cubicBezTo>
                  <a:pt x="2802229" y="187170"/>
                  <a:pt x="2805456" y="173255"/>
                  <a:pt x="2805684" y="156941"/>
                </a:cubicBezTo>
                <a:cubicBezTo>
                  <a:pt x="2805605" y="143275"/>
                  <a:pt x="2802239" y="132587"/>
                  <a:pt x="2795588" y="124877"/>
                </a:cubicBezTo>
                <a:cubicBezTo>
                  <a:pt x="2788936" y="117167"/>
                  <a:pt x="2779475" y="113244"/>
                  <a:pt x="2767203" y="113109"/>
                </a:cubicBezTo>
                <a:close/>
                <a:moveTo>
                  <a:pt x="4399772" y="108918"/>
                </a:moveTo>
                <a:cubicBezTo>
                  <a:pt x="4387391" y="109077"/>
                  <a:pt x="4376321" y="112955"/>
                  <a:pt x="4366561" y="120552"/>
                </a:cubicBezTo>
                <a:cubicBezTo>
                  <a:pt x="4356801" y="128148"/>
                  <a:pt x="4349447" y="138510"/>
                  <a:pt x="4344499" y="151638"/>
                </a:cubicBezTo>
                <a:lnTo>
                  <a:pt x="4429886" y="151638"/>
                </a:lnTo>
                <a:cubicBezTo>
                  <a:pt x="4429918" y="151479"/>
                  <a:pt x="4430045" y="150271"/>
                  <a:pt x="4430268" y="148014"/>
                </a:cubicBezTo>
                <a:cubicBezTo>
                  <a:pt x="4430490" y="145758"/>
                  <a:pt x="4430618" y="143405"/>
                  <a:pt x="4430649" y="140958"/>
                </a:cubicBezTo>
                <a:cubicBezTo>
                  <a:pt x="4430530" y="130779"/>
                  <a:pt x="4427719" y="122912"/>
                  <a:pt x="4422215" y="117357"/>
                </a:cubicBezTo>
                <a:cubicBezTo>
                  <a:pt x="4416711" y="111803"/>
                  <a:pt x="4409231" y="108990"/>
                  <a:pt x="4399772" y="108918"/>
                </a:cubicBezTo>
                <a:close/>
                <a:moveTo>
                  <a:pt x="2990072" y="108918"/>
                </a:moveTo>
                <a:cubicBezTo>
                  <a:pt x="2977691" y="109077"/>
                  <a:pt x="2966621" y="112955"/>
                  <a:pt x="2956861" y="120552"/>
                </a:cubicBezTo>
                <a:cubicBezTo>
                  <a:pt x="2947101" y="128148"/>
                  <a:pt x="2939747" y="138510"/>
                  <a:pt x="2934799" y="151638"/>
                </a:cubicBezTo>
                <a:lnTo>
                  <a:pt x="3020186" y="151638"/>
                </a:lnTo>
                <a:cubicBezTo>
                  <a:pt x="3020218" y="151479"/>
                  <a:pt x="3020345" y="150271"/>
                  <a:pt x="3020568" y="148014"/>
                </a:cubicBezTo>
                <a:cubicBezTo>
                  <a:pt x="3020790" y="145758"/>
                  <a:pt x="3020917" y="143405"/>
                  <a:pt x="3020949" y="140958"/>
                </a:cubicBezTo>
                <a:cubicBezTo>
                  <a:pt x="3020830" y="130779"/>
                  <a:pt x="3018019" y="122912"/>
                  <a:pt x="3012515" y="117357"/>
                </a:cubicBezTo>
                <a:cubicBezTo>
                  <a:pt x="3007011" y="111803"/>
                  <a:pt x="2999530" y="108990"/>
                  <a:pt x="2990072" y="108918"/>
                </a:cubicBezTo>
                <a:close/>
                <a:moveTo>
                  <a:pt x="1970897" y="108918"/>
                </a:moveTo>
                <a:cubicBezTo>
                  <a:pt x="1958516" y="109077"/>
                  <a:pt x="1947446" y="112955"/>
                  <a:pt x="1937686" y="120552"/>
                </a:cubicBezTo>
                <a:cubicBezTo>
                  <a:pt x="1927926" y="128148"/>
                  <a:pt x="1920572" y="138510"/>
                  <a:pt x="1915624" y="151638"/>
                </a:cubicBezTo>
                <a:lnTo>
                  <a:pt x="2001011" y="151638"/>
                </a:lnTo>
                <a:cubicBezTo>
                  <a:pt x="2001043" y="151479"/>
                  <a:pt x="2001170" y="150271"/>
                  <a:pt x="2001393" y="148014"/>
                </a:cubicBezTo>
                <a:cubicBezTo>
                  <a:pt x="2001615" y="145758"/>
                  <a:pt x="2001742" y="143405"/>
                  <a:pt x="2001774" y="140958"/>
                </a:cubicBezTo>
                <a:cubicBezTo>
                  <a:pt x="2001655" y="130779"/>
                  <a:pt x="1998844" y="122912"/>
                  <a:pt x="1993340" y="117357"/>
                </a:cubicBezTo>
                <a:cubicBezTo>
                  <a:pt x="1987837" y="111803"/>
                  <a:pt x="1980356" y="108990"/>
                  <a:pt x="1970897" y="108918"/>
                </a:cubicBezTo>
                <a:close/>
                <a:moveTo>
                  <a:pt x="437372" y="108918"/>
                </a:moveTo>
                <a:cubicBezTo>
                  <a:pt x="424991" y="109077"/>
                  <a:pt x="413921" y="112955"/>
                  <a:pt x="404161" y="120552"/>
                </a:cubicBezTo>
                <a:cubicBezTo>
                  <a:pt x="394401" y="128148"/>
                  <a:pt x="387047" y="138510"/>
                  <a:pt x="382099" y="151638"/>
                </a:cubicBezTo>
                <a:lnTo>
                  <a:pt x="467486" y="151638"/>
                </a:lnTo>
                <a:cubicBezTo>
                  <a:pt x="467518" y="151479"/>
                  <a:pt x="467645" y="150271"/>
                  <a:pt x="467868" y="148014"/>
                </a:cubicBezTo>
                <a:cubicBezTo>
                  <a:pt x="468090" y="145758"/>
                  <a:pt x="468217" y="143405"/>
                  <a:pt x="468249" y="140958"/>
                </a:cubicBezTo>
                <a:cubicBezTo>
                  <a:pt x="468130" y="130779"/>
                  <a:pt x="465319" y="122912"/>
                  <a:pt x="459815" y="117357"/>
                </a:cubicBezTo>
                <a:cubicBezTo>
                  <a:pt x="454311" y="111803"/>
                  <a:pt x="446830" y="108990"/>
                  <a:pt x="437372" y="108918"/>
                </a:cubicBezTo>
                <a:close/>
                <a:moveTo>
                  <a:pt x="3883533" y="76200"/>
                </a:moveTo>
                <a:lnTo>
                  <a:pt x="3961986" y="76200"/>
                </a:lnTo>
                <a:lnTo>
                  <a:pt x="3939494" y="191246"/>
                </a:lnTo>
                <a:cubicBezTo>
                  <a:pt x="3938898" y="194517"/>
                  <a:pt x="3938374" y="197693"/>
                  <a:pt x="3937921" y="200774"/>
                </a:cubicBezTo>
                <a:cubicBezTo>
                  <a:pt x="3937468" y="203855"/>
                  <a:pt x="3937230" y="206651"/>
                  <a:pt x="3937206" y="209160"/>
                </a:cubicBezTo>
                <a:cubicBezTo>
                  <a:pt x="3937127" y="216449"/>
                  <a:pt x="3939001" y="222071"/>
                  <a:pt x="3942830" y="226026"/>
                </a:cubicBezTo>
                <a:cubicBezTo>
                  <a:pt x="3946657" y="229980"/>
                  <a:pt x="3952916" y="231981"/>
                  <a:pt x="3961605" y="232029"/>
                </a:cubicBezTo>
                <a:cubicBezTo>
                  <a:pt x="3973001" y="231787"/>
                  <a:pt x="3983374" y="228290"/>
                  <a:pt x="3992722" y="221540"/>
                </a:cubicBezTo>
                <a:cubicBezTo>
                  <a:pt x="4002070" y="214790"/>
                  <a:pt x="4009872" y="206240"/>
                  <a:pt x="4016127" y="195890"/>
                </a:cubicBezTo>
                <a:cubicBezTo>
                  <a:pt x="4022382" y="185540"/>
                  <a:pt x="4026568" y="174844"/>
                  <a:pt x="4028685" y="163803"/>
                </a:cubicBezTo>
                <a:lnTo>
                  <a:pt x="4038581" y="112347"/>
                </a:lnTo>
                <a:lnTo>
                  <a:pt x="4008495" y="112347"/>
                </a:lnTo>
                <a:lnTo>
                  <a:pt x="4015738" y="76200"/>
                </a:lnTo>
                <a:lnTo>
                  <a:pt x="4094178" y="76200"/>
                </a:lnTo>
                <a:lnTo>
                  <a:pt x="4068270" y="207634"/>
                </a:lnTo>
                <a:cubicBezTo>
                  <a:pt x="4067889" y="209580"/>
                  <a:pt x="4067604" y="211597"/>
                  <a:pt x="4067413" y="213685"/>
                </a:cubicBezTo>
                <a:cubicBezTo>
                  <a:pt x="4067222" y="215773"/>
                  <a:pt x="4067127" y="217695"/>
                  <a:pt x="4067127" y="219450"/>
                </a:cubicBezTo>
                <a:cubicBezTo>
                  <a:pt x="4067167" y="225270"/>
                  <a:pt x="4068612" y="229352"/>
                  <a:pt x="4071461" y="231694"/>
                </a:cubicBezTo>
                <a:cubicBezTo>
                  <a:pt x="4074311" y="234037"/>
                  <a:pt x="4078327" y="235164"/>
                  <a:pt x="4083510" y="235077"/>
                </a:cubicBezTo>
                <a:cubicBezTo>
                  <a:pt x="4085677" y="235045"/>
                  <a:pt x="4087535" y="234918"/>
                  <a:pt x="4089082" y="234696"/>
                </a:cubicBezTo>
                <a:cubicBezTo>
                  <a:pt x="4090630" y="234473"/>
                  <a:pt x="4091440" y="234346"/>
                  <a:pt x="4091511" y="234315"/>
                </a:cubicBezTo>
                <a:lnTo>
                  <a:pt x="4084653" y="270464"/>
                </a:lnTo>
                <a:cubicBezTo>
                  <a:pt x="4084534" y="270511"/>
                  <a:pt x="4082582" y="270702"/>
                  <a:pt x="4078796" y="271034"/>
                </a:cubicBezTo>
                <a:cubicBezTo>
                  <a:pt x="4075010" y="271367"/>
                  <a:pt x="4070105" y="271558"/>
                  <a:pt x="4064082" y="271605"/>
                </a:cubicBezTo>
                <a:cubicBezTo>
                  <a:pt x="4051752" y="271891"/>
                  <a:pt x="4041396" y="269132"/>
                  <a:pt x="4033015" y="263329"/>
                </a:cubicBezTo>
                <a:cubicBezTo>
                  <a:pt x="4024633" y="257525"/>
                  <a:pt x="4020272" y="246965"/>
                  <a:pt x="4019931" y="231648"/>
                </a:cubicBezTo>
                <a:lnTo>
                  <a:pt x="4019169" y="231648"/>
                </a:lnTo>
                <a:cubicBezTo>
                  <a:pt x="4012132" y="242613"/>
                  <a:pt x="4002284" y="252461"/>
                  <a:pt x="3989624" y="261191"/>
                </a:cubicBezTo>
                <a:cubicBezTo>
                  <a:pt x="3976965" y="269920"/>
                  <a:pt x="3961398" y="274535"/>
                  <a:pt x="3942925" y="275034"/>
                </a:cubicBezTo>
                <a:cubicBezTo>
                  <a:pt x="3927267" y="275169"/>
                  <a:pt x="3914132" y="271093"/>
                  <a:pt x="3903521" y="262806"/>
                </a:cubicBezTo>
                <a:cubicBezTo>
                  <a:pt x="3892910" y="254519"/>
                  <a:pt x="3887390" y="241211"/>
                  <a:pt x="3886962" y="222881"/>
                </a:cubicBezTo>
                <a:cubicBezTo>
                  <a:pt x="3886978" y="219435"/>
                  <a:pt x="3887232" y="215751"/>
                  <a:pt x="3887723" y="211828"/>
                </a:cubicBezTo>
                <a:cubicBezTo>
                  <a:pt x="3888215" y="207905"/>
                  <a:pt x="3888849" y="203840"/>
                  <a:pt x="3889626" y="199631"/>
                </a:cubicBezTo>
                <a:lnTo>
                  <a:pt x="3906375" y="112347"/>
                </a:lnTo>
                <a:lnTo>
                  <a:pt x="3876294" y="112347"/>
                </a:lnTo>
                <a:close/>
                <a:moveTo>
                  <a:pt x="3609594" y="76200"/>
                </a:moveTo>
                <a:lnTo>
                  <a:pt x="3687651" y="76200"/>
                </a:lnTo>
                <a:lnTo>
                  <a:pt x="3662125" y="207634"/>
                </a:lnTo>
                <a:cubicBezTo>
                  <a:pt x="3661727" y="209580"/>
                  <a:pt x="3661379" y="211597"/>
                  <a:pt x="3661077" y="213685"/>
                </a:cubicBezTo>
                <a:cubicBezTo>
                  <a:pt x="3660775" y="215773"/>
                  <a:pt x="3660616" y="217695"/>
                  <a:pt x="3660601" y="219450"/>
                </a:cubicBezTo>
                <a:cubicBezTo>
                  <a:pt x="3660664" y="225270"/>
                  <a:pt x="3662156" y="229352"/>
                  <a:pt x="3665077" y="231694"/>
                </a:cubicBezTo>
                <a:cubicBezTo>
                  <a:pt x="3667998" y="234037"/>
                  <a:pt x="3671967" y="235164"/>
                  <a:pt x="3676983" y="235077"/>
                </a:cubicBezTo>
                <a:cubicBezTo>
                  <a:pt x="3679333" y="235045"/>
                  <a:pt x="3681301" y="234918"/>
                  <a:pt x="3682889" y="234696"/>
                </a:cubicBezTo>
                <a:cubicBezTo>
                  <a:pt x="3684476" y="234473"/>
                  <a:pt x="3685302" y="234346"/>
                  <a:pt x="3685365" y="234315"/>
                </a:cubicBezTo>
                <a:lnTo>
                  <a:pt x="3678507" y="270464"/>
                </a:lnTo>
                <a:cubicBezTo>
                  <a:pt x="3678317" y="270511"/>
                  <a:pt x="3676507" y="270702"/>
                  <a:pt x="3673078" y="271034"/>
                </a:cubicBezTo>
                <a:cubicBezTo>
                  <a:pt x="3669649" y="271367"/>
                  <a:pt x="3665744" y="271558"/>
                  <a:pt x="3661363" y="271605"/>
                </a:cubicBezTo>
                <a:cubicBezTo>
                  <a:pt x="3653428" y="271798"/>
                  <a:pt x="3645613" y="271074"/>
                  <a:pt x="3637918" y="269435"/>
                </a:cubicBezTo>
                <a:cubicBezTo>
                  <a:pt x="3630222" y="267795"/>
                  <a:pt x="3623817" y="264083"/>
                  <a:pt x="3618702" y="258300"/>
                </a:cubicBezTo>
                <a:cubicBezTo>
                  <a:pt x="3613587" y="252516"/>
                  <a:pt x="3610932" y="243505"/>
                  <a:pt x="3610737" y="231265"/>
                </a:cubicBezTo>
                <a:cubicBezTo>
                  <a:pt x="3610737" y="228582"/>
                  <a:pt x="3610927" y="225564"/>
                  <a:pt x="3611308" y="222213"/>
                </a:cubicBezTo>
                <a:cubicBezTo>
                  <a:pt x="3611689" y="218862"/>
                  <a:pt x="3612260" y="215273"/>
                  <a:pt x="3613021" y="211446"/>
                </a:cubicBezTo>
                <a:lnTo>
                  <a:pt x="3632433" y="112347"/>
                </a:lnTo>
                <a:lnTo>
                  <a:pt x="3602355" y="112347"/>
                </a:lnTo>
                <a:close/>
                <a:moveTo>
                  <a:pt x="2434963" y="76200"/>
                </a:moveTo>
                <a:lnTo>
                  <a:pt x="2473436" y="76200"/>
                </a:lnTo>
                <a:cubicBezTo>
                  <a:pt x="2479546" y="76089"/>
                  <a:pt x="2484181" y="77072"/>
                  <a:pt x="2487340" y="79149"/>
                </a:cubicBezTo>
                <a:cubicBezTo>
                  <a:pt x="2490498" y="81225"/>
                  <a:pt x="2493228" y="85062"/>
                  <a:pt x="2495529" y="90659"/>
                </a:cubicBezTo>
                <a:lnTo>
                  <a:pt x="2510385" y="126449"/>
                </a:lnTo>
                <a:cubicBezTo>
                  <a:pt x="2511758" y="129840"/>
                  <a:pt x="2512916" y="132873"/>
                  <a:pt x="2513861" y="135549"/>
                </a:cubicBezTo>
                <a:cubicBezTo>
                  <a:pt x="2514805" y="138225"/>
                  <a:pt x="2515297" y="139638"/>
                  <a:pt x="2515337" y="139789"/>
                </a:cubicBezTo>
                <a:lnTo>
                  <a:pt x="2516099" y="139789"/>
                </a:lnTo>
                <a:cubicBezTo>
                  <a:pt x="2516162" y="139638"/>
                  <a:pt x="2517083" y="138225"/>
                  <a:pt x="2518860" y="135549"/>
                </a:cubicBezTo>
                <a:cubicBezTo>
                  <a:pt x="2520638" y="132873"/>
                  <a:pt x="2522892" y="129840"/>
                  <a:pt x="2525622" y="126449"/>
                </a:cubicBezTo>
                <a:lnTo>
                  <a:pt x="2566380" y="76200"/>
                </a:lnTo>
                <a:lnTo>
                  <a:pt x="2621995" y="76200"/>
                </a:lnTo>
                <a:lnTo>
                  <a:pt x="2615138" y="112347"/>
                </a:lnTo>
                <a:lnTo>
                  <a:pt x="2590759" y="112347"/>
                </a:lnTo>
                <a:lnTo>
                  <a:pt x="2536287" y="174093"/>
                </a:lnTo>
                <a:lnTo>
                  <a:pt x="2558761" y="219450"/>
                </a:lnTo>
                <a:cubicBezTo>
                  <a:pt x="2561007" y="224087"/>
                  <a:pt x="2563563" y="227772"/>
                  <a:pt x="2566428" y="230503"/>
                </a:cubicBezTo>
                <a:cubicBezTo>
                  <a:pt x="2569292" y="233234"/>
                  <a:pt x="2573847" y="234632"/>
                  <a:pt x="2580093" y="234695"/>
                </a:cubicBezTo>
                <a:cubicBezTo>
                  <a:pt x="2581799" y="234679"/>
                  <a:pt x="2584291" y="234616"/>
                  <a:pt x="2587568" y="234505"/>
                </a:cubicBezTo>
                <a:cubicBezTo>
                  <a:pt x="2590846" y="234394"/>
                  <a:pt x="2592671" y="234331"/>
                  <a:pt x="2593044" y="234315"/>
                </a:cubicBezTo>
                <a:lnTo>
                  <a:pt x="2585807" y="270464"/>
                </a:lnTo>
                <a:cubicBezTo>
                  <a:pt x="2583585" y="270678"/>
                  <a:pt x="2580791" y="270916"/>
                  <a:pt x="2577426" y="271177"/>
                </a:cubicBezTo>
                <a:cubicBezTo>
                  <a:pt x="2574062" y="271439"/>
                  <a:pt x="2570887" y="271581"/>
                  <a:pt x="2567904" y="271605"/>
                </a:cubicBezTo>
                <a:cubicBezTo>
                  <a:pt x="2556415" y="271509"/>
                  <a:pt x="2547564" y="269799"/>
                  <a:pt x="2541352" y="266475"/>
                </a:cubicBezTo>
                <a:cubicBezTo>
                  <a:pt x="2535140" y="263152"/>
                  <a:pt x="2530409" y="258792"/>
                  <a:pt x="2527159" y="253397"/>
                </a:cubicBezTo>
                <a:cubicBezTo>
                  <a:pt x="2523910" y="248002"/>
                  <a:pt x="2520985" y="242148"/>
                  <a:pt x="2518384" y="235837"/>
                </a:cubicBezTo>
                <a:lnTo>
                  <a:pt x="2510766" y="216782"/>
                </a:lnTo>
                <a:cubicBezTo>
                  <a:pt x="2509226" y="213558"/>
                  <a:pt x="2508020" y="210572"/>
                  <a:pt x="2507147" y="207825"/>
                </a:cubicBezTo>
                <a:cubicBezTo>
                  <a:pt x="2506274" y="205077"/>
                  <a:pt x="2505830" y="203616"/>
                  <a:pt x="2505814" y="203442"/>
                </a:cubicBezTo>
                <a:lnTo>
                  <a:pt x="2505052" y="203442"/>
                </a:lnTo>
                <a:cubicBezTo>
                  <a:pt x="2504988" y="203592"/>
                  <a:pt x="2504068" y="205006"/>
                  <a:pt x="2502290" y="207682"/>
                </a:cubicBezTo>
                <a:cubicBezTo>
                  <a:pt x="2500513" y="210358"/>
                  <a:pt x="2498259" y="213391"/>
                  <a:pt x="2495529" y="216782"/>
                </a:cubicBezTo>
                <a:lnTo>
                  <a:pt x="2452104" y="270462"/>
                </a:lnTo>
                <a:lnTo>
                  <a:pt x="2396490" y="270462"/>
                </a:lnTo>
                <a:lnTo>
                  <a:pt x="2403346" y="234315"/>
                </a:lnTo>
                <a:lnTo>
                  <a:pt x="2428107" y="234315"/>
                </a:lnTo>
                <a:lnTo>
                  <a:pt x="2484482" y="169900"/>
                </a:lnTo>
                <a:lnTo>
                  <a:pt x="2459723" y="119207"/>
                </a:lnTo>
                <a:cubicBezTo>
                  <a:pt x="2458659" y="116587"/>
                  <a:pt x="2457262" y="114776"/>
                  <a:pt x="2455532" y="113776"/>
                </a:cubicBezTo>
                <a:cubicBezTo>
                  <a:pt x="2453802" y="112776"/>
                  <a:pt x="2451263" y="112300"/>
                  <a:pt x="2447914" y="112347"/>
                </a:cubicBezTo>
                <a:lnTo>
                  <a:pt x="2427725" y="112347"/>
                </a:lnTo>
                <a:close/>
                <a:moveTo>
                  <a:pt x="4280110" y="73533"/>
                </a:moveTo>
                <a:cubicBezTo>
                  <a:pt x="4282824" y="73565"/>
                  <a:pt x="4285205" y="73691"/>
                  <a:pt x="4287252" y="73914"/>
                </a:cubicBezTo>
                <a:cubicBezTo>
                  <a:pt x="4289299" y="74136"/>
                  <a:pt x="4290727" y="74263"/>
                  <a:pt x="4291537" y="74294"/>
                </a:cubicBezTo>
                <a:lnTo>
                  <a:pt x="4282015" y="121872"/>
                </a:lnTo>
                <a:cubicBezTo>
                  <a:pt x="4281419" y="121840"/>
                  <a:pt x="4280134" y="121713"/>
                  <a:pt x="4278158" y="121491"/>
                </a:cubicBezTo>
                <a:cubicBezTo>
                  <a:pt x="4276182" y="121269"/>
                  <a:pt x="4273659" y="121142"/>
                  <a:pt x="4270588" y="121110"/>
                </a:cubicBezTo>
                <a:cubicBezTo>
                  <a:pt x="4260744" y="121204"/>
                  <a:pt x="4250851" y="124487"/>
                  <a:pt x="4240907" y="130960"/>
                </a:cubicBezTo>
                <a:cubicBezTo>
                  <a:pt x="4230965" y="137432"/>
                  <a:pt x="4222143" y="146529"/>
                  <a:pt x="4214443" y="158251"/>
                </a:cubicBezTo>
                <a:cubicBezTo>
                  <a:pt x="4206743" y="169972"/>
                  <a:pt x="4201335" y="183754"/>
                  <a:pt x="4198220" y="199596"/>
                </a:cubicBezTo>
                <a:lnTo>
                  <a:pt x="4184889" y="270462"/>
                </a:lnTo>
                <a:lnTo>
                  <a:pt x="4136517" y="270462"/>
                </a:lnTo>
                <a:lnTo>
                  <a:pt x="4165464" y="120729"/>
                </a:lnTo>
                <a:cubicBezTo>
                  <a:pt x="4165917" y="118546"/>
                  <a:pt x="4165679" y="116626"/>
                  <a:pt x="4164750" y="114967"/>
                </a:cubicBezTo>
                <a:cubicBezTo>
                  <a:pt x="4163822" y="113308"/>
                  <a:pt x="4161774" y="112435"/>
                  <a:pt x="4158608" y="112347"/>
                </a:cubicBezTo>
                <a:lnTo>
                  <a:pt x="4136898" y="112347"/>
                </a:lnTo>
                <a:lnTo>
                  <a:pt x="4144135" y="76200"/>
                </a:lnTo>
                <a:lnTo>
                  <a:pt x="4194792" y="76200"/>
                </a:lnTo>
                <a:cubicBezTo>
                  <a:pt x="4202378" y="76176"/>
                  <a:pt x="4207965" y="77555"/>
                  <a:pt x="4211551" y="80338"/>
                </a:cubicBezTo>
                <a:cubicBezTo>
                  <a:pt x="4215138" y="83120"/>
                  <a:pt x="4216915" y="87448"/>
                  <a:pt x="4216884" y="93322"/>
                </a:cubicBezTo>
                <a:cubicBezTo>
                  <a:pt x="4216804" y="96398"/>
                  <a:pt x="4216106" y="101092"/>
                  <a:pt x="4214789" y="107404"/>
                </a:cubicBezTo>
                <a:cubicBezTo>
                  <a:pt x="4213472" y="113716"/>
                  <a:pt x="4212011" y="119174"/>
                  <a:pt x="4210408" y="123777"/>
                </a:cubicBezTo>
                <a:lnTo>
                  <a:pt x="4211171" y="123777"/>
                </a:lnTo>
                <a:cubicBezTo>
                  <a:pt x="4217852" y="110026"/>
                  <a:pt x="4227247" y="98321"/>
                  <a:pt x="4239356" y="88663"/>
                </a:cubicBezTo>
                <a:cubicBezTo>
                  <a:pt x="4251465" y="79004"/>
                  <a:pt x="4265049" y="73961"/>
                  <a:pt x="4280110" y="73533"/>
                </a:cubicBezTo>
                <a:close/>
                <a:moveTo>
                  <a:pt x="1851235" y="73533"/>
                </a:moveTo>
                <a:cubicBezTo>
                  <a:pt x="1853949" y="73565"/>
                  <a:pt x="1856330" y="73691"/>
                  <a:pt x="1858377" y="73914"/>
                </a:cubicBezTo>
                <a:cubicBezTo>
                  <a:pt x="1860424" y="74136"/>
                  <a:pt x="1861852" y="74263"/>
                  <a:pt x="1862661" y="74294"/>
                </a:cubicBezTo>
                <a:lnTo>
                  <a:pt x="1853140" y="121872"/>
                </a:lnTo>
                <a:cubicBezTo>
                  <a:pt x="1852545" y="121840"/>
                  <a:pt x="1851259" y="121713"/>
                  <a:pt x="1849283" y="121491"/>
                </a:cubicBezTo>
                <a:cubicBezTo>
                  <a:pt x="1847307" y="121269"/>
                  <a:pt x="1844784" y="121142"/>
                  <a:pt x="1841713" y="121110"/>
                </a:cubicBezTo>
                <a:cubicBezTo>
                  <a:pt x="1831869" y="121204"/>
                  <a:pt x="1821975" y="124487"/>
                  <a:pt x="1812032" y="130960"/>
                </a:cubicBezTo>
                <a:cubicBezTo>
                  <a:pt x="1802090" y="137432"/>
                  <a:pt x="1793268" y="146529"/>
                  <a:pt x="1785568" y="158251"/>
                </a:cubicBezTo>
                <a:cubicBezTo>
                  <a:pt x="1777868" y="169972"/>
                  <a:pt x="1772460" y="183754"/>
                  <a:pt x="1769345" y="199596"/>
                </a:cubicBezTo>
                <a:lnTo>
                  <a:pt x="1756014" y="270462"/>
                </a:lnTo>
                <a:lnTo>
                  <a:pt x="1707642" y="270462"/>
                </a:lnTo>
                <a:lnTo>
                  <a:pt x="1736589" y="120729"/>
                </a:lnTo>
                <a:cubicBezTo>
                  <a:pt x="1737042" y="118546"/>
                  <a:pt x="1736804" y="116626"/>
                  <a:pt x="1735875" y="114967"/>
                </a:cubicBezTo>
                <a:cubicBezTo>
                  <a:pt x="1734947" y="113308"/>
                  <a:pt x="1732899" y="112435"/>
                  <a:pt x="1729734" y="112347"/>
                </a:cubicBezTo>
                <a:lnTo>
                  <a:pt x="1708023" y="112347"/>
                </a:lnTo>
                <a:lnTo>
                  <a:pt x="1715260" y="76200"/>
                </a:lnTo>
                <a:lnTo>
                  <a:pt x="1765917" y="76200"/>
                </a:lnTo>
                <a:cubicBezTo>
                  <a:pt x="1773503" y="76176"/>
                  <a:pt x="1779090" y="77555"/>
                  <a:pt x="1782676" y="80338"/>
                </a:cubicBezTo>
                <a:cubicBezTo>
                  <a:pt x="1786263" y="83120"/>
                  <a:pt x="1788040" y="87448"/>
                  <a:pt x="1788008" y="93322"/>
                </a:cubicBezTo>
                <a:cubicBezTo>
                  <a:pt x="1787930" y="96398"/>
                  <a:pt x="1787231" y="101092"/>
                  <a:pt x="1785914" y="107404"/>
                </a:cubicBezTo>
                <a:cubicBezTo>
                  <a:pt x="1784596" y="113716"/>
                  <a:pt x="1783137" y="119174"/>
                  <a:pt x="1781534" y="123777"/>
                </a:cubicBezTo>
                <a:lnTo>
                  <a:pt x="1782295" y="123777"/>
                </a:lnTo>
                <a:cubicBezTo>
                  <a:pt x="1788977" y="110026"/>
                  <a:pt x="1798372" y="98321"/>
                  <a:pt x="1810481" y="88663"/>
                </a:cubicBezTo>
                <a:cubicBezTo>
                  <a:pt x="1822590" y="79004"/>
                  <a:pt x="1836174" y="73961"/>
                  <a:pt x="1851235" y="73533"/>
                </a:cubicBezTo>
                <a:close/>
                <a:moveTo>
                  <a:pt x="4400916" y="71628"/>
                </a:moveTo>
                <a:cubicBezTo>
                  <a:pt x="4426803" y="71999"/>
                  <a:pt x="4446165" y="78867"/>
                  <a:pt x="4458999" y="92234"/>
                </a:cubicBezTo>
                <a:cubicBezTo>
                  <a:pt x="4471834" y="105601"/>
                  <a:pt x="4478243" y="123241"/>
                  <a:pt x="4478227" y="145154"/>
                </a:cubicBezTo>
                <a:cubicBezTo>
                  <a:pt x="4477957" y="153942"/>
                  <a:pt x="4476878" y="161872"/>
                  <a:pt x="4474991" y="168942"/>
                </a:cubicBezTo>
                <a:cubicBezTo>
                  <a:pt x="4473104" y="176013"/>
                  <a:pt x="4472025" y="179754"/>
                  <a:pt x="4471756" y="180165"/>
                </a:cubicBezTo>
                <a:lnTo>
                  <a:pt x="4338019" y="180165"/>
                </a:lnTo>
                <a:cubicBezTo>
                  <a:pt x="4337971" y="180245"/>
                  <a:pt x="4337781" y="181230"/>
                  <a:pt x="4337447" y="183120"/>
                </a:cubicBezTo>
                <a:cubicBezTo>
                  <a:pt x="4337114" y="185011"/>
                  <a:pt x="4336923" y="187331"/>
                  <a:pt x="4336876" y="190080"/>
                </a:cubicBezTo>
                <a:cubicBezTo>
                  <a:pt x="4336979" y="203101"/>
                  <a:pt x="4341252" y="213667"/>
                  <a:pt x="4349693" y="221778"/>
                </a:cubicBezTo>
                <a:cubicBezTo>
                  <a:pt x="4358135" y="229890"/>
                  <a:pt x="4370127" y="234069"/>
                  <a:pt x="4385668" y="234315"/>
                </a:cubicBezTo>
                <a:cubicBezTo>
                  <a:pt x="4396252" y="234051"/>
                  <a:pt x="4406085" y="232206"/>
                  <a:pt x="4415169" y="228778"/>
                </a:cubicBezTo>
                <a:cubicBezTo>
                  <a:pt x="4424253" y="225351"/>
                  <a:pt x="4431600" y="221924"/>
                  <a:pt x="4437211" y="218496"/>
                </a:cubicBezTo>
                <a:cubicBezTo>
                  <a:pt x="4442822" y="215069"/>
                  <a:pt x="4445709" y="213224"/>
                  <a:pt x="4445874" y="212960"/>
                </a:cubicBezTo>
                <a:lnTo>
                  <a:pt x="4458815" y="249537"/>
                </a:lnTo>
                <a:cubicBezTo>
                  <a:pt x="4458664" y="249852"/>
                  <a:pt x="4455242" y="252055"/>
                  <a:pt x="4448548" y="256148"/>
                </a:cubicBezTo>
                <a:cubicBezTo>
                  <a:pt x="4441853" y="260240"/>
                  <a:pt x="4432786" y="264332"/>
                  <a:pt x="4421348" y="268424"/>
                </a:cubicBezTo>
                <a:cubicBezTo>
                  <a:pt x="4409910" y="272516"/>
                  <a:pt x="4397000" y="274719"/>
                  <a:pt x="4382618" y="275034"/>
                </a:cubicBezTo>
                <a:cubicBezTo>
                  <a:pt x="4352175" y="274489"/>
                  <a:pt x="4328858" y="266446"/>
                  <a:pt x="4312666" y="250906"/>
                </a:cubicBezTo>
                <a:cubicBezTo>
                  <a:pt x="4296475" y="235365"/>
                  <a:pt x="4288304" y="215598"/>
                  <a:pt x="4288155" y="191605"/>
                </a:cubicBezTo>
                <a:cubicBezTo>
                  <a:pt x="4288347" y="169376"/>
                  <a:pt x="4293292" y="149244"/>
                  <a:pt x="4302989" y="131209"/>
                </a:cubicBezTo>
                <a:cubicBezTo>
                  <a:pt x="4312686" y="113174"/>
                  <a:pt x="4325984" y="98800"/>
                  <a:pt x="4342881" y="88088"/>
                </a:cubicBezTo>
                <a:cubicBezTo>
                  <a:pt x="4359778" y="77375"/>
                  <a:pt x="4379123" y="71889"/>
                  <a:pt x="4400916" y="71628"/>
                </a:cubicBezTo>
                <a:close/>
                <a:moveTo>
                  <a:pt x="3252216" y="71628"/>
                </a:moveTo>
                <a:cubicBezTo>
                  <a:pt x="3268807" y="71651"/>
                  <a:pt x="3281973" y="76076"/>
                  <a:pt x="3291711" y="84902"/>
                </a:cubicBezTo>
                <a:cubicBezTo>
                  <a:pt x="3301449" y="93728"/>
                  <a:pt x="3306429" y="106813"/>
                  <a:pt x="3306652" y="124158"/>
                </a:cubicBezTo>
                <a:cubicBezTo>
                  <a:pt x="3306459" y="132601"/>
                  <a:pt x="3305110" y="143232"/>
                  <a:pt x="3302605" y="156051"/>
                </a:cubicBezTo>
                <a:cubicBezTo>
                  <a:pt x="3300100" y="168870"/>
                  <a:pt x="3297594" y="181225"/>
                  <a:pt x="3295087" y="193117"/>
                </a:cubicBezTo>
                <a:cubicBezTo>
                  <a:pt x="3292580" y="205010"/>
                  <a:pt x="3291228" y="213787"/>
                  <a:pt x="3291030" y="219450"/>
                </a:cubicBezTo>
                <a:cubicBezTo>
                  <a:pt x="3291094" y="225437"/>
                  <a:pt x="3292586" y="229566"/>
                  <a:pt x="3295507" y="231837"/>
                </a:cubicBezTo>
                <a:cubicBezTo>
                  <a:pt x="3298428" y="234108"/>
                  <a:pt x="3302397" y="235188"/>
                  <a:pt x="3307413" y="235077"/>
                </a:cubicBezTo>
                <a:cubicBezTo>
                  <a:pt x="3309763" y="235045"/>
                  <a:pt x="3311731" y="234918"/>
                  <a:pt x="3313319" y="234696"/>
                </a:cubicBezTo>
                <a:cubicBezTo>
                  <a:pt x="3314907" y="234473"/>
                  <a:pt x="3315732" y="234346"/>
                  <a:pt x="3315795" y="234315"/>
                </a:cubicBezTo>
                <a:lnTo>
                  <a:pt x="3308938" y="270464"/>
                </a:lnTo>
                <a:cubicBezTo>
                  <a:pt x="3308890" y="270511"/>
                  <a:pt x="3307175" y="270702"/>
                  <a:pt x="3303794" y="271034"/>
                </a:cubicBezTo>
                <a:cubicBezTo>
                  <a:pt x="3300413" y="271367"/>
                  <a:pt x="3295651" y="271558"/>
                  <a:pt x="3289508" y="271605"/>
                </a:cubicBezTo>
                <a:cubicBezTo>
                  <a:pt x="3282565" y="271788"/>
                  <a:pt x="3275432" y="271041"/>
                  <a:pt x="3268108" y="269364"/>
                </a:cubicBezTo>
                <a:cubicBezTo>
                  <a:pt x="3260784" y="267687"/>
                  <a:pt x="3254581" y="263980"/>
                  <a:pt x="3249499" y="258244"/>
                </a:cubicBezTo>
                <a:cubicBezTo>
                  <a:pt x="3244417" y="252507"/>
                  <a:pt x="3241767" y="243641"/>
                  <a:pt x="3241548" y="231647"/>
                </a:cubicBezTo>
                <a:cubicBezTo>
                  <a:pt x="3241731" y="224461"/>
                  <a:pt x="3243014" y="214735"/>
                  <a:pt x="3245397" y="202467"/>
                </a:cubicBezTo>
                <a:cubicBezTo>
                  <a:pt x="3247780" y="190200"/>
                  <a:pt x="3250164" y="178101"/>
                  <a:pt x="3252549" y="166171"/>
                </a:cubicBezTo>
                <a:cubicBezTo>
                  <a:pt x="3254933" y="154241"/>
                  <a:pt x="3256219" y="145190"/>
                  <a:pt x="3256407" y="139017"/>
                </a:cubicBezTo>
                <a:cubicBezTo>
                  <a:pt x="3256471" y="131715"/>
                  <a:pt x="3254534" y="126031"/>
                  <a:pt x="3250597" y="121967"/>
                </a:cubicBezTo>
                <a:cubicBezTo>
                  <a:pt x="3246660" y="117903"/>
                  <a:pt x="3240341" y="115840"/>
                  <a:pt x="3231642" y="115776"/>
                </a:cubicBezTo>
                <a:cubicBezTo>
                  <a:pt x="3214561" y="116356"/>
                  <a:pt x="3199860" y="123293"/>
                  <a:pt x="3187542" y="136588"/>
                </a:cubicBezTo>
                <a:cubicBezTo>
                  <a:pt x="3175223" y="149884"/>
                  <a:pt x="3167190" y="166060"/>
                  <a:pt x="3163443" y="185118"/>
                </a:cubicBezTo>
                <a:lnTo>
                  <a:pt x="3146679" y="270462"/>
                </a:lnTo>
                <a:lnTo>
                  <a:pt x="3098292" y="270462"/>
                </a:lnTo>
                <a:lnTo>
                  <a:pt x="3127629" y="120729"/>
                </a:lnTo>
                <a:cubicBezTo>
                  <a:pt x="3128034" y="118213"/>
                  <a:pt x="3127701" y="116197"/>
                  <a:pt x="3126629" y="114681"/>
                </a:cubicBezTo>
                <a:cubicBezTo>
                  <a:pt x="3125557" y="113165"/>
                  <a:pt x="3123605" y="112387"/>
                  <a:pt x="3120771" y="112347"/>
                </a:cubicBezTo>
                <a:lnTo>
                  <a:pt x="3099054" y="112347"/>
                </a:lnTo>
                <a:lnTo>
                  <a:pt x="3105912" y="76200"/>
                </a:lnTo>
                <a:lnTo>
                  <a:pt x="3156966" y="76200"/>
                </a:lnTo>
                <a:cubicBezTo>
                  <a:pt x="3164538" y="76224"/>
                  <a:pt x="3170063" y="77698"/>
                  <a:pt x="3173540" y="80623"/>
                </a:cubicBezTo>
                <a:cubicBezTo>
                  <a:pt x="3177016" y="83548"/>
                  <a:pt x="3178731" y="87781"/>
                  <a:pt x="3178683" y="93322"/>
                </a:cubicBezTo>
                <a:cubicBezTo>
                  <a:pt x="3178660" y="95676"/>
                  <a:pt x="3178231" y="99054"/>
                  <a:pt x="3177397" y="103454"/>
                </a:cubicBezTo>
                <a:cubicBezTo>
                  <a:pt x="3176564" y="107854"/>
                  <a:pt x="3175468" y="111707"/>
                  <a:pt x="3174111" y="115015"/>
                </a:cubicBezTo>
                <a:lnTo>
                  <a:pt x="3174873" y="115015"/>
                </a:lnTo>
                <a:cubicBezTo>
                  <a:pt x="3176033" y="112203"/>
                  <a:pt x="3179725" y="107382"/>
                  <a:pt x="3185950" y="100553"/>
                </a:cubicBezTo>
                <a:cubicBezTo>
                  <a:pt x="3192176" y="93723"/>
                  <a:pt x="3200835" y="87295"/>
                  <a:pt x="3211928" y="81269"/>
                </a:cubicBezTo>
                <a:cubicBezTo>
                  <a:pt x="3223023" y="75243"/>
                  <a:pt x="3236451" y="72030"/>
                  <a:pt x="3252216" y="71628"/>
                </a:cubicBezTo>
                <a:close/>
                <a:moveTo>
                  <a:pt x="2991216" y="71628"/>
                </a:moveTo>
                <a:cubicBezTo>
                  <a:pt x="3017103" y="71999"/>
                  <a:pt x="3036465" y="78867"/>
                  <a:pt x="3049299" y="92234"/>
                </a:cubicBezTo>
                <a:cubicBezTo>
                  <a:pt x="3062134" y="105601"/>
                  <a:pt x="3068543" y="123241"/>
                  <a:pt x="3068526" y="145154"/>
                </a:cubicBezTo>
                <a:cubicBezTo>
                  <a:pt x="3068257" y="153942"/>
                  <a:pt x="3067178" y="161872"/>
                  <a:pt x="3065291" y="168942"/>
                </a:cubicBezTo>
                <a:cubicBezTo>
                  <a:pt x="3063404" y="176013"/>
                  <a:pt x="3062326" y="179754"/>
                  <a:pt x="3062056" y="180165"/>
                </a:cubicBezTo>
                <a:lnTo>
                  <a:pt x="2928319" y="180165"/>
                </a:lnTo>
                <a:cubicBezTo>
                  <a:pt x="2928272" y="180245"/>
                  <a:pt x="2928081" y="181230"/>
                  <a:pt x="2927748" y="183120"/>
                </a:cubicBezTo>
                <a:cubicBezTo>
                  <a:pt x="2927414" y="185011"/>
                  <a:pt x="2927223" y="187331"/>
                  <a:pt x="2927176" y="190080"/>
                </a:cubicBezTo>
                <a:cubicBezTo>
                  <a:pt x="2927279" y="203101"/>
                  <a:pt x="2931551" y="213667"/>
                  <a:pt x="2939993" y="221778"/>
                </a:cubicBezTo>
                <a:cubicBezTo>
                  <a:pt x="2948435" y="229890"/>
                  <a:pt x="2960426" y="234069"/>
                  <a:pt x="2975968" y="234315"/>
                </a:cubicBezTo>
                <a:cubicBezTo>
                  <a:pt x="2986552" y="234051"/>
                  <a:pt x="2996385" y="232206"/>
                  <a:pt x="3005470" y="228778"/>
                </a:cubicBezTo>
                <a:cubicBezTo>
                  <a:pt x="3014553" y="225351"/>
                  <a:pt x="3021901" y="221924"/>
                  <a:pt x="3027511" y="218496"/>
                </a:cubicBezTo>
                <a:cubicBezTo>
                  <a:pt x="3033122" y="215069"/>
                  <a:pt x="3036010" y="213224"/>
                  <a:pt x="3036174" y="212960"/>
                </a:cubicBezTo>
                <a:lnTo>
                  <a:pt x="3049115" y="249537"/>
                </a:lnTo>
                <a:cubicBezTo>
                  <a:pt x="3048965" y="249852"/>
                  <a:pt x="3045542" y="252055"/>
                  <a:pt x="3038848" y="256148"/>
                </a:cubicBezTo>
                <a:cubicBezTo>
                  <a:pt x="3032153" y="260240"/>
                  <a:pt x="3023086" y="264332"/>
                  <a:pt x="3011648" y="268424"/>
                </a:cubicBezTo>
                <a:cubicBezTo>
                  <a:pt x="3000209" y="272516"/>
                  <a:pt x="2987300" y="274719"/>
                  <a:pt x="2972918" y="275034"/>
                </a:cubicBezTo>
                <a:cubicBezTo>
                  <a:pt x="2942476" y="274489"/>
                  <a:pt x="2919158" y="266446"/>
                  <a:pt x="2902967" y="250906"/>
                </a:cubicBezTo>
                <a:cubicBezTo>
                  <a:pt x="2886775" y="235365"/>
                  <a:pt x="2878604" y="215598"/>
                  <a:pt x="2878455" y="191605"/>
                </a:cubicBezTo>
                <a:cubicBezTo>
                  <a:pt x="2878647" y="169376"/>
                  <a:pt x="2883592" y="149244"/>
                  <a:pt x="2893289" y="131209"/>
                </a:cubicBezTo>
                <a:cubicBezTo>
                  <a:pt x="2902986" y="113174"/>
                  <a:pt x="2916283" y="98800"/>
                  <a:pt x="2933181" y="88088"/>
                </a:cubicBezTo>
                <a:cubicBezTo>
                  <a:pt x="2950078" y="77375"/>
                  <a:pt x="2969423" y="71889"/>
                  <a:pt x="2991216" y="71628"/>
                </a:cubicBezTo>
                <a:close/>
                <a:moveTo>
                  <a:pt x="2781300" y="71628"/>
                </a:moveTo>
                <a:cubicBezTo>
                  <a:pt x="2804688" y="71920"/>
                  <a:pt x="2822744" y="79328"/>
                  <a:pt x="2835465" y="93851"/>
                </a:cubicBezTo>
                <a:cubicBezTo>
                  <a:pt x="2848187" y="108374"/>
                  <a:pt x="2854627" y="128261"/>
                  <a:pt x="2854785" y="153511"/>
                </a:cubicBezTo>
                <a:cubicBezTo>
                  <a:pt x="2854466" y="177690"/>
                  <a:pt x="2849268" y="198864"/>
                  <a:pt x="2839191" y="217034"/>
                </a:cubicBezTo>
                <a:cubicBezTo>
                  <a:pt x="2829114" y="235203"/>
                  <a:pt x="2816073" y="249371"/>
                  <a:pt x="2800069" y="259536"/>
                </a:cubicBezTo>
                <a:cubicBezTo>
                  <a:pt x="2784066" y="269702"/>
                  <a:pt x="2767015" y="274868"/>
                  <a:pt x="2748915" y="275034"/>
                </a:cubicBezTo>
                <a:cubicBezTo>
                  <a:pt x="2737136" y="275058"/>
                  <a:pt x="2726404" y="272727"/>
                  <a:pt x="2716721" y="268042"/>
                </a:cubicBezTo>
                <a:cubicBezTo>
                  <a:pt x="2707037" y="263356"/>
                  <a:pt x="2699353" y="256173"/>
                  <a:pt x="2693670" y="246493"/>
                </a:cubicBezTo>
                <a:lnTo>
                  <a:pt x="2692908" y="246493"/>
                </a:lnTo>
                <a:cubicBezTo>
                  <a:pt x="2692932" y="246604"/>
                  <a:pt x="2692789" y="248285"/>
                  <a:pt x="2692479" y="251535"/>
                </a:cubicBezTo>
                <a:cubicBezTo>
                  <a:pt x="2692170" y="254786"/>
                  <a:pt x="2691551" y="258940"/>
                  <a:pt x="2690622" y="263998"/>
                </a:cubicBezTo>
                <a:lnTo>
                  <a:pt x="2674620" y="346662"/>
                </a:lnTo>
                <a:lnTo>
                  <a:pt x="2626233" y="346662"/>
                </a:lnTo>
                <a:lnTo>
                  <a:pt x="2670048" y="120732"/>
                </a:lnTo>
                <a:cubicBezTo>
                  <a:pt x="2670469" y="118215"/>
                  <a:pt x="2670199" y="116198"/>
                  <a:pt x="2669239" y="114681"/>
                </a:cubicBezTo>
                <a:cubicBezTo>
                  <a:pt x="2668278" y="113165"/>
                  <a:pt x="2666389" y="112387"/>
                  <a:pt x="2663571" y="112347"/>
                </a:cubicBezTo>
                <a:lnTo>
                  <a:pt x="2641854" y="112347"/>
                </a:lnTo>
                <a:lnTo>
                  <a:pt x="2648712" y="76200"/>
                </a:lnTo>
                <a:lnTo>
                  <a:pt x="2698623" y="76200"/>
                </a:lnTo>
                <a:cubicBezTo>
                  <a:pt x="2706664" y="76295"/>
                  <a:pt x="2712204" y="77722"/>
                  <a:pt x="2715245" y="80480"/>
                </a:cubicBezTo>
                <a:cubicBezTo>
                  <a:pt x="2718284" y="83239"/>
                  <a:pt x="2719729" y="86759"/>
                  <a:pt x="2719578" y="91039"/>
                </a:cubicBezTo>
                <a:cubicBezTo>
                  <a:pt x="2719507" y="93116"/>
                  <a:pt x="2719078" y="95621"/>
                  <a:pt x="2718292" y="98554"/>
                </a:cubicBezTo>
                <a:cubicBezTo>
                  <a:pt x="2717507" y="101487"/>
                  <a:pt x="2716792" y="103802"/>
                  <a:pt x="2716149" y="105498"/>
                </a:cubicBezTo>
                <a:lnTo>
                  <a:pt x="2716911" y="105498"/>
                </a:lnTo>
                <a:cubicBezTo>
                  <a:pt x="2724047" y="95429"/>
                  <a:pt x="2733112" y="87310"/>
                  <a:pt x="2744105" y="81142"/>
                </a:cubicBezTo>
                <a:cubicBezTo>
                  <a:pt x="2755098" y="74974"/>
                  <a:pt x="2767497" y="71802"/>
                  <a:pt x="2781300" y="71628"/>
                </a:cubicBezTo>
                <a:close/>
                <a:moveTo>
                  <a:pt x="1972041" y="71628"/>
                </a:moveTo>
                <a:cubicBezTo>
                  <a:pt x="1997929" y="71999"/>
                  <a:pt x="2017290" y="78867"/>
                  <a:pt x="2030125" y="92234"/>
                </a:cubicBezTo>
                <a:cubicBezTo>
                  <a:pt x="2042960" y="105601"/>
                  <a:pt x="2049368" y="123241"/>
                  <a:pt x="2049352" y="145154"/>
                </a:cubicBezTo>
                <a:cubicBezTo>
                  <a:pt x="2049082" y="153942"/>
                  <a:pt x="2048004" y="161872"/>
                  <a:pt x="2046116" y="168942"/>
                </a:cubicBezTo>
                <a:cubicBezTo>
                  <a:pt x="2044229" y="176013"/>
                  <a:pt x="2043150" y="179754"/>
                  <a:pt x="2042881" y="180165"/>
                </a:cubicBezTo>
                <a:lnTo>
                  <a:pt x="1909144" y="180165"/>
                </a:lnTo>
                <a:cubicBezTo>
                  <a:pt x="1909096" y="180245"/>
                  <a:pt x="1908906" y="181230"/>
                  <a:pt x="1908572" y="183120"/>
                </a:cubicBezTo>
                <a:cubicBezTo>
                  <a:pt x="1908239" y="185011"/>
                  <a:pt x="1908048" y="187331"/>
                  <a:pt x="1908001" y="190080"/>
                </a:cubicBezTo>
                <a:cubicBezTo>
                  <a:pt x="1908104" y="203101"/>
                  <a:pt x="1912376" y="213667"/>
                  <a:pt x="1920818" y="221778"/>
                </a:cubicBezTo>
                <a:cubicBezTo>
                  <a:pt x="1929260" y="229890"/>
                  <a:pt x="1941252" y="234069"/>
                  <a:pt x="1956793" y="234315"/>
                </a:cubicBezTo>
                <a:cubicBezTo>
                  <a:pt x="1967377" y="234051"/>
                  <a:pt x="1977211" y="232206"/>
                  <a:pt x="1986294" y="228778"/>
                </a:cubicBezTo>
                <a:cubicBezTo>
                  <a:pt x="1995378" y="225351"/>
                  <a:pt x="2002725" y="221924"/>
                  <a:pt x="2008336" y="218496"/>
                </a:cubicBezTo>
                <a:cubicBezTo>
                  <a:pt x="2013947" y="215069"/>
                  <a:pt x="2016834" y="213224"/>
                  <a:pt x="2016999" y="212960"/>
                </a:cubicBezTo>
                <a:lnTo>
                  <a:pt x="2029940" y="249537"/>
                </a:lnTo>
                <a:cubicBezTo>
                  <a:pt x="2029790" y="249852"/>
                  <a:pt x="2026368" y="252055"/>
                  <a:pt x="2019673" y="256148"/>
                </a:cubicBezTo>
                <a:cubicBezTo>
                  <a:pt x="2012978" y="260240"/>
                  <a:pt x="2003912" y="264332"/>
                  <a:pt x="1992473" y="268424"/>
                </a:cubicBezTo>
                <a:cubicBezTo>
                  <a:pt x="1981035" y="272516"/>
                  <a:pt x="1968125" y="274719"/>
                  <a:pt x="1953744" y="275034"/>
                </a:cubicBezTo>
                <a:cubicBezTo>
                  <a:pt x="1923301" y="274489"/>
                  <a:pt x="1899983" y="266446"/>
                  <a:pt x="1883792" y="250906"/>
                </a:cubicBezTo>
                <a:cubicBezTo>
                  <a:pt x="1867600" y="235365"/>
                  <a:pt x="1859429" y="215598"/>
                  <a:pt x="1859280" y="191605"/>
                </a:cubicBezTo>
                <a:cubicBezTo>
                  <a:pt x="1859472" y="169376"/>
                  <a:pt x="1864417" y="149244"/>
                  <a:pt x="1874114" y="131209"/>
                </a:cubicBezTo>
                <a:cubicBezTo>
                  <a:pt x="1883811" y="113174"/>
                  <a:pt x="1897109" y="98800"/>
                  <a:pt x="1914006" y="88088"/>
                </a:cubicBezTo>
                <a:cubicBezTo>
                  <a:pt x="1930903" y="77375"/>
                  <a:pt x="1950248" y="71889"/>
                  <a:pt x="1972041" y="71628"/>
                </a:cubicBezTo>
                <a:close/>
                <a:moveTo>
                  <a:pt x="1583425" y="71628"/>
                </a:moveTo>
                <a:cubicBezTo>
                  <a:pt x="1595080" y="71541"/>
                  <a:pt x="1606182" y="73322"/>
                  <a:pt x="1616731" y="76971"/>
                </a:cubicBezTo>
                <a:cubicBezTo>
                  <a:pt x="1627281" y="80620"/>
                  <a:pt x="1635925" y="86661"/>
                  <a:pt x="1642664" y="95093"/>
                </a:cubicBezTo>
                <a:cubicBezTo>
                  <a:pt x="1649404" y="103525"/>
                  <a:pt x="1652886" y="114872"/>
                  <a:pt x="1653112" y="129133"/>
                </a:cubicBezTo>
                <a:cubicBezTo>
                  <a:pt x="1652914" y="137022"/>
                  <a:pt x="1651533" y="146917"/>
                  <a:pt x="1648967" y="158819"/>
                </a:cubicBezTo>
                <a:cubicBezTo>
                  <a:pt x="1646401" y="170722"/>
                  <a:pt x="1643836" y="182306"/>
                  <a:pt x="1641270" y="193573"/>
                </a:cubicBezTo>
                <a:cubicBezTo>
                  <a:pt x="1638704" y="204839"/>
                  <a:pt x="1637323" y="213462"/>
                  <a:pt x="1637125" y="219442"/>
                </a:cubicBezTo>
                <a:cubicBezTo>
                  <a:pt x="1637189" y="225266"/>
                  <a:pt x="1638680" y="229349"/>
                  <a:pt x="1641598" y="231693"/>
                </a:cubicBezTo>
                <a:cubicBezTo>
                  <a:pt x="1644516" y="234036"/>
                  <a:pt x="1648481" y="235164"/>
                  <a:pt x="1653493" y="235077"/>
                </a:cubicBezTo>
                <a:cubicBezTo>
                  <a:pt x="1655842" y="235045"/>
                  <a:pt x="1657811" y="234918"/>
                  <a:pt x="1659398" y="234696"/>
                </a:cubicBezTo>
                <a:cubicBezTo>
                  <a:pt x="1660985" y="234473"/>
                  <a:pt x="1661811" y="234346"/>
                  <a:pt x="1661874" y="234314"/>
                </a:cubicBezTo>
                <a:lnTo>
                  <a:pt x="1655017" y="270464"/>
                </a:lnTo>
                <a:cubicBezTo>
                  <a:pt x="1655056" y="270511"/>
                  <a:pt x="1653454" y="270702"/>
                  <a:pt x="1650210" y="271034"/>
                </a:cubicBezTo>
                <a:cubicBezTo>
                  <a:pt x="1646967" y="271367"/>
                  <a:pt x="1641844" y="271558"/>
                  <a:pt x="1634842" y="271605"/>
                </a:cubicBezTo>
                <a:cubicBezTo>
                  <a:pt x="1623819" y="271930"/>
                  <a:pt x="1613983" y="269853"/>
                  <a:pt x="1605333" y="265375"/>
                </a:cubicBezTo>
                <a:cubicBezTo>
                  <a:pt x="1596684" y="260897"/>
                  <a:pt x="1591414" y="252067"/>
                  <a:pt x="1589524" y="238887"/>
                </a:cubicBezTo>
                <a:lnTo>
                  <a:pt x="1588762" y="238887"/>
                </a:lnTo>
                <a:cubicBezTo>
                  <a:pt x="1588844" y="239333"/>
                  <a:pt x="1586307" y="242457"/>
                  <a:pt x="1581152" y="248258"/>
                </a:cubicBezTo>
                <a:cubicBezTo>
                  <a:pt x="1575996" y="254060"/>
                  <a:pt x="1568490" y="259861"/>
                  <a:pt x="1558633" y="265663"/>
                </a:cubicBezTo>
                <a:cubicBezTo>
                  <a:pt x="1548775" y="271464"/>
                  <a:pt x="1536836" y="274588"/>
                  <a:pt x="1522813" y="275034"/>
                </a:cubicBezTo>
                <a:cubicBezTo>
                  <a:pt x="1507504" y="275027"/>
                  <a:pt x="1494528" y="270856"/>
                  <a:pt x="1483885" y="262522"/>
                </a:cubicBezTo>
                <a:cubicBezTo>
                  <a:pt x="1473242" y="254187"/>
                  <a:pt x="1467691" y="241733"/>
                  <a:pt x="1467231" y="225159"/>
                </a:cubicBezTo>
                <a:cubicBezTo>
                  <a:pt x="1467500" y="210465"/>
                  <a:pt x="1471795" y="198269"/>
                  <a:pt x="1480115" y="188573"/>
                </a:cubicBezTo>
                <a:cubicBezTo>
                  <a:pt x="1488436" y="178877"/>
                  <a:pt x="1499171" y="171245"/>
                  <a:pt x="1512319" y="165676"/>
                </a:cubicBezTo>
                <a:cubicBezTo>
                  <a:pt x="1525469" y="160108"/>
                  <a:pt x="1539420" y="156167"/>
                  <a:pt x="1554173" y="153855"/>
                </a:cubicBezTo>
                <a:cubicBezTo>
                  <a:pt x="1568927" y="151542"/>
                  <a:pt x="1582870" y="150422"/>
                  <a:pt x="1596005" y="150495"/>
                </a:cubicBezTo>
                <a:lnTo>
                  <a:pt x="1602866" y="150495"/>
                </a:lnTo>
                <a:cubicBezTo>
                  <a:pt x="1602962" y="150161"/>
                  <a:pt x="1603343" y="148158"/>
                  <a:pt x="1604010" y="144487"/>
                </a:cubicBezTo>
                <a:cubicBezTo>
                  <a:pt x="1604677" y="140815"/>
                  <a:pt x="1605058" y="137478"/>
                  <a:pt x="1605153" y="134474"/>
                </a:cubicBezTo>
                <a:cubicBezTo>
                  <a:pt x="1605129" y="126797"/>
                  <a:pt x="1602509" y="120885"/>
                  <a:pt x="1597291" y="116736"/>
                </a:cubicBezTo>
                <a:cubicBezTo>
                  <a:pt x="1592073" y="112588"/>
                  <a:pt x="1584402" y="110490"/>
                  <a:pt x="1574276" y="110442"/>
                </a:cubicBezTo>
                <a:cubicBezTo>
                  <a:pt x="1564560" y="110664"/>
                  <a:pt x="1555317" y="112213"/>
                  <a:pt x="1546547" y="115090"/>
                </a:cubicBezTo>
                <a:cubicBezTo>
                  <a:pt x="1537777" y="117968"/>
                  <a:pt x="1530595" y="120845"/>
                  <a:pt x="1525002" y="123722"/>
                </a:cubicBezTo>
                <a:cubicBezTo>
                  <a:pt x="1519409" y="126600"/>
                  <a:pt x="1516519" y="128149"/>
                  <a:pt x="1516333" y="128371"/>
                </a:cubicBezTo>
                <a:lnTo>
                  <a:pt x="1505293" y="92557"/>
                </a:lnTo>
                <a:cubicBezTo>
                  <a:pt x="1505481" y="92299"/>
                  <a:pt x="1509127" y="90490"/>
                  <a:pt x="1516231" y="87131"/>
                </a:cubicBezTo>
                <a:cubicBezTo>
                  <a:pt x="1523335" y="83772"/>
                  <a:pt x="1532769" y="80413"/>
                  <a:pt x="1544532" y="77054"/>
                </a:cubicBezTo>
                <a:cubicBezTo>
                  <a:pt x="1556295" y="73695"/>
                  <a:pt x="1569259" y="71886"/>
                  <a:pt x="1583425" y="71628"/>
                </a:cubicBezTo>
                <a:close/>
                <a:moveTo>
                  <a:pt x="1383364" y="71628"/>
                </a:moveTo>
                <a:cubicBezTo>
                  <a:pt x="1393860" y="71538"/>
                  <a:pt x="1405083" y="72986"/>
                  <a:pt x="1417033" y="75969"/>
                </a:cubicBezTo>
                <a:cubicBezTo>
                  <a:pt x="1428982" y="78953"/>
                  <a:pt x="1438879" y="84009"/>
                  <a:pt x="1446723" y="91138"/>
                </a:cubicBezTo>
                <a:cubicBezTo>
                  <a:pt x="1454566" y="98267"/>
                  <a:pt x="1457576" y="108005"/>
                  <a:pt x="1455754" y="120351"/>
                </a:cubicBezTo>
                <a:lnTo>
                  <a:pt x="1450801" y="144744"/>
                </a:lnTo>
                <a:lnTo>
                  <a:pt x="1409272" y="144744"/>
                </a:lnTo>
                <a:lnTo>
                  <a:pt x="1411558" y="132547"/>
                </a:lnTo>
                <a:cubicBezTo>
                  <a:pt x="1412304" y="126052"/>
                  <a:pt x="1409383" y="121129"/>
                  <a:pt x="1402794" y="117778"/>
                </a:cubicBezTo>
                <a:cubicBezTo>
                  <a:pt x="1396206" y="114427"/>
                  <a:pt x="1388332" y="112744"/>
                  <a:pt x="1379173" y="112728"/>
                </a:cubicBezTo>
                <a:cubicBezTo>
                  <a:pt x="1365939" y="112935"/>
                  <a:pt x="1353968" y="116460"/>
                  <a:pt x="1343260" y="123301"/>
                </a:cubicBezTo>
                <a:cubicBezTo>
                  <a:pt x="1332552" y="130143"/>
                  <a:pt x="1324024" y="139060"/>
                  <a:pt x="1317676" y="150052"/>
                </a:cubicBezTo>
                <a:cubicBezTo>
                  <a:pt x="1311329" y="161044"/>
                  <a:pt x="1308079" y="172870"/>
                  <a:pt x="1307926" y="185528"/>
                </a:cubicBezTo>
                <a:cubicBezTo>
                  <a:pt x="1307933" y="199733"/>
                  <a:pt x="1312299" y="211343"/>
                  <a:pt x="1321022" y="220355"/>
                </a:cubicBezTo>
                <a:cubicBezTo>
                  <a:pt x="1329746" y="229368"/>
                  <a:pt x="1342779" y="234021"/>
                  <a:pt x="1360123" y="234315"/>
                </a:cubicBezTo>
                <a:cubicBezTo>
                  <a:pt x="1372552" y="234014"/>
                  <a:pt x="1383591" y="231906"/>
                  <a:pt x="1393241" y="227991"/>
                </a:cubicBezTo>
                <a:cubicBezTo>
                  <a:pt x="1402891" y="224076"/>
                  <a:pt x="1410487" y="220161"/>
                  <a:pt x="1416031" y="216245"/>
                </a:cubicBezTo>
                <a:cubicBezTo>
                  <a:pt x="1421574" y="212330"/>
                  <a:pt x="1424401" y="210222"/>
                  <a:pt x="1424512" y="209921"/>
                </a:cubicBezTo>
                <a:lnTo>
                  <a:pt x="1437466" y="246493"/>
                </a:lnTo>
                <a:cubicBezTo>
                  <a:pt x="1437423" y="246845"/>
                  <a:pt x="1434206" y="249312"/>
                  <a:pt x="1427813" y="253892"/>
                </a:cubicBezTo>
                <a:cubicBezTo>
                  <a:pt x="1421421" y="258473"/>
                  <a:pt x="1412108" y="263054"/>
                  <a:pt x="1399874" y="267635"/>
                </a:cubicBezTo>
                <a:cubicBezTo>
                  <a:pt x="1387639" y="272215"/>
                  <a:pt x="1372738" y="274682"/>
                  <a:pt x="1355170" y="275034"/>
                </a:cubicBezTo>
                <a:cubicBezTo>
                  <a:pt x="1324491" y="274544"/>
                  <a:pt x="1300815" y="266391"/>
                  <a:pt x="1284142" y="250575"/>
                </a:cubicBezTo>
                <a:cubicBezTo>
                  <a:pt x="1267469" y="234759"/>
                  <a:pt x="1259029" y="214220"/>
                  <a:pt x="1258824" y="188958"/>
                </a:cubicBezTo>
                <a:cubicBezTo>
                  <a:pt x="1259021" y="168671"/>
                  <a:pt x="1264422" y="149666"/>
                  <a:pt x="1275025" y="131943"/>
                </a:cubicBezTo>
                <a:cubicBezTo>
                  <a:pt x="1285629" y="114220"/>
                  <a:pt x="1300255" y="99822"/>
                  <a:pt x="1318902" y="88749"/>
                </a:cubicBezTo>
                <a:cubicBezTo>
                  <a:pt x="1337549" y="77675"/>
                  <a:pt x="1359037" y="71968"/>
                  <a:pt x="1383364" y="71628"/>
                </a:cubicBezTo>
                <a:close/>
                <a:moveTo>
                  <a:pt x="640450" y="71628"/>
                </a:moveTo>
                <a:cubicBezTo>
                  <a:pt x="652105" y="71541"/>
                  <a:pt x="663207" y="73322"/>
                  <a:pt x="673756" y="76971"/>
                </a:cubicBezTo>
                <a:cubicBezTo>
                  <a:pt x="684305" y="80620"/>
                  <a:pt x="692950" y="86661"/>
                  <a:pt x="699689" y="95093"/>
                </a:cubicBezTo>
                <a:cubicBezTo>
                  <a:pt x="706429" y="103525"/>
                  <a:pt x="709911" y="114872"/>
                  <a:pt x="710136" y="129133"/>
                </a:cubicBezTo>
                <a:cubicBezTo>
                  <a:pt x="709939" y="137022"/>
                  <a:pt x="708558" y="146917"/>
                  <a:pt x="705992" y="158819"/>
                </a:cubicBezTo>
                <a:cubicBezTo>
                  <a:pt x="703426" y="170722"/>
                  <a:pt x="700860" y="182306"/>
                  <a:pt x="698295" y="193573"/>
                </a:cubicBezTo>
                <a:cubicBezTo>
                  <a:pt x="695729" y="204839"/>
                  <a:pt x="694348" y="213462"/>
                  <a:pt x="694150" y="219442"/>
                </a:cubicBezTo>
                <a:cubicBezTo>
                  <a:pt x="694214" y="225266"/>
                  <a:pt x="695705" y="229349"/>
                  <a:pt x="698623" y="231693"/>
                </a:cubicBezTo>
                <a:cubicBezTo>
                  <a:pt x="701541" y="234036"/>
                  <a:pt x="705506" y="235164"/>
                  <a:pt x="710517" y="235077"/>
                </a:cubicBezTo>
                <a:cubicBezTo>
                  <a:pt x="712867" y="235045"/>
                  <a:pt x="714835" y="234918"/>
                  <a:pt x="716423" y="234696"/>
                </a:cubicBezTo>
                <a:cubicBezTo>
                  <a:pt x="718010" y="234473"/>
                  <a:pt x="718836" y="234346"/>
                  <a:pt x="718899" y="234314"/>
                </a:cubicBezTo>
                <a:lnTo>
                  <a:pt x="712041" y="270464"/>
                </a:lnTo>
                <a:cubicBezTo>
                  <a:pt x="712081" y="270511"/>
                  <a:pt x="710479" y="270702"/>
                  <a:pt x="707235" y="271034"/>
                </a:cubicBezTo>
                <a:cubicBezTo>
                  <a:pt x="703991" y="271367"/>
                  <a:pt x="698868" y="271558"/>
                  <a:pt x="691867" y="271605"/>
                </a:cubicBezTo>
                <a:cubicBezTo>
                  <a:pt x="680844" y="271930"/>
                  <a:pt x="671008" y="269853"/>
                  <a:pt x="662358" y="265375"/>
                </a:cubicBezTo>
                <a:cubicBezTo>
                  <a:pt x="653709" y="260897"/>
                  <a:pt x="648439" y="252067"/>
                  <a:pt x="646549" y="238887"/>
                </a:cubicBezTo>
                <a:lnTo>
                  <a:pt x="645787" y="238887"/>
                </a:lnTo>
                <a:cubicBezTo>
                  <a:pt x="645869" y="239333"/>
                  <a:pt x="643332" y="242457"/>
                  <a:pt x="638177" y="248258"/>
                </a:cubicBezTo>
                <a:cubicBezTo>
                  <a:pt x="633021" y="254060"/>
                  <a:pt x="625515" y="259861"/>
                  <a:pt x="615657" y="265663"/>
                </a:cubicBezTo>
                <a:cubicBezTo>
                  <a:pt x="605800" y="271464"/>
                  <a:pt x="593861" y="274588"/>
                  <a:pt x="579839" y="275034"/>
                </a:cubicBezTo>
                <a:cubicBezTo>
                  <a:pt x="564529" y="275027"/>
                  <a:pt x="551552" y="270856"/>
                  <a:pt x="540910" y="262522"/>
                </a:cubicBezTo>
                <a:cubicBezTo>
                  <a:pt x="530267" y="254187"/>
                  <a:pt x="524716" y="241733"/>
                  <a:pt x="524256" y="225159"/>
                </a:cubicBezTo>
                <a:cubicBezTo>
                  <a:pt x="524525" y="210465"/>
                  <a:pt x="528819" y="198269"/>
                  <a:pt x="537140" y="188573"/>
                </a:cubicBezTo>
                <a:cubicBezTo>
                  <a:pt x="545461" y="178877"/>
                  <a:pt x="556195" y="171245"/>
                  <a:pt x="569344" y="165676"/>
                </a:cubicBezTo>
                <a:cubicBezTo>
                  <a:pt x="582493" y="160108"/>
                  <a:pt x="596444" y="156167"/>
                  <a:pt x="611198" y="153855"/>
                </a:cubicBezTo>
                <a:cubicBezTo>
                  <a:pt x="625951" y="151542"/>
                  <a:pt x="639895" y="150422"/>
                  <a:pt x="653030" y="150495"/>
                </a:cubicBezTo>
                <a:lnTo>
                  <a:pt x="659891" y="150495"/>
                </a:lnTo>
                <a:cubicBezTo>
                  <a:pt x="659986" y="150161"/>
                  <a:pt x="660368" y="148158"/>
                  <a:pt x="661035" y="144487"/>
                </a:cubicBezTo>
                <a:cubicBezTo>
                  <a:pt x="661702" y="140815"/>
                  <a:pt x="662083" y="137478"/>
                  <a:pt x="662178" y="134474"/>
                </a:cubicBezTo>
                <a:cubicBezTo>
                  <a:pt x="662154" y="126797"/>
                  <a:pt x="659534" y="120885"/>
                  <a:pt x="654316" y="116736"/>
                </a:cubicBezTo>
                <a:cubicBezTo>
                  <a:pt x="649098" y="112588"/>
                  <a:pt x="641427" y="110490"/>
                  <a:pt x="631301" y="110442"/>
                </a:cubicBezTo>
                <a:cubicBezTo>
                  <a:pt x="621585" y="110664"/>
                  <a:pt x="612342" y="112213"/>
                  <a:pt x="603572" y="115090"/>
                </a:cubicBezTo>
                <a:cubicBezTo>
                  <a:pt x="594802" y="117968"/>
                  <a:pt x="587620" y="120845"/>
                  <a:pt x="582027" y="123722"/>
                </a:cubicBezTo>
                <a:cubicBezTo>
                  <a:pt x="576434" y="126600"/>
                  <a:pt x="573544" y="128149"/>
                  <a:pt x="573358" y="128371"/>
                </a:cubicBezTo>
                <a:lnTo>
                  <a:pt x="562318" y="92557"/>
                </a:lnTo>
                <a:cubicBezTo>
                  <a:pt x="562506" y="92299"/>
                  <a:pt x="566152" y="90490"/>
                  <a:pt x="573256" y="87131"/>
                </a:cubicBezTo>
                <a:cubicBezTo>
                  <a:pt x="580360" y="83772"/>
                  <a:pt x="589794" y="80413"/>
                  <a:pt x="601557" y="77054"/>
                </a:cubicBezTo>
                <a:cubicBezTo>
                  <a:pt x="613320" y="73695"/>
                  <a:pt x="626284" y="71886"/>
                  <a:pt x="640450" y="71628"/>
                </a:cubicBezTo>
                <a:close/>
                <a:moveTo>
                  <a:pt x="438516" y="71628"/>
                </a:moveTo>
                <a:cubicBezTo>
                  <a:pt x="464403" y="71999"/>
                  <a:pt x="483765" y="78867"/>
                  <a:pt x="496599" y="92234"/>
                </a:cubicBezTo>
                <a:cubicBezTo>
                  <a:pt x="509434" y="105601"/>
                  <a:pt x="515843" y="123241"/>
                  <a:pt x="515826" y="145154"/>
                </a:cubicBezTo>
                <a:cubicBezTo>
                  <a:pt x="515557" y="153942"/>
                  <a:pt x="514478" y="161872"/>
                  <a:pt x="512591" y="168942"/>
                </a:cubicBezTo>
                <a:cubicBezTo>
                  <a:pt x="510704" y="176013"/>
                  <a:pt x="509625" y="179754"/>
                  <a:pt x="509356" y="180165"/>
                </a:cubicBezTo>
                <a:lnTo>
                  <a:pt x="375619" y="180165"/>
                </a:lnTo>
                <a:cubicBezTo>
                  <a:pt x="375571" y="180245"/>
                  <a:pt x="375381" y="181230"/>
                  <a:pt x="375047" y="183120"/>
                </a:cubicBezTo>
                <a:cubicBezTo>
                  <a:pt x="374714" y="185011"/>
                  <a:pt x="374523" y="187331"/>
                  <a:pt x="374475" y="190080"/>
                </a:cubicBezTo>
                <a:cubicBezTo>
                  <a:pt x="374579" y="203101"/>
                  <a:pt x="378851" y="213667"/>
                  <a:pt x="387293" y="221778"/>
                </a:cubicBezTo>
                <a:cubicBezTo>
                  <a:pt x="395735" y="229890"/>
                  <a:pt x="407727" y="234069"/>
                  <a:pt x="423268" y="234315"/>
                </a:cubicBezTo>
                <a:cubicBezTo>
                  <a:pt x="433852" y="234051"/>
                  <a:pt x="443685" y="232206"/>
                  <a:pt x="452769" y="228778"/>
                </a:cubicBezTo>
                <a:cubicBezTo>
                  <a:pt x="461853" y="225351"/>
                  <a:pt x="469200" y="221924"/>
                  <a:pt x="474811" y="218496"/>
                </a:cubicBezTo>
                <a:cubicBezTo>
                  <a:pt x="480422" y="215069"/>
                  <a:pt x="483309" y="213224"/>
                  <a:pt x="483474" y="212960"/>
                </a:cubicBezTo>
                <a:lnTo>
                  <a:pt x="496415" y="249537"/>
                </a:lnTo>
                <a:cubicBezTo>
                  <a:pt x="496265" y="249852"/>
                  <a:pt x="492842" y="252055"/>
                  <a:pt x="486148" y="256148"/>
                </a:cubicBezTo>
                <a:cubicBezTo>
                  <a:pt x="479453" y="260240"/>
                  <a:pt x="470386" y="264332"/>
                  <a:pt x="458948" y="268424"/>
                </a:cubicBezTo>
                <a:cubicBezTo>
                  <a:pt x="447509" y="272516"/>
                  <a:pt x="434600" y="274719"/>
                  <a:pt x="420218" y="275034"/>
                </a:cubicBezTo>
                <a:cubicBezTo>
                  <a:pt x="389775" y="274489"/>
                  <a:pt x="366458" y="266446"/>
                  <a:pt x="350266" y="250906"/>
                </a:cubicBezTo>
                <a:cubicBezTo>
                  <a:pt x="334075" y="235365"/>
                  <a:pt x="325904" y="215598"/>
                  <a:pt x="325755" y="191605"/>
                </a:cubicBezTo>
                <a:cubicBezTo>
                  <a:pt x="325947" y="169376"/>
                  <a:pt x="330892" y="149244"/>
                  <a:pt x="340589" y="131209"/>
                </a:cubicBezTo>
                <a:cubicBezTo>
                  <a:pt x="350286" y="113174"/>
                  <a:pt x="363583" y="98800"/>
                  <a:pt x="380481" y="88088"/>
                </a:cubicBezTo>
                <a:cubicBezTo>
                  <a:pt x="397378" y="77375"/>
                  <a:pt x="416723" y="71889"/>
                  <a:pt x="438516" y="71628"/>
                </a:cubicBezTo>
                <a:close/>
                <a:moveTo>
                  <a:pt x="3781390" y="23241"/>
                </a:moveTo>
                <a:lnTo>
                  <a:pt x="3827859" y="23241"/>
                </a:lnTo>
                <a:lnTo>
                  <a:pt x="3817572" y="76200"/>
                </a:lnTo>
                <a:lnTo>
                  <a:pt x="3862149" y="76200"/>
                </a:lnTo>
                <a:lnTo>
                  <a:pt x="3855291" y="112347"/>
                </a:lnTo>
                <a:lnTo>
                  <a:pt x="3810714" y="112347"/>
                </a:lnTo>
                <a:lnTo>
                  <a:pt x="3795093" y="193913"/>
                </a:lnTo>
                <a:cubicBezTo>
                  <a:pt x="3794712" y="196264"/>
                  <a:pt x="3794427" y="198614"/>
                  <a:pt x="3794236" y="200965"/>
                </a:cubicBezTo>
                <a:cubicBezTo>
                  <a:pt x="3794046" y="203315"/>
                  <a:pt x="3793951" y="205284"/>
                  <a:pt x="3793951" y="206872"/>
                </a:cubicBezTo>
                <a:cubicBezTo>
                  <a:pt x="3794339" y="217807"/>
                  <a:pt x="3797657" y="225001"/>
                  <a:pt x="3803904" y="228455"/>
                </a:cubicBezTo>
                <a:cubicBezTo>
                  <a:pt x="3810151" y="231909"/>
                  <a:pt x="3816993" y="233482"/>
                  <a:pt x="3824430" y="233172"/>
                </a:cubicBezTo>
                <a:cubicBezTo>
                  <a:pt x="3827542" y="233140"/>
                  <a:pt x="3830082" y="233013"/>
                  <a:pt x="3832051" y="232791"/>
                </a:cubicBezTo>
                <a:cubicBezTo>
                  <a:pt x="3834019" y="232568"/>
                  <a:pt x="3835035" y="232441"/>
                  <a:pt x="3835098" y="232410"/>
                </a:cubicBezTo>
                <a:lnTo>
                  <a:pt x="3827478" y="271226"/>
                </a:lnTo>
                <a:cubicBezTo>
                  <a:pt x="3827296" y="271273"/>
                  <a:pt x="3825756" y="271463"/>
                  <a:pt x="3822859" y="271796"/>
                </a:cubicBezTo>
                <a:cubicBezTo>
                  <a:pt x="3819961" y="272129"/>
                  <a:pt x="3816803" y="272320"/>
                  <a:pt x="3813381" y="272367"/>
                </a:cubicBezTo>
                <a:cubicBezTo>
                  <a:pt x="3801500" y="272478"/>
                  <a:pt x="3790354" y="270734"/>
                  <a:pt x="3779943" y="267137"/>
                </a:cubicBezTo>
                <a:cubicBezTo>
                  <a:pt x="3769532" y="263540"/>
                  <a:pt x="3761067" y="257425"/>
                  <a:pt x="3754549" y="248793"/>
                </a:cubicBezTo>
                <a:cubicBezTo>
                  <a:pt x="3748030" y="240160"/>
                  <a:pt x="3744670" y="228347"/>
                  <a:pt x="3744468" y="213352"/>
                </a:cubicBezTo>
                <a:cubicBezTo>
                  <a:pt x="3744476" y="210676"/>
                  <a:pt x="3744650" y="207833"/>
                  <a:pt x="3744992" y="204824"/>
                </a:cubicBezTo>
                <a:cubicBezTo>
                  <a:pt x="3745332" y="201814"/>
                  <a:pt x="3745792" y="198686"/>
                  <a:pt x="3746371" y="195438"/>
                </a:cubicBezTo>
                <a:lnTo>
                  <a:pt x="3762738" y="112347"/>
                </a:lnTo>
                <a:lnTo>
                  <a:pt x="3732657" y="112347"/>
                </a:lnTo>
                <a:lnTo>
                  <a:pt x="3739896" y="76200"/>
                </a:lnTo>
                <a:lnTo>
                  <a:pt x="3771112" y="76200"/>
                </a:lnTo>
                <a:close/>
                <a:moveTo>
                  <a:pt x="923889" y="23241"/>
                </a:moveTo>
                <a:lnTo>
                  <a:pt x="970359" y="23241"/>
                </a:lnTo>
                <a:lnTo>
                  <a:pt x="960072" y="76200"/>
                </a:lnTo>
                <a:lnTo>
                  <a:pt x="1004649" y="76200"/>
                </a:lnTo>
                <a:lnTo>
                  <a:pt x="997792" y="112347"/>
                </a:lnTo>
                <a:lnTo>
                  <a:pt x="953214" y="112347"/>
                </a:lnTo>
                <a:lnTo>
                  <a:pt x="937593" y="193913"/>
                </a:lnTo>
                <a:cubicBezTo>
                  <a:pt x="937213" y="196264"/>
                  <a:pt x="936927" y="198614"/>
                  <a:pt x="936736" y="200965"/>
                </a:cubicBezTo>
                <a:cubicBezTo>
                  <a:pt x="936546" y="203315"/>
                  <a:pt x="936450" y="205284"/>
                  <a:pt x="936450" y="206872"/>
                </a:cubicBezTo>
                <a:cubicBezTo>
                  <a:pt x="936840" y="217807"/>
                  <a:pt x="940157" y="225001"/>
                  <a:pt x="946404" y="228455"/>
                </a:cubicBezTo>
                <a:cubicBezTo>
                  <a:pt x="952651" y="231909"/>
                  <a:pt x="959493" y="233482"/>
                  <a:pt x="966930" y="233172"/>
                </a:cubicBezTo>
                <a:cubicBezTo>
                  <a:pt x="970042" y="233140"/>
                  <a:pt x="972582" y="233013"/>
                  <a:pt x="974550" y="232791"/>
                </a:cubicBezTo>
                <a:cubicBezTo>
                  <a:pt x="976519" y="232568"/>
                  <a:pt x="977535" y="232441"/>
                  <a:pt x="977598" y="232410"/>
                </a:cubicBezTo>
                <a:lnTo>
                  <a:pt x="969978" y="271226"/>
                </a:lnTo>
                <a:cubicBezTo>
                  <a:pt x="969796" y="271273"/>
                  <a:pt x="968256" y="271463"/>
                  <a:pt x="965359" y="271796"/>
                </a:cubicBezTo>
                <a:cubicBezTo>
                  <a:pt x="962462" y="272129"/>
                  <a:pt x="959303" y="272320"/>
                  <a:pt x="955881" y="272367"/>
                </a:cubicBezTo>
                <a:cubicBezTo>
                  <a:pt x="944000" y="272478"/>
                  <a:pt x="932854" y="270734"/>
                  <a:pt x="922443" y="267137"/>
                </a:cubicBezTo>
                <a:cubicBezTo>
                  <a:pt x="912032" y="263540"/>
                  <a:pt x="903567" y="257425"/>
                  <a:pt x="897048" y="248793"/>
                </a:cubicBezTo>
                <a:cubicBezTo>
                  <a:pt x="890530" y="240160"/>
                  <a:pt x="887170" y="228347"/>
                  <a:pt x="886968" y="213352"/>
                </a:cubicBezTo>
                <a:cubicBezTo>
                  <a:pt x="886976" y="210676"/>
                  <a:pt x="887150" y="207833"/>
                  <a:pt x="887491" y="204824"/>
                </a:cubicBezTo>
                <a:cubicBezTo>
                  <a:pt x="887832" y="201814"/>
                  <a:pt x="888292" y="198686"/>
                  <a:pt x="888871" y="195438"/>
                </a:cubicBezTo>
                <a:lnTo>
                  <a:pt x="905239" y="112347"/>
                </a:lnTo>
                <a:lnTo>
                  <a:pt x="875157" y="112347"/>
                </a:lnTo>
                <a:lnTo>
                  <a:pt x="882396" y="76200"/>
                </a:lnTo>
                <a:lnTo>
                  <a:pt x="913612" y="76200"/>
                </a:lnTo>
                <a:close/>
                <a:moveTo>
                  <a:pt x="3654147" y="0"/>
                </a:moveTo>
                <a:lnTo>
                  <a:pt x="3702891" y="0"/>
                </a:lnTo>
                <a:lnTo>
                  <a:pt x="3694514" y="43005"/>
                </a:lnTo>
                <a:lnTo>
                  <a:pt x="3645769" y="43005"/>
                </a:lnTo>
                <a:close/>
                <a:moveTo>
                  <a:pt x="3496008" y="0"/>
                </a:moveTo>
                <a:lnTo>
                  <a:pt x="3574113" y="0"/>
                </a:lnTo>
                <a:lnTo>
                  <a:pt x="3534108" y="207634"/>
                </a:lnTo>
                <a:cubicBezTo>
                  <a:pt x="3533712" y="209580"/>
                  <a:pt x="3533363" y="211597"/>
                  <a:pt x="3533061" y="213685"/>
                </a:cubicBezTo>
                <a:cubicBezTo>
                  <a:pt x="3532759" y="215773"/>
                  <a:pt x="3532601" y="217695"/>
                  <a:pt x="3532585" y="219450"/>
                </a:cubicBezTo>
                <a:cubicBezTo>
                  <a:pt x="3532648" y="225270"/>
                  <a:pt x="3534140" y="229352"/>
                  <a:pt x="3537061" y="231694"/>
                </a:cubicBezTo>
                <a:cubicBezTo>
                  <a:pt x="3539983" y="234036"/>
                  <a:pt x="3543951" y="235164"/>
                  <a:pt x="3548968" y="235076"/>
                </a:cubicBezTo>
                <a:cubicBezTo>
                  <a:pt x="3551317" y="235045"/>
                  <a:pt x="3553285" y="234918"/>
                  <a:pt x="3554873" y="234696"/>
                </a:cubicBezTo>
                <a:cubicBezTo>
                  <a:pt x="3556461" y="234473"/>
                  <a:pt x="3557286" y="234347"/>
                  <a:pt x="3557350" y="234315"/>
                </a:cubicBezTo>
                <a:lnTo>
                  <a:pt x="3550111" y="270464"/>
                </a:lnTo>
                <a:cubicBezTo>
                  <a:pt x="3549984" y="270511"/>
                  <a:pt x="3548237" y="270702"/>
                  <a:pt x="3544872" y="271034"/>
                </a:cubicBezTo>
                <a:cubicBezTo>
                  <a:pt x="3541506" y="271367"/>
                  <a:pt x="3537284" y="271558"/>
                  <a:pt x="3532204" y="271605"/>
                </a:cubicBezTo>
                <a:cubicBezTo>
                  <a:pt x="3519369" y="271930"/>
                  <a:pt x="3508653" y="269853"/>
                  <a:pt x="3500057" y="265374"/>
                </a:cubicBezTo>
                <a:cubicBezTo>
                  <a:pt x="3491460" y="260896"/>
                  <a:pt x="3486555" y="252065"/>
                  <a:pt x="3485340" y="238882"/>
                </a:cubicBezTo>
                <a:lnTo>
                  <a:pt x="3484578" y="238882"/>
                </a:lnTo>
                <a:cubicBezTo>
                  <a:pt x="3477673" y="249212"/>
                  <a:pt x="3468433" y="257759"/>
                  <a:pt x="3456861" y="264521"/>
                </a:cubicBezTo>
                <a:cubicBezTo>
                  <a:pt x="3445288" y="271284"/>
                  <a:pt x="3432810" y="274788"/>
                  <a:pt x="3419427" y="275034"/>
                </a:cubicBezTo>
                <a:cubicBezTo>
                  <a:pt x="3395690" y="274750"/>
                  <a:pt x="3377476" y="267422"/>
                  <a:pt x="3364786" y="253049"/>
                </a:cubicBezTo>
                <a:cubicBezTo>
                  <a:pt x="3352096" y="238677"/>
                  <a:pt x="3345688" y="218965"/>
                  <a:pt x="3345561" y="193913"/>
                </a:cubicBezTo>
                <a:cubicBezTo>
                  <a:pt x="3345841" y="169485"/>
                  <a:pt x="3350949" y="148132"/>
                  <a:pt x="3360888" y="129854"/>
                </a:cubicBezTo>
                <a:cubicBezTo>
                  <a:pt x="3370826" y="111576"/>
                  <a:pt x="3383918" y="97343"/>
                  <a:pt x="3400164" y="87154"/>
                </a:cubicBezTo>
                <a:cubicBezTo>
                  <a:pt x="3416410" y="76965"/>
                  <a:pt x="3434134" y="71789"/>
                  <a:pt x="3453337" y="71628"/>
                </a:cubicBezTo>
                <a:cubicBezTo>
                  <a:pt x="3464108" y="71525"/>
                  <a:pt x="3474379" y="73634"/>
                  <a:pt x="3484150" y="77955"/>
                </a:cubicBezTo>
                <a:cubicBezTo>
                  <a:pt x="3493921" y="82276"/>
                  <a:pt x="3501430" y="89427"/>
                  <a:pt x="3506677" y="99409"/>
                </a:cubicBezTo>
                <a:lnTo>
                  <a:pt x="3507439" y="99409"/>
                </a:lnTo>
                <a:cubicBezTo>
                  <a:pt x="3507430" y="99274"/>
                  <a:pt x="3507542" y="98021"/>
                  <a:pt x="3507772" y="95651"/>
                </a:cubicBezTo>
                <a:cubicBezTo>
                  <a:pt x="3508002" y="93280"/>
                  <a:pt x="3508399" y="90600"/>
                  <a:pt x="3508963" y="87611"/>
                </a:cubicBezTo>
                <a:lnTo>
                  <a:pt x="3518868" y="36147"/>
                </a:lnTo>
                <a:lnTo>
                  <a:pt x="3488769" y="36147"/>
                </a:lnTo>
                <a:close/>
                <a:moveTo>
                  <a:pt x="2204838" y="0"/>
                </a:moveTo>
                <a:lnTo>
                  <a:pt x="2405587" y="0"/>
                </a:lnTo>
                <a:lnTo>
                  <a:pt x="2392255" y="69694"/>
                </a:lnTo>
                <a:lnTo>
                  <a:pt x="2349591" y="69694"/>
                </a:lnTo>
                <a:lnTo>
                  <a:pt x="2355305" y="39957"/>
                </a:lnTo>
                <a:lnTo>
                  <a:pt x="2279500" y="39957"/>
                </a:lnTo>
                <a:lnTo>
                  <a:pt x="2265024" y="114300"/>
                </a:lnTo>
                <a:lnTo>
                  <a:pt x="2354162" y="114300"/>
                </a:lnTo>
                <a:lnTo>
                  <a:pt x="2346163" y="154257"/>
                </a:lnTo>
                <a:lnTo>
                  <a:pt x="2257406" y="154257"/>
                </a:lnTo>
                <a:lnTo>
                  <a:pt x="2242550" y="230505"/>
                </a:lnTo>
                <a:lnTo>
                  <a:pt x="2323688" y="230505"/>
                </a:lnTo>
                <a:lnTo>
                  <a:pt x="2329783" y="200006"/>
                </a:lnTo>
                <a:lnTo>
                  <a:pt x="2372447" y="200006"/>
                </a:lnTo>
                <a:lnTo>
                  <a:pt x="2358733" y="270462"/>
                </a:lnTo>
                <a:lnTo>
                  <a:pt x="2152650" y="270462"/>
                </a:lnTo>
                <a:lnTo>
                  <a:pt x="2159888" y="233172"/>
                </a:lnTo>
                <a:lnTo>
                  <a:pt x="2191886" y="233172"/>
                </a:lnTo>
                <a:lnTo>
                  <a:pt x="2230360" y="37671"/>
                </a:lnTo>
                <a:lnTo>
                  <a:pt x="2197600" y="37671"/>
                </a:lnTo>
                <a:close/>
                <a:moveTo>
                  <a:pt x="1034034" y="0"/>
                </a:moveTo>
                <a:lnTo>
                  <a:pt x="1111758" y="0"/>
                </a:lnTo>
                <a:lnTo>
                  <a:pt x="1093470" y="95224"/>
                </a:lnTo>
                <a:cubicBezTo>
                  <a:pt x="1092430" y="99918"/>
                  <a:pt x="1091367" y="103851"/>
                  <a:pt x="1090279" y="107023"/>
                </a:cubicBezTo>
                <a:cubicBezTo>
                  <a:pt x="1089192" y="110194"/>
                  <a:pt x="1088604" y="111843"/>
                  <a:pt x="1088517" y="111970"/>
                </a:cubicBezTo>
                <a:lnTo>
                  <a:pt x="1089279" y="111970"/>
                </a:lnTo>
                <a:cubicBezTo>
                  <a:pt x="1090462" y="109316"/>
                  <a:pt x="1094150" y="104814"/>
                  <a:pt x="1100342" y="98466"/>
                </a:cubicBezTo>
                <a:cubicBezTo>
                  <a:pt x="1106535" y="92119"/>
                  <a:pt x="1114992" y="86151"/>
                  <a:pt x="1125714" y="80565"/>
                </a:cubicBezTo>
                <a:cubicBezTo>
                  <a:pt x="1136436" y="74978"/>
                  <a:pt x="1149183" y="71999"/>
                  <a:pt x="1163955" y="71628"/>
                </a:cubicBezTo>
                <a:cubicBezTo>
                  <a:pt x="1180928" y="71651"/>
                  <a:pt x="1194378" y="76076"/>
                  <a:pt x="1204307" y="84902"/>
                </a:cubicBezTo>
                <a:cubicBezTo>
                  <a:pt x="1214236" y="93728"/>
                  <a:pt x="1219312" y="106813"/>
                  <a:pt x="1219533" y="124158"/>
                </a:cubicBezTo>
                <a:cubicBezTo>
                  <a:pt x="1219341" y="132495"/>
                  <a:pt x="1217992" y="143126"/>
                  <a:pt x="1215487" y="156051"/>
                </a:cubicBezTo>
                <a:cubicBezTo>
                  <a:pt x="1212982" y="168976"/>
                  <a:pt x="1210476" y="181416"/>
                  <a:pt x="1207969" y="193371"/>
                </a:cubicBezTo>
                <a:cubicBezTo>
                  <a:pt x="1205462" y="205327"/>
                  <a:pt x="1204110" y="214020"/>
                  <a:pt x="1203912" y="219450"/>
                </a:cubicBezTo>
                <a:cubicBezTo>
                  <a:pt x="1203952" y="225437"/>
                  <a:pt x="1205397" y="229566"/>
                  <a:pt x="1208246" y="231837"/>
                </a:cubicBezTo>
                <a:cubicBezTo>
                  <a:pt x="1211096" y="234108"/>
                  <a:pt x="1215112" y="235188"/>
                  <a:pt x="1220296" y="235077"/>
                </a:cubicBezTo>
                <a:cubicBezTo>
                  <a:pt x="1222462" y="235045"/>
                  <a:pt x="1224320" y="234918"/>
                  <a:pt x="1225867" y="234696"/>
                </a:cubicBezTo>
                <a:cubicBezTo>
                  <a:pt x="1227416" y="234473"/>
                  <a:pt x="1228225" y="234346"/>
                  <a:pt x="1228297" y="234315"/>
                </a:cubicBezTo>
                <a:lnTo>
                  <a:pt x="1221439" y="270464"/>
                </a:lnTo>
                <a:cubicBezTo>
                  <a:pt x="1221383" y="270511"/>
                  <a:pt x="1219684" y="270702"/>
                  <a:pt x="1216343" y="271034"/>
                </a:cubicBezTo>
                <a:cubicBezTo>
                  <a:pt x="1213001" y="271367"/>
                  <a:pt x="1208350" y="271558"/>
                  <a:pt x="1202390" y="271605"/>
                </a:cubicBezTo>
                <a:cubicBezTo>
                  <a:pt x="1195322" y="271788"/>
                  <a:pt x="1188100" y="271041"/>
                  <a:pt x="1180722" y="269364"/>
                </a:cubicBezTo>
                <a:cubicBezTo>
                  <a:pt x="1173344" y="267687"/>
                  <a:pt x="1167108" y="263980"/>
                  <a:pt x="1162014" y="258244"/>
                </a:cubicBezTo>
                <a:cubicBezTo>
                  <a:pt x="1156920" y="252507"/>
                  <a:pt x="1154265" y="243641"/>
                  <a:pt x="1154049" y="231647"/>
                </a:cubicBezTo>
                <a:cubicBezTo>
                  <a:pt x="1154237" y="224461"/>
                  <a:pt x="1155553" y="214735"/>
                  <a:pt x="1157997" y="202467"/>
                </a:cubicBezTo>
                <a:cubicBezTo>
                  <a:pt x="1160441" y="190199"/>
                  <a:pt x="1162886" y="178100"/>
                  <a:pt x="1165331" y="166170"/>
                </a:cubicBezTo>
                <a:cubicBezTo>
                  <a:pt x="1167777" y="154240"/>
                  <a:pt x="1169096" y="145189"/>
                  <a:pt x="1169289" y="139017"/>
                </a:cubicBezTo>
                <a:cubicBezTo>
                  <a:pt x="1169305" y="131715"/>
                  <a:pt x="1167273" y="126031"/>
                  <a:pt x="1163193" y="121967"/>
                </a:cubicBezTo>
                <a:cubicBezTo>
                  <a:pt x="1159113" y="117903"/>
                  <a:pt x="1152890" y="115840"/>
                  <a:pt x="1144524" y="115776"/>
                </a:cubicBezTo>
                <a:cubicBezTo>
                  <a:pt x="1126950" y="116356"/>
                  <a:pt x="1112091" y="123293"/>
                  <a:pt x="1099947" y="136588"/>
                </a:cubicBezTo>
                <a:cubicBezTo>
                  <a:pt x="1087803" y="149884"/>
                  <a:pt x="1079802" y="166060"/>
                  <a:pt x="1075944" y="185118"/>
                </a:cubicBezTo>
                <a:lnTo>
                  <a:pt x="1059180" y="270462"/>
                </a:lnTo>
                <a:lnTo>
                  <a:pt x="1010793" y="270462"/>
                </a:lnTo>
                <a:lnTo>
                  <a:pt x="1056132" y="36147"/>
                </a:lnTo>
                <a:lnTo>
                  <a:pt x="1027176" y="36147"/>
                </a:lnTo>
                <a:close/>
                <a:moveTo>
                  <a:pt x="774561" y="0"/>
                </a:moveTo>
                <a:lnTo>
                  <a:pt x="852630" y="0"/>
                </a:lnTo>
                <a:lnTo>
                  <a:pt x="813387" y="204209"/>
                </a:lnTo>
                <a:cubicBezTo>
                  <a:pt x="812808" y="206749"/>
                  <a:pt x="812348" y="209290"/>
                  <a:pt x="812006" y="211831"/>
                </a:cubicBezTo>
                <a:cubicBezTo>
                  <a:pt x="811665" y="214371"/>
                  <a:pt x="811490" y="216531"/>
                  <a:pt x="811482" y="218309"/>
                </a:cubicBezTo>
                <a:cubicBezTo>
                  <a:pt x="811546" y="224081"/>
                  <a:pt x="813038" y="227972"/>
                  <a:pt x="815959" y="229980"/>
                </a:cubicBezTo>
                <a:cubicBezTo>
                  <a:pt x="818880" y="231989"/>
                  <a:pt x="822849" y="232926"/>
                  <a:pt x="827865" y="232791"/>
                </a:cubicBezTo>
                <a:cubicBezTo>
                  <a:pt x="830564" y="232775"/>
                  <a:pt x="832691" y="232711"/>
                  <a:pt x="834247" y="232600"/>
                </a:cubicBezTo>
                <a:cubicBezTo>
                  <a:pt x="835803" y="232489"/>
                  <a:pt x="836597" y="232426"/>
                  <a:pt x="836628" y="232410"/>
                </a:cubicBezTo>
                <a:lnTo>
                  <a:pt x="829008" y="270845"/>
                </a:lnTo>
                <a:cubicBezTo>
                  <a:pt x="828858" y="270892"/>
                  <a:pt x="827159" y="271082"/>
                  <a:pt x="823912" y="271415"/>
                </a:cubicBezTo>
                <a:cubicBezTo>
                  <a:pt x="820666" y="271748"/>
                  <a:pt x="816777" y="271939"/>
                  <a:pt x="812244" y="271986"/>
                </a:cubicBezTo>
                <a:cubicBezTo>
                  <a:pt x="804309" y="272153"/>
                  <a:pt x="796494" y="271227"/>
                  <a:pt x="788799" y="269210"/>
                </a:cubicBezTo>
                <a:cubicBezTo>
                  <a:pt x="781104" y="267192"/>
                  <a:pt x="774699" y="263080"/>
                  <a:pt x="769584" y="256876"/>
                </a:cubicBezTo>
                <a:cubicBezTo>
                  <a:pt x="764469" y="250671"/>
                  <a:pt x="761814" y="241373"/>
                  <a:pt x="761619" y="228980"/>
                </a:cubicBezTo>
                <a:cubicBezTo>
                  <a:pt x="761619" y="226114"/>
                  <a:pt x="761809" y="222986"/>
                  <a:pt x="762190" y="219596"/>
                </a:cubicBezTo>
                <a:cubicBezTo>
                  <a:pt x="762571" y="216205"/>
                  <a:pt x="763142" y="212601"/>
                  <a:pt x="763903" y="208782"/>
                </a:cubicBezTo>
                <a:lnTo>
                  <a:pt x="797399" y="36147"/>
                </a:lnTo>
                <a:lnTo>
                  <a:pt x="767329" y="36147"/>
                </a:lnTo>
                <a:close/>
                <a:moveTo>
                  <a:pt x="52190" y="0"/>
                </a:moveTo>
                <a:lnTo>
                  <a:pt x="167236" y="0"/>
                </a:lnTo>
                <a:lnTo>
                  <a:pt x="159998" y="37671"/>
                </a:lnTo>
                <a:lnTo>
                  <a:pt x="127236" y="37671"/>
                </a:lnTo>
                <a:lnTo>
                  <a:pt x="111999" y="115824"/>
                </a:lnTo>
                <a:lnTo>
                  <a:pt x="235045" y="115824"/>
                </a:lnTo>
                <a:lnTo>
                  <a:pt x="250283" y="37671"/>
                </a:lnTo>
                <a:lnTo>
                  <a:pt x="217521" y="37671"/>
                </a:lnTo>
                <a:lnTo>
                  <a:pt x="224759" y="0"/>
                </a:lnTo>
                <a:lnTo>
                  <a:pt x="339804" y="0"/>
                </a:lnTo>
                <a:lnTo>
                  <a:pt x="332567" y="37671"/>
                </a:lnTo>
                <a:lnTo>
                  <a:pt x="300187" y="37671"/>
                </a:lnTo>
                <a:lnTo>
                  <a:pt x="261711" y="233172"/>
                </a:lnTo>
                <a:lnTo>
                  <a:pt x="294473" y="233172"/>
                </a:lnTo>
                <a:lnTo>
                  <a:pt x="287235" y="270462"/>
                </a:lnTo>
                <a:lnTo>
                  <a:pt x="172188" y="270462"/>
                </a:lnTo>
                <a:lnTo>
                  <a:pt x="179426" y="233172"/>
                </a:lnTo>
                <a:lnTo>
                  <a:pt x="211807" y="233172"/>
                </a:lnTo>
                <a:lnTo>
                  <a:pt x="227045" y="155781"/>
                </a:lnTo>
                <a:lnTo>
                  <a:pt x="104380" y="155781"/>
                </a:lnTo>
                <a:lnTo>
                  <a:pt x="89142" y="233172"/>
                </a:lnTo>
                <a:lnTo>
                  <a:pt x="121522" y="233172"/>
                </a:lnTo>
                <a:lnTo>
                  <a:pt x="114284" y="270462"/>
                </a:lnTo>
                <a:lnTo>
                  <a:pt x="0" y="270462"/>
                </a:lnTo>
                <a:lnTo>
                  <a:pt x="7238" y="233172"/>
                </a:lnTo>
                <a:lnTo>
                  <a:pt x="39238" y="233172"/>
                </a:lnTo>
                <a:lnTo>
                  <a:pt x="77332" y="37671"/>
                </a:lnTo>
                <a:lnTo>
                  <a:pt x="44952" y="37671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 hidden="1"/>
          <p:cNvSpPr txBox="1"/>
          <p:nvPr/>
        </p:nvSpPr>
        <p:spPr>
          <a:xfrm>
            <a:off x="438807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Healthcare Expenditure</a:t>
            </a:r>
            <a:endParaRPr lang="en-US" sz="3000" b="1" i="0" dirty="0">
              <a:solidFill>
                <a:srgbClr val="5778AE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  <p:sp>
        <p:nvSpPr>
          <p:cNvPr id="14" name="Text To Outline"/>
          <p:cNvSpPr/>
          <p:nvPr/>
        </p:nvSpPr>
        <p:spPr>
          <a:xfrm>
            <a:off x="7363694" y="709148"/>
            <a:ext cx="4352236" cy="742239"/>
          </a:xfrm>
          <a:custGeom>
            <a:avLst/>
            <a:gdLst/>
            <a:ahLst/>
            <a:cxnLst/>
            <a:rect l="l" t="t" r="r" b="b"/>
            <a:pathLst>
              <a:path w="4352236" h="742239">
                <a:moveTo>
                  <a:pt x="3153413" y="608737"/>
                </a:moveTo>
                <a:cubicBezTo>
                  <a:pt x="3147118" y="608609"/>
                  <a:pt x="3139411" y="609204"/>
                  <a:pt x="3130292" y="610522"/>
                </a:cubicBezTo>
                <a:cubicBezTo>
                  <a:pt x="3121173" y="611840"/>
                  <a:pt x="3113037" y="614649"/>
                  <a:pt x="3105884" y="618950"/>
                </a:cubicBezTo>
                <a:cubicBezTo>
                  <a:pt x="3098730" y="623251"/>
                  <a:pt x="3094954" y="629811"/>
                  <a:pt x="3094555" y="638631"/>
                </a:cubicBezTo>
                <a:cubicBezTo>
                  <a:pt x="3094517" y="643906"/>
                  <a:pt x="3096042" y="648151"/>
                  <a:pt x="3099129" y="651367"/>
                </a:cubicBezTo>
                <a:cubicBezTo>
                  <a:pt x="3102217" y="654582"/>
                  <a:pt x="3107096" y="656235"/>
                  <a:pt x="3113767" y="656324"/>
                </a:cubicBezTo>
                <a:cubicBezTo>
                  <a:pt x="3120859" y="656147"/>
                  <a:pt x="3127515" y="653857"/>
                  <a:pt x="3133737" y="649454"/>
                </a:cubicBezTo>
                <a:cubicBezTo>
                  <a:pt x="3139958" y="645052"/>
                  <a:pt x="3145282" y="639599"/>
                  <a:pt x="3149708" y="633095"/>
                </a:cubicBezTo>
                <a:cubicBezTo>
                  <a:pt x="3154134" y="626591"/>
                  <a:pt x="3157198" y="620098"/>
                  <a:pt x="3158902" y="613617"/>
                </a:cubicBezTo>
                <a:lnTo>
                  <a:pt x="3160122" y="608737"/>
                </a:lnTo>
                <a:close/>
                <a:moveTo>
                  <a:pt x="1791338" y="608737"/>
                </a:moveTo>
                <a:cubicBezTo>
                  <a:pt x="1785043" y="608609"/>
                  <a:pt x="1777336" y="609204"/>
                  <a:pt x="1768217" y="610522"/>
                </a:cubicBezTo>
                <a:cubicBezTo>
                  <a:pt x="1759098" y="611840"/>
                  <a:pt x="1750962" y="614649"/>
                  <a:pt x="1743809" y="618950"/>
                </a:cubicBezTo>
                <a:cubicBezTo>
                  <a:pt x="1736655" y="623251"/>
                  <a:pt x="1732879" y="629811"/>
                  <a:pt x="1732480" y="638631"/>
                </a:cubicBezTo>
                <a:cubicBezTo>
                  <a:pt x="1732442" y="643906"/>
                  <a:pt x="1733966" y="648151"/>
                  <a:pt x="1737054" y="651367"/>
                </a:cubicBezTo>
                <a:cubicBezTo>
                  <a:pt x="1740142" y="654582"/>
                  <a:pt x="1745022" y="656235"/>
                  <a:pt x="1751693" y="656324"/>
                </a:cubicBezTo>
                <a:cubicBezTo>
                  <a:pt x="1758784" y="656147"/>
                  <a:pt x="1765440" y="653857"/>
                  <a:pt x="1771662" y="649454"/>
                </a:cubicBezTo>
                <a:cubicBezTo>
                  <a:pt x="1777884" y="645052"/>
                  <a:pt x="1783207" y="639599"/>
                  <a:pt x="1787633" y="633095"/>
                </a:cubicBezTo>
                <a:cubicBezTo>
                  <a:pt x="1792059" y="626591"/>
                  <a:pt x="1795123" y="620098"/>
                  <a:pt x="1796827" y="613617"/>
                </a:cubicBezTo>
                <a:lnTo>
                  <a:pt x="1798047" y="608737"/>
                </a:lnTo>
                <a:close/>
                <a:moveTo>
                  <a:pt x="1974682" y="555397"/>
                </a:moveTo>
                <a:cubicBezTo>
                  <a:pt x="1961397" y="555829"/>
                  <a:pt x="1949866" y="561902"/>
                  <a:pt x="1940087" y="573615"/>
                </a:cubicBezTo>
                <a:cubicBezTo>
                  <a:pt x="1930308" y="585329"/>
                  <a:pt x="1925177" y="600093"/>
                  <a:pt x="1924694" y="617905"/>
                </a:cubicBezTo>
                <a:cubicBezTo>
                  <a:pt x="1924644" y="627612"/>
                  <a:pt x="1927107" y="635718"/>
                  <a:pt x="1932086" y="642223"/>
                </a:cubicBezTo>
                <a:cubicBezTo>
                  <a:pt x="1937064" y="648728"/>
                  <a:pt x="1944862" y="652107"/>
                  <a:pt x="1955479" y="652361"/>
                </a:cubicBezTo>
                <a:cubicBezTo>
                  <a:pt x="1963389" y="652320"/>
                  <a:pt x="1971141" y="649862"/>
                  <a:pt x="1978734" y="644987"/>
                </a:cubicBezTo>
                <a:cubicBezTo>
                  <a:pt x="1986328" y="640112"/>
                  <a:pt x="1992635" y="633068"/>
                  <a:pt x="1997654" y="623857"/>
                </a:cubicBezTo>
                <a:cubicBezTo>
                  <a:pt x="2002674" y="614645"/>
                  <a:pt x="2005278" y="603514"/>
                  <a:pt x="2005466" y="590462"/>
                </a:cubicBezTo>
                <a:cubicBezTo>
                  <a:pt x="2005384" y="579530"/>
                  <a:pt x="2002653" y="570979"/>
                  <a:pt x="1997275" y="564811"/>
                </a:cubicBezTo>
                <a:cubicBezTo>
                  <a:pt x="1991896" y="558643"/>
                  <a:pt x="1984365" y="555505"/>
                  <a:pt x="1974682" y="555397"/>
                </a:cubicBezTo>
                <a:close/>
                <a:moveTo>
                  <a:pt x="1487421" y="555397"/>
                </a:moveTo>
                <a:cubicBezTo>
                  <a:pt x="1479611" y="555444"/>
                  <a:pt x="1471930" y="557924"/>
                  <a:pt x="1464380" y="562839"/>
                </a:cubicBezTo>
                <a:cubicBezTo>
                  <a:pt x="1456830" y="567753"/>
                  <a:pt x="1450549" y="574819"/>
                  <a:pt x="1445539" y="584036"/>
                </a:cubicBezTo>
                <a:cubicBezTo>
                  <a:pt x="1440528" y="593254"/>
                  <a:pt x="1437928" y="604340"/>
                  <a:pt x="1437738" y="617295"/>
                </a:cubicBezTo>
                <a:cubicBezTo>
                  <a:pt x="1437821" y="628228"/>
                  <a:pt x="1440551" y="636778"/>
                  <a:pt x="1445930" y="642947"/>
                </a:cubicBezTo>
                <a:cubicBezTo>
                  <a:pt x="1451308" y="649115"/>
                  <a:pt x="1458839" y="652253"/>
                  <a:pt x="1468523" y="652361"/>
                </a:cubicBezTo>
                <a:cubicBezTo>
                  <a:pt x="1477389" y="652203"/>
                  <a:pt x="1485566" y="649267"/>
                  <a:pt x="1493054" y="643552"/>
                </a:cubicBezTo>
                <a:cubicBezTo>
                  <a:pt x="1500542" y="637838"/>
                  <a:pt x="1506574" y="630294"/>
                  <a:pt x="1511150" y="620920"/>
                </a:cubicBezTo>
                <a:cubicBezTo>
                  <a:pt x="1515726" y="611547"/>
                  <a:pt x="1518078" y="601293"/>
                  <a:pt x="1518205" y="590157"/>
                </a:cubicBezTo>
                <a:cubicBezTo>
                  <a:pt x="1518256" y="580438"/>
                  <a:pt x="1515792" y="572281"/>
                  <a:pt x="1510814" y="565688"/>
                </a:cubicBezTo>
                <a:cubicBezTo>
                  <a:pt x="1505836" y="559094"/>
                  <a:pt x="1498038" y="555663"/>
                  <a:pt x="1487421" y="555397"/>
                </a:cubicBezTo>
                <a:close/>
                <a:moveTo>
                  <a:pt x="269021" y="555397"/>
                </a:moveTo>
                <a:cubicBezTo>
                  <a:pt x="255883" y="555860"/>
                  <a:pt x="244440" y="561946"/>
                  <a:pt x="234693" y="573654"/>
                </a:cubicBezTo>
                <a:cubicBezTo>
                  <a:pt x="224946" y="585361"/>
                  <a:pt x="219828" y="599908"/>
                  <a:pt x="219339" y="617295"/>
                </a:cubicBezTo>
                <a:cubicBezTo>
                  <a:pt x="219294" y="627161"/>
                  <a:pt x="221745" y="635406"/>
                  <a:pt x="226692" y="642032"/>
                </a:cubicBezTo>
                <a:cubicBezTo>
                  <a:pt x="231639" y="648658"/>
                  <a:pt x="239347" y="652101"/>
                  <a:pt x="249819" y="652361"/>
                </a:cubicBezTo>
                <a:cubicBezTo>
                  <a:pt x="257824" y="652320"/>
                  <a:pt x="265621" y="649862"/>
                  <a:pt x="273209" y="644987"/>
                </a:cubicBezTo>
                <a:cubicBezTo>
                  <a:pt x="280797" y="640112"/>
                  <a:pt x="287081" y="633068"/>
                  <a:pt x="292062" y="623857"/>
                </a:cubicBezTo>
                <a:cubicBezTo>
                  <a:pt x="297042" y="614645"/>
                  <a:pt x="299623" y="603514"/>
                  <a:pt x="299806" y="590462"/>
                </a:cubicBezTo>
                <a:cubicBezTo>
                  <a:pt x="299742" y="579530"/>
                  <a:pt x="297050" y="570979"/>
                  <a:pt x="291729" y="564811"/>
                </a:cubicBezTo>
                <a:cubicBezTo>
                  <a:pt x="286407" y="558643"/>
                  <a:pt x="278838" y="555505"/>
                  <a:pt x="269021" y="555397"/>
                </a:cubicBezTo>
                <a:close/>
                <a:moveTo>
                  <a:pt x="1026815" y="555092"/>
                </a:moveTo>
                <a:cubicBezTo>
                  <a:pt x="1017383" y="555190"/>
                  <a:pt x="1008397" y="557772"/>
                  <a:pt x="999857" y="562839"/>
                </a:cubicBezTo>
                <a:cubicBezTo>
                  <a:pt x="991318" y="567906"/>
                  <a:pt x="984319" y="574870"/>
                  <a:pt x="978863" y="583732"/>
                </a:cubicBezTo>
                <a:cubicBezTo>
                  <a:pt x="973406" y="592593"/>
                  <a:pt x="970586" y="602765"/>
                  <a:pt x="970404" y="614246"/>
                </a:cubicBezTo>
                <a:cubicBezTo>
                  <a:pt x="970594" y="625960"/>
                  <a:pt x="974101" y="635159"/>
                  <a:pt x="980924" y="641842"/>
                </a:cubicBezTo>
                <a:cubicBezTo>
                  <a:pt x="987746" y="648524"/>
                  <a:pt x="996742" y="651929"/>
                  <a:pt x="1007910" y="652056"/>
                </a:cubicBezTo>
                <a:cubicBezTo>
                  <a:pt x="1017342" y="651968"/>
                  <a:pt x="1026327" y="649434"/>
                  <a:pt x="1034867" y="644456"/>
                </a:cubicBezTo>
                <a:cubicBezTo>
                  <a:pt x="1043407" y="639477"/>
                  <a:pt x="1050405" y="632585"/>
                  <a:pt x="1055861" y="623778"/>
                </a:cubicBezTo>
                <a:cubicBezTo>
                  <a:pt x="1061318" y="614971"/>
                  <a:pt x="1064138" y="604780"/>
                  <a:pt x="1064320" y="593207"/>
                </a:cubicBezTo>
                <a:cubicBezTo>
                  <a:pt x="1064130" y="581613"/>
                  <a:pt x="1060623" y="572402"/>
                  <a:pt x="1053800" y="565573"/>
                </a:cubicBezTo>
                <a:cubicBezTo>
                  <a:pt x="1046978" y="558744"/>
                  <a:pt x="1037983" y="555251"/>
                  <a:pt x="1026815" y="555092"/>
                </a:cubicBezTo>
                <a:close/>
                <a:moveTo>
                  <a:pt x="2439946" y="552044"/>
                </a:moveTo>
                <a:cubicBezTo>
                  <a:pt x="2430041" y="552171"/>
                  <a:pt x="2421185" y="555273"/>
                  <a:pt x="2413377" y="561351"/>
                </a:cubicBezTo>
                <a:cubicBezTo>
                  <a:pt x="2405569" y="567428"/>
                  <a:pt x="2399686" y="575718"/>
                  <a:pt x="2395728" y="586220"/>
                </a:cubicBezTo>
                <a:lnTo>
                  <a:pt x="2464038" y="586220"/>
                </a:lnTo>
                <a:cubicBezTo>
                  <a:pt x="2464063" y="586092"/>
                  <a:pt x="2464164" y="585126"/>
                  <a:pt x="2464342" y="583321"/>
                </a:cubicBezTo>
                <a:cubicBezTo>
                  <a:pt x="2464520" y="581515"/>
                  <a:pt x="2464622" y="579634"/>
                  <a:pt x="2464648" y="577676"/>
                </a:cubicBezTo>
                <a:cubicBezTo>
                  <a:pt x="2464552" y="569532"/>
                  <a:pt x="2462303" y="563239"/>
                  <a:pt x="2457900" y="558795"/>
                </a:cubicBezTo>
                <a:cubicBezTo>
                  <a:pt x="2453498" y="554352"/>
                  <a:pt x="2447512" y="552101"/>
                  <a:pt x="2439946" y="552044"/>
                </a:cubicBezTo>
                <a:close/>
                <a:moveTo>
                  <a:pt x="2154196" y="552044"/>
                </a:moveTo>
                <a:cubicBezTo>
                  <a:pt x="2144291" y="552171"/>
                  <a:pt x="2135435" y="555273"/>
                  <a:pt x="2127627" y="561351"/>
                </a:cubicBezTo>
                <a:cubicBezTo>
                  <a:pt x="2119819" y="567428"/>
                  <a:pt x="2113936" y="575718"/>
                  <a:pt x="2109978" y="586220"/>
                </a:cubicBezTo>
                <a:lnTo>
                  <a:pt x="2178287" y="586220"/>
                </a:lnTo>
                <a:cubicBezTo>
                  <a:pt x="2178312" y="586092"/>
                  <a:pt x="2178414" y="585126"/>
                  <a:pt x="2178592" y="583321"/>
                </a:cubicBezTo>
                <a:cubicBezTo>
                  <a:pt x="2178770" y="581515"/>
                  <a:pt x="2178872" y="579634"/>
                  <a:pt x="2178898" y="577676"/>
                </a:cubicBezTo>
                <a:cubicBezTo>
                  <a:pt x="2178802" y="569532"/>
                  <a:pt x="2176553" y="563239"/>
                  <a:pt x="2172150" y="558795"/>
                </a:cubicBezTo>
                <a:cubicBezTo>
                  <a:pt x="2167747" y="554352"/>
                  <a:pt x="2161762" y="552101"/>
                  <a:pt x="2154196" y="552044"/>
                </a:cubicBezTo>
                <a:close/>
                <a:moveTo>
                  <a:pt x="449221" y="552044"/>
                </a:moveTo>
                <a:cubicBezTo>
                  <a:pt x="439317" y="552171"/>
                  <a:pt x="430460" y="555273"/>
                  <a:pt x="422652" y="561351"/>
                </a:cubicBezTo>
                <a:cubicBezTo>
                  <a:pt x="414844" y="567428"/>
                  <a:pt x="408961" y="575718"/>
                  <a:pt x="405003" y="586220"/>
                </a:cubicBezTo>
                <a:lnTo>
                  <a:pt x="473312" y="586220"/>
                </a:lnTo>
                <a:cubicBezTo>
                  <a:pt x="473338" y="586092"/>
                  <a:pt x="473440" y="585126"/>
                  <a:pt x="473618" y="583321"/>
                </a:cubicBezTo>
                <a:cubicBezTo>
                  <a:pt x="473796" y="581515"/>
                  <a:pt x="473897" y="579634"/>
                  <a:pt x="473923" y="577676"/>
                </a:cubicBezTo>
                <a:cubicBezTo>
                  <a:pt x="473827" y="569532"/>
                  <a:pt x="471578" y="563239"/>
                  <a:pt x="467175" y="558795"/>
                </a:cubicBezTo>
                <a:cubicBezTo>
                  <a:pt x="462773" y="554352"/>
                  <a:pt x="456788" y="552101"/>
                  <a:pt x="449221" y="552044"/>
                </a:cubicBezTo>
                <a:close/>
                <a:moveTo>
                  <a:pt x="1611589" y="525869"/>
                </a:moveTo>
                <a:lnTo>
                  <a:pt x="1674034" y="525869"/>
                </a:lnTo>
                <a:lnTo>
                  <a:pt x="1653613" y="631017"/>
                </a:lnTo>
                <a:cubicBezTo>
                  <a:pt x="1653295" y="632573"/>
                  <a:pt x="1653016" y="634187"/>
                  <a:pt x="1652775" y="635857"/>
                </a:cubicBezTo>
                <a:cubicBezTo>
                  <a:pt x="1652533" y="637528"/>
                  <a:pt x="1652406" y="639065"/>
                  <a:pt x="1652394" y="640469"/>
                </a:cubicBezTo>
                <a:cubicBezTo>
                  <a:pt x="1652444" y="645125"/>
                  <a:pt x="1653638" y="648391"/>
                  <a:pt x="1655975" y="650265"/>
                </a:cubicBezTo>
                <a:cubicBezTo>
                  <a:pt x="1658312" y="652139"/>
                  <a:pt x="1661487" y="653041"/>
                  <a:pt x="1665500" y="652971"/>
                </a:cubicBezTo>
                <a:cubicBezTo>
                  <a:pt x="1667380" y="652945"/>
                  <a:pt x="1668955" y="652844"/>
                  <a:pt x="1670224" y="652666"/>
                </a:cubicBezTo>
                <a:cubicBezTo>
                  <a:pt x="1671494" y="652488"/>
                  <a:pt x="1672155" y="652386"/>
                  <a:pt x="1672206" y="652361"/>
                </a:cubicBezTo>
                <a:lnTo>
                  <a:pt x="1666719" y="681280"/>
                </a:lnTo>
                <a:cubicBezTo>
                  <a:pt x="1666567" y="681318"/>
                  <a:pt x="1665119" y="681470"/>
                  <a:pt x="1662376" y="681737"/>
                </a:cubicBezTo>
                <a:cubicBezTo>
                  <a:pt x="1659633" y="682003"/>
                  <a:pt x="1656508" y="682155"/>
                  <a:pt x="1653003" y="682193"/>
                </a:cubicBezTo>
                <a:cubicBezTo>
                  <a:pt x="1646655" y="682348"/>
                  <a:pt x="1640403" y="681769"/>
                  <a:pt x="1634247" y="680457"/>
                </a:cubicBezTo>
                <a:cubicBezTo>
                  <a:pt x="1628091" y="679145"/>
                  <a:pt x="1622967" y="676176"/>
                  <a:pt x="1618875" y="671549"/>
                </a:cubicBezTo>
                <a:cubicBezTo>
                  <a:pt x="1614783" y="666922"/>
                  <a:pt x="1612659" y="659713"/>
                  <a:pt x="1612503" y="649922"/>
                </a:cubicBezTo>
                <a:cubicBezTo>
                  <a:pt x="1612503" y="647774"/>
                  <a:pt x="1612655" y="645361"/>
                  <a:pt x="1612960" y="642680"/>
                </a:cubicBezTo>
                <a:cubicBezTo>
                  <a:pt x="1613264" y="639999"/>
                  <a:pt x="1613721" y="637128"/>
                  <a:pt x="1614330" y="634066"/>
                </a:cubicBezTo>
                <a:lnTo>
                  <a:pt x="1629860" y="554787"/>
                </a:lnTo>
                <a:lnTo>
                  <a:pt x="1605798" y="554787"/>
                </a:lnTo>
                <a:close/>
                <a:moveTo>
                  <a:pt x="3367846" y="522212"/>
                </a:moveTo>
                <a:cubicBezTo>
                  <a:pt x="3381119" y="522230"/>
                  <a:pt x="3391651" y="525770"/>
                  <a:pt x="3399442" y="532831"/>
                </a:cubicBezTo>
                <a:cubicBezTo>
                  <a:pt x="3407232" y="539892"/>
                  <a:pt x="3411217" y="550360"/>
                  <a:pt x="3411394" y="564236"/>
                </a:cubicBezTo>
                <a:cubicBezTo>
                  <a:pt x="3411240" y="570990"/>
                  <a:pt x="3410161" y="579495"/>
                  <a:pt x="3408157" y="589750"/>
                </a:cubicBezTo>
                <a:cubicBezTo>
                  <a:pt x="3406153" y="600005"/>
                  <a:pt x="3404148" y="609889"/>
                  <a:pt x="3402143" y="619403"/>
                </a:cubicBezTo>
                <a:cubicBezTo>
                  <a:pt x="3400137" y="628917"/>
                  <a:pt x="3399056" y="635939"/>
                  <a:pt x="3398898" y="640469"/>
                </a:cubicBezTo>
                <a:cubicBezTo>
                  <a:pt x="3398948" y="645259"/>
                  <a:pt x="3400142" y="648562"/>
                  <a:pt x="3402479" y="650379"/>
                </a:cubicBezTo>
                <a:cubicBezTo>
                  <a:pt x="3404816" y="652196"/>
                  <a:pt x="3407990" y="653060"/>
                  <a:pt x="3412004" y="652971"/>
                </a:cubicBezTo>
                <a:cubicBezTo>
                  <a:pt x="3413884" y="652945"/>
                  <a:pt x="3415458" y="652844"/>
                  <a:pt x="3416728" y="652666"/>
                </a:cubicBezTo>
                <a:cubicBezTo>
                  <a:pt x="3417998" y="652488"/>
                  <a:pt x="3418659" y="652386"/>
                  <a:pt x="3418710" y="652361"/>
                </a:cubicBezTo>
                <a:lnTo>
                  <a:pt x="3413223" y="681280"/>
                </a:lnTo>
                <a:cubicBezTo>
                  <a:pt x="3413185" y="681318"/>
                  <a:pt x="3411814" y="681470"/>
                  <a:pt x="3409108" y="681737"/>
                </a:cubicBezTo>
                <a:cubicBezTo>
                  <a:pt x="3406404" y="682003"/>
                  <a:pt x="3402594" y="682155"/>
                  <a:pt x="3397680" y="682193"/>
                </a:cubicBezTo>
                <a:cubicBezTo>
                  <a:pt x="3392125" y="682340"/>
                  <a:pt x="3386418" y="681742"/>
                  <a:pt x="3380560" y="680401"/>
                </a:cubicBezTo>
                <a:cubicBezTo>
                  <a:pt x="3374700" y="679059"/>
                  <a:pt x="3369738" y="676093"/>
                  <a:pt x="3365672" y="671504"/>
                </a:cubicBezTo>
                <a:cubicBezTo>
                  <a:pt x="3361607" y="666915"/>
                  <a:pt x="3359486" y="659822"/>
                  <a:pt x="3359312" y="650226"/>
                </a:cubicBezTo>
                <a:cubicBezTo>
                  <a:pt x="3359458" y="644478"/>
                  <a:pt x="3360485" y="636697"/>
                  <a:pt x="3362391" y="626883"/>
                </a:cubicBezTo>
                <a:cubicBezTo>
                  <a:pt x="3364297" y="617069"/>
                  <a:pt x="3366204" y="607390"/>
                  <a:pt x="3368112" y="597846"/>
                </a:cubicBezTo>
                <a:cubicBezTo>
                  <a:pt x="3370020" y="588302"/>
                  <a:pt x="3371049" y="581061"/>
                  <a:pt x="3371199" y="576123"/>
                </a:cubicBezTo>
                <a:cubicBezTo>
                  <a:pt x="3371250" y="570281"/>
                  <a:pt x="3369700" y="565734"/>
                  <a:pt x="3366551" y="562483"/>
                </a:cubicBezTo>
                <a:cubicBezTo>
                  <a:pt x="3363401" y="559232"/>
                  <a:pt x="3358346" y="557581"/>
                  <a:pt x="3351387" y="557530"/>
                </a:cubicBezTo>
                <a:cubicBezTo>
                  <a:pt x="3337722" y="557994"/>
                  <a:pt x="3325961" y="563544"/>
                  <a:pt x="3316106" y="574180"/>
                </a:cubicBezTo>
                <a:cubicBezTo>
                  <a:pt x="3306251" y="584816"/>
                  <a:pt x="3299825" y="597758"/>
                  <a:pt x="3296828" y="613004"/>
                </a:cubicBezTo>
                <a:lnTo>
                  <a:pt x="3283416" y="681279"/>
                </a:lnTo>
                <a:lnTo>
                  <a:pt x="3244707" y="681279"/>
                </a:lnTo>
                <a:lnTo>
                  <a:pt x="3268176" y="561493"/>
                </a:lnTo>
                <a:cubicBezTo>
                  <a:pt x="3268500" y="559480"/>
                  <a:pt x="3268234" y="557867"/>
                  <a:pt x="3267376" y="556654"/>
                </a:cubicBezTo>
                <a:cubicBezTo>
                  <a:pt x="3266519" y="555441"/>
                  <a:pt x="3264957" y="554819"/>
                  <a:pt x="3262690" y="554787"/>
                </a:cubicBezTo>
                <a:lnTo>
                  <a:pt x="3245316" y="554787"/>
                </a:lnTo>
                <a:lnTo>
                  <a:pt x="3250803" y="525869"/>
                </a:lnTo>
                <a:lnTo>
                  <a:pt x="3291646" y="525869"/>
                </a:lnTo>
                <a:cubicBezTo>
                  <a:pt x="3297704" y="525888"/>
                  <a:pt x="3302124" y="527068"/>
                  <a:pt x="3304905" y="529408"/>
                </a:cubicBezTo>
                <a:cubicBezTo>
                  <a:pt x="3307686" y="531748"/>
                  <a:pt x="3309058" y="535134"/>
                  <a:pt x="3309020" y="539567"/>
                </a:cubicBezTo>
                <a:cubicBezTo>
                  <a:pt x="3309001" y="541450"/>
                  <a:pt x="3308658" y="544152"/>
                  <a:pt x="3307991" y="547672"/>
                </a:cubicBezTo>
                <a:cubicBezTo>
                  <a:pt x="3307324" y="551192"/>
                  <a:pt x="3306448" y="554275"/>
                  <a:pt x="3305362" y="556921"/>
                </a:cubicBezTo>
                <a:lnTo>
                  <a:pt x="3305972" y="556921"/>
                </a:lnTo>
                <a:cubicBezTo>
                  <a:pt x="3306899" y="554672"/>
                  <a:pt x="3309853" y="550815"/>
                  <a:pt x="3314834" y="545351"/>
                </a:cubicBezTo>
                <a:cubicBezTo>
                  <a:pt x="3319814" y="539888"/>
                  <a:pt x="3326741" y="534746"/>
                  <a:pt x="3335616" y="529925"/>
                </a:cubicBezTo>
                <a:cubicBezTo>
                  <a:pt x="3344492" y="525104"/>
                  <a:pt x="3355234" y="522533"/>
                  <a:pt x="3367846" y="522212"/>
                </a:cubicBezTo>
                <a:close/>
                <a:moveTo>
                  <a:pt x="3149143" y="522212"/>
                </a:moveTo>
                <a:cubicBezTo>
                  <a:pt x="3158467" y="522142"/>
                  <a:pt x="3167349" y="523567"/>
                  <a:pt x="3175788" y="526486"/>
                </a:cubicBezTo>
                <a:cubicBezTo>
                  <a:pt x="3184228" y="529406"/>
                  <a:pt x="3191143" y="534238"/>
                  <a:pt x="3196535" y="540984"/>
                </a:cubicBezTo>
                <a:cubicBezTo>
                  <a:pt x="3201926" y="547730"/>
                  <a:pt x="3204712" y="556807"/>
                  <a:pt x="3204892" y="568216"/>
                </a:cubicBezTo>
                <a:cubicBezTo>
                  <a:pt x="3204735" y="574527"/>
                  <a:pt x="3203629" y="582443"/>
                  <a:pt x="3201577" y="591965"/>
                </a:cubicBezTo>
                <a:cubicBezTo>
                  <a:pt x="3199524" y="601487"/>
                  <a:pt x="3197472" y="610754"/>
                  <a:pt x="3195419" y="619767"/>
                </a:cubicBezTo>
                <a:cubicBezTo>
                  <a:pt x="3193366" y="628780"/>
                  <a:pt x="3192261" y="635679"/>
                  <a:pt x="3192104" y="640463"/>
                </a:cubicBezTo>
                <a:cubicBezTo>
                  <a:pt x="3192154" y="645122"/>
                  <a:pt x="3193347" y="648389"/>
                  <a:pt x="3195682" y="650263"/>
                </a:cubicBezTo>
                <a:cubicBezTo>
                  <a:pt x="3198016" y="652138"/>
                  <a:pt x="3201188" y="653041"/>
                  <a:pt x="3205197" y="652971"/>
                </a:cubicBezTo>
                <a:cubicBezTo>
                  <a:pt x="3207077" y="652945"/>
                  <a:pt x="3208652" y="652844"/>
                  <a:pt x="3209922" y="652666"/>
                </a:cubicBezTo>
                <a:cubicBezTo>
                  <a:pt x="3211192" y="652488"/>
                  <a:pt x="3211852" y="652386"/>
                  <a:pt x="3211903" y="652361"/>
                </a:cubicBezTo>
                <a:lnTo>
                  <a:pt x="3206416" y="681280"/>
                </a:lnTo>
                <a:cubicBezTo>
                  <a:pt x="3206448" y="681318"/>
                  <a:pt x="3205166" y="681470"/>
                  <a:pt x="3202572" y="681737"/>
                </a:cubicBezTo>
                <a:cubicBezTo>
                  <a:pt x="3199976" y="682003"/>
                  <a:pt x="3195878" y="682155"/>
                  <a:pt x="3190276" y="682193"/>
                </a:cubicBezTo>
                <a:cubicBezTo>
                  <a:pt x="3181458" y="682453"/>
                  <a:pt x="3173590" y="680792"/>
                  <a:pt x="3166670" y="677209"/>
                </a:cubicBezTo>
                <a:cubicBezTo>
                  <a:pt x="3159750" y="673627"/>
                  <a:pt x="3155535" y="666563"/>
                  <a:pt x="3154023" y="656018"/>
                </a:cubicBezTo>
                <a:lnTo>
                  <a:pt x="3153413" y="656018"/>
                </a:lnTo>
                <a:cubicBezTo>
                  <a:pt x="3153478" y="656376"/>
                  <a:pt x="3151449" y="658875"/>
                  <a:pt x="3147325" y="663516"/>
                </a:cubicBezTo>
                <a:cubicBezTo>
                  <a:pt x="3143200" y="668157"/>
                  <a:pt x="3137195" y="672798"/>
                  <a:pt x="3129309" y="677439"/>
                </a:cubicBezTo>
                <a:cubicBezTo>
                  <a:pt x="3121424" y="682081"/>
                  <a:pt x="3111872" y="684580"/>
                  <a:pt x="3100654" y="684937"/>
                </a:cubicBezTo>
                <a:cubicBezTo>
                  <a:pt x="3088406" y="684931"/>
                  <a:pt x="3078025" y="681594"/>
                  <a:pt x="3069511" y="674927"/>
                </a:cubicBezTo>
                <a:cubicBezTo>
                  <a:pt x="3060997" y="668259"/>
                  <a:pt x="3056556" y="658296"/>
                  <a:pt x="3056188" y="645037"/>
                </a:cubicBezTo>
                <a:cubicBezTo>
                  <a:pt x="3056403" y="633281"/>
                  <a:pt x="3059839" y="623525"/>
                  <a:pt x="3066496" y="615768"/>
                </a:cubicBezTo>
                <a:cubicBezTo>
                  <a:pt x="3073152" y="608011"/>
                  <a:pt x="3081740" y="601905"/>
                  <a:pt x="3092259" y="597450"/>
                </a:cubicBezTo>
                <a:cubicBezTo>
                  <a:pt x="3102778" y="592995"/>
                  <a:pt x="3113939" y="589843"/>
                  <a:pt x="3125742" y="587993"/>
                </a:cubicBezTo>
                <a:cubicBezTo>
                  <a:pt x="3137544" y="586143"/>
                  <a:pt x="3148700" y="585247"/>
                  <a:pt x="3159207" y="585305"/>
                </a:cubicBezTo>
                <a:lnTo>
                  <a:pt x="3164696" y="585305"/>
                </a:lnTo>
                <a:cubicBezTo>
                  <a:pt x="3164772" y="585038"/>
                  <a:pt x="3165077" y="583436"/>
                  <a:pt x="3165611" y="580499"/>
                </a:cubicBezTo>
                <a:cubicBezTo>
                  <a:pt x="3166144" y="577562"/>
                  <a:pt x="3166450" y="574891"/>
                  <a:pt x="3166526" y="572488"/>
                </a:cubicBezTo>
                <a:cubicBezTo>
                  <a:pt x="3166507" y="566347"/>
                  <a:pt x="3164410" y="561617"/>
                  <a:pt x="3160236" y="558298"/>
                </a:cubicBezTo>
                <a:cubicBezTo>
                  <a:pt x="3156062" y="554980"/>
                  <a:pt x="3149925" y="553301"/>
                  <a:pt x="3141824" y="553263"/>
                </a:cubicBezTo>
                <a:cubicBezTo>
                  <a:pt x="3134051" y="553440"/>
                  <a:pt x="3126657" y="554680"/>
                  <a:pt x="3119641" y="556982"/>
                </a:cubicBezTo>
                <a:cubicBezTo>
                  <a:pt x="3112625" y="559283"/>
                  <a:pt x="3106880" y="561585"/>
                  <a:pt x="3102405" y="563887"/>
                </a:cubicBezTo>
                <a:cubicBezTo>
                  <a:pt x="3097930" y="566189"/>
                  <a:pt x="3095618" y="567429"/>
                  <a:pt x="3095470" y="567606"/>
                </a:cubicBezTo>
                <a:lnTo>
                  <a:pt x="3086638" y="538955"/>
                </a:lnTo>
                <a:cubicBezTo>
                  <a:pt x="3086788" y="538748"/>
                  <a:pt x="3089705" y="537301"/>
                  <a:pt x="3095388" y="534614"/>
                </a:cubicBezTo>
                <a:cubicBezTo>
                  <a:pt x="3101072" y="531927"/>
                  <a:pt x="3108618" y="529240"/>
                  <a:pt x="3118029" y="526552"/>
                </a:cubicBezTo>
                <a:cubicBezTo>
                  <a:pt x="3127440" y="523865"/>
                  <a:pt x="3137811" y="522418"/>
                  <a:pt x="3149143" y="522212"/>
                </a:cubicBezTo>
                <a:close/>
                <a:moveTo>
                  <a:pt x="2605004" y="522212"/>
                </a:moveTo>
                <a:cubicBezTo>
                  <a:pt x="2613967" y="522187"/>
                  <a:pt x="2622608" y="523386"/>
                  <a:pt x="2630928" y="525808"/>
                </a:cubicBezTo>
                <a:cubicBezTo>
                  <a:pt x="2639249" y="528231"/>
                  <a:pt x="2645860" y="532024"/>
                  <a:pt x="2650762" y="537187"/>
                </a:cubicBezTo>
                <a:cubicBezTo>
                  <a:pt x="2655664" y="542350"/>
                  <a:pt x="2657469" y="549030"/>
                  <a:pt x="2656176" y="557228"/>
                </a:cubicBezTo>
                <a:lnTo>
                  <a:pt x="2652823" y="574303"/>
                </a:lnTo>
                <a:lnTo>
                  <a:pt x="2619627" y="574303"/>
                </a:lnTo>
                <a:lnTo>
                  <a:pt x="2621150" y="565156"/>
                </a:lnTo>
                <a:cubicBezTo>
                  <a:pt x="2621626" y="559966"/>
                  <a:pt x="2619455" y="556548"/>
                  <a:pt x="2614639" y="554902"/>
                </a:cubicBezTo>
                <a:cubicBezTo>
                  <a:pt x="2609822" y="553257"/>
                  <a:pt x="2604983" y="552507"/>
                  <a:pt x="2600122" y="552653"/>
                </a:cubicBezTo>
                <a:cubicBezTo>
                  <a:pt x="2592329" y="552654"/>
                  <a:pt x="2585946" y="554026"/>
                  <a:pt x="2580975" y="556770"/>
                </a:cubicBezTo>
                <a:cubicBezTo>
                  <a:pt x="2576004" y="559514"/>
                  <a:pt x="2573436" y="563631"/>
                  <a:pt x="2573270" y="569119"/>
                </a:cubicBezTo>
                <a:cubicBezTo>
                  <a:pt x="2573652" y="575503"/>
                  <a:pt x="2577462" y="580307"/>
                  <a:pt x="2584701" y="583531"/>
                </a:cubicBezTo>
                <a:cubicBezTo>
                  <a:pt x="2591940" y="586756"/>
                  <a:pt x="2600322" y="589892"/>
                  <a:pt x="2609846" y="592941"/>
                </a:cubicBezTo>
                <a:cubicBezTo>
                  <a:pt x="2619372" y="595989"/>
                  <a:pt x="2627754" y="600440"/>
                  <a:pt x="2634993" y="606295"/>
                </a:cubicBezTo>
                <a:cubicBezTo>
                  <a:pt x="2642232" y="612149"/>
                  <a:pt x="2646042" y="620898"/>
                  <a:pt x="2646422" y="632541"/>
                </a:cubicBezTo>
                <a:cubicBezTo>
                  <a:pt x="2646050" y="648591"/>
                  <a:pt x="2639259" y="661285"/>
                  <a:pt x="2626050" y="670625"/>
                </a:cubicBezTo>
                <a:cubicBezTo>
                  <a:pt x="2612842" y="679964"/>
                  <a:pt x="2595452" y="684734"/>
                  <a:pt x="2573881" y="684937"/>
                </a:cubicBezTo>
                <a:cubicBezTo>
                  <a:pt x="2564708" y="684993"/>
                  <a:pt x="2555274" y="683730"/>
                  <a:pt x="2545578" y="681148"/>
                </a:cubicBezTo>
                <a:cubicBezTo>
                  <a:pt x="2535882" y="678565"/>
                  <a:pt x="2527980" y="674325"/>
                  <a:pt x="2521872" y="668426"/>
                </a:cubicBezTo>
                <a:cubicBezTo>
                  <a:pt x="2515764" y="662527"/>
                  <a:pt x="2513504" y="654631"/>
                  <a:pt x="2515092" y="644737"/>
                </a:cubicBezTo>
                <a:lnTo>
                  <a:pt x="2518140" y="629492"/>
                </a:lnTo>
                <a:lnTo>
                  <a:pt x="2551042" y="629492"/>
                </a:lnTo>
                <a:lnTo>
                  <a:pt x="2549520" y="637420"/>
                </a:lnTo>
                <a:cubicBezTo>
                  <a:pt x="2548718" y="642338"/>
                  <a:pt x="2549985" y="646053"/>
                  <a:pt x="2553321" y="648566"/>
                </a:cubicBezTo>
                <a:cubicBezTo>
                  <a:pt x="2556658" y="651079"/>
                  <a:pt x="2560790" y="652761"/>
                  <a:pt x="2565718" y="653614"/>
                </a:cubicBezTo>
                <a:cubicBezTo>
                  <a:pt x="2570646" y="654466"/>
                  <a:pt x="2575096" y="654862"/>
                  <a:pt x="2579068" y="654800"/>
                </a:cubicBezTo>
                <a:cubicBezTo>
                  <a:pt x="2588165" y="654717"/>
                  <a:pt x="2595297" y="653053"/>
                  <a:pt x="2600466" y="649807"/>
                </a:cubicBezTo>
                <a:cubicBezTo>
                  <a:pt x="2605634" y="646561"/>
                  <a:pt x="2608266" y="642228"/>
                  <a:pt x="2608360" y="636810"/>
                </a:cubicBezTo>
                <a:cubicBezTo>
                  <a:pt x="2607981" y="630643"/>
                  <a:pt x="2604187" y="625901"/>
                  <a:pt x="2596978" y="622584"/>
                </a:cubicBezTo>
                <a:cubicBezTo>
                  <a:pt x="2589769" y="619266"/>
                  <a:pt x="2581422" y="615953"/>
                  <a:pt x="2571937" y="612645"/>
                </a:cubicBezTo>
                <a:cubicBezTo>
                  <a:pt x="2562452" y="609338"/>
                  <a:pt x="2554105" y="604615"/>
                  <a:pt x="2546896" y="598477"/>
                </a:cubicBezTo>
                <a:cubicBezTo>
                  <a:pt x="2539687" y="592339"/>
                  <a:pt x="2535893" y="583366"/>
                  <a:pt x="2535514" y="571559"/>
                </a:cubicBezTo>
                <a:cubicBezTo>
                  <a:pt x="2535727" y="560302"/>
                  <a:pt x="2539156" y="551027"/>
                  <a:pt x="2545801" y="543733"/>
                </a:cubicBezTo>
                <a:cubicBezTo>
                  <a:pt x="2552446" y="536440"/>
                  <a:pt x="2561022" y="531025"/>
                  <a:pt x="2571531" y="527489"/>
                </a:cubicBezTo>
                <a:cubicBezTo>
                  <a:pt x="2582040" y="523954"/>
                  <a:pt x="2593198" y="522194"/>
                  <a:pt x="2605004" y="522212"/>
                </a:cubicBezTo>
                <a:close/>
                <a:moveTo>
                  <a:pt x="2440861" y="522212"/>
                </a:moveTo>
                <a:cubicBezTo>
                  <a:pt x="2461571" y="522508"/>
                  <a:pt x="2477060" y="528003"/>
                  <a:pt x="2487328" y="538697"/>
                </a:cubicBezTo>
                <a:cubicBezTo>
                  <a:pt x="2497596" y="549390"/>
                  <a:pt x="2502723" y="563502"/>
                  <a:pt x="2502710" y="581032"/>
                </a:cubicBezTo>
                <a:cubicBezTo>
                  <a:pt x="2502494" y="588063"/>
                  <a:pt x="2501631" y="594407"/>
                  <a:pt x="2500121" y="600063"/>
                </a:cubicBezTo>
                <a:cubicBezTo>
                  <a:pt x="2498611" y="605719"/>
                  <a:pt x="2497748" y="608712"/>
                  <a:pt x="2497533" y="609041"/>
                </a:cubicBezTo>
                <a:lnTo>
                  <a:pt x="2390543" y="609041"/>
                </a:lnTo>
                <a:cubicBezTo>
                  <a:pt x="2390505" y="609105"/>
                  <a:pt x="2390353" y="609893"/>
                  <a:pt x="2390086" y="611406"/>
                </a:cubicBezTo>
                <a:cubicBezTo>
                  <a:pt x="2389819" y="612918"/>
                  <a:pt x="2389667" y="614774"/>
                  <a:pt x="2389628" y="616973"/>
                </a:cubicBezTo>
                <a:cubicBezTo>
                  <a:pt x="2389711" y="627390"/>
                  <a:pt x="2393129" y="635843"/>
                  <a:pt x="2399883" y="642332"/>
                </a:cubicBezTo>
                <a:cubicBezTo>
                  <a:pt x="2406636" y="648821"/>
                  <a:pt x="2416229" y="652164"/>
                  <a:pt x="2428662" y="652361"/>
                </a:cubicBezTo>
                <a:cubicBezTo>
                  <a:pt x="2437130" y="652150"/>
                  <a:pt x="2444996" y="650674"/>
                  <a:pt x="2452264" y="647932"/>
                </a:cubicBezTo>
                <a:cubicBezTo>
                  <a:pt x="2459531" y="645190"/>
                  <a:pt x="2465408" y="642448"/>
                  <a:pt x="2469897" y="639706"/>
                </a:cubicBezTo>
                <a:cubicBezTo>
                  <a:pt x="2474386" y="636965"/>
                  <a:pt x="2476696" y="635488"/>
                  <a:pt x="2476827" y="635277"/>
                </a:cubicBezTo>
                <a:lnTo>
                  <a:pt x="2487180" y="664539"/>
                </a:lnTo>
                <a:cubicBezTo>
                  <a:pt x="2487060" y="664791"/>
                  <a:pt x="2484322" y="666554"/>
                  <a:pt x="2478966" y="669827"/>
                </a:cubicBezTo>
                <a:cubicBezTo>
                  <a:pt x="2473610" y="673101"/>
                  <a:pt x="2466357" y="676375"/>
                  <a:pt x="2457206" y="679648"/>
                </a:cubicBezTo>
                <a:cubicBezTo>
                  <a:pt x="2448056" y="682922"/>
                  <a:pt x="2437728" y="684685"/>
                  <a:pt x="2426223" y="684937"/>
                </a:cubicBezTo>
                <a:cubicBezTo>
                  <a:pt x="2401868" y="684500"/>
                  <a:pt x="2383215" y="678066"/>
                  <a:pt x="2370262" y="665634"/>
                </a:cubicBezTo>
                <a:cubicBezTo>
                  <a:pt x="2357308" y="653201"/>
                  <a:pt x="2350772" y="637388"/>
                  <a:pt x="2350652" y="618193"/>
                </a:cubicBezTo>
                <a:cubicBezTo>
                  <a:pt x="2350806" y="600410"/>
                  <a:pt x="2354762" y="584305"/>
                  <a:pt x="2362519" y="569877"/>
                </a:cubicBezTo>
                <a:cubicBezTo>
                  <a:pt x="2370277" y="555448"/>
                  <a:pt x="2380915" y="543949"/>
                  <a:pt x="2394433" y="535379"/>
                </a:cubicBezTo>
                <a:cubicBezTo>
                  <a:pt x="2407951" y="526809"/>
                  <a:pt x="2423426" y="522420"/>
                  <a:pt x="2440861" y="522212"/>
                </a:cubicBezTo>
                <a:close/>
                <a:moveTo>
                  <a:pt x="2155111" y="522212"/>
                </a:moveTo>
                <a:cubicBezTo>
                  <a:pt x="2175821" y="522508"/>
                  <a:pt x="2191310" y="528003"/>
                  <a:pt x="2201578" y="538697"/>
                </a:cubicBezTo>
                <a:cubicBezTo>
                  <a:pt x="2211846" y="549390"/>
                  <a:pt x="2216973" y="563502"/>
                  <a:pt x="2216959" y="581032"/>
                </a:cubicBezTo>
                <a:cubicBezTo>
                  <a:pt x="2216744" y="588063"/>
                  <a:pt x="2215881" y="594407"/>
                  <a:pt x="2214371" y="600063"/>
                </a:cubicBezTo>
                <a:cubicBezTo>
                  <a:pt x="2212861" y="605719"/>
                  <a:pt x="2211998" y="608712"/>
                  <a:pt x="2211783" y="609041"/>
                </a:cubicBezTo>
                <a:lnTo>
                  <a:pt x="2104794" y="609041"/>
                </a:lnTo>
                <a:cubicBezTo>
                  <a:pt x="2104755" y="609105"/>
                  <a:pt x="2104603" y="609893"/>
                  <a:pt x="2104336" y="611406"/>
                </a:cubicBezTo>
                <a:cubicBezTo>
                  <a:pt x="2104069" y="612918"/>
                  <a:pt x="2103917" y="614774"/>
                  <a:pt x="2103878" y="616973"/>
                </a:cubicBezTo>
                <a:cubicBezTo>
                  <a:pt x="2103961" y="627390"/>
                  <a:pt x="2107379" y="635843"/>
                  <a:pt x="2114133" y="642332"/>
                </a:cubicBezTo>
                <a:cubicBezTo>
                  <a:pt x="2120886" y="648821"/>
                  <a:pt x="2130480" y="652164"/>
                  <a:pt x="2142913" y="652361"/>
                </a:cubicBezTo>
                <a:cubicBezTo>
                  <a:pt x="2151380" y="652150"/>
                  <a:pt x="2159246" y="650674"/>
                  <a:pt x="2166514" y="647932"/>
                </a:cubicBezTo>
                <a:cubicBezTo>
                  <a:pt x="2173781" y="645190"/>
                  <a:pt x="2179658" y="642448"/>
                  <a:pt x="2184147" y="639706"/>
                </a:cubicBezTo>
                <a:cubicBezTo>
                  <a:pt x="2188636" y="636965"/>
                  <a:pt x="2190946" y="635488"/>
                  <a:pt x="2191077" y="635277"/>
                </a:cubicBezTo>
                <a:lnTo>
                  <a:pt x="2201430" y="664539"/>
                </a:lnTo>
                <a:cubicBezTo>
                  <a:pt x="2201310" y="664791"/>
                  <a:pt x="2198572" y="666554"/>
                  <a:pt x="2193216" y="669827"/>
                </a:cubicBezTo>
                <a:cubicBezTo>
                  <a:pt x="2187860" y="673101"/>
                  <a:pt x="2180607" y="676375"/>
                  <a:pt x="2171456" y="679648"/>
                </a:cubicBezTo>
                <a:cubicBezTo>
                  <a:pt x="2162306" y="682922"/>
                  <a:pt x="2151978" y="684685"/>
                  <a:pt x="2140473" y="684937"/>
                </a:cubicBezTo>
                <a:cubicBezTo>
                  <a:pt x="2116119" y="684500"/>
                  <a:pt x="2097465" y="678066"/>
                  <a:pt x="2084512" y="665634"/>
                </a:cubicBezTo>
                <a:cubicBezTo>
                  <a:pt x="2071558" y="653201"/>
                  <a:pt x="2065022" y="637388"/>
                  <a:pt x="2064902" y="618193"/>
                </a:cubicBezTo>
                <a:cubicBezTo>
                  <a:pt x="2065056" y="600410"/>
                  <a:pt x="2069012" y="584305"/>
                  <a:pt x="2076770" y="569877"/>
                </a:cubicBezTo>
                <a:cubicBezTo>
                  <a:pt x="2084527" y="555448"/>
                  <a:pt x="2095165" y="543949"/>
                  <a:pt x="2108683" y="535379"/>
                </a:cubicBezTo>
                <a:cubicBezTo>
                  <a:pt x="2122201" y="526809"/>
                  <a:pt x="2137677" y="522420"/>
                  <a:pt x="2155111" y="522212"/>
                </a:cubicBezTo>
                <a:close/>
                <a:moveTo>
                  <a:pt x="1787068" y="522212"/>
                </a:moveTo>
                <a:cubicBezTo>
                  <a:pt x="1796392" y="522142"/>
                  <a:pt x="1805274" y="523567"/>
                  <a:pt x="1813713" y="526486"/>
                </a:cubicBezTo>
                <a:cubicBezTo>
                  <a:pt x="1822153" y="529406"/>
                  <a:pt x="1829068" y="534238"/>
                  <a:pt x="1834460" y="540984"/>
                </a:cubicBezTo>
                <a:cubicBezTo>
                  <a:pt x="1839851" y="547730"/>
                  <a:pt x="1842637" y="556807"/>
                  <a:pt x="1842817" y="568216"/>
                </a:cubicBezTo>
                <a:cubicBezTo>
                  <a:pt x="1842660" y="574527"/>
                  <a:pt x="1841554" y="582443"/>
                  <a:pt x="1839502" y="591965"/>
                </a:cubicBezTo>
                <a:cubicBezTo>
                  <a:pt x="1837449" y="601487"/>
                  <a:pt x="1835397" y="610754"/>
                  <a:pt x="1833344" y="619767"/>
                </a:cubicBezTo>
                <a:cubicBezTo>
                  <a:pt x="1831292" y="628780"/>
                  <a:pt x="1830186" y="635679"/>
                  <a:pt x="1830029" y="640463"/>
                </a:cubicBezTo>
                <a:cubicBezTo>
                  <a:pt x="1830079" y="645122"/>
                  <a:pt x="1831272" y="648389"/>
                  <a:pt x="1833606" y="650263"/>
                </a:cubicBezTo>
                <a:cubicBezTo>
                  <a:pt x="1835941" y="652138"/>
                  <a:pt x="1839113" y="653041"/>
                  <a:pt x="1843122" y="652971"/>
                </a:cubicBezTo>
                <a:cubicBezTo>
                  <a:pt x="1845002" y="652945"/>
                  <a:pt x="1846577" y="652844"/>
                  <a:pt x="1847846" y="652666"/>
                </a:cubicBezTo>
                <a:cubicBezTo>
                  <a:pt x="1849117" y="652488"/>
                  <a:pt x="1849777" y="652386"/>
                  <a:pt x="1849828" y="652361"/>
                </a:cubicBezTo>
                <a:lnTo>
                  <a:pt x="1844342" y="681280"/>
                </a:lnTo>
                <a:cubicBezTo>
                  <a:pt x="1844373" y="681318"/>
                  <a:pt x="1843092" y="681470"/>
                  <a:pt x="1840497" y="681737"/>
                </a:cubicBezTo>
                <a:cubicBezTo>
                  <a:pt x="1837902" y="682003"/>
                  <a:pt x="1833803" y="682155"/>
                  <a:pt x="1828202" y="682193"/>
                </a:cubicBezTo>
                <a:cubicBezTo>
                  <a:pt x="1819383" y="682453"/>
                  <a:pt x="1811514" y="680792"/>
                  <a:pt x="1804595" y="677209"/>
                </a:cubicBezTo>
                <a:cubicBezTo>
                  <a:pt x="1797676" y="673627"/>
                  <a:pt x="1793460" y="666563"/>
                  <a:pt x="1791948" y="656018"/>
                </a:cubicBezTo>
                <a:lnTo>
                  <a:pt x="1791338" y="656018"/>
                </a:lnTo>
                <a:cubicBezTo>
                  <a:pt x="1791404" y="656376"/>
                  <a:pt x="1789374" y="658875"/>
                  <a:pt x="1785250" y="663516"/>
                </a:cubicBezTo>
                <a:cubicBezTo>
                  <a:pt x="1781125" y="668157"/>
                  <a:pt x="1775120" y="672798"/>
                  <a:pt x="1767234" y="677439"/>
                </a:cubicBezTo>
                <a:cubicBezTo>
                  <a:pt x="1759349" y="682081"/>
                  <a:pt x="1749797" y="684580"/>
                  <a:pt x="1738579" y="684937"/>
                </a:cubicBezTo>
                <a:cubicBezTo>
                  <a:pt x="1726332" y="684931"/>
                  <a:pt x="1715950" y="681594"/>
                  <a:pt x="1707436" y="674927"/>
                </a:cubicBezTo>
                <a:cubicBezTo>
                  <a:pt x="1698922" y="668259"/>
                  <a:pt x="1694481" y="658296"/>
                  <a:pt x="1694113" y="645037"/>
                </a:cubicBezTo>
                <a:cubicBezTo>
                  <a:pt x="1694328" y="633281"/>
                  <a:pt x="1697764" y="623525"/>
                  <a:pt x="1704420" y="615768"/>
                </a:cubicBezTo>
                <a:cubicBezTo>
                  <a:pt x="1711077" y="608011"/>
                  <a:pt x="1719665" y="601905"/>
                  <a:pt x="1730184" y="597450"/>
                </a:cubicBezTo>
                <a:cubicBezTo>
                  <a:pt x="1740703" y="592995"/>
                  <a:pt x="1751864" y="589843"/>
                  <a:pt x="1763666" y="587993"/>
                </a:cubicBezTo>
                <a:cubicBezTo>
                  <a:pt x="1775469" y="586143"/>
                  <a:pt x="1786625" y="585247"/>
                  <a:pt x="1797132" y="585305"/>
                </a:cubicBezTo>
                <a:lnTo>
                  <a:pt x="1802621" y="585305"/>
                </a:lnTo>
                <a:cubicBezTo>
                  <a:pt x="1802698" y="585038"/>
                  <a:pt x="1803002" y="583436"/>
                  <a:pt x="1803536" y="580499"/>
                </a:cubicBezTo>
                <a:cubicBezTo>
                  <a:pt x="1804070" y="577562"/>
                  <a:pt x="1804374" y="574891"/>
                  <a:pt x="1804451" y="572488"/>
                </a:cubicBezTo>
                <a:cubicBezTo>
                  <a:pt x="1804432" y="566347"/>
                  <a:pt x="1802335" y="561617"/>
                  <a:pt x="1798161" y="558298"/>
                </a:cubicBezTo>
                <a:cubicBezTo>
                  <a:pt x="1793987" y="554980"/>
                  <a:pt x="1787850" y="553301"/>
                  <a:pt x="1779749" y="553263"/>
                </a:cubicBezTo>
                <a:cubicBezTo>
                  <a:pt x="1771976" y="553440"/>
                  <a:pt x="1764582" y="554680"/>
                  <a:pt x="1757566" y="556982"/>
                </a:cubicBezTo>
                <a:cubicBezTo>
                  <a:pt x="1750550" y="559283"/>
                  <a:pt x="1744805" y="561585"/>
                  <a:pt x="1740330" y="563887"/>
                </a:cubicBezTo>
                <a:cubicBezTo>
                  <a:pt x="1735855" y="566189"/>
                  <a:pt x="1733544" y="567429"/>
                  <a:pt x="1733395" y="567606"/>
                </a:cubicBezTo>
                <a:lnTo>
                  <a:pt x="1724563" y="538955"/>
                </a:lnTo>
                <a:cubicBezTo>
                  <a:pt x="1724713" y="538748"/>
                  <a:pt x="1727630" y="537301"/>
                  <a:pt x="1733313" y="534614"/>
                </a:cubicBezTo>
                <a:cubicBezTo>
                  <a:pt x="1738996" y="531927"/>
                  <a:pt x="1746544" y="529240"/>
                  <a:pt x="1755954" y="526552"/>
                </a:cubicBezTo>
                <a:cubicBezTo>
                  <a:pt x="1765364" y="523865"/>
                  <a:pt x="1775736" y="522418"/>
                  <a:pt x="1787068" y="522212"/>
                </a:cubicBezTo>
                <a:close/>
                <a:moveTo>
                  <a:pt x="1253296" y="522212"/>
                </a:moveTo>
                <a:cubicBezTo>
                  <a:pt x="1266569" y="522230"/>
                  <a:pt x="1277101" y="525770"/>
                  <a:pt x="1284892" y="532831"/>
                </a:cubicBezTo>
                <a:cubicBezTo>
                  <a:pt x="1292683" y="539892"/>
                  <a:pt x="1296667" y="550360"/>
                  <a:pt x="1296844" y="564236"/>
                </a:cubicBezTo>
                <a:cubicBezTo>
                  <a:pt x="1296690" y="570990"/>
                  <a:pt x="1295611" y="579495"/>
                  <a:pt x="1293607" y="589750"/>
                </a:cubicBezTo>
                <a:cubicBezTo>
                  <a:pt x="1291603" y="600005"/>
                  <a:pt x="1289598" y="609889"/>
                  <a:pt x="1287593" y="619403"/>
                </a:cubicBezTo>
                <a:cubicBezTo>
                  <a:pt x="1285587" y="628917"/>
                  <a:pt x="1284506" y="635939"/>
                  <a:pt x="1284348" y="640469"/>
                </a:cubicBezTo>
                <a:cubicBezTo>
                  <a:pt x="1284398" y="645259"/>
                  <a:pt x="1285592" y="648562"/>
                  <a:pt x="1287929" y="650379"/>
                </a:cubicBezTo>
                <a:cubicBezTo>
                  <a:pt x="1290266" y="652196"/>
                  <a:pt x="1293441" y="653060"/>
                  <a:pt x="1297454" y="652971"/>
                </a:cubicBezTo>
                <a:cubicBezTo>
                  <a:pt x="1299334" y="652945"/>
                  <a:pt x="1300909" y="652844"/>
                  <a:pt x="1302178" y="652666"/>
                </a:cubicBezTo>
                <a:cubicBezTo>
                  <a:pt x="1303448" y="652488"/>
                  <a:pt x="1304109" y="652386"/>
                  <a:pt x="1304160" y="652361"/>
                </a:cubicBezTo>
                <a:lnTo>
                  <a:pt x="1298673" y="681280"/>
                </a:lnTo>
                <a:cubicBezTo>
                  <a:pt x="1298635" y="681318"/>
                  <a:pt x="1297264" y="681470"/>
                  <a:pt x="1294558" y="681737"/>
                </a:cubicBezTo>
                <a:cubicBezTo>
                  <a:pt x="1291854" y="682003"/>
                  <a:pt x="1288044" y="682155"/>
                  <a:pt x="1283130" y="682193"/>
                </a:cubicBezTo>
                <a:cubicBezTo>
                  <a:pt x="1277575" y="682340"/>
                  <a:pt x="1271868" y="681742"/>
                  <a:pt x="1266010" y="680401"/>
                </a:cubicBezTo>
                <a:cubicBezTo>
                  <a:pt x="1260151" y="679059"/>
                  <a:pt x="1255188" y="676093"/>
                  <a:pt x="1251123" y="671504"/>
                </a:cubicBezTo>
                <a:cubicBezTo>
                  <a:pt x="1247057" y="666915"/>
                  <a:pt x="1244936" y="659822"/>
                  <a:pt x="1244762" y="650226"/>
                </a:cubicBezTo>
                <a:cubicBezTo>
                  <a:pt x="1244908" y="644478"/>
                  <a:pt x="1245935" y="636697"/>
                  <a:pt x="1247841" y="626883"/>
                </a:cubicBezTo>
                <a:cubicBezTo>
                  <a:pt x="1249748" y="617069"/>
                  <a:pt x="1251654" y="607390"/>
                  <a:pt x="1253562" y="597846"/>
                </a:cubicBezTo>
                <a:cubicBezTo>
                  <a:pt x="1255470" y="588302"/>
                  <a:pt x="1256499" y="581061"/>
                  <a:pt x="1256649" y="576123"/>
                </a:cubicBezTo>
                <a:cubicBezTo>
                  <a:pt x="1256700" y="570281"/>
                  <a:pt x="1255150" y="565734"/>
                  <a:pt x="1252001" y="562483"/>
                </a:cubicBezTo>
                <a:cubicBezTo>
                  <a:pt x="1248851" y="559232"/>
                  <a:pt x="1243796" y="557581"/>
                  <a:pt x="1236837" y="557530"/>
                </a:cubicBezTo>
                <a:cubicBezTo>
                  <a:pt x="1223172" y="557994"/>
                  <a:pt x="1211412" y="563544"/>
                  <a:pt x="1201556" y="574180"/>
                </a:cubicBezTo>
                <a:cubicBezTo>
                  <a:pt x="1191701" y="584816"/>
                  <a:pt x="1185275" y="597758"/>
                  <a:pt x="1182278" y="613004"/>
                </a:cubicBezTo>
                <a:lnTo>
                  <a:pt x="1168866" y="681279"/>
                </a:lnTo>
                <a:lnTo>
                  <a:pt x="1130157" y="681279"/>
                </a:lnTo>
                <a:lnTo>
                  <a:pt x="1153627" y="561493"/>
                </a:lnTo>
                <a:cubicBezTo>
                  <a:pt x="1153950" y="559480"/>
                  <a:pt x="1153684" y="557867"/>
                  <a:pt x="1152826" y="556654"/>
                </a:cubicBezTo>
                <a:cubicBezTo>
                  <a:pt x="1151969" y="555441"/>
                  <a:pt x="1150407" y="554819"/>
                  <a:pt x="1148140" y="554787"/>
                </a:cubicBezTo>
                <a:lnTo>
                  <a:pt x="1130766" y="554787"/>
                </a:lnTo>
                <a:lnTo>
                  <a:pt x="1136253" y="525869"/>
                </a:lnTo>
                <a:lnTo>
                  <a:pt x="1177096" y="525869"/>
                </a:lnTo>
                <a:cubicBezTo>
                  <a:pt x="1183154" y="525888"/>
                  <a:pt x="1187574" y="527068"/>
                  <a:pt x="1190355" y="529408"/>
                </a:cubicBezTo>
                <a:cubicBezTo>
                  <a:pt x="1193136" y="531748"/>
                  <a:pt x="1194508" y="535134"/>
                  <a:pt x="1194470" y="539567"/>
                </a:cubicBezTo>
                <a:cubicBezTo>
                  <a:pt x="1194451" y="541450"/>
                  <a:pt x="1194108" y="544152"/>
                  <a:pt x="1193441" y="547672"/>
                </a:cubicBezTo>
                <a:cubicBezTo>
                  <a:pt x="1192774" y="551192"/>
                  <a:pt x="1191898" y="554275"/>
                  <a:pt x="1190812" y="556921"/>
                </a:cubicBezTo>
                <a:lnTo>
                  <a:pt x="1191422" y="556921"/>
                </a:lnTo>
                <a:cubicBezTo>
                  <a:pt x="1192349" y="554672"/>
                  <a:pt x="1195303" y="550815"/>
                  <a:pt x="1200284" y="545351"/>
                </a:cubicBezTo>
                <a:cubicBezTo>
                  <a:pt x="1205264" y="539888"/>
                  <a:pt x="1212192" y="534746"/>
                  <a:pt x="1221066" y="529925"/>
                </a:cubicBezTo>
                <a:cubicBezTo>
                  <a:pt x="1229941" y="525104"/>
                  <a:pt x="1240685" y="522533"/>
                  <a:pt x="1253296" y="522212"/>
                </a:cubicBezTo>
                <a:close/>
                <a:moveTo>
                  <a:pt x="1029864" y="522212"/>
                </a:moveTo>
                <a:cubicBezTo>
                  <a:pt x="1051741" y="522515"/>
                  <a:pt x="1069403" y="528834"/>
                  <a:pt x="1082851" y="541170"/>
                </a:cubicBezTo>
                <a:cubicBezTo>
                  <a:pt x="1096298" y="553506"/>
                  <a:pt x="1103215" y="570038"/>
                  <a:pt x="1103601" y="590767"/>
                </a:cubicBezTo>
                <a:cubicBezTo>
                  <a:pt x="1103320" y="609113"/>
                  <a:pt x="1098536" y="625337"/>
                  <a:pt x="1089250" y="639440"/>
                </a:cubicBezTo>
                <a:cubicBezTo>
                  <a:pt x="1079964" y="653543"/>
                  <a:pt x="1067866" y="664613"/>
                  <a:pt x="1052956" y="672651"/>
                </a:cubicBezTo>
                <a:cubicBezTo>
                  <a:pt x="1038046" y="680690"/>
                  <a:pt x="1022015" y="684785"/>
                  <a:pt x="1004860" y="684937"/>
                </a:cubicBezTo>
                <a:cubicBezTo>
                  <a:pt x="983116" y="684659"/>
                  <a:pt x="965492" y="678365"/>
                  <a:pt x="951987" y="666054"/>
                </a:cubicBezTo>
                <a:cubicBezTo>
                  <a:pt x="938483" y="653743"/>
                  <a:pt x="931528" y="637084"/>
                  <a:pt x="931123" y="616076"/>
                </a:cubicBezTo>
                <a:cubicBezTo>
                  <a:pt x="931393" y="597926"/>
                  <a:pt x="936132" y="581819"/>
                  <a:pt x="945338" y="567753"/>
                </a:cubicBezTo>
                <a:cubicBezTo>
                  <a:pt x="954545" y="553688"/>
                  <a:pt x="966598" y="542621"/>
                  <a:pt x="981497" y="534553"/>
                </a:cubicBezTo>
                <a:cubicBezTo>
                  <a:pt x="996396" y="526485"/>
                  <a:pt x="1012518" y="522371"/>
                  <a:pt x="1029864" y="522212"/>
                </a:cubicBezTo>
                <a:close/>
                <a:moveTo>
                  <a:pt x="662746" y="522212"/>
                </a:moveTo>
                <a:cubicBezTo>
                  <a:pt x="676019" y="522230"/>
                  <a:pt x="686551" y="525770"/>
                  <a:pt x="694342" y="532831"/>
                </a:cubicBezTo>
                <a:cubicBezTo>
                  <a:pt x="702133" y="539892"/>
                  <a:pt x="706117" y="550360"/>
                  <a:pt x="706295" y="564236"/>
                </a:cubicBezTo>
                <a:cubicBezTo>
                  <a:pt x="706141" y="570990"/>
                  <a:pt x="705061" y="579495"/>
                  <a:pt x="703057" y="589750"/>
                </a:cubicBezTo>
                <a:cubicBezTo>
                  <a:pt x="701053" y="600005"/>
                  <a:pt x="699049" y="609889"/>
                  <a:pt x="697043" y="619403"/>
                </a:cubicBezTo>
                <a:cubicBezTo>
                  <a:pt x="695038" y="628917"/>
                  <a:pt x="693956" y="635939"/>
                  <a:pt x="693798" y="640469"/>
                </a:cubicBezTo>
                <a:cubicBezTo>
                  <a:pt x="693849" y="645259"/>
                  <a:pt x="695042" y="648562"/>
                  <a:pt x="697379" y="650379"/>
                </a:cubicBezTo>
                <a:cubicBezTo>
                  <a:pt x="699716" y="652196"/>
                  <a:pt x="702891" y="653060"/>
                  <a:pt x="706904" y="652971"/>
                </a:cubicBezTo>
                <a:cubicBezTo>
                  <a:pt x="708784" y="652945"/>
                  <a:pt x="710359" y="652844"/>
                  <a:pt x="711629" y="652666"/>
                </a:cubicBezTo>
                <a:cubicBezTo>
                  <a:pt x="712899" y="652488"/>
                  <a:pt x="713559" y="652386"/>
                  <a:pt x="713610" y="652361"/>
                </a:cubicBezTo>
                <a:lnTo>
                  <a:pt x="708123" y="681280"/>
                </a:lnTo>
                <a:cubicBezTo>
                  <a:pt x="708085" y="681318"/>
                  <a:pt x="706714" y="681470"/>
                  <a:pt x="704009" y="681737"/>
                </a:cubicBezTo>
                <a:cubicBezTo>
                  <a:pt x="701304" y="682003"/>
                  <a:pt x="697494" y="682155"/>
                  <a:pt x="692580" y="682193"/>
                </a:cubicBezTo>
                <a:cubicBezTo>
                  <a:pt x="687025" y="682340"/>
                  <a:pt x="681319" y="681742"/>
                  <a:pt x="675460" y="680401"/>
                </a:cubicBezTo>
                <a:cubicBezTo>
                  <a:pt x="669601" y="679059"/>
                  <a:pt x="664638" y="676093"/>
                  <a:pt x="660573" y="671504"/>
                </a:cubicBezTo>
                <a:cubicBezTo>
                  <a:pt x="656507" y="666915"/>
                  <a:pt x="654387" y="659822"/>
                  <a:pt x="654212" y="650226"/>
                </a:cubicBezTo>
                <a:cubicBezTo>
                  <a:pt x="654358" y="644478"/>
                  <a:pt x="655385" y="636697"/>
                  <a:pt x="657291" y="626883"/>
                </a:cubicBezTo>
                <a:cubicBezTo>
                  <a:pt x="659198" y="617069"/>
                  <a:pt x="661105" y="607390"/>
                  <a:pt x="663012" y="597846"/>
                </a:cubicBezTo>
                <a:cubicBezTo>
                  <a:pt x="664920" y="588302"/>
                  <a:pt x="665949" y="581061"/>
                  <a:pt x="666099" y="576123"/>
                </a:cubicBezTo>
                <a:cubicBezTo>
                  <a:pt x="666150" y="570281"/>
                  <a:pt x="664600" y="565734"/>
                  <a:pt x="661451" y="562483"/>
                </a:cubicBezTo>
                <a:cubicBezTo>
                  <a:pt x="658301" y="559232"/>
                  <a:pt x="653247" y="557581"/>
                  <a:pt x="646287" y="557530"/>
                </a:cubicBezTo>
                <a:cubicBezTo>
                  <a:pt x="632622" y="557994"/>
                  <a:pt x="620862" y="563544"/>
                  <a:pt x="611007" y="574180"/>
                </a:cubicBezTo>
                <a:cubicBezTo>
                  <a:pt x="601151" y="584816"/>
                  <a:pt x="594725" y="597758"/>
                  <a:pt x="591728" y="613004"/>
                </a:cubicBezTo>
                <a:lnTo>
                  <a:pt x="578317" y="681279"/>
                </a:lnTo>
                <a:lnTo>
                  <a:pt x="539607" y="681279"/>
                </a:lnTo>
                <a:lnTo>
                  <a:pt x="563077" y="561493"/>
                </a:lnTo>
                <a:cubicBezTo>
                  <a:pt x="563401" y="559480"/>
                  <a:pt x="563134" y="557867"/>
                  <a:pt x="562277" y="556654"/>
                </a:cubicBezTo>
                <a:cubicBezTo>
                  <a:pt x="561419" y="555441"/>
                  <a:pt x="559857" y="554819"/>
                  <a:pt x="557590" y="554787"/>
                </a:cubicBezTo>
                <a:lnTo>
                  <a:pt x="540217" y="554787"/>
                </a:lnTo>
                <a:lnTo>
                  <a:pt x="545703" y="525869"/>
                </a:lnTo>
                <a:lnTo>
                  <a:pt x="586546" y="525869"/>
                </a:lnTo>
                <a:cubicBezTo>
                  <a:pt x="592604" y="525888"/>
                  <a:pt x="597024" y="527068"/>
                  <a:pt x="599805" y="529408"/>
                </a:cubicBezTo>
                <a:cubicBezTo>
                  <a:pt x="602586" y="531748"/>
                  <a:pt x="603958" y="535134"/>
                  <a:pt x="603920" y="539567"/>
                </a:cubicBezTo>
                <a:cubicBezTo>
                  <a:pt x="603901" y="541450"/>
                  <a:pt x="603558" y="544152"/>
                  <a:pt x="602891" y="547672"/>
                </a:cubicBezTo>
                <a:cubicBezTo>
                  <a:pt x="602224" y="551192"/>
                  <a:pt x="601348" y="554275"/>
                  <a:pt x="600262" y="556921"/>
                </a:cubicBezTo>
                <a:lnTo>
                  <a:pt x="600872" y="556921"/>
                </a:lnTo>
                <a:cubicBezTo>
                  <a:pt x="601800" y="554672"/>
                  <a:pt x="604753" y="550815"/>
                  <a:pt x="609734" y="545351"/>
                </a:cubicBezTo>
                <a:cubicBezTo>
                  <a:pt x="614714" y="539888"/>
                  <a:pt x="621642" y="534746"/>
                  <a:pt x="630517" y="529925"/>
                </a:cubicBezTo>
                <a:cubicBezTo>
                  <a:pt x="639391" y="525104"/>
                  <a:pt x="650135" y="522533"/>
                  <a:pt x="662746" y="522212"/>
                </a:cubicBezTo>
                <a:close/>
                <a:moveTo>
                  <a:pt x="450136" y="522212"/>
                </a:moveTo>
                <a:cubicBezTo>
                  <a:pt x="470846" y="522508"/>
                  <a:pt x="486335" y="528003"/>
                  <a:pt x="496603" y="538697"/>
                </a:cubicBezTo>
                <a:cubicBezTo>
                  <a:pt x="506871" y="549390"/>
                  <a:pt x="511998" y="563502"/>
                  <a:pt x="511985" y="581032"/>
                </a:cubicBezTo>
                <a:cubicBezTo>
                  <a:pt x="511769" y="588063"/>
                  <a:pt x="510906" y="594407"/>
                  <a:pt x="509396" y="600063"/>
                </a:cubicBezTo>
                <a:cubicBezTo>
                  <a:pt x="507886" y="605719"/>
                  <a:pt x="507024" y="608712"/>
                  <a:pt x="506808" y="609041"/>
                </a:cubicBezTo>
                <a:lnTo>
                  <a:pt x="399819" y="609041"/>
                </a:lnTo>
                <a:cubicBezTo>
                  <a:pt x="399781" y="609105"/>
                  <a:pt x="399628" y="609893"/>
                  <a:pt x="399361" y="611406"/>
                </a:cubicBezTo>
                <a:cubicBezTo>
                  <a:pt x="399094" y="612918"/>
                  <a:pt x="398942" y="614774"/>
                  <a:pt x="398904" y="616973"/>
                </a:cubicBezTo>
                <a:cubicBezTo>
                  <a:pt x="398986" y="627390"/>
                  <a:pt x="402404" y="635843"/>
                  <a:pt x="409158" y="642332"/>
                </a:cubicBezTo>
                <a:cubicBezTo>
                  <a:pt x="415911" y="648821"/>
                  <a:pt x="425505" y="652164"/>
                  <a:pt x="437938" y="652361"/>
                </a:cubicBezTo>
                <a:cubicBezTo>
                  <a:pt x="446405" y="652150"/>
                  <a:pt x="454272" y="650674"/>
                  <a:pt x="461539" y="647932"/>
                </a:cubicBezTo>
                <a:cubicBezTo>
                  <a:pt x="468806" y="645190"/>
                  <a:pt x="474684" y="642448"/>
                  <a:pt x="479172" y="639706"/>
                </a:cubicBezTo>
                <a:cubicBezTo>
                  <a:pt x="483661" y="636965"/>
                  <a:pt x="485971" y="635488"/>
                  <a:pt x="486102" y="635277"/>
                </a:cubicBezTo>
                <a:lnTo>
                  <a:pt x="496455" y="664539"/>
                </a:lnTo>
                <a:cubicBezTo>
                  <a:pt x="496335" y="664791"/>
                  <a:pt x="493597" y="666554"/>
                  <a:pt x="488242" y="669827"/>
                </a:cubicBezTo>
                <a:cubicBezTo>
                  <a:pt x="482886" y="673101"/>
                  <a:pt x="475633" y="676375"/>
                  <a:pt x="466482" y="679648"/>
                </a:cubicBezTo>
                <a:cubicBezTo>
                  <a:pt x="457331" y="682922"/>
                  <a:pt x="447003" y="684685"/>
                  <a:pt x="435498" y="684937"/>
                </a:cubicBezTo>
                <a:cubicBezTo>
                  <a:pt x="411144" y="684500"/>
                  <a:pt x="392490" y="678066"/>
                  <a:pt x="379537" y="665634"/>
                </a:cubicBezTo>
                <a:cubicBezTo>
                  <a:pt x="366583" y="653201"/>
                  <a:pt x="360047" y="637388"/>
                  <a:pt x="359928" y="618193"/>
                </a:cubicBezTo>
                <a:cubicBezTo>
                  <a:pt x="360081" y="600410"/>
                  <a:pt x="364037" y="584305"/>
                  <a:pt x="371795" y="569877"/>
                </a:cubicBezTo>
                <a:cubicBezTo>
                  <a:pt x="379552" y="555448"/>
                  <a:pt x="390190" y="543949"/>
                  <a:pt x="403708" y="535379"/>
                </a:cubicBezTo>
                <a:cubicBezTo>
                  <a:pt x="417226" y="526809"/>
                  <a:pt x="432702" y="522420"/>
                  <a:pt x="450136" y="522212"/>
                </a:cubicBezTo>
                <a:close/>
                <a:moveTo>
                  <a:pt x="280299" y="522212"/>
                </a:moveTo>
                <a:cubicBezTo>
                  <a:pt x="299009" y="522445"/>
                  <a:pt x="313453" y="528371"/>
                  <a:pt x="323631" y="539990"/>
                </a:cubicBezTo>
                <a:cubicBezTo>
                  <a:pt x="333808" y="551609"/>
                  <a:pt x="338960" y="567518"/>
                  <a:pt x="339087" y="587718"/>
                </a:cubicBezTo>
                <a:cubicBezTo>
                  <a:pt x="338831" y="607061"/>
                  <a:pt x="334673" y="624000"/>
                  <a:pt x="326611" y="638536"/>
                </a:cubicBezTo>
                <a:cubicBezTo>
                  <a:pt x="318550" y="653072"/>
                  <a:pt x="308117" y="664406"/>
                  <a:pt x="295314" y="672538"/>
                </a:cubicBezTo>
                <a:cubicBezTo>
                  <a:pt x="282511" y="680671"/>
                  <a:pt x="268870" y="684804"/>
                  <a:pt x="254391" y="684937"/>
                </a:cubicBezTo>
                <a:cubicBezTo>
                  <a:pt x="244967" y="684956"/>
                  <a:pt x="236382" y="683091"/>
                  <a:pt x="228635" y="679343"/>
                </a:cubicBezTo>
                <a:cubicBezTo>
                  <a:pt x="220888" y="675594"/>
                  <a:pt x="214741" y="669848"/>
                  <a:pt x="210195" y="662104"/>
                </a:cubicBezTo>
                <a:lnTo>
                  <a:pt x="209585" y="662104"/>
                </a:lnTo>
                <a:cubicBezTo>
                  <a:pt x="209604" y="662192"/>
                  <a:pt x="209490" y="663537"/>
                  <a:pt x="209242" y="666137"/>
                </a:cubicBezTo>
                <a:cubicBezTo>
                  <a:pt x="208994" y="668738"/>
                  <a:pt x="208499" y="672061"/>
                  <a:pt x="207756" y="676108"/>
                </a:cubicBezTo>
                <a:lnTo>
                  <a:pt x="194955" y="742239"/>
                </a:lnTo>
                <a:lnTo>
                  <a:pt x="156245" y="742239"/>
                </a:lnTo>
                <a:lnTo>
                  <a:pt x="191297" y="561495"/>
                </a:lnTo>
                <a:cubicBezTo>
                  <a:pt x="191634" y="559481"/>
                  <a:pt x="191418" y="557868"/>
                  <a:pt x="190649" y="556654"/>
                </a:cubicBezTo>
                <a:cubicBezTo>
                  <a:pt x="189881" y="555441"/>
                  <a:pt x="188370" y="554819"/>
                  <a:pt x="186115" y="554787"/>
                </a:cubicBezTo>
                <a:lnTo>
                  <a:pt x="168742" y="554787"/>
                </a:lnTo>
                <a:lnTo>
                  <a:pt x="174228" y="525869"/>
                </a:lnTo>
                <a:lnTo>
                  <a:pt x="214157" y="525869"/>
                </a:lnTo>
                <a:cubicBezTo>
                  <a:pt x="220590" y="525945"/>
                  <a:pt x="225022" y="527087"/>
                  <a:pt x="227454" y="529294"/>
                </a:cubicBezTo>
                <a:cubicBezTo>
                  <a:pt x="229886" y="531500"/>
                  <a:pt x="231042" y="534316"/>
                  <a:pt x="230921" y="537741"/>
                </a:cubicBezTo>
                <a:cubicBezTo>
                  <a:pt x="230864" y="539402"/>
                  <a:pt x="230521" y="541406"/>
                  <a:pt x="229892" y="543753"/>
                </a:cubicBezTo>
                <a:cubicBezTo>
                  <a:pt x="229264" y="546099"/>
                  <a:pt x="228692" y="547951"/>
                  <a:pt x="228178" y="549308"/>
                </a:cubicBezTo>
                <a:lnTo>
                  <a:pt x="228787" y="549308"/>
                </a:lnTo>
                <a:cubicBezTo>
                  <a:pt x="234496" y="541252"/>
                  <a:pt x="241748" y="534757"/>
                  <a:pt x="250542" y="529823"/>
                </a:cubicBezTo>
                <a:cubicBezTo>
                  <a:pt x="259337" y="524888"/>
                  <a:pt x="269256" y="522351"/>
                  <a:pt x="280299" y="522212"/>
                </a:cubicBezTo>
                <a:close/>
                <a:moveTo>
                  <a:pt x="90404" y="522212"/>
                </a:moveTo>
                <a:cubicBezTo>
                  <a:pt x="99367" y="522187"/>
                  <a:pt x="108008" y="523386"/>
                  <a:pt x="116329" y="525808"/>
                </a:cubicBezTo>
                <a:cubicBezTo>
                  <a:pt x="124649" y="528231"/>
                  <a:pt x="131260" y="532024"/>
                  <a:pt x="136162" y="537187"/>
                </a:cubicBezTo>
                <a:cubicBezTo>
                  <a:pt x="141064" y="542350"/>
                  <a:pt x="142869" y="549030"/>
                  <a:pt x="141576" y="557228"/>
                </a:cubicBezTo>
                <a:lnTo>
                  <a:pt x="138224" y="574303"/>
                </a:lnTo>
                <a:lnTo>
                  <a:pt x="105027" y="574303"/>
                </a:lnTo>
                <a:lnTo>
                  <a:pt x="106550" y="565156"/>
                </a:lnTo>
                <a:cubicBezTo>
                  <a:pt x="107026" y="559966"/>
                  <a:pt x="104856" y="556548"/>
                  <a:pt x="100039" y="554902"/>
                </a:cubicBezTo>
                <a:cubicBezTo>
                  <a:pt x="95222" y="553257"/>
                  <a:pt x="90383" y="552507"/>
                  <a:pt x="85522" y="552653"/>
                </a:cubicBezTo>
                <a:cubicBezTo>
                  <a:pt x="77729" y="552654"/>
                  <a:pt x="71346" y="554026"/>
                  <a:pt x="66375" y="556770"/>
                </a:cubicBezTo>
                <a:cubicBezTo>
                  <a:pt x="61404" y="559514"/>
                  <a:pt x="58836" y="563631"/>
                  <a:pt x="58671" y="569119"/>
                </a:cubicBezTo>
                <a:cubicBezTo>
                  <a:pt x="59052" y="575503"/>
                  <a:pt x="62862" y="580307"/>
                  <a:pt x="70101" y="583531"/>
                </a:cubicBezTo>
                <a:cubicBezTo>
                  <a:pt x="77340" y="586756"/>
                  <a:pt x="85722" y="589892"/>
                  <a:pt x="95247" y="592941"/>
                </a:cubicBezTo>
                <a:cubicBezTo>
                  <a:pt x="104772" y="595989"/>
                  <a:pt x="113154" y="600440"/>
                  <a:pt x="120393" y="606295"/>
                </a:cubicBezTo>
                <a:cubicBezTo>
                  <a:pt x="127632" y="612149"/>
                  <a:pt x="131442" y="620898"/>
                  <a:pt x="131823" y="632541"/>
                </a:cubicBezTo>
                <a:cubicBezTo>
                  <a:pt x="131450" y="648591"/>
                  <a:pt x="124659" y="661285"/>
                  <a:pt x="111451" y="670625"/>
                </a:cubicBezTo>
                <a:cubicBezTo>
                  <a:pt x="98242" y="679964"/>
                  <a:pt x="80852" y="684734"/>
                  <a:pt x="59281" y="684937"/>
                </a:cubicBezTo>
                <a:cubicBezTo>
                  <a:pt x="50108" y="684993"/>
                  <a:pt x="40674" y="683730"/>
                  <a:pt x="30978" y="681148"/>
                </a:cubicBezTo>
                <a:cubicBezTo>
                  <a:pt x="21283" y="678565"/>
                  <a:pt x="13381" y="674325"/>
                  <a:pt x="7273" y="668426"/>
                </a:cubicBezTo>
                <a:cubicBezTo>
                  <a:pt x="1164" y="662527"/>
                  <a:pt x="-1096" y="654631"/>
                  <a:pt x="492" y="644737"/>
                </a:cubicBezTo>
                <a:lnTo>
                  <a:pt x="3540" y="629492"/>
                </a:lnTo>
                <a:lnTo>
                  <a:pt x="36443" y="629492"/>
                </a:lnTo>
                <a:lnTo>
                  <a:pt x="34920" y="637420"/>
                </a:lnTo>
                <a:cubicBezTo>
                  <a:pt x="34118" y="642338"/>
                  <a:pt x="35385" y="646053"/>
                  <a:pt x="38721" y="648566"/>
                </a:cubicBezTo>
                <a:cubicBezTo>
                  <a:pt x="42058" y="651079"/>
                  <a:pt x="46190" y="652761"/>
                  <a:pt x="51119" y="653614"/>
                </a:cubicBezTo>
                <a:cubicBezTo>
                  <a:pt x="56047" y="654466"/>
                  <a:pt x="60497" y="654862"/>
                  <a:pt x="64468" y="654800"/>
                </a:cubicBezTo>
                <a:cubicBezTo>
                  <a:pt x="73565" y="654717"/>
                  <a:pt x="80697" y="653053"/>
                  <a:pt x="85866" y="649807"/>
                </a:cubicBezTo>
                <a:cubicBezTo>
                  <a:pt x="91034" y="646561"/>
                  <a:pt x="93666" y="642228"/>
                  <a:pt x="93761" y="636810"/>
                </a:cubicBezTo>
                <a:cubicBezTo>
                  <a:pt x="93382" y="630643"/>
                  <a:pt x="89587" y="625901"/>
                  <a:pt x="82379" y="622584"/>
                </a:cubicBezTo>
                <a:cubicBezTo>
                  <a:pt x="75170" y="619266"/>
                  <a:pt x="66823" y="615953"/>
                  <a:pt x="57337" y="612645"/>
                </a:cubicBezTo>
                <a:cubicBezTo>
                  <a:pt x="47852" y="609338"/>
                  <a:pt x="39505" y="604615"/>
                  <a:pt x="32296" y="598477"/>
                </a:cubicBezTo>
                <a:cubicBezTo>
                  <a:pt x="25087" y="592339"/>
                  <a:pt x="21293" y="583366"/>
                  <a:pt x="20914" y="571559"/>
                </a:cubicBezTo>
                <a:cubicBezTo>
                  <a:pt x="21128" y="560302"/>
                  <a:pt x="24557" y="551027"/>
                  <a:pt x="31201" y="543733"/>
                </a:cubicBezTo>
                <a:cubicBezTo>
                  <a:pt x="37846" y="536440"/>
                  <a:pt x="46422" y="531025"/>
                  <a:pt x="56931" y="527489"/>
                </a:cubicBezTo>
                <a:cubicBezTo>
                  <a:pt x="67440" y="523954"/>
                  <a:pt x="78598" y="522194"/>
                  <a:pt x="90404" y="522212"/>
                </a:cubicBezTo>
                <a:close/>
                <a:moveTo>
                  <a:pt x="3810174" y="496265"/>
                </a:moveTo>
                <a:cubicBezTo>
                  <a:pt x="3800275" y="496535"/>
                  <a:pt x="3791714" y="500531"/>
                  <a:pt x="3784493" y="508256"/>
                </a:cubicBezTo>
                <a:cubicBezTo>
                  <a:pt x="3777272" y="515980"/>
                  <a:pt x="3771322" y="525817"/>
                  <a:pt x="3766645" y="537767"/>
                </a:cubicBezTo>
                <a:cubicBezTo>
                  <a:pt x="3761968" y="549716"/>
                  <a:pt x="3758496" y="562164"/>
                  <a:pt x="3756230" y="575109"/>
                </a:cubicBezTo>
                <a:cubicBezTo>
                  <a:pt x="3753963" y="588055"/>
                  <a:pt x="3752836" y="599883"/>
                  <a:pt x="3752846" y="610594"/>
                </a:cubicBezTo>
                <a:cubicBezTo>
                  <a:pt x="3752732" y="622503"/>
                  <a:pt x="3754790" y="631992"/>
                  <a:pt x="3759022" y="639062"/>
                </a:cubicBezTo>
                <a:cubicBezTo>
                  <a:pt x="3763252" y="646131"/>
                  <a:pt x="3770342" y="649751"/>
                  <a:pt x="3780291" y="649923"/>
                </a:cubicBezTo>
                <a:cubicBezTo>
                  <a:pt x="3790486" y="649638"/>
                  <a:pt x="3799217" y="645558"/>
                  <a:pt x="3806486" y="637685"/>
                </a:cubicBezTo>
                <a:cubicBezTo>
                  <a:pt x="3813756" y="629811"/>
                  <a:pt x="3819686" y="619854"/>
                  <a:pt x="3824278" y="607812"/>
                </a:cubicBezTo>
                <a:cubicBezTo>
                  <a:pt x="3828870" y="595770"/>
                  <a:pt x="3832246" y="583355"/>
                  <a:pt x="3834408" y="570565"/>
                </a:cubicBezTo>
                <a:cubicBezTo>
                  <a:pt x="3836569" y="557775"/>
                  <a:pt x="3837640" y="546322"/>
                  <a:pt x="3837619" y="536205"/>
                </a:cubicBezTo>
                <a:cubicBezTo>
                  <a:pt x="3837734" y="524003"/>
                  <a:pt x="3835675" y="514336"/>
                  <a:pt x="3831444" y="507203"/>
                </a:cubicBezTo>
                <a:cubicBezTo>
                  <a:pt x="3827213" y="500070"/>
                  <a:pt x="3820123" y="496424"/>
                  <a:pt x="3810174" y="496265"/>
                </a:cubicBezTo>
                <a:close/>
                <a:moveTo>
                  <a:pt x="2794870" y="483502"/>
                </a:moveTo>
                <a:lnTo>
                  <a:pt x="2832046" y="483502"/>
                </a:lnTo>
                <a:lnTo>
                  <a:pt x="2823816" y="525869"/>
                </a:lnTo>
                <a:lnTo>
                  <a:pt x="2859478" y="525869"/>
                </a:lnTo>
                <a:lnTo>
                  <a:pt x="2853992" y="554787"/>
                </a:lnTo>
                <a:lnTo>
                  <a:pt x="2818330" y="554787"/>
                </a:lnTo>
                <a:lnTo>
                  <a:pt x="2805833" y="620040"/>
                </a:lnTo>
                <a:cubicBezTo>
                  <a:pt x="2805528" y="621920"/>
                  <a:pt x="2805300" y="623801"/>
                  <a:pt x="2805147" y="625681"/>
                </a:cubicBezTo>
                <a:cubicBezTo>
                  <a:pt x="2804995" y="627561"/>
                  <a:pt x="2804919" y="629137"/>
                  <a:pt x="2804919" y="630407"/>
                </a:cubicBezTo>
                <a:cubicBezTo>
                  <a:pt x="2805230" y="639155"/>
                  <a:pt x="2807884" y="644910"/>
                  <a:pt x="2812882" y="647673"/>
                </a:cubicBezTo>
                <a:cubicBezTo>
                  <a:pt x="2817879" y="650437"/>
                  <a:pt x="2823353" y="651694"/>
                  <a:pt x="2829303" y="651447"/>
                </a:cubicBezTo>
                <a:cubicBezTo>
                  <a:pt x="2831792" y="651421"/>
                  <a:pt x="2833824" y="651320"/>
                  <a:pt x="2835398" y="651142"/>
                </a:cubicBezTo>
                <a:cubicBezTo>
                  <a:pt x="2836974" y="650964"/>
                  <a:pt x="2837786" y="650862"/>
                  <a:pt x="2837837" y="650837"/>
                </a:cubicBezTo>
                <a:lnTo>
                  <a:pt x="2831741" y="681890"/>
                </a:lnTo>
                <a:cubicBezTo>
                  <a:pt x="2831595" y="681928"/>
                  <a:pt x="2830363" y="682080"/>
                  <a:pt x="2828046" y="682346"/>
                </a:cubicBezTo>
                <a:cubicBezTo>
                  <a:pt x="2825728" y="682613"/>
                  <a:pt x="2823200" y="682765"/>
                  <a:pt x="2820463" y="682803"/>
                </a:cubicBezTo>
                <a:cubicBezTo>
                  <a:pt x="2810959" y="682892"/>
                  <a:pt x="2802042" y="681497"/>
                  <a:pt x="2793713" y="678619"/>
                </a:cubicBezTo>
                <a:cubicBezTo>
                  <a:pt x="2785384" y="675741"/>
                  <a:pt x="2778612" y="670849"/>
                  <a:pt x="2773397" y="663943"/>
                </a:cubicBezTo>
                <a:cubicBezTo>
                  <a:pt x="2768182" y="657037"/>
                  <a:pt x="2765494" y="647587"/>
                  <a:pt x="2765333" y="635591"/>
                </a:cubicBezTo>
                <a:cubicBezTo>
                  <a:pt x="2765339" y="633450"/>
                  <a:pt x="2765479" y="631176"/>
                  <a:pt x="2765752" y="628768"/>
                </a:cubicBezTo>
                <a:cubicBezTo>
                  <a:pt x="2766024" y="626361"/>
                  <a:pt x="2766392" y="623858"/>
                  <a:pt x="2766855" y="621260"/>
                </a:cubicBezTo>
                <a:lnTo>
                  <a:pt x="2779949" y="554787"/>
                </a:lnTo>
                <a:lnTo>
                  <a:pt x="2755884" y="554787"/>
                </a:lnTo>
                <a:lnTo>
                  <a:pt x="2761675" y="525869"/>
                </a:lnTo>
                <a:lnTo>
                  <a:pt x="2786648" y="525869"/>
                </a:lnTo>
                <a:close/>
                <a:moveTo>
                  <a:pt x="2280520" y="483502"/>
                </a:moveTo>
                <a:lnTo>
                  <a:pt x="2317696" y="483502"/>
                </a:lnTo>
                <a:lnTo>
                  <a:pt x="2309466" y="525869"/>
                </a:lnTo>
                <a:lnTo>
                  <a:pt x="2345128" y="525869"/>
                </a:lnTo>
                <a:lnTo>
                  <a:pt x="2339642" y="554787"/>
                </a:lnTo>
                <a:lnTo>
                  <a:pt x="2303980" y="554787"/>
                </a:lnTo>
                <a:lnTo>
                  <a:pt x="2291483" y="620040"/>
                </a:lnTo>
                <a:cubicBezTo>
                  <a:pt x="2291178" y="621920"/>
                  <a:pt x="2290950" y="623801"/>
                  <a:pt x="2290797" y="625681"/>
                </a:cubicBezTo>
                <a:cubicBezTo>
                  <a:pt x="2290645" y="627561"/>
                  <a:pt x="2290569" y="629137"/>
                  <a:pt x="2290569" y="630407"/>
                </a:cubicBezTo>
                <a:cubicBezTo>
                  <a:pt x="2290880" y="639155"/>
                  <a:pt x="2293534" y="644910"/>
                  <a:pt x="2298532" y="647673"/>
                </a:cubicBezTo>
                <a:cubicBezTo>
                  <a:pt x="2303529" y="650437"/>
                  <a:pt x="2309002" y="651694"/>
                  <a:pt x="2314953" y="651447"/>
                </a:cubicBezTo>
                <a:cubicBezTo>
                  <a:pt x="2317442" y="651421"/>
                  <a:pt x="2319474" y="651320"/>
                  <a:pt x="2321049" y="651142"/>
                </a:cubicBezTo>
                <a:cubicBezTo>
                  <a:pt x="2322624" y="650964"/>
                  <a:pt x="2323436" y="650862"/>
                  <a:pt x="2323487" y="650837"/>
                </a:cubicBezTo>
                <a:lnTo>
                  <a:pt x="2317391" y="681890"/>
                </a:lnTo>
                <a:cubicBezTo>
                  <a:pt x="2317245" y="681928"/>
                  <a:pt x="2316013" y="682080"/>
                  <a:pt x="2313695" y="682346"/>
                </a:cubicBezTo>
                <a:cubicBezTo>
                  <a:pt x="2311378" y="682613"/>
                  <a:pt x="2308850" y="682765"/>
                  <a:pt x="2306113" y="682803"/>
                </a:cubicBezTo>
                <a:cubicBezTo>
                  <a:pt x="2296609" y="682892"/>
                  <a:pt x="2287692" y="681497"/>
                  <a:pt x="2279363" y="678619"/>
                </a:cubicBezTo>
                <a:cubicBezTo>
                  <a:pt x="2271034" y="675741"/>
                  <a:pt x="2264262" y="670849"/>
                  <a:pt x="2259047" y="663943"/>
                </a:cubicBezTo>
                <a:cubicBezTo>
                  <a:pt x="2253832" y="657037"/>
                  <a:pt x="2251144" y="647587"/>
                  <a:pt x="2250983" y="635591"/>
                </a:cubicBezTo>
                <a:cubicBezTo>
                  <a:pt x="2250989" y="633450"/>
                  <a:pt x="2251129" y="631176"/>
                  <a:pt x="2251402" y="628768"/>
                </a:cubicBezTo>
                <a:cubicBezTo>
                  <a:pt x="2251674" y="626361"/>
                  <a:pt x="2252042" y="623858"/>
                  <a:pt x="2252505" y="621260"/>
                </a:cubicBezTo>
                <a:lnTo>
                  <a:pt x="2265599" y="554787"/>
                </a:lnTo>
                <a:lnTo>
                  <a:pt x="2241534" y="554787"/>
                </a:lnTo>
                <a:lnTo>
                  <a:pt x="2247325" y="525869"/>
                </a:lnTo>
                <a:lnTo>
                  <a:pt x="2272298" y="525869"/>
                </a:lnTo>
                <a:close/>
                <a:moveTo>
                  <a:pt x="785095" y="483502"/>
                </a:moveTo>
                <a:lnTo>
                  <a:pt x="822271" y="483502"/>
                </a:lnTo>
                <a:lnTo>
                  <a:pt x="814041" y="525869"/>
                </a:lnTo>
                <a:lnTo>
                  <a:pt x="849703" y="525869"/>
                </a:lnTo>
                <a:lnTo>
                  <a:pt x="844217" y="554787"/>
                </a:lnTo>
                <a:lnTo>
                  <a:pt x="808555" y="554787"/>
                </a:lnTo>
                <a:lnTo>
                  <a:pt x="796058" y="620040"/>
                </a:lnTo>
                <a:cubicBezTo>
                  <a:pt x="795753" y="621920"/>
                  <a:pt x="795525" y="623801"/>
                  <a:pt x="795372" y="625681"/>
                </a:cubicBezTo>
                <a:cubicBezTo>
                  <a:pt x="795220" y="627561"/>
                  <a:pt x="795144" y="629137"/>
                  <a:pt x="795144" y="630407"/>
                </a:cubicBezTo>
                <a:cubicBezTo>
                  <a:pt x="795455" y="639155"/>
                  <a:pt x="798109" y="644910"/>
                  <a:pt x="803107" y="647673"/>
                </a:cubicBezTo>
                <a:cubicBezTo>
                  <a:pt x="808104" y="650437"/>
                  <a:pt x="813578" y="651694"/>
                  <a:pt x="819528" y="651447"/>
                </a:cubicBezTo>
                <a:cubicBezTo>
                  <a:pt x="822017" y="651421"/>
                  <a:pt x="824049" y="651320"/>
                  <a:pt x="825624" y="651142"/>
                </a:cubicBezTo>
                <a:cubicBezTo>
                  <a:pt x="827199" y="650964"/>
                  <a:pt x="828011" y="650862"/>
                  <a:pt x="828062" y="650837"/>
                </a:cubicBezTo>
                <a:lnTo>
                  <a:pt x="821966" y="681890"/>
                </a:lnTo>
                <a:cubicBezTo>
                  <a:pt x="821820" y="681928"/>
                  <a:pt x="820588" y="682080"/>
                  <a:pt x="818271" y="682346"/>
                </a:cubicBezTo>
                <a:cubicBezTo>
                  <a:pt x="815953" y="682613"/>
                  <a:pt x="813425" y="682765"/>
                  <a:pt x="810689" y="682803"/>
                </a:cubicBezTo>
                <a:cubicBezTo>
                  <a:pt x="801184" y="682892"/>
                  <a:pt x="792267" y="681497"/>
                  <a:pt x="783938" y="678619"/>
                </a:cubicBezTo>
                <a:cubicBezTo>
                  <a:pt x="775609" y="675741"/>
                  <a:pt x="768837" y="670849"/>
                  <a:pt x="763622" y="663943"/>
                </a:cubicBezTo>
                <a:cubicBezTo>
                  <a:pt x="758408" y="657037"/>
                  <a:pt x="755719" y="647587"/>
                  <a:pt x="755558" y="635591"/>
                </a:cubicBezTo>
                <a:cubicBezTo>
                  <a:pt x="755564" y="633450"/>
                  <a:pt x="755704" y="631176"/>
                  <a:pt x="755977" y="628768"/>
                </a:cubicBezTo>
                <a:cubicBezTo>
                  <a:pt x="756249" y="626361"/>
                  <a:pt x="756617" y="623858"/>
                  <a:pt x="757080" y="621260"/>
                </a:cubicBezTo>
                <a:lnTo>
                  <a:pt x="770174" y="554787"/>
                </a:lnTo>
                <a:lnTo>
                  <a:pt x="746109" y="554787"/>
                </a:lnTo>
                <a:lnTo>
                  <a:pt x="751900" y="525869"/>
                </a:lnTo>
                <a:lnTo>
                  <a:pt x="776873" y="525869"/>
                </a:lnTo>
                <a:close/>
                <a:moveTo>
                  <a:pt x="4093651" y="464909"/>
                </a:moveTo>
                <a:lnTo>
                  <a:pt x="4210656" y="464909"/>
                </a:lnTo>
                <a:lnTo>
                  <a:pt x="4199378" y="522499"/>
                </a:lnTo>
                <a:lnTo>
                  <a:pt x="4165270" y="522499"/>
                </a:lnTo>
                <a:lnTo>
                  <a:pt x="4170447" y="496875"/>
                </a:lnTo>
                <a:lnTo>
                  <a:pt x="4121388" y="496875"/>
                </a:lnTo>
                <a:lnTo>
                  <a:pt x="4109500" y="536226"/>
                </a:lnTo>
                <a:cubicBezTo>
                  <a:pt x="4108402" y="539791"/>
                  <a:pt x="4107475" y="542650"/>
                  <a:pt x="4106720" y="544801"/>
                </a:cubicBezTo>
                <a:cubicBezTo>
                  <a:pt x="4105964" y="546953"/>
                  <a:pt x="4105570" y="548057"/>
                  <a:pt x="4105538" y="548114"/>
                </a:cubicBezTo>
                <a:lnTo>
                  <a:pt x="4106148" y="548114"/>
                </a:lnTo>
                <a:cubicBezTo>
                  <a:pt x="4106288" y="547924"/>
                  <a:pt x="4108676" y="547163"/>
                  <a:pt x="4113310" y="545831"/>
                </a:cubicBezTo>
                <a:cubicBezTo>
                  <a:pt x="4117946" y="544499"/>
                  <a:pt x="4123992" y="543738"/>
                  <a:pt x="4131446" y="543548"/>
                </a:cubicBezTo>
                <a:cubicBezTo>
                  <a:pt x="4150439" y="543730"/>
                  <a:pt x="4166002" y="549301"/>
                  <a:pt x="4178134" y="560260"/>
                </a:cubicBezTo>
                <a:cubicBezTo>
                  <a:pt x="4190266" y="571219"/>
                  <a:pt x="4196535" y="586469"/>
                  <a:pt x="4196940" y="606009"/>
                </a:cubicBezTo>
                <a:cubicBezTo>
                  <a:pt x="4196730" y="620808"/>
                  <a:pt x="4192481" y="634135"/>
                  <a:pt x="4184194" y="645989"/>
                </a:cubicBezTo>
                <a:cubicBezTo>
                  <a:pt x="4175906" y="657843"/>
                  <a:pt x="4164842" y="667258"/>
                  <a:pt x="4151000" y="674233"/>
                </a:cubicBezTo>
                <a:cubicBezTo>
                  <a:pt x="4137158" y="681207"/>
                  <a:pt x="4121802" y="684775"/>
                  <a:pt x="4104929" y="684937"/>
                </a:cubicBezTo>
                <a:cubicBezTo>
                  <a:pt x="4090202" y="684587"/>
                  <a:pt x="4077965" y="682140"/>
                  <a:pt x="4068217" y="677596"/>
                </a:cubicBezTo>
                <a:cubicBezTo>
                  <a:pt x="4058470" y="673051"/>
                  <a:pt x="4051177" y="668507"/>
                  <a:pt x="4046339" y="663962"/>
                </a:cubicBezTo>
                <a:cubicBezTo>
                  <a:pt x="4041502" y="659418"/>
                  <a:pt x="4039086" y="656971"/>
                  <a:pt x="4039092" y="656621"/>
                </a:cubicBezTo>
                <a:lnTo>
                  <a:pt x="4061342" y="630711"/>
                </a:lnTo>
                <a:cubicBezTo>
                  <a:pt x="4061393" y="630948"/>
                  <a:pt x="4063256" y="632608"/>
                  <a:pt x="4066930" y="635692"/>
                </a:cubicBezTo>
                <a:cubicBezTo>
                  <a:pt x="4070605" y="638775"/>
                  <a:pt x="4075786" y="641858"/>
                  <a:pt x="4082475" y="644942"/>
                </a:cubicBezTo>
                <a:cubicBezTo>
                  <a:pt x="4089164" y="648025"/>
                  <a:pt x="4097055" y="649686"/>
                  <a:pt x="4106148" y="649923"/>
                </a:cubicBezTo>
                <a:cubicBezTo>
                  <a:pt x="4119566" y="649688"/>
                  <a:pt x="4131136" y="645584"/>
                  <a:pt x="4140857" y="637610"/>
                </a:cubicBezTo>
                <a:cubicBezTo>
                  <a:pt x="4150578" y="629637"/>
                  <a:pt x="4155672" y="619205"/>
                  <a:pt x="4156135" y="606314"/>
                </a:cubicBezTo>
                <a:cubicBezTo>
                  <a:pt x="4155958" y="596213"/>
                  <a:pt x="4152502" y="588513"/>
                  <a:pt x="4145772" y="583214"/>
                </a:cubicBezTo>
                <a:cubicBezTo>
                  <a:pt x="4139041" y="577915"/>
                  <a:pt x="4130100" y="575247"/>
                  <a:pt x="4118950" y="575209"/>
                </a:cubicBezTo>
                <a:cubicBezTo>
                  <a:pt x="4108504" y="575590"/>
                  <a:pt x="4099906" y="577115"/>
                  <a:pt x="4093156" y="579783"/>
                </a:cubicBezTo>
                <a:cubicBezTo>
                  <a:pt x="4086406" y="582452"/>
                  <a:pt x="4082913" y="583977"/>
                  <a:pt x="4082678" y="584358"/>
                </a:cubicBezTo>
                <a:lnTo>
                  <a:pt x="4061342" y="575514"/>
                </a:lnTo>
                <a:close/>
                <a:moveTo>
                  <a:pt x="3978106" y="464909"/>
                </a:moveTo>
                <a:lnTo>
                  <a:pt x="4012540" y="464909"/>
                </a:lnTo>
                <a:lnTo>
                  <a:pt x="3976583" y="649313"/>
                </a:lnTo>
                <a:lnTo>
                  <a:pt x="4023204" y="649313"/>
                </a:lnTo>
                <a:lnTo>
                  <a:pt x="4016806" y="681279"/>
                </a:lnTo>
                <a:lnTo>
                  <a:pt x="3885473" y="681279"/>
                </a:lnTo>
                <a:lnTo>
                  <a:pt x="3891262" y="649313"/>
                </a:lnTo>
                <a:lnTo>
                  <a:pt x="3938188" y="649313"/>
                </a:lnTo>
                <a:lnTo>
                  <a:pt x="3961956" y="529222"/>
                </a:lnTo>
                <a:cubicBezTo>
                  <a:pt x="3962630" y="525387"/>
                  <a:pt x="3963340" y="521932"/>
                  <a:pt x="3964090" y="518859"/>
                </a:cubicBezTo>
                <a:cubicBezTo>
                  <a:pt x="3964838" y="515785"/>
                  <a:pt x="3965245" y="514160"/>
                  <a:pt x="3965308" y="513982"/>
                </a:cubicBezTo>
                <a:lnTo>
                  <a:pt x="3964699" y="513982"/>
                </a:lnTo>
                <a:cubicBezTo>
                  <a:pt x="3964661" y="514096"/>
                  <a:pt x="3963670" y="515239"/>
                  <a:pt x="3961728" y="517411"/>
                </a:cubicBezTo>
                <a:cubicBezTo>
                  <a:pt x="3959786" y="519583"/>
                  <a:pt x="3957119" y="522097"/>
                  <a:pt x="3953729" y="524955"/>
                </a:cubicBezTo>
                <a:lnTo>
                  <a:pt x="3931485" y="543243"/>
                </a:lnTo>
                <a:lnTo>
                  <a:pt x="3912288" y="517335"/>
                </a:lnTo>
                <a:close/>
                <a:moveTo>
                  <a:pt x="2882986" y="464909"/>
                </a:moveTo>
                <a:lnTo>
                  <a:pt x="2945165" y="464909"/>
                </a:lnTo>
                <a:lnTo>
                  <a:pt x="2930534" y="541089"/>
                </a:lnTo>
                <a:cubicBezTo>
                  <a:pt x="2929702" y="544844"/>
                  <a:pt x="2928852" y="547990"/>
                  <a:pt x="2927982" y="550527"/>
                </a:cubicBezTo>
                <a:cubicBezTo>
                  <a:pt x="2927112" y="553065"/>
                  <a:pt x="2926642" y="554384"/>
                  <a:pt x="2926572" y="554486"/>
                </a:cubicBezTo>
                <a:lnTo>
                  <a:pt x="2927182" y="554486"/>
                </a:lnTo>
                <a:cubicBezTo>
                  <a:pt x="2928128" y="552362"/>
                  <a:pt x="2931078" y="548761"/>
                  <a:pt x="2936032" y="543682"/>
                </a:cubicBezTo>
                <a:cubicBezTo>
                  <a:pt x="2940986" y="538604"/>
                  <a:pt x="2947752" y="533830"/>
                  <a:pt x="2956330" y="529361"/>
                </a:cubicBezTo>
                <a:cubicBezTo>
                  <a:pt x="2964907" y="524892"/>
                  <a:pt x="2975105" y="522508"/>
                  <a:pt x="2986922" y="522212"/>
                </a:cubicBezTo>
                <a:cubicBezTo>
                  <a:pt x="3000500" y="522230"/>
                  <a:pt x="3011261" y="525770"/>
                  <a:pt x="3019204" y="532831"/>
                </a:cubicBezTo>
                <a:cubicBezTo>
                  <a:pt x="3027147" y="539892"/>
                  <a:pt x="3031208" y="550360"/>
                  <a:pt x="3031385" y="564236"/>
                </a:cubicBezTo>
                <a:cubicBezTo>
                  <a:pt x="3031231" y="570906"/>
                  <a:pt x="3030152" y="579410"/>
                  <a:pt x="3028148" y="589750"/>
                </a:cubicBezTo>
                <a:cubicBezTo>
                  <a:pt x="3026144" y="600090"/>
                  <a:pt x="3024139" y="610042"/>
                  <a:pt x="3022133" y="619606"/>
                </a:cubicBezTo>
                <a:cubicBezTo>
                  <a:pt x="3020128" y="629171"/>
                  <a:pt x="3019046" y="636125"/>
                  <a:pt x="3018888" y="640469"/>
                </a:cubicBezTo>
                <a:cubicBezTo>
                  <a:pt x="3018920" y="645259"/>
                  <a:pt x="3020076" y="648562"/>
                  <a:pt x="3022356" y="650379"/>
                </a:cubicBezTo>
                <a:cubicBezTo>
                  <a:pt x="3024635" y="652196"/>
                  <a:pt x="3027848" y="653060"/>
                  <a:pt x="3031995" y="652971"/>
                </a:cubicBezTo>
                <a:cubicBezTo>
                  <a:pt x="3033728" y="652945"/>
                  <a:pt x="3035214" y="652844"/>
                  <a:pt x="3036452" y="652666"/>
                </a:cubicBezTo>
                <a:cubicBezTo>
                  <a:pt x="3037690" y="652488"/>
                  <a:pt x="3038338" y="652386"/>
                  <a:pt x="3038396" y="652361"/>
                </a:cubicBezTo>
                <a:lnTo>
                  <a:pt x="3032909" y="681280"/>
                </a:lnTo>
                <a:cubicBezTo>
                  <a:pt x="3032865" y="681318"/>
                  <a:pt x="3031506" y="681470"/>
                  <a:pt x="3028832" y="681737"/>
                </a:cubicBezTo>
                <a:cubicBezTo>
                  <a:pt x="3026159" y="682003"/>
                  <a:pt x="3022438" y="682155"/>
                  <a:pt x="3017670" y="682193"/>
                </a:cubicBezTo>
                <a:cubicBezTo>
                  <a:pt x="3012016" y="682340"/>
                  <a:pt x="3006238" y="681742"/>
                  <a:pt x="3000336" y="680401"/>
                </a:cubicBezTo>
                <a:cubicBezTo>
                  <a:pt x="2994433" y="679059"/>
                  <a:pt x="2989444" y="676093"/>
                  <a:pt x="2985370" y="671504"/>
                </a:cubicBezTo>
                <a:cubicBezTo>
                  <a:pt x="2981294" y="666915"/>
                  <a:pt x="2979170" y="659822"/>
                  <a:pt x="2978998" y="650226"/>
                </a:cubicBezTo>
                <a:cubicBezTo>
                  <a:pt x="2979148" y="644478"/>
                  <a:pt x="2980201" y="636697"/>
                  <a:pt x="2982156" y="626883"/>
                </a:cubicBezTo>
                <a:cubicBezTo>
                  <a:pt x="2984111" y="617069"/>
                  <a:pt x="2986067" y="607390"/>
                  <a:pt x="2988024" y="597846"/>
                </a:cubicBezTo>
                <a:cubicBezTo>
                  <a:pt x="2989980" y="588302"/>
                  <a:pt x="2991035" y="581061"/>
                  <a:pt x="2991190" y="576123"/>
                </a:cubicBezTo>
                <a:cubicBezTo>
                  <a:pt x="2991202" y="570281"/>
                  <a:pt x="2989576" y="565734"/>
                  <a:pt x="2986313" y="562483"/>
                </a:cubicBezTo>
                <a:cubicBezTo>
                  <a:pt x="2983049" y="559232"/>
                  <a:pt x="2978070" y="557581"/>
                  <a:pt x="2971378" y="557530"/>
                </a:cubicBezTo>
                <a:cubicBezTo>
                  <a:pt x="2957319" y="557994"/>
                  <a:pt x="2945431" y="563544"/>
                  <a:pt x="2935716" y="574180"/>
                </a:cubicBezTo>
                <a:cubicBezTo>
                  <a:pt x="2926000" y="584816"/>
                  <a:pt x="2919600" y="597758"/>
                  <a:pt x="2916514" y="613004"/>
                </a:cubicBezTo>
                <a:lnTo>
                  <a:pt x="2903102" y="681279"/>
                </a:lnTo>
                <a:lnTo>
                  <a:pt x="2864393" y="681279"/>
                </a:lnTo>
                <a:lnTo>
                  <a:pt x="2900664" y="493827"/>
                </a:lnTo>
                <a:lnTo>
                  <a:pt x="2877499" y="493827"/>
                </a:lnTo>
                <a:close/>
                <a:moveTo>
                  <a:pt x="1891776" y="464909"/>
                </a:moveTo>
                <a:lnTo>
                  <a:pt x="1954260" y="464909"/>
                </a:lnTo>
                <a:lnTo>
                  <a:pt x="1941458" y="530736"/>
                </a:lnTo>
                <a:cubicBezTo>
                  <a:pt x="1940639" y="534650"/>
                  <a:pt x="1939839" y="537935"/>
                  <a:pt x="1939058" y="540593"/>
                </a:cubicBezTo>
                <a:cubicBezTo>
                  <a:pt x="1938277" y="543250"/>
                  <a:pt x="1937858" y="544633"/>
                  <a:pt x="1937801" y="544741"/>
                </a:cubicBezTo>
                <a:lnTo>
                  <a:pt x="1938410" y="544741"/>
                </a:lnTo>
                <a:cubicBezTo>
                  <a:pt x="1943916" y="537941"/>
                  <a:pt x="1950888" y="532512"/>
                  <a:pt x="1959327" y="528453"/>
                </a:cubicBezTo>
                <a:cubicBezTo>
                  <a:pt x="1967767" y="524393"/>
                  <a:pt x="1976644" y="522313"/>
                  <a:pt x="1985959" y="522212"/>
                </a:cubicBezTo>
                <a:cubicBezTo>
                  <a:pt x="2004670" y="522445"/>
                  <a:pt x="2019114" y="528371"/>
                  <a:pt x="2029291" y="539990"/>
                </a:cubicBezTo>
                <a:cubicBezTo>
                  <a:pt x="2039469" y="551609"/>
                  <a:pt x="2044621" y="567518"/>
                  <a:pt x="2044748" y="587718"/>
                </a:cubicBezTo>
                <a:cubicBezTo>
                  <a:pt x="2044494" y="607061"/>
                  <a:pt x="2040332" y="624000"/>
                  <a:pt x="2032260" y="638536"/>
                </a:cubicBezTo>
                <a:cubicBezTo>
                  <a:pt x="2024190" y="653072"/>
                  <a:pt x="2013731" y="664406"/>
                  <a:pt x="2000884" y="672538"/>
                </a:cubicBezTo>
                <a:cubicBezTo>
                  <a:pt x="1988038" y="680671"/>
                  <a:pt x="1974326" y="684804"/>
                  <a:pt x="1959746" y="684937"/>
                </a:cubicBezTo>
                <a:cubicBezTo>
                  <a:pt x="1950107" y="684956"/>
                  <a:pt x="1941192" y="682939"/>
                  <a:pt x="1933000" y="678886"/>
                </a:cubicBezTo>
                <a:cubicBezTo>
                  <a:pt x="1924809" y="674833"/>
                  <a:pt x="1918484" y="668630"/>
                  <a:pt x="1914026" y="660277"/>
                </a:cubicBezTo>
                <a:lnTo>
                  <a:pt x="1913417" y="660277"/>
                </a:lnTo>
                <a:cubicBezTo>
                  <a:pt x="1913429" y="660372"/>
                  <a:pt x="1913328" y="661476"/>
                  <a:pt x="1913112" y="663588"/>
                </a:cubicBezTo>
                <a:cubicBezTo>
                  <a:pt x="1912896" y="665700"/>
                  <a:pt x="1912490" y="668249"/>
                  <a:pt x="1911893" y="671237"/>
                </a:cubicBezTo>
                <a:lnTo>
                  <a:pt x="1910064" y="681279"/>
                </a:lnTo>
                <a:lnTo>
                  <a:pt x="1873793" y="681279"/>
                </a:lnTo>
                <a:lnTo>
                  <a:pt x="1910064" y="493827"/>
                </a:lnTo>
                <a:lnTo>
                  <a:pt x="1885985" y="493827"/>
                </a:lnTo>
                <a:close/>
                <a:moveTo>
                  <a:pt x="1647230" y="464909"/>
                </a:moveTo>
                <a:lnTo>
                  <a:pt x="1686226" y="464909"/>
                </a:lnTo>
                <a:lnTo>
                  <a:pt x="1679524" y="499313"/>
                </a:lnTo>
                <a:lnTo>
                  <a:pt x="1640528" y="499313"/>
                </a:lnTo>
                <a:close/>
                <a:moveTo>
                  <a:pt x="1518815" y="464909"/>
                </a:moveTo>
                <a:lnTo>
                  <a:pt x="1581299" y="464909"/>
                </a:lnTo>
                <a:lnTo>
                  <a:pt x="1549295" y="631017"/>
                </a:lnTo>
                <a:cubicBezTo>
                  <a:pt x="1548978" y="632573"/>
                  <a:pt x="1548698" y="634187"/>
                  <a:pt x="1548457" y="635857"/>
                </a:cubicBezTo>
                <a:cubicBezTo>
                  <a:pt x="1548216" y="637528"/>
                  <a:pt x="1548088" y="639065"/>
                  <a:pt x="1548076" y="640469"/>
                </a:cubicBezTo>
                <a:cubicBezTo>
                  <a:pt x="1548127" y="645126"/>
                  <a:pt x="1549320" y="648391"/>
                  <a:pt x="1551657" y="650264"/>
                </a:cubicBezTo>
                <a:cubicBezTo>
                  <a:pt x="1553994" y="652138"/>
                  <a:pt x="1557169" y="653040"/>
                  <a:pt x="1561182" y="652970"/>
                </a:cubicBezTo>
                <a:cubicBezTo>
                  <a:pt x="1563062" y="652945"/>
                  <a:pt x="1564637" y="652843"/>
                  <a:pt x="1565907" y="652666"/>
                </a:cubicBezTo>
                <a:cubicBezTo>
                  <a:pt x="1567177" y="652488"/>
                  <a:pt x="1567837" y="652387"/>
                  <a:pt x="1567888" y="652361"/>
                </a:cubicBezTo>
                <a:lnTo>
                  <a:pt x="1562096" y="681280"/>
                </a:lnTo>
                <a:cubicBezTo>
                  <a:pt x="1561995" y="681318"/>
                  <a:pt x="1560598" y="681470"/>
                  <a:pt x="1557906" y="681737"/>
                </a:cubicBezTo>
                <a:cubicBezTo>
                  <a:pt x="1555213" y="682003"/>
                  <a:pt x="1551835" y="682155"/>
                  <a:pt x="1547771" y="682193"/>
                </a:cubicBezTo>
                <a:cubicBezTo>
                  <a:pt x="1537503" y="682453"/>
                  <a:pt x="1528930" y="680792"/>
                  <a:pt x="1522054" y="677209"/>
                </a:cubicBezTo>
                <a:cubicBezTo>
                  <a:pt x="1515176" y="673626"/>
                  <a:pt x="1511252" y="666561"/>
                  <a:pt x="1510281" y="656015"/>
                </a:cubicBezTo>
                <a:lnTo>
                  <a:pt x="1509671" y="656015"/>
                </a:lnTo>
                <a:cubicBezTo>
                  <a:pt x="1504146" y="664279"/>
                  <a:pt x="1496755" y="671116"/>
                  <a:pt x="1487497" y="676526"/>
                </a:cubicBezTo>
                <a:cubicBezTo>
                  <a:pt x="1478238" y="681937"/>
                  <a:pt x="1468256" y="684740"/>
                  <a:pt x="1457550" y="684937"/>
                </a:cubicBezTo>
                <a:cubicBezTo>
                  <a:pt x="1438560" y="684709"/>
                  <a:pt x="1423989" y="678847"/>
                  <a:pt x="1413837" y="667349"/>
                </a:cubicBezTo>
                <a:cubicBezTo>
                  <a:pt x="1403685" y="655851"/>
                  <a:pt x="1398558" y="640081"/>
                  <a:pt x="1398457" y="620040"/>
                </a:cubicBezTo>
                <a:cubicBezTo>
                  <a:pt x="1398681" y="600497"/>
                  <a:pt x="1402768" y="583415"/>
                  <a:pt x="1410718" y="568792"/>
                </a:cubicBezTo>
                <a:cubicBezTo>
                  <a:pt x="1418669" y="554170"/>
                  <a:pt x="1429143" y="542783"/>
                  <a:pt x="1442140" y="534632"/>
                </a:cubicBezTo>
                <a:cubicBezTo>
                  <a:pt x="1455136" y="526481"/>
                  <a:pt x="1469316" y="522341"/>
                  <a:pt x="1484678" y="522212"/>
                </a:cubicBezTo>
                <a:cubicBezTo>
                  <a:pt x="1493294" y="522129"/>
                  <a:pt x="1501511" y="523816"/>
                  <a:pt x="1509328" y="527273"/>
                </a:cubicBezTo>
                <a:cubicBezTo>
                  <a:pt x="1517145" y="530730"/>
                  <a:pt x="1523152" y="536451"/>
                  <a:pt x="1527349" y="544436"/>
                </a:cubicBezTo>
                <a:lnTo>
                  <a:pt x="1527959" y="544436"/>
                </a:lnTo>
                <a:cubicBezTo>
                  <a:pt x="1527953" y="544329"/>
                  <a:pt x="1528042" y="543326"/>
                  <a:pt x="1528226" y="541430"/>
                </a:cubicBezTo>
                <a:cubicBezTo>
                  <a:pt x="1528410" y="539533"/>
                  <a:pt x="1528727" y="537390"/>
                  <a:pt x="1529178" y="534998"/>
                </a:cubicBezTo>
                <a:lnTo>
                  <a:pt x="1537103" y="493827"/>
                </a:lnTo>
                <a:lnTo>
                  <a:pt x="1513024" y="493827"/>
                </a:lnTo>
                <a:close/>
                <a:moveTo>
                  <a:pt x="4315063" y="461252"/>
                </a:moveTo>
                <a:lnTo>
                  <a:pt x="4352236" y="461252"/>
                </a:lnTo>
                <a:lnTo>
                  <a:pt x="4315063" y="531927"/>
                </a:lnTo>
                <a:lnTo>
                  <a:pt x="4286116" y="531927"/>
                </a:lnTo>
                <a:close/>
                <a:moveTo>
                  <a:pt x="4264178" y="461252"/>
                </a:moveTo>
                <a:lnTo>
                  <a:pt x="4301351" y="461252"/>
                </a:lnTo>
                <a:lnTo>
                  <a:pt x="4264178" y="531927"/>
                </a:lnTo>
                <a:lnTo>
                  <a:pt x="4235536" y="531927"/>
                </a:lnTo>
                <a:close/>
                <a:moveTo>
                  <a:pt x="3811394" y="461252"/>
                </a:moveTo>
                <a:cubicBezTo>
                  <a:pt x="3835773" y="461599"/>
                  <a:pt x="3853064" y="468363"/>
                  <a:pt x="3863270" y="481543"/>
                </a:cubicBezTo>
                <a:cubicBezTo>
                  <a:pt x="3873475" y="494723"/>
                  <a:pt x="3878425" y="512232"/>
                  <a:pt x="3878120" y="534070"/>
                </a:cubicBezTo>
                <a:cubicBezTo>
                  <a:pt x="3878186" y="548221"/>
                  <a:pt x="3876530" y="563838"/>
                  <a:pt x="3873150" y="580923"/>
                </a:cubicBezTo>
                <a:cubicBezTo>
                  <a:pt x="3869772" y="598008"/>
                  <a:pt x="3864268" y="614433"/>
                  <a:pt x="3856641" y="630197"/>
                </a:cubicBezTo>
                <a:cubicBezTo>
                  <a:pt x="3849014" y="645961"/>
                  <a:pt x="3838862" y="658937"/>
                  <a:pt x="3826184" y="669124"/>
                </a:cubicBezTo>
                <a:cubicBezTo>
                  <a:pt x="3813508" y="679311"/>
                  <a:pt x="3797904" y="684582"/>
                  <a:pt x="3779376" y="684937"/>
                </a:cubicBezTo>
                <a:cubicBezTo>
                  <a:pt x="3755130" y="684595"/>
                  <a:pt x="3737877" y="677819"/>
                  <a:pt x="3727615" y="664607"/>
                </a:cubicBezTo>
                <a:cubicBezTo>
                  <a:pt x="3717353" y="651395"/>
                  <a:pt x="3712365" y="633798"/>
                  <a:pt x="3712651" y="611813"/>
                </a:cubicBezTo>
                <a:cubicBezTo>
                  <a:pt x="3712582" y="597665"/>
                  <a:pt x="3714224" y="582063"/>
                  <a:pt x="3717577" y="565008"/>
                </a:cubicBezTo>
                <a:cubicBezTo>
                  <a:pt x="3720930" y="547953"/>
                  <a:pt x="3726410" y="531564"/>
                  <a:pt x="3734015" y="515839"/>
                </a:cubicBezTo>
                <a:cubicBezTo>
                  <a:pt x="3741621" y="500115"/>
                  <a:pt x="3751768" y="487174"/>
                  <a:pt x="3764457" y="477017"/>
                </a:cubicBezTo>
                <a:cubicBezTo>
                  <a:pt x="3777146" y="466860"/>
                  <a:pt x="3792792" y="461605"/>
                  <a:pt x="3811394" y="461252"/>
                </a:cubicBezTo>
                <a:close/>
                <a:moveTo>
                  <a:pt x="3621288" y="461252"/>
                </a:moveTo>
                <a:cubicBezTo>
                  <a:pt x="3639746" y="461403"/>
                  <a:pt x="3655156" y="466352"/>
                  <a:pt x="3667518" y="476098"/>
                </a:cubicBezTo>
                <a:cubicBezTo>
                  <a:pt x="3679878" y="485844"/>
                  <a:pt x="3686300" y="499477"/>
                  <a:pt x="3686781" y="516998"/>
                </a:cubicBezTo>
                <a:cubicBezTo>
                  <a:pt x="3686486" y="530930"/>
                  <a:pt x="3682470" y="543175"/>
                  <a:pt x="3674732" y="553734"/>
                </a:cubicBezTo>
                <a:cubicBezTo>
                  <a:pt x="3666995" y="564293"/>
                  <a:pt x="3657308" y="573718"/>
                  <a:pt x="3645674" y="582012"/>
                </a:cubicBezTo>
                <a:cubicBezTo>
                  <a:pt x="3634038" y="590304"/>
                  <a:pt x="3622226" y="598018"/>
                  <a:pt x="3610238" y="605153"/>
                </a:cubicBezTo>
                <a:cubicBezTo>
                  <a:pt x="3598249" y="612287"/>
                  <a:pt x="3587856" y="619396"/>
                  <a:pt x="3579058" y="626479"/>
                </a:cubicBezTo>
                <a:cubicBezTo>
                  <a:pt x="3570260" y="633563"/>
                  <a:pt x="3564829" y="641174"/>
                  <a:pt x="3562766" y="649313"/>
                </a:cubicBezTo>
                <a:lnTo>
                  <a:pt x="3634394" y="649313"/>
                </a:lnTo>
                <a:lnTo>
                  <a:pt x="3639880" y="621874"/>
                </a:lnTo>
                <a:lnTo>
                  <a:pt x="3673992" y="621874"/>
                </a:lnTo>
                <a:lnTo>
                  <a:pt x="3662420" y="681279"/>
                </a:lnTo>
                <a:lnTo>
                  <a:pt x="3515217" y="681279"/>
                </a:lnTo>
                <a:cubicBezTo>
                  <a:pt x="3515742" y="661836"/>
                  <a:pt x="3520350" y="645456"/>
                  <a:pt x="3529040" y="632141"/>
                </a:cubicBezTo>
                <a:cubicBezTo>
                  <a:pt x="3537731" y="618826"/>
                  <a:pt x="3548454" y="607487"/>
                  <a:pt x="3561210" y="598126"/>
                </a:cubicBezTo>
                <a:cubicBezTo>
                  <a:pt x="3573966" y="588764"/>
                  <a:pt x="3586703" y="580292"/>
                  <a:pt x="3599422" y="572709"/>
                </a:cubicBezTo>
                <a:cubicBezTo>
                  <a:pt x="3612141" y="565126"/>
                  <a:pt x="3622792" y="557344"/>
                  <a:pt x="3631372" y="549365"/>
                </a:cubicBezTo>
                <a:cubicBezTo>
                  <a:pt x="3639954" y="541386"/>
                  <a:pt x="3644415" y="532121"/>
                  <a:pt x="3644757" y="521571"/>
                </a:cubicBezTo>
                <a:cubicBezTo>
                  <a:pt x="3644618" y="513447"/>
                  <a:pt x="3642001" y="507210"/>
                  <a:pt x="3636908" y="502859"/>
                </a:cubicBezTo>
                <a:cubicBezTo>
                  <a:pt x="3631816" y="498508"/>
                  <a:pt x="3625084" y="496310"/>
                  <a:pt x="3616715" y="496265"/>
                </a:cubicBezTo>
                <a:cubicBezTo>
                  <a:pt x="3607998" y="496597"/>
                  <a:pt x="3600235" y="498915"/>
                  <a:pt x="3593426" y="503221"/>
                </a:cubicBezTo>
                <a:cubicBezTo>
                  <a:pt x="3586617" y="507527"/>
                  <a:pt x="3581248" y="511833"/>
                  <a:pt x="3577317" y="516139"/>
                </a:cubicBezTo>
                <a:cubicBezTo>
                  <a:pt x="3573386" y="520445"/>
                  <a:pt x="3571381" y="522764"/>
                  <a:pt x="3571300" y="523095"/>
                </a:cubicBezTo>
                <a:lnTo>
                  <a:pt x="3545088" y="502364"/>
                </a:lnTo>
                <a:cubicBezTo>
                  <a:pt x="3545159" y="501856"/>
                  <a:pt x="3548267" y="498303"/>
                  <a:pt x="3554412" y="491705"/>
                </a:cubicBezTo>
                <a:cubicBezTo>
                  <a:pt x="3560557" y="485107"/>
                  <a:pt x="3569310" y="478508"/>
                  <a:pt x="3580670" y="471910"/>
                </a:cubicBezTo>
                <a:cubicBezTo>
                  <a:pt x="3592030" y="465312"/>
                  <a:pt x="3605569" y="461759"/>
                  <a:pt x="3621288" y="461252"/>
                </a:cubicBezTo>
                <a:close/>
                <a:moveTo>
                  <a:pt x="3274715" y="164567"/>
                </a:moveTo>
                <a:cubicBezTo>
                  <a:pt x="3265283" y="164665"/>
                  <a:pt x="3256297" y="167247"/>
                  <a:pt x="3247757" y="172314"/>
                </a:cubicBezTo>
                <a:cubicBezTo>
                  <a:pt x="3239217" y="177381"/>
                  <a:pt x="3232219" y="184345"/>
                  <a:pt x="3226762" y="193207"/>
                </a:cubicBezTo>
                <a:cubicBezTo>
                  <a:pt x="3221306" y="202068"/>
                  <a:pt x="3218486" y="212239"/>
                  <a:pt x="3218304" y="223721"/>
                </a:cubicBezTo>
                <a:cubicBezTo>
                  <a:pt x="3218494" y="235435"/>
                  <a:pt x="3222001" y="244634"/>
                  <a:pt x="3228824" y="251316"/>
                </a:cubicBezTo>
                <a:cubicBezTo>
                  <a:pt x="3235646" y="257999"/>
                  <a:pt x="3244642" y="261404"/>
                  <a:pt x="3255810" y="261531"/>
                </a:cubicBezTo>
                <a:cubicBezTo>
                  <a:pt x="3265242" y="261443"/>
                  <a:pt x="3274227" y="258909"/>
                  <a:pt x="3282767" y="253931"/>
                </a:cubicBezTo>
                <a:cubicBezTo>
                  <a:pt x="3291307" y="248952"/>
                  <a:pt x="3298305" y="242060"/>
                  <a:pt x="3303762" y="233253"/>
                </a:cubicBezTo>
                <a:cubicBezTo>
                  <a:pt x="3309218" y="224446"/>
                  <a:pt x="3312038" y="214255"/>
                  <a:pt x="3312220" y="202682"/>
                </a:cubicBezTo>
                <a:cubicBezTo>
                  <a:pt x="3312030" y="191088"/>
                  <a:pt x="3308523" y="181877"/>
                  <a:pt x="3301700" y="175048"/>
                </a:cubicBezTo>
                <a:cubicBezTo>
                  <a:pt x="3294878" y="168219"/>
                  <a:pt x="3285882" y="164726"/>
                  <a:pt x="3274715" y="164567"/>
                </a:cubicBezTo>
                <a:close/>
                <a:moveTo>
                  <a:pt x="3592471" y="161519"/>
                </a:moveTo>
                <a:cubicBezTo>
                  <a:pt x="3582566" y="161646"/>
                  <a:pt x="3573710" y="164748"/>
                  <a:pt x="3565902" y="170826"/>
                </a:cubicBezTo>
                <a:cubicBezTo>
                  <a:pt x="3558094" y="176903"/>
                  <a:pt x="3552211" y="185193"/>
                  <a:pt x="3548253" y="195695"/>
                </a:cubicBezTo>
                <a:lnTo>
                  <a:pt x="3616562" y="195695"/>
                </a:lnTo>
                <a:cubicBezTo>
                  <a:pt x="3616588" y="195567"/>
                  <a:pt x="3616690" y="194601"/>
                  <a:pt x="3616867" y="192796"/>
                </a:cubicBezTo>
                <a:cubicBezTo>
                  <a:pt x="3617045" y="190990"/>
                  <a:pt x="3617147" y="189109"/>
                  <a:pt x="3617172" y="187151"/>
                </a:cubicBezTo>
                <a:cubicBezTo>
                  <a:pt x="3617077" y="179007"/>
                  <a:pt x="3614828" y="172714"/>
                  <a:pt x="3610425" y="168270"/>
                </a:cubicBezTo>
                <a:cubicBezTo>
                  <a:pt x="3606022" y="163826"/>
                  <a:pt x="3600038" y="161576"/>
                  <a:pt x="3592471" y="161519"/>
                </a:cubicBezTo>
                <a:close/>
                <a:moveTo>
                  <a:pt x="3754714" y="135344"/>
                </a:moveTo>
                <a:lnTo>
                  <a:pt x="3817160" y="135344"/>
                </a:lnTo>
                <a:lnTo>
                  <a:pt x="3796738" y="240492"/>
                </a:lnTo>
                <a:cubicBezTo>
                  <a:pt x="3796420" y="242048"/>
                  <a:pt x="3796141" y="243662"/>
                  <a:pt x="3795900" y="245332"/>
                </a:cubicBezTo>
                <a:cubicBezTo>
                  <a:pt x="3795658" y="247003"/>
                  <a:pt x="3795531" y="248540"/>
                  <a:pt x="3795519" y="249944"/>
                </a:cubicBezTo>
                <a:cubicBezTo>
                  <a:pt x="3795570" y="254600"/>
                  <a:pt x="3796763" y="257866"/>
                  <a:pt x="3799100" y="259740"/>
                </a:cubicBezTo>
                <a:cubicBezTo>
                  <a:pt x="3801437" y="261614"/>
                  <a:pt x="3804612" y="262516"/>
                  <a:pt x="3808625" y="262446"/>
                </a:cubicBezTo>
                <a:cubicBezTo>
                  <a:pt x="3810505" y="262420"/>
                  <a:pt x="3812079" y="262319"/>
                  <a:pt x="3813349" y="262141"/>
                </a:cubicBezTo>
                <a:cubicBezTo>
                  <a:pt x="3814620" y="261963"/>
                  <a:pt x="3815280" y="261861"/>
                  <a:pt x="3815330" y="261836"/>
                </a:cubicBezTo>
                <a:lnTo>
                  <a:pt x="3809844" y="290755"/>
                </a:lnTo>
                <a:cubicBezTo>
                  <a:pt x="3809692" y="290793"/>
                  <a:pt x="3808244" y="290945"/>
                  <a:pt x="3805501" y="291212"/>
                </a:cubicBezTo>
                <a:cubicBezTo>
                  <a:pt x="3802758" y="291478"/>
                  <a:pt x="3799633" y="291630"/>
                  <a:pt x="3796128" y="291668"/>
                </a:cubicBezTo>
                <a:cubicBezTo>
                  <a:pt x="3789780" y="291823"/>
                  <a:pt x="3783528" y="291244"/>
                  <a:pt x="3777372" y="289932"/>
                </a:cubicBezTo>
                <a:cubicBezTo>
                  <a:pt x="3771216" y="288620"/>
                  <a:pt x="3766092" y="285651"/>
                  <a:pt x="3762000" y="281024"/>
                </a:cubicBezTo>
                <a:cubicBezTo>
                  <a:pt x="3757908" y="276397"/>
                  <a:pt x="3755784" y="269188"/>
                  <a:pt x="3755628" y="259397"/>
                </a:cubicBezTo>
                <a:cubicBezTo>
                  <a:pt x="3755628" y="257249"/>
                  <a:pt x="3755780" y="254835"/>
                  <a:pt x="3756085" y="252155"/>
                </a:cubicBezTo>
                <a:cubicBezTo>
                  <a:pt x="3756389" y="249474"/>
                  <a:pt x="3756846" y="246603"/>
                  <a:pt x="3757455" y="243541"/>
                </a:cubicBezTo>
                <a:lnTo>
                  <a:pt x="3772985" y="164262"/>
                </a:lnTo>
                <a:lnTo>
                  <a:pt x="3748922" y="164262"/>
                </a:lnTo>
                <a:close/>
                <a:moveTo>
                  <a:pt x="3492931" y="133210"/>
                </a:moveTo>
                <a:cubicBezTo>
                  <a:pt x="3495102" y="133236"/>
                  <a:pt x="3497007" y="133337"/>
                  <a:pt x="3498645" y="133515"/>
                </a:cubicBezTo>
                <a:cubicBezTo>
                  <a:pt x="3500282" y="133693"/>
                  <a:pt x="3501425" y="133794"/>
                  <a:pt x="3502072" y="133820"/>
                </a:cubicBezTo>
                <a:lnTo>
                  <a:pt x="3494455" y="171882"/>
                </a:lnTo>
                <a:cubicBezTo>
                  <a:pt x="3493979" y="171857"/>
                  <a:pt x="3492950" y="171755"/>
                  <a:pt x="3491370" y="171577"/>
                </a:cubicBezTo>
                <a:cubicBezTo>
                  <a:pt x="3489789" y="171399"/>
                  <a:pt x="3487770" y="171298"/>
                  <a:pt x="3485314" y="171272"/>
                </a:cubicBezTo>
                <a:cubicBezTo>
                  <a:pt x="3477438" y="171348"/>
                  <a:pt x="3469524" y="173974"/>
                  <a:pt x="3461569" y="179152"/>
                </a:cubicBezTo>
                <a:cubicBezTo>
                  <a:pt x="3453615" y="184330"/>
                  <a:pt x="3446558" y="191607"/>
                  <a:pt x="3440398" y="200985"/>
                </a:cubicBezTo>
                <a:cubicBezTo>
                  <a:pt x="3434238" y="210362"/>
                  <a:pt x="3429912" y="221388"/>
                  <a:pt x="3427419" y="234061"/>
                </a:cubicBezTo>
                <a:lnTo>
                  <a:pt x="3416754" y="290754"/>
                </a:lnTo>
                <a:lnTo>
                  <a:pt x="3378057" y="290754"/>
                </a:lnTo>
                <a:lnTo>
                  <a:pt x="3401214" y="170968"/>
                </a:lnTo>
                <a:cubicBezTo>
                  <a:pt x="3401576" y="169221"/>
                  <a:pt x="3401386" y="167685"/>
                  <a:pt x="3400643" y="166357"/>
                </a:cubicBezTo>
                <a:cubicBezTo>
                  <a:pt x="3399901" y="165030"/>
                  <a:pt x="3398263" y="164332"/>
                  <a:pt x="3395730" y="164262"/>
                </a:cubicBezTo>
                <a:lnTo>
                  <a:pt x="3378362" y="164262"/>
                </a:lnTo>
                <a:lnTo>
                  <a:pt x="3384151" y="135344"/>
                </a:lnTo>
                <a:lnTo>
                  <a:pt x="3424677" y="135344"/>
                </a:lnTo>
                <a:cubicBezTo>
                  <a:pt x="3430746" y="135325"/>
                  <a:pt x="3435215" y="136428"/>
                  <a:pt x="3438084" y="138654"/>
                </a:cubicBezTo>
                <a:cubicBezTo>
                  <a:pt x="3440954" y="140880"/>
                  <a:pt x="3442376" y="144343"/>
                  <a:pt x="3442350" y="149042"/>
                </a:cubicBezTo>
                <a:cubicBezTo>
                  <a:pt x="3442286" y="151503"/>
                  <a:pt x="3441728" y="155258"/>
                  <a:pt x="3440674" y="160307"/>
                </a:cubicBezTo>
                <a:cubicBezTo>
                  <a:pt x="3439620" y="165357"/>
                  <a:pt x="3438452" y="169723"/>
                  <a:pt x="3437170" y="173406"/>
                </a:cubicBezTo>
                <a:lnTo>
                  <a:pt x="3437780" y="173406"/>
                </a:lnTo>
                <a:cubicBezTo>
                  <a:pt x="3443124" y="162405"/>
                  <a:pt x="3450640" y="153041"/>
                  <a:pt x="3460328" y="145314"/>
                </a:cubicBezTo>
                <a:cubicBezTo>
                  <a:pt x="3470015" y="137588"/>
                  <a:pt x="3480883" y="133553"/>
                  <a:pt x="3492931" y="133210"/>
                </a:cubicBezTo>
                <a:close/>
                <a:moveTo>
                  <a:pt x="3928979" y="131686"/>
                </a:moveTo>
                <a:cubicBezTo>
                  <a:pt x="3937942" y="131662"/>
                  <a:pt x="3946583" y="132861"/>
                  <a:pt x="3954904" y="135283"/>
                </a:cubicBezTo>
                <a:cubicBezTo>
                  <a:pt x="3963224" y="137706"/>
                  <a:pt x="3969835" y="141499"/>
                  <a:pt x="3974737" y="146662"/>
                </a:cubicBezTo>
                <a:cubicBezTo>
                  <a:pt x="3979639" y="151825"/>
                  <a:pt x="3981444" y="158505"/>
                  <a:pt x="3980151" y="166703"/>
                </a:cubicBezTo>
                <a:lnTo>
                  <a:pt x="3976798" y="183778"/>
                </a:lnTo>
                <a:lnTo>
                  <a:pt x="3943602" y="183778"/>
                </a:lnTo>
                <a:lnTo>
                  <a:pt x="3945124" y="174630"/>
                </a:lnTo>
                <a:cubicBezTo>
                  <a:pt x="3945600" y="169441"/>
                  <a:pt x="3943430" y="166023"/>
                  <a:pt x="3938614" y="164377"/>
                </a:cubicBezTo>
                <a:cubicBezTo>
                  <a:pt x="3933797" y="162732"/>
                  <a:pt x="3928958" y="161982"/>
                  <a:pt x="3924097" y="162128"/>
                </a:cubicBezTo>
                <a:cubicBezTo>
                  <a:pt x="3916304" y="162128"/>
                  <a:pt x="3909921" y="163501"/>
                  <a:pt x="3904950" y="166245"/>
                </a:cubicBezTo>
                <a:cubicBezTo>
                  <a:pt x="3899979" y="168989"/>
                  <a:pt x="3897411" y="173106"/>
                  <a:pt x="3897246" y="178594"/>
                </a:cubicBezTo>
                <a:cubicBezTo>
                  <a:pt x="3897627" y="184978"/>
                  <a:pt x="3901436" y="189782"/>
                  <a:pt x="3908676" y="193006"/>
                </a:cubicBezTo>
                <a:cubicBezTo>
                  <a:pt x="3915914" y="196231"/>
                  <a:pt x="3924296" y="199367"/>
                  <a:pt x="3933822" y="202416"/>
                </a:cubicBezTo>
                <a:cubicBezTo>
                  <a:pt x="3943346" y="205464"/>
                  <a:pt x="3951728" y="209915"/>
                  <a:pt x="3958968" y="215770"/>
                </a:cubicBezTo>
                <a:cubicBezTo>
                  <a:pt x="3966206" y="221624"/>
                  <a:pt x="3970016" y="230373"/>
                  <a:pt x="3970398" y="242016"/>
                </a:cubicBezTo>
                <a:cubicBezTo>
                  <a:pt x="3970025" y="258066"/>
                  <a:pt x="3963234" y="270760"/>
                  <a:pt x="3950026" y="280100"/>
                </a:cubicBezTo>
                <a:cubicBezTo>
                  <a:pt x="3936817" y="289439"/>
                  <a:pt x="3919427" y="294209"/>
                  <a:pt x="3897856" y="294412"/>
                </a:cubicBezTo>
                <a:cubicBezTo>
                  <a:pt x="3888683" y="294468"/>
                  <a:pt x="3879248" y="293205"/>
                  <a:pt x="3869553" y="290623"/>
                </a:cubicBezTo>
                <a:cubicBezTo>
                  <a:pt x="3859858" y="288040"/>
                  <a:pt x="3851956" y="283800"/>
                  <a:pt x="3845848" y="277901"/>
                </a:cubicBezTo>
                <a:cubicBezTo>
                  <a:pt x="3839739" y="272002"/>
                  <a:pt x="3837479" y="264106"/>
                  <a:pt x="3839067" y="254212"/>
                </a:cubicBezTo>
                <a:lnTo>
                  <a:pt x="3842115" y="238967"/>
                </a:lnTo>
                <a:lnTo>
                  <a:pt x="3875018" y="238967"/>
                </a:lnTo>
                <a:lnTo>
                  <a:pt x="3873495" y="246895"/>
                </a:lnTo>
                <a:cubicBezTo>
                  <a:pt x="3872692" y="251813"/>
                  <a:pt x="3873960" y="255528"/>
                  <a:pt x="3877296" y="258041"/>
                </a:cubicBezTo>
                <a:cubicBezTo>
                  <a:pt x="3880633" y="260553"/>
                  <a:pt x="3884765" y="262236"/>
                  <a:pt x="3889693" y="263089"/>
                </a:cubicBezTo>
                <a:cubicBezTo>
                  <a:pt x="3894621" y="263941"/>
                  <a:pt x="3899071" y="264337"/>
                  <a:pt x="3903043" y="264275"/>
                </a:cubicBezTo>
                <a:cubicBezTo>
                  <a:pt x="3912140" y="264192"/>
                  <a:pt x="3919272" y="262528"/>
                  <a:pt x="3924440" y="259282"/>
                </a:cubicBezTo>
                <a:cubicBezTo>
                  <a:pt x="3929608" y="256036"/>
                  <a:pt x="3932240" y="251703"/>
                  <a:pt x="3932336" y="246285"/>
                </a:cubicBezTo>
                <a:cubicBezTo>
                  <a:pt x="3931956" y="240118"/>
                  <a:pt x="3928162" y="235376"/>
                  <a:pt x="3920953" y="232059"/>
                </a:cubicBezTo>
                <a:cubicBezTo>
                  <a:pt x="3913744" y="228741"/>
                  <a:pt x="3905398" y="225428"/>
                  <a:pt x="3895912" y="222120"/>
                </a:cubicBezTo>
                <a:cubicBezTo>
                  <a:pt x="3886427" y="218812"/>
                  <a:pt x="3878080" y="214090"/>
                  <a:pt x="3870871" y="207952"/>
                </a:cubicBezTo>
                <a:cubicBezTo>
                  <a:pt x="3863662" y="201814"/>
                  <a:pt x="3859868" y="192841"/>
                  <a:pt x="3859488" y="181034"/>
                </a:cubicBezTo>
                <a:cubicBezTo>
                  <a:pt x="3859702" y="169777"/>
                  <a:pt x="3863132" y="160502"/>
                  <a:pt x="3869776" y="153208"/>
                </a:cubicBezTo>
                <a:cubicBezTo>
                  <a:pt x="3876420" y="145914"/>
                  <a:pt x="3884997" y="140500"/>
                  <a:pt x="3895506" y="136964"/>
                </a:cubicBezTo>
                <a:cubicBezTo>
                  <a:pt x="3906015" y="133429"/>
                  <a:pt x="3917172" y="131669"/>
                  <a:pt x="3928979" y="131686"/>
                </a:cubicBezTo>
                <a:close/>
                <a:moveTo>
                  <a:pt x="3593386" y="131686"/>
                </a:moveTo>
                <a:cubicBezTo>
                  <a:pt x="3614096" y="131983"/>
                  <a:pt x="3629585" y="137478"/>
                  <a:pt x="3639853" y="148171"/>
                </a:cubicBezTo>
                <a:cubicBezTo>
                  <a:pt x="3650120" y="158865"/>
                  <a:pt x="3655248" y="172977"/>
                  <a:pt x="3655234" y="190507"/>
                </a:cubicBezTo>
                <a:cubicBezTo>
                  <a:pt x="3655019" y="197538"/>
                  <a:pt x="3654156" y="203882"/>
                  <a:pt x="3652646" y="209538"/>
                </a:cubicBezTo>
                <a:cubicBezTo>
                  <a:pt x="3651136" y="215194"/>
                  <a:pt x="3650274" y="218187"/>
                  <a:pt x="3650058" y="218516"/>
                </a:cubicBezTo>
                <a:lnTo>
                  <a:pt x="3543068" y="218516"/>
                </a:lnTo>
                <a:cubicBezTo>
                  <a:pt x="3543030" y="218580"/>
                  <a:pt x="3542878" y="219368"/>
                  <a:pt x="3542611" y="220881"/>
                </a:cubicBezTo>
                <a:cubicBezTo>
                  <a:pt x="3542344" y="222393"/>
                  <a:pt x="3542192" y="224249"/>
                  <a:pt x="3542154" y="226448"/>
                </a:cubicBezTo>
                <a:cubicBezTo>
                  <a:pt x="3542236" y="236865"/>
                  <a:pt x="3545654" y="245318"/>
                  <a:pt x="3552408" y="251807"/>
                </a:cubicBezTo>
                <a:cubicBezTo>
                  <a:pt x="3559161" y="258296"/>
                  <a:pt x="3568754" y="261639"/>
                  <a:pt x="3581188" y="261836"/>
                </a:cubicBezTo>
                <a:cubicBezTo>
                  <a:pt x="3589654" y="261625"/>
                  <a:pt x="3597522" y="260149"/>
                  <a:pt x="3604788" y="257407"/>
                </a:cubicBezTo>
                <a:cubicBezTo>
                  <a:pt x="3612056" y="254665"/>
                  <a:pt x="3617934" y="251923"/>
                  <a:pt x="3622422" y="249181"/>
                </a:cubicBezTo>
                <a:cubicBezTo>
                  <a:pt x="3626911" y="246439"/>
                  <a:pt x="3629221" y="244963"/>
                  <a:pt x="3629352" y="244752"/>
                </a:cubicBezTo>
                <a:lnTo>
                  <a:pt x="3639705" y="274014"/>
                </a:lnTo>
                <a:cubicBezTo>
                  <a:pt x="3639585" y="274266"/>
                  <a:pt x="3636847" y="276029"/>
                  <a:pt x="3631491" y="279302"/>
                </a:cubicBezTo>
                <a:cubicBezTo>
                  <a:pt x="3626136" y="282576"/>
                  <a:pt x="3618882" y="285850"/>
                  <a:pt x="3609732" y="289123"/>
                </a:cubicBezTo>
                <a:cubicBezTo>
                  <a:pt x="3600581" y="292397"/>
                  <a:pt x="3590253" y="294160"/>
                  <a:pt x="3578748" y="294412"/>
                </a:cubicBezTo>
                <a:cubicBezTo>
                  <a:pt x="3554394" y="293975"/>
                  <a:pt x="3535740" y="287541"/>
                  <a:pt x="3522786" y="275109"/>
                </a:cubicBezTo>
                <a:cubicBezTo>
                  <a:pt x="3509833" y="262676"/>
                  <a:pt x="3503297" y="246863"/>
                  <a:pt x="3503177" y="227668"/>
                </a:cubicBezTo>
                <a:cubicBezTo>
                  <a:pt x="3503331" y="209885"/>
                  <a:pt x="3507286" y="193780"/>
                  <a:pt x="3515044" y="179352"/>
                </a:cubicBezTo>
                <a:cubicBezTo>
                  <a:pt x="3522802" y="164923"/>
                  <a:pt x="3533440" y="153424"/>
                  <a:pt x="3546958" y="144854"/>
                </a:cubicBezTo>
                <a:cubicBezTo>
                  <a:pt x="3560476" y="136284"/>
                  <a:pt x="3575952" y="131895"/>
                  <a:pt x="3593386" y="131686"/>
                </a:cubicBezTo>
                <a:close/>
                <a:moveTo>
                  <a:pt x="3277764" y="131686"/>
                </a:moveTo>
                <a:cubicBezTo>
                  <a:pt x="3299641" y="131990"/>
                  <a:pt x="3317303" y="138309"/>
                  <a:pt x="3330751" y="150645"/>
                </a:cubicBezTo>
                <a:cubicBezTo>
                  <a:pt x="3344198" y="162981"/>
                  <a:pt x="3351115" y="179513"/>
                  <a:pt x="3351501" y="200242"/>
                </a:cubicBezTo>
                <a:cubicBezTo>
                  <a:pt x="3351220" y="218588"/>
                  <a:pt x="3346436" y="234812"/>
                  <a:pt x="3337150" y="248915"/>
                </a:cubicBezTo>
                <a:cubicBezTo>
                  <a:pt x="3327864" y="263017"/>
                  <a:pt x="3315766" y="274088"/>
                  <a:pt x="3300856" y="282126"/>
                </a:cubicBezTo>
                <a:cubicBezTo>
                  <a:pt x="3285946" y="290165"/>
                  <a:pt x="3269914" y="294260"/>
                  <a:pt x="3252760" y="294412"/>
                </a:cubicBezTo>
                <a:cubicBezTo>
                  <a:pt x="3231016" y="294134"/>
                  <a:pt x="3213392" y="287839"/>
                  <a:pt x="3199887" y="275529"/>
                </a:cubicBezTo>
                <a:cubicBezTo>
                  <a:pt x="3186382" y="263218"/>
                  <a:pt x="3179428" y="246559"/>
                  <a:pt x="3179022" y="225551"/>
                </a:cubicBezTo>
                <a:cubicBezTo>
                  <a:pt x="3179293" y="207401"/>
                  <a:pt x="3184032" y="191294"/>
                  <a:pt x="3193238" y="177228"/>
                </a:cubicBezTo>
                <a:cubicBezTo>
                  <a:pt x="3202445" y="163163"/>
                  <a:pt x="3214498" y="152096"/>
                  <a:pt x="3229396" y="144028"/>
                </a:cubicBezTo>
                <a:cubicBezTo>
                  <a:pt x="3244295" y="135960"/>
                  <a:pt x="3260418" y="131846"/>
                  <a:pt x="3277764" y="131686"/>
                </a:cubicBezTo>
                <a:close/>
                <a:moveTo>
                  <a:pt x="3002238" y="131686"/>
                </a:moveTo>
                <a:cubicBezTo>
                  <a:pt x="3013148" y="131712"/>
                  <a:pt x="3021885" y="134706"/>
                  <a:pt x="3028451" y="140668"/>
                </a:cubicBezTo>
                <a:cubicBezTo>
                  <a:pt x="3035017" y="146631"/>
                  <a:pt x="3038878" y="155410"/>
                  <a:pt x="3040034" y="167005"/>
                </a:cubicBezTo>
                <a:lnTo>
                  <a:pt x="3040643" y="167005"/>
                </a:lnTo>
                <a:cubicBezTo>
                  <a:pt x="3046688" y="157008"/>
                  <a:pt x="3054715" y="148686"/>
                  <a:pt x="3064722" y="142039"/>
                </a:cubicBezTo>
                <a:cubicBezTo>
                  <a:pt x="3074730" y="135391"/>
                  <a:pt x="3086109" y="131940"/>
                  <a:pt x="3098860" y="131686"/>
                </a:cubicBezTo>
                <a:cubicBezTo>
                  <a:pt x="3111695" y="131718"/>
                  <a:pt x="3121960" y="135309"/>
                  <a:pt x="3129656" y="142458"/>
                </a:cubicBezTo>
                <a:cubicBezTo>
                  <a:pt x="3137351" y="149608"/>
                  <a:pt x="3141297" y="160127"/>
                  <a:pt x="3141494" y="174016"/>
                </a:cubicBezTo>
                <a:cubicBezTo>
                  <a:pt x="3141340" y="180478"/>
                  <a:pt x="3140261" y="188821"/>
                  <a:pt x="3138257" y="199044"/>
                </a:cubicBezTo>
                <a:cubicBezTo>
                  <a:pt x="3136252" y="209267"/>
                  <a:pt x="3134248" y="219171"/>
                  <a:pt x="3132242" y="228754"/>
                </a:cubicBezTo>
                <a:cubicBezTo>
                  <a:pt x="3130237" y="238337"/>
                  <a:pt x="3129155" y="245401"/>
                  <a:pt x="3128997" y="249944"/>
                </a:cubicBezTo>
                <a:cubicBezTo>
                  <a:pt x="3129035" y="254734"/>
                  <a:pt x="3130178" y="258037"/>
                  <a:pt x="3132426" y="259854"/>
                </a:cubicBezTo>
                <a:cubicBezTo>
                  <a:pt x="3134674" y="261671"/>
                  <a:pt x="3137798" y="262535"/>
                  <a:pt x="3141799" y="262446"/>
                </a:cubicBezTo>
                <a:cubicBezTo>
                  <a:pt x="3143678" y="262420"/>
                  <a:pt x="3145253" y="262319"/>
                  <a:pt x="3146523" y="262141"/>
                </a:cubicBezTo>
                <a:cubicBezTo>
                  <a:pt x="3147793" y="261963"/>
                  <a:pt x="3148454" y="261861"/>
                  <a:pt x="3148504" y="261836"/>
                </a:cubicBezTo>
                <a:lnTo>
                  <a:pt x="3143018" y="290755"/>
                </a:lnTo>
                <a:cubicBezTo>
                  <a:pt x="3142974" y="290793"/>
                  <a:pt x="3141615" y="290945"/>
                  <a:pt x="3138941" y="291212"/>
                </a:cubicBezTo>
                <a:cubicBezTo>
                  <a:pt x="3136268" y="291478"/>
                  <a:pt x="3132547" y="291630"/>
                  <a:pt x="3127779" y="291668"/>
                </a:cubicBezTo>
                <a:cubicBezTo>
                  <a:pt x="3122125" y="291815"/>
                  <a:pt x="3116347" y="291217"/>
                  <a:pt x="3110444" y="289876"/>
                </a:cubicBezTo>
                <a:cubicBezTo>
                  <a:pt x="3104542" y="288534"/>
                  <a:pt x="3099554" y="285568"/>
                  <a:pt x="3095478" y="280979"/>
                </a:cubicBezTo>
                <a:cubicBezTo>
                  <a:pt x="3091404" y="276390"/>
                  <a:pt x="3089280" y="269297"/>
                  <a:pt x="3089106" y="259701"/>
                </a:cubicBezTo>
                <a:cubicBezTo>
                  <a:pt x="3089257" y="254126"/>
                  <a:pt x="3090310" y="246338"/>
                  <a:pt x="3092265" y="236336"/>
                </a:cubicBezTo>
                <a:cubicBezTo>
                  <a:pt x="3094220" y="226333"/>
                  <a:pt x="3096176" y="216466"/>
                  <a:pt x="3098132" y="206734"/>
                </a:cubicBezTo>
                <a:cubicBezTo>
                  <a:pt x="3100089" y="197002"/>
                  <a:pt x="3101144" y="189753"/>
                  <a:pt x="3101298" y="184988"/>
                </a:cubicBezTo>
                <a:cubicBezTo>
                  <a:pt x="3101432" y="179438"/>
                  <a:pt x="3100174" y="175070"/>
                  <a:pt x="3097527" y="171882"/>
                </a:cubicBezTo>
                <a:cubicBezTo>
                  <a:pt x="3094878" y="168694"/>
                  <a:pt x="3090040" y="167069"/>
                  <a:pt x="3083010" y="167005"/>
                </a:cubicBezTo>
                <a:cubicBezTo>
                  <a:pt x="3074642" y="167165"/>
                  <a:pt x="3067131" y="169859"/>
                  <a:pt x="3060478" y="175088"/>
                </a:cubicBezTo>
                <a:cubicBezTo>
                  <a:pt x="3053825" y="180317"/>
                  <a:pt x="3048256" y="187120"/>
                  <a:pt x="3043770" y="195498"/>
                </a:cubicBezTo>
                <a:cubicBezTo>
                  <a:pt x="3039285" y="203877"/>
                  <a:pt x="3036109" y="212870"/>
                  <a:pt x="3034242" y="222479"/>
                </a:cubicBezTo>
                <a:lnTo>
                  <a:pt x="3021136" y="290754"/>
                </a:lnTo>
                <a:lnTo>
                  <a:pt x="2982426" y="290754"/>
                </a:lnTo>
                <a:lnTo>
                  <a:pt x="3000410" y="198095"/>
                </a:lnTo>
                <a:cubicBezTo>
                  <a:pt x="3000886" y="195498"/>
                  <a:pt x="3001305" y="192996"/>
                  <a:pt x="3001667" y="190589"/>
                </a:cubicBezTo>
                <a:cubicBezTo>
                  <a:pt x="3002029" y="188182"/>
                  <a:pt x="3002220" y="185909"/>
                  <a:pt x="3002238" y="183769"/>
                </a:cubicBezTo>
                <a:cubicBezTo>
                  <a:pt x="3002359" y="178803"/>
                  <a:pt x="3001127" y="174790"/>
                  <a:pt x="2998543" y="171730"/>
                </a:cubicBezTo>
                <a:cubicBezTo>
                  <a:pt x="2995958" y="168669"/>
                  <a:pt x="2991298" y="167094"/>
                  <a:pt x="2984560" y="167005"/>
                </a:cubicBezTo>
                <a:cubicBezTo>
                  <a:pt x="2975692" y="167191"/>
                  <a:pt x="2967824" y="170070"/>
                  <a:pt x="2960955" y="175641"/>
                </a:cubicBezTo>
                <a:cubicBezTo>
                  <a:pt x="2954086" y="181212"/>
                  <a:pt x="2948385" y="188358"/>
                  <a:pt x="2943852" y="197079"/>
                </a:cubicBezTo>
                <a:cubicBezTo>
                  <a:pt x="2939320" y="205799"/>
                  <a:pt x="2936125" y="214977"/>
                  <a:pt x="2934268" y="224612"/>
                </a:cubicBezTo>
                <a:lnTo>
                  <a:pt x="2921466" y="290754"/>
                </a:lnTo>
                <a:lnTo>
                  <a:pt x="2882757" y="290754"/>
                </a:lnTo>
                <a:lnTo>
                  <a:pt x="2906226" y="170663"/>
                </a:lnTo>
                <a:cubicBezTo>
                  <a:pt x="2906550" y="168663"/>
                  <a:pt x="2906284" y="167100"/>
                  <a:pt x="2905426" y="165976"/>
                </a:cubicBezTo>
                <a:cubicBezTo>
                  <a:pt x="2904569" y="164853"/>
                  <a:pt x="2903007" y="164281"/>
                  <a:pt x="2900740" y="164262"/>
                </a:cubicBezTo>
                <a:lnTo>
                  <a:pt x="2883366" y="164262"/>
                </a:lnTo>
                <a:lnTo>
                  <a:pt x="2888853" y="135344"/>
                </a:lnTo>
                <a:lnTo>
                  <a:pt x="2929696" y="135344"/>
                </a:lnTo>
                <a:cubicBezTo>
                  <a:pt x="2935888" y="135388"/>
                  <a:pt x="2940345" y="136593"/>
                  <a:pt x="2943069" y="138959"/>
                </a:cubicBezTo>
                <a:cubicBezTo>
                  <a:pt x="2945793" y="141324"/>
                  <a:pt x="2947127" y="144584"/>
                  <a:pt x="2947070" y="148738"/>
                </a:cubicBezTo>
                <a:cubicBezTo>
                  <a:pt x="2947032" y="150767"/>
                  <a:pt x="2946651" y="153557"/>
                  <a:pt x="2945926" y="157109"/>
                </a:cubicBezTo>
                <a:cubicBezTo>
                  <a:pt x="2945203" y="160661"/>
                  <a:pt x="2944364" y="163756"/>
                  <a:pt x="2943412" y="166396"/>
                </a:cubicBezTo>
                <a:lnTo>
                  <a:pt x="2944022" y="166396"/>
                </a:lnTo>
                <a:cubicBezTo>
                  <a:pt x="2945531" y="163380"/>
                  <a:pt x="2948982" y="159162"/>
                  <a:pt x="2954374" y="153744"/>
                </a:cubicBezTo>
                <a:cubicBezTo>
                  <a:pt x="2959766" y="148325"/>
                  <a:pt x="2966580" y="143364"/>
                  <a:pt x="2974818" y="138859"/>
                </a:cubicBezTo>
                <a:cubicBezTo>
                  <a:pt x="2983055" y="134353"/>
                  <a:pt x="2992195" y="131963"/>
                  <a:pt x="3002238" y="131686"/>
                </a:cubicBezTo>
                <a:close/>
                <a:moveTo>
                  <a:pt x="1602099" y="121593"/>
                </a:moveTo>
                <a:cubicBezTo>
                  <a:pt x="1584248" y="122173"/>
                  <a:pt x="1568752" y="130334"/>
                  <a:pt x="1555612" y="146075"/>
                </a:cubicBezTo>
                <a:cubicBezTo>
                  <a:pt x="1542471" y="161815"/>
                  <a:pt x="1535577" y="181653"/>
                  <a:pt x="1534928" y="205589"/>
                </a:cubicBezTo>
                <a:cubicBezTo>
                  <a:pt x="1534860" y="218632"/>
                  <a:pt x="1538171" y="229524"/>
                  <a:pt x="1544860" y="238265"/>
                </a:cubicBezTo>
                <a:cubicBezTo>
                  <a:pt x="1551550" y="247006"/>
                  <a:pt x="1562028" y="251548"/>
                  <a:pt x="1576295" y="251889"/>
                </a:cubicBezTo>
                <a:cubicBezTo>
                  <a:pt x="1586924" y="251833"/>
                  <a:pt x="1597340" y="248530"/>
                  <a:pt x="1607544" y="241979"/>
                </a:cubicBezTo>
                <a:cubicBezTo>
                  <a:pt x="1617748" y="235429"/>
                  <a:pt x="1626223" y="225964"/>
                  <a:pt x="1632968" y="213586"/>
                </a:cubicBezTo>
                <a:cubicBezTo>
                  <a:pt x="1639714" y="201208"/>
                  <a:pt x="1643213" y="186250"/>
                  <a:pt x="1643466" y="168712"/>
                </a:cubicBezTo>
                <a:cubicBezTo>
                  <a:pt x="1643355" y="154022"/>
                  <a:pt x="1639686" y="142532"/>
                  <a:pt x="1632458" y="134243"/>
                </a:cubicBezTo>
                <a:cubicBezTo>
                  <a:pt x="1625231" y="125955"/>
                  <a:pt x="1615111" y="121738"/>
                  <a:pt x="1602099" y="121593"/>
                </a:cubicBezTo>
                <a:close/>
                <a:moveTo>
                  <a:pt x="2386100" y="121183"/>
                </a:moveTo>
                <a:cubicBezTo>
                  <a:pt x="2373426" y="121315"/>
                  <a:pt x="2361351" y="124785"/>
                  <a:pt x="2349876" y="131594"/>
                </a:cubicBezTo>
                <a:cubicBezTo>
                  <a:pt x="2338401" y="138402"/>
                  <a:pt x="2328997" y="147760"/>
                  <a:pt x="2321664" y="159668"/>
                </a:cubicBezTo>
                <a:cubicBezTo>
                  <a:pt x="2314332" y="171576"/>
                  <a:pt x="2310543" y="185244"/>
                  <a:pt x="2310298" y="200672"/>
                </a:cubicBezTo>
                <a:cubicBezTo>
                  <a:pt x="2310554" y="216413"/>
                  <a:pt x="2315266" y="228773"/>
                  <a:pt x="2324434" y="237753"/>
                </a:cubicBezTo>
                <a:cubicBezTo>
                  <a:pt x="2333602" y="246733"/>
                  <a:pt x="2345690" y="251309"/>
                  <a:pt x="2360696" y="251479"/>
                </a:cubicBezTo>
                <a:cubicBezTo>
                  <a:pt x="2373370" y="251361"/>
                  <a:pt x="2385445" y="247956"/>
                  <a:pt x="2396920" y="241266"/>
                </a:cubicBezTo>
                <a:cubicBezTo>
                  <a:pt x="2408396" y="234577"/>
                  <a:pt x="2417799" y="225314"/>
                  <a:pt x="2425132" y="213480"/>
                </a:cubicBezTo>
                <a:cubicBezTo>
                  <a:pt x="2432464" y="201646"/>
                  <a:pt x="2436253" y="187952"/>
                  <a:pt x="2436498" y="172400"/>
                </a:cubicBezTo>
                <a:cubicBezTo>
                  <a:pt x="2436242" y="156822"/>
                  <a:pt x="2431530" y="144444"/>
                  <a:pt x="2422362" y="135268"/>
                </a:cubicBezTo>
                <a:cubicBezTo>
                  <a:pt x="2413194" y="126092"/>
                  <a:pt x="2401107" y="121397"/>
                  <a:pt x="2386100" y="121183"/>
                </a:cubicBezTo>
                <a:close/>
                <a:moveTo>
                  <a:pt x="652002" y="106350"/>
                </a:moveTo>
                <a:lnTo>
                  <a:pt x="622436" y="258788"/>
                </a:lnTo>
                <a:lnTo>
                  <a:pt x="651088" y="258788"/>
                </a:lnTo>
                <a:cubicBezTo>
                  <a:pt x="659127" y="258801"/>
                  <a:pt x="666594" y="258089"/>
                  <a:pt x="673490" y="256654"/>
                </a:cubicBezTo>
                <a:cubicBezTo>
                  <a:pt x="680387" y="255219"/>
                  <a:pt x="686940" y="252983"/>
                  <a:pt x="693150" y="249947"/>
                </a:cubicBezTo>
                <a:cubicBezTo>
                  <a:pt x="708117" y="242134"/>
                  <a:pt x="719941" y="230549"/>
                  <a:pt x="728621" y="215191"/>
                </a:cubicBezTo>
                <a:cubicBezTo>
                  <a:pt x="737302" y="199833"/>
                  <a:pt x="741734" y="182760"/>
                  <a:pt x="741918" y="163972"/>
                </a:cubicBezTo>
                <a:cubicBezTo>
                  <a:pt x="741867" y="150577"/>
                  <a:pt x="739378" y="139563"/>
                  <a:pt x="734450" y="130931"/>
                </a:cubicBezTo>
                <a:cubicBezTo>
                  <a:pt x="729523" y="122300"/>
                  <a:pt x="722462" y="115935"/>
                  <a:pt x="713267" y="111839"/>
                </a:cubicBezTo>
                <a:cubicBezTo>
                  <a:pt x="708574" y="109876"/>
                  <a:pt x="703558" y="108466"/>
                  <a:pt x="698217" y="107608"/>
                </a:cubicBezTo>
                <a:cubicBezTo>
                  <a:pt x="692877" y="106750"/>
                  <a:pt x="687022" y="106331"/>
                  <a:pt x="680653" y="106350"/>
                </a:cubicBezTo>
                <a:close/>
                <a:moveTo>
                  <a:pt x="2133070" y="81915"/>
                </a:moveTo>
                <a:lnTo>
                  <a:pt x="2216982" y="81915"/>
                </a:lnTo>
                <a:lnTo>
                  <a:pt x="2189540" y="223208"/>
                </a:lnTo>
                <a:cubicBezTo>
                  <a:pt x="2189113" y="225299"/>
                  <a:pt x="2188738" y="227467"/>
                  <a:pt x="2188414" y="229712"/>
                </a:cubicBezTo>
                <a:cubicBezTo>
                  <a:pt x="2188089" y="231957"/>
                  <a:pt x="2187919" y="234023"/>
                  <a:pt x="2187902" y="235909"/>
                </a:cubicBezTo>
                <a:cubicBezTo>
                  <a:pt x="2187970" y="242166"/>
                  <a:pt x="2189574" y="246554"/>
                  <a:pt x="2192714" y="249072"/>
                </a:cubicBezTo>
                <a:cubicBezTo>
                  <a:pt x="2195854" y="251590"/>
                  <a:pt x="2200120" y="252802"/>
                  <a:pt x="2205514" y="252708"/>
                </a:cubicBezTo>
                <a:cubicBezTo>
                  <a:pt x="2208039" y="252674"/>
                  <a:pt x="2210155" y="252537"/>
                  <a:pt x="2211862" y="252298"/>
                </a:cubicBezTo>
                <a:cubicBezTo>
                  <a:pt x="2213568" y="252059"/>
                  <a:pt x="2214456" y="251923"/>
                  <a:pt x="2214524" y="251889"/>
                </a:cubicBezTo>
                <a:lnTo>
                  <a:pt x="2207152" y="290749"/>
                </a:lnTo>
                <a:cubicBezTo>
                  <a:pt x="2206947" y="290800"/>
                  <a:pt x="2205001" y="291005"/>
                  <a:pt x="2201315" y="291363"/>
                </a:cubicBezTo>
                <a:cubicBezTo>
                  <a:pt x="2197629" y="291721"/>
                  <a:pt x="2193431" y="291925"/>
                  <a:pt x="2188721" y="291976"/>
                </a:cubicBezTo>
                <a:cubicBezTo>
                  <a:pt x="2180191" y="292183"/>
                  <a:pt x="2171790" y="291405"/>
                  <a:pt x="2163518" y="289643"/>
                </a:cubicBezTo>
                <a:cubicBezTo>
                  <a:pt x="2155245" y="287880"/>
                  <a:pt x="2148360" y="283890"/>
                  <a:pt x="2142861" y="277673"/>
                </a:cubicBezTo>
                <a:cubicBezTo>
                  <a:pt x="2137362" y="271455"/>
                  <a:pt x="2134508" y="261768"/>
                  <a:pt x="2134298" y="248611"/>
                </a:cubicBezTo>
                <a:cubicBezTo>
                  <a:pt x="2134298" y="245726"/>
                  <a:pt x="2134503" y="242482"/>
                  <a:pt x="2134912" y="238880"/>
                </a:cubicBezTo>
                <a:cubicBezTo>
                  <a:pt x="2135322" y="235278"/>
                  <a:pt x="2135935" y="231419"/>
                  <a:pt x="2136754" y="227305"/>
                </a:cubicBezTo>
                <a:lnTo>
                  <a:pt x="2157622" y="120774"/>
                </a:lnTo>
                <a:lnTo>
                  <a:pt x="2125288" y="120774"/>
                </a:lnTo>
                <a:close/>
                <a:moveTo>
                  <a:pt x="1742545" y="81915"/>
                </a:moveTo>
                <a:lnTo>
                  <a:pt x="1826456" y="81915"/>
                </a:lnTo>
                <a:lnTo>
                  <a:pt x="1799015" y="223208"/>
                </a:lnTo>
                <a:cubicBezTo>
                  <a:pt x="1798588" y="225299"/>
                  <a:pt x="1798213" y="227467"/>
                  <a:pt x="1797888" y="229712"/>
                </a:cubicBezTo>
                <a:cubicBezTo>
                  <a:pt x="1797564" y="231957"/>
                  <a:pt x="1797394" y="234023"/>
                  <a:pt x="1797377" y="235909"/>
                </a:cubicBezTo>
                <a:cubicBezTo>
                  <a:pt x="1797445" y="242166"/>
                  <a:pt x="1799049" y="246554"/>
                  <a:pt x="1802189" y="249072"/>
                </a:cubicBezTo>
                <a:cubicBezTo>
                  <a:pt x="1805329" y="251590"/>
                  <a:pt x="1809596" y="252802"/>
                  <a:pt x="1814988" y="252708"/>
                </a:cubicBezTo>
                <a:cubicBezTo>
                  <a:pt x="1817514" y="252674"/>
                  <a:pt x="1819630" y="252537"/>
                  <a:pt x="1821337" y="252298"/>
                </a:cubicBezTo>
                <a:cubicBezTo>
                  <a:pt x="1823043" y="252059"/>
                  <a:pt x="1823931" y="251923"/>
                  <a:pt x="1823999" y="251889"/>
                </a:cubicBezTo>
                <a:lnTo>
                  <a:pt x="1816627" y="290749"/>
                </a:lnTo>
                <a:cubicBezTo>
                  <a:pt x="1816422" y="290800"/>
                  <a:pt x="1814476" y="291005"/>
                  <a:pt x="1810790" y="291363"/>
                </a:cubicBezTo>
                <a:cubicBezTo>
                  <a:pt x="1807104" y="291721"/>
                  <a:pt x="1802906" y="291925"/>
                  <a:pt x="1798196" y="291976"/>
                </a:cubicBezTo>
                <a:cubicBezTo>
                  <a:pt x="1789666" y="292183"/>
                  <a:pt x="1781265" y="291405"/>
                  <a:pt x="1772992" y="289643"/>
                </a:cubicBezTo>
                <a:cubicBezTo>
                  <a:pt x="1764720" y="287880"/>
                  <a:pt x="1757835" y="283890"/>
                  <a:pt x="1752336" y="277673"/>
                </a:cubicBezTo>
                <a:cubicBezTo>
                  <a:pt x="1746837" y="271455"/>
                  <a:pt x="1743983" y="261768"/>
                  <a:pt x="1743774" y="248611"/>
                </a:cubicBezTo>
                <a:cubicBezTo>
                  <a:pt x="1743774" y="245726"/>
                  <a:pt x="1743978" y="242482"/>
                  <a:pt x="1744387" y="238880"/>
                </a:cubicBezTo>
                <a:cubicBezTo>
                  <a:pt x="1744796" y="235278"/>
                  <a:pt x="1745410" y="231419"/>
                  <a:pt x="1746228" y="227305"/>
                </a:cubicBezTo>
                <a:lnTo>
                  <a:pt x="1767097" y="120774"/>
                </a:lnTo>
                <a:lnTo>
                  <a:pt x="1734763" y="120774"/>
                </a:lnTo>
                <a:close/>
                <a:moveTo>
                  <a:pt x="2691625" y="77000"/>
                </a:moveTo>
                <a:cubicBezTo>
                  <a:pt x="2709461" y="77026"/>
                  <a:pt x="2723613" y="81782"/>
                  <a:pt x="2734082" y="91270"/>
                </a:cubicBezTo>
                <a:cubicBezTo>
                  <a:pt x="2744551" y="100758"/>
                  <a:pt x="2749904" y="114825"/>
                  <a:pt x="2750143" y="133471"/>
                </a:cubicBezTo>
                <a:cubicBezTo>
                  <a:pt x="2749936" y="142547"/>
                  <a:pt x="2748486" y="153975"/>
                  <a:pt x="2745793" y="167755"/>
                </a:cubicBezTo>
                <a:cubicBezTo>
                  <a:pt x="2743100" y="181536"/>
                  <a:pt x="2740406" y="194818"/>
                  <a:pt x="2737712" y="207602"/>
                </a:cubicBezTo>
                <a:cubicBezTo>
                  <a:pt x="2735016" y="220386"/>
                  <a:pt x="2733563" y="229822"/>
                  <a:pt x="2733351" y="235909"/>
                </a:cubicBezTo>
                <a:cubicBezTo>
                  <a:pt x="2733419" y="242345"/>
                  <a:pt x="2735023" y="246784"/>
                  <a:pt x="2738163" y="249225"/>
                </a:cubicBezTo>
                <a:cubicBezTo>
                  <a:pt x="2741303" y="251667"/>
                  <a:pt x="2745570" y="252828"/>
                  <a:pt x="2750962" y="252708"/>
                </a:cubicBezTo>
                <a:cubicBezTo>
                  <a:pt x="2753488" y="252674"/>
                  <a:pt x="2755604" y="252537"/>
                  <a:pt x="2757311" y="252298"/>
                </a:cubicBezTo>
                <a:cubicBezTo>
                  <a:pt x="2759018" y="252059"/>
                  <a:pt x="2759905" y="251923"/>
                  <a:pt x="2759973" y="251889"/>
                </a:cubicBezTo>
                <a:lnTo>
                  <a:pt x="2752601" y="290749"/>
                </a:lnTo>
                <a:cubicBezTo>
                  <a:pt x="2752550" y="290800"/>
                  <a:pt x="2750706" y="291005"/>
                  <a:pt x="2747072" y="291363"/>
                </a:cubicBezTo>
                <a:cubicBezTo>
                  <a:pt x="2743437" y="291721"/>
                  <a:pt x="2738318" y="291925"/>
                  <a:pt x="2731714" y="291976"/>
                </a:cubicBezTo>
                <a:cubicBezTo>
                  <a:pt x="2724250" y="292173"/>
                  <a:pt x="2716582" y="291370"/>
                  <a:pt x="2708709" y="289567"/>
                </a:cubicBezTo>
                <a:cubicBezTo>
                  <a:pt x="2700836" y="287764"/>
                  <a:pt x="2694168" y="283779"/>
                  <a:pt x="2688704" y="277612"/>
                </a:cubicBezTo>
                <a:cubicBezTo>
                  <a:pt x="2683241" y="271446"/>
                  <a:pt x="2680392" y="261915"/>
                  <a:pt x="2680157" y="249021"/>
                </a:cubicBezTo>
                <a:cubicBezTo>
                  <a:pt x="2680354" y="241296"/>
                  <a:pt x="2681734" y="230841"/>
                  <a:pt x="2684295" y="217653"/>
                </a:cubicBezTo>
                <a:cubicBezTo>
                  <a:pt x="2686857" y="204465"/>
                  <a:pt x="2689419" y="191459"/>
                  <a:pt x="2691982" y="178634"/>
                </a:cubicBezTo>
                <a:cubicBezTo>
                  <a:pt x="2694546" y="165810"/>
                  <a:pt x="2695928" y="156080"/>
                  <a:pt x="2696130" y="149444"/>
                </a:cubicBezTo>
                <a:cubicBezTo>
                  <a:pt x="2696199" y="141594"/>
                  <a:pt x="2694117" y="135484"/>
                  <a:pt x="2689884" y="131116"/>
                </a:cubicBezTo>
                <a:cubicBezTo>
                  <a:pt x="2685652" y="126747"/>
                  <a:pt x="2678860" y="124528"/>
                  <a:pt x="2669508" y="124460"/>
                </a:cubicBezTo>
                <a:cubicBezTo>
                  <a:pt x="2651146" y="125083"/>
                  <a:pt x="2635343" y="132541"/>
                  <a:pt x="2622100" y="146833"/>
                </a:cubicBezTo>
                <a:cubicBezTo>
                  <a:pt x="2608857" y="161126"/>
                  <a:pt x="2600222" y="178515"/>
                  <a:pt x="2596194" y="199003"/>
                </a:cubicBezTo>
                <a:lnTo>
                  <a:pt x="2578173" y="290747"/>
                </a:lnTo>
                <a:lnTo>
                  <a:pt x="2526157" y="290747"/>
                </a:lnTo>
                <a:lnTo>
                  <a:pt x="2557694" y="129784"/>
                </a:lnTo>
                <a:cubicBezTo>
                  <a:pt x="2558129" y="127080"/>
                  <a:pt x="2557771" y="124912"/>
                  <a:pt x="2556619" y="123282"/>
                </a:cubicBezTo>
                <a:cubicBezTo>
                  <a:pt x="2555467" y="121653"/>
                  <a:pt x="2553368" y="120816"/>
                  <a:pt x="2550322" y="120774"/>
                </a:cubicBezTo>
                <a:lnTo>
                  <a:pt x="2526976" y="120774"/>
                </a:lnTo>
                <a:lnTo>
                  <a:pt x="2534348" y="81915"/>
                </a:lnTo>
                <a:lnTo>
                  <a:pt x="2589232" y="81915"/>
                </a:lnTo>
                <a:cubicBezTo>
                  <a:pt x="2597372" y="81941"/>
                  <a:pt x="2603310" y="83526"/>
                  <a:pt x="2607048" y="86670"/>
                </a:cubicBezTo>
                <a:cubicBezTo>
                  <a:pt x="2610786" y="89815"/>
                  <a:pt x="2612628" y="94365"/>
                  <a:pt x="2612577" y="100322"/>
                </a:cubicBezTo>
                <a:cubicBezTo>
                  <a:pt x="2612552" y="102853"/>
                  <a:pt x="2612091" y="106483"/>
                  <a:pt x="2611195" y="111213"/>
                </a:cubicBezTo>
                <a:cubicBezTo>
                  <a:pt x="2610299" y="115943"/>
                  <a:pt x="2609121" y="120086"/>
                  <a:pt x="2607662" y="123642"/>
                </a:cubicBezTo>
                <a:lnTo>
                  <a:pt x="2608482" y="123642"/>
                </a:lnTo>
                <a:cubicBezTo>
                  <a:pt x="2609728" y="120619"/>
                  <a:pt x="2613697" y="115436"/>
                  <a:pt x="2620390" y="108095"/>
                </a:cubicBezTo>
                <a:cubicBezTo>
                  <a:pt x="2627082" y="100753"/>
                  <a:pt x="2636391" y="93843"/>
                  <a:pt x="2648316" y="87365"/>
                </a:cubicBezTo>
                <a:cubicBezTo>
                  <a:pt x="2660242" y="80887"/>
                  <a:pt x="2674678" y="77432"/>
                  <a:pt x="2691625" y="77000"/>
                </a:cubicBezTo>
                <a:close/>
                <a:moveTo>
                  <a:pt x="2390198" y="77000"/>
                </a:moveTo>
                <a:cubicBezTo>
                  <a:pt x="2419595" y="77408"/>
                  <a:pt x="2443329" y="85900"/>
                  <a:pt x="2461399" y="102476"/>
                </a:cubicBezTo>
                <a:cubicBezTo>
                  <a:pt x="2479469" y="119053"/>
                  <a:pt x="2488763" y="141268"/>
                  <a:pt x="2489282" y="169122"/>
                </a:cubicBezTo>
                <a:cubicBezTo>
                  <a:pt x="2488904" y="193774"/>
                  <a:pt x="2482476" y="215575"/>
                  <a:pt x="2469998" y="234526"/>
                </a:cubicBezTo>
                <a:cubicBezTo>
                  <a:pt x="2457520" y="253477"/>
                  <a:pt x="2441263" y="268353"/>
                  <a:pt x="2421228" y="279154"/>
                </a:cubicBezTo>
                <a:cubicBezTo>
                  <a:pt x="2401193" y="289956"/>
                  <a:pt x="2379650" y="295458"/>
                  <a:pt x="2356599" y="295662"/>
                </a:cubicBezTo>
                <a:cubicBezTo>
                  <a:pt x="2327380" y="295289"/>
                  <a:pt x="2303697" y="286831"/>
                  <a:pt x="2285550" y="270289"/>
                </a:cubicBezTo>
                <a:cubicBezTo>
                  <a:pt x="2267404" y="253746"/>
                  <a:pt x="2258058" y="231360"/>
                  <a:pt x="2257514" y="203130"/>
                </a:cubicBezTo>
                <a:cubicBezTo>
                  <a:pt x="2257877" y="178742"/>
                  <a:pt x="2264245" y="157097"/>
                  <a:pt x="2276616" y="138197"/>
                </a:cubicBezTo>
                <a:cubicBezTo>
                  <a:pt x="2288988" y="119297"/>
                  <a:pt x="2305184" y="104426"/>
                  <a:pt x="2325204" y="93584"/>
                </a:cubicBezTo>
                <a:cubicBezTo>
                  <a:pt x="2345224" y="82743"/>
                  <a:pt x="2366889" y="77215"/>
                  <a:pt x="2390198" y="77000"/>
                </a:cubicBezTo>
                <a:close/>
                <a:moveTo>
                  <a:pt x="3790355" y="74384"/>
                </a:moveTo>
                <a:lnTo>
                  <a:pt x="3829352" y="74384"/>
                </a:lnTo>
                <a:lnTo>
                  <a:pt x="3822649" y="108788"/>
                </a:lnTo>
                <a:lnTo>
                  <a:pt x="3783653" y="108788"/>
                </a:lnTo>
                <a:close/>
                <a:moveTo>
                  <a:pt x="592566" y="74384"/>
                </a:moveTo>
                <a:lnTo>
                  <a:pt x="682787" y="74384"/>
                </a:lnTo>
                <a:cubicBezTo>
                  <a:pt x="692445" y="74365"/>
                  <a:pt x="701170" y="74936"/>
                  <a:pt x="708962" y="76097"/>
                </a:cubicBezTo>
                <a:cubicBezTo>
                  <a:pt x="716753" y="77257"/>
                  <a:pt x="724183" y="79122"/>
                  <a:pt x="731250" y="81691"/>
                </a:cubicBezTo>
                <a:cubicBezTo>
                  <a:pt x="747629" y="87652"/>
                  <a:pt x="760180" y="97273"/>
                  <a:pt x="768904" y="110554"/>
                </a:cubicBezTo>
                <a:cubicBezTo>
                  <a:pt x="777628" y="123834"/>
                  <a:pt x="782031" y="140624"/>
                  <a:pt x="782114" y="160923"/>
                </a:cubicBezTo>
                <a:cubicBezTo>
                  <a:pt x="782035" y="178175"/>
                  <a:pt x="778910" y="194721"/>
                  <a:pt x="772740" y="210559"/>
                </a:cubicBezTo>
                <a:cubicBezTo>
                  <a:pt x="766570" y="226398"/>
                  <a:pt x="757826" y="240457"/>
                  <a:pt x="746510" y="252736"/>
                </a:cubicBezTo>
                <a:cubicBezTo>
                  <a:pt x="735193" y="265014"/>
                  <a:pt x="721775" y="274440"/>
                  <a:pt x="706256" y="281012"/>
                </a:cubicBezTo>
                <a:cubicBezTo>
                  <a:pt x="697944" y="284481"/>
                  <a:pt x="689423" y="286980"/>
                  <a:pt x="680691" y="288509"/>
                </a:cubicBezTo>
                <a:cubicBezTo>
                  <a:pt x="671960" y="290037"/>
                  <a:pt x="662600" y="290786"/>
                  <a:pt x="652612" y="290754"/>
                </a:cubicBezTo>
                <a:lnTo>
                  <a:pt x="550809" y="290754"/>
                </a:lnTo>
                <a:lnTo>
                  <a:pt x="556600" y="260922"/>
                </a:lnTo>
                <a:lnTo>
                  <a:pt x="582203" y="260922"/>
                </a:lnTo>
                <a:lnTo>
                  <a:pt x="612683" y="104521"/>
                </a:lnTo>
                <a:lnTo>
                  <a:pt x="586775" y="104521"/>
                </a:lnTo>
                <a:close/>
                <a:moveTo>
                  <a:pt x="157538" y="74384"/>
                </a:moveTo>
                <a:lnTo>
                  <a:pt x="249247" y="74384"/>
                </a:lnTo>
                <a:lnTo>
                  <a:pt x="243456" y="104521"/>
                </a:lnTo>
                <a:lnTo>
                  <a:pt x="217548" y="104521"/>
                </a:lnTo>
                <a:lnTo>
                  <a:pt x="198345" y="203606"/>
                </a:lnTo>
                <a:cubicBezTo>
                  <a:pt x="197564" y="207950"/>
                  <a:pt x="196917" y="211761"/>
                  <a:pt x="196402" y="215038"/>
                </a:cubicBezTo>
                <a:cubicBezTo>
                  <a:pt x="195888" y="218316"/>
                  <a:pt x="195621" y="221517"/>
                  <a:pt x="195602" y="224642"/>
                </a:cubicBezTo>
                <a:cubicBezTo>
                  <a:pt x="195697" y="235694"/>
                  <a:pt x="199241" y="244230"/>
                  <a:pt x="206232" y="250251"/>
                </a:cubicBezTo>
                <a:cubicBezTo>
                  <a:pt x="213223" y="256273"/>
                  <a:pt x="223091" y="259321"/>
                  <a:pt x="235836" y="259398"/>
                </a:cubicBezTo>
                <a:cubicBezTo>
                  <a:pt x="243488" y="259410"/>
                  <a:pt x="250587" y="258318"/>
                  <a:pt x="257134" y="256120"/>
                </a:cubicBezTo>
                <a:cubicBezTo>
                  <a:pt x="263681" y="253923"/>
                  <a:pt x="269484" y="250544"/>
                  <a:pt x="274545" y="245983"/>
                </a:cubicBezTo>
                <a:cubicBezTo>
                  <a:pt x="279124" y="242014"/>
                  <a:pt x="282921" y="237224"/>
                  <a:pt x="285937" y="231616"/>
                </a:cubicBezTo>
                <a:cubicBezTo>
                  <a:pt x="288954" y="226008"/>
                  <a:pt x="291151" y="219618"/>
                  <a:pt x="292529" y="212447"/>
                </a:cubicBezTo>
                <a:lnTo>
                  <a:pt x="313560" y="104521"/>
                </a:lnTo>
                <a:lnTo>
                  <a:pt x="287652" y="104521"/>
                </a:lnTo>
                <a:lnTo>
                  <a:pt x="293443" y="74384"/>
                </a:lnTo>
                <a:lnTo>
                  <a:pt x="385188" y="74384"/>
                </a:lnTo>
                <a:lnTo>
                  <a:pt x="379397" y="104521"/>
                </a:lnTo>
                <a:lnTo>
                  <a:pt x="353489" y="104521"/>
                </a:lnTo>
                <a:lnTo>
                  <a:pt x="331848" y="214581"/>
                </a:lnTo>
                <a:cubicBezTo>
                  <a:pt x="329213" y="228536"/>
                  <a:pt x="324577" y="240945"/>
                  <a:pt x="317941" y="251808"/>
                </a:cubicBezTo>
                <a:cubicBezTo>
                  <a:pt x="311306" y="262671"/>
                  <a:pt x="302936" y="271494"/>
                  <a:pt x="292833" y="278275"/>
                </a:cubicBezTo>
                <a:cubicBezTo>
                  <a:pt x="284858" y="283609"/>
                  <a:pt x="275968" y="287631"/>
                  <a:pt x="266163" y="290339"/>
                </a:cubicBezTo>
                <a:cubicBezTo>
                  <a:pt x="256359" y="293048"/>
                  <a:pt x="245945" y="294405"/>
                  <a:pt x="234921" y="294412"/>
                </a:cubicBezTo>
                <a:cubicBezTo>
                  <a:pt x="219928" y="294389"/>
                  <a:pt x="206438" y="291897"/>
                  <a:pt x="194451" y="286934"/>
                </a:cubicBezTo>
                <a:cubicBezTo>
                  <a:pt x="182465" y="281971"/>
                  <a:pt x="172950" y="274671"/>
                  <a:pt x="165908" y="265035"/>
                </a:cubicBezTo>
                <a:cubicBezTo>
                  <a:pt x="158865" y="255400"/>
                  <a:pt x="155263" y="243561"/>
                  <a:pt x="155102" y="229520"/>
                </a:cubicBezTo>
                <a:cubicBezTo>
                  <a:pt x="155127" y="225544"/>
                  <a:pt x="155457" y="221377"/>
                  <a:pt x="156092" y="217020"/>
                </a:cubicBezTo>
                <a:cubicBezTo>
                  <a:pt x="156726" y="212663"/>
                  <a:pt x="157513" y="208191"/>
                  <a:pt x="158452" y="203606"/>
                </a:cubicBezTo>
                <a:lnTo>
                  <a:pt x="177636" y="104521"/>
                </a:lnTo>
                <a:lnTo>
                  <a:pt x="151749" y="104521"/>
                </a:lnTo>
                <a:close/>
                <a:moveTo>
                  <a:pt x="487785" y="70726"/>
                </a:moveTo>
                <a:cubicBezTo>
                  <a:pt x="496837" y="70649"/>
                  <a:pt x="506593" y="71852"/>
                  <a:pt x="517055" y="74335"/>
                </a:cubicBezTo>
                <a:cubicBezTo>
                  <a:pt x="527517" y="76818"/>
                  <a:pt x="536167" y="81044"/>
                  <a:pt x="543007" y="87012"/>
                </a:cubicBezTo>
                <a:cubicBezTo>
                  <a:pt x="549846" y="92981"/>
                  <a:pt x="552358" y="101154"/>
                  <a:pt x="550542" y="111534"/>
                </a:cubicBezTo>
                <a:lnTo>
                  <a:pt x="545665" y="137143"/>
                </a:lnTo>
                <a:lnTo>
                  <a:pt x="509114" y="137143"/>
                </a:lnTo>
                <a:lnTo>
                  <a:pt x="512160" y="122204"/>
                </a:lnTo>
                <a:cubicBezTo>
                  <a:pt x="513035" y="115916"/>
                  <a:pt x="510294" y="111572"/>
                  <a:pt x="503935" y="109171"/>
                </a:cubicBezTo>
                <a:cubicBezTo>
                  <a:pt x="497576" y="106769"/>
                  <a:pt x="490566" y="105626"/>
                  <a:pt x="482905" y="105740"/>
                </a:cubicBezTo>
                <a:cubicBezTo>
                  <a:pt x="471365" y="105791"/>
                  <a:pt x="461884" y="108281"/>
                  <a:pt x="454462" y="113210"/>
                </a:cubicBezTo>
                <a:cubicBezTo>
                  <a:pt x="447040" y="118139"/>
                  <a:pt x="443202" y="125202"/>
                  <a:pt x="442947" y="134399"/>
                </a:cubicBezTo>
                <a:cubicBezTo>
                  <a:pt x="443433" y="143649"/>
                  <a:pt x="448291" y="150606"/>
                  <a:pt x="457521" y="155269"/>
                </a:cubicBezTo>
                <a:cubicBezTo>
                  <a:pt x="466750" y="159932"/>
                  <a:pt x="477437" y="164421"/>
                  <a:pt x="489582" y="168736"/>
                </a:cubicBezTo>
                <a:cubicBezTo>
                  <a:pt x="501726" y="173051"/>
                  <a:pt x="512413" y="179312"/>
                  <a:pt x="521643" y="187519"/>
                </a:cubicBezTo>
                <a:cubicBezTo>
                  <a:pt x="530873" y="195726"/>
                  <a:pt x="535730" y="207999"/>
                  <a:pt x="536216" y="224337"/>
                </a:cubicBezTo>
                <a:cubicBezTo>
                  <a:pt x="536002" y="239307"/>
                  <a:pt x="531896" y="252000"/>
                  <a:pt x="523897" y="262417"/>
                </a:cubicBezTo>
                <a:cubicBezTo>
                  <a:pt x="515898" y="272834"/>
                  <a:pt x="505290" y="280762"/>
                  <a:pt x="492072" y="286200"/>
                </a:cubicBezTo>
                <a:cubicBezTo>
                  <a:pt x="478854" y="291639"/>
                  <a:pt x="464309" y="294376"/>
                  <a:pt x="448438" y="294412"/>
                </a:cubicBezTo>
                <a:cubicBezTo>
                  <a:pt x="438246" y="294496"/>
                  <a:pt x="427422" y="292940"/>
                  <a:pt x="415965" y="289742"/>
                </a:cubicBezTo>
                <a:cubicBezTo>
                  <a:pt x="404508" y="286545"/>
                  <a:pt x="395083" y="281198"/>
                  <a:pt x="387688" y="273701"/>
                </a:cubicBezTo>
                <a:cubicBezTo>
                  <a:pt x="380293" y="266205"/>
                  <a:pt x="377593" y="256051"/>
                  <a:pt x="379587" y="243239"/>
                </a:cubicBezTo>
                <a:lnTo>
                  <a:pt x="383854" y="220679"/>
                </a:lnTo>
                <a:lnTo>
                  <a:pt x="420109" y="220679"/>
                </a:lnTo>
                <a:lnTo>
                  <a:pt x="416759" y="236837"/>
                </a:lnTo>
                <a:cubicBezTo>
                  <a:pt x="415714" y="242490"/>
                  <a:pt x="416958" y="246969"/>
                  <a:pt x="420493" y="250274"/>
                </a:cubicBezTo>
                <a:cubicBezTo>
                  <a:pt x="424027" y="253579"/>
                  <a:pt x="428815" y="255935"/>
                  <a:pt x="434855" y="257343"/>
                </a:cubicBezTo>
                <a:cubicBezTo>
                  <a:pt x="440895" y="258750"/>
                  <a:pt x="447151" y="259435"/>
                  <a:pt x="453623" y="259398"/>
                </a:cubicBezTo>
                <a:cubicBezTo>
                  <a:pt x="466853" y="259169"/>
                  <a:pt x="477148" y="255968"/>
                  <a:pt x="484506" y="249794"/>
                </a:cubicBezTo>
                <a:cubicBezTo>
                  <a:pt x="491865" y="243620"/>
                  <a:pt x="495601" y="235846"/>
                  <a:pt x="495716" y="226471"/>
                </a:cubicBezTo>
                <a:cubicBezTo>
                  <a:pt x="495230" y="217208"/>
                  <a:pt x="490372" y="210182"/>
                  <a:pt x="481143" y="205392"/>
                </a:cubicBezTo>
                <a:cubicBezTo>
                  <a:pt x="471913" y="200602"/>
                  <a:pt x="461226" y="196005"/>
                  <a:pt x="449081" y="191601"/>
                </a:cubicBezTo>
                <a:cubicBezTo>
                  <a:pt x="436937" y="187197"/>
                  <a:pt x="426250" y="180943"/>
                  <a:pt x="417020" y="172837"/>
                </a:cubicBezTo>
                <a:cubicBezTo>
                  <a:pt x="407791" y="164732"/>
                  <a:pt x="402933" y="152732"/>
                  <a:pt x="402447" y="136838"/>
                </a:cubicBezTo>
                <a:cubicBezTo>
                  <a:pt x="402676" y="122014"/>
                  <a:pt x="406752" y="109709"/>
                  <a:pt x="414676" y="99923"/>
                </a:cubicBezTo>
                <a:cubicBezTo>
                  <a:pt x="422599" y="90136"/>
                  <a:pt x="432997" y="82822"/>
                  <a:pt x="445868" y="77979"/>
                </a:cubicBezTo>
                <a:cubicBezTo>
                  <a:pt x="458740" y="73136"/>
                  <a:pt x="472712" y="70719"/>
                  <a:pt x="487785" y="70726"/>
                </a:cubicBezTo>
                <a:close/>
                <a:moveTo>
                  <a:pt x="112021" y="70726"/>
                </a:moveTo>
                <a:lnTo>
                  <a:pt x="140662" y="70726"/>
                </a:lnTo>
                <a:lnTo>
                  <a:pt x="112021" y="141402"/>
                </a:lnTo>
                <a:lnTo>
                  <a:pt x="74847" y="141402"/>
                </a:lnTo>
                <a:close/>
                <a:moveTo>
                  <a:pt x="61135" y="70726"/>
                </a:moveTo>
                <a:lnTo>
                  <a:pt x="89777" y="70726"/>
                </a:lnTo>
                <a:lnTo>
                  <a:pt x="61135" y="141402"/>
                </a:lnTo>
                <a:lnTo>
                  <a:pt x="23962" y="141402"/>
                </a:lnTo>
                <a:close/>
                <a:moveTo>
                  <a:pt x="1284966" y="52375"/>
                </a:moveTo>
                <a:cubicBezTo>
                  <a:pt x="1284864" y="52657"/>
                  <a:pt x="1283328" y="55064"/>
                  <a:pt x="1280359" y="59597"/>
                </a:cubicBezTo>
                <a:cubicBezTo>
                  <a:pt x="1277390" y="64130"/>
                  <a:pt x="1273602" y="69098"/>
                  <a:pt x="1268996" y="74502"/>
                </a:cubicBezTo>
                <a:lnTo>
                  <a:pt x="1180956" y="173660"/>
                </a:lnTo>
                <a:lnTo>
                  <a:pt x="1180956" y="174479"/>
                </a:lnTo>
                <a:lnTo>
                  <a:pt x="1259987" y="174479"/>
                </a:lnTo>
                <a:lnTo>
                  <a:pt x="1279233" y="77370"/>
                </a:lnTo>
                <a:cubicBezTo>
                  <a:pt x="1280240" y="71668"/>
                  <a:pt x="1281605" y="66170"/>
                  <a:pt x="1283328" y="60877"/>
                </a:cubicBezTo>
                <a:cubicBezTo>
                  <a:pt x="1285051" y="55585"/>
                  <a:pt x="1286007" y="52750"/>
                  <a:pt x="1286194" y="52375"/>
                </a:cubicBezTo>
                <a:close/>
                <a:moveTo>
                  <a:pt x="2180964" y="0"/>
                </a:moveTo>
                <a:lnTo>
                  <a:pt x="2233364" y="0"/>
                </a:lnTo>
                <a:lnTo>
                  <a:pt x="2224358" y="46231"/>
                </a:lnTo>
                <a:lnTo>
                  <a:pt x="2171957" y="46231"/>
                </a:lnTo>
                <a:close/>
                <a:moveTo>
                  <a:pt x="2012918" y="0"/>
                </a:moveTo>
                <a:lnTo>
                  <a:pt x="2096842" y="0"/>
                </a:lnTo>
                <a:lnTo>
                  <a:pt x="2054656" y="219525"/>
                </a:lnTo>
                <a:cubicBezTo>
                  <a:pt x="2054034" y="222256"/>
                  <a:pt x="2053538" y="224987"/>
                  <a:pt x="2053172" y="227719"/>
                </a:cubicBezTo>
                <a:cubicBezTo>
                  <a:pt x="2052805" y="230450"/>
                  <a:pt x="2052617" y="232771"/>
                  <a:pt x="2052608" y="234683"/>
                </a:cubicBezTo>
                <a:cubicBezTo>
                  <a:pt x="2052677" y="240888"/>
                  <a:pt x="2054281" y="245070"/>
                  <a:pt x="2057421" y="247229"/>
                </a:cubicBezTo>
                <a:cubicBezTo>
                  <a:pt x="2060561" y="249389"/>
                  <a:pt x="2064828" y="250396"/>
                  <a:pt x="2070220" y="250251"/>
                </a:cubicBezTo>
                <a:cubicBezTo>
                  <a:pt x="2073121" y="250234"/>
                  <a:pt x="2075408" y="250165"/>
                  <a:pt x="2077080" y="250046"/>
                </a:cubicBezTo>
                <a:cubicBezTo>
                  <a:pt x="2078753" y="249926"/>
                  <a:pt x="2079606" y="249858"/>
                  <a:pt x="2079640" y="249841"/>
                </a:cubicBezTo>
                <a:lnTo>
                  <a:pt x="2071449" y="291159"/>
                </a:lnTo>
                <a:cubicBezTo>
                  <a:pt x="2071287" y="291210"/>
                  <a:pt x="2069461" y="291414"/>
                  <a:pt x="2065971" y="291772"/>
                </a:cubicBezTo>
                <a:cubicBezTo>
                  <a:pt x="2062481" y="292130"/>
                  <a:pt x="2058300" y="292335"/>
                  <a:pt x="2053428" y="292386"/>
                </a:cubicBezTo>
                <a:cubicBezTo>
                  <a:pt x="2044898" y="292565"/>
                  <a:pt x="2036496" y="291570"/>
                  <a:pt x="2028224" y="289401"/>
                </a:cubicBezTo>
                <a:cubicBezTo>
                  <a:pt x="2019952" y="287231"/>
                  <a:pt x="2013067" y="282812"/>
                  <a:pt x="2007568" y="276142"/>
                </a:cubicBezTo>
                <a:cubicBezTo>
                  <a:pt x="2002069" y="269472"/>
                  <a:pt x="1999215" y="259476"/>
                  <a:pt x="1999005" y="246154"/>
                </a:cubicBezTo>
                <a:cubicBezTo>
                  <a:pt x="1999005" y="243073"/>
                  <a:pt x="1999210" y="239710"/>
                  <a:pt x="1999619" y="236066"/>
                </a:cubicBezTo>
                <a:cubicBezTo>
                  <a:pt x="2000028" y="232421"/>
                  <a:pt x="2000642" y="228546"/>
                  <a:pt x="2001460" y="224441"/>
                </a:cubicBezTo>
                <a:lnTo>
                  <a:pt x="2037468" y="38859"/>
                </a:lnTo>
                <a:lnTo>
                  <a:pt x="2005143" y="38859"/>
                </a:lnTo>
                <a:close/>
                <a:moveTo>
                  <a:pt x="1889092" y="0"/>
                </a:moveTo>
                <a:lnTo>
                  <a:pt x="1973018" y="0"/>
                </a:lnTo>
                <a:lnTo>
                  <a:pt x="1930831" y="219525"/>
                </a:lnTo>
                <a:cubicBezTo>
                  <a:pt x="1930208" y="222256"/>
                  <a:pt x="1929714" y="224987"/>
                  <a:pt x="1929347" y="227719"/>
                </a:cubicBezTo>
                <a:cubicBezTo>
                  <a:pt x="1928980" y="230450"/>
                  <a:pt x="1928792" y="232771"/>
                  <a:pt x="1928784" y="234683"/>
                </a:cubicBezTo>
                <a:cubicBezTo>
                  <a:pt x="1928852" y="240888"/>
                  <a:pt x="1930456" y="245070"/>
                  <a:pt x="1933596" y="247229"/>
                </a:cubicBezTo>
                <a:cubicBezTo>
                  <a:pt x="1936736" y="249389"/>
                  <a:pt x="1941002" y="250396"/>
                  <a:pt x="1946395" y="250251"/>
                </a:cubicBezTo>
                <a:cubicBezTo>
                  <a:pt x="1949296" y="250234"/>
                  <a:pt x="1951583" y="250165"/>
                  <a:pt x="1953256" y="250046"/>
                </a:cubicBezTo>
                <a:cubicBezTo>
                  <a:pt x="1954928" y="249926"/>
                  <a:pt x="1955781" y="249858"/>
                  <a:pt x="1955815" y="249841"/>
                </a:cubicBezTo>
                <a:lnTo>
                  <a:pt x="1947624" y="291159"/>
                </a:lnTo>
                <a:cubicBezTo>
                  <a:pt x="1947462" y="291210"/>
                  <a:pt x="1945636" y="291414"/>
                  <a:pt x="1942146" y="291772"/>
                </a:cubicBezTo>
                <a:cubicBezTo>
                  <a:pt x="1938656" y="292130"/>
                  <a:pt x="1934475" y="292335"/>
                  <a:pt x="1929603" y="292386"/>
                </a:cubicBezTo>
                <a:cubicBezTo>
                  <a:pt x="1921073" y="292565"/>
                  <a:pt x="1912672" y="291570"/>
                  <a:pt x="1904399" y="289401"/>
                </a:cubicBezTo>
                <a:cubicBezTo>
                  <a:pt x="1896127" y="287231"/>
                  <a:pt x="1889242" y="282812"/>
                  <a:pt x="1883743" y="276142"/>
                </a:cubicBezTo>
                <a:cubicBezTo>
                  <a:pt x="1878244" y="269472"/>
                  <a:pt x="1875390" y="259476"/>
                  <a:pt x="1875180" y="246154"/>
                </a:cubicBezTo>
                <a:cubicBezTo>
                  <a:pt x="1875180" y="243073"/>
                  <a:pt x="1875385" y="239710"/>
                  <a:pt x="1875794" y="236066"/>
                </a:cubicBezTo>
                <a:cubicBezTo>
                  <a:pt x="1876203" y="232421"/>
                  <a:pt x="1876817" y="228546"/>
                  <a:pt x="1877635" y="224441"/>
                </a:cubicBezTo>
                <a:lnTo>
                  <a:pt x="1913643" y="38859"/>
                </a:lnTo>
                <a:lnTo>
                  <a:pt x="1881318" y="38859"/>
                </a:lnTo>
                <a:close/>
                <a:moveTo>
                  <a:pt x="1790439" y="0"/>
                </a:moveTo>
                <a:lnTo>
                  <a:pt x="1842840" y="0"/>
                </a:lnTo>
                <a:lnTo>
                  <a:pt x="1833833" y="46231"/>
                </a:lnTo>
                <a:lnTo>
                  <a:pt x="1781432" y="46231"/>
                </a:lnTo>
                <a:close/>
                <a:moveTo>
                  <a:pt x="1490694" y="0"/>
                </a:moveTo>
                <a:lnTo>
                  <a:pt x="1574657" y="0"/>
                </a:lnTo>
                <a:lnTo>
                  <a:pt x="1557455" y="88455"/>
                </a:lnTo>
                <a:cubicBezTo>
                  <a:pt x="1556354" y="93714"/>
                  <a:pt x="1555279" y="98129"/>
                  <a:pt x="1554230" y="101700"/>
                </a:cubicBezTo>
                <a:cubicBezTo>
                  <a:pt x="1553180" y="105271"/>
                  <a:pt x="1552617" y="107129"/>
                  <a:pt x="1552540" y="107274"/>
                </a:cubicBezTo>
                <a:lnTo>
                  <a:pt x="1553359" y="107274"/>
                </a:lnTo>
                <a:cubicBezTo>
                  <a:pt x="1560757" y="98138"/>
                  <a:pt x="1570126" y="90842"/>
                  <a:pt x="1581466" y="85387"/>
                </a:cubicBezTo>
                <a:cubicBezTo>
                  <a:pt x="1592806" y="79932"/>
                  <a:pt x="1604735" y="77137"/>
                  <a:pt x="1617253" y="77000"/>
                </a:cubicBezTo>
                <a:cubicBezTo>
                  <a:pt x="1642395" y="77314"/>
                  <a:pt x="1661805" y="85278"/>
                  <a:pt x="1675481" y="100890"/>
                </a:cubicBezTo>
                <a:cubicBezTo>
                  <a:pt x="1689157" y="116503"/>
                  <a:pt x="1696080" y="137881"/>
                  <a:pt x="1696250" y="165025"/>
                </a:cubicBezTo>
                <a:cubicBezTo>
                  <a:pt x="1695909" y="191017"/>
                  <a:pt x="1690316" y="213779"/>
                  <a:pt x="1679470" y="233312"/>
                </a:cubicBezTo>
                <a:cubicBezTo>
                  <a:pt x="1668625" y="252844"/>
                  <a:pt x="1654571" y="268074"/>
                  <a:pt x="1637309" y="279002"/>
                </a:cubicBezTo>
                <a:cubicBezTo>
                  <a:pt x="1620047" y="289930"/>
                  <a:pt x="1601620" y="295484"/>
                  <a:pt x="1582030" y="295662"/>
                </a:cubicBezTo>
                <a:cubicBezTo>
                  <a:pt x="1569077" y="295688"/>
                  <a:pt x="1557097" y="292978"/>
                  <a:pt x="1546089" y="287532"/>
                </a:cubicBezTo>
                <a:cubicBezTo>
                  <a:pt x="1535082" y="282086"/>
                  <a:pt x="1526583" y="273750"/>
                  <a:pt x="1520593" y="262526"/>
                </a:cubicBezTo>
                <a:lnTo>
                  <a:pt x="1519774" y="262526"/>
                </a:lnTo>
                <a:cubicBezTo>
                  <a:pt x="1519791" y="262654"/>
                  <a:pt x="1519654" y="264137"/>
                  <a:pt x="1519364" y="266975"/>
                </a:cubicBezTo>
                <a:cubicBezTo>
                  <a:pt x="1519074" y="269813"/>
                  <a:pt x="1518528" y="273239"/>
                  <a:pt x="1517726" y="277253"/>
                </a:cubicBezTo>
                <a:lnTo>
                  <a:pt x="1515269" y="290747"/>
                </a:lnTo>
                <a:lnTo>
                  <a:pt x="1466529" y="290747"/>
                </a:lnTo>
                <a:lnTo>
                  <a:pt x="1515269" y="38859"/>
                </a:lnTo>
                <a:lnTo>
                  <a:pt x="1482912" y="38859"/>
                </a:lnTo>
                <a:close/>
                <a:moveTo>
                  <a:pt x="1282099" y="0"/>
                </a:moveTo>
                <a:lnTo>
                  <a:pt x="1345980" y="0"/>
                </a:lnTo>
                <a:lnTo>
                  <a:pt x="1312402" y="174479"/>
                </a:lnTo>
                <a:lnTo>
                  <a:pt x="1349664" y="174479"/>
                </a:lnTo>
                <a:lnTo>
                  <a:pt x="1341884" y="215795"/>
                </a:lnTo>
                <a:lnTo>
                  <a:pt x="1304212" y="215795"/>
                </a:lnTo>
                <a:lnTo>
                  <a:pt x="1289470" y="290747"/>
                </a:lnTo>
                <a:lnTo>
                  <a:pt x="1237465" y="290747"/>
                </a:lnTo>
                <a:lnTo>
                  <a:pt x="1252207" y="215795"/>
                </a:lnTo>
                <a:lnTo>
                  <a:pt x="1116666" y="215795"/>
                </a:lnTo>
                <a:lnTo>
                  <a:pt x="1122399" y="183479"/>
                </a:lnTo>
                <a:close/>
                <a:moveTo>
                  <a:pt x="950217" y="0"/>
                </a:moveTo>
                <a:lnTo>
                  <a:pt x="1107443" y="0"/>
                </a:lnTo>
                <a:lnTo>
                  <a:pt x="1092288" y="77387"/>
                </a:lnTo>
                <a:lnTo>
                  <a:pt x="1046456" y="77387"/>
                </a:lnTo>
                <a:lnTo>
                  <a:pt x="1053412" y="42955"/>
                </a:lnTo>
                <a:lnTo>
                  <a:pt x="987489" y="42955"/>
                </a:lnTo>
                <a:lnTo>
                  <a:pt x="971515" y="95833"/>
                </a:lnTo>
                <a:cubicBezTo>
                  <a:pt x="970039" y="100623"/>
                  <a:pt x="968793" y="104464"/>
                  <a:pt x="967778" y="107355"/>
                </a:cubicBezTo>
                <a:cubicBezTo>
                  <a:pt x="966762" y="110247"/>
                  <a:pt x="966233" y="111731"/>
                  <a:pt x="966191" y="111807"/>
                </a:cubicBezTo>
                <a:lnTo>
                  <a:pt x="967010" y="111807"/>
                </a:lnTo>
                <a:cubicBezTo>
                  <a:pt x="967198" y="111551"/>
                  <a:pt x="970406" y="110529"/>
                  <a:pt x="976635" y="108739"/>
                </a:cubicBezTo>
                <a:cubicBezTo>
                  <a:pt x="982864" y="106949"/>
                  <a:pt x="990987" y="105926"/>
                  <a:pt x="1001005" y="105671"/>
                </a:cubicBezTo>
                <a:cubicBezTo>
                  <a:pt x="1026526" y="105916"/>
                  <a:pt x="1047438" y="113402"/>
                  <a:pt x="1063740" y="128128"/>
                </a:cubicBezTo>
                <a:cubicBezTo>
                  <a:pt x="1080043" y="142854"/>
                  <a:pt x="1088467" y="163346"/>
                  <a:pt x="1089012" y="189604"/>
                </a:cubicBezTo>
                <a:cubicBezTo>
                  <a:pt x="1088729" y="209490"/>
                  <a:pt x="1083020" y="227398"/>
                  <a:pt x="1071884" y="243327"/>
                </a:cubicBezTo>
                <a:cubicBezTo>
                  <a:pt x="1060747" y="259256"/>
                  <a:pt x="1045880" y="271906"/>
                  <a:pt x="1027280" y="281279"/>
                </a:cubicBezTo>
                <a:cubicBezTo>
                  <a:pt x="1008680" y="290651"/>
                  <a:pt x="988044" y="295446"/>
                  <a:pt x="965372" y="295662"/>
                </a:cubicBezTo>
                <a:cubicBezTo>
                  <a:pt x="945583" y="295193"/>
                  <a:pt x="929139" y="291904"/>
                  <a:pt x="916041" y="285798"/>
                </a:cubicBezTo>
                <a:cubicBezTo>
                  <a:pt x="902942" y="279691"/>
                  <a:pt x="893142" y="273584"/>
                  <a:pt x="886642" y="267478"/>
                </a:cubicBezTo>
                <a:cubicBezTo>
                  <a:pt x="880142" y="261371"/>
                  <a:pt x="876896" y="258083"/>
                  <a:pt x="876903" y="257613"/>
                </a:cubicBezTo>
                <a:lnTo>
                  <a:pt x="906802" y="222796"/>
                </a:lnTo>
                <a:cubicBezTo>
                  <a:pt x="906871" y="223115"/>
                  <a:pt x="909374" y="225346"/>
                  <a:pt x="914311" y="229489"/>
                </a:cubicBezTo>
                <a:cubicBezTo>
                  <a:pt x="919249" y="233633"/>
                  <a:pt x="926212" y="237776"/>
                  <a:pt x="935200" y="241919"/>
                </a:cubicBezTo>
                <a:cubicBezTo>
                  <a:pt x="944187" y="246063"/>
                  <a:pt x="954791" y="248294"/>
                  <a:pt x="967010" y="248612"/>
                </a:cubicBezTo>
                <a:cubicBezTo>
                  <a:pt x="985040" y="248297"/>
                  <a:pt x="1000587" y="242782"/>
                  <a:pt x="1013650" y="232068"/>
                </a:cubicBezTo>
                <a:cubicBezTo>
                  <a:pt x="1026714" y="221353"/>
                  <a:pt x="1033557" y="207336"/>
                  <a:pt x="1034180" y="190014"/>
                </a:cubicBezTo>
                <a:cubicBezTo>
                  <a:pt x="1033941" y="176440"/>
                  <a:pt x="1029299" y="166093"/>
                  <a:pt x="1020255" y="158972"/>
                </a:cubicBezTo>
                <a:cubicBezTo>
                  <a:pt x="1011210" y="151852"/>
                  <a:pt x="999196" y="148267"/>
                  <a:pt x="984212" y="148215"/>
                </a:cubicBezTo>
                <a:cubicBezTo>
                  <a:pt x="970176" y="148728"/>
                  <a:pt x="958622" y="150777"/>
                  <a:pt x="949552" y="154362"/>
                </a:cubicBezTo>
                <a:cubicBezTo>
                  <a:pt x="940481" y="157948"/>
                  <a:pt x="935788" y="159997"/>
                  <a:pt x="935473" y="160509"/>
                </a:cubicBezTo>
                <a:lnTo>
                  <a:pt x="906802" y="148626"/>
                </a:ln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 hidden="1"/>
          <p:cNvSpPr txBox="1"/>
          <p:nvPr/>
        </p:nvSpPr>
        <p:spPr>
          <a:xfrm>
            <a:off x="7272422" y="-954107"/>
            <a:ext cx="4919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“USD </a:t>
            </a:r>
            <a:r>
              <a:rPr lang="en-US" sz="32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54 billion </a:t>
            </a:r>
            <a:r>
              <a:rPr lang="en-US" sz="24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more is spent on diabetes than 2015”</a:t>
            </a:r>
            <a:endParaRPr lang="en-US" sz="2400" b="1" i="0" dirty="0">
              <a:solidFill>
                <a:srgbClr val="D4474B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3" y="1235677"/>
            <a:ext cx="7925233" cy="48172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2911" y="909138"/>
            <a:ext cx="892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Diabetes-related healthcare expenditure in adults (20-79 years) in 2017 per IDF region</a:t>
            </a:r>
            <a:endParaRPr lang="en-US" dirty="0" smtClean="0">
              <a:latin typeface="DIN-Medium" charset="0"/>
              <a:ea typeface="DIN-Medium" charset="0"/>
              <a:cs typeface="DIN-Medium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1160" y="678625"/>
            <a:ext cx="6833616" cy="256032"/>
          </a:xfrm>
          <a:prstGeom prst="rect">
            <a:avLst/>
          </a:prstGeom>
        </p:spPr>
      </p:pic>
      <p:sp>
        <p:nvSpPr>
          <p:cNvPr id="10" name="Text To Outline"/>
          <p:cNvSpPr/>
          <p:nvPr/>
        </p:nvSpPr>
        <p:spPr>
          <a:xfrm>
            <a:off x="527986" y="358740"/>
            <a:ext cx="4478227" cy="346662"/>
          </a:xfrm>
          <a:custGeom>
            <a:avLst/>
            <a:gdLst/>
            <a:ahLst/>
            <a:cxnLst/>
            <a:rect l="l" t="t" r="r" b="b"/>
            <a:pathLst>
              <a:path w="4478227" h="346662">
                <a:moveTo>
                  <a:pt x="1588762" y="179784"/>
                </a:moveTo>
                <a:cubicBezTo>
                  <a:pt x="1580893" y="179624"/>
                  <a:pt x="1571260" y="180368"/>
                  <a:pt x="1559861" y="182015"/>
                </a:cubicBezTo>
                <a:cubicBezTo>
                  <a:pt x="1548463" y="183663"/>
                  <a:pt x="1538292" y="187175"/>
                  <a:pt x="1529351" y="192551"/>
                </a:cubicBezTo>
                <a:cubicBezTo>
                  <a:pt x="1520409" y="197927"/>
                  <a:pt x="1515688" y="206127"/>
                  <a:pt x="1515190" y="217152"/>
                </a:cubicBezTo>
                <a:cubicBezTo>
                  <a:pt x="1515142" y="223745"/>
                  <a:pt x="1517048" y="229052"/>
                  <a:pt x="1520907" y="233072"/>
                </a:cubicBezTo>
                <a:cubicBezTo>
                  <a:pt x="1524767" y="237091"/>
                  <a:pt x="1530866" y="239157"/>
                  <a:pt x="1539205" y="239268"/>
                </a:cubicBezTo>
                <a:cubicBezTo>
                  <a:pt x="1548070" y="239047"/>
                  <a:pt x="1556390" y="236184"/>
                  <a:pt x="1564167" y="230681"/>
                </a:cubicBezTo>
                <a:cubicBezTo>
                  <a:pt x="1571944" y="225178"/>
                  <a:pt x="1578599" y="218362"/>
                  <a:pt x="1584131" y="210232"/>
                </a:cubicBezTo>
                <a:cubicBezTo>
                  <a:pt x="1589663" y="202102"/>
                  <a:pt x="1593494" y="193986"/>
                  <a:pt x="1595623" y="185885"/>
                </a:cubicBezTo>
                <a:lnTo>
                  <a:pt x="1597148" y="179784"/>
                </a:lnTo>
                <a:close/>
                <a:moveTo>
                  <a:pt x="645787" y="179784"/>
                </a:moveTo>
                <a:cubicBezTo>
                  <a:pt x="637918" y="179624"/>
                  <a:pt x="628284" y="180368"/>
                  <a:pt x="616886" y="182015"/>
                </a:cubicBezTo>
                <a:cubicBezTo>
                  <a:pt x="605487" y="183663"/>
                  <a:pt x="595317" y="187175"/>
                  <a:pt x="586375" y="192551"/>
                </a:cubicBezTo>
                <a:cubicBezTo>
                  <a:pt x="577434" y="197927"/>
                  <a:pt x="572713" y="206127"/>
                  <a:pt x="572214" y="217152"/>
                </a:cubicBezTo>
                <a:cubicBezTo>
                  <a:pt x="572167" y="223745"/>
                  <a:pt x="574073" y="229052"/>
                  <a:pt x="577932" y="233072"/>
                </a:cubicBezTo>
                <a:cubicBezTo>
                  <a:pt x="581792" y="237091"/>
                  <a:pt x="587891" y="239157"/>
                  <a:pt x="596230" y="239268"/>
                </a:cubicBezTo>
                <a:cubicBezTo>
                  <a:pt x="605094" y="239047"/>
                  <a:pt x="613415" y="236184"/>
                  <a:pt x="621192" y="230681"/>
                </a:cubicBezTo>
                <a:cubicBezTo>
                  <a:pt x="628969" y="225178"/>
                  <a:pt x="635624" y="218362"/>
                  <a:pt x="641156" y="210232"/>
                </a:cubicBezTo>
                <a:cubicBezTo>
                  <a:pt x="646688" y="202102"/>
                  <a:pt x="650519" y="193986"/>
                  <a:pt x="652649" y="185885"/>
                </a:cubicBezTo>
                <a:lnTo>
                  <a:pt x="654173" y="179784"/>
                </a:lnTo>
                <a:close/>
                <a:moveTo>
                  <a:pt x="3456766" y="113109"/>
                </a:moveTo>
                <a:cubicBezTo>
                  <a:pt x="3447003" y="113168"/>
                  <a:pt x="3437403" y="116269"/>
                  <a:pt x="3427965" y="122412"/>
                </a:cubicBezTo>
                <a:cubicBezTo>
                  <a:pt x="3418527" y="128555"/>
                  <a:pt x="3410676" y="137387"/>
                  <a:pt x="3404413" y="148909"/>
                </a:cubicBezTo>
                <a:cubicBezTo>
                  <a:pt x="3398151" y="160430"/>
                  <a:pt x="3394900" y="174288"/>
                  <a:pt x="3394662" y="190482"/>
                </a:cubicBezTo>
                <a:cubicBezTo>
                  <a:pt x="3394766" y="204148"/>
                  <a:pt x="3398179" y="214836"/>
                  <a:pt x="3404902" y="222547"/>
                </a:cubicBezTo>
                <a:cubicBezTo>
                  <a:pt x="3411625" y="230257"/>
                  <a:pt x="3421039" y="234180"/>
                  <a:pt x="3433144" y="234315"/>
                </a:cubicBezTo>
                <a:cubicBezTo>
                  <a:pt x="3444225" y="234117"/>
                  <a:pt x="3454447" y="230447"/>
                  <a:pt x="3463807" y="223304"/>
                </a:cubicBezTo>
                <a:cubicBezTo>
                  <a:pt x="3473168" y="216161"/>
                  <a:pt x="3480707" y="206731"/>
                  <a:pt x="3486427" y="195014"/>
                </a:cubicBezTo>
                <a:cubicBezTo>
                  <a:pt x="3492147" y="183297"/>
                  <a:pt x="3495087" y="170479"/>
                  <a:pt x="3495246" y="156560"/>
                </a:cubicBezTo>
                <a:cubicBezTo>
                  <a:pt x="3495310" y="144411"/>
                  <a:pt x="3492230" y="134215"/>
                  <a:pt x="3486007" y="125973"/>
                </a:cubicBezTo>
                <a:cubicBezTo>
                  <a:pt x="3479784" y="117731"/>
                  <a:pt x="3470037" y="113443"/>
                  <a:pt x="3456766" y="113109"/>
                </a:cubicBezTo>
                <a:close/>
                <a:moveTo>
                  <a:pt x="2767203" y="113109"/>
                </a:moveTo>
                <a:cubicBezTo>
                  <a:pt x="2750781" y="113689"/>
                  <a:pt x="2736477" y="121296"/>
                  <a:pt x="2724293" y="135930"/>
                </a:cubicBezTo>
                <a:cubicBezTo>
                  <a:pt x="2712109" y="150565"/>
                  <a:pt x="2705711" y="168749"/>
                  <a:pt x="2705100" y="190482"/>
                </a:cubicBezTo>
                <a:cubicBezTo>
                  <a:pt x="2705044" y="202814"/>
                  <a:pt x="2708108" y="213121"/>
                  <a:pt x="2714292" y="221403"/>
                </a:cubicBezTo>
                <a:cubicBezTo>
                  <a:pt x="2720475" y="229685"/>
                  <a:pt x="2730111" y="233989"/>
                  <a:pt x="2743200" y="234315"/>
                </a:cubicBezTo>
                <a:cubicBezTo>
                  <a:pt x="2753207" y="234263"/>
                  <a:pt x="2762954" y="231190"/>
                  <a:pt x="2772438" y="225097"/>
                </a:cubicBezTo>
                <a:cubicBezTo>
                  <a:pt x="2781924" y="219003"/>
                  <a:pt x="2789779" y="210199"/>
                  <a:pt x="2796004" y="198684"/>
                </a:cubicBezTo>
                <a:cubicBezTo>
                  <a:pt x="2802229" y="187170"/>
                  <a:pt x="2805456" y="173255"/>
                  <a:pt x="2805684" y="156941"/>
                </a:cubicBezTo>
                <a:cubicBezTo>
                  <a:pt x="2805605" y="143275"/>
                  <a:pt x="2802239" y="132587"/>
                  <a:pt x="2795588" y="124877"/>
                </a:cubicBezTo>
                <a:cubicBezTo>
                  <a:pt x="2788936" y="117167"/>
                  <a:pt x="2779475" y="113244"/>
                  <a:pt x="2767203" y="113109"/>
                </a:cubicBezTo>
                <a:close/>
                <a:moveTo>
                  <a:pt x="4399772" y="108918"/>
                </a:moveTo>
                <a:cubicBezTo>
                  <a:pt x="4387391" y="109077"/>
                  <a:pt x="4376321" y="112955"/>
                  <a:pt x="4366561" y="120552"/>
                </a:cubicBezTo>
                <a:cubicBezTo>
                  <a:pt x="4356801" y="128148"/>
                  <a:pt x="4349447" y="138510"/>
                  <a:pt x="4344499" y="151638"/>
                </a:cubicBezTo>
                <a:lnTo>
                  <a:pt x="4429886" y="151638"/>
                </a:lnTo>
                <a:cubicBezTo>
                  <a:pt x="4429918" y="151479"/>
                  <a:pt x="4430045" y="150271"/>
                  <a:pt x="4430268" y="148014"/>
                </a:cubicBezTo>
                <a:cubicBezTo>
                  <a:pt x="4430490" y="145758"/>
                  <a:pt x="4430618" y="143405"/>
                  <a:pt x="4430649" y="140958"/>
                </a:cubicBezTo>
                <a:cubicBezTo>
                  <a:pt x="4430530" y="130779"/>
                  <a:pt x="4427719" y="122912"/>
                  <a:pt x="4422215" y="117357"/>
                </a:cubicBezTo>
                <a:cubicBezTo>
                  <a:pt x="4416711" y="111803"/>
                  <a:pt x="4409231" y="108990"/>
                  <a:pt x="4399772" y="108918"/>
                </a:cubicBezTo>
                <a:close/>
                <a:moveTo>
                  <a:pt x="2990072" y="108918"/>
                </a:moveTo>
                <a:cubicBezTo>
                  <a:pt x="2977691" y="109077"/>
                  <a:pt x="2966621" y="112955"/>
                  <a:pt x="2956861" y="120552"/>
                </a:cubicBezTo>
                <a:cubicBezTo>
                  <a:pt x="2947101" y="128148"/>
                  <a:pt x="2939747" y="138510"/>
                  <a:pt x="2934799" y="151638"/>
                </a:cubicBezTo>
                <a:lnTo>
                  <a:pt x="3020186" y="151638"/>
                </a:lnTo>
                <a:cubicBezTo>
                  <a:pt x="3020218" y="151479"/>
                  <a:pt x="3020345" y="150271"/>
                  <a:pt x="3020568" y="148014"/>
                </a:cubicBezTo>
                <a:cubicBezTo>
                  <a:pt x="3020790" y="145758"/>
                  <a:pt x="3020917" y="143405"/>
                  <a:pt x="3020949" y="140958"/>
                </a:cubicBezTo>
                <a:cubicBezTo>
                  <a:pt x="3020830" y="130779"/>
                  <a:pt x="3018019" y="122912"/>
                  <a:pt x="3012515" y="117357"/>
                </a:cubicBezTo>
                <a:cubicBezTo>
                  <a:pt x="3007011" y="111803"/>
                  <a:pt x="2999530" y="108990"/>
                  <a:pt x="2990072" y="108918"/>
                </a:cubicBezTo>
                <a:close/>
                <a:moveTo>
                  <a:pt x="1970897" y="108918"/>
                </a:moveTo>
                <a:cubicBezTo>
                  <a:pt x="1958516" y="109077"/>
                  <a:pt x="1947446" y="112955"/>
                  <a:pt x="1937686" y="120552"/>
                </a:cubicBezTo>
                <a:cubicBezTo>
                  <a:pt x="1927926" y="128148"/>
                  <a:pt x="1920572" y="138510"/>
                  <a:pt x="1915624" y="151638"/>
                </a:cubicBezTo>
                <a:lnTo>
                  <a:pt x="2001011" y="151638"/>
                </a:lnTo>
                <a:cubicBezTo>
                  <a:pt x="2001043" y="151479"/>
                  <a:pt x="2001170" y="150271"/>
                  <a:pt x="2001393" y="148014"/>
                </a:cubicBezTo>
                <a:cubicBezTo>
                  <a:pt x="2001615" y="145758"/>
                  <a:pt x="2001742" y="143405"/>
                  <a:pt x="2001774" y="140958"/>
                </a:cubicBezTo>
                <a:cubicBezTo>
                  <a:pt x="2001655" y="130779"/>
                  <a:pt x="1998844" y="122912"/>
                  <a:pt x="1993340" y="117357"/>
                </a:cubicBezTo>
                <a:cubicBezTo>
                  <a:pt x="1987837" y="111803"/>
                  <a:pt x="1980356" y="108990"/>
                  <a:pt x="1970897" y="108918"/>
                </a:cubicBezTo>
                <a:close/>
                <a:moveTo>
                  <a:pt x="437372" y="108918"/>
                </a:moveTo>
                <a:cubicBezTo>
                  <a:pt x="424991" y="109077"/>
                  <a:pt x="413921" y="112955"/>
                  <a:pt x="404161" y="120552"/>
                </a:cubicBezTo>
                <a:cubicBezTo>
                  <a:pt x="394401" y="128148"/>
                  <a:pt x="387047" y="138510"/>
                  <a:pt x="382099" y="151638"/>
                </a:cubicBezTo>
                <a:lnTo>
                  <a:pt x="467486" y="151638"/>
                </a:lnTo>
                <a:cubicBezTo>
                  <a:pt x="467518" y="151479"/>
                  <a:pt x="467645" y="150271"/>
                  <a:pt x="467868" y="148014"/>
                </a:cubicBezTo>
                <a:cubicBezTo>
                  <a:pt x="468090" y="145758"/>
                  <a:pt x="468217" y="143405"/>
                  <a:pt x="468249" y="140958"/>
                </a:cubicBezTo>
                <a:cubicBezTo>
                  <a:pt x="468130" y="130779"/>
                  <a:pt x="465319" y="122912"/>
                  <a:pt x="459815" y="117357"/>
                </a:cubicBezTo>
                <a:cubicBezTo>
                  <a:pt x="454311" y="111803"/>
                  <a:pt x="446830" y="108990"/>
                  <a:pt x="437372" y="108918"/>
                </a:cubicBezTo>
                <a:close/>
                <a:moveTo>
                  <a:pt x="3883533" y="76200"/>
                </a:moveTo>
                <a:lnTo>
                  <a:pt x="3961986" y="76200"/>
                </a:lnTo>
                <a:lnTo>
                  <a:pt x="3939494" y="191246"/>
                </a:lnTo>
                <a:cubicBezTo>
                  <a:pt x="3938898" y="194517"/>
                  <a:pt x="3938374" y="197693"/>
                  <a:pt x="3937921" y="200774"/>
                </a:cubicBezTo>
                <a:cubicBezTo>
                  <a:pt x="3937468" y="203855"/>
                  <a:pt x="3937230" y="206651"/>
                  <a:pt x="3937206" y="209160"/>
                </a:cubicBezTo>
                <a:cubicBezTo>
                  <a:pt x="3937127" y="216449"/>
                  <a:pt x="3939001" y="222071"/>
                  <a:pt x="3942830" y="226026"/>
                </a:cubicBezTo>
                <a:cubicBezTo>
                  <a:pt x="3946657" y="229980"/>
                  <a:pt x="3952916" y="231981"/>
                  <a:pt x="3961605" y="232029"/>
                </a:cubicBezTo>
                <a:cubicBezTo>
                  <a:pt x="3973001" y="231787"/>
                  <a:pt x="3983374" y="228290"/>
                  <a:pt x="3992722" y="221540"/>
                </a:cubicBezTo>
                <a:cubicBezTo>
                  <a:pt x="4002070" y="214790"/>
                  <a:pt x="4009872" y="206240"/>
                  <a:pt x="4016127" y="195890"/>
                </a:cubicBezTo>
                <a:cubicBezTo>
                  <a:pt x="4022382" y="185540"/>
                  <a:pt x="4026568" y="174844"/>
                  <a:pt x="4028685" y="163803"/>
                </a:cubicBezTo>
                <a:lnTo>
                  <a:pt x="4038581" y="112347"/>
                </a:lnTo>
                <a:lnTo>
                  <a:pt x="4008495" y="112347"/>
                </a:lnTo>
                <a:lnTo>
                  <a:pt x="4015738" y="76200"/>
                </a:lnTo>
                <a:lnTo>
                  <a:pt x="4094178" y="76200"/>
                </a:lnTo>
                <a:lnTo>
                  <a:pt x="4068270" y="207634"/>
                </a:lnTo>
                <a:cubicBezTo>
                  <a:pt x="4067889" y="209580"/>
                  <a:pt x="4067604" y="211597"/>
                  <a:pt x="4067413" y="213685"/>
                </a:cubicBezTo>
                <a:cubicBezTo>
                  <a:pt x="4067222" y="215773"/>
                  <a:pt x="4067127" y="217695"/>
                  <a:pt x="4067127" y="219450"/>
                </a:cubicBezTo>
                <a:cubicBezTo>
                  <a:pt x="4067167" y="225270"/>
                  <a:pt x="4068612" y="229352"/>
                  <a:pt x="4071461" y="231694"/>
                </a:cubicBezTo>
                <a:cubicBezTo>
                  <a:pt x="4074311" y="234037"/>
                  <a:pt x="4078327" y="235164"/>
                  <a:pt x="4083510" y="235077"/>
                </a:cubicBezTo>
                <a:cubicBezTo>
                  <a:pt x="4085677" y="235045"/>
                  <a:pt x="4087535" y="234918"/>
                  <a:pt x="4089082" y="234696"/>
                </a:cubicBezTo>
                <a:cubicBezTo>
                  <a:pt x="4090630" y="234473"/>
                  <a:pt x="4091440" y="234346"/>
                  <a:pt x="4091511" y="234315"/>
                </a:cubicBezTo>
                <a:lnTo>
                  <a:pt x="4084653" y="270464"/>
                </a:lnTo>
                <a:cubicBezTo>
                  <a:pt x="4084534" y="270511"/>
                  <a:pt x="4082582" y="270702"/>
                  <a:pt x="4078796" y="271034"/>
                </a:cubicBezTo>
                <a:cubicBezTo>
                  <a:pt x="4075010" y="271367"/>
                  <a:pt x="4070105" y="271558"/>
                  <a:pt x="4064082" y="271605"/>
                </a:cubicBezTo>
                <a:cubicBezTo>
                  <a:pt x="4051752" y="271891"/>
                  <a:pt x="4041396" y="269132"/>
                  <a:pt x="4033015" y="263329"/>
                </a:cubicBezTo>
                <a:cubicBezTo>
                  <a:pt x="4024633" y="257525"/>
                  <a:pt x="4020272" y="246965"/>
                  <a:pt x="4019931" y="231648"/>
                </a:cubicBezTo>
                <a:lnTo>
                  <a:pt x="4019169" y="231648"/>
                </a:lnTo>
                <a:cubicBezTo>
                  <a:pt x="4012132" y="242613"/>
                  <a:pt x="4002284" y="252461"/>
                  <a:pt x="3989624" y="261191"/>
                </a:cubicBezTo>
                <a:cubicBezTo>
                  <a:pt x="3976965" y="269920"/>
                  <a:pt x="3961398" y="274535"/>
                  <a:pt x="3942925" y="275034"/>
                </a:cubicBezTo>
                <a:cubicBezTo>
                  <a:pt x="3927267" y="275169"/>
                  <a:pt x="3914132" y="271093"/>
                  <a:pt x="3903521" y="262806"/>
                </a:cubicBezTo>
                <a:cubicBezTo>
                  <a:pt x="3892910" y="254519"/>
                  <a:pt x="3887390" y="241211"/>
                  <a:pt x="3886962" y="222881"/>
                </a:cubicBezTo>
                <a:cubicBezTo>
                  <a:pt x="3886978" y="219435"/>
                  <a:pt x="3887232" y="215751"/>
                  <a:pt x="3887723" y="211828"/>
                </a:cubicBezTo>
                <a:cubicBezTo>
                  <a:pt x="3888215" y="207905"/>
                  <a:pt x="3888849" y="203840"/>
                  <a:pt x="3889626" y="199631"/>
                </a:cubicBezTo>
                <a:lnTo>
                  <a:pt x="3906375" y="112347"/>
                </a:lnTo>
                <a:lnTo>
                  <a:pt x="3876294" y="112347"/>
                </a:lnTo>
                <a:close/>
                <a:moveTo>
                  <a:pt x="3609594" y="76200"/>
                </a:moveTo>
                <a:lnTo>
                  <a:pt x="3687651" y="76200"/>
                </a:lnTo>
                <a:lnTo>
                  <a:pt x="3662125" y="207634"/>
                </a:lnTo>
                <a:cubicBezTo>
                  <a:pt x="3661727" y="209580"/>
                  <a:pt x="3661379" y="211597"/>
                  <a:pt x="3661077" y="213685"/>
                </a:cubicBezTo>
                <a:cubicBezTo>
                  <a:pt x="3660775" y="215773"/>
                  <a:pt x="3660616" y="217695"/>
                  <a:pt x="3660601" y="219450"/>
                </a:cubicBezTo>
                <a:cubicBezTo>
                  <a:pt x="3660664" y="225270"/>
                  <a:pt x="3662156" y="229352"/>
                  <a:pt x="3665077" y="231694"/>
                </a:cubicBezTo>
                <a:cubicBezTo>
                  <a:pt x="3667998" y="234037"/>
                  <a:pt x="3671967" y="235164"/>
                  <a:pt x="3676983" y="235077"/>
                </a:cubicBezTo>
                <a:cubicBezTo>
                  <a:pt x="3679333" y="235045"/>
                  <a:pt x="3681301" y="234918"/>
                  <a:pt x="3682889" y="234696"/>
                </a:cubicBezTo>
                <a:cubicBezTo>
                  <a:pt x="3684476" y="234473"/>
                  <a:pt x="3685302" y="234346"/>
                  <a:pt x="3685365" y="234315"/>
                </a:cubicBezTo>
                <a:lnTo>
                  <a:pt x="3678507" y="270464"/>
                </a:lnTo>
                <a:cubicBezTo>
                  <a:pt x="3678317" y="270511"/>
                  <a:pt x="3676507" y="270702"/>
                  <a:pt x="3673078" y="271034"/>
                </a:cubicBezTo>
                <a:cubicBezTo>
                  <a:pt x="3669649" y="271367"/>
                  <a:pt x="3665744" y="271558"/>
                  <a:pt x="3661363" y="271605"/>
                </a:cubicBezTo>
                <a:cubicBezTo>
                  <a:pt x="3653428" y="271798"/>
                  <a:pt x="3645613" y="271074"/>
                  <a:pt x="3637918" y="269435"/>
                </a:cubicBezTo>
                <a:cubicBezTo>
                  <a:pt x="3630222" y="267795"/>
                  <a:pt x="3623817" y="264083"/>
                  <a:pt x="3618702" y="258300"/>
                </a:cubicBezTo>
                <a:cubicBezTo>
                  <a:pt x="3613587" y="252516"/>
                  <a:pt x="3610932" y="243505"/>
                  <a:pt x="3610737" y="231265"/>
                </a:cubicBezTo>
                <a:cubicBezTo>
                  <a:pt x="3610737" y="228582"/>
                  <a:pt x="3610927" y="225564"/>
                  <a:pt x="3611308" y="222213"/>
                </a:cubicBezTo>
                <a:cubicBezTo>
                  <a:pt x="3611689" y="218862"/>
                  <a:pt x="3612260" y="215273"/>
                  <a:pt x="3613021" y="211446"/>
                </a:cubicBezTo>
                <a:lnTo>
                  <a:pt x="3632433" y="112347"/>
                </a:lnTo>
                <a:lnTo>
                  <a:pt x="3602355" y="112347"/>
                </a:lnTo>
                <a:close/>
                <a:moveTo>
                  <a:pt x="2434963" y="76200"/>
                </a:moveTo>
                <a:lnTo>
                  <a:pt x="2473436" y="76200"/>
                </a:lnTo>
                <a:cubicBezTo>
                  <a:pt x="2479546" y="76089"/>
                  <a:pt x="2484181" y="77072"/>
                  <a:pt x="2487340" y="79149"/>
                </a:cubicBezTo>
                <a:cubicBezTo>
                  <a:pt x="2490498" y="81225"/>
                  <a:pt x="2493228" y="85062"/>
                  <a:pt x="2495529" y="90659"/>
                </a:cubicBezTo>
                <a:lnTo>
                  <a:pt x="2510385" y="126449"/>
                </a:lnTo>
                <a:cubicBezTo>
                  <a:pt x="2511758" y="129840"/>
                  <a:pt x="2512916" y="132873"/>
                  <a:pt x="2513861" y="135549"/>
                </a:cubicBezTo>
                <a:cubicBezTo>
                  <a:pt x="2514805" y="138225"/>
                  <a:pt x="2515297" y="139638"/>
                  <a:pt x="2515337" y="139789"/>
                </a:cubicBezTo>
                <a:lnTo>
                  <a:pt x="2516099" y="139789"/>
                </a:lnTo>
                <a:cubicBezTo>
                  <a:pt x="2516162" y="139638"/>
                  <a:pt x="2517083" y="138225"/>
                  <a:pt x="2518860" y="135549"/>
                </a:cubicBezTo>
                <a:cubicBezTo>
                  <a:pt x="2520638" y="132873"/>
                  <a:pt x="2522892" y="129840"/>
                  <a:pt x="2525622" y="126449"/>
                </a:cubicBezTo>
                <a:lnTo>
                  <a:pt x="2566380" y="76200"/>
                </a:lnTo>
                <a:lnTo>
                  <a:pt x="2621995" y="76200"/>
                </a:lnTo>
                <a:lnTo>
                  <a:pt x="2615138" y="112347"/>
                </a:lnTo>
                <a:lnTo>
                  <a:pt x="2590759" y="112347"/>
                </a:lnTo>
                <a:lnTo>
                  <a:pt x="2536287" y="174093"/>
                </a:lnTo>
                <a:lnTo>
                  <a:pt x="2558761" y="219450"/>
                </a:lnTo>
                <a:cubicBezTo>
                  <a:pt x="2561007" y="224087"/>
                  <a:pt x="2563563" y="227772"/>
                  <a:pt x="2566428" y="230503"/>
                </a:cubicBezTo>
                <a:cubicBezTo>
                  <a:pt x="2569292" y="233234"/>
                  <a:pt x="2573847" y="234632"/>
                  <a:pt x="2580093" y="234695"/>
                </a:cubicBezTo>
                <a:cubicBezTo>
                  <a:pt x="2581799" y="234679"/>
                  <a:pt x="2584291" y="234616"/>
                  <a:pt x="2587568" y="234505"/>
                </a:cubicBezTo>
                <a:cubicBezTo>
                  <a:pt x="2590846" y="234394"/>
                  <a:pt x="2592671" y="234331"/>
                  <a:pt x="2593044" y="234315"/>
                </a:cubicBezTo>
                <a:lnTo>
                  <a:pt x="2585807" y="270464"/>
                </a:lnTo>
                <a:cubicBezTo>
                  <a:pt x="2583585" y="270678"/>
                  <a:pt x="2580791" y="270916"/>
                  <a:pt x="2577426" y="271177"/>
                </a:cubicBezTo>
                <a:cubicBezTo>
                  <a:pt x="2574062" y="271439"/>
                  <a:pt x="2570887" y="271581"/>
                  <a:pt x="2567904" y="271605"/>
                </a:cubicBezTo>
                <a:cubicBezTo>
                  <a:pt x="2556415" y="271509"/>
                  <a:pt x="2547564" y="269799"/>
                  <a:pt x="2541352" y="266475"/>
                </a:cubicBezTo>
                <a:cubicBezTo>
                  <a:pt x="2535140" y="263152"/>
                  <a:pt x="2530409" y="258792"/>
                  <a:pt x="2527159" y="253397"/>
                </a:cubicBezTo>
                <a:cubicBezTo>
                  <a:pt x="2523910" y="248002"/>
                  <a:pt x="2520985" y="242148"/>
                  <a:pt x="2518384" y="235837"/>
                </a:cubicBezTo>
                <a:lnTo>
                  <a:pt x="2510766" y="216782"/>
                </a:lnTo>
                <a:cubicBezTo>
                  <a:pt x="2509226" y="213558"/>
                  <a:pt x="2508020" y="210572"/>
                  <a:pt x="2507147" y="207825"/>
                </a:cubicBezTo>
                <a:cubicBezTo>
                  <a:pt x="2506274" y="205077"/>
                  <a:pt x="2505830" y="203616"/>
                  <a:pt x="2505814" y="203442"/>
                </a:cubicBezTo>
                <a:lnTo>
                  <a:pt x="2505052" y="203442"/>
                </a:lnTo>
                <a:cubicBezTo>
                  <a:pt x="2504988" y="203592"/>
                  <a:pt x="2504068" y="205006"/>
                  <a:pt x="2502290" y="207682"/>
                </a:cubicBezTo>
                <a:cubicBezTo>
                  <a:pt x="2500513" y="210358"/>
                  <a:pt x="2498259" y="213391"/>
                  <a:pt x="2495529" y="216782"/>
                </a:cubicBezTo>
                <a:lnTo>
                  <a:pt x="2452104" y="270462"/>
                </a:lnTo>
                <a:lnTo>
                  <a:pt x="2396490" y="270462"/>
                </a:lnTo>
                <a:lnTo>
                  <a:pt x="2403346" y="234315"/>
                </a:lnTo>
                <a:lnTo>
                  <a:pt x="2428107" y="234315"/>
                </a:lnTo>
                <a:lnTo>
                  <a:pt x="2484482" y="169900"/>
                </a:lnTo>
                <a:lnTo>
                  <a:pt x="2459723" y="119207"/>
                </a:lnTo>
                <a:cubicBezTo>
                  <a:pt x="2458659" y="116587"/>
                  <a:pt x="2457262" y="114776"/>
                  <a:pt x="2455532" y="113776"/>
                </a:cubicBezTo>
                <a:cubicBezTo>
                  <a:pt x="2453802" y="112776"/>
                  <a:pt x="2451263" y="112300"/>
                  <a:pt x="2447914" y="112347"/>
                </a:cubicBezTo>
                <a:lnTo>
                  <a:pt x="2427725" y="112347"/>
                </a:lnTo>
                <a:close/>
                <a:moveTo>
                  <a:pt x="4280110" y="73533"/>
                </a:moveTo>
                <a:cubicBezTo>
                  <a:pt x="4282824" y="73565"/>
                  <a:pt x="4285205" y="73691"/>
                  <a:pt x="4287252" y="73914"/>
                </a:cubicBezTo>
                <a:cubicBezTo>
                  <a:pt x="4289299" y="74136"/>
                  <a:pt x="4290727" y="74263"/>
                  <a:pt x="4291537" y="74294"/>
                </a:cubicBezTo>
                <a:lnTo>
                  <a:pt x="4282015" y="121872"/>
                </a:lnTo>
                <a:cubicBezTo>
                  <a:pt x="4281419" y="121840"/>
                  <a:pt x="4280134" y="121713"/>
                  <a:pt x="4278158" y="121491"/>
                </a:cubicBezTo>
                <a:cubicBezTo>
                  <a:pt x="4276182" y="121269"/>
                  <a:pt x="4273659" y="121142"/>
                  <a:pt x="4270588" y="121110"/>
                </a:cubicBezTo>
                <a:cubicBezTo>
                  <a:pt x="4260744" y="121204"/>
                  <a:pt x="4250851" y="124487"/>
                  <a:pt x="4240907" y="130960"/>
                </a:cubicBezTo>
                <a:cubicBezTo>
                  <a:pt x="4230965" y="137432"/>
                  <a:pt x="4222143" y="146529"/>
                  <a:pt x="4214443" y="158251"/>
                </a:cubicBezTo>
                <a:cubicBezTo>
                  <a:pt x="4206743" y="169972"/>
                  <a:pt x="4201335" y="183754"/>
                  <a:pt x="4198220" y="199596"/>
                </a:cubicBezTo>
                <a:lnTo>
                  <a:pt x="4184889" y="270462"/>
                </a:lnTo>
                <a:lnTo>
                  <a:pt x="4136517" y="270462"/>
                </a:lnTo>
                <a:lnTo>
                  <a:pt x="4165464" y="120729"/>
                </a:lnTo>
                <a:cubicBezTo>
                  <a:pt x="4165917" y="118546"/>
                  <a:pt x="4165679" y="116626"/>
                  <a:pt x="4164750" y="114967"/>
                </a:cubicBezTo>
                <a:cubicBezTo>
                  <a:pt x="4163822" y="113308"/>
                  <a:pt x="4161774" y="112435"/>
                  <a:pt x="4158608" y="112347"/>
                </a:cubicBezTo>
                <a:lnTo>
                  <a:pt x="4136898" y="112347"/>
                </a:lnTo>
                <a:lnTo>
                  <a:pt x="4144135" y="76200"/>
                </a:lnTo>
                <a:lnTo>
                  <a:pt x="4194792" y="76200"/>
                </a:lnTo>
                <a:cubicBezTo>
                  <a:pt x="4202378" y="76176"/>
                  <a:pt x="4207965" y="77555"/>
                  <a:pt x="4211551" y="80338"/>
                </a:cubicBezTo>
                <a:cubicBezTo>
                  <a:pt x="4215138" y="83120"/>
                  <a:pt x="4216915" y="87448"/>
                  <a:pt x="4216884" y="93322"/>
                </a:cubicBezTo>
                <a:cubicBezTo>
                  <a:pt x="4216804" y="96398"/>
                  <a:pt x="4216106" y="101092"/>
                  <a:pt x="4214789" y="107404"/>
                </a:cubicBezTo>
                <a:cubicBezTo>
                  <a:pt x="4213472" y="113716"/>
                  <a:pt x="4212011" y="119174"/>
                  <a:pt x="4210408" y="123777"/>
                </a:cubicBezTo>
                <a:lnTo>
                  <a:pt x="4211171" y="123777"/>
                </a:lnTo>
                <a:cubicBezTo>
                  <a:pt x="4217852" y="110026"/>
                  <a:pt x="4227247" y="98321"/>
                  <a:pt x="4239356" y="88663"/>
                </a:cubicBezTo>
                <a:cubicBezTo>
                  <a:pt x="4251465" y="79004"/>
                  <a:pt x="4265049" y="73961"/>
                  <a:pt x="4280110" y="73533"/>
                </a:cubicBezTo>
                <a:close/>
                <a:moveTo>
                  <a:pt x="1851235" y="73533"/>
                </a:moveTo>
                <a:cubicBezTo>
                  <a:pt x="1853949" y="73565"/>
                  <a:pt x="1856330" y="73691"/>
                  <a:pt x="1858377" y="73914"/>
                </a:cubicBezTo>
                <a:cubicBezTo>
                  <a:pt x="1860424" y="74136"/>
                  <a:pt x="1861852" y="74263"/>
                  <a:pt x="1862661" y="74294"/>
                </a:cubicBezTo>
                <a:lnTo>
                  <a:pt x="1853140" y="121872"/>
                </a:lnTo>
                <a:cubicBezTo>
                  <a:pt x="1852545" y="121840"/>
                  <a:pt x="1851259" y="121713"/>
                  <a:pt x="1849283" y="121491"/>
                </a:cubicBezTo>
                <a:cubicBezTo>
                  <a:pt x="1847307" y="121269"/>
                  <a:pt x="1844784" y="121142"/>
                  <a:pt x="1841713" y="121110"/>
                </a:cubicBezTo>
                <a:cubicBezTo>
                  <a:pt x="1831869" y="121204"/>
                  <a:pt x="1821975" y="124487"/>
                  <a:pt x="1812032" y="130960"/>
                </a:cubicBezTo>
                <a:cubicBezTo>
                  <a:pt x="1802090" y="137432"/>
                  <a:pt x="1793268" y="146529"/>
                  <a:pt x="1785568" y="158251"/>
                </a:cubicBezTo>
                <a:cubicBezTo>
                  <a:pt x="1777868" y="169972"/>
                  <a:pt x="1772460" y="183754"/>
                  <a:pt x="1769345" y="199596"/>
                </a:cubicBezTo>
                <a:lnTo>
                  <a:pt x="1756014" y="270462"/>
                </a:lnTo>
                <a:lnTo>
                  <a:pt x="1707642" y="270462"/>
                </a:lnTo>
                <a:lnTo>
                  <a:pt x="1736589" y="120729"/>
                </a:lnTo>
                <a:cubicBezTo>
                  <a:pt x="1737042" y="118546"/>
                  <a:pt x="1736804" y="116626"/>
                  <a:pt x="1735875" y="114967"/>
                </a:cubicBezTo>
                <a:cubicBezTo>
                  <a:pt x="1734947" y="113308"/>
                  <a:pt x="1732899" y="112435"/>
                  <a:pt x="1729734" y="112347"/>
                </a:cubicBezTo>
                <a:lnTo>
                  <a:pt x="1708023" y="112347"/>
                </a:lnTo>
                <a:lnTo>
                  <a:pt x="1715260" y="76200"/>
                </a:lnTo>
                <a:lnTo>
                  <a:pt x="1765917" y="76200"/>
                </a:lnTo>
                <a:cubicBezTo>
                  <a:pt x="1773503" y="76176"/>
                  <a:pt x="1779090" y="77555"/>
                  <a:pt x="1782676" y="80338"/>
                </a:cubicBezTo>
                <a:cubicBezTo>
                  <a:pt x="1786263" y="83120"/>
                  <a:pt x="1788040" y="87448"/>
                  <a:pt x="1788008" y="93322"/>
                </a:cubicBezTo>
                <a:cubicBezTo>
                  <a:pt x="1787930" y="96398"/>
                  <a:pt x="1787231" y="101092"/>
                  <a:pt x="1785914" y="107404"/>
                </a:cubicBezTo>
                <a:cubicBezTo>
                  <a:pt x="1784596" y="113716"/>
                  <a:pt x="1783137" y="119174"/>
                  <a:pt x="1781534" y="123777"/>
                </a:cubicBezTo>
                <a:lnTo>
                  <a:pt x="1782295" y="123777"/>
                </a:lnTo>
                <a:cubicBezTo>
                  <a:pt x="1788977" y="110026"/>
                  <a:pt x="1798372" y="98321"/>
                  <a:pt x="1810481" y="88663"/>
                </a:cubicBezTo>
                <a:cubicBezTo>
                  <a:pt x="1822590" y="79004"/>
                  <a:pt x="1836174" y="73961"/>
                  <a:pt x="1851235" y="73533"/>
                </a:cubicBezTo>
                <a:close/>
                <a:moveTo>
                  <a:pt x="4400916" y="71628"/>
                </a:moveTo>
                <a:cubicBezTo>
                  <a:pt x="4426803" y="71999"/>
                  <a:pt x="4446165" y="78867"/>
                  <a:pt x="4458999" y="92234"/>
                </a:cubicBezTo>
                <a:cubicBezTo>
                  <a:pt x="4471834" y="105601"/>
                  <a:pt x="4478243" y="123241"/>
                  <a:pt x="4478227" y="145154"/>
                </a:cubicBezTo>
                <a:cubicBezTo>
                  <a:pt x="4477957" y="153942"/>
                  <a:pt x="4476878" y="161872"/>
                  <a:pt x="4474991" y="168942"/>
                </a:cubicBezTo>
                <a:cubicBezTo>
                  <a:pt x="4473104" y="176013"/>
                  <a:pt x="4472025" y="179754"/>
                  <a:pt x="4471756" y="180165"/>
                </a:cubicBezTo>
                <a:lnTo>
                  <a:pt x="4338019" y="180165"/>
                </a:lnTo>
                <a:cubicBezTo>
                  <a:pt x="4337971" y="180245"/>
                  <a:pt x="4337781" y="181230"/>
                  <a:pt x="4337447" y="183120"/>
                </a:cubicBezTo>
                <a:cubicBezTo>
                  <a:pt x="4337114" y="185011"/>
                  <a:pt x="4336923" y="187331"/>
                  <a:pt x="4336876" y="190080"/>
                </a:cubicBezTo>
                <a:cubicBezTo>
                  <a:pt x="4336979" y="203101"/>
                  <a:pt x="4341252" y="213667"/>
                  <a:pt x="4349693" y="221778"/>
                </a:cubicBezTo>
                <a:cubicBezTo>
                  <a:pt x="4358135" y="229890"/>
                  <a:pt x="4370127" y="234069"/>
                  <a:pt x="4385668" y="234315"/>
                </a:cubicBezTo>
                <a:cubicBezTo>
                  <a:pt x="4396252" y="234051"/>
                  <a:pt x="4406085" y="232206"/>
                  <a:pt x="4415169" y="228778"/>
                </a:cubicBezTo>
                <a:cubicBezTo>
                  <a:pt x="4424253" y="225351"/>
                  <a:pt x="4431600" y="221924"/>
                  <a:pt x="4437211" y="218496"/>
                </a:cubicBezTo>
                <a:cubicBezTo>
                  <a:pt x="4442822" y="215069"/>
                  <a:pt x="4445709" y="213224"/>
                  <a:pt x="4445874" y="212960"/>
                </a:cubicBezTo>
                <a:lnTo>
                  <a:pt x="4458815" y="249537"/>
                </a:lnTo>
                <a:cubicBezTo>
                  <a:pt x="4458664" y="249852"/>
                  <a:pt x="4455242" y="252055"/>
                  <a:pt x="4448548" y="256148"/>
                </a:cubicBezTo>
                <a:cubicBezTo>
                  <a:pt x="4441853" y="260240"/>
                  <a:pt x="4432786" y="264332"/>
                  <a:pt x="4421348" y="268424"/>
                </a:cubicBezTo>
                <a:cubicBezTo>
                  <a:pt x="4409910" y="272516"/>
                  <a:pt x="4397000" y="274719"/>
                  <a:pt x="4382618" y="275034"/>
                </a:cubicBezTo>
                <a:cubicBezTo>
                  <a:pt x="4352175" y="274489"/>
                  <a:pt x="4328858" y="266446"/>
                  <a:pt x="4312666" y="250906"/>
                </a:cubicBezTo>
                <a:cubicBezTo>
                  <a:pt x="4296475" y="235365"/>
                  <a:pt x="4288304" y="215598"/>
                  <a:pt x="4288155" y="191605"/>
                </a:cubicBezTo>
                <a:cubicBezTo>
                  <a:pt x="4288347" y="169376"/>
                  <a:pt x="4293292" y="149244"/>
                  <a:pt x="4302989" y="131209"/>
                </a:cubicBezTo>
                <a:cubicBezTo>
                  <a:pt x="4312686" y="113174"/>
                  <a:pt x="4325984" y="98800"/>
                  <a:pt x="4342881" y="88088"/>
                </a:cubicBezTo>
                <a:cubicBezTo>
                  <a:pt x="4359778" y="77375"/>
                  <a:pt x="4379123" y="71889"/>
                  <a:pt x="4400916" y="71628"/>
                </a:cubicBezTo>
                <a:close/>
                <a:moveTo>
                  <a:pt x="3252216" y="71628"/>
                </a:moveTo>
                <a:cubicBezTo>
                  <a:pt x="3268807" y="71651"/>
                  <a:pt x="3281973" y="76076"/>
                  <a:pt x="3291711" y="84902"/>
                </a:cubicBezTo>
                <a:cubicBezTo>
                  <a:pt x="3301449" y="93728"/>
                  <a:pt x="3306429" y="106813"/>
                  <a:pt x="3306652" y="124158"/>
                </a:cubicBezTo>
                <a:cubicBezTo>
                  <a:pt x="3306459" y="132601"/>
                  <a:pt x="3305110" y="143232"/>
                  <a:pt x="3302605" y="156051"/>
                </a:cubicBezTo>
                <a:cubicBezTo>
                  <a:pt x="3300100" y="168870"/>
                  <a:pt x="3297594" y="181225"/>
                  <a:pt x="3295087" y="193117"/>
                </a:cubicBezTo>
                <a:cubicBezTo>
                  <a:pt x="3292580" y="205010"/>
                  <a:pt x="3291228" y="213787"/>
                  <a:pt x="3291030" y="219450"/>
                </a:cubicBezTo>
                <a:cubicBezTo>
                  <a:pt x="3291094" y="225437"/>
                  <a:pt x="3292586" y="229566"/>
                  <a:pt x="3295507" y="231837"/>
                </a:cubicBezTo>
                <a:cubicBezTo>
                  <a:pt x="3298428" y="234108"/>
                  <a:pt x="3302397" y="235188"/>
                  <a:pt x="3307413" y="235077"/>
                </a:cubicBezTo>
                <a:cubicBezTo>
                  <a:pt x="3309763" y="235045"/>
                  <a:pt x="3311731" y="234918"/>
                  <a:pt x="3313319" y="234696"/>
                </a:cubicBezTo>
                <a:cubicBezTo>
                  <a:pt x="3314907" y="234473"/>
                  <a:pt x="3315732" y="234346"/>
                  <a:pt x="3315795" y="234315"/>
                </a:cubicBezTo>
                <a:lnTo>
                  <a:pt x="3308938" y="270464"/>
                </a:lnTo>
                <a:cubicBezTo>
                  <a:pt x="3308890" y="270511"/>
                  <a:pt x="3307175" y="270702"/>
                  <a:pt x="3303794" y="271034"/>
                </a:cubicBezTo>
                <a:cubicBezTo>
                  <a:pt x="3300413" y="271367"/>
                  <a:pt x="3295651" y="271558"/>
                  <a:pt x="3289508" y="271605"/>
                </a:cubicBezTo>
                <a:cubicBezTo>
                  <a:pt x="3282565" y="271788"/>
                  <a:pt x="3275432" y="271041"/>
                  <a:pt x="3268108" y="269364"/>
                </a:cubicBezTo>
                <a:cubicBezTo>
                  <a:pt x="3260784" y="267687"/>
                  <a:pt x="3254581" y="263980"/>
                  <a:pt x="3249499" y="258244"/>
                </a:cubicBezTo>
                <a:cubicBezTo>
                  <a:pt x="3244417" y="252507"/>
                  <a:pt x="3241767" y="243641"/>
                  <a:pt x="3241548" y="231647"/>
                </a:cubicBezTo>
                <a:cubicBezTo>
                  <a:pt x="3241731" y="224461"/>
                  <a:pt x="3243014" y="214735"/>
                  <a:pt x="3245397" y="202467"/>
                </a:cubicBezTo>
                <a:cubicBezTo>
                  <a:pt x="3247780" y="190200"/>
                  <a:pt x="3250164" y="178101"/>
                  <a:pt x="3252549" y="166171"/>
                </a:cubicBezTo>
                <a:cubicBezTo>
                  <a:pt x="3254933" y="154241"/>
                  <a:pt x="3256219" y="145190"/>
                  <a:pt x="3256407" y="139017"/>
                </a:cubicBezTo>
                <a:cubicBezTo>
                  <a:pt x="3256471" y="131715"/>
                  <a:pt x="3254534" y="126031"/>
                  <a:pt x="3250597" y="121967"/>
                </a:cubicBezTo>
                <a:cubicBezTo>
                  <a:pt x="3246660" y="117903"/>
                  <a:pt x="3240341" y="115840"/>
                  <a:pt x="3231642" y="115776"/>
                </a:cubicBezTo>
                <a:cubicBezTo>
                  <a:pt x="3214561" y="116356"/>
                  <a:pt x="3199860" y="123293"/>
                  <a:pt x="3187542" y="136588"/>
                </a:cubicBezTo>
                <a:cubicBezTo>
                  <a:pt x="3175223" y="149884"/>
                  <a:pt x="3167190" y="166060"/>
                  <a:pt x="3163443" y="185118"/>
                </a:cubicBezTo>
                <a:lnTo>
                  <a:pt x="3146679" y="270462"/>
                </a:lnTo>
                <a:lnTo>
                  <a:pt x="3098292" y="270462"/>
                </a:lnTo>
                <a:lnTo>
                  <a:pt x="3127629" y="120729"/>
                </a:lnTo>
                <a:cubicBezTo>
                  <a:pt x="3128034" y="118213"/>
                  <a:pt x="3127701" y="116197"/>
                  <a:pt x="3126629" y="114681"/>
                </a:cubicBezTo>
                <a:cubicBezTo>
                  <a:pt x="3125557" y="113165"/>
                  <a:pt x="3123605" y="112387"/>
                  <a:pt x="3120771" y="112347"/>
                </a:cubicBezTo>
                <a:lnTo>
                  <a:pt x="3099054" y="112347"/>
                </a:lnTo>
                <a:lnTo>
                  <a:pt x="3105912" y="76200"/>
                </a:lnTo>
                <a:lnTo>
                  <a:pt x="3156966" y="76200"/>
                </a:lnTo>
                <a:cubicBezTo>
                  <a:pt x="3164538" y="76224"/>
                  <a:pt x="3170063" y="77698"/>
                  <a:pt x="3173540" y="80623"/>
                </a:cubicBezTo>
                <a:cubicBezTo>
                  <a:pt x="3177016" y="83548"/>
                  <a:pt x="3178731" y="87781"/>
                  <a:pt x="3178683" y="93322"/>
                </a:cubicBezTo>
                <a:cubicBezTo>
                  <a:pt x="3178660" y="95676"/>
                  <a:pt x="3178231" y="99054"/>
                  <a:pt x="3177397" y="103454"/>
                </a:cubicBezTo>
                <a:cubicBezTo>
                  <a:pt x="3176564" y="107854"/>
                  <a:pt x="3175468" y="111707"/>
                  <a:pt x="3174111" y="115015"/>
                </a:cubicBezTo>
                <a:lnTo>
                  <a:pt x="3174873" y="115015"/>
                </a:lnTo>
                <a:cubicBezTo>
                  <a:pt x="3176033" y="112203"/>
                  <a:pt x="3179725" y="107382"/>
                  <a:pt x="3185950" y="100553"/>
                </a:cubicBezTo>
                <a:cubicBezTo>
                  <a:pt x="3192176" y="93723"/>
                  <a:pt x="3200835" y="87295"/>
                  <a:pt x="3211928" y="81269"/>
                </a:cubicBezTo>
                <a:cubicBezTo>
                  <a:pt x="3223023" y="75243"/>
                  <a:pt x="3236451" y="72030"/>
                  <a:pt x="3252216" y="71628"/>
                </a:cubicBezTo>
                <a:close/>
                <a:moveTo>
                  <a:pt x="2991216" y="71628"/>
                </a:moveTo>
                <a:cubicBezTo>
                  <a:pt x="3017103" y="71999"/>
                  <a:pt x="3036465" y="78867"/>
                  <a:pt x="3049299" y="92234"/>
                </a:cubicBezTo>
                <a:cubicBezTo>
                  <a:pt x="3062134" y="105601"/>
                  <a:pt x="3068543" y="123241"/>
                  <a:pt x="3068526" y="145154"/>
                </a:cubicBezTo>
                <a:cubicBezTo>
                  <a:pt x="3068257" y="153942"/>
                  <a:pt x="3067178" y="161872"/>
                  <a:pt x="3065291" y="168942"/>
                </a:cubicBezTo>
                <a:cubicBezTo>
                  <a:pt x="3063404" y="176013"/>
                  <a:pt x="3062326" y="179754"/>
                  <a:pt x="3062056" y="180165"/>
                </a:cubicBezTo>
                <a:lnTo>
                  <a:pt x="2928319" y="180165"/>
                </a:lnTo>
                <a:cubicBezTo>
                  <a:pt x="2928272" y="180245"/>
                  <a:pt x="2928081" y="181230"/>
                  <a:pt x="2927748" y="183120"/>
                </a:cubicBezTo>
                <a:cubicBezTo>
                  <a:pt x="2927414" y="185011"/>
                  <a:pt x="2927223" y="187331"/>
                  <a:pt x="2927176" y="190080"/>
                </a:cubicBezTo>
                <a:cubicBezTo>
                  <a:pt x="2927279" y="203101"/>
                  <a:pt x="2931551" y="213667"/>
                  <a:pt x="2939993" y="221778"/>
                </a:cubicBezTo>
                <a:cubicBezTo>
                  <a:pt x="2948435" y="229890"/>
                  <a:pt x="2960426" y="234069"/>
                  <a:pt x="2975968" y="234315"/>
                </a:cubicBezTo>
                <a:cubicBezTo>
                  <a:pt x="2986552" y="234051"/>
                  <a:pt x="2996385" y="232206"/>
                  <a:pt x="3005470" y="228778"/>
                </a:cubicBezTo>
                <a:cubicBezTo>
                  <a:pt x="3014553" y="225351"/>
                  <a:pt x="3021901" y="221924"/>
                  <a:pt x="3027511" y="218496"/>
                </a:cubicBezTo>
                <a:cubicBezTo>
                  <a:pt x="3033122" y="215069"/>
                  <a:pt x="3036010" y="213224"/>
                  <a:pt x="3036174" y="212960"/>
                </a:cubicBezTo>
                <a:lnTo>
                  <a:pt x="3049115" y="249537"/>
                </a:lnTo>
                <a:cubicBezTo>
                  <a:pt x="3048965" y="249852"/>
                  <a:pt x="3045542" y="252055"/>
                  <a:pt x="3038848" y="256148"/>
                </a:cubicBezTo>
                <a:cubicBezTo>
                  <a:pt x="3032153" y="260240"/>
                  <a:pt x="3023086" y="264332"/>
                  <a:pt x="3011648" y="268424"/>
                </a:cubicBezTo>
                <a:cubicBezTo>
                  <a:pt x="3000209" y="272516"/>
                  <a:pt x="2987300" y="274719"/>
                  <a:pt x="2972918" y="275034"/>
                </a:cubicBezTo>
                <a:cubicBezTo>
                  <a:pt x="2942476" y="274489"/>
                  <a:pt x="2919158" y="266446"/>
                  <a:pt x="2902967" y="250906"/>
                </a:cubicBezTo>
                <a:cubicBezTo>
                  <a:pt x="2886775" y="235365"/>
                  <a:pt x="2878604" y="215598"/>
                  <a:pt x="2878455" y="191605"/>
                </a:cubicBezTo>
                <a:cubicBezTo>
                  <a:pt x="2878647" y="169376"/>
                  <a:pt x="2883592" y="149244"/>
                  <a:pt x="2893289" y="131209"/>
                </a:cubicBezTo>
                <a:cubicBezTo>
                  <a:pt x="2902986" y="113174"/>
                  <a:pt x="2916283" y="98800"/>
                  <a:pt x="2933181" y="88088"/>
                </a:cubicBezTo>
                <a:cubicBezTo>
                  <a:pt x="2950078" y="77375"/>
                  <a:pt x="2969423" y="71889"/>
                  <a:pt x="2991216" y="71628"/>
                </a:cubicBezTo>
                <a:close/>
                <a:moveTo>
                  <a:pt x="2781300" y="71628"/>
                </a:moveTo>
                <a:cubicBezTo>
                  <a:pt x="2804688" y="71920"/>
                  <a:pt x="2822744" y="79328"/>
                  <a:pt x="2835465" y="93851"/>
                </a:cubicBezTo>
                <a:cubicBezTo>
                  <a:pt x="2848187" y="108374"/>
                  <a:pt x="2854627" y="128261"/>
                  <a:pt x="2854785" y="153511"/>
                </a:cubicBezTo>
                <a:cubicBezTo>
                  <a:pt x="2854466" y="177690"/>
                  <a:pt x="2849268" y="198864"/>
                  <a:pt x="2839191" y="217034"/>
                </a:cubicBezTo>
                <a:cubicBezTo>
                  <a:pt x="2829114" y="235203"/>
                  <a:pt x="2816073" y="249371"/>
                  <a:pt x="2800069" y="259536"/>
                </a:cubicBezTo>
                <a:cubicBezTo>
                  <a:pt x="2784066" y="269702"/>
                  <a:pt x="2767015" y="274868"/>
                  <a:pt x="2748915" y="275034"/>
                </a:cubicBezTo>
                <a:cubicBezTo>
                  <a:pt x="2737136" y="275058"/>
                  <a:pt x="2726404" y="272727"/>
                  <a:pt x="2716721" y="268042"/>
                </a:cubicBezTo>
                <a:cubicBezTo>
                  <a:pt x="2707037" y="263356"/>
                  <a:pt x="2699353" y="256173"/>
                  <a:pt x="2693670" y="246493"/>
                </a:cubicBezTo>
                <a:lnTo>
                  <a:pt x="2692908" y="246493"/>
                </a:lnTo>
                <a:cubicBezTo>
                  <a:pt x="2692932" y="246604"/>
                  <a:pt x="2692789" y="248285"/>
                  <a:pt x="2692479" y="251535"/>
                </a:cubicBezTo>
                <a:cubicBezTo>
                  <a:pt x="2692170" y="254786"/>
                  <a:pt x="2691551" y="258940"/>
                  <a:pt x="2690622" y="263998"/>
                </a:cubicBezTo>
                <a:lnTo>
                  <a:pt x="2674620" y="346662"/>
                </a:lnTo>
                <a:lnTo>
                  <a:pt x="2626233" y="346662"/>
                </a:lnTo>
                <a:lnTo>
                  <a:pt x="2670048" y="120732"/>
                </a:lnTo>
                <a:cubicBezTo>
                  <a:pt x="2670469" y="118215"/>
                  <a:pt x="2670199" y="116198"/>
                  <a:pt x="2669239" y="114681"/>
                </a:cubicBezTo>
                <a:cubicBezTo>
                  <a:pt x="2668278" y="113165"/>
                  <a:pt x="2666389" y="112387"/>
                  <a:pt x="2663571" y="112347"/>
                </a:cubicBezTo>
                <a:lnTo>
                  <a:pt x="2641854" y="112347"/>
                </a:lnTo>
                <a:lnTo>
                  <a:pt x="2648712" y="76200"/>
                </a:lnTo>
                <a:lnTo>
                  <a:pt x="2698623" y="76200"/>
                </a:lnTo>
                <a:cubicBezTo>
                  <a:pt x="2706664" y="76295"/>
                  <a:pt x="2712204" y="77722"/>
                  <a:pt x="2715245" y="80480"/>
                </a:cubicBezTo>
                <a:cubicBezTo>
                  <a:pt x="2718284" y="83239"/>
                  <a:pt x="2719729" y="86759"/>
                  <a:pt x="2719578" y="91039"/>
                </a:cubicBezTo>
                <a:cubicBezTo>
                  <a:pt x="2719507" y="93116"/>
                  <a:pt x="2719078" y="95621"/>
                  <a:pt x="2718292" y="98554"/>
                </a:cubicBezTo>
                <a:cubicBezTo>
                  <a:pt x="2717507" y="101487"/>
                  <a:pt x="2716792" y="103802"/>
                  <a:pt x="2716149" y="105498"/>
                </a:cubicBezTo>
                <a:lnTo>
                  <a:pt x="2716911" y="105498"/>
                </a:lnTo>
                <a:cubicBezTo>
                  <a:pt x="2724047" y="95429"/>
                  <a:pt x="2733112" y="87310"/>
                  <a:pt x="2744105" y="81142"/>
                </a:cubicBezTo>
                <a:cubicBezTo>
                  <a:pt x="2755098" y="74974"/>
                  <a:pt x="2767497" y="71802"/>
                  <a:pt x="2781300" y="71628"/>
                </a:cubicBezTo>
                <a:close/>
                <a:moveTo>
                  <a:pt x="1972041" y="71628"/>
                </a:moveTo>
                <a:cubicBezTo>
                  <a:pt x="1997929" y="71999"/>
                  <a:pt x="2017290" y="78867"/>
                  <a:pt x="2030125" y="92234"/>
                </a:cubicBezTo>
                <a:cubicBezTo>
                  <a:pt x="2042960" y="105601"/>
                  <a:pt x="2049368" y="123241"/>
                  <a:pt x="2049352" y="145154"/>
                </a:cubicBezTo>
                <a:cubicBezTo>
                  <a:pt x="2049082" y="153942"/>
                  <a:pt x="2048004" y="161872"/>
                  <a:pt x="2046116" y="168942"/>
                </a:cubicBezTo>
                <a:cubicBezTo>
                  <a:pt x="2044229" y="176013"/>
                  <a:pt x="2043150" y="179754"/>
                  <a:pt x="2042881" y="180165"/>
                </a:cubicBezTo>
                <a:lnTo>
                  <a:pt x="1909144" y="180165"/>
                </a:lnTo>
                <a:cubicBezTo>
                  <a:pt x="1909096" y="180245"/>
                  <a:pt x="1908906" y="181230"/>
                  <a:pt x="1908572" y="183120"/>
                </a:cubicBezTo>
                <a:cubicBezTo>
                  <a:pt x="1908239" y="185011"/>
                  <a:pt x="1908048" y="187331"/>
                  <a:pt x="1908001" y="190080"/>
                </a:cubicBezTo>
                <a:cubicBezTo>
                  <a:pt x="1908104" y="203101"/>
                  <a:pt x="1912376" y="213667"/>
                  <a:pt x="1920818" y="221778"/>
                </a:cubicBezTo>
                <a:cubicBezTo>
                  <a:pt x="1929260" y="229890"/>
                  <a:pt x="1941252" y="234069"/>
                  <a:pt x="1956793" y="234315"/>
                </a:cubicBezTo>
                <a:cubicBezTo>
                  <a:pt x="1967377" y="234051"/>
                  <a:pt x="1977211" y="232206"/>
                  <a:pt x="1986294" y="228778"/>
                </a:cubicBezTo>
                <a:cubicBezTo>
                  <a:pt x="1995378" y="225351"/>
                  <a:pt x="2002725" y="221924"/>
                  <a:pt x="2008336" y="218496"/>
                </a:cubicBezTo>
                <a:cubicBezTo>
                  <a:pt x="2013947" y="215069"/>
                  <a:pt x="2016834" y="213224"/>
                  <a:pt x="2016999" y="212960"/>
                </a:cubicBezTo>
                <a:lnTo>
                  <a:pt x="2029940" y="249537"/>
                </a:lnTo>
                <a:cubicBezTo>
                  <a:pt x="2029790" y="249852"/>
                  <a:pt x="2026368" y="252055"/>
                  <a:pt x="2019673" y="256148"/>
                </a:cubicBezTo>
                <a:cubicBezTo>
                  <a:pt x="2012978" y="260240"/>
                  <a:pt x="2003912" y="264332"/>
                  <a:pt x="1992473" y="268424"/>
                </a:cubicBezTo>
                <a:cubicBezTo>
                  <a:pt x="1981035" y="272516"/>
                  <a:pt x="1968125" y="274719"/>
                  <a:pt x="1953744" y="275034"/>
                </a:cubicBezTo>
                <a:cubicBezTo>
                  <a:pt x="1923301" y="274489"/>
                  <a:pt x="1899983" y="266446"/>
                  <a:pt x="1883792" y="250906"/>
                </a:cubicBezTo>
                <a:cubicBezTo>
                  <a:pt x="1867600" y="235365"/>
                  <a:pt x="1859429" y="215598"/>
                  <a:pt x="1859280" y="191605"/>
                </a:cubicBezTo>
                <a:cubicBezTo>
                  <a:pt x="1859472" y="169376"/>
                  <a:pt x="1864417" y="149244"/>
                  <a:pt x="1874114" y="131209"/>
                </a:cubicBezTo>
                <a:cubicBezTo>
                  <a:pt x="1883811" y="113174"/>
                  <a:pt x="1897109" y="98800"/>
                  <a:pt x="1914006" y="88088"/>
                </a:cubicBezTo>
                <a:cubicBezTo>
                  <a:pt x="1930903" y="77375"/>
                  <a:pt x="1950248" y="71889"/>
                  <a:pt x="1972041" y="71628"/>
                </a:cubicBezTo>
                <a:close/>
                <a:moveTo>
                  <a:pt x="1583425" y="71628"/>
                </a:moveTo>
                <a:cubicBezTo>
                  <a:pt x="1595080" y="71541"/>
                  <a:pt x="1606182" y="73322"/>
                  <a:pt x="1616731" y="76971"/>
                </a:cubicBezTo>
                <a:cubicBezTo>
                  <a:pt x="1627281" y="80620"/>
                  <a:pt x="1635925" y="86661"/>
                  <a:pt x="1642664" y="95093"/>
                </a:cubicBezTo>
                <a:cubicBezTo>
                  <a:pt x="1649404" y="103525"/>
                  <a:pt x="1652886" y="114872"/>
                  <a:pt x="1653112" y="129133"/>
                </a:cubicBezTo>
                <a:cubicBezTo>
                  <a:pt x="1652914" y="137022"/>
                  <a:pt x="1651533" y="146917"/>
                  <a:pt x="1648967" y="158819"/>
                </a:cubicBezTo>
                <a:cubicBezTo>
                  <a:pt x="1646401" y="170722"/>
                  <a:pt x="1643836" y="182306"/>
                  <a:pt x="1641270" y="193573"/>
                </a:cubicBezTo>
                <a:cubicBezTo>
                  <a:pt x="1638704" y="204839"/>
                  <a:pt x="1637323" y="213462"/>
                  <a:pt x="1637125" y="219442"/>
                </a:cubicBezTo>
                <a:cubicBezTo>
                  <a:pt x="1637189" y="225266"/>
                  <a:pt x="1638680" y="229349"/>
                  <a:pt x="1641598" y="231693"/>
                </a:cubicBezTo>
                <a:cubicBezTo>
                  <a:pt x="1644516" y="234036"/>
                  <a:pt x="1648481" y="235164"/>
                  <a:pt x="1653493" y="235077"/>
                </a:cubicBezTo>
                <a:cubicBezTo>
                  <a:pt x="1655842" y="235045"/>
                  <a:pt x="1657811" y="234918"/>
                  <a:pt x="1659398" y="234696"/>
                </a:cubicBezTo>
                <a:cubicBezTo>
                  <a:pt x="1660985" y="234473"/>
                  <a:pt x="1661811" y="234346"/>
                  <a:pt x="1661874" y="234314"/>
                </a:cubicBezTo>
                <a:lnTo>
                  <a:pt x="1655017" y="270464"/>
                </a:lnTo>
                <a:cubicBezTo>
                  <a:pt x="1655056" y="270511"/>
                  <a:pt x="1653454" y="270702"/>
                  <a:pt x="1650210" y="271034"/>
                </a:cubicBezTo>
                <a:cubicBezTo>
                  <a:pt x="1646967" y="271367"/>
                  <a:pt x="1641844" y="271558"/>
                  <a:pt x="1634842" y="271605"/>
                </a:cubicBezTo>
                <a:cubicBezTo>
                  <a:pt x="1623819" y="271930"/>
                  <a:pt x="1613983" y="269853"/>
                  <a:pt x="1605333" y="265375"/>
                </a:cubicBezTo>
                <a:cubicBezTo>
                  <a:pt x="1596684" y="260897"/>
                  <a:pt x="1591414" y="252067"/>
                  <a:pt x="1589524" y="238887"/>
                </a:cubicBezTo>
                <a:lnTo>
                  <a:pt x="1588762" y="238887"/>
                </a:lnTo>
                <a:cubicBezTo>
                  <a:pt x="1588844" y="239333"/>
                  <a:pt x="1586307" y="242457"/>
                  <a:pt x="1581152" y="248258"/>
                </a:cubicBezTo>
                <a:cubicBezTo>
                  <a:pt x="1575996" y="254060"/>
                  <a:pt x="1568490" y="259861"/>
                  <a:pt x="1558633" y="265663"/>
                </a:cubicBezTo>
                <a:cubicBezTo>
                  <a:pt x="1548775" y="271464"/>
                  <a:pt x="1536836" y="274588"/>
                  <a:pt x="1522813" y="275034"/>
                </a:cubicBezTo>
                <a:cubicBezTo>
                  <a:pt x="1507504" y="275027"/>
                  <a:pt x="1494528" y="270856"/>
                  <a:pt x="1483885" y="262522"/>
                </a:cubicBezTo>
                <a:cubicBezTo>
                  <a:pt x="1473242" y="254187"/>
                  <a:pt x="1467691" y="241733"/>
                  <a:pt x="1467231" y="225159"/>
                </a:cubicBezTo>
                <a:cubicBezTo>
                  <a:pt x="1467500" y="210465"/>
                  <a:pt x="1471795" y="198269"/>
                  <a:pt x="1480115" y="188573"/>
                </a:cubicBezTo>
                <a:cubicBezTo>
                  <a:pt x="1488436" y="178877"/>
                  <a:pt x="1499171" y="171245"/>
                  <a:pt x="1512319" y="165676"/>
                </a:cubicBezTo>
                <a:cubicBezTo>
                  <a:pt x="1525469" y="160108"/>
                  <a:pt x="1539420" y="156167"/>
                  <a:pt x="1554173" y="153855"/>
                </a:cubicBezTo>
                <a:cubicBezTo>
                  <a:pt x="1568927" y="151542"/>
                  <a:pt x="1582870" y="150422"/>
                  <a:pt x="1596005" y="150495"/>
                </a:cubicBezTo>
                <a:lnTo>
                  <a:pt x="1602866" y="150495"/>
                </a:lnTo>
                <a:cubicBezTo>
                  <a:pt x="1602962" y="150161"/>
                  <a:pt x="1603343" y="148158"/>
                  <a:pt x="1604010" y="144487"/>
                </a:cubicBezTo>
                <a:cubicBezTo>
                  <a:pt x="1604677" y="140815"/>
                  <a:pt x="1605058" y="137478"/>
                  <a:pt x="1605153" y="134474"/>
                </a:cubicBezTo>
                <a:cubicBezTo>
                  <a:pt x="1605129" y="126797"/>
                  <a:pt x="1602509" y="120885"/>
                  <a:pt x="1597291" y="116736"/>
                </a:cubicBezTo>
                <a:cubicBezTo>
                  <a:pt x="1592073" y="112588"/>
                  <a:pt x="1584402" y="110490"/>
                  <a:pt x="1574276" y="110442"/>
                </a:cubicBezTo>
                <a:cubicBezTo>
                  <a:pt x="1564560" y="110664"/>
                  <a:pt x="1555317" y="112213"/>
                  <a:pt x="1546547" y="115090"/>
                </a:cubicBezTo>
                <a:cubicBezTo>
                  <a:pt x="1537777" y="117968"/>
                  <a:pt x="1530595" y="120845"/>
                  <a:pt x="1525002" y="123722"/>
                </a:cubicBezTo>
                <a:cubicBezTo>
                  <a:pt x="1519409" y="126600"/>
                  <a:pt x="1516519" y="128149"/>
                  <a:pt x="1516333" y="128371"/>
                </a:cubicBezTo>
                <a:lnTo>
                  <a:pt x="1505293" y="92557"/>
                </a:lnTo>
                <a:cubicBezTo>
                  <a:pt x="1505481" y="92299"/>
                  <a:pt x="1509127" y="90490"/>
                  <a:pt x="1516231" y="87131"/>
                </a:cubicBezTo>
                <a:cubicBezTo>
                  <a:pt x="1523335" y="83772"/>
                  <a:pt x="1532769" y="80413"/>
                  <a:pt x="1544532" y="77054"/>
                </a:cubicBezTo>
                <a:cubicBezTo>
                  <a:pt x="1556295" y="73695"/>
                  <a:pt x="1569259" y="71886"/>
                  <a:pt x="1583425" y="71628"/>
                </a:cubicBezTo>
                <a:close/>
                <a:moveTo>
                  <a:pt x="1383364" y="71628"/>
                </a:moveTo>
                <a:cubicBezTo>
                  <a:pt x="1393860" y="71538"/>
                  <a:pt x="1405083" y="72986"/>
                  <a:pt x="1417033" y="75969"/>
                </a:cubicBezTo>
                <a:cubicBezTo>
                  <a:pt x="1428982" y="78953"/>
                  <a:pt x="1438879" y="84009"/>
                  <a:pt x="1446723" y="91138"/>
                </a:cubicBezTo>
                <a:cubicBezTo>
                  <a:pt x="1454566" y="98267"/>
                  <a:pt x="1457576" y="108005"/>
                  <a:pt x="1455754" y="120351"/>
                </a:cubicBezTo>
                <a:lnTo>
                  <a:pt x="1450801" y="144744"/>
                </a:lnTo>
                <a:lnTo>
                  <a:pt x="1409272" y="144744"/>
                </a:lnTo>
                <a:lnTo>
                  <a:pt x="1411558" y="132547"/>
                </a:lnTo>
                <a:cubicBezTo>
                  <a:pt x="1412304" y="126052"/>
                  <a:pt x="1409383" y="121129"/>
                  <a:pt x="1402794" y="117778"/>
                </a:cubicBezTo>
                <a:cubicBezTo>
                  <a:pt x="1396206" y="114427"/>
                  <a:pt x="1388332" y="112744"/>
                  <a:pt x="1379173" y="112728"/>
                </a:cubicBezTo>
                <a:cubicBezTo>
                  <a:pt x="1365939" y="112935"/>
                  <a:pt x="1353968" y="116460"/>
                  <a:pt x="1343260" y="123301"/>
                </a:cubicBezTo>
                <a:cubicBezTo>
                  <a:pt x="1332552" y="130143"/>
                  <a:pt x="1324024" y="139060"/>
                  <a:pt x="1317676" y="150052"/>
                </a:cubicBezTo>
                <a:cubicBezTo>
                  <a:pt x="1311329" y="161044"/>
                  <a:pt x="1308079" y="172870"/>
                  <a:pt x="1307926" y="185528"/>
                </a:cubicBezTo>
                <a:cubicBezTo>
                  <a:pt x="1307933" y="199733"/>
                  <a:pt x="1312299" y="211343"/>
                  <a:pt x="1321022" y="220355"/>
                </a:cubicBezTo>
                <a:cubicBezTo>
                  <a:pt x="1329746" y="229368"/>
                  <a:pt x="1342779" y="234021"/>
                  <a:pt x="1360123" y="234315"/>
                </a:cubicBezTo>
                <a:cubicBezTo>
                  <a:pt x="1372552" y="234014"/>
                  <a:pt x="1383591" y="231906"/>
                  <a:pt x="1393241" y="227991"/>
                </a:cubicBezTo>
                <a:cubicBezTo>
                  <a:pt x="1402891" y="224076"/>
                  <a:pt x="1410487" y="220161"/>
                  <a:pt x="1416031" y="216245"/>
                </a:cubicBezTo>
                <a:cubicBezTo>
                  <a:pt x="1421574" y="212330"/>
                  <a:pt x="1424401" y="210222"/>
                  <a:pt x="1424512" y="209921"/>
                </a:cubicBezTo>
                <a:lnTo>
                  <a:pt x="1437466" y="246493"/>
                </a:lnTo>
                <a:cubicBezTo>
                  <a:pt x="1437423" y="246845"/>
                  <a:pt x="1434206" y="249312"/>
                  <a:pt x="1427813" y="253892"/>
                </a:cubicBezTo>
                <a:cubicBezTo>
                  <a:pt x="1421421" y="258473"/>
                  <a:pt x="1412108" y="263054"/>
                  <a:pt x="1399874" y="267635"/>
                </a:cubicBezTo>
                <a:cubicBezTo>
                  <a:pt x="1387639" y="272215"/>
                  <a:pt x="1372738" y="274682"/>
                  <a:pt x="1355170" y="275034"/>
                </a:cubicBezTo>
                <a:cubicBezTo>
                  <a:pt x="1324491" y="274544"/>
                  <a:pt x="1300815" y="266391"/>
                  <a:pt x="1284142" y="250575"/>
                </a:cubicBezTo>
                <a:cubicBezTo>
                  <a:pt x="1267469" y="234759"/>
                  <a:pt x="1259029" y="214220"/>
                  <a:pt x="1258824" y="188958"/>
                </a:cubicBezTo>
                <a:cubicBezTo>
                  <a:pt x="1259021" y="168671"/>
                  <a:pt x="1264422" y="149666"/>
                  <a:pt x="1275025" y="131943"/>
                </a:cubicBezTo>
                <a:cubicBezTo>
                  <a:pt x="1285629" y="114220"/>
                  <a:pt x="1300255" y="99822"/>
                  <a:pt x="1318902" y="88749"/>
                </a:cubicBezTo>
                <a:cubicBezTo>
                  <a:pt x="1337549" y="77675"/>
                  <a:pt x="1359037" y="71968"/>
                  <a:pt x="1383364" y="71628"/>
                </a:cubicBezTo>
                <a:close/>
                <a:moveTo>
                  <a:pt x="640450" y="71628"/>
                </a:moveTo>
                <a:cubicBezTo>
                  <a:pt x="652105" y="71541"/>
                  <a:pt x="663207" y="73322"/>
                  <a:pt x="673756" y="76971"/>
                </a:cubicBezTo>
                <a:cubicBezTo>
                  <a:pt x="684305" y="80620"/>
                  <a:pt x="692950" y="86661"/>
                  <a:pt x="699689" y="95093"/>
                </a:cubicBezTo>
                <a:cubicBezTo>
                  <a:pt x="706429" y="103525"/>
                  <a:pt x="709911" y="114872"/>
                  <a:pt x="710136" y="129133"/>
                </a:cubicBezTo>
                <a:cubicBezTo>
                  <a:pt x="709939" y="137022"/>
                  <a:pt x="708558" y="146917"/>
                  <a:pt x="705992" y="158819"/>
                </a:cubicBezTo>
                <a:cubicBezTo>
                  <a:pt x="703426" y="170722"/>
                  <a:pt x="700860" y="182306"/>
                  <a:pt x="698295" y="193573"/>
                </a:cubicBezTo>
                <a:cubicBezTo>
                  <a:pt x="695729" y="204839"/>
                  <a:pt x="694348" y="213462"/>
                  <a:pt x="694150" y="219442"/>
                </a:cubicBezTo>
                <a:cubicBezTo>
                  <a:pt x="694214" y="225266"/>
                  <a:pt x="695705" y="229349"/>
                  <a:pt x="698623" y="231693"/>
                </a:cubicBezTo>
                <a:cubicBezTo>
                  <a:pt x="701541" y="234036"/>
                  <a:pt x="705506" y="235164"/>
                  <a:pt x="710517" y="235077"/>
                </a:cubicBezTo>
                <a:cubicBezTo>
                  <a:pt x="712867" y="235045"/>
                  <a:pt x="714835" y="234918"/>
                  <a:pt x="716423" y="234696"/>
                </a:cubicBezTo>
                <a:cubicBezTo>
                  <a:pt x="718010" y="234473"/>
                  <a:pt x="718836" y="234346"/>
                  <a:pt x="718899" y="234314"/>
                </a:cubicBezTo>
                <a:lnTo>
                  <a:pt x="712041" y="270464"/>
                </a:lnTo>
                <a:cubicBezTo>
                  <a:pt x="712081" y="270511"/>
                  <a:pt x="710479" y="270702"/>
                  <a:pt x="707235" y="271034"/>
                </a:cubicBezTo>
                <a:cubicBezTo>
                  <a:pt x="703991" y="271367"/>
                  <a:pt x="698868" y="271558"/>
                  <a:pt x="691867" y="271605"/>
                </a:cubicBezTo>
                <a:cubicBezTo>
                  <a:pt x="680844" y="271930"/>
                  <a:pt x="671008" y="269853"/>
                  <a:pt x="662358" y="265375"/>
                </a:cubicBezTo>
                <a:cubicBezTo>
                  <a:pt x="653709" y="260897"/>
                  <a:pt x="648439" y="252067"/>
                  <a:pt x="646549" y="238887"/>
                </a:cubicBezTo>
                <a:lnTo>
                  <a:pt x="645787" y="238887"/>
                </a:lnTo>
                <a:cubicBezTo>
                  <a:pt x="645869" y="239333"/>
                  <a:pt x="643332" y="242457"/>
                  <a:pt x="638177" y="248258"/>
                </a:cubicBezTo>
                <a:cubicBezTo>
                  <a:pt x="633021" y="254060"/>
                  <a:pt x="625515" y="259861"/>
                  <a:pt x="615657" y="265663"/>
                </a:cubicBezTo>
                <a:cubicBezTo>
                  <a:pt x="605800" y="271464"/>
                  <a:pt x="593861" y="274588"/>
                  <a:pt x="579839" y="275034"/>
                </a:cubicBezTo>
                <a:cubicBezTo>
                  <a:pt x="564529" y="275027"/>
                  <a:pt x="551552" y="270856"/>
                  <a:pt x="540910" y="262522"/>
                </a:cubicBezTo>
                <a:cubicBezTo>
                  <a:pt x="530267" y="254187"/>
                  <a:pt x="524716" y="241733"/>
                  <a:pt x="524256" y="225159"/>
                </a:cubicBezTo>
                <a:cubicBezTo>
                  <a:pt x="524525" y="210465"/>
                  <a:pt x="528819" y="198269"/>
                  <a:pt x="537140" y="188573"/>
                </a:cubicBezTo>
                <a:cubicBezTo>
                  <a:pt x="545461" y="178877"/>
                  <a:pt x="556195" y="171245"/>
                  <a:pt x="569344" y="165676"/>
                </a:cubicBezTo>
                <a:cubicBezTo>
                  <a:pt x="582493" y="160108"/>
                  <a:pt x="596444" y="156167"/>
                  <a:pt x="611198" y="153855"/>
                </a:cubicBezTo>
                <a:cubicBezTo>
                  <a:pt x="625951" y="151542"/>
                  <a:pt x="639895" y="150422"/>
                  <a:pt x="653030" y="150495"/>
                </a:cubicBezTo>
                <a:lnTo>
                  <a:pt x="659891" y="150495"/>
                </a:lnTo>
                <a:cubicBezTo>
                  <a:pt x="659986" y="150161"/>
                  <a:pt x="660368" y="148158"/>
                  <a:pt x="661035" y="144487"/>
                </a:cubicBezTo>
                <a:cubicBezTo>
                  <a:pt x="661702" y="140815"/>
                  <a:pt x="662083" y="137478"/>
                  <a:pt x="662178" y="134474"/>
                </a:cubicBezTo>
                <a:cubicBezTo>
                  <a:pt x="662154" y="126797"/>
                  <a:pt x="659534" y="120885"/>
                  <a:pt x="654316" y="116736"/>
                </a:cubicBezTo>
                <a:cubicBezTo>
                  <a:pt x="649098" y="112588"/>
                  <a:pt x="641427" y="110490"/>
                  <a:pt x="631301" y="110442"/>
                </a:cubicBezTo>
                <a:cubicBezTo>
                  <a:pt x="621585" y="110664"/>
                  <a:pt x="612342" y="112213"/>
                  <a:pt x="603572" y="115090"/>
                </a:cubicBezTo>
                <a:cubicBezTo>
                  <a:pt x="594802" y="117968"/>
                  <a:pt x="587620" y="120845"/>
                  <a:pt x="582027" y="123722"/>
                </a:cubicBezTo>
                <a:cubicBezTo>
                  <a:pt x="576434" y="126600"/>
                  <a:pt x="573544" y="128149"/>
                  <a:pt x="573358" y="128371"/>
                </a:cubicBezTo>
                <a:lnTo>
                  <a:pt x="562318" y="92557"/>
                </a:lnTo>
                <a:cubicBezTo>
                  <a:pt x="562506" y="92299"/>
                  <a:pt x="566152" y="90490"/>
                  <a:pt x="573256" y="87131"/>
                </a:cubicBezTo>
                <a:cubicBezTo>
                  <a:pt x="580360" y="83772"/>
                  <a:pt x="589794" y="80413"/>
                  <a:pt x="601557" y="77054"/>
                </a:cubicBezTo>
                <a:cubicBezTo>
                  <a:pt x="613320" y="73695"/>
                  <a:pt x="626284" y="71886"/>
                  <a:pt x="640450" y="71628"/>
                </a:cubicBezTo>
                <a:close/>
                <a:moveTo>
                  <a:pt x="438516" y="71628"/>
                </a:moveTo>
                <a:cubicBezTo>
                  <a:pt x="464403" y="71999"/>
                  <a:pt x="483765" y="78867"/>
                  <a:pt x="496599" y="92234"/>
                </a:cubicBezTo>
                <a:cubicBezTo>
                  <a:pt x="509434" y="105601"/>
                  <a:pt x="515843" y="123241"/>
                  <a:pt x="515826" y="145154"/>
                </a:cubicBezTo>
                <a:cubicBezTo>
                  <a:pt x="515557" y="153942"/>
                  <a:pt x="514478" y="161872"/>
                  <a:pt x="512591" y="168942"/>
                </a:cubicBezTo>
                <a:cubicBezTo>
                  <a:pt x="510704" y="176013"/>
                  <a:pt x="509625" y="179754"/>
                  <a:pt x="509356" y="180165"/>
                </a:cubicBezTo>
                <a:lnTo>
                  <a:pt x="375619" y="180165"/>
                </a:lnTo>
                <a:cubicBezTo>
                  <a:pt x="375571" y="180245"/>
                  <a:pt x="375381" y="181230"/>
                  <a:pt x="375047" y="183120"/>
                </a:cubicBezTo>
                <a:cubicBezTo>
                  <a:pt x="374714" y="185011"/>
                  <a:pt x="374523" y="187331"/>
                  <a:pt x="374475" y="190080"/>
                </a:cubicBezTo>
                <a:cubicBezTo>
                  <a:pt x="374579" y="203101"/>
                  <a:pt x="378851" y="213667"/>
                  <a:pt x="387293" y="221778"/>
                </a:cubicBezTo>
                <a:cubicBezTo>
                  <a:pt x="395735" y="229890"/>
                  <a:pt x="407727" y="234069"/>
                  <a:pt x="423268" y="234315"/>
                </a:cubicBezTo>
                <a:cubicBezTo>
                  <a:pt x="433852" y="234051"/>
                  <a:pt x="443685" y="232206"/>
                  <a:pt x="452769" y="228778"/>
                </a:cubicBezTo>
                <a:cubicBezTo>
                  <a:pt x="461853" y="225351"/>
                  <a:pt x="469200" y="221924"/>
                  <a:pt x="474811" y="218496"/>
                </a:cubicBezTo>
                <a:cubicBezTo>
                  <a:pt x="480422" y="215069"/>
                  <a:pt x="483309" y="213224"/>
                  <a:pt x="483474" y="212960"/>
                </a:cubicBezTo>
                <a:lnTo>
                  <a:pt x="496415" y="249537"/>
                </a:lnTo>
                <a:cubicBezTo>
                  <a:pt x="496265" y="249852"/>
                  <a:pt x="492842" y="252055"/>
                  <a:pt x="486148" y="256148"/>
                </a:cubicBezTo>
                <a:cubicBezTo>
                  <a:pt x="479453" y="260240"/>
                  <a:pt x="470386" y="264332"/>
                  <a:pt x="458948" y="268424"/>
                </a:cubicBezTo>
                <a:cubicBezTo>
                  <a:pt x="447509" y="272516"/>
                  <a:pt x="434600" y="274719"/>
                  <a:pt x="420218" y="275034"/>
                </a:cubicBezTo>
                <a:cubicBezTo>
                  <a:pt x="389775" y="274489"/>
                  <a:pt x="366458" y="266446"/>
                  <a:pt x="350266" y="250906"/>
                </a:cubicBezTo>
                <a:cubicBezTo>
                  <a:pt x="334075" y="235365"/>
                  <a:pt x="325904" y="215598"/>
                  <a:pt x="325755" y="191605"/>
                </a:cubicBezTo>
                <a:cubicBezTo>
                  <a:pt x="325947" y="169376"/>
                  <a:pt x="330892" y="149244"/>
                  <a:pt x="340589" y="131209"/>
                </a:cubicBezTo>
                <a:cubicBezTo>
                  <a:pt x="350286" y="113174"/>
                  <a:pt x="363583" y="98800"/>
                  <a:pt x="380481" y="88088"/>
                </a:cubicBezTo>
                <a:cubicBezTo>
                  <a:pt x="397378" y="77375"/>
                  <a:pt x="416723" y="71889"/>
                  <a:pt x="438516" y="71628"/>
                </a:cubicBezTo>
                <a:close/>
                <a:moveTo>
                  <a:pt x="3781390" y="23241"/>
                </a:moveTo>
                <a:lnTo>
                  <a:pt x="3827859" y="23241"/>
                </a:lnTo>
                <a:lnTo>
                  <a:pt x="3817572" y="76200"/>
                </a:lnTo>
                <a:lnTo>
                  <a:pt x="3862149" y="76200"/>
                </a:lnTo>
                <a:lnTo>
                  <a:pt x="3855291" y="112347"/>
                </a:lnTo>
                <a:lnTo>
                  <a:pt x="3810714" y="112347"/>
                </a:lnTo>
                <a:lnTo>
                  <a:pt x="3795093" y="193913"/>
                </a:lnTo>
                <a:cubicBezTo>
                  <a:pt x="3794712" y="196264"/>
                  <a:pt x="3794427" y="198614"/>
                  <a:pt x="3794236" y="200965"/>
                </a:cubicBezTo>
                <a:cubicBezTo>
                  <a:pt x="3794046" y="203315"/>
                  <a:pt x="3793951" y="205284"/>
                  <a:pt x="3793951" y="206872"/>
                </a:cubicBezTo>
                <a:cubicBezTo>
                  <a:pt x="3794339" y="217807"/>
                  <a:pt x="3797657" y="225001"/>
                  <a:pt x="3803904" y="228455"/>
                </a:cubicBezTo>
                <a:cubicBezTo>
                  <a:pt x="3810151" y="231909"/>
                  <a:pt x="3816993" y="233482"/>
                  <a:pt x="3824430" y="233172"/>
                </a:cubicBezTo>
                <a:cubicBezTo>
                  <a:pt x="3827542" y="233140"/>
                  <a:pt x="3830082" y="233013"/>
                  <a:pt x="3832051" y="232791"/>
                </a:cubicBezTo>
                <a:cubicBezTo>
                  <a:pt x="3834019" y="232568"/>
                  <a:pt x="3835035" y="232441"/>
                  <a:pt x="3835098" y="232410"/>
                </a:cubicBezTo>
                <a:lnTo>
                  <a:pt x="3827478" y="271226"/>
                </a:lnTo>
                <a:cubicBezTo>
                  <a:pt x="3827296" y="271273"/>
                  <a:pt x="3825756" y="271463"/>
                  <a:pt x="3822859" y="271796"/>
                </a:cubicBezTo>
                <a:cubicBezTo>
                  <a:pt x="3819961" y="272129"/>
                  <a:pt x="3816803" y="272320"/>
                  <a:pt x="3813381" y="272367"/>
                </a:cubicBezTo>
                <a:cubicBezTo>
                  <a:pt x="3801500" y="272478"/>
                  <a:pt x="3790354" y="270734"/>
                  <a:pt x="3779943" y="267137"/>
                </a:cubicBezTo>
                <a:cubicBezTo>
                  <a:pt x="3769532" y="263540"/>
                  <a:pt x="3761067" y="257425"/>
                  <a:pt x="3754549" y="248793"/>
                </a:cubicBezTo>
                <a:cubicBezTo>
                  <a:pt x="3748030" y="240160"/>
                  <a:pt x="3744670" y="228347"/>
                  <a:pt x="3744468" y="213352"/>
                </a:cubicBezTo>
                <a:cubicBezTo>
                  <a:pt x="3744476" y="210676"/>
                  <a:pt x="3744650" y="207833"/>
                  <a:pt x="3744992" y="204824"/>
                </a:cubicBezTo>
                <a:cubicBezTo>
                  <a:pt x="3745332" y="201814"/>
                  <a:pt x="3745792" y="198686"/>
                  <a:pt x="3746371" y="195438"/>
                </a:cubicBezTo>
                <a:lnTo>
                  <a:pt x="3762738" y="112347"/>
                </a:lnTo>
                <a:lnTo>
                  <a:pt x="3732657" y="112347"/>
                </a:lnTo>
                <a:lnTo>
                  <a:pt x="3739896" y="76200"/>
                </a:lnTo>
                <a:lnTo>
                  <a:pt x="3771112" y="76200"/>
                </a:lnTo>
                <a:close/>
                <a:moveTo>
                  <a:pt x="923889" y="23241"/>
                </a:moveTo>
                <a:lnTo>
                  <a:pt x="970359" y="23241"/>
                </a:lnTo>
                <a:lnTo>
                  <a:pt x="960072" y="76200"/>
                </a:lnTo>
                <a:lnTo>
                  <a:pt x="1004649" y="76200"/>
                </a:lnTo>
                <a:lnTo>
                  <a:pt x="997792" y="112347"/>
                </a:lnTo>
                <a:lnTo>
                  <a:pt x="953214" y="112347"/>
                </a:lnTo>
                <a:lnTo>
                  <a:pt x="937593" y="193913"/>
                </a:lnTo>
                <a:cubicBezTo>
                  <a:pt x="937213" y="196264"/>
                  <a:pt x="936927" y="198614"/>
                  <a:pt x="936736" y="200965"/>
                </a:cubicBezTo>
                <a:cubicBezTo>
                  <a:pt x="936546" y="203315"/>
                  <a:pt x="936450" y="205284"/>
                  <a:pt x="936450" y="206872"/>
                </a:cubicBezTo>
                <a:cubicBezTo>
                  <a:pt x="936840" y="217807"/>
                  <a:pt x="940157" y="225001"/>
                  <a:pt x="946404" y="228455"/>
                </a:cubicBezTo>
                <a:cubicBezTo>
                  <a:pt x="952651" y="231909"/>
                  <a:pt x="959493" y="233482"/>
                  <a:pt x="966930" y="233172"/>
                </a:cubicBezTo>
                <a:cubicBezTo>
                  <a:pt x="970042" y="233140"/>
                  <a:pt x="972582" y="233013"/>
                  <a:pt x="974550" y="232791"/>
                </a:cubicBezTo>
                <a:cubicBezTo>
                  <a:pt x="976519" y="232568"/>
                  <a:pt x="977535" y="232441"/>
                  <a:pt x="977598" y="232410"/>
                </a:cubicBezTo>
                <a:lnTo>
                  <a:pt x="969978" y="271226"/>
                </a:lnTo>
                <a:cubicBezTo>
                  <a:pt x="969796" y="271273"/>
                  <a:pt x="968256" y="271463"/>
                  <a:pt x="965359" y="271796"/>
                </a:cubicBezTo>
                <a:cubicBezTo>
                  <a:pt x="962462" y="272129"/>
                  <a:pt x="959303" y="272320"/>
                  <a:pt x="955881" y="272367"/>
                </a:cubicBezTo>
                <a:cubicBezTo>
                  <a:pt x="944000" y="272478"/>
                  <a:pt x="932854" y="270734"/>
                  <a:pt x="922443" y="267137"/>
                </a:cubicBezTo>
                <a:cubicBezTo>
                  <a:pt x="912032" y="263540"/>
                  <a:pt x="903567" y="257425"/>
                  <a:pt x="897048" y="248793"/>
                </a:cubicBezTo>
                <a:cubicBezTo>
                  <a:pt x="890530" y="240160"/>
                  <a:pt x="887170" y="228347"/>
                  <a:pt x="886968" y="213352"/>
                </a:cubicBezTo>
                <a:cubicBezTo>
                  <a:pt x="886976" y="210676"/>
                  <a:pt x="887150" y="207833"/>
                  <a:pt x="887491" y="204824"/>
                </a:cubicBezTo>
                <a:cubicBezTo>
                  <a:pt x="887832" y="201814"/>
                  <a:pt x="888292" y="198686"/>
                  <a:pt x="888871" y="195438"/>
                </a:cubicBezTo>
                <a:lnTo>
                  <a:pt x="905239" y="112347"/>
                </a:lnTo>
                <a:lnTo>
                  <a:pt x="875157" y="112347"/>
                </a:lnTo>
                <a:lnTo>
                  <a:pt x="882396" y="76200"/>
                </a:lnTo>
                <a:lnTo>
                  <a:pt x="913612" y="76200"/>
                </a:lnTo>
                <a:close/>
                <a:moveTo>
                  <a:pt x="3654147" y="0"/>
                </a:moveTo>
                <a:lnTo>
                  <a:pt x="3702891" y="0"/>
                </a:lnTo>
                <a:lnTo>
                  <a:pt x="3694514" y="43005"/>
                </a:lnTo>
                <a:lnTo>
                  <a:pt x="3645769" y="43005"/>
                </a:lnTo>
                <a:close/>
                <a:moveTo>
                  <a:pt x="3496008" y="0"/>
                </a:moveTo>
                <a:lnTo>
                  <a:pt x="3574113" y="0"/>
                </a:lnTo>
                <a:lnTo>
                  <a:pt x="3534108" y="207634"/>
                </a:lnTo>
                <a:cubicBezTo>
                  <a:pt x="3533712" y="209580"/>
                  <a:pt x="3533363" y="211597"/>
                  <a:pt x="3533061" y="213685"/>
                </a:cubicBezTo>
                <a:cubicBezTo>
                  <a:pt x="3532759" y="215773"/>
                  <a:pt x="3532601" y="217695"/>
                  <a:pt x="3532585" y="219450"/>
                </a:cubicBezTo>
                <a:cubicBezTo>
                  <a:pt x="3532648" y="225270"/>
                  <a:pt x="3534140" y="229352"/>
                  <a:pt x="3537061" y="231694"/>
                </a:cubicBezTo>
                <a:cubicBezTo>
                  <a:pt x="3539983" y="234036"/>
                  <a:pt x="3543951" y="235164"/>
                  <a:pt x="3548968" y="235076"/>
                </a:cubicBezTo>
                <a:cubicBezTo>
                  <a:pt x="3551317" y="235045"/>
                  <a:pt x="3553285" y="234918"/>
                  <a:pt x="3554873" y="234696"/>
                </a:cubicBezTo>
                <a:cubicBezTo>
                  <a:pt x="3556461" y="234473"/>
                  <a:pt x="3557286" y="234347"/>
                  <a:pt x="3557350" y="234315"/>
                </a:cubicBezTo>
                <a:lnTo>
                  <a:pt x="3550111" y="270464"/>
                </a:lnTo>
                <a:cubicBezTo>
                  <a:pt x="3549984" y="270511"/>
                  <a:pt x="3548237" y="270702"/>
                  <a:pt x="3544872" y="271034"/>
                </a:cubicBezTo>
                <a:cubicBezTo>
                  <a:pt x="3541506" y="271367"/>
                  <a:pt x="3537284" y="271558"/>
                  <a:pt x="3532204" y="271605"/>
                </a:cubicBezTo>
                <a:cubicBezTo>
                  <a:pt x="3519369" y="271930"/>
                  <a:pt x="3508653" y="269853"/>
                  <a:pt x="3500057" y="265374"/>
                </a:cubicBezTo>
                <a:cubicBezTo>
                  <a:pt x="3491460" y="260896"/>
                  <a:pt x="3486555" y="252065"/>
                  <a:pt x="3485340" y="238882"/>
                </a:cubicBezTo>
                <a:lnTo>
                  <a:pt x="3484578" y="238882"/>
                </a:lnTo>
                <a:cubicBezTo>
                  <a:pt x="3477673" y="249212"/>
                  <a:pt x="3468433" y="257759"/>
                  <a:pt x="3456861" y="264521"/>
                </a:cubicBezTo>
                <a:cubicBezTo>
                  <a:pt x="3445288" y="271284"/>
                  <a:pt x="3432810" y="274788"/>
                  <a:pt x="3419427" y="275034"/>
                </a:cubicBezTo>
                <a:cubicBezTo>
                  <a:pt x="3395690" y="274750"/>
                  <a:pt x="3377476" y="267422"/>
                  <a:pt x="3364786" y="253049"/>
                </a:cubicBezTo>
                <a:cubicBezTo>
                  <a:pt x="3352096" y="238677"/>
                  <a:pt x="3345688" y="218965"/>
                  <a:pt x="3345561" y="193913"/>
                </a:cubicBezTo>
                <a:cubicBezTo>
                  <a:pt x="3345841" y="169485"/>
                  <a:pt x="3350949" y="148132"/>
                  <a:pt x="3360888" y="129854"/>
                </a:cubicBezTo>
                <a:cubicBezTo>
                  <a:pt x="3370826" y="111576"/>
                  <a:pt x="3383918" y="97343"/>
                  <a:pt x="3400164" y="87154"/>
                </a:cubicBezTo>
                <a:cubicBezTo>
                  <a:pt x="3416410" y="76965"/>
                  <a:pt x="3434134" y="71789"/>
                  <a:pt x="3453337" y="71628"/>
                </a:cubicBezTo>
                <a:cubicBezTo>
                  <a:pt x="3464108" y="71525"/>
                  <a:pt x="3474379" y="73634"/>
                  <a:pt x="3484150" y="77955"/>
                </a:cubicBezTo>
                <a:cubicBezTo>
                  <a:pt x="3493921" y="82276"/>
                  <a:pt x="3501430" y="89427"/>
                  <a:pt x="3506677" y="99409"/>
                </a:cubicBezTo>
                <a:lnTo>
                  <a:pt x="3507439" y="99409"/>
                </a:lnTo>
                <a:cubicBezTo>
                  <a:pt x="3507430" y="99274"/>
                  <a:pt x="3507542" y="98021"/>
                  <a:pt x="3507772" y="95651"/>
                </a:cubicBezTo>
                <a:cubicBezTo>
                  <a:pt x="3508002" y="93280"/>
                  <a:pt x="3508399" y="90600"/>
                  <a:pt x="3508963" y="87611"/>
                </a:cubicBezTo>
                <a:lnTo>
                  <a:pt x="3518868" y="36147"/>
                </a:lnTo>
                <a:lnTo>
                  <a:pt x="3488769" y="36147"/>
                </a:lnTo>
                <a:close/>
                <a:moveTo>
                  <a:pt x="2204838" y="0"/>
                </a:moveTo>
                <a:lnTo>
                  <a:pt x="2405587" y="0"/>
                </a:lnTo>
                <a:lnTo>
                  <a:pt x="2392255" y="69694"/>
                </a:lnTo>
                <a:lnTo>
                  <a:pt x="2349591" y="69694"/>
                </a:lnTo>
                <a:lnTo>
                  <a:pt x="2355305" y="39957"/>
                </a:lnTo>
                <a:lnTo>
                  <a:pt x="2279500" y="39957"/>
                </a:lnTo>
                <a:lnTo>
                  <a:pt x="2265024" y="114300"/>
                </a:lnTo>
                <a:lnTo>
                  <a:pt x="2354162" y="114300"/>
                </a:lnTo>
                <a:lnTo>
                  <a:pt x="2346163" y="154257"/>
                </a:lnTo>
                <a:lnTo>
                  <a:pt x="2257406" y="154257"/>
                </a:lnTo>
                <a:lnTo>
                  <a:pt x="2242550" y="230505"/>
                </a:lnTo>
                <a:lnTo>
                  <a:pt x="2323688" y="230505"/>
                </a:lnTo>
                <a:lnTo>
                  <a:pt x="2329783" y="200006"/>
                </a:lnTo>
                <a:lnTo>
                  <a:pt x="2372447" y="200006"/>
                </a:lnTo>
                <a:lnTo>
                  <a:pt x="2358733" y="270462"/>
                </a:lnTo>
                <a:lnTo>
                  <a:pt x="2152650" y="270462"/>
                </a:lnTo>
                <a:lnTo>
                  <a:pt x="2159888" y="233172"/>
                </a:lnTo>
                <a:lnTo>
                  <a:pt x="2191886" y="233172"/>
                </a:lnTo>
                <a:lnTo>
                  <a:pt x="2230360" y="37671"/>
                </a:lnTo>
                <a:lnTo>
                  <a:pt x="2197600" y="37671"/>
                </a:lnTo>
                <a:close/>
                <a:moveTo>
                  <a:pt x="1034034" y="0"/>
                </a:moveTo>
                <a:lnTo>
                  <a:pt x="1111758" y="0"/>
                </a:lnTo>
                <a:lnTo>
                  <a:pt x="1093470" y="95224"/>
                </a:lnTo>
                <a:cubicBezTo>
                  <a:pt x="1092430" y="99918"/>
                  <a:pt x="1091367" y="103851"/>
                  <a:pt x="1090279" y="107023"/>
                </a:cubicBezTo>
                <a:cubicBezTo>
                  <a:pt x="1089192" y="110194"/>
                  <a:pt x="1088604" y="111843"/>
                  <a:pt x="1088517" y="111970"/>
                </a:cubicBezTo>
                <a:lnTo>
                  <a:pt x="1089279" y="111970"/>
                </a:lnTo>
                <a:cubicBezTo>
                  <a:pt x="1090462" y="109316"/>
                  <a:pt x="1094150" y="104814"/>
                  <a:pt x="1100342" y="98466"/>
                </a:cubicBezTo>
                <a:cubicBezTo>
                  <a:pt x="1106535" y="92119"/>
                  <a:pt x="1114992" y="86151"/>
                  <a:pt x="1125714" y="80565"/>
                </a:cubicBezTo>
                <a:cubicBezTo>
                  <a:pt x="1136436" y="74978"/>
                  <a:pt x="1149183" y="71999"/>
                  <a:pt x="1163955" y="71628"/>
                </a:cubicBezTo>
                <a:cubicBezTo>
                  <a:pt x="1180928" y="71651"/>
                  <a:pt x="1194378" y="76076"/>
                  <a:pt x="1204307" y="84902"/>
                </a:cubicBezTo>
                <a:cubicBezTo>
                  <a:pt x="1214236" y="93728"/>
                  <a:pt x="1219312" y="106813"/>
                  <a:pt x="1219533" y="124158"/>
                </a:cubicBezTo>
                <a:cubicBezTo>
                  <a:pt x="1219341" y="132495"/>
                  <a:pt x="1217992" y="143126"/>
                  <a:pt x="1215487" y="156051"/>
                </a:cubicBezTo>
                <a:cubicBezTo>
                  <a:pt x="1212982" y="168976"/>
                  <a:pt x="1210476" y="181416"/>
                  <a:pt x="1207969" y="193371"/>
                </a:cubicBezTo>
                <a:cubicBezTo>
                  <a:pt x="1205462" y="205327"/>
                  <a:pt x="1204110" y="214020"/>
                  <a:pt x="1203912" y="219450"/>
                </a:cubicBezTo>
                <a:cubicBezTo>
                  <a:pt x="1203952" y="225437"/>
                  <a:pt x="1205397" y="229566"/>
                  <a:pt x="1208246" y="231837"/>
                </a:cubicBezTo>
                <a:cubicBezTo>
                  <a:pt x="1211096" y="234108"/>
                  <a:pt x="1215112" y="235188"/>
                  <a:pt x="1220296" y="235077"/>
                </a:cubicBezTo>
                <a:cubicBezTo>
                  <a:pt x="1222462" y="235045"/>
                  <a:pt x="1224320" y="234918"/>
                  <a:pt x="1225867" y="234696"/>
                </a:cubicBezTo>
                <a:cubicBezTo>
                  <a:pt x="1227416" y="234473"/>
                  <a:pt x="1228225" y="234346"/>
                  <a:pt x="1228297" y="234315"/>
                </a:cubicBezTo>
                <a:lnTo>
                  <a:pt x="1221439" y="270464"/>
                </a:lnTo>
                <a:cubicBezTo>
                  <a:pt x="1221383" y="270511"/>
                  <a:pt x="1219684" y="270702"/>
                  <a:pt x="1216343" y="271034"/>
                </a:cubicBezTo>
                <a:cubicBezTo>
                  <a:pt x="1213001" y="271367"/>
                  <a:pt x="1208350" y="271558"/>
                  <a:pt x="1202390" y="271605"/>
                </a:cubicBezTo>
                <a:cubicBezTo>
                  <a:pt x="1195322" y="271788"/>
                  <a:pt x="1188100" y="271041"/>
                  <a:pt x="1180722" y="269364"/>
                </a:cubicBezTo>
                <a:cubicBezTo>
                  <a:pt x="1173344" y="267687"/>
                  <a:pt x="1167108" y="263980"/>
                  <a:pt x="1162014" y="258244"/>
                </a:cubicBezTo>
                <a:cubicBezTo>
                  <a:pt x="1156920" y="252507"/>
                  <a:pt x="1154265" y="243641"/>
                  <a:pt x="1154049" y="231647"/>
                </a:cubicBezTo>
                <a:cubicBezTo>
                  <a:pt x="1154237" y="224461"/>
                  <a:pt x="1155553" y="214735"/>
                  <a:pt x="1157997" y="202467"/>
                </a:cubicBezTo>
                <a:cubicBezTo>
                  <a:pt x="1160441" y="190199"/>
                  <a:pt x="1162886" y="178100"/>
                  <a:pt x="1165331" y="166170"/>
                </a:cubicBezTo>
                <a:cubicBezTo>
                  <a:pt x="1167777" y="154240"/>
                  <a:pt x="1169096" y="145189"/>
                  <a:pt x="1169289" y="139017"/>
                </a:cubicBezTo>
                <a:cubicBezTo>
                  <a:pt x="1169305" y="131715"/>
                  <a:pt x="1167273" y="126031"/>
                  <a:pt x="1163193" y="121967"/>
                </a:cubicBezTo>
                <a:cubicBezTo>
                  <a:pt x="1159113" y="117903"/>
                  <a:pt x="1152890" y="115840"/>
                  <a:pt x="1144524" y="115776"/>
                </a:cubicBezTo>
                <a:cubicBezTo>
                  <a:pt x="1126950" y="116356"/>
                  <a:pt x="1112091" y="123293"/>
                  <a:pt x="1099947" y="136588"/>
                </a:cubicBezTo>
                <a:cubicBezTo>
                  <a:pt x="1087803" y="149884"/>
                  <a:pt x="1079802" y="166060"/>
                  <a:pt x="1075944" y="185118"/>
                </a:cubicBezTo>
                <a:lnTo>
                  <a:pt x="1059180" y="270462"/>
                </a:lnTo>
                <a:lnTo>
                  <a:pt x="1010793" y="270462"/>
                </a:lnTo>
                <a:lnTo>
                  <a:pt x="1056132" y="36147"/>
                </a:lnTo>
                <a:lnTo>
                  <a:pt x="1027176" y="36147"/>
                </a:lnTo>
                <a:close/>
                <a:moveTo>
                  <a:pt x="774561" y="0"/>
                </a:moveTo>
                <a:lnTo>
                  <a:pt x="852630" y="0"/>
                </a:lnTo>
                <a:lnTo>
                  <a:pt x="813387" y="204209"/>
                </a:lnTo>
                <a:cubicBezTo>
                  <a:pt x="812808" y="206749"/>
                  <a:pt x="812348" y="209290"/>
                  <a:pt x="812006" y="211831"/>
                </a:cubicBezTo>
                <a:cubicBezTo>
                  <a:pt x="811665" y="214371"/>
                  <a:pt x="811490" y="216531"/>
                  <a:pt x="811482" y="218309"/>
                </a:cubicBezTo>
                <a:cubicBezTo>
                  <a:pt x="811546" y="224081"/>
                  <a:pt x="813038" y="227972"/>
                  <a:pt x="815959" y="229980"/>
                </a:cubicBezTo>
                <a:cubicBezTo>
                  <a:pt x="818880" y="231989"/>
                  <a:pt x="822849" y="232926"/>
                  <a:pt x="827865" y="232791"/>
                </a:cubicBezTo>
                <a:cubicBezTo>
                  <a:pt x="830564" y="232775"/>
                  <a:pt x="832691" y="232711"/>
                  <a:pt x="834247" y="232600"/>
                </a:cubicBezTo>
                <a:cubicBezTo>
                  <a:pt x="835803" y="232489"/>
                  <a:pt x="836597" y="232426"/>
                  <a:pt x="836628" y="232410"/>
                </a:cubicBezTo>
                <a:lnTo>
                  <a:pt x="829008" y="270845"/>
                </a:lnTo>
                <a:cubicBezTo>
                  <a:pt x="828858" y="270892"/>
                  <a:pt x="827159" y="271082"/>
                  <a:pt x="823912" y="271415"/>
                </a:cubicBezTo>
                <a:cubicBezTo>
                  <a:pt x="820666" y="271748"/>
                  <a:pt x="816777" y="271939"/>
                  <a:pt x="812244" y="271986"/>
                </a:cubicBezTo>
                <a:cubicBezTo>
                  <a:pt x="804309" y="272153"/>
                  <a:pt x="796494" y="271227"/>
                  <a:pt x="788799" y="269210"/>
                </a:cubicBezTo>
                <a:cubicBezTo>
                  <a:pt x="781104" y="267192"/>
                  <a:pt x="774699" y="263080"/>
                  <a:pt x="769584" y="256876"/>
                </a:cubicBezTo>
                <a:cubicBezTo>
                  <a:pt x="764469" y="250671"/>
                  <a:pt x="761814" y="241373"/>
                  <a:pt x="761619" y="228980"/>
                </a:cubicBezTo>
                <a:cubicBezTo>
                  <a:pt x="761619" y="226114"/>
                  <a:pt x="761809" y="222986"/>
                  <a:pt x="762190" y="219596"/>
                </a:cubicBezTo>
                <a:cubicBezTo>
                  <a:pt x="762571" y="216205"/>
                  <a:pt x="763142" y="212601"/>
                  <a:pt x="763903" y="208782"/>
                </a:cubicBezTo>
                <a:lnTo>
                  <a:pt x="797399" y="36147"/>
                </a:lnTo>
                <a:lnTo>
                  <a:pt x="767329" y="36147"/>
                </a:lnTo>
                <a:close/>
                <a:moveTo>
                  <a:pt x="52190" y="0"/>
                </a:moveTo>
                <a:lnTo>
                  <a:pt x="167236" y="0"/>
                </a:lnTo>
                <a:lnTo>
                  <a:pt x="159998" y="37671"/>
                </a:lnTo>
                <a:lnTo>
                  <a:pt x="127236" y="37671"/>
                </a:lnTo>
                <a:lnTo>
                  <a:pt x="111999" y="115824"/>
                </a:lnTo>
                <a:lnTo>
                  <a:pt x="235045" y="115824"/>
                </a:lnTo>
                <a:lnTo>
                  <a:pt x="250283" y="37671"/>
                </a:lnTo>
                <a:lnTo>
                  <a:pt x="217521" y="37671"/>
                </a:lnTo>
                <a:lnTo>
                  <a:pt x="224759" y="0"/>
                </a:lnTo>
                <a:lnTo>
                  <a:pt x="339804" y="0"/>
                </a:lnTo>
                <a:lnTo>
                  <a:pt x="332567" y="37671"/>
                </a:lnTo>
                <a:lnTo>
                  <a:pt x="300187" y="37671"/>
                </a:lnTo>
                <a:lnTo>
                  <a:pt x="261711" y="233172"/>
                </a:lnTo>
                <a:lnTo>
                  <a:pt x="294473" y="233172"/>
                </a:lnTo>
                <a:lnTo>
                  <a:pt x="287235" y="270462"/>
                </a:lnTo>
                <a:lnTo>
                  <a:pt x="172188" y="270462"/>
                </a:lnTo>
                <a:lnTo>
                  <a:pt x="179426" y="233172"/>
                </a:lnTo>
                <a:lnTo>
                  <a:pt x="211807" y="233172"/>
                </a:lnTo>
                <a:lnTo>
                  <a:pt x="227045" y="155781"/>
                </a:lnTo>
                <a:lnTo>
                  <a:pt x="104380" y="155781"/>
                </a:lnTo>
                <a:lnTo>
                  <a:pt x="89142" y="233172"/>
                </a:lnTo>
                <a:lnTo>
                  <a:pt x="121522" y="233172"/>
                </a:lnTo>
                <a:lnTo>
                  <a:pt x="114284" y="270462"/>
                </a:lnTo>
                <a:lnTo>
                  <a:pt x="0" y="270462"/>
                </a:lnTo>
                <a:lnTo>
                  <a:pt x="7238" y="233172"/>
                </a:lnTo>
                <a:lnTo>
                  <a:pt x="39238" y="233172"/>
                </a:lnTo>
                <a:lnTo>
                  <a:pt x="77332" y="37671"/>
                </a:lnTo>
                <a:lnTo>
                  <a:pt x="44952" y="37671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 hidden="1"/>
          <p:cNvSpPr txBox="1"/>
          <p:nvPr/>
        </p:nvSpPr>
        <p:spPr>
          <a:xfrm>
            <a:off x="438807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Healthcare Expenditure</a:t>
            </a:r>
            <a:endParaRPr lang="en-US" sz="3000" b="1" i="0" dirty="0">
              <a:solidFill>
                <a:srgbClr val="5778AE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  <p:sp>
        <p:nvSpPr>
          <p:cNvPr id="14" name="Text To Outline"/>
          <p:cNvSpPr/>
          <p:nvPr/>
        </p:nvSpPr>
        <p:spPr>
          <a:xfrm>
            <a:off x="8532984" y="2450579"/>
            <a:ext cx="3035694" cy="1378529"/>
          </a:xfrm>
          <a:custGeom>
            <a:avLst/>
            <a:gdLst/>
            <a:ahLst/>
            <a:cxnLst/>
            <a:rect l="l" t="t" r="r" b="b"/>
            <a:pathLst>
              <a:path w="3035694" h="1378529">
                <a:moveTo>
                  <a:pt x="2572497" y="1188331"/>
                </a:moveTo>
                <a:cubicBezTo>
                  <a:pt x="2563065" y="1188429"/>
                  <a:pt x="2554079" y="1191011"/>
                  <a:pt x="2545539" y="1196078"/>
                </a:cubicBezTo>
                <a:cubicBezTo>
                  <a:pt x="2537000" y="1201145"/>
                  <a:pt x="2530001" y="1208109"/>
                  <a:pt x="2524544" y="1216971"/>
                </a:cubicBezTo>
                <a:cubicBezTo>
                  <a:pt x="2519088" y="1225832"/>
                  <a:pt x="2516268" y="1236004"/>
                  <a:pt x="2516086" y="1247485"/>
                </a:cubicBezTo>
                <a:cubicBezTo>
                  <a:pt x="2516276" y="1259199"/>
                  <a:pt x="2519783" y="1268398"/>
                  <a:pt x="2526606" y="1275081"/>
                </a:cubicBezTo>
                <a:cubicBezTo>
                  <a:pt x="2533428" y="1281763"/>
                  <a:pt x="2542424" y="1285168"/>
                  <a:pt x="2553592" y="1285295"/>
                </a:cubicBezTo>
                <a:cubicBezTo>
                  <a:pt x="2563024" y="1285207"/>
                  <a:pt x="2572009" y="1282673"/>
                  <a:pt x="2580549" y="1277695"/>
                </a:cubicBezTo>
                <a:cubicBezTo>
                  <a:pt x="2589089" y="1272717"/>
                  <a:pt x="2596087" y="1265824"/>
                  <a:pt x="2601544" y="1257017"/>
                </a:cubicBezTo>
                <a:cubicBezTo>
                  <a:pt x="2607000" y="1248210"/>
                  <a:pt x="2609820" y="1238020"/>
                  <a:pt x="2610002" y="1226446"/>
                </a:cubicBezTo>
                <a:cubicBezTo>
                  <a:pt x="2609812" y="1214852"/>
                  <a:pt x="2606305" y="1205641"/>
                  <a:pt x="2599482" y="1198812"/>
                </a:cubicBezTo>
                <a:cubicBezTo>
                  <a:pt x="2592660" y="1191984"/>
                  <a:pt x="2583664" y="1188490"/>
                  <a:pt x="2572497" y="1188331"/>
                </a:cubicBezTo>
                <a:close/>
                <a:moveTo>
                  <a:pt x="2268664" y="1188331"/>
                </a:moveTo>
                <a:cubicBezTo>
                  <a:pt x="2258880" y="1188497"/>
                  <a:pt x="2250542" y="1191248"/>
                  <a:pt x="2243648" y="1196587"/>
                </a:cubicBezTo>
                <a:cubicBezTo>
                  <a:pt x="2236754" y="1201925"/>
                  <a:pt x="2231486" y="1208855"/>
                  <a:pt x="2227844" y="1217378"/>
                </a:cubicBezTo>
                <a:cubicBezTo>
                  <a:pt x="2224201" y="1225901"/>
                  <a:pt x="2222365" y="1235023"/>
                  <a:pt x="2222334" y="1244743"/>
                </a:cubicBezTo>
                <a:cubicBezTo>
                  <a:pt x="2222334" y="1255104"/>
                  <a:pt x="2224925" y="1263350"/>
                  <a:pt x="2230107" y="1269480"/>
                </a:cubicBezTo>
                <a:cubicBezTo>
                  <a:pt x="2235288" y="1275610"/>
                  <a:pt x="2243061" y="1278749"/>
                  <a:pt x="2253424" y="1278895"/>
                </a:cubicBezTo>
                <a:cubicBezTo>
                  <a:pt x="2263787" y="1278629"/>
                  <a:pt x="2272423" y="1275298"/>
                  <a:pt x="2279332" y="1268900"/>
                </a:cubicBezTo>
                <a:cubicBezTo>
                  <a:pt x="2286241" y="1262502"/>
                  <a:pt x="2291422" y="1254630"/>
                  <a:pt x="2294877" y="1245285"/>
                </a:cubicBezTo>
                <a:cubicBezTo>
                  <a:pt x="2298332" y="1235939"/>
                  <a:pt x="2300059" y="1226712"/>
                  <a:pt x="2300059" y="1217604"/>
                </a:cubicBezTo>
                <a:cubicBezTo>
                  <a:pt x="2299836" y="1206512"/>
                  <a:pt x="2296776" y="1198812"/>
                  <a:pt x="2290876" y="1194505"/>
                </a:cubicBezTo>
                <a:cubicBezTo>
                  <a:pt x="2284977" y="1190199"/>
                  <a:pt x="2277573" y="1188140"/>
                  <a:pt x="2268664" y="1188331"/>
                </a:cubicBezTo>
                <a:close/>
                <a:moveTo>
                  <a:pt x="2099678" y="1185283"/>
                </a:moveTo>
                <a:cubicBezTo>
                  <a:pt x="2089773" y="1185410"/>
                  <a:pt x="2080917" y="1188512"/>
                  <a:pt x="2073109" y="1194590"/>
                </a:cubicBezTo>
                <a:cubicBezTo>
                  <a:pt x="2065301" y="1200667"/>
                  <a:pt x="2059418" y="1208957"/>
                  <a:pt x="2055460" y="1219459"/>
                </a:cubicBezTo>
                <a:lnTo>
                  <a:pt x="2123769" y="1219459"/>
                </a:lnTo>
                <a:cubicBezTo>
                  <a:pt x="2123794" y="1219332"/>
                  <a:pt x="2123896" y="1218365"/>
                  <a:pt x="2124074" y="1216560"/>
                </a:cubicBezTo>
                <a:cubicBezTo>
                  <a:pt x="2124252" y="1214754"/>
                  <a:pt x="2124354" y="1212873"/>
                  <a:pt x="2124380" y="1210915"/>
                </a:cubicBezTo>
                <a:cubicBezTo>
                  <a:pt x="2124284" y="1202771"/>
                  <a:pt x="2122035" y="1196478"/>
                  <a:pt x="2117632" y="1192034"/>
                </a:cubicBezTo>
                <a:cubicBezTo>
                  <a:pt x="2113230" y="1187591"/>
                  <a:pt x="2107244" y="1185340"/>
                  <a:pt x="2099678" y="1185283"/>
                </a:cubicBezTo>
                <a:close/>
                <a:moveTo>
                  <a:pt x="2385746" y="1159108"/>
                </a:moveTo>
                <a:lnTo>
                  <a:pt x="2448192" y="1159108"/>
                </a:lnTo>
                <a:lnTo>
                  <a:pt x="2427770" y="1264256"/>
                </a:lnTo>
                <a:cubicBezTo>
                  <a:pt x="2427452" y="1265812"/>
                  <a:pt x="2427173" y="1267426"/>
                  <a:pt x="2426932" y="1269096"/>
                </a:cubicBezTo>
                <a:cubicBezTo>
                  <a:pt x="2426690" y="1270767"/>
                  <a:pt x="2426563" y="1272304"/>
                  <a:pt x="2426551" y="1273708"/>
                </a:cubicBezTo>
                <a:cubicBezTo>
                  <a:pt x="2426601" y="1278365"/>
                  <a:pt x="2427795" y="1281630"/>
                  <a:pt x="2430132" y="1283504"/>
                </a:cubicBezTo>
                <a:cubicBezTo>
                  <a:pt x="2432469" y="1285378"/>
                  <a:pt x="2435644" y="1286280"/>
                  <a:pt x="2439657" y="1286210"/>
                </a:cubicBezTo>
                <a:cubicBezTo>
                  <a:pt x="2441537" y="1286184"/>
                  <a:pt x="2443111" y="1286083"/>
                  <a:pt x="2444381" y="1285905"/>
                </a:cubicBezTo>
                <a:cubicBezTo>
                  <a:pt x="2445651" y="1285727"/>
                  <a:pt x="2446312" y="1285625"/>
                  <a:pt x="2446362" y="1285600"/>
                </a:cubicBezTo>
                <a:lnTo>
                  <a:pt x="2440876" y="1314519"/>
                </a:lnTo>
                <a:cubicBezTo>
                  <a:pt x="2440724" y="1314557"/>
                  <a:pt x="2439276" y="1314710"/>
                  <a:pt x="2436533" y="1314976"/>
                </a:cubicBezTo>
                <a:cubicBezTo>
                  <a:pt x="2433790" y="1315242"/>
                  <a:pt x="2430665" y="1315394"/>
                  <a:pt x="2427160" y="1315433"/>
                </a:cubicBezTo>
                <a:cubicBezTo>
                  <a:pt x="2420812" y="1315587"/>
                  <a:pt x="2414560" y="1315008"/>
                  <a:pt x="2408404" y="1313696"/>
                </a:cubicBezTo>
                <a:cubicBezTo>
                  <a:pt x="2402248" y="1312384"/>
                  <a:pt x="2397124" y="1309415"/>
                  <a:pt x="2393032" y="1304788"/>
                </a:cubicBezTo>
                <a:cubicBezTo>
                  <a:pt x="2388940" y="1300161"/>
                  <a:pt x="2386816" y="1292952"/>
                  <a:pt x="2386660" y="1283161"/>
                </a:cubicBezTo>
                <a:cubicBezTo>
                  <a:pt x="2386660" y="1281014"/>
                  <a:pt x="2386812" y="1278600"/>
                  <a:pt x="2387117" y="1275919"/>
                </a:cubicBezTo>
                <a:cubicBezTo>
                  <a:pt x="2387421" y="1273238"/>
                  <a:pt x="2387878" y="1270367"/>
                  <a:pt x="2388487" y="1267305"/>
                </a:cubicBezTo>
                <a:lnTo>
                  <a:pt x="2404017" y="1188026"/>
                </a:lnTo>
                <a:lnTo>
                  <a:pt x="2379954" y="1188026"/>
                </a:lnTo>
                <a:close/>
                <a:moveTo>
                  <a:pt x="2000138" y="1156975"/>
                </a:moveTo>
                <a:cubicBezTo>
                  <a:pt x="2002310" y="1157000"/>
                  <a:pt x="2004214" y="1157102"/>
                  <a:pt x="2005852" y="1157279"/>
                </a:cubicBezTo>
                <a:cubicBezTo>
                  <a:pt x="2007490" y="1157457"/>
                  <a:pt x="2008632" y="1157559"/>
                  <a:pt x="2009279" y="1157584"/>
                </a:cubicBezTo>
                <a:lnTo>
                  <a:pt x="2001662" y="1195646"/>
                </a:lnTo>
                <a:cubicBezTo>
                  <a:pt x="2001186" y="1195621"/>
                  <a:pt x="2000158" y="1195519"/>
                  <a:pt x="1998577" y="1195341"/>
                </a:cubicBezTo>
                <a:cubicBezTo>
                  <a:pt x="1996996" y="1195164"/>
                  <a:pt x="1994978" y="1195062"/>
                  <a:pt x="1992521" y="1195037"/>
                </a:cubicBezTo>
                <a:cubicBezTo>
                  <a:pt x="1984645" y="1195112"/>
                  <a:pt x="1976730" y="1197738"/>
                  <a:pt x="1968776" y="1202916"/>
                </a:cubicBezTo>
                <a:cubicBezTo>
                  <a:pt x="1960822" y="1208094"/>
                  <a:pt x="1953765" y="1215372"/>
                  <a:pt x="1947604" y="1224749"/>
                </a:cubicBezTo>
                <a:cubicBezTo>
                  <a:pt x="1941445" y="1234126"/>
                  <a:pt x="1937118" y="1245152"/>
                  <a:pt x="1934626" y="1257825"/>
                </a:cubicBezTo>
                <a:lnTo>
                  <a:pt x="1923962" y="1314518"/>
                </a:lnTo>
                <a:lnTo>
                  <a:pt x="1885264" y="1314518"/>
                </a:lnTo>
                <a:lnTo>
                  <a:pt x="1908422" y="1194732"/>
                </a:lnTo>
                <a:cubicBezTo>
                  <a:pt x="1908783" y="1192985"/>
                  <a:pt x="1908593" y="1191449"/>
                  <a:pt x="1907850" y="1190122"/>
                </a:cubicBezTo>
                <a:cubicBezTo>
                  <a:pt x="1907108" y="1188794"/>
                  <a:pt x="1905470" y="1188096"/>
                  <a:pt x="1902937" y="1188026"/>
                </a:cubicBezTo>
                <a:lnTo>
                  <a:pt x="1885569" y="1188026"/>
                </a:lnTo>
                <a:lnTo>
                  <a:pt x="1891358" y="1159108"/>
                </a:lnTo>
                <a:lnTo>
                  <a:pt x="1931884" y="1159108"/>
                </a:lnTo>
                <a:cubicBezTo>
                  <a:pt x="1937953" y="1159089"/>
                  <a:pt x="1942422" y="1160193"/>
                  <a:pt x="1945291" y="1162419"/>
                </a:cubicBezTo>
                <a:cubicBezTo>
                  <a:pt x="1948160" y="1164644"/>
                  <a:pt x="1949582" y="1168107"/>
                  <a:pt x="1949557" y="1172806"/>
                </a:cubicBezTo>
                <a:cubicBezTo>
                  <a:pt x="1949494" y="1175267"/>
                  <a:pt x="1948935" y="1179022"/>
                  <a:pt x="1947881" y="1184072"/>
                </a:cubicBezTo>
                <a:cubicBezTo>
                  <a:pt x="1946827" y="1189121"/>
                  <a:pt x="1945660" y="1193488"/>
                  <a:pt x="1944377" y="1197170"/>
                </a:cubicBezTo>
                <a:lnTo>
                  <a:pt x="1944986" y="1197170"/>
                </a:lnTo>
                <a:cubicBezTo>
                  <a:pt x="1950332" y="1186169"/>
                  <a:pt x="1957848" y="1176806"/>
                  <a:pt x="1967535" y="1169079"/>
                </a:cubicBezTo>
                <a:cubicBezTo>
                  <a:pt x="1977222" y="1161352"/>
                  <a:pt x="1988090" y="1157317"/>
                  <a:pt x="2000138" y="1156975"/>
                </a:cubicBezTo>
                <a:close/>
                <a:moveTo>
                  <a:pt x="2960061" y="1155451"/>
                </a:moveTo>
                <a:cubicBezTo>
                  <a:pt x="2969024" y="1155426"/>
                  <a:pt x="2977665" y="1156625"/>
                  <a:pt x="2985986" y="1159048"/>
                </a:cubicBezTo>
                <a:cubicBezTo>
                  <a:pt x="2994306" y="1161470"/>
                  <a:pt x="3000917" y="1165263"/>
                  <a:pt x="3005819" y="1170426"/>
                </a:cubicBezTo>
                <a:cubicBezTo>
                  <a:pt x="3010721" y="1175589"/>
                  <a:pt x="3012526" y="1182269"/>
                  <a:pt x="3011233" y="1190467"/>
                </a:cubicBezTo>
                <a:lnTo>
                  <a:pt x="3007880" y="1207542"/>
                </a:lnTo>
                <a:lnTo>
                  <a:pt x="2974684" y="1207542"/>
                </a:lnTo>
                <a:lnTo>
                  <a:pt x="2976206" y="1198395"/>
                </a:lnTo>
                <a:cubicBezTo>
                  <a:pt x="2976682" y="1193205"/>
                  <a:pt x="2974512" y="1189787"/>
                  <a:pt x="2969696" y="1188142"/>
                </a:cubicBezTo>
                <a:cubicBezTo>
                  <a:pt x="2964879" y="1186496"/>
                  <a:pt x="2960040" y="1185747"/>
                  <a:pt x="2955179" y="1185893"/>
                </a:cubicBezTo>
                <a:cubicBezTo>
                  <a:pt x="2947386" y="1185893"/>
                  <a:pt x="2941003" y="1187265"/>
                  <a:pt x="2936032" y="1190009"/>
                </a:cubicBezTo>
                <a:cubicBezTo>
                  <a:pt x="2931061" y="1192754"/>
                  <a:pt x="2928493" y="1196870"/>
                  <a:pt x="2928328" y="1202358"/>
                </a:cubicBezTo>
                <a:cubicBezTo>
                  <a:pt x="2928709" y="1208742"/>
                  <a:pt x="2932518" y="1213546"/>
                  <a:pt x="2939758" y="1216770"/>
                </a:cubicBezTo>
                <a:cubicBezTo>
                  <a:pt x="2946996" y="1219995"/>
                  <a:pt x="2955378" y="1223131"/>
                  <a:pt x="2964904" y="1226180"/>
                </a:cubicBezTo>
                <a:cubicBezTo>
                  <a:pt x="2974428" y="1229228"/>
                  <a:pt x="2982810" y="1233679"/>
                  <a:pt x="2990050" y="1239534"/>
                </a:cubicBezTo>
                <a:cubicBezTo>
                  <a:pt x="2997288" y="1245388"/>
                  <a:pt x="3001098" y="1254137"/>
                  <a:pt x="3001480" y="1265780"/>
                </a:cubicBezTo>
                <a:cubicBezTo>
                  <a:pt x="3001107" y="1281830"/>
                  <a:pt x="2994316" y="1294525"/>
                  <a:pt x="2981108" y="1303864"/>
                </a:cubicBezTo>
                <a:cubicBezTo>
                  <a:pt x="2967899" y="1313203"/>
                  <a:pt x="2950509" y="1317973"/>
                  <a:pt x="2928938" y="1318176"/>
                </a:cubicBezTo>
                <a:cubicBezTo>
                  <a:pt x="2919765" y="1318232"/>
                  <a:pt x="2910330" y="1316969"/>
                  <a:pt x="2900635" y="1314387"/>
                </a:cubicBezTo>
                <a:cubicBezTo>
                  <a:pt x="2890940" y="1311805"/>
                  <a:pt x="2883038" y="1307564"/>
                  <a:pt x="2876930" y="1301665"/>
                </a:cubicBezTo>
                <a:cubicBezTo>
                  <a:pt x="2870821" y="1295766"/>
                  <a:pt x="2868561" y="1287870"/>
                  <a:pt x="2870149" y="1277977"/>
                </a:cubicBezTo>
                <a:lnTo>
                  <a:pt x="2873197" y="1262731"/>
                </a:lnTo>
                <a:lnTo>
                  <a:pt x="2906100" y="1262731"/>
                </a:lnTo>
                <a:lnTo>
                  <a:pt x="2904577" y="1270659"/>
                </a:lnTo>
                <a:cubicBezTo>
                  <a:pt x="2903774" y="1275577"/>
                  <a:pt x="2905042" y="1279292"/>
                  <a:pt x="2908378" y="1281805"/>
                </a:cubicBezTo>
                <a:cubicBezTo>
                  <a:pt x="2911715" y="1284318"/>
                  <a:pt x="2915847" y="1286000"/>
                  <a:pt x="2920775" y="1286853"/>
                </a:cubicBezTo>
                <a:cubicBezTo>
                  <a:pt x="2925703" y="1287705"/>
                  <a:pt x="2930153" y="1288101"/>
                  <a:pt x="2934125" y="1288039"/>
                </a:cubicBezTo>
                <a:cubicBezTo>
                  <a:pt x="2943222" y="1287956"/>
                  <a:pt x="2950354" y="1286292"/>
                  <a:pt x="2955522" y="1283046"/>
                </a:cubicBezTo>
                <a:cubicBezTo>
                  <a:pt x="2960690" y="1279800"/>
                  <a:pt x="2963322" y="1275467"/>
                  <a:pt x="2963418" y="1270049"/>
                </a:cubicBezTo>
                <a:cubicBezTo>
                  <a:pt x="2963038" y="1263882"/>
                  <a:pt x="2959244" y="1259140"/>
                  <a:pt x="2952035" y="1255823"/>
                </a:cubicBezTo>
                <a:cubicBezTo>
                  <a:pt x="2944826" y="1252505"/>
                  <a:pt x="2936480" y="1249193"/>
                  <a:pt x="2926994" y="1245885"/>
                </a:cubicBezTo>
                <a:cubicBezTo>
                  <a:pt x="2917509" y="1242577"/>
                  <a:pt x="2909162" y="1237854"/>
                  <a:pt x="2901953" y="1231716"/>
                </a:cubicBezTo>
                <a:cubicBezTo>
                  <a:pt x="2894744" y="1225578"/>
                  <a:pt x="2890950" y="1216605"/>
                  <a:pt x="2890570" y="1204798"/>
                </a:cubicBezTo>
                <a:cubicBezTo>
                  <a:pt x="2890784" y="1193541"/>
                  <a:pt x="2894214" y="1184266"/>
                  <a:pt x="2900858" y="1176972"/>
                </a:cubicBezTo>
                <a:cubicBezTo>
                  <a:pt x="2907502" y="1169679"/>
                  <a:pt x="2916079" y="1164264"/>
                  <a:pt x="2926588" y="1160728"/>
                </a:cubicBezTo>
                <a:cubicBezTo>
                  <a:pt x="2937097" y="1157193"/>
                  <a:pt x="2948254" y="1155434"/>
                  <a:pt x="2960061" y="1155451"/>
                </a:cubicBezTo>
                <a:close/>
                <a:moveTo>
                  <a:pt x="2798978" y="1155451"/>
                </a:moveTo>
                <a:cubicBezTo>
                  <a:pt x="2812251" y="1155469"/>
                  <a:pt x="2822783" y="1159009"/>
                  <a:pt x="2830574" y="1166070"/>
                </a:cubicBezTo>
                <a:cubicBezTo>
                  <a:pt x="2838365" y="1173131"/>
                  <a:pt x="2842349" y="1183599"/>
                  <a:pt x="2842526" y="1197475"/>
                </a:cubicBezTo>
                <a:cubicBezTo>
                  <a:pt x="2842372" y="1204229"/>
                  <a:pt x="2841293" y="1212734"/>
                  <a:pt x="2839289" y="1222989"/>
                </a:cubicBezTo>
                <a:cubicBezTo>
                  <a:pt x="2837285" y="1233244"/>
                  <a:pt x="2835280" y="1243129"/>
                  <a:pt x="2833275" y="1252642"/>
                </a:cubicBezTo>
                <a:cubicBezTo>
                  <a:pt x="2831269" y="1262156"/>
                  <a:pt x="2830188" y="1269178"/>
                  <a:pt x="2830030" y="1273708"/>
                </a:cubicBezTo>
                <a:cubicBezTo>
                  <a:pt x="2830080" y="1278498"/>
                  <a:pt x="2831274" y="1281801"/>
                  <a:pt x="2833611" y="1283618"/>
                </a:cubicBezTo>
                <a:cubicBezTo>
                  <a:pt x="2835948" y="1285435"/>
                  <a:pt x="2839123" y="1286299"/>
                  <a:pt x="2843136" y="1286210"/>
                </a:cubicBezTo>
                <a:cubicBezTo>
                  <a:pt x="2845016" y="1286184"/>
                  <a:pt x="2846590" y="1286083"/>
                  <a:pt x="2847860" y="1285905"/>
                </a:cubicBezTo>
                <a:cubicBezTo>
                  <a:pt x="2849130" y="1285727"/>
                  <a:pt x="2849791" y="1285625"/>
                  <a:pt x="2849842" y="1285600"/>
                </a:cubicBezTo>
                <a:lnTo>
                  <a:pt x="2844355" y="1314519"/>
                </a:lnTo>
                <a:cubicBezTo>
                  <a:pt x="2844317" y="1314557"/>
                  <a:pt x="2842946" y="1314710"/>
                  <a:pt x="2840240" y="1314976"/>
                </a:cubicBezTo>
                <a:cubicBezTo>
                  <a:pt x="2837536" y="1315242"/>
                  <a:pt x="2833726" y="1315394"/>
                  <a:pt x="2828812" y="1315433"/>
                </a:cubicBezTo>
                <a:cubicBezTo>
                  <a:pt x="2823257" y="1315579"/>
                  <a:pt x="2817550" y="1314982"/>
                  <a:pt x="2811692" y="1313640"/>
                </a:cubicBezTo>
                <a:cubicBezTo>
                  <a:pt x="2805832" y="1312298"/>
                  <a:pt x="2800870" y="1309332"/>
                  <a:pt x="2796804" y="1304743"/>
                </a:cubicBezTo>
                <a:cubicBezTo>
                  <a:pt x="2792739" y="1300154"/>
                  <a:pt x="2790618" y="1293061"/>
                  <a:pt x="2790444" y="1283466"/>
                </a:cubicBezTo>
                <a:cubicBezTo>
                  <a:pt x="2790590" y="1277717"/>
                  <a:pt x="2791617" y="1269936"/>
                  <a:pt x="2793523" y="1260122"/>
                </a:cubicBezTo>
                <a:cubicBezTo>
                  <a:pt x="2795429" y="1250308"/>
                  <a:pt x="2797336" y="1240629"/>
                  <a:pt x="2799244" y="1231085"/>
                </a:cubicBezTo>
                <a:cubicBezTo>
                  <a:pt x="2801152" y="1221541"/>
                  <a:pt x="2802181" y="1214300"/>
                  <a:pt x="2802331" y="1209362"/>
                </a:cubicBezTo>
                <a:cubicBezTo>
                  <a:pt x="2802382" y="1203520"/>
                  <a:pt x="2800832" y="1198973"/>
                  <a:pt x="2797683" y="1195722"/>
                </a:cubicBezTo>
                <a:cubicBezTo>
                  <a:pt x="2794533" y="1192471"/>
                  <a:pt x="2789478" y="1190820"/>
                  <a:pt x="2782519" y="1190769"/>
                </a:cubicBezTo>
                <a:cubicBezTo>
                  <a:pt x="2768854" y="1191233"/>
                  <a:pt x="2757094" y="1196783"/>
                  <a:pt x="2747238" y="1207419"/>
                </a:cubicBezTo>
                <a:cubicBezTo>
                  <a:pt x="2737383" y="1218055"/>
                  <a:pt x="2730957" y="1230997"/>
                  <a:pt x="2727960" y="1246243"/>
                </a:cubicBezTo>
                <a:lnTo>
                  <a:pt x="2714548" y="1314518"/>
                </a:lnTo>
                <a:lnTo>
                  <a:pt x="2675839" y="1314518"/>
                </a:lnTo>
                <a:lnTo>
                  <a:pt x="2699308" y="1194732"/>
                </a:lnTo>
                <a:cubicBezTo>
                  <a:pt x="2699632" y="1192719"/>
                  <a:pt x="2699366" y="1191106"/>
                  <a:pt x="2698508" y="1189893"/>
                </a:cubicBezTo>
                <a:cubicBezTo>
                  <a:pt x="2697651" y="1188680"/>
                  <a:pt x="2696089" y="1188058"/>
                  <a:pt x="2693822" y="1188026"/>
                </a:cubicBezTo>
                <a:lnTo>
                  <a:pt x="2676448" y="1188026"/>
                </a:lnTo>
                <a:lnTo>
                  <a:pt x="2681935" y="1159108"/>
                </a:lnTo>
                <a:lnTo>
                  <a:pt x="2722778" y="1159108"/>
                </a:lnTo>
                <a:cubicBezTo>
                  <a:pt x="2728836" y="1159127"/>
                  <a:pt x="2733256" y="1160307"/>
                  <a:pt x="2736037" y="1162647"/>
                </a:cubicBezTo>
                <a:cubicBezTo>
                  <a:pt x="2738818" y="1164987"/>
                  <a:pt x="2740190" y="1168373"/>
                  <a:pt x="2740152" y="1172806"/>
                </a:cubicBezTo>
                <a:cubicBezTo>
                  <a:pt x="2740133" y="1174690"/>
                  <a:pt x="2739790" y="1177391"/>
                  <a:pt x="2739123" y="1180911"/>
                </a:cubicBezTo>
                <a:cubicBezTo>
                  <a:pt x="2738456" y="1184431"/>
                  <a:pt x="2737580" y="1187514"/>
                  <a:pt x="2736494" y="1190160"/>
                </a:cubicBezTo>
                <a:lnTo>
                  <a:pt x="2737104" y="1190160"/>
                </a:lnTo>
                <a:cubicBezTo>
                  <a:pt x="2738031" y="1187911"/>
                  <a:pt x="2740985" y="1184054"/>
                  <a:pt x="2745966" y="1178590"/>
                </a:cubicBezTo>
                <a:cubicBezTo>
                  <a:pt x="2750946" y="1173127"/>
                  <a:pt x="2757874" y="1167985"/>
                  <a:pt x="2766748" y="1163164"/>
                </a:cubicBezTo>
                <a:cubicBezTo>
                  <a:pt x="2775623" y="1158343"/>
                  <a:pt x="2786366" y="1155772"/>
                  <a:pt x="2798978" y="1155451"/>
                </a:cubicBezTo>
                <a:close/>
                <a:moveTo>
                  <a:pt x="2575546" y="1155451"/>
                </a:moveTo>
                <a:cubicBezTo>
                  <a:pt x="2597423" y="1155754"/>
                  <a:pt x="2615085" y="1162074"/>
                  <a:pt x="2628533" y="1174409"/>
                </a:cubicBezTo>
                <a:cubicBezTo>
                  <a:pt x="2641980" y="1186745"/>
                  <a:pt x="2648897" y="1203278"/>
                  <a:pt x="2649283" y="1224006"/>
                </a:cubicBezTo>
                <a:cubicBezTo>
                  <a:pt x="2649002" y="1242352"/>
                  <a:pt x="2644218" y="1258576"/>
                  <a:pt x="2634932" y="1272679"/>
                </a:cubicBezTo>
                <a:cubicBezTo>
                  <a:pt x="2625646" y="1286782"/>
                  <a:pt x="2613548" y="1297852"/>
                  <a:pt x="2598638" y="1305891"/>
                </a:cubicBezTo>
                <a:cubicBezTo>
                  <a:pt x="2583728" y="1313929"/>
                  <a:pt x="2567696" y="1318024"/>
                  <a:pt x="2550542" y="1318176"/>
                </a:cubicBezTo>
                <a:cubicBezTo>
                  <a:pt x="2528798" y="1317898"/>
                  <a:pt x="2511174" y="1311604"/>
                  <a:pt x="2497669" y="1299293"/>
                </a:cubicBezTo>
                <a:cubicBezTo>
                  <a:pt x="2484164" y="1286983"/>
                  <a:pt x="2477210" y="1270323"/>
                  <a:pt x="2476804" y="1249315"/>
                </a:cubicBezTo>
                <a:cubicBezTo>
                  <a:pt x="2477075" y="1231165"/>
                  <a:pt x="2481814" y="1215058"/>
                  <a:pt x="2491020" y="1200993"/>
                </a:cubicBezTo>
                <a:cubicBezTo>
                  <a:pt x="2500227" y="1186927"/>
                  <a:pt x="2512280" y="1175861"/>
                  <a:pt x="2527178" y="1167792"/>
                </a:cubicBezTo>
                <a:cubicBezTo>
                  <a:pt x="2542077" y="1159724"/>
                  <a:pt x="2558200" y="1155610"/>
                  <a:pt x="2575546" y="1155451"/>
                </a:cubicBezTo>
                <a:close/>
                <a:moveTo>
                  <a:pt x="2265312" y="1155451"/>
                </a:moveTo>
                <a:cubicBezTo>
                  <a:pt x="2280577" y="1155945"/>
                  <a:pt x="2291880" y="1158914"/>
                  <a:pt x="2299220" y="1164356"/>
                </a:cubicBezTo>
                <a:cubicBezTo>
                  <a:pt x="2306561" y="1169798"/>
                  <a:pt x="2310701" y="1174745"/>
                  <a:pt x="2311641" y="1179198"/>
                </a:cubicBezTo>
                <a:lnTo>
                  <a:pt x="2312251" y="1179198"/>
                </a:lnTo>
                <a:cubicBezTo>
                  <a:pt x="2312219" y="1179198"/>
                  <a:pt x="2312206" y="1178741"/>
                  <a:pt x="2312212" y="1177828"/>
                </a:cubicBezTo>
                <a:cubicBezTo>
                  <a:pt x="2312219" y="1176915"/>
                  <a:pt x="2312435" y="1175545"/>
                  <a:pt x="2312860" y="1173719"/>
                </a:cubicBezTo>
                <a:cubicBezTo>
                  <a:pt x="2313451" y="1169781"/>
                  <a:pt x="2315394" y="1166395"/>
                  <a:pt x="2318690" y="1163560"/>
                </a:cubicBezTo>
                <a:cubicBezTo>
                  <a:pt x="2321985" y="1160725"/>
                  <a:pt x="2326748" y="1159241"/>
                  <a:pt x="2332977" y="1159108"/>
                </a:cubicBezTo>
                <a:lnTo>
                  <a:pt x="2371992" y="1159108"/>
                </a:lnTo>
                <a:lnTo>
                  <a:pt x="2366200" y="1188026"/>
                </a:lnTo>
                <a:lnTo>
                  <a:pt x="2351570" y="1188026"/>
                </a:lnTo>
                <a:cubicBezTo>
                  <a:pt x="2349411" y="1188033"/>
                  <a:pt x="2347633" y="1188553"/>
                  <a:pt x="2346236" y="1189589"/>
                </a:cubicBezTo>
                <a:cubicBezTo>
                  <a:pt x="2344839" y="1190625"/>
                  <a:pt x="2343975" y="1192137"/>
                  <a:pt x="2343645" y="1194125"/>
                </a:cubicBezTo>
                <a:lnTo>
                  <a:pt x="2321699" y="1306599"/>
                </a:lnTo>
                <a:cubicBezTo>
                  <a:pt x="2317940" y="1324285"/>
                  <a:pt x="2311472" y="1338405"/>
                  <a:pt x="2302294" y="1348961"/>
                </a:cubicBezTo>
                <a:cubicBezTo>
                  <a:pt x="2293116" y="1359517"/>
                  <a:pt x="2282448" y="1367108"/>
                  <a:pt x="2270290" y="1371735"/>
                </a:cubicBezTo>
                <a:cubicBezTo>
                  <a:pt x="2258132" y="1376363"/>
                  <a:pt x="2245702" y="1378626"/>
                  <a:pt x="2233002" y="1378526"/>
                </a:cubicBezTo>
                <a:cubicBezTo>
                  <a:pt x="2215920" y="1378089"/>
                  <a:pt x="2202416" y="1375996"/>
                  <a:pt x="2192492" y="1372247"/>
                </a:cubicBezTo>
                <a:cubicBezTo>
                  <a:pt x="2182567" y="1368499"/>
                  <a:pt x="2176373" y="1365721"/>
                  <a:pt x="2173910" y="1363913"/>
                </a:cubicBezTo>
                <a:lnTo>
                  <a:pt x="2189448" y="1336796"/>
                </a:lnTo>
                <a:cubicBezTo>
                  <a:pt x="2189587" y="1337215"/>
                  <a:pt x="2193343" y="1338894"/>
                  <a:pt x="2200716" y="1341830"/>
                </a:cubicBezTo>
                <a:cubicBezTo>
                  <a:pt x="2208088" y="1344767"/>
                  <a:pt x="2218241" y="1346445"/>
                  <a:pt x="2231174" y="1346865"/>
                </a:cubicBezTo>
                <a:cubicBezTo>
                  <a:pt x="2244147" y="1347094"/>
                  <a:pt x="2255234" y="1344043"/>
                  <a:pt x="2264435" y="1337713"/>
                </a:cubicBezTo>
                <a:cubicBezTo>
                  <a:pt x="2273636" y="1331383"/>
                  <a:pt x="2279923" y="1320403"/>
                  <a:pt x="2283294" y="1304772"/>
                </a:cubicBezTo>
                <a:cubicBezTo>
                  <a:pt x="2284393" y="1299743"/>
                  <a:pt x="2285320" y="1295950"/>
                  <a:pt x="2286076" y="1293394"/>
                </a:cubicBezTo>
                <a:cubicBezTo>
                  <a:pt x="2286832" y="1290838"/>
                  <a:pt x="2287225" y="1289557"/>
                  <a:pt x="2287257" y="1289550"/>
                </a:cubicBezTo>
                <a:lnTo>
                  <a:pt x="2286952" y="1289550"/>
                </a:lnTo>
                <a:cubicBezTo>
                  <a:pt x="2281377" y="1296590"/>
                  <a:pt x="2275002" y="1301994"/>
                  <a:pt x="2267826" y="1305762"/>
                </a:cubicBezTo>
                <a:cubicBezTo>
                  <a:pt x="2260650" y="1309529"/>
                  <a:pt x="2252294" y="1311432"/>
                  <a:pt x="2242756" y="1311470"/>
                </a:cubicBezTo>
                <a:cubicBezTo>
                  <a:pt x="2223208" y="1311103"/>
                  <a:pt x="2208382" y="1305063"/>
                  <a:pt x="2198281" y="1293350"/>
                </a:cubicBezTo>
                <a:cubicBezTo>
                  <a:pt x="2188180" y="1281636"/>
                  <a:pt x="2183104" y="1266450"/>
                  <a:pt x="2183054" y="1247792"/>
                </a:cubicBezTo>
                <a:cubicBezTo>
                  <a:pt x="2183093" y="1233020"/>
                  <a:pt x="2186296" y="1218625"/>
                  <a:pt x="2192664" y="1204607"/>
                </a:cubicBezTo>
                <a:cubicBezTo>
                  <a:pt x="2199032" y="1190589"/>
                  <a:pt x="2208328" y="1178976"/>
                  <a:pt x="2220554" y="1169769"/>
                </a:cubicBezTo>
                <a:cubicBezTo>
                  <a:pt x="2232779" y="1160561"/>
                  <a:pt x="2247698" y="1155789"/>
                  <a:pt x="2265312" y="1155451"/>
                </a:cubicBezTo>
                <a:close/>
                <a:moveTo>
                  <a:pt x="2100593" y="1155451"/>
                </a:moveTo>
                <a:cubicBezTo>
                  <a:pt x="2121303" y="1155747"/>
                  <a:pt x="2136792" y="1161242"/>
                  <a:pt x="2147060" y="1171936"/>
                </a:cubicBezTo>
                <a:cubicBezTo>
                  <a:pt x="2157328" y="1182629"/>
                  <a:pt x="2162455" y="1196741"/>
                  <a:pt x="2162441" y="1214271"/>
                </a:cubicBezTo>
                <a:cubicBezTo>
                  <a:pt x="2162226" y="1221302"/>
                  <a:pt x="2161363" y="1227646"/>
                  <a:pt x="2159853" y="1233302"/>
                </a:cubicBezTo>
                <a:cubicBezTo>
                  <a:pt x="2158343" y="1238958"/>
                  <a:pt x="2157480" y="1241951"/>
                  <a:pt x="2157265" y="1242281"/>
                </a:cubicBezTo>
                <a:lnTo>
                  <a:pt x="2050275" y="1242281"/>
                </a:lnTo>
                <a:cubicBezTo>
                  <a:pt x="2050237" y="1242344"/>
                  <a:pt x="2050085" y="1243132"/>
                  <a:pt x="2049818" y="1244645"/>
                </a:cubicBezTo>
                <a:cubicBezTo>
                  <a:pt x="2049551" y="1246157"/>
                  <a:pt x="2049399" y="1248013"/>
                  <a:pt x="2049360" y="1250212"/>
                </a:cubicBezTo>
                <a:cubicBezTo>
                  <a:pt x="2049443" y="1260629"/>
                  <a:pt x="2052861" y="1269082"/>
                  <a:pt x="2059615" y="1275571"/>
                </a:cubicBezTo>
                <a:cubicBezTo>
                  <a:pt x="2066368" y="1282060"/>
                  <a:pt x="2075962" y="1285403"/>
                  <a:pt x="2088394" y="1285600"/>
                </a:cubicBezTo>
                <a:cubicBezTo>
                  <a:pt x="2096862" y="1285389"/>
                  <a:pt x="2104728" y="1283913"/>
                  <a:pt x="2111996" y="1281171"/>
                </a:cubicBezTo>
                <a:cubicBezTo>
                  <a:pt x="2119262" y="1278429"/>
                  <a:pt x="2125140" y="1275687"/>
                  <a:pt x="2129629" y="1272945"/>
                </a:cubicBezTo>
                <a:cubicBezTo>
                  <a:pt x="2134118" y="1270204"/>
                  <a:pt x="2136428" y="1268727"/>
                  <a:pt x="2136559" y="1268516"/>
                </a:cubicBezTo>
                <a:lnTo>
                  <a:pt x="2146912" y="1297778"/>
                </a:lnTo>
                <a:cubicBezTo>
                  <a:pt x="2146792" y="1298030"/>
                  <a:pt x="2144054" y="1299793"/>
                  <a:pt x="2138698" y="1303066"/>
                </a:cubicBezTo>
                <a:cubicBezTo>
                  <a:pt x="2133342" y="1306340"/>
                  <a:pt x="2126089" y="1309614"/>
                  <a:pt x="2116938" y="1312887"/>
                </a:cubicBezTo>
                <a:cubicBezTo>
                  <a:pt x="2107788" y="1316161"/>
                  <a:pt x="2097460" y="1317924"/>
                  <a:pt x="2085955" y="1318176"/>
                </a:cubicBezTo>
                <a:cubicBezTo>
                  <a:pt x="2061600" y="1317740"/>
                  <a:pt x="2042947" y="1311305"/>
                  <a:pt x="2029993" y="1298873"/>
                </a:cubicBezTo>
                <a:cubicBezTo>
                  <a:pt x="2017040" y="1286441"/>
                  <a:pt x="2010504" y="1270627"/>
                  <a:pt x="2010384" y="1251432"/>
                </a:cubicBezTo>
                <a:cubicBezTo>
                  <a:pt x="2010538" y="1233649"/>
                  <a:pt x="2014494" y="1217544"/>
                  <a:pt x="2022251" y="1203116"/>
                </a:cubicBezTo>
                <a:cubicBezTo>
                  <a:pt x="2030009" y="1188688"/>
                  <a:pt x="2040647" y="1177188"/>
                  <a:pt x="2054165" y="1168619"/>
                </a:cubicBezTo>
                <a:cubicBezTo>
                  <a:pt x="2067683" y="1160049"/>
                  <a:pt x="2083159" y="1155659"/>
                  <a:pt x="2100593" y="1155451"/>
                </a:cubicBezTo>
                <a:close/>
                <a:moveTo>
                  <a:pt x="2421388" y="1098148"/>
                </a:moveTo>
                <a:lnTo>
                  <a:pt x="2460384" y="1098148"/>
                </a:lnTo>
                <a:lnTo>
                  <a:pt x="2453681" y="1132553"/>
                </a:lnTo>
                <a:lnTo>
                  <a:pt x="2414685" y="1132553"/>
                </a:lnTo>
                <a:close/>
                <a:moveTo>
                  <a:pt x="1517745" y="880026"/>
                </a:moveTo>
                <a:cubicBezTo>
                  <a:pt x="1511450" y="879898"/>
                  <a:pt x="1503743" y="880493"/>
                  <a:pt x="1494624" y="881811"/>
                </a:cubicBezTo>
                <a:cubicBezTo>
                  <a:pt x="1485505" y="883129"/>
                  <a:pt x="1477369" y="885938"/>
                  <a:pt x="1470216" y="890239"/>
                </a:cubicBezTo>
                <a:cubicBezTo>
                  <a:pt x="1463062" y="894540"/>
                  <a:pt x="1459286" y="901100"/>
                  <a:pt x="1458887" y="909920"/>
                </a:cubicBezTo>
                <a:cubicBezTo>
                  <a:pt x="1458849" y="915195"/>
                  <a:pt x="1460374" y="919440"/>
                  <a:pt x="1463461" y="922656"/>
                </a:cubicBezTo>
                <a:cubicBezTo>
                  <a:pt x="1466549" y="925871"/>
                  <a:pt x="1471428" y="927524"/>
                  <a:pt x="1478100" y="927613"/>
                </a:cubicBezTo>
                <a:cubicBezTo>
                  <a:pt x="1485191" y="927436"/>
                  <a:pt x="1491847" y="925146"/>
                  <a:pt x="1498069" y="920743"/>
                </a:cubicBezTo>
                <a:cubicBezTo>
                  <a:pt x="1504290" y="916341"/>
                  <a:pt x="1509614" y="910888"/>
                  <a:pt x="1514040" y="904384"/>
                </a:cubicBezTo>
                <a:cubicBezTo>
                  <a:pt x="1518466" y="897880"/>
                  <a:pt x="1521530" y="891387"/>
                  <a:pt x="1523234" y="884906"/>
                </a:cubicBezTo>
                <a:lnTo>
                  <a:pt x="1524454" y="880026"/>
                </a:lnTo>
                <a:close/>
                <a:moveTo>
                  <a:pt x="479520" y="880026"/>
                </a:moveTo>
                <a:cubicBezTo>
                  <a:pt x="473225" y="879898"/>
                  <a:pt x="465518" y="880493"/>
                  <a:pt x="456399" y="881811"/>
                </a:cubicBezTo>
                <a:cubicBezTo>
                  <a:pt x="447280" y="883129"/>
                  <a:pt x="439144" y="885938"/>
                  <a:pt x="431991" y="890239"/>
                </a:cubicBezTo>
                <a:cubicBezTo>
                  <a:pt x="424837" y="894540"/>
                  <a:pt x="421061" y="901100"/>
                  <a:pt x="420662" y="909920"/>
                </a:cubicBezTo>
                <a:cubicBezTo>
                  <a:pt x="420624" y="915195"/>
                  <a:pt x="422148" y="919440"/>
                  <a:pt x="425236" y="922656"/>
                </a:cubicBezTo>
                <a:cubicBezTo>
                  <a:pt x="428324" y="925871"/>
                  <a:pt x="433203" y="927524"/>
                  <a:pt x="439874" y="927613"/>
                </a:cubicBezTo>
                <a:cubicBezTo>
                  <a:pt x="446966" y="927436"/>
                  <a:pt x="453622" y="925146"/>
                  <a:pt x="459844" y="920743"/>
                </a:cubicBezTo>
                <a:cubicBezTo>
                  <a:pt x="466065" y="916341"/>
                  <a:pt x="471389" y="910888"/>
                  <a:pt x="475815" y="904384"/>
                </a:cubicBezTo>
                <a:cubicBezTo>
                  <a:pt x="480241" y="897880"/>
                  <a:pt x="483305" y="891387"/>
                  <a:pt x="485009" y="884906"/>
                </a:cubicBezTo>
                <a:lnTo>
                  <a:pt x="486229" y="880026"/>
                </a:lnTo>
                <a:close/>
                <a:moveTo>
                  <a:pt x="662864" y="826686"/>
                </a:moveTo>
                <a:cubicBezTo>
                  <a:pt x="649579" y="827118"/>
                  <a:pt x="638048" y="833191"/>
                  <a:pt x="628269" y="844905"/>
                </a:cubicBezTo>
                <a:cubicBezTo>
                  <a:pt x="618490" y="856618"/>
                  <a:pt x="613359" y="871382"/>
                  <a:pt x="612876" y="889194"/>
                </a:cubicBezTo>
                <a:cubicBezTo>
                  <a:pt x="612825" y="898901"/>
                  <a:pt x="615289" y="907007"/>
                  <a:pt x="620268" y="913512"/>
                </a:cubicBezTo>
                <a:cubicBezTo>
                  <a:pt x="625246" y="920017"/>
                  <a:pt x="633044" y="923396"/>
                  <a:pt x="643661" y="923650"/>
                </a:cubicBezTo>
                <a:cubicBezTo>
                  <a:pt x="651571" y="923609"/>
                  <a:pt x="659323" y="921151"/>
                  <a:pt x="666916" y="916276"/>
                </a:cubicBezTo>
                <a:cubicBezTo>
                  <a:pt x="674510" y="911401"/>
                  <a:pt x="680817" y="904357"/>
                  <a:pt x="685836" y="895146"/>
                </a:cubicBezTo>
                <a:cubicBezTo>
                  <a:pt x="690856" y="885934"/>
                  <a:pt x="693460" y="874803"/>
                  <a:pt x="693648" y="861751"/>
                </a:cubicBezTo>
                <a:cubicBezTo>
                  <a:pt x="693566" y="850819"/>
                  <a:pt x="690835" y="842268"/>
                  <a:pt x="685457" y="836100"/>
                </a:cubicBezTo>
                <a:cubicBezTo>
                  <a:pt x="680078" y="829932"/>
                  <a:pt x="672547" y="826794"/>
                  <a:pt x="662864" y="826686"/>
                </a:cubicBezTo>
                <a:close/>
                <a:moveTo>
                  <a:pt x="175603" y="826686"/>
                </a:moveTo>
                <a:cubicBezTo>
                  <a:pt x="167793" y="826733"/>
                  <a:pt x="160112" y="829213"/>
                  <a:pt x="152562" y="834128"/>
                </a:cubicBezTo>
                <a:cubicBezTo>
                  <a:pt x="145012" y="839042"/>
                  <a:pt x="138731" y="846108"/>
                  <a:pt x="133721" y="855325"/>
                </a:cubicBezTo>
                <a:cubicBezTo>
                  <a:pt x="128710" y="864543"/>
                  <a:pt x="126110" y="875629"/>
                  <a:pt x="125920" y="888584"/>
                </a:cubicBezTo>
                <a:cubicBezTo>
                  <a:pt x="126003" y="899517"/>
                  <a:pt x="128733" y="908067"/>
                  <a:pt x="134112" y="914236"/>
                </a:cubicBezTo>
                <a:cubicBezTo>
                  <a:pt x="139490" y="920404"/>
                  <a:pt x="147021" y="923542"/>
                  <a:pt x="156705" y="923650"/>
                </a:cubicBezTo>
                <a:cubicBezTo>
                  <a:pt x="165571" y="923492"/>
                  <a:pt x="173747" y="920556"/>
                  <a:pt x="181236" y="914841"/>
                </a:cubicBezTo>
                <a:cubicBezTo>
                  <a:pt x="188724" y="909127"/>
                  <a:pt x="194756" y="901583"/>
                  <a:pt x="199332" y="892209"/>
                </a:cubicBezTo>
                <a:cubicBezTo>
                  <a:pt x="203908" y="882836"/>
                  <a:pt x="206259" y="872582"/>
                  <a:pt x="206387" y="861446"/>
                </a:cubicBezTo>
                <a:cubicBezTo>
                  <a:pt x="206438" y="851727"/>
                  <a:pt x="203974" y="843570"/>
                  <a:pt x="198996" y="836977"/>
                </a:cubicBezTo>
                <a:cubicBezTo>
                  <a:pt x="194018" y="830383"/>
                  <a:pt x="186220" y="826952"/>
                  <a:pt x="175603" y="826686"/>
                </a:cubicBezTo>
                <a:close/>
                <a:moveTo>
                  <a:pt x="2000997" y="826381"/>
                </a:moveTo>
                <a:cubicBezTo>
                  <a:pt x="1991565" y="826479"/>
                  <a:pt x="1982579" y="829061"/>
                  <a:pt x="1974039" y="834128"/>
                </a:cubicBezTo>
                <a:cubicBezTo>
                  <a:pt x="1965500" y="839195"/>
                  <a:pt x="1958501" y="846159"/>
                  <a:pt x="1953044" y="855021"/>
                </a:cubicBezTo>
                <a:cubicBezTo>
                  <a:pt x="1947588" y="863882"/>
                  <a:pt x="1944768" y="874054"/>
                  <a:pt x="1944586" y="885535"/>
                </a:cubicBezTo>
                <a:cubicBezTo>
                  <a:pt x="1944776" y="897249"/>
                  <a:pt x="1948283" y="906448"/>
                  <a:pt x="1955106" y="913131"/>
                </a:cubicBezTo>
                <a:cubicBezTo>
                  <a:pt x="1961928" y="919813"/>
                  <a:pt x="1970924" y="923218"/>
                  <a:pt x="1982092" y="923345"/>
                </a:cubicBezTo>
                <a:cubicBezTo>
                  <a:pt x="1991524" y="923257"/>
                  <a:pt x="2000509" y="920723"/>
                  <a:pt x="2009049" y="915745"/>
                </a:cubicBezTo>
                <a:cubicBezTo>
                  <a:pt x="2017588" y="910766"/>
                  <a:pt x="2024587" y="903874"/>
                  <a:pt x="2030044" y="895067"/>
                </a:cubicBezTo>
                <a:cubicBezTo>
                  <a:pt x="2035500" y="886260"/>
                  <a:pt x="2038320" y="876069"/>
                  <a:pt x="2038502" y="864496"/>
                </a:cubicBezTo>
                <a:cubicBezTo>
                  <a:pt x="2038312" y="852902"/>
                  <a:pt x="2034805" y="843691"/>
                  <a:pt x="2027982" y="836862"/>
                </a:cubicBezTo>
                <a:cubicBezTo>
                  <a:pt x="2021160" y="830034"/>
                  <a:pt x="2012165" y="826540"/>
                  <a:pt x="2000997" y="826381"/>
                </a:cubicBezTo>
                <a:close/>
                <a:moveTo>
                  <a:pt x="1128128" y="823333"/>
                </a:moveTo>
                <a:cubicBezTo>
                  <a:pt x="1118223" y="823460"/>
                  <a:pt x="1109367" y="826562"/>
                  <a:pt x="1101559" y="832640"/>
                </a:cubicBezTo>
                <a:cubicBezTo>
                  <a:pt x="1093751" y="838717"/>
                  <a:pt x="1087868" y="847007"/>
                  <a:pt x="1083910" y="857509"/>
                </a:cubicBezTo>
                <a:lnTo>
                  <a:pt x="1152219" y="857509"/>
                </a:lnTo>
                <a:cubicBezTo>
                  <a:pt x="1152245" y="857381"/>
                  <a:pt x="1152346" y="856415"/>
                  <a:pt x="1152524" y="854610"/>
                </a:cubicBezTo>
                <a:cubicBezTo>
                  <a:pt x="1152702" y="852804"/>
                  <a:pt x="1152804" y="850923"/>
                  <a:pt x="1152830" y="848965"/>
                </a:cubicBezTo>
                <a:cubicBezTo>
                  <a:pt x="1152734" y="840821"/>
                  <a:pt x="1150485" y="834528"/>
                  <a:pt x="1146082" y="830084"/>
                </a:cubicBezTo>
                <a:cubicBezTo>
                  <a:pt x="1141679" y="825641"/>
                  <a:pt x="1135695" y="823390"/>
                  <a:pt x="1128128" y="823333"/>
                </a:cubicBezTo>
                <a:close/>
                <a:moveTo>
                  <a:pt x="842378" y="823333"/>
                </a:moveTo>
                <a:cubicBezTo>
                  <a:pt x="832473" y="823460"/>
                  <a:pt x="823617" y="826562"/>
                  <a:pt x="815809" y="832640"/>
                </a:cubicBezTo>
                <a:cubicBezTo>
                  <a:pt x="808001" y="838717"/>
                  <a:pt x="802118" y="847007"/>
                  <a:pt x="798160" y="857509"/>
                </a:cubicBezTo>
                <a:lnTo>
                  <a:pt x="866469" y="857509"/>
                </a:lnTo>
                <a:cubicBezTo>
                  <a:pt x="866495" y="857381"/>
                  <a:pt x="866596" y="856415"/>
                  <a:pt x="866774" y="854610"/>
                </a:cubicBezTo>
                <a:cubicBezTo>
                  <a:pt x="866952" y="852804"/>
                  <a:pt x="867054" y="850923"/>
                  <a:pt x="867080" y="848965"/>
                </a:cubicBezTo>
                <a:cubicBezTo>
                  <a:pt x="866984" y="840821"/>
                  <a:pt x="864735" y="834528"/>
                  <a:pt x="860332" y="830084"/>
                </a:cubicBezTo>
                <a:cubicBezTo>
                  <a:pt x="855929" y="825641"/>
                  <a:pt x="849945" y="823390"/>
                  <a:pt x="842378" y="823333"/>
                </a:cubicBezTo>
                <a:close/>
                <a:moveTo>
                  <a:pt x="299770" y="797158"/>
                </a:moveTo>
                <a:lnTo>
                  <a:pt x="362216" y="797158"/>
                </a:lnTo>
                <a:lnTo>
                  <a:pt x="341795" y="902306"/>
                </a:lnTo>
                <a:cubicBezTo>
                  <a:pt x="341477" y="903862"/>
                  <a:pt x="341198" y="905476"/>
                  <a:pt x="340957" y="907146"/>
                </a:cubicBezTo>
                <a:cubicBezTo>
                  <a:pt x="340715" y="908817"/>
                  <a:pt x="340588" y="910354"/>
                  <a:pt x="340576" y="911758"/>
                </a:cubicBezTo>
                <a:cubicBezTo>
                  <a:pt x="340626" y="916415"/>
                  <a:pt x="341820" y="919680"/>
                  <a:pt x="344157" y="921554"/>
                </a:cubicBezTo>
                <a:cubicBezTo>
                  <a:pt x="346494" y="923428"/>
                  <a:pt x="349669" y="924330"/>
                  <a:pt x="353682" y="924260"/>
                </a:cubicBezTo>
                <a:cubicBezTo>
                  <a:pt x="355562" y="924234"/>
                  <a:pt x="357136" y="924133"/>
                  <a:pt x="358406" y="923955"/>
                </a:cubicBezTo>
                <a:cubicBezTo>
                  <a:pt x="359676" y="923777"/>
                  <a:pt x="360337" y="923675"/>
                  <a:pt x="360388" y="923650"/>
                </a:cubicBezTo>
                <a:lnTo>
                  <a:pt x="354901" y="952569"/>
                </a:lnTo>
                <a:cubicBezTo>
                  <a:pt x="354749" y="952607"/>
                  <a:pt x="353301" y="952760"/>
                  <a:pt x="350558" y="953026"/>
                </a:cubicBezTo>
                <a:cubicBezTo>
                  <a:pt x="347815" y="953292"/>
                  <a:pt x="344690" y="953445"/>
                  <a:pt x="341185" y="953483"/>
                </a:cubicBezTo>
                <a:cubicBezTo>
                  <a:pt x="334837" y="953637"/>
                  <a:pt x="328585" y="953058"/>
                  <a:pt x="322429" y="951746"/>
                </a:cubicBezTo>
                <a:cubicBezTo>
                  <a:pt x="316273" y="950434"/>
                  <a:pt x="311149" y="947465"/>
                  <a:pt x="307057" y="942838"/>
                </a:cubicBezTo>
                <a:cubicBezTo>
                  <a:pt x="302965" y="938211"/>
                  <a:pt x="300841" y="931002"/>
                  <a:pt x="300685" y="921211"/>
                </a:cubicBezTo>
                <a:cubicBezTo>
                  <a:pt x="300685" y="919064"/>
                  <a:pt x="300837" y="916650"/>
                  <a:pt x="301142" y="913969"/>
                </a:cubicBezTo>
                <a:cubicBezTo>
                  <a:pt x="301446" y="911288"/>
                  <a:pt x="301903" y="908417"/>
                  <a:pt x="302512" y="905355"/>
                </a:cubicBezTo>
                <a:lnTo>
                  <a:pt x="318042" y="826076"/>
                </a:lnTo>
                <a:lnTo>
                  <a:pt x="293979" y="826076"/>
                </a:lnTo>
                <a:close/>
                <a:moveTo>
                  <a:pt x="1895363" y="795025"/>
                </a:moveTo>
                <a:cubicBezTo>
                  <a:pt x="1897534" y="795050"/>
                  <a:pt x="1899439" y="795152"/>
                  <a:pt x="1901077" y="795329"/>
                </a:cubicBezTo>
                <a:cubicBezTo>
                  <a:pt x="1902714" y="795507"/>
                  <a:pt x="1903857" y="795608"/>
                  <a:pt x="1904504" y="795634"/>
                </a:cubicBezTo>
                <a:lnTo>
                  <a:pt x="1896887" y="833696"/>
                </a:lnTo>
                <a:cubicBezTo>
                  <a:pt x="1896411" y="833671"/>
                  <a:pt x="1895382" y="833569"/>
                  <a:pt x="1893802" y="833391"/>
                </a:cubicBezTo>
                <a:cubicBezTo>
                  <a:pt x="1892221" y="833214"/>
                  <a:pt x="1890202" y="833112"/>
                  <a:pt x="1887746" y="833086"/>
                </a:cubicBezTo>
                <a:cubicBezTo>
                  <a:pt x="1879870" y="833162"/>
                  <a:pt x="1871956" y="835788"/>
                  <a:pt x="1864001" y="840966"/>
                </a:cubicBezTo>
                <a:cubicBezTo>
                  <a:pt x="1856047" y="846144"/>
                  <a:pt x="1848990" y="853422"/>
                  <a:pt x="1842830" y="862799"/>
                </a:cubicBezTo>
                <a:cubicBezTo>
                  <a:pt x="1836670" y="872176"/>
                  <a:pt x="1832344" y="883202"/>
                  <a:pt x="1829852" y="895875"/>
                </a:cubicBezTo>
                <a:lnTo>
                  <a:pt x="1819187" y="952568"/>
                </a:lnTo>
                <a:lnTo>
                  <a:pt x="1780489" y="952568"/>
                </a:lnTo>
                <a:lnTo>
                  <a:pt x="1803646" y="832782"/>
                </a:lnTo>
                <a:cubicBezTo>
                  <a:pt x="1804009" y="831035"/>
                  <a:pt x="1803818" y="829499"/>
                  <a:pt x="1803075" y="828172"/>
                </a:cubicBezTo>
                <a:cubicBezTo>
                  <a:pt x="1802332" y="826844"/>
                  <a:pt x="1800695" y="826146"/>
                  <a:pt x="1798162" y="826076"/>
                </a:cubicBezTo>
                <a:lnTo>
                  <a:pt x="1780794" y="826076"/>
                </a:lnTo>
                <a:lnTo>
                  <a:pt x="1786583" y="797158"/>
                </a:lnTo>
                <a:lnTo>
                  <a:pt x="1827109" y="797158"/>
                </a:lnTo>
                <a:cubicBezTo>
                  <a:pt x="1833178" y="797139"/>
                  <a:pt x="1837647" y="798243"/>
                  <a:pt x="1840516" y="800468"/>
                </a:cubicBezTo>
                <a:cubicBezTo>
                  <a:pt x="1843386" y="802694"/>
                  <a:pt x="1844808" y="806157"/>
                  <a:pt x="1844782" y="810856"/>
                </a:cubicBezTo>
                <a:cubicBezTo>
                  <a:pt x="1844719" y="813317"/>
                  <a:pt x="1844160" y="817072"/>
                  <a:pt x="1843106" y="822122"/>
                </a:cubicBezTo>
                <a:cubicBezTo>
                  <a:pt x="1842052" y="827171"/>
                  <a:pt x="1840884" y="831538"/>
                  <a:pt x="1839602" y="835220"/>
                </a:cubicBezTo>
                <a:lnTo>
                  <a:pt x="1840212" y="835220"/>
                </a:lnTo>
                <a:cubicBezTo>
                  <a:pt x="1845557" y="824219"/>
                  <a:pt x="1853073" y="814855"/>
                  <a:pt x="1862760" y="807129"/>
                </a:cubicBezTo>
                <a:cubicBezTo>
                  <a:pt x="1872447" y="799402"/>
                  <a:pt x="1883315" y="795367"/>
                  <a:pt x="1895363" y="795025"/>
                </a:cubicBezTo>
                <a:close/>
                <a:moveTo>
                  <a:pt x="2331411" y="793501"/>
                </a:moveTo>
                <a:cubicBezTo>
                  <a:pt x="2340374" y="793476"/>
                  <a:pt x="2349015" y="794675"/>
                  <a:pt x="2357336" y="797098"/>
                </a:cubicBezTo>
                <a:cubicBezTo>
                  <a:pt x="2365656" y="799520"/>
                  <a:pt x="2372267" y="803313"/>
                  <a:pt x="2377169" y="808476"/>
                </a:cubicBezTo>
                <a:cubicBezTo>
                  <a:pt x="2382071" y="813639"/>
                  <a:pt x="2383876" y="820319"/>
                  <a:pt x="2382583" y="828517"/>
                </a:cubicBezTo>
                <a:lnTo>
                  <a:pt x="2379230" y="845592"/>
                </a:lnTo>
                <a:lnTo>
                  <a:pt x="2346034" y="845592"/>
                </a:lnTo>
                <a:lnTo>
                  <a:pt x="2347556" y="836445"/>
                </a:lnTo>
                <a:cubicBezTo>
                  <a:pt x="2348032" y="831255"/>
                  <a:pt x="2345862" y="827837"/>
                  <a:pt x="2341046" y="826192"/>
                </a:cubicBezTo>
                <a:cubicBezTo>
                  <a:pt x="2336229" y="824546"/>
                  <a:pt x="2331390" y="823796"/>
                  <a:pt x="2326529" y="823942"/>
                </a:cubicBezTo>
                <a:cubicBezTo>
                  <a:pt x="2318736" y="823943"/>
                  <a:pt x="2312353" y="825315"/>
                  <a:pt x="2307382" y="828059"/>
                </a:cubicBezTo>
                <a:cubicBezTo>
                  <a:pt x="2302411" y="830804"/>
                  <a:pt x="2299843" y="834920"/>
                  <a:pt x="2299678" y="840408"/>
                </a:cubicBezTo>
                <a:cubicBezTo>
                  <a:pt x="2300059" y="846792"/>
                  <a:pt x="2303868" y="851596"/>
                  <a:pt x="2311108" y="854820"/>
                </a:cubicBezTo>
                <a:cubicBezTo>
                  <a:pt x="2318346" y="858045"/>
                  <a:pt x="2326728" y="861181"/>
                  <a:pt x="2336254" y="864230"/>
                </a:cubicBezTo>
                <a:cubicBezTo>
                  <a:pt x="2345778" y="867278"/>
                  <a:pt x="2354160" y="871729"/>
                  <a:pt x="2361400" y="877584"/>
                </a:cubicBezTo>
                <a:cubicBezTo>
                  <a:pt x="2368638" y="883438"/>
                  <a:pt x="2372448" y="892187"/>
                  <a:pt x="2372830" y="903830"/>
                </a:cubicBezTo>
                <a:cubicBezTo>
                  <a:pt x="2372456" y="919880"/>
                  <a:pt x="2365666" y="932575"/>
                  <a:pt x="2352457" y="941914"/>
                </a:cubicBezTo>
                <a:cubicBezTo>
                  <a:pt x="2339249" y="951253"/>
                  <a:pt x="2321859" y="956024"/>
                  <a:pt x="2300288" y="956226"/>
                </a:cubicBezTo>
                <a:cubicBezTo>
                  <a:pt x="2291115" y="956282"/>
                  <a:pt x="2281680" y="955019"/>
                  <a:pt x="2271985" y="952437"/>
                </a:cubicBezTo>
                <a:cubicBezTo>
                  <a:pt x="2262290" y="949854"/>
                  <a:pt x="2254388" y="945614"/>
                  <a:pt x="2248280" y="939715"/>
                </a:cubicBezTo>
                <a:cubicBezTo>
                  <a:pt x="2242171" y="933816"/>
                  <a:pt x="2239911" y="925920"/>
                  <a:pt x="2241499" y="916027"/>
                </a:cubicBezTo>
                <a:lnTo>
                  <a:pt x="2244547" y="900781"/>
                </a:lnTo>
                <a:lnTo>
                  <a:pt x="2277450" y="900781"/>
                </a:lnTo>
                <a:lnTo>
                  <a:pt x="2275927" y="908709"/>
                </a:lnTo>
                <a:cubicBezTo>
                  <a:pt x="2275124" y="913627"/>
                  <a:pt x="2276392" y="917342"/>
                  <a:pt x="2279728" y="919855"/>
                </a:cubicBezTo>
                <a:cubicBezTo>
                  <a:pt x="2283065" y="922368"/>
                  <a:pt x="2287197" y="924050"/>
                  <a:pt x="2292125" y="924903"/>
                </a:cubicBezTo>
                <a:cubicBezTo>
                  <a:pt x="2297053" y="925755"/>
                  <a:pt x="2301503" y="926151"/>
                  <a:pt x="2305475" y="926089"/>
                </a:cubicBezTo>
                <a:cubicBezTo>
                  <a:pt x="2314572" y="926006"/>
                  <a:pt x="2321704" y="924342"/>
                  <a:pt x="2326872" y="921096"/>
                </a:cubicBezTo>
                <a:cubicBezTo>
                  <a:pt x="2332040" y="917850"/>
                  <a:pt x="2334672" y="913517"/>
                  <a:pt x="2334768" y="908099"/>
                </a:cubicBezTo>
                <a:cubicBezTo>
                  <a:pt x="2334388" y="901932"/>
                  <a:pt x="2330594" y="897190"/>
                  <a:pt x="2323385" y="893873"/>
                </a:cubicBezTo>
                <a:cubicBezTo>
                  <a:pt x="2316176" y="890555"/>
                  <a:pt x="2307830" y="887243"/>
                  <a:pt x="2298344" y="883935"/>
                </a:cubicBezTo>
                <a:cubicBezTo>
                  <a:pt x="2288859" y="880627"/>
                  <a:pt x="2280512" y="875904"/>
                  <a:pt x="2273303" y="869766"/>
                </a:cubicBezTo>
                <a:cubicBezTo>
                  <a:pt x="2266094" y="863628"/>
                  <a:pt x="2262300" y="854655"/>
                  <a:pt x="2261920" y="842848"/>
                </a:cubicBezTo>
                <a:cubicBezTo>
                  <a:pt x="2262134" y="831591"/>
                  <a:pt x="2265564" y="822316"/>
                  <a:pt x="2272208" y="815022"/>
                </a:cubicBezTo>
                <a:cubicBezTo>
                  <a:pt x="2278852" y="807729"/>
                  <a:pt x="2287429" y="802314"/>
                  <a:pt x="2297938" y="798778"/>
                </a:cubicBezTo>
                <a:cubicBezTo>
                  <a:pt x="2308446" y="795243"/>
                  <a:pt x="2319604" y="793484"/>
                  <a:pt x="2331411" y="793501"/>
                </a:cubicBezTo>
                <a:close/>
                <a:moveTo>
                  <a:pt x="2179011" y="793501"/>
                </a:moveTo>
                <a:cubicBezTo>
                  <a:pt x="2187974" y="793476"/>
                  <a:pt x="2196615" y="794675"/>
                  <a:pt x="2204936" y="797098"/>
                </a:cubicBezTo>
                <a:cubicBezTo>
                  <a:pt x="2213256" y="799520"/>
                  <a:pt x="2219867" y="803313"/>
                  <a:pt x="2224769" y="808476"/>
                </a:cubicBezTo>
                <a:cubicBezTo>
                  <a:pt x="2229671" y="813639"/>
                  <a:pt x="2231476" y="820319"/>
                  <a:pt x="2230183" y="828517"/>
                </a:cubicBezTo>
                <a:lnTo>
                  <a:pt x="2226830" y="845592"/>
                </a:lnTo>
                <a:lnTo>
                  <a:pt x="2193634" y="845592"/>
                </a:lnTo>
                <a:lnTo>
                  <a:pt x="2195156" y="836445"/>
                </a:lnTo>
                <a:cubicBezTo>
                  <a:pt x="2195633" y="831255"/>
                  <a:pt x="2193462" y="827837"/>
                  <a:pt x="2188646" y="826192"/>
                </a:cubicBezTo>
                <a:cubicBezTo>
                  <a:pt x="2183829" y="824546"/>
                  <a:pt x="2178990" y="823796"/>
                  <a:pt x="2174129" y="823942"/>
                </a:cubicBezTo>
                <a:cubicBezTo>
                  <a:pt x="2166336" y="823943"/>
                  <a:pt x="2159953" y="825315"/>
                  <a:pt x="2154982" y="828059"/>
                </a:cubicBezTo>
                <a:cubicBezTo>
                  <a:pt x="2150011" y="830804"/>
                  <a:pt x="2147443" y="834920"/>
                  <a:pt x="2147278" y="840408"/>
                </a:cubicBezTo>
                <a:cubicBezTo>
                  <a:pt x="2147659" y="846792"/>
                  <a:pt x="2151468" y="851596"/>
                  <a:pt x="2158708" y="854820"/>
                </a:cubicBezTo>
                <a:cubicBezTo>
                  <a:pt x="2165947" y="858045"/>
                  <a:pt x="2174328" y="861181"/>
                  <a:pt x="2183854" y="864230"/>
                </a:cubicBezTo>
                <a:cubicBezTo>
                  <a:pt x="2193378" y="867278"/>
                  <a:pt x="2201760" y="871729"/>
                  <a:pt x="2209000" y="877584"/>
                </a:cubicBezTo>
                <a:cubicBezTo>
                  <a:pt x="2216239" y="883438"/>
                  <a:pt x="2220048" y="892187"/>
                  <a:pt x="2220430" y="903830"/>
                </a:cubicBezTo>
                <a:cubicBezTo>
                  <a:pt x="2220057" y="919880"/>
                  <a:pt x="2213266" y="932575"/>
                  <a:pt x="2200057" y="941914"/>
                </a:cubicBezTo>
                <a:cubicBezTo>
                  <a:pt x="2186849" y="951253"/>
                  <a:pt x="2169459" y="956024"/>
                  <a:pt x="2147888" y="956226"/>
                </a:cubicBezTo>
                <a:cubicBezTo>
                  <a:pt x="2138715" y="956282"/>
                  <a:pt x="2129280" y="955019"/>
                  <a:pt x="2119585" y="952437"/>
                </a:cubicBezTo>
                <a:cubicBezTo>
                  <a:pt x="2109890" y="949854"/>
                  <a:pt x="2101988" y="945614"/>
                  <a:pt x="2095880" y="939715"/>
                </a:cubicBezTo>
                <a:cubicBezTo>
                  <a:pt x="2089771" y="933816"/>
                  <a:pt x="2087511" y="925920"/>
                  <a:pt x="2089099" y="916027"/>
                </a:cubicBezTo>
                <a:lnTo>
                  <a:pt x="2092147" y="900781"/>
                </a:lnTo>
                <a:lnTo>
                  <a:pt x="2125050" y="900781"/>
                </a:lnTo>
                <a:lnTo>
                  <a:pt x="2123527" y="908709"/>
                </a:lnTo>
                <a:cubicBezTo>
                  <a:pt x="2122724" y="913627"/>
                  <a:pt x="2123992" y="917342"/>
                  <a:pt x="2127328" y="919855"/>
                </a:cubicBezTo>
                <a:cubicBezTo>
                  <a:pt x="2130665" y="922368"/>
                  <a:pt x="2134797" y="924050"/>
                  <a:pt x="2139725" y="924903"/>
                </a:cubicBezTo>
                <a:cubicBezTo>
                  <a:pt x="2144653" y="925755"/>
                  <a:pt x="2149103" y="926151"/>
                  <a:pt x="2153075" y="926089"/>
                </a:cubicBezTo>
                <a:cubicBezTo>
                  <a:pt x="2162172" y="926006"/>
                  <a:pt x="2169304" y="924342"/>
                  <a:pt x="2174472" y="921096"/>
                </a:cubicBezTo>
                <a:cubicBezTo>
                  <a:pt x="2179640" y="917850"/>
                  <a:pt x="2182272" y="913517"/>
                  <a:pt x="2182368" y="908099"/>
                </a:cubicBezTo>
                <a:cubicBezTo>
                  <a:pt x="2181988" y="901932"/>
                  <a:pt x="2178194" y="897190"/>
                  <a:pt x="2170985" y="893873"/>
                </a:cubicBezTo>
                <a:cubicBezTo>
                  <a:pt x="2163776" y="890555"/>
                  <a:pt x="2155430" y="887243"/>
                  <a:pt x="2145944" y="883935"/>
                </a:cubicBezTo>
                <a:cubicBezTo>
                  <a:pt x="2136459" y="880627"/>
                  <a:pt x="2128112" y="875904"/>
                  <a:pt x="2120903" y="869766"/>
                </a:cubicBezTo>
                <a:cubicBezTo>
                  <a:pt x="2113694" y="863628"/>
                  <a:pt x="2109900" y="854655"/>
                  <a:pt x="2109520" y="842848"/>
                </a:cubicBezTo>
                <a:cubicBezTo>
                  <a:pt x="2109734" y="831591"/>
                  <a:pt x="2113164" y="822316"/>
                  <a:pt x="2119808" y="815022"/>
                </a:cubicBezTo>
                <a:cubicBezTo>
                  <a:pt x="2126452" y="807729"/>
                  <a:pt x="2135029" y="802314"/>
                  <a:pt x="2145538" y="798778"/>
                </a:cubicBezTo>
                <a:cubicBezTo>
                  <a:pt x="2156047" y="795243"/>
                  <a:pt x="2167204" y="793484"/>
                  <a:pt x="2179011" y="793501"/>
                </a:cubicBezTo>
                <a:close/>
                <a:moveTo>
                  <a:pt x="2004046" y="793501"/>
                </a:moveTo>
                <a:cubicBezTo>
                  <a:pt x="2025923" y="793804"/>
                  <a:pt x="2043586" y="800123"/>
                  <a:pt x="2057033" y="812459"/>
                </a:cubicBezTo>
                <a:cubicBezTo>
                  <a:pt x="2070480" y="824795"/>
                  <a:pt x="2077397" y="841327"/>
                  <a:pt x="2077783" y="862056"/>
                </a:cubicBezTo>
                <a:cubicBezTo>
                  <a:pt x="2077502" y="880402"/>
                  <a:pt x="2072718" y="896626"/>
                  <a:pt x="2063432" y="910729"/>
                </a:cubicBezTo>
                <a:cubicBezTo>
                  <a:pt x="2054146" y="924832"/>
                  <a:pt x="2042048" y="935902"/>
                  <a:pt x="2027138" y="943941"/>
                </a:cubicBezTo>
                <a:cubicBezTo>
                  <a:pt x="2012228" y="951979"/>
                  <a:pt x="1996196" y="956074"/>
                  <a:pt x="1979042" y="956226"/>
                </a:cubicBezTo>
                <a:cubicBezTo>
                  <a:pt x="1957298" y="955948"/>
                  <a:pt x="1939674" y="949654"/>
                  <a:pt x="1926169" y="937343"/>
                </a:cubicBezTo>
                <a:cubicBezTo>
                  <a:pt x="1912664" y="925032"/>
                  <a:pt x="1905710" y="908373"/>
                  <a:pt x="1905305" y="887365"/>
                </a:cubicBezTo>
                <a:cubicBezTo>
                  <a:pt x="1905575" y="869215"/>
                  <a:pt x="1910313" y="853108"/>
                  <a:pt x="1919520" y="839042"/>
                </a:cubicBezTo>
                <a:cubicBezTo>
                  <a:pt x="1928727" y="824977"/>
                  <a:pt x="1940780" y="813911"/>
                  <a:pt x="1955679" y="805842"/>
                </a:cubicBezTo>
                <a:cubicBezTo>
                  <a:pt x="1970577" y="797774"/>
                  <a:pt x="1986700" y="793660"/>
                  <a:pt x="2004046" y="793501"/>
                </a:cubicBezTo>
                <a:close/>
                <a:moveTo>
                  <a:pt x="1700136" y="793501"/>
                </a:moveTo>
                <a:cubicBezTo>
                  <a:pt x="1708533" y="793429"/>
                  <a:pt x="1717512" y="794587"/>
                  <a:pt x="1727071" y="796974"/>
                </a:cubicBezTo>
                <a:cubicBezTo>
                  <a:pt x="1736631" y="799361"/>
                  <a:pt x="1744548" y="803406"/>
                  <a:pt x="1750823" y="809109"/>
                </a:cubicBezTo>
                <a:cubicBezTo>
                  <a:pt x="1757098" y="814812"/>
                  <a:pt x="1759506" y="822602"/>
                  <a:pt x="1758048" y="832479"/>
                </a:cubicBezTo>
                <a:lnTo>
                  <a:pt x="1754086" y="851994"/>
                </a:lnTo>
                <a:lnTo>
                  <a:pt x="1720862" y="851994"/>
                </a:lnTo>
                <a:lnTo>
                  <a:pt x="1722691" y="842236"/>
                </a:lnTo>
                <a:cubicBezTo>
                  <a:pt x="1723288" y="837040"/>
                  <a:pt x="1720951" y="833102"/>
                  <a:pt x="1715681" y="830421"/>
                </a:cubicBezTo>
                <a:cubicBezTo>
                  <a:pt x="1710410" y="827740"/>
                  <a:pt x="1704111" y="826394"/>
                  <a:pt x="1696783" y="826381"/>
                </a:cubicBezTo>
                <a:cubicBezTo>
                  <a:pt x="1686196" y="826547"/>
                  <a:pt x="1676619" y="829366"/>
                  <a:pt x="1668053" y="834840"/>
                </a:cubicBezTo>
                <a:cubicBezTo>
                  <a:pt x="1659487" y="840313"/>
                  <a:pt x="1652664" y="847447"/>
                  <a:pt x="1647586" y="856240"/>
                </a:cubicBezTo>
                <a:cubicBezTo>
                  <a:pt x="1642508" y="865034"/>
                  <a:pt x="1639908" y="874494"/>
                  <a:pt x="1639786" y="884620"/>
                </a:cubicBezTo>
                <a:cubicBezTo>
                  <a:pt x="1639792" y="895985"/>
                  <a:pt x="1643284" y="905272"/>
                  <a:pt x="1650263" y="912482"/>
                </a:cubicBezTo>
                <a:cubicBezTo>
                  <a:pt x="1657242" y="919693"/>
                  <a:pt x="1667668" y="923415"/>
                  <a:pt x="1681543" y="923650"/>
                </a:cubicBezTo>
                <a:cubicBezTo>
                  <a:pt x="1691487" y="923409"/>
                  <a:pt x="1700318" y="921723"/>
                  <a:pt x="1708038" y="918591"/>
                </a:cubicBezTo>
                <a:cubicBezTo>
                  <a:pt x="1715758" y="915459"/>
                  <a:pt x="1721835" y="912327"/>
                  <a:pt x="1726270" y="909195"/>
                </a:cubicBezTo>
                <a:cubicBezTo>
                  <a:pt x="1730704" y="906063"/>
                  <a:pt x="1732966" y="904376"/>
                  <a:pt x="1733054" y="904135"/>
                </a:cubicBezTo>
                <a:lnTo>
                  <a:pt x="1743418" y="933393"/>
                </a:lnTo>
                <a:cubicBezTo>
                  <a:pt x="1743384" y="933674"/>
                  <a:pt x="1740810" y="935648"/>
                  <a:pt x="1735696" y="939312"/>
                </a:cubicBezTo>
                <a:cubicBezTo>
                  <a:pt x="1730582" y="942977"/>
                  <a:pt x="1723131" y="946641"/>
                  <a:pt x="1713344" y="950306"/>
                </a:cubicBezTo>
                <a:cubicBezTo>
                  <a:pt x="1703557" y="953971"/>
                  <a:pt x="1691636" y="955944"/>
                  <a:pt x="1677581" y="956226"/>
                </a:cubicBezTo>
                <a:cubicBezTo>
                  <a:pt x="1653038" y="955834"/>
                  <a:pt x="1634097" y="949311"/>
                  <a:pt x="1620759" y="936658"/>
                </a:cubicBezTo>
                <a:cubicBezTo>
                  <a:pt x="1607420" y="924005"/>
                  <a:pt x="1600669" y="907574"/>
                  <a:pt x="1600505" y="887365"/>
                </a:cubicBezTo>
                <a:cubicBezTo>
                  <a:pt x="1600662" y="871135"/>
                  <a:pt x="1604982" y="855931"/>
                  <a:pt x="1613466" y="841753"/>
                </a:cubicBezTo>
                <a:cubicBezTo>
                  <a:pt x="1621949" y="827575"/>
                  <a:pt x="1633649" y="816056"/>
                  <a:pt x="1648567" y="807197"/>
                </a:cubicBezTo>
                <a:cubicBezTo>
                  <a:pt x="1663485" y="798338"/>
                  <a:pt x="1680674" y="793773"/>
                  <a:pt x="1700136" y="793501"/>
                </a:cubicBezTo>
                <a:close/>
                <a:moveTo>
                  <a:pt x="1513475" y="793501"/>
                </a:moveTo>
                <a:cubicBezTo>
                  <a:pt x="1522799" y="793431"/>
                  <a:pt x="1531681" y="794856"/>
                  <a:pt x="1540120" y="797775"/>
                </a:cubicBezTo>
                <a:cubicBezTo>
                  <a:pt x="1548560" y="800695"/>
                  <a:pt x="1555475" y="805527"/>
                  <a:pt x="1560867" y="812273"/>
                </a:cubicBezTo>
                <a:cubicBezTo>
                  <a:pt x="1566258" y="819019"/>
                  <a:pt x="1569044" y="828096"/>
                  <a:pt x="1569224" y="839505"/>
                </a:cubicBezTo>
                <a:cubicBezTo>
                  <a:pt x="1569066" y="845816"/>
                  <a:pt x="1567961" y="853732"/>
                  <a:pt x="1565909" y="863254"/>
                </a:cubicBezTo>
                <a:cubicBezTo>
                  <a:pt x="1563856" y="872776"/>
                  <a:pt x="1561804" y="882043"/>
                  <a:pt x="1559751" y="891056"/>
                </a:cubicBezTo>
                <a:cubicBezTo>
                  <a:pt x="1557699" y="900069"/>
                  <a:pt x="1556593" y="906968"/>
                  <a:pt x="1556436" y="911752"/>
                </a:cubicBezTo>
                <a:cubicBezTo>
                  <a:pt x="1556486" y="916411"/>
                  <a:pt x="1557679" y="919678"/>
                  <a:pt x="1560014" y="921552"/>
                </a:cubicBezTo>
                <a:cubicBezTo>
                  <a:pt x="1562348" y="923427"/>
                  <a:pt x="1565520" y="924330"/>
                  <a:pt x="1569529" y="924260"/>
                </a:cubicBezTo>
                <a:cubicBezTo>
                  <a:pt x="1571409" y="924234"/>
                  <a:pt x="1572984" y="924133"/>
                  <a:pt x="1574254" y="923955"/>
                </a:cubicBezTo>
                <a:cubicBezTo>
                  <a:pt x="1575524" y="923777"/>
                  <a:pt x="1576184" y="923675"/>
                  <a:pt x="1576235" y="923650"/>
                </a:cubicBezTo>
                <a:lnTo>
                  <a:pt x="1570748" y="952569"/>
                </a:lnTo>
                <a:cubicBezTo>
                  <a:pt x="1570780" y="952607"/>
                  <a:pt x="1569498" y="952760"/>
                  <a:pt x="1566903" y="953026"/>
                </a:cubicBezTo>
                <a:cubicBezTo>
                  <a:pt x="1564308" y="953292"/>
                  <a:pt x="1560210" y="953445"/>
                  <a:pt x="1554608" y="953483"/>
                </a:cubicBezTo>
                <a:cubicBezTo>
                  <a:pt x="1545790" y="953742"/>
                  <a:pt x="1537921" y="952081"/>
                  <a:pt x="1531002" y="948498"/>
                </a:cubicBezTo>
                <a:cubicBezTo>
                  <a:pt x="1524083" y="944916"/>
                  <a:pt x="1519867" y="937852"/>
                  <a:pt x="1518354" y="927308"/>
                </a:cubicBezTo>
                <a:lnTo>
                  <a:pt x="1517745" y="927308"/>
                </a:lnTo>
                <a:cubicBezTo>
                  <a:pt x="1517810" y="927665"/>
                  <a:pt x="1515781" y="930164"/>
                  <a:pt x="1511657" y="934805"/>
                </a:cubicBezTo>
                <a:cubicBezTo>
                  <a:pt x="1507532" y="939446"/>
                  <a:pt x="1501527" y="944087"/>
                  <a:pt x="1493641" y="948728"/>
                </a:cubicBezTo>
                <a:cubicBezTo>
                  <a:pt x="1485756" y="953370"/>
                  <a:pt x="1476204" y="955869"/>
                  <a:pt x="1464986" y="956226"/>
                </a:cubicBezTo>
                <a:cubicBezTo>
                  <a:pt x="1452738" y="956220"/>
                  <a:pt x="1442357" y="952883"/>
                  <a:pt x="1433843" y="946216"/>
                </a:cubicBezTo>
                <a:cubicBezTo>
                  <a:pt x="1425329" y="939548"/>
                  <a:pt x="1420888" y="929585"/>
                  <a:pt x="1420520" y="916326"/>
                </a:cubicBezTo>
                <a:cubicBezTo>
                  <a:pt x="1420735" y="904570"/>
                  <a:pt x="1424171" y="894814"/>
                  <a:pt x="1430827" y="887057"/>
                </a:cubicBezTo>
                <a:cubicBezTo>
                  <a:pt x="1437484" y="879300"/>
                  <a:pt x="1446072" y="873194"/>
                  <a:pt x="1456591" y="868739"/>
                </a:cubicBezTo>
                <a:cubicBezTo>
                  <a:pt x="1467110" y="864284"/>
                  <a:pt x="1478271" y="861132"/>
                  <a:pt x="1490074" y="859282"/>
                </a:cubicBezTo>
                <a:cubicBezTo>
                  <a:pt x="1501876" y="857432"/>
                  <a:pt x="1513032" y="856536"/>
                  <a:pt x="1523539" y="856594"/>
                </a:cubicBezTo>
                <a:lnTo>
                  <a:pt x="1529028" y="856594"/>
                </a:lnTo>
                <a:cubicBezTo>
                  <a:pt x="1529105" y="856327"/>
                  <a:pt x="1529409" y="854725"/>
                  <a:pt x="1529943" y="851788"/>
                </a:cubicBezTo>
                <a:cubicBezTo>
                  <a:pt x="1530477" y="848851"/>
                  <a:pt x="1530782" y="846181"/>
                  <a:pt x="1530858" y="843777"/>
                </a:cubicBezTo>
                <a:cubicBezTo>
                  <a:pt x="1530839" y="837636"/>
                  <a:pt x="1528742" y="832906"/>
                  <a:pt x="1524568" y="829587"/>
                </a:cubicBezTo>
                <a:cubicBezTo>
                  <a:pt x="1520394" y="826269"/>
                  <a:pt x="1514256" y="824590"/>
                  <a:pt x="1506156" y="824552"/>
                </a:cubicBezTo>
                <a:cubicBezTo>
                  <a:pt x="1498383" y="824729"/>
                  <a:pt x="1490989" y="825969"/>
                  <a:pt x="1483973" y="828271"/>
                </a:cubicBezTo>
                <a:cubicBezTo>
                  <a:pt x="1476957" y="830572"/>
                  <a:pt x="1471212" y="832874"/>
                  <a:pt x="1466737" y="835176"/>
                </a:cubicBezTo>
                <a:cubicBezTo>
                  <a:pt x="1462262" y="837478"/>
                  <a:pt x="1459950" y="838718"/>
                  <a:pt x="1459802" y="838895"/>
                </a:cubicBezTo>
                <a:lnTo>
                  <a:pt x="1450970" y="810244"/>
                </a:lnTo>
                <a:cubicBezTo>
                  <a:pt x="1451120" y="810037"/>
                  <a:pt x="1454037" y="808590"/>
                  <a:pt x="1459720" y="805903"/>
                </a:cubicBezTo>
                <a:cubicBezTo>
                  <a:pt x="1465403" y="803216"/>
                  <a:pt x="1472950" y="800529"/>
                  <a:pt x="1482361" y="797841"/>
                </a:cubicBezTo>
                <a:cubicBezTo>
                  <a:pt x="1491771" y="795154"/>
                  <a:pt x="1502143" y="793707"/>
                  <a:pt x="1513475" y="793501"/>
                </a:cubicBezTo>
                <a:close/>
                <a:moveTo>
                  <a:pt x="1293186" y="793501"/>
                </a:moveTo>
                <a:cubicBezTo>
                  <a:pt x="1302149" y="793476"/>
                  <a:pt x="1310790" y="794675"/>
                  <a:pt x="1319110" y="797098"/>
                </a:cubicBezTo>
                <a:cubicBezTo>
                  <a:pt x="1327431" y="799520"/>
                  <a:pt x="1334042" y="803313"/>
                  <a:pt x="1338944" y="808476"/>
                </a:cubicBezTo>
                <a:cubicBezTo>
                  <a:pt x="1343846" y="813639"/>
                  <a:pt x="1345651" y="820319"/>
                  <a:pt x="1344358" y="828517"/>
                </a:cubicBezTo>
                <a:lnTo>
                  <a:pt x="1341006" y="845592"/>
                </a:lnTo>
                <a:lnTo>
                  <a:pt x="1307809" y="845592"/>
                </a:lnTo>
                <a:lnTo>
                  <a:pt x="1309332" y="836445"/>
                </a:lnTo>
                <a:cubicBezTo>
                  <a:pt x="1309808" y="831255"/>
                  <a:pt x="1307637" y="827837"/>
                  <a:pt x="1302821" y="826192"/>
                </a:cubicBezTo>
                <a:cubicBezTo>
                  <a:pt x="1298004" y="824546"/>
                  <a:pt x="1293165" y="823796"/>
                  <a:pt x="1288304" y="823942"/>
                </a:cubicBezTo>
                <a:cubicBezTo>
                  <a:pt x="1280511" y="823943"/>
                  <a:pt x="1274128" y="825315"/>
                  <a:pt x="1269157" y="828059"/>
                </a:cubicBezTo>
                <a:cubicBezTo>
                  <a:pt x="1264186" y="830804"/>
                  <a:pt x="1261618" y="834920"/>
                  <a:pt x="1261453" y="840408"/>
                </a:cubicBezTo>
                <a:cubicBezTo>
                  <a:pt x="1261834" y="846792"/>
                  <a:pt x="1265644" y="851596"/>
                  <a:pt x="1272883" y="854820"/>
                </a:cubicBezTo>
                <a:cubicBezTo>
                  <a:pt x="1280122" y="858045"/>
                  <a:pt x="1288504" y="861181"/>
                  <a:pt x="1298028" y="864230"/>
                </a:cubicBezTo>
                <a:cubicBezTo>
                  <a:pt x="1307554" y="867278"/>
                  <a:pt x="1315936" y="871729"/>
                  <a:pt x="1323174" y="877584"/>
                </a:cubicBezTo>
                <a:cubicBezTo>
                  <a:pt x="1330414" y="883438"/>
                  <a:pt x="1334224" y="892187"/>
                  <a:pt x="1334605" y="903830"/>
                </a:cubicBezTo>
                <a:cubicBezTo>
                  <a:pt x="1334232" y="919880"/>
                  <a:pt x="1327441" y="932575"/>
                  <a:pt x="1314232" y="941914"/>
                </a:cubicBezTo>
                <a:cubicBezTo>
                  <a:pt x="1301024" y="951253"/>
                  <a:pt x="1283634" y="956024"/>
                  <a:pt x="1262063" y="956226"/>
                </a:cubicBezTo>
                <a:cubicBezTo>
                  <a:pt x="1252890" y="956282"/>
                  <a:pt x="1243455" y="955019"/>
                  <a:pt x="1233760" y="952437"/>
                </a:cubicBezTo>
                <a:cubicBezTo>
                  <a:pt x="1224065" y="949854"/>
                  <a:pt x="1216163" y="945614"/>
                  <a:pt x="1210054" y="939715"/>
                </a:cubicBezTo>
                <a:cubicBezTo>
                  <a:pt x="1203946" y="933816"/>
                  <a:pt x="1201686" y="925920"/>
                  <a:pt x="1203274" y="916027"/>
                </a:cubicBezTo>
                <a:lnTo>
                  <a:pt x="1206322" y="900781"/>
                </a:lnTo>
                <a:lnTo>
                  <a:pt x="1239225" y="900781"/>
                </a:lnTo>
                <a:lnTo>
                  <a:pt x="1237702" y="908709"/>
                </a:lnTo>
                <a:cubicBezTo>
                  <a:pt x="1236900" y="913627"/>
                  <a:pt x="1238166" y="917342"/>
                  <a:pt x="1241503" y="919855"/>
                </a:cubicBezTo>
                <a:cubicBezTo>
                  <a:pt x="1244840" y="922368"/>
                  <a:pt x="1248972" y="924050"/>
                  <a:pt x="1253900" y="924903"/>
                </a:cubicBezTo>
                <a:cubicBezTo>
                  <a:pt x="1258828" y="925755"/>
                  <a:pt x="1263278" y="926151"/>
                  <a:pt x="1267250" y="926089"/>
                </a:cubicBezTo>
                <a:cubicBezTo>
                  <a:pt x="1276347" y="926006"/>
                  <a:pt x="1283479" y="924342"/>
                  <a:pt x="1288648" y="921096"/>
                </a:cubicBezTo>
                <a:cubicBezTo>
                  <a:pt x="1293816" y="917850"/>
                  <a:pt x="1296447" y="913517"/>
                  <a:pt x="1296543" y="908099"/>
                </a:cubicBezTo>
                <a:cubicBezTo>
                  <a:pt x="1296163" y="901932"/>
                  <a:pt x="1292369" y="897190"/>
                  <a:pt x="1285160" y="893873"/>
                </a:cubicBezTo>
                <a:cubicBezTo>
                  <a:pt x="1277952" y="890555"/>
                  <a:pt x="1269604" y="887243"/>
                  <a:pt x="1260119" y="883935"/>
                </a:cubicBezTo>
                <a:cubicBezTo>
                  <a:pt x="1250634" y="880627"/>
                  <a:pt x="1242287" y="875904"/>
                  <a:pt x="1235078" y="869766"/>
                </a:cubicBezTo>
                <a:cubicBezTo>
                  <a:pt x="1227869" y="863628"/>
                  <a:pt x="1224075" y="854655"/>
                  <a:pt x="1223696" y="842848"/>
                </a:cubicBezTo>
                <a:cubicBezTo>
                  <a:pt x="1223909" y="831591"/>
                  <a:pt x="1227338" y="822316"/>
                  <a:pt x="1233983" y="815022"/>
                </a:cubicBezTo>
                <a:cubicBezTo>
                  <a:pt x="1240628" y="807729"/>
                  <a:pt x="1249204" y="802314"/>
                  <a:pt x="1259713" y="798778"/>
                </a:cubicBezTo>
                <a:cubicBezTo>
                  <a:pt x="1270222" y="795243"/>
                  <a:pt x="1281380" y="793484"/>
                  <a:pt x="1293186" y="793501"/>
                </a:cubicBezTo>
                <a:close/>
                <a:moveTo>
                  <a:pt x="1129043" y="793501"/>
                </a:moveTo>
                <a:cubicBezTo>
                  <a:pt x="1149753" y="793797"/>
                  <a:pt x="1165242" y="799292"/>
                  <a:pt x="1175510" y="809985"/>
                </a:cubicBezTo>
                <a:cubicBezTo>
                  <a:pt x="1185778" y="820679"/>
                  <a:pt x="1190905" y="834791"/>
                  <a:pt x="1190891" y="852321"/>
                </a:cubicBezTo>
                <a:cubicBezTo>
                  <a:pt x="1190676" y="859352"/>
                  <a:pt x="1189813" y="865696"/>
                  <a:pt x="1188303" y="871352"/>
                </a:cubicBezTo>
                <a:cubicBezTo>
                  <a:pt x="1186793" y="877008"/>
                  <a:pt x="1185930" y="880001"/>
                  <a:pt x="1185715" y="880330"/>
                </a:cubicBezTo>
                <a:lnTo>
                  <a:pt x="1078725" y="880330"/>
                </a:lnTo>
                <a:cubicBezTo>
                  <a:pt x="1078688" y="880394"/>
                  <a:pt x="1078535" y="881182"/>
                  <a:pt x="1078268" y="882695"/>
                </a:cubicBezTo>
                <a:cubicBezTo>
                  <a:pt x="1078001" y="884207"/>
                  <a:pt x="1077849" y="886063"/>
                  <a:pt x="1077811" y="888262"/>
                </a:cubicBezTo>
                <a:cubicBezTo>
                  <a:pt x="1077893" y="898679"/>
                  <a:pt x="1081311" y="907132"/>
                  <a:pt x="1088065" y="913621"/>
                </a:cubicBezTo>
                <a:cubicBezTo>
                  <a:pt x="1094818" y="920110"/>
                  <a:pt x="1104412" y="923453"/>
                  <a:pt x="1116845" y="923650"/>
                </a:cubicBezTo>
                <a:cubicBezTo>
                  <a:pt x="1125312" y="923439"/>
                  <a:pt x="1133179" y="921963"/>
                  <a:pt x="1140446" y="919221"/>
                </a:cubicBezTo>
                <a:cubicBezTo>
                  <a:pt x="1147713" y="916479"/>
                  <a:pt x="1153591" y="913737"/>
                  <a:pt x="1158079" y="910995"/>
                </a:cubicBezTo>
                <a:cubicBezTo>
                  <a:pt x="1162568" y="908254"/>
                  <a:pt x="1164878" y="906777"/>
                  <a:pt x="1165009" y="906566"/>
                </a:cubicBezTo>
                <a:lnTo>
                  <a:pt x="1175362" y="935828"/>
                </a:lnTo>
                <a:cubicBezTo>
                  <a:pt x="1175242" y="936080"/>
                  <a:pt x="1172504" y="937843"/>
                  <a:pt x="1167148" y="941116"/>
                </a:cubicBezTo>
                <a:cubicBezTo>
                  <a:pt x="1161792" y="944390"/>
                  <a:pt x="1154539" y="947664"/>
                  <a:pt x="1145389" y="950937"/>
                </a:cubicBezTo>
                <a:cubicBezTo>
                  <a:pt x="1136238" y="954211"/>
                  <a:pt x="1125910" y="955974"/>
                  <a:pt x="1114405" y="956226"/>
                </a:cubicBezTo>
                <a:cubicBezTo>
                  <a:pt x="1090051" y="955790"/>
                  <a:pt x="1071397" y="949355"/>
                  <a:pt x="1058444" y="936923"/>
                </a:cubicBezTo>
                <a:cubicBezTo>
                  <a:pt x="1045490" y="924490"/>
                  <a:pt x="1038954" y="908677"/>
                  <a:pt x="1038834" y="889482"/>
                </a:cubicBezTo>
                <a:cubicBezTo>
                  <a:pt x="1038988" y="871699"/>
                  <a:pt x="1042944" y="855594"/>
                  <a:pt x="1050701" y="841166"/>
                </a:cubicBezTo>
                <a:cubicBezTo>
                  <a:pt x="1058459" y="826738"/>
                  <a:pt x="1069097" y="815238"/>
                  <a:pt x="1082615" y="806668"/>
                </a:cubicBezTo>
                <a:cubicBezTo>
                  <a:pt x="1096133" y="798099"/>
                  <a:pt x="1111609" y="793709"/>
                  <a:pt x="1129043" y="793501"/>
                </a:cubicBezTo>
                <a:close/>
                <a:moveTo>
                  <a:pt x="843293" y="793501"/>
                </a:moveTo>
                <a:cubicBezTo>
                  <a:pt x="864003" y="793797"/>
                  <a:pt x="879492" y="799292"/>
                  <a:pt x="889760" y="809985"/>
                </a:cubicBezTo>
                <a:cubicBezTo>
                  <a:pt x="900028" y="820679"/>
                  <a:pt x="905155" y="834791"/>
                  <a:pt x="905141" y="852321"/>
                </a:cubicBezTo>
                <a:cubicBezTo>
                  <a:pt x="904926" y="859352"/>
                  <a:pt x="904063" y="865696"/>
                  <a:pt x="902553" y="871352"/>
                </a:cubicBezTo>
                <a:cubicBezTo>
                  <a:pt x="901043" y="877008"/>
                  <a:pt x="900180" y="880001"/>
                  <a:pt x="899965" y="880330"/>
                </a:cubicBezTo>
                <a:lnTo>
                  <a:pt x="792975" y="880330"/>
                </a:lnTo>
                <a:cubicBezTo>
                  <a:pt x="792937" y="880394"/>
                  <a:pt x="792785" y="881182"/>
                  <a:pt x="792518" y="882695"/>
                </a:cubicBezTo>
                <a:cubicBezTo>
                  <a:pt x="792251" y="884207"/>
                  <a:pt x="792099" y="886063"/>
                  <a:pt x="792060" y="888262"/>
                </a:cubicBezTo>
                <a:cubicBezTo>
                  <a:pt x="792143" y="898679"/>
                  <a:pt x="795561" y="907132"/>
                  <a:pt x="802315" y="913621"/>
                </a:cubicBezTo>
                <a:cubicBezTo>
                  <a:pt x="809068" y="920110"/>
                  <a:pt x="818661" y="923453"/>
                  <a:pt x="831095" y="923650"/>
                </a:cubicBezTo>
                <a:cubicBezTo>
                  <a:pt x="839562" y="923439"/>
                  <a:pt x="847429" y="921963"/>
                  <a:pt x="854696" y="919221"/>
                </a:cubicBezTo>
                <a:cubicBezTo>
                  <a:pt x="861963" y="916479"/>
                  <a:pt x="867840" y="913737"/>
                  <a:pt x="872329" y="910995"/>
                </a:cubicBezTo>
                <a:cubicBezTo>
                  <a:pt x="876818" y="908254"/>
                  <a:pt x="879128" y="906777"/>
                  <a:pt x="879259" y="906566"/>
                </a:cubicBezTo>
                <a:lnTo>
                  <a:pt x="889612" y="935828"/>
                </a:lnTo>
                <a:cubicBezTo>
                  <a:pt x="889492" y="936080"/>
                  <a:pt x="886754" y="937843"/>
                  <a:pt x="881398" y="941116"/>
                </a:cubicBezTo>
                <a:cubicBezTo>
                  <a:pt x="876042" y="944390"/>
                  <a:pt x="868789" y="947664"/>
                  <a:pt x="859638" y="950937"/>
                </a:cubicBezTo>
                <a:cubicBezTo>
                  <a:pt x="850488" y="954211"/>
                  <a:pt x="840160" y="955974"/>
                  <a:pt x="828655" y="956226"/>
                </a:cubicBezTo>
                <a:cubicBezTo>
                  <a:pt x="804301" y="955790"/>
                  <a:pt x="785647" y="949355"/>
                  <a:pt x="772693" y="936923"/>
                </a:cubicBezTo>
                <a:cubicBezTo>
                  <a:pt x="759740" y="924490"/>
                  <a:pt x="753204" y="908677"/>
                  <a:pt x="753084" y="889482"/>
                </a:cubicBezTo>
                <a:cubicBezTo>
                  <a:pt x="753238" y="871699"/>
                  <a:pt x="757194" y="855594"/>
                  <a:pt x="764951" y="841166"/>
                </a:cubicBezTo>
                <a:cubicBezTo>
                  <a:pt x="772709" y="826738"/>
                  <a:pt x="783347" y="815238"/>
                  <a:pt x="796865" y="806668"/>
                </a:cubicBezTo>
                <a:cubicBezTo>
                  <a:pt x="810383" y="798099"/>
                  <a:pt x="825859" y="793709"/>
                  <a:pt x="843293" y="793501"/>
                </a:cubicBezTo>
                <a:close/>
                <a:moveTo>
                  <a:pt x="475250" y="793501"/>
                </a:moveTo>
                <a:cubicBezTo>
                  <a:pt x="484574" y="793431"/>
                  <a:pt x="493456" y="794856"/>
                  <a:pt x="501895" y="797775"/>
                </a:cubicBezTo>
                <a:cubicBezTo>
                  <a:pt x="510335" y="800695"/>
                  <a:pt x="517250" y="805527"/>
                  <a:pt x="522642" y="812273"/>
                </a:cubicBezTo>
                <a:cubicBezTo>
                  <a:pt x="528033" y="819019"/>
                  <a:pt x="530819" y="828096"/>
                  <a:pt x="530999" y="839505"/>
                </a:cubicBezTo>
                <a:cubicBezTo>
                  <a:pt x="530842" y="845816"/>
                  <a:pt x="529736" y="853732"/>
                  <a:pt x="527684" y="863254"/>
                </a:cubicBezTo>
                <a:cubicBezTo>
                  <a:pt x="525631" y="872776"/>
                  <a:pt x="523579" y="882043"/>
                  <a:pt x="521526" y="891056"/>
                </a:cubicBezTo>
                <a:cubicBezTo>
                  <a:pt x="519474" y="900069"/>
                  <a:pt x="518368" y="906968"/>
                  <a:pt x="518210" y="911752"/>
                </a:cubicBezTo>
                <a:cubicBezTo>
                  <a:pt x="518261" y="916411"/>
                  <a:pt x="519454" y="919678"/>
                  <a:pt x="521788" y="921552"/>
                </a:cubicBezTo>
                <a:cubicBezTo>
                  <a:pt x="524123" y="923427"/>
                  <a:pt x="527295" y="924330"/>
                  <a:pt x="531304" y="924260"/>
                </a:cubicBezTo>
                <a:cubicBezTo>
                  <a:pt x="533184" y="924234"/>
                  <a:pt x="534759" y="924133"/>
                  <a:pt x="536029" y="923955"/>
                </a:cubicBezTo>
                <a:cubicBezTo>
                  <a:pt x="537299" y="923777"/>
                  <a:pt x="537959" y="923675"/>
                  <a:pt x="538010" y="923650"/>
                </a:cubicBezTo>
                <a:lnTo>
                  <a:pt x="532523" y="952569"/>
                </a:lnTo>
                <a:cubicBezTo>
                  <a:pt x="532555" y="952607"/>
                  <a:pt x="531273" y="952760"/>
                  <a:pt x="528678" y="953026"/>
                </a:cubicBezTo>
                <a:cubicBezTo>
                  <a:pt x="526083" y="953292"/>
                  <a:pt x="521985" y="953445"/>
                  <a:pt x="516384" y="953483"/>
                </a:cubicBezTo>
                <a:cubicBezTo>
                  <a:pt x="507565" y="953742"/>
                  <a:pt x="499696" y="952081"/>
                  <a:pt x="492777" y="948498"/>
                </a:cubicBezTo>
                <a:cubicBezTo>
                  <a:pt x="485858" y="944916"/>
                  <a:pt x="481642" y="937852"/>
                  <a:pt x="480130" y="927308"/>
                </a:cubicBezTo>
                <a:lnTo>
                  <a:pt x="479520" y="927308"/>
                </a:lnTo>
                <a:cubicBezTo>
                  <a:pt x="479586" y="927665"/>
                  <a:pt x="477556" y="930164"/>
                  <a:pt x="473432" y="934805"/>
                </a:cubicBezTo>
                <a:cubicBezTo>
                  <a:pt x="469307" y="939446"/>
                  <a:pt x="463302" y="944087"/>
                  <a:pt x="455416" y="948728"/>
                </a:cubicBezTo>
                <a:cubicBezTo>
                  <a:pt x="447531" y="953370"/>
                  <a:pt x="437979" y="955869"/>
                  <a:pt x="426761" y="956226"/>
                </a:cubicBezTo>
                <a:cubicBezTo>
                  <a:pt x="414513" y="956220"/>
                  <a:pt x="404132" y="952883"/>
                  <a:pt x="395618" y="946216"/>
                </a:cubicBezTo>
                <a:cubicBezTo>
                  <a:pt x="387104" y="939548"/>
                  <a:pt x="382663" y="929585"/>
                  <a:pt x="382295" y="916326"/>
                </a:cubicBezTo>
                <a:cubicBezTo>
                  <a:pt x="382510" y="904570"/>
                  <a:pt x="385946" y="894814"/>
                  <a:pt x="392602" y="887057"/>
                </a:cubicBezTo>
                <a:cubicBezTo>
                  <a:pt x="399259" y="879300"/>
                  <a:pt x="407847" y="873194"/>
                  <a:pt x="418366" y="868739"/>
                </a:cubicBezTo>
                <a:cubicBezTo>
                  <a:pt x="428885" y="864284"/>
                  <a:pt x="440046" y="861132"/>
                  <a:pt x="451849" y="859282"/>
                </a:cubicBezTo>
                <a:cubicBezTo>
                  <a:pt x="463651" y="857432"/>
                  <a:pt x="474806" y="856536"/>
                  <a:pt x="485314" y="856594"/>
                </a:cubicBezTo>
                <a:lnTo>
                  <a:pt x="490803" y="856594"/>
                </a:lnTo>
                <a:cubicBezTo>
                  <a:pt x="490879" y="856327"/>
                  <a:pt x="491184" y="854725"/>
                  <a:pt x="491718" y="851788"/>
                </a:cubicBezTo>
                <a:cubicBezTo>
                  <a:pt x="492252" y="848851"/>
                  <a:pt x="492556" y="846181"/>
                  <a:pt x="492633" y="843777"/>
                </a:cubicBezTo>
                <a:cubicBezTo>
                  <a:pt x="492614" y="837636"/>
                  <a:pt x="490517" y="832906"/>
                  <a:pt x="486343" y="829587"/>
                </a:cubicBezTo>
                <a:cubicBezTo>
                  <a:pt x="482169" y="826269"/>
                  <a:pt x="476032" y="824590"/>
                  <a:pt x="467931" y="824552"/>
                </a:cubicBezTo>
                <a:cubicBezTo>
                  <a:pt x="460158" y="824729"/>
                  <a:pt x="452764" y="825969"/>
                  <a:pt x="445748" y="828271"/>
                </a:cubicBezTo>
                <a:cubicBezTo>
                  <a:pt x="438732" y="830572"/>
                  <a:pt x="432986" y="832874"/>
                  <a:pt x="428512" y="835176"/>
                </a:cubicBezTo>
                <a:cubicBezTo>
                  <a:pt x="424037" y="837478"/>
                  <a:pt x="421725" y="838718"/>
                  <a:pt x="421577" y="838895"/>
                </a:cubicBezTo>
                <a:lnTo>
                  <a:pt x="412745" y="810244"/>
                </a:lnTo>
                <a:cubicBezTo>
                  <a:pt x="412895" y="810037"/>
                  <a:pt x="415812" y="808590"/>
                  <a:pt x="421495" y="805903"/>
                </a:cubicBezTo>
                <a:cubicBezTo>
                  <a:pt x="427178" y="803216"/>
                  <a:pt x="434725" y="800529"/>
                  <a:pt x="444136" y="797841"/>
                </a:cubicBezTo>
                <a:cubicBezTo>
                  <a:pt x="453546" y="795154"/>
                  <a:pt x="463918" y="793707"/>
                  <a:pt x="475250" y="793501"/>
                </a:cubicBezTo>
                <a:close/>
                <a:moveTo>
                  <a:pt x="2702509" y="768164"/>
                </a:moveTo>
                <a:lnTo>
                  <a:pt x="2672943" y="920602"/>
                </a:lnTo>
                <a:lnTo>
                  <a:pt x="2701595" y="920602"/>
                </a:lnTo>
                <a:cubicBezTo>
                  <a:pt x="2709634" y="920615"/>
                  <a:pt x="2717101" y="919904"/>
                  <a:pt x="2723997" y="918468"/>
                </a:cubicBezTo>
                <a:cubicBezTo>
                  <a:pt x="2730894" y="917033"/>
                  <a:pt x="2737446" y="914797"/>
                  <a:pt x="2743657" y="911761"/>
                </a:cubicBezTo>
                <a:cubicBezTo>
                  <a:pt x="2758624" y="903948"/>
                  <a:pt x="2770448" y="892363"/>
                  <a:pt x="2779128" y="877005"/>
                </a:cubicBezTo>
                <a:cubicBezTo>
                  <a:pt x="2787808" y="861647"/>
                  <a:pt x="2792240" y="844574"/>
                  <a:pt x="2792425" y="825786"/>
                </a:cubicBezTo>
                <a:cubicBezTo>
                  <a:pt x="2792374" y="812391"/>
                  <a:pt x="2789885" y="801377"/>
                  <a:pt x="2784957" y="792745"/>
                </a:cubicBezTo>
                <a:cubicBezTo>
                  <a:pt x="2780030" y="784114"/>
                  <a:pt x="2772968" y="777750"/>
                  <a:pt x="2763774" y="773653"/>
                </a:cubicBezTo>
                <a:cubicBezTo>
                  <a:pt x="2759081" y="771690"/>
                  <a:pt x="2754064" y="770280"/>
                  <a:pt x="2748724" y="769422"/>
                </a:cubicBezTo>
                <a:cubicBezTo>
                  <a:pt x="2743384" y="768564"/>
                  <a:pt x="2737529" y="768145"/>
                  <a:pt x="2731160" y="768164"/>
                </a:cubicBezTo>
                <a:close/>
                <a:moveTo>
                  <a:pt x="968702" y="754791"/>
                </a:moveTo>
                <a:lnTo>
                  <a:pt x="1005878" y="754791"/>
                </a:lnTo>
                <a:lnTo>
                  <a:pt x="997648" y="797158"/>
                </a:lnTo>
                <a:lnTo>
                  <a:pt x="1033310" y="797158"/>
                </a:lnTo>
                <a:lnTo>
                  <a:pt x="1027823" y="826076"/>
                </a:lnTo>
                <a:lnTo>
                  <a:pt x="992162" y="826076"/>
                </a:lnTo>
                <a:lnTo>
                  <a:pt x="979665" y="891329"/>
                </a:lnTo>
                <a:cubicBezTo>
                  <a:pt x="979360" y="893209"/>
                  <a:pt x="979132" y="895090"/>
                  <a:pt x="978979" y="896970"/>
                </a:cubicBezTo>
                <a:cubicBezTo>
                  <a:pt x="978827" y="898850"/>
                  <a:pt x="978750" y="900426"/>
                  <a:pt x="978750" y="901696"/>
                </a:cubicBezTo>
                <a:cubicBezTo>
                  <a:pt x="979062" y="910444"/>
                  <a:pt x="981716" y="916199"/>
                  <a:pt x="986714" y="918962"/>
                </a:cubicBezTo>
                <a:cubicBezTo>
                  <a:pt x="991711" y="921726"/>
                  <a:pt x="997185" y="922984"/>
                  <a:pt x="1003135" y="922736"/>
                </a:cubicBezTo>
                <a:cubicBezTo>
                  <a:pt x="1005624" y="922710"/>
                  <a:pt x="1007656" y="922609"/>
                  <a:pt x="1009231" y="922431"/>
                </a:cubicBezTo>
                <a:cubicBezTo>
                  <a:pt x="1010806" y="922253"/>
                  <a:pt x="1011618" y="922151"/>
                  <a:pt x="1011669" y="922126"/>
                </a:cubicBezTo>
                <a:lnTo>
                  <a:pt x="1005573" y="953179"/>
                </a:lnTo>
                <a:cubicBezTo>
                  <a:pt x="1005427" y="953217"/>
                  <a:pt x="1004195" y="953369"/>
                  <a:pt x="1001877" y="953635"/>
                </a:cubicBezTo>
                <a:cubicBezTo>
                  <a:pt x="999560" y="953902"/>
                  <a:pt x="997032" y="954054"/>
                  <a:pt x="994295" y="954092"/>
                </a:cubicBezTo>
                <a:cubicBezTo>
                  <a:pt x="984791" y="954181"/>
                  <a:pt x="975874" y="952786"/>
                  <a:pt x="967545" y="949908"/>
                </a:cubicBezTo>
                <a:cubicBezTo>
                  <a:pt x="959216" y="947030"/>
                  <a:pt x="952444" y="942138"/>
                  <a:pt x="947229" y="935232"/>
                </a:cubicBezTo>
                <a:cubicBezTo>
                  <a:pt x="942014" y="928327"/>
                  <a:pt x="939326" y="918876"/>
                  <a:pt x="939165" y="906880"/>
                </a:cubicBezTo>
                <a:cubicBezTo>
                  <a:pt x="939171" y="904739"/>
                  <a:pt x="939311" y="902465"/>
                  <a:pt x="939583" y="900057"/>
                </a:cubicBezTo>
                <a:cubicBezTo>
                  <a:pt x="939856" y="897650"/>
                  <a:pt x="940224" y="895147"/>
                  <a:pt x="940687" y="892549"/>
                </a:cubicBezTo>
                <a:lnTo>
                  <a:pt x="953781" y="826076"/>
                </a:lnTo>
                <a:lnTo>
                  <a:pt x="929716" y="826076"/>
                </a:lnTo>
                <a:lnTo>
                  <a:pt x="935507" y="797158"/>
                </a:lnTo>
                <a:lnTo>
                  <a:pt x="960480" y="797158"/>
                </a:lnTo>
                <a:close/>
                <a:moveTo>
                  <a:pt x="2881190" y="736198"/>
                </a:moveTo>
                <a:lnTo>
                  <a:pt x="3035694" y="736198"/>
                </a:lnTo>
                <a:lnTo>
                  <a:pt x="3024722" y="792257"/>
                </a:lnTo>
                <a:lnTo>
                  <a:pt x="2990591" y="792257"/>
                </a:lnTo>
                <a:lnTo>
                  <a:pt x="2994857" y="769993"/>
                </a:lnTo>
                <a:lnTo>
                  <a:pt x="2940614" y="769993"/>
                </a:lnTo>
                <a:lnTo>
                  <a:pt x="2928729" y="832210"/>
                </a:lnTo>
                <a:lnTo>
                  <a:pt x="2998819" y="832210"/>
                </a:lnTo>
                <a:lnTo>
                  <a:pt x="2992420" y="864176"/>
                </a:lnTo>
                <a:lnTo>
                  <a:pt x="2922330" y="864176"/>
                </a:lnTo>
                <a:lnTo>
                  <a:pt x="2910749" y="922736"/>
                </a:lnTo>
                <a:lnTo>
                  <a:pt x="2939395" y="922736"/>
                </a:lnTo>
                <a:lnTo>
                  <a:pt x="2933605" y="952568"/>
                </a:lnTo>
                <a:lnTo>
                  <a:pt x="2839440" y="952568"/>
                </a:lnTo>
                <a:lnTo>
                  <a:pt x="2845230" y="922736"/>
                </a:lnTo>
                <a:lnTo>
                  <a:pt x="2870828" y="922736"/>
                </a:lnTo>
                <a:lnTo>
                  <a:pt x="2901608" y="766335"/>
                </a:lnTo>
                <a:lnTo>
                  <a:pt x="2875400" y="766335"/>
                </a:lnTo>
                <a:close/>
                <a:moveTo>
                  <a:pt x="2643073" y="736198"/>
                </a:moveTo>
                <a:lnTo>
                  <a:pt x="2733294" y="736198"/>
                </a:lnTo>
                <a:cubicBezTo>
                  <a:pt x="2742952" y="736179"/>
                  <a:pt x="2751677" y="736750"/>
                  <a:pt x="2759468" y="737911"/>
                </a:cubicBezTo>
                <a:cubicBezTo>
                  <a:pt x="2767260" y="739071"/>
                  <a:pt x="2774689" y="740936"/>
                  <a:pt x="2781757" y="743505"/>
                </a:cubicBezTo>
                <a:cubicBezTo>
                  <a:pt x="2798136" y="749466"/>
                  <a:pt x="2810687" y="759087"/>
                  <a:pt x="2819411" y="772368"/>
                </a:cubicBezTo>
                <a:cubicBezTo>
                  <a:pt x="2828135" y="785648"/>
                  <a:pt x="2832538" y="802438"/>
                  <a:pt x="2832620" y="822737"/>
                </a:cubicBezTo>
                <a:cubicBezTo>
                  <a:pt x="2832542" y="839989"/>
                  <a:pt x="2829417" y="856535"/>
                  <a:pt x="2823247" y="872373"/>
                </a:cubicBezTo>
                <a:cubicBezTo>
                  <a:pt x="2817077" y="888212"/>
                  <a:pt x="2808333" y="902271"/>
                  <a:pt x="2797016" y="914550"/>
                </a:cubicBezTo>
                <a:cubicBezTo>
                  <a:pt x="2785700" y="926829"/>
                  <a:pt x="2772282" y="936254"/>
                  <a:pt x="2756763" y="942826"/>
                </a:cubicBezTo>
                <a:cubicBezTo>
                  <a:pt x="2748451" y="946295"/>
                  <a:pt x="2739930" y="948794"/>
                  <a:pt x="2731198" y="950323"/>
                </a:cubicBezTo>
                <a:cubicBezTo>
                  <a:pt x="2722467" y="951851"/>
                  <a:pt x="2713107" y="952600"/>
                  <a:pt x="2703118" y="952568"/>
                </a:cubicBezTo>
                <a:lnTo>
                  <a:pt x="2601315" y="952568"/>
                </a:lnTo>
                <a:lnTo>
                  <a:pt x="2607106" y="922736"/>
                </a:lnTo>
                <a:lnTo>
                  <a:pt x="2632710" y="922736"/>
                </a:lnTo>
                <a:lnTo>
                  <a:pt x="2663190" y="766335"/>
                </a:lnTo>
                <a:lnTo>
                  <a:pt x="2637282" y="766335"/>
                </a:lnTo>
                <a:close/>
                <a:moveTo>
                  <a:pt x="2519236" y="736198"/>
                </a:moveTo>
                <a:lnTo>
                  <a:pt x="2611260" y="736198"/>
                </a:lnTo>
                <a:lnTo>
                  <a:pt x="2605469" y="766335"/>
                </a:lnTo>
                <a:lnTo>
                  <a:pt x="2579264" y="766335"/>
                </a:lnTo>
                <a:lnTo>
                  <a:pt x="2548793" y="922736"/>
                </a:lnTo>
                <a:lnTo>
                  <a:pt x="2574693" y="922736"/>
                </a:lnTo>
                <a:lnTo>
                  <a:pt x="2568904" y="952568"/>
                </a:lnTo>
                <a:lnTo>
                  <a:pt x="2477490" y="952568"/>
                </a:lnTo>
                <a:lnTo>
                  <a:pt x="2483280" y="922736"/>
                </a:lnTo>
                <a:lnTo>
                  <a:pt x="2508876" y="922736"/>
                </a:lnTo>
                <a:lnTo>
                  <a:pt x="2539347" y="766335"/>
                </a:lnTo>
                <a:lnTo>
                  <a:pt x="2513446" y="766335"/>
                </a:lnTo>
                <a:close/>
                <a:moveTo>
                  <a:pt x="579958" y="736198"/>
                </a:moveTo>
                <a:lnTo>
                  <a:pt x="642442" y="736198"/>
                </a:lnTo>
                <a:lnTo>
                  <a:pt x="629640" y="802025"/>
                </a:lnTo>
                <a:cubicBezTo>
                  <a:pt x="628821" y="805939"/>
                  <a:pt x="628021" y="809224"/>
                  <a:pt x="627240" y="811882"/>
                </a:cubicBezTo>
                <a:cubicBezTo>
                  <a:pt x="626459" y="814539"/>
                  <a:pt x="626040" y="815922"/>
                  <a:pt x="625983" y="816030"/>
                </a:cubicBezTo>
                <a:lnTo>
                  <a:pt x="626592" y="816030"/>
                </a:lnTo>
                <a:cubicBezTo>
                  <a:pt x="632098" y="809231"/>
                  <a:pt x="639070" y="803801"/>
                  <a:pt x="647509" y="799742"/>
                </a:cubicBezTo>
                <a:cubicBezTo>
                  <a:pt x="655948" y="795683"/>
                  <a:pt x="664826" y="793602"/>
                  <a:pt x="674141" y="793501"/>
                </a:cubicBezTo>
                <a:cubicBezTo>
                  <a:pt x="692852" y="793734"/>
                  <a:pt x="707296" y="799660"/>
                  <a:pt x="717473" y="811279"/>
                </a:cubicBezTo>
                <a:cubicBezTo>
                  <a:pt x="727651" y="822898"/>
                  <a:pt x="732803" y="838807"/>
                  <a:pt x="732929" y="859007"/>
                </a:cubicBezTo>
                <a:cubicBezTo>
                  <a:pt x="732676" y="878350"/>
                  <a:pt x="728513" y="895289"/>
                  <a:pt x="720442" y="909825"/>
                </a:cubicBezTo>
                <a:cubicBezTo>
                  <a:pt x="712371" y="924361"/>
                  <a:pt x="701913" y="935695"/>
                  <a:pt x="689066" y="943828"/>
                </a:cubicBezTo>
                <a:cubicBezTo>
                  <a:pt x="676220" y="951960"/>
                  <a:pt x="662507" y="956093"/>
                  <a:pt x="647928" y="956226"/>
                </a:cubicBezTo>
                <a:cubicBezTo>
                  <a:pt x="638289" y="956245"/>
                  <a:pt x="629374" y="954228"/>
                  <a:pt x="621182" y="950175"/>
                </a:cubicBezTo>
                <a:cubicBezTo>
                  <a:pt x="612991" y="946122"/>
                  <a:pt x="606666" y="939919"/>
                  <a:pt x="602208" y="931566"/>
                </a:cubicBezTo>
                <a:lnTo>
                  <a:pt x="601599" y="931566"/>
                </a:lnTo>
                <a:cubicBezTo>
                  <a:pt x="601611" y="931661"/>
                  <a:pt x="601510" y="932765"/>
                  <a:pt x="601294" y="934877"/>
                </a:cubicBezTo>
                <a:cubicBezTo>
                  <a:pt x="601078" y="936989"/>
                  <a:pt x="600672" y="939539"/>
                  <a:pt x="600075" y="942526"/>
                </a:cubicBezTo>
                <a:lnTo>
                  <a:pt x="598246" y="952568"/>
                </a:lnTo>
                <a:lnTo>
                  <a:pt x="561975" y="952568"/>
                </a:lnTo>
                <a:lnTo>
                  <a:pt x="598246" y="765116"/>
                </a:lnTo>
                <a:lnTo>
                  <a:pt x="574167" y="765116"/>
                </a:lnTo>
                <a:close/>
                <a:moveTo>
                  <a:pt x="335412" y="736198"/>
                </a:moveTo>
                <a:lnTo>
                  <a:pt x="374408" y="736198"/>
                </a:lnTo>
                <a:lnTo>
                  <a:pt x="367706" y="770603"/>
                </a:lnTo>
                <a:lnTo>
                  <a:pt x="328710" y="770603"/>
                </a:lnTo>
                <a:close/>
                <a:moveTo>
                  <a:pt x="206997" y="736198"/>
                </a:moveTo>
                <a:lnTo>
                  <a:pt x="269481" y="736198"/>
                </a:lnTo>
                <a:lnTo>
                  <a:pt x="237477" y="902306"/>
                </a:lnTo>
                <a:cubicBezTo>
                  <a:pt x="237159" y="903862"/>
                  <a:pt x="236880" y="905476"/>
                  <a:pt x="236639" y="907146"/>
                </a:cubicBezTo>
                <a:cubicBezTo>
                  <a:pt x="236397" y="908817"/>
                  <a:pt x="236270" y="910354"/>
                  <a:pt x="236258" y="911758"/>
                </a:cubicBezTo>
                <a:cubicBezTo>
                  <a:pt x="236309" y="916415"/>
                  <a:pt x="237502" y="919680"/>
                  <a:pt x="239839" y="921553"/>
                </a:cubicBezTo>
                <a:cubicBezTo>
                  <a:pt x="242176" y="923427"/>
                  <a:pt x="245351" y="924329"/>
                  <a:pt x="249364" y="924259"/>
                </a:cubicBezTo>
                <a:cubicBezTo>
                  <a:pt x="251244" y="924234"/>
                  <a:pt x="252819" y="924132"/>
                  <a:pt x="254089" y="923955"/>
                </a:cubicBezTo>
                <a:cubicBezTo>
                  <a:pt x="255359" y="923777"/>
                  <a:pt x="256019" y="923676"/>
                  <a:pt x="256070" y="923650"/>
                </a:cubicBezTo>
                <a:lnTo>
                  <a:pt x="250279" y="952569"/>
                </a:lnTo>
                <a:cubicBezTo>
                  <a:pt x="250177" y="952607"/>
                  <a:pt x="248780" y="952760"/>
                  <a:pt x="246088" y="953026"/>
                </a:cubicBezTo>
                <a:cubicBezTo>
                  <a:pt x="243395" y="953292"/>
                  <a:pt x="240017" y="953445"/>
                  <a:pt x="235953" y="953483"/>
                </a:cubicBezTo>
                <a:cubicBezTo>
                  <a:pt x="225685" y="953743"/>
                  <a:pt x="217113" y="952081"/>
                  <a:pt x="210236" y="948498"/>
                </a:cubicBezTo>
                <a:cubicBezTo>
                  <a:pt x="203358" y="944915"/>
                  <a:pt x="199434" y="937850"/>
                  <a:pt x="198463" y="927304"/>
                </a:cubicBezTo>
                <a:lnTo>
                  <a:pt x="197853" y="927304"/>
                </a:lnTo>
                <a:cubicBezTo>
                  <a:pt x="192328" y="935568"/>
                  <a:pt x="184937" y="942405"/>
                  <a:pt x="175679" y="947816"/>
                </a:cubicBezTo>
                <a:cubicBezTo>
                  <a:pt x="166420" y="953226"/>
                  <a:pt x="156438" y="956029"/>
                  <a:pt x="145732" y="956226"/>
                </a:cubicBezTo>
                <a:cubicBezTo>
                  <a:pt x="126742" y="955998"/>
                  <a:pt x="112171" y="950136"/>
                  <a:pt x="102019" y="938638"/>
                </a:cubicBezTo>
                <a:cubicBezTo>
                  <a:pt x="91867" y="927140"/>
                  <a:pt x="86740" y="911370"/>
                  <a:pt x="86639" y="891329"/>
                </a:cubicBezTo>
                <a:cubicBezTo>
                  <a:pt x="86863" y="871786"/>
                  <a:pt x="90950" y="854704"/>
                  <a:pt x="98900" y="840081"/>
                </a:cubicBezTo>
                <a:cubicBezTo>
                  <a:pt x="106851" y="825459"/>
                  <a:pt x="117325" y="814072"/>
                  <a:pt x="130321" y="805921"/>
                </a:cubicBezTo>
                <a:cubicBezTo>
                  <a:pt x="143318" y="797770"/>
                  <a:pt x="157498" y="793630"/>
                  <a:pt x="172859" y="793501"/>
                </a:cubicBezTo>
                <a:cubicBezTo>
                  <a:pt x="181476" y="793418"/>
                  <a:pt x="189693" y="795105"/>
                  <a:pt x="197510" y="798562"/>
                </a:cubicBezTo>
                <a:cubicBezTo>
                  <a:pt x="205327" y="802019"/>
                  <a:pt x="211334" y="807740"/>
                  <a:pt x="215531" y="815725"/>
                </a:cubicBezTo>
                <a:lnTo>
                  <a:pt x="216141" y="815725"/>
                </a:lnTo>
                <a:cubicBezTo>
                  <a:pt x="216135" y="815618"/>
                  <a:pt x="216224" y="814615"/>
                  <a:pt x="216408" y="812719"/>
                </a:cubicBezTo>
                <a:cubicBezTo>
                  <a:pt x="216592" y="810823"/>
                  <a:pt x="216909" y="808679"/>
                  <a:pt x="217360" y="806287"/>
                </a:cubicBezTo>
                <a:lnTo>
                  <a:pt x="225285" y="765116"/>
                </a:lnTo>
                <a:lnTo>
                  <a:pt x="201206" y="765116"/>
                </a:lnTo>
                <a:close/>
                <a:moveTo>
                  <a:pt x="1212945" y="508551"/>
                </a:moveTo>
                <a:cubicBezTo>
                  <a:pt x="1206650" y="508423"/>
                  <a:pt x="1198943" y="509018"/>
                  <a:pt x="1189824" y="510336"/>
                </a:cubicBezTo>
                <a:cubicBezTo>
                  <a:pt x="1180705" y="511654"/>
                  <a:pt x="1172569" y="514463"/>
                  <a:pt x="1165416" y="518764"/>
                </a:cubicBezTo>
                <a:cubicBezTo>
                  <a:pt x="1158262" y="523065"/>
                  <a:pt x="1154486" y="529625"/>
                  <a:pt x="1154087" y="538445"/>
                </a:cubicBezTo>
                <a:cubicBezTo>
                  <a:pt x="1154049" y="543720"/>
                  <a:pt x="1155574" y="547965"/>
                  <a:pt x="1158661" y="551181"/>
                </a:cubicBezTo>
                <a:cubicBezTo>
                  <a:pt x="1161749" y="554396"/>
                  <a:pt x="1166628" y="556049"/>
                  <a:pt x="1173299" y="556138"/>
                </a:cubicBezTo>
                <a:cubicBezTo>
                  <a:pt x="1180391" y="555961"/>
                  <a:pt x="1187047" y="553671"/>
                  <a:pt x="1193269" y="549268"/>
                </a:cubicBezTo>
                <a:cubicBezTo>
                  <a:pt x="1199490" y="544866"/>
                  <a:pt x="1204814" y="539413"/>
                  <a:pt x="1209240" y="532909"/>
                </a:cubicBezTo>
                <a:cubicBezTo>
                  <a:pt x="1213666" y="526405"/>
                  <a:pt x="1216730" y="519912"/>
                  <a:pt x="1218434" y="513431"/>
                </a:cubicBezTo>
                <a:lnTo>
                  <a:pt x="1219654" y="508551"/>
                </a:lnTo>
                <a:close/>
                <a:moveTo>
                  <a:pt x="460470" y="508551"/>
                </a:moveTo>
                <a:cubicBezTo>
                  <a:pt x="454175" y="508423"/>
                  <a:pt x="446468" y="509018"/>
                  <a:pt x="437349" y="510336"/>
                </a:cubicBezTo>
                <a:cubicBezTo>
                  <a:pt x="428230" y="511654"/>
                  <a:pt x="420094" y="514463"/>
                  <a:pt x="412941" y="518764"/>
                </a:cubicBezTo>
                <a:cubicBezTo>
                  <a:pt x="405787" y="523065"/>
                  <a:pt x="402011" y="529625"/>
                  <a:pt x="401612" y="538445"/>
                </a:cubicBezTo>
                <a:cubicBezTo>
                  <a:pt x="401574" y="543720"/>
                  <a:pt x="403098" y="547965"/>
                  <a:pt x="406186" y="551181"/>
                </a:cubicBezTo>
                <a:cubicBezTo>
                  <a:pt x="409274" y="554396"/>
                  <a:pt x="414153" y="556049"/>
                  <a:pt x="420824" y="556138"/>
                </a:cubicBezTo>
                <a:cubicBezTo>
                  <a:pt x="427916" y="555961"/>
                  <a:pt x="434572" y="553671"/>
                  <a:pt x="440794" y="549268"/>
                </a:cubicBezTo>
                <a:cubicBezTo>
                  <a:pt x="447015" y="544866"/>
                  <a:pt x="452339" y="539413"/>
                  <a:pt x="456765" y="532909"/>
                </a:cubicBezTo>
                <a:cubicBezTo>
                  <a:pt x="461191" y="526405"/>
                  <a:pt x="464255" y="519912"/>
                  <a:pt x="465959" y="513431"/>
                </a:cubicBezTo>
                <a:lnTo>
                  <a:pt x="467179" y="508551"/>
                </a:lnTo>
                <a:close/>
                <a:moveTo>
                  <a:pt x="1929003" y="455211"/>
                </a:moveTo>
                <a:cubicBezTo>
                  <a:pt x="1915864" y="455674"/>
                  <a:pt x="1904422" y="461760"/>
                  <a:pt x="1894674" y="473468"/>
                </a:cubicBezTo>
                <a:cubicBezTo>
                  <a:pt x="1884928" y="485175"/>
                  <a:pt x="1879809" y="499722"/>
                  <a:pt x="1879320" y="517109"/>
                </a:cubicBezTo>
                <a:cubicBezTo>
                  <a:pt x="1879276" y="526975"/>
                  <a:pt x="1881727" y="535220"/>
                  <a:pt x="1886674" y="541846"/>
                </a:cubicBezTo>
                <a:cubicBezTo>
                  <a:pt x="1891620" y="548472"/>
                  <a:pt x="1899329" y="551915"/>
                  <a:pt x="1909800" y="552175"/>
                </a:cubicBezTo>
                <a:cubicBezTo>
                  <a:pt x="1917806" y="552134"/>
                  <a:pt x="1925603" y="549676"/>
                  <a:pt x="1933191" y="544801"/>
                </a:cubicBezTo>
                <a:cubicBezTo>
                  <a:pt x="1940779" y="539926"/>
                  <a:pt x="1947063" y="532882"/>
                  <a:pt x="1952044" y="523671"/>
                </a:cubicBezTo>
                <a:cubicBezTo>
                  <a:pt x="1957024" y="514459"/>
                  <a:pt x="1959605" y="503328"/>
                  <a:pt x="1959788" y="490276"/>
                </a:cubicBezTo>
                <a:cubicBezTo>
                  <a:pt x="1959724" y="479344"/>
                  <a:pt x="1957032" y="470793"/>
                  <a:pt x="1951710" y="464625"/>
                </a:cubicBezTo>
                <a:cubicBezTo>
                  <a:pt x="1946389" y="458457"/>
                  <a:pt x="1938820" y="455319"/>
                  <a:pt x="1929003" y="455211"/>
                </a:cubicBezTo>
                <a:close/>
                <a:moveTo>
                  <a:pt x="2801097" y="454906"/>
                </a:moveTo>
                <a:cubicBezTo>
                  <a:pt x="2791665" y="455004"/>
                  <a:pt x="2782679" y="457586"/>
                  <a:pt x="2774139" y="462653"/>
                </a:cubicBezTo>
                <a:cubicBezTo>
                  <a:pt x="2765599" y="467720"/>
                  <a:pt x="2758601" y="474684"/>
                  <a:pt x="2753144" y="483546"/>
                </a:cubicBezTo>
                <a:cubicBezTo>
                  <a:pt x="2747688" y="492407"/>
                  <a:pt x="2744868" y="502579"/>
                  <a:pt x="2744686" y="514060"/>
                </a:cubicBezTo>
                <a:cubicBezTo>
                  <a:pt x="2744876" y="525774"/>
                  <a:pt x="2748383" y="534973"/>
                  <a:pt x="2755206" y="541656"/>
                </a:cubicBezTo>
                <a:cubicBezTo>
                  <a:pt x="2762028" y="548338"/>
                  <a:pt x="2771024" y="551743"/>
                  <a:pt x="2782192" y="551870"/>
                </a:cubicBezTo>
                <a:cubicBezTo>
                  <a:pt x="2791624" y="551782"/>
                  <a:pt x="2800609" y="549248"/>
                  <a:pt x="2809149" y="544270"/>
                </a:cubicBezTo>
                <a:cubicBezTo>
                  <a:pt x="2817689" y="539291"/>
                  <a:pt x="2824686" y="532399"/>
                  <a:pt x="2830143" y="523592"/>
                </a:cubicBezTo>
                <a:cubicBezTo>
                  <a:pt x="2835600" y="514785"/>
                  <a:pt x="2838420" y="504594"/>
                  <a:pt x="2838602" y="493021"/>
                </a:cubicBezTo>
                <a:cubicBezTo>
                  <a:pt x="2838412" y="481427"/>
                  <a:pt x="2834905" y="472216"/>
                  <a:pt x="2828082" y="465387"/>
                </a:cubicBezTo>
                <a:cubicBezTo>
                  <a:pt x="2821260" y="458559"/>
                  <a:pt x="2812264" y="455065"/>
                  <a:pt x="2801097" y="454906"/>
                </a:cubicBezTo>
                <a:close/>
                <a:moveTo>
                  <a:pt x="2109203" y="451858"/>
                </a:moveTo>
                <a:cubicBezTo>
                  <a:pt x="2099298" y="451985"/>
                  <a:pt x="2090442" y="455087"/>
                  <a:pt x="2082634" y="461165"/>
                </a:cubicBezTo>
                <a:cubicBezTo>
                  <a:pt x="2074826" y="467242"/>
                  <a:pt x="2068943" y="475532"/>
                  <a:pt x="2064985" y="486034"/>
                </a:cubicBezTo>
                <a:lnTo>
                  <a:pt x="2133294" y="486034"/>
                </a:lnTo>
                <a:cubicBezTo>
                  <a:pt x="2133320" y="485906"/>
                  <a:pt x="2133422" y="484940"/>
                  <a:pt x="2133599" y="483135"/>
                </a:cubicBezTo>
                <a:cubicBezTo>
                  <a:pt x="2133778" y="481329"/>
                  <a:pt x="2133879" y="479448"/>
                  <a:pt x="2133904" y="477490"/>
                </a:cubicBezTo>
                <a:cubicBezTo>
                  <a:pt x="2133809" y="469346"/>
                  <a:pt x="2131560" y="463053"/>
                  <a:pt x="2127157" y="458609"/>
                </a:cubicBezTo>
                <a:cubicBezTo>
                  <a:pt x="2122754" y="454166"/>
                  <a:pt x="2116770" y="451915"/>
                  <a:pt x="2109203" y="451858"/>
                </a:cubicBezTo>
                <a:close/>
                <a:moveTo>
                  <a:pt x="1518653" y="451858"/>
                </a:moveTo>
                <a:cubicBezTo>
                  <a:pt x="1508748" y="451985"/>
                  <a:pt x="1499892" y="455087"/>
                  <a:pt x="1492084" y="461165"/>
                </a:cubicBezTo>
                <a:cubicBezTo>
                  <a:pt x="1484276" y="467242"/>
                  <a:pt x="1478393" y="475532"/>
                  <a:pt x="1474435" y="486034"/>
                </a:cubicBezTo>
                <a:lnTo>
                  <a:pt x="1542744" y="486034"/>
                </a:lnTo>
                <a:cubicBezTo>
                  <a:pt x="1542770" y="485906"/>
                  <a:pt x="1542872" y="484940"/>
                  <a:pt x="1543049" y="483135"/>
                </a:cubicBezTo>
                <a:cubicBezTo>
                  <a:pt x="1543227" y="481329"/>
                  <a:pt x="1543329" y="479448"/>
                  <a:pt x="1543355" y="477490"/>
                </a:cubicBezTo>
                <a:cubicBezTo>
                  <a:pt x="1543259" y="469346"/>
                  <a:pt x="1541010" y="463053"/>
                  <a:pt x="1536607" y="458609"/>
                </a:cubicBezTo>
                <a:cubicBezTo>
                  <a:pt x="1532204" y="454166"/>
                  <a:pt x="1526220" y="451915"/>
                  <a:pt x="1518653" y="451858"/>
                </a:cubicBezTo>
                <a:close/>
                <a:moveTo>
                  <a:pt x="289928" y="451858"/>
                </a:moveTo>
                <a:cubicBezTo>
                  <a:pt x="280023" y="451985"/>
                  <a:pt x="271167" y="455087"/>
                  <a:pt x="263359" y="461165"/>
                </a:cubicBezTo>
                <a:cubicBezTo>
                  <a:pt x="255551" y="467242"/>
                  <a:pt x="249668" y="475532"/>
                  <a:pt x="245710" y="486034"/>
                </a:cubicBezTo>
                <a:lnTo>
                  <a:pt x="314019" y="486034"/>
                </a:lnTo>
                <a:cubicBezTo>
                  <a:pt x="314045" y="485906"/>
                  <a:pt x="314146" y="484940"/>
                  <a:pt x="314324" y="483135"/>
                </a:cubicBezTo>
                <a:cubicBezTo>
                  <a:pt x="314502" y="481329"/>
                  <a:pt x="314604" y="479448"/>
                  <a:pt x="314629" y="477490"/>
                </a:cubicBezTo>
                <a:cubicBezTo>
                  <a:pt x="314534" y="469346"/>
                  <a:pt x="312285" y="463053"/>
                  <a:pt x="307882" y="458609"/>
                </a:cubicBezTo>
                <a:cubicBezTo>
                  <a:pt x="303479" y="454166"/>
                  <a:pt x="297495" y="451915"/>
                  <a:pt x="289928" y="451858"/>
                </a:cubicBezTo>
                <a:close/>
                <a:moveTo>
                  <a:pt x="3019313" y="423550"/>
                </a:moveTo>
                <a:cubicBezTo>
                  <a:pt x="3021484" y="423575"/>
                  <a:pt x="3023389" y="423677"/>
                  <a:pt x="3025027" y="423854"/>
                </a:cubicBezTo>
                <a:cubicBezTo>
                  <a:pt x="3026664" y="424032"/>
                  <a:pt x="3027807" y="424133"/>
                  <a:pt x="3028454" y="424159"/>
                </a:cubicBezTo>
                <a:lnTo>
                  <a:pt x="3020837" y="462221"/>
                </a:lnTo>
                <a:cubicBezTo>
                  <a:pt x="3020361" y="462196"/>
                  <a:pt x="3019332" y="462094"/>
                  <a:pt x="3017752" y="461916"/>
                </a:cubicBezTo>
                <a:cubicBezTo>
                  <a:pt x="3016171" y="461739"/>
                  <a:pt x="3014152" y="461637"/>
                  <a:pt x="3011696" y="461612"/>
                </a:cubicBezTo>
                <a:cubicBezTo>
                  <a:pt x="3003820" y="461687"/>
                  <a:pt x="2995906" y="464313"/>
                  <a:pt x="2987951" y="469491"/>
                </a:cubicBezTo>
                <a:cubicBezTo>
                  <a:pt x="2979997" y="474669"/>
                  <a:pt x="2972940" y="481947"/>
                  <a:pt x="2966780" y="491324"/>
                </a:cubicBezTo>
                <a:cubicBezTo>
                  <a:pt x="2960620" y="500701"/>
                  <a:pt x="2956294" y="511727"/>
                  <a:pt x="2953801" y="524400"/>
                </a:cubicBezTo>
                <a:lnTo>
                  <a:pt x="2943136" y="581093"/>
                </a:lnTo>
                <a:lnTo>
                  <a:pt x="2904439" y="581093"/>
                </a:lnTo>
                <a:lnTo>
                  <a:pt x="2927596" y="461307"/>
                </a:lnTo>
                <a:cubicBezTo>
                  <a:pt x="2927958" y="459560"/>
                  <a:pt x="2927768" y="458024"/>
                  <a:pt x="2927025" y="456697"/>
                </a:cubicBezTo>
                <a:cubicBezTo>
                  <a:pt x="2926283" y="455369"/>
                  <a:pt x="2924645" y="454671"/>
                  <a:pt x="2922112" y="454601"/>
                </a:cubicBezTo>
                <a:lnTo>
                  <a:pt x="2904744" y="454601"/>
                </a:lnTo>
                <a:lnTo>
                  <a:pt x="2910533" y="425683"/>
                </a:lnTo>
                <a:lnTo>
                  <a:pt x="2951059" y="425683"/>
                </a:lnTo>
                <a:cubicBezTo>
                  <a:pt x="2957128" y="425664"/>
                  <a:pt x="2961597" y="426768"/>
                  <a:pt x="2964466" y="428994"/>
                </a:cubicBezTo>
                <a:cubicBezTo>
                  <a:pt x="2967336" y="431219"/>
                  <a:pt x="2968758" y="434682"/>
                  <a:pt x="2968732" y="439381"/>
                </a:cubicBezTo>
                <a:cubicBezTo>
                  <a:pt x="2968669" y="441842"/>
                  <a:pt x="2968110" y="445597"/>
                  <a:pt x="2967056" y="450647"/>
                </a:cubicBezTo>
                <a:cubicBezTo>
                  <a:pt x="2966002" y="455696"/>
                  <a:pt x="2964834" y="460063"/>
                  <a:pt x="2963552" y="463745"/>
                </a:cubicBezTo>
                <a:lnTo>
                  <a:pt x="2964162" y="463745"/>
                </a:lnTo>
                <a:cubicBezTo>
                  <a:pt x="2969506" y="452744"/>
                  <a:pt x="2977022" y="443380"/>
                  <a:pt x="2986710" y="435654"/>
                </a:cubicBezTo>
                <a:cubicBezTo>
                  <a:pt x="2996397" y="427927"/>
                  <a:pt x="3007265" y="423892"/>
                  <a:pt x="3019313" y="423550"/>
                </a:cubicBezTo>
                <a:close/>
                <a:moveTo>
                  <a:pt x="1419113" y="423550"/>
                </a:moveTo>
                <a:cubicBezTo>
                  <a:pt x="1421284" y="423575"/>
                  <a:pt x="1423189" y="423677"/>
                  <a:pt x="1424827" y="423854"/>
                </a:cubicBezTo>
                <a:cubicBezTo>
                  <a:pt x="1426464" y="424032"/>
                  <a:pt x="1427607" y="424133"/>
                  <a:pt x="1428254" y="424159"/>
                </a:cubicBezTo>
                <a:lnTo>
                  <a:pt x="1420637" y="462221"/>
                </a:lnTo>
                <a:cubicBezTo>
                  <a:pt x="1420161" y="462196"/>
                  <a:pt x="1419132" y="462094"/>
                  <a:pt x="1417552" y="461916"/>
                </a:cubicBezTo>
                <a:cubicBezTo>
                  <a:pt x="1415971" y="461739"/>
                  <a:pt x="1413952" y="461637"/>
                  <a:pt x="1411496" y="461612"/>
                </a:cubicBezTo>
                <a:cubicBezTo>
                  <a:pt x="1403620" y="461687"/>
                  <a:pt x="1395706" y="464313"/>
                  <a:pt x="1387751" y="469491"/>
                </a:cubicBezTo>
                <a:cubicBezTo>
                  <a:pt x="1379797" y="474669"/>
                  <a:pt x="1372740" y="481947"/>
                  <a:pt x="1366580" y="491324"/>
                </a:cubicBezTo>
                <a:cubicBezTo>
                  <a:pt x="1360420" y="500701"/>
                  <a:pt x="1356094" y="511727"/>
                  <a:pt x="1353602" y="524400"/>
                </a:cubicBezTo>
                <a:lnTo>
                  <a:pt x="1342937" y="581093"/>
                </a:lnTo>
                <a:lnTo>
                  <a:pt x="1304239" y="581093"/>
                </a:lnTo>
                <a:lnTo>
                  <a:pt x="1327396" y="461307"/>
                </a:lnTo>
                <a:cubicBezTo>
                  <a:pt x="1327759" y="459560"/>
                  <a:pt x="1327568" y="458024"/>
                  <a:pt x="1326825" y="456697"/>
                </a:cubicBezTo>
                <a:cubicBezTo>
                  <a:pt x="1326082" y="455369"/>
                  <a:pt x="1324445" y="454671"/>
                  <a:pt x="1321912" y="454601"/>
                </a:cubicBezTo>
                <a:lnTo>
                  <a:pt x="1304544" y="454601"/>
                </a:lnTo>
                <a:lnTo>
                  <a:pt x="1310333" y="425683"/>
                </a:lnTo>
                <a:lnTo>
                  <a:pt x="1350859" y="425683"/>
                </a:lnTo>
                <a:cubicBezTo>
                  <a:pt x="1356928" y="425664"/>
                  <a:pt x="1361397" y="426768"/>
                  <a:pt x="1364266" y="428994"/>
                </a:cubicBezTo>
                <a:cubicBezTo>
                  <a:pt x="1367136" y="431219"/>
                  <a:pt x="1368558" y="434682"/>
                  <a:pt x="1368532" y="439381"/>
                </a:cubicBezTo>
                <a:cubicBezTo>
                  <a:pt x="1368469" y="441842"/>
                  <a:pt x="1367910" y="445597"/>
                  <a:pt x="1366856" y="450647"/>
                </a:cubicBezTo>
                <a:cubicBezTo>
                  <a:pt x="1365802" y="455696"/>
                  <a:pt x="1364634" y="460063"/>
                  <a:pt x="1363352" y="463745"/>
                </a:cubicBezTo>
                <a:lnTo>
                  <a:pt x="1363962" y="463745"/>
                </a:lnTo>
                <a:cubicBezTo>
                  <a:pt x="1369307" y="452744"/>
                  <a:pt x="1376823" y="443380"/>
                  <a:pt x="1386510" y="435654"/>
                </a:cubicBezTo>
                <a:cubicBezTo>
                  <a:pt x="1396197" y="427927"/>
                  <a:pt x="1407065" y="423892"/>
                  <a:pt x="1419113" y="423550"/>
                </a:cubicBezTo>
                <a:close/>
                <a:moveTo>
                  <a:pt x="2804146" y="422026"/>
                </a:moveTo>
                <a:cubicBezTo>
                  <a:pt x="2826023" y="422329"/>
                  <a:pt x="2843685" y="428648"/>
                  <a:pt x="2857133" y="440984"/>
                </a:cubicBezTo>
                <a:cubicBezTo>
                  <a:pt x="2870580" y="453320"/>
                  <a:pt x="2877497" y="469853"/>
                  <a:pt x="2877883" y="490581"/>
                </a:cubicBezTo>
                <a:cubicBezTo>
                  <a:pt x="2877602" y="508927"/>
                  <a:pt x="2872818" y="525151"/>
                  <a:pt x="2863532" y="539254"/>
                </a:cubicBezTo>
                <a:cubicBezTo>
                  <a:pt x="2854246" y="553357"/>
                  <a:pt x="2842148" y="564427"/>
                  <a:pt x="2827238" y="572465"/>
                </a:cubicBezTo>
                <a:cubicBezTo>
                  <a:pt x="2812328" y="580504"/>
                  <a:pt x="2796296" y="584599"/>
                  <a:pt x="2779142" y="584751"/>
                </a:cubicBezTo>
                <a:cubicBezTo>
                  <a:pt x="2757398" y="584473"/>
                  <a:pt x="2739774" y="578179"/>
                  <a:pt x="2726269" y="565868"/>
                </a:cubicBezTo>
                <a:cubicBezTo>
                  <a:pt x="2712764" y="553557"/>
                  <a:pt x="2705810" y="536898"/>
                  <a:pt x="2705404" y="515890"/>
                </a:cubicBezTo>
                <a:cubicBezTo>
                  <a:pt x="2705675" y="497740"/>
                  <a:pt x="2710414" y="481633"/>
                  <a:pt x="2719620" y="467567"/>
                </a:cubicBezTo>
                <a:cubicBezTo>
                  <a:pt x="2728827" y="453502"/>
                  <a:pt x="2740880" y="442436"/>
                  <a:pt x="2755778" y="434367"/>
                </a:cubicBezTo>
                <a:cubicBezTo>
                  <a:pt x="2770678" y="426299"/>
                  <a:pt x="2786800" y="422185"/>
                  <a:pt x="2804146" y="422026"/>
                </a:cubicBezTo>
                <a:close/>
                <a:moveTo>
                  <a:pt x="2322728" y="422026"/>
                </a:moveTo>
                <a:cubicBezTo>
                  <a:pt x="2336001" y="422044"/>
                  <a:pt x="2346533" y="425584"/>
                  <a:pt x="2354324" y="432645"/>
                </a:cubicBezTo>
                <a:cubicBezTo>
                  <a:pt x="2362115" y="439706"/>
                  <a:pt x="2366099" y="450174"/>
                  <a:pt x="2366276" y="464050"/>
                </a:cubicBezTo>
                <a:cubicBezTo>
                  <a:pt x="2366122" y="470804"/>
                  <a:pt x="2365043" y="479309"/>
                  <a:pt x="2363039" y="489564"/>
                </a:cubicBezTo>
                <a:cubicBezTo>
                  <a:pt x="2361035" y="499819"/>
                  <a:pt x="2359030" y="509704"/>
                  <a:pt x="2357025" y="519217"/>
                </a:cubicBezTo>
                <a:cubicBezTo>
                  <a:pt x="2355019" y="528731"/>
                  <a:pt x="2353938" y="535753"/>
                  <a:pt x="2353780" y="540283"/>
                </a:cubicBezTo>
                <a:cubicBezTo>
                  <a:pt x="2353830" y="545073"/>
                  <a:pt x="2355024" y="548376"/>
                  <a:pt x="2357361" y="550193"/>
                </a:cubicBezTo>
                <a:cubicBezTo>
                  <a:pt x="2359698" y="552010"/>
                  <a:pt x="2362873" y="552874"/>
                  <a:pt x="2366886" y="552785"/>
                </a:cubicBezTo>
                <a:cubicBezTo>
                  <a:pt x="2368766" y="552759"/>
                  <a:pt x="2370340" y="552658"/>
                  <a:pt x="2371610" y="552480"/>
                </a:cubicBezTo>
                <a:cubicBezTo>
                  <a:pt x="2372880" y="552302"/>
                  <a:pt x="2373541" y="552200"/>
                  <a:pt x="2373592" y="552175"/>
                </a:cubicBezTo>
                <a:lnTo>
                  <a:pt x="2368105" y="581094"/>
                </a:lnTo>
                <a:cubicBezTo>
                  <a:pt x="2368067" y="581132"/>
                  <a:pt x="2366695" y="581285"/>
                  <a:pt x="2363990" y="581551"/>
                </a:cubicBezTo>
                <a:cubicBezTo>
                  <a:pt x="2361286" y="581817"/>
                  <a:pt x="2357476" y="581969"/>
                  <a:pt x="2352562" y="582007"/>
                </a:cubicBezTo>
                <a:cubicBezTo>
                  <a:pt x="2347007" y="582154"/>
                  <a:pt x="2341300" y="581556"/>
                  <a:pt x="2335442" y="580215"/>
                </a:cubicBezTo>
                <a:cubicBezTo>
                  <a:pt x="2329582" y="578873"/>
                  <a:pt x="2324620" y="575907"/>
                  <a:pt x="2320554" y="571318"/>
                </a:cubicBezTo>
                <a:cubicBezTo>
                  <a:pt x="2316489" y="566729"/>
                  <a:pt x="2314368" y="559636"/>
                  <a:pt x="2314194" y="550041"/>
                </a:cubicBezTo>
                <a:cubicBezTo>
                  <a:pt x="2314340" y="544292"/>
                  <a:pt x="2315367" y="536511"/>
                  <a:pt x="2317273" y="526697"/>
                </a:cubicBezTo>
                <a:cubicBezTo>
                  <a:pt x="2319179" y="516883"/>
                  <a:pt x="2321086" y="507204"/>
                  <a:pt x="2322994" y="497660"/>
                </a:cubicBezTo>
                <a:cubicBezTo>
                  <a:pt x="2324902" y="488116"/>
                  <a:pt x="2325931" y="480875"/>
                  <a:pt x="2326081" y="475937"/>
                </a:cubicBezTo>
                <a:cubicBezTo>
                  <a:pt x="2326132" y="470095"/>
                  <a:pt x="2324582" y="465549"/>
                  <a:pt x="2321433" y="462297"/>
                </a:cubicBezTo>
                <a:cubicBezTo>
                  <a:pt x="2318283" y="459046"/>
                  <a:pt x="2313228" y="457395"/>
                  <a:pt x="2306269" y="457344"/>
                </a:cubicBezTo>
                <a:cubicBezTo>
                  <a:pt x="2292604" y="457808"/>
                  <a:pt x="2280844" y="463358"/>
                  <a:pt x="2270988" y="473994"/>
                </a:cubicBezTo>
                <a:cubicBezTo>
                  <a:pt x="2261133" y="484630"/>
                  <a:pt x="2254707" y="497572"/>
                  <a:pt x="2251710" y="512818"/>
                </a:cubicBezTo>
                <a:lnTo>
                  <a:pt x="2238298" y="581093"/>
                </a:lnTo>
                <a:lnTo>
                  <a:pt x="2199589" y="581093"/>
                </a:lnTo>
                <a:lnTo>
                  <a:pt x="2223058" y="461307"/>
                </a:lnTo>
                <a:cubicBezTo>
                  <a:pt x="2223382" y="459294"/>
                  <a:pt x="2223116" y="457681"/>
                  <a:pt x="2222258" y="456468"/>
                </a:cubicBezTo>
                <a:cubicBezTo>
                  <a:pt x="2221401" y="455255"/>
                  <a:pt x="2219839" y="454633"/>
                  <a:pt x="2217572" y="454601"/>
                </a:cubicBezTo>
                <a:lnTo>
                  <a:pt x="2200198" y="454601"/>
                </a:lnTo>
                <a:lnTo>
                  <a:pt x="2205685" y="425683"/>
                </a:lnTo>
                <a:lnTo>
                  <a:pt x="2246528" y="425683"/>
                </a:lnTo>
                <a:cubicBezTo>
                  <a:pt x="2252586" y="425702"/>
                  <a:pt x="2257006" y="426882"/>
                  <a:pt x="2259787" y="429222"/>
                </a:cubicBezTo>
                <a:cubicBezTo>
                  <a:pt x="2262568" y="431562"/>
                  <a:pt x="2263940" y="434948"/>
                  <a:pt x="2263902" y="439381"/>
                </a:cubicBezTo>
                <a:cubicBezTo>
                  <a:pt x="2263883" y="441265"/>
                  <a:pt x="2263540" y="443966"/>
                  <a:pt x="2262873" y="447486"/>
                </a:cubicBezTo>
                <a:cubicBezTo>
                  <a:pt x="2262206" y="451006"/>
                  <a:pt x="2261330" y="454089"/>
                  <a:pt x="2260244" y="456735"/>
                </a:cubicBezTo>
                <a:lnTo>
                  <a:pt x="2260854" y="456735"/>
                </a:lnTo>
                <a:cubicBezTo>
                  <a:pt x="2261781" y="454486"/>
                  <a:pt x="2264735" y="450629"/>
                  <a:pt x="2269716" y="445165"/>
                </a:cubicBezTo>
                <a:cubicBezTo>
                  <a:pt x="2274696" y="439702"/>
                  <a:pt x="2281624" y="434560"/>
                  <a:pt x="2290498" y="429739"/>
                </a:cubicBezTo>
                <a:cubicBezTo>
                  <a:pt x="2299373" y="424918"/>
                  <a:pt x="2310116" y="422347"/>
                  <a:pt x="2322728" y="422026"/>
                </a:cubicBezTo>
                <a:close/>
                <a:moveTo>
                  <a:pt x="2110118" y="422026"/>
                </a:moveTo>
                <a:cubicBezTo>
                  <a:pt x="2130828" y="422322"/>
                  <a:pt x="2146317" y="427817"/>
                  <a:pt x="2156585" y="438511"/>
                </a:cubicBezTo>
                <a:cubicBezTo>
                  <a:pt x="2166853" y="449204"/>
                  <a:pt x="2171980" y="463316"/>
                  <a:pt x="2171966" y="480846"/>
                </a:cubicBezTo>
                <a:cubicBezTo>
                  <a:pt x="2171751" y="487877"/>
                  <a:pt x="2170888" y="494221"/>
                  <a:pt x="2169378" y="499877"/>
                </a:cubicBezTo>
                <a:cubicBezTo>
                  <a:pt x="2167868" y="505533"/>
                  <a:pt x="2167006" y="508526"/>
                  <a:pt x="2166790" y="508855"/>
                </a:cubicBezTo>
                <a:lnTo>
                  <a:pt x="2059800" y="508855"/>
                </a:lnTo>
                <a:cubicBezTo>
                  <a:pt x="2059762" y="508919"/>
                  <a:pt x="2059610" y="509707"/>
                  <a:pt x="2059343" y="511220"/>
                </a:cubicBezTo>
                <a:cubicBezTo>
                  <a:pt x="2059076" y="512732"/>
                  <a:pt x="2058924" y="514588"/>
                  <a:pt x="2058886" y="516787"/>
                </a:cubicBezTo>
                <a:cubicBezTo>
                  <a:pt x="2058968" y="527204"/>
                  <a:pt x="2062386" y="535657"/>
                  <a:pt x="2069140" y="542146"/>
                </a:cubicBezTo>
                <a:cubicBezTo>
                  <a:pt x="2075893" y="548635"/>
                  <a:pt x="2085486" y="551978"/>
                  <a:pt x="2097920" y="552175"/>
                </a:cubicBezTo>
                <a:cubicBezTo>
                  <a:pt x="2106387" y="551964"/>
                  <a:pt x="2114254" y="550488"/>
                  <a:pt x="2121521" y="547746"/>
                </a:cubicBezTo>
                <a:cubicBezTo>
                  <a:pt x="2128788" y="545004"/>
                  <a:pt x="2134666" y="542262"/>
                  <a:pt x="2139154" y="539520"/>
                </a:cubicBezTo>
                <a:cubicBezTo>
                  <a:pt x="2143643" y="536779"/>
                  <a:pt x="2145953" y="535302"/>
                  <a:pt x="2146084" y="535091"/>
                </a:cubicBezTo>
                <a:lnTo>
                  <a:pt x="2156437" y="564353"/>
                </a:lnTo>
                <a:cubicBezTo>
                  <a:pt x="2156317" y="564605"/>
                  <a:pt x="2153579" y="566368"/>
                  <a:pt x="2148223" y="569641"/>
                </a:cubicBezTo>
                <a:cubicBezTo>
                  <a:pt x="2142868" y="572915"/>
                  <a:pt x="2135614" y="576189"/>
                  <a:pt x="2126464" y="579462"/>
                </a:cubicBezTo>
                <a:cubicBezTo>
                  <a:pt x="2117313" y="582736"/>
                  <a:pt x="2106985" y="584499"/>
                  <a:pt x="2095480" y="584751"/>
                </a:cubicBezTo>
                <a:cubicBezTo>
                  <a:pt x="2071126" y="584315"/>
                  <a:pt x="2052472" y="577880"/>
                  <a:pt x="2039518" y="565448"/>
                </a:cubicBezTo>
                <a:cubicBezTo>
                  <a:pt x="2026565" y="553015"/>
                  <a:pt x="2020029" y="537202"/>
                  <a:pt x="2019909" y="518007"/>
                </a:cubicBezTo>
                <a:cubicBezTo>
                  <a:pt x="2020063" y="500224"/>
                  <a:pt x="2024019" y="484119"/>
                  <a:pt x="2031776" y="469691"/>
                </a:cubicBezTo>
                <a:cubicBezTo>
                  <a:pt x="2039534" y="455263"/>
                  <a:pt x="2050172" y="443763"/>
                  <a:pt x="2063690" y="435194"/>
                </a:cubicBezTo>
                <a:cubicBezTo>
                  <a:pt x="2077208" y="426624"/>
                  <a:pt x="2092684" y="422234"/>
                  <a:pt x="2110118" y="422026"/>
                </a:cubicBezTo>
                <a:close/>
                <a:moveTo>
                  <a:pt x="1940280" y="422026"/>
                </a:moveTo>
                <a:cubicBezTo>
                  <a:pt x="1958991" y="422259"/>
                  <a:pt x="1973435" y="428185"/>
                  <a:pt x="1983612" y="439804"/>
                </a:cubicBezTo>
                <a:cubicBezTo>
                  <a:pt x="1993790" y="451423"/>
                  <a:pt x="1998942" y="467332"/>
                  <a:pt x="1999068" y="487532"/>
                </a:cubicBezTo>
                <a:cubicBezTo>
                  <a:pt x="1998813" y="506875"/>
                  <a:pt x="1994655" y="523814"/>
                  <a:pt x="1986593" y="538350"/>
                </a:cubicBezTo>
                <a:cubicBezTo>
                  <a:pt x="1978531" y="552886"/>
                  <a:pt x="1968099" y="564220"/>
                  <a:pt x="1955296" y="572353"/>
                </a:cubicBezTo>
                <a:cubicBezTo>
                  <a:pt x="1942493" y="580485"/>
                  <a:pt x="1928852" y="584618"/>
                  <a:pt x="1914372" y="584751"/>
                </a:cubicBezTo>
                <a:cubicBezTo>
                  <a:pt x="1904949" y="584770"/>
                  <a:pt x="1896364" y="582905"/>
                  <a:pt x="1888617" y="579157"/>
                </a:cubicBezTo>
                <a:cubicBezTo>
                  <a:pt x="1880870" y="575408"/>
                  <a:pt x="1874723" y="569662"/>
                  <a:pt x="1870176" y="561918"/>
                </a:cubicBezTo>
                <a:lnTo>
                  <a:pt x="1869567" y="561918"/>
                </a:lnTo>
                <a:cubicBezTo>
                  <a:pt x="1869586" y="562006"/>
                  <a:pt x="1869472" y="563351"/>
                  <a:pt x="1869224" y="565951"/>
                </a:cubicBezTo>
                <a:cubicBezTo>
                  <a:pt x="1868976" y="568552"/>
                  <a:pt x="1868481" y="571875"/>
                  <a:pt x="1867738" y="575922"/>
                </a:cubicBezTo>
                <a:lnTo>
                  <a:pt x="1854936" y="642053"/>
                </a:lnTo>
                <a:lnTo>
                  <a:pt x="1816227" y="642053"/>
                </a:lnTo>
                <a:lnTo>
                  <a:pt x="1851279" y="461309"/>
                </a:lnTo>
                <a:cubicBezTo>
                  <a:pt x="1851615" y="459295"/>
                  <a:pt x="1851399" y="457682"/>
                  <a:pt x="1850631" y="456468"/>
                </a:cubicBezTo>
                <a:cubicBezTo>
                  <a:pt x="1849863" y="455255"/>
                  <a:pt x="1848351" y="454633"/>
                  <a:pt x="1846097" y="454601"/>
                </a:cubicBezTo>
                <a:lnTo>
                  <a:pt x="1828724" y="454601"/>
                </a:lnTo>
                <a:lnTo>
                  <a:pt x="1834210" y="425683"/>
                </a:lnTo>
                <a:lnTo>
                  <a:pt x="1874139" y="425683"/>
                </a:lnTo>
                <a:cubicBezTo>
                  <a:pt x="1880571" y="425759"/>
                  <a:pt x="1885004" y="426901"/>
                  <a:pt x="1887436" y="429108"/>
                </a:cubicBezTo>
                <a:cubicBezTo>
                  <a:pt x="1889868" y="431315"/>
                  <a:pt x="1891024" y="434130"/>
                  <a:pt x="1890903" y="437555"/>
                </a:cubicBezTo>
                <a:cubicBezTo>
                  <a:pt x="1890846" y="439216"/>
                  <a:pt x="1890503" y="441220"/>
                  <a:pt x="1889874" y="443567"/>
                </a:cubicBezTo>
                <a:cubicBezTo>
                  <a:pt x="1889245" y="445913"/>
                  <a:pt x="1888674" y="447765"/>
                  <a:pt x="1888160" y="449122"/>
                </a:cubicBezTo>
                <a:lnTo>
                  <a:pt x="1888769" y="449122"/>
                </a:lnTo>
                <a:cubicBezTo>
                  <a:pt x="1894478" y="441066"/>
                  <a:pt x="1901730" y="434571"/>
                  <a:pt x="1910524" y="429637"/>
                </a:cubicBezTo>
                <a:cubicBezTo>
                  <a:pt x="1919319" y="424702"/>
                  <a:pt x="1929238" y="422165"/>
                  <a:pt x="1940280" y="422026"/>
                </a:cubicBezTo>
                <a:close/>
                <a:moveTo>
                  <a:pt x="1750386" y="422026"/>
                </a:moveTo>
                <a:cubicBezTo>
                  <a:pt x="1759349" y="422001"/>
                  <a:pt x="1767990" y="423200"/>
                  <a:pt x="1776310" y="425623"/>
                </a:cubicBezTo>
                <a:cubicBezTo>
                  <a:pt x="1784631" y="428045"/>
                  <a:pt x="1791242" y="431838"/>
                  <a:pt x="1796144" y="437001"/>
                </a:cubicBezTo>
                <a:cubicBezTo>
                  <a:pt x="1801046" y="442164"/>
                  <a:pt x="1802851" y="448844"/>
                  <a:pt x="1801558" y="457042"/>
                </a:cubicBezTo>
                <a:lnTo>
                  <a:pt x="1798206" y="474117"/>
                </a:lnTo>
                <a:lnTo>
                  <a:pt x="1765009" y="474117"/>
                </a:lnTo>
                <a:lnTo>
                  <a:pt x="1766531" y="464970"/>
                </a:lnTo>
                <a:cubicBezTo>
                  <a:pt x="1767008" y="459780"/>
                  <a:pt x="1764837" y="456362"/>
                  <a:pt x="1760021" y="454717"/>
                </a:cubicBezTo>
                <a:cubicBezTo>
                  <a:pt x="1755204" y="453071"/>
                  <a:pt x="1750365" y="452321"/>
                  <a:pt x="1745504" y="452468"/>
                </a:cubicBezTo>
                <a:cubicBezTo>
                  <a:pt x="1737710" y="452468"/>
                  <a:pt x="1731328" y="453840"/>
                  <a:pt x="1726357" y="456584"/>
                </a:cubicBezTo>
                <a:cubicBezTo>
                  <a:pt x="1721386" y="459329"/>
                  <a:pt x="1718818" y="463445"/>
                  <a:pt x="1718653" y="468933"/>
                </a:cubicBezTo>
                <a:cubicBezTo>
                  <a:pt x="1719034" y="475317"/>
                  <a:pt x="1722844" y="480121"/>
                  <a:pt x="1730083" y="483345"/>
                </a:cubicBezTo>
                <a:cubicBezTo>
                  <a:pt x="1737322" y="486570"/>
                  <a:pt x="1745704" y="489706"/>
                  <a:pt x="1755228" y="492755"/>
                </a:cubicBezTo>
                <a:cubicBezTo>
                  <a:pt x="1764754" y="495803"/>
                  <a:pt x="1773136" y="500254"/>
                  <a:pt x="1780374" y="506109"/>
                </a:cubicBezTo>
                <a:cubicBezTo>
                  <a:pt x="1787614" y="511963"/>
                  <a:pt x="1791424" y="520712"/>
                  <a:pt x="1791805" y="532355"/>
                </a:cubicBezTo>
                <a:cubicBezTo>
                  <a:pt x="1791432" y="548405"/>
                  <a:pt x="1784641" y="561100"/>
                  <a:pt x="1771432" y="570439"/>
                </a:cubicBezTo>
                <a:cubicBezTo>
                  <a:pt x="1758224" y="579778"/>
                  <a:pt x="1740834" y="584549"/>
                  <a:pt x="1719263" y="584751"/>
                </a:cubicBezTo>
                <a:cubicBezTo>
                  <a:pt x="1710090" y="584807"/>
                  <a:pt x="1700655" y="583544"/>
                  <a:pt x="1690960" y="580962"/>
                </a:cubicBezTo>
                <a:cubicBezTo>
                  <a:pt x="1681265" y="578379"/>
                  <a:pt x="1673363" y="574139"/>
                  <a:pt x="1667255" y="568240"/>
                </a:cubicBezTo>
                <a:cubicBezTo>
                  <a:pt x="1661146" y="562341"/>
                  <a:pt x="1658886" y="554445"/>
                  <a:pt x="1660474" y="544552"/>
                </a:cubicBezTo>
                <a:lnTo>
                  <a:pt x="1663522" y="529306"/>
                </a:lnTo>
                <a:lnTo>
                  <a:pt x="1696425" y="529306"/>
                </a:lnTo>
                <a:lnTo>
                  <a:pt x="1694902" y="537234"/>
                </a:lnTo>
                <a:cubicBezTo>
                  <a:pt x="1694100" y="542152"/>
                  <a:pt x="1695366" y="545867"/>
                  <a:pt x="1698703" y="548380"/>
                </a:cubicBezTo>
                <a:cubicBezTo>
                  <a:pt x="1702040" y="550893"/>
                  <a:pt x="1706172" y="552575"/>
                  <a:pt x="1711100" y="553428"/>
                </a:cubicBezTo>
                <a:cubicBezTo>
                  <a:pt x="1716028" y="554280"/>
                  <a:pt x="1720478" y="554676"/>
                  <a:pt x="1724450" y="554614"/>
                </a:cubicBezTo>
                <a:cubicBezTo>
                  <a:pt x="1733547" y="554531"/>
                  <a:pt x="1740679" y="552867"/>
                  <a:pt x="1745848" y="549621"/>
                </a:cubicBezTo>
                <a:cubicBezTo>
                  <a:pt x="1751016" y="546375"/>
                  <a:pt x="1753647" y="542042"/>
                  <a:pt x="1753743" y="536624"/>
                </a:cubicBezTo>
                <a:cubicBezTo>
                  <a:pt x="1753363" y="530457"/>
                  <a:pt x="1749569" y="525715"/>
                  <a:pt x="1742360" y="522398"/>
                </a:cubicBezTo>
                <a:cubicBezTo>
                  <a:pt x="1735152" y="519080"/>
                  <a:pt x="1726804" y="515768"/>
                  <a:pt x="1717319" y="512460"/>
                </a:cubicBezTo>
                <a:cubicBezTo>
                  <a:pt x="1707834" y="509152"/>
                  <a:pt x="1699487" y="504429"/>
                  <a:pt x="1692278" y="498291"/>
                </a:cubicBezTo>
                <a:cubicBezTo>
                  <a:pt x="1685069" y="492153"/>
                  <a:pt x="1681275" y="483180"/>
                  <a:pt x="1680896" y="471373"/>
                </a:cubicBezTo>
                <a:cubicBezTo>
                  <a:pt x="1681109" y="460116"/>
                  <a:pt x="1684538" y="450841"/>
                  <a:pt x="1691183" y="443547"/>
                </a:cubicBezTo>
                <a:cubicBezTo>
                  <a:pt x="1697828" y="436254"/>
                  <a:pt x="1706404" y="430839"/>
                  <a:pt x="1716913" y="427303"/>
                </a:cubicBezTo>
                <a:cubicBezTo>
                  <a:pt x="1727422" y="423768"/>
                  <a:pt x="1738580" y="422008"/>
                  <a:pt x="1750386" y="422026"/>
                </a:cubicBezTo>
                <a:close/>
                <a:moveTo>
                  <a:pt x="1519568" y="422026"/>
                </a:moveTo>
                <a:cubicBezTo>
                  <a:pt x="1540278" y="422322"/>
                  <a:pt x="1555767" y="427817"/>
                  <a:pt x="1566035" y="438511"/>
                </a:cubicBezTo>
                <a:cubicBezTo>
                  <a:pt x="1576303" y="449204"/>
                  <a:pt x="1581430" y="463316"/>
                  <a:pt x="1581416" y="480846"/>
                </a:cubicBezTo>
                <a:cubicBezTo>
                  <a:pt x="1581201" y="487877"/>
                  <a:pt x="1580338" y="494221"/>
                  <a:pt x="1578828" y="499877"/>
                </a:cubicBezTo>
                <a:cubicBezTo>
                  <a:pt x="1577318" y="505533"/>
                  <a:pt x="1576456" y="508526"/>
                  <a:pt x="1576240" y="508855"/>
                </a:cubicBezTo>
                <a:lnTo>
                  <a:pt x="1469250" y="508855"/>
                </a:lnTo>
                <a:cubicBezTo>
                  <a:pt x="1469212" y="508919"/>
                  <a:pt x="1469060" y="509707"/>
                  <a:pt x="1468793" y="511220"/>
                </a:cubicBezTo>
                <a:cubicBezTo>
                  <a:pt x="1468526" y="512732"/>
                  <a:pt x="1468374" y="514588"/>
                  <a:pt x="1468336" y="516787"/>
                </a:cubicBezTo>
                <a:cubicBezTo>
                  <a:pt x="1468418" y="527204"/>
                  <a:pt x="1471836" y="535657"/>
                  <a:pt x="1478590" y="542146"/>
                </a:cubicBezTo>
                <a:cubicBezTo>
                  <a:pt x="1485343" y="548635"/>
                  <a:pt x="1494936" y="551978"/>
                  <a:pt x="1507370" y="552175"/>
                </a:cubicBezTo>
                <a:cubicBezTo>
                  <a:pt x="1515837" y="551964"/>
                  <a:pt x="1523704" y="550488"/>
                  <a:pt x="1530971" y="547746"/>
                </a:cubicBezTo>
                <a:cubicBezTo>
                  <a:pt x="1538238" y="545004"/>
                  <a:pt x="1544115" y="542262"/>
                  <a:pt x="1548604" y="539520"/>
                </a:cubicBezTo>
                <a:cubicBezTo>
                  <a:pt x="1553093" y="536779"/>
                  <a:pt x="1555403" y="535302"/>
                  <a:pt x="1555534" y="535091"/>
                </a:cubicBezTo>
                <a:lnTo>
                  <a:pt x="1565887" y="564353"/>
                </a:lnTo>
                <a:cubicBezTo>
                  <a:pt x="1565767" y="564605"/>
                  <a:pt x="1563029" y="566368"/>
                  <a:pt x="1557673" y="569641"/>
                </a:cubicBezTo>
                <a:cubicBezTo>
                  <a:pt x="1552318" y="572915"/>
                  <a:pt x="1545064" y="576189"/>
                  <a:pt x="1535914" y="579462"/>
                </a:cubicBezTo>
                <a:cubicBezTo>
                  <a:pt x="1526763" y="582736"/>
                  <a:pt x="1516435" y="584499"/>
                  <a:pt x="1504930" y="584751"/>
                </a:cubicBezTo>
                <a:cubicBezTo>
                  <a:pt x="1480576" y="584315"/>
                  <a:pt x="1461922" y="577880"/>
                  <a:pt x="1448968" y="565448"/>
                </a:cubicBezTo>
                <a:cubicBezTo>
                  <a:pt x="1436015" y="553015"/>
                  <a:pt x="1429479" y="537202"/>
                  <a:pt x="1429359" y="518007"/>
                </a:cubicBezTo>
                <a:cubicBezTo>
                  <a:pt x="1429513" y="500224"/>
                  <a:pt x="1433469" y="484119"/>
                  <a:pt x="1441226" y="469691"/>
                </a:cubicBezTo>
                <a:cubicBezTo>
                  <a:pt x="1448984" y="455263"/>
                  <a:pt x="1459622" y="443763"/>
                  <a:pt x="1473140" y="435194"/>
                </a:cubicBezTo>
                <a:cubicBezTo>
                  <a:pt x="1486658" y="426624"/>
                  <a:pt x="1502134" y="422234"/>
                  <a:pt x="1519568" y="422026"/>
                </a:cubicBezTo>
                <a:close/>
                <a:moveTo>
                  <a:pt x="1208675" y="422026"/>
                </a:moveTo>
                <a:cubicBezTo>
                  <a:pt x="1217999" y="421956"/>
                  <a:pt x="1226881" y="423381"/>
                  <a:pt x="1235320" y="426300"/>
                </a:cubicBezTo>
                <a:cubicBezTo>
                  <a:pt x="1243760" y="429220"/>
                  <a:pt x="1250675" y="434052"/>
                  <a:pt x="1256067" y="440798"/>
                </a:cubicBezTo>
                <a:cubicBezTo>
                  <a:pt x="1261458" y="447544"/>
                  <a:pt x="1264244" y="456621"/>
                  <a:pt x="1264424" y="468030"/>
                </a:cubicBezTo>
                <a:cubicBezTo>
                  <a:pt x="1264266" y="474341"/>
                  <a:pt x="1263161" y="482257"/>
                  <a:pt x="1261109" y="491779"/>
                </a:cubicBezTo>
                <a:cubicBezTo>
                  <a:pt x="1259056" y="501301"/>
                  <a:pt x="1257004" y="510568"/>
                  <a:pt x="1254951" y="519581"/>
                </a:cubicBezTo>
                <a:cubicBezTo>
                  <a:pt x="1252899" y="528594"/>
                  <a:pt x="1251793" y="535493"/>
                  <a:pt x="1251636" y="540277"/>
                </a:cubicBezTo>
                <a:cubicBezTo>
                  <a:pt x="1251686" y="544936"/>
                  <a:pt x="1252879" y="548203"/>
                  <a:pt x="1255214" y="550077"/>
                </a:cubicBezTo>
                <a:cubicBezTo>
                  <a:pt x="1257548" y="551952"/>
                  <a:pt x="1260720" y="552855"/>
                  <a:pt x="1264729" y="552785"/>
                </a:cubicBezTo>
                <a:cubicBezTo>
                  <a:pt x="1266609" y="552759"/>
                  <a:pt x="1268184" y="552658"/>
                  <a:pt x="1269454" y="552480"/>
                </a:cubicBezTo>
                <a:cubicBezTo>
                  <a:pt x="1270724" y="552302"/>
                  <a:pt x="1271384" y="552200"/>
                  <a:pt x="1271435" y="552175"/>
                </a:cubicBezTo>
                <a:lnTo>
                  <a:pt x="1265948" y="581094"/>
                </a:lnTo>
                <a:cubicBezTo>
                  <a:pt x="1265980" y="581132"/>
                  <a:pt x="1264698" y="581285"/>
                  <a:pt x="1262103" y="581551"/>
                </a:cubicBezTo>
                <a:cubicBezTo>
                  <a:pt x="1259508" y="581817"/>
                  <a:pt x="1255410" y="581969"/>
                  <a:pt x="1249808" y="582007"/>
                </a:cubicBezTo>
                <a:cubicBezTo>
                  <a:pt x="1240990" y="582267"/>
                  <a:pt x="1233121" y="580606"/>
                  <a:pt x="1226202" y="577023"/>
                </a:cubicBezTo>
                <a:cubicBezTo>
                  <a:pt x="1219283" y="573441"/>
                  <a:pt x="1215067" y="566377"/>
                  <a:pt x="1213554" y="555833"/>
                </a:cubicBezTo>
                <a:lnTo>
                  <a:pt x="1212945" y="555833"/>
                </a:lnTo>
                <a:cubicBezTo>
                  <a:pt x="1213010" y="556190"/>
                  <a:pt x="1210981" y="558689"/>
                  <a:pt x="1206857" y="563330"/>
                </a:cubicBezTo>
                <a:cubicBezTo>
                  <a:pt x="1202732" y="567971"/>
                  <a:pt x="1196727" y="572612"/>
                  <a:pt x="1188841" y="577253"/>
                </a:cubicBezTo>
                <a:cubicBezTo>
                  <a:pt x="1180956" y="581895"/>
                  <a:pt x="1171404" y="584394"/>
                  <a:pt x="1160186" y="584751"/>
                </a:cubicBezTo>
                <a:cubicBezTo>
                  <a:pt x="1147938" y="584745"/>
                  <a:pt x="1137557" y="581408"/>
                  <a:pt x="1129043" y="574741"/>
                </a:cubicBezTo>
                <a:cubicBezTo>
                  <a:pt x="1120529" y="568073"/>
                  <a:pt x="1116088" y="558110"/>
                  <a:pt x="1115720" y="544851"/>
                </a:cubicBezTo>
                <a:cubicBezTo>
                  <a:pt x="1115935" y="533095"/>
                  <a:pt x="1119371" y="523339"/>
                  <a:pt x="1126027" y="515582"/>
                </a:cubicBezTo>
                <a:cubicBezTo>
                  <a:pt x="1132684" y="507825"/>
                  <a:pt x="1141272" y="501719"/>
                  <a:pt x="1151791" y="497264"/>
                </a:cubicBezTo>
                <a:cubicBezTo>
                  <a:pt x="1162310" y="492809"/>
                  <a:pt x="1173471" y="489657"/>
                  <a:pt x="1185274" y="487807"/>
                </a:cubicBezTo>
                <a:cubicBezTo>
                  <a:pt x="1197076" y="485957"/>
                  <a:pt x="1208231" y="485061"/>
                  <a:pt x="1218739" y="485119"/>
                </a:cubicBezTo>
                <a:lnTo>
                  <a:pt x="1224228" y="485119"/>
                </a:lnTo>
                <a:cubicBezTo>
                  <a:pt x="1224305" y="484852"/>
                  <a:pt x="1224609" y="483250"/>
                  <a:pt x="1225143" y="480313"/>
                </a:cubicBezTo>
                <a:cubicBezTo>
                  <a:pt x="1225677" y="477376"/>
                  <a:pt x="1225982" y="474706"/>
                  <a:pt x="1226058" y="472302"/>
                </a:cubicBezTo>
                <a:cubicBezTo>
                  <a:pt x="1226039" y="466161"/>
                  <a:pt x="1223942" y="461431"/>
                  <a:pt x="1219768" y="458112"/>
                </a:cubicBezTo>
                <a:cubicBezTo>
                  <a:pt x="1215594" y="454794"/>
                  <a:pt x="1209456" y="453115"/>
                  <a:pt x="1201356" y="453077"/>
                </a:cubicBezTo>
                <a:cubicBezTo>
                  <a:pt x="1193583" y="453254"/>
                  <a:pt x="1186189" y="454494"/>
                  <a:pt x="1179173" y="456796"/>
                </a:cubicBezTo>
                <a:cubicBezTo>
                  <a:pt x="1172157" y="459097"/>
                  <a:pt x="1166412" y="461399"/>
                  <a:pt x="1161937" y="463701"/>
                </a:cubicBezTo>
                <a:cubicBezTo>
                  <a:pt x="1157462" y="466003"/>
                  <a:pt x="1155150" y="467243"/>
                  <a:pt x="1155002" y="467420"/>
                </a:cubicBezTo>
                <a:lnTo>
                  <a:pt x="1146170" y="438769"/>
                </a:lnTo>
                <a:cubicBezTo>
                  <a:pt x="1146320" y="438562"/>
                  <a:pt x="1149237" y="437115"/>
                  <a:pt x="1154920" y="434428"/>
                </a:cubicBezTo>
                <a:cubicBezTo>
                  <a:pt x="1160603" y="431741"/>
                  <a:pt x="1168150" y="429054"/>
                  <a:pt x="1177561" y="426366"/>
                </a:cubicBezTo>
                <a:cubicBezTo>
                  <a:pt x="1186971" y="423679"/>
                  <a:pt x="1197343" y="422232"/>
                  <a:pt x="1208675" y="422026"/>
                </a:cubicBezTo>
                <a:close/>
                <a:moveTo>
                  <a:pt x="1052436" y="422026"/>
                </a:moveTo>
                <a:cubicBezTo>
                  <a:pt x="1060833" y="421954"/>
                  <a:pt x="1069812" y="423112"/>
                  <a:pt x="1079371" y="425499"/>
                </a:cubicBezTo>
                <a:cubicBezTo>
                  <a:pt x="1088931" y="427886"/>
                  <a:pt x="1096848" y="431931"/>
                  <a:pt x="1103123" y="437634"/>
                </a:cubicBezTo>
                <a:cubicBezTo>
                  <a:pt x="1109398" y="443337"/>
                  <a:pt x="1111806" y="451127"/>
                  <a:pt x="1110348" y="461004"/>
                </a:cubicBezTo>
                <a:lnTo>
                  <a:pt x="1106386" y="480519"/>
                </a:lnTo>
                <a:lnTo>
                  <a:pt x="1073162" y="480519"/>
                </a:lnTo>
                <a:lnTo>
                  <a:pt x="1074991" y="470761"/>
                </a:lnTo>
                <a:cubicBezTo>
                  <a:pt x="1075588" y="465565"/>
                  <a:pt x="1073251" y="461626"/>
                  <a:pt x="1067981" y="458946"/>
                </a:cubicBezTo>
                <a:cubicBezTo>
                  <a:pt x="1062710" y="456265"/>
                  <a:pt x="1056411" y="454919"/>
                  <a:pt x="1049083" y="454906"/>
                </a:cubicBezTo>
                <a:cubicBezTo>
                  <a:pt x="1038496" y="455072"/>
                  <a:pt x="1028919" y="457891"/>
                  <a:pt x="1020353" y="463365"/>
                </a:cubicBezTo>
                <a:cubicBezTo>
                  <a:pt x="1011787" y="468838"/>
                  <a:pt x="1004964" y="475972"/>
                  <a:pt x="999886" y="484765"/>
                </a:cubicBezTo>
                <a:cubicBezTo>
                  <a:pt x="994808" y="493559"/>
                  <a:pt x="992208" y="503019"/>
                  <a:pt x="992086" y="513145"/>
                </a:cubicBezTo>
                <a:cubicBezTo>
                  <a:pt x="992092" y="524510"/>
                  <a:pt x="995584" y="533797"/>
                  <a:pt x="1002563" y="541007"/>
                </a:cubicBezTo>
                <a:cubicBezTo>
                  <a:pt x="1009542" y="548218"/>
                  <a:pt x="1019968" y="551940"/>
                  <a:pt x="1033843" y="552175"/>
                </a:cubicBezTo>
                <a:cubicBezTo>
                  <a:pt x="1043787" y="551934"/>
                  <a:pt x="1052618" y="550248"/>
                  <a:pt x="1060338" y="547116"/>
                </a:cubicBezTo>
                <a:cubicBezTo>
                  <a:pt x="1068058" y="543984"/>
                  <a:pt x="1074135" y="540852"/>
                  <a:pt x="1078570" y="537720"/>
                </a:cubicBezTo>
                <a:cubicBezTo>
                  <a:pt x="1083004" y="534588"/>
                  <a:pt x="1085266" y="532901"/>
                  <a:pt x="1085354" y="532660"/>
                </a:cubicBezTo>
                <a:lnTo>
                  <a:pt x="1095718" y="561918"/>
                </a:lnTo>
                <a:cubicBezTo>
                  <a:pt x="1095684" y="562199"/>
                  <a:pt x="1093110" y="564173"/>
                  <a:pt x="1087996" y="567837"/>
                </a:cubicBezTo>
                <a:cubicBezTo>
                  <a:pt x="1082882" y="571502"/>
                  <a:pt x="1075432" y="575166"/>
                  <a:pt x="1065644" y="578831"/>
                </a:cubicBezTo>
                <a:cubicBezTo>
                  <a:pt x="1055856" y="582496"/>
                  <a:pt x="1043936" y="584469"/>
                  <a:pt x="1029881" y="584751"/>
                </a:cubicBezTo>
                <a:cubicBezTo>
                  <a:pt x="1005338" y="584359"/>
                  <a:pt x="986397" y="577836"/>
                  <a:pt x="973058" y="565183"/>
                </a:cubicBezTo>
                <a:cubicBezTo>
                  <a:pt x="959720" y="552530"/>
                  <a:pt x="952969" y="536099"/>
                  <a:pt x="952804" y="515890"/>
                </a:cubicBezTo>
                <a:cubicBezTo>
                  <a:pt x="952962" y="499660"/>
                  <a:pt x="957282" y="484456"/>
                  <a:pt x="965766" y="470278"/>
                </a:cubicBezTo>
                <a:cubicBezTo>
                  <a:pt x="974249" y="456100"/>
                  <a:pt x="985949" y="444581"/>
                  <a:pt x="1000867" y="435722"/>
                </a:cubicBezTo>
                <a:cubicBezTo>
                  <a:pt x="1015785" y="426863"/>
                  <a:pt x="1032974" y="422298"/>
                  <a:pt x="1052436" y="422026"/>
                </a:cubicBezTo>
                <a:close/>
                <a:moveTo>
                  <a:pt x="456200" y="422026"/>
                </a:moveTo>
                <a:cubicBezTo>
                  <a:pt x="465524" y="421956"/>
                  <a:pt x="474406" y="423381"/>
                  <a:pt x="482845" y="426300"/>
                </a:cubicBezTo>
                <a:cubicBezTo>
                  <a:pt x="491285" y="429220"/>
                  <a:pt x="498200" y="434052"/>
                  <a:pt x="503592" y="440798"/>
                </a:cubicBezTo>
                <a:cubicBezTo>
                  <a:pt x="508983" y="447544"/>
                  <a:pt x="511769" y="456621"/>
                  <a:pt x="511949" y="468030"/>
                </a:cubicBezTo>
                <a:cubicBezTo>
                  <a:pt x="511792" y="474341"/>
                  <a:pt x="510686" y="482257"/>
                  <a:pt x="508634" y="491779"/>
                </a:cubicBezTo>
                <a:cubicBezTo>
                  <a:pt x="506581" y="501301"/>
                  <a:pt x="504529" y="510568"/>
                  <a:pt x="502476" y="519581"/>
                </a:cubicBezTo>
                <a:cubicBezTo>
                  <a:pt x="500424" y="528594"/>
                  <a:pt x="499318" y="535493"/>
                  <a:pt x="499160" y="540277"/>
                </a:cubicBezTo>
                <a:cubicBezTo>
                  <a:pt x="499211" y="544936"/>
                  <a:pt x="500404" y="548203"/>
                  <a:pt x="502738" y="550077"/>
                </a:cubicBezTo>
                <a:cubicBezTo>
                  <a:pt x="505073" y="551952"/>
                  <a:pt x="508245" y="552855"/>
                  <a:pt x="512254" y="552785"/>
                </a:cubicBezTo>
                <a:cubicBezTo>
                  <a:pt x="514134" y="552759"/>
                  <a:pt x="515709" y="552658"/>
                  <a:pt x="516979" y="552480"/>
                </a:cubicBezTo>
                <a:cubicBezTo>
                  <a:pt x="518249" y="552302"/>
                  <a:pt x="518909" y="552200"/>
                  <a:pt x="518960" y="552175"/>
                </a:cubicBezTo>
                <a:lnTo>
                  <a:pt x="513473" y="581094"/>
                </a:lnTo>
                <a:cubicBezTo>
                  <a:pt x="513505" y="581132"/>
                  <a:pt x="512223" y="581285"/>
                  <a:pt x="509628" y="581551"/>
                </a:cubicBezTo>
                <a:cubicBezTo>
                  <a:pt x="507033" y="581817"/>
                  <a:pt x="502935" y="581969"/>
                  <a:pt x="497334" y="582007"/>
                </a:cubicBezTo>
                <a:cubicBezTo>
                  <a:pt x="488515" y="582267"/>
                  <a:pt x="480646" y="580606"/>
                  <a:pt x="473727" y="577023"/>
                </a:cubicBezTo>
                <a:cubicBezTo>
                  <a:pt x="466808" y="573441"/>
                  <a:pt x="462592" y="566377"/>
                  <a:pt x="461080" y="555833"/>
                </a:cubicBezTo>
                <a:lnTo>
                  <a:pt x="460470" y="555833"/>
                </a:lnTo>
                <a:cubicBezTo>
                  <a:pt x="460536" y="556190"/>
                  <a:pt x="458506" y="558689"/>
                  <a:pt x="454382" y="563330"/>
                </a:cubicBezTo>
                <a:cubicBezTo>
                  <a:pt x="450257" y="567971"/>
                  <a:pt x="444252" y="572612"/>
                  <a:pt x="436366" y="577253"/>
                </a:cubicBezTo>
                <a:cubicBezTo>
                  <a:pt x="428481" y="581895"/>
                  <a:pt x="418929" y="584394"/>
                  <a:pt x="407711" y="584751"/>
                </a:cubicBezTo>
                <a:cubicBezTo>
                  <a:pt x="395463" y="584745"/>
                  <a:pt x="385082" y="581408"/>
                  <a:pt x="376568" y="574741"/>
                </a:cubicBezTo>
                <a:cubicBezTo>
                  <a:pt x="368054" y="568073"/>
                  <a:pt x="363613" y="558110"/>
                  <a:pt x="363245" y="544851"/>
                </a:cubicBezTo>
                <a:cubicBezTo>
                  <a:pt x="363460" y="533095"/>
                  <a:pt x="366896" y="523339"/>
                  <a:pt x="373552" y="515582"/>
                </a:cubicBezTo>
                <a:cubicBezTo>
                  <a:pt x="380209" y="507825"/>
                  <a:pt x="388797" y="501719"/>
                  <a:pt x="399316" y="497264"/>
                </a:cubicBezTo>
                <a:cubicBezTo>
                  <a:pt x="409835" y="492809"/>
                  <a:pt x="420996" y="489657"/>
                  <a:pt x="432799" y="487807"/>
                </a:cubicBezTo>
                <a:cubicBezTo>
                  <a:pt x="444601" y="485957"/>
                  <a:pt x="455756" y="485061"/>
                  <a:pt x="466264" y="485119"/>
                </a:cubicBezTo>
                <a:lnTo>
                  <a:pt x="471753" y="485119"/>
                </a:lnTo>
                <a:cubicBezTo>
                  <a:pt x="471829" y="484852"/>
                  <a:pt x="472134" y="483250"/>
                  <a:pt x="472668" y="480313"/>
                </a:cubicBezTo>
                <a:cubicBezTo>
                  <a:pt x="473202" y="477376"/>
                  <a:pt x="473506" y="474706"/>
                  <a:pt x="473583" y="472302"/>
                </a:cubicBezTo>
                <a:cubicBezTo>
                  <a:pt x="473564" y="466161"/>
                  <a:pt x="471467" y="461431"/>
                  <a:pt x="467293" y="458112"/>
                </a:cubicBezTo>
                <a:cubicBezTo>
                  <a:pt x="463119" y="454794"/>
                  <a:pt x="456982" y="453115"/>
                  <a:pt x="448881" y="453077"/>
                </a:cubicBezTo>
                <a:cubicBezTo>
                  <a:pt x="441108" y="453254"/>
                  <a:pt x="433714" y="454494"/>
                  <a:pt x="426698" y="456796"/>
                </a:cubicBezTo>
                <a:cubicBezTo>
                  <a:pt x="419682" y="459097"/>
                  <a:pt x="413936" y="461399"/>
                  <a:pt x="409462" y="463701"/>
                </a:cubicBezTo>
                <a:cubicBezTo>
                  <a:pt x="404987" y="466003"/>
                  <a:pt x="402675" y="467243"/>
                  <a:pt x="402527" y="467420"/>
                </a:cubicBezTo>
                <a:lnTo>
                  <a:pt x="393695" y="438769"/>
                </a:lnTo>
                <a:cubicBezTo>
                  <a:pt x="393845" y="438562"/>
                  <a:pt x="396762" y="437115"/>
                  <a:pt x="402445" y="434428"/>
                </a:cubicBezTo>
                <a:cubicBezTo>
                  <a:pt x="408128" y="431741"/>
                  <a:pt x="415675" y="429054"/>
                  <a:pt x="425086" y="426366"/>
                </a:cubicBezTo>
                <a:cubicBezTo>
                  <a:pt x="434496" y="423679"/>
                  <a:pt x="444868" y="422232"/>
                  <a:pt x="456200" y="422026"/>
                </a:cubicBezTo>
                <a:close/>
                <a:moveTo>
                  <a:pt x="290843" y="422026"/>
                </a:moveTo>
                <a:cubicBezTo>
                  <a:pt x="311553" y="422322"/>
                  <a:pt x="327042" y="427817"/>
                  <a:pt x="337310" y="438511"/>
                </a:cubicBezTo>
                <a:cubicBezTo>
                  <a:pt x="347578" y="449204"/>
                  <a:pt x="352705" y="463316"/>
                  <a:pt x="352691" y="480846"/>
                </a:cubicBezTo>
                <a:cubicBezTo>
                  <a:pt x="352476" y="487877"/>
                  <a:pt x="351613" y="494221"/>
                  <a:pt x="350103" y="499877"/>
                </a:cubicBezTo>
                <a:cubicBezTo>
                  <a:pt x="348593" y="505533"/>
                  <a:pt x="347730" y="508526"/>
                  <a:pt x="347515" y="508855"/>
                </a:cubicBezTo>
                <a:lnTo>
                  <a:pt x="240525" y="508855"/>
                </a:lnTo>
                <a:cubicBezTo>
                  <a:pt x="240487" y="508919"/>
                  <a:pt x="240335" y="509707"/>
                  <a:pt x="240068" y="511220"/>
                </a:cubicBezTo>
                <a:cubicBezTo>
                  <a:pt x="239801" y="512732"/>
                  <a:pt x="239649" y="514588"/>
                  <a:pt x="239611" y="516787"/>
                </a:cubicBezTo>
                <a:cubicBezTo>
                  <a:pt x="239693" y="527204"/>
                  <a:pt x="243111" y="535657"/>
                  <a:pt x="249865" y="542146"/>
                </a:cubicBezTo>
                <a:cubicBezTo>
                  <a:pt x="256618" y="548635"/>
                  <a:pt x="266211" y="551978"/>
                  <a:pt x="278645" y="552175"/>
                </a:cubicBezTo>
                <a:cubicBezTo>
                  <a:pt x="287112" y="551964"/>
                  <a:pt x="294979" y="550488"/>
                  <a:pt x="302246" y="547746"/>
                </a:cubicBezTo>
                <a:cubicBezTo>
                  <a:pt x="309513" y="545004"/>
                  <a:pt x="315390" y="542262"/>
                  <a:pt x="319879" y="539520"/>
                </a:cubicBezTo>
                <a:cubicBezTo>
                  <a:pt x="324368" y="536779"/>
                  <a:pt x="326678" y="535302"/>
                  <a:pt x="326809" y="535091"/>
                </a:cubicBezTo>
                <a:lnTo>
                  <a:pt x="337162" y="564353"/>
                </a:lnTo>
                <a:cubicBezTo>
                  <a:pt x="337042" y="564605"/>
                  <a:pt x="334304" y="566368"/>
                  <a:pt x="328948" y="569641"/>
                </a:cubicBezTo>
                <a:cubicBezTo>
                  <a:pt x="323592" y="572915"/>
                  <a:pt x="316339" y="576189"/>
                  <a:pt x="307189" y="579462"/>
                </a:cubicBezTo>
                <a:cubicBezTo>
                  <a:pt x="298038" y="582736"/>
                  <a:pt x="287710" y="584499"/>
                  <a:pt x="276205" y="584751"/>
                </a:cubicBezTo>
                <a:cubicBezTo>
                  <a:pt x="251851" y="584315"/>
                  <a:pt x="233197" y="577880"/>
                  <a:pt x="220243" y="565448"/>
                </a:cubicBezTo>
                <a:cubicBezTo>
                  <a:pt x="207290" y="553015"/>
                  <a:pt x="200754" y="537202"/>
                  <a:pt x="200634" y="518007"/>
                </a:cubicBezTo>
                <a:cubicBezTo>
                  <a:pt x="200788" y="500224"/>
                  <a:pt x="204744" y="484119"/>
                  <a:pt x="212501" y="469691"/>
                </a:cubicBezTo>
                <a:cubicBezTo>
                  <a:pt x="220259" y="455263"/>
                  <a:pt x="230897" y="443763"/>
                  <a:pt x="244415" y="435194"/>
                </a:cubicBezTo>
                <a:cubicBezTo>
                  <a:pt x="257933" y="426624"/>
                  <a:pt x="273409" y="422234"/>
                  <a:pt x="290843" y="422026"/>
                </a:cubicBezTo>
                <a:close/>
                <a:moveTo>
                  <a:pt x="2445077" y="383316"/>
                </a:moveTo>
                <a:lnTo>
                  <a:pt x="2482253" y="383316"/>
                </a:lnTo>
                <a:lnTo>
                  <a:pt x="2474023" y="425683"/>
                </a:lnTo>
                <a:lnTo>
                  <a:pt x="2509685" y="425683"/>
                </a:lnTo>
                <a:lnTo>
                  <a:pt x="2504198" y="454601"/>
                </a:lnTo>
                <a:lnTo>
                  <a:pt x="2468537" y="454601"/>
                </a:lnTo>
                <a:lnTo>
                  <a:pt x="2456040" y="519854"/>
                </a:lnTo>
                <a:cubicBezTo>
                  <a:pt x="2455735" y="521734"/>
                  <a:pt x="2455507" y="523615"/>
                  <a:pt x="2455354" y="525495"/>
                </a:cubicBezTo>
                <a:cubicBezTo>
                  <a:pt x="2455202" y="527375"/>
                  <a:pt x="2455126" y="528951"/>
                  <a:pt x="2455126" y="530221"/>
                </a:cubicBezTo>
                <a:cubicBezTo>
                  <a:pt x="2455437" y="538969"/>
                  <a:pt x="2458091" y="544724"/>
                  <a:pt x="2463088" y="547487"/>
                </a:cubicBezTo>
                <a:cubicBezTo>
                  <a:pt x="2468086" y="550251"/>
                  <a:pt x="2473560" y="551509"/>
                  <a:pt x="2479510" y="551261"/>
                </a:cubicBezTo>
                <a:cubicBezTo>
                  <a:pt x="2481999" y="551235"/>
                  <a:pt x="2484031" y="551134"/>
                  <a:pt x="2485606" y="550956"/>
                </a:cubicBezTo>
                <a:cubicBezTo>
                  <a:pt x="2487180" y="550778"/>
                  <a:pt x="2487993" y="550676"/>
                  <a:pt x="2488044" y="550651"/>
                </a:cubicBezTo>
                <a:lnTo>
                  <a:pt x="2481948" y="581704"/>
                </a:lnTo>
                <a:cubicBezTo>
                  <a:pt x="2481802" y="581742"/>
                  <a:pt x="2480570" y="581894"/>
                  <a:pt x="2478252" y="582160"/>
                </a:cubicBezTo>
                <a:cubicBezTo>
                  <a:pt x="2475934" y="582427"/>
                  <a:pt x="2473407" y="582579"/>
                  <a:pt x="2470670" y="582617"/>
                </a:cubicBezTo>
                <a:cubicBezTo>
                  <a:pt x="2461166" y="582706"/>
                  <a:pt x="2452249" y="581311"/>
                  <a:pt x="2443920" y="578433"/>
                </a:cubicBezTo>
                <a:cubicBezTo>
                  <a:pt x="2435590" y="575555"/>
                  <a:pt x="2428818" y="570663"/>
                  <a:pt x="2423604" y="563757"/>
                </a:cubicBezTo>
                <a:cubicBezTo>
                  <a:pt x="2418389" y="556852"/>
                  <a:pt x="2415701" y="547401"/>
                  <a:pt x="2415540" y="535405"/>
                </a:cubicBezTo>
                <a:cubicBezTo>
                  <a:pt x="2415546" y="533264"/>
                  <a:pt x="2415686" y="530990"/>
                  <a:pt x="2415958" y="528582"/>
                </a:cubicBezTo>
                <a:cubicBezTo>
                  <a:pt x="2416231" y="526175"/>
                  <a:pt x="2416599" y="523672"/>
                  <a:pt x="2417062" y="521074"/>
                </a:cubicBezTo>
                <a:lnTo>
                  <a:pt x="2430156" y="454601"/>
                </a:lnTo>
                <a:lnTo>
                  <a:pt x="2406091" y="454601"/>
                </a:lnTo>
                <a:lnTo>
                  <a:pt x="2411882" y="425683"/>
                </a:lnTo>
                <a:lnTo>
                  <a:pt x="2436855" y="425683"/>
                </a:lnTo>
                <a:close/>
                <a:moveTo>
                  <a:pt x="682952" y="383316"/>
                </a:moveTo>
                <a:lnTo>
                  <a:pt x="720128" y="383316"/>
                </a:lnTo>
                <a:lnTo>
                  <a:pt x="711898" y="425683"/>
                </a:lnTo>
                <a:lnTo>
                  <a:pt x="747560" y="425683"/>
                </a:lnTo>
                <a:lnTo>
                  <a:pt x="742073" y="454601"/>
                </a:lnTo>
                <a:lnTo>
                  <a:pt x="706412" y="454601"/>
                </a:lnTo>
                <a:lnTo>
                  <a:pt x="693915" y="519854"/>
                </a:lnTo>
                <a:cubicBezTo>
                  <a:pt x="693610" y="521734"/>
                  <a:pt x="693382" y="523615"/>
                  <a:pt x="693229" y="525495"/>
                </a:cubicBezTo>
                <a:cubicBezTo>
                  <a:pt x="693077" y="527375"/>
                  <a:pt x="693001" y="528951"/>
                  <a:pt x="693001" y="530221"/>
                </a:cubicBezTo>
                <a:cubicBezTo>
                  <a:pt x="693312" y="538969"/>
                  <a:pt x="695966" y="544724"/>
                  <a:pt x="700963" y="547487"/>
                </a:cubicBezTo>
                <a:cubicBezTo>
                  <a:pt x="705961" y="550251"/>
                  <a:pt x="711435" y="551509"/>
                  <a:pt x="717385" y="551261"/>
                </a:cubicBezTo>
                <a:cubicBezTo>
                  <a:pt x="719874" y="551235"/>
                  <a:pt x="721906" y="551134"/>
                  <a:pt x="723481" y="550956"/>
                </a:cubicBezTo>
                <a:cubicBezTo>
                  <a:pt x="725055" y="550778"/>
                  <a:pt x="725868" y="550676"/>
                  <a:pt x="725919" y="550651"/>
                </a:cubicBezTo>
                <a:lnTo>
                  <a:pt x="719823" y="581704"/>
                </a:lnTo>
                <a:cubicBezTo>
                  <a:pt x="719677" y="581742"/>
                  <a:pt x="718445" y="581894"/>
                  <a:pt x="716127" y="582160"/>
                </a:cubicBezTo>
                <a:cubicBezTo>
                  <a:pt x="713810" y="582427"/>
                  <a:pt x="711282" y="582579"/>
                  <a:pt x="708545" y="582617"/>
                </a:cubicBezTo>
                <a:cubicBezTo>
                  <a:pt x="699041" y="582706"/>
                  <a:pt x="690124" y="581311"/>
                  <a:pt x="681795" y="578433"/>
                </a:cubicBezTo>
                <a:cubicBezTo>
                  <a:pt x="673466" y="575555"/>
                  <a:pt x="666694" y="570663"/>
                  <a:pt x="661479" y="563757"/>
                </a:cubicBezTo>
                <a:cubicBezTo>
                  <a:pt x="656264" y="556852"/>
                  <a:pt x="653576" y="547401"/>
                  <a:pt x="653415" y="535405"/>
                </a:cubicBezTo>
                <a:cubicBezTo>
                  <a:pt x="653421" y="533264"/>
                  <a:pt x="653561" y="530990"/>
                  <a:pt x="653833" y="528582"/>
                </a:cubicBezTo>
                <a:cubicBezTo>
                  <a:pt x="654106" y="526175"/>
                  <a:pt x="654474" y="523672"/>
                  <a:pt x="654937" y="521074"/>
                </a:cubicBezTo>
                <a:lnTo>
                  <a:pt x="668031" y="454601"/>
                </a:lnTo>
                <a:lnTo>
                  <a:pt x="643966" y="454601"/>
                </a:lnTo>
                <a:lnTo>
                  <a:pt x="649757" y="425683"/>
                </a:lnTo>
                <a:lnTo>
                  <a:pt x="674730" y="425683"/>
                </a:lnTo>
                <a:close/>
                <a:moveTo>
                  <a:pt x="771068" y="364723"/>
                </a:moveTo>
                <a:lnTo>
                  <a:pt x="833247" y="364723"/>
                </a:lnTo>
                <a:lnTo>
                  <a:pt x="818616" y="440903"/>
                </a:lnTo>
                <a:cubicBezTo>
                  <a:pt x="817784" y="444658"/>
                  <a:pt x="816934" y="447804"/>
                  <a:pt x="816064" y="450341"/>
                </a:cubicBezTo>
                <a:cubicBezTo>
                  <a:pt x="815194" y="452879"/>
                  <a:pt x="814724" y="454198"/>
                  <a:pt x="814654" y="454300"/>
                </a:cubicBezTo>
                <a:lnTo>
                  <a:pt x="815264" y="454300"/>
                </a:lnTo>
                <a:cubicBezTo>
                  <a:pt x="816210" y="452176"/>
                  <a:pt x="819160" y="448575"/>
                  <a:pt x="824114" y="443497"/>
                </a:cubicBezTo>
                <a:cubicBezTo>
                  <a:pt x="829068" y="438418"/>
                  <a:pt x="835834" y="433644"/>
                  <a:pt x="844411" y="429175"/>
                </a:cubicBezTo>
                <a:cubicBezTo>
                  <a:pt x="852989" y="424706"/>
                  <a:pt x="863187" y="422323"/>
                  <a:pt x="875004" y="422026"/>
                </a:cubicBezTo>
                <a:cubicBezTo>
                  <a:pt x="888582" y="422044"/>
                  <a:pt x="899343" y="425584"/>
                  <a:pt x="907286" y="432645"/>
                </a:cubicBezTo>
                <a:cubicBezTo>
                  <a:pt x="915229" y="439706"/>
                  <a:pt x="919289" y="450174"/>
                  <a:pt x="919467" y="464050"/>
                </a:cubicBezTo>
                <a:cubicBezTo>
                  <a:pt x="919313" y="470720"/>
                  <a:pt x="918234" y="479224"/>
                  <a:pt x="916230" y="489564"/>
                </a:cubicBezTo>
                <a:cubicBezTo>
                  <a:pt x="914226" y="499904"/>
                  <a:pt x="912221" y="509856"/>
                  <a:pt x="910215" y="519420"/>
                </a:cubicBezTo>
                <a:cubicBezTo>
                  <a:pt x="908210" y="528985"/>
                  <a:pt x="907128" y="535939"/>
                  <a:pt x="906970" y="540283"/>
                </a:cubicBezTo>
                <a:cubicBezTo>
                  <a:pt x="907002" y="545073"/>
                  <a:pt x="908158" y="548376"/>
                  <a:pt x="910437" y="550193"/>
                </a:cubicBezTo>
                <a:cubicBezTo>
                  <a:pt x="912717" y="552010"/>
                  <a:pt x="915930" y="552874"/>
                  <a:pt x="920076" y="552785"/>
                </a:cubicBezTo>
                <a:cubicBezTo>
                  <a:pt x="921810" y="552759"/>
                  <a:pt x="923296" y="552658"/>
                  <a:pt x="924534" y="552480"/>
                </a:cubicBezTo>
                <a:cubicBezTo>
                  <a:pt x="925772" y="552302"/>
                  <a:pt x="926420" y="552200"/>
                  <a:pt x="926477" y="552175"/>
                </a:cubicBezTo>
                <a:lnTo>
                  <a:pt x="920991" y="581094"/>
                </a:lnTo>
                <a:cubicBezTo>
                  <a:pt x="920946" y="581132"/>
                  <a:pt x="919588" y="581285"/>
                  <a:pt x="916914" y="581551"/>
                </a:cubicBezTo>
                <a:cubicBezTo>
                  <a:pt x="914241" y="581817"/>
                  <a:pt x="910520" y="581969"/>
                  <a:pt x="905752" y="582007"/>
                </a:cubicBezTo>
                <a:cubicBezTo>
                  <a:pt x="900098" y="582154"/>
                  <a:pt x="894320" y="581556"/>
                  <a:pt x="888418" y="580215"/>
                </a:cubicBezTo>
                <a:cubicBezTo>
                  <a:pt x="882515" y="578873"/>
                  <a:pt x="877527" y="575907"/>
                  <a:pt x="873452" y="571318"/>
                </a:cubicBezTo>
                <a:cubicBezTo>
                  <a:pt x="869376" y="566729"/>
                  <a:pt x="867252" y="559636"/>
                  <a:pt x="867080" y="550041"/>
                </a:cubicBezTo>
                <a:cubicBezTo>
                  <a:pt x="867230" y="544292"/>
                  <a:pt x="868283" y="536511"/>
                  <a:pt x="870238" y="526697"/>
                </a:cubicBezTo>
                <a:cubicBezTo>
                  <a:pt x="872193" y="516883"/>
                  <a:pt x="874149" y="507204"/>
                  <a:pt x="876105" y="497660"/>
                </a:cubicBezTo>
                <a:cubicBezTo>
                  <a:pt x="878062" y="488116"/>
                  <a:pt x="879117" y="480875"/>
                  <a:pt x="879271" y="475937"/>
                </a:cubicBezTo>
                <a:cubicBezTo>
                  <a:pt x="879284" y="470095"/>
                  <a:pt x="877659" y="465549"/>
                  <a:pt x="874395" y="462297"/>
                </a:cubicBezTo>
                <a:cubicBezTo>
                  <a:pt x="871131" y="459046"/>
                  <a:pt x="866152" y="457395"/>
                  <a:pt x="859460" y="457344"/>
                </a:cubicBezTo>
                <a:cubicBezTo>
                  <a:pt x="845401" y="457808"/>
                  <a:pt x="833513" y="463358"/>
                  <a:pt x="823798" y="473994"/>
                </a:cubicBezTo>
                <a:cubicBezTo>
                  <a:pt x="814082" y="484630"/>
                  <a:pt x="807682" y="497572"/>
                  <a:pt x="804596" y="512818"/>
                </a:cubicBezTo>
                <a:lnTo>
                  <a:pt x="791184" y="581093"/>
                </a:lnTo>
                <a:lnTo>
                  <a:pt x="752475" y="581093"/>
                </a:lnTo>
                <a:lnTo>
                  <a:pt x="788746" y="393641"/>
                </a:lnTo>
                <a:lnTo>
                  <a:pt x="765581" y="393641"/>
                </a:lnTo>
                <a:close/>
                <a:moveTo>
                  <a:pt x="559679" y="364723"/>
                </a:moveTo>
                <a:lnTo>
                  <a:pt x="622135" y="364723"/>
                </a:lnTo>
                <a:lnTo>
                  <a:pt x="590740" y="528090"/>
                </a:lnTo>
                <a:cubicBezTo>
                  <a:pt x="590277" y="530123"/>
                  <a:pt x="589908" y="532155"/>
                  <a:pt x="589635" y="534188"/>
                </a:cubicBezTo>
                <a:cubicBezTo>
                  <a:pt x="589362" y="536220"/>
                  <a:pt x="589223" y="537948"/>
                  <a:pt x="589216" y="539371"/>
                </a:cubicBezTo>
                <a:cubicBezTo>
                  <a:pt x="589267" y="543988"/>
                  <a:pt x="590461" y="547101"/>
                  <a:pt x="592798" y="548708"/>
                </a:cubicBezTo>
                <a:cubicBezTo>
                  <a:pt x="595134" y="550315"/>
                  <a:pt x="598309" y="551064"/>
                  <a:pt x="602323" y="550956"/>
                </a:cubicBezTo>
                <a:cubicBezTo>
                  <a:pt x="604482" y="550943"/>
                  <a:pt x="606183" y="550893"/>
                  <a:pt x="607428" y="550804"/>
                </a:cubicBezTo>
                <a:cubicBezTo>
                  <a:pt x="608673" y="550715"/>
                  <a:pt x="609308" y="550664"/>
                  <a:pt x="609333" y="550651"/>
                </a:cubicBezTo>
                <a:lnTo>
                  <a:pt x="603237" y="581399"/>
                </a:lnTo>
                <a:cubicBezTo>
                  <a:pt x="603116" y="581437"/>
                  <a:pt x="601757" y="581589"/>
                  <a:pt x="599160" y="581856"/>
                </a:cubicBezTo>
                <a:cubicBezTo>
                  <a:pt x="596563" y="582122"/>
                  <a:pt x="593452" y="582274"/>
                  <a:pt x="589826" y="582312"/>
                </a:cubicBezTo>
                <a:cubicBezTo>
                  <a:pt x="583478" y="582446"/>
                  <a:pt x="577226" y="581705"/>
                  <a:pt x="571070" y="580091"/>
                </a:cubicBezTo>
                <a:cubicBezTo>
                  <a:pt x="564914" y="578477"/>
                  <a:pt x="559790" y="575188"/>
                  <a:pt x="555698" y="570224"/>
                </a:cubicBezTo>
                <a:cubicBezTo>
                  <a:pt x="551606" y="565260"/>
                  <a:pt x="549482" y="557822"/>
                  <a:pt x="549326" y="547907"/>
                </a:cubicBezTo>
                <a:cubicBezTo>
                  <a:pt x="549326" y="545614"/>
                  <a:pt x="549478" y="543112"/>
                  <a:pt x="549782" y="540400"/>
                </a:cubicBezTo>
                <a:cubicBezTo>
                  <a:pt x="550087" y="537688"/>
                  <a:pt x="550544" y="534804"/>
                  <a:pt x="551153" y="531749"/>
                </a:cubicBezTo>
                <a:lnTo>
                  <a:pt x="577949" y="393641"/>
                </a:lnTo>
                <a:lnTo>
                  <a:pt x="553893" y="393641"/>
                </a:lnTo>
                <a:close/>
                <a:moveTo>
                  <a:pt x="18593" y="364723"/>
                </a:moveTo>
                <a:lnTo>
                  <a:pt x="80772" y="364723"/>
                </a:lnTo>
                <a:lnTo>
                  <a:pt x="66141" y="440903"/>
                </a:lnTo>
                <a:cubicBezTo>
                  <a:pt x="65309" y="444658"/>
                  <a:pt x="64459" y="447804"/>
                  <a:pt x="63589" y="450341"/>
                </a:cubicBezTo>
                <a:cubicBezTo>
                  <a:pt x="62719" y="452879"/>
                  <a:pt x="62249" y="454198"/>
                  <a:pt x="62179" y="454300"/>
                </a:cubicBezTo>
                <a:lnTo>
                  <a:pt x="62788" y="454300"/>
                </a:lnTo>
                <a:cubicBezTo>
                  <a:pt x="63735" y="452176"/>
                  <a:pt x="66685" y="448575"/>
                  <a:pt x="71639" y="443497"/>
                </a:cubicBezTo>
                <a:cubicBezTo>
                  <a:pt x="76593" y="438418"/>
                  <a:pt x="83359" y="433644"/>
                  <a:pt x="91936" y="429175"/>
                </a:cubicBezTo>
                <a:cubicBezTo>
                  <a:pt x="100514" y="424706"/>
                  <a:pt x="110712" y="422323"/>
                  <a:pt x="122529" y="422026"/>
                </a:cubicBezTo>
                <a:cubicBezTo>
                  <a:pt x="136107" y="422044"/>
                  <a:pt x="146868" y="425584"/>
                  <a:pt x="154811" y="432645"/>
                </a:cubicBezTo>
                <a:cubicBezTo>
                  <a:pt x="162754" y="439706"/>
                  <a:pt x="166814" y="450174"/>
                  <a:pt x="166992" y="464050"/>
                </a:cubicBezTo>
                <a:cubicBezTo>
                  <a:pt x="166838" y="470720"/>
                  <a:pt x="165759" y="479224"/>
                  <a:pt x="163755" y="489564"/>
                </a:cubicBezTo>
                <a:cubicBezTo>
                  <a:pt x="161751" y="499904"/>
                  <a:pt x="159746" y="509856"/>
                  <a:pt x="157740" y="519420"/>
                </a:cubicBezTo>
                <a:cubicBezTo>
                  <a:pt x="155735" y="528985"/>
                  <a:pt x="154653" y="535939"/>
                  <a:pt x="154495" y="540283"/>
                </a:cubicBezTo>
                <a:cubicBezTo>
                  <a:pt x="154527" y="545073"/>
                  <a:pt x="155683" y="548376"/>
                  <a:pt x="157962" y="550193"/>
                </a:cubicBezTo>
                <a:cubicBezTo>
                  <a:pt x="160242" y="552010"/>
                  <a:pt x="163455" y="552874"/>
                  <a:pt x="167602" y="552785"/>
                </a:cubicBezTo>
                <a:cubicBezTo>
                  <a:pt x="169335" y="552759"/>
                  <a:pt x="170821" y="552658"/>
                  <a:pt x="172059" y="552480"/>
                </a:cubicBezTo>
                <a:cubicBezTo>
                  <a:pt x="173298" y="552302"/>
                  <a:pt x="173945" y="552200"/>
                  <a:pt x="174002" y="552175"/>
                </a:cubicBezTo>
                <a:lnTo>
                  <a:pt x="168516" y="581094"/>
                </a:lnTo>
                <a:cubicBezTo>
                  <a:pt x="168472" y="581132"/>
                  <a:pt x="167113" y="581285"/>
                  <a:pt x="164439" y="581551"/>
                </a:cubicBezTo>
                <a:cubicBezTo>
                  <a:pt x="161766" y="581817"/>
                  <a:pt x="158045" y="581969"/>
                  <a:pt x="153277" y="582007"/>
                </a:cubicBezTo>
                <a:cubicBezTo>
                  <a:pt x="147623" y="582154"/>
                  <a:pt x="141845" y="581556"/>
                  <a:pt x="135943" y="580215"/>
                </a:cubicBezTo>
                <a:cubicBezTo>
                  <a:pt x="130040" y="578873"/>
                  <a:pt x="125052" y="575907"/>
                  <a:pt x="120977" y="571318"/>
                </a:cubicBezTo>
                <a:cubicBezTo>
                  <a:pt x="116901" y="566729"/>
                  <a:pt x="114777" y="559636"/>
                  <a:pt x="114604" y="550041"/>
                </a:cubicBezTo>
                <a:cubicBezTo>
                  <a:pt x="114755" y="544292"/>
                  <a:pt x="115808" y="536511"/>
                  <a:pt x="117763" y="526697"/>
                </a:cubicBezTo>
                <a:cubicBezTo>
                  <a:pt x="119718" y="516883"/>
                  <a:pt x="121674" y="507204"/>
                  <a:pt x="123630" y="497660"/>
                </a:cubicBezTo>
                <a:cubicBezTo>
                  <a:pt x="125587" y="488116"/>
                  <a:pt x="126642" y="480875"/>
                  <a:pt x="126796" y="475937"/>
                </a:cubicBezTo>
                <a:cubicBezTo>
                  <a:pt x="126809" y="470095"/>
                  <a:pt x="125184" y="465549"/>
                  <a:pt x="121920" y="462297"/>
                </a:cubicBezTo>
                <a:cubicBezTo>
                  <a:pt x="118656" y="459046"/>
                  <a:pt x="113677" y="457395"/>
                  <a:pt x="106984" y="457344"/>
                </a:cubicBezTo>
                <a:cubicBezTo>
                  <a:pt x="92926" y="457808"/>
                  <a:pt x="81038" y="463358"/>
                  <a:pt x="71323" y="473994"/>
                </a:cubicBezTo>
                <a:cubicBezTo>
                  <a:pt x="61607" y="484630"/>
                  <a:pt x="55207" y="497572"/>
                  <a:pt x="52120" y="512818"/>
                </a:cubicBezTo>
                <a:lnTo>
                  <a:pt x="38709" y="581093"/>
                </a:lnTo>
                <a:lnTo>
                  <a:pt x="0" y="581093"/>
                </a:lnTo>
                <a:lnTo>
                  <a:pt x="36271" y="393641"/>
                </a:lnTo>
                <a:lnTo>
                  <a:pt x="13106" y="393641"/>
                </a:lnTo>
                <a:close/>
                <a:moveTo>
                  <a:pt x="2703542" y="361980"/>
                </a:moveTo>
                <a:cubicBezTo>
                  <a:pt x="2708176" y="362031"/>
                  <a:pt x="2711858" y="362234"/>
                  <a:pt x="2714588" y="362589"/>
                </a:cubicBezTo>
                <a:cubicBezTo>
                  <a:pt x="2717318" y="362944"/>
                  <a:pt x="2718714" y="363148"/>
                  <a:pt x="2718778" y="363199"/>
                </a:cubicBezTo>
                <a:lnTo>
                  <a:pt x="2712379" y="394252"/>
                </a:lnTo>
                <a:cubicBezTo>
                  <a:pt x="2712341" y="394214"/>
                  <a:pt x="2711426" y="394061"/>
                  <a:pt x="2709636" y="393794"/>
                </a:cubicBezTo>
                <a:cubicBezTo>
                  <a:pt x="2707846" y="393527"/>
                  <a:pt x="2705409" y="393374"/>
                  <a:pt x="2702323" y="393336"/>
                </a:cubicBezTo>
                <a:cubicBezTo>
                  <a:pt x="2697137" y="392910"/>
                  <a:pt x="2691132" y="394144"/>
                  <a:pt x="2684308" y="397036"/>
                </a:cubicBezTo>
                <a:cubicBezTo>
                  <a:pt x="2677484" y="399929"/>
                  <a:pt x="2672622" y="407037"/>
                  <a:pt x="2669721" y="418359"/>
                </a:cubicBezTo>
                <a:lnTo>
                  <a:pt x="2668197" y="425683"/>
                </a:lnTo>
                <a:lnTo>
                  <a:pt x="2703542" y="425683"/>
                </a:lnTo>
                <a:lnTo>
                  <a:pt x="2698058" y="454601"/>
                </a:lnTo>
                <a:lnTo>
                  <a:pt x="2662712" y="454601"/>
                </a:lnTo>
                <a:lnTo>
                  <a:pt x="2638336" y="581093"/>
                </a:lnTo>
                <a:lnTo>
                  <a:pt x="2599639" y="581093"/>
                </a:lnTo>
                <a:lnTo>
                  <a:pt x="2624015" y="454601"/>
                </a:lnTo>
                <a:lnTo>
                  <a:pt x="2600248" y="454601"/>
                </a:lnTo>
                <a:lnTo>
                  <a:pt x="2605733" y="425683"/>
                </a:lnTo>
                <a:lnTo>
                  <a:pt x="2629500" y="425683"/>
                </a:lnTo>
                <a:lnTo>
                  <a:pt x="2631023" y="419275"/>
                </a:lnTo>
                <a:cubicBezTo>
                  <a:pt x="2634706" y="402543"/>
                  <a:pt x="2640951" y="390051"/>
                  <a:pt x="2649757" y="381798"/>
                </a:cubicBezTo>
                <a:cubicBezTo>
                  <a:pt x="2658563" y="373545"/>
                  <a:pt x="2667945" y="368120"/>
                  <a:pt x="2677902" y="365523"/>
                </a:cubicBezTo>
                <a:cubicBezTo>
                  <a:pt x="2687860" y="362926"/>
                  <a:pt x="2696406" y="361745"/>
                  <a:pt x="2703542" y="361980"/>
                </a:cubicBezTo>
                <a:close/>
                <a:moveTo>
                  <a:pt x="437845" y="122826"/>
                </a:moveTo>
                <a:lnTo>
                  <a:pt x="425348" y="187177"/>
                </a:lnTo>
                <a:lnTo>
                  <a:pt x="463753" y="187177"/>
                </a:lnTo>
                <a:cubicBezTo>
                  <a:pt x="468534" y="187171"/>
                  <a:pt x="473145" y="186574"/>
                  <a:pt x="477583" y="185385"/>
                </a:cubicBezTo>
                <a:cubicBezTo>
                  <a:pt x="482022" y="184197"/>
                  <a:pt x="485946" y="182456"/>
                  <a:pt x="489356" y="180163"/>
                </a:cubicBezTo>
                <a:cubicBezTo>
                  <a:pt x="494188" y="176719"/>
                  <a:pt x="498164" y="172170"/>
                  <a:pt x="501281" y="166515"/>
                </a:cubicBezTo>
                <a:cubicBezTo>
                  <a:pt x="504399" y="160860"/>
                  <a:pt x="506012" y="154633"/>
                  <a:pt x="506120" y="147835"/>
                </a:cubicBezTo>
                <a:cubicBezTo>
                  <a:pt x="506076" y="139988"/>
                  <a:pt x="503802" y="133875"/>
                  <a:pt x="499300" y="129498"/>
                </a:cubicBezTo>
                <a:cubicBezTo>
                  <a:pt x="494798" y="125120"/>
                  <a:pt x="488334" y="122896"/>
                  <a:pt x="479907" y="122826"/>
                </a:cubicBezTo>
                <a:close/>
                <a:moveTo>
                  <a:pt x="1032852" y="93261"/>
                </a:moveTo>
                <a:cubicBezTo>
                  <a:pt x="1025042" y="93308"/>
                  <a:pt x="1017362" y="95788"/>
                  <a:pt x="1009812" y="100703"/>
                </a:cubicBezTo>
                <a:cubicBezTo>
                  <a:pt x="1002262" y="105617"/>
                  <a:pt x="995981" y="112683"/>
                  <a:pt x="990971" y="121900"/>
                </a:cubicBezTo>
                <a:cubicBezTo>
                  <a:pt x="985960" y="131118"/>
                  <a:pt x="983360" y="142204"/>
                  <a:pt x="983170" y="155159"/>
                </a:cubicBezTo>
                <a:cubicBezTo>
                  <a:pt x="983253" y="166092"/>
                  <a:pt x="985983" y="174642"/>
                  <a:pt x="991362" y="180811"/>
                </a:cubicBezTo>
                <a:cubicBezTo>
                  <a:pt x="996740" y="186979"/>
                  <a:pt x="1004271" y="190117"/>
                  <a:pt x="1013955" y="190225"/>
                </a:cubicBezTo>
                <a:cubicBezTo>
                  <a:pt x="1022821" y="190067"/>
                  <a:pt x="1030997" y="187131"/>
                  <a:pt x="1038486" y="181416"/>
                </a:cubicBezTo>
                <a:cubicBezTo>
                  <a:pt x="1045974" y="175702"/>
                  <a:pt x="1052006" y="168158"/>
                  <a:pt x="1056582" y="158784"/>
                </a:cubicBezTo>
                <a:cubicBezTo>
                  <a:pt x="1061158" y="149411"/>
                  <a:pt x="1063510" y="139157"/>
                  <a:pt x="1063638" y="128021"/>
                </a:cubicBezTo>
                <a:cubicBezTo>
                  <a:pt x="1063688" y="118302"/>
                  <a:pt x="1061224" y="110145"/>
                  <a:pt x="1056246" y="103552"/>
                </a:cubicBezTo>
                <a:cubicBezTo>
                  <a:pt x="1051268" y="96958"/>
                  <a:pt x="1043470" y="93527"/>
                  <a:pt x="1032852" y="93261"/>
                </a:cubicBezTo>
                <a:close/>
                <a:moveTo>
                  <a:pt x="763714" y="92956"/>
                </a:moveTo>
                <a:cubicBezTo>
                  <a:pt x="753930" y="93122"/>
                  <a:pt x="745592" y="95873"/>
                  <a:pt x="738698" y="101211"/>
                </a:cubicBezTo>
                <a:cubicBezTo>
                  <a:pt x="731804" y="106550"/>
                  <a:pt x="726536" y="113480"/>
                  <a:pt x="722894" y="122003"/>
                </a:cubicBezTo>
                <a:cubicBezTo>
                  <a:pt x="719251" y="130526"/>
                  <a:pt x="717415" y="139648"/>
                  <a:pt x="717385" y="149368"/>
                </a:cubicBezTo>
                <a:cubicBezTo>
                  <a:pt x="717385" y="159729"/>
                  <a:pt x="719975" y="167975"/>
                  <a:pt x="725157" y="174105"/>
                </a:cubicBezTo>
                <a:cubicBezTo>
                  <a:pt x="730339" y="180235"/>
                  <a:pt x="738111" y="183373"/>
                  <a:pt x="748474" y="183520"/>
                </a:cubicBezTo>
                <a:cubicBezTo>
                  <a:pt x="758837" y="183254"/>
                  <a:pt x="767473" y="179923"/>
                  <a:pt x="774382" y="173525"/>
                </a:cubicBezTo>
                <a:cubicBezTo>
                  <a:pt x="781291" y="167127"/>
                  <a:pt x="786473" y="159255"/>
                  <a:pt x="789927" y="149910"/>
                </a:cubicBezTo>
                <a:cubicBezTo>
                  <a:pt x="793381" y="140564"/>
                  <a:pt x="795109" y="131337"/>
                  <a:pt x="795109" y="122229"/>
                </a:cubicBezTo>
                <a:cubicBezTo>
                  <a:pt x="794886" y="111137"/>
                  <a:pt x="791826" y="103437"/>
                  <a:pt x="785926" y="99130"/>
                </a:cubicBezTo>
                <a:cubicBezTo>
                  <a:pt x="780027" y="94823"/>
                  <a:pt x="772623" y="92765"/>
                  <a:pt x="763714" y="92956"/>
                </a:cubicBezTo>
                <a:close/>
                <a:moveTo>
                  <a:pt x="2423528" y="89908"/>
                </a:moveTo>
                <a:cubicBezTo>
                  <a:pt x="2413623" y="90035"/>
                  <a:pt x="2404767" y="93137"/>
                  <a:pt x="2396959" y="99215"/>
                </a:cubicBezTo>
                <a:cubicBezTo>
                  <a:pt x="2389151" y="105292"/>
                  <a:pt x="2383268" y="113582"/>
                  <a:pt x="2379310" y="124084"/>
                </a:cubicBezTo>
                <a:lnTo>
                  <a:pt x="2447619" y="124084"/>
                </a:lnTo>
                <a:cubicBezTo>
                  <a:pt x="2447644" y="123956"/>
                  <a:pt x="2447746" y="122990"/>
                  <a:pt x="2447924" y="121185"/>
                </a:cubicBezTo>
                <a:cubicBezTo>
                  <a:pt x="2448102" y="119379"/>
                  <a:pt x="2448204" y="117498"/>
                  <a:pt x="2448230" y="115540"/>
                </a:cubicBezTo>
                <a:cubicBezTo>
                  <a:pt x="2448134" y="107396"/>
                  <a:pt x="2445885" y="101103"/>
                  <a:pt x="2441482" y="96659"/>
                </a:cubicBezTo>
                <a:cubicBezTo>
                  <a:pt x="2437079" y="92216"/>
                  <a:pt x="2431094" y="89965"/>
                  <a:pt x="2423528" y="89908"/>
                </a:cubicBezTo>
                <a:close/>
                <a:moveTo>
                  <a:pt x="1871078" y="89908"/>
                </a:moveTo>
                <a:cubicBezTo>
                  <a:pt x="1861173" y="90035"/>
                  <a:pt x="1852317" y="93137"/>
                  <a:pt x="1844509" y="99215"/>
                </a:cubicBezTo>
                <a:cubicBezTo>
                  <a:pt x="1836701" y="105292"/>
                  <a:pt x="1830818" y="113582"/>
                  <a:pt x="1826860" y="124084"/>
                </a:cubicBezTo>
                <a:lnTo>
                  <a:pt x="1895169" y="124084"/>
                </a:lnTo>
                <a:cubicBezTo>
                  <a:pt x="1895195" y="123956"/>
                  <a:pt x="1895296" y="122990"/>
                  <a:pt x="1895474" y="121185"/>
                </a:cubicBezTo>
                <a:cubicBezTo>
                  <a:pt x="1895652" y="119379"/>
                  <a:pt x="1895754" y="117498"/>
                  <a:pt x="1895780" y="115540"/>
                </a:cubicBezTo>
                <a:cubicBezTo>
                  <a:pt x="1895684" y="107396"/>
                  <a:pt x="1893435" y="101103"/>
                  <a:pt x="1889032" y="96659"/>
                </a:cubicBezTo>
                <a:cubicBezTo>
                  <a:pt x="1884629" y="92216"/>
                  <a:pt x="1878645" y="89965"/>
                  <a:pt x="1871078" y="89908"/>
                </a:cubicBezTo>
                <a:close/>
                <a:moveTo>
                  <a:pt x="1566278" y="89908"/>
                </a:moveTo>
                <a:cubicBezTo>
                  <a:pt x="1556373" y="90035"/>
                  <a:pt x="1547517" y="93137"/>
                  <a:pt x="1539709" y="99215"/>
                </a:cubicBezTo>
                <a:cubicBezTo>
                  <a:pt x="1531901" y="105292"/>
                  <a:pt x="1526018" y="113582"/>
                  <a:pt x="1522060" y="124084"/>
                </a:cubicBezTo>
                <a:lnTo>
                  <a:pt x="1590369" y="124084"/>
                </a:lnTo>
                <a:cubicBezTo>
                  <a:pt x="1590395" y="123956"/>
                  <a:pt x="1590496" y="122990"/>
                  <a:pt x="1590674" y="121185"/>
                </a:cubicBezTo>
                <a:cubicBezTo>
                  <a:pt x="1590852" y="119379"/>
                  <a:pt x="1590954" y="117498"/>
                  <a:pt x="1590980" y="115540"/>
                </a:cubicBezTo>
                <a:cubicBezTo>
                  <a:pt x="1590884" y="107396"/>
                  <a:pt x="1588635" y="101103"/>
                  <a:pt x="1584232" y="96659"/>
                </a:cubicBezTo>
                <a:cubicBezTo>
                  <a:pt x="1579829" y="92216"/>
                  <a:pt x="1573845" y="89965"/>
                  <a:pt x="1566278" y="89908"/>
                </a:cubicBezTo>
                <a:close/>
                <a:moveTo>
                  <a:pt x="2728645" y="63733"/>
                </a:moveTo>
                <a:lnTo>
                  <a:pt x="2791091" y="63733"/>
                </a:lnTo>
                <a:lnTo>
                  <a:pt x="2770670" y="168881"/>
                </a:lnTo>
                <a:cubicBezTo>
                  <a:pt x="2770352" y="170437"/>
                  <a:pt x="2770073" y="172051"/>
                  <a:pt x="2769832" y="173721"/>
                </a:cubicBezTo>
                <a:cubicBezTo>
                  <a:pt x="2769590" y="175392"/>
                  <a:pt x="2769463" y="176929"/>
                  <a:pt x="2769451" y="178333"/>
                </a:cubicBezTo>
                <a:cubicBezTo>
                  <a:pt x="2769501" y="182990"/>
                  <a:pt x="2770695" y="186255"/>
                  <a:pt x="2773032" y="188129"/>
                </a:cubicBezTo>
                <a:cubicBezTo>
                  <a:pt x="2775368" y="190003"/>
                  <a:pt x="2778544" y="190905"/>
                  <a:pt x="2782557" y="190835"/>
                </a:cubicBezTo>
                <a:cubicBezTo>
                  <a:pt x="2784436" y="190809"/>
                  <a:pt x="2786011" y="190708"/>
                  <a:pt x="2787281" y="190530"/>
                </a:cubicBezTo>
                <a:cubicBezTo>
                  <a:pt x="2788551" y="190352"/>
                  <a:pt x="2789212" y="190250"/>
                  <a:pt x="2789262" y="190225"/>
                </a:cubicBezTo>
                <a:lnTo>
                  <a:pt x="2783776" y="219144"/>
                </a:lnTo>
                <a:cubicBezTo>
                  <a:pt x="2783624" y="219182"/>
                  <a:pt x="2782176" y="219335"/>
                  <a:pt x="2779432" y="219601"/>
                </a:cubicBezTo>
                <a:cubicBezTo>
                  <a:pt x="2776690" y="219867"/>
                  <a:pt x="2773565" y="220019"/>
                  <a:pt x="2770060" y="220058"/>
                </a:cubicBezTo>
                <a:cubicBezTo>
                  <a:pt x="2763712" y="220212"/>
                  <a:pt x="2757460" y="219633"/>
                  <a:pt x="2751304" y="218321"/>
                </a:cubicBezTo>
                <a:cubicBezTo>
                  <a:pt x="2745148" y="217009"/>
                  <a:pt x="2740024" y="214040"/>
                  <a:pt x="2735932" y="209413"/>
                </a:cubicBezTo>
                <a:cubicBezTo>
                  <a:pt x="2731840" y="204786"/>
                  <a:pt x="2729716" y="197577"/>
                  <a:pt x="2729560" y="187786"/>
                </a:cubicBezTo>
                <a:cubicBezTo>
                  <a:pt x="2729560" y="185639"/>
                  <a:pt x="2729712" y="183225"/>
                  <a:pt x="2730017" y="180544"/>
                </a:cubicBezTo>
                <a:cubicBezTo>
                  <a:pt x="2730321" y="177863"/>
                  <a:pt x="2730778" y="174992"/>
                  <a:pt x="2731387" y="171930"/>
                </a:cubicBezTo>
                <a:lnTo>
                  <a:pt x="2746917" y="92651"/>
                </a:lnTo>
                <a:lnTo>
                  <a:pt x="2722854" y="92651"/>
                </a:lnTo>
                <a:close/>
                <a:moveTo>
                  <a:pt x="1157021" y="63733"/>
                </a:moveTo>
                <a:lnTo>
                  <a:pt x="1219466" y="63733"/>
                </a:lnTo>
                <a:lnTo>
                  <a:pt x="1199045" y="168881"/>
                </a:lnTo>
                <a:cubicBezTo>
                  <a:pt x="1198727" y="170437"/>
                  <a:pt x="1198448" y="172051"/>
                  <a:pt x="1198207" y="173721"/>
                </a:cubicBezTo>
                <a:cubicBezTo>
                  <a:pt x="1197965" y="175392"/>
                  <a:pt x="1197838" y="176929"/>
                  <a:pt x="1197826" y="178333"/>
                </a:cubicBezTo>
                <a:cubicBezTo>
                  <a:pt x="1197876" y="182990"/>
                  <a:pt x="1199070" y="186255"/>
                  <a:pt x="1201407" y="188129"/>
                </a:cubicBezTo>
                <a:cubicBezTo>
                  <a:pt x="1203744" y="190003"/>
                  <a:pt x="1206919" y="190905"/>
                  <a:pt x="1210932" y="190835"/>
                </a:cubicBezTo>
                <a:cubicBezTo>
                  <a:pt x="1212812" y="190809"/>
                  <a:pt x="1214386" y="190708"/>
                  <a:pt x="1215656" y="190530"/>
                </a:cubicBezTo>
                <a:cubicBezTo>
                  <a:pt x="1216926" y="190352"/>
                  <a:pt x="1217587" y="190250"/>
                  <a:pt x="1217638" y="190225"/>
                </a:cubicBezTo>
                <a:lnTo>
                  <a:pt x="1212151" y="219144"/>
                </a:lnTo>
                <a:cubicBezTo>
                  <a:pt x="1211999" y="219182"/>
                  <a:pt x="1210551" y="219335"/>
                  <a:pt x="1207808" y="219601"/>
                </a:cubicBezTo>
                <a:cubicBezTo>
                  <a:pt x="1205065" y="219867"/>
                  <a:pt x="1201940" y="220019"/>
                  <a:pt x="1198435" y="220058"/>
                </a:cubicBezTo>
                <a:cubicBezTo>
                  <a:pt x="1192087" y="220212"/>
                  <a:pt x="1185835" y="219633"/>
                  <a:pt x="1179679" y="218321"/>
                </a:cubicBezTo>
                <a:cubicBezTo>
                  <a:pt x="1173523" y="217009"/>
                  <a:pt x="1168399" y="214040"/>
                  <a:pt x="1164307" y="209413"/>
                </a:cubicBezTo>
                <a:cubicBezTo>
                  <a:pt x="1160215" y="204786"/>
                  <a:pt x="1158091" y="197577"/>
                  <a:pt x="1157935" y="187786"/>
                </a:cubicBezTo>
                <a:cubicBezTo>
                  <a:pt x="1157935" y="185639"/>
                  <a:pt x="1158087" y="183225"/>
                  <a:pt x="1158392" y="180544"/>
                </a:cubicBezTo>
                <a:cubicBezTo>
                  <a:pt x="1158696" y="177863"/>
                  <a:pt x="1159153" y="174992"/>
                  <a:pt x="1159762" y="171930"/>
                </a:cubicBezTo>
                <a:lnTo>
                  <a:pt x="1175292" y="92651"/>
                </a:lnTo>
                <a:lnTo>
                  <a:pt x="1151229" y="92651"/>
                </a:lnTo>
                <a:close/>
                <a:moveTo>
                  <a:pt x="585520" y="63733"/>
                </a:moveTo>
                <a:lnTo>
                  <a:pt x="647966" y="63733"/>
                </a:lnTo>
                <a:lnTo>
                  <a:pt x="627545" y="168881"/>
                </a:lnTo>
                <a:cubicBezTo>
                  <a:pt x="627227" y="170437"/>
                  <a:pt x="626948" y="172051"/>
                  <a:pt x="626707" y="173721"/>
                </a:cubicBezTo>
                <a:cubicBezTo>
                  <a:pt x="626465" y="175392"/>
                  <a:pt x="626338" y="176929"/>
                  <a:pt x="626326" y="178333"/>
                </a:cubicBezTo>
                <a:cubicBezTo>
                  <a:pt x="626376" y="182990"/>
                  <a:pt x="627570" y="186255"/>
                  <a:pt x="629907" y="188129"/>
                </a:cubicBezTo>
                <a:cubicBezTo>
                  <a:pt x="632244" y="190003"/>
                  <a:pt x="635419" y="190905"/>
                  <a:pt x="639432" y="190835"/>
                </a:cubicBezTo>
                <a:cubicBezTo>
                  <a:pt x="641312" y="190809"/>
                  <a:pt x="642886" y="190708"/>
                  <a:pt x="644156" y="190530"/>
                </a:cubicBezTo>
                <a:cubicBezTo>
                  <a:pt x="645426" y="190352"/>
                  <a:pt x="646087" y="190250"/>
                  <a:pt x="646138" y="190225"/>
                </a:cubicBezTo>
                <a:lnTo>
                  <a:pt x="640651" y="219144"/>
                </a:lnTo>
                <a:cubicBezTo>
                  <a:pt x="640499" y="219182"/>
                  <a:pt x="639051" y="219335"/>
                  <a:pt x="636308" y="219601"/>
                </a:cubicBezTo>
                <a:cubicBezTo>
                  <a:pt x="633565" y="219867"/>
                  <a:pt x="630440" y="220019"/>
                  <a:pt x="626935" y="220058"/>
                </a:cubicBezTo>
                <a:cubicBezTo>
                  <a:pt x="620587" y="220212"/>
                  <a:pt x="614335" y="219633"/>
                  <a:pt x="608179" y="218321"/>
                </a:cubicBezTo>
                <a:cubicBezTo>
                  <a:pt x="602023" y="217009"/>
                  <a:pt x="596899" y="214040"/>
                  <a:pt x="592807" y="209413"/>
                </a:cubicBezTo>
                <a:cubicBezTo>
                  <a:pt x="588715" y="204786"/>
                  <a:pt x="586591" y="197577"/>
                  <a:pt x="586435" y="187786"/>
                </a:cubicBezTo>
                <a:cubicBezTo>
                  <a:pt x="586435" y="185639"/>
                  <a:pt x="586587" y="183225"/>
                  <a:pt x="586892" y="180544"/>
                </a:cubicBezTo>
                <a:cubicBezTo>
                  <a:pt x="587196" y="177863"/>
                  <a:pt x="587653" y="174992"/>
                  <a:pt x="588262" y="171930"/>
                </a:cubicBezTo>
                <a:lnTo>
                  <a:pt x="603792" y="92651"/>
                </a:lnTo>
                <a:lnTo>
                  <a:pt x="579729" y="92651"/>
                </a:lnTo>
                <a:close/>
                <a:moveTo>
                  <a:pt x="1771538" y="61600"/>
                </a:moveTo>
                <a:cubicBezTo>
                  <a:pt x="1773710" y="61625"/>
                  <a:pt x="1775614" y="61727"/>
                  <a:pt x="1777252" y="61904"/>
                </a:cubicBezTo>
                <a:cubicBezTo>
                  <a:pt x="1778890" y="62082"/>
                  <a:pt x="1780032" y="62183"/>
                  <a:pt x="1780680" y="62209"/>
                </a:cubicBezTo>
                <a:lnTo>
                  <a:pt x="1773062" y="100271"/>
                </a:lnTo>
                <a:cubicBezTo>
                  <a:pt x="1772586" y="100246"/>
                  <a:pt x="1771558" y="100144"/>
                  <a:pt x="1769977" y="99966"/>
                </a:cubicBezTo>
                <a:cubicBezTo>
                  <a:pt x="1768396" y="99788"/>
                  <a:pt x="1766378" y="99687"/>
                  <a:pt x="1763921" y="99661"/>
                </a:cubicBezTo>
                <a:cubicBezTo>
                  <a:pt x="1756045" y="99737"/>
                  <a:pt x="1748131" y="102363"/>
                  <a:pt x="1740176" y="107541"/>
                </a:cubicBezTo>
                <a:cubicBezTo>
                  <a:pt x="1732222" y="112719"/>
                  <a:pt x="1725165" y="119997"/>
                  <a:pt x="1719005" y="129374"/>
                </a:cubicBezTo>
                <a:cubicBezTo>
                  <a:pt x="1712845" y="138751"/>
                  <a:pt x="1708519" y="149777"/>
                  <a:pt x="1706026" y="162450"/>
                </a:cubicBezTo>
                <a:lnTo>
                  <a:pt x="1695362" y="219143"/>
                </a:lnTo>
                <a:lnTo>
                  <a:pt x="1656664" y="219143"/>
                </a:lnTo>
                <a:lnTo>
                  <a:pt x="1679822" y="99357"/>
                </a:lnTo>
                <a:cubicBezTo>
                  <a:pt x="1680184" y="97610"/>
                  <a:pt x="1679993" y="96074"/>
                  <a:pt x="1679250" y="94747"/>
                </a:cubicBezTo>
                <a:cubicBezTo>
                  <a:pt x="1678508" y="93419"/>
                  <a:pt x="1676870" y="92721"/>
                  <a:pt x="1674337" y="92651"/>
                </a:cubicBezTo>
                <a:lnTo>
                  <a:pt x="1656969" y="92651"/>
                </a:lnTo>
                <a:lnTo>
                  <a:pt x="1662758" y="63733"/>
                </a:lnTo>
                <a:lnTo>
                  <a:pt x="1703284" y="63733"/>
                </a:lnTo>
                <a:cubicBezTo>
                  <a:pt x="1709353" y="63714"/>
                  <a:pt x="1713822" y="64818"/>
                  <a:pt x="1716691" y="67043"/>
                </a:cubicBezTo>
                <a:cubicBezTo>
                  <a:pt x="1719560" y="69269"/>
                  <a:pt x="1720982" y="72732"/>
                  <a:pt x="1720957" y="77431"/>
                </a:cubicBezTo>
                <a:cubicBezTo>
                  <a:pt x="1720894" y="79892"/>
                  <a:pt x="1720335" y="83647"/>
                  <a:pt x="1719281" y="88697"/>
                </a:cubicBezTo>
                <a:cubicBezTo>
                  <a:pt x="1718228" y="93746"/>
                  <a:pt x="1717059" y="98113"/>
                  <a:pt x="1715777" y="101795"/>
                </a:cubicBezTo>
                <a:lnTo>
                  <a:pt x="1716387" y="101795"/>
                </a:lnTo>
                <a:cubicBezTo>
                  <a:pt x="1721732" y="90794"/>
                  <a:pt x="1729248" y="81430"/>
                  <a:pt x="1738935" y="73704"/>
                </a:cubicBezTo>
                <a:cubicBezTo>
                  <a:pt x="1748622" y="65977"/>
                  <a:pt x="1759490" y="61942"/>
                  <a:pt x="1771538" y="61600"/>
                </a:cubicBezTo>
                <a:close/>
                <a:moveTo>
                  <a:pt x="2951378" y="60076"/>
                </a:moveTo>
                <a:cubicBezTo>
                  <a:pt x="2964651" y="60094"/>
                  <a:pt x="2975183" y="63634"/>
                  <a:pt x="2982974" y="70695"/>
                </a:cubicBezTo>
                <a:cubicBezTo>
                  <a:pt x="2990764" y="77756"/>
                  <a:pt x="2994749" y="88224"/>
                  <a:pt x="2994926" y="102100"/>
                </a:cubicBezTo>
                <a:cubicBezTo>
                  <a:pt x="2994772" y="108854"/>
                  <a:pt x="2993693" y="117359"/>
                  <a:pt x="2991689" y="127614"/>
                </a:cubicBezTo>
                <a:cubicBezTo>
                  <a:pt x="2989685" y="137869"/>
                  <a:pt x="2987680" y="147754"/>
                  <a:pt x="2985675" y="157267"/>
                </a:cubicBezTo>
                <a:cubicBezTo>
                  <a:pt x="2983669" y="166781"/>
                  <a:pt x="2982588" y="173803"/>
                  <a:pt x="2982430" y="178333"/>
                </a:cubicBezTo>
                <a:cubicBezTo>
                  <a:pt x="2982480" y="183123"/>
                  <a:pt x="2983674" y="186426"/>
                  <a:pt x="2986011" y="188243"/>
                </a:cubicBezTo>
                <a:cubicBezTo>
                  <a:pt x="2988348" y="190060"/>
                  <a:pt x="2991522" y="190924"/>
                  <a:pt x="2995536" y="190835"/>
                </a:cubicBezTo>
                <a:cubicBezTo>
                  <a:pt x="2997416" y="190809"/>
                  <a:pt x="2998990" y="190708"/>
                  <a:pt x="3000260" y="190530"/>
                </a:cubicBezTo>
                <a:cubicBezTo>
                  <a:pt x="3001530" y="190352"/>
                  <a:pt x="3002191" y="190250"/>
                  <a:pt x="3002242" y="190225"/>
                </a:cubicBezTo>
                <a:lnTo>
                  <a:pt x="2996755" y="219144"/>
                </a:lnTo>
                <a:cubicBezTo>
                  <a:pt x="2996717" y="219182"/>
                  <a:pt x="2995346" y="219335"/>
                  <a:pt x="2992640" y="219601"/>
                </a:cubicBezTo>
                <a:cubicBezTo>
                  <a:pt x="2989936" y="219867"/>
                  <a:pt x="2986126" y="220019"/>
                  <a:pt x="2981212" y="220058"/>
                </a:cubicBezTo>
                <a:cubicBezTo>
                  <a:pt x="2975657" y="220204"/>
                  <a:pt x="2969950" y="219606"/>
                  <a:pt x="2964092" y="218265"/>
                </a:cubicBezTo>
                <a:cubicBezTo>
                  <a:pt x="2958232" y="216923"/>
                  <a:pt x="2953270" y="213957"/>
                  <a:pt x="2949204" y="209368"/>
                </a:cubicBezTo>
                <a:cubicBezTo>
                  <a:pt x="2945139" y="204779"/>
                  <a:pt x="2943018" y="197686"/>
                  <a:pt x="2942844" y="188091"/>
                </a:cubicBezTo>
                <a:cubicBezTo>
                  <a:pt x="2942990" y="182342"/>
                  <a:pt x="2944017" y="174561"/>
                  <a:pt x="2945923" y="164747"/>
                </a:cubicBezTo>
                <a:cubicBezTo>
                  <a:pt x="2947829" y="154933"/>
                  <a:pt x="2949736" y="145254"/>
                  <a:pt x="2951644" y="135710"/>
                </a:cubicBezTo>
                <a:cubicBezTo>
                  <a:pt x="2953552" y="126166"/>
                  <a:pt x="2954581" y="118925"/>
                  <a:pt x="2954731" y="113987"/>
                </a:cubicBezTo>
                <a:cubicBezTo>
                  <a:pt x="2954782" y="108145"/>
                  <a:pt x="2953232" y="103598"/>
                  <a:pt x="2950083" y="100347"/>
                </a:cubicBezTo>
                <a:cubicBezTo>
                  <a:pt x="2946933" y="97096"/>
                  <a:pt x="2941878" y="95445"/>
                  <a:pt x="2934919" y="95394"/>
                </a:cubicBezTo>
                <a:cubicBezTo>
                  <a:pt x="2921254" y="95858"/>
                  <a:pt x="2909493" y="101408"/>
                  <a:pt x="2899638" y="112044"/>
                </a:cubicBezTo>
                <a:cubicBezTo>
                  <a:pt x="2889783" y="122680"/>
                  <a:pt x="2883357" y="135622"/>
                  <a:pt x="2880360" y="150868"/>
                </a:cubicBezTo>
                <a:lnTo>
                  <a:pt x="2866948" y="219143"/>
                </a:lnTo>
                <a:lnTo>
                  <a:pt x="2828239" y="219143"/>
                </a:lnTo>
                <a:lnTo>
                  <a:pt x="2851708" y="99357"/>
                </a:lnTo>
                <a:cubicBezTo>
                  <a:pt x="2852032" y="97344"/>
                  <a:pt x="2851766" y="95731"/>
                  <a:pt x="2850908" y="94518"/>
                </a:cubicBezTo>
                <a:cubicBezTo>
                  <a:pt x="2850051" y="93305"/>
                  <a:pt x="2848489" y="92683"/>
                  <a:pt x="2846222" y="92651"/>
                </a:cubicBezTo>
                <a:lnTo>
                  <a:pt x="2828848" y="92651"/>
                </a:lnTo>
                <a:lnTo>
                  <a:pt x="2834335" y="63733"/>
                </a:lnTo>
                <a:lnTo>
                  <a:pt x="2875178" y="63733"/>
                </a:lnTo>
                <a:cubicBezTo>
                  <a:pt x="2881236" y="63752"/>
                  <a:pt x="2885656" y="64932"/>
                  <a:pt x="2888437" y="67272"/>
                </a:cubicBezTo>
                <a:cubicBezTo>
                  <a:pt x="2891218" y="69612"/>
                  <a:pt x="2892590" y="72998"/>
                  <a:pt x="2892552" y="77431"/>
                </a:cubicBezTo>
                <a:cubicBezTo>
                  <a:pt x="2892533" y="79314"/>
                  <a:pt x="2892190" y="82016"/>
                  <a:pt x="2891523" y="85536"/>
                </a:cubicBezTo>
                <a:cubicBezTo>
                  <a:pt x="2890856" y="89056"/>
                  <a:pt x="2889980" y="92139"/>
                  <a:pt x="2888894" y="94785"/>
                </a:cubicBezTo>
                <a:lnTo>
                  <a:pt x="2889504" y="94785"/>
                </a:lnTo>
                <a:cubicBezTo>
                  <a:pt x="2890431" y="92536"/>
                  <a:pt x="2893385" y="88679"/>
                  <a:pt x="2898366" y="83215"/>
                </a:cubicBezTo>
                <a:cubicBezTo>
                  <a:pt x="2903346" y="77752"/>
                  <a:pt x="2910273" y="72610"/>
                  <a:pt x="2919148" y="67789"/>
                </a:cubicBezTo>
                <a:cubicBezTo>
                  <a:pt x="2928024" y="62968"/>
                  <a:pt x="2938766" y="60397"/>
                  <a:pt x="2951378" y="60076"/>
                </a:cubicBezTo>
                <a:close/>
                <a:moveTo>
                  <a:pt x="2588586" y="60076"/>
                </a:moveTo>
                <a:cubicBezTo>
                  <a:pt x="2597549" y="60051"/>
                  <a:pt x="2606190" y="61250"/>
                  <a:pt x="2614510" y="63673"/>
                </a:cubicBezTo>
                <a:cubicBezTo>
                  <a:pt x="2622831" y="66095"/>
                  <a:pt x="2629442" y="69888"/>
                  <a:pt x="2634344" y="75051"/>
                </a:cubicBezTo>
                <a:cubicBezTo>
                  <a:pt x="2639246" y="80214"/>
                  <a:pt x="2641051" y="86894"/>
                  <a:pt x="2639758" y="95092"/>
                </a:cubicBezTo>
                <a:lnTo>
                  <a:pt x="2636405" y="112167"/>
                </a:lnTo>
                <a:lnTo>
                  <a:pt x="2603209" y="112167"/>
                </a:lnTo>
                <a:lnTo>
                  <a:pt x="2604731" y="103020"/>
                </a:lnTo>
                <a:cubicBezTo>
                  <a:pt x="2605208" y="97830"/>
                  <a:pt x="2603037" y="94412"/>
                  <a:pt x="2598221" y="92767"/>
                </a:cubicBezTo>
                <a:cubicBezTo>
                  <a:pt x="2593404" y="91121"/>
                  <a:pt x="2588565" y="90371"/>
                  <a:pt x="2583704" y="90517"/>
                </a:cubicBezTo>
                <a:cubicBezTo>
                  <a:pt x="2575910" y="90518"/>
                  <a:pt x="2569528" y="91890"/>
                  <a:pt x="2564557" y="94634"/>
                </a:cubicBezTo>
                <a:cubicBezTo>
                  <a:pt x="2559586" y="97379"/>
                  <a:pt x="2557018" y="101495"/>
                  <a:pt x="2556852" y="106983"/>
                </a:cubicBezTo>
                <a:cubicBezTo>
                  <a:pt x="2557234" y="113367"/>
                  <a:pt x="2561044" y="118171"/>
                  <a:pt x="2568282" y="121395"/>
                </a:cubicBezTo>
                <a:cubicBezTo>
                  <a:pt x="2575522" y="124620"/>
                  <a:pt x="2583904" y="127756"/>
                  <a:pt x="2593428" y="130805"/>
                </a:cubicBezTo>
                <a:cubicBezTo>
                  <a:pt x="2602954" y="133853"/>
                  <a:pt x="2611336" y="138304"/>
                  <a:pt x="2618574" y="144159"/>
                </a:cubicBezTo>
                <a:cubicBezTo>
                  <a:pt x="2625814" y="150013"/>
                  <a:pt x="2629624" y="158762"/>
                  <a:pt x="2630004" y="170405"/>
                </a:cubicBezTo>
                <a:cubicBezTo>
                  <a:pt x="2629632" y="186455"/>
                  <a:pt x="2622841" y="199150"/>
                  <a:pt x="2609632" y="208489"/>
                </a:cubicBezTo>
                <a:cubicBezTo>
                  <a:pt x="2596424" y="217828"/>
                  <a:pt x="2579034" y="222599"/>
                  <a:pt x="2557463" y="222801"/>
                </a:cubicBezTo>
                <a:cubicBezTo>
                  <a:pt x="2548290" y="222857"/>
                  <a:pt x="2538856" y="221594"/>
                  <a:pt x="2529160" y="219012"/>
                </a:cubicBezTo>
                <a:cubicBezTo>
                  <a:pt x="2519465" y="216429"/>
                  <a:pt x="2511563" y="212189"/>
                  <a:pt x="2505454" y="206290"/>
                </a:cubicBezTo>
                <a:cubicBezTo>
                  <a:pt x="2499346" y="200391"/>
                  <a:pt x="2497086" y="192495"/>
                  <a:pt x="2498674" y="182602"/>
                </a:cubicBezTo>
                <a:lnTo>
                  <a:pt x="2501722" y="167356"/>
                </a:lnTo>
                <a:lnTo>
                  <a:pt x="2534624" y="167356"/>
                </a:lnTo>
                <a:lnTo>
                  <a:pt x="2533102" y="175284"/>
                </a:lnTo>
                <a:cubicBezTo>
                  <a:pt x="2532300" y="180202"/>
                  <a:pt x="2533566" y="183917"/>
                  <a:pt x="2536903" y="186430"/>
                </a:cubicBezTo>
                <a:cubicBezTo>
                  <a:pt x="2540240" y="188943"/>
                  <a:pt x="2544372" y="190625"/>
                  <a:pt x="2549300" y="191478"/>
                </a:cubicBezTo>
                <a:cubicBezTo>
                  <a:pt x="2554228" y="192330"/>
                  <a:pt x="2558678" y="192726"/>
                  <a:pt x="2562650" y="192664"/>
                </a:cubicBezTo>
                <a:cubicBezTo>
                  <a:pt x="2571747" y="192581"/>
                  <a:pt x="2578879" y="190917"/>
                  <a:pt x="2584048" y="187671"/>
                </a:cubicBezTo>
                <a:cubicBezTo>
                  <a:pt x="2589216" y="184425"/>
                  <a:pt x="2591847" y="180092"/>
                  <a:pt x="2591942" y="174674"/>
                </a:cubicBezTo>
                <a:cubicBezTo>
                  <a:pt x="2591563" y="168507"/>
                  <a:pt x="2587769" y="163765"/>
                  <a:pt x="2580560" y="160448"/>
                </a:cubicBezTo>
                <a:cubicBezTo>
                  <a:pt x="2573352" y="157130"/>
                  <a:pt x="2565004" y="153818"/>
                  <a:pt x="2555519" y="150510"/>
                </a:cubicBezTo>
                <a:cubicBezTo>
                  <a:pt x="2546034" y="147202"/>
                  <a:pt x="2537686" y="142479"/>
                  <a:pt x="2530478" y="136341"/>
                </a:cubicBezTo>
                <a:cubicBezTo>
                  <a:pt x="2523269" y="130203"/>
                  <a:pt x="2519475" y="121230"/>
                  <a:pt x="2519095" y="109423"/>
                </a:cubicBezTo>
                <a:cubicBezTo>
                  <a:pt x="2519309" y="98166"/>
                  <a:pt x="2522738" y="88891"/>
                  <a:pt x="2529383" y="81597"/>
                </a:cubicBezTo>
                <a:cubicBezTo>
                  <a:pt x="2536028" y="74304"/>
                  <a:pt x="2544604" y="68889"/>
                  <a:pt x="2555113" y="65353"/>
                </a:cubicBezTo>
                <a:cubicBezTo>
                  <a:pt x="2565622" y="61818"/>
                  <a:pt x="2576780" y="60058"/>
                  <a:pt x="2588586" y="60076"/>
                </a:cubicBezTo>
                <a:close/>
                <a:moveTo>
                  <a:pt x="2424443" y="60076"/>
                </a:moveTo>
                <a:cubicBezTo>
                  <a:pt x="2445153" y="60372"/>
                  <a:pt x="2460642" y="65867"/>
                  <a:pt x="2470910" y="76561"/>
                </a:cubicBezTo>
                <a:cubicBezTo>
                  <a:pt x="2481178" y="87254"/>
                  <a:pt x="2486305" y="101366"/>
                  <a:pt x="2486291" y="118896"/>
                </a:cubicBezTo>
                <a:cubicBezTo>
                  <a:pt x="2486076" y="125927"/>
                  <a:pt x="2485213" y="132271"/>
                  <a:pt x="2483703" y="137927"/>
                </a:cubicBezTo>
                <a:cubicBezTo>
                  <a:pt x="2482193" y="143583"/>
                  <a:pt x="2481330" y="146576"/>
                  <a:pt x="2481115" y="146905"/>
                </a:cubicBezTo>
                <a:lnTo>
                  <a:pt x="2374125" y="146905"/>
                </a:lnTo>
                <a:cubicBezTo>
                  <a:pt x="2374087" y="146969"/>
                  <a:pt x="2373935" y="147757"/>
                  <a:pt x="2373668" y="149270"/>
                </a:cubicBezTo>
                <a:cubicBezTo>
                  <a:pt x="2373401" y="150782"/>
                  <a:pt x="2373249" y="152638"/>
                  <a:pt x="2373210" y="154837"/>
                </a:cubicBezTo>
                <a:cubicBezTo>
                  <a:pt x="2373293" y="165254"/>
                  <a:pt x="2376711" y="173707"/>
                  <a:pt x="2383465" y="180196"/>
                </a:cubicBezTo>
                <a:cubicBezTo>
                  <a:pt x="2390218" y="186685"/>
                  <a:pt x="2399811" y="190028"/>
                  <a:pt x="2412244" y="190225"/>
                </a:cubicBezTo>
                <a:cubicBezTo>
                  <a:pt x="2420712" y="190014"/>
                  <a:pt x="2428578" y="188538"/>
                  <a:pt x="2435846" y="185796"/>
                </a:cubicBezTo>
                <a:cubicBezTo>
                  <a:pt x="2443112" y="183054"/>
                  <a:pt x="2448990" y="180312"/>
                  <a:pt x="2453479" y="177570"/>
                </a:cubicBezTo>
                <a:cubicBezTo>
                  <a:pt x="2457968" y="174829"/>
                  <a:pt x="2460278" y="173352"/>
                  <a:pt x="2460409" y="173141"/>
                </a:cubicBezTo>
                <a:lnTo>
                  <a:pt x="2470762" y="202403"/>
                </a:lnTo>
                <a:cubicBezTo>
                  <a:pt x="2470642" y="202655"/>
                  <a:pt x="2467904" y="204418"/>
                  <a:pt x="2462548" y="207691"/>
                </a:cubicBezTo>
                <a:cubicBezTo>
                  <a:pt x="2457192" y="210965"/>
                  <a:pt x="2449939" y="214239"/>
                  <a:pt x="2440788" y="217512"/>
                </a:cubicBezTo>
                <a:cubicBezTo>
                  <a:pt x="2431638" y="220786"/>
                  <a:pt x="2421310" y="222549"/>
                  <a:pt x="2409805" y="222801"/>
                </a:cubicBezTo>
                <a:cubicBezTo>
                  <a:pt x="2385450" y="222365"/>
                  <a:pt x="2366797" y="215930"/>
                  <a:pt x="2353844" y="203498"/>
                </a:cubicBezTo>
                <a:cubicBezTo>
                  <a:pt x="2340890" y="191065"/>
                  <a:pt x="2334354" y="175252"/>
                  <a:pt x="2334234" y="156057"/>
                </a:cubicBezTo>
                <a:cubicBezTo>
                  <a:pt x="2334388" y="138274"/>
                  <a:pt x="2338344" y="122169"/>
                  <a:pt x="2346101" y="107741"/>
                </a:cubicBezTo>
                <a:cubicBezTo>
                  <a:pt x="2353859" y="93313"/>
                  <a:pt x="2364497" y="81813"/>
                  <a:pt x="2378015" y="73243"/>
                </a:cubicBezTo>
                <a:cubicBezTo>
                  <a:pt x="2391533" y="64673"/>
                  <a:pt x="2407008" y="60284"/>
                  <a:pt x="2424443" y="60076"/>
                </a:cubicBezTo>
                <a:close/>
                <a:moveTo>
                  <a:pt x="2262111" y="60076"/>
                </a:moveTo>
                <a:cubicBezTo>
                  <a:pt x="2270508" y="60004"/>
                  <a:pt x="2279486" y="61162"/>
                  <a:pt x="2289046" y="63549"/>
                </a:cubicBezTo>
                <a:cubicBezTo>
                  <a:pt x="2298606" y="65936"/>
                  <a:pt x="2306524" y="69981"/>
                  <a:pt x="2312798" y="75684"/>
                </a:cubicBezTo>
                <a:cubicBezTo>
                  <a:pt x="2319073" y="81387"/>
                  <a:pt x="2321481" y="89177"/>
                  <a:pt x="2320023" y="99054"/>
                </a:cubicBezTo>
                <a:lnTo>
                  <a:pt x="2316060" y="118569"/>
                </a:lnTo>
                <a:lnTo>
                  <a:pt x="2282837" y="118569"/>
                </a:lnTo>
                <a:lnTo>
                  <a:pt x="2284666" y="108811"/>
                </a:lnTo>
                <a:cubicBezTo>
                  <a:pt x="2285263" y="103615"/>
                  <a:pt x="2282926" y="99676"/>
                  <a:pt x="2277656" y="96996"/>
                </a:cubicBezTo>
                <a:cubicBezTo>
                  <a:pt x="2272385" y="94315"/>
                  <a:pt x="2266086" y="92969"/>
                  <a:pt x="2258758" y="92956"/>
                </a:cubicBezTo>
                <a:cubicBezTo>
                  <a:pt x="2248171" y="93122"/>
                  <a:pt x="2238594" y="95941"/>
                  <a:pt x="2230028" y="101414"/>
                </a:cubicBezTo>
                <a:cubicBezTo>
                  <a:pt x="2221462" y="106888"/>
                  <a:pt x="2214639" y="114022"/>
                  <a:pt x="2209561" y="122815"/>
                </a:cubicBezTo>
                <a:cubicBezTo>
                  <a:pt x="2204483" y="131609"/>
                  <a:pt x="2201883" y="141069"/>
                  <a:pt x="2201760" y="151195"/>
                </a:cubicBezTo>
                <a:cubicBezTo>
                  <a:pt x="2201767" y="162560"/>
                  <a:pt x="2205259" y="171847"/>
                  <a:pt x="2212238" y="179057"/>
                </a:cubicBezTo>
                <a:cubicBezTo>
                  <a:pt x="2219217" y="186268"/>
                  <a:pt x="2229643" y="189990"/>
                  <a:pt x="2243518" y="190225"/>
                </a:cubicBezTo>
                <a:cubicBezTo>
                  <a:pt x="2253462" y="189984"/>
                  <a:pt x="2262294" y="188298"/>
                  <a:pt x="2270013" y="185166"/>
                </a:cubicBezTo>
                <a:cubicBezTo>
                  <a:pt x="2277733" y="182034"/>
                  <a:pt x="2283810" y="178902"/>
                  <a:pt x="2288244" y="175770"/>
                </a:cubicBezTo>
                <a:cubicBezTo>
                  <a:pt x="2292680" y="172638"/>
                  <a:pt x="2294941" y="170951"/>
                  <a:pt x="2295029" y="170710"/>
                </a:cubicBezTo>
                <a:lnTo>
                  <a:pt x="2305393" y="199968"/>
                </a:lnTo>
                <a:cubicBezTo>
                  <a:pt x="2305359" y="200249"/>
                  <a:pt x="2302785" y="202223"/>
                  <a:pt x="2297671" y="205887"/>
                </a:cubicBezTo>
                <a:cubicBezTo>
                  <a:pt x="2292557" y="209552"/>
                  <a:pt x="2285106" y="213216"/>
                  <a:pt x="2275319" y="216881"/>
                </a:cubicBezTo>
                <a:cubicBezTo>
                  <a:pt x="2265532" y="220546"/>
                  <a:pt x="2253610" y="222519"/>
                  <a:pt x="2239556" y="222801"/>
                </a:cubicBezTo>
                <a:cubicBezTo>
                  <a:pt x="2215013" y="222409"/>
                  <a:pt x="2196072" y="215886"/>
                  <a:pt x="2182734" y="203233"/>
                </a:cubicBezTo>
                <a:cubicBezTo>
                  <a:pt x="2169395" y="190580"/>
                  <a:pt x="2162644" y="174149"/>
                  <a:pt x="2162480" y="153940"/>
                </a:cubicBezTo>
                <a:cubicBezTo>
                  <a:pt x="2162637" y="137710"/>
                  <a:pt x="2166958" y="122506"/>
                  <a:pt x="2175440" y="108328"/>
                </a:cubicBezTo>
                <a:cubicBezTo>
                  <a:pt x="2183924" y="94150"/>
                  <a:pt x="2195624" y="82631"/>
                  <a:pt x="2210542" y="73772"/>
                </a:cubicBezTo>
                <a:cubicBezTo>
                  <a:pt x="2225460" y="64913"/>
                  <a:pt x="2242650" y="60348"/>
                  <a:pt x="2262111" y="60076"/>
                </a:cubicBezTo>
                <a:close/>
                <a:moveTo>
                  <a:pt x="2084603" y="60076"/>
                </a:moveTo>
                <a:cubicBezTo>
                  <a:pt x="2097876" y="60094"/>
                  <a:pt x="2108408" y="63634"/>
                  <a:pt x="2116199" y="70695"/>
                </a:cubicBezTo>
                <a:cubicBezTo>
                  <a:pt x="2123990" y="77756"/>
                  <a:pt x="2127974" y="88224"/>
                  <a:pt x="2128152" y="102100"/>
                </a:cubicBezTo>
                <a:cubicBezTo>
                  <a:pt x="2127997" y="108854"/>
                  <a:pt x="2126918" y="117359"/>
                  <a:pt x="2124914" y="127614"/>
                </a:cubicBezTo>
                <a:cubicBezTo>
                  <a:pt x="2122910" y="137869"/>
                  <a:pt x="2120905" y="147754"/>
                  <a:pt x="2118900" y="157267"/>
                </a:cubicBezTo>
                <a:cubicBezTo>
                  <a:pt x="2116894" y="166781"/>
                  <a:pt x="2115813" y="173803"/>
                  <a:pt x="2115655" y="178333"/>
                </a:cubicBezTo>
                <a:cubicBezTo>
                  <a:pt x="2115706" y="183123"/>
                  <a:pt x="2116899" y="186426"/>
                  <a:pt x="2119236" y="188243"/>
                </a:cubicBezTo>
                <a:cubicBezTo>
                  <a:pt x="2121573" y="190060"/>
                  <a:pt x="2124748" y="190924"/>
                  <a:pt x="2128761" y="190835"/>
                </a:cubicBezTo>
                <a:cubicBezTo>
                  <a:pt x="2130640" y="190809"/>
                  <a:pt x="2132216" y="190708"/>
                  <a:pt x="2133486" y="190530"/>
                </a:cubicBezTo>
                <a:cubicBezTo>
                  <a:pt x="2134756" y="190352"/>
                  <a:pt x="2135416" y="190250"/>
                  <a:pt x="2135466" y="190225"/>
                </a:cubicBezTo>
                <a:lnTo>
                  <a:pt x="2129980" y="219144"/>
                </a:lnTo>
                <a:cubicBezTo>
                  <a:pt x="2129942" y="219182"/>
                  <a:pt x="2128570" y="219335"/>
                  <a:pt x="2125866" y="219601"/>
                </a:cubicBezTo>
                <a:cubicBezTo>
                  <a:pt x="2123160" y="219867"/>
                  <a:pt x="2119351" y="220019"/>
                  <a:pt x="2114436" y="220058"/>
                </a:cubicBezTo>
                <a:cubicBezTo>
                  <a:pt x="2108882" y="220204"/>
                  <a:pt x="2103176" y="219606"/>
                  <a:pt x="2097316" y="218265"/>
                </a:cubicBezTo>
                <a:cubicBezTo>
                  <a:pt x="2091458" y="216923"/>
                  <a:pt x="2086495" y="213957"/>
                  <a:pt x="2082430" y="209368"/>
                </a:cubicBezTo>
                <a:cubicBezTo>
                  <a:pt x="2078364" y="204779"/>
                  <a:pt x="2076244" y="197686"/>
                  <a:pt x="2076069" y="188091"/>
                </a:cubicBezTo>
                <a:cubicBezTo>
                  <a:pt x="2076215" y="182342"/>
                  <a:pt x="2077242" y="174561"/>
                  <a:pt x="2079148" y="164747"/>
                </a:cubicBezTo>
                <a:cubicBezTo>
                  <a:pt x="2081054" y="154933"/>
                  <a:pt x="2082961" y="145254"/>
                  <a:pt x="2084869" y="135710"/>
                </a:cubicBezTo>
                <a:cubicBezTo>
                  <a:pt x="2086777" y="126166"/>
                  <a:pt x="2087806" y="118925"/>
                  <a:pt x="2087956" y="113987"/>
                </a:cubicBezTo>
                <a:cubicBezTo>
                  <a:pt x="2088007" y="108145"/>
                  <a:pt x="2086457" y="103598"/>
                  <a:pt x="2083308" y="100347"/>
                </a:cubicBezTo>
                <a:cubicBezTo>
                  <a:pt x="2080158" y="97096"/>
                  <a:pt x="2075104" y="95445"/>
                  <a:pt x="2068144" y="95394"/>
                </a:cubicBezTo>
                <a:cubicBezTo>
                  <a:pt x="2054478" y="95858"/>
                  <a:pt x="2042718" y="101408"/>
                  <a:pt x="2032863" y="112044"/>
                </a:cubicBezTo>
                <a:cubicBezTo>
                  <a:pt x="2023008" y="122680"/>
                  <a:pt x="2016582" y="135622"/>
                  <a:pt x="2013585" y="150868"/>
                </a:cubicBezTo>
                <a:lnTo>
                  <a:pt x="2000174" y="219143"/>
                </a:lnTo>
                <a:lnTo>
                  <a:pt x="1961464" y="219143"/>
                </a:lnTo>
                <a:lnTo>
                  <a:pt x="1984934" y="99357"/>
                </a:lnTo>
                <a:cubicBezTo>
                  <a:pt x="1985258" y="97344"/>
                  <a:pt x="1984991" y="95731"/>
                  <a:pt x="1984134" y="94518"/>
                </a:cubicBezTo>
                <a:cubicBezTo>
                  <a:pt x="1983276" y="93305"/>
                  <a:pt x="1981714" y="92683"/>
                  <a:pt x="1979447" y="92651"/>
                </a:cubicBezTo>
                <a:lnTo>
                  <a:pt x="1962074" y="92651"/>
                </a:lnTo>
                <a:lnTo>
                  <a:pt x="1967560" y="63733"/>
                </a:lnTo>
                <a:lnTo>
                  <a:pt x="2008403" y="63733"/>
                </a:lnTo>
                <a:cubicBezTo>
                  <a:pt x="2014461" y="63752"/>
                  <a:pt x="2018881" y="64932"/>
                  <a:pt x="2021662" y="67272"/>
                </a:cubicBezTo>
                <a:cubicBezTo>
                  <a:pt x="2024443" y="69612"/>
                  <a:pt x="2025815" y="72998"/>
                  <a:pt x="2025777" y="77431"/>
                </a:cubicBezTo>
                <a:cubicBezTo>
                  <a:pt x="2025758" y="79314"/>
                  <a:pt x="2025415" y="82016"/>
                  <a:pt x="2024748" y="85536"/>
                </a:cubicBezTo>
                <a:cubicBezTo>
                  <a:pt x="2024081" y="89056"/>
                  <a:pt x="2023205" y="92139"/>
                  <a:pt x="2022119" y="94785"/>
                </a:cubicBezTo>
                <a:lnTo>
                  <a:pt x="2022729" y="94785"/>
                </a:lnTo>
                <a:cubicBezTo>
                  <a:pt x="2023656" y="92536"/>
                  <a:pt x="2026610" y="88679"/>
                  <a:pt x="2031590" y="83215"/>
                </a:cubicBezTo>
                <a:cubicBezTo>
                  <a:pt x="2036571" y="77752"/>
                  <a:pt x="2043498" y="72610"/>
                  <a:pt x="2052373" y="67789"/>
                </a:cubicBezTo>
                <a:cubicBezTo>
                  <a:pt x="2061248" y="62968"/>
                  <a:pt x="2071992" y="60397"/>
                  <a:pt x="2084603" y="60076"/>
                </a:cubicBezTo>
                <a:close/>
                <a:moveTo>
                  <a:pt x="1871993" y="60076"/>
                </a:moveTo>
                <a:cubicBezTo>
                  <a:pt x="1892703" y="60372"/>
                  <a:pt x="1908192" y="65867"/>
                  <a:pt x="1918460" y="76561"/>
                </a:cubicBezTo>
                <a:cubicBezTo>
                  <a:pt x="1928728" y="87254"/>
                  <a:pt x="1933855" y="101366"/>
                  <a:pt x="1933841" y="118896"/>
                </a:cubicBezTo>
                <a:cubicBezTo>
                  <a:pt x="1933626" y="125927"/>
                  <a:pt x="1932763" y="132271"/>
                  <a:pt x="1931253" y="137927"/>
                </a:cubicBezTo>
                <a:cubicBezTo>
                  <a:pt x="1929743" y="143583"/>
                  <a:pt x="1928880" y="146576"/>
                  <a:pt x="1928665" y="146905"/>
                </a:cubicBezTo>
                <a:lnTo>
                  <a:pt x="1821676" y="146905"/>
                </a:lnTo>
                <a:cubicBezTo>
                  <a:pt x="1821637" y="146969"/>
                  <a:pt x="1821485" y="147757"/>
                  <a:pt x="1821218" y="149270"/>
                </a:cubicBezTo>
                <a:cubicBezTo>
                  <a:pt x="1820951" y="150782"/>
                  <a:pt x="1820799" y="152638"/>
                  <a:pt x="1820761" y="154837"/>
                </a:cubicBezTo>
                <a:cubicBezTo>
                  <a:pt x="1820843" y="165254"/>
                  <a:pt x="1824261" y="173707"/>
                  <a:pt x="1831015" y="180196"/>
                </a:cubicBezTo>
                <a:cubicBezTo>
                  <a:pt x="1837768" y="186685"/>
                  <a:pt x="1847362" y="190028"/>
                  <a:pt x="1859795" y="190225"/>
                </a:cubicBezTo>
                <a:cubicBezTo>
                  <a:pt x="1868262" y="190014"/>
                  <a:pt x="1876129" y="188538"/>
                  <a:pt x="1883396" y="185796"/>
                </a:cubicBezTo>
                <a:cubicBezTo>
                  <a:pt x="1890663" y="183054"/>
                  <a:pt x="1896540" y="180312"/>
                  <a:pt x="1901029" y="177570"/>
                </a:cubicBezTo>
                <a:cubicBezTo>
                  <a:pt x="1905518" y="174829"/>
                  <a:pt x="1907828" y="173352"/>
                  <a:pt x="1907959" y="173141"/>
                </a:cubicBezTo>
                <a:lnTo>
                  <a:pt x="1918312" y="202403"/>
                </a:lnTo>
                <a:cubicBezTo>
                  <a:pt x="1918192" y="202655"/>
                  <a:pt x="1915454" y="204418"/>
                  <a:pt x="1910098" y="207691"/>
                </a:cubicBezTo>
                <a:cubicBezTo>
                  <a:pt x="1904742" y="210965"/>
                  <a:pt x="1897489" y="214239"/>
                  <a:pt x="1888339" y="217512"/>
                </a:cubicBezTo>
                <a:cubicBezTo>
                  <a:pt x="1879188" y="220786"/>
                  <a:pt x="1868860" y="222549"/>
                  <a:pt x="1857355" y="222801"/>
                </a:cubicBezTo>
                <a:cubicBezTo>
                  <a:pt x="1833001" y="222365"/>
                  <a:pt x="1814347" y="215930"/>
                  <a:pt x="1801394" y="203498"/>
                </a:cubicBezTo>
                <a:cubicBezTo>
                  <a:pt x="1788440" y="191065"/>
                  <a:pt x="1781904" y="175252"/>
                  <a:pt x="1781784" y="156057"/>
                </a:cubicBezTo>
                <a:cubicBezTo>
                  <a:pt x="1781938" y="138274"/>
                  <a:pt x="1785894" y="122169"/>
                  <a:pt x="1793651" y="107741"/>
                </a:cubicBezTo>
                <a:cubicBezTo>
                  <a:pt x="1801409" y="93313"/>
                  <a:pt x="1812047" y="81813"/>
                  <a:pt x="1825565" y="73243"/>
                </a:cubicBezTo>
                <a:cubicBezTo>
                  <a:pt x="1839083" y="64673"/>
                  <a:pt x="1854559" y="60284"/>
                  <a:pt x="1871993" y="60076"/>
                </a:cubicBezTo>
                <a:close/>
                <a:moveTo>
                  <a:pt x="1567193" y="60076"/>
                </a:moveTo>
                <a:cubicBezTo>
                  <a:pt x="1587903" y="60372"/>
                  <a:pt x="1603392" y="65867"/>
                  <a:pt x="1613660" y="76561"/>
                </a:cubicBezTo>
                <a:cubicBezTo>
                  <a:pt x="1623928" y="87254"/>
                  <a:pt x="1629055" y="101366"/>
                  <a:pt x="1629041" y="118896"/>
                </a:cubicBezTo>
                <a:cubicBezTo>
                  <a:pt x="1628826" y="125927"/>
                  <a:pt x="1627963" y="132271"/>
                  <a:pt x="1626453" y="137927"/>
                </a:cubicBezTo>
                <a:cubicBezTo>
                  <a:pt x="1624943" y="143583"/>
                  <a:pt x="1624080" y="146576"/>
                  <a:pt x="1623865" y="146905"/>
                </a:cubicBezTo>
                <a:lnTo>
                  <a:pt x="1516875" y="146905"/>
                </a:lnTo>
                <a:cubicBezTo>
                  <a:pt x="1516838" y="146969"/>
                  <a:pt x="1516685" y="147757"/>
                  <a:pt x="1516418" y="149270"/>
                </a:cubicBezTo>
                <a:cubicBezTo>
                  <a:pt x="1516151" y="150782"/>
                  <a:pt x="1515999" y="152638"/>
                  <a:pt x="1515961" y="154837"/>
                </a:cubicBezTo>
                <a:cubicBezTo>
                  <a:pt x="1516043" y="165254"/>
                  <a:pt x="1519461" y="173707"/>
                  <a:pt x="1526215" y="180196"/>
                </a:cubicBezTo>
                <a:cubicBezTo>
                  <a:pt x="1532968" y="186685"/>
                  <a:pt x="1542562" y="190028"/>
                  <a:pt x="1554994" y="190225"/>
                </a:cubicBezTo>
                <a:cubicBezTo>
                  <a:pt x="1563462" y="190014"/>
                  <a:pt x="1571329" y="188538"/>
                  <a:pt x="1578596" y="185796"/>
                </a:cubicBezTo>
                <a:cubicBezTo>
                  <a:pt x="1585863" y="183054"/>
                  <a:pt x="1591740" y="180312"/>
                  <a:pt x="1596229" y="177570"/>
                </a:cubicBezTo>
                <a:cubicBezTo>
                  <a:pt x="1600718" y="174829"/>
                  <a:pt x="1603028" y="173352"/>
                  <a:pt x="1603159" y="173141"/>
                </a:cubicBezTo>
                <a:lnTo>
                  <a:pt x="1613512" y="202403"/>
                </a:lnTo>
                <a:cubicBezTo>
                  <a:pt x="1613392" y="202655"/>
                  <a:pt x="1610654" y="204418"/>
                  <a:pt x="1605298" y="207691"/>
                </a:cubicBezTo>
                <a:cubicBezTo>
                  <a:pt x="1599942" y="210965"/>
                  <a:pt x="1592689" y="214239"/>
                  <a:pt x="1583539" y="217512"/>
                </a:cubicBezTo>
                <a:cubicBezTo>
                  <a:pt x="1574388" y="220786"/>
                  <a:pt x="1564060" y="222549"/>
                  <a:pt x="1552555" y="222801"/>
                </a:cubicBezTo>
                <a:cubicBezTo>
                  <a:pt x="1528200" y="222365"/>
                  <a:pt x="1509547" y="215930"/>
                  <a:pt x="1496593" y="203498"/>
                </a:cubicBezTo>
                <a:cubicBezTo>
                  <a:pt x="1483640" y="191065"/>
                  <a:pt x="1477104" y="175252"/>
                  <a:pt x="1476984" y="156057"/>
                </a:cubicBezTo>
                <a:cubicBezTo>
                  <a:pt x="1477138" y="138274"/>
                  <a:pt x="1481094" y="122169"/>
                  <a:pt x="1488852" y="107741"/>
                </a:cubicBezTo>
                <a:cubicBezTo>
                  <a:pt x="1496609" y="93313"/>
                  <a:pt x="1507247" y="81813"/>
                  <a:pt x="1520765" y="73243"/>
                </a:cubicBezTo>
                <a:cubicBezTo>
                  <a:pt x="1534283" y="64673"/>
                  <a:pt x="1549759" y="60284"/>
                  <a:pt x="1567193" y="60076"/>
                </a:cubicBezTo>
                <a:close/>
                <a:moveTo>
                  <a:pt x="760361" y="60076"/>
                </a:moveTo>
                <a:cubicBezTo>
                  <a:pt x="775627" y="60570"/>
                  <a:pt x="786930" y="63539"/>
                  <a:pt x="794270" y="68981"/>
                </a:cubicBezTo>
                <a:cubicBezTo>
                  <a:pt x="801611" y="74423"/>
                  <a:pt x="805751" y="79370"/>
                  <a:pt x="806691" y="83822"/>
                </a:cubicBezTo>
                <a:lnTo>
                  <a:pt x="807301" y="83822"/>
                </a:lnTo>
                <a:cubicBezTo>
                  <a:pt x="807269" y="83822"/>
                  <a:pt x="807256" y="83366"/>
                  <a:pt x="807262" y="82453"/>
                </a:cubicBezTo>
                <a:cubicBezTo>
                  <a:pt x="807269" y="81540"/>
                  <a:pt x="807485" y="80170"/>
                  <a:pt x="807910" y="78344"/>
                </a:cubicBezTo>
                <a:cubicBezTo>
                  <a:pt x="808501" y="74406"/>
                  <a:pt x="810444" y="71020"/>
                  <a:pt x="813740" y="68185"/>
                </a:cubicBezTo>
                <a:cubicBezTo>
                  <a:pt x="817035" y="65350"/>
                  <a:pt x="821798" y="63866"/>
                  <a:pt x="828027" y="63733"/>
                </a:cubicBezTo>
                <a:lnTo>
                  <a:pt x="867041" y="63733"/>
                </a:lnTo>
                <a:lnTo>
                  <a:pt x="861250" y="92651"/>
                </a:lnTo>
                <a:lnTo>
                  <a:pt x="846620" y="92651"/>
                </a:lnTo>
                <a:cubicBezTo>
                  <a:pt x="844461" y="92657"/>
                  <a:pt x="842683" y="93178"/>
                  <a:pt x="841286" y="94214"/>
                </a:cubicBezTo>
                <a:cubicBezTo>
                  <a:pt x="839889" y="95250"/>
                  <a:pt x="839025" y="96762"/>
                  <a:pt x="838695" y="98750"/>
                </a:cubicBezTo>
                <a:lnTo>
                  <a:pt x="816749" y="211224"/>
                </a:lnTo>
                <a:cubicBezTo>
                  <a:pt x="812990" y="228909"/>
                  <a:pt x="806522" y="243030"/>
                  <a:pt x="797344" y="253586"/>
                </a:cubicBezTo>
                <a:cubicBezTo>
                  <a:pt x="788166" y="264142"/>
                  <a:pt x="777498" y="271733"/>
                  <a:pt x="765340" y="276360"/>
                </a:cubicBezTo>
                <a:cubicBezTo>
                  <a:pt x="753182" y="280988"/>
                  <a:pt x="740753" y="283251"/>
                  <a:pt x="728053" y="283151"/>
                </a:cubicBezTo>
                <a:cubicBezTo>
                  <a:pt x="710970" y="282713"/>
                  <a:pt x="697466" y="280620"/>
                  <a:pt x="687542" y="276872"/>
                </a:cubicBezTo>
                <a:cubicBezTo>
                  <a:pt x="677617" y="273124"/>
                  <a:pt x="671423" y="270346"/>
                  <a:pt x="668960" y="268538"/>
                </a:cubicBezTo>
                <a:lnTo>
                  <a:pt x="684498" y="241421"/>
                </a:lnTo>
                <a:cubicBezTo>
                  <a:pt x="684637" y="241840"/>
                  <a:pt x="688393" y="243518"/>
                  <a:pt x="695766" y="246455"/>
                </a:cubicBezTo>
                <a:cubicBezTo>
                  <a:pt x="703138" y="249392"/>
                  <a:pt x="713291" y="251070"/>
                  <a:pt x="726224" y="251490"/>
                </a:cubicBezTo>
                <a:cubicBezTo>
                  <a:pt x="739197" y="251719"/>
                  <a:pt x="750284" y="248668"/>
                  <a:pt x="759485" y="242338"/>
                </a:cubicBezTo>
                <a:cubicBezTo>
                  <a:pt x="768686" y="236008"/>
                  <a:pt x="774973" y="225028"/>
                  <a:pt x="778345" y="209397"/>
                </a:cubicBezTo>
                <a:cubicBezTo>
                  <a:pt x="779443" y="204368"/>
                  <a:pt x="780370" y="200575"/>
                  <a:pt x="781126" y="198019"/>
                </a:cubicBezTo>
                <a:cubicBezTo>
                  <a:pt x="781882" y="195463"/>
                  <a:pt x="782275" y="194182"/>
                  <a:pt x="782307" y="194175"/>
                </a:cubicBezTo>
                <a:lnTo>
                  <a:pt x="782002" y="194175"/>
                </a:lnTo>
                <a:cubicBezTo>
                  <a:pt x="776427" y="201215"/>
                  <a:pt x="770052" y="206619"/>
                  <a:pt x="762876" y="210387"/>
                </a:cubicBezTo>
                <a:cubicBezTo>
                  <a:pt x="755701" y="214154"/>
                  <a:pt x="747344" y="216057"/>
                  <a:pt x="737806" y="216095"/>
                </a:cubicBezTo>
                <a:cubicBezTo>
                  <a:pt x="718258" y="215728"/>
                  <a:pt x="703433" y="209688"/>
                  <a:pt x="693331" y="197975"/>
                </a:cubicBezTo>
                <a:cubicBezTo>
                  <a:pt x="683230" y="186261"/>
                  <a:pt x="678154" y="171075"/>
                  <a:pt x="678104" y="152417"/>
                </a:cubicBezTo>
                <a:cubicBezTo>
                  <a:pt x="678143" y="137645"/>
                  <a:pt x="681346" y="123250"/>
                  <a:pt x="687714" y="109232"/>
                </a:cubicBezTo>
                <a:cubicBezTo>
                  <a:pt x="694082" y="95214"/>
                  <a:pt x="703378" y="83601"/>
                  <a:pt x="715604" y="74394"/>
                </a:cubicBezTo>
                <a:cubicBezTo>
                  <a:pt x="727829" y="65186"/>
                  <a:pt x="742748" y="60414"/>
                  <a:pt x="760361" y="60076"/>
                </a:cubicBezTo>
                <a:close/>
                <a:moveTo>
                  <a:pt x="454914" y="34739"/>
                </a:moveTo>
                <a:lnTo>
                  <a:pt x="443941" y="91165"/>
                </a:lnTo>
                <a:lnTo>
                  <a:pt x="482041" y="91165"/>
                </a:lnTo>
                <a:cubicBezTo>
                  <a:pt x="491826" y="90949"/>
                  <a:pt x="499764" y="87721"/>
                  <a:pt x="505853" y="81481"/>
                </a:cubicBezTo>
                <a:cubicBezTo>
                  <a:pt x="511943" y="75241"/>
                  <a:pt x="515080" y="67286"/>
                  <a:pt x="515264" y="57615"/>
                </a:cubicBezTo>
                <a:cubicBezTo>
                  <a:pt x="515283" y="53618"/>
                  <a:pt x="514635" y="50021"/>
                  <a:pt x="513321" y="46825"/>
                </a:cubicBezTo>
                <a:cubicBezTo>
                  <a:pt x="512007" y="43629"/>
                  <a:pt x="509911" y="41024"/>
                  <a:pt x="507034" y="39009"/>
                </a:cubicBezTo>
                <a:cubicBezTo>
                  <a:pt x="504876" y="37497"/>
                  <a:pt x="502259" y="36404"/>
                  <a:pt x="499186" y="35730"/>
                </a:cubicBezTo>
                <a:cubicBezTo>
                  <a:pt x="496113" y="35057"/>
                  <a:pt x="492734" y="34726"/>
                  <a:pt x="489051" y="34739"/>
                </a:cubicBezTo>
                <a:close/>
                <a:moveTo>
                  <a:pt x="2764287" y="2773"/>
                </a:moveTo>
                <a:lnTo>
                  <a:pt x="2803284" y="2773"/>
                </a:lnTo>
                <a:lnTo>
                  <a:pt x="2796581" y="37177"/>
                </a:lnTo>
                <a:lnTo>
                  <a:pt x="2757585" y="37177"/>
                </a:lnTo>
                <a:close/>
                <a:moveTo>
                  <a:pt x="1192662" y="2773"/>
                </a:moveTo>
                <a:lnTo>
                  <a:pt x="1231658" y="2773"/>
                </a:lnTo>
                <a:lnTo>
                  <a:pt x="1224956" y="37177"/>
                </a:lnTo>
                <a:lnTo>
                  <a:pt x="1185960" y="37177"/>
                </a:lnTo>
                <a:close/>
                <a:moveTo>
                  <a:pt x="1064247" y="2773"/>
                </a:moveTo>
                <a:lnTo>
                  <a:pt x="1126731" y="2773"/>
                </a:lnTo>
                <a:lnTo>
                  <a:pt x="1094727" y="168881"/>
                </a:lnTo>
                <a:cubicBezTo>
                  <a:pt x="1094410" y="170437"/>
                  <a:pt x="1094130" y="172051"/>
                  <a:pt x="1093889" y="173721"/>
                </a:cubicBezTo>
                <a:cubicBezTo>
                  <a:pt x="1093648" y="175392"/>
                  <a:pt x="1093520" y="176929"/>
                  <a:pt x="1093508" y="178333"/>
                </a:cubicBezTo>
                <a:cubicBezTo>
                  <a:pt x="1093559" y="182990"/>
                  <a:pt x="1094752" y="186255"/>
                  <a:pt x="1097089" y="188128"/>
                </a:cubicBezTo>
                <a:cubicBezTo>
                  <a:pt x="1099426" y="190002"/>
                  <a:pt x="1102601" y="190904"/>
                  <a:pt x="1106614" y="190834"/>
                </a:cubicBezTo>
                <a:cubicBezTo>
                  <a:pt x="1108494" y="190809"/>
                  <a:pt x="1110068" y="190707"/>
                  <a:pt x="1111339" y="190530"/>
                </a:cubicBezTo>
                <a:cubicBezTo>
                  <a:pt x="1112609" y="190352"/>
                  <a:pt x="1113269" y="190251"/>
                  <a:pt x="1113320" y="190225"/>
                </a:cubicBezTo>
                <a:lnTo>
                  <a:pt x="1107529" y="219144"/>
                </a:lnTo>
                <a:cubicBezTo>
                  <a:pt x="1107427" y="219182"/>
                  <a:pt x="1106030" y="219335"/>
                  <a:pt x="1103338" y="219601"/>
                </a:cubicBezTo>
                <a:cubicBezTo>
                  <a:pt x="1100645" y="219867"/>
                  <a:pt x="1097267" y="220019"/>
                  <a:pt x="1093203" y="220058"/>
                </a:cubicBezTo>
                <a:cubicBezTo>
                  <a:pt x="1082935" y="220318"/>
                  <a:pt x="1074362" y="218656"/>
                  <a:pt x="1067486" y="215073"/>
                </a:cubicBezTo>
                <a:cubicBezTo>
                  <a:pt x="1060608" y="211490"/>
                  <a:pt x="1056684" y="204425"/>
                  <a:pt x="1055712" y="193879"/>
                </a:cubicBezTo>
                <a:lnTo>
                  <a:pt x="1055103" y="193879"/>
                </a:lnTo>
                <a:cubicBezTo>
                  <a:pt x="1049578" y="202143"/>
                  <a:pt x="1042187" y="208980"/>
                  <a:pt x="1032929" y="214390"/>
                </a:cubicBezTo>
                <a:cubicBezTo>
                  <a:pt x="1023670" y="219801"/>
                  <a:pt x="1013688" y="222604"/>
                  <a:pt x="1002982" y="222801"/>
                </a:cubicBezTo>
                <a:cubicBezTo>
                  <a:pt x="983992" y="222573"/>
                  <a:pt x="969421" y="216711"/>
                  <a:pt x="959269" y="205213"/>
                </a:cubicBezTo>
                <a:cubicBezTo>
                  <a:pt x="949117" y="193715"/>
                  <a:pt x="943990" y="177945"/>
                  <a:pt x="943889" y="157904"/>
                </a:cubicBezTo>
                <a:cubicBezTo>
                  <a:pt x="944112" y="138361"/>
                  <a:pt x="948200" y="121279"/>
                  <a:pt x="956150" y="106656"/>
                </a:cubicBezTo>
                <a:cubicBezTo>
                  <a:pt x="964101" y="92034"/>
                  <a:pt x="974575" y="80647"/>
                  <a:pt x="987571" y="72496"/>
                </a:cubicBezTo>
                <a:cubicBezTo>
                  <a:pt x="1000568" y="64345"/>
                  <a:pt x="1014748" y="60205"/>
                  <a:pt x="1030109" y="60076"/>
                </a:cubicBezTo>
                <a:cubicBezTo>
                  <a:pt x="1038726" y="59993"/>
                  <a:pt x="1046943" y="61680"/>
                  <a:pt x="1054760" y="65137"/>
                </a:cubicBezTo>
                <a:cubicBezTo>
                  <a:pt x="1062577" y="68594"/>
                  <a:pt x="1068584" y="74315"/>
                  <a:pt x="1072781" y="82300"/>
                </a:cubicBezTo>
                <a:lnTo>
                  <a:pt x="1073391" y="82300"/>
                </a:lnTo>
                <a:cubicBezTo>
                  <a:pt x="1073385" y="82193"/>
                  <a:pt x="1073474" y="81190"/>
                  <a:pt x="1073658" y="79294"/>
                </a:cubicBezTo>
                <a:cubicBezTo>
                  <a:pt x="1073842" y="77398"/>
                  <a:pt x="1074159" y="75254"/>
                  <a:pt x="1074610" y="72862"/>
                </a:cubicBezTo>
                <a:lnTo>
                  <a:pt x="1082535" y="31691"/>
                </a:lnTo>
                <a:lnTo>
                  <a:pt x="1058456" y="31691"/>
                </a:lnTo>
                <a:close/>
                <a:moveTo>
                  <a:pt x="621162" y="2773"/>
                </a:moveTo>
                <a:lnTo>
                  <a:pt x="660158" y="2773"/>
                </a:lnTo>
                <a:lnTo>
                  <a:pt x="653456" y="37177"/>
                </a:lnTo>
                <a:lnTo>
                  <a:pt x="614460" y="37177"/>
                </a:lnTo>
                <a:close/>
                <a:moveTo>
                  <a:pt x="395173" y="2773"/>
                </a:moveTo>
                <a:lnTo>
                  <a:pt x="488137" y="2773"/>
                </a:lnTo>
                <a:cubicBezTo>
                  <a:pt x="495592" y="2773"/>
                  <a:pt x="502399" y="3230"/>
                  <a:pt x="508557" y="4143"/>
                </a:cubicBezTo>
                <a:cubicBezTo>
                  <a:pt x="514716" y="5056"/>
                  <a:pt x="520301" y="6426"/>
                  <a:pt x="525313" y="8253"/>
                </a:cubicBezTo>
                <a:cubicBezTo>
                  <a:pt x="534829" y="11703"/>
                  <a:pt x="542213" y="17209"/>
                  <a:pt x="547466" y="24773"/>
                </a:cubicBezTo>
                <a:cubicBezTo>
                  <a:pt x="552719" y="32336"/>
                  <a:pt x="555384" y="41352"/>
                  <a:pt x="555460" y="51820"/>
                </a:cubicBezTo>
                <a:cubicBezTo>
                  <a:pt x="555320" y="63689"/>
                  <a:pt x="552097" y="74261"/>
                  <a:pt x="545790" y="83534"/>
                </a:cubicBezTo>
                <a:cubicBezTo>
                  <a:pt x="539483" y="92807"/>
                  <a:pt x="530929" y="100019"/>
                  <a:pt x="520128" y="105169"/>
                </a:cubicBezTo>
                <a:lnTo>
                  <a:pt x="520128" y="105778"/>
                </a:lnTo>
                <a:cubicBezTo>
                  <a:pt x="528946" y="109228"/>
                  <a:pt x="535518" y="114660"/>
                  <a:pt x="539845" y="122075"/>
                </a:cubicBezTo>
                <a:cubicBezTo>
                  <a:pt x="544171" y="129489"/>
                  <a:pt x="546328" y="138279"/>
                  <a:pt x="546316" y="148445"/>
                </a:cubicBezTo>
                <a:cubicBezTo>
                  <a:pt x="546068" y="163788"/>
                  <a:pt x="541919" y="176935"/>
                  <a:pt x="533868" y="187886"/>
                </a:cubicBezTo>
                <a:cubicBezTo>
                  <a:pt x="525817" y="198837"/>
                  <a:pt x="515349" y="207023"/>
                  <a:pt x="502462" y="212445"/>
                </a:cubicBezTo>
                <a:cubicBezTo>
                  <a:pt x="496322" y="214856"/>
                  <a:pt x="489782" y="216581"/>
                  <a:pt x="482841" y="217621"/>
                </a:cubicBezTo>
                <a:cubicBezTo>
                  <a:pt x="475900" y="218661"/>
                  <a:pt x="468827" y="219168"/>
                  <a:pt x="461619" y="219143"/>
                </a:cubicBezTo>
                <a:lnTo>
                  <a:pt x="353415" y="219143"/>
                </a:lnTo>
                <a:lnTo>
                  <a:pt x="359206" y="189311"/>
                </a:lnTo>
                <a:lnTo>
                  <a:pt x="384810" y="189311"/>
                </a:lnTo>
                <a:lnTo>
                  <a:pt x="415594" y="32910"/>
                </a:lnTo>
                <a:lnTo>
                  <a:pt x="389382" y="32910"/>
                </a:lnTo>
                <a:close/>
                <a:moveTo>
                  <a:pt x="1474817" y="30"/>
                </a:moveTo>
                <a:cubicBezTo>
                  <a:pt x="1479452" y="81"/>
                  <a:pt x="1483133" y="284"/>
                  <a:pt x="1485863" y="639"/>
                </a:cubicBezTo>
                <a:cubicBezTo>
                  <a:pt x="1488592" y="994"/>
                  <a:pt x="1489989" y="1198"/>
                  <a:pt x="1490053" y="1249"/>
                </a:cubicBezTo>
                <a:lnTo>
                  <a:pt x="1483654" y="32302"/>
                </a:lnTo>
                <a:cubicBezTo>
                  <a:pt x="1483616" y="32264"/>
                  <a:pt x="1482702" y="32111"/>
                  <a:pt x="1480911" y="31844"/>
                </a:cubicBezTo>
                <a:cubicBezTo>
                  <a:pt x="1479121" y="31577"/>
                  <a:pt x="1476684" y="31424"/>
                  <a:pt x="1473598" y="31386"/>
                </a:cubicBezTo>
                <a:cubicBezTo>
                  <a:pt x="1468412" y="30960"/>
                  <a:pt x="1462407" y="32194"/>
                  <a:pt x="1455583" y="35086"/>
                </a:cubicBezTo>
                <a:cubicBezTo>
                  <a:pt x="1448759" y="37979"/>
                  <a:pt x="1443896" y="45087"/>
                  <a:pt x="1440995" y="56409"/>
                </a:cubicBezTo>
                <a:lnTo>
                  <a:pt x="1439472" y="63733"/>
                </a:lnTo>
                <a:lnTo>
                  <a:pt x="1474817" y="63733"/>
                </a:lnTo>
                <a:lnTo>
                  <a:pt x="1469333" y="92651"/>
                </a:lnTo>
                <a:lnTo>
                  <a:pt x="1433987" y="92651"/>
                </a:lnTo>
                <a:lnTo>
                  <a:pt x="1409611" y="219143"/>
                </a:lnTo>
                <a:lnTo>
                  <a:pt x="1370914" y="219143"/>
                </a:lnTo>
                <a:lnTo>
                  <a:pt x="1395290" y="92651"/>
                </a:lnTo>
                <a:lnTo>
                  <a:pt x="1371523" y="92651"/>
                </a:lnTo>
                <a:lnTo>
                  <a:pt x="1377008" y="63733"/>
                </a:lnTo>
                <a:lnTo>
                  <a:pt x="1400775" y="63733"/>
                </a:lnTo>
                <a:lnTo>
                  <a:pt x="1402298" y="57325"/>
                </a:lnTo>
                <a:cubicBezTo>
                  <a:pt x="1405981" y="40593"/>
                  <a:pt x="1412226" y="28101"/>
                  <a:pt x="1421032" y="19848"/>
                </a:cubicBezTo>
                <a:cubicBezTo>
                  <a:pt x="1429838" y="11595"/>
                  <a:pt x="1439220" y="6170"/>
                  <a:pt x="1449177" y="3573"/>
                </a:cubicBezTo>
                <a:cubicBezTo>
                  <a:pt x="1459135" y="976"/>
                  <a:pt x="1467681" y="-205"/>
                  <a:pt x="1474817" y="30"/>
                </a:cubicBezTo>
                <a:close/>
                <a:moveTo>
                  <a:pt x="1360517" y="30"/>
                </a:moveTo>
                <a:cubicBezTo>
                  <a:pt x="1365152" y="81"/>
                  <a:pt x="1368833" y="284"/>
                  <a:pt x="1371563" y="639"/>
                </a:cubicBezTo>
                <a:cubicBezTo>
                  <a:pt x="1374292" y="994"/>
                  <a:pt x="1375689" y="1198"/>
                  <a:pt x="1375753" y="1249"/>
                </a:cubicBezTo>
                <a:lnTo>
                  <a:pt x="1369354" y="32302"/>
                </a:lnTo>
                <a:cubicBezTo>
                  <a:pt x="1369316" y="32264"/>
                  <a:pt x="1368402" y="32111"/>
                  <a:pt x="1366611" y="31844"/>
                </a:cubicBezTo>
                <a:cubicBezTo>
                  <a:pt x="1364821" y="31577"/>
                  <a:pt x="1362384" y="31424"/>
                  <a:pt x="1359299" y="31386"/>
                </a:cubicBezTo>
                <a:cubicBezTo>
                  <a:pt x="1354112" y="30960"/>
                  <a:pt x="1348107" y="32194"/>
                  <a:pt x="1341283" y="35086"/>
                </a:cubicBezTo>
                <a:cubicBezTo>
                  <a:pt x="1334459" y="37979"/>
                  <a:pt x="1329596" y="45087"/>
                  <a:pt x="1326695" y="56409"/>
                </a:cubicBezTo>
                <a:lnTo>
                  <a:pt x="1325172" y="63733"/>
                </a:lnTo>
                <a:lnTo>
                  <a:pt x="1360517" y="63733"/>
                </a:lnTo>
                <a:lnTo>
                  <a:pt x="1355033" y="92651"/>
                </a:lnTo>
                <a:lnTo>
                  <a:pt x="1319687" y="92651"/>
                </a:lnTo>
                <a:lnTo>
                  <a:pt x="1295311" y="219143"/>
                </a:lnTo>
                <a:lnTo>
                  <a:pt x="1256614" y="219143"/>
                </a:lnTo>
                <a:lnTo>
                  <a:pt x="1280990" y="92651"/>
                </a:lnTo>
                <a:lnTo>
                  <a:pt x="1257223" y="92651"/>
                </a:lnTo>
                <a:lnTo>
                  <a:pt x="1262708" y="63733"/>
                </a:lnTo>
                <a:lnTo>
                  <a:pt x="1286475" y="63733"/>
                </a:lnTo>
                <a:lnTo>
                  <a:pt x="1287998" y="57325"/>
                </a:lnTo>
                <a:cubicBezTo>
                  <a:pt x="1291681" y="40593"/>
                  <a:pt x="1297926" y="28101"/>
                  <a:pt x="1306732" y="19848"/>
                </a:cubicBezTo>
                <a:cubicBezTo>
                  <a:pt x="1315538" y="11595"/>
                  <a:pt x="1324920" y="6170"/>
                  <a:pt x="1334877" y="3573"/>
                </a:cubicBezTo>
                <a:cubicBezTo>
                  <a:pt x="1344835" y="976"/>
                  <a:pt x="1353381" y="-205"/>
                  <a:pt x="1360517" y="30"/>
                </a:cubicBez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 hidden="1"/>
          <p:cNvSpPr txBox="1"/>
          <p:nvPr/>
        </p:nvSpPr>
        <p:spPr>
          <a:xfrm>
            <a:off x="8368144" y="-1569660"/>
            <a:ext cx="3280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Big differences in healthcare spent for diabetes across IDF regions</a:t>
            </a:r>
            <a:endParaRPr lang="en-US" sz="2400" b="1" i="0" dirty="0">
              <a:solidFill>
                <a:srgbClr val="D4474B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807" y="1110515"/>
            <a:ext cx="1040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Top 10 countries for number of adults with diabetes (20-79 years) and their healthcare expenditure, 2017</a:t>
            </a:r>
            <a:endParaRPr lang="en-US" dirty="0" smtClean="0">
              <a:latin typeface="DIN-Medium" charset="0"/>
              <a:ea typeface="DIN-Medium" charset="0"/>
              <a:cs typeface="DIN-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122" y="1655705"/>
            <a:ext cx="3760714" cy="51779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1160" y="678625"/>
            <a:ext cx="6833616" cy="256032"/>
          </a:xfrm>
          <a:prstGeom prst="rect">
            <a:avLst/>
          </a:prstGeom>
        </p:spPr>
      </p:pic>
      <p:sp>
        <p:nvSpPr>
          <p:cNvPr id="13" name="Text To Outline"/>
          <p:cNvSpPr/>
          <p:nvPr/>
        </p:nvSpPr>
        <p:spPr>
          <a:xfrm>
            <a:off x="527986" y="358740"/>
            <a:ext cx="4478227" cy="346662"/>
          </a:xfrm>
          <a:custGeom>
            <a:avLst/>
            <a:gdLst/>
            <a:ahLst/>
            <a:cxnLst/>
            <a:rect l="l" t="t" r="r" b="b"/>
            <a:pathLst>
              <a:path w="4478227" h="346662">
                <a:moveTo>
                  <a:pt x="1588762" y="179784"/>
                </a:moveTo>
                <a:cubicBezTo>
                  <a:pt x="1580893" y="179624"/>
                  <a:pt x="1571260" y="180368"/>
                  <a:pt x="1559861" y="182015"/>
                </a:cubicBezTo>
                <a:cubicBezTo>
                  <a:pt x="1548463" y="183663"/>
                  <a:pt x="1538292" y="187175"/>
                  <a:pt x="1529351" y="192551"/>
                </a:cubicBezTo>
                <a:cubicBezTo>
                  <a:pt x="1520409" y="197927"/>
                  <a:pt x="1515688" y="206127"/>
                  <a:pt x="1515190" y="217152"/>
                </a:cubicBezTo>
                <a:cubicBezTo>
                  <a:pt x="1515142" y="223745"/>
                  <a:pt x="1517048" y="229052"/>
                  <a:pt x="1520907" y="233072"/>
                </a:cubicBezTo>
                <a:cubicBezTo>
                  <a:pt x="1524767" y="237091"/>
                  <a:pt x="1530866" y="239157"/>
                  <a:pt x="1539205" y="239268"/>
                </a:cubicBezTo>
                <a:cubicBezTo>
                  <a:pt x="1548070" y="239047"/>
                  <a:pt x="1556390" y="236184"/>
                  <a:pt x="1564167" y="230681"/>
                </a:cubicBezTo>
                <a:cubicBezTo>
                  <a:pt x="1571944" y="225178"/>
                  <a:pt x="1578599" y="218362"/>
                  <a:pt x="1584131" y="210232"/>
                </a:cubicBezTo>
                <a:cubicBezTo>
                  <a:pt x="1589663" y="202102"/>
                  <a:pt x="1593494" y="193986"/>
                  <a:pt x="1595623" y="185885"/>
                </a:cubicBezTo>
                <a:lnTo>
                  <a:pt x="1597148" y="179784"/>
                </a:lnTo>
                <a:close/>
                <a:moveTo>
                  <a:pt x="645787" y="179784"/>
                </a:moveTo>
                <a:cubicBezTo>
                  <a:pt x="637918" y="179624"/>
                  <a:pt x="628284" y="180368"/>
                  <a:pt x="616886" y="182015"/>
                </a:cubicBezTo>
                <a:cubicBezTo>
                  <a:pt x="605487" y="183663"/>
                  <a:pt x="595317" y="187175"/>
                  <a:pt x="586375" y="192551"/>
                </a:cubicBezTo>
                <a:cubicBezTo>
                  <a:pt x="577434" y="197927"/>
                  <a:pt x="572713" y="206127"/>
                  <a:pt x="572214" y="217152"/>
                </a:cubicBezTo>
                <a:cubicBezTo>
                  <a:pt x="572167" y="223745"/>
                  <a:pt x="574073" y="229052"/>
                  <a:pt x="577932" y="233072"/>
                </a:cubicBezTo>
                <a:cubicBezTo>
                  <a:pt x="581792" y="237091"/>
                  <a:pt x="587891" y="239157"/>
                  <a:pt x="596230" y="239268"/>
                </a:cubicBezTo>
                <a:cubicBezTo>
                  <a:pt x="605094" y="239047"/>
                  <a:pt x="613415" y="236184"/>
                  <a:pt x="621192" y="230681"/>
                </a:cubicBezTo>
                <a:cubicBezTo>
                  <a:pt x="628969" y="225178"/>
                  <a:pt x="635624" y="218362"/>
                  <a:pt x="641156" y="210232"/>
                </a:cubicBezTo>
                <a:cubicBezTo>
                  <a:pt x="646688" y="202102"/>
                  <a:pt x="650519" y="193986"/>
                  <a:pt x="652649" y="185885"/>
                </a:cubicBezTo>
                <a:lnTo>
                  <a:pt x="654173" y="179784"/>
                </a:lnTo>
                <a:close/>
                <a:moveTo>
                  <a:pt x="3456766" y="113109"/>
                </a:moveTo>
                <a:cubicBezTo>
                  <a:pt x="3447003" y="113168"/>
                  <a:pt x="3437403" y="116269"/>
                  <a:pt x="3427965" y="122412"/>
                </a:cubicBezTo>
                <a:cubicBezTo>
                  <a:pt x="3418527" y="128555"/>
                  <a:pt x="3410676" y="137387"/>
                  <a:pt x="3404413" y="148909"/>
                </a:cubicBezTo>
                <a:cubicBezTo>
                  <a:pt x="3398151" y="160430"/>
                  <a:pt x="3394900" y="174288"/>
                  <a:pt x="3394662" y="190482"/>
                </a:cubicBezTo>
                <a:cubicBezTo>
                  <a:pt x="3394766" y="204148"/>
                  <a:pt x="3398179" y="214836"/>
                  <a:pt x="3404902" y="222547"/>
                </a:cubicBezTo>
                <a:cubicBezTo>
                  <a:pt x="3411625" y="230257"/>
                  <a:pt x="3421039" y="234180"/>
                  <a:pt x="3433144" y="234315"/>
                </a:cubicBezTo>
                <a:cubicBezTo>
                  <a:pt x="3444225" y="234117"/>
                  <a:pt x="3454447" y="230447"/>
                  <a:pt x="3463807" y="223304"/>
                </a:cubicBezTo>
                <a:cubicBezTo>
                  <a:pt x="3473168" y="216161"/>
                  <a:pt x="3480707" y="206731"/>
                  <a:pt x="3486427" y="195014"/>
                </a:cubicBezTo>
                <a:cubicBezTo>
                  <a:pt x="3492147" y="183297"/>
                  <a:pt x="3495087" y="170479"/>
                  <a:pt x="3495246" y="156560"/>
                </a:cubicBezTo>
                <a:cubicBezTo>
                  <a:pt x="3495310" y="144411"/>
                  <a:pt x="3492230" y="134215"/>
                  <a:pt x="3486007" y="125973"/>
                </a:cubicBezTo>
                <a:cubicBezTo>
                  <a:pt x="3479784" y="117731"/>
                  <a:pt x="3470037" y="113443"/>
                  <a:pt x="3456766" y="113109"/>
                </a:cubicBezTo>
                <a:close/>
                <a:moveTo>
                  <a:pt x="2767203" y="113109"/>
                </a:moveTo>
                <a:cubicBezTo>
                  <a:pt x="2750781" y="113689"/>
                  <a:pt x="2736477" y="121296"/>
                  <a:pt x="2724293" y="135930"/>
                </a:cubicBezTo>
                <a:cubicBezTo>
                  <a:pt x="2712109" y="150565"/>
                  <a:pt x="2705711" y="168749"/>
                  <a:pt x="2705100" y="190482"/>
                </a:cubicBezTo>
                <a:cubicBezTo>
                  <a:pt x="2705044" y="202814"/>
                  <a:pt x="2708108" y="213121"/>
                  <a:pt x="2714292" y="221403"/>
                </a:cubicBezTo>
                <a:cubicBezTo>
                  <a:pt x="2720475" y="229685"/>
                  <a:pt x="2730111" y="233989"/>
                  <a:pt x="2743200" y="234315"/>
                </a:cubicBezTo>
                <a:cubicBezTo>
                  <a:pt x="2753207" y="234263"/>
                  <a:pt x="2762954" y="231190"/>
                  <a:pt x="2772438" y="225097"/>
                </a:cubicBezTo>
                <a:cubicBezTo>
                  <a:pt x="2781924" y="219003"/>
                  <a:pt x="2789779" y="210199"/>
                  <a:pt x="2796004" y="198684"/>
                </a:cubicBezTo>
                <a:cubicBezTo>
                  <a:pt x="2802229" y="187170"/>
                  <a:pt x="2805456" y="173255"/>
                  <a:pt x="2805684" y="156941"/>
                </a:cubicBezTo>
                <a:cubicBezTo>
                  <a:pt x="2805605" y="143275"/>
                  <a:pt x="2802239" y="132587"/>
                  <a:pt x="2795588" y="124877"/>
                </a:cubicBezTo>
                <a:cubicBezTo>
                  <a:pt x="2788936" y="117167"/>
                  <a:pt x="2779475" y="113244"/>
                  <a:pt x="2767203" y="113109"/>
                </a:cubicBezTo>
                <a:close/>
                <a:moveTo>
                  <a:pt x="4399772" y="108918"/>
                </a:moveTo>
                <a:cubicBezTo>
                  <a:pt x="4387391" y="109077"/>
                  <a:pt x="4376321" y="112955"/>
                  <a:pt x="4366561" y="120552"/>
                </a:cubicBezTo>
                <a:cubicBezTo>
                  <a:pt x="4356801" y="128148"/>
                  <a:pt x="4349447" y="138510"/>
                  <a:pt x="4344499" y="151638"/>
                </a:cubicBezTo>
                <a:lnTo>
                  <a:pt x="4429886" y="151638"/>
                </a:lnTo>
                <a:cubicBezTo>
                  <a:pt x="4429918" y="151479"/>
                  <a:pt x="4430045" y="150271"/>
                  <a:pt x="4430268" y="148014"/>
                </a:cubicBezTo>
                <a:cubicBezTo>
                  <a:pt x="4430490" y="145758"/>
                  <a:pt x="4430618" y="143405"/>
                  <a:pt x="4430649" y="140958"/>
                </a:cubicBezTo>
                <a:cubicBezTo>
                  <a:pt x="4430530" y="130779"/>
                  <a:pt x="4427719" y="122912"/>
                  <a:pt x="4422215" y="117357"/>
                </a:cubicBezTo>
                <a:cubicBezTo>
                  <a:pt x="4416711" y="111803"/>
                  <a:pt x="4409231" y="108990"/>
                  <a:pt x="4399772" y="108918"/>
                </a:cubicBezTo>
                <a:close/>
                <a:moveTo>
                  <a:pt x="2990072" y="108918"/>
                </a:moveTo>
                <a:cubicBezTo>
                  <a:pt x="2977691" y="109077"/>
                  <a:pt x="2966621" y="112955"/>
                  <a:pt x="2956861" y="120552"/>
                </a:cubicBezTo>
                <a:cubicBezTo>
                  <a:pt x="2947101" y="128148"/>
                  <a:pt x="2939747" y="138510"/>
                  <a:pt x="2934799" y="151638"/>
                </a:cubicBezTo>
                <a:lnTo>
                  <a:pt x="3020186" y="151638"/>
                </a:lnTo>
                <a:cubicBezTo>
                  <a:pt x="3020218" y="151479"/>
                  <a:pt x="3020345" y="150271"/>
                  <a:pt x="3020568" y="148014"/>
                </a:cubicBezTo>
                <a:cubicBezTo>
                  <a:pt x="3020790" y="145758"/>
                  <a:pt x="3020917" y="143405"/>
                  <a:pt x="3020949" y="140958"/>
                </a:cubicBezTo>
                <a:cubicBezTo>
                  <a:pt x="3020830" y="130779"/>
                  <a:pt x="3018019" y="122912"/>
                  <a:pt x="3012515" y="117357"/>
                </a:cubicBezTo>
                <a:cubicBezTo>
                  <a:pt x="3007011" y="111803"/>
                  <a:pt x="2999530" y="108990"/>
                  <a:pt x="2990072" y="108918"/>
                </a:cubicBezTo>
                <a:close/>
                <a:moveTo>
                  <a:pt x="1970897" y="108918"/>
                </a:moveTo>
                <a:cubicBezTo>
                  <a:pt x="1958516" y="109077"/>
                  <a:pt x="1947446" y="112955"/>
                  <a:pt x="1937686" y="120552"/>
                </a:cubicBezTo>
                <a:cubicBezTo>
                  <a:pt x="1927926" y="128148"/>
                  <a:pt x="1920572" y="138510"/>
                  <a:pt x="1915624" y="151638"/>
                </a:cubicBezTo>
                <a:lnTo>
                  <a:pt x="2001011" y="151638"/>
                </a:lnTo>
                <a:cubicBezTo>
                  <a:pt x="2001043" y="151479"/>
                  <a:pt x="2001170" y="150271"/>
                  <a:pt x="2001393" y="148014"/>
                </a:cubicBezTo>
                <a:cubicBezTo>
                  <a:pt x="2001615" y="145758"/>
                  <a:pt x="2001742" y="143405"/>
                  <a:pt x="2001774" y="140958"/>
                </a:cubicBezTo>
                <a:cubicBezTo>
                  <a:pt x="2001655" y="130779"/>
                  <a:pt x="1998844" y="122912"/>
                  <a:pt x="1993340" y="117357"/>
                </a:cubicBezTo>
                <a:cubicBezTo>
                  <a:pt x="1987837" y="111803"/>
                  <a:pt x="1980356" y="108990"/>
                  <a:pt x="1970897" y="108918"/>
                </a:cubicBezTo>
                <a:close/>
                <a:moveTo>
                  <a:pt x="437372" y="108918"/>
                </a:moveTo>
                <a:cubicBezTo>
                  <a:pt x="424991" y="109077"/>
                  <a:pt x="413921" y="112955"/>
                  <a:pt x="404161" y="120552"/>
                </a:cubicBezTo>
                <a:cubicBezTo>
                  <a:pt x="394401" y="128148"/>
                  <a:pt x="387047" y="138510"/>
                  <a:pt x="382099" y="151638"/>
                </a:cubicBezTo>
                <a:lnTo>
                  <a:pt x="467486" y="151638"/>
                </a:lnTo>
                <a:cubicBezTo>
                  <a:pt x="467518" y="151479"/>
                  <a:pt x="467645" y="150271"/>
                  <a:pt x="467868" y="148014"/>
                </a:cubicBezTo>
                <a:cubicBezTo>
                  <a:pt x="468090" y="145758"/>
                  <a:pt x="468217" y="143405"/>
                  <a:pt x="468249" y="140958"/>
                </a:cubicBezTo>
                <a:cubicBezTo>
                  <a:pt x="468130" y="130779"/>
                  <a:pt x="465319" y="122912"/>
                  <a:pt x="459815" y="117357"/>
                </a:cubicBezTo>
                <a:cubicBezTo>
                  <a:pt x="454311" y="111803"/>
                  <a:pt x="446830" y="108990"/>
                  <a:pt x="437372" y="108918"/>
                </a:cubicBezTo>
                <a:close/>
                <a:moveTo>
                  <a:pt x="3883533" y="76200"/>
                </a:moveTo>
                <a:lnTo>
                  <a:pt x="3961986" y="76200"/>
                </a:lnTo>
                <a:lnTo>
                  <a:pt x="3939494" y="191246"/>
                </a:lnTo>
                <a:cubicBezTo>
                  <a:pt x="3938898" y="194517"/>
                  <a:pt x="3938374" y="197693"/>
                  <a:pt x="3937921" y="200774"/>
                </a:cubicBezTo>
                <a:cubicBezTo>
                  <a:pt x="3937468" y="203855"/>
                  <a:pt x="3937230" y="206651"/>
                  <a:pt x="3937206" y="209160"/>
                </a:cubicBezTo>
                <a:cubicBezTo>
                  <a:pt x="3937127" y="216449"/>
                  <a:pt x="3939001" y="222071"/>
                  <a:pt x="3942830" y="226026"/>
                </a:cubicBezTo>
                <a:cubicBezTo>
                  <a:pt x="3946657" y="229980"/>
                  <a:pt x="3952916" y="231981"/>
                  <a:pt x="3961605" y="232029"/>
                </a:cubicBezTo>
                <a:cubicBezTo>
                  <a:pt x="3973001" y="231787"/>
                  <a:pt x="3983374" y="228290"/>
                  <a:pt x="3992722" y="221540"/>
                </a:cubicBezTo>
                <a:cubicBezTo>
                  <a:pt x="4002070" y="214790"/>
                  <a:pt x="4009872" y="206240"/>
                  <a:pt x="4016127" y="195890"/>
                </a:cubicBezTo>
                <a:cubicBezTo>
                  <a:pt x="4022382" y="185540"/>
                  <a:pt x="4026568" y="174844"/>
                  <a:pt x="4028685" y="163803"/>
                </a:cubicBezTo>
                <a:lnTo>
                  <a:pt x="4038581" y="112347"/>
                </a:lnTo>
                <a:lnTo>
                  <a:pt x="4008495" y="112347"/>
                </a:lnTo>
                <a:lnTo>
                  <a:pt x="4015738" y="76200"/>
                </a:lnTo>
                <a:lnTo>
                  <a:pt x="4094178" y="76200"/>
                </a:lnTo>
                <a:lnTo>
                  <a:pt x="4068270" y="207634"/>
                </a:lnTo>
                <a:cubicBezTo>
                  <a:pt x="4067889" y="209580"/>
                  <a:pt x="4067604" y="211597"/>
                  <a:pt x="4067413" y="213685"/>
                </a:cubicBezTo>
                <a:cubicBezTo>
                  <a:pt x="4067222" y="215773"/>
                  <a:pt x="4067127" y="217695"/>
                  <a:pt x="4067127" y="219450"/>
                </a:cubicBezTo>
                <a:cubicBezTo>
                  <a:pt x="4067167" y="225270"/>
                  <a:pt x="4068612" y="229352"/>
                  <a:pt x="4071461" y="231694"/>
                </a:cubicBezTo>
                <a:cubicBezTo>
                  <a:pt x="4074311" y="234037"/>
                  <a:pt x="4078327" y="235164"/>
                  <a:pt x="4083510" y="235077"/>
                </a:cubicBezTo>
                <a:cubicBezTo>
                  <a:pt x="4085677" y="235045"/>
                  <a:pt x="4087535" y="234918"/>
                  <a:pt x="4089082" y="234696"/>
                </a:cubicBezTo>
                <a:cubicBezTo>
                  <a:pt x="4090630" y="234473"/>
                  <a:pt x="4091440" y="234346"/>
                  <a:pt x="4091511" y="234315"/>
                </a:cubicBezTo>
                <a:lnTo>
                  <a:pt x="4084653" y="270464"/>
                </a:lnTo>
                <a:cubicBezTo>
                  <a:pt x="4084534" y="270511"/>
                  <a:pt x="4082582" y="270702"/>
                  <a:pt x="4078796" y="271034"/>
                </a:cubicBezTo>
                <a:cubicBezTo>
                  <a:pt x="4075010" y="271367"/>
                  <a:pt x="4070105" y="271558"/>
                  <a:pt x="4064082" y="271605"/>
                </a:cubicBezTo>
                <a:cubicBezTo>
                  <a:pt x="4051752" y="271891"/>
                  <a:pt x="4041396" y="269132"/>
                  <a:pt x="4033015" y="263329"/>
                </a:cubicBezTo>
                <a:cubicBezTo>
                  <a:pt x="4024633" y="257525"/>
                  <a:pt x="4020272" y="246965"/>
                  <a:pt x="4019931" y="231648"/>
                </a:cubicBezTo>
                <a:lnTo>
                  <a:pt x="4019169" y="231648"/>
                </a:lnTo>
                <a:cubicBezTo>
                  <a:pt x="4012132" y="242613"/>
                  <a:pt x="4002284" y="252461"/>
                  <a:pt x="3989624" y="261191"/>
                </a:cubicBezTo>
                <a:cubicBezTo>
                  <a:pt x="3976965" y="269920"/>
                  <a:pt x="3961398" y="274535"/>
                  <a:pt x="3942925" y="275034"/>
                </a:cubicBezTo>
                <a:cubicBezTo>
                  <a:pt x="3927267" y="275169"/>
                  <a:pt x="3914132" y="271093"/>
                  <a:pt x="3903521" y="262806"/>
                </a:cubicBezTo>
                <a:cubicBezTo>
                  <a:pt x="3892910" y="254519"/>
                  <a:pt x="3887390" y="241211"/>
                  <a:pt x="3886962" y="222881"/>
                </a:cubicBezTo>
                <a:cubicBezTo>
                  <a:pt x="3886978" y="219435"/>
                  <a:pt x="3887232" y="215751"/>
                  <a:pt x="3887723" y="211828"/>
                </a:cubicBezTo>
                <a:cubicBezTo>
                  <a:pt x="3888215" y="207905"/>
                  <a:pt x="3888849" y="203840"/>
                  <a:pt x="3889626" y="199631"/>
                </a:cubicBezTo>
                <a:lnTo>
                  <a:pt x="3906375" y="112347"/>
                </a:lnTo>
                <a:lnTo>
                  <a:pt x="3876294" y="112347"/>
                </a:lnTo>
                <a:close/>
                <a:moveTo>
                  <a:pt x="3609594" y="76200"/>
                </a:moveTo>
                <a:lnTo>
                  <a:pt x="3687651" y="76200"/>
                </a:lnTo>
                <a:lnTo>
                  <a:pt x="3662125" y="207634"/>
                </a:lnTo>
                <a:cubicBezTo>
                  <a:pt x="3661727" y="209580"/>
                  <a:pt x="3661379" y="211597"/>
                  <a:pt x="3661077" y="213685"/>
                </a:cubicBezTo>
                <a:cubicBezTo>
                  <a:pt x="3660775" y="215773"/>
                  <a:pt x="3660616" y="217695"/>
                  <a:pt x="3660601" y="219450"/>
                </a:cubicBezTo>
                <a:cubicBezTo>
                  <a:pt x="3660664" y="225270"/>
                  <a:pt x="3662156" y="229352"/>
                  <a:pt x="3665077" y="231694"/>
                </a:cubicBezTo>
                <a:cubicBezTo>
                  <a:pt x="3667998" y="234037"/>
                  <a:pt x="3671967" y="235164"/>
                  <a:pt x="3676983" y="235077"/>
                </a:cubicBezTo>
                <a:cubicBezTo>
                  <a:pt x="3679333" y="235045"/>
                  <a:pt x="3681301" y="234918"/>
                  <a:pt x="3682889" y="234696"/>
                </a:cubicBezTo>
                <a:cubicBezTo>
                  <a:pt x="3684476" y="234473"/>
                  <a:pt x="3685302" y="234346"/>
                  <a:pt x="3685365" y="234315"/>
                </a:cubicBezTo>
                <a:lnTo>
                  <a:pt x="3678507" y="270464"/>
                </a:lnTo>
                <a:cubicBezTo>
                  <a:pt x="3678317" y="270511"/>
                  <a:pt x="3676507" y="270702"/>
                  <a:pt x="3673078" y="271034"/>
                </a:cubicBezTo>
                <a:cubicBezTo>
                  <a:pt x="3669649" y="271367"/>
                  <a:pt x="3665744" y="271558"/>
                  <a:pt x="3661363" y="271605"/>
                </a:cubicBezTo>
                <a:cubicBezTo>
                  <a:pt x="3653428" y="271798"/>
                  <a:pt x="3645613" y="271074"/>
                  <a:pt x="3637918" y="269435"/>
                </a:cubicBezTo>
                <a:cubicBezTo>
                  <a:pt x="3630222" y="267795"/>
                  <a:pt x="3623817" y="264083"/>
                  <a:pt x="3618702" y="258300"/>
                </a:cubicBezTo>
                <a:cubicBezTo>
                  <a:pt x="3613587" y="252516"/>
                  <a:pt x="3610932" y="243505"/>
                  <a:pt x="3610737" y="231265"/>
                </a:cubicBezTo>
                <a:cubicBezTo>
                  <a:pt x="3610737" y="228582"/>
                  <a:pt x="3610927" y="225564"/>
                  <a:pt x="3611308" y="222213"/>
                </a:cubicBezTo>
                <a:cubicBezTo>
                  <a:pt x="3611689" y="218862"/>
                  <a:pt x="3612260" y="215273"/>
                  <a:pt x="3613021" y="211446"/>
                </a:cubicBezTo>
                <a:lnTo>
                  <a:pt x="3632433" y="112347"/>
                </a:lnTo>
                <a:lnTo>
                  <a:pt x="3602355" y="112347"/>
                </a:lnTo>
                <a:close/>
                <a:moveTo>
                  <a:pt x="2434963" y="76200"/>
                </a:moveTo>
                <a:lnTo>
                  <a:pt x="2473436" y="76200"/>
                </a:lnTo>
                <a:cubicBezTo>
                  <a:pt x="2479546" y="76089"/>
                  <a:pt x="2484181" y="77072"/>
                  <a:pt x="2487340" y="79149"/>
                </a:cubicBezTo>
                <a:cubicBezTo>
                  <a:pt x="2490498" y="81225"/>
                  <a:pt x="2493228" y="85062"/>
                  <a:pt x="2495529" y="90659"/>
                </a:cubicBezTo>
                <a:lnTo>
                  <a:pt x="2510385" y="126449"/>
                </a:lnTo>
                <a:cubicBezTo>
                  <a:pt x="2511758" y="129840"/>
                  <a:pt x="2512916" y="132873"/>
                  <a:pt x="2513861" y="135549"/>
                </a:cubicBezTo>
                <a:cubicBezTo>
                  <a:pt x="2514805" y="138225"/>
                  <a:pt x="2515297" y="139638"/>
                  <a:pt x="2515337" y="139789"/>
                </a:cubicBezTo>
                <a:lnTo>
                  <a:pt x="2516099" y="139789"/>
                </a:lnTo>
                <a:cubicBezTo>
                  <a:pt x="2516162" y="139638"/>
                  <a:pt x="2517083" y="138225"/>
                  <a:pt x="2518860" y="135549"/>
                </a:cubicBezTo>
                <a:cubicBezTo>
                  <a:pt x="2520638" y="132873"/>
                  <a:pt x="2522892" y="129840"/>
                  <a:pt x="2525622" y="126449"/>
                </a:cubicBezTo>
                <a:lnTo>
                  <a:pt x="2566380" y="76200"/>
                </a:lnTo>
                <a:lnTo>
                  <a:pt x="2621995" y="76200"/>
                </a:lnTo>
                <a:lnTo>
                  <a:pt x="2615138" y="112347"/>
                </a:lnTo>
                <a:lnTo>
                  <a:pt x="2590759" y="112347"/>
                </a:lnTo>
                <a:lnTo>
                  <a:pt x="2536287" y="174093"/>
                </a:lnTo>
                <a:lnTo>
                  <a:pt x="2558761" y="219450"/>
                </a:lnTo>
                <a:cubicBezTo>
                  <a:pt x="2561007" y="224087"/>
                  <a:pt x="2563563" y="227772"/>
                  <a:pt x="2566428" y="230503"/>
                </a:cubicBezTo>
                <a:cubicBezTo>
                  <a:pt x="2569292" y="233234"/>
                  <a:pt x="2573847" y="234632"/>
                  <a:pt x="2580093" y="234695"/>
                </a:cubicBezTo>
                <a:cubicBezTo>
                  <a:pt x="2581799" y="234679"/>
                  <a:pt x="2584291" y="234616"/>
                  <a:pt x="2587568" y="234505"/>
                </a:cubicBezTo>
                <a:cubicBezTo>
                  <a:pt x="2590846" y="234394"/>
                  <a:pt x="2592671" y="234331"/>
                  <a:pt x="2593044" y="234315"/>
                </a:cubicBezTo>
                <a:lnTo>
                  <a:pt x="2585807" y="270464"/>
                </a:lnTo>
                <a:cubicBezTo>
                  <a:pt x="2583585" y="270678"/>
                  <a:pt x="2580791" y="270916"/>
                  <a:pt x="2577426" y="271177"/>
                </a:cubicBezTo>
                <a:cubicBezTo>
                  <a:pt x="2574062" y="271439"/>
                  <a:pt x="2570887" y="271581"/>
                  <a:pt x="2567904" y="271605"/>
                </a:cubicBezTo>
                <a:cubicBezTo>
                  <a:pt x="2556415" y="271509"/>
                  <a:pt x="2547564" y="269799"/>
                  <a:pt x="2541352" y="266475"/>
                </a:cubicBezTo>
                <a:cubicBezTo>
                  <a:pt x="2535140" y="263152"/>
                  <a:pt x="2530409" y="258792"/>
                  <a:pt x="2527159" y="253397"/>
                </a:cubicBezTo>
                <a:cubicBezTo>
                  <a:pt x="2523910" y="248002"/>
                  <a:pt x="2520985" y="242148"/>
                  <a:pt x="2518384" y="235837"/>
                </a:cubicBezTo>
                <a:lnTo>
                  <a:pt x="2510766" y="216782"/>
                </a:lnTo>
                <a:cubicBezTo>
                  <a:pt x="2509226" y="213558"/>
                  <a:pt x="2508020" y="210572"/>
                  <a:pt x="2507147" y="207825"/>
                </a:cubicBezTo>
                <a:cubicBezTo>
                  <a:pt x="2506274" y="205077"/>
                  <a:pt x="2505830" y="203616"/>
                  <a:pt x="2505814" y="203442"/>
                </a:cubicBezTo>
                <a:lnTo>
                  <a:pt x="2505052" y="203442"/>
                </a:lnTo>
                <a:cubicBezTo>
                  <a:pt x="2504988" y="203592"/>
                  <a:pt x="2504068" y="205006"/>
                  <a:pt x="2502290" y="207682"/>
                </a:cubicBezTo>
                <a:cubicBezTo>
                  <a:pt x="2500513" y="210358"/>
                  <a:pt x="2498259" y="213391"/>
                  <a:pt x="2495529" y="216782"/>
                </a:cubicBezTo>
                <a:lnTo>
                  <a:pt x="2452104" y="270462"/>
                </a:lnTo>
                <a:lnTo>
                  <a:pt x="2396490" y="270462"/>
                </a:lnTo>
                <a:lnTo>
                  <a:pt x="2403346" y="234315"/>
                </a:lnTo>
                <a:lnTo>
                  <a:pt x="2428107" y="234315"/>
                </a:lnTo>
                <a:lnTo>
                  <a:pt x="2484482" y="169900"/>
                </a:lnTo>
                <a:lnTo>
                  <a:pt x="2459723" y="119207"/>
                </a:lnTo>
                <a:cubicBezTo>
                  <a:pt x="2458659" y="116587"/>
                  <a:pt x="2457262" y="114776"/>
                  <a:pt x="2455532" y="113776"/>
                </a:cubicBezTo>
                <a:cubicBezTo>
                  <a:pt x="2453802" y="112776"/>
                  <a:pt x="2451263" y="112300"/>
                  <a:pt x="2447914" y="112347"/>
                </a:cubicBezTo>
                <a:lnTo>
                  <a:pt x="2427725" y="112347"/>
                </a:lnTo>
                <a:close/>
                <a:moveTo>
                  <a:pt x="4280110" y="73533"/>
                </a:moveTo>
                <a:cubicBezTo>
                  <a:pt x="4282824" y="73565"/>
                  <a:pt x="4285205" y="73691"/>
                  <a:pt x="4287252" y="73914"/>
                </a:cubicBezTo>
                <a:cubicBezTo>
                  <a:pt x="4289299" y="74136"/>
                  <a:pt x="4290727" y="74263"/>
                  <a:pt x="4291537" y="74294"/>
                </a:cubicBezTo>
                <a:lnTo>
                  <a:pt x="4282015" y="121872"/>
                </a:lnTo>
                <a:cubicBezTo>
                  <a:pt x="4281419" y="121840"/>
                  <a:pt x="4280134" y="121713"/>
                  <a:pt x="4278158" y="121491"/>
                </a:cubicBezTo>
                <a:cubicBezTo>
                  <a:pt x="4276182" y="121269"/>
                  <a:pt x="4273659" y="121142"/>
                  <a:pt x="4270588" y="121110"/>
                </a:cubicBezTo>
                <a:cubicBezTo>
                  <a:pt x="4260744" y="121204"/>
                  <a:pt x="4250851" y="124487"/>
                  <a:pt x="4240907" y="130960"/>
                </a:cubicBezTo>
                <a:cubicBezTo>
                  <a:pt x="4230965" y="137432"/>
                  <a:pt x="4222143" y="146529"/>
                  <a:pt x="4214443" y="158251"/>
                </a:cubicBezTo>
                <a:cubicBezTo>
                  <a:pt x="4206743" y="169972"/>
                  <a:pt x="4201335" y="183754"/>
                  <a:pt x="4198220" y="199596"/>
                </a:cubicBezTo>
                <a:lnTo>
                  <a:pt x="4184889" y="270462"/>
                </a:lnTo>
                <a:lnTo>
                  <a:pt x="4136517" y="270462"/>
                </a:lnTo>
                <a:lnTo>
                  <a:pt x="4165464" y="120729"/>
                </a:lnTo>
                <a:cubicBezTo>
                  <a:pt x="4165917" y="118546"/>
                  <a:pt x="4165679" y="116626"/>
                  <a:pt x="4164750" y="114967"/>
                </a:cubicBezTo>
                <a:cubicBezTo>
                  <a:pt x="4163822" y="113308"/>
                  <a:pt x="4161774" y="112435"/>
                  <a:pt x="4158608" y="112347"/>
                </a:cubicBezTo>
                <a:lnTo>
                  <a:pt x="4136898" y="112347"/>
                </a:lnTo>
                <a:lnTo>
                  <a:pt x="4144135" y="76200"/>
                </a:lnTo>
                <a:lnTo>
                  <a:pt x="4194792" y="76200"/>
                </a:lnTo>
                <a:cubicBezTo>
                  <a:pt x="4202378" y="76176"/>
                  <a:pt x="4207965" y="77555"/>
                  <a:pt x="4211551" y="80338"/>
                </a:cubicBezTo>
                <a:cubicBezTo>
                  <a:pt x="4215138" y="83120"/>
                  <a:pt x="4216915" y="87448"/>
                  <a:pt x="4216884" y="93322"/>
                </a:cubicBezTo>
                <a:cubicBezTo>
                  <a:pt x="4216804" y="96398"/>
                  <a:pt x="4216106" y="101092"/>
                  <a:pt x="4214789" y="107404"/>
                </a:cubicBezTo>
                <a:cubicBezTo>
                  <a:pt x="4213472" y="113716"/>
                  <a:pt x="4212011" y="119174"/>
                  <a:pt x="4210408" y="123777"/>
                </a:cubicBezTo>
                <a:lnTo>
                  <a:pt x="4211171" y="123777"/>
                </a:lnTo>
                <a:cubicBezTo>
                  <a:pt x="4217852" y="110026"/>
                  <a:pt x="4227247" y="98321"/>
                  <a:pt x="4239356" y="88663"/>
                </a:cubicBezTo>
                <a:cubicBezTo>
                  <a:pt x="4251465" y="79004"/>
                  <a:pt x="4265049" y="73961"/>
                  <a:pt x="4280110" y="73533"/>
                </a:cubicBezTo>
                <a:close/>
                <a:moveTo>
                  <a:pt x="1851235" y="73533"/>
                </a:moveTo>
                <a:cubicBezTo>
                  <a:pt x="1853949" y="73565"/>
                  <a:pt x="1856330" y="73691"/>
                  <a:pt x="1858377" y="73914"/>
                </a:cubicBezTo>
                <a:cubicBezTo>
                  <a:pt x="1860424" y="74136"/>
                  <a:pt x="1861852" y="74263"/>
                  <a:pt x="1862661" y="74294"/>
                </a:cubicBezTo>
                <a:lnTo>
                  <a:pt x="1853140" y="121872"/>
                </a:lnTo>
                <a:cubicBezTo>
                  <a:pt x="1852545" y="121840"/>
                  <a:pt x="1851259" y="121713"/>
                  <a:pt x="1849283" y="121491"/>
                </a:cubicBezTo>
                <a:cubicBezTo>
                  <a:pt x="1847307" y="121269"/>
                  <a:pt x="1844784" y="121142"/>
                  <a:pt x="1841713" y="121110"/>
                </a:cubicBezTo>
                <a:cubicBezTo>
                  <a:pt x="1831869" y="121204"/>
                  <a:pt x="1821975" y="124487"/>
                  <a:pt x="1812032" y="130960"/>
                </a:cubicBezTo>
                <a:cubicBezTo>
                  <a:pt x="1802090" y="137432"/>
                  <a:pt x="1793268" y="146529"/>
                  <a:pt x="1785568" y="158251"/>
                </a:cubicBezTo>
                <a:cubicBezTo>
                  <a:pt x="1777868" y="169972"/>
                  <a:pt x="1772460" y="183754"/>
                  <a:pt x="1769345" y="199596"/>
                </a:cubicBezTo>
                <a:lnTo>
                  <a:pt x="1756014" y="270462"/>
                </a:lnTo>
                <a:lnTo>
                  <a:pt x="1707642" y="270462"/>
                </a:lnTo>
                <a:lnTo>
                  <a:pt x="1736589" y="120729"/>
                </a:lnTo>
                <a:cubicBezTo>
                  <a:pt x="1737042" y="118546"/>
                  <a:pt x="1736804" y="116626"/>
                  <a:pt x="1735875" y="114967"/>
                </a:cubicBezTo>
                <a:cubicBezTo>
                  <a:pt x="1734947" y="113308"/>
                  <a:pt x="1732899" y="112435"/>
                  <a:pt x="1729734" y="112347"/>
                </a:cubicBezTo>
                <a:lnTo>
                  <a:pt x="1708023" y="112347"/>
                </a:lnTo>
                <a:lnTo>
                  <a:pt x="1715260" y="76200"/>
                </a:lnTo>
                <a:lnTo>
                  <a:pt x="1765917" y="76200"/>
                </a:lnTo>
                <a:cubicBezTo>
                  <a:pt x="1773503" y="76176"/>
                  <a:pt x="1779090" y="77555"/>
                  <a:pt x="1782676" y="80338"/>
                </a:cubicBezTo>
                <a:cubicBezTo>
                  <a:pt x="1786263" y="83120"/>
                  <a:pt x="1788040" y="87448"/>
                  <a:pt x="1788008" y="93322"/>
                </a:cubicBezTo>
                <a:cubicBezTo>
                  <a:pt x="1787930" y="96398"/>
                  <a:pt x="1787231" y="101092"/>
                  <a:pt x="1785914" y="107404"/>
                </a:cubicBezTo>
                <a:cubicBezTo>
                  <a:pt x="1784596" y="113716"/>
                  <a:pt x="1783137" y="119174"/>
                  <a:pt x="1781534" y="123777"/>
                </a:cubicBezTo>
                <a:lnTo>
                  <a:pt x="1782295" y="123777"/>
                </a:lnTo>
                <a:cubicBezTo>
                  <a:pt x="1788977" y="110026"/>
                  <a:pt x="1798372" y="98321"/>
                  <a:pt x="1810481" y="88663"/>
                </a:cubicBezTo>
                <a:cubicBezTo>
                  <a:pt x="1822590" y="79004"/>
                  <a:pt x="1836174" y="73961"/>
                  <a:pt x="1851235" y="73533"/>
                </a:cubicBezTo>
                <a:close/>
                <a:moveTo>
                  <a:pt x="4400916" y="71628"/>
                </a:moveTo>
                <a:cubicBezTo>
                  <a:pt x="4426803" y="71999"/>
                  <a:pt x="4446165" y="78867"/>
                  <a:pt x="4458999" y="92234"/>
                </a:cubicBezTo>
                <a:cubicBezTo>
                  <a:pt x="4471834" y="105601"/>
                  <a:pt x="4478243" y="123241"/>
                  <a:pt x="4478227" y="145154"/>
                </a:cubicBezTo>
                <a:cubicBezTo>
                  <a:pt x="4477957" y="153942"/>
                  <a:pt x="4476878" y="161872"/>
                  <a:pt x="4474991" y="168942"/>
                </a:cubicBezTo>
                <a:cubicBezTo>
                  <a:pt x="4473104" y="176013"/>
                  <a:pt x="4472025" y="179754"/>
                  <a:pt x="4471756" y="180165"/>
                </a:cubicBezTo>
                <a:lnTo>
                  <a:pt x="4338019" y="180165"/>
                </a:lnTo>
                <a:cubicBezTo>
                  <a:pt x="4337971" y="180245"/>
                  <a:pt x="4337781" y="181230"/>
                  <a:pt x="4337447" y="183120"/>
                </a:cubicBezTo>
                <a:cubicBezTo>
                  <a:pt x="4337114" y="185011"/>
                  <a:pt x="4336923" y="187331"/>
                  <a:pt x="4336876" y="190080"/>
                </a:cubicBezTo>
                <a:cubicBezTo>
                  <a:pt x="4336979" y="203101"/>
                  <a:pt x="4341252" y="213667"/>
                  <a:pt x="4349693" y="221778"/>
                </a:cubicBezTo>
                <a:cubicBezTo>
                  <a:pt x="4358135" y="229890"/>
                  <a:pt x="4370127" y="234069"/>
                  <a:pt x="4385668" y="234315"/>
                </a:cubicBezTo>
                <a:cubicBezTo>
                  <a:pt x="4396252" y="234051"/>
                  <a:pt x="4406085" y="232206"/>
                  <a:pt x="4415169" y="228778"/>
                </a:cubicBezTo>
                <a:cubicBezTo>
                  <a:pt x="4424253" y="225351"/>
                  <a:pt x="4431600" y="221924"/>
                  <a:pt x="4437211" y="218496"/>
                </a:cubicBezTo>
                <a:cubicBezTo>
                  <a:pt x="4442822" y="215069"/>
                  <a:pt x="4445709" y="213224"/>
                  <a:pt x="4445874" y="212960"/>
                </a:cubicBezTo>
                <a:lnTo>
                  <a:pt x="4458815" y="249537"/>
                </a:lnTo>
                <a:cubicBezTo>
                  <a:pt x="4458664" y="249852"/>
                  <a:pt x="4455242" y="252055"/>
                  <a:pt x="4448548" y="256148"/>
                </a:cubicBezTo>
                <a:cubicBezTo>
                  <a:pt x="4441853" y="260240"/>
                  <a:pt x="4432786" y="264332"/>
                  <a:pt x="4421348" y="268424"/>
                </a:cubicBezTo>
                <a:cubicBezTo>
                  <a:pt x="4409910" y="272516"/>
                  <a:pt x="4397000" y="274719"/>
                  <a:pt x="4382618" y="275034"/>
                </a:cubicBezTo>
                <a:cubicBezTo>
                  <a:pt x="4352175" y="274489"/>
                  <a:pt x="4328858" y="266446"/>
                  <a:pt x="4312666" y="250906"/>
                </a:cubicBezTo>
                <a:cubicBezTo>
                  <a:pt x="4296475" y="235365"/>
                  <a:pt x="4288304" y="215598"/>
                  <a:pt x="4288155" y="191605"/>
                </a:cubicBezTo>
                <a:cubicBezTo>
                  <a:pt x="4288347" y="169376"/>
                  <a:pt x="4293292" y="149244"/>
                  <a:pt x="4302989" y="131209"/>
                </a:cubicBezTo>
                <a:cubicBezTo>
                  <a:pt x="4312686" y="113174"/>
                  <a:pt x="4325984" y="98800"/>
                  <a:pt x="4342881" y="88088"/>
                </a:cubicBezTo>
                <a:cubicBezTo>
                  <a:pt x="4359778" y="77375"/>
                  <a:pt x="4379123" y="71889"/>
                  <a:pt x="4400916" y="71628"/>
                </a:cubicBezTo>
                <a:close/>
                <a:moveTo>
                  <a:pt x="3252216" y="71628"/>
                </a:moveTo>
                <a:cubicBezTo>
                  <a:pt x="3268807" y="71651"/>
                  <a:pt x="3281973" y="76076"/>
                  <a:pt x="3291711" y="84902"/>
                </a:cubicBezTo>
                <a:cubicBezTo>
                  <a:pt x="3301449" y="93728"/>
                  <a:pt x="3306429" y="106813"/>
                  <a:pt x="3306652" y="124158"/>
                </a:cubicBezTo>
                <a:cubicBezTo>
                  <a:pt x="3306459" y="132601"/>
                  <a:pt x="3305110" y="143232"/>
                  <a:pt x="3302605" y="156051"/>
                </a:cubicBezTo>
                <a:cubicBezTo>
                  <a:pt x="3300100" y="168870"/>
                  <a:pt x="3297594" y="181225"/>
                  <a:pt x="3295087" y="193117"/>
                </a:cubicBezTo>
                <a:cubicBezTo>
                  <a:pt x="3292580" y="205010"/>
                  <a:pt x="3291228" y="213787"/>
                  <a:pt x="3291030" y="219450"/>
                </a:cubicBezTo>
                <a:cubicBezTo>
                  <a:pt x="3291094" y="225437"/>
                  <a:pt x="3292586" y="229566"/>
                  <a:pt x="3295507" y="231837"/>
                </a:cubicBezTo>
                <a:cubicBezTo>
                  <a:pt x="3298428" y="234108"/>
                  <a:pt x="3302397" y="235188"/>
                  <a:pt x="3307413" y="235077"/>
                </a:cubicBezTo>
                <a:cubicBezTo>
                  <a:pt x="3309763" y="235045"/>
                  <a:pt x="3311731" y="234918"/>
                  <a:pt x="3313319" y="234696"/>
                </a:cubicBezTo>
                <a:cubicBezTo>
                  <a:pt x="3314907" y="234473"/>
                  <a:pt x="3315732" y="234346"/>
                  <a:pt x="3315795" y="234315"/>
                </a:cubicBezTo>
                <a:lnTo>
                  <a:pt x="3308938" y="270464"/>
                </a:lnTo>
                <a:cubicBezTo>
                  <a:pt x="3308890" y="270511"/>
                  <a:pt x="3307175" y="270702"/>
                  <a:pt x="3303794" y="271034"/>
                </a:cubicBezTo>
                <a:cubicBezTo>
                  <a:pt x="3300413" y="271367"/>
                  <a:pt x="3295651" y="271558"/>
                  <a:pt x="3289508" y="271605"/>
                </a:cubicBezTo>
                <a:cubicBezTo>
                  <a:pt x="3282565" y="271788"/>
                  <a:pt x="3275432" y="271041"/>
                  <a:pt x="3268108" y="269364"/>
                </a:cubicBezTo>
                <a:cubicBezTo>
                  <a:pt x="3260784" y="267687"/>
                  <a:pt x="3254581" y="263980"/>
                  <a:pt x="3249499" y="258244"/>
                </a:cubicBezTo>
                <a:cubicBezTo>
                  <a:pt x="3244417" y="252507"/>
                  <a:pt x="3241767" y="243641"/>
                  <a:pt x="3241548" y="231647"/>
                </a:cubicBezTo>
                <a:cubicBezTo>
                  <a:pt x="3241731" y="224461"/>
                  <a:pt x="3243014" y="214735"/>
                  <a:pt x="3245397" y="202467"/>
                </a:cubicBezTo>
                <a:cubicBezTo>
                  <a:pt x="3247780" y="190200"/>
                  <a:pt x="3250164" y="178101"/>
                  <a:pt x="3252549" y="166171"/>
                </a:cubicBezTo>
                <a:cubicBezTo>
                  <a:pt x="3254933" y="154241"/>
                  <a:pt x="3256219" y="145190"/>
                  <a:pt x="3256407" y="139017"/>
                </a:cubicBezTo>
                <a:cubicBezTo>
                  <a:pt x="3256471" y="131715"/>
                  <a:pt x="3254534" y="126031"/>
                  <a:pt x="3250597" y="121967"/>
                </a:cubicBezTo>
                <a:cubicBezTo>
                  <a:pt x="3246660" y="117903"/>
                  <a:pt x="3240341" y="115840"/>
                  <a:pt x="3231642" y="115776"/>
                </a:cubicBezTo>
                <a:cubicBezTo>
                  <a:pt x="3214561" y="116356"/>
                  <a:pt x="3199860" y="123293"/>
                  <a:pt x="3187542" y="136588"/>
                </a:cubicBezTo>
                <a:cubicBezTo>
                  <a:pt x="3175223" y="149884"/>
                  <a:pt x="3167190" y="166060"/>
                  <a:pt x="3163443" y="185118"/>
                </a:cubicBezTo>
                <a:lnTo>
                  <a:pt x="3146679" y="270462"/>
                </a:lnTo>
                <a:lnTo>
                  <a:pt x="3098292" y="270462"/>
                </a:lnTo>
                <a:lnTo>
                  <a:pt x="3127629" y="120729"/>
                </a:lnTo>
                <a:cubicBezTo>
                  <a:pt x="3128034" y="118213"/>
                  <a:pt x="3127701" y="116197"/>
                  <a:pt x="3126629" y="114681"/>
                </a:cubicBezTo>
                <a:cubicBezTo>
                  <a:pt x="3125557" y="113165"/>
                  <a:pt x="3123605" y="112387"/>
                  <a:pt x="3120771" y="112347"/>
                </a:cubicBezTo>
                <a:lnTo>
                  <a:pt x="3099054" y="112347"/>
                </a:lnTo>
                <a:lnTo>
                  <a:pt x="3105912" y="76200"/>
                </a:lnTo>
                <a:lnTo>
                  <a:pt x="3156966" y="76200"/>
                </a:lnTo>
                <a:cubicBezTo>
                  <a:pt x="3164538" y="76224"/>
                  <a:pt x="3170063" y="77698"/>
                  <a:pt x="3173540" y="80623"/>
                </a:cubicBezTo>
                <a:cubicBezTo>
                  <a:pt x="3177016" y="83548"/>
                  <a:pt x="3178731" y="87781"/>
                  <a:pt x="3178683" y="93322"/>
                </a:cubicBezTo>
                <a:cubicBezTo>
                  <a:pt x="3178660" y="95676"/>
                  <a:pt x="3178231" y="99054"/>
                  <a:pt x="3177397" y="103454"/>
                </a:cubicBezTo>
                <a:cubicBezTo>
                  <a:pt x="3176564" y="107854"/>
                  <a:pt x="3175468" y="111707"/>
                  <a:pt x="3174111" y="115015"/>
                </a:cubicBezTo>
                <a:lnTo>
                  <a:pt x="3174873" y="115015"/>
                </a:lnTo>
                <a:cubicBezTo>
                  <a:pt x="3176033" y="112203"/>
                  <a:pt x="3179725" y="107382"/>
                  <a:pt x="3185950" y="100553"/>
                </a:cubicBezTo>
                <a:cubicBezTo>
                  <a:pt x="3192176" y="93723"/>
                  <a:pt x="3200835" y="87295"/>
                  <a:pt x="3211928" y="81269"/>
                </a:cubicBezTo>
                <a:cubicBezTo>
                  <a:pt x="3223023" y="75243"/>
                  <a:pt x="3236451" y="72030"/>
                  <a:pt x="3252216" y="71628"/>
                </a:cubicBezTo>
                <a:close/>
                <a:moveTo>
                  <a:pt x="2991216" y="71628"/>
                </a:moveTo>
                <a:cubicBezTo>
                  <a:pt x="3017103" y="71999"/>
                  <a:pt x="3036465" y="78867"/>
                  <a:pt x="3049299" y="92234"/>
                </a:cubicBezTo>
                <a:cubicBezTo>
                  <a:pt x="3062134" y="105601"/>
                  <a:pt x="3068543" y="123241"/>
                  <a:pt x="3068526" y="145154"/>
                </a:cubicBezTo>
                <a:cubicBezTo>
                  <a:pt x="3068257" y="153942"/>
                  <a:pt x="3067178" y="161872"/>
                  <a:pt x="3065291" y="168942"/>
                </a:cubicBezTo>
                <a:cubicBezTo>
                  <a:pt x="3063404" y="176013"/>
                  <a:pt x="3062326" y="179754"/>
                  <a:pt x="3062056" y="180165"/>
                </a:cubicBezTo>
                <a:lnTo>
                  <a:pt x="2928319" y="180165"/>
                </a:lnTo>
                <a:cubicBezTo>
                  <a:pt x="2928272" y="180245"/>
                  <a:pt x="2928081" y="181230"/>
                  <a:pt x="2927748" y="183120"/>
                </a:cubicBezTo>
                <a:cubicBezTo>
                  <a:pt x="2927414" y="185011"/>
                  <a:pt x="2927223" y="187331"/>
                  <a:pt x="2927176" y="190080"/>
                </a:cubicBezTo>
                <a:cubicBezTo>
                  <a:pt x="2927279" y="203101"/>
                  <a:pt x="2931551" y="213667"/>
                  <a:pt x="2939993" y="221778"/>
                </a:cubicBezTo>
                <a:cubicBezTo>
                  <a:pt x="2948435" y="229890"/>
                  <a:pt x="2960426" y="234069"/>
                  <a:pt x="2975968" y="234315"/>
                </a:cubicBezTo>
                <a:cubicBezTo>
                  <a:pt x="2986552" y="234051"/>
                  <a:pt x="2996385" y="232206"/>
                  <a:pt x="3005470" y="228778"/>
                </a:cubicBezTo>
                <a:cubicBezTo>
                  <a:pt x="3014553" y="225351"/>
                  <a:pt x="3021901" y="221924"/>
                  <a:pt x="3027511" y="218496"/>
                </a:cubicBezTo>
                <a:cubicBezTo>
                  <a:pt x="3033122" y="215069"/>
                  <a:pt x="3036010" y="213224"/>
                  <a:pt x="3036174" y="212960"/>
                </a:cubicBezTo>
                <a:lnTo>
                  <a:pt x="3049115" y="249537"/>
                </a:lnTo>
                <a:cubicBezTo>
                  <a:pt x="3048965" y="249852"/>
                  <a:pt x="3045542" y="252055"/>
                  <a:pt x="3038848" y="256148"/>
                </a:cubicBezTo>
                <a:cubicBezTo>
                  <a:pt x="3032153" y="260240"/>
                  <a:pt x="3023086" y="264332"/>
                  <a:pt x="3011648" y="268424"/>
                </a:cubicBezTo>
                <a:cubicBezTo>
                  <a:pt x="3000209" y="272516"/>
                  <a:pt x="2987300" y="274719"/>
                  <a:pt x="2972918" y="275034"/>
                </a:cubicBezTo>
                <a:cubicBezTo>
                  <a:pt x="2942476" y="274489"/>
                  <a:pt x="2919158" y="266446"/>
                  <a:pt x="2902967" y="250906"/>
                </a:cubicBezTo>
                <a:cubicBezTo>
                  <a:pt x="2886775" y="235365"/>
                  <a:pt x="2878604" y="215598"/>
                  <a:pt x="2878455" y="191605"/>
                </a:cubicBezTo>
                <a:cubicBezTo>
                  <a:pt x="2878647" y="169376"/>
                  <a:pt x="2883592" y="149244"/>
                  <a:pt x="2893289" y="131209"/>
                </a:cubicBezTo>
                <a:cubicBezTo>
                  <a:pt x="2902986" y="113174"/>
                  <a:pt x="2916283" y="98800"/>
                  <a:pt x="2933181" y="88088"/>
                </a:cubicBezTo>
                <a:cubicBezTo>
                  <a:pt x="2950078" y="77375"/>
                  <a:pt x="2969423" y="71889"/>
                  <a:pt x="2991216" y="71628"/>
                </a:cubicBezTo>
                <a:close/>
                <a:moveTo>
                  <a:pt x="2781300" y="71628"/>
                </a:moveTo>
                <a:cubicBezTo>
                  <a:pt x="2804688" y="71920"/>
                  <a:pt x="2822744" y="79328"/>
                  <a:pt x="2835465" y="93851"/>
                </a:cubicBezTo>
                <a:cubicBezTo>
                  <a:pt x="2848187" y="108374"/>
                  <a:pt x="2854627" y="128261"/>
                  <a:pt x="2854785" y="153511"/>
                </a:cubicBezTo>
                <a:cubicBezTo>
                  <a:pt x="2854466" y="177690"/>
                  <a:pt x="2849268" y="198864"/>
                  <a:pt x="2839191" y="217034"/>
                </a:cubicBezTo>
                <a:cubicBezTo>
                  <a:pt x="2829114" y="235203"/>
                  <a:pt x="2816073" y="249371"/>
                  <a:pt x="2800069" y="259536"/>
                </a:cubicBezTo>
                <a:cubicBezTo>
                  <a:pt x="2784066" y="269702"/>
                  <a:pt x="2767015" y="274868"/>
                  <a:pt x="2748915" y="275034"/>
                </a:cubicBezTo>
                <a:cubicBezTo>
                  <a:pt x="2737136" y="275058"/>
                  <a:pt x="2726404" y="272727"/>
                  <a:pt x="2716721" y="268042"/>
                </a:cubicBezTo>
                <a:cubicBezTo>
                  <a:pt x="2707037" y="263356"/>
                  <a:pt x="2699353" y="256173"/>
                  <a:pt x="2693670" y="246493"/>
                </a:cubicBezTo>
                <a:lnTo>
                  <a:pt x="2692908" y="246493"/>
                </a:lnTo>
                <a:cubicBezTo>
                  <a:pt x="2692932" y="246604"/>
                  <a:pt x="2692789" y="248285"/>
                  <a:pt x="2692479" y="251535"/>
                </a:cubicBezTo>
                <a:cubicBezTo>
                  <a:pt x="2692170" y="254786"/>
                  <a:pt x="2691551" y="258940"/>
                  <a:pt x="2690622" y="263998"/>
                </a:cubicBezTo>
                <a:lnTo>
                  <a:pt x="2674620" y="346662"/>
                </a:lnTo>
                <a:lnTo>
                  <a:pt x="2626233" y="346662"/>
                </a:lnTo>
                <a:lnTo>
                  <a:pt x="2670048" y="120732"/>
                </a:lnTo>
                <a:cubicBezTo>
                  <a:pt x="2670469" y="118215"/>
                  <a:pt x="2670199" y="116198"/>
                  <a:pt x="2669239" y="114681"/>
                </a:cubicBezTo>
                <a:cubicBezTo>
                  <a:pt x="2668278" y="113165"/>
                  <a:pt x="2666389" y="112387"/>
                  <a:pt x="2663571" y="112347"/>
                </a:cubicBezTo>
                <a:lnTo>
                  <a:pt x="2641854" y="112347"/>
                </a:lnTo>
                <a:lnTo>
                  <a:pt x="2648712" y="76200"/>
                </a:lnTo>
                <a:lnTo>
                  <a:pt x="2698623" y="76200"/>
                </a:lnTo>
                <a:cubicBezTo>
                  <a:pt x="2706664" y="76295"/>
                  <a:pt x="2712204" y="77722"/>
                  <a:pt x="2715245" y="80480"/>
                </a:cubicBezTo>
                <a:cubicBezTo>
                  <a:pt x="2718284" y="83239"/>
                  <a:pt x="2719729" y="86759"/>
                  <a:pt x="2719578" y="91039"/>
                </a:cubicBezTo>
                <a:cubicBezTo>
                  <a:pt x="2719507" y="93116"/>
                  <a:pt x="2719078" y="95621"/>
                  <a:pt x="2718292" y="98554"/>
                </a:cubicBezTo>
                <a:cubicBezTo>
                  <a:pt x="2717507" y="101487"/>
                  <a:pt x="2716792" y="103802"/>
                  <a:pt x="2716149" y="105498"/>
                </a:cubicBezTo>
                <a:lnTo>
                  <a:pt x="2716911" y="105498"/>
                </a:lnTo>
                <a:cubicBezTo>
                  <a:pt x="2724047" y="95429"/>
                  <a:pt x="2733112" y="87310"/>
                  <a:pt x="2744105" y="81142"/>
                </a:cubicBezTo>
                <a:cubicBezTo>
                  <a:pt x="2755098" y="74974"/>
                  <a:pt x="2767497" y="71802"/>
                  <a:pt x="2781300" y="71628"/>
                </a:cubicBezTo>
                <a:close/>
                <a:moveTo>
                  <a:pt x="1972041" y="71628"/>
                </a:moveTo>
                <a:cubicBezTo>
                  <a:pt x="1997929" y="71999"/>
                  <a:pt x="2017290" y="78867"/>
                  <a:pt x="2030125" y="92234"/>
                </a:cubicBezTo>
                <a:cubicBezTo>
                  <a:pt x="2042960" y="105601"/>
                  <a:pt x="2049368" y="123241"/>
                  <a:pt x="2049352" y="145154"/>
                </a:cubicBezTo>
                <a:cubicBezTo>
                  <a:pt x="2049082" y="153942"/>
                  <a:pt x="2048004" y="161872"/>
                  <a:pt x="2046116" y="168942"/>
                </a:cubicBezTo>
                <a:cubicBezTo>
                  <a:pt x="2044229" y="176013"/>
                  <a:pt x="2043150" y="179754"/>
                  <a:pt x="2042881" y="180165"/>
                </a:cubicBezTo>
                <a:lnTo>
                  <a:pt x="1909144" y="180165"/>
                </a:lnTo>
                <a:cubicBezTo>
                  <a:pt x="1909096" y="180245"/>
                  <a:pt x="1908906" y="181230"/>
                  <a:pt x="1908572" y="183120"/>
                </a:cubicBezTo>
                <a:cubicBezTo>
                  <a:pt x="1908239" y="185011"/>
                  <a:pt x="1908048" y="187331"/>
                  <a:pt x="1908001" y="190080"/>
                </a:cubicBezTo>
                <a:cubicBezTo>
                  <a:pt x="1908104" y="203101"/>
                  <a:pt x="1912376" y="213667"/>
                  <a:pt x="1920818" y="221778"/>
                </a:cubicBezTo>
                <a:cubicBezTo>
                  <a:pt x="1929260" y="229890"/>
                  <a:pt x="1941252" y="234069"/>
                  <a:pt x="1956793" y="234315"/>
                </a:cubicBezTo>
                <a:cubicBezTo>
                  <a:pt x="1967377" y="234051"/>
                  <a:pt x="1977211" y="232206"/>
                  <a:pt x="1986294" y="228778"/>
                </a:cubicBezTo>
                <a:cubicBezTo>
                  <a:pt x="1995378" y="225351"/>
                  <a:pt x="2002725" y="221924"/>
                  <a:pt x="2008336" y="218496"/>
                </a:cubicBezTo>
                <a:cubicBezTo>
                  <a:pt x="2013947" y="215069"/>
                  <a:pt x="2016834" y="213224"/>
                  <a:pt x="2016999" y="212960"/>
                </a:cubicBezTo>
                <a:lnTo>
                  <a:pt x="2029940" y="249537"/>
                </a:lnTo>
                <a:cubicBezTo>
                  <a:pt x="2029790" y="249852"/>
                  <a:pt x="2026368" y="252055"/>
                  <a:pt x="2019673" y="256148"/>
                </a:cubicBezTo>
                <a:cubicBezTo>
                  <a:pt x="2012978" y="260240"/>
                  <a:pt x="2003912" y="264332"/>
                  <a:pt x="1992473" y="268424"/>
                </a:cubicBezTo>
                <a:cubicBezTo>
                  <a:pt x="1981035" y="272516"/>
                  <a:pt x="1968125" y="274719"/>
                  <a:pt x="1953744" y="275034"/>
                </a:cubicBezTo>
                <a:cubicBezTo>
                  <a:pt x="1923301" y="274489"/>
                  <a:pt x="1899983" y="266446"/>
                  <a:pt x="1883792" y="250906"/>
                </a:cubicBezTo>
                <a:cubicBezTo>
                  <a:pt x="1867600" y="235365"/>
                  <a:pt x="1859429" y="215598"/>
                  <a:pt x="1859280" y="191605"/>
                </a:cubicBezTo>
                <a:cubicBezTo>
                  <a:pt x="1859472" y="169376"/>
                  <a:pt x="1864417" y="149244"/>
                  <a:pt x="1874114" y="131209"/>
                </a:cubicBezTo>
                <a:cubicBezTo>
                  <a:pt x="1883811" y="113174"/>
                  <a:pt x="1897109" y="98800"/>
                  <a:pt x="1914006" y="88088"/>
                </a:cubicBezTo>
                <a:cubicBezTo>
                  <a:pt x="1930903" y="77375"/>
                  <a:pt x="1950248" y="71889"/>
                  <a:pt x="1972041" y="71628"/>
                </a:cubicBezTo>
                <a:close/>
                <a:moveTo>
                  <a:pt x="1583425" y="71628"/>
                </a:moveTo>
                <a:cubicBezTo>
                  <a:pt x="1595080" y="71541"/>
                  <a:pt x="1606182" y="73322"/>
                  <a:pt x="1616731" y="76971"/>
                </a:cubicBezTo>
                <a:cubicBezTo>
                  <a:pt x="1627281" y="80620"/>
                  <a:pt x="1635925" y="86661"/>
                  <a:pt x="1642664" y="95093"/>
                </a:cubicBezTo>
                <a:cubicBezTo>
                  <a:pt x="1649404" y="103525"/>
                  <a:pt x="1652886" y="114872"/>
                  <a:pt x="1653112" y="129133"/>
                </a:cubicBezTo>
                <a:cubicBezTo>
                  <a:pt x="1652914" y="137022"/>
                  <a:pt x="1651533" y="146917"/>
                  <a:pt x="1648967" y="158819"/>
                </a:cubicBezTo>
                <a:cubicBezTo>
                  <a:pt x="1646401" y="170722"/>
                  <a:pt x="1643836" y="182306"/>
                  <a:pt x="1641270" y="193573"/>
                </a:cubicBezTo>
                <a:cubicBezTo>
                  <a:pt x="1638704" y="204839"/>
                  <a:pt x="1637323" y="213462"/>
                  <a:pt x="1637125" y="219442"/>
                </a:cubicBezTo>
                <a:cubicBezTo>
                  <a:pt x="1637189" y="225266"/>
                  <a:pt x="1638680" y="229349"/>
                  <a:pt x="1641598" y="231693"/>
                </a:cubicBezTo>
                <a:cubicBezTo>
                  <a:pt x="1644516" y="234036"/>
                  <a:pt x="1648481" y="235164"/>
                  <a:pt x="1653493" y="235077"/>
                </a:cubicBezTo>
                <a:cubicBezTo>
                  <a:pt x="1655842" y="235045"/>
                  <a:pt x="1657811" y="234918"/>
                  <a:pt x="1659398" y="234696"/>
                </a:cubicBezTo>
                <a:cubicBezTo>
                  <a:pt x="1660985" y="234473"/>
                  <a:pt x="1661811" y="234346"/>
                  <a:pt x="1661874" y="234314"/>
                </a:cubicBezTo>
                <a:lnTo>
                  <a:pt x="1655017" y="270464"/>
                </a:lnTo>
                <a:cubicBezTo>
                  <a:pt x="1655056" y="270511"/>
                  <a:pt x="1653454" y="270702"/>
                  <a:pt x="1650210" y="271034"/>
                </a:cubicBezTo>
                <a:cubicBezTo>
                  <a:pt x="1646967" y="271367"/>
                  <a:pt x="1641844" y="271558"/>
                  <a:pt x="1634842" y="271605"/>
                </a:cubicBezTo>
                <a:cubicBezTo>
                  <a:pt x="1623819" y="271930"/>
                  <a:pt x="1613983" y="269853"/>
                  <a:pt x="1605333" y="265375"/>
                </a:cubicBezTo>
                <a:cubicBezTo>
                  <a:pt x="1596684" y="260897"/>
                  <a:pt x="1591414" y="252067"/>
                  <a:pt x="1589524" y="238887"/>
                </a:cubicBezTo>
                <a:lnTo>
                  <a:pt x="1588762" y="238887"/>
                </a:lnTo>
                <a:cubicBezTo>
                  <a:pt x="1588844" y="239333"/>
                  <a:pt x="1586307" y="242457"/>
                  <a:pt x="1581152" y="248258"/>
                </a:cubicBezTo>
                <a:cubicBezTo>
                  <a:pt x="1575996" y="254060"/>
                  <a:pt x="1568490" y="259861"/>
                  <a:pt x="1558633" y="265663"/>
                </a:cubicBezTo>
                <a:cubicBezTo>
                  <a:pt x="1548775" y="271464"/>
                  <a:pt x="1536836" y="274588"/>
                  <a:pt x="1522813" y="275034"/>
                </a:cubicBezTo>
                <a:cubicBezTo>
                  <a:pt x="1507504" y="275027"/>
                  <a:pt x="1494528" y="270856"/>
                  <a:pt x="1483885" y="262522"/>
                </a:cubicBezTo>
                <a:cubicBezTo>
                  <a:pt x="1473242" y="254187"/>
                  <a:pt x="1467691" y="241733"/>
                  <a:pt x="1467231" y="225159"/>
                </a:cubicBezTo>
                <a:cubicBezTo>
                  <a:pt x="1467500" y="210465"/>
                  <a:pt x="1471795" y="198269"/>
                  <a:pt x="1480115" y="188573"/>
                </a:cubicBezTo>
                <a:cubicBezTo>
                  <a:pt x="1488436" y="178877"/>
                  <a:pt x="1499171" y="171245"/>
                  <a:pt x="1512319" y="165676"/>
                </a:cubicBezTo>
                <a:cubicBezTo>
                  <a:pt x="1525469" y="160108"/>
                  <a:pt x="1539420" y="156167"/>
                  <a:pt x="1554173" y="153855"/>
                </a:cubicBezTo>
                <a:cubicBezTo>
                  <a:pt x="1568927" y="151542"/>
                  <a:pt x="1582870" y="150422"/>
                  <a:pt x="1596005" y="150495"/>
                </a:cubicBezTo>
                <a:lnTo>
                  <a:pt x="1602866" y="150495"/>
                </a:lnTo>
                <a:cubicBezTo>
                  <a:pt x="1602962" y="150161"/>
                  <a:pt x="1603343" y="148158"/>
                  <a:pt x="1604010" y="144487"/>
                </a:cubicBezTo>
                <a:cubicBezTo>
                  <a:pt x="1604677" y="140815"/>
                  <a:pt x="1605058" y="137478"/>
                  <a:pt x="1605153" y="134474"/>
                </a:cubicBezTo>
                <a:cubicBezTo>
                  <a:pt x="1605129" y="126797"/>
                  <a:pt x="1602509" y="120885"/>
                  <a:pt x="1597291" y="116736"/>
                </a:cubicBezTo>
                <a:cubicBezTo>
                  <a:pt x="1592073" y="112588"/>
                  <a:pt x="1584402" y="110490"/>
                  <a:pt x="1574276" y="110442"/>
                </a:cubicBezTo>
                <a:cubicBezTo>
                  <a:pt x="1564560" y="110664"/>
                  <a:pt x="1555317" y="112213"/>
                  <a:pt x="1546547" y="115090"/>
                </a:cubicBezTo>
                <a:cubicBezTo>
                  <a:pt x="1537777" y="117968"/>
                  <a:pt x="1530595" y="120845"/>
                  <a:pt x="1525002" y="123722"/>
                </a:cubicBezTo>
                <a:cubicBezTo>
                  <a:pt x="1519409" y="126600"/>
                  <a:pt x="1516519" y="128149"/>
                  <a:pt x="1516333" y="128371"/>
                </a:cubicBezTo>
                <a:lnTo>
                  <a:pt x="1505293" y="92557"/>
                </a:lnTo>
                <a:cubicBezTo>
                  <a:pt x="1505481" y="92299"/>
                  <a:pt x="1509127" y="90490"/>
                  <a:pt x="1516231" y="87131"/>
                </a:cubicBezTo>
                <a:cubicBezTo>
                  <a:pt x="1523335" y="83772"/>
                  <a:pt x="1532769" y="80413"/>
                  <a:pt x="1544532" y="77054"/>
                </a:cubicBezTo>
                <a:cubicBezTo>
                  <a:pt x="1556295" y="73695"/>
                  <a:pt x="1569259" y="71886"/>
                  <a:pt x="1583425" y="71628"/>
                </a:cubicBezTo>
                <a:close/>
                <a:moveTo>
                  <a:pt x="1383364" y="71628"/>
                </a:moveTo>
                <a:cubicBezTo>
                  <a:pt x="1393860" y="71538"/>
                  <a:pt x="1405083" y="72986"/>
                  <a:pt x="1417033" y="75969"/>
                </a:cubicBezTo>
                <a:cubicBezTo>
                  <a:pt x="1428982" y="78953"/>
                  <a:pt x="1438879" y="84009"/>
                  <a:pt x="1446723" y="91138"/>
                </a:cubicBezTo>
                <a:cubicBezTo>
                  <a:pt x="1454566" y="98267"/>
                  <a:pt x="1457576" y="108005"/>
                  <a:pt x="1455754" y="120351"/>
                </a:cubicBezTo>
                <a:lnTo>
                  <a:pt x="1450801" y="144744"/>
                </a:lnTo>
                <a:lnTo>
                  <a:pt x="1409272" y="144744"/>
                </a:lnTo>
                <a:lnTo>
                  <a:pt x="1411558" y="132547"/>
                </a:lnTo>
                <a:cubicBezTo>
                  <a:pt x="1412304" y="126052"/>
                  <a:pt x="1409383" y="121129"/>
                  <a:pt x="1402794" y="117778"/>
                </a:cubicBezTo>
                <a:cubicBezTo>
                  <a:pt x="1396206" y="114427"/>
                  <a:pt x="1388332" y="112744"/>
                  <a:pt x="1379173" y="112728"/>
                </a:cubicBezTo>
                <a:cubicBezTo>
                  <a:pt x="1365939" y="112935"/>
                  <a:pt x="1353968" y="116460"/>
                  <a:pt x="1343260" y="123301"/>
                </a:cubicBezTo>
                <a:cubicBezTo>
                  <a:pt x="1332552" y="130143"/>
                  <a:pt x="1324024" y="139060"/>
                  <a:pt x="1317676" y="150052"/>
                </a:cubicBezTo>
                <a:cubicBezTo>
                  <a:pt x="1311329" y="161044"/>
                  <a:pt x="1308079" y="172870"/>
                  <a:pt x="1307926" y="185528"/>
                </a:cubicBezTo>
                <a:cubicBezTo>
                  <a:pt x="1307933" y="199733"/>
                  <a:pt x="1312299" y="211343"/>
                  <a:pt x="1321022" y="220355"/>
                </a:cubicBezTo>
                <a:cubicBezTo>
                  <a:pt x="1329746" y="229368"/>
                  <a:pt x="1342779" y="234021"/>
                  <a:pt x="1360123" y="234315"/>
                </a:cubicBezTo>
                <a:cubicBezTo>
                  <a:pt x="1372552" y="234014"/>
                  <a:pt x="1383591" y="231906"/>
                  <a:pt x="1393241" y="227991"/>
                </a:cubicBezTo>
                <a:cubicBezTo>
                  <a:pt x="1402891" y="224076"/>
                  <a:pt x="1410487" y="220161"/>
                  <a:pt x="1416031" y="216245"/>
                </a:cubicBezTo>
                <a:cubicBezTo>
                  <a:pt x="1421574" y="212330"/>
                  <a:pt x="1424401" y="210222"/>
                  <a:pt x="1424512" y="209921"/>
                </a:cubicBezTo>
                <a:lnTo>
                  <a:pt x="1437466" y="246493"/>
                </a:lnTo>
                <a:cubicBezTo>
                  <a:pt x="1437423" y="246845"/>
                  <a:pt x="1434206" y="249312"/>
                  <a:pt x="1427813" y="253892"/>
                </a:cubicBezTo>
                <a:cubicBezTo>
                  <a:pt x="1421421" y="258473"/>
                  <a:pt x="1412108" y="263054"/>
                  <a:pt x="1399874" y="267635"/>
                </a:cubicBezTo>
                <a:cubicBezTo>
                  <a:pt x="1387639" y="272215"/>
                  <a:pt x="1372738" y="274682"/>
                  <a:pt x="1355170" y="275034"/>
                </a:cubicBezTo>
                <a:cubicBezTo>
                  <a:pt x="1324491" y="274544"/>
                  <a:pt x="1300815" y="266391"/>
                  <a:pt x="1284142" y="250575"/>
                </a:cubicBezTo>
                <a:cubicBezTo>
                  <a:pt x="1267469" y="234759"/>
                  <a:pt x="1259029" y="214220"/>
                  <a:pt x="1258824" y="188958"/>
                </a:cubicBezTo>
                <a:cubicBezTo>
                  <a:pt x="1259021" y="168671"/>
                  <a:pt x="1264422" y="149666"/>
                  <a:pt x="1275025" y="131943"/>
                </a:cubicBezTo>
                <a:cubicBezTo>
                  <a:pt x="1285629" y="114220"/>
                  <a:pt x="1300255" y="99822"/>
                  <a:pt x="1318902" y="88749"/>
                </a:cubicBezTo>
                <a:cubicBezTo>
                  <a:pt x="1337549" y="77675"/>
                  <a:pt x="1359037" y="71968"/>
                  <a:pt x="1383364" y="71628"/>
                </a:cubicBezTo>
                <a:close/>
                <a:moveTo>
                  <a:pt x="640450" y="71628"/>
                </a:moveTo>
                <a:cubicBezTo>
                  <a:pt x="652105" y="71541"/>
                  <a:pt x="663207" y="73322"/>
                  <a:pt x="673756" y="76971"/>
                </a:cubicBezTo>
                <a:cubicBezTo>
                  <a:pt x="684305" y="80620"/>
                  <a:pt x="692950" y="86661"/>
                  <a:pt x="699689" y="95093"/>
                </a:cubicBezTo>
                <a:cubicBezTo>
                  <a:pt x="706429" y="103525"/>
                  <a:pt x="709911" y="114872"/>
                  <a:pt x="710136" y="129133"/>
                </a:cubicBezTo>
                <a:cubicBezTo>
                  <a:pt x="709939" y="137022"/>
                  <a:pt x="708558" y="146917"/>
                  <a:pt x="705992" y="158819"/>
                </a:cubicBezTo>
                <a:cubicBezTo>
                  <a:pt x="703426" y="170722"/>
                  <a:pt x="700860" y="182306"/>
                  <a:pt x="698295" y="193573"/>
                </a:cubicBezTo>
                <a:cubicBezTo>
                  <a:pt x="695729" y="204839"/>
                  <a:pt x="694348" y="213462"/>
                  <a:pt x="694150" y="219442"/>
                </a:cubicBezTo>
                <a:cubicBezTo>
                  <a:pt x="694214" y="225266"/>
                  <a:pt x="695705" y="229349"/>
                  <a:pt x="698623" y="231693"/>
                </a:cubicBezTo>
                <a:cubicBezTo>
                  <a:pt x="701541" y="234036"/>
                  <a:pt x="705506" y="235164"/>
                  <a:pt x="710517" y="235077"/>
                </a:cubicBezTo>
                <a:cubicBezTo>
                  <a:pt x="712867" y="235045"/>
                  <a:pt x="714835" y="234918"/>
                  <a:pt x="716423" y="234696"/>
                </a:cubicBezTo>
                <a:cubicBezTo>
                  <a:pt x="718010" y="234473"/>
                  <a:pt x="718836" y="234346"/>
                  <a:pt x="718899" y="234314"/>
                </a:cubicBezTo>
                <a:lnTo>
                  <a:pt x="712041" y="270464"/>
                </a:lnTo>
                <a:cubicBezTo>
                  <a:pt x="712081" y="270511"/>
                  <a:pt x="710479" y="270702"/>
                  <a:pt x="707235" y="271034"/>
                </a:cubicBezTo>
                <a:cubicBezTo>
                  <a:pt x="703991" y="271367"/>
                  <a:pt x="698868" y="271558"/>
                  <a:pt x="691867" y="271605"/>
                </a:cubicBezTo>
                <a:cubicBezTo>
                  <a:pt x="680844" y="271930"/>
                  <a:pt x="671008" y="269853"/>
                  <a:pt x="662358" y="265375"/>
                </a:cubicBezTo>
                <a:cubicBezTo>
                  <a:pt x="653709" y="260897"/>
                  <a:pt x="648439" y="252067"/>
                  <a:pt x="646549" y="238887"/>
                </a:cubicBezTo>
                <a:lnTo>
                  <a:pt x="645787" y="238887"/>
                </a:lnTo>
                <a:cubicBezTo>
                  <a:pt x="645869" y="239333"/>
                  <a:pt x="643332" y="242457"/>
                  <a:pt x="638177" y="248258"/>
                </a:cubicBezTo>
                <a:cubicBezTo>
                  <a:pt x="633021" y="254060"/>
                  <a:pt x="625515" y="259861"/>
                  <a:pt x="615657" y="265663"/>
                </a:cubicBezTo>
                <a:cubicBezTo>
                  <a:pt x="605800" y="271464"/>
                  <a:pt x="593861" y="274588"/>
                  <a:pt x="579839" y="275034"/>
                </a:cubicBezTo>
                <a:cubicBezTo>
                  <a:pt x="564529" y="275027"/>
                  <a:pt x="551552" y="270856"/>
                  <a:pt x="540910" y="262522"/>
                </a:cubicBezTo>
                <a:cubicBezTo>
                  <a:pt x="530267" y="254187"/>
                  <a:pt x="524716" y="241733"/>
                  <a:pt x="524256" y="225159"/>
                </a:cubicBezTo>
                <a:cubicBezTo>
                  <a:pt x="524525" y="210465"/>
                  <a:pt x="528819" y="198269"/>
                  <a:pt x="537140" y="188573"/>
                </a:cubicBezTo>
                <a:cubicBezTo>
                  <a:pt x="545461" y="178877"/>
                  <a:pt x="556195" y="171245"/>
                  <a:pt x="569344" y="165676"/>
                </a:cubicBezTo>
                <a:cubicBezTo>
                  <a:pt x="582493" y="160108"/>
                  <a:pt x="596444" y="156167"/>
                  <a:pt x="611198" y="153855"/>
                </a:cubicBezTo>
                <a:cubicBezTo>
                  <a:pt x="625951" y="151542"/>
                  <a:pt x="639895" y="150422"/>
                  <a:pt x="653030" y="150495"/>
                </a:cubicBezTo>
                <a:lnTo>
                  <a:pt x="659891" y="150495"/>
                </a:lnTo>
                <a:cubicBezTo>
                  <a:pt x="659986" y="150161"/>
                  <a:pt x="660368" y="148158"/>
                  <a:pt x="661035" y="144487"/>
                </a:cubicBezTo>
                <a:cubicBezTo>
                  <a:pt x="661702" y="140815"/>
                  <a:pt x="662083" y="137478"/>
                  <a:pt x="662178" y="134474"/>
                </a:cubicBezTo>
                <a:cubicBezTo>
                  <a:pt x="662154" y="126797"/>
                  <a:pt x="659534" y="120885"/>
                  <a:pt x="654316" y="116736"/>
                </a:cubicBezTo>
                <a:cubicBezTo>
                  <a:pt x="649098" y="112588"/>
                  <a:pt x="641427" y="110490"/>
                  <a:pt x="631301" y="110442"/>
                </a:cubicBezTo>
                <a:cubicBezTo>
                  <a:pt x="621585" y="110664"/>
                  <a:pt x="612342" y="112213"/>
                  <a:pt x="603572" y="115090"/>
                </a:cubicBezTo>
                <a:cubicBezTo>
                  <a:pt x="594802" y="117968"/>
                  <a:pt x="587620" y="120845"/>
                  <a:pt x="582027" y="123722"/>
                </a:cubicBezTo>
                <a:cubicBezTo>
                  <a:pt x="576434" y="126600"/>
                  <a:pt x="573544" y="128149"/>
                  <a:pt x="573358" y="128371"/>
                </a:cubicBezTo>
                <a:lnTo>
                  <a:pt x="562318" y="92557"/>
                </a:lnTo>
                <a:cubicBezTo>
                  <a:pt x="562506" y="92299"/>
                  <a:pt x="566152" y="90490"/>
                  <a:pt x="573256" y="87131"/>
                </a:cubicBezTo>
                <a:cubicBezTo>
                  <a:pt x="580360" y="83772"/>
                  <a:pt x="589794" y="80413"/>
                  <a:pt x="601557" y="77054"/>
                </a:cubicBezTo>
                <a:cubicBezTo>
                  <a:pt x="613320" y="73695"/>
                  <a:pt x="626284" y="71886"/>
                  <a:pt x="640450" y="71628"/>
                </a:cubicBezTo>
                <a:close/>
                <a:moveTo>
                  <a:pt x="438516" y="71628"/>
                </a:moveTo>
                <a:cubicBezTo>
                  <a:pt x="464403" y="71999"/>
                  <a:pt x="483765" y="78867"/>
                  <a:pt x="496599" y="92234"/>
                </a:cubicBezTo>
                <a:cubicBezTo>
                  <a:pt x="509434" y="105601"/>
                  <a:pt x="515843" y="123241"/>
                  <a:pt x="515826" y="145154"/>
                </a:cubicBezTo>
                <a:cubicBezTo>
                  <a:pt x="515557" y="153942"/>
                  <a:pt x="514478" y="161872"/>
                  <a:pt x="512591" y="168942"/>
                </a:cubicBezTo>
                <a:cubicBezTo>
                  <a:pt x="510704" y="176013"/>
                  <a:pt x="509625" y="179754"/>
                  <a:pt x="509356" y="180165"/>
                </a:cubicBezTo>
                <a:lnTo>
                  <a:pt x="375619" y="180165"/>
                </a:lnTo>
                <a:cubicBezTo>
                  <a:pt x="375571" y="180245"/>
                  <a:pt x="375381" y="181230"/>
                  <a:pt x="375047" y="183120"/>
                </a:cubicBezTo>
                <a:cubicBezTo>
                  <a:pt x="374714" y="185011"/>
                  <a:pt x="374523" y="187331"/>
                  <a:pt x="374475" y="190080"/>
                </a:cubicBezTo>
                <a:cubicBezTo>
                  <a:pt x="374579" y="203101"/>
                  <a:pt x="378851" y="213667"/>
                  <a:pt x="387293" y="221778"/>
                </a:cubicBezTo>
                <a:cubicBezTo>
                  <a:pt x="395735" y="229890"/>
                  <a:pt x="407727" y="234069"/>
                  <a:pt x="423268" y="234315"/>
                </a:cubicBezTo>
                <a:cubicBezTo>
                  <a:pt x="433852" y="234051"/>
                  <a:pt x="443685" y="232206"/>
                  <a:pt x="452769" y="228778"/>
                </a:cubicBezTo>
                <a:cubicBezTo>
                  <a:pt x="461853" y="225351"/>
                  <a:pt x="469200" y="221924"/>
                  <a:pt x="474811" y="218496"/>
                </a:cubicBezTo>
                <a:cubicBezTo>
                  <a:pt x="480422" y="215069"/>
                  <a:pt x="483309" y="213224"/>
                  <a:pt x="483474" y="212960"/>
                </a:cubicBezTo>
                <a:lnTo>
                  <a:pt x="496415" y="249537"/>
                </a:lnTo>
                <a:cubicBezTo>
                  <a:pt x="496265" y="249852"/>
                  <a:pt x="492842" y="252055"/>
                  <a:pt x="486148" y="256148"/>
                </a:cubicBezTo>
                <a:cubicBezTo>
                  <a:pt x="479453" y="260240"/>
                  <a:pt x="470386" y="264332"/>
                  <a:pt x="458948" y="268424"/>
                </a:cubicBezTo>
                <a:cubicBezTo>
                  <a:pt x="447509" y="272516"/>
                  <a:pt x="434600" y="274719"/>
                  <a:pt x="420218" y="275034"/>
                </a:cubicBezTo>
                <a:cubicBezTo>
                  <a:pt x="389775" y="274489"/>
                  <a:pt x="366458" y="266446"/>
                  <a:pt x="350266" y="250906"/>
                </a:cubicBezTo>
                <a:cubicBezTo>
                  <a:pt x="334075" y="235365"/>
                  <a:pt x="325904" y="215598"/>
                  <a:pt x="325755" y="191605"/>
                </a:cubicBezTo>
                <a:cubicBezTo>
                  <a:pt x="325947" y="169376"/>
                  <a:pt x="330892" y="149244"/>
                  <a:pt x="340589" y="131209"/>
                </a:cubicBezTo>
                <a:cubicBezTo>
                  <a:pt x="350286" y="113174"/>
                  <a:pt x="363583" y="98800"/>
                  <a:pt x="380481" y="88088"/>
                </a:cubicBezTo>
                <a:cubicBezTo>
                  <a:pt x="397378" y="77375"/>
                  <a:pt x="416723" y="71889"/>
                  <a:pt x="438516" y="71628"/>
                </a:cubicBezTo>
                <a:close/>
                <a:moveTo>
                  <a:pt x="3781390" y="23241"/>
                </a:moveTo>
                <a:lnTo>
                  <a:pt x="3827859" y="23241"/>
                </a:lnTo>
                <a:lnTo>
                  <a:pt x="3817572" y="76200"/>
                </a:lnTo>
                <a:lnTo>
                  <a:pt x="3862149" y="76200"/>
                </a:lnTo>
                <a:lnTo>
                  <a:pt x="3855291" y="112347"/>
                </a:lnTo>
                <a:lnTo>
                  <a:pt x="3810714" y="112347"/>
                </a:lnTo>
                <a:lnTo>
                  <a:pt x="3795093" y="193913"/>
                </a:lnTo>
                <a:cubicBezTo>
                  <a:pt x="3794712" y="196264"/>
                  <a:pt x="3794427" y="198614"/>
                  <a:pt x="3794236" y="200965"/>
                </a:cubicBezTo>
                <a:cubicBezTo>
                  <a:pt x="3794046" y="203315"/>
                  <a:pt x="3793951" y="205284"/>
                  <a:pt x="3793951" y="206872"/>
                </a:cubicBezTo>
                <a:cubicBezTo>
                  <a:pt x="3794339" y="217807"/>
                  <a:pt x="3797657" y="225001"/>
                  <a:pt x="3803904" y="228455"/>
                </a:cubicBezTo>
                <a:cubicBezTo>
                  <a:pt x="3810151" y="231909"/>
                  <a:pt x="3816993" y="233482"/>
                  <a:pt x="3824430" y="233172"/>
                </a:cubicBezTo>
                <a:cubicBezTo>
                  <a:pt x="3827542" y="233140"/>
                  <a:pt x="3830082" y="233013"/>
                  <a:pt x="3832051" y="232791"/>
                </a:cubicBezTo>
                <a:cubicBezTo>
                  <a:pt x="3834019" y="232568"/>
                  <a:pt x="3835035" y="232441"/>
                  <a:pt x="3835098" y="232410"/>
                </a:cubicBezTo>
                <a:lnTo>
                  <a:pt x="3827478" y="271226"/>
                </a:lnTo>
                <a:cubicBezTo>
                  <a:pt x="3827296" y="271273"/>
                  <a:pt x="3825756" y="271463"/>
                  <a:pt x="3822859" y="271796"/>
                </a:cubicBezTo>
                <a:cubicBezTo>
                  <a:pt x="3819961" y="272129"/>
                  <a:pt x="3816803" y="272320"/>
                  <a:pt x="3813381" y="272367"/>
                </a:cubicBezTo>
                <a:cubicBezTo>
                  <a:pt x="3801500" y="272478"/>
                  <a:pt x="3790354" y="270734"/>
                  <a:pt x="3779943" y="267137"/>
                </a:cubicBezTo>
                <a:cubicBezTo>
                  <a:pt x="3769532" y="263540"/>
                  <a:pt x="3761067" y="257425"/>
                  <a:pt x="3754549" y="248793"/>
                </a:cubicBezTo>
                <a:cubicBezTo>
                  <a:pt x="3748030" y="240160"/>
                  <a:pt x="3744670" y="228347"/>
                  <a:pt x="3744468" y="213352"/>
                </a:cubicBezTo>
                <a:cubicBezTo>
                  <a:pt x="3744476" y="210676"/>
                  <a:pt x="3744650" y="207833"/>
                  <a:pt x="3744992" y="204824"/>
                </a:cubicBezTo>
                <a:cubicBezTo>
                  <a:pt x="3745332" y="201814"/>
                  <a:pt x="3745792" y="198686"/>
                  <a:pt x="3746371" y="195438"/>
                </a:cubicBezTo>
                <a:lnTo>
                  <a:pt x="3762738" y="112347"/>
                </a:lnTo>
                <a:lnTo>
                  <a:pt x="3732657" y="112347"/>
                </a:lnTo>
                <a:lnTo>
                  <a:pt x="3739896" y="76200"/>
                </a:lnTo>
                <a:lnTo>
                  <a:pt x="3771112" y="76200"/>
                </a:lnTo>
                <a:close/>
                <a:moveTo>
                  <a:pt x="923889" y="23241"/>
                </a:moveTo>
                <a:lnTo>
                  <a:pt x="970359" y="23241"/>
                </a:lnTo>
                <a:lnTo>
                  <a:pt x="960072" y="76200"/>
                </a:lnTo>
                <a:lnTo>
                  <a:pt x="1004649" y="76200"/>
                </a:lnTo>
                <a:lnTo>
                  <a:pt x="997792" y="112347"/>
                </a:lnTo>
                <a:lnTo>
                  <a:pt x="953214" y="112347"/>
                </a:lnTo>
                <a:lnTo>
                  <a:pt x="937593" y="193913"/>
                </a:lnTo>
                <a:cubicBezTo>
                  <a:pt x="937213" y="196264"/>
                  <a:pt x="936927" y="198614"/>
                  <a:pt x="936736" y="200965"/>
                </a:cubicBezTo>
                <a:cubicBezTo>
                  <a:pt x="936546" y="203315"/>
                  <a:pt x="936450" y="205284"/>
                  <a:pt x="936450" y="206872"/>
                </a:cubicBezTo>
                <a:cubicBezTo>
                  <a:pt x="936840" y="217807"/>
                  <a:pt x="940157" y="225001"/>
                  <a:pt x="946404" y="228455"/>
                </a:cubicBezTo>
                <a:cubicBezTo>
                  <a:pt x="952651" y="231909"/>
                  <a:pt x="959493" y="233482"/>
                  <a:pt x="966930" y="233172"/>
                </a:cubicBezTo>
                <a:cubicBezTo>
                  <a:pt x="970042" y="233140"/>
                  <a:pt x="972582" y="233013"/>
                  <a:pt x="974550" y="232791"/>
                </a:cubicBezTo>
                <a:cubicBezTo>
                  <a:pt x="976519" y="232568"/>
                  <a:pt x="977535" y="232441"/>
                  <a:pt x="977598" y="232410"/>
                </a:cubicBezTo>
                <a:lnTo>
                  <a:pt x="969978" y="271226"/>
                </a:lnTo>
                <a:cubicBezTo>
                  <a:pt x="969796" y="271273"/>
                  <a:pt x="968256" y="271463"/>
                  <a:pt x="965359" y="271796"/>
                </a:cubicBezTo>
                <a:cubicBezTo>
                  <a:pt x="962462" y="272129"/>
                  <a:pt x="959303" y="272320"/>
                  <a:pt x="955881" y="272367"/>
                </a:cubicBezTo>
                <a:cubicBezTo>
                  <a:pt x="944000" y="272478"/>
                  <a:pt x="932854" y="270734"/>
                  <a:pt x="922443" y="267137"/>
                </a:cubicBezTo>
                <a:cubicBezTo>
                  <a:pt x="912032" y="263540"/>
                  <a:pt x="903567" y="257425"/>
                  <a:pt x="897048" y="248793"/>
                </a:cubicBezTo>
                <a:cubicBezTo>
                  <a:pt x="890530" y="240160"/>
                  <a:pt x="887170" y="228347"/>
                  <a:pt x="886968" y="213352"/>
                </a:cubicBezTo>
                <a:cubicBezTo>
                  <a:pt x="886976" y="210676"/>
                  <a:pt x="887150" y="207833"/>
                  <a:pt x="887491" y="204824"/>
                </a:cubicBezTo>
                <a:cubicBezTo>
                  <a:pt x="887832" y="201814"/>
                  <a:pt x="888292" y="198686"/>
                  <a:pt x="888871" y="195438"/>
                </a:cubicBezTo>
                <a:lnTo>
                  <a:pt x="905239" y="112347"/>
                </a:lnTo>
                <a:lnTo>
                  <a:pt x="875157" y="112347"/>
                </a:lnTo>
                <a:lnTo>
                  <a:pt x="882396" y="76200"/>
                </a:lnTo>
                <a:lnTo>
                  <a:pt x="913612" y="76200"/>
                </a:lnTo>
                <a:close/>
                <a:moveTo>
                  <a:pt x="3654147" y="0"/>
                </a:moveTo>
                <a:lnTo>
                  <a:pt x="3702891" y="0"/>
                </a:lnTo>
                <a:lnTo>
                  <a:pt x="3694514" y="43005"/>
                </a:lnTo>
                <a:lnTo>
                  <a:pt x="3645769" y="43005"/>
                </a:lnTo>
                <a:close/>
                <a:moveTo>
                  <a:pt x="3496008" y="0"/>
                </a:moveTo>
                <a:lnTo>
                  <a:pt x="3574113" y="0"/>
                </a:lnTo>
                <a:lnTo>
                  <a:pt x="3534108" y="207634"/>
                </a:lnTo>
                <a:cubicBezTo>
                  <a:pt x="3533712" y="209580"/>
                  <a:pt x="3533363" y="211597"/>
                  <a:pt x="3533061" y="213685"/>
                </a:cubicBezTo>
                <a:cubicBezTo>
                  <a:pt x="3532759" y="215773"/>
                  <a:pt x="3532601" y="217695"/>
                  <a:pt x="3532585" y="219450"/>
                </a:cubicBezTo>
                <a:cubicBezTo>
                  <a:pt x="3532648" y="225270"/>
                  <a:pt x="3534140" y="229352"/>
                  <a:pt x="3537061" y="231694"/>
                </a:cubicBezTo>
                <a:cubicBezTo>
                  <a:pt x="3539983" y="234036"/>
                  <a:pt x="3543951" y="235164"/>
                  <a:pt x="3548968" y="235076"/>
                </a:cubicBezTo>
                <a:cubicBezTo>
                  <a:pt x="3551317" y="235045"/>
                  <a:pt x="3553285" y="234918"/>
                  <a:pt x="3554873" y="234696"/>
                </a:cubicBezTo>
                <a:cubicBezTo>
                  <a:pt x="3556461" y="234473"/>
                  <a:pt x="3557286" y="234347"/>
                  <a:pt x="3557350" y="234315"/>
                </a:cubicBezTo>
                <a:lnTo>
                  <a:pt x="3550111" y="270464"/>
                </a:lnTo>
                <a:cubicBezTo>
                  <a:pt x="3549984" y="270511"/>
                  <a:pt x="3548237" y="270702"/>
                  <a:pt x="3544872" y="271034"/>
                </a:cubicBezTo>
                <a:cubicBezTo>
                  <a:pt x="3541506" y="271367"/>
                  <a:pt x="3537284" y="271558"/>
                  <a:pt x="3532204" y="271605"/>
                </a:cubicBezTo>
                <a:cubicBezTo>
                  <a:pt x="3519369" y="271930"/>
                  <a:pt x="3508653" y="269853"/>
                  <a:pt x="3500057" y="265374"/>
                </a:cubicBezTo>
                <a:cubicBezTo>
                  <a:pt x="3491460" y="260896"/>
                  <a:pt x="3486555" y="252065"/>
                  <a:pt x="3485340" y="238882"/>
                </a:cubicBezTo>
                <a:lnTo>
                  <a:pt x="3484578" y="238882"/>
                </a:lnTo>
                <a:cubicBezTo>
                  <a:pt x="3477673" y="249212"/>
                  <a:pt x="3468433" y="257759"/>
                  <a:pt x="3456861" y="264521"/>
                </a:cubicBezTo>
                <a:cubicBezTo>
                  <a:pt x="3445288" y="271284"/>
                  <a:pt x="3432810" y="274788"/>
                  <a:pt x="3419427" y="275034"/>
                </a:cubicBezTo>
                <a:cubicBezTo>
                  <a:pt x="3395690" y="274750"/>
                  <a:pt x="3377476" y="267422"/>
                  <a:pt x="3364786" y="253049"/>
                </a:cubicBezTo>
                <a:cubicBezTo>
                  <a:pt x="3352096" y="238677"/>
                  <a:pt x="3345688" y="218965"/>
                  <a:pt x="3345561" y="193913"/>
                </a:cubicBezTo>
                <a:cubicBezTo>
                  <a:pt x="3345841" y="169485"/>
                  <a:pt x="3350949" y="148132"/>
                  <a:pt x="3360888" y="129854"/>
                </a:cubicBezTo>
                <a:cubicBezTo>
                  <a:pt x="3370826" y="111576"/>
                  <a:pt x="3383918" y="97343"/>
                  <a:pt x="3400164" y="87154"/>
                </a:cubicBezTo>
                <a:cubicBezTo>
                  <a:pt x="3416410" y="76965"/>
                  <a:pt x="3434134" y="71789"/>
                  <a:pt x="3453337" y="71628"/>
                </a:cubicBezTo>
                <a:cubicBezTo>
                  <a:pt x="3464108" y="71525"/>
                  <a:pt x="3474379" y="73634"/>
                  <a:pt x="3484150" y="77955"/>
                </a:cubicBezTo>
                <a:cubicBezTo>
                  <a:pt x="3493921" y="82276"/>
                  <a:pt x="3501430" y="89427"/>
                  <a:pt x="3506677" y="99409"/>
                </a:cubicBezTo>
                <a:lnTo>
                  <a:pt x="3507439" y="99409"/>
                </a:lnTo>
                <a:cubicBezTo>
                  <a:pt x="3507430" y="99274"/>
                  <a:pt x="3507542" y="98021"/>
                  <a:pt x="3507772" y="95651"/>
                </a:cubicBezTo>
                <a:cubicBezTo>
                  <a:pt x="3508002" y="93280"/>
                  <a:pt x="3508399" y="90600"/>
                  <a:pt x="3508963" y="87611"/>
                </a:cubicBezTo>
                <a:lnTo>
                  <a:pt x="3518868" y="36147"/>
                </a:lnTo>
                <a:lnTo>
                  <a:pt x="3488769" y="36147"/>
                </a:lnTo>
                <a:close/>
                <a:moveTo>
                  <a:pt x="2204838" y="0"/>
                </a:moveTo>
                <a:lnTo>
                  <a:pt x="2405587" y="0"/>
                </a:lnTo>
                <a:lnTo>
                  <a:pt x="2392255" y="69694"/>
                </a:lnTo>
                <a:lnTo>
                  <a:pt x="2349591" y="69694"/>
                </a:lnTo>
                <a:lnTo>
                  <a:pt x="2355305" y="39957"/>
                </a:lnTo>
                <a:lnTo>
                  <a:pt x="2279500" y="39957"/>
                </a:lnTo>
                <a:lnTo>
                  <a:pt x="2265024" y="114300"/>
                </a:lnTo>
                <a:lnTo>
                  <a:pt x="2354162" y="114300"/>
                </a:lnTo>
                <a:lnTo>
                  <a:pt x="2346163" y="154257"/>
                </a:lnTo>
                <a:lnTo>
                  <a:pt x="2257406" y="154257"/>
                </a:lnTo>
                <a:lnTo>
                  <a:pt x="2242550" y="230505"/>
                </a:lnTo>
                <a:lnTo>
                  <a:pt x="2323688" y="230505"/>
                </a:lnTo>
                <a:lnTo>
                  <a:pt x="2329783" y="200006"/>
                </a:lnTo>
                <a:lnTo>
                  <a:pt x="2372447" y="200006"/>
                </a:lnTo>
                <a:lnTo>
                  <a:pt x="2358733" y="270462"/>
                </a:lnTo>
                <a:lnTo>
                  <a:pt x="2152650" y="270462"/>
                </a:lnTo>
                <a:lnTo>
                  <a:pt x="2159888" y="233172"/>
                </a:lnTo>
                <a:lnTo>
                  <a:pt x="2191886" y="233172"/>
                </a:lnTo>
                <a:lnTo>
                  <a:pt x="2230360" y="37671"/>
                </a:lnTo>
                <a:lnTo>
                  <a:pt x="2197600" y="37671"/>
                </a:lnTo>
                <a:close/>
                <a:moveTo>
                  <a:pt x="1034034" y="0"/>
                </a:moveTo>
                <a:lnTo>
                  <a:pt x="1111758" y="0"/>
                </a:lnTo>
                <a:lnTo>
                  <a:pt x="1093470" y="95224"/>
                </a:lnTo>
                <a:cubicBezTo>
                  <a:pt x="1092430" y="99918"/>
                  <a:pt x="1091367" y="103851"/>
                  <a:pt x="1090279" y="107023"/>
                </a:cubicBezTo>
                <a:cubicBezTo>
                  <a:pt x="1089192" y="110194"/>
                  <a:pt x="1088604" y="111843"/>
                  <a:pt x="1088517" y="111970"/>
                </a:cubicBezTo>
                <a:lnTo>
                  <a:pt x="1089279" y="111970"/>
                </a:lnTo>
                <a:cubicBezTo>
                  <a:pt x="1090462" y="109316"/>
                  <a:pt x="1094150" y="104814"/>
                  <a:pt x="1100342" y="98466"/>
                </a:cubicBezTo>
                <a:cubicBezTo>
                  <a:pt x="1106535" y="92119"/>
                  <a:pt x="1114992" y="86151"/>
                  <a:pt x="1125714" y="80565"/>
                </a:cubicBezTo>
                <a:cubicBezTo>
                  <a:pt x="1136436" y="74978"/>
                  <a:pt x="1149183" y="71999"/>
                  <a:pt x="1163955" y="71628"/>
                </a:cubicBezTo>
                <a:cubicBezTo>
                  <a:pt x="1180928" y="71651"/>
                  <a:pt x="1194378" y="76076"/>
                  <a:pt x="1204307" y="84902"/>
                </a:cubicBezTo>
                <a:cubicBezTo>
                  <a:pt x="1214236" y="93728"/>
                  <a:pt x="1219312" y="106813"/>
                  <a:pt x="1219533" y="124158"/>
                </a:cubicBezTo>
                <a:cubicBezTo>
                  <a:pt x="1219341" y="132495"/>
                  <a:pt x="1217992" y="143126"/>
                  <a:pt x="1215487" y="156051"/>
                </a:cubicBezTo>
                <a:cubicBezTo>
                  <a:pt x="1212982" y="168976"/>
                  <a:pt x="1210476" y="181416"/>
                  <a:pt x="1207969" y="193371"/>
                </a:cubicBezTo>
                <a:cubicBezTo>
                  <a:pt x="1205462" y="205327"/>
                  <a:pt x="1204110" y="214020"/>
                  <a:pt x="1203912" y="219450"/>
                </a:cubicBezTo>
                <a:cubicBezTo>
                  <a:pt x="1203952" y="225437"/>
                  <a:pt x="1205397" y="229566"/>
                  <a:pt x="1208246" y="231837"/>
                </a:cubicBezTo>
                <a:cubicBezTo>
                  <a:pt x="1211096" y="234108"/>
                  <a:pt x="1215112" y="235188"/>
                  <a:pt x="1220296" y="235077"/>
                </a:cubicBezTo>
                <a:cubicBezTo>
                  <a:pt x="1222462" y="235045"/>
                  <a:pt x="1224320" y="234918"/>
                  <a:pt x="1225867" y="234696"/>
                </a:cubicBezTo>
                <a:cubicBezTo>
                  <a:pt x="1227416" y="234473"/>
                  <a:pt x="1228225" y="234346"/>
                  <a:pt x="1228297" y="234315"/>
                </a:cubicBezTo>
                <a:lnTo>
                  <a:pt x="1221439" y="270464"/>
                </a:lnTo>
                <a:cubicBezTo>
                  <a:pt x="1221383" y="270511"/>
                  <a:pt x="1219684" y="270702"/>
                  <a:pt x="1216343" y="271034"/>
                </a:cubicBezTo>
                <a:cubicBezTo>
                  <a:pt x="1213001" y="271367"/>
                  <a:pt x="1208350" y="271558"/>
                  <a:pt x="1202390" y="271605"/>
                </a:cubicBezTo>
                <a:cubicBezTo>
                  <a:pt x="1195322" y="271788"/>
                  <a:pt x="1188100" y="271041"/>
                  <a:pt x="1180722" y="269364"/>
                </a:cubicBezTo>
                <a:cubicBezTo>
                  <a:pt x="1173344" y="267687"/>
                  <a:pt x="1167108" y="263980"/>
                  <a:pt x="1162014" y="258244"/>
                </a:cubicBezTo>
                <a:cubicBezTo>
                  <a:pt x="1156920" y="252507"/>
                  <a:pt x="1154265" y="243641"/>
                  <a:pt x="1154049" y="231647"/>
                </a:cubicBezTo>
                <a:cubicBezTo>
                  <a:pt x="1154237" y="224461"/>
                  <a:pt x="1155553" y="214735"/>
                  <a:pt x="1157997" y="202467"/>
                </a:cubicBezTo>
                <a:cubicBezTo>
                  <a:pt x="1160441" y="190199"/>
                  <a:pt x="1162886" y="178100"/>
                  <a:pt x="1165331" y="166170"/>
                </a:cubicBezTo>
                <a:cubicBezTo>
                  <a:pt x="1167777" y="154240"/>
                  <a:pt x="1169096" y="145189"/>
                  <a:pt x="1169289" y="139017"/>
                </a:cubicBezTo>
                <a:cubicBezTo>
                  <a:pt x="1169305" y="131715"/>
                  <a:pt x="1167273" y="126031"/>
                  <a:pt x="1163193" y="121967"/>
                </a:cubicBezTo>
                <a:cubicBezTo>
                  <a:pt x="1159113" y="117903"/>
                  <a:pt x="1152890" y="115840"/>
                  <a:pt x="1144524" y="115776"/>
                </a:cubicBezTo>
                <a:cubicBezTo>
                  <a:pt x="1126950" y="116356"/>
                  <a:pt x="1112091" y="123293"/>
                  <a:pt x="1099947" y="136588"/>
                </a:cubicBezTo>
                <a:cubicBezTo>
                  <a:pt x="1087803" y="149884"/>
                  <a:pt x="1079802" y="166060"/>
                  <a:pt x="1075944" y="185118"/>
                </a:cubicBezTo>
                <a:lnTo>
                  <a:pt x="1059180" y="270462"/>
                </a:lnTo>
                <a:lnTo>
                  <a:pt x="1010793" y="270462"/>
                </a:lnTo>
                <a:lnTo>
                  <a:pt x="1056132" y="36147"/>
                </a:lnTo>
                <a:lnTo>
                  <a:pt x="1027176" y="36147"/>
                </a:lnTo>
                <a:close/>
                <a:moveTo>
                  <a:pt x="774561" y="0"/>
                </a:moveTo>
                <a:lnTo>
                  <a:pt x="852630" y="0"/>
                </a:lnTo>
                <a:lnTo>
                  <a:pt x="813387" y="204209"/>
                </a:lnTo>
                <a:cubicBezTo>
                  <a:pt x="812808" y="206749"/>
                  <a:pt x="812348" y="209290"/>
                  <a:pt x="812006" y="211831"/>
                </a:cubicBezTo>
                <a:cubicBezTo>
                  <a:pt x="811665" y="214371"/>
                  <a:pt x="811490" y="216531"/>
                  <a:pt x="811482" y="218309"/>
                </a:cubicBezTo>
                <a:cubicBezTo>
                  <a:pt x="811546" y="224081"/>
                  <a:pt x="813038" y="227972"/>
                  <a:pt x="815959" y="229980"/>
                </a:cubicBezTo>
                <a:cubicBezTo>
                  <a:pt x="818880" y="231989"/>
                  <a:pt x="822849" y="232926"/>
                  <a:pt x="827865" y="232791"/>
                </a:cubicBezTo>
                <a:cubicBezTo>
                  <a:pt x="830564" y="232775"/>
                  <a:pt x="832691" y="232711"/>
                  <a:pt x="834247" y="232600"/>
                </a:cubicBezTo>
                <a:cubicBezTo>
                  <a:pt x="835803" y="232489"/>
                  <a:pt x="836597" y="232426"/>
                  <a:pt x="836628" y="232410"/>
                </a:cubicBezTo>
                <a:lnTo>
                  <a:pt x="829008" y="270845"/>
                </a:lnTo>
                <a:cubicBezTo>
                  <a:pt x="828858" y="270892"/>
                  <a:pt x="827159" y="271082"/>
                  <a:pt x="823912" y="271415"/>
                </a:cubicBezTo>
                <a:cubicBezTo>
                  <a:pt x="820666" y="271748"/>
                  <a:pt x="816777" y="271939"/>
                  <a:pt x="812244" y="271986"/>
                </a:cubicBezTo>
                <a:cubicBezTo>
                  <a:pt x="804309" y="272153"/>
                  <a:pt x="796494" y="271227"/>
                  <a:pt x="788799" y="269210"/>
                </a:cubicBezTo>
                <a:cubicBezTo>
                  <a:pt x="781104" y="267192"/>
                  <a:pt x="774699" y="263080"/>
                  <a:pt x="769584" y="256876"/>
                </a:cubicBezTo>
                <a:cubicBezTo>
                  <a:pt x="764469" y="250671"/>
                  <a:pt x="761814" y="241373"/>
                  <a:pt x="761619" y="228980"/>
                </a:cubicBezTo>
                <a:cubicBezTo>
                  <a:pt x="761619" y="226114"/>
                  <a:pt x="761809" y="222986"/>
                  <a:pt x="762190" y="219596"/>
                </a:cubicBezTo>
                <a:cubicBezTo>
                  <a:pt x="762571" y="216205"/>
                  <a:pt x="763142" y="212601"/>
                  <a:pt x="763903" y="208782"/>
                </a:cubicBezTo>
                <a:lnTo>
                  <a:pt x="797399" y="36147"/>
                </a:lnTo>
                <a:lnTo>
                  <a:pt x="767329" y="36147"/>
                </a:lnTo>
                <a:close/>
                <a:moveTo>
                  <a:pt x="52190" y="0"/>
                </a:moveTo>
                <a:lnTo>
                  <a:pt x="167236" y="0"/>
                </a:lnTo>
                <a:lnTo>
                  <a:pt x="159998" y="37671"/>
                </a:lnTo>
                <a:lnTo>
                  <a:pt x="127236" y="37671"/>
                </a:lnTo>
                <a:lnTo>
                  <a:pt x="111999" y="115824"/>
                </a:lnTo>
                <a:lnTo>
                  <a:pt x="235045" y="115824"/>
                </a:lnTo>
                <a:lnTo>
                  <a:pt x="250283" y="37671"/>
                </a:lnTo>
                <a:lnTo>
                  <a:pt x="217521" y="37671"/>
                </a:lnTo>
                <a:lnTo>
                  <a:pt x="224759" y="0"/>
                </a:lnTo>
                <a:lnTo>
                  <a:pt x="339804" y="0"/>
                </a:lnTo>
                <a:lnTo>
                  <a:pt x="332567" y="37671"/>
                </a:lnTo>
                <a:lnTo>
                  <a:pt x="300187" y="37671"/>
                </a:lnTo>
                <a:lnTo>
                  <a:pt x="261711" y="233172"/>
                </a:lnTo>
                <a:lnTo>
                  <a:pt x="294473" y="233172"/>
                </a:lnTo>
                <a:lnTo>
                  <a:pt x="287235" y="270462"/>
                </a:lnTo>
                <a:lnTo>
                  <a:pt x="172188" y="270462"/>
                </a:lnTo>
                <a:lnTo>
                  <a:pt x="179426" y="233172"/>
                </a:lnTo>
                <a:lnTo>
                  <a:pt x="211807" y="233172"/>
                </a:lnTo>
                <a:lnTo>
                  <a:pt x="227045" y="155781"/>
                </a:lnTo>
                <a:lnTo>
                  <a:pt x="104380" y="155781"/>
                </a:lnTo>
                <a:lnTo>
                  <a:pt x="89142" y="233172"/>
                </a:lnTo>
                <a:lnTo>
                  <a:pt x="121522" y="233172"/>
                </a:lnTo>
                <a:lnTo>
                  <a:pt x="114284" y="270462"/>
                </a:lnTo>
                <a:lnTo>
                  <a:pt x="0" y="270462"/>
                </a:lnTo>
                <a:lnTo>
                  <a:pt x="7238" y="233172"/>
                </a:lnTo>
                <a:lnTo>
                  <a:pt x="39238" y="233172"/>
                </a:lnTo>
                <a:lnTo>
                  <a:pt x="77332" y="37671"/>
                </a:lnTo>
                <a:lnTo>
                  <a:pt x="44952" y="37671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 hidden="1"/>
          <p:cNvSpPr txBox="1"/>
          <p:nvPr/>
        </p:nvSpPr>
        <p:spPr>
          <a:xfrm>
            <a:off x="438807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Healthcare Expenditure</a:t>
            </a:r>
            <a:endParaRPr lang="en-US" sz="3000" b="1" i="0" dirty="0">
              <a:solidFill>
                <a:srgbClr val="5778AE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  <p:sp>
        <p:nvSpPr>
          <p:cNvPr id="15" name="Text To Outline"/>
          <p:cNvSpPr/>
          <p:nvPr/>
        </p:nvSpPr>
        <p:spPr>
          <a:xfrm>
            <a:off x="6321956" y="2431584"/>
            <a:ext cx="5539876" cy="2392238"/>
          </a:xfrm>
          <a:custGeom>
            <a:avLst/>
            <a:gdLst/>
            <a:ahLst/>
            <a:cxnLst/>
            <a:rect l="l" t="t" r="r" b="b"/>
            <a:pathLst>
              <a:path w="5539876" h="2392238">
                <a:moveTo>
                  <a:pt x="464841" y="2304130"/>
                </a:moveTo>
                <a:cubicBezTo>
                  <a:pt x="457562" y="2303982"/>
                  <a:pt x="448651" y="2304670"/>
                  <a:pt x="438108" y="2306194"/>
                </a:cubicBezTo>
                <a:cubicBezTo>
                  <a:pt x="427564" y="2307718"/>
                  <a:pt x="418157" y="2310966"/>
                  <a:pt x="409886" y="2315939"/>
                </a:cubicBezTo>
                <a:cubicBezTo>
                  <a:pt x="401614" y="2320912"/>
                  <a:pt x="397248" y="2328497"/>
                  <a:pt x="396787" y="2338695"/>
                </a:cubicBezTo>
                <a:cubicBezTo>
                  <a:pt x="396743" y="2344794"/>
                  <a:pt x="398506" y="2349703"/>
                  <a:pt x="402076" y="2353421"/>
                </a:cubicBezTo>
                <a:cubicBezTo>
                  <a:pt x="405646" y="2357139"/>
                  <a:pt x="411288" y="2359049"/>
                  <a:pt x="419001" y="2359152"/>
                </a:cubicBezTo>
                <a:cubicBezTo>
                  <a:pt x="427201" y="2358948"/>
                  <a:pt x="434897" y="2356300"/>
                  <a:pt x="442091" y="2351210"/>
                </a:cubicBezTo>
                <a:cubicBezTo>
                  <a:pt x="449285" y="2346119"/>
                  <a:pt x="455440" y="2339814"/>
                  <a:pt x="460557" y="2332294"/>
                </a:cubicBezTo>
                <a:cubicBezTo>
                  <a:pt x="465675" y="2324774"/>
                  <a:pt x="469218" y="2317267"/>
                  <a:pt x="471188" y="2309773"/>
                </a:cubicBezTo>
                <a:lnTo>
                  <a:pt x="472598" y="2304130"/>
                </a:lnTo>
                <a:close/>
                <a:moveTo>
                  <a:pt x="678618" y="2242456"/>
                </a:moveTo>
                <a:cubicBezTo>
                  <a:pt x="663258" y="2242955"/>
                  <a:pt x="649925" y="2249977"/>
                  <a:pt x="638618" y="2263521"/>
                </a:cubicBezTo>
                <a:cubicBezTo>
                  <a:pt x="627311" y="2277065"/>
                  <a:pt x="621379" y="2294135"/>
                  <a:pt x="620821" y="2314731"/>
                </a:cubicBezTo>
                <a:cubicBezTo>
                  <a:pt x="620762" y="2325954"/>
                  <a:pt x="623611" y="2335327"/>
                  <a:pt x="629367" y="2342848"/>
                </a:cubicBezTo>
                <a:cubicBezTo>
                  <a:pt x="635123" y="2350369"/>
                  <a:pt x="644139" y="2354277"/>
                  <a:pt x="656416" y="2354571"/>
                </a:cubicBezTo>
                <a:cubicBezTo>
                  <a:pt x="665561" y="2354523"/>
                  <a:pt x="674524" y="2351681"/>
                  <a:pt x="683304" y="2346044"/>
                </a:cubicBezTo>
                <a:cubicBezTo>
                  <a:pt x="692084" y="2340407"/>
                  <a:pt x="699376" y="2332264"/>
                  <a:pt x="705181" y="2321612"/>
                </a:cubicBezTo>
                <a:cubicBezTo>
                  <a:pt x="710985" y="2310962"/>
                  <a:pt x="713996" y="2298091"/>
                  <a:pt x="714213" y="2283000"/>
                </a:cubicBezTo>
                <a:cubicBezTo>
                  <a:pt x="714118" y="2270359"/>
                  <a:pt x="710961" y="2260473"/>
                  <a:pt x="704742" y="2253341"/>
                </a:cubicBezTo>
                <a:cubicBezTo>
                  <a:pt x="698523" y="2246209"/>
                  <a:pt x="689815" y="2242580"/>
                  <a:pt x="678618" y="2242456"/>
                </a:cubicBezTo>
                <a:close/>
                <a:moveTo>
                  <a:pt x="113437" y="2242456"/>
                </a:moveTo>
                <a:cubicBezTo>
                  <a:pt x="104407" y="2242510"/>
                  <a:pt x="95526" y="2245378"/>
                  <a:pt x="86796" y="2251061"/>
                </a:cubicBezTo>
                <a:cubicBezTo>
                  <a:pt x="78066" y="2256743"/>
                  <a:pt x="70804" y="2264913"/>
                  <a:pt x="65011" y="2275570"/>
                </a:cubicBezTo>
                <a:cubicBezTo>
                  <a:pt x="59218" y="2286228"/>
                  <a:pt x="56211" y="2299046"/>
                  <a:pt x="55992" y="2314026"/>
                </a:cubicBezTo>
                <a:cubicBezTo>
                  <a:pt x="56087" y="2326667"/>
                  <a:pt x="59244" y="2336553"/>
                  <a:pt x="65463" y="2343685"/>
                </a:cubicBezTo>
                <a:cubicBezTo>
                  <a:pt x="71682" y="2350817"/>
                  <a:pt x="80390" y="2354446"/>
                  <a:pt x="91587" y="2354571"/>
                </a:cubicBezTo>
                <a:cubicBezTo>
                  <a:pt x="101837" y="2354388"/>
                  <a:pt x="111292" y="2350993"/>
                  <a:pt x="119950" y="2344385"/>
                </a:cubicBezTo>
                <a:cubicBezTo>
                  <a:pt x="128609" y="2337778"/>
                  <a:pt x="135583" y="2329056"/>
                  <a:pt x="140874" y="2318217"/>
                </a:cubicBezTo>
                <a:cubicBezTo>
                  <a:pt x="146165" y="2307379"/>
                  <a:pt x="148884" y="2295523"/>
                  <a:pt x="149032" y="2282648"/>
                </a:cubicBezTo>
                <a:cubicBezTo>
                  <a:pt x="149091" y="2271410"/>
                  <a:pt x="146242" y="2261979"/>
                  <a:pt x="140486" y="2254354"/>
                </a:cubicBezTo>
                <a:cubicBezTo>
                  <a:pt x="134729" y="2246730"/>
                  <a:pt x="125713" y="2242764"/>
                  <a:pt x="113437" y="2242456"/>
                </a:cubicBezTo>
                <a:close/>
                <a:moveTo>
                  <a:pt x="1218366" y="2238579"/>
                </a:moveTo>
                <a:cubicBezTo>
                  <a:pt x="1206914" y="2238726"/>
                  <a:pt x="1196674" y="2242313"/>
                  <a:pt x="1187646" y="2249340"/>
                </a:cubicBezTo>
                <a:cubicBezTo>
                  <a:pt x="1178618" y="2256367"/>
                  <a:pt x="1171815" y="2265952"/>
                  <a:pt x="1167239" y="2278095"/>
                </a:cubicBezTo>
                <a:lnTo>
                  <a:pt x="1246222" y="2278095"/>
                </a:lnTo>
                <a:cubicBezTo>
                  <a:pt x="1246251" y="2277948"/>
                  <a:pt x="1246369" y="2276830"/>
                  <a:pt x="1246575" y="2274743"/>
                </a:cubicBezTo>
                <a:cubicBezTo>
                  <a:pt x="1246780" y="2272655"/>
                  <a:pt x="1246898" y="2270479"/>
                  <a:pt x="1246927" y="2268216"/>
                </a:cubicBezTo>
                <a:cubicBezTo>
                  <a:pt x="1246817" y="2258800"/>
                  <a:pt x="1244217" y="2251523"/>
                  <a:pt x="1239126" y="2246385"/>
                </a:cubicBezTo>
                <a:cubicBezTo>
                  <a:pt x="1234035" y="2241247"/>
                  <a:pt x="1227115" y="2238645"/>
                  <a:pt x="1218366" y="2238579"/>
                </a:cubicBezTo>
                <a:close/>
                <a:moveTo>
                  <a:pt x="884991" y="2238579"/>
                </a:moveTo>
                <a:cubicBezTo>
                  <a:pt x="873539" y="2238726"/>
                  <a:pt x="863299" y="2242313"/>
                  <a:pt x="854271" y="2249340"/>
                </a:cubicBezTo>
                <a:cubicBezTo>
                  <a:pt x="845243" y="2256367"/>
                  <a:pt x="838440" y="2265952"/>
                  <a:pt x="833864" y="2278095"/>
                </a:cubicBezTo>
                <a:lnTo>
                  <a:pt x="912847" y="2278095"/>
                </a:lnTo>
                <a:cubicBezTo>
                  <a:pt x="912876" y="2277948"/>
                  <a:pt x="912994" y="2276830"/>
                  <a:pt x="913200" y="2274743"/>
                </a:cubicBezTo>
                <a:cubicBezTo>
                  <a:pt x="913405" y="2272655"/>
                  <a:pt x="913523" y="2270479"/>
                  <a:pt x="913552" y="2268216"/>
                </a:cubicBezTo>
                <a:cubicBezTo>
                  <a:pt x="913442" y="2258800"/>
                  <a:pt x="910842" y="2251523"/>
                  <a:pt x="905751" y="2246385"/>
                </a:cubicBezTo>
                <a:cubicBezTo>
                  <a:pt x="900660" y="2241247"/>
                  <a:pt x="893740" y="2238645"/>
                  <a:pt x="884991" y="2238579"/>
                </a:cubicBezTo>
                <a:close/>
                <a:moveTo>
                  <a:pt x="254327" y="2208314"/>
                </a:moveTo>
                <a:lnTo>
                  <a:pt x="326530" y="2208314"/>
                </a:lnTo>
                <a:lnTo>
                  <a:pt x="302918" y="2329891"/>
                </a:lnTo>
                <a:cubicBezTo>
                  <a:pt x="302551" y="2331691"/>
                  <a:pt x="302228" y="2333556"/>
                  <a:pt x="301949" y="2335488"/>
                </a:cubicBezTo>
                <a:cubicBezTo>
                  <a:pt x="301670" y="2337420"/>
                  <a:pt x="301523" y="2339197"/>
                  <a:pt x="301508" y="2340821"/>
                </a:cubicBezTo>
                <a:cubicBezTo>
                  <a:pt x="301567" y="2346205"/>
                  <a:pt x="302947" y="2349980"/>
                  <a:pt x="305649" y="2352147"/>
                </a:cubicBezTo>
                <a:cubicBezTo>
                  <a:pt x="308351" y="2354313"/>
                  <a:pt x="312022" y="2355356"/>
                  <a:pt x="316662" y="2355275"/>
                </a:cubicBezTo>
                <a:cubicBezTo>
                  <a:pt x="318836" y="2355246"/>
                  <a:pt x="320657" y="2355129"/>
                  <a:pt x="322125" y="2354923"/>
                </a:cubicBezTo>
                <a:cubicBezTo>
                  <a:pt x="323593" y="2354717"/>
                  <a:pt x="324357" y="2354600"/>
                  <a:pt x="324416" y="2354571"/>
                </a:cubicBezTo>
                <a:lnTo>
                  <a:pt x="318072" y="2388008"/>
                </a:lnTo>
                <a:cubicBezTo>
                  <a:pt x="317896" y="2388053"/>
                  <a:pt x="316222" y="2388228"/>
                  <a:pt x="313050" y="2388537"/>
                </a:cubicBezTo>
                <a:cubicBezTo>
                  <a:pt x="309878" y="2388844"/>
                  <a:pt x="306266" y="2389021"/>
                  <a:pt x="302213" y="2389064"/>
                </a:cubicBezTo>
                <a:cubicBezTo>
                  <a:pt x="294873" y="2389243"/>
                  <a:pt x="287644" y="2388573"/>
                  <a:pt x="280526" y="2387057"/>
                </a:cubicBezTo>
                <a:cubicBezTo>
                  <a:pt x="273408" y="2385540"/>
                  <a:pt x="267484" y="2382107"/>
                  <a:pt x="262752" y="2376757"/>
                </a:cubicBezTo>
                <a:cubicBezTo>
                  <a:pt x="258021" y="2371407"/>
                  <a:pt x="255565" y="2363071"/>
                  <a:pt x="255384" y="2351750"/>
                </a:cubicBezTo>
                <a:cubicBezTo>
                  <a:pt x="255384" y="2349267"/>
                  <a:pt x="255560" y="2346476"/>
                  <a:pt x="255913" y="2343377"/>
                </a:cubicBezTo>
                <a:cubicBezTo>
                  <a:pt x="256265" y="2340277"/>
                  <a:pt x="256793" y="2336957"/>
                  <a:pt x="257497" y="2333417"/>
                </a:cubicBezTo>
                <a:lnTo>
                  <a:pt x="275453" y="2241751"/>
                </a:lnTo>
                <a:lnTo>
                  <a:pt x="247631" y="2241751"/>
                </a:lnTo>
                <a:close/>
                <a:moveTo>
                  <a:pt x="1411001" y="2204085"/>
                </a:moveTo>
                <a:cubicBezTo>
                  <a:pt x="1421364" y="2204057"/>
                  <a:pt x="1431355" y="2205443"/>
                  <a:pt x="1440976" y="2208244"/>
                </a:cubicBezTo>
                <a:cubicBezTo>
                  <a:pt x="1450596" y="2211045"/>
                  <a:pt x="1458240" y="2215431"/>
                  <a:pt x="1463908" y="2221401"/>
                </a:cubicBezTo>
                <a:cubicBezTo>
                  <a:pt x="1469576" y="2227370"/>
                  <a:pt x="1471663" y="2235094"/>
                  <a:pt x="1470168" y="2244573"/>
                </a:cubicBezTo>
                <a:lnTo>
                  <a:pt x="1466292" y="2264316"/>
                </a:lnTo>
                <a:lnTo>
                  <a:pt x="1427908" y="2264316"/>
                </a:lnTo>
                <a:lnTo>
                  <a:pt x="1429669" y="2253739"/>
                </a:lnTo>
                <a:cubicBezTo>
                  <a:pt x="1430219" y="2247738"/>
                  <a:pt x="1427710" y="2243787"/>
                  <a:pt x="1422141" y="2241884"/>
                </a:cubicBezTo>
                <a:cubicBezTo>
                  <a:pt x="1416571" y="2239982"/>
                  <a:pt x="1410977" y="2239115"/>
                  <a:pt x="1405356" y="2239284"/>
                </a:cubicBezTo>
                <a:cubicBezTo>
                  <a:pt x="1396345" y="2239284"/>
                  <a:pt x="1388965" y="2240870"/>
                  <a:pt x="1383217" y="2244044"/>
                </a:cubicBezTo>
                <a:cubicBezTo>
                  <a:pt x="1377469" y="2247217"/>
                  <a:pt x="1374500" y="2251976"/>
                  <a:pt x="1374309" y="2258323"/>
                </a:cubicBezTo>
                <a:cubicBezTo>
                  <a:pt x="1374749" y="2265703"/>
                  <a:pt x="1379155" y="2271258"/>
                  <a:pt x="1387525" y="2274986"/>
                </a:cubicBezTo>
                <a:cubicBezTo>
                  <a:pt x="1395895" y="2278715"/>
                  <a:pt x="1405587" y="2282341"/>
                  <a:pt x="1416600" y="2285866"/>
                </a:cubicBezTo>
                <a:cubicBezTo>
                  <a:pt x="1427613" y="2289390"/>
                  <a:pt x="1437305" y="2294537"/>
                  <a:pt x="1445675" y="2301307"/>
                </a:cubicBezTo>
                <a:cubicBezTo>
                  <a:pt x="1454045" y="2308076"/>
                  <a:pt x="1458450" y="2318191"/>
                  <a:pt x="1458891" y="2331654"/>
                </a:cubicBezTo>
                <a:cubicBezTo>
                  <a:pt x="1458460" y="2350212"/>
                  <a:pt x="1450608" y="2364889"/>
                  <a:pt x="1435336" y="2375688"/>
                </a:cubicBezTo>
                <a:cubicBezTo>
                  <a:pt x="1420063" y="2386486"/>
                  <a:pt x="1399956" y="2392002"/>
                  <a:pt x="1375014" y="2392236"/>
                </a:cubicBezTo>
                <a:cubicBezTo>
                  <a:pt x="1364408" y="2392301"/>
                  <a:pt x="1353500" y="2390841"/>
                  <a:pt x="1342289" y="2387855"/>
                </a:cubicBezTo>
                <a:cubicBezTo>
                  <a:pt x="1331079" y="2384869"/>
                  <a:pt x="1321943" y="2379966"/>
                  <a:pt x="1314880" y="2373145"/>
                </a:cubicBezTo>
                <a:cubicBezTo>
                  <a:pt x="1307817" y="2366325"/>
                  <a:pt x="1305204" y="2357195"/>
                  <a:pt x="1307040" y="2345756"/>
                </a:cubicBezTo>
                <a:lnTo>
                  <a:pt x="1310564" y="2328128"/>
                </a:lnTo>
                <a:lnTo>
                  <a:pt x="1348608" y="2328128"/>
                </a:lnTo>
                <a:lnTo>
                  <a:pt x="1346847" y="2337295"/>
                </a:lnTo>
                <a:cubicBezTo>
                  <a:pt x="1345919" y="2342981"/>
                  <a:pt x="1347384" y="2347277"/>
                  <a:pt x="1351242" y="2350182"/>
                </a:cubicBezTo>
                <a:cubicBezTo>
                  <a:pt x="1355100" y="2353088"/>
                  <a:pt x="1359878" y="2355033"/>
                  <a:pt x="1365576" y="2356019"/>
                </a:cubicBezTo>
                <a:cubicBezTo>
                  <a:pt x="1371275" y="2357005"/>
                  <a:pt x="1376420" y="2357462"/>
                  <a:pt x="1381012" y="2357390"/>
                </a:cubicBezTo>
                <a:cubicBezTo>
                  <a:pt x="1391530" y="2357295"/>
                  <a:pt x="1399777" y="2355370"/>
                  <a:pt x="1405753" y="2351617"/>
                </a:cubicBezTo>
                <a:cubicBezTo>
                  <a:pt x="1411728" y="2347864"/>
                  <a:pt x="1414771" y="2342855"/>
                  <a:pt x="1414882" y="2336589"/>
                </a:cubicBezTo>
                <a:cubicBezTo>
                  <a:pt x="1414443" y="2329459"/>
                  <a:pt x="1410056" y="2323977"/>
                  <a:pt x="1401721" y="2320141"/>
                </a:cubicBezTo>
                <a:cubicBezTo>
                  <a:pt x="1393386" y="2316305"/>
                  <a:pt x="1383734" y="2312474"/>
                  <a:pt x="1372767" y="2308650"/>
                </a:cubicBezTo>
                <a:cubicBezTo>
                  <a:pt x="1361800" y="2304825"/>
                  <a:pt x="1352148" y="2299364"/>
                  <a:pt x="1343813" y="2292267"/>
                </a:cubicBezTo>
                <a:cubicBezTo>
                  <a:pt x="1335478" y="2285170"/>
                  <a:pt x="1331091" y="2274795"/>
                  <a:pt x="1330652" y="2261143"/>
                </a:cubicBezTo>
                <a:cubicBezTo>
                  <a:pt x="1330899" y="2248127"/>
                  <a:pt x="1334865" y="2237403"/>
                  <a:pt x="1342547" y="2228970"/>
                </a:cubicBezTo>
                <a:cubicBezTo>
                  <a:pt x="1350230" y="2220536"/>
                  <a:pt x="1360147" y="2214276"/>
                  <a:pt x="1372297" y="2210188"/>
                </a:cubicBezTo>
                <a:cubicBezTo>
                  <a:pt x="1384448" y="2206100"/>
                  <a:pt x="1397349" y="2204066"/>
                  <a:pt x="1411001" y="2204085"/>
                </a:cubicBezTo>
                <a:close/>
                <a:moveTo>
                  <a:pt x="1219424" y="2204085"/>
                </a:moveTo>
                <a:cubicBezTo>
                  <a:pt x="1243370" y="2204428"/>
                  <a:pt x="1261279" y="2210782"/>
                  <a:pt x="1273152" y="2223146"/>
                </a:cubicBezTo>
                <a:cubicBezTo>
                  <a:pt x="1285024" y="2235510"/>
                  <a:pt x="1290952" y="2251827"/>
                  <a:pt x="1290937" y="2272097"/>
                </a:cubicBezTo>
                <a:cubicBezTo>
                  <a:pt x="1290687" y="2280226"/>
                  <a:pt x="1289690" y="2287561"/>
                  <a:pt x="1287944" y="2294101"/>
                </a:cubicBezTo>
                <a:cubicBezTo>
                  <a:pt x="1286198" y="2300641"/>
                  <a:pt x="1285200" y="2304102"/>
                  <a:pt x="1284951" y="2304482"/>
                </a:cubicBezTo>
                <a:lnTo>
                  <a:pt x="1161245" y="2304482"/>
                </a:lnTo>
                <a:cubicBezTo>
                  <a:pt x="1161200" y="2304556"/>
                  <a:pt x="1161024" y="2305467"/>
                  <a:pt x="1160716" y="2307216"/>
                </a:cubicBezTo>
                <a:cubicBezTo>
                  <a:pt x="1160407" y="2308965"/>
                  <a:pt x="1160231" y="2311111"/>
                  <a:pt x="1160187" y="2313653"/>
                </a:cubicBezTo>
                <a:cubicBezTo>
                  <a:pt x="1160282" y="2325698"/>
                  <a:pt x="1164234" y="2335471"/>
                  <a:pt x="1172043" y="2342974"/>
                </a:cubicBezTo>
                <a:cubicBezTo>
                  <a:pt x="1179852" y="2350478"/>
                  <a:pt x="1190944" y="2354343"/>
                  <a:pt x="1205320" y="2354571"/>
                </a:cubicBezTo>
                <a:cubicBezTo>
                  <a:pt x="1215110" y="2354327"/>
                  <a:pt x="1224206" y="2352620"/>
                  <a:pt x="1232609" y="2349450"/>
                </a:cubicBezTo>
                <a:cubicBezTo>
                  <a:pt x="1241011" y="2346279"/>
                  <a:pt x="1247807" y="2343109"/>
                  <a:pt x="1252997" y="2339939"/>
                </a:cubicBezTo>
                <a:cubicBezTo>
                  <a:pt x="1258187" y="2336768"/>
                  <a:pt x="1260858" y="2335061"/>
                  <a:pt x="1261010" y="2334817"/>
                </a:cubicBezTo>
                <a:lnTo>
                  <a:pt x="1272981" y="2368651"/>
                </a:lnTo>
                <a:cubicBezTo>
                  <a:pt x="1272842" y="2368943"/>
                  <a:pt x="1269676" y="2370981"/>
                  <a:pt x="1263484" y="2374766"/>
                </a:cubicBezTo>
                <a:cubicBezTo>
                  <a:pt x="1257291" y="2378551"/>
                  <a:pt x="1248904" y="2382336"/>
                  <a:pt x="1238324" y="2386122"/>
                </a:cubicBezTo>
                <a:cubicBezTo>
                  <a:pt x="1227743" y="2389907"/>
                  <a:pt x="1215802" y="2391945"/>
                  <a:pt x="1202499" y="2392236"/>
                </a:cubicBezTo>
                <a:cubicBezTo>
                  <a:pt x="1174339" y="2391732"/>
                  <a:pt x="1152771" y="2384292"/>
                  <a:pt x="1137793" y="2369917"/>
                </a:cubicBezTo>
                <a:cubicBezTo>
                  <a:pt x="1122816" y="2355542"/>
                  <a:pt x="1115258" y="2337258"/>
                  <a:pt x="1115120" y="2315064"/>
                </a:cubicBezTo>
                <a:cubicBezTo>
                  <a:pt x="1115298" y="2294503"/>
                  <a:pt x="1119872" y="2275880"/>
                  <a:pt x="1128842" y="2259198"/>
                </a:cubicBezTo>
                <a:cubicBezTo>
                  <a:pt x="1137812" y="2242516"/>
                  <a:pt x="1150112" y="2229220"/>
                  <a:pt x="1165742" y="2219311"/>
                </a:cubicBezTo>
                <a:cubicBezTo>
                  <a:pt x="1181372" y="2209402"/>
                  <a:pt x="1199266" y="2204327"/>
                  <a:pt x="1219424" y="2204085"/>
                </a:cubicBezTo>
                <a:close/>
                <a:moveTo>
                  <a:pt x="886049" y="2204085"/>
                </a:moveTo>
                <a:cubicBezTo>
                  <a:pt x="909995" y="2204428"/>
                  <a:pt x="927904" y="2210782"/>
                  <a:pt x="939776" y="2223146"/>
                </a:cubicBezTo>
                <a:cubicBezTo>
                  <a:pt x="951649" y="2235510"/>
                  <a:pt x="957577" y="2251827"/>
                  <a:pt x="957561" y="2272097"/>
                </a:cubicBezTo>
                <a:cubicBezTo>
                  <a:pt x="957312" y="2280226"/>
                  <a:pt x="956314" y="2287561"/>
                  <a:pt x="954569" y="2294101"/>
                </a:cubicBezTo>
                <a:cubicBezTo>
                  <a:pt x="952823" y="2300641"/>
                  <a:pt x="951825" y="2304102"/>
                  <a:pt x="951576" y="2304482"/>
                </a:cubicBezTo>
                <a:lnTo>
                  <a:pt x="827870" y="2304482"/>
                </a:lnTo>
                <a:cubicBezTo>
                  <a:pt x="827826" y="2304556"/>
                  <a:pt x="827649" y="2305467"/>
                  <a:pt x="827341" y="2307216"/>
                </a:cubicBezTo>
                <a:cubicBezTo>
                  <a:pt x="827032" y="2308965"/>
                  <a:pt x="826856" y="2311111"/>
                  <a:pt x="826812" y="2313653"/>
                </a:cubicBezTo>
                <a:cubicBezTo>
                  <a:pt x="826907" y="2325698"/>
                  <a:pt x="830859" y="2335471"/>
                  <a:pt x="838668" y="2342974"/>
                </a:cubicBezTo>
                <a:cubicBezTo>
                  <a:pt x="846477" y="2350478"/>
                  <a:pt x="857569" y="2354343"/>
                  <a:pt x="871945" y="2354571"/>
                </a:cubicBezTo>
                <a:cubicBezTo>
                  <a:pt x="881735" y="2354327"/>
                  <a:pt x="890831" y="2352620"/>
                  <a:pt x="899233" y="2349450"/>
                </a:cubicBezTo>
                <a:cubicBezTo>
                  <a:pt x="907636" y="2346279"/>
                  <a:pt x="914432" y="2343109"/>
                  <a:pt x="919622" y="2339939"/>
                </a:cubicBezTo>
                <a:cubicBezTo>
                  <a:pt x="924812" y="2336768"/>
                  <a:pt x="927483" y="2335061"/>
                  <a:pt x="927635" y="2334817"/>
                </a:cubicBezTo>
                <a:lnTo>
                  <a:pt x="939606" y="2368651"/>
                </a:lnTo>
                <a:cubicBezTo>
                  <a:pt x="939467" y="2368943"/>
                  <a:pt x="936301" y="2370981"/>
                  <a:pt x="930108" y="2374766"/>
                </a:cubicBezTo>
                <a:cubicBezTo>
                  <a:pt x="923916" y="2378551"/>
                  <a:pt x="915529" y="2382336"/>
                  <a:pt x="904949" y="2386122"/>
                </a:cubicBezTo>
                <a:cubicBezTo>
                  <a:pt x="894368" y="2389907"/>
                  <a:pt x="882427" y="2391945"/>
                  <a:pt x="869124" y="2392236"/>
                </a:cubicBezTo>
                <a:cubicBezTo>
                  <a:pt x="840964" y="2391732"/>
                  <a:pt x="819396" y="2384292"/>
                  <a:pt x="804418" y="2369917"/>
                </a:cubicBezTo>
                <a:cubicBezTo>
                  <a:pt x="789441" y="2355542"/>
                  <a:pt x="781884" y="2337258"/>
                  <a:pt x="781745" y="2315064"/>
                </a:cubicBezTo>
                <a:cubicBezTo>
                  <a:pt x="781923" y="2294503"/>
                  <a:pt x="786497" y="2275880"/>
                  <a:pt x="795467" y="2259198"/>
                </a:cubicBezTo>
                <a:cubicBezTo>
                  <a:pt x="804437" y="2242516"/>
                  <a:pt x="816737" y="2229220"/>
                  <a:pt x="832367" y="2219311"/>
                </a:cubicBezTo>
                <a:cubicBezTo>
                  <a:pt x="847997" y="2209402"/>
                  <a:pt x="865891" y="2204327"/>
                  <a:pt x="886049" y="2204085"/>
                </a:cubicBezTo>
                <a:close/>
                <a:moveTo>
                  <a:pt x="459904" y="2204085"/>
                </a:moveTo>
                <a:cubicBezTo>
                  <a:pt x="470685" y="2204005"/>
                  <a:pt x="480955" y="2205652"/>
                  <a:pt x="490713" y="2209028"/>
                </a:cubicBezTo>
                <a:cubicBezTo>
                  <a:pt x="500471" y="2212403"/>
                  <a:pt x="508467" y="2217991"/>
                  <a:pt x="514701" y="2225791"/>
                </a:cubicBezTo>
                <a:cubicBezTo>
                  <a:pt x="520935" y="2233591"/>
                  <a:pt x="524156" y="2244086"/>
                  <a:pt x="524364" y="2257278"/>
                </a:cubicBezTo>
                <a:cubicBezTo>
                  <a:pt x="524182" y="2264575"/>
                  <a:pt x="522904" y="2273728"/>
                  <a:pt x="520531" y="2284737"/>
                </a:cubicBezTo>
                <a:cubicBezTo>
                  <a:pt x="518158" y="2295747"/>
                  <a:pt x="515784" y="2306463"/>
                  <a:pt x="513411" y="2316884"/>
                </a:cubicBezTo>
                <a:cubicBezTo>
                  <a:pt x="511038" y="2327305"/>
                  <a:pt x="509760" y="2335282"/>
                  <a:pt x="509577" y="2340814"/>
                </a:cubicBezTo>
                <a:cubicBezTo>
                  <a:pt x="509636" y="2346200"/>
                  <a:pt x="511015" y="2349977"/>
                  <a:pt x="513714" y="2352145"/>
                </a:cubicBezTo>
                <a:cubicBezTo>
                  <a:pt x="516414" y="2354313"/>
                  <a:pt x="520081" y="2355357"/>
                  <a:pt x="524717" y="2355275"/>
                </a:cubicBezTo>
                <a:cubicBezTo>
                  <a:pt x="526890" y="2355246"/>
                  <a:pt x="528711" y="2355129"/>
                  <a:pt x="530179" y="2354923"/>
                </a:cubicBezTo>
                <a:cubicBezTo>
                  <a:pt x="531648" y="2354717"/>
                  <a:pt x="532412" y="2354600"/>
                  <a:pt x="532470" y="2354570"/>
                </a:cubicBezTo>
                <a:lnTo>
                  <a:pt x="526127" y="2388008"/>
                </a:lnTo>
                <a:cubicBezTo>
                  <a:pt x="526163" y="2388053"/>
                  <a:pt x="524681" y="2388228"/>
                  <a:pt x="521681" y="2388537"/>
                </a:cubicBezTo>
                <a:cubicBezTo>
                  <a:pt x="518680" y="2388844"/>
                  <a:pt x="513942" y="2389021"/>
                  <a:pt x="507465" y="2389064"/>
                </a:cubicBezTo>
                <a:cubicBezTo>
                  <a:pt x="497269" y="2389365"/>
                  <a:pt x="488170" y="2387444"/>
                  <a:pt x="480170" y="2383301"/>
                </a:cubicBezTo>
                <a:cubicBezTo>
                  <a:pt x="472169" y="2379159"/>
                  <a:pt x="467295" y="2370992"/>
                  <a:pt x="465546" y="2358800"/>
                </a:cubicBezTo>
                <a:lnTo>
                  <a:pt x="464841" y="2358800"/>
                </a:lnTo>
                <a:cubicBezTo>
                  <a:pt x="464917" y="2359212"/>
                  <a:pt x="462571" y="2362102"/>
                  <a:pt x="457802" y="2367468"/>
                </a:cubicBezTo>
                <a:cubicBezTo>
                  <a:pt x="453033" y="2372835"/>
                  <a:pt x="446089" y="2378201"/>
                  <a:pt x="436971" y="2383567"/>
                </a:cubicBezTo>
                <a:cubicBezTo>
                  <a:pt x="427854" y="2388934"/>
                  <a:pt x="416809" y="2391824"/>
                  <a:pt x="403839" y="2392236"/>
                </a:cubicBezTo>
                <a:cubicBezTo>
                  <a:pt x="389677" y="2392229"/>
                  <a:pt x="377674" y="2388371"/>
                  <a:pt x="367830" y="2380662"/>
                </a:cubicBezTo>
                <a:cubicBezTo>
                  <a:pt x="357985" y="2372953"/>
                  <a:pt x="352850" y="2361433"/>
                  <a:pt x="352425" y="2346102"/>
                </a:cubicBezTo>
                <a:cubicBezTo>
                  <a:pt x="352674" y="2332509"/>
                  <a:pt x="356646" y="2321229"/>
                  <a:pt x="364343" y="2312260"/>
                </a:cubicBezTo>
                <a:cubicBezTo>
                  <a:pt x="372039" y="2303291"/>
                  <a:pt x="381969" y="2296231"/>
                  <a:pt x="394132" y="2291080"/>
                </a:cubicBezTo>
                <a:cubicBezTo>
                  <a:pt x="406295" y="2285929"/>
                  <a:pt x="419199" y="2282284"/>
                  <a:pt x="432846" y="2280145"/>
                </a:cubicBezTo>
                <a:cubicBezTo>
                  <a:pt x="446493" y="2278006"/>
                  <a:pt x="459391" y="2276970"/>
                  <a:pt x="471541" y="2277037"/>
                </a:cubicBezTo>
                <a:lnTo>
                  <a:pt x="477888" y="2277037"/>
                </a:lnTo>
                <a:cubicBezTo>
                  <a:pt x="477976" y="2276729"/>
                  <a:pt x="478328" y="2274876"/>
                  <a:pt x="478945" y="2271480"/>
                </a:cubicBezTo>
                <a:cubicBezTo>
                  <a:pt x="479562" y="2268084"/>
                  <a:pt x="479915" y="2264996"/>
                  <a:pt x="480003" y="2262218"/>
                </a:cubicBezTo>
                <a:cubicBezTo>
                  <a:pt x="479981" y="2255117"/>
                  <a:pt x="477557" y="2249648"/>
                  <a:pt x="472731" y="2245811"/>
                </a:cubicBezTo>
                <a:cubicBezTo>
                  <a:pt x="467904" y="2241973"/>
                  <a:pt x="460808" y="2240033"/>
                  <a:pt x="451442" y="2239989"/>
                </a:cubicBezTo>
                <a:cubicBezTo>
                  <a:pt x="442454" y="2240193"/>
                  <a:pt x="433905" y="2241626"/>
                  <a:pt x="425792" y="2244288"/>
                </a:cubicBezTo>
                <a:cubicBezTo>
                  <a:pt x="417680" y="2246950"/>
                  <a:pt x="411037" y="2249611"/>
                  <a:pt x="405863" y="2252273"/>
                </a:cubicBezTo>
                <a:cubicBezTo>
                  <a:pt x="400689" y="2254934"/>
                  <a:pt x="398016" y="2256368"/>
                  <a:pt x="397844" y="2256572"/>
                </a:cubicBezTo>
                <a:lnTo>
                  <a:pt x="387633" y="2223445"/>
                </a:lnTo>
                <a:cubicBezTo>
                  <a:pt x="387807" y="2223206"/>
                  <a:pt x="391179" y="2221533"/>
                  <a:pt x="397750" y="2218426"/>
                </a:cubicBezTo>
                <a:cubicBezTo>
                  <a:pt x="404321" y="2215319"/>
                  <a:pt x="413048" y="2212212"/>
                  <a:pt x="423928" y="2209104"/>
                </a:cubicBezTo>
                <a:cubicBezTo>
                  <a:pt x="434809" y="2205997"/>
                  <a:pt x="446801" y="2204324"/>
                  <a:pt x="459904" y="2204085"/>
                </a:cubicBezTo>
                <a:close/>
                <a:moveTo>
                  <a:pt x="1032839" y="2159327"/>
                </a:moveTo>
                <a:lnTo>
                  <a:pt x="1075824" y="2159327"/>
                </a:lnTo>
                <a:lnTo>
                  <a:pt x="1066308" y="2208314"/>
                </a:lnTo>
                <a:lnTo>
                  <a:pt x="1107542" y="2208314"/>
                </a:lnTo>
                <a:lnTo>
                  <a:pt x="1101198" y="2241751"/>
                </a:lnTo>
                <a:lnTo>
                  <a:pt x="1059965" y="2241751"/>
                </a:lnTo>
                <a:lnTo>
                  <a:pt x="1045515" y="2317199"/>
                </a:lnTo>
                <a:cubicBezTo>
                  <a:pt x="1045163" y="2319374"/>
                  <a:pt x="1044899" y="2321548"/>
                  <a:pt x="1044722" y="2323722"/>
                </a:cubicBezTo>
                <a:cubicBezTo>
                  <a:pt x="1044546" y="2325896"/>
                  <a:pt x="1044458" y="2327718"/>
                  <a:pt x="1044458" y="2329187"/>
                </a:cubicBezTo>
                <a:cubicBezTo>
                  <a:pt x="1044818" y="2339301"/>
                  <a:pt x="1047887" y="2345955"/>
                  <a:pt x="1053665" y="2349151"/>
                </a:cubicBezTo>
                <a:cubicBezTo>
                  <a:pt x="1059443" y="2352346"/>
                  <a:pt x="1065772" y="2353800"/>
                  <a:pt x="1072652" y="2353513"/>
                </a:cubicBezTo>
                <a:cubicBezTo>
                  <a:pt x="1075530" y="2353484"/>
                  <a:pt x="1077880" y="2353367"/>
                  <a:pt x="1079701" y="2353161"/>
                </a:cubicBezTo>
                <a:cubicBezTo>
                  <a:pt x="1081521" y="2352955"/>
                  <a:pt x="1082461" y="2352838"/>
                  <a:pt x="1082520" y="2352808"/>
                </a:cubicBezTo>
                <a:lnTo>
                  <a:pt x="1075471" y="2388713"/>
                </a:lnTo>
                <a:cubicBezTo>
                  <a:pt x="1075303" y="2388757"/>
                  <a:pt x="1073878" y="2388933"/>
                  <a:pt x="1071198" y="2389241"/>
                </a:cubicBezTo>
                <a:cubicBezTo>
                  <a:pt x="1068518" y="2389549"/>
                  <a:pt x="1065596" y="2389725"/>
                  <a:pt x="1062432" y="2389769"/>
                </a:cubicBezTo>
                <a:cubicBezTo>
                  <a:pt x="1051442" y="2389872"/>
                  <a:pt x="1041132" y="2388259"/>
                  <a:pt x="1031501" y="2384932"/>
                </a:cubicBezTo>
                <a:cubicBezTo>
                  <a:pt x="1021871" y="2381604"/>
                  <a:pt x="1014041" y="2375948"/>
                  <a:pt x="1008011" y="2367963"/>
                </a:cubicBezTo>
                <a:cubicBezTo>
                  <a:pt x="1001982" y="2359978"/>
                  <a:pt x="998874" y="2349050"/>
                  <a:pt x="998687" y="2335180"/>
                </a:cubicBezTo>
                <a:cubicBezTo>
                  <a:pt x="998694" y="2332705"/>
                  <a:pt x="998855" y="2330075"/>
                  <a:pt x="999171" y="2327291"/>
                </a:cubicBezTo>
                <a:cubicBezTo>
                  <a:pt x="999486" y="2324508"/>
                  <a:pt x="999912" y="2321614"/>
                  <a:pt x="1000447" y="2318610"/>
                </a:cubicBezTo>
                <a:lnTo>
                  <a:pt x="1015587" y="2241751"/>
                </a:lnTo>
                <a:lnTo>
                  <a:pt x="987762" y="2241751"/>
                </a:lnTo>
                <a:lnTo>
                  <a:pt x="994458" y="2208314"/>
                </a:lnTo>
                <a:lnTo>
                  <a:pt x="1023333" y="2208314"/>
                </a:lnTo>
                <a:close/>
                <a:moveTo>
                  <a:pt x="582759" y="2137829"/>
                </a:moveTo>
                <a:lnTo>
                  <a:pt x="655006" y="2137829"/>
                </a:lnTo>
                <a:lnTo>
                  <a:pt x="640204" y="2213942"/>
                </a:lnTo>
                <a:cubicBezTo>
                  <a:pt x="639257" y="2218467"/>
                  <a:pt x="638332" y="2222266"/>
                  <a:pt x="637429" y="2225339"/>
                </a:cubicBezTo>
                <a:cubicBezTo>
                  <a:pt x="636526" y="2228411"/>
                  <a:pt x="636041" y="2230010"/>
                  <a:pt x="635975" y="2230135"/>
                </a:cubicBezTo>
                <a:lnTo>
                  <a:pt x="636680" y="2230135"/>
                </a:lnTo>
                <a:cubicBezTo>
                  <a:pt x="643045" y="2222273"/>
                  <a:pt x="651107" y="2215995"/>
                  <a:pt x="660865" y="2211302"/>
                </a:cubicBezTo>
                <a:cubicBezTo>
                  <a:pt x="670623" y="2206608"/>
                  <a:pt x="680887" y="2204203"/>
                  <a:pt x="691658" y="2204085"/>
                </a:cubicBezTo>
                <a:cubicBezTo>
                  <a:pt x="713292" y="2204355"/>
                  <a:pt x="729993" y="2211208"/>
                  <a:pt x="741761" y="2224642"/>
                </a:cubicBezTo>
                <a:cubicBezTo>
                  <a:pt x="753529" y="2238076"/>
                  <a:pt x="759486" y="2256471"/>
                  <a:pt x="759632" y="2279827"/>
                </a:cubicBezTo>
                <a:cubicBezTo>
                  <a:pt x="759339" y="2302192"/>
                  <a:pt x="754526" y="2321779"/>
                  <a:pt x="745194" y="2338586"/>
                </a:cubicBezTo>
                <a:cubicBezTo>
                  <a:pt x="735862" y="2355393"/>
                  <a:pt x="723769" y="2368498"/>
                  <a:pt x="708915" y="2377901"/>
                </a:cubicBezTo>
                <a:cubicBezTo>
                  <a:pt x="694062" y="2387304"/>
                  <a:pt x="678207" y="2392083"/>
                  <a:pt x="661349" y="2392236"/>
                </a:cubicBezTo>
                <a:cubicBezTo>
                  <a:pt x="650204" y="2392258"/>
                  <a:pt x="639896" y="2389926"/>
                  <a:pt x="630424" y="2385240"/>
                </a:cubicBezTo>
                <a:cubicBezTo>
                  <a:pt x="620953" y="2380554"/>
                  <a:pt x="613640" y="2373382"/>
                  <a:pt x="608486" y="2363723"/>
                </a:cubicBezTo>
                <a:lnTo>
                  <a:pt x="607781" y="2363723"/>
                </a:lnTo>
                <a:cubicBezTo>
                  <a:pt x="607796" y="2363833"/>
                  <a:pt x="607678" y="2365109"/>
                  <a:pt x="607428" y="2367551"/>
                </a:cubicBezTo>
                <a:cubicBezTo>
                  <a:pt x="607179" y="2369993"/>
                  <a:pt x="606709" y="2372942"/>
                  <a:pt x="606019" y="2376396"/>
                </a:cubicBezTo>
                <a:lnTo>
                  <a:pt x="603904" y="2388007"/>
                </a:lnTo>
                <a:lnTo>
                  <a:pt x="561966" y="2388007"/>
                </a:lnTo>
                <a:lnTo>
                  <a:pt x="603904" y="2171266"/>
                </a:lnTo>
                <a:lnTo>
                  <a:pt x="576063" y="2171266"/>
                </a:lnTo>
                <a:close/>
                <a:moveTo>
                  <a:pt x="295538" y="2137829"/>
                </a:moveTo>
                <a:lnTo>
                  <a:pt x="340627" y="2137829"/>
                </a:lnTo>
                <a:lnTo>
                  <a:pt x="332878" y="2177609"/>
                </a:lnTo>
                <a:lnTo>
                  <a:pt x="287789" y="2177609"/>
                </a:lnTo>
                <a:close/>
                <a:moveTo>
                  <a:pt x="149737" y="2137829"/>
                </a:moveTo>
                <a:lnTo>
                  <a:pt x="221984" y="2137829"/>
                </a:lnTo>
                <a:lnTo>
                  <a:pt x="184979" y="2329891"/>
                </a:lnTo>
                <a:cubicBezTo>
                  <a:pt x="184612" y="2331691"/>
                  <a:pt x="184289" y="2333556"/>
                  <a:pt x="184010" y="2335488"/>
                </a:cubicBezTo>
                <a:cubicBezTo>
                  <a:pt x="183731" y="2337420"/>
                  <a:pt x="183584" y="2339197"/>
                  <a:pt x="183570" y="2340821"/>
                </a:cubicBezTo>
                <a:cubicBezTo>
                  <a:pt x="183628" y="2346205"/>
                  <a:pt x="185009" y="2349980"/>
                  <a:pt x="187711" y="2352147"/>
                </a:cubicBezTo>
                <a:cubicBezTo>
                  <a:pt x="190412" y="2354313"/>
                  <a:pt x="194084" y="2355356"/>
                  <a:pt x="198724" y="2355275"/>
                </a:cubicBezTo>
                <a:cubicBezTo>
                  <a:pt x="200897" y="2355246"/>
                  <a:pt x="202718" y="2355128"/>
                  <a:pt x="204186" y="2354923"/>
                </a:cubicBezTo>
                <a:cubicBezTo>
                  <a:pt x="205655" y="2354717"/>
                  <a:pt x="206418" y="2354600"/>
                  <a:pt x="206477" y="2354571"/>
                </a:cubicBezTo>
                <a:lnTo>
                  <a:pt x="199781" y="2388008"/>
                </a:lnTo>
                <a:cubicBezTo>
                  <a:pt x="199664" y="2388053"/>
                  <a:pt x="198048" y="2388228"/>
                  <a:pt x="194935" y="2388537"/>
                </a:cubicBezTo>
                <a:cubicBezTo>
                  <a:pt x="191822" y="2388844"/>
                  <a:pt x="187916" y="2389021"/>
                  <a:pt x="183217" y="2389064"/>
                </a:cubicBezTo>
                <a:cubicBezTo>
                  <a:pt x="171345" y="2389365"/>
                  <a:pt x="161433" y="2387444"/>
                  <a:pt x="153481" y="2383301"/>
                </a:cubicBezTo>
                <a:cubicBezTo>
                  <a:pt x="145530" y="2379158"/>
                  <a:pt x="140992" y="2370989"/>
                  <a:pt x="139869" y="2358795"/>
                </a:cubicBezTo>
                <a:lnTo>
                  <a:pt x="139164" y="2358795"/>
                </a:lnTo>
                <a:cubicBezTo>
                  <a:pt x="132776" y="2368351"/>
                  <a:pt x="124230" y="2376256"/>
                  <a:pt x="113525" y="2382512"/>
                </a:cubicBezTo>
                <a:cubicBezTo>
                  <a:pt x="102820" y="2388767"/>
                  <a:pt x="91278" y="2392009"/>
                  <a:pt x="78899" y="2392236"/>
                </a:cubicBezTo>
                <a:cubicBezTo>
                  <a:pt x="56942" y="2391974"/>
                  <a:pt x="40094" y="2385195"/>
                  <a:pt x="28356" y="2371900"/>
                </a:cubicBezTo>
                <a:cubicBezTo>
                  <a:pt x="16617" y="2358606"/>
                  <a:pt x="10690" y="2340372"/>
                  <a:pt x="10573" y="2317199"/>
                </a:cubicBezTo>
                <a:cubicBezTo>
                  <a:pt x="10831" y="2294603"/>
                  <a:pt x="15557" y="2274851"/>
                  <a:pt x="24750" y="2257944"/>
                </a:cubicBezTo>
                <a:cubicBezTo>
                  <a:pt x="33943" y="2241037"/>
                  <a:pt x="46053" y="2227871"/>
                  <a:pt x="61081" y="2218447"/>
                </a:cubicBezTo>
                <a:cubicBezTo>
                  <a:pt x="76108" y="2209022"/>
                  <a:pt x="92503" y="2204235"/>
                  <a:pt x="110265" y="2204085"/>
                </a:cubicBezTo>
                <a:cubicBezTo>
                  <a:pt x="120228" y="2203990"/>
                  <a:pt x="129729" y="2205941"/>
                  <a:pt x="138768" y="2209938"/>
                </a:cubicBezTo>
                <a:cubicBezTo>
                  <a:pt x="147806" y="2213935"/>
                  <a:pt x="154751" y="2220550"/>
                  <a:pt x="159605" y="2229783"/>
                </a:cubicBezTo>
                <a:lnTo>
                  <a:pt x="160309" y="2229783"/>
                </a:lnTo>
                <a:cubicBezTo>
                  <a:pt x="160302" y="2229658"/>
                  <a:pt x="160405" y="2228499"/>
                  <a:pt x="160618" y="2226307"/>
                </a:cubicBezTo>
                <a:cubicBezTo>
                  <a:pt x="160831" y="2224114"/>
                  <a:pt x="161198" y="2221635"/>
                  <a:pt x="161719" y="2218870"/>
                </a:cubicBezTo>
                <a:lnTo>
                  <a:pt x="170882" y="2171266"/>
                </a:lnTo>
                <a:lnTo>
                  <a:pt x="143041" y="2171266"/>
                </a:lnTo>
                <a:close/>
                <a:moveTo>
                  <a:pt x="1407816" y="1875505"/>
                </a:moveTo>
                <a:cubicBezTo>
                  <a:pt x="1400537" y="1875357"/>
                  <a:pt x="1391626" y="1876045"/>
                  <a:pt x="1381083" y="1877569"/>
                </a:cubicBezTo>
                <a:cubicBezTo>
                  <a:pt x="1370539" y="1879093"/>
                  <a:pt x="1361132" y="1882341"/>
                  <a:pt x="1352861" y="1887314"/>
                </a:cubicBezTo>
                <a:cubicBezTo>
                  <a:pt x="1344590" y="1892287"/>
                  <a:pt x="1340223" y="1899872"/>
                  <a:pt x="1339762" y="1910070"/>
                </a:cubicBezTo>
                <a:cubicBezTo>
                  <a:pt x="1339718" y="1916169"/>
                  <a:pt x="1341481" y="1921078"/>
                  <a:pt x="1345051" y="1924796"/>
                </a:cubicBezTo>
                <a:cubicBezTo>
                  <a:pt x="1348621" y="1928514"/>
                  <a:pt x="1354263" y="1930424"/>
                  <a:pt x="1361976" y="1930527"/>
                </a:cubicBezTo>
                <a:cubicBezTo>
                  <a:pt x="1370176" y="1930323"/>
                  <a:pt x="1377872" y="1927675"/>
                  <a:pt x="1385066" y="1922585"/>
                </a:cubicBezTo>
                <a:cubicBezTo>
                  <a:pt x="1392260" y="1917495"/>
                  <a:pt x="1398415" y="1911189"/>
                  <a:pt x="1403532" y="1903669"/>
                </a:cubicBezTo>
                <a:cubicBezTo>
                  <a:pt x="1408650" y="1896149"/>
                  <a:pt x="1412193" y="1888642"/>
                  <a:pt x="1414163" y="1881148"/>
                </a:cubicBezTo>
                <a:lnTo>
                  <a:pt x="1415573" y="1875505"/>
                </a:lnTo>
                <a:close/>
                <a:moveTo>
                  <a:pt x="541041" y="1875505"/>
                </a:moveTo>
                <a:cubicBezTo>
                  <a:pt x="533762" y="1875357"/>
                  <a:pt x="524851" y="1876045"/>
                  <a:pt x="514308" y="1877569"/>
                </a:cubicBezTo>
                <a:cubicBezTo>
                  <a:pt x="503764" y="1879093"/>
                  <a:pt x="494357" y="1882341"/>
                  <a:pt x="486086" y="1887314"/>
                </a:cubicBezTo>
                <a:cubicBezTo>
                  <a:pt x="477814" y="1892287"/>
                  <a:pt x="473448" y="1899872"/>
                  <a:pt x="472987" y="1910070"/>
                </a:cubicBezTo>
                <a:cubicBezTo>
                  <a:pt x="472943" y="1916169"/>
                  <a:pt x="474706" y="1921078"/>
                  <a:pt x="478276" y="1924796"/>
                </a:cubicBezTo>
                <a:cubicBezTo>
                  <a:pt x="481846" y="1928514"/>
                  <a:pt x="487488" y="1930424"/>
                  <a:pt x="495201" y="1930527"/>
                </a:cubicBezTo>
                <a:cubicBezTo>
                  <a:pt x="503401" y="1930323"/>
                  <a:pt x="511097" y="1927675"/>
                  <a:pt x="518291" y="1922585"/>
                </a:cubicBezTo>
                <a:cubicBezTo>
                  <a:pt x="525485" y="1917495"/>
                  <a:pt x="531640" y="1911189"/>
                  <a:pt x="536757" y="1903669"/>
                </a:cubicBezTo>
                <a:cubicBezTo>
                  <a:pt x="541875" y="1896149"/>
                  <a:pt x="545418" y="1888642"/>
                  <a:pt x="547388" y="1881148"/>
                </a:cubicBezTo>
                <a:lnTo>
                  <a:pt x="548799" y="1875505"/>
                </a:lnTo>
                <a:close/>
                <a:moveTo>
                  <a:pt x="3123337" y="1813831"/>
                </a:moveTo>
                <a:cubicBezTo>
                  <a:pt x="3114306" y="1813885"/>
                  <a:pt x="3105426" y="1816753"/>
                  <a:pt x="3096696" y="1822436"/>
                </a:cubicBezTo>
                <a:cubicBezTo>
                  <a:pt x="3087966" y="1828118"/>
                  <a:pt x="3080704" y="1836288"/>
                  <a:pt x="3074911" y="1846945"/>
                </a:cubicBezTo>
                <a:cubicBezTo>
                  <a:pt x="3069118" y="1857603"/>
                  <a:pt x="3066111" y="1870421"/>
                  <a:pt x="3065892" y="1885401"/>
                </a:cubicBezTo>
                <a:cubicBezTo>
                  <a:pt x="3065987" y="1898042"/>
                  <a:pt x="3069144" y="1907928"/>
                  <a:pt x="3075363" y="1915060"/>
                </a:cubicBezTo>
                <a:cubicBezTo>
                  <a:pt x="3081582" y="1922193"/>
                  <a:pt x="3090290" y="1925821"/>
                  <a:pt x="3101486" y="1925946"/>
                </a:cubicBezTo>
                <a:cubicBezTo>
                  <a:pt x="3111737" y="1925763"/>
                  <a:pt x="3121192" y="1922368"/>
                  <a:pt x="3129850" y="1915761"/>
                </a:cubicBezTo>
                <a:cubicBezTo>
                  <a:pt x="3138508" y="1909153"/>
                  <a:pt x="3145483" y="1900431"/>
                  <a:pt x="3150774" y="1889592"/>
                </a:cubicBezTo>
                <a:cubicBezTo>
                  <a:pt x="3156064" y="1878754"/>
                  <a:pt x="3158784" y="1866898"/>
                  <a:pt x="3158932" y="1854023"/>
                </a:cubicBezTo>
                <a:cubicBezTo>
                  <a:pt x="3158990" y="1842785"/>
                  <a:pt x="3156142" y="1833354"/>
                  <a:pt x="3150386" y="1825730"/>
                </a:cubicBezTo>
                <a:cubicBezTo>
                  <a:pt x="3144629" y="1818105"/>
                  <a:pt x="3135613" y="1814139"/>
                  <a:pt x="3123337" y="1813831"/>
                </a:cubicBezTo>
                <a:close/>
                <a:moveTo>
                  <a:pt x="2479538" y="1813831"/>
                </a:moveTo>
                <a:cubicBezTo>
                  <a:pt x="2464347" y="1814367"/>
                  <a:pt x="2451117" y="1821403"/>
                  <a:pt x="2439847" y="1834940"/>
                </a:cubicBezTo>
                <a:cubicBezTo>
                  <a:pt x="2428576" y="1848477"/>
                  <a:pt x="2422659" y="1865297"/>
                  <a:pt x="2422093" y="1885401"/>
                </a:cubicBezTo>
                <a:cubicBezTo>
                  <a:pt x="2422042" y="1896808"/>
                  <a:pt x="2424876" y="1906342"/>
                  <a:pt x="2430595" y="1914003"/>
                </a:cubicBezTo>
                <a:cubicBezTo>
                  <a:pt x="2436315" y="1921664"/>
                  <a:pt x="2445229" y="1925645"/>
                  <a:pt x="2457336" y="1925946"/>
                </a:cubicBezTo>
                <a:cubicBezTo>
                  <a:pt x="2466592" y="1925898"/>
                  <a:pt x="2475607" y="1923056"/>
                  <a:pt x="2484381" y="1917419"/>
                </a:cubicBezTo>
                <a:cubicBezTo>
                  <a:pt x="2493155" y="1911782"/>
                  <a:pt x="2500421" y="1903638"/>
                  <a:pt x="2506179" y="1892987"/>
                </a:cubicBezTo>
                <a:cubicBezTo>
                  <a:pt x="2511938" y="1882337"/>
                  <a:pt x="2514922" y="1869466"/>
                  <a:pt x="2515133" y="1854375"/>
                </a:cubicBezTo>
                <a:cubicBezTo>
                  <a:pt x="2515060" y="1841734"/>
                  <a:pt x="2511947" y="1831848"/>
                  <a:pt x="2505794" y="1824716"/>
                </a:cubicBezTo>
                <a:cubicBezTo>
                  <a:pt x="2499641" y="1817584"/>
                  <a:pt x="2490890" y="1813956"/>
                  <a:pt x="2479538" y="1813831"/>
                </a:cubicBezTo>
                <a:close/>
                <a:moveTo>
                  <a:pt x="4301987" y="1813478"/>
                </a:moveTo>
                <a:cubicBezTo>
                  <a:pt x="4291082" y="1813591"/>
                  <a:pt x="4280692" y="1816577"/>
                  <a:pt x="4270818" y="1822436"/>
                </a:cubicBezTo>
                <a:cubicBezTo>
                  <a:pt x="4260943" y="1828294"/>
                  <a:pt x="4252852" y="1836347"/>
                  <a:pt x="4246542" y="1846593"/>
                </a:cubicBezTo>
                <a:cubicBezTo>
                  <a:pt x="4240233" y="1856839"/>
                  <a:pt x="4236973" y="1868600"/>
                  <a:pt x="4236762" y="1881875"/>
                </a:cubicBezTo>
                <a:cubicBezTo>
                  <a:pt x="4236982" y="1895420"/>
                  <a:pt x="4241036" y="1906055"/>
                  <a:pt x="4248926" y="1913782"/>
                </a:cubicBezTo>
                <a:cubicBezTo>
                  <a:pt x="4256814" y="1921510"/>
                  <a:pt x="4267215" y="1925447"/>
                  <a:pt x="4280128" y="1925593"/>
                </a:cubicBezTo>
                <a:cubicBezTo>
                  <a:pt x="4291034" y="1925491"/>
                  <a:pt x="4301424" y="1922562"/>
                  <a:pt x="4311298" y="1916805"/>
                </a:cubicBezTo>
                <a:cubicBezTo>
                  <a:pt x="4321172" y="1911049"/>
                  <a:pt x="4329263" y="1903079"/>
                  <a:pt x="4335572" y="1892896"/>
                </a:cubicBezTo>
                <a:cubicBezTo>
                  <a:pt x="4341882" y="1882713"/>
                  <a:pt x="4345142" y="1870931"/>
                  <a:pt x="4345353" y="1857548"/>
                </a:cubicBezTo>
                <a:cubicBezTo>
                  <a:pt x="4345132" y="1844144"/>
                  <a:pt x="4341078" y="1833493"/>
                  <a:pt x="4333190" y="1825597"/>
                </a:cubicBezTo>
                <a:cubicBezTo>
                  <a:pt x="4325300" y="1817702"/>
                  <a:pt x="4314900" y="1813662"/>
                  <a:pt x="4301987" y="1813478"/>
                </a:cubicBezTo>
                <a:close/>
                <a:moveTo>
                  <a:pt x="3999666" y="1809954"/>
                </a:moveTo>
                <a:cubicBezTo>
                  <a:pt x="3988214" y="1810101"/>
                  <a:pt x="3977974" y="1813688"/>
                  <a:pt x="3968946" y="1820715"/>
                </a:cubicBezTo>
                <a:cubicBezTo>
                  <a:pt x="3959917" y="1827742"/>
                  <a:pt x="3953115" y="1837327"/>
                  <a:pt x="3948539" y="1849470"/>
                </a:cubicBezTo>
                <a:lnTo>
                  <a:pt x="4027521" y="1849470"/>
                </a:lnTo>
                <a:cubicBezTo>
                  <a:pt x="4027551" y="1849323"/>
                  <a:pt x="4027669" y="1848205"/>
                  <a:pt x="4027874" y="1846118"/>
                </a:cubicBezTo>
                <a:cubicBezTo>
                  <a:pt x="4028080" y="1844030"/>
                  <a:pt x="4028198" y="1841855"/>
                  <a:pt x="4028228" y="1839591"/>
                </a:cubicBezTo>
                <a:cubicBezTo>
                  <a:pt x="4028117" y="1830175"/>
                  <a:pt x="4025516" y="1822898"/>
                  <a:pt x="4020426" y="1817760"/>
                </a:cubicBezTo>
                <a:cubicBezTo>
                  <a:pt x="4015335" y="1812622"/>
                  <a:pt x="4008415" y="1810020"/>
                  <a:pt x="3999666" y="1809954"/>
                </a:cubicBezTo>
                <a:close/>
                <a:moveTo>
                  <a:pt x="2685216" y="1809954"/>
                </a:moveTo>
                <a:cubicBezTo>
                  <a:pt x="2673764" y="1810101"/>
                  <a:pt x="2663524" y="1813688"/>
                  <a:pt x="2654496" y="1820715"/>
                </a:cubicBezTo>
                <a:cubicBezTo>
                  <a:pt x="2645467" y="1827742"/>
                  <a:pt x="2638665" y="1837327"/>
                  <a:pt x="2634089" y="1849470"/>
                </a:cubicBezTo>
                <a:lnTo>
                  <a:pt x="2713072" y="1849470"/>
                </a:lnTo>
                <a:cubicBezTo>
                  <a:pt x="2713101" y="1849323"/>
                  <a:pt x="2713219" y="1848205"/>
                  <a:pt x="2713424" y="1846118"/>
                </a:cubicBezTo>
                <a:cubicBezTo>
                  <a:pt x="2713630" y="1844030"/>
                  <a:pt x="2713748" y="1841855"/>
                  <a:pt x="2713777" y="1839591"/>
                </a:cubicBezTo>
                <a:cubicBezTo>
                  <a:pt x="2713667" y="1830175"/>
                  <a:pt x="2711066" y="1822898"/>
                  <a:pt x="2705976" y="1817760"/>
                </a:cubicBezTo>
                <a:cubicBezTo>
                  <a:pt x="2700885" y="1812622"/>
                  <a:pt x="2693965" y="1810020"/>
                  <a:pt x="2685216" y="1809954"/>
                </a:cubicBezTo>
                <a:close/>
                <a:moveTo>
                  <a:pt x="2056566" y="1809954"/>
                </a:moveTo>
                <a:cubicBezTo>
                  <a:pt x="2045114" y="1810101"/>
                  <a:pt x="2034874" y="1813688"/>
                  <a:pt x="2025846" y="1820715"/>
                </a:cubicBezTo>
                <a:cubicBezTo>
                  <a:pt x="2016818" y="1827742"/>
                  <a:pt x="2010015" y="1837327"/>
                  <a:pt x="2005439" y="1849470"/>
                </a:cubicBezTo>
                <a:lnTo>
                  <a:pt x="2084422" y="1849470"/>
                </a:lnTo>
                <a:cubicBezTo>
                  <a:pt x="2084451" y="1849323"/>
                  <a:pt x="2084569" y="1848205"/>
                  <a:pt x="2084775" y="1846118"/>
                </a:cubicBezTo>
                <a:cubicBezTo>
                  <a:pt x="2084980" y="1844030"/>
                  <a:pt x="2085098" y="1841855"/>
                  <a:pt x="2085128" y="1839591"/>
                </a:cubicBezTo>
                <a:cubicBezTo>
                  <a:pt x="2085017" y="1830175"/>
                  <a:pt x="2082417" y="1822898"/>
                  <a:pt x="2077326" y="1817760"/>
                </a:cubicBezTo>
                <a:cubicBezTo>
                  <a:pt x="2072235" y="1812622"/>
                  <a:pt x="2065315" y="1810020"/>
                  <a:pt x="2056566" y="1809954"/>
                </a:cubicBezTo>
                <a:close/>
                <a:moveTo>
                  <a:pt x="1761291" y="1809954"/>
                </a:moveTo>
                <a:cubicBezTo>
                  <a:pt x="1749839" y="1810101"/>
                  <a:pt x="1739599" y="1813688"/>
                  <a:pt x="1730571" y="1820715"/>
                </a:cubicBezTo>
                <a:cubicBezTo>
                  <a:pt x="1721543" y="1827742"/>
                  <a:pt x="1714740" y="1837327"/>
                  <a:pt x="1710164" y="1849470"/>
                </a:cubicBezTo>
                <a:lnTo>
                  <a:pt x="1789147" y="1849470"/>
                </a:lnTo>
                <a:cubicBezTo>
                  <a:pt x="1789176" y="1849323"/>
                  <a:pt x="1789294" y="1848205"/>
                  <a:pt x="1789500" y="1846118"/>
                </a:cubicBezTo>
                <a:cubicBezTo>
                  <a:pt x="1789706" y="1844030"/>
                  <a:pt x="1789823" y="1841855"/>
                  <a:pt x="1789852" y="1839591"/>
                </a:cubicBezTo>
                <a:cubicBezTo>
                  <a:pt x="1789742" y="1830175"/>
                  <a:pt x="1787142" y="1822898"/>
                  <a:pt x="1782051" y="1817760"/>
                </a:cubicBezTo>
                <a:cubicBezTo>
                  <a:pt x="1776960" y="1812622"/>
                  <a:pt x="1770040" y="1810020"/>
                  <a:pt x="1761291" y="1809954"/>
                </a:cubicBezTo>
                <a:close/>
                <a:moveTo>
                  <a:pt x="342066" y="1809954"/>
                </a:moveTo>
                <a:cubicBezTo>
                  <a:pt x="330614" y="1810101"/>
                  <a:pt x="320374" y="1813688"/>
                  <a:pt x="311346" y="1820715"/>
                </a:cubicBezTo>
                <a:cubicBezTo>
                  <a:pt x="302318" y="1827742"/>
                  <a:pt x="295515" y="1837327"/>
                  <a:pt x="290939" y="1849470"/>
                </a:cubicBezTo>
                <a:lnTo>
                  <a:pt x="369922" y="1849470"/>
                </a:lnTo>
                <a:cubicBezTo>
                  <a:pt x="369951" y="1849323"/>
                  <a:pt x="370069" y="1848205"/>
                  <a:pt x="370275" y="1846118"/>
                </a:cubicBezTo>
                <a:cubicBezTo>
                  <a:pt x="370480" y="1844030"/>
                  <a:pt x="370598" y="1841855"/>
                  <a:pt x="370627" y="1839591"/>
                </a:cubicBezTo>
                <a:cubicBezTo>
                  <a:pt x="370517" y="1830175"/>
                  <a:pt x="367917" y="1822898"/>
                  <a:pt x="362826" y="1817760"/>
                </a:cubicBezTo>
                <a:cubicBezTo>
                  <a:pt x="357735" y="1812622"/>
                  <a:pt x="350815" y="1810020"/>
                  <a:pt x="342066" y="1809954"/>
                </a:cubicBezTo>
                <a:close/>
                <a:moveTo>
                  <a:pt x="3519288" y="1779689"/>
                </a:moveTo>
                <a:lnTo>
                  <a:pt x="3591856" y="1779689"/>
                </a:lnTo>
                <a:lnTo>
                  <a:pt x="3571051" y="1886107"/>
                </a:lnTo>
                <a:cubicBezTo>
                  <a:pt x="3570500" y="1889133"/>
                  <a:pt x="3570015" y="1892071"/>
                  <a:pt x="3569596" y="1894921"/>
                </a:cubicBezTo>
                <a:cubicBezTo>
                  <a:pt x="3569178" y="1897771"/>
                  <a:pt x="3568957" y="1900356"/>
                  <a:pt x="3568936" y="1902677"/>
                </a:cubicBezTo>
                <a:cubicBezTo>
                  <a:pt x="3568862" y="1909420"/>
                  <a:pt x="3570596" y="1914620"/>
                  <a:pt x="3574136" y="1918278"/>
                </a:cubicBezTo>
                <a:cubicBezTo>
                  <a:pt x="3577677" y="1921936"/>
                  <a:pt x="3583467" y="1923787"/>
                  <a:pt x="3591504" y="1923831"/>
                </a:cubicBezTo>
                <a:cubicBezTo>
                  <a:pt x="3602045" y="1923607"/>
                  <a:pt x="3611640" y="1920373"/>
                  <a:pt x="3620287" y="1914129"/>
                </a:cubicBezTo>
                <a:cubicBezTo>
                  <a:pt x="3628934" y="1907885"/>
                  <a:pt x="3636151" y="1899977"/>
                  <a:pt x="3641937" y="1890403"/>
                </a:cubicBezTo>
                <a:cubicBezTo>
                  <a:pt x="3647723" y="1880829"/>
                  <a:pt x="3651595" y="1870936"/>
                  <a:pt x="3653553" y="1860722"/>
                </a:cubicBezTo>
                <a:lnTo>
                  <a:pt x="3662707" y="1813126"/>
                </a:lnTo>
                <a:lnTo>
                  <a:pt x="3634877" y="1813126"/>
                </a:lnTo>
                <a:lnTo>
                  <a:pt x="3641577" y="1779689"/>
                </a:lnTo>
                <a:lnTo>
                  <a:pt x="3714134" y="1779689"/>
                </a:lnTo>
                <a:lnTo>
                  <a:pt x="3690170" y="1901266"/>
                </a:lnTo>
                <a:cubicBezTo>
                  <a:pt x="3689817" y="1903066"/>
                  <a:pt x="3689553" y="1904932"/>
                  <a:pt x="3689376" y="1906863"/>
                </a:cubicBezTo>
                <a:cubicBezTo>
                  <a:pt x="3689200" y="1908795"/>
                  <a:pt x="3689112" y="1910572"/>
                  <a:pt x="3689112" y="1912196"/>
                </a:cubicBezTo>
                <a:cubicBezTo>
                  <a:pt x="3689149" y="1917580"/>
                  <a:pt x="3690485" y="1921355"/>
                  <a:pt x="3693121" y="1923522"/>
                </a:cubicBezTo>
                <a:cubicBezTo>
                  <a:pt x="3695757" y="1925689"/>
                  <a:pt x="3699472" y="1926732"/>
                  <a:pt x="3704266" y="1926651"/>
                </a:cubicBezTo>
                <a:cubicBezTo>
                  <a:pt x="3706271" y="1926621"/>
                  <a:pt x="3707989" y="1926504"/>
                  <a:pt x="3709421" y="1926298"/>
                </a:cubicBezTo>
                <a:cubicBezTo>
                  <a:pt x="3710852" y="1926092"/>
                  <a:pt x="3711602" y="1925975"/>
                  <a:pt x="3711668" y="1925946"/>
                </a:cubicBezTo>
                <a:lnTo>
                  <a:pt x="3705324" y="1959384"/>
                </a:lnTo>
                <a:cubicBezTo>
                  <a:pt x="3705214" y="1959427"/>
                  <a:pt x="3703408" y="1959603"/>
                  <a:pt x="3699906" y="1959911"/>
                </a:cubicBezTo>
                <a:cubicBezTo>
                  <a:pt x="3696404" y="1960219"/>
                  <a:pt x="3691867" y="1960395"/>
                  <a:pt x="3686296" y="1960439"/>
                </a:cubicBezTo>
                <a:cubicBezTo>
                  <a:pt x="3674890" y="1960704"/>
                  <a:pt x="3665311" y="1958152"/>
                  <a:pt x="3657558" y="1952784"/>
                </a:cubicBezTo>
                <a:cubicBezTo>
                  <a:pt x="3649805" y="1947416"/>
                  <a:pt x="3645771" y="1937647"/>
                  <a:pt x="3645456" y="1923479"/>
                </a:cubicBezTo>
                <a:lnTo>
                  <a:pt x="3644751" y="1923479"/>
                </a:lnTo>
                <a:cubicBezTo>
                  <a:pt x="3638242" y="1933622"/>
                  <a:pt x="3629132" y="1942731"/>
                  <a:pt x="3617422" y="1950806"/>
                </a:cubicBezTo>
                <a:cubicBezTo>
                  <a:pt x="3605712" y="1958881"/>
                  <a:pt x="3591312" y="1963149"/>
                  <a:pt x="3574225" y="1963611"/>
                </a:cubicBezTo>
                <a:cubicBezTo>
                  <a:pt x="3559741" y="1963736"/>
                  <a:pt x="3547592" y="1959966"/>
                  <a:pt x="3537776" y="1952300"/>
                </a:cubicBezTo>
                <a:cubicBezTo>
                  <a:pt x="3527961" y="1944635"/>
                  <a:pt x="3522855" y="1932325"/>
                  <a:pt x="3522459" y="1915370"/>
                </a:cubicBezTo>
                <a:cubicBezTo>
                  <a:pt x="3522474" y="1912182"/>
                  <a:pt x="3522709" y="1908774"/>
                  <a:pt x="3523164" y="1905145"/>
                </a:cubicBezTo>
                <a:cubicBezTo>
                  <a:pt x="3523618" y="1901517"/>
                  <a:pt x="3524205" y="1897756"/>
                  <a:pt x="3524924" y="1893863"/>
                </a:cubicBezTo>
                <a:lnTo>
                  <a:pt x="3540416" y="1813126"/>
                </a:lnTo>
                <a:lnTo>
                  <a:pt x="3512592" y="1813126"/>
                </a:lnTo>
                <a:close/>
                <a:moveTo>
                  <a:pt x="3264227" y="1779689"/>
                </a:moveTo>
                <a:lnTo>
                  <a:pt x="3336430" y="1779689"/>
                </a:lnTo>
                <a:lnTo>
                  <a:pt x="3312818" y="1901266"/>
                </a:lnTo>
                <a:cubicBezTo>
                  <a:pt x="3312450" y="1903066"/>
                  <a:pt x="3312127" y="1904932"/>
                  <a:pt x="3311848" y="1906863"/>
                </a:cubicBezTo>
                <a:cubicBezTo>
                  <a:pt x="3311570" y="1908795"/>
                  <a:pt x="3311422" y="1910572"/>
                  <a:pt x="3311408" y="1912196"/>
                </a:cubicBezTo>
                <a:cubicBezTo>
                  <a:pt x="3311466" y="1917580"/>
                  <a:pt x="3312847" y="1921355"/>
                  <a:pt x="3315549" y="1923522"/>
                </a:cubicBezTo>
                <a:cubicBezTo>
                  <a:pt x="3318251" y="1925689"/>
                  <a:pt x="3321922" y="1926732"/>
                  <a:pt x="3326562" y="1926651"/>
                </a:cubicBezTo>
                <a:cubicBezTo>
                  <a:pt x="3328735" y="1926621"/>
                  <a:pt x="3330556" y="1926504"/>
                  <a:pt x="3332025" y="1926298"/>
                </a:cubicBezTo>
                <a:cubicBezTo>
                  <a:pt x="3333493" y="1926092"/>
                  <a:pt x="3334257" y="1925975"/>
                  <a:pt x="3334316" y="1925946"/>
                </a:cubicBezTo>
                <a:lnTo>
                  <a:pt x="3327972" y="1959384"/>
                </a:lnTo>
                <a:cubicBezTo>
                  <a:pt x="3327796" y="1959427"/>
                  <a:pt x="3326122" y="1959603"/>
                  <a:pt x="3322950" y="1959911"/>
                </a:cubicBezTo>
                <a:cubicBezTo>
                  <a:pt x="3319778" y="1960219"/>
                  <a:pt x="3316166" y="1960395"/>
                  <a:pt x="3312113" y="1960439"/>
                </a:cubicBezTo>
                <a:cubicBezTo>
                  <a:pt x="3304773" y="1960618"/>
                  <a:pt x="3297544" y="1959948"/>
                  <a:pt x="3290426" y="1958432"/>
                </a:cubicBezTo>
                <a:cubicBezTo>
                  <a:pt x="3283308" y="1956915"/>
                  <a:pt x="3277384" y="1953482"/>
                  <a:pt x="3272652" y="1948132"/>
                </a:cubicBezTo>
                <a:cubicBezTo>
                  <a:pt x="3267921" y="1942782"/>
                  <a:pt x="3265465" y="1934446"/>
                  <a:pt x="3265284" y="1923125"/>
                </a:cubicBezTo>
                <a:cubicBezTo>
                  <a:pt x="3265284" y="1920642"/>
                  <a:pt x="3265460" y="1917851"/>
                  <a:pt x="3265812" y="1914752"/>
                </a:cubicBezTo>
                <a:cubicBezTo>
                  <a:pt x="3266164" y="1911652"/>
                  <a:pt x="3266693" y="1908332"/>
                  <a:pt x="3267397" y="1904792"/>
                </a:cubicBezTo>
                <a:lnTo>
                  <a:pt x="3285353" y="1813126"/>
                </a:lnTo>
                <a:lnTo>
                  <a:pt x="3257531" y="1813126"/>
                </a:lnTo>
                <a:close/>
                <a:moveTo>
                  <a:pt x="2174836" y="1779689"/>
                </a:moveTo>
                <a:lnTo>
                  <a:pt x="2210423" y="1779689"/>
                </a:lnTo>
                <a:cubicBezTo>
                  <a:pt x="2216075" y="1779587"/>
                  <a:pt x="2220362" y="1780496"/>
                  <a:pt x="2223284" y="1782417"/>
                </a:cubicBezTo>
                <a:cubicBezTo>
                  <a:pt x="2226205" y="1784338"/>
                  <a:pt x="2228731" y="1787887"/>
                  <a:pt x="2230859" y="1793064"/>
                </a:cubicBezTo>
                <a:lnTo>
                  <a:pt x="2244601" y="1826170"/>
                </a:lnTo>
                <a:cubicBezTo>
                  <a:pt x="2245871" y="1829306"/>
                  <a:pt x="2246943" y="1832112"/>
                  <a:pt x="2247816" y="1834587"/>
                </a:cubicBezTo>
                <a:cubicBezTo>
                  <a:pt x="2248690" y="1837063"/>
                  <a:pt x="2249145" y="1838370"/>
                  <a:pt x="2249182" y="1838510"/>
                </a:cubicBezTo>
                <a:lnTo>
                  <a:pt x="2249886" y="1838510"/>
                </a:lnTo>
                <a:cubicBezTo>
                  <a:pt x="2249945" y="1838370"/>
                  <a:pt x="2250797" y="1837063"/>
                  <a:pt x="2252441" y="1834587"/>
                </a:cubicBezTo>
                <a:cubicBezTo>
                  <a:pt x="2254085" y="1832112"/>
                  <a:pt x="2256170" y="1829306"/>
                  <a:pt x="2258695" y="1826170"/>
                </a:cubicBezTo>
                <a:lnTo>
                  <a:pt x="2296396" y="1779689"/>
                </a:lnTo>
                <a:lnTo>
                  <a:pt x="2347840" y="1779689"/>
                </a:lnTo>
                <a:lnTo>
                  <a:pt x="2341497" y="1813126"/>
                </a:lnTo>
                <a:lnTo>
                  <a:pt x="2318947" y="1813126"/>
                </a:lnTo>
                <a:lnTo>
                  <a:pt x="2268561" y="1870241"/>
                </a:lnTo>
                <a:lnTo>
                  <a:pt x="2289350" y="1912196"/>
                </a:lnTo>
                <a:cubicBezTo>
                  <a:pt x="2291427" y="1916485"/>
                  <a:pt x="2293790" y="1919893"/>
                  <a:pt x="2296440" y="1922420"/>
                </a:cubicBezTo>
                <a:cubicBezTo>
                  <a:pt x="2299090" y="1924946"/>
                  <a:pt x="2303304" y="1926239"/>
                  <a:pt x="2309081" y="1926298"/>
                </a:cubicBezTo>
                <a:cubicBezTo>
                  <a:pt x="2310659" y="1926283"/>
                  <a:pt x="2312964" y="1926224"/>
                  <a:pt x="2315996" y="1926122"/>
                </a:cubicBezTo>
                <a:cubicBezTo>
                  <a:pt x="2319028" y="1926019"/>
                  <a:pt x="2320716" y="1925960"/>
                  <a:pt x="2321061" y="1925946"/>
                </a:cubicBezTo>
                <a:lnTo>
                  <a:pt x="2314366" y="1959384"/>
                </a:lnTo>
                <a:cubicBezTo>
                  <a:pt x="2312311" y="1959582"/>
                  <a:pt x="2309727" y="1959801"/>
                  <a:pt x="2306615" y="1960043"/>
                </a:cubicBezTo>
                <a:cubicBezTo>
                  <a:pt x="2303502" y="1960285"/>
                  <a:pt x="2300566" y="1960417"/>
                  <a:pt x="2297806" y="1960439"/>
                </a:cubicBezTo>
                <a:cubicBezTo>
                  <a:pt x="2287179" y="1960350"/>
                  <a:pt x="2278992" y="1958769"/>
                  <a:pt x="2273246" y="1955694"/>
                </a:cubicBezTo>
                <a:cubicBezTo>
                  <a:pt x="2267499" y="1952620"/>
                  <a:pt x="2263123" y="1948587"/>
                  <a:pt x="2260117" y="1943597"/>
                </a:cubicBezTo>
                <a:cubicBezTo>
                  <a:pt x="2257112" y="1938606"/>
                  <a:pt x="2254406" y="1933192"/>
                  <a:pt x="2252000" y="1927354"/>
                </a:cubicBezTo>
                <a:lnTo>
                  <a:pt x="2244954" y="1909728"/>
                </a:lnTo>
                <a:cubicBezTo>
                  <a:pt x="2243529" y="1906746"/>
                  <a:pt x="2242414" y="1903984"/>
                  <a:pt x="2241606" y="1901443"/>
                </a:cubicBezTo>
                <a:cubicBezTo>
                  <a:pt x="2240799" y="1898901"/>
                  <a:pt x="2240388" y="1897550"/>
                  <a:pt x="2240373" y="1897388"/>
                </a:cubicBezTo>
                <a:lnTo>
                  <a:pt x="2239668" y="1897388"/>
                </a:lnTo>
                <a:cubicBezTo>
                  <a:pt x="2239610" y="1897528"/>
                  <a:pt x="2238758" y="1898835"/>
                  <a:pt x="2237114" y="1901310"/>
                </a:cubicBezTo>
                <a:cubicBezTo>
                  <a:pt x="2235469" y="1903786"/>
                  <a:pt x="2233385" y="1906591"/>
                  <a:pt x="2230859" y="1909728"/>
                </a:cubicBezTo>
                <a:lnTo>
                  <a:pt x="2190691" y="1959382"/>
                </a:lnTo>
                <a:lnTo>
                  <a:pt x="2139249" y="1959382"/>
                </a:lnTo>
                <a:lnTo>
                  <a:pt x="2145591" y="1925946"/>
                </a:lnTo>
                <a:lnTo>
                  <a:pt x="2168494" y="1925946"/>
                </a:lnTo>
                <a:lnTo>
                  <a:pt x="2220641" y="1866362"/>
                </a:lnTo>
                <a:lnTo>
                  <a:pt x="2197738" y="1819471"/>
                </a:lnTo>
                <a:cubicBezTo>
                  <a:pt x="2196755" y="1817047"/>
                  <a:pt x="2195463" y="1815373"/>
                  <a:pt x="2193863" y="1814448"/>
                </a:cubicBezTo>
                <a:cubicBezTo>
                  <a:pt x="2192263" y="1813522"/>
                  <a:pt x="2189913" y="1813082"/>
                  <a:pt x="2186816" y="1813126"/>
                </a:cubicBezTo>
                <a:lnTo>
                  <a:pt x="2168141" y="1813126"/>
                </a:lnTo>
                <a:close/>
                <a:moveTo>
                  <a:pt x="3886359" y="1777222"/>
                </a:moveTo>
                <a:cubicBezTo>
                  <a:pt x="3888870" y="1777252"/>
                  <a:pt x="3891072" y="1777369"/>
                  <a:pt x="3892965" y="1777575"/>
                </a:cubicBezTo>
                <a:cubicBezTo>
                  <a:pt x="3894859" y="1777780"/>
                  <a:pt x="3896180" y="1777898"/>
                  <a:pt x="3896929" y="1777927"/>
                </a:cubicBezTo>
                <a:lnTo>
                  <a:pt x="3888121" y="1821936"/>
                </a:lnTo>
                <a:cubicBezTo>
                  <a:pt x="3887570" y="1821907"/>
                  <a:pt x="3886382" y="1821790"/>
                  <a:pt x="3884554" y="1821584"/>
                </a:cubicBezTo>
                <a:cubicBezTo>
                  <a:pt x="3882726" y="1821378"/>
                  <a:pt x="3880392" y="1821261"/>
                  <a:pt x="3877552" y="1821232"/>
                </a:cubicBezTo>
                <a:cubicBezTo>
                  <a:pt x="3868446" y="1821319"/>
                  <a:pt x="3859294" y="1824355"/>
                  <a:pt x="3850097" y="1830342"/>
                </a:cubicBezTo>
                <a:cubicBezTo>
                  <a:pt x="3840900" y="1836329"/>
                  <a:pt x="3832740" y="1844744"/>
                  <a:pt x="3825618" y="1855586"/>
                </a:cubicBezTo>
                <a:cubicBezTo>
                  <a:pt x="3818495" y="1866429"/>
                  <a:pt x="3813493" y="1879177"/>
                  <a:pt x="3810611" y="1893831"/>
                </a:cubicBezTo>
                <a:lnTo>
                  <a:pt x="3798280" y="1959382"/>
                </a:lnTo>
                <a:lnTo>
                  <a:pt x="3753536" y="1959382"/>
                </a:lnTo>
                <a:lnTo>
                  <a:pt x="3780312" y="1820879"/>
                </a:lnTo>
                <a:cubicBezTo>
                  <a:pt x="3780730" y="1818860"/>
                  <a:pt x="3780510" y="1817083"/>
                  <a:pt x="3779651" y="1815549"/>
                </a:cubicBezTo>
                <a:cubicBezTo>
                  <a:pt x="3778792" y="1814014"/>
                  <a:pt x="3776899" y="1813207"/>
                  <a:pt x="3773970" y="1813126"/>
                </a:cubicBezTo>
                <a:lnTo>
                  <a:pt x="3753888" y="1813126"/>
                </a:lnTo>
                <a:lnTo>
                  <a:pt x="3760582" y="1779689"/>
                </a:lnTo>
                <a:lnTo>
                  <a:pt x="3807440" y="1779689"/>
                </a:lnTo>
                <a:cubicBezTo>
                  <a:pt x="3814457" y="1779668"/>
                  <a:pt x="3819625" y="1780943"/>
                  <a:pt x="3822942" y="1783517"/>
                </a:cubicBezTo>
                <a:cubicBezTo>
                  <a:pt x="3826260" y="1786091"/>
                  <a:pt x="3827904" y="1790094"/>
                  <a:pt x="3827875" y="1795528"/>
                </a:cubicBezTo>
                <a:cubicBezTo>
                  <a:pt x="3827802" y="1798373"/>
                  <a:pt x="3827156" y="1802715"/>
                  <a:pt x="3825937" y="1808553"/>
                </a:cubicBezTo>
                <a:cubicBezTo>
                  <a:pt x="3824718" y="1814392"/>
                  <a:pt x="3823368" y="1819441"/>
                  <a:pt x="3821885" y="1823699"/>
                </a:cubicBezTo>
                <a:lnTo>
                  <a:pt x="3822590" y="1823699"/>
                </a:lnTo>
                <a:cubicBezTo>
                  <a:pt x="3828770" y="1810979"/>
                  <a:pt x="3837461" y="1800152"/>
                  <a:pt x="3848661" y="1791218"/>
                </a:cubicBezTo>
                <a:cubicBezTo>
                  <a:pt x="3859862" y="1782284"/>
                  <a:pt x="3872428" y="1777619"/>
                  <a:pt x="3886359" y="1777222"/>
                </a:cubicBezTo>
                <a:close/>
                <a:moveTo>
                  <a:pt x="1647985" y="1777222"/>
                </a:moveTo>
                <a:cubicBezTo>
                  <a:pt x="1650495" y="1777252"/>
                  <a:pt x="1652697" y="1777369"/>
                  <a:pt x="1654591" y="1777575"/>
                </a:cubicBezTo>
                <a:cubicBezTo>
                  <a:pt x="1656484" y="1777780"/>
                  <a:pt x="1657805" y="1777898"/>
                  <a:pt x="1658554" y="1777927"/>
                </a:cubicBezTo>
                <a:lnTo>
                  <a:pt x="1649746" y="1821936"/>
                </a:lnTo>
                <a:cubicBezTo>
                  <a:pt x="1649196" y="1821907"/>
                  <a:pt x="1648007" y="1821790"/>
                  <a:pt x="1646179" y="1821584"/>
                </a:cubicBezTo>
                <a:cubicBezTo>
                  <a:pt x="1644351" y="1821378"/>
                  <a:pt x="1642017" y="1821261"/>
                  <a:pt x="1639177" y="1821232"/>
                </a:cubicBezTo>
                <a:cubicBezTo>
                  <a:pt x="1630071" y="1821319"/>
                  <a:pt x="1620919" y="1824355"/>
                  <a:pt x="1611722" y="1830342"/>
                </a:cubicBezTo>
                <a:cubicBezTo>
                  <a:pt x="1602525" y="1836329"/>
                  <a:pt x="1594365" y="1844744"/>
                  <a:pt x="1587242" y="1855586"/>
                </a:cubicBezTo>
                <a:cubicBezTo>
                  <a:pt x="1580120" y="1866429"/>
                  <a:pt x="1575118" y="1879177"/>
                  <a:pt x="1572236" y="1893831"/>
                </a:cubicBezTo>
                <a:lnTo>
                  <a:pt x="1559905" y="1959382"/>
                </a:lnTo>
                <a:lnTo>
                  <a:pt x="1515161" y="1959382"/>
                </a:lnTo>
                <a:lnTo>
                  <a:pt x="1541937" y="1820879"/>
                </a:lnTo>
                <a:cubicBezTo>
                  <a:pt x="1542356" y="1818860"/>
                  <a:pt x="1542135" y="1817083"/>
                  <a:pt x="1541277" y="1815549"/>
                </a:cubicBezTo>
                <a:cubicBezTo>
                  <a:pt x="1540418" y="1814014"/>
                  <a:pt x="1538524" y="1813207"/>
                  <a:pt x="1535595" y="1813126"/>
                </a:cubicBezTo>
                <a:lnTo>
                  <a:pt x="1515513" y="1813126"/>
                </a:lnTo>
                <a:lnTo>
                  <a:pt x="1522207" y="1779689"/>
                </a:lnTo>
                <a:lnTo>
                  <a:pt x="1569066" y="1779689"/>
                </a:lnTo>
                <a:cubicBezTo>
                  <a:pt x="1576082" y="1779668"/>
                  <a:pt x="1581250" y="1780943"/>
                  <a:pt x="1584567" y="1783517"/>
                </a:cubicBezTo>
                <a:cubicBezTo>
                  <a:pt x="1587885" y="1786091"/>
                  <a:pt x="1589529" y="1790094"/>
                  <a:pt x="1589500" y="1795528"/>
                </a:cubicBezTo>
                <a:cubicBezTo>
                  <a:pt x="1589427" y="1798373"/>
                  <a:pt x="1588781" y="1802715"/>
                  <a:pt x="1587562" y="1808553"/>
                </a:cubicBezTo>
                <a:cubicBezTo>
                  <a:pt x="1586344" y="1814392"/>
                  <a:pt x="1584993" y="1819441"/>
                  <a:pt x="1583511" y="1823699"/>
                </a:cubicBezTo>
                <a:lnTo>
                  <a:pt x="1584215" y="1823699"/>
                </a:lnTo>
                <a:cubicBezTo>
                  <a:pt x="1590396" y="1810979"/>
                  <a:pt x="1599086" y="1800152"/>
                  <a:pt x="1610287" y="1791218"/>
                </a:cubicBezTo>
                <a:cubicBezTo>
                  <a:pt x="1621487" y="1782284"/>
                  <a:pt x="1634054" y="1777619"/>
                  <a:pt x="1647985" y="1777222"/>
                </a:cubicBezTo>
                <a:close/>
                <a:moveTo>
                  <a:pt x="4562666" y="1775460"/>
                </a:moveTo>
                <a:cubicBezTo>
                  <a:pt x="4578012" y="1775482"/>
                  <a:pt x="4590190" y="1779575"/>
                  <a:pt x="4599198" y="1787739"/>
                </a:cubicBezTo>
                <a:cubicBezTo>
                  <a:pt x="4608206" y="1795903"/>
                  <a:pt x="4612813" y="1808007"/>
                  <a:pt x="4613018" y="1824051"/>
                </a:cubicBezTo>
                <a:cubicBezTo>
                  <a:pt x="4612840" y="1831861"/>
                  <a:pt x="4611592" y="1841694"/>
                  <a:pt x="4609275" y="1853552"/>
                </a:cubicBezTo>
                <a:cubicBezTo>
                  <a:pt x="4606958" y="1865409"/>
                  <a:pt x="4604640" y="1876838"/>
                  <a:pt x="4602321" y="1887838"/>
                </a:cubicBezTo>
                <a:cubicBezTo>
                  <a:pt x="4600002" y="1898839"/>
                  <a:pt x="4598752" y="1906958"/>
                  <a:pt x="4598569" y="1912196"/>
                </a:cubicBezTo>
                <a:cubicBezTo>
                  <a:pt x="4598628" y="1917734"/>
                  <a:pt x="4600008" y="1921553"/>
                  <a:pt x="4602710" y="1923654"/>
                </a:cubicBezTo>
                <a:cubicBezTo>
                  <a:pt x="4605412" y="1925755"/>
                  <a:pt x="4609082" y="1926753"/>
                  <a:pt x="4613723" y="1926651"/>
                </a:cubicBezTo>
                <a:cubicBezTo>
                  <a:pt x="4615896" y="1926621"/>
                  <a:pt x="4617717" y="1926504"/>
                  <a:pt x="4619186" y="1926298"/>
                </a:cubicBezTo>
                <a:cubicBezTo>
                  <a:pt x="4620654" y="1926092"/>
                  <a:pt x="4621418" y="1925975"/>
                  <a:pt x="4621476" y="1925946"/>
                </a:cubicBezTo>
                <a:lnTo>
                  <a:pt x="4615132" y="1959384"/>
                </a:lnTo>
                <a:cubicBezTo>
                  <a:pt x="4615088" y="1959427"/>
                  <a:pt x="4613502" y="1959603"/>
                  <a:pt x="4610376" y="1959911"/>
                </a:cubicBezTo>
                <a:cubicBezTo>
                  <a:pt x="4607248" y="1960219"/>
                  <a:pt x="4602842" y="1960395"/>
                  <a:pt x="4597160" y="1960439"/>
                </a:cubicBezTo>
                <a:cubicBezTo>
                  <a:pt x="4590738" y="1960609"/>
                  <a:pt x="4584140" y="1959918"/>
                  <a:pt x="4577366" y="1958366"/>
                </a:cubicBezTo>
                <a:cubicBezTo>
                  <a:pt x="4570591" y="1956815"/>
                  <a:pt x="4564854" y="1953386"/>
                  <a:pt x="4560152" y="1948080"/>
                </a:cubicBezTo>
                <a:cubicBezTo>
                  <a:pt x="4555452" y="1942774"/>
                  <a:pt x="4553000" y="1934573"/>
                  <a:pt x="4552798" y="1923478"/>
                </a:cubicBezTo>
                <a:cubicBezTo>
                  <a:pt x="4552967" y="1916831"/>
                  <a:pt x="4554154" y="1907834"/>
                  <a:pt x="4556358" y="1896487"/>
                </a:cubicBezTo>
                <a:cubicBezTo>
                  <a:pt x="4558562" y="1885139"/>
                  <a:pt x="4560768" y="1873948"/>
                  <a:pt x="4562972" y="1862913"/>
                </a:cubicBezTo>
                <a:cubicBezTo>
                  <a:pt x="4565178" y="1851877"/>
                  <a:pt x="4566368" y="1843505"/>
                  <a:pt x="4566542" y="1837796"/>
                </a:cubicBezTo>
                <a:cubicBezTo>
                  <a:pt x="4566601" y="1831041"/>
                  <a:pt x="4564810" y="1825784"/>
                  <a:pt x="4561168" y="1822025"/>
                </a:cubicBezTo>
                <a:cubicBezTo>
                  <a:pt x="4557526" y="1818265"/>
                  <a:pt x="4551682" y="1816356"/>
                  <a:pt x="4543634" y="1816298"/>
                </a:cubicBezTo>
                <a:cubicBezTo>
                  <a:pt x="4527834" y="1816834"/>
                  <a:pt x="4514236" y="1823251"/>
                  <a:pt x="4502841" y="1835549"/>
                </a:cubicBezTo>
                <a:cubicBezTo>
                  <a:pt x="4491446" y="1847847"/>
                  <a:pt x="4484016" y="1862810"/>
                  <a:pt x="4480550" y="1880439"/>
                </a:cubicBezTo>
                <a:lnTo>
                  <a:pt x="4465044" y="1959382"/>
                </a:lnTo>
                <a:lnTo>
                  <a:pt x="4420286" y="1959382"/>
                </a:lnTo>
                <a:lnTo>
                  <a:pt x="4447422" y="1820879"/>
                </a:lnTo>
                <a:cubicBezTo>
                  <a:pt x="4447797" y="1818552"/>
                  <a:pt x="4447488" y="1816687"/>
                  <a:pt x="4446497" y="1815284"/>
                </a:cubicBezTo>
                <a:cubicBezTo>
                  <a:pt x="4445506" y="1813882"/>
                  <a:pt x="4443700" y="1813163"/>
                  <a:pt x="4441078" y="1813126"/>
                </a:cubicBezTo>
                <a:lnTo>
                  <a:pt x="4420990" y="1813126"/>
                </a:lnTo>
                <a:lnTo>
                  <a:pt x="4427334" y="1779689"/>
                </a:lnTo>
                <a:lnTo>
                  <a:pt x="4474559" y="1779689"/>
                </a:lnTo>
                <a:cubicBezTo>
                  <a:pt x="4481564" y="1779711"/>
                  <a:pt x="4486674" y="1781075"/>
                  <a:pt x="4489890" y="1783781"/>
                </a:cubicBezTo>
                <a:cubicBezTo>
                  <a:pt x="4493106" y="1786487"/>
                  <a:pt x="4494692" y="1790402"/>
                  <a:pt x="4494648" y="1795528"/>
                </a:cubicBezTo>
                <a:cubicBezTo>
                  <a:pt x="4494626" y="1797705"/>
                  <a:pt x="4494229" y="1800829"/>
                  <a:pt x="4493458" y="1804899"/>
                </a:cubicBezTo>
                <a:cubicBezTo>
                  <a:pt x="4492687" y="1808969"/>
                  <a:pt x="4491674" y="1812534"/>
                  <a:pt x="4490418" y="1815594"/>
                </a:cubicBezTo>
                <a:lnTo>
                  <a:pt x="4491123" y="1815594"/>
                </a:lnTo>
                <a:cubicBezTo>
                  <a:pt x="4492196" y="1812992"/>
                  <a:pt x="4495611" y="1808533"/>
                  <a:pt x="4501370" y="1802216"/>
                </a:cubicBezTo>
                <a:cubicBezTo>
                  <a:pt x="4507128" y="1795898"/>
                  <a:pt x="4515138" y="1789953"/>
                  <a:pt x="4525400" y="1784379"/>
                </a:cubicBezTo>
                <a:cubicBezTo>
                  <a:pt x="4535662" y="1778805"/>
                  <a:pt x="4548084" y="1775832"/>
                  <a:pt x="4562666" y="1775460"/>
                </a:cubicBezTo>
                <a:close/>
                <a:moveTo>
                  <a:pt x="4305513" y="1775460"/>
                </a:moveTo>
                <a:cubicBezTo>
                  <a:pt x="4330808" y="1775811"/>
                  <a:pt x="4351230" y="1783118"/>
                  <a:pt x="4366779" y="1797381"/>
                </a:cubicBezTo>
                <a:cubicBezTo>
                  <a:pt x="4382328" y="1811645"/>
                  <a:pt x="4390325" y="1830760"/>
                  <a:pt x="4390772" y="1854728"/>
                </a:cubicBezTo>
                <a:cubicBezTo>
                  <a:pt x="4390446" y="1875940"/>
                  <a:pt x="4384914" y="1894699"/>
                  <a:pt x="4374178" y="1911005"/>
                </a:cubicBezTo>
                <a:cubicBezTo>
                  <a:pt x="4363441" y="1927312"/>
                  <a:pt x="4349453" y="1940112"/>
                  <a:pt x="4332213" y="1949406"/>
                </a:cubicBezTo>
                <a:cubicBezTo>
                  <a:pt x="4314974" y="1958701"/>
                  <a:pt x="4296436" y="1963436"/>
                  <a:pt x="4276602" y="1963611"/>
                </a:cubicBezTo>
                <a:cubicBezTo>
                  <a:pt x="4251460" y="1963290"/>
                  <a:pt x="4231082" y="1956012"/>
                  <a:pt x="4215467" y="1941778"/>
                </a:cubicBezTo>
                <a:cubicBezTo>
                  <a:pt x="4199852" y="1927544"/>
                  <a:pt x="4191811" y="1908282"/>
                  <a:pt x="4191343" y="1883991"/>
                </a:cubicBezTo>
                <a:cubicBezTo>
                  <a:pt x="4191656" y="1863005"/>
                  <a:pt x="4197134" y="1844381"/>
                  <a:pt x="4207780" y="1828118"/>
                </a:cubicBezTo>
                <a:cubicBezTo>
                  <a:pt x="4218426" y="1811855"/>
                  <a:pt x="4232361" y="1799059"/>
                  <a:pt x="4249588" y="1789730"/>
                </a:cubicBezTo>
                <a:cubicBezTo>
                  <a:pt x="4266814" y="1780401"/>
                  <a:pt x="4285456" y="1775645"/>
                  <a:pt x="4305513" y="1775460"/>
                </a:cubicBezTo>
                <a:close/>
                <a:moveTo>
                  <a:pt x="4000724" y="1775460"/>
                </a:moveTo>
                <a:cubicBezTo>
                  <a:pt x="4024670" y="1775803"/>
                  <a:pt x="4042580" y="1782157"/>
                  <a:pt x="4054452" y="1794521"/>
                </a:cubicBezTo>
                <a:cubicBezTo>
                  <a:pt x="4066324" y="1806885"/>
                  <a:pt x="4072252" y="1823202"/>
                  <a:pt x="4072236" y="1843472"/>
                </a:cubicBezTo>
                <a:cubicBezTo>
                  <a:pt x="4071987" y="1851601"/>
                  <a:pt x="4070989" y="1858936"/>
                  <a:pt x="4069244" y="1865476"/>
                </a:cubicBezTo>
                <a:cubicBezTo>
                  <a:pt x="4067498" y="1872016"/>
                  <a:pt x="4066500" y="1875477"/>
                  <a:pt x="4066251" y="1875857"/>
                </a:cubicBezTo>
                <a:lnTo>
                  <a:pt x="3942544" y="1875857"/>
                </a:lnTo>
                <a:cubicBezTo>
                  <a:pt x="3942500" y="1875931"/>
                  <a:pt x="3942324" y="1876842"/>
                  <a:pt x="3942015" y="1878591"/>
                </a:cubicBezTo>
                <a:cubicBezTo>
                  <a:pt x="3941707" y="1880340"/>
                  <a:pt x="3941531" y="1882486"/>
                  <a:pt x="3941487" y="1885028"/>
                </a:cubicBezTo>
                <a:cubicBezTo>
                  <a:pt x="3941582" y="1897073"/>
                  <a:pt x="3945534" y="1906847"/>
                  <a:pt x="3953343" y="1914350"/>
                </a:cubicBezTo>
                <a:cubicBezTo>
                  <a:pt x="3961152" y="1921853"/>
                  <a:pt x="3972244" y="1925718"/>
                  <a:pt x="3986620" y="1925946"/>
                </a:cubicBezTo>
                <a:cubicBezTo>
                  <a:pt x="3996410" y="1925702"/>
                  <a:pt x="4005506" y="1923995"/>
                  <a:pt x="4013908" y="1920825"/>
                </a:cubicBezTo>
                <a:cubicBezTo>
                  <a:pt x="4022311" y="1917654"/>
                  <a:pt x="4029107" y="1914484"/>
                  <a:pt x="4034297" y="1911314"/>
                </a:cubicBezTo>
                <a:cubicBezTo>
                  <a:pt x="4039487" y="1908144"/>
                  <a:pt x="4042158" y="1906436"/>
                  <a:pt x="4042310" y="1906193"/>
                </a:cubicBezTo>
                <a:lnTo>
                  <a:pt x="4054280" y="1940026"/>
                </a:lnTo>
                <a:cubicBezTo>
                  <a:pt x="4054142" y="1940318"/>
                  <a:pt x="4050976" y="1942356"/>
                  <a:pt x="4044784" y="1946141"/>
                </a:cubicBezTo>
                <a:cubicBezTo>
                  <a:pt x="4038591" y="1949926"/>
                  <a:pt x="4030204" y="1953712"/>
                  <a:pt x="4019624" y="1957497"/>
                </a:cubicBezTo>
                <a:cubicBezTo>
                  <a:pt x="4009043" y="1961282"/>
                  <a:pt x="3997102" y="1963320"/>
                  <a:pt x="3983799" y="1963611"/>
                </a:cubicBezTo>
                <a:cubicBezTo>
                  <a:pt x="3955639" y="1963107"/>
                  <a:pt x="3934071" y="1955667"/>
                  <a:pt x="3919094" y="1941292"/>
                </a:cubicBezTo>
                <a:cubicBezTo>
                  <a:pt x="3904116" y="1926917"/>
                  <a:pt x="3896558" y="1908633"/>
                  <a:pt x="3896420" y="1886439"/>
                </a:cubicBezTo>
                <a:cubicBezTo>
                  <a:pt x="3896598" y="1865878"/>
                  <a:pt x="3901172" y="1847256"/>
                  <a:pt x="3910142" y="1830573"/>
                </a:cubicBezTo>
                <a:cubicBezTo>
                  <a:pt x="3919112" y="1813891"/>
                  <a:pt x="3931412" y="1800595"/>
                  <a:pt x="3947042" y="1790686"/>
                </a:cubicBezTo>
                <a:cubicBezTo>
                  <a:pt x="3962672" y="1780777"/>
                  <a:pt x="3980566" y="1775702"/>
                  <a:pt x="4000724" y="1775460"/>
                </a:cubicBezTo>
                <a:close/>
                <a:moveTo>
                  <a:pt x="2933891" y="1775460"/>
                </a:moveTo>
                <a:cubicBezTo>
                  <a:pt x="2949238" y="1775482"/>
                  <a:pt x="2961415" y="1779575"/>
                  <a:pt x="2970423" y="1787739"/>
                </a:cubicBezTo>
                <a:cubicBezTo>
                  <a:pt x="2979431" y="1795903"/>
                  <a:pt x="2984038" y="1808007"/>
                  <a:pt x="2984243" y="1824051"/>
                </a:cubicBezTo>
                <a:cubicBezTo>
                  <a:pt x="2984065" y="1831861"/>
                  <a:pt x="2982818" y="1841694"/>
                  <a:pt x="2980500" y="1853552"/>
                </a:cubicBezTo>
                <a:cubicBezTo>
                  <a:pt x="2978183" y="1865409"/>
                  <a:pt x="2975865" y="1876838"/>
                  <a:pt x="2973546" y="1887838"/>
                </a:cubicBezTo>
                <a:cubicBezTo>
                  <a:pt x="2971228" y="1898839"/>
                  <a:pt x="2969976" y="1906958"/>
                  <a:pt x="2969794" y="1912196"/>
                </a:cubicBezTo>
                <a:cubicBezTo>
                  <a:pt x="2969852" y="1917734"/>
                  <a:pt x="2971233" y="1921553"/>
                  <a:pt x="2973935" y="1923654"/>
                </a:cubicBezTo>
                <a:cubicBezTo>
                  <a:pt x="2976637" y="1925755"/>
                  <a:pt x="2980308" y="1926753"/>
                  <a:pt x="2984948" y="1926651"/>
                </a:cubicBezTo>
                <a:cubicBezTo>
                  <a:pt x="2987121" y="1926621"/>
                  <a:pt x="2988942" y="1926504"/>
                  <a:pt x="2990411" y="1926298"/>
                </a:cubicBezTo>
                <a:cubicBezTo>
                  <a:pt x="2991879" y="1926092"/>
                  <a:pt x="2992643" y="1925975"/>
                  <a:pt x="2992702" y="1925946"/>
                </a:cubicBezTo>
                <a:lnTo>
                  <a:pt x="2986358" y="1959384"/>
                </a:lnTo>
                <a:cubicBezTo>
                  <a:pt x="2986314" y="1959427"/>
                  <a:pt x="2984728" y="1959603"/>
                  <a:pt x="2981600" y="1959911"/>
                </a:cubicBezTo>
                <a:cubicBezTo>
                  <a:pt x="2978472" y="1960219"/>
                  <a:pt x="2974068" y="1960395"/>
                  <a:pt x="2968386" y="1960439"/>
                </a:cubicBezTo>
                <a:cubicBezTo>
                  <a:pt x="2961963" y="1960609"/>
                  <a:pt x="2955365" y="1959918"/>
                  <a:pt x="2948590" y="1958366"/>
                </a:cubicBezTo>
                <a:cubicBezTo>
                  <a:pt x="2941816" y="1956815"/>
                  <a:pt x="2936078" y="1953386"/>
                  <a:pt x="2931377" y="1948080"/>
                </a:cubicBezTo>
                <a:cubicBezTo>
                  <a:pt x="2926676" y="1942774"/>
                  <a:pt x="2924225" y="1934573"/>
                  <a:pt x="2924023" y="1923478"/>
                </a:cubicBezTo>
                <a:cubicBezTo>
                  <a:pt x="2924192" y="1916831"/>
                  <a:pt x="2925379" y="1907834"/>
                  <a:pt x="2927583" y="1896487"/>
                </a:cubicBezTo>
                <a:cubicBezTo>
                  <a:pt x="2929787" y="1885139"/>
                  <a:pt x="2931992" y="1873948"/>
                  <a:pt x="2934198" y="1862913"/>
                </a:cubicBezTo>
                <a:cubicBezTo>
                  <a:pt x="2936404" y="1851877"/>
                  <a:pt x="2937593" y="1843505"/>
                  <a:pt x="2937767" y="1837796"/>
                </a:cubicBezTo>
                <a:cubicBezTo>
                  <a:pt x="2937826" y="1831041"/>
                  <a:pt x="2936034" y="1825784"/>
                  <a:pt x="2932393" y="1822025"/>
                </a:cubicBezTo>
                <a:cubicBezTo>
                  <a:pt x="2928751" y="1818265"/>
                  <a:pt x="2922906" y="1816356"/>
                  <a:pt x="2914860" y="1816298"/>
                </a:cubicBezTo>
                <a:cubicBezTo>
                  <a:pt x="2899059" y="1816834"/>
                  <a:pt x="2885462" y="1823251"/>
                  <a:pt x="2874066" y="1835549"/>
                </a:cubicBezTo>
                <a:cubicBezTo>
                  <a:pt x="2862671" y="1847847"/>
                  <a:pt x="2855241" y="1862810"/>
                  <a:pt x="2851776" y="1880439"/>
                </a:cubicBezTo>
                <a:lnTo>
                  <a:pt x="2836269" y="1959382"/>
                </a:lnTo>
                <a:lnTo>
                  <a:pt x="2791511" y="1959382"/>
                </a:lnTo>
                <a:lnTo>
                  <a:pt x="2818648" y="1820879"/>
                </a:lnTo>
                <a:cubicBezTo>
                  <a:pt x="2819022" y="1818552"/>
                  <a:pt x="2818714" y="1816687"/>
                  <a:pt x="2817722" y="1815284"/>
                </a:cubicBezTo>
                <a:cubicBezTo>
                  <a:pt x="2816731" y="1813882"/>
                  <a:pt x="2814925" y="1813163"/>
                  <a:pt x="2812304" y="1813126"/>
                </a:cubicBezTo>
                <a:lnTo>
                  <a:pt x="2792216" y="1813126"/>
                </a:lnTo>
                <a:lnTo>
                  <a:pt x="2798559" y="1779689"/>
                </a:lnTo>
                <a:lnTo>
                  <a:pt x="2845784" y="1779689"/>
                </a:lnTo>
                <a:cubicBezTo>
                  <a:pt x="2852789" y="1779711"/>
                  <a:pt x="2857899" y="1781075"/>
                  <a:pt x="2861115" y="1783781"/>
                </a:cubicBezTo>
                <a:cubicBezTo>
                  <a:pt x="2864330" y="1786487"/>
                  <a:pt x="2865916" y="1790402"/>
                  <a:pt x="2865872" y="1795528"/>
                </a:cubicBezTo>
                <a:cubicBezTo>
                  <a:pt x="2865850" y="1797705"/>
                  <a:pt x="2865454" y="1800829"/>
                  <a:pt x="2864683" y="1804899"/>
                </a:cubicBezTo>
                <a:cubicBezTo>
                  <a:pt x="2863912" y="1808969"/>
                  <a:pt x="2862899" y="1812534"/>
                  <a:pt x="2861644" y="1815594"/>
                </a:cubicBezTo>
                <a:lnTo>
                  <a:pt x="2862348" y="1815594"/>
                </a:lnTo>
                <a:cubicBezTo>
                  <a:pt x="2863420" y="1812992"/>
                  <a:pt x="2866836" y="1808533"/>
                  <a:pt x="2872595" y="1802216"/>
                </a:cubicBezTo>
                <a:cubicBezTo>
                  <a:pt x="2878353" y="1795898"/>
                  <a:pt x="2886363" y="1789953"/>
                  <a:pt x="2896625" y="1784379"/>
                </a:cubicBezTo>
                <a:cubicBezTo>
                  <a:pt x="2906886" y="1778805"/>
                  <a:pt x="2919308" y="1775832"/>
                  <a:pt x="2933891" y="1775460"/>
                </a:cubicBezTo>
                <a:close/>
                <a:moveTo>
                  <a:pt x="2686274" y="1775460"/>
                </a:moveTo>
                <a:cubicBezTo>
                  <a:pt x="2710220" y="1775803"/>
                  <a:pt x="2728129" y="1782157"/>
                  <a:pt x="2740002" y="1794521"/>
                </a:cubicBezTo>
                <a:cubicBezTo>
                  <a:pt x="2751874" y="1806885"/>
                  <a:pt x="2757802" y="1823202"/>
                  <a:pt x="2757786" y="1843472"/>
                </a:cubicBezTo>
                <a:cubicBezTo>
                  <a:pt x="2757537" y="1851601"/>
                  <a:pt x="2756539" y="1858936"/>
                  <a:pt x="2754794" y="1865476"/>
                </a:cubicBezTo>
                <a:cubicBezTo>
                  <a:pt x="2753048" y="1872016"/>
                  <a:pt x="2752050" y="1875477"/>
                  <a:pt x="2751801" y="1875857"/>
                </a:cubicBezTo>
                <a:lnTo>
                  <a:pt x="2628094" y="1875857"/>
                </a:lnTo>
                <a:cubicBezTo>
                  <a:pt x="2628050" y="1875931"/>
                  <a:pt x="2627874" y="1876842"/>
                  <a:pt x="2627566" y="1878591"/>
                </a:cubicBezTo>
                <a:cubicBezTo>
                  <a:pt x="2627257" y="1880340"/>
                  <a:pt x="2627081" y="1882486"/>
                  <a:pt x="2627037" y="1885028"/>
                </a:cubicBezTo>
                <a:cubicBezTo>
                  <a:pt x="2627132" y="1897073"/>
                  <a:pt x="2631084" y="1906847"/>
                  <a:pt x="2638893" y="1914350"/>
                </a:cubicBezTo>
                <a:cubicBezTo>
                  <a:pt x="2646702" y="1921853"/>
                  <a:pt x="2657794" y="1925718"/>
                  <a:pt x="2672170" y="1925946"/>
                </a:cubicBezTo>
                <a:cubicBezTo>
                  <a:pt x="2681960" y="1925702"/>
                  <a:pt x="2691056" y="1923995"/>
                  <a:pt x="2699458" y="1920825"/>
                </a:cubicBezTo>
                <a:cubicBezTo>
                  <a:pt x="2707861" y="1917654"/>
                  <a:pt x="2714657" y="1914484"/>
                  <a:pt x="2719847" y="1911314"/>
                </a:cubicBezTo>
                <a:cubicBezTo>
                  <a:pt x="2725037" y="1908144"/>
                  <a:pt x="2727708" y="1906436"/>
                  <a:pt x="2727860" y="1906193"/>
                </a:cubicBezTo>
                <a:lnTo>
                  <a:pt x="2739830" y="1940026"/>
                </a:lnTo>
                <a:cubicBezTo>
                  <a:pt x="2739692" y="1940318"/>
                  <a:pt x="2736526" y="1942356"/>
                  <a:pt x="2730334" y="1946141"/>
                </a:cubicBezTo>
                <a:cubicBezTo>
                  <a:pt x="2724141" y="1949926"/>
                  <a:pt x="2715754" y="1953712"/>
                  <a:pt x="2705174" y="1957497"/>
                </a:cubicBezTo>
                <a:cubicBezTo>
                  <a:pt x="2694593" y="1961282"/>
                  <a:pt x="2682652" y="1963320"/>
                  <a:pt x="2669349" y="1963611"/>
                </a:cubicBezTo>
                <a:cubicBezTo>
                  <a:pt x="2641189" y="1963107"/>
                  <a:pt x="2619621" y="1955667"/>
                  <a:pt x="2604644" y="1941292"/>
                </a:cubicBezTo>
                <a:cubicBezTo>
                  <a:pt x="2589666" y="1926917"/>
                  <a:pt x="2582108" y="1908633"/>
                  <a:pt x="2581970" y="1886439"/>
                </a:cubicBezTo>
                <a:cubicBezTo>
                  <a:pt x="2582148" y="1865878"/>
                  <a:pt x="2586722" y="1847256"/>
                  <a:pt x="2595692" y="1830573"/>
                </a:cubicBezTo>
                <a:cubicBezTo>
                  <a:pt x="2604662" y="1813891"/>
                  <a:pt x="2616962" y="1800595"/>
                  <a:pt x="2632592" y="1790686"/>
                </a:cubicBezTo>
                <a:cubicBezTo>
                  <a:pt x="2648222" y="1780777"/>
                  <a:pt x="2666116" y="1775702"/>
                  <a:pt x="2686274" y="1775460"/>
                </a:cubicBezTo>
                <a:close/>
                <a:moveTo>
                  <a:pt x="2492578" y="1775460"/>
                </a:moveTo>
                <a:cubicBezTo>
                  <a:pt x="2514212" y="1775731"/>
                  <a:pt x="2530913" y="1782583"/>
                  <a:pt x="2542681" y="1796017"/>
                </a:cubicBezTo>
                <a:cubicBezTo>
                  <a:pt x="2554449" y="1809451"/>
                  <a:pt x="2560406" y="1827846"/>
                  <a:pt x="2560552" y="1851202"/>
                </a:cubicBezTo>
                <a:cubicBezTo>
                  <a:pt x="2560257" y="1873567"/>
                  <a:pt x="2555448" y="1893154"/>
                  <a:pt x="2546127" y="1909961"/>
                </a:cubicBezTo>
                <a:cubicBezTo>
                  <a:pt x="2536806" y="1926768"/>
                  <a:pt x="2524743" y="1939873"/>
                  <a:pt x="2509940" y="1949276"/>
                </a:cubicBezTo>
                <a:cubicBezTo>
                  <a:pt x="2495136" y="1958679"/>
                  <a:pt x="2479364" y="1963457"/>
                  <a:pt x="2462622" y="1963611"/>
                </a:cubicBezTo>
                <a:cubicBezTo>
                  <a:pt x="2451726" y="1963633"/>
                  <a:pt x="2441800" y="1961477"/>
                  <a:pt x="2432842" y="1957143"/>
                </a:cubicBezTo>
                <a:cubicBezTo>
                  <a:pt x="2423885" y="1952809"/>
                  <a:pt x="2416777" y="1946165"/>
                  <a:pt x="2411520" y="1937211"/>
                </a:cubicBezTo>
                <a:lnTo>
                  <a:pt x="2410816" y="1937211"/>
                </a:lnTo>
                <a:cubicBezTo>
                  <a:pt x="2410838" y="1937313"/>
                  <a:pt x="2410705" y="1938868"/>
                  <a:pt x="2410419" y="1941875"/>
                </a:cubicBezTo>
                <a:cubicBezTo>
                  <a:pt x="2410133" y="1944881"/>
                  <a:pt x="2409560" y="1948724"/>
                  <a:pt x="2408701" y="1953403"/>
                </a:cubicBezTo>
                <a:lnTo>
                  <a:pt x="2393899" y="2029867"/>
                </a:lnTo>
                <a:lnTo>
                  <a:pt x="2349141" y="2029867"/>
                </a:lnTo>
                <a:lnTo>
                  <a:pt x="2389670" y="1820882"/>
                </a:lnTo>
                <a:cubicBezTo>
                  <a:pt x="2390059" y="1818553"/>
                  <a:pt x="2389810" y="1816688"/>
                  <a:pt x="2388921" y="1815285"/>
                </a:cubicBezTo>
                <a:cubicBezTo>
                  <a:pt x="2388033" y="1813882"/>
                  <a:pt x="2386285" y="1813162"/>
                  <a:pt x="2383679" y="1813126"/>
                </a:cubicBezTo>
                <a:lnTo>
                  <a:pt x="2363590" y="1813126"/>
                </a:lnTo>
                <a:lnTo>
                  <a:pt x="2369934" y="1779689"/>
                </a:lnTo>
                <a:lnTo>
                  <a:pt x="2416102" y="1779689"/>
                </a:lnTo>
                <a:cubicBezTo>
                  <a:pt x="2423540" y="1779777"/>
                  <a:pt x="2428664" y="1781097"/>
                  <a:pt x="2431476" y="1783649"/>
                </a:cubicBezTo>
                <a:cubicBezTo>
                  <a:pt x="2434289" y="1786201"/>
                  <a:pt x="2435625" y="1789456"/>
                  <a:pt x="2435485" y="1793416"/>
                </a:cubicBezTo>
                <a:cubicBezTo>
                  <a:pt x="2435419" y="1795337"/>
                  <a:pt x="2435023" y="1797654"/>
                  <a:pt x="2434296" y="1800367"/>
                </a:cubicBezTo>
                <a:cubicBezTo>
                  <a:pt x="2433569" y="1803080"/>
                  <a:pt x="2432908" y="1805221"/>
                  <a:pt x="2432313" y="1806790"/>
                </a:cubicBezTo>
                <a:lnTo>
                  <a:pt x="2433018" y="1806790"/>
                </a:lnTo>
                <a:cubicBezTo>
                  <a:pt x="2439619" y="1797476"/>
                  <a:pt x="2448004" y="1789967"/>
                  <a:pt x="2458173" y="1784261"/>
                </a:cubicBezTo>
                <a:cubicBezTo>
                  <a:pt x="2468342" y="1778555"/>
                  <a:pt x="2479810" y="1775622"/>
                  <a:pt x="2492578" y="1775460"/>
                </a:cubicBezTo>
                <a:close/>
                <a:moveTo>
                  <a:pt x="2057624" y="1775460"/>
                </a:moveTo>
                <a:cubicBezTo>
                  <a:pt x="2081570" y="1775803"/>
                  <a:pt x="2099479" y="1782157"/>
                  <a:pt x="2111351" y="1794521"/>
                </a:cubicBezTo>
                <a:cubicBezTo>
                  <a:pt x="2123224" y="1806885"/>
                  <a:pt x="2129152" y="1823202"/>
                  <a:pt x="2129136" y="1843472"/>
                </a:cubicBezTo>
                <a:cubicBezTo>
                  <a:pt x="2128887" y="1851601"/>
                  <a:pt x="2127890" y="1858936"/>
                  <a:pt x="2126144" y="1865476"/>
                </a:cubicBezTo>
                <a:cubicBezTo>
                  <a:pt x="2124398" y="1872016"/>
                  <a:pt x="2123401" y="1875477"/>
                  <a:pt x="2123151" y="1875857"/>
                </a:cubicBezTo>
                <a:lnTo>
                  <a:pt x="1999445" y="1875857"/>
                </a:lnTo>
                <a:cubicBezTo>
                  <a:pt x="1999401" y="1875931"/>
                  <a:pt x="1999224" y="1876842"/>
                  <a:pt x="1998916" y="1878591"/>
                </a:cubicBezTo>
                <a:cubicBezTo>
                  <a:pt x="1998607" y="1880340"/>
                  <a:pt x="1998431" y="1882486"/>
                  <a:pt x="1998387" y="1885028"/>
                </a:cubicBezTo>
                <a:cubicBezTo>
                  <a:pt x="1998482" y="1897073"/>
                  <a:pt x="2002434" y="1906847"/>
                  <a:pt x="2010243" y="1914350"/>
                </a:cubicBezTo>
                <a:cubicBezTo>
                  <a:pt x="2018052" y="1921853"/>
                  <a:pt x="2029144" y="1925718"/>
                  <a:pt x="2043520" y="1925946"/>
                </a:cubicBezTo>
                <a:cubicBezTo>
                  <a:pt x="2053310" y="1925702"/>
                  <a:pt x="2062406" y="1923995"/>
                  <a:pt x="2070809" y="1920825"/>
                </a:cubicBezTo>
                <a:cubicBezTo>
                  <a:pt x="2079211" y="1917654"/>
                  <a:pt x="2086007" y="1914484"/>
                  <a:pt x="2091197" y="1911314"/>
                </a:cubicBezTo>
                <a:cubicBezTo>
                  <a:pt x="2096387" y="1908144"/>
                  <a:pt x="2099058" y="1906436"/>
                  <a:pt x="2099210" y="1906193"/>
                </a:cubicBezTo>
                <a:lnTo>
                  <a:pt x="2111180" y="1940026"/>
                </a:lnTo>
                <a:cubicBezTo>
                  <a:pt x="2111042" y="1940318"/>
                  <a:pt x="2107876" y="1942356"/>
                  <a:pt x="2101684" y="1946141"/>
                </a:cubicBezTo>
                <a:cubicBezTo>
                  <a:pt x="2095491" y="1949926"/>
                  <a:pt x="2087104" y="1953712"/>
                  <a:pt x="2076524" y="1957497"/>
                </a:cubicBezTo>
                <a:cubicBezTo>
                  <a:pt x="2065943" y="1961282"/>
                  <a:pt x="2054002" y="1963320"/>
                  <a:pt x="2040699" y="1963611"/>
                </a:cubicBezTo>
                <a:cubicBezTo>
                  <a:pt x="2012539" y="1963107"/>
                  <a:pt x="1990971" y="1955667"/>
                  <a:pt x="1975993" y="1941292"/>
                </a:cubicBezTo>
                <a:cubicBezTo>
                  <a:pt x="1961016" y="1926917"/>
                  <a:pt x="1953458" y="1908633"/>
                  <a:pt x="1953321" y="1886439"/>
                </a:cubicBezTo>
                <a:cubicBezTo>
                  <a:pt x="1953498" y="1865878"/>
                  <a:pt x="1958072" y="1847256"/>
                  <a:pt x="1967042" y="1830573"/>
                </a:cubicBezTo>
                <a:cubicBezTo>
                  <a:pt x="1976012" y="1813891"/>
                  <a:pt x="1988312" y="1800595"/>
                  <a:pt x="2003942" y="1790686"/>
                </a:cubicBezTo>
                <a:cubicBezTo>
                  <a:pt x="2019572" y="1780777"/>
                  <a:pt x="2037466" y="1775702"/>
                  <a:pt x="2057624" y="1775460"/>
                </a:cubicBezTo>
                <a:close/>
                <a:moveTo>
                  <a:pt x="1762349" y="1775460"/>
                </a:moveTo>
                <a:cubicBezTo>
                  <a:pt x="1786295" y="1775803"/>
                  <a:pt x="1804204" y="1782157"/>
                  <a:pt x="1816077" y="1794521"/>
                </a:cubicBezTo>
                <a:cubicBezTo>
                  <a:pt x="1827949" y="1806885"/>
                  <a:pt x="1833877" y="1823202"/>
                  <a:pt x="1833862" y="1843472"/>
                </a:cubicBezTo>
                <a:cubicBezTo>
                  <a:pt x="1833612" y="1851601"/>
                  <a:pt x="1832614" y="1858936"/>
                  <a:pt x="1830869" y="1865476"/>
                </a:cubicBezTo>
                <a:cubicBezTo>
                  <a:pt x="1829123" y="1872016"/>
                  <a:pt x="1828125" y="1875477"/>
                  <a:pt x="1827876" y="1875857"/>
                </a:cubicBezTo>
                <a:lnTo>
                  <a:pt x="1704170" y="1875857"/>
                </a:lnTo>
                <a:cubicBezTo>
                  <a:pt x="1704126" y="1875931"/>
                  <a:pt x="1703949" y="1876842"/>
                  <a:pt x="1703641" y="1878591"/>
                </a:cubicBezTo>
                <a:cubicBezTo>
                  <a:pt x="1703332" y="1880340"/>
                  <a:pt x="1703156" y="1882486"/>
                  <a:pt x="1703112" y="1885028"/>
                </a:cubicBezTo>
                <a:cubicBezTo>
                  <a:pt x="1703207" y="1897073"/>
                  <a:pt x="1707160" y="1906847"/>
                  <a:pt x="1714968" y="1914350"/>
                </a:cubicBezTo>
                <a:cubicBezTo>
                  <a:pt x="1722777" y="1921853"/>
                  <a:pt x="1733869" y="1925718"/>
                  <a:pt x="1748245" y="1925946"/>
                </a:cubicBezTo>
                <a:cubicBezTo>
                  <a:pt x="1758035" y="1925702"/>
                  <a:pt x="1767131" y="1923995"/>
                  <a:pt x="1775533" y="1920825"/>
                </a:cubicBezTo>
                <a:cubicBezTo>
                  <a:pt x="1783936" y="1917654"/>
                  <a:pt x="1790733" y="1914484"/>
                  <a:pt x="1795922" y="1911314"/>
                </a:cubicBezTo>
                <a:cubicBezTo>
                  <a:pt x="1801112" y="1908144"/>
                  <a:pt x="1803783" y="1906436"/>
                  <a:pt x="1803935" y="1906193"/>
                </a:cubicBezTo>
                <a:lnTo>
                  <a:pt x="1815906" y="1940026"/>
                </a:lnTo>
                <a:cubicBezTo>
                  <a:pt x="1815767" y="1940318"/>
                  <a:pt x="1812601" y="1942356"/>
                  <a:pt x="1806409" y="1946141"/>
                </a:cubicBezTo>
                <a:cubicBezTo>
                  <a:pt x="1800216" y="1949926"/>
                  <a:pt x="1791829" y="1953712"/>
                  <a:pt x="1781249" y="1957497"/>
                </a:cubicBezTo>
                <a:cubicBezTo>
                  <a:pt x="1770668" y="1961282"/>
                  <a:pt x="1758727" y="1963320"/>
                  <a:pt x="1745424" y="1963611"/>
                </a:cubicBezTo>
                <a:cubicBezTo>
                  <a:pt x="1717264" y="1963107"/>
                  <a:pt x="1695696" y="1955667"/>
                  <a:pt x="1680719" y="1941292"/>
                </a:cubicBezTo>
                <a:cubicBezTo>
                  <a:pt x="1665741" y="1926917"/>
                  <a:pt x="1658183" y="1908633"/>
                  <a:pt x="1658046" y="1886439"/>
                </a:cubicBezTo>
                <a:cubicBezTo>
                  <a:pt x="1658223" y="1865878"/>
                  <a:pt x="1662797" y="1847256"/>
                  <a:pt x="1671767" y="1830573"/>
                </a:cubicBezTo>
                <a:cubicBezTo>
                  <a:pt x="1680737" y="1813891"/>
                  <a:pt x="1693037" y="1800595"/>
                  <a:pt x="1708667" y="1790686"/>
                </a:cubicBezTo>
                <a:cubicBezTo>
                  <a:pt x="1724297" y="1780777"/>
                  <a:pt x="1742191" y="1775702"/>
                  <a:pt x="1762349" y="1775460"/>
                </a:cubicBezTo>
                <a:close/>
                <a:moveTo>
                  <a:pt x="1402879" y="1775460"/>
                </a:moveTo>
                <a:cubicBezTo>
                  <a:pt x="1413660" y="1775380"/>
                  <a:pt x="1423930" y="1777027"/>
                  <a:pt x="1433688" y="1780403"/>
                </a:cubicBezTo>
                <a:cubicBezTo>
                  <a:pt x="1443446" y="1783778"/>
                  <a:pt x="1451442" y="1789366"/>
                  <a:pt x="1457676" y="1797166"/>
                </a:cubicBezTo>
                <a:cubicBezTo>
                  <a:pt x="1463910" y="1804966"/>
                  <a:pt x="1467131" y="1815461"/>
                  <a:pt x="1467340" y="1828653"/>
                </a:cubicBezTo>
                <a:cubicBezTo>
                  <a:pt x="1467157" y="1835950"/>
                  <a:pt x="1465879" y="1845103"/>
                  <a:pt x="1463506" y="1856113"/>
                </a:cubicBezTo>
                <a:cubicBezTo>
                  <a:pt x="1461133" y="1867122"/>
                  <a:pt x="1458759" y="1877838"/>
                  <a:pt x="1456386" y="1888259"/>
                </a:cubicBezTo>
                <a:cubicBezTo>
                  <a:pt x="1454013" y="1898681"/>
                  <a:pt x="1452735" y="1906657"/>
                  <a:pt x="1452552" y="1912189"/>
                </a:cubicBezTo>
                <a:cubicBezTo>
                  <a:pt x="1452611" y="1917575"/>
                  <a:pt x="1453990" y="1921352"/>
                  <a:pt x="1456689" y="1923520"/>
                </a:cubicBezTo>
                <a:cubicBezTo>
                  <a:pt x="1459389" y="1925688"/>
                  <a:pt x="1463056" y="1926732"/>
                  <a:pt x="1467692" y="1926651"/>
                </a:cubicBezTo>
                <a:cubicBezTo>
                  <a:pt x="1469865" y="1926621"/>
                  <a:pt x="1471686" y="1926504"/>
                  <a:pt x="1473155" y="1926298"/>
                </a:cubicBezTo>
                <a:cubicBezTo>
                  <a:pt x="1474623" y="1926092"/>
                  <a:pt x="1475387" y="1925975"/>
                  <a:pt x="1475445" y="1925945"/>
                </a:cubicBezTo>
                <a:lnTo>
                  <a:pt x="1469102" y="1959384"/>
                </a:lnTo>
                <a:cubicBezTo>
                  <a:pt x="1469138" y="1959427"/>
                  <a:pt x="1467656" y="1959603"/>
                  <a:pt x="1464656" y="1959911"/>
                </a:cubicBezTo>
                <a:cubicBezTo>
                  <a:pt x="1461655" y="1960219"/>
                  <a:pt x="1456917" y="1960395"/>
                  <a:pt x="1450440" y="1960439"/>
                </a:cubicBezTo>
                <a:cubicBezTo>
                  <a:pt x="1440244" y="1960740"/>
                  <a:pt x="1431145" y="1958819"/>
                  <a:pt x="1423145" y="1954676"/>
                </a:cubicBezTo>
                <a:cubicBezTo>
                  <a:pt x="1415144" y="1950534"/>
                  <a:pt x="1410270" y="1942367"/>
                  <a:pt x="1408521" y="1930175"/>
                </a:cubicBezTo>
                <a:lnTo>
                  <a:pt x="1407816" y="1930175"/>
                </a:lnTo>
                <a:cubicBezTo>
                  <a:pt x="1407892" y="1930588"/>
                  <a:pt x="1405546" y="1933477"/>
                  <a:pt x="1400777" y="1938843"/>
                </a:cubicBezTo>
                <a:cubicBezTo>
                  <a:pt x="1396008" y="1944210"/>
                  <a:pt x="1389064" y="1949576"/>
                  <a:pt x="1379947" y="1954943"/>
                </a:cubicBezTo>
                <a:cubicBezTo>
                  <a:pt x="1370829" y="1960309"/>
                  <a:pt x="1359784" y="1963198"/>
                  <a:pt x="1346814" y="1963611"/>
                </a:cubicBezTo>
                <a:cubicBezTo>
                  <a:pt x="1332652" y="1963605"/>
                  <a:pt x="1320649" y="1959746"/>
                  <a:pt x="1310805" y="1952037"/>
                </a:cubicBezTo>
                <a:cubicBezTo>
                  <a:pt x="1300960" y="1944328"/>
                  <a:pt x="1295825" y="1932808"/>
                  <a:pt x="1295400" y="1917477"/>
                </a:cubicBezTo>
                <a:cubicBezTo>
                  <a:pt x="1295649" y="1903884"/>
                  <a:pt x="1299621" y="1892604"/>
                  <a:pt x="1307318" y="1883635"/>
                </a:cubicBezTo>
                <a:cubicBezTo>
                  <a:pt x="1315015" y="1874666"/>
                  <a:pt x="1324944" y="1867606"/>
                  <a:pt x="1337107" y="1862455"/>
                </a:cubicBezTo>
                <a:cubicBezTo>
                  <a:pt x="1349270" y="1857304"/>
                  <a:pt x="1362175" y="1853659"/>
                  <a:pt x="1375821" y="1851520"/>
                </a:cubicBezTo>
                <a:cubicBezTo>
                  <a:pt x="1389469" y="1849381"/>
                  <a:pt x="1402367" y="1848345"/>
                  <a:pt x="1414516" y="1848412"/>
                </a:cubicBezTo>
                <a:lnTo>
                  <a:pt x="1420863" y="1848412"/>
                </a:lnTo>
                <a:cubicBezTo>
                  <a:pt x="1420951" y="1848104"/>
                  <a:pt x="1421303" y="1846251"/>
                  <a:pt x="1421920" y="1842855"/>
                </a:cubicBezTo>
                <a:cubicBezTo>
                  <a:pt x="1422537" y="1839459"/>
                  <a:pt x="1422890" y="1836371"/>
                  <a:pt x="1422978" y="1833593"/>
                </a:cubicBezTo>
                <a:cubicBezTo>
                  <a:pt x="1422956" y="1826492"/>
                  <a:pt x="1420532" y="1821023"/>
                  <a:pt x="1415706" y="1817186"/>
                </a:cubicBezTo>
                <a:cubicBezTo>
                  <a:pt x="1410879" y="1813348"/>
                  <a:pt x="1403783" y="1811408"/>
                  <a:pt x="1394417" y="1811364"/>
                </a:cubicBezTo>
                <a:cubicBezTo>
                  <a:pt x="1385429" y="1811568"/>
                  <a:pt x="1376880" y="1813002"/>
                  <a:pt x="1368767" y="1815663"/>
                </a:cubicBezTo>
                <a:cubicBezTo>
                  <a:pt x="1360655" y="1818325"/>
                  <a:pt x="1354012" y="1820986"/>
                  <a:pt x="1348838" y="1823648"/>
                </a:cubicBezTo>
                <a:cubicBezTo>
                  <a:pt x="1343664" y="1826309"/>
                  <a:pt x="1340992" y="1827743"/>
                  <a:pt x="1340820" y="1827947"/>
                </a:cubicBezTo>
                <a:lnTo>
                  <a:pt x="1330608" y="1794820"/>
                </a:lnTo>
                <a:cubicBezTo>
                  <a:pt x="1330782" y="1794581"/>
                  <a:pt x="1334154" y="1792908"/>
                  <a:pt x="1340726" y="1789801"/>
                </a:cubicBezTo>
                <a:cubicBezTo>
                  <a:pt x="1347296" y="1786694"/>
                  <a:pt x="1356023" y="1783587"/>
                  <a:pt x="1366904" y="1780480"/>
                </a:cubicBezTo>
                <a:cubicBezTo>
                  <a:pt x="1377784" y="1777372"/>
                  <a:pt x="1389776" y="1775699"/>
                  <a:pt x="1402879" y="1775460"/>
                </a:cubicBezTo>
                <a:close/>
                <a:moveTo>
                  <a:pt x="1220442" y="1775460"/>
                </a:moveTo>
                <a:cubicBezTo>
                  <a:pt x="1230151" y="1775378"/>
                  <a:pt x="1240532" y="1776716"/>
                  <a:pt x="1251586" y="1779476"/>
                </a:cubicBezTo>
                <a:cubicBezTo>
                  <a:pt x="1262639" y="1782236"/>
                  <a:pt x="1271794" y="1786913"/>
                  <a:pt x="1279049" y="1793508"/>
                </a:cubicBezTo>
                <a:cubicBezTo>
                  <a:pt x="1286304" y="1800102"/>
                  <a:pt x="1289089" y="1809109"/>
                  <a:pt x="1287403" y="1820529"/>
                </a:cubicBezTo>
                <a:lnTo>
                  <a:pt x="1282821" y="1843093"/>
                </a:lnTo>
                <a:lnTo>
                  <a:pt x="1244407" y="1843093"/>
                </a:lnTo>
                <a:lnTo>
                  <a:pt x="1246522" y="1831811"/>
                </a:lnTo>
                <a:cubicBezTo>
                  <a:pt x="1247212" y="1825803"/>
                  <a:pt x="1244510" y="1821249"/>
                  <a:pt x="1238416" y="1818149"/>
                </a:cubicBezTo>
                <a:cubicBezTo>
                  <a:pt x="1232322" y="1815050"/>
                  <a:pt x="1225038" y="1813493"/>
                  <a:pt x="1216565" y="1813478"/>
                </a:cubicBezTo>
                <a:cubicBezTo>
                  <a:pt x="1204324" y="1813670"/>
                  <a:pt x="1193251" y="1816930"/>
                  <a:pt x="1183346" y="1823258"/>
                </a:cubicBezTo>
                <a:cubicBezTo>
                  <a:pt x="1173441" y="1829587"/>
                  <a:pt x="1165553" y="1837835"/>
                  <a:pt x="1159681" y="1848003"/>
                </a:cubicBezTo>
                <a:cubicBezTo>
                  <a:pt x="1153810" y="1858171"/>
                  <a:pt x="1150803" y="1869109"/>
                  <a:pt x="1150662" y="1880818"/>
                </a:cubicBezTo>
                <a:cubicBezTo>
                  <a:pt x="1150669" y="1893958"/>
                  <a:pt x="1154707" y="1904697"/>
                  <a:pt x="1162776" y="1913033"/>
                </a:cubicBezTo>
                <a:cubicBezTo>
                  <a:pt x="1170845" y="1921370"/>
                  <a:pt x="1182901" y="1925674"/>
                  <a:pt x="1198944" y="1925946"/>
                </a:cubicBezTo>
                <a:cubicBezTo>
                  <a:pt x="1210441" y="1925667"/>
                  <a:pt x="1220653" y="1923717"/>
                  <a:pt x="1229579" y="1920096"/>
                </a:cubicBezTo>
                <a:cubicBezTo>
                  <a:pt x="1238505" y="1916474"/>
                  <a:pt x="1245532" y="1912853"/>
                  <a:pt x="1250659" y="1909232"/>
                </a:cubicBezTo>
                <a:cubicBezTo>
                  <a:pt x="1255787" y="1905610"/>
                  <a:pt x="1258402" y="1903660"/>
                  <a:pt x="1258504" y="1903382"/>
                </a:cubicBezTo>
                <a:lnTo>
                  <a:pt x="1270486" y="1937211"/>
                </a:lnTo>
                <a:cubicBezTo>
                  <a:pt x="1270447" y="1937536"/>
                  <a:pt x="1267471" y="1939818"/>
                  <a:pt x="1261558" y="1944055"/>
                </a:cubicBezTo>
                <a:cubicBezTo>
                  <a:pt x="1255646" y="1948292"/>
                  <a:pt x="1247031" y="1952529"/>
                  <a:pt x="1235714" y="1956767"/>
                </a:cubicBezTo>
                <a:cubicBezTo>
                  <a:pt x="1224397" y="1961004"/>
                  <a:pt x="1210613" y="1963285"/>
                  <a:pt x="1194363" y="1963611"/>
                </a:cubicBezTo>
                <a:cubicBezTo>
                  <a:pt x="1165985" y="1963158"/>
                  <a:pt x="1144084" y="1955616"/>
                  <a:pt x="1128662" y="1940986"/>
                </a:cubicBezTo>
                <a:cubicBezTo>
                  <a:pt x="1113239" y="1926356"/>
                  <a:pt x="1105433" y="1907358"/>
                  <a:pt x="1105243" y="1883991"/>
                </a:cubicBezTo>
                <a:cubicBezTo>
                  <a:pt x="1105425" y="1865225"/>
                  <a:pt x="1110421" y="1847645"/>
                  <a:pt x="1120229" y="1831252"/>
                </a:cubicBezTo>
                <a:cubicBezTo>
                  <a:pt x="1130038" y="1814859"/>
                  <a:pt x="1143567" y="1801540"/>
                  <a:pt x="1160815" y="1791297"/>
                </a:cubicBezTo>
                <a:cubicBezTo>
                  <a:pt x="1178064" y="1781054"/>
                  <a:pt x="1197940" y="1775775"/>
                  <a:pt x="1220442" y="1775460"/>
                </a:cubicBezTo>
                <a:close/>
                <a:moveTo>
                  <a:pt x="536104" y="1775460"/>
                </a:moveTo>
                <a:cubicBezTo>
                  <a:pt x="546885" y="1775380"/>
                  <a:pt x="557155" y="1777027"/>
                  <a:pt x="566913" y="1780403"/>
                </a:cubicBezTo>
                <a:cubicBezTo>
                  <a:pt x="576671" y="1783778"/>
                  <a:pt x="584667" y="1789366"/>
                  <a:pt x="590901" y="1797166"/>
                </a:cubicBezTo>
                <a:cubicBezTo>
                  <a:pt x="597135" y="1804966"/>
                  <a:pt x="600356" y="1815461"/>
                  <a:pt x="600565" y="1828653"/>
                </a:cubicBezTo>
                <a:cubicBezTo>
                  <a:pt x="600382" y="1835950"/>
                  <a:pt x="599104" y="1845103"/>
                  <a:pt x="596731" y="1856113"/>
                </a:cubicBezTo>
                <a:cubicBezTo>
                  <a:pt x="594358" y="1867122"/>
                  <a:pt x="591984" y="1877838"/>
                  <a:pt x="589611" y="1888259"/>
                </a:cubicBezTo>
                <a:cubicBezTo>
                  <a:pt x="587238" y="1898681"/>
                  <a:pt x="585960" y="1906657"/>
                  <a:pt x="585777" y="1912189"/>
                </a:cubicBezTo>
                <a:cubicBezTo>
                  <a:pt x="585836" y="1917575"/>
                  <a:pt x="587215" y="1921352"/>
                  <a:pt x="589914" y="1923520"/>
                </a:cubicBezTo>
                <a:cubicBezTo>
                  <a:pt x="592614" y="1925688"/>
                  <a:pt x="596281" y="1926732"/>
                  <a:pt x="600917" y="1926651"/>
                </a:cubicBezTo>
                <a:cubicBezTo>
                  <a:pt x="603090" y="1926621"/>
                  <a:pt x="604911" y="1926504"/>
                  <a:pt x="606380" y="1926298"/>
                </a:cubicBezTo>
                <a:cubicBezTo>
                  <a:pt x="607848" y="1926092"/>
                  <a:pt x="608612" y="1925975"/>
                  <a:pt x="608670" y="1925945"/>
                </a:cubicBezTo>
                <a:lnTo>
                  <a:pt x="602327" y="1959384"/>
                </a:lnTo>
                <a:cubicBezTo>
                  <a:pt x="602363" y="1959427"/>
                  <a:pt x="600881" y="1959603"/>
                  <a:pt x="597881" y="1959911"/>
                </a:cubicBezTo>
                <a:cubicBezTo>
                  <a:pt x="594880" y="1960219"/>
                  <a:pt x="590142" y="1960395"/>
                  <a:pt x="583665" y="1960439"/>
                </a:cubicBezTo>
                <a:cubicBezTo>
                  <a:pt x="573469" y="1960740"/>
                  <a:pt x="564370" y="1958819"/>
                  <a:pt x="556370" y="1954676"/>
                </a:cubicBezTo>
                <a:cubicBezTo>
                  <a:pt x="548369" y="1950534"/>
                  <a:pt x="543495" y="1942367"/>
                  <a:pt x="541746" y="1930175"/>
                </a:cubicBezTo>
                <a:lnTo>
                  <a:pt x="541041" y="1930175"/>
                </a:lnTo>
                <a:cubicBezTo>
                  <a:pt x="541117" y="1930588"/>
                  <a:pt x="538771" y="1933477"/>
                  <a:pt x="534002" y="1938843"/>
                </a:cubicBezTo>
                <a:cubicBezTo>
                  <a:pt x="529233" y="1944210"/>
                  <a:pt x="522289" y="1949576"/>
                  <a:pt x="513171" y="1954943"/>
                </a:cubicBezTo>
                <a:cubicBezTo>
                  <a:pt x="504054" y="1960309"/>
                  <a:pt x="493009" y="1963198"/>
                  <a:pt x="480039" y="1963611"/>
                </a:cubicBezTo>
                <a:cubicBezTo>
                  <a:pt x="465877" y="1963605"/>
                  <a:pt x="453874" y="1959746"/>
                  <a:pt x="444030" y="1952037"/>
                </a:cubicBezTo>
                <a:cubicBezTo>
                  <a:pt x="434185" y="1944328"/>
                  <a:pt x="429050" y="1932808"/>
                  <a:pt x="428625" y="1917477"/>
                </a:cubicBezTo>
                <a:cubicBezTo>
                  <a:pt x="428874" y="1903884"/>
                  <a:pt x="432846" y="1892604"/>
                  <a:pt x="440543" y="1883635"/>
                </a:cubicBezTo>
                <a:cubicBezTo>
                  <a:pt x="448239" y="1874666"/>
                  <a:pt x="458169" y="1867606"/>
                  <a:pt x="470332" y="1862455"/>
                </a:cubicBezTo>
                <a:cubicBezTo>
                  <a:pt x="482495" y="1857304"/>
                  <a:pt x="495399" y="1853659"/>
                  <a:pt x="509046" y="1851520"/>
                </a:cubicBezTo>
                <a:cubicBezTo>
                  <a:pt x="522693" y="1849381"/>
                  <a:pt x="535591" y="1848345"/>
                  <a:pt x="547741" y="1848412"/>
                </a:cubicBezTo>
                <a:lnTo>
                  <a:pt x="554088" y="1848412"/>
                </a:lnTo>
                <a:cubicBezTo>
                  <a:pt x="554176" y="1848104"/>
                  <a:pt x="554528" y="1846251"/>
                  <a:pt x="555145" y="1842855"/>
                </a:cubicBezTo>
                <a:cubicBezTo>
                  <a:pt x="555762" y="1839459"/>
                  <a:pt x="556115" y="1836371"/>
                  <a:pt x="556203" y="1833593"/>
                </a:cubicBezTo>
                <a:cubicBezTo>
                  <a:pt x="556181" y="1826492"/>
                  <a:pt x="553757" y="1821023"/>
                  <a:pt x="548931" y="1817186"/>
                </a:cubicBezTo>
                <a:cubicBezTo>
                  <a:pt x="544104" y="1813348"/>
                  <a:pt x="537008" y="1811408"/>
                  <a:pt x="527642" y="1811364"/>
                </a:cubicBezTo>
                <a:cubicBezTo>
                  <a:pt x="518654" y="1811568"/>
                  <a:pt x="510105" y="1813002"/>
                  <a:pt x="501992" y="1815663"/>
                </a:cubicBezTo>
                <a:cubicBezTo>
                  <a:pt x="493880" y="1818325"/>
                  <a:pt x="487237" y="1820986"/>
                  <a:pt x="482063" y="1823648"/>
                </a:cubicBezTo>
                <a:cubicBezTo>
                  <a:pt x="476889" y="1826309"/>
                  <a:pt x="474216" y="1827743"/>
                  <a:pt x="474045" y="1827947"/>
                </a:cubicBezTo>
                <a:lnTo>
                  <a:pt x="463833" y="1794820"/>
                </a:lnTo>
                <a:cubicBezTo>
                  <a:pt x="464007" y="1794581"/>
                  <a:pt x="467379" y="1792908"/>
                  <a:pt x="473950" y="1789801"/>
                </a:cubicBezTo>
                <a:cubicBezTo>
                  <a:pt x="480522" y="1786694"/>
                  <a:pt x="489248" y="1783587"/>
                  <a:pt x="500128" y="1780480"/>
                </a:cubicBezTo>
                <a:cubicBezTo>
                  <a:pt x="511009" y="1777372"/>
                  <a:pt x="523001" y="1775699"/>
                  <a:pt x="536104" y="1775460"/>
                </a:cubicBezTo>
                <a:close/>
                <a:moveTo>
                  <a:pt x="343124" y="1775460"/>
                </a:moveTo>
                <a:cubicBezTo>
                  <a:pt x="367070" y="1775803"/>
                  <a:pt x="384979" y="1782157"/>
                  <a:pt x="396852" y="1794521"/>
                </a:cubicBezTo>
                <a:cubicBezTo>
                  <a:pt x="408724" y="1806885"/>
                  <a:pt x="414652" y="1823202"/>
                  <a:pt x="414637" y="1843472"/>
                </a:cubicBezTo>
                <a:cubicBezTo>
                  <a:pt x="414387" y="1851601"/>
                  <a:pt x="413390" y="1858936"/>
                  <a:pt x="411644" y="1865476"/>
                </a:cubicBezTo>
                <a:cubicBezTo>
                  <a:pt x="409898" y="1872016"/>
                  <a:pt x="408900" y="1875477"/>
                  <a:pt x="408651" y="1875857"/>
                </a:cubicBezTo>
                <a:lnTo>
                  <a:pt x="284945" y="1875857"/>
                </a:lnTo>
                <a:cubicBezTo>
                  <a:pt x="284901" y="1875931"/>
                  <a:pt x="284724" y="1876842"/>
                  <a:pt x="284416" y="1878591"/>
                </a:cubicBezTo>
                <a:cubicBezTo>
                  <a:pt x="284107" y="1880340"/>
                  <a:pt x="283931" y="1882486"/>
                  <a:pt x="283887" y="1885028"/>
                </a:cubicBezTo>
                <a:cubicBezTo>
                  <a:pt x="283982" y="1897073"/>
                  <a:pt x="287934" y="1906847"/>
                  <a:pt x="295743" y="1914350"/>
                </a:cubicBezTo>
                <a:cubicBezTo>
                  <a:pt x="303552" y="1921853"/>
                  <a:pt x="314644" y="1925718"/>
                  <a:pt x="329020" y="1925946"/>
                </a:cubicBezTo>
                <a:cubicBezTo>
                  <a:pt x="338810" y="1925702"/>
                  <a:pt x="347906" y="1923995"/>
                  <a:pt x="356309" y="1920825"/>
                </a:cubicBezTo>
                <a:cubicBezTo>
                  <a:pt x="364711" y="1917654"/>
                  <a:pt x="371507" y="1914484"/>
                  <a:pt x="376697" y="1911314"/>
                </a:cubicBezTo>
                <a:cubicBezTo>
                  <a:pt x="381887" y="1908144"/>
                  <a:pt x="384558" y="1906436"/>
                  <a:pt x="384710" y="1906193"/>
                </a:cubicBezTo>
                <a:lnTo>
                  <a:pt x="396681" y="1940026"/>
                </a:lnTo>
                <a:cubicBezTo>
                  <a:pt x="396542" y="1940318"/>
                  <a:pt x="393376" y="1942356"/>
                  <a:pt x="387184" y="1946141"/>
                </a:cubicBezTo>
                <a:cubicBezTo>
                  <a:pt x="380991" y="1949926"/>
                  <a:pt x="372604" y="1953712"/>
                  <a:pt x="362024" y="1957497"/>
                </a:cubicBezTo>
                <a:cubicBezTo>
                  <a:pt x="351443" y="1961282"/>
                  <a:pt x="339502" y="1963320"/>
                  <a:pt x="326199" y="1963611"/>
                </a:cubicBezTo>
                <a:cubicBezTo>
                  <a:pt x="298039" y="1963107"/>
                  <a:pt x="276471" y="1955667"/>
                  <a:pt x="261494" y="1941292"/>
                </a:cubicBezTo>
                <a:cubicBezTo>
                  <a:pt x="246516" y="1926917"/>
                  <a:pt x="238959" y="1908633"/>
                  <a:pt x="238821" y="1886439"/>
                </a:cubicBezTo>
                <a:cubicBezTo>
                  <a:pt x="238998" y="1865878"/>
                  <a:pt x="243572" y="1847256"/>
                  <a:pt x="252542" y="1830573"/>
                </a:cubicBezTo>
                <a:cubicBezTo>
                  <a:pt x="261512" y="1813891"/>
                  <a:pt x="273812" y="1800595"/>
                  <a:pt x="289442" y="1790686"/>
                </a:cubicBezTo>
                <a:cubicBezTo>
                  <a:pt x="305072" y="1780777"/>
                  <a:pt x="322966" y="1775702"/>
                  <a:pt x="343124" y="1775460"/>
                </a:cubicBezTo>
                <a:close/>
                <a:moveTo>
                  <a:pt x="3423614" y="1730702"/>
                </a:moveTo>
                <a:lnTo>
                  <a:pt x="3466599" y="1730702"/>
                </a:lnTo>
                <a:lnTo>
                  <a:pt x="3457084" y="1779689"/>
                </a:lnTo>
                <a:lnTo>
                  <a:pt x="3498317" y="1779689"/>
                </a:lnTo>
                <a:lnTo>
                  <a:pt x="3491974" y="1813126"/>
                </a:lnTo>
                <a:lnTo>
                  <a:pt x="3450740" y="1813126"/>
                </a:lnTo>
                <a:lnTo>
                  <a:pt x="3436290" y="1888574"/>
                </a:lnTo>
                <a:cubicBezTo>
                  <a:pt x="3435938" y="1890749"/>
                  <a:pt x="3435674" y="1892923"/>
                  <a:pt x="3435497" y="1895097"/>
                </a:cubicBezTo>
                <a:cubicBezTo>
                  <a:pt x="3435321" y="1897271"/>
                  <a:pt x="3435233" y="1899093"/>
                  <a:pt x="3435233" y="1900562"/>
                </a:cubicBezTo>
                <a:cubicBezTo>
                  <a:pt x="3435593" y="1910676"/>
                  <a:pt x="3438662" y="1917330"/>
                  <a:pt x="3444440" y="1920526"/>
                </a:cubicBezTo>
                <a:cubicBezTo>
                  <a:pt x="3450218" y="1923721"/>
                  <a:pt x="3456547" y="1925175"/>
                  <a:pt x="3463427" y="1924889"/>
                </a:cubicBezTo>
                <a:cubicBezTo>
                  <a:pt x="3466305" y="1924859"/>
                  <a:pt x="3468654" y="1924742"/>
                  <a:pt x="3470476" y="1924536"/>
                </a:cubicBezTo>
                <a:cubicBezTo>
                  <a:pt x="3472296" y="1924330"/>
                  <a:pt x="3473236" y="1924213"/>
                  <a:pt x="3473295" y="1924183"/>
                </a:cubicBezTo>
                <a:lnTo>
                  <a:pt x="3466246" y="1960088"/>
                </a:lnTo>
                <a:cubicBezTo>
                  <a:pt x="3466078" y="1960132"/>
                  <a:pt x="3464653" y="1960308"/>
                  <a:pt x="3461973" y="1960616"/>
                </a:cubicBezTo>
                <a:cubicBezTo>
                  <a:pt x="3459293" y="1960924"/>
                  <a:pt x="3456371" y="1961100"/>
                  <a:pt x="3453207" y="1961144"/>
                </a:cubicBezTo>
                <a:cubicBezTo>
                  <a:pt x="3442217" y="1961247"/>
                  <a:pt x="3431906" y="1959634"/>
                  <a:pt x="3422276" y="1956306"/>
                </a:cubicBezTo>
                <a:cubicBezTo>
                  <a:pt x="3412646" y="1952979"/>
                  <a:pt x="3404816" y="1947323"/>
                  <a:pt x="3398786" y="1939338"/>
                </a:cubicBezTo>
                <a:cubicBezTo>
                  <a:pt x="3392756" y="1931353"/>
                  <a:pt x="3389648" y="1920425"/>
                  <a:pt x="3389462" y="1906555"/>
                </a:cubicBezTo>
                <a:cubicBezTo>
                  <a:pt x="3389469" y="1904080"/>
                  <a:pt x="3389630" y="1901450"/>
                  <a:pt x="3389946" y="1898666"/>
                </a:cubicBezTo>
                <a:cubicBezTo>
                  <a:pt x="3390262" y="1895883"/>
                  <a:pt x="3390687" y="1892989"/>
                  <a:pt x="3391222" y="1889985"/>
                </a:cubicBezTo>
                <a:lnTo>
                  <a:pt x="3406362" y="1813126"/>
                </a:lnTo>
                <a:lnTo>
                  <a:pt x="3378536" y="1813126"/>
                </a:lnTo>
                <a:lnTo>
                  <a:pt x="3385233" y="1779689"/>
                </a:lnTo>
                <a:lnTo>
                  <a:pt x="3414108" y="1779689"/>
                </a:lnTo>
                <a:close/>
                <a:moveTo>
                  <a:pt x="794714" y="1730702"/>
                </a:moveTo>
                <a:lnTo>
                  <a:pt x="837699" y="1730702"/>
                </a:lnTo>
                <a:lnTo>
                  <a:pt x="828183" y="1779689"/>
                </a:lnTo>
                <a:lnTo>
                  <a:pt x="869417" y="1779689"/>
                </a:lnTo>
                <a:lnTo>
                  <a:pt x="863074" y="1813126"/>
                </a:lnTo>
                <a:lnTo>
                  <a:pt x="821840" y="1813126"/>
                </a:lnTo>
                <a:lnTo>
                  <a:pt x="807390" y="1888574"/>
                </a:lnTo>
                <a:cubicBezTo>
                  <a:pt x="807038" y="1890749"/>
                  <a:pt x="806774" y="1892923"/>
                  <a:pt x="806597" y="1895097"/>
                </a:cubicBezTo>
                <a:cubicBezTo>
                  <a:pt x="806421" y="1897271"/>
                  <a:pt x="806333" y="1899093"/>
                  <a:pt x="806333" y="1900562"/>
                </a:cubicBezTo>
                <a:cubicBezTo>
                  <a:pt x="806693" y="1910676"/>
                  <a:pt x="809762" y="1917330"/>
                  <a:pt x="815540" y="1920526"/>
                </a:cubicBezTo>
                <a:cubicBezTo>
                  <a:pt x="821318" y="1923721"/>
                  <a:pt x="827647" y="1925175"/>
                  <a:pt x="834527" y="1924889"/>
                </a:cubicBezTo>
                <a:cubicBezTo>
                  <a:pt x="837405" y="1924859"/>
                  <a:pt x="839755" y="1924742"/>
                  <a:pt x="841576" y="1924536"/>
                </a:cubicBezTo>
                <a:cubicBezTo>
                  <a:pt x="843396" y="1924330"/>
                  <a:pt x="844336" y="1924213"/>
                  <a:pt x="844395" y="1924183"/>
                </a:cubicBezTo>
                <a:lnTo>
                  <a:pt x="837346" y="1960088"/>
                </a:lnTo>
                <a:cubicBezTo>
                  <a:pt x="837178" y="1960132"/>
                  <a:pt x="835753" y="1960308"/>
                  <a:pt x="833073" y="1960616"/>
                </a:cubicBezTo>
                <a:cubicBezTo>
                  <a:pt x="830393" y="1960924"/>
                  <a:pt x="827471" y="1961100"/>
                  <a:pt x="824307" y="1961144"/>
                </a:cubicBezTo>
                <a:cubicBezTo>
                  <a:pt x="813317" y="1961247"/>
                  <a:pt x="803007" y="1959634"/>
                  <a:pt x="793376" y="1956306"/>
                </a:cubicBezTo>
                <a:cubicBezTo>
                  <a:pt x="783746" y="1952979"/>
                  <a:pt x="775916" y="1947323"/>
                  <a:pt x="769886" y="1939338"/>
                </a:cubicBezTo>
                <a:cubicBezTo>
                  <a:pt x="763857" y="1931353"/>
                  <a:pt x="760749" y="1920425"/>
                  <a:pt x="760562" y="1906555"/>
                </a:cubicBezTo>
                <a:cubicBezTo>
                  <a:pt x="760569" y="1904080"/>
                  <a:pt x="760731" y="1901450"/>
                  <a:pt x="761046" y="1898666"/>
                </a:cubicBezTo>
                <a:cubicBezTo>
                  <a:pt x="761361" y="1895883"/>
                  <a:pt x="761787" y="1892989"/>
                  <a:pt x="762322" y="1889985"/>
                </a:cubicBezTo>
                <a:lnTo>
                  <a:pt x="777462" y="1813126"/>
                </a:lnTo>
                <a:lnTo>
                  <a:pt x="749637" y="1813126"/>
                </a:lnTo>
                <a:lnTo>
                  <a:pt x="756333" y="1779689"/>
                </a:lnTo>
                <a:lnTo>
                  <a:pt x="785208" y="1779689"/>
                </a:lnTo>
                <a:close/>
                <a:moveTo>
                  <a:pt x="3305438" y="1709205"/>
                </a:moveTo>
                <a:lnTo>
                  <a:pt x="3350527" y="1709205"/>
                </a:lnTo>
                <a:lnTo>
                  <a:pt x="3342778" y="1748985"/>
                </a:lnTo>
                <a:lnTo>
                  <a:pt x="3297688" y="1748985"/>
                </a:lnTo>
                <a:close/>
                <a:moveTo>
                  <a:pt x="3159637" y="1709205"/>
                </a:moveTo>
                <a:lnTo>
                  <a:pt x="3231884" y="1709205"/>
                </a:lnTo>
                <a:lnTo>
                  <a:pt x="3194879" y="1901266"/>
                </a:lnTo>
                <a:cubicBezTo>
                  <a:pt x="3194512" y="1903066"/>
                  <a:pt x="3194189" y="1904932"/>
                  <a:pt x="3193910" y="1906863"/>
                </a:cubicBezTo>
                <a:cubicBezTo>
                  <a:pt x="3193631" y="1908795"/>
                  <a:pt x="3193484" y="1910573"/>
                  <a:pt x="3193469" y="1912196"/>
                </a:cubicBezTo>
                <a:cubicBezTo>
                  <a:pt x="3193528" y="1917580"/>
                  <a:pt x="3194908" y="1921355"/>
                  <a:pt x="3197610" y="1923522"/>
                </a:cubicBezTo>
                <a:cubicBezTo>
                  <a:pt x="3200312" y="1925688"/>
                  <a:pt x="3203983" y="1926731"/>
                  <a:pt x="3208624" y="1926650"/>
                </a:cubicBezTo>
                <a:cubicBezTo>
                  <a:pt x="3210797" y="1926621"/>
                  <a:pt x="3212618" y="1926503"/>
                  <a:pt x="3214086" y="1926298"/>
                </a:cubicBezTo>
                <a:cubicBezTo>
                  <a:pt x="3215555" y="1926093"/>
                  <a:pt x="3216318" y="1925975"/>
                  <a:pt x="3216377" y="1925946"/>
                </a:cubicBezTo>
                <a:lnTo>
                  <a:pt x="3209681" y="1959384"/>
                </a:lnTo>
                <a:cubicBezTo>
                  <a:pt x="3209564" y="1959427"/>
                  <a:pt x="3207948" y="1959603"/>
                  <a:pt x="3204835" y="1959911"/>
                </a:cubicBezTo>
                <a:cubicBezTo>
                  <a:pt x="3201722" y="1960219"/>
                  <a:pt x="3197816" y="1960395"/>
                  <a:pt x="3193117" y="1960439"/>
                </a:cubicBezTo>
                <a:cubicBezTo>
                  <a:pt x="3181245" y="1960740"/>
                  <a:pt x="3171333" y="1958819"/>
                  <a:pt x="3163381" y="1954676"/>
                </a:cubicBezTo>
                <a:cubicBezTo>
                  <a:pt x="3155430" y="1950533"/>
                  <a:pt x="3150892" y="1942364"/>
                  <a:pt x="3149769" y="1930170"/>
                </a:cubicBezTo>
                <a:lnTo>
                  <a:pt x="3149064" y="1930170"/>
                </a:lnTo>
                <a:cubicBezTo>
                  <a:pt x="3142676" y="1939726"/>
                  <a:pt x="3134130" y="1947631"/>
                  <a:pt x="3123425" y="1953887"/>
                </a:cubicBezTo>
                <a:cubicBezTo>
                  <a:pt x="3112720" y="1960143"/>
                  <a:pt x="3101178" y="1963384"/>
                  <a:pt x="3088799" y="1963611"/>
                </a:cubicBezTo>
                <a:cubicBezTo>
                  <a:pt x="3066842" y="1963348"/>
                  <a:pt x="3049994" y="1956570"/>
                  <a:pt x="3038256" y="1943275"/>
                </a:cubicBezTo>
                <a:cubicBezTo>
                  <a:pt x="3026517" y="1929981"/>
                  <a:pt x="3020590" y="1911747"/>
                  <a:pt x="3020473" y="1888574"/>
                </a:cubicBezTo>
                <a:cubicBezTo>
                  <a:pt x="3020731" y="1865978"/>
                  <a:pt x="3025457" y="1846226"/>
                  <a:pt x="3034650" y="1829319"/>
                </a:cubicBezTo>
                <a:cubicBezTo>
                  <a:pt x="3043843" y="1812412"/>
                  <a:pt x="3055953" y="1799247"/>
                  <a:pt x="3070980" y="1789822"/>
                </a:cubicBezTo>
                <a:cubicBezTo>
                  <a:pt x="3086008" y="1780397"/>
                  <a:pt x="3102403" y="1775610"/>
                  <a:pt x="3120165" y="1775460"/>
                </a:cubicBezTo>
                <a:cubicBezTo>
                  <a:pt x="3130128" y="1775365"/>
                  <a:pt x="3139629" y="1777316"/>
                  <a:pt x="3148668" y="1781313"/>
                </a:cubicBezTo>
                <a:cubicBezTo>
                  <a:pt x="3157706" y="1785310"/>
                  <a:pt x="3164651" y="1791925"/>
                  <a:pt x="3169504" y="1801158"/>
                </a:cubicBezTo>
                <a:lnTo>
                  <a:pt x="3170210" y="1801158"/>
                </a:lnTo>
                <a:cubicBezTo>
                  <a:pt x="3170202" y="1801033"/>
                  <a:pt x="3170305" y="1799874"/>
                  <a:pt x="3170518" y="1797682"/>
                </a:cubicBezTo>
                <a:cubicBezTo>
                  <a:pt x="3170731" y="1795489"/>
                  <a:pt x="3171098" y="1793010"/>
                  <a:pt x="3171619" y="1790245"/>
                </a:cubicBezTo>
                <a:lnTo>
                  <a:pt x="3180782" y="1742641"/>
                </a:lnTo>
                <a:lnTo>
                  <a:pt x="3152941" y="1742641"/>
                </a:lnTo>
                <a:close/>
                <a:moveTo>
                  <a:pt x="897789" y="1709205"/>
                </a:moveTo>
                <a:lnTo>
                  <a:pt x="969683" y="1709205"/>
                </a:lnTo>
                <a:lnTo>
                  <a:pt x="952767" y="1797287"/>
                </a:lnTo>
                <a:cubicBezTo>
                  <a:pt x="951805" y="1801629"/>
                  <a:pt x="950821" y="1805267"/>
                  <a:pt x="949815" y="1808201"/>
                </a:cubicBezTo>
                <a:cubicBezTo>
                  <a:pt x="948809" y="1811134"/>
                  <a:pt x="948266" y="1812660"/>
                  <a:pt x="948185" y="1812777"/>
                </a:cubicBezTo>
                <a:lnTo>
                  <a:pt x="948890" y="1812777"/>
                </a:lnTo>
                <a:cubicBezTo>
                  <a:pt x="949985" y="1810322"/>
                  <a:pt x="953396" y="1806158"/>
                  <a:pt x="959124" y="1800286"/>
                </a:cubicBezTo>
                <a:cubicBezTo>
                  <a:pt x="964852" y="1794414"/>
                  <a:pt x="972674" y="1788895"/>
                  <a:pt x="982592" y="1783727"/>
                </a:cubicBezTo>
                <a:cubicBezTo>
                  <a:pt x="992510" y="1778559"/>
                  <a:pt x="1004301" y="1775804"/>
                  <a:pt x="1017965" y="1775460"/>
                </a:cubicBezTo>
                <a:cubicBezTo>
                  <a:pt x="1033665" y="1775482"/>
                  <a:pt x="1046107" y="1779575"/>
                  <a:pt x="1055291" y="1787739"/>
                </a:cubicBezTo>
                <a:cubicBezTo>
                  <a:pt x="1064475" y="1795903"/>
                  <a:pt x="1069170" y="1808007"/>
                  <a:pt x="1069375" y="1824051"/>
                </a:cubicBezTo>
                <a:cubicBezTo>
                  <a:pt x="1069197" y="1831763"/>
                  <a:pt x="1067950" y="1841596"/>
                  <a:pt x="1065632" y="1853552"/>
                </a:cubicBezTo>
                <a:cubicBezTo>
                  <a:pt x="1063315" y="1865507"/>
                  <a:pt x="1060997" y="1877014"/>
                  <a:pt x="1058678" y="1888073"/>
                </a:cubicBezTo>
                <a:cubicBezTo>
                  <a:pt x="1056360" y="1899132"/>
                  <a:pt x="1055109" y="1907173"/>
                  <a:pt x="1054926" y="1912195"/>
                </a:cubicBezTo>
                <a:cubicBezTo>
                  <a:pt x="1054963" y="1917734"/>
                  <a:pt x="1056299" y="1921553"/>
                  <a:pt x="1058935" y="1923654"/>
                </a:cubicBezTo>
                <a:cubicBezTo>
                  <a:pt x="1061571" y="1925755"/>
                  <a:pt x="1065286" y="1926753"/>
                  <a:pt x="1070080" y="1926651"/>
                </a:cubicBezTo>
                <a:cubicBezTo>
                  <a:pt x="1072085" y="1926621"/>
                  <a:pt x="1073803" y="1926504"/>
                  <a:pt x="1075235" y="1926298"/>
                </a:cubicBezTo>
                <a:cubicBezTo>
                  <a:pt x="1076666" y="1926092"/>
                  <a:pt x="1077415" y="1925975"/>
                  <a:pt x="1077481" y="1925946"/>
                </a:cubicBezTo>
                <a:lnTo>
                  <a:pt x="1071138" y="1959384"/>
                </a:lnTo>
                <a:cubicBezTo>
                  <a:pt x="1071086" y="1959427"/>
                  <a:pt x="1069515" y="1959603"/>
                  <a:pt x="1066424" y="1959911"/>
                </a:cubicBezTo>
                <a:cubicBezTo>
                  <a:pt x="1063333" y="1960219"/>
                  <a:pt x="1059031" y="1960395"/>
                  <a:pt x="1053517" y="1960439"/>
                </a:cubicBezTo>
                <a:cubicBezTo>
                  <a:pt x="1046980" y="1960609"/>
                  <a:pt x="1040299" y="1959918"/>
                  <a:pt x="1033475" y="1958366"/>
                </a:cubicBezTo>
                <a:cubicBezTo>
                  <a:pt x="1026650" y="1956815"/>
                  <a:pt x="1020882" y="1953386"/>
                  <a:pt x="1016170" y="1948080"/>
                </a:cubicBezTo>
                <a:cubicBezTo>
                  <a:pt x="1011458" y="1942774"/>
                  <a:pt x="1009002" y="1934573"/>
                  <a:pt x="1008802" y="1923478"/>
                </a:cubicBezTo>
                <a:cubicBezTo>
                  <a:pt x="1008976" y="1916831"/>
                  <a:pt x="1010193" y="1907834"/>
                  <a:pt x="1012454" y="1896487"/>
                </a:cubicBezTo>
                <a:cubicBezTo>
                  <a:pt x="1014715" y="1885139"/>
                  <a:pt x="1016976" y="1873947"/>
                  <a:pt x="1019239" y="1862912"/>
                </a:cubicBezTo>
                <a:cubicBezTo>
                  <a:pt x="1021501" y="1851877"/>
                  <a:pt x="1022721" y="1843505"/>
                  <a:pt x="1022899" y="1837796"/>
                </a:cubicBezTo>
                <a:cubicBezTo>
                  <a:pt x="1022914" y="1831041"/>
                  <a:pt x="1021034" y="1825784"/>
                  <a:pt x="1017261" y="1822025"/>
                </a:cubicBezTo>
                <a:cubicBezTo>
                  <a:pt x="1013487" y="1818265"/>
                  <a:pt x="1007730" y="1816356"/>
                  <a:pt x="999992" y="1816298"/>
                </a:cubicBezTo>
                <a:cubicBezTo>
                  <a:pt x="983736" y="1816834"/>
                  <a:pt x="969992" y="1823251"/>
                  <a:pt x="958758" y="1835549"/>
                </a:cubicBezTo>
                <a:cubicBezTo>
                  <a:pt x="947525" y="1847847"/>
                  <a:pt x="940124" y="1862810"/>
                  <a:pt x="936555" y="1880439"/>
                </a:cubicBezTo>
                <a:lnTo>
                  <a:pt x="921049" y="1959382"/>
                </a:lnTo>
                <a:lnTo>
                  <a:pt x="876291" y="1959382"/>
                </a:lnTo>
                <a:lnTo>
                  <a:pt x="918229" y="1742641"/>
                </a:lnTo>
                <a:lnTo>
                  <a:pt x="891445" y="1742641"/>
                </a:lnTo>
                <a:close/>
                <a:moveTo>
                  <a:pt x="657538" y="1709205"/>
                </a:moveTo>
                <a:lnTo>
                  <a:pt x="729752" y="1709205"/>
                </a:lnTo>
                <a:lnTo>
                  <a:pt x="693452" y="1898098"/>
                </a:lnTo>
                <a:cubicBezTo>
                  <a:pt x="692916" y="1900448"/>
                  <a:pt x="692490" y="1902798"/>
                  <a:pt x="692175" y="1905148"/>
                </a:cubicBezTo>
                <a:cubicBezTo>
                  <a:pt x="691859" y="1907498"/>
                  <a:pt x="691698" y="1909496"/>
                  <a:pt x="691690" y="1911141"/>
                </a:cubicBezTo>
                <a:cubicBezTo>
                  <a:pt x="691749" y="1916480"/>
                  <a:pt x="693129" y="1920078"/>
                  <a:pt x="695831" y="1921936"/>
                </a:cubicBezTo>
                <a:cubicBezTo>
                  <a:pt x="698533" y="1923794"/>
                  <a:pt x="702204" y="1924661"/>
                  <a:pt x="706844" y="1924536"/>
                </a:cubicBezTo>
                <a:cubicBezTo>
                  <a:pt x="709341" y="1924521"/>
                  <a:pt x="711309" y="1924463"/>
                  <a:pt x="712748" y="1924360"/>
                </a:cubicBezTo>
                <a:cubicBezTo>
                  <a:pt x="714187" y="1924257"/>
                  <a:pt x="714921" y="1924198"/>
                  <a:pt x="714950" y="1924184"/>
                </a:cubicBezTo>
                <a:lnTo>
                  <a:pt x="707902" y="1959736"/>
                </a:lnTo>
                <a:cubicBezTo>
                  <a:pt x="707762" y="1959780"/>
                  <a:pt x="706191" y="1959956"/>
                  <a:pt x="703188" y="1960264"/>
                </a:cubicBezTo>
                <a:cubicBezTo>
                  <a:pt x="700185" y="1960572"/>
                  <a:pt x="696587" y="1960748"/>
                  <a:pt x="692395" y="1960792"/>
                </a:cubicBezTo>
                <a:cubicBezTo>
                  <a:pt x="685055" y="1960946"/>
                  <a:pt x="677826" y="1960090"/>
                  <a:pt x="670708" y="1958223"/>
                </a:cubicBezTo>
                <a:cubicBezTo>
                  <a:pt x="663591" y="1956357"/>
                  <a:pt x="657666" y="1952554"/>
                  <a:pt x="652934" y="1946815"/>
                </a:cubicBezTo>
                <a:cubicBezTo>
                  <a:pt x="648203" y="1941076"/>
                  <a:pt x="645747" y="1932474"/>
                  <a:pt x="645567" y="1921011"/>
                </a:cubicBezTo>
                <a:cubicBezTo>
                  <a:pt x="645567" y="1918360"/>
                  <a:pt x="645743" y="1915466"/>
                  <a:pt x="646095" y="1912330"/>
                </a:cubicBezTo>
                <a:cubicBezTo>
                  <a:pt x="646447" y="1909195"/>
                  <a:pt x="646975" y="1905860"/>
                  <a:pt x="647679" y="1902328"/>
                </a:cubicBezTo>
                <a:lnTo>
                  <a:pt x="678663" y="1742641"/>
                </a:lnTo>
                <a:lnTo>
                  <a:pt x="650848" y="1742641"/>
                </a:lnTo>
                <a:close/>
                <a:moveTo>
                  <a:pt x="31014" y="1709205"/>
                </a:moveTo>
                <a:lnTo>
                  <a:pt x="102908" y="1709205"/>
                </a:lnTo>
                <a:lnTo>
                  <a:pt x="85992" y="1797287"/>
                </a:lnTo>
                <a:cubicBezTo>
                  <a:pt x="85030" y="1801629"/>
                  <a:pt x="84046" y="1805267"/>
                  <a:pt x="83040" y="1808201"/>
                </a:cubicBezTo>
                <a:cubicBezTo>
                  <a:pt x="82034" y="1811134"/>
                  <a:pt x="81491" y="1812660"/>
                  <a:pt x="81410" y="1812777"/>
                </a:cubicBezTo>
                <a:lnTo>
                  <a:pt x="82115" y="1812777"/>
                </a:lnTo>
                <a:cubicBezTo>
                  <a:pt x="83209" y="1810322"/>
                  <a:pt x="86621" y="1806158"/>
                  <a:pt x="92349" y="1800286"/>
                </a:cubicBezTo>
                <a:cubicBezTo>
                  <a:pt x="98077" y="1794414"/>
                  <a:pt x="105900" y="1788895"/>
                  <a:pt x="115818" y="1783727"/>
                </a:cubicBezTo>
                <a:cubicBezTo>
                  <a:pt x="125735" y="1778559"/>
                  <a:pt x="137526" y="1775804"/>
                  <a:pt x="151191" y="1775460"/>
                </a:cubicBezTo>
                <a:cubicBezTo>
                  <a:pt x="166890" y="1775482"/>
                  <a:pt x="179332" y="1779575"/>
                  <a:pt x="188516" y="1787739"/>
                </a:cubicBezTo>
                <a:cubicBezTo>
                  <a:pt x="197700" y="1795903"/>
                  <a:pt x="202395" y="1808007"/>
                  <a:pt x="202601" y="1824051"/>
                </a:cubicBezTo>
                <a:cubicBezTo>
                  <a:pt x="202422" y="1831763"/>
                  <a:pt x="201175" y="1841596"/>
                  <a:pt x="198857" y="1853552"/>
                </a:cubicBezTo>
                <a:cubicBezTo>
                  <a:pt x="196540" y="1865507"/>
                  <a:pt x="194222" y="1877014"/>
                  <a:pt x="191903" y="1888073"/>
                </a:cubicBezTo>
                <a:cubicBezTo>
                  <a:pt x="189585" y="1899132"/>
                  <a:pt x="188334" y="1907173"/>
                  <a:pt x="188151" y="1912195"/>
                </a:cubicBezTo>
                <a:cubicBezTo>
                  <a:pt x="188188" y="1917734"/>
                  <a:pt x="189524" y="1921553"/>
                  <a:pt x="192160" y="1923654"/>
                </a:cubicBezTo>
                <a:cubicBezTo>
                  <a:pt x="194796" y="1925755"/>
                  <a:pt x="198511" y="1926753"/>
                  <a:pt x="203305" y="1926651"/>
                </a:cubicBezTo>
                <a:cubicBezTo>
                  <a:pt x="205310" y="1926621"/>
                  <a:pt x="207028" y="1926504"/>
                  <a:pt x="208460" y="1926298"/>
                </a:cubicBezTo>
                <a:cubicBezTo>
                  <a:pt x="209891" y="1926092"/>
                  <a:pt x="210640" y="1925975"/>
                  <a:pt x="210706" y="1925946"/>
                </a:cubicBezTo>
                <a:lnTo>
                  <a:pt x="204363" y="1959384"/>
                </a:lnTo>
                <a:cubicBezTo>
                  <a:pt x="204311" y="1959427"/>
                  <a:pt x="202740" y="1959603"/>
                  <a:pt x="199649" y="1959911"/>
                </a:cubicBezTo>
                <a:cubicBezTo>
                  <a:pt x="196558" y="1960219"/>
                  <a:pt x="192256" y="1960395"/>
                  <a:pt x="186742" y="1960439"/>
                </a:cubicBezTo>
                <a:cubicBezTo>
                  <a:pt x="180205" y="1960609"/>
                  <a:pt x="173524" y="1959918"/>
                  <a:pt x="166700" y="1958366"/>
                </a:cubicBezTo>
                <a:cubicBezTo>
                  <a:pt x="159875" y="1956815"/>
                  <a:pt x="154107" y="1953386"/>
                  <a:pt x="149395" y="1948080"/>
                </a:cubicBezTo>
                <a:cubicBezTo>
                  <a:pt x="144683" y="1942774"/>
                  <a:pt x="142227" y="1934573"/>
                  <a:pt x="142027" y="1923478"/>
                </a:cubicBezTo>
                <a:cubicBezTo>
                  <a:pt x="142201" y="1916831"/>
                  <a:pt x="143418" y="1907834"/>
                  <a:pt x="145679" y="1896487"/>
                </a:cubicBezTo>
                <a:cubicBezTo>
                  <a:pt x="147940" y="1885139"/>
                  <a:pt x="150201" y="1873947"/>
                  <a:pt x="152464" y="1862912"/>
                </a:cubicBezTo>
                <a:cubicBezTo>
                  <a:pt x="154726" y="1851877"/>
                  <a:pt x="155946" y="1843505"/>
                  <a:pt x="156125" y="1837796"/>
                </a:cubicBezTo>
                <a:cubicBezTo>
                  <a:pt x="156139" y="1831041"/>
                  <a:pt x="154260" y="1825784"/>
                  <a:pt x="150486" y="1822025"/>
                </a:cubicBezTo>
                <a:cubicBezTo>
                  <a:pt x="146712" y="1818265"/>
                  <a:pt x="140956" y="1816356"/>
                  <a:pt x="133217" y="1816298"/>
                </a:cubicBezTo>
                <a:cubicBezTo>
                  <a:pt x="116961" y="1816834"/>
                  <a:pt x="103217" y="1823251"/>
                  <a:pt x="91983" y="1835549"/>
                </a:cubicBezTo>
                <a:cubicBezTo>
                  <a:pt x="80750" y="1847847"/>
                  <a:pt x="73349" y="1862810"/>
                  <a:pt x="69780" y="1880439"/>
                </a:cubicBezTo>
                <a:lnTo>
                  <a:pt x="54274" y="1959382"/>
                </a:lnTo>
                <a:lnTo>
                  <a:pt x="9516" y="1959382"/>
                </a:lnTo>
                <a:lnTo>
                  <a:pt x="51454" y="1742641"/>
                </a:lnTo>
                <a:lnTo>
                  <a:pt x="24670" y="1742641"/>
                </a:lnTo>
                <a:close/>
                <a:moveTo>
                  <a:pt x="3865512" y="1456043"/>
                </a:moveTo>
                <a:cubicBezTo>
                  <a:pt x="3858192" y="1456300"/>
                  <a:pt x="3851843" y="1459137"/>
                  <a:pt x="3846464" y="1464553"/>
                </a:cubicBezTo>
                <a:cubicBezTo>
                  <a:pt x="3841084" y="1469970"/>
                  <a:pt x="3838262" y="1476422"/>
                  <a:pt x="3837998" y="1483911"/>
                </a:cubicBezTo>
                <a:cubicBezTo>
                  <a:pt x="3838056" y="1489474"/>
                  <a:pt x="3839879" y="1493957"/>
                  <a:pt x="3843465" y="1497360"/>
                </a:cubicBezTo>
                <a:cubicBezTo>
                  <a:pt x="3847051" y="1500763"/>
                  <a:pt x="3852049" y="1502512"/>
                  <a:pt x="3858457" y="1502607"/>
                </a:cubicBezTo>
                <a:cubicBezTo>
                  <a:pt x="3865776" y="1502409"/>
                  <a:pt x="3872126" y="1499719"/>
                  <a:pt x="3877506" y="1494538"/>
                </a:cubicBezTo>
                <a:cubicBezTo>
                  <a:pt x="3882885" y="1489357"/>
                  <a:pt x="3885707" y="1482875"/>
                  <a:pt x="3885971" y="1475092"/>
                </a:cubicBezTo>
                <a:cubicBezTo>
                  <a:pt x="3885891" y="1469668"/>
                  <a:pt x="3884024" y="1465171"/>
                  <a:pt x="3880371" y="1461599"/>
                </a:cubicBezTo>
                <a:cubicBezTo>
                  <a:pt x="3876719" y="1458027"/>
                  <a:pt x="3871766" y="1456175"/>
                  <a:pt x="3865512" y="1456043"/>
                </a:cubicBezTo>
                <a:close/>
                <a:moveTo>
                  <a:pt x="5351166" y="1446880"/>
                </a:moveTo>
                <a:cubicBezTo>
                  <a:pt x="5343887" y="1446732"/>
                  <a:pt x="5334976" y="1447420"/>
                  <a:pt x="5324432" y="1448944"/>
                </a:cubicBezTo>
                <a:cubicBezTo>
                  <a:pt x="5313889" y="1450468"/>
                  <a:pt x="5304481" y="1453716"/>
                  <a:pt x="5296210" y="1458689"/>
                </a:cubicBezTo>
                <a:cubicBezTo>
                  <a:pt x="5287938" y="1463662"/>
                  <a:pt x="5283572" y="1471247"/>
                  <a:pt x="5283112" y="1481445"/>
                </a:cubicBezTo>
                <a:cubicBezTo>
                  <a:pt x="5283068" y="1487544"/>
                  <a:pt x="5284830" y="1492453"/>
                  <a:pt x="5288400" y="1496171"/>
                </a:cubicBezTo>
                <a:cubicBezTo>
                  <a:pt x="5291970" y="1499889"/>
                  <a:pt x="5297612" y="1501799"/>
                  <a:pt x="5305326" y="1501902"/>
                </a:cubicBezTo>
                <a:cubicBezTo>
                  <a:pt x="5313526" y="1501698"/>
                  <a:pt x="5321222" y="1499050"/>
                  <a:pt x="5328415" y="1493960"/>
                </a:cubicBezTo>
                <a:cubicBezTo>
                  <a:pt x="5335609" y="1488870"/>
                  <a:pt x="5341764" y="1482564"/>
                  <a:pt x="5346882" y="1475044"/>
                </a:cubicBezTo>
                <a:cubicBezTo>
                  <a:pt x="5351999" y="1467524"/>
                  <a:pt x="5355542" y="1460017"/>
                  <a:pt x="5357512" y="1452523"/>
                </a:cubicBezTo>
                <a:lnTo>
                  <a:pt x="5358922" y="1446880"/>
                </a:lnTo>
                <a:close/>
                <a:moveTo>
                  <a:pt x="2569866" y="1446880"/>
                </a:moveTo>
                <a:cubicBezTo>
                  <a:pt x="2562587" y="1446732"/>
                  <a:pt x="2553676" y="1447420"/>
                  <a:pt x="2543132" y="1448944"/>
                </a:cubicBezTo>
                <a:cubicBezTo>
                  <a:pt x="2532589" y="1450468"/>
                  <a:pt x="2523182" y="1453716"/>
                  <a:pt x="2514910" y="1458689"/>
                </a:cubicBezTo>
                <a:cubicBezTo>
                  <a:pt x="2506639" y="1463662"/>
                  <a:pt x="2502273" y="1471247"/>
                  <a:pt x="2501812" y="1481445"/>
                </a:cubicBezTo>
                <a:cubicBezTo>
                  <a:pt x="2501768" y="1487544"/>
                  <a:pt x="2503530" y="1492453"/>
                  <a:pt x="2507100" y="1496171"/>
                </a:cubicBezTo>
                <a:cubicBezTo>
                  <a:pt x="2510671" y="1499889"/>
                  <a:pt x="2516313" y="1501799"/>
                  <a:pt x="2524026" y="1501902"/>
                </a:cubicBezTo>
                <a:cubicBezTo>
                  <a:pt x="2532226" y="1501698"/>
                  <a:pt x="2539922" y="1499050"/>
                  <a:pt x="2547116" y="1493960"/>
                </a:cubicBezTo>
                <a:cubicBezTo>
                  <a:pt x="2554310" y="1488870"/>
                  <a:pt x="2560465" y="1482564"/>
                  <a:pt x="2565582" y="1475044"/>
                </a:cubicBezTo>
                <a:cubicBezTo>
                  <a:pt x="2570700" y="1467524"/>
                  <a:pt x="2574243" y="1460017"/>
                  <a:pt x="2576213" y="1452523"/>
                </a:cubicBezTo>
                <a:lnTo>
                  <a:pt x="2577623" y="1446880"/>
                </a:lnTo>
                <a:close/>
                <a:moveTo>
                  <a:pt x="1350666" y="1446880"/>
                </a:moveTo>
                <a:cubicBezTo>
                  <a:pt x="1343388" y="1446732"/>
                  <a:pt x="1334476" y="1447420"/>
                  <a:pt x="1323933" y="1448944"/>
                </a:cubicBezTo>
                <a:cubicBezTo>
                  <a:pt x="1313389" y="1450468"/>
                  <a:pt x="1303982" y="1453716"/>
                  <a:pt x="1295711" y="1458689"/>
                </a:cubicBezTo>
                <a:cubicBezTo>
                  <a:pt x="1287440" y="1463662"/>
                  <a:pt x="1283073" y="1471247"/>
                  <a:pt x="1282612" y="1481445"/>
                </a:cubicBezTo>
                <a:cubicBezTo>
                  <a:pt x="1282568" y="1487544"/>
                  <a:pt x="1284331" y="1492453"/>
                  <a:pt x="1287901" y="1496171"/>
                </a:cubicBezTo>
                <a:cubicBezTo>
                  <a:pt x="1291471" y="1499889"/>
                  <a:pt x="1297113" y="1501799"/>
                  <a:pt x="1304826" y="1501902"/>
                </a:cubicBezTo>
                <a:cubicBezTo>
                  <a:pt x="1313026" y="1501698"/>
                  <a:pt x="1320722" y="1499050"/>
                  <a:pt x="1327916" y="1493960"/>
                </a:cubicBezTo>
                <a:cubicBezTo>
                  <a:pt x="1335110" y="1488870"/>
                  <a:pt x="1341265" y="1482564"/>
                  <a:pt x="1346383" y="1475044"/>
                </a:cubicBezTo>
                <a:cubicBezTo>
                  <a:pt x="1351500" y="1467524"/>
                  <a:pt x="1355043" y="1460017"/>
                  <a:pt x="1357013" y="1452523"/>
                </a:cubicBezTo>
                <a:lnTo>
                  <a:pt x="1358424" y="1446880"/>
                </a:lnTo>
                <a:close/>
                <a:moveTo>
                  <a:pt x="3868334" y="1424016"/>
                </a:moveTo>
                <a:cubicBezTo>
                  <a:pt x="3884074" y="1424316"/>
                  <a:pt x="3896639" y="1429084"/>
                  <a:pt x="3906029" y="1438319"/>
                </a:cubicBezTo>
                <a:cubicBezTo>
                  <a:pt x="3915419" y="1447555"/>
                  <a:pt x="3920231" y="1459460"/>
                  <a:pt x="3920465" y="1474034"/>
                </a:cubicBezTo>
                <a:cubicBezTo>
                  <a:pt x="3920268" y="1485000"/>
                  <a:pt x="3917064" y="1495075"/>
                  <a:pt x="3910855" y="1504256"/>
                </a:cubicBezTo>
                <a:cubicBezTo>
                  <a:pt x="3904645" y="1513438"/>
                  <a:pt x="3896614" y="1520817"/>
                  <a:pt x="3886760" y="1526394"/>
                </a:cubicBezTo>
                <a:cubicBezTo>
                  <a:pt x="3876906" y="1531970"/>
                  <a:pt x="3866413" y="1534835"/>
                  <a:pt x="3855282" y="1534986"/>
                </a:cubicBezTo>
                <a:cubicBezTo>
                  <a:pt x="3839557" y="1534738"/>
                  <a:pt x="3827051" y="1530132"/>
                  <a:pt x="3817764" y="1521167"/>
                </a:cubicBezTo>
                <a:cubicBezTo>
                  <a:pt x="3808476" y="1512203"/>
                  <a:pt x="3803723" y="1500373"/>
                  <a:pt x="3803504" y="1485675"/>
                </a:cubicBezTo>
                <a:cubicBezTo>
                  <a:pt x="3803684" y="1474920"/>
                  <a:pt x="3806804" y="1464889"/>
                  <a:pt x="3812866" y="1455581"/>
                </a:cubicBezTo>
                <a:cubicBezTo>
                  <a:pt x="3818928" y="1446273"/>
                  <a:pt x="3826851" y="1438729"/>
                  <a:pt x="3836635" y="1432948"/>
                </a:cubicBezTo>
                <a:cubicBezTo>
                  <a:pt x="3846420" y="1427167"/>
                  <a:pt x="3856986" y="1424190"/>
                  <a:pt x="3868334" y="1424016"/>
                </a:cubicBezTo>
                <a:close/>
                <a:moveTo>
                  <a:pt x="3332558" y="1404589"/>
                </a:moveTo>
                <a:cubicBezTo>
                  <a:pt x="3319299" y="1404795"/>
                  <a:pt x="3308089" y="1408615"/>
                  <a:pt x="3298929" y="1416048"/>
                </a:cubicBezTo>
                <a:cubicBezTo>
                  <a:pt x="3289769" y="1423482"/>
                  <a:pt x="3284994" y="1433297"/>
                  <a:pt x="3284604" y="1445490"/>
                </a:cubicBezTo>
                <a:cubicBezTo>
                  <a:pt x="3284796" y="1458639"/>
                  <a:pt x="3288556" y="1469981"/>
                  <a:pt x="3295888" y="1479516"/>
                </a:cubicBezTo>
                <a:cubicBezTo>
                  <a:pt x="3303219" y="1489051"/>
                  <a:pt x="3312974" y="1494046"/>
                  <a:pt x="3325154" y="1494501"/>
                </a:cubicBezTo>
                <a:cubicBezTo>
                  <a:pt x="3338957" y="1494024"/>
                  <a:pt x="3350049" y="1488544"/>
                  <a:pt x="3358431" y="1478062"/>
                </a:cubicBezTo>
                <a:cubicBezTo>
                  <a:pt x="3366812" y="1467579"/>
                  <a:pt x="3371118" y="1454959"/>
                  <a:pt x="3371345" y="1440201"/>
                </a:cubicBezTo>
                <a:cubicBezTo>
                  <a:pt x="3371426" y="1429925"/>
                  <a:pt x="3368355" y="1421477"/>
                  <a:pt x="3362133" y="1414859"/>
                </a:cubicBezTo>
                <a:cubicBezTo>
                  <a:pt x="3355911" y="1408240"/>
                  <a:pt x="3346053" y="1404817"/>
                  <a:pt x="3332558" y="1404589"/>
                </a:cubicBezTo>
                <a:close/>
                <a:moveTo>
                  <a:pt x="5145842" y="1385206"/>
                </a:moveTo>
                <a:cubicBezTo>
                  <a:pt x="5130483" y="1385705"/>
                  <a:pt x="5117150" y="1392727"/>
                  <a:pt x="5105843" y="1406271"/>
                </a:cubicBezTo>
                <a:cubicBezTo>
                  <a:pt x="5094536" y="1419815"/>
                  <a:pt x="5088603" y="1436885"/>
                  <a:pt x="5088045" y="1457481"/>
                </a:cubicBezTo>
                <a:cubicBezTo>
                  <a:pt x="5087986" y="1468704"/>
                  <a:pt x="5090835" y="1478077"/>
                  <a:pt x="5096592" y="1485598"/>
                </a:cubicBezTo>
                <a:cubicBezTo>
                  <a:pt x="5102348" y="1493119"/>
                  <a:pt x="5111364" y="1497027"/>
                  <a:pt x="5123640" y="1497321"/>
                </a:cubicBezTo>
                <a:cubicBezTo>
                  <a:pt x="5132786" y="1497273"/>
                  <a:pt x="5141748" y="1494431"/>
                  <a:pt x="5150528" y="1488794"/>
                </a:cubicBezTo>
                <a:cubicBezTo>
                  <a:pt x="5159308" y="1483157"/>
                  <a:pt x="5166602" y="1475013"/>
                  <a:pt x="5172405" y="1464362"/>
                </a:cubicBezTo>
                <a:cubicBezTo>
                  <a:pt x="5178210" y="1453712"/>
                  <a:pt x="5181220" y="1440841"/>
                  <a:pt x="5181438" y="1425750"/>
                </a:cubicBezTo>
                <a:cubicBezTo>
                  <a:pt x="5181342" y="1413109"/>
                  <a:pt x="5178185" y="1403223"/>
                  <a:pt x="5171966" y="1396091"/>
                </a:cubicBezTo>
                <a:cubicBezTo>
                  <a:pt x="5165748" y="1388959"/>
                  <a:pt x="5157040" y="1385331"/>
                  <a:pt x="5145842" y="1385206"/>
                </a:cubicBezTo>
                <a:close/>
                <a:moveTo>
                  <a:pt x="3009037" y="1385206"/>
                </a:moveTo>
                <a:cubicBezTo>
                  <a:pt x="3000006" y="1385260"/>
                  <a:pt x="2991126" y="1388128"/>
                  <a:pt x="2982396" y="1393811"/>
                </a:cubicBezTo>
                <a:cubicBezTo>
                  <a:pt x="2973666" y="1399493"/>
                  <a:pt x="2966404" y="1407663"/>
                  <a:pt x="2960611" y="1418320"/>
                </a:cubicBezTo>
                <a:cubicBezTo>
                  <a:pt x="2954818" y="1428978"/>
                  <a:pt x="2951811" y="1441796"/>
                  <a:pt x="2951592" y="1456776"/>
                </a:cubicBezTo>
                <a:cubicBezTo>
                  <a:pt x="2951687" y="1469417"/>
                  <a:pt x="2954844" y="1479303"/>
                  <a:pt x="2961062" y="1486435"/>
                </a:cubicBezTo>
                <a:cubicBezTo>
                  <a:pt x="2967282" y="1493568"/>
                  <a:pt x="2975990" y="1497196"/>
                  <a:pt x="2987186" y="1497321"/>
                </a:cubicBezTo>
                <a:cubicBezTo>
                  <a:pt x="2997437" y="1497138"/>
                  <a:pt x="3006892" y="1493743"/>
                  <a:pt x="3015550" y="1487136"/>
                </a:cubicBezTo>
                <a:cubicBezTo>
                  <a:pt x="3024208" y="1480528"/>
                  <a:pt x="3031183" y="1471806"/>
                  <a:pt x="3036474" y="1460967"/>
                </a:cubicBezTo>
                <a:cubicBezTo>
                  <a:pt x="3041764" y="1450129"/>
                  <a:pt x="3044484" y="1438273"/>
                  <a:pt x="3044632" y="1425398"/>
                </a:cubicBezTo>
                <a:cubicBezTo>
                  <a:pt x="3044690" y="1414160"/>
                  <a:pt x="3041842" y="1404729"/>
                  <a:pt x="3036085" y="1397105"/>
                </a:cubicBezTo>
                <a:cubicBezTo>
                  <a:pt x="3030329" y="1389480"/>
                  <a:pt x="3021313" y="1385514"/>
                  <a:pt x="3009037" y="1385206"/>
                </a:cubicBezTo>
                <a:close/>
                <a:moveTo>
                  <a:pt x="1564443" y="1385206"/>
                </a:moveTo>
                <a:cubicBezTo>
                  <a:pt x="1549084" y="1385705"/>
                  <a:pt x="1535750" y="1392727"/>
                  <a:pt x="1524443" y="1406271"/>
                </a:cubicBezTo>
                <a:cubicBezTo>
                  <a:pt x="1513136" y="1419815"/>
                  <a:pt x="1507204" y="1436885"/>
                  <a:pt x="1506646" y="1457481"/>
                </a:cubicBezTo>
                <a:cubicBezTo>
                  <a:pt x="1506587" y="1468704"/>
                  <a:pt x="1509436" y="1478077"/>
                  <a:pt x="1515192" y="1485598"/>
                </a:cubicBezTo>
                <a:cubicBezTo>
                  <a:pt x="1520948" y="1493119"/>
                  <a:pt x="1529964" y="1497027"/>
                  <a:pt x="1542241" y="1497321"/>
                </a:cubicBezTo>
                <a:cubicBezTo>
                  <a:pt x="1551386" y="1497273"/>
                  <a:pt x="1560349" y="1494431"/>
                  <a:pt x="1569129" y="1488794"/>
                </a:cubicBezTo>
                <a:cubicBezTo>
                  <a:pt x="1577909" y="1483157"/>
                  <a:pt x="1585202" y="1475013"/>
                  <a:pt x="1591006" y="1464362"/>
                </a:cubicBezTo>
                <a:cubicBezTo>
                  <a:pt x="1596810" y="1453712"/>
                  <a:pt x="1599821" y="1440841"/>
                  <a:pt x="1600038" y="1425750"/>
                </a:cubicBezTo>
                <a:cubicBezTo>
                  <a:pt x="1599943" y="1413109"/>
                  <a:pt x="1596786" y="1403223"/>
                  <a:pt x="1590567" y="1396091"/>
                </a:cubicBezTo>
                <a:cubicBezTo>
                  <a:pt x="1584348" y="1388959"/>
                  <a:pt x="1575640" y="1385331"/>
                  <a:pt x="1564443" y="1385206"/>
                </a:cubicBezTo>
                <a:close/>
                <a:moveTo>
                  <a:pt x="999262" y="1385206"/>
                </a:moveTo>
                <a:cubicBezTo>
                  <a:pt x="990232" y="1385260"/>
                  <a:pt x="981351" y="1388128"/>
                  <a:pt x="972621" y="1393811"/>
                </a:cubicBezTo>
                <a:cubicBezTo>
                  <a:pt x="963891" y="1399493"/>
                  <a:pt x="956630" y="1407663"/>
                  <a:pt x="950836" y="1418320"/>
                </a:cubicBezTo>
                <a:cubicBezTo>
                  <a:pt x="945043" y="1428978"/>
                  <a:pt x="942036" y="1441796"/>
                  <a:pt x="941817" y="1456776"/>
                </a:cubicBezTo>
                <a:cubicBezTo>
                  <a:pt x="941912" y="1469417"/>
                  <a:pt x="945069" y="1479303"/>
                  <a:pt x="951288" y="1486435"/>
                </a:cubicBezTo>
                <a:cubicBezTo>
                  <a:pt x="957507" y="1493568"/>
                  <a:pt x="966215" y="1497196"/>
                  <a:pt x="977412" y="1497321"/>
                </a:cubicBezTo>
                <a:cubicBezTo>
                  <a:pt x="987662" y="1497138"/>
                  <a:pt x="997117" y="1493743"/>
                  <a:pt x="1005775" y="1487136"/>
                </a:cubicBezTo>
                <a:cubicBezTo>
                  <a:pt x="1014434" y="1480528"/>
                  <a:pt x="1021408" y="1471806"/>
                  <a:pt x="1026699" y="1460967"/>
                </a:cubicBezTo>
                <a:cubicBezTo>
                  <a:pt x="1031990" y="1450129"/>
                  <a:pt x="1034709" y="1438273"/>
                  <a:pt x="1034857" y="1425398"/>
                </a:cubicBezTo>
                <a:cubicBezTo>
                  <a:pt x="1034916" y="1414160"/>
                  <a:pt x="1032067" y="1404729"/>
                  <a:pt x="1026311" y="1397105"/>
                </a:cubicBezTo>
                <a:cubicBezTo>
                  <a:pt x="1020554" y="1389480"/>
                  <a:pt x="1011538" y="1385514"/>
                  <a:pt x="999262" y="1385206"/>
                </a:cubicBezTo>
                <a:close/>
                <a:moveTo>
                  <a:pt x="4921112" y="1384853"/>
                </a:moveTo>
                <a:cubicBezTo>
                  <a:pt x="4910206" y="1384966"/>
                  <a:pt x="4899816" y="1387952"/>
                  <a:pt x="4889942" y="1393811"/>
                </a:cubicBezTo>
                <a:cubicBezTo>
                  <a:pt x="4880068" y="1399669"/>
                  <a:pt x="4871976" y="1407722"/>
                  <a:pt x="4865668" y="1417968"/>
                </a:cubicBezTo>
                <a:cubicBezTo>
                  <a:pt x="4859358" y="1428214"/>
                  <a:pt x="4856098" y="1439975"/>
                  <a:pt x="4855886" y="1453250"/>
                </a:cubicBezTo>
                <a:cubicBezTo>
                  <a:pt x="4856107" y="1466795"/>
                  <a:pt x="4860161" y="1477430"/>
                  <a:pt x="4868050" y="1485157"/>
                </a:cubicBezTo>
                <a:cubicBezTo>
                  <a:pt x="4875940" y="1492885"/>
                  <a:pt x="4886340" y="1496822"/>
                  <a:pt x="4899252" y="1496968"/>
                </a:cubicBezTo>
                <a:cubicBezTo>
                  <a:pt x="4910158" y="1496866"/>
                  <a:pt x="4920548" y="1493937"/>
                  <a:pt x="4930422" y="1488180"/>
                </a:cubicBezTo>
                <a:cubicBezTo>
                  <a:pt x="4940296" y="1482424"/>
                  <a:pt x="4948388" y="1474454"/>
                  <a:pt x="4954696" y="1464271"/>
                </a:cubicBezTo>
                <a:cubicBezTo>
                  <a:pt x="4961006" y="1454088"/>
                  <a:pt x="4964266" y="1442306"/>
                  <a:pt x="4964478" y="1428923"/>
                </a:cubicBezTo>
                <a:cubicBezTo>
                  <a:pt x="4964256" y="1415519"/>
                  <a:pt x="4960203" y="1404868"/>
                  <a:pt x="4952314" y="1396972"/>
                </a:cubicBezTo>
                <a:cubicBezTo>
                  <a:pt x="4944426" y="1389077"/>
                  <a:pt x="4934025" y="1385037"/>
                  <a:pt x="4921112" y="1384853"/>
                </a:cubicBezTo>
                <a:close/>
                <a:moveTo>
                  <a:pt x="4577842" y="1384853"/>
                </a:moveTo>
                <a:cubicBezTo>
                  <a:pt x="4566530" y="1385045"/>
                  <a:pt x="4556888" y="1388227"/>
                  <a:pt x="4548918" y="1394399"/>
                </a:cubicBezTo>
                <a:cubicBezTo>
                  <a:pt x="4540946" y="1400571"/>
                  <a:pt x="4534855" y="1408584"/>
                  <a:pt x="4530644" y="1418439"/>
                </a:cubicBezTo>
                <a:cubicBezTo>
                  <a:pt x="4526432" y="1428294"/>
                  <a:pt x="4524308" y="1438840"/>
                  <a:pt x="4524274" y="1450080"/>
                </a:cubicBezTo>
                <a:cubicBezTo>
                  <a:pt x="4524274" y="1462060"/>
                  <a:pt x="4527270" y="1471594"/>
                  <a:pt x="4533260" y="1478682"/>
                </a:cubicBezTo>
                <a:cubicBezTo>
                  <a:pt x="4539252" y="1485770"/>
                  <a:pt x="4548238" y="1489399"/>
                  <a:pt x="4560221" y="1489567"/>
                </a:cubicBezTo>
                <a:cubicBezTo>
                  <a:pt x="4572204" y="1489261"/>
                  <a:pt x="4582189" y="1485408"/>
                  <a:pt x="4590177" y="1478011"/>
                </a:cubicBezTo>
                <a:cubicBezTo>
                  <a:pt x="4598166" y="1470613"/>
                  <a:pt x="4604157" y="1461512"/>
                  <a:pt x="4608151" y="1450706"/>
                </a:cubicBezTo>
                <a:cubicBezTo>
                  <a:pt x="4612145" y="1439900"/>
                  <a:pt x="4614142" y="1429231"/>
                  <a:pt x="4614142" y="1418700"/>
                </a:cubicBezTo>
                <a:cubicBezTo>
                  <a:pt x="4613885" y="1405875"/>
                  <a:pt x="4610346" y="1396972"/>
                  <a:pt x="4603526" y="1391992"/>
                </a:cubicBezTo>
                <a:cubicBezTo>
                  <a:pt x="4596704" y="1387013"/>
                  <a:pt x="4588144" y="1384633"/>
                  <a:pt x="4577842" y="1384853"/>
                </a:cubicBezTo>
                <a:close/>
                <a:moveTo>
                  <a:pt x="4149587" y="1384853"/>
                </a:moveTo>
                <a:cubicBezTo>
                  <a:pt x="4138681" y="1384966"/>
                  <a:pt x="4128292" y="1387952"/>
                  <a:pt x="4118418" y="1393811"/>
                </a:cubicBezTo>
                <a:cubicBezTo>
                  <a:pt x="4108543" y="1399669"/>
                  <a:pt x="4100452" y="1407722"/>
                  <a:pt x="4094142" y="1417968"/>
                </a:cubicBezTo>
                <a:cubicBezTo>
                  <a:pt x="4087833" y="1428214"/>
                  <a:pt x="4084572" y="1439975"/>
                  <a:pt x="4084362" y="1453250"/>
                </a:cubicBezTo>
                <a:cubicBezTo>
                  <a:pt x="4084582" y="1466795"/>
                  <a:pt x="4088636" y="1477430"/>
                  <a:pt x="4096525" y="1485157"/>
                </a:cubicBezTo>
                <a:cubicBezTo>
                  <a:pt x="4104414" y="1492885"/>
                  <a:pt x="4114815" y="1496822"/>
                  <a:pt x="4127728" y="1496968"/>
                </a:cubicBezTo>
                <a:cubicBezTo>
                  <a:pt x="4138634" y="1496866"/>
                  <a:pt x="4149024" y="1493937"/>
                  <a:pt x="4158898" y="1488180"/>
                </a:cubicBezTo>
                <a:cubicBezTo>
                  <a:pt x="4168771" y="1482424"/>
                  <a:pt x="4176863" y="1474454"/>
                  <a:pt x="4183172" y="1464271"/>
                </a:cubicBezTo>
                <a:cubicBezTo>
                  <a:pt x="4189482" y="1454088"/>
                  <a:pt x="4192741" y="1442306"/>
                  <a:pt x="4192952" y="1428923"/>
                </a:cubicBezTo>
                <a:cubicBezTo>
                  <a:pt x="4192732" y="1415519"/>
                  <a:pt x="4188678" y="1404868"/>
                  <a:pt x="4180789" y="1396972"/>
                </a:cubicBezTo>
                <a:cubicBezTo>
                  <a:pt x="4172900" y="1389077"/>
                  <a:pt x="4162500" y="1385037"/>
                  <a:pt x="4149587" y="1384853"/>
                </a:cubicBezTo>
                <a:close/>
                <a:moveTo>
                  <a:pt x="2104191" y="1381329"/>
                </a:moveTo>
                <a:cubicBezTo>
                  <a:pt x="2092739" y="1381476"/>
                  <a:pt x="2082499" y="1385063"/>
                  <a:pt x="2073471" y="1392090"/>
                </a:cubicBezTo>
                <a:cubicBezTo>
                  <a:pt x="2064443" y="1399117"/>
                  <a:pt x="2057640" y="1408702"/>
                  <a:pt x="2053064" y="1420845"/>
                </a:cubicBezTo>
                <a:lnTo>
                  <a:pt x="2132047" y="1420845"/>
                </a:lnTo>
                <a:cubicBezTo>
                  <a:pt x="2132076" y="1420698"/>
                  <a:pt x="2132194" y="1419580"/>
                  <a:pt x="2132400" y="1417493"/>
                </a:cubicBezTo>
                <a:cubicBezTo>
                  <a:pt x="2132605" y="1415405"/>
                  <a:pt x="2132723" y="1413230"/>
                  <a:pt x="2132752" y="1410966"/>
                </a:cubicBezTo>
                <a:cubicBezTo>
                  <a:pt x="2132642" y="1401550"/>
                  <a:pt x="2130042" y="1394273"/>
                  <a:pt x="2124951" y="1389135"/>
                </a:cubicBezTo>
                <a:cubicBezTo>
                  <a:pt x="2119860" y="1383997"/>
                  <a:pt x="2112940" y="1381395"/>
                  <a:pt x="2104191" y="1381329"/>
                </a:cubicBezTo>
                <a:close/>
                <a:moveTo>
                  <a:pt x="1770816" y="1381329"/>
                </a:moveTo>
                <a:cubicBezTo>
                  <a:pt x="1759364" y="1381476"/>
                  <a:pt x="1749124" y="1385063"/>
                  <a:pt x="1740096" y="1392090"/>
                </a:cubicBezTo>
                <a:cubicBezTo>
                  <a:pt x="1731068" y="1399117"/>
                  <a:pt x="1724265" y="1408702"/>
                  <a:pt x="1719689" y="1420845"/>
                </a:cubicBezTo>
                <a:lnTo>
                  <a:pt x="1798672" y="1420845"/>
                </a:lnTo>
                <a:cubicBezTo>
                  <a:pt x="1798701" y="1420698"/>
                  <a:pt x="1798819" y="1419580"/>
                  <a:pt x="1799025" y="1417493"/>
                </a:cubicBezTo>
                <a:cubicBezTo>
                  <a:pt x="1799230" y="1415405"/>
                  <a:pt x="1799348" y="1413230"/>
                  <a:pt x="1799377" y="1410966"/>
                </a:cubicBezTo>
                <a:cubicBezTo>
                  <a:pt x="1799267" y="1401550"/>
                  <a:pt x="1796667" y="1394273"/>
                  <a:pt x="1791576" y="1389135"/>
                </a:cubicBezTo>
                <a:cubicBezTo>
                  <a:pt x="1786485" y="1383997"/>
                  <a:pt x="1779565" y="1381395"/>
                  <a:pt x="1770816" y="1381329"/>
                </a:cubicBezTo>
                <a:close/>
                <a:moveTo>
                  <a:pt x="1140152" y="1351064"/>
                </a:moveTo>
                <a:lnTo>
                  <a:pt x="1212355" y="1351064"/>
                </a:lnTo>
                <a:lnTo>
                  <a:pt x="1188743" y="1472641"/>
                </a:lnTo>
                <a:cubicBezTo>
                  <a:pt x="1188376" y="1474441"/>
                  <a:pt x="1188053" y="1476307"/>
                  <a:pt x="1187774" y="1478238"/>
                </a:cubicBezTo>
                <a:cubicBezTo>
                  <a:pt x="1187495" y="1480170"/>
                  <a:pt x="1187348" y="1481947"/>
                  <a:pt x="1187333" y="1483571"/>
                </a:cubicBezTo>
                <a:cubicBezTo>
                  <a:pt x="1187392" y="1488955"/>
                  <a:pt x="1188772" y="1492730"/>
                  <a:pt x="1191474" y="1494897"/>
                </a:cubicBezTo>
                <a:cubicBezTo>
                  <a:pt x="1194176" y="1497064"/>
                  <a:pt x="1197847" y="1498107"/>
                  <a:pt x="1202487" y="1498026"/>
                </a:cubicBezTo>
                <a:cubicBezTo>
                  <a:pt x="1204661" y="1497996"/>
                  <a:pt x="1206482" y="1497879"/>
                  <a:pt x="1207950" y="1497673"/>
                </a:cubicBezTo>
                <a:cubicBezTo>
                  <a:pt x="1209418" y="1497467"/>
                  <a:pt x="1210182" y="1497350"/>
                  <a:pt x="1210241" y="1497321"/>
                </a:cubicBezTo>
                <a:lnTo>
                  <a:pt x="1203897" y="1530759"/>
                </a:lnTo>
                <a:cubicBezTo>
                  <a:pt x="1203721" y="1530802"/>
                  <a:pt x="1202047" y="1530978"/>
                  <a:pt x="1198875" y="1531286"/>
                </a:cubicBezTo>
                <a:cubicBezTo>
                  <a:pt x="1195703" y="1531594"/>
                  <a:pt x="1192091" y="1531770"/>
                  <a:pt x="1188038" y="1531814"/>
                </a:cubicBezTo>
                <a:cubicBezTo>
                  <a:pt x="1180698" y="1531993"/>
                  <a:pt x="1173469" y="1531323"/>
                  <a:pt x="1166351" y="1529807"/>
                </a:cubicBezTo>
                <a:cubicBezTo>
                  <a:pt x="1159233" y="1528290"/>
                  <a:pt x="1153309" y="1524857"/>
                  <a:pt x="1148577" y="1519507"/>
                </a:cubicBezTo>
                <a:cubicBezTo>
                  <a:pt x="1143846" y="1514157"/>
                  <a:pt x="1141390" y="1505821"/>
                  <a:pt x="1141210" y="1494500"/>
                </a:cubicBezTo>
                <a:cubicBezTo>
                  <a:pt x="1141210" y="1492017"/>
                  <a:pt x="1141386" y="1489226"/>
                  <a:pt x="1141738" y="1486127"/>
                </a:cubicBezTo>
                <a:cubicBezTo>
                  <a:pt x="1142090" y="1483027"/>
                  <a:pt x="1142618" y="1479707"/>
                  <a:pt x="1143322" y="1476167"/>
                </a:cubicBezTo>
                <a:lnTo>
                  <a:pt x="1161278" y="1384501"/>
                </a:lnTo>
                <a:lnTo>
                  <a:pt x="1133456" y="1384501"/>
                </a:lnTo>
                <a:close/>
                <a:moveTo>
                  <a:pt x="330527" y="1351064"/>
                </a:moveTo>
                <a:lnTo>
                  <a:pt x="402730" y="1351064"/>
                </a:lnTo>
                <a:lnTo>
                  <a:pt x="379118" y="1472641"/>
                </a:lnTo>
                <a:cubicBezTo>
                  <a:pt x="378751" y="1474441"/>
                  <a:pt x="378428" y="1476307"/>
                  <a:pt x="378149" y="1478238"/>
                </a:cubicBezTo>
                <a:cubicBezTo>
                  <a:pt x="377870" y="1480170"/>
                  <a:pt x="377723" y="1481947"/>
                  <a:pt x="377708" y="1483571"/>
                </a:cubicBezTo>
                <a:cubicBezTo>
                  <a:pt x="377767" y="1488955"/>
                  <a:pt x="379147" y="1492730"/>
                  <a:pt x="381849" y="1494897"/>
                </a:cubicBezTo>
                <a:cubicBezTo>
                  <a:pt x="384551" y="1497064"/>
                  <a:pt x="388222" y="1498107"/>
                  <a:pt x="392862" y="1498026"/>
                </a:cubicBezTo>
                <a:cubicBezTo>
                  <a:pt x="395036" y="1497996"/>
                  <a:pt x="396857" y="1497879"/>
                  <a:pt x="398325" y="1497673"/>
                </a:cubicBezTo>
                <a:cubicBezTo>
                  <a:pt x="399793" y="1497467"/>
                  <a:pt x="400557" y="1497350"/>
                  <a:pt x="400616" y="1497321"/>
                </a:cubicBezTo>
                <a:lnTo>
                  <a:pt x="394272" y="1530759"/>
                </a:lnTo>
                <a:cubicBezTo>
                  <a:pt x="394096" y="1530802"/>
                  <a:pt x="392422" y="1530978"/>
                  <a:pt x="389250" y="1531286"/>
                </a:cubicBezTo>
                <a:cubicBezTo>
                  <a:pt x="386078" y="1531594"/>
                  <a:pt x="382466" y="1531770"/>
                  <a:pt x="378413" y="1531814"/>
                </a:cubicBezTo>
                <a:cubicBezTo>
                  <a:pt x="371073" y="1531993"/>
                  <a:pt x="363844" y="1531323"/>
                  <a:pt x="356726" y="1529807"/>
                </a:cubicBezTo>
                <a:cubicBezTo>
                  <a:pt x="349608" y="1528290"/>
                  <a:pt x="343684" y="1524857"/>
                  <a:pt x="338952" y="1519507"/>
                </a:cubicBezTo>
                <a:cubicBezTo>
                  <a:pt x="334221" y="1514157"/>
                  <a:pt x="331765" y="1505821"/>
                  <a:pt x="331585" y="1494500"/>
                </a:cubicBezTo>
                <a:cubicBezTo>
                  <a:pt x="331585" y="1492017"/>
                  <a:pt x="331760" y="1489226"/>
                  <a:pt x="332113" y="1486127"/>
                </a:cubicBezTo>
                <a:cubicBezTo>
                  <a:pt x="332465" y="1483027"/>
                  <a:pt x="332993" y="1479707"/>
                  <a:pt x="333697" y="1476167"/>
                </a:cubicBezTo>
                <a:lnTo>
                  <a:pt x="351653" y="1384501"/>
                </a:lnTo>
                <a:lnTo>
                  <a:pt x="323831" y="1384501"/>
                </a:lnTo>
                <a:close/>
                <a:moveTo>
                  <a:pt x="20440" y="1351064"/>
                </a:moveTo>
                <a:lnTo>
                  <a:pt x="105361" y="1351064"/>
                </a:lnTo>
                <a:lnTo>
                  <a:pt x="98666" y="1384501"/>
                </a:lnTo>
                <a:lnTo>
                  <a:pt x="76819" y="1384501"/>
                </a:lnTo>
                <a:lnTo>
                  <a:pt x="83514" y="1472291"/>
                </a:lnTo>
                <a:cubicBezTo>
                  <a:pt x="83779" y="1476955"/>
                  <a:pt x="83691" y="1481289"/>
                  <a:pt x="83250" y="1485292"/>
                </a:cubicBezTo>
                <a:cubicBezTo>
                  <a:pt x="82810" y="1489295"/>
                  <a:pt x="82545" y="1491425"/>
                  <a:pt x="82457" y="1491682"/>
                </a:cubicBezTo>
                <a:lnTo>
                  <a:pt x="83867" y="1491682"/>
                </a:lnTo>
                <a:cubicBezTo>
                  <a:pt x="83911" y="1491425"/>
                  <a:pt x="84527" y="1489295"/>
                  <a:pt x="85717" y="1485292"/>
                </a:cubicBezTo>
                <a:cubicBezTo>
                  <a:pt x="86906" y="1481289"/>
                  <a:pt x="88403" y="1476955"/>
                  <a:pt x="90209" y="1472291"/>
                </a:cubicBezTo>
                <a:lnTo>
                  <a:pt x="147646" y="1351416"/>
                </a:lnTo>
                <a:lnTo>
                  <a:pt x="187111" y="1351416"/>
                </a:lnTo>
                <a:lnTo>
                  <a:pt x="196978" y="1472291"/>
                </a:lnTo>
                <a:cubicBezTo>
                  <a:pt x="197242" y="1476955"/>
                  <a:pt x="197154" y="1481289"/>
                  <a:pt x="196714" y="1485292"/>
                </a:cubicBezTo>
                <a:cubicBezTo>
                  <a:pt x="196273" y="1489295"/>
                  <a:pt x="196009" y="1491425"/>
                  <a:pt x="195921" y="1491682"/>
                </a:cubicBezTo>
                <a:lnTo>
                  <a:pt x="197330" y="1491682"/>
                </a:lnTo>
                <a:cubicBezTo>
                  <a:pt x="197374" y="1491425"/>
                  <a:pt x="197991" y="1489295"/>
                  <a:pt x="199180" y="1485292"/>
                </a:cubicBezTo>
                <a:cubicBezTo>
                  <a:pt x="200369" y="1481289"/>
                  <a:pt x="201867" y="1476955"/>
                  <a:pt x="203673" y="1472291"/>
                </a:cubicBezTo>
                <a:lnTo>
                  <a:pt x="244548" y="1384501"/>
                </a:lnTo>
                <a:lnTo>
                  <a:pt x="223053" y="1384501"/>
                </a:lnTo>
                <a:lnTo>
                  <a:pt x="229396" y="1351064"/>
                </a:lnTo>
                <a:lnTo>
                  <a:pt x="317139" y="1351064"/>
                </a:lnTo>
                <a:lnTo>
                  <a:pt x="310794" y="1384501"/>
                </a:lnTo>
                <a:lnTo>
                  <a:pt x="288947" y="1384501"/>
                </a:lnTo>
                <a:lnTo>
                  <a:pt x="219177" y="1530757"/>
                </a:lnTo>
                <a:lnTo>
                  <a:pt x="168083" y="1530757"/>
                </a:lnTo>
                <a:lnTo>
                  <a:pt x="158217" y="1425399"/>
                </a:lnTo>
                <a:cubicBezTo>
                  <a:pt x="157923" y="1420566"/>
                  <a:pt x="157894" y="1416129"/>
                  <a:pt x="158129" y="1412089"/>
                </a:cubicBezTo>
                <a:cubicBezTo>
                  <a:pt x="158364" y="1408049"/>
                  <a:pt x="158511" y="1405905"/>
                  <a:pt x="158569" y="1405655"/>
                </a:cubicBezTo>
                <a:lnTo>
                  <a:pt x="157512" y="1405655"/>
                </a:lnTo>
                <a:cubicBezTo>
                  <a:pt x="157483" y="1405905"/>
                  <a:pt x="156837" y="1408049"/>
                  <a:pt x="155574" y="1412089"/>
                </a:cubicBezTo>
                <a:cubicBezTo>
                  <a:pt x="154312" y="1416129"/>
                  <a:pt x="152608" y="1420566"/>
                  <a:pt x="150465" y="1425399"/>
                </a:cubicBezTo>
                <a:lnTo>
                  <a:pt x="99019" y="1530757"/>
                </a:lnTo>
                <a:lnTo>
                  <a:pt x="48277" y="1530757"/>
                </a:lnTo>
                <a:lnTo>
                  <a:pt x="35239" y="1384501"/>
                </a:lnTo>
                <a:lnTo>
                  <a:pt x="13745" y="1384501"/>
                </a:lnTo>
                <a:close/>
                <a:moveTo>
                  <a:pt x="5346228" y="1346835"/>
                </a:moveTo>
                <a:cubicBezTo>
                  <a:pt x="5357010" y="1346755"/>
                  <a:pt x="5367279" y="1348402"/>
                  <a:pt x="5377037" y="1351778"/>
                </a:cubicBezTo>
                <a:cubicBezTo>
                  <a:pt x="5386796" y="1355153"/>
                  <a:pt x="5394792" y="1360741"/>
                  <a:pt x="5401026" y="1368541"/>
                </a:cubicBezTo>
                <a:cubicBezTo>
                  <a:pt x="5407259" y="1376341"/>
                  <a:pt x="5410480" y="1386836"/>
                  <a:pt x="5410690" y="1400028"/>
                </a:cubicBezTo>
                <a:cubicBezTo>
                  <a:pt x="5410506" y="1407325"/>
                  <a:pt x="5409228" y="1416478"/>
                  <a:pt x="5406855" y="1427488"/>
                </a:cubicBezTo>
                <a:cubicBezTo>
                  <a:pt x="5404482" y="1438497"/>
                  <a:pt x="5402109" y="1449213"/>
                  <a:pt x="5399736" y="1459634"/>
                </a:cubicBezTo>
                <a:cubicBezTo>
                  <a:pt x="5397362" y="1470056"/>
                  <a:pt x="5396084" y="1478032"/>
                  <a:pt x="5395902" y="1483564"/>
                </a:cubicBezTo>
                <a:cubicBezTo>
                  <a:pt x="5395960" y="1488950"/>
                  <a:pt x="5397340" y="1492727"/>
                  <a:pt x="5400038" y="1494895"/>
                </a:cubicBezTo>
                <a:cubicBezTo>
                  <a:pt x="5402738" y="1497063"/>
                  <a:pt x="5406406" y="1498107"/>
                  <a:pt x="5411042" y="1498026"/>
                </a:cubicBezTo>
                <a:cubicBezTo>
                  <a:pt x="5413214" y="1497996"/>
                  <a:pt x="5415036" y="1497879"/>
                  <a:pt x="5416504" y="1497673"/>
                </a:cubicBezTo>
                <a:cubicBezTo>
                  <a:pt x="5417972" y="1497467"/>
                  <a:pt x="5418736" y="1497350"/>
                  <a:pt x="5418795" y="1497320"/>
                </a:cubicBezTo>
                <a:lnTo>
                  <a:pt x="5412452" y="1530759"/>
                </a:lnTo>
                <a:cubicBezTo>
                  <a:pt x="5412488" y="1530802"/>
                  <a:pt x="5411006" y="1530978"/>
                  <a:pt x="5408005" y="1531286"/>
                </a:cubicBezTo>
                <a:cubicBezTo>
                  <a:pt x="5405004" y="1531594"/>
                  <a:pt x="5400266" y="1531770"/>
                  <a:pt x="5393789" y="1531814"/>
                </a:cubicBezTo>
                <a:cubicBezTo>
                  <a:pt x="5383593" y="1532115"/>
                  <a:pt x="5374495" y="1530194"/>
                  <a:pt x="5366494" y="1526051"/>
                </a:cubicBezTo>
                <a:cubicBezTo>
                  <a:pt x="5358494" y="1521909"/>
                  <a:pt x="5353620" y="1513742"/>
                  <a:pt x="5351871" y="1501550"/>
                </a:cubicBezTo>
                <a:lnTo>
                  <a:pt x="5351166" y="1501550"/>
                </a:lnTo>
                <a:cubicBezTo>
                  <a:pt x="5351242" y="1501963"/>
                  <a:pt x="5348896" y="1504852"/>
                  <a:pt x="5344126" y="1510218"/>
                </a:cubicBezTo>
                <a:cubicBezTo>
                  <a:pt x="5339357" y="1515585"/>
                  <a:pt x="5332414" y="1520951"/>
                  <a:pt x="5323296" y="1526318"/>
                </a:cubicBezTo>
                <a:cubicBezTo>
                  <a:pt x="5314178" y="1531684"/>
                  <a:pt x="5303134" y="1534573"/>
                  <a:pt x="5290164" y="1534986"/>
                </a:cubicBezTo>
                <a:cubicBezTo>
                  <a:pt x="5276002" y="1534980"/>
                  <a:pt x="5263999" y="1531121"/>
                  <a:pt x="5254154" y="1523412"/>
                </a:cubicBezTo>
                <a:cubicBezTo>
                  <a:pt x="5244310" y="1515703"/>
                  <a:pt x="5239174" y="1504183"/>
                  <a:pt x="5238750" y="1488852"/>
                </a:cubicBezTo>
                <a:cubicBezTo>
                  <a:pt x="5238998" y="1475259"/>
                  <a:pt x="5242970" y="1463979"/>
                  <a:pt x="5250667" y="1455010"/>
                </a:cubicBezTo>
                <a:cubicBezTo>
                  <a:pt x="5258364" y="1446041"/>
                  <a:pt x="5268294" y="1438981"/>
                  <a:pt x="5280456" y="1433830"/>
                </a:cubicBezTo>
                <a:cubicBezTo>
                  <a:pt x="5292619" y="1428679"/>
                  <a:pt x="5305524" y="1425034"/>
                  <a:pt x="5319171" y="1422895"/>
                </a:cubicBezTo>
                <a:cubicBezTo>
                  <a:pt x="5332818" y="1420756"/>
                  <a:pt x="5345716" y="1419720"/>
                  <a:pt x="5357865" y="1419787"/>
                </a:cubicBezTo>
                <a:lnTo>
                  <a:pt x="5364212" y="1419787"/>
                </a:lnTo>
                <a:cubicBezTo>
                  <a:pt x="5364300" y="1419479"/>
                  <a:pt x="5364653" y="1417626"/>
                  <a:pt x="5365270" y="1414230"/>
                </a:cubicBezTo>
                <a:cubicBezTo>
                  <a:pt x="5365887" y="1410834"/>
                  <a:pt x="5366240" y="1407746"/>
                  <a:pt x="5366328" y="1404968"/>
                </a:cubicBezTo>
                <a:cubicBezTo>
                  <a:pt x="5366306" y="1397867"/>
                  <a:pt x="5363881" y="1392398"/>
                  <a:pt x="5359055" y="1388561"/>
                </a:cubicBezTo>
                <a:cubicBezTo>
                  <a:pt x="5354229" y="1384723"/>
                  <a:pt x="5347132" y="1382783"/>
                  <a:pt x="5337766" y="1382739"/>
                </a:cubicBezTo>
                <a:cubicBezTo>
                  <a:pt x="5328779" y="1382943"/>
                  <a:pt x="5320229" y="1384377"/>
                  <a:pt x="5312117" y="1387038"/>
                </a:cubicBezTo>
                <a:cubicBezTo>
                  <a:pt x="5304004" y="1389700"/>
                  <a:pt x="5297362" y="1392361"/>
                  <a:pt x="5292188" y="1395023"/>
                </a:cubicBezTo>
                <a:cubicBezTo>
                  <a:pt x="5287014" y="1397684"/>
                  <a:pt x="5284341" y="1399118"/>
                  <a:pt x="5284169" y="1399322"/>
                </a:cubicBezTo>
                <a:lnTo>
                  <a:pt x="5273957" y="1366195"/>
                </a:lnTo>
                <a:cubicBezTo>
                  <a:pt x="5274132" y="1365956"/>
                  <a:pt x="5277504" y="1364283"/>
                  <a:pt x="5284075" y="1361176"/>
                </a:cubicBezTo>
                <a:cubicBezTo>
                  <a:pt x="5290646" y="1358069"/>
                  <a:pt x="5299372" y="1354962"/>
                  <a:pt x="5310253" y="1351855"/>
                </a:cubicBezTo>
                <a:cubicBezTo>
                  <a:pt x="5321134" y="1348747"/>
                  <a:pt x="5333126" y="1347074"/>
                  <a:pt x="5346228" y="1346835"/>
                </a:cubicBezTo>
                <a:close/>
                <a:moveTo>
                  <a:pt x="4924638" y="1346835"/>
                </a:moveTo>
                <a:cubicBezTo>
                  <a:pt x="4949932" y="1347186"/>
                  <a:pt x="4970354" y="1354493"/>
                  <a:pt x="4985904" y="1368756"/>
                </a:cubicBezTo>
                <a:cubicBezTo>
                  <a:pt x="5001452" y="1383020"/>
                  <a:pt x="5009450" y="1402135"/>
                  <a:pt x="5009896" y="1426103"/>
                </a:cubicBezTo>
                <a:cubicBezTo>
                  <a:pt x="5009570" y="1447315"/>
                  <a:pt x="5004039" y="1466074"/>
                  <a:pt x="4993302" y="1482380"/>
                </a:cubicBezTo>
                <a:cubicBezTo>
                  <a:pt x="4982566" y="1498687"/>
                  <a:pt x="4968578" y="1511487"/>
                  <a:pt x="4951338" y="1520781"/>
                </a:cubicBezTo>
                <a:cubicBezTo>
                  <a:pt x="4934098" y="1530076"/>
                  <a:pt x="4915562" y="1534811"/>
                  <a:pt x="4895726" y="1534986"/>
                </a:cubicBezTo>
                <a:cubicBezTo>
                  <a:pt x="4870585" y="1534665"/>
                  <a:pt x="4850206" y="1527387"/>
                  <a:pt x="4834592" y="1513153"/>
                </a:cubicBezTo>
                <a:cubicBezTo>
                  <a:pt x="4818977" y="1498919"/>
                  <a:pt x="4810936" y="1479657"/>
                  <a:pt x="4810468" y="1455366"/>
                </a:cubicBezTo>
                <a:cubicBezTo>
                  <a:pt x="4810780" y="1434380"/>
                  <a:pt x="4816260" y="1415756"/>
                  <a:pt x="4826905" y="1399493"/>
                </a:cubicBezTo>
                <a:cubicBezTo>
                  <a:pt x="4837550" y="1383230"/>
                  <a:pt x="4851486" y="1370434"/>
                  <a:pt x="4868712" y="1361105"/>
                </a:cubicBezTo>
                <a:cubicBezTo>
                  <a:pt x="4885940" y="1351776"/>
                  <a:pt x="4904581" y="1347020"/>
                  <a:pt x="4924638" y="1346835"/>
                </a:cubicBezTo>
                <a:close/>
                <a:moveTo>
                  <a:pt x="4573966" y="1346835"/>
                </a:moveTo>
                <a:cubicBezTo>
                  <a:pt x="4591616" y="1347407"/>
                  <a:pt x="4604686" y="1350840"/>
                  <a:pt x="4613173" y="1357132"/>
                </a:cubicBezTo>
                <a:cubicBezTo>
                  <a:pt x="4621660" y="1363424"/>
                  <a:pt x="4626448" y="1369144"/>
                  <a:pt x="4627534" y="1374293"/>
                </a:cubicBezTo>
                <a:lnTo>
                  <a:pt x="4628239" y="1374293"/>
                </a:lnTo>
                <a:cubicBezTo>
                  <a:pt x="4628202" y="1374293"/>
                  <a:pt x="4628188" y="1373765"/>
                  <a:pt x="4628195" y="1372709"/>
                </a:cubicBezTo>
                <a:cubicBezTo>
                  <a:pt x="4628202" y="1371653"/>
                  <a:pt x="4628452" y="1370070"/>
                  <a:pt x="4628944" y="1367958"/>
                </a:cubicBezTo>
                <a:cubicBezTo>
                  <a:pt x="4629627" y="1363405"/>
                  <a:pt x="4631874" y="1359490"/>
                  <a:pt x="4635684" y="1356212"/>
                </a:cubicBezTo>
                <a:cubicBezTo>
                  <a:pt x="4639495" y="1352934"/>
                  <a:pt x="4645002" y="1351219"/>
                  <a:pt x="4652204" y="1351064"/>
                </a:cubicBezTo>
                <a:lnTo>
                  <a:pt x="4697314" y="1351064"/>
                </a:lnTo>
                <a:lnTo>
                  <a:pt x="4690618" y="1384501"/>
                </a:lnTo>
                <a:lnTo>
                  <a:pt x="4673702" y="1384501"/>
                </a:lnTo>
                <a:cubicBezTo>
                  <a:pt x="4671206" y="1384508"/>
                  <a:pt x="4669150" y="1385111"/>
                  <a:pt x="4667534" y="1386308"/>
                </a:cubicBezTo>
                <a:cubicBezTo>
                  <a:pt x="4665920" y="1387506"/>
                  <a:pt x="4664920" y="1389254"/>
                  <a:pt x="4664539" y="1391553"/>
                </a:cubicBezTo>
                <a:lnTo>
                  <a:pt x="4639164" y="1521601"/>
                </a:lnTo>
                <a:cubicBezTo>
                  <a:pt x="4634818" y="1542050"/>
                  <a:pt x="4627338" y="1558377"/>
                  <a:pt x="4616726" y="1570582"/>
                </a:cubicBezTo>
                <a:cubicBezTo>
                  <a:pt x="4606114" y="1582787"/>
                  <a:pt x="4593780" y="1591564"/>
                  <a:pt x="4579722" y="1596915"/>
                </a:cubicBezTo>
                <a:cubicBezTo>
                  <a:pt x="4565664" y="1602265"/>
                  <a:pt x="4551293" y="1604882"/>
                  <a:pt x="4536608" y="1604766"/>
                </a:cubicBezTo>
                <a:cubicBezTo>
                  <a:pt x="4516856" y="1604260"/>
                  <a:pt x="4501244" y="1601840"/>
                  <a:pt x="4489768" y="1597506"/>
                </a:cubicBezTo>
                <a:cubicBezTo>
                  <a:pt x="4478292" y="1593172"/>
                  <a:pt x="4471131" y="1589960"/>
                  <a:pt x="4468282" y="1587870"/>
                </a:cubicBezTo>
                <a:lnTo>
                  <a:pt x="4486248" y="1556516"/>
                </a:lnTo>
                <a:cubicBezTo>
                  <a:pt x="4486410" y="1557001"/>
                  <a:pt x="4490752" y="1558941"/>
                  <a:pt x="4499277" y="1562337"/>
                </a:cubicBezTo>
                <a:cubicBezTo>
                  <a:pt x="4507802" y="1565733"/>
                  <a:pt x="4519540" y="1567673"/>
                  <a:pt x="4534494" y="1568158"/>
                </a:cubicBezTo>
                <a:cubicBezTo>
                  <a:pt x="4549494" y="1568423"/>
                  <a:pt x="4562314" y="1564895"/>
                  <a:pt x="4572952" y="1557576"/>
                </a:cubicBezTo>
                <a:cubicBezTo>
                  <a:pt x="4583591" y="1550257"/>
                  <a:pt x="4590860" y="1537562"/>
                  <a:pt x="4594759" y="1519489"/>
                </a:cubicBezTo>
                <a:cubicBezTo>
                  <a:pt x="4596029" y="1513673"/>
                  <a:pt x="4597101" y="1509288"/>
                  <a:pt x="4597974" y="1506332"/>
                </a:cubicBezTo>
                <a:cubicBezTo>
                  <a:pt x="4598848" y="1503377"/>
                  <a:pt x="4599304" y="1501896"/>
                  <a:pt x="4599340" y="1501888"/>
                </a:cubicBezTo>
                <a:lnTo>
                  <a:pt x="4598988" y="1501888"/>
                </a:lnTo>
                <a:cubicBezTo>
                  <a:pt x="4592541" y="1510028"/>
                  <a:pt x="4585170" y="1516277"/>
                  <a:pt x="4576874" y="1520633"/>
                </a:cubicBezTo>
                <a:cubicBezTo>
                  <a:pt x="4568576" y="1524989"/>
                  <a:pt x="4558914" y="1527189"/>
                  <a:pt x="4547886" y="1527233"/>
                </a:cubicBezTo>
                <a:cubicBezTo>
                  <a:pt x="4525283" y="1526809"/>
                  <a:pt x="4508142" y="1519825"/>
                  <a:pt x="4496462" y="1506281"/>
                </a:cubicBezTo>
                <a:cubicBezTo>
                  <a:pt x="4484782" y="1492737"/>
                  <a:pt x="4478914" y="1475179"/>
                  <a:pt x="4478855" y="1453605"/>
                </a:cubicBezTo>
                <a:cubicBezTo>
                  <a:pt x="4478900" y="1436525"/>
                  <a:pt x="4482604" y="1419881"/>
                  <a:pt x="4489966" y="1403672"/>
                </a:cubicBezTo>
                <a:cubicBezTo>
                  <a:pt x="4497330" y="1387464"/>
                  <a:pt x="4508078" y="1374036"/>
                  <a:pt x="4522214" y="1363391"/>
                </a:cubicBezTo>
                <a:cubicBezTo>
                  <a:pt x="4536350" y="1352745"/>
                  <a:pt x="4553601" y="1347226"/>
                  <a:pt x="4573966" y="1346835"/>
                </a:cubicBezTo>
                <a:close/>
                <a:moveTo>
                  <a:pt x="4153113" y="1346835"/>
                </a:moveTo>
                <a:cubicBezTo>
                  <a:pt x="4178408" y="1347186"/>
                  <a:pt x="4198830" y="1354493"/>
                  <a:pt x="4214379" y="1368756"/>
                </a:cubicBezTo>
                <a:cubicBezTo>
                  <a:pt x="4229928" y="1383020"/>
                  <a:pt x="4237925" y="1402135"/>
                  <a:pt x="4238372" y="1426103"/>
                </a:cubicBezTo>
                <a:cubicBezTo>
                  <a:pt x="4238046" y="1447315"/>
                  <a:pt x="4232514" y="1466074"/>
                  <a:pt x="4221778" y="1482380"/>
                </a:cubicBezTo>
                <a:cubicBezTo>
                  <a:pt x="4211042" y="1498687"/>
                  <a:pt x="4197053" y="1511487"/>
                  <a:pt x="4179814" y="1520781"/>
                </a:cubicBezTo>
                <a:cubicBezTo>
                  <a:pt x="4162574" y="1530076"/>
                  <a:pt x="4144036" y="1534811"/>
                  <a:pt x="4124202" y="1534986"/>
                </a:cubicBezTo>
                <a:cubicBezTo>
                  <a:pt x="4099060" y="1534665"/>
                  <a:pt x="4078682" y="1527387"/>
                  <a:pt x="4063068" y="1513153"/>
                </a:cubicBezTo>
                <a:cubicBezTo>
                  <a:pt x="4047453" y="1498919"/>
                  <a:pt x="4039411" y="1479657"/>
                  <a:pt x="4038943" y="1455366"/>
                </a:cubicBezTo>
                <a:cubicBezTo>
                  <a:pt x="4039256" y="1434380"/>
                  <a:pt x="4044734" y="1415756"/>
                  <a:pt x="4055380" y="1399493"/>
                </a:cubicBezTo>
                <a:cubicBezTo>
                  <a:pt x="4066026" y="1383230"/>
                  <a:pt x="4079961" y="1370434"/>
                  <a:pt x="4097188" y="1361105"/>
                </a:cubicBezTo>
                <a:cubicBezTo>
                  <a:pt x="4114414" y="1351776"/>
                  <a:pt x="4133056" y="1347020"/>
                  <a:pt x="4153113" y="1346835"/>
                </a:cubicBezTo>
                <a:close/>
                <a:moveTo>
                  <a:pt x="2819590" y="1346835"/>
                </a:moveTo>
                <a:cubicBezTo>
                  <a:pt x="2834938" y="1346857"/>
                  <a:pt x="2847115" y="1350950"/>
                  <a:pt x="2856123" y="1359114"/>
                </a:cubicBezTo>
                <a:cubicBezTo>
                  <a:pt x="2865131" y="1367278"/>
                  <a:pt x="2869738" y="1379382"/>
                  <a:pt x="2869943" y="1395426"/>
                </a:cubicBezTo>
                <a:cubicBezTo>
                  <a:pt x="2869765" y="1403236"/>
                  <a:pt x="2868518" y="1413069"/>
                  <a:pt x="2866200" y="1424927"/>
                </a:cubicBezTo>
                <a:cubicBezTo>
                  <a:pt x="2863883" y="1436784"/>
                  <a:pt x="2861565" y="1448213"/>
                  <a:pt x="2859246" y="1459213"/>
                </a:cubicBezTo>
                <a:cubicBezTo>
                  <a:pt x="2856927" y="1470214"/>
                  <a:pt x="2855676" y="1478333"/>
                  <a:pt x="2855494" y="1483571"/>
                </a:cubicBezTo>
                <a:cubicBezTo>
                  <a:pt x="2855552" y="1489109"/>
                  <a:pt x="2856933" y="1492928"/>
                  <a:pt x="2859635" y="1495029"/>
                </a:cubicBezTo>
                <a:cubicBezTo>
                  <a:pt x="2862337" y="1497130"/>
                  <a:pt x="2866008" y="1498128"/>
                  <a:pt x="2870648" y="1498026"/>
                </a:cubicBezTo>
                <a:cubicBezTo>
                  <a:pt x="2872821" y="1497996"/>
                  <a:pt x="2874642" y="1497879"/>
                  <a:pt x="2876110" y="1497673"/>
                </a:cubicBezTo>
                <a:cubicBezTo>
                  <a:pt x="2877579" y="1497467"/>
                  <a:pt x="2878343" y="1497350"/>
                  <a:pt x="2878402" y="1497321"/>
                </a:cubicBezTo>
                <a:lnTo>
                  <a:pt x="2872058" y="1530759"/>
                </a:lnTo>
                <a:cubicBezTo>
                  <a:pt x="2872014" y="1530802"/>
                  <a:pt x="2870428" y="1530978"/>
                  <a:pt x="2867300" y="1531286"/>
                </a:cubicBezTo>
                <a:cubicBezTo>
                  <a:pt x="2864172" y="1531594"/>
                  <a:pt x="2859768" y="1531770"/>
                  <a:pt x="2854086" y="1531814"/>
                </a:cubicBezTo>
                <a:cubicBezTo>
                  <a:pt x="2847663" y="1531984"/>
                  <a:pt x="2841065" y="1531293"/>
                  <a:pt x="2834290" y="1529741"/>
                </a:cubicBezTo>
                <a:cubicBezTo>
                  <a:pt x="2827516" y="1528190"/>
                  <a:pt x="2821778" y="1524761"/>
                  <a:pt x="2817077" y="1519455"/>
                </a:cubicBezTo>
                <a:cubicBezTo>
                  <a:pt x="2812376" y="1514149"/>
                  <a:pt x="2809925" y="1505948"/>
                  <a:pt x="2809722" y="1494853"/>
                </a:cubicBezTo>
                <a:cubicBezTo>
                  <a:pt x="2809892" y="1488206"/>
                  <a:pt x="2811079" y="1479209"/>
                  <a:pt x="2813283" y="1467862"/>
                </a:cubicBezTo>
                <a:cubicBezTo>
                  <a:pt x="2815487" y="1456514"/>
                  <a:pt x="2817692" y="1445323"/>
                  <a:pt x="2819898" y="1434288"/>
                </a:cubicBezTo>
                <a:cubicBezTo>
                  <a:pt x="2822104" y="1423252"/>
                  <a:pt x="2823294" y="1414880"/>
                  <a:pt x="2823467" y="1409171"/>
                </a:cubicBezTo>
                <a:cubicBezTo>
                  <a:pt x="2823526" y="1402416"/>
                  <a:pt x="2821734" y="1397159"/>
                  <a:pt x="2818092" y="1393400"/>
                </a:cubicBezTo>
                <a:cubicBezTo>
                  <a:pt x="2814451" y="1389640"/>
                  <a:pt x="2808606" y="1387731"/>
                  <a:pt x="2800560" y="1387673"/>
                </a:cubicBezTo>
                <a:cubicBezTo>
                  <a:pt x="2784759" y="1388209"/>
                  <a:pt x="2771162" y="1394626"/>
                  <a:pt x="2759766" y="1406924"/>
                </a:cubicBezTo>
                <a:cubicBezTo>
                  <a:pt x="2748371" y="1419222"/>
                  <a:pt x="2740941" y="1434185"/>
                  <a:pt x="2737476" y="1451814"/>
                </a:cubicBezTo>
                <a:lnTo>
                  <a:pt x="2721969" y="1530757"/>
                </a:lnTo>
                <a:lnTo>
                  <a:pt x="2677211" y="1530757"/>
                </a:lnTo>
                <a:lnTo>
                  <a:pt x="2704348" y="1392254"/>
                </a:lnTo>
                <a:cubicBezTo>
                  <a:pt x="2704722" y="1389927"/>
                  <a:pt x="2704414" y="1388062"/>
                  <a:pt x="2703422" y="1386659"/>
                </a:cubicBezTo>
                <a:cubicBezTo>
                  <a:pt x="2702431" y="1385257"/>
                  <a:pt x="2700625" y="1384538"/>
                  <a:pt x="2698004" y="1384501"/>
                </a:cubicBezTo>
                <a:lnTo>
                  <a:pt x="2677916" y="1384501"/>
                </a:lnTo>
                <a:lnTo>
                  <a:pt x="2684259" y="1351064"/>
                </a:lnTo>
                <a:lnTo>
                  <a:pt x="2731484" y="1351064"/>
                </a:lnTo>
                <a:cubicBezTo>
                  <a:pt x="2738489" y="1351086"/>
                  <a:pt x="2743599" y="1352450"/>
                  <a:pt x="2746815" y="1355156"/>
                </a:cubicBezTo>
                <a:cubicBezTo>
                  <a:pt x="2750030" y="1357862"/>
                  <a:pt x="2751616" y="1361777"/>
                  <a:pt x="2751572" y="1366903"/>
                </a:cubicBezTo>
                <a:cubicBezTo>
                  <a:pt x="2751550" y="1369080"/>
                  <a:pt x="2751154" y="1372204"/>
                  <a:pt x="2750383" y="1376274"/>
                </a:cubicBezTo>
                <a:cubicBezTo>
                  <a:pt x="2749612" y="1380344"/>
                  <a:pt x="2748599" y="1383909"/>
                  <a:pt x="2747344" y="1386969"/>
                </a:cubicBezTo>
                <a:lnTo>
                  <a:pt x="2748048" y="1386969"/>
                </a:lnTo>
                <a:cubicBezTo>
                  <a:pt x="2749120" y="1384367"/>
                  <a:pt x="2752536" y="1379908"/>
                  <a:pt x="2758295" y="1373591"/>
                </a:cubicBezTo>
                <a:cubicBezTo>
                  <a:pt x="2764053" y="1367273"/>
                  <a:pt x="2772063" y="1361328"/>
                  <a:pt x="2782325" y="1355754"/>
                </a:cubicBezTo>
                <a:cubicBezTo>
                  <a:pt x="2792586" y="1350180"/>
                  <a:pt x="2805008" y="1347207"/>
                  <a:pt x="2819590" y="1346835"/>
                </a:cubicBezTo>
                <a:close/>
                <a:moveTo>
                  <a:pt x="2564929" y="1346835"/>
                </a:moveTo>
                <a:cubicBezTo>
                  <a:pt x="2575710" y="1346755"/>
                  <a:pt x="2585980" y="1348402"/>
                  <a:pt x="2595738" y="1351778"/>
                </a:cubicBezTo>
                <a:cubicBezTo>
                  <a:pt x="2605496" y="1355153"/>
                  <a:pt x="2613492" y="1360741"/>
                  <a:pt x="2619726" y="1368541"/>
                </a:cubicBezTo>
                <a:cubicBezTo>
                  <a:pt x="2625960" y="1376341"/>
                  <a:pt x="2629181" y="1386836"/>
                  <a:pt x="2629389" y="1400028"/>
                </a:cubicBezTo>
                <a:cubicBezTo>
                  <a:pt x="2629207" y="1407325"/>
                  <a:pt x="2627929" y="1416478"/>
                  <a:pt x="2625556" y="1427488"/>
                </a:cubicBezTo>
                <a:cubicBezTo>
                  <a:pt x="2623182" y="1438497"/>
                  <a:pt x="2620809" y="1449213"/>
                  <a:pt x="2618436" y="1459634"/>
                </a:cubicBezTo>
                <a:cubicBezTo>
                  <a:pt x="2616063" y="1470056"/>
                  <a:pt x="2614785" y="1478032"/>
                  <a:pt x="2614602" y="1483564"/>
                </a:cubicBezTo>
                <a:cubicBezTo>
                  <a:pt x="2614661" y="1488950"/>
                  <a:pt x="2616040" y="1492727"/>
                  <a:pt x="2618739" y="1494895"/>
                </a:cubicBezTo>
                <a:cubicBezTo>
                  <a:pt x="2621438" y="1497063"/>
                  <a:pt x="2625106" y="1498107"/>
                  <a:pt x="2629742" y="1498026"/>
                </a:cubicBezTo>
                <a:cubicBezTo>
                  <a:pt x="2631915" y="1497996"/>
                  <a:pt x="2633736" y="1497879"/>
                  <a:pt x="2635204" y="1497673"/>
                </a:cubicBezTo>
                <a:cubicBezTo>
                  <a:pt x="2636673" y="1497467"/>
                  <a:pt x="2637436" y="1497350"/>
                  <a:pt x="2637495" y="1497320"/>
                </a:cubicBezTo>
                <a:lnTo>
                  <a:pt x="2631151" y="1530759"/>
                </a:lnTo>
                <a:cubicBezTo>
                  <a:pt x="2631188" y="1530802"/>
                  <a:pt x="2629706" y="1530978"/>
                  <a:pt x="2626706" y="1531286"/>
                </a:cubicBezTo>
                <a:cubicBezTo>
                  <a:pt x="2623705" y="1531594"/>
                  <a:pt x="2618967" y="1531770"/>
                  <a:pt x="2612490" y="1531814"/>
                </a:cubicBezTo>
                <a:cubicBezTo>
                  <a:pt x="2602294" y="1532115"/>
                  <a:pt x="2593195" y="1530194"/>
                  <a:pt x="2585194" y="1526051"/>
                </a:cubicBezTo>
                <a:cubicBezTo>
                  <a:pt x="2577194" y="1521909"/>
                  <a:pt x="2572320" y="1513742"/>
                  <a:pt x="2570571" y="1501550"/>
                </a:cubicBezTo>
                <a:lnTo>
                  <a:pt x="2569866" y="1501550"/>
                </a:lnTo>
                <a:cubicBezTo>
                  <a:pt x="2569942" y="1501963"/>
                  <a:pt x="2567596" y="1504852"/>
                  <a:pt x="2562827" y="1510218"/>
                </a:cubicBezTo>
                <a:cubicBezTo>
                  <a:pt x="2558058" y="1515585"/>
                  <a:pt x="2551114" y="1520951"/>
                  <a:pt x="2541996" y="1526318"/>
                </a:cubicBezTo>
                <a:cubicBezTo>
                  <a:pt x="2532878" y="1531684"/>
                  <a:pt x="2521834" y="1534573"/>
                  <a:pt x="2508864" y="1534986"/>
                </a:cubicBezTo>
                <a:cubicBezTo>
                  <a:pt x="2494702" y="1534980"/>
                  <a:pt x="2482699" y="1531121"/>
                  <a:pt x="2472855" y="1523412"/>
                </a:cubicBezTo>
                <a:cubicBezTo>
                  <a:pt x="2463010" y="1515703"/>
                  <a:pt x="2457875" y="1504183"/>
                  <a:pt x="2457450" y="1488852"/>
                </a:cubicBezTo>
                <a:cubicBezTo>
                  <a:pt x="2457699" y="1475259"/>
                  <a:pt x="2461671" y="1463979"/>
                  <a:pt x="2469368" y="1455010"/>
                </a:cubicBezTo>
                <a:cubicBezTo>
                  <a:pt x="2477064" y="1446041"/>
                  <a:pt x="2486994" y="1438981"/>
                  <a:pt x="2499156" y="1433830"/>
                </a:cubicBezTo>
                <a:cubicBezTo>
                  <a:pt x="2511320" y="1428679"/>
                  <a:pt x="2524224" y="1425034"/>
                  <a:pt x="2537871" y="1422895"/>
                </a:cubicBezTo>
                <a:cubicBezTo>
                  <a:pt x="2551518" y="1420756"/>
                  <a:pt x="2564416" y="1419720"/>
                  <a:pt x="2576566" y="1419787"/>
                </a:cubicBezTo>
                <a:lnTo>
                  <a:pt x="2582912" y="1419787"/>
                </a:lnTo>
                <a:cubicBezTo>
                  <a:pt x="2583000" y="1419479"/>
                  <a:pt x="2583353" y="1417626"/>
                  <a:pt x="2583970" y="1414230"/>
                </a:cubicBezTo>
                <a:cubicBezTo>
                  <a:pt x="2584587" y="1410834"/>
                  <a:pt x="2584940" y="1407746"/>
                  <a:pt x="2585028" y="1404968"/>
                </a:cubicBezTo>
                <a:cubicBezTo>
                  <a:pt x="2585006" y="1397867"/>
                  <a:pt x="2582582" y="1392398"/>
                  <a:pt x="2577755" y="1388561"/>
                </a:cubicBezTo>
                <a:cubicBezTo>
                  <a:pt x="2572929" y="1384723"/>
                  <a:pt x="2565833" y="1382783"/>
                  <a:pt x="2556466" y="1382739"/>
                </a:cubicBezTo>
                <a:cubicBezTo>
                  <a:pt x="2547480" y="1382943"/>
                  <a:pt x="2538930" y="1384377"/>
                  <a:pt x="2530817" y="1387038"/>
                </a:cubicBezTo>
                <a:cubicBezTo>
                  <a:pt x="2522705" y="1389700"/>
                  <a:pt x="2516062" y="1392361"/>
                  <a:pt x="2510888" y="1395023"/>
                </a:cubicBezTo>
                <a:cubicBezTo>
                  <a:pt x="2505714" y="1397684"/>
                  <a:pt x="2503041" y="1399118"/>
                  <a:pt x="2502869" y="1399322"/>
                </a:cubicBezTo>
                <a:lnTo>
                  <a:pt x="2492658" y="1366195"/>
                </a:lnTo>
                <a:cubicBezTo>
                  <a:pt x="2492831" y="1365956"/>
                  <a:pt x="2496204" y="1364283"/>
                  <a:pt x="2502775" y="1361176"/>
                </a:cubicBezTo>
                <a:cubicBezTo>
                  <a:pt x="2509346" y="1358069"/>
                  <a:pt x="2518072" y="1354962"/>
                  <a:pt x="2528953" y="1351855"/>
                </a:cubicBezTo>
                <a:cubicBezTo>
                  <a:pt x="2539834" y="1348747"/>
                  <a:pt x="2551826" y="1347074"/>
                  <a:pt x="2564929" y="1346835"/>
                </a:cubicBezTo>
                <a:close/>
                <a:moveTo>
                  <a:pt x="2296826" y="1346835"/>
                </a:moveTo>
                <a:cubicBezTo>
                  <a:pt x="2307189" y="1346807"/>
                  <a:pt x="2317181" y="1348193"/>
                  <a:pt x="2326801" y="1350994"/>
                </a:cubicBezTo>
                <a:cubicBezTo>
                  <a:pt x="2336421" y="1353795"/>
                  <a:pt x="2344066" y="1358181"/>
                  <a:pt x="2349733" y="1364151"/>
                </a:cubicBezTo>
                <a:cubicBezTo>
                  <a:pt x="2355401" y="1370120"/>
                  <a:pt x="2357488" y="1377845"/>
                  <a:pt x="2355993" y="1387323"/>
                </a:cubicBezTo>
                <a:lnTo>
                  <a:pt x="2352117" y="1407066"/>
                </a:lnTo>
                <a:lnTo>
                  <a:pt x="2313733" y="1407066"/>
                </a:lnTo>
                <a:lnTo>
                  <a:pt x="2315494" y="1396489"/>
                </a:lnTo>
                <a:cubicBezTo>
                  <a:pt x="2316044" y="1390489"/>
                  <a:pt x="2313535" y="1386537"/>
                  <a:pt x="2307966" y="1384634"/>
                </a:cubicBezTo>
                <a:cubicBezTo>
                  <a:pt x="2302397" y="1382732"/>
                  <a:pt x="2296802" y="1381865"/>
                  <a:pt x="2291181" y="1382034"/>
                </a:cubicBezTo>
                <a:cubicBezTo>
                  <a:pt x="2282169" y="1382034"/>
                  <a:pt x="2274790" y="1383620"/>
                  <a:pt x="2269042" y="1386794"/>
                </a:cubicBezTo>
                <a:cubicBezTo>
                  <a:pt x="2263294" y="1389967"/>
                  <a:pt x="2260325" y="1394727"/>
                  <a:pt x="2260134" y="1401073"/>
                </a:cubicBezTo>
                <a:cubicBezTo>
                  <a:pt x="2260574" y="1408453"/>
                  <a:pt x="2264980" y="1414008"/>
                  <a:pt x="2273350" y="1417736"/>
                </a:cubicBezTo>
                <a:cubicBezTo>
                  <a:pt x="2281720" y="1421465"/>
                  <a:pt x="2291412" y="1425091"/>
                  <a:pt x="2302425" y="1428616"/>
                </a:cubicBezTo>
                <a:cubicBezTo>
                  <a:pt x="2313438" y="1432140"/>
                  <a:pt x="2323130" y="1437287"/>
                  <a:pt x="2331500" y="1444057"/>
                </a:cubicBezTo>
                <a:cubicBezTo>
                  <a:pt x="2339870" y="1450826"/>
                  <a:pt x="2344275" y="1460942"/>
                  <a:pt x="2344716" y="1474404"/>
                </a:cubicBezTo>
                <a:cubicBezTo>
                  <a:pt x="2344285" y="1492961"/>
                  <a:pt x="2336433" y="1507640"/>
                  <a:pt x="2321161" y="1518438"/>
                </a:cubicBezTo>
                <a:cubicBezTo>
                  <a:pt x="2305888" y="1529236"/>
                  <a:pt x="2285781" y="1534753"/>
                  <a:pt x="2260839" y="1534986"/>
                </a:cubicBezTo>
                <a:cubicBezTo>
                  <a:pt x="2250233" y="1535052"/>
                  <a:pt x="2239325" y="1533591"/>
                  <a:pt x="2228114" y="1530605"/>
                </a:cubicBezTo>
                <a:cubicBezTo>
                  <a:pt x="2216904" y="1527620"/>
                  <a:pt x="2207767" y="1522716"/>
                  <a:pt x="2200705" y="1515896"/>
                </a:cubicBezTo>
                <a:cubicBezTo>
                  <a:pt x="2193642" y="1509075"/>
                  <a:pt x="2191029" y="1499945"/>
                  <a:pt x="2192865" y="1488506"/>
                </a:cubicBezTo>
                <a:lnTo>
                  <a:pt x="2196389" y="1470878"/>
                </a:lnTo>
                <a:lnTo>
                  <a:pt x="2234433" y="1470878"/>
                </a:lnTo>
                <a:lnTo>
                  <a:pt x="2232672" y="1480045"/>
                </a:lnTo>
                <a:cubicBezTo>
                  <a:pt x="2231744" y="1485731"/>
                  <a:pt x="2233209" y="1490027"/>
                  <a:pt x="2237067" y="1492932"/>
                </a:cubicBezTo>
                <a:cubicBezTo>
                  <a:pt x="2240925" y="1495838"/>
                  <a:pt x="2245703" y="1497783"/>
                  <a:pt x="2251401" y="1498769"/>
                </a:cubicBezTo>
                <a:cubicBezTo>
                  <a:pt x="2257100" y="1499755"/>
                  <a:pt x="2262245" y="1500212"/>
                  <a:pt x="2266837" y="1500140"/>
                </a:cubicBezTo>
                <a:cubicBezTo>
                  <a:pt x="2277355" y="1500045"/>
                  <a:pt x="2285602" y="1498120"/>
                  <a:pt x="2291578" y="1494367"/>
                </a:cubicBezTo>
                <a:cubicBezTo>
                  <a:pt x="2297554" y="1490614"/>
                  <a:pt x="2300596" y="1485605"/>
                  <a:pt x="2300707" y="1479339"/>
                </a:cubicBezTo>
                <a:cubicBezTo>
                  <a:pt x="2300268" y="1472210"/>
                  <a:pt x="2295881" y="1466727"/>
                  <a:pt x="2287546" y="1462891"/>
                </a:cubicBezTo>
                <a:cubicBezTo>
                  <a:pt x="2279211" y="1459055"/>
                  <a:pt x="2269559" y="1455225"/>
                  <a:pt x="2258592" y="1451400"/>
                </a:cubicBezTo>
                <a:cubicBezTo>
                  <a:pt x="2247625" y="1447575"/>
                  <a:pt x="2237973" y="1442114"/>
                  <a:pt x="2229638" y="1435017"/>
                </a:cubicBezTo>
                <a:cubicBezTo>
                  <a:pt x="2221303" y="1427920"/>
                  <a:pt x="2216916" y="1417545"/>
                  <a:pt x="2216477" y="1403893"/>
                </a:cubicBezTo>
                <a:cubicBezTo>
                  <a:pt x="2216725" y="1390877"/>
                  <a:pt x="2220689" y="1380153"/>
                  <a:pt x="2228372" y="1371720"/>
                </a:cubicBezTo>
                <a:cubicBezTo>
                  <a:pt x="2236055" y="1363286"/>
                  <a:pt x="2245972" y="1357026"/>
                  <a:pt x="2258123" y="1352938"/>
                </a:cubicBezTo>
                <a:cubicBezTo>
                  <a:pt x="2270273" y="1348850"/>
                  <a:pt x="2283174" y="1346816"/>
                  <a:pt x="2296826" y="1346835"/>
                </a:cubicBezTo>
                <a:close/>
                <a:moveTo>
                  <a:pt x="2105249" y="1346835"/>
                </a:moveTo>
                <a:cubicBezTo>
                  <a:pt x="2129195" y="1347178"/>
                  <a:pt x="2147104" y="1353532"/>
                  <a:pt x="2158977" y="1365896"/>
                </a:cubicBezTo>
                <a:cubicBezTo>
                  <a:pt x="2170849" y="1378260"/>
                  <a:pt x="2176777" y="1394577"/>
                  <a:pt x="2176761" y="1414847"/>
                </a:cubicBezTo>
                <a:cubicBezTo>
                  <a:pt x="2176512" y="1422976"/>
                  <a:pt x="2175515" y="1430311"/>
                  <a:pt x="2173769" y="1436851"/>
                </a:cubicBezTo>
                <a:cubicBezTo>
                  <a:pt x="2172023" y="1443391"/>
                  <a:pt x="2171025" y="1446852"/>
                  <a:pt x="2170776" y="1447232"/>
                </a:cubicBezTo>
                <a:lnTo>
                  <a:pt x="2047070" y="1447232"/>
                </a:lnTo>
                <a:cubicBezTo>
                  <a:pt x="2047025" y="1447306"/>
                  <a:pt x="2046849" y="1448217"/>
                  <a:pt x="2046541" y="1449966"/>
                </a:cubicBezTo>
                <a:cubicBezTo>
                  <a:pt x="2046232" y="1451715"/>
                  <a:pt x="2046056" y="1453861"/>
                  <a:pt x="2046012" y="1456403"/>
                </a:cubicBezTo>
                <a:cubicBezTo>
                  <a:pt x="2046107" y="1468448"/>
                  <a:pt x="2050059" y="1478222"/>
                  <a:pt x="2057868" y="1485725"/>
                </a:cubicBezTo>
                <a:cubicBezTo>
                  <a:pt x="2065677" y="1493228"/>
                  <a:pt x="2076769" y="1497093"/>
                  <a:pt x="2091145" y="1497321"/>
                </a:cubicBezTo>
                <a:cubicBezTo>
                  <a:pt x="2100935" y="1497077"/>
                  <a:pt x="2110031" y="1495370"/>
                  <a:pt x="2118434" y="1492200"/>
                </a:cubicBezTo>
                <a:cubicBezTo>
                  <a:pt x="2126836" y="1489029"/>
                  <a:pt x="2133632" y="1485859"/>
                  <a:pt x="2138822" y="1482689"/>
                </a:cubicBezTo>
                <a:cubicBezTo>
                  <a:pt x="2144012" y="1479519"/>
                  <a:pt x="2146683" y="1477811"/>
                  <a:pt x="2146835" y="1477568"/>
                </a:cubicBezTo>
                <a:lnTo>
                  <a:pt x="2158806" y="1511401"/>
                </a:lnTo>
                <a:cubicBezTo>
                  <a:pt x="2158667" y="1511693"/>
                  <a:pt x="2155501" y="1513731"/>
                  <a:pt x="2149309" y="1517516"/>
                </a:cubicBezTo>
                <a:cubicBezTo>
                  <a:pt x="2143116" y="1521301"/>
                  <a:pt x="2134729" y="1525087"/>
                  <a:pt x="2124149" y="1528872"/>
                </a:cubicBezTo>
                <a:cubicBezTo>
                  <a:pt x="2113569" y="1532657"/>
                  <a:pt x="2101627" y="1534695"/>
                  <a:pt x="2088324" y="1534986"/>
                </a:cubicBezTo>
                <a:cubicBezTo>
                  <a:pt x="2060164" y="1534482"/>
                  <a:pt x="2038596" y="1527042"/>
                  <a:pt x="2023619" y="1512667"/>
                </a:cubicBezTo>
                <a:cubicBezTo>
                  <a:pt x="2008641" y="1498292"/>
                  <a:pt x="2001084" y="1480008"/>
                  <a:pt x="2000946" y="1457814"/>
                </a:cubicBezTo>
                <a:cubicBezTo>
                  <a:pt x="2001123" y="1437253"/>
                  <a:pt x="2005697" y="1418631"/>
                  <a:pt x="2014667" y="1401948"/>
                </a:cubicBezTo>
                <a:cubicBezTo>
                  <a:pt x="2023637" y="1385266"/>
                  <a:pt x="2035937" y="1371970"/>
                  <a:pt x="2051567" y="1362061"/>
                </a:cubicBezTo>
                <a:cubicBezTo>
                  <a:pt x="2067197" y="1352152"/>
                  <a:pt x="2085091" y="1347077"/>
                  <a:pt x="2105249" y="1346835"/>
                </a:cubicBezTo>
                <a:close/>
                <a:moveTo>
                  <a:pt x="1771874" y="1346835"/>
                </a:moveTo>
                <a:cubicBezTo>
                  <a:pt x="1795820" y="1347178"/>
                  <a:pt x="1813729" y="1353532"/>
                  <a:pt x="1825602" y="1365896"/>
                </a:cubicBezTo>
                <a:cubicBezTo>
                  <a:pt x="1837474" y="1378260"/>
                  <a:pt x="1843402" y="1394577"/>
                  <a:pt x="1843387" y="1414847"/>
                </a:cubicBezTo>
                <a:cubicBezTo>
                  <a:pt x="1843137" y="1422976"/>
                  <a:pt x="1842140" y="1430311"/>
                  <a:pt x="1840394" y="1436851"/>
                </a:cubicBezTo>
                <a:cubicBezTo>
                  <a:pt x="1838648" y="1443391"/>
                  <a:pt x="1837651" y="1446852"/>
                  <a:pt x="1837401" y="1447232"/>
                </a:cubicBezTo>
                <a:lnTo>
                  <a:pt x="1713695" y="1447232"/>
                </a:lnTo>
                <a:cubicBezTo>
                  <a:pt x="1713651" y="1447306"/>
                  <a:pt x="1713474" y="1448217"/>
                  <a:pt x="1713166" y="1449966"/>
                </a:cubicBezTo>
                <a:cubicBezTo>
                  <a:pt x="1712857" y="1451715"/>
                  <a:pt x="1712681" y="1453861"/>
                  <a:pt x="1712637" y="1456403"/>
                </a:cubicBezTo>
                <a:cubicBezTo>
                  <a:pt x="1712732" y="1468448"/>
                  <a:pt x="1716684" y="1478222"/>
                  <a:pt x="1724493" y="1485725"/>
                </a:cubicBezTo>
                <a:cubicBezTo>
                  <a:pt x="1732302" y="1493228"/>
                  <a:pt x="1743394" y="1497093"/>
                  <a:pt x="1757770" y="1497321"/>
                </a:cubicBezTo>
                <a:cubicBezTo>
                  <a:pt x="1767560" y="1497077"/>
                  <a:pt x="1776656" y="1495370"/>
                  <a:pt x="1785059" y="1492200"/>
                </a:cubicBezTo>
                <a:cubicBezTo>
                  <a:pt x="1793461" y="1489029"/>
                  <a:pt x="1800257" y="1485859"/>
                  <a:pt x="1805447" y="1482689"/>
                </a:cubicBezTo>
                <a:cubicBezTo>
                  <a:pt x="1810637" y="1479519"/>
                  <a:pt x="1813308" y="1477811"/>
                  <a:pt x="1813460" y="1477568"/>
                </a:cubicBezTo>
                <a:lnTo>
                  <a:pt x="1825431" y="1511401"/>
                </a:lnTo>
                <a:cubicBezTo>
                  <a:pt x="1825292" y="1511693"/>
                  <a:pt x="1822126" y="1513731"/>
                  <a:pt x="1815934" y="1517516"/>
                </a:cubicBezTo>
                <a:cubicBezTo>
                  <a:pt x="1809741" y="1521301"/>
                  <a:pt x="1801355" y="1525087"/>
                  <a:pt x="1790774" y="1528872"/>
                </a:cubicBezTo>
                <a:cubicBezTo>
                  <a:pt x="1780193" y="1532657"/>
                  <a:pt x="1768252" y="1534695"/>
                  <a:pt x="1754949" y="1534986"/>
                </a:cubicBezTo>
                <a:cubicBezTo>
                  <a:pt x="1726789" y="1534482"/>
                  <a:pt x="1705221" y="1527042"/>
                  <a:pt x="1690244" y="1512667"/>
                </a:cubicBezTo>
                <a:cubicBezTo>
                  <a:pt x="1675266" y="1498292"/>
                  <a:pt x="1667709" y="1480008"/>
                  <a:pt x="1667571" y="1457814"/>
                </a:cubicBezTo>
                <a:cubicBezTo>
                  <a:pt x="1667748" y="1437253"/>
                  <a:pt x="1672322" y="1418631"/>
                  <a:pt x="1681292" y="1401948"/>
                </a:cubicBezTo>
                <a:cubicBezTo>
                  <a:pt x="1690262" y="1385266"/>
                  <a:pt x="1702562" y="1371970"/>
                  <a:pt x="1718192" y="1362061"/>
                </a:cubicBezTo>
                <a:cubicBezTo>
                  <a:pt x="1733822" y="1352152"/>
                  <a:pt x="1751716" y="1347077"/>
                  <a:pt x="1771874" y="1346835"/>
                </a:cubicBezTo>
                <a:close/>
                <a:moveTo>
                  <a:pt x="1345730" y="1346835"/>
                </a:moveTo>
                <a:cubicBezTo>
                  <a:pt x="1356510" y="1346755"/>
                  <a:pt x="1366780" y="1348402"/>
                  <a:pt x="1376538" y="1351778"/>
                </a:cubicBezTo>
                <a:cubicBezTo>
                  <a:pt x="1386296" y="1355153"/>
                  <a:pt x="1394292" y="1360741"/>
                  <a:pt x="1400526" y="1368541"/>
                </a:cubicBezTo>
                <a:cubicBezTo>
                  <a:pt x="1406760" y="1376341"/>
                  <a:pt x="1409981" y="1386836"/>
                  <a:pt x="1410190" y="1400028"/>
                </a:cubicBezTo>
                <a:cubicBezTo>
                  <a:pt x="1410007" y="1407325"/>
                  <a:pt x="1408729" y="1416478"/>
                  <a:pt x="1406356" y="1427488"/>
                </a:cubicBezTo>
                <a:cubicBezTo>
                  <a:pt x="1403983" y="1438497"/>
                  <a:pt x="1401609" y="1449213"/>
                  <a:pt x="1399236" y="1459634"/>
                </a:cubicBezTo>
                <a:cubicBezTo>
                  <a:pt x="1396863" y="1470056"/>
                  <a:pt x="1395585" y="1478032"/>
                  <a:pt x="1395402" y="1483564"/>
                </a:cubicBezTo>
                <a:cubicBezTo>
                  <a:pt x="1395461" y="1488950"/>
                  <a:pt x="1396840" y="1492727"/>
                  <a:pt x="1399539" y="1494895"/>
                </a:cubicBezTo>
                <a:cubicBezTo>
                  <a:pt x="1402239" y="1497063"/>
                  <a:pt x="1405906" y="1498107"/>
                  <a:pt x="1410542" y="1498026"/>
                </a:cubicBezTo>
                <a:cubicBezTo>
                  <a:pt x="1412715" y="1497996"/>
                  <a:pt x="1414536" y="1497879"/>
                  <a:pt x="1416005" y="1497673"/>
                </a:cubicBezTo>
                <a:cubicBezTo>
                  <a:pt x="1417473" y="1497467"/>
                  <a:pt x="1418237" y="1497350"/>
                  <a:pt x="1418295" y="1497320"/>
                </a:cubicBezTo>
                <a:lnTo>
                  <a:pt x="1411952" y="1530759"/>
                </a:lnTo>
                <a:cubicBezTo>
                  <a:pt x="1411988" y="1530802"/>
                  <a:pt x="1410506" y="1530978"/>
                  <a:pt x="1407506" y="1531286"/>
                </a:cubicBezTo>
                <a:cubicBezTo>
                  <a:pt x="1404505" y="1531594"/>
                  <a:pt x="1399767" y="1531770"/>
                  <a:pt x="1393290" y="1531814"/>
                </a:cubicBezTo>
                <a:cubicBezTo>
                  <a:pt x="1383094" y="1532115"/>
                  <a:pt x="1373995" y="1530194"/>
                  <a:pt x="1365995" y="1526051"/>
                </a:cubicBezTo>
                <a:cubicBezTo>
                  <a:pt x="1357994" y="1521909"/>
                  <a:pt x="1353120" y="1513742"/>
                  <a:pt x="1351371" y="1501550"/>
                </a:cubicBezTo>
                <a:lnTo>
                  <a:pt x="1350666" y="1501550"/>
                </a:lnTo>
                <a:cubicBezTo>
                  <a:pt x="1350742" y="1501963"/>
                  <a:pt x="1348396" y="1504852"/>
                  <a:pt x="1343627" y="1510218"/>
                </a:cubicBezTo>
                <a:cubicBezTo>
                  <a:pt x="1338858" y="1515585"/>
                  <a:pt x="1331915" y="1520951"/>
                  <a:pt x="1322797" y="1526318"/>
                </a:cubicBezTo>
                <a:cubicBezTo>
                  <a:pt x="1313679" y="1531684"/>
                  <a:pt x="1302634" y="1534573"/>
                  <a:pt x="1289664" y="1534986"/>
                </a:cubicBezTo>
                <a:cubicBezTo>
                  <a:pt x="1275502" y="1534980"/>
                  <a:pt x="1263500" y="1531121"/>
                  <a:pt x="1253655" y="1523412"/>
                </a:cubicBezTo>
                <a:cubicBezTo>
                  <a:pt x="1243810" y="1515703"/>
                  <a:pt x="1238676" y="1504183"/>
                  <a:pt x="1238250" y="1488852"/>
                </a:cubicBezTo>
                <a:cubicBezTo>
                  <a:pt x="1238499" y="1475259"/>
                  <a:pt x="1242471" y="1463979"/>
                  <a:pt x="1250168" y="1455010"/>
                </a:cubicBezTo>
                <a:cubicBezTo>
                  <a:pt x="1257864" y="1446041"/>
                  <a:pt x="1267794" y="1438981"/>
                  <a:pt x="1279957" y="1433830"/>
                </a:cubicBezTo>
                <a:cubicBezTo>
                  <a:pt x="1292120" y="1428679"/>
                  <a:pt x="1305025" y="1425034"/>
                  <a:pt x="1318672" y="1422895"/>
                </a:cubicBezTo>
                <a:cubicBezTo>
                  <a:pt x="1332318" y="1420756"/>
                  <a:pt x="1345216" y="1419720"/>
                  <a:pt x="1357366" y="1419787"/>
                </a:cubicBezTo>
                <a:lnTo>
                  <a:pt x="1363713" y="1419787"/>
                </a:lnTo>
                <a:cubicBezTo>
                  <a:pt x="1363801" y="1419479"/>
                  <a:pt x="1364153" y="1417626"/>
                  <a:pt x="1364771" y="1414230"/>
                </a:cubicBezTo>
                <a:cubicBezTo>
                  <a:pt x="1365387" y="1410834"/>
                  <a:pt x="1365740" y="1407746"/>
                  <a:pt x="1365828" y="1404968"/>
                </a:cubicBezTo>
                <a:cubicBezTo>
                  <a:pt x="1365806" y="1397867"/>
                  <a:pt x="1363382" y="1392398"/>
                  <a:pt x="1358556" y="1388561"/>
                </a:cubicBezTo>
                <a:cubicBezTo>
                  <a:pt x="1353729" y="1384723"/>
                  <a:pt x="1346633" y="1382783"/>
                  <a:pt x="1337267" y="1382739"/>
                </a:cubicBezTo>
                <a:cubicBezTo>
                  <a:pt x="1328279" y="1382943"/>
                  <a:pt x="1319730" y="1384377"/>
                  <a:pt x="1311617" y="1387038"/>
                </a:cubicBezTo>
                <a:cubicBezTo>
                  <a:pt x="1303505" y="1389700"/>
                  <a:pt x="1296862" y="1392361"/>
                  <a:pt x="1291688" y="1395023"/>
                </a:cubicBezTo>
                <a:cubicBezTo>
                  <a:pt x="1286514" y="1397684"/>
                  <a:pt x="1283841" y="1399118"/>
                  <a:pt x="1283670" y="1399322"/>
                </a:cubicBezTo>
                <a:lnTo>
                  <a:pt x="1273458" y="1366195"/>
                </a:lnTo>
                <a:cubicBezTo>
                  <a:pt x="1273632" y="1365956"/>
                  <a:pt x="1277004" y="1364283"/>
                  <a:pt x="1283575" y="1361176"/>
                </a:cubicBezTo>
                <a:cubicBezTo>
                  <a:pt x="1290146" y="1358069"/>
                  <a:pt x="1298873" y="1354962"/>
                  <a:pt x="1309753" y="1351855"/>
                </a:cubicBezTo>
                <a:cubicBezTo>
                  <a:pt x="1320634" y="1348747"/>
                  <a:pt x="1332626" y="1347074"/>
                  <a:pt x="1345730" y="1346835"/>
                </a:cubicBezTo>
                <a:close/>
                <a:moveTo>
                  <a:pt x="3559386" y="1316835"/>
                </a:moveTo>
                <a:cubicBezTo>
                  <a:pt x="3545568" y="1317313"/>
                  <a:pt x="3534417" y="1322793"/>
                  <a:pt x="3525933" y="1333275"/>
                </a:cubicBezTo>
                <a:cubicBezTo>
                  <a:pt x="3517448" y="1343758"/>
                  <a:pt x="3513085" y="1356378"/>
                  <a:pt x="3512842" y="1371136"/>
                </a:cubicBezTo>
                <a:cubicBezTo>
                  <a:pt x="3512769" y="1381075"/>
                  <a:pt x="3515825" y="1389316"/>
                  <a:pt x="3522010" y="1395862"/>
                </a:cubicBezTo>
                <a:cubicBezTo>
                  <a:pt x="3528196" y="1402407"/>
                  <a:pt x="3537951" y="1405800"/>
                  <a:pt x="3551276" y="1406043"/>
                </a:cubicBezTo>
                <a:cubicBezTo>
                  <a:pt x="3564550" y="1405822"/>
                  <a:pt x="3575819" y="1402032"/>
                  <a:pt x="3585082" y="1394672"/>
                </a:cubicBezTo>
                <a:cubicBezTo>
                  <a:pt x="3594346" y="1387311"/>
                  <a:pt x="3599179" y="1377703"/>
                  <a:pt x="3599583" y="1365847"/>
                </a:cubicBezTo>
                <a:cubicBezTo>
                  <a:pt x="3599407" y="1352698"/>
                  <a:pt x="3595704" y="1341356"/>
                  <a:pt x="3588476" y="1331821"/>
                </a:cubicBezTo>
                <a:cubicBezTo>
                  <a:pt x="3581248" y="1322286"/>
                  <a:pt x="3571551" y="1317291"/>
                  <a:pt x="3559386" y="1316835"/>
                </a:cubicBezTo>
                <a:close/>
                <a:moveTo>
                  <a:pt x="3753441" y="1308729"/>
                </a:moveTo>
                <a:cubicBezTo>
                  <a:pt x="3746276" y="1308964"/>
                  <a:pt x="3739970" y="1311758"/>
                  <a:pt x="3734524" y="1317110"/>
                </a:cubicBezTo>
                <a:cubicBezTo>
                  <a:pt x="3729079" y="1322462"/>
                  <a:pt x="3726213" y="1328963"/>
                  <a:pt x="3725926" y="1336615"/>
                </a:cubicBezTo>
                <a:cubicBezTo>
                  <a:pt x="3725985" y="1342019"/>
                  <a:pt x="3727808" y="1346454"/>
                  <a:pt x="3731394" y="1349919"/>
                </a:cubicBezTo>
                <a:cubicBezTo>
                  <a:pt x="3734980" y="1353385"/>
                  <a:pt x="3739977" y="1355176"/>
                  <a:pt x="3746386" y="1355294"/>
                </a:cubicBezTo>
                <a:cubicBezTo>
                  <a:pt x="3753705" y="1355096"/>
                  <a:pt x="3760054" y="1352408"/>
                  <a:pt x="3765434" y="1347229"/>
                </a:cubicBezTo>
                <a:cubicBezTo>
                  <a:pt x="3770814" y="1342050"/>
                  <a:pt x="3773636" y="1335566"/>
                  <a:pt x="3773900" y="1327778"/>
                </a:cubicBezTo>
                <a:cubicBezTo>
                  <a:pt x="3773820" y="1322200"/>
                  <a:pt x="3771953" y="1317659"/>
                  <a:pt x="3768300" y="1314153"/>
                </a:cubicBezTo>
                <a:cubicBezTo>
                  <a:pt x="3764648" y="1310648"/>
                  <a:pt x="3759695" y="1308840"/>
                  <a:pt x="3753441" y="1308729"/>
                </a:cubicBezTo>
                <a:close/>
                <a:moveTo>
                  <a:pt x="1918665" y="1302077"/>
                </a:moveTo>
                <a:lnTo>
                  <a:pt x="1961649" y="1302077"/>
                </a:lnTo>
                <a:lnTo>
                  <a:pt x="1952134" y="1351064"/>
                </a:lnTo>
                <a:lnTo>
                  <a:pt x="1993367" y="1351064"/>
                </a:lnTo>
                <a:lnTo>
                  <a:pt x="1987024" y="1384501"/>
                </a:lnTo>
                <a:lnTo>
                  <a:pt x="1945790" y="1384501"/>
                </a:lnTo>
                <a:lnTo>
                  <a:pt x="1931341" y="1459949"/>
                </a:lnTo>
                <a:cubicBezTo>
                  <a:pt x="1930988" y="1462124"/>
                  <a:pt x="1930724" y="1464298"/>
                  <a:pt x="1930548" y="1466472"/>
                </a:cubicBezTo>
                <a:cubicBezTo>
                  <a:pt x="1930371" y="1468646"/>
                  <a:pt x="1930283" y="1470468"/>
                  <a:pt x="1930283" y="1471937"/>
                </a:cubicBezTo>
                <a:cubicBezTo>
                  <a:pt x="1930643" y="1482051"/>
                  <a:pt x="1933712" y="1488705"/>
                  <a:pt x="1939490" y="1491901"/>
                </a:cubicBezTo>
                <a:cubicBezTo>
                  <a:pt x="1945268" y="1495096"/>
                  <a:pt x="1951598" y="1496550"/>
                  <a:pt x="1958477" y="1496264"/>
                </a:cubicBezTo>
                <a:cubicBezTo>
                  <a:pt x="1961355" y="1496234"/>
                  <a:pt x="1963705" y="1496117"/>
                  <a:pt x="1965526" y="1495911"/>
                </a:cubicBezTo>
                <a:cubicBezTo>
                  <a:pt x="1967347" y="1495705"/>
                  <a:pt x="1968286" y="1495588"/>
                  <a:pt x="1968345" y="1495558"/>
                </a:cubicBezTo>
                <a:lnTo>
                  <a:pt x="1961297" y="1531463"/>
                </a:lnTo>
                <a:cubicBezTo>
                  <a:pt x="1961128" y="1531507"/>
                  <a:pt x="1959703" y="1531683"/>
                  <a:pt x="1957023" y="1531991"/>
                </a:cubicBezTo>
                <a:cubicBezTo>
                  <a:pt x="1954344" y="1532299"/>
                  <a:pt x="1951421" y="1532475"/>
                  <a:pt x="1948257" y="1532519"/>
                </a:cubicBezTo>
                <a:cubicBezTo>
                  <a:pt x="1937267" y="1532622"/>
                  <a:pt x="1926957" y="1531009"/>
                  <a:pt x="1917326" y="1527681"/>
                </a:cubicBezTo>
                <a:cubicBezTo>
                  <a:pt x="1907696" y="1524354"/>
                  <a:pt x="1899866" y="1518698"/>
                  <a:pt x="1893836" y="1510713"/>
                </a:cubicBezTo>
                <a:cubicBezTo>
                  <a:pt x="1887807" y="1502728"/>
                  <a:pt x="1884699" y="1491800"/>
                  <a:pt x="1884512" y="1477930"/>
                </a:cubicBezTo>
                <a:cubicBezTo>
                  <a:pt x="1884519" y="1475455"/>
                  <a:pt x="1884681" y="1472825"/>
                  <a:pt x="1884996" y="1470041"/>
                </a:cubicBezTo>
                <a:cubicBezTo>
                  <a:pt x="1885311" y="1467258"/>
                  <a:pt x="1885737" y="1464364"/>
                  <a:pt x="1886272" y="1461360"/>
                </a:cubicBezTo>
                <a:lnTo>
                  <a:pt x="1901412" y="1384501"/>
                </a:lnTo>
                <a:lnTo>
                  <a:pt x="1873587" y="1384501"/>
                </a:lnTo>
                <a:lnTo>
                  <a:pt x="1880283" y="1351064"/>
                </a:lnTo>
                <a:lnTo>
                  <a:pt x="1909158" y="1351064"/>
                </a:lnTo>
                <a:close/>
                <a:moveTo>
                  <a:pt x="489914" y="1302077"/>
                </a:moveTo>
                <a:lnTo>
                  <a:pt x="532899" y="1302077"/>
                </a:lnTo>
                <a:lnTo>
                  <a:pt x="523383" y="1351064"/>
                </a:lnTo>
                <a:lnTo>
                  <a:pt x="564617" y="1351064"/>
                </a:lnTo>
                <a:lnTo>
                  <a:pt x="558274" y="1384501"/>
                </a:lnTo>
                <a:lnTo>
                  <a:pt x="517040" y="1384501"/>
                </a:lnTo>
                <a:lnTo>
                  <a:pt x="502590" y="1459949"/>
                </a:lnTo>
                <a:cubicBezTo>
                  <a:pt x="502238" y="1462124"/>
                  <a:pt x="501974" y="1464298"/>
                  <a:pt x="501797" y="1466472"/>
                </a:cubicBezTo>
                <a:cubicBezTo>
                  <a:pt x="501621" y="1468646"/>
                  <a:pt x="501533" y="1470468"/>
                  <a:pt x="501533" y="1471937"/>
                </a:cubicBezTo>
                <a:cubicBezTo>
                  <a:pt x="501893" y="1482051"/>
                  <a:pt x="504962" y="1488705"/>
                  <a:pt x="510740" y="1491901"/>
                </a:cubicBezTo>
                <a:cubicBezTo>
                  <a:pt x="516518" y="1495096"/>
                  <a:pt x="522847" y="1496550"/>
                  <a:pt x="529727" y="1496264"/>
                </a:cubicBezTo>
                <a:cubicBezTo>
                  <a:pt x="532605" y="1496234"/>
                  <a:pt x="534955" y="1496117"/>
                  <a:pt x="536776" y="1495911"/>
                </a:cubicBezTo>
                <a:cubicBezTo>
                  <a:pt x="538596" y="1495705"/>
                  <a:pt x="539536" y="1495588"/>
                  <a:pt x="539595" y="1495558"/>
                </a:cubicBezTo>
                <a:lnTo>
                  <a:pt x="532547" y="1531463"/>
                </a:lnTo>
                <a:cubicBezTo>
                  <a:pt x="532378" y="1531507"/>
                  <a:pt x="530953" y="1531683"/>
                  <a:pt x="528273" y="1531991"/>
                </a:cubicBezTo>
                <a:cubicBezTo>
                  <a:pt x="525593" y="1532299"/>
                  <a:pt x="522671" y="1532475"/>
                  <a:pt x="519507" y="1532519"/>
                </a:cubicBezTo>
                <a:cubicBezTo>
                  <a:pt x="508517" y="1532622"/>
                  <a:pt x="498207" y="1531009"/>
                  <a:pt x="488576" y="1527681"/>
                </a:cubicBezTo>
                <a:cubicBezTo>
                  <a:pt x="478946" y="1524354"/>
                  <a:pt x="471116" y="1518698"/>
                  <a:pt x="465086" y="1510713"/>
                </a:cubicBezTo>
                <a:cubicBezTo>
                  <a:pt x="459057" y="1502728"/>
                  <a:pt x="455949" y="1491800"/>
                  <a:pt x="455762" y="1477930"/>
                </a:cubicBezTo>
                <a:cubicBezTo>
                  <a:pt x="455769" y="1475455"/>
                  <a:pt x="455931" y="1472825"/>
                  <a:pt x="456246" y="1470041"/>
                </a:cubicBezTo>
                <a:cubicBezTo>
                  <a:pt x="456561" y="1467258"/>
                  <a:pt x="456987" y="1464364"/>
                  <a:pt x="457522" y="1461360"/>
                </a:cubicBezTo>
                <a:lnTo>
                  <a:pt x="472662" y="1384501"/>
                </a:lnTo>
                <a:lnTo>
                  <a:pt x="444837" y="1384501"/>
                </a:lnTo>
                <a:lnTo>
                  <a:pt x="451533" y="1351064"/>
                </a:lnTo>
                <a:lnTo>
                  <a:pt x="480408" y="1351064"/>
                </a:lnTo>
                <a:close/>
                <a:moveTo>
                  <a:pt x="5467662" y="1280580"/>
                </a:moveTo>
                <a:lnTo>
                  <a:pt x="5539876" y="1280580"/>
                </a:lnTo>
                <a:lnTo>
                  <a:pt x="5503576" y="1469473"/>
                </a:lnTo>
                <a:cubicBezTo>
                  <a:pt x="5503040" y="1471823"/>
                  <a:pt x="5502615" y="1474173"/>
                  <a:pt x="5502300" y="1476523"/>
                </a:cubicBezTo>
                <a:cubicBezTo>
                  <a:pt x="5501983" y="1478873"/>
                  <a:pt x="5501822" y="1480871"/>
                  <a:pt x="5501814" y="1482516"/>
                </a:cubicBezTo>
                <a:cubicBezTo>
                  <a:pt x="5501873" y="1487855"/>
                  <a:pt x="5503254" y="1491453"/>
                  <a:pt x="5505956" y="1493311"/>
                </a:cubicBezTo>
                <a:cubicBezTo>
                  <a:pt x="5508658" y="1495169"/>
                  <a:pt x="5512328" y="1496036"/>
                  <a:pt x="5516969" y="1495911"/>
                </a:cubicBezTo>
                <a:cubicBezTo>
                  <a:pt x="5519465" y="1495896"/>
                  <a:pt x="5521433" y="1495838"/>
                  <a:pt x="5522872" y="1495735"/>
                </a:cubicBezTo>
                <a:cubicBezTo>
                  <a:pt x="5524311" y="1495632"/>
                  <a:pt x="5525045" y="1495573"/>
                  <a:pt x="5525074" y="1495559"/>
                </a:cubicBezTo>
                <a:lnTo>
                  <a:pt x="5518026" y="1531111"/>
                </a:lnTo>
                <a:cubicBezTo>
                  <a:pt x="5517887" y="1531155"/>
                  <a:pt x="5516316" y="1531331"/>
                  <a:pt x="5513312" y="1531639"/>
                </a:cubicBezTo>
                <a:cubicBezTo>
                  <a:pt x="5510310" y="1531947"/>
                  <a:pt x="5506712" y="1532123"/>
                  <a:pt x="5502520" y="1532167"/>
                </a:cubicBezTo>
                <a:cubicBezTo>
                  <a:pt x="5495180" y="1532321"/>
                  <a:pt x="5487951" y="1531465"/>
                  <a:pt x="5480833" y="1529598"/>
                </a:cubicBezTo>
                <a:cubicBezTo>
                  <a:pt x="5473715" y="1527732"/>
                  <a:pt x="5467790" y="1523929"/>
                  <a:pt x="5463058" y="1518190"/>
                </a:cubicBezTo>
                <a:cubicBezTo>
                  <a:pt x="5458328" y="1512451"/>
                  <a:pt x="5455872" y="1503849"/>
                  <a:pt x="5455691" y="1492386"/>
                </a:cubicBezTo>
                <a:cubicBezTo>
                  <a:pt x="5455691" y="1489735"/>
                  <a:pt x="5455866" y="1486841"/>
                  <a:pt x="5456219" y="1483705"/>
                </a:cubicBezTo>
                <a:cubicBezTo>
                  <a:pt x="5456572" y="1480570"/>
                  <a:pt x="5457099" y="1477235"/>
                  <a:pt x="5457804" y="1473703"/>
                </a:cubicBezTo>
                <a:lnTo>
                  <a:pt x="5488787" y="1314016"/>
                </a:lnTo>
                <a:lnTo>
                  <a:pt x="5460972" y="1314016"/>
                </a:lnTo>
                <a:close/>
                <a:moveTo>
                  <a:pt x="5049984" y="1280580"/>
                </a:moveTo>
                <a:lnTo>
                  <a:pt x="5122230" y="1280580"/>
                </a:lnTo>
                <a:lnTo>
                  <a:pt x="5107428" y="1356692"/>
                </a:lnTo>
                <a:cubicBezTo>
                  <a:pt x="5106481" y="1361217"/>
                  <a:pt x="5105556" y="1365016"/>
                  <a:pt x="5104654" y="1368089"/>
                </a:cubicBezTo>
                <a:cubicBezTo>
                  <a:pt x="5103750" y="1371161"/>
                  <a:pt x="5103266" y="1372760"/>
                  <a:pt x="5103200" y="1372885"/>
                </a:cubicBezTo>
                <a:lnTo>
                  <a:pt x="5103904" y="1372885"/>
                </a:lnTo>
                <a:cubicBezTo>
                  <a:pt x="5110270" y="1365023"/>
                  <a:pt x="5118332" y="1358745"/>
                  <a:pt x="5128090" y="1354052"/>
                </a:cubicBezTo>
                <a:cubicBezTo>
                  <a:pt x="5137847" y="1349358"/>
                  <a:pt x="5148112" y="1346953"/>
                  <a:pt x="5158882" y="1346835"/>
                </a:cubicBezTo>
                <a:cubicBezTo>
                  <a:pt x="5180516" y="1347106"/>
                  <a:pt x="5197218" y="1353958"/>
                  <a:pt x="5208986" y="1367392"/>
                </a:cubicBezTo>
                <a:cubicBezTo>
                  <a:pt x="5220753" y="1380826"/>
                  <a:pt x="5226710" y="1399221"/>
                  <a:pt x="5226856" y="1422577"/>
                </a:cubicBezTo>
                <a:cubicBezTo>
                  <a:pt x="5226564" y="1444942"/>
                  <a:pt x="5221751" y="1464529"/>
                  <a:pt x="5212418" y="1481336"/>
                </a:cubicBezTo>
                <a:cubicBezTo>
                  <a:pt x="5203086" y="1498143"/>
                  <a:pt x="5190994" y="1511248"/>
                  <a:pt x="5176140" y="1520651"/>
                </a:cubicBezTo>
                <a:cubicBezTo>
                  <a:pt x="5161286" y="1530054"/>
                  <a:pt x="5145431" y="1534832"/>
                  <a:pt x="5128574" y="1534986"/>
                </a:cubicBezTo>
                <a:cubicBezTo>
                  <a:pt x="5117428" y="1535008"/>
                  <a:pt x="5107120" y="1532676"/>
                  <a:pt x="5097648" y="1527990"/>
                </a:cubicBezTo>
                <a:cubicBezTo>
                  <a:pt x="5088177" y="1523304"/>
                  <a:pt x="5080864" y="1516132"/>
                  <a:pt x="5075710" y="1506473"/>
                </a:cubicBezTo>
                <a:lnTo>
                  <a:pt x="5075005" y="1506473"/>
                </a:lnTo>
                <a:cubicBezTo>
                  <a:pt x="5075020" y="1506583"/>
                  <a:pt x="5074902" y="1507859"/>
                  <a:pt x="5074653" y="1510302"/>
                </a:cubicBezTo>
                <a:cubicBezTo>
                  <a:pt x="5074404" y="1512744"/>
                  <a:pt x="5073933" y="1515692"/>
                  <a:pt x="5073243" y="1519146"/>
                </a:cubicBezTo>
                <a:lnTo>
                  <a:pt x="5071128" y="1530757"/>
                </a:lnTo>
                <a:lnTo>
                  <a:pt x="5029190" y="1530757"/>
                </a:lnTo>
                <a:lnTo>
                  <a:pt x="5071128" y="1314016"/>
                </a:lnTo>
                <a:lnTo>
                  <a:pt x="5043288" y="1314016"/>
                </a:lnTo>
                <a:close/>
                <a:moveTo>
                  <a:pt x="4724712" y="1280580"/>
                </a:moveTo>
                <a:lnTo>
                  <a:pt x="4796926" y="1280580"/>
                </a:lnTo>
                <a:lnTo>
                  <a:pt x="4760627" y="1469473"/>
                </a:lnTo>
                <a:cubicBezTo>
                  <a:pt x="4760091" y="1471823"/>
                  <a:pt x="4759665" y="1474173"/>
                  <a:pt x="4759350" y="1476523"/>
                </a:cubicBezTo>
                <a:cubicBezTo>
                  <a:pt x="4759034" y="1478873"/>
                  <a:pt x="4758872" y="1480871"/>
                  <a:pt x="4758865" y="1482516"/>
                </a:cubicBezTo>
                <a:cubicBezTo>
                  <a:pt x="4758924" y="1487855"/>
                  <a:pt x="4760304" y="1491453"/>
                  <a:pt x="4763006" y="1493311"/>
                </a:cubicBezTo>
                <a:cubicBezTo>
                  <a:pt x="4765708" y="1495169"/>
                  <a:pt x="4769378" y="1496036"/>
                  <a:pt x="4774019" y="1495911"/>
                </a:cubicBezTo>
                <a:cubicBezTo>
                  <a:pt x="4776516" y="1495896"/>
                  <a:pt x="4778484" y="1495838"/>
                  <a:pt x="4779922" y="1495735"/>
                </a:cubicBezTo>
                <a:cubicBezTo>
                  <a:pt x="4781362" y="1495632"/>
                  <a:pt x="4782096" y="1495573"/>
                  <a:pt x="4782125" y="1495559"/>
                </a:cubicBezTo>
                <a:lnTo>
                  <a:pt x="4775076" y="1531111"/>
                </a:lnTo>
                <a:cubicBezTo>
                  <a:pt x="4774937" y="1531155"/>
                  <a:pt x="4773366" y="1531331"/>
                  <a:pt x="4770363" y="1531639"/>
                </a:cubicBezTo>
                <a:cubicBezTo>
                  <a:pt x="4767360" y="1531947"/>
                  <a:pt x="4763762" y="1532123"/>
                  <a:pt x="4759570" y="1532167"/>
                </a:cubicBezTo>
                <a:cubicBezTo>
                  <a:pt x="4752230" y="1532321"/>
                  <a:pt x="4745002" y="1531465"/>
                  <a:pt x="4737883" y="1529598"/>
                </a:cubicBezTo>
                <a:cubicBezTo>
                  <a:pt x="4730766" y="1527732"/>
                  <a:pt x="4724840" y="1523929"/>
                  <a:pt x="4720110" y="1518190"/>
                </a:cubicBezTo>
                <a:cubicBezTo>
                  <a:pt x="4715378" y="1512451"/>
                  <a:pt x="4712922" y="1503849"/>
                  <a:pt x="4712742" y="1492386"/>
                </a:cubicBezTo>
                <a:cubicBezTo>
                  <a:pt x="4712742" y="1489735"/>
                  <a:pt x="4712918" y="1486841"/>
                  <a:pt x="4713270" y="1483705"/>
                </a:cubicBezTo>
                <a:cubicBezTo>
                  <a:pt x="4713622" y="1480570"/>
                  <a:pt x="4714150" y="1477235"/>
                  <a:pt x="4714854" y="1473703"/>
                </a:cubicBezTo>
                <a:lnTo>
                  <a:pt x="4745838" y="1314016"/>
                </a:lnTo>
                <a:lnTo>
                  <a:pt x="4718022" y="1314016"/>
                </a:lnTo>
                <a:close/>
                <a:moveTo>
                  <a:pt x="3902162" y="1280580"/>
                </a:moveTo>
                <a:lnTo>
                  <a:pt x="3945487" y="1280580"/>
                </a:lnTo>
                <a:lnTo>
                  <a:pt x="3709384" y="1530757"/>
                </a:lnTo>
                <a:lnTo>
                  <a:pt x="3666058" y="1530757"/>
                </a:lnTo>
                <a:close/>
                <a:moveTo>
                  <a:pt x="3045336" y="1280580"/>
                </a:moveTo>
                <a:lnTo>
                  <a:pt x="3117584" y="1280580"/>
                </a:lnTo>
                <a:lnTo>
                  <a:pt x="3080579" y="1472641"/>
                </a:lnTo>
                <a:cubicBezTo>
                  <a:pt x="3080212" y="1474441"/>
                  <a:pt x="3079889" y="1476307"/>
                  <a:pt x="3079610" y="1478238"/>
                </a:cubicBezTo>
                <a:cubicBezTo>
                  <a:pt x="3079331" y="1480170"/>
                  <a:pt x="3079184" y="1481948"/>
                  <a:pt x="3079169" y="1483571"/>
                </a:cubicBezTo>
                <a:cubicBezTo>
                  <a:pt x="3079228" y="1488955"/>
                  <a:pt x="3080608" y="1492730"/>
                  <a:pt x="3083310" y="1494897"/>
                </a:cubicBezTo>
                <a:cubicBezTo>
                  <a:pt x="3086012" y="1497063"/>
                  <a:pt x="3089684" y="1498106"/>
                  <a:pt x="3094324" y="1498025"/>
                </a:cubicBezTo>
                <a:cubicBezTo>
                  <a:pt x="3096497" y="1497996"/>
                  <a:pt x="3098318" y="1497878"/>
                  <a:pt x="3099786" y="1497673"/>
                </a:cubicBezTo>
                <a:cubicBezTo>
                  <a:pt x="3101255" y="1497468"/>
                  <a:pt x="3102018" y="1497350"/>
                  <a:pt x="3102077" y="1497321"/>
                </a:cubicBezTo>
                <a:lnTo>
                  <a:pt x="3095381" y="1530759"/>
                </a:lnTo>
                <a:cubicBezTo>
                  <a:pt x="3095264" y="1530802"/>
                  <a:pt x="3093648" y="1530978"/>
                  <a:pt x="3090535" y="1531286"/>
                </a:cubicBezTo>
                <a:cubicBezTo>
                  <a:pt x="3087422" y="1531594"/>
                  <a:pt x="3083516" y="1531770"/>
                  <a:pt x="3078817" y="1531814"/>
                </a:cubicBezTo>
                <a:cubicBezTo>
                  <a:pt x="3066944" y="1532115"/>
                  <a:pt x="3057033" y="1530194"/>
                  <a:pt x="3049081" y="1526051"/>
                </a:cubicBezTo>
                <a:cubicBezTo>
                  <a:pt x="3041129" y="1521908"/>
                  <a:pt x="3036592" y="1513739"/>
                  <a:pt x="3035468" y="1501545"/>
                </a:cubicBezTo>
                <a:lnTo>
                  <a:pt x="3034764" y="1501545"/>
                </a:lnTo>
                <a:cubicBezTo>
                  <a:pt x="3028376" y="1511101"/>
                  <a:pt x="3019830" y="1519006"/>
                  <a:pt x="3009125" y="1525262"/>
                </a:cubicBezTo>
                <a:cubicBezTo>
                  <a:pt x="2998420" y="1531518"/>
                  <a:pt x="2986878" y="1534759"/>
                  <a:pt x="2974499" y="1534986"/>
                </a:cubicBezTo>
                <a:cubicBezTo>
                  <a:pt x="2952542" y="1534723"/>
                  <a:pt x="2935694" y="1527945"/>
                  <a:pt x="2923956" y="1514650"/>
                </a:cubicBezTo>
                <a:cubicBezTo>
                  <a:pt x="2912217" y="1501356"/>
                  <a:pt x="2906290" y="1483122"/>
                  <a:pt x="2906173" y="1459949"/>
                </a:cubicBezTo>
                <a:cubicBezTo>
                  <a:pt x="2906431" y="1437353"/>
                  <a:pt x="2911157" y="1417601"/>
                  <a:pt x="2920350" y="1400694"/>
                </a:cubicBezTo>
                <a:cubicBezTo>
                  <a:pt x="2929543" y="1383787"/>
                  <a:pt x="2941653" y="1370622"/>
                  <a:pt x="2956680" y="1361197"/>
                </a:cubicBezTo>
                <a:cubicBezTo>
                  <a:pt x="2971708" y="1351772"/>
                  <a:pt x="2988103" y="1346985"/>
                  <a:pt x="3005865" y="1346835"/>
                </a:cubicBezTo>
                <a:cubicBezTo>
                  <a:pt x="3015828" y="1346740"/>
                  <a:pt x="3025329" y="1348691"/>
                  <a:pt x="3034367" y="1352688"/>
                </a:cubicBezTo>
                <a:cubicBezTo>
                  <a:pt x="3043406" y="1356685"/>
                  <a:pt x="3050351" y="1363300"/>
                  <a:pt x="3055204" y="1372533"/>
                </a:cubicBezTo>
                <a:lnTo>
                  <a:pt x="3055909" y="1372533"/>
                </a:lnTo>
                <a:cubicBezTo>
                  <a:pt x="3055902" y="1372408"/>
                  <a:pt x="3056005" y="1371249"/>
                  <a:pt x="3056218" y="1369057"/>
                </a:cubicBezTo>
                <a:cubicBezTo>
                  <a:pt x="3056431" y="1366864"/>
                  <a:pt x="3056798" y="1364385"/>
                  <a:pt x="3057319" y="1361620"/>
                </a:cubicBezTo>
                <a:lnTo>
                  <a:pt x="3066482" y="1314016"/>
                </a:lnTo>
                <a:lnTo>
                  <a:pt x="3038640" y="1314016"/>
                </a:lnTo>
                <a:close/>
                <a:moveTo>
                  <a:pt x="1468584" y="1280580"/>
                </a:moveTo>
                <a:lnTo>
                  <a:pt x="1540831" y="1280580"/>
                </a:lnTo>
                <a:lnTo>
                  <a:pt x="1526029" y="1356692"/>
                </a:lnTo>
                <a:cubicBezTo>
                  <a:pt x="1525082" y="1361217"/>
                  <a:pt x="1524157" y="1365016"/>
                  <a:pt x="1523254" y="1368089"/>
                </a:cubicBezTo>
                <a:cubicBezTo>
                  <a:pt x="1522350" y="1371161"/>
                  <a:pt x="1521866" y="1372760"/>
                  <a:pt x="1521800" y="1372885"/>
                </a:cubicBezTo>
                <a:lnTo>
                  <a:pt x="1522505" y="1372885"/>
                </a:lnTo>
                <a:cubicBezTo>
                  <a:pt x="1528871" y="1365023"/>
                  <a:pt x="1536932" y="1358745"/>
                  <a:pt x="1546690" y="1354052"/>
                </a:cubicBezTo>
                <a:cubicBezTo>
                  <a:pt x="1556448" y="1349358"/>
                  <a:pt x="1566712" y="1346953"/>
                  <a:pt x="1577483" y="1346835"/>
                </a:cubicBezTo>
                <a:cubicBezTo>
                  <a:pt x="1599117" y="1347106"/>
                  <a:pt x="1615818" y="1353958"/>
                  <a:pt x="1627586" y="1367392"/>
                </a:cubicBezTo>
                <a:cubicBezTo>
                  <a:pt x="1639354" y="1380826"/>
                  <a:pt x="1645311" y="1399221"/>
                  <a:pt x="1645457" y="1422577"/>
                </a:cubicBezTo>
                <a:cubicBezTo>
                  <a:pt x="1645164" y="1444942"/>
                  <a:pt x="1640351" y="1464529"/>
                  <a:pt x="1631019" y="1481336"/>
                </a:cubicBezTo>
                <a:cubicBezTo>
                  <a:pt x="1621687" y="1498143"/>
                  <a:pt x="1609594" y="1511248"/>
                  <a:pt x="1594741" y="1520651"/>
                </a:cubicBezTo>
                <a:cubicBezTo>
                  <a:pt x="1579887" y="1530054"/>
                  <a:pt x="1564032" y="1534832"/>
                  <a:pt x="1547175" y="1534986"/>
                </a:cubicBezTo>
                <a:cubicBezTo>
                  <a:pt x="1536029" y="1535008"/>
                  <a:pt x="1525721" y="1532676"/>
                  <a:pt x="1516249" y="1527990"/>
                </a:cubicBezTo>
                <a:cubicBezTo>
                  <a:pt x="1506778" y="1523304"/>
                  <a:pt x="1499465" y="1516132"/>
                  <a:pt x="1494311" y="1506473"/>
                </a:cubicBezTo>
                <a:lnTo>
                  <a:pt x="1493606" y="1506473"/>
                </a:lnTo>
                <a:cubicBezTo>
                  <a:pt x="1493621" y="1506583"/>
                  <a:pt x="1493503" y="1507859"/>
                  <a:pt x="1493254" y="1510302"/>
                </a:cubicBezTo>
                <a:cubicBezTo>
                  <a:pt x="1493004" y="1512744"/>
                  <a:pt x="1492534" y="1515692"/>
                  <a:pt x="1491844" y="1519146"/>
                </a:cubicBezTo>
                <a:lnTo>
                  <a:pt x="1489729" y="1530757"/>
                </a:lnTo>
                <a:lnTo>
                  <a:pt x="1447791" y="1530757"/>
                </a:lnTo>
                <a:lnTo>
                  <a:pt x="1489729" y="1314016"/>
                </a:lnTo>
                <a:lnTo>
                  <a:pt x="1461888" y="1314016"/>
                </a:lnTo>
                <a:close/>
                <a:moveTo>
                  <a:pt x="1181363" y="1280580"/>
                </a:moveTo>
                <a:lnTo>
                  <a:pt x="1226452" y="1280580"/>
                </a:lnTo>
                <a:lnTo>
                  <a:pt x="1218703" y="1320360"/>
                </a:lnTo>
                <a:lnTo>
                  <a:pt x="1173613" y="1320360"/>
                </a:lnTo>
                <a:close/>
                <a:moveTo>
                  <a:pt x="1035562" y="1280580"/>
                </a:moveTo>
                <a:lnTo>
                  <a:pt x="1107809" y="1280580"/>
                </a:lnTo>
                <a:lnTo>
                  <a:pt x="1070804" y="1472641"/>
                </a:lnTo>
                <a:cubicBezTo>
                  <a:pt x="1070437" y="1474441"/>
                  <a:pt x="1070114" y="1476307"/>
                  <a:pt x="1069835" y="1478238"/>
                </a:cubicBezTo>
                <a:cubicBezTo>
                  <a:pt x="1069556" y="1480170"/>
                  <a:pt x="1069409" y="1481948"/>
                  <a:pt x="1069395" y="1483571"/>
                </a:cubicBezTo>
                <a:cubicBezTo>
                  <a:pt x="1069453" y="1488955"/>
                  <a:pt x="1070834" y="1492730"/>
                  <a:pt x="1073536" y="1494897"/>
                </a:cubicBezTo>
                <a:cubicBezTo>
                  <a:pt x="1076237" y="1497063"/>
                  <a:pt x="1079909" y="1498106"/>
                  <a:pt x="1084549" y="1498025"/>
                </a:cubicBezTo>
                <a:cubicBezTo>
                  <a:pt x="1086722" y="1497996"/>
                  <a:pt x="1088543" y="1497878"/>
                  <a:pt x="1090011" y="1497673"/>
                </a:cubicBezTo>
                <a:cubicBezTo>
                  <a:pt x="1091480" y="1497468"/>
                  <a:pt x="1092243" y="1497350"/>
                  <a:pt x="1092302" y="1497321"/>
                </a:cubicBezTo>
                <a:lnTo>
                  <a:pt x="1085606" y="1530759"/>
                </a:lnTo>
                <a:cubicBezTo>
                  <a:pt x="1085489" y="1530802"/>
                  <a:pt x="1083873" y="1530978"/>
                  <a:pt x="1080760" y="1531286"/>
                </a:cubicBezTo>
                <a:cubicBezTo>
                  <a:pt x="1077647" y="1531594"/>
                  <a:pt x="1073741" y="1531770"/>
                  <a:pt x="1069042" y="1531814"/>
                </a:cubicBezTo>
                <a:cubicBezTo>
                  <a:pt x="1057170" y="1532115"/>
                  <a:pt x="1047258" y="1530194"/>
                  <a:pt x="1039306" y="1526051"/>
                </a:cubicBezTo>
                <a:cubicBezTo>
                  <a:pt x="1031355" y="1521908"/>
                  <a:pt x="1026817" y="1513739"/>
                  <a:pt x="1025694" y="1501545"/>
                </a:cubicBezTo>
                <a:lnTo>
                  <a:pt x="1024989" y="1501545"/>
                </a:lnTo>
                <a:cubicBezTo>
                  <a:pt x="1018601" y="1511101"/>
                  <a:pt x="1010055" y="1519006"/>
                  <a:pt x="999350" y="1525262"/>
                </a:cubicBezTo>
                <a:cubicBezTo>
                  <a:pt x="988645" y="1531518"/>
                  <a:pt x="977103" y="1534759"/>
                  <a:pt x="964724" y="1534986"/>
                </a:cubicBezTo>
                <a:cubicBezTo>
                  <a:pt x="942767" y="1534723"/>
                  <a:pt x="925919" y="1527945"/>
                  <a:pt x="914181" y="1514650"/>
                </a:cubicBezTo>
                <a:cubicBezTo>
                  <a:pt x="902442" y="1501356"/>
                  <a:pt x="896515" y="1483122"/>
                  <a:pt x="896398" y="1459949"/>
                </a:cubicBezTo>
                <a:cubicBezTo>
                  <a:pt x="896656" y="1437353"/>
                  <a:pt x="901382" y="1417601"/>
                  <a:pt x="910575" y="1400694"/>
                </a:cubicBezTo>
                <a:cubicBezTo>
                  <a:pt x="919768" y="1383787"/>
                  <a:pt x="931878" y="1370622"/>
                  <a:pt x="946906" y="1361197"/>
                </a:cubicBezTo>
                <a:cubicBezTo>
                  <a:pt x="961933" y="1351772"/>
                  <a:pt x="978328" y="1346985"/>
                  <a:pt x="996090" y="1346835"/>
                </a:cubicBezTo>
                <a:cubicBezTo>
                  <a:pt x="1006054" y="1346740"/>
                  <a:pt x="1015554" y="1348691"/>
                  <a:pt x="1024592" y="1352688"/>
                </a:cubicBezTo>
                <a:cubicBezTo>
                  <a:pt x="1033631" y="1356685"/>
                  <a:pt x="1040576" y="1363300"/>
                  <a:pt x="1045430" y="1372533"/>
                </a:cubicBezTo>
                <a:lnTo>
                  <a:pt x="1046134" y="1372533"/>
                </a:lnTo>
                <a:cubicBezTo>
                  <a:pt x="1046127" y="1372408"/>
                  <a:pt x="1046230" y="1371249"/>
                  <a:pt x="1046443" y="1369057"/>
                </a:cubicBezTo>
                <a:cubicBezTo>
                  <a:pt x="1046656" y="1366864"/>
                  <a:pt x="1047023" y="1364385"/>
                  <a:pt x="1047544" y="1361620"/>
                </a:cubicBezTo>
                <a:lnTo>
                  <a:pt x="1056707" y="1314016"/>
                </a:lnTo>
                <a:lnTo>
                  <a:pt x="1028866" y="1314016"/>
                </a:lnTo>
                <a:close/>
                <a:moveTo>
                  <a:pt x="592989" y="1280580"/>
                </a:moveTo>
                <a:lnTo>
                  <a:pt x="664883" y="1280580"/>
                </a:lnTo>
                <a:lnTo>
                  <a:pt x="647967" y="1368662"/>
                </a:lnTo>
                <a:cubicBezTo>
                  <a:pt x="647005" y="1373004"/>
                  <a:pt x="646021" y="1376642"/>
                  <a:pt x="645015" y="1379576"/>
                </a:cubicBezTo>
                <a:cubicBezTo>
                  <a:pt x="644009" y="1382509"/>
                  <a:pt x="643466" y="1384035"/>
                  <a:pt x="643385" y="1384152"/>
                </a:cubicBezTo>
                <a:lnTo>
                  <a:pt x="644090" y="1384152"/>
                </a:lnTo>
                <a:cubicBezTo>
                  <a:pt x="645185" y="1381697"/>
                  <a:pt x="648596" y="1377533"/>
                  <a:pt x="654324" y="1371661"/>
                </a:cubicBezTo>
                <a:cubicBezTo>
                  <a:pt x="660052" y="1365789"/>
                  <a:pt x="667875" y="1360270"/>
                  <a:pt x="677792" y="1355102"/>
                </a:cubicBezTo>
                <a:cubicBezTo>
                  <a:pt x="687710" y="1349934"/>
                  <a:pt x="699501" y="1347179"/>
                  <a:pt x="713166" y="1346835"/>
                </a:cubicBezTo>
                <a:cubicBezTo>
                  <a:pt x="728865" y="1346857"/>
                  <a:pt x="741307" y="1350950"/>
                  <a:pt x="750491" y="1359114"/>
                </a:cubicBezTo>
                <a:cubicBezTo>
                  <a:pt x="759675" y="1367278"/>
                  <a:pt x="764370" y="1379382"/>
                  <a:pt x="764575" y="1395426"/>
                </a:cubicBezTo>
                <a:cubicBezTo>
                  <a:pt x="764397" y="1403138"/>
                  <a:pt x="763150" y="1412971"/>
                  <a:pt x="760832" y="1424927"/>
                </a:cubicBezTo>
                <a:cubicBezTo>
                  <a:pt x="758515" y="1436882"/>
                  <a:pt x="756197" y="1448389"/>
                  <a:pt x="753878" y="1459448"/>
                </a:cubicBezTo>
                <a:cubicBezTo>
                  <a:pt x="751559" y="1470507"/>
                  <a:pt x="750309" y="1478548"/>
                  <a:pt x="750126" y="1483570"/>
                </a:cubicBezTo>
                <a:cubicBezTo>
                  <a:pt x="750163" y="1489109"/>
                  <a:pt x="751499" y="1492928"/>
                  <a:pt x="754135" y="1495029"/>
                </a:cubicBezTo>
                <a:cubicBezTo>
                  <a:pt x="756771" y="1497130"/>
                  <a:pt x="760486" y="1498128"/>
                  <a:pt x="765280" y="1498026"/>
                </a:cubicBezTo>
                <a:cubicBezTo>
                  <a:pt x="767285" y="1497996"/>
                  <a:pt x="769003" y="1497879"/>
                  <a:pt x="770435" y="1497673"/>
                </a:cubicBezTo>
                <a:cubicBezTo>
                  <a:pt x="771866" y="1497467"/>
                  <a:pt x="772615" y="1497350"/>
                  <a:pt x="772681" y="1497321"/>
                </a:cubicBezTo>
                <a:lnTo>
                  <a:pt x="766338" y="1530759"/>
                </a:lnTo>
                <a:cubicBezTo>
                  <a:pt x="766286" y="1530802"/>
                  <a:pt x="764715" y="1530978"/>
                  <a:pt x="761624" y="1531286"/>
                </a:cubicBezTo>
                <a:cubicBezTo>
                  <a:pt x="758533" y="1531594"/>
                  <a:pt x="754231" y="1531770"/>
                  <a:pt x="748717" y="1531814"/>
                </a:cubicBezTo>
                <a:cubicBezTo>
                  <a:pt x="742180" y="1531984"/>
                  <a:pt x="735499" y="1531293"/>
                  <a:pt x="728675" y="1529741"/>
                </a:cubicBezTo>
                <a:cubicBezTo>
                  <a:pt x="721850" y="1528190"/>
                  <a:pt x="716082" y="1524761"/>
                  <a:pt x="711370" y="1519455"/>
                </a:cubicBezTo>
                <a:cubicBezTo>
                  <a:pt x="706658" y="1514149"/>
                  <a:pt x="704202" y="1505948"/>
                  <a:pt x="704002" y="1494853"/>
                </a:cubicBezTo>
                <a:cubicBezTo>
                  <a:pt x="704176" y="1488206"/>
                  <a:pt x="705393" y="1479209"/>
                  <a:pt x="707654" y="1467862"/>
                </a:cubicBezTo>
                <a:cubicBezTo>
                  <a:pt x="709915" y="1456514"/>
                  <a:pt x="712176" y="1445322"/>
                  <a:pt x="714439" y="1434287"/>
                </a:cubicBezTo>
                <a:cubicBezTo>
                  <a:pt x="716701" y="1423252"/>
                  <a:pt x="717921" y="1414880"/>
                  <a:pt x="718100" y="1409171"/>
                </a:cubicBezTo>
                <a:cubicBezTo>
                  <a:pt x="718114" y="1402416"/>
                  <a:pt x="716235" y="1397159"/>
                  <a:pt x="712461" y="1393400"/>
                </a:cubicBezTo>
                <a:cubicBezTo>
                  <a:pt x="708687" y="1389640"/>
                  <a:pt x="702931" y="1387731"/>
                  <a:pt x="695192" y="1387673"/>
                </a:cubicBezTo>
                <a:cubicBezTo>
                  <a:pt x="678936" y="1388209"/>
                  <a:pt x="665192" y="1394626"/>
                  <a:pt x="653958" y="1406924"/>
                </a:cubicBezTo>
                <a:cubicBezTo>
                  <a:pt x="642725" y="1419222"/>
                  <a:pt x="635324" y="1434185"/>
                  <a:pt x="631755" y="1451814"/>
                </a:cubicBezTo>
                <a:lnTo>
                  <a:pt x="616249" y="1530757"/>
                </a:lnTo>
                <a:lnTo>
                  <a:pt x="571491" y="1530757"/>
                </a:lnTo>
                <a:lnTo>
                  <a:pt x="613429" y="1314016"/>
                </a:lnTo>
                <a:lnTo>
                  <a:pt x="586645" y="1314016"/>
                </a:lnTo>
                <a:close/>
                <a:moveTo>
                  <a:pt x="371738" y="1280580"/>
                </a:moveTo>
                <a:lnTo>
                  <a:pt x="416827" y="1280580"/>
                </a:lnTo>
                <a:lnTo>
                  <a:pt x="409078" y="1320360"/>
                </a:lnTo>
                <a:lnTo>
                  <a:pt x="363989" y="1320360"/>
                </a:lnTo>
                <a:close/>
                <a:moveTo>
                  <a:pt x="4388024" y="1277408"/>
                </a:moveTo>
                <a:cubicBezTo>
                  <a:pt x="4393382" y="1277466"/>
                  <a:pt x="4397639" y="1277701"/>
                  <a:pt x="4400796" y="1278112"/>
                </a:cubicBezTo>
                <a:cubicBezTo>
                  <a:pt x="4403952" y="1278523"/>
                  <a:pt x="4405566" y="1278758"/>
                  <a:pt x="4405640" y="1278817"/>
                </a:cubicBezTo>
                <a:lnTo>
                  <a:pt x="4398241" y="1314722"/>
                </a:lnTo>
                <a:cubicBezTo>
                  <a:pt x="4398198" y="1314678"/>
                  <a:pt x="4397140" y="1314501"/>
                  <a:pt x="4395070" y="1314193"/>
                </a:cubicBezTo>
                <a:cubicBezTo>
                  <a:pt x="4393000" y="1313884"/>
                  <a:pt x="4390182" y="1313707"/>
                  <a:pt x="4386615" y="1313663"/>
                </a:cubicBezTo>
                <a:cubicBezTo>
                  <a:pt x="4380618" y="1313171"/>
                  <a:pt x="4373674" y="1314597"/>
                  <a:pt x="4365784" y="1317942"/>
                </a:cubicBezTo>
                <a:cubicBezTo>
                  <a:pt x="4357894" y="1321286"/>
                  <a:pt x="4352272" y="1329505"/>
                  <a:pt x="4348918" y="1342596"/>
                </a:cubicBezTo>
                <a:lnTo>
                  <a:pt x="4347156" y="1351064"/>
                </a:lnTo>
                <a:lnTo>
                  <a:pt x="4388024" y="1351064"/>
                </a:lnTo>
                <a:lnTo>
                  <a:pt x="4381682" y="1384501"/>
                </a:lnTo>
                <a:lnTo>
                  <a:pt x="4340814" y="1384501"/>
                </a:lnTo>
                <a:lnTo>
                  <a:pt x="4312630" y="1530757"/>
                </a:lnTo>
                <a:lnTo>
                  <a:pt x="4267886" y="1530757"/>
                </a:lnTo>
                <a:lnTo>
                  <a:pt x="4296070" y="1384501"/>
                </a:lnTo>
                <a:lnTo>
                  <a:pt x="4268590" y="1384501"/>
                </a:lnTo>
                <a:lnTo>
                  <a:pt x="4274932" y="1351064"/>
                </a:lnTo>
                <a:lnTo>
                  <a:pt x="4302412" y="1351064"/>
                </a:lnTo>
                <a:lnTo>
                  <a:pt x="4304174" y="1343655"/>
                </a:lnTo>
                <a:cubicBezTo>
                  <a:pt x="4308432" y="1324309"/>
                  <a:pt x="4315652" y="1309864"/>
                  <a:pt x="4325834" y="1300322"/>
                </a:cubicBezTo>
                <a:cubicBezTo>
                  <a:pt x="4336017" y="1290779"/>
                  <a:pt x="4346864" y="1284507"/>
                  <a:pt x="4358378" y="1281504"/>
                </a:cubicBezTo>
                <a:cubicBezTo>
                  <a:pt x="4369891" y="1278501"/>
                  <a:pt x="4379773" y="1277136"/>
                  <a:pt x="4388024" y="1277408"/>
                </a:cubicBezTo>
                <a:close/>
                <a:moveTo>
                  <a:pt x="3756616" y="1276350"/>
                </a:moveTo>
                <a:cubicBezTo>
                  <a:pt x="3772186" y="1276650"/>
                  <a:pt x="3784649" y="1281418"/>
                  <a:pt x="3794002" y="1290653"/>
                </a:cubicBezTo>
                <a:cubicBezTo>
                  <a:pt x="3803356" y="1299889"/>
                  <a:pt x="3808153" y="1311793"/>
                  <a:pt x="3808394" y="1326367"/>
                </a:cubicBezTo>
                <a:cubicBezTo>
                  <a:pt x="3808196" y="1337339"/>
                  <a:pt x="3804993" y="1347443"/>
                  <a:pt x="3798784" y="1356682"/>
                </a:cubicBezTo>
                <a:cubicBezTo>
                  <a:pt x="3792574" y="1365920"/>
                  <a:pt x="3784542" y="1373356"/>
                  <a:pt x="3774688" y="1378989"/>
                </a:cubicBezTo>
                <a:cubicBezTo>
                  <a:pt x="3764834" y="1384622"/>
                  <a:pt x="3754342" y="1387517"/>
                  <a:pt x="3743211" y="1387673"/>
                </a:cubicBezTo>
                <a:cubicBezTo>
                  <a:pt x="3727486" y="1387431"/>
                  <a:pt x="3714980" y="1382810"/>
                  <a:pt x="3705692" y="1373810"/>
                </a:cubicBezTo>
                <a:cubicBezTo>
                  <a:pt x="3696405" y="1364809"/>
                  <a:pt x="3691652" y="1352875"/>
                  <a:pt x="3691432" y="1338008"/>
                </a:cubicBezTo>
                <a:cubicBezTo>
                  <a:pt x="3691610" y="1327365"/>
                  <a:pt x="3694736" y="1317386"/>
                  <a:pt x="3700808" y="1308072"/>
                </a:cubicBezTo>
                <a:cubicBezTo>
                  <a:pt x="3706881" y="1298757"/>
                  <a:pt x="3714834" y="1291187"/>
                  <a:pt x="3724669" y="1285360"/>
                </a:cubicBezTo>
                <a:cubicBezTo>
                  <a:pt x="3734503" y="1279534"/>
                  <a:pt x="3745152" y="1276530"/>
                  <a:pt x="3756616" y="1276350"/>
                </a:cubicBezTo>
                <a:close/>
                <a:moveTo>
                  <a:pt x="3561854" y="1276350"/>
                </a:moveTo>
                <a:cubicBezTo>
                  <a:pt x="3586476" y="1276532"/>
                  <a:pt x="3606488" y="1284618"/>
                  <a:pt x="3621890" y="1300608"/>
                </a:cubicBezTo>
                <a:cubicBezTo>
                  <a:pt x="3637292" y="1316597"/>
                  <a:pt x="3645231" y="1339402"/>
                  <a:pt x="3645707" y="1369020"/>
                </a:cubicBezTo>
                <a:cubicBezTo>
                  <a:pt x="3645673" y="1386183"/>
                  <a:pt x="3642483" y="1404290"/>
                  <a:pt x="3636136" y="1423343"/>
                </a:cubicBezTo>
                <a:cubicBezTo>
                  <a:pt x="3629790" y="1442395"/>
                  <a:pt x="3620489" y="1460361"/>
                  <a:pt x="3608234" y="1477239"/>
                </a:cubicBezTo>
                <a:cubicBezTo>
                  <a:pt x="3595979" y="1494118"/>
                  <a:pt x="3580971" y="1507877"/>
                  <a:pt x="3563211" y="1518517"/>
                </a:cubicBezTo>
                <a:cubicBezTo>
                  <a:pt x="3545451" y="1529158"/>
                  <a:pt x="3525141" y="1534648"/>
                  <a:pt x="3502280" y="1534986"/>
                </a:cubicBezTo>
                <a:cubicBezTo>
                  <a:pt x="3486288" y="1534517"/>
                  <a:pt x="3473816" y="1532639"/>
                  <a:pt x="3464863" y="1529354"/>
                </a:cubicBezTo>
                <a:cubicBezTo>
                  <a:pt x="3455910" y="1526068"/>
                  <a:pt x="3451360" y="1524190"/>
                  <a:pt x="3451212" y="1523721"/>
                </a:cubicBezTo>
                <a:lnTo>
                  <a:pt x="3468831" y="1487094"/>
                </a:lnTo>
                <a:cubicBezTo>
                  <a:pt x="3469036" y="1487403"/>
                  <a:pt x="3472323" y="1488637"/>
                  <a:pt x="3478690" y="1490798"/>
                </a:cubicBezTo>
                <a:cubicBezTo>
                  <a:pt x="3485057" y="1492958"/>
                  <a:pt x="3493272" y="1494193"/>
                  <a:pt x="3503336" y="1494501"/>
                </a:cubicBezTo>
                <a:cubicBezTo>
                  <a:pt x="3516986" y="1494312"/>
                  <a:pt x="3529206" y="1491007"/>
                  <a:pt x="3539997" y="1484587"/>
                </a:cubicBezTo>
                <a:cubicBezTo>
                  <a:pt x="3550788" y="1478167"/>
                  <a:pt x="3560034" y="1469770"/>
                  <a:pt x="3567732" y="1459396"/>
                </a:cubicBezTo>
                <a:cubicBezTo>
                  <a:pt x="3575430" y="1449022"/>
                  <a:pt x="3581463" y="1437808"/>
                  <a:pt x="3585832" y="1425755"/>
                </a:cubicBezTo>
                <a:lnTo>
                  <a:pt x="3585126" y="1425755"/>
                </a:lnTo>
                <a:cubicBezTo>
                  <a:pt x="3579448" y="1431263"/>
                  <a:pt x="3572205" y="1435560"/>
                  <a:pt x="3563397" y="1438648"/>
                </a:cubicBezTo>
                <a:cubicBezTo>
                  <a:pt x="3554589" y="1441735"/>
                  <a:pt x="3545495" y="1443304"/>
                  <a:pt x="3536114" y="1443356"/>
                </a:cubicBezTo>
                <a:cubicBezTo>
                  <a:pt x="3513630" y="1442836"/>
                  <a:pt x="3496412" y="1436043"/>
                  <a:pt x="3484460" y="1422976"/>
                </a:cubicBezTo>
                <a:cubicBezTo>
                  <a:pt x="3472507" y="1409910"/>
                  <a:pt x="3466476" y="1393687"/>
                  <a:pt x="3466367" y="1374309"/>
                </a:cubicBezTo>
                <a:cubicBezTo>
                  <a:pt x="3466455" y="1358003"/>
                  <a:pt x="3470346" y="1342434"/>
                  <a:pt x="3478040" y="1327600"/>
                </a:cubicBezTo>
                <a:cubicBezTo>
                  <a:pt x="3485734" y="1312766"/>
                  <a:pt x="3496698" y="1300596"/>
                  <a:pt x="3510934" y="1291091"/>
                </a:cubicBezTo>
                <a:cubicBezTo>
                  <a:pt x="3525168" y="1281585"/>
                  <a:pt x="3542142" y="1276672"/>
                  <a:pt x="3561854" y="1276350"/>
                </a:cubicBezTo>
                <a:close/>
                <a:moveTo>
                  <a:pt x="3382260" y="1276350"/>
                </a:moveTo>
                <a:cubicBezTo>
                  <a:pt x="3398604" y="1276820"/>
                  <a:pt x="3411340" y="1278697"/>
                  <a:pt x="3420470" y="1281983"/>
                </a:cubicBezTo>
                <a:cubicBezTo>
                  <a:pt x="3429600" y="1285269"/>
                  <a:pt x="3434238" y="1287146"/>
                  <a:pt x="3434385" y="1287616"/>
                </a:cubicBezTo>
                <a:lnTo>
                  <a:pt x="3416413" y="1324242"/>
                </a:lnTo>
                <a:cubicBezTo>
                  <a:pt x="3416208" y="1323934"/>
                  <a:pt x="3412833" y="1322699"/>
                  <a:pt x="3406290" y="1320539"/>
                </a:cubicBezTo>
                <a:cubicBezTo>
                  <a:pt x="3399747" y="1318378"/>
                  <a:pt x="3391268" y="1317144"/>
                  <a:pt x="3380852" y="1316835"/>
                </a:cubicBezTo>
                <a:cubicBezTo>
                  <a:pt x="3367207" y="1317034"/>
                  <a:pt x="3355017" y="1320360"/>
                  <a:pt x="3344282" y="1326815"/>
                </a:cubicBezTo>
                <a:cubicBezTo>
                  <a:pt x="3333547" y="1333269"/>
                  <a:pt x="3324358" y="1341662"/>
                  <a:pt x="3316717" y="1351993"/>
                </a:cubicBezTo>
                <a:cubicBezTo>
                  <a:pt x="3309076" y="1362324"/>
                  <a:pt x="3303072" y="1373402"/>
                  <a:pt x="3298708" y="1385229"/>
                </a:cubicBezTo>
                <a:lnTo>
                  <a:pt x="3299414" y="1385229"/>
                </a:lnTo>
                <a:cubicBezTo>
                  <a:pt x="3305100" y="1379567"/>
                  <a:pt x="3312328" y="1375226"/>
                  <a:pt x="3321099" y="1372204"/>
                </a:cubicBezTo>
                <a:cubicBezTo>
                  <a:pt x="3329870" y="1369183"/>
                  <a:pt x="3338861" y="1367658"/>
                  <a:pt x="3348073" y="1367628"/>
                </a:cubicBezTo>
                <a:cubicBezTo>
                  <a:pt x="3370557" y="1368111"/>
                  <a:pt x="3387776" y="1374890"/>
                  <a:pt x="3399728" y="1387964"/>
                </a:cubicBezTo>
                <a:cubicBezTo>
                  <a:pt x="3411681" y="1401038"/>
                  <a:pt x="3417712" y="1417510"/>
                  <a:pt x="3417821" y="1437381"/>
                </a:cubicBezTo>
                <a:cubicBezTo>
                  <a:pt x="3417733" y="1453682"/>
                  <a:pt x="3413841" y="1469221"/>
                  <a:pt x="3406147" y="1483998"/>
                </a:cubicBezTo>
                <a:cubicBezTo>
                  <a:pt x="3398453" y="1498776"/>
                  <a:pt x="3387489" y="1510888"/>
                  <a:pt x="3373254" y="1520337"/>
                </a:cubicBezTo>
                <a:cubicBezTo>
                  <a:pt x="3359019" y="1529786"/>
                  <a:pt x="3342045" y="1534669"/>
                  <a:pt x="3322333" y="1534986"/>
                </a:cubicBezTo>
                <a:cubicBezTo>
                  <a:pt x="3297712" y="1534819"/>
                  <a:pt x="3277700" y="1526792"/>
                  <a:pt x="3262298" y="1510905"/>
                </a:cubicBezTo>
                <a:cubicBezTo>
                  <a:pt x="3246896" y="1495018"/>
                  <a:pt x="3238956" y="1472273"/>
                  <a:pt x="3238481" y="1442670"/>
                </a:cubicBezTo>
                <a:cubicBezTo>
                  <a:pt x="3238514" y="1425420"/>
                  <a:pt x="3241706" y="1407244"/>
                  <a:pt x="3248056" y="1388143"/>
                </a:cubicBezTo>
                <a:cubicBezTo>
                  <a:pt x="3254407" y="1369042"/>
                  <a:pt x="3263721" y="1351041"/>
                  <a:pt x="3275998" y="1334142"/>
                </a:cubicBezTo>
                <a:cubicBezTo>
                  <a:pt x="3288274" y="1317242"/>
                  <a:pt x="3303316" y="1303470"/>
                  <a:pt x="3321125" y="1292825"/>
                </a:cubicBezTo>
                <a:cubicBezTo>
                  <a:pt x="3338934" y="1282180"/>
                  <a:pt x="3359312" y="1276688"/>
                  <a:pt x="3382260" y="1276350"/>
                </a:cubicBezTo>
                <a:close/>
                <a:moveTo>
                  <a:pt x="3427362" y="1036943"/>
                </a:moveTo>
                <a:cubicBezTo>
                  <a:pt x="3420042" y="1037200"/>
                  <a:pt x="3413693" y="1040037"/>
                  <a:pt x="3408314" y="1045453"/>
                </a:cubicBezTo>
                <a:cubicBezTo>
                  <a:pt x="3402934" y="1050870"/>
                  <a:pt x="3400112" y="1057322"/>
                  <a:pt x="3399848" y="1064811"/>
                </a:cubicBezTo>
                <a:cubicBezTo>
                  <a:pt x="3399906" y="1070374"/>
                  <a:pt x="3401729" y="1074857"/>
                  <a:pt x="3405315" y="1078260"/>
                </a:cubicBezTo>
                <a:cubicBezTo>
                  <a:pt x="3408901" y="1081663"/>
                  <a:pt x="3413899" y="1083412"/>
                  <a:pt x="3420307" y="1083507"/>
                </a:cubicBezTo>
                <a:cubicBezTo>
                  <a:pt x="3427626" y="1083309"/>
                  <a:pt x="3433976" y="1080619"/>
                  <a:pt x="3439356" y="1075438"/>
                </a:cubicBezTo>
                <a:cubicBezTo>
                  <a:pt x="3444735" y="1070257"/>
                  <a:pt x="3447557" y="1063775"/>
                  <a:pt x="3447821" y="1055992"/>
                </a:cubicBezTo>
                <a:cubicBezTo>
                  <a:pt x="3447741" y="1050568"/>
                  <a:pt x="3445874" y="1046071"/>
                  <a:pt x="3442221" y="1042499"/>
                </a:cubicBezTo>
                <a:cubicBezTo>
                  <a:pt x="3438569" y="1038927"/>
                  <a:pt x="3433616" y="1037075"/>
                  <a:pt x="3427362" y="1036943"/>
                </a:cubicBezTo>
                <a:close/>
                <a:moveTo>
                  <a:pt x="112416" y="1027780"/>
                </a:moveTo>
                <a:cubicBezTo>
                  <a:pt x="105137" y="1027632"/>
                  <a:pt x="96226" y="1028320"/>
                  <a:pt x="85683" y="1029844"/>
                </a:cubicBezTo>
                <a:cubicBezTo>
                  <a:pt x="75139" y="1031368"/>
                  <a:pt x="65732" y="1034616"/>
                  <a:pt x="57461" y="1039589"/>
                </a:cubicBezTo>
                <a:cubicBezTo>
                  <a:pt x="49190" y="1044562"/>
                  <a:pt x="44823" y="1052147"/>
                  <a:pt x="44362" y="1062345"/>
                </a:cubicBezTo>
                <a:cubicBezTo>
                  <a:pt x="44318" y="1068444"/>
                  <a:pt x="46081" y="1073353"/>
                  <a:pt x="49651" y="1077071"/>
                </a:cubicBezTo>
                <a:cubicBezTo>
                  <a:pt x="53221" y="1080789"/>
                  <a:pt x="58863" y="1082700"/>
                  <a:pt x="66576" y="1082802"/>
                </a:cubicBezTo>
                <a:cubicBezTo>
                  <a:pt x="74776" y="1082598"/>
                  <a:pt x="82472" y="1079950"/>
                  <a:pt x="89666" y="1074860"/>
                </a:cubicBezTo>
                <a:cubicBezTo>
                  <a:pt x="96860" y="1069769"/>
                  <a:pt x="103015" y="1063464"/>
                  <a:pt x="108132" y="1055944"/>
                </a:cubicBezTo>
                <a:cubicBezTo>
                  <a:pt x="113250" y="1048424"/>
                  <a:pt x="116793" y="1040917"/>
                  <a:pt x="118763" y="1033423"/>
                </a:cubicBezTo>
                <a:lnTo>
                  <a:pt x="120174" y="1027780"/>
                </a:lnTo>
                <a:close/>
                <a:moveTo>
                  <a:pt x="3430184" y="1004916"/>
                </a:moveTo>
                <a:cubicBezTo>
                  <a:pt x="3445924" y="1005216"/>
                  <a:pt x="3458489" y="1009984"/>
                  <a:pt x="3467879" y="1019219"/>
                </a:cubicBezTo>
                <a:cubicBezTo>
                  <a:pt x="3477269" y="1028455"/>
                  <a:pt x="3482081" y="1040360"/>
                  <a:pt x="3482315" y="1054934"/>
                </a:cubicBezTo>
                <a:cubicBezTo>
                  <a:pt x="3482118" y="1065900"/>
                  <a:pt x="3478914" y="1075975"/>
                  <a:pt x="3472705" y="1085156"/>
                </a:cubicBezTo>
                <a:cubicBezTo>
                  <a:pt x="3466495" y="1094338"/>
                  <a:pt x="3458463" y="1101717"/>
                  <a:pt x="3448610" y="1107294"/>
                </a:cubicBezTo>
                <a:cubicBezTo>
                  <a:pt x="3438756" y="1112870"/>
                  <a:pt x="3428263" y="1115735"/>
                  <a:pt x="3417132" y="1115886"/>
                </a:cubicBezTo>
                <a:cubicBezTo>
                  <a:pt x="3401407" y="1115638"/>
                  <a:pt x="3388901" y="1111032"/>
                  <a:pt x="3379614" y="1102067"/>
                </a:cubicBezTo>
                <a:cubicBezTo>
                  <a:pt x="3370326" y="1093103"/>
                  <a:pt x="3365573" y="1081273"/>
                  <a:pt x="3365354" y="1066575"/>
                </a:cubicBezTo>
                <a:cubicBezTo>
                  <a:pt x="3365534" y="1055820"/>
                  <a:pt x="3368654" y="1045789"/>
                  <a:pt x="3374716" y="1036481"/>
                </a:cubicBezTo>
                <a:cubicBezTo>
                  <a:pt x="3380778" y="1027173"/>
                  <a:pt x="3388701" y="1019629"/>
                  <a:pt x="3398485" y="1013848"/>
                </a:cubicBezTo>
                <a:cubicBezTo>
                  <a:pt x="3408270" y="1008067"/>
                  <a:pt x="3418836" y="1005090"/>
                  <a:pt x="3430184" y="1004916"/>
                </a:cubicBezTo>
                <a:close/>
                <a:moveTo>
                  <a:pt x="2894408" y="985489"/>
                </a:moveTo>
                <a:cubicBezTo>
                  <a:pt x="2881149" y="985695"/>
                  <a:pt x="2869940" y="989515"/>
                  <a:pt x="2860779" y="996949"/>
                </a:cubicBezTo>
                <a:cubicBezTo>
                  <a:pt x="2851619" y="1004382"/>
                  <a:pt x="2846844" y="1014196"/>
                  <a:pt x="2846454" y="1026390"/>
                </a:cubicBezTo>
                <a:cubicBezTo>
                  <a:pt x="2846646" y="1039539"/>
                  <a:pt x="2850406" y="1050881"/>
                  <a:pt x="2857738" y="1060416"/>
                </a:cubicBezTo>
                <a:cubicBezTo>
                  <a:pt x="2865069" y="1069951"/>
                  <a:pt x="2874824" y="1074946"/>
                  <a:pt x="2887004" y="1075401"/>
                </a:cubicBezTo>
                <a:cubicBezTo>
                  <a:pt x="2900807" y="1074924"/>
                  <a:pt x="2911899" y="1069444"/>
                  <a:pt x="2920281" y="1058962"/>
                </a:cubicBezTo>
                <a:cubicBezTo>
                  <a:pt x="2928663" y="1048479"/>
                  <a:pt x="2932968" y="1035859"/>
                  <a:pt x="2933195" y="1021101"/>
                </a:cubicBezTo>
                <a:cubicBezTo>
                  <a:pt x="2933276" y="1010825"/>
                  <a:pt x="2930205" y="1002377"/>
                  <a:pt x="2923983" y="995758"/>
                </a:cubicBezTo>
                <a:cubicBezTo>
                  <a:pt x="2917761" y="989140"/>
                  <a:pt x="2907903" y="985717"/>
                  <a:pt x="2894408" y="985489"/>
                </a:cubicBezTo>
                <a:close/>
                <a:moveTo>
                  <a:pt x="4822688" y="966106"/>
                </a:moveTo>
                <a:cubicBezTo>
                  <a:pt x="4807498" y="966642"/>
                  <a:pt x="4794266" y="973678"/>
                  <a:pt x="4782996" y="987215"/>
                </a:cubicBezTo>
                <a:cubicBezTo>
                  <a:pt x="4771726" y="1000752"/>
                  <a:pt x="4765808" y="1017572"/>
                  <a:pt x="4765243" y="1037676"/>
                </a:cubicBezTo>
                <a:cubicBezTo>
                  <a:pt x="4765192" y="1049083"/>
                  <a:pt x="4768026" y="1058617"/>
                  <a:pt x="4773746" y="1066278"/>
                </a:cubicBezTo>
                <a:cubicBezTo>
                  <a:pt x="4779465" y="1073939"/>
                  <a:pt x="4788378" y="1077920"/>
                  <a:pt x="4800485" y="1078221"/>
                </a:cubicBezTo>
                <a:cubicBezTo>
                  <a:pt x="4809742" y="1078173"/>
                  <a:pt x="4818758" y="1075331"/>
                  <a:pt x="4827530" y="1069694"/>
                </a:cubicBezTo>
                <a:cubicBezTo>
                  <a:pt x="4836304" y="1064057"/>
                  <a:pt x="4843571" y="1055914"/>
                  <a:pt x="4849329" y="1045263"/>
                </a:cubicBezTo>
                <a:cubicBezTo>
                  <a:pt x="4855088" y="1034612"/>
                  <a:pt x="4858072" y="1021741"/>
                  <a:pt x="4858283" y="1006650"/>
                </a:cubicBezTo>
                <a:cubicBezTo>
                  <a:pt x="4858210" y="994009"/>
                  <a:pt x="4855097" y="984123"/>
                  <a:pt x="4848944" y="976991"/>
                </a:cubicBezTo>
                <a:cubicBezTo>
                  <a:pt x="4842792" y="969859"/>
                  <a:pt x="4834040" y="966230"/>
                  <a:pt x="4822688" y="966106"/>
                </a:cubicBezTo>
                <a:close/>
                <a:moveTo>
                  <a:pt x="4174988" y="966106"/>
                </a:moveTo>
                <a:cubicBezTo>
                  <a:pt x="4159798" y="966642"/>
                  <a:pt x="4146566" y="973678"/>
                  <a:pt x="4135296" y="987215"/>
                </a:cubicBezTo>
                <a:cubicBezTo>
                  <a:pt x="4124026" y="1000752"/>
                  <a:pt x="4118108" y="1017572"/>
                  <a:pt x="4117543" y="1037676"/>
                </a:cubicBezTo>
                <a:cubicBezTo>
                  <a:pt x="4117492" y="1049083"/>
                  <a:pt x="4120326" y="1058617"/>
                  <a:pt x="4126046" y="1066278"/>
                </a:cubicBezTo>
                <a:cubicBezTo>
                  <a:pt x="4131765" y="1073939"/>
                  <a:pt x="4140678" y="1077920"/>
                  <a:pt x="4152786" y="1078221"/>
                </a:cubicBezTo>
                <a:cubicBezTo>
                  <a:pt x="4162042" y="1078173"/>
                  <a:pt x="4171057" y="1075331"/>
                  <a:pt x="4179831" y="1069694"/>
                </a:cubicBezTo>
                <a:cubicBezTo>
                  <a:pt x="4188605" y="1064057"/>
                  <a:pt x="4195870" y="1055914"/>
                  <a:pt x="4201629" y="1045263"/>
                </a:cubicBezTo>
                <a:cubicBezTo>
                  <a:pt x="4207388" y="1034612"/>
                  <a:pt x="4210372" y="1021741"/>
                  <a:pt x="4210583" y="1006650"/>
                </a:cubicBezTo>
                <a:cubicBezTo>
                  <a:pt x="4210510" y="994009"/>
                  <a:pt x="4207397" y="984123"/>
                  <a:pt x="4201244" y="976991"/>
                </a:cubicBezTo>
                <a:cubicBezTo>
                  <a:pt x="4195092" y="969859"/>
                  <a:pt x="4186340" y="966230"/>
                  <a:pt x="4174988" y="966106"/>
                </a:cubicBezTo>
                <a:close/>
                <a:moveTo>
                  <a:pt x="4587737" y="965753"/>
                </a:moveTo>
                <a:cubicBezTo>
                  <a:pt x="4576831" y="965866"/>
                  <a:pt x="4566442" y="968852"/>
                  <a:pt x="4556568" y="974711"/>
                </a:cubicBezTo>
                <a:cubicBezTo>
                  <a:pt x="4546693" y="980569"/>
                  <a:pt x="4538602" y="988622"/>
                  <a:pt x="4532292" y="998868"/>
                </a:cubicBezTo>
                <a:cubicBezTo>
                  <a:pt x="4525983" y="1009114"/>
                  <a:pt x="4522722" y="1020875"/>
                  <a:pt x="4522512" y="1034150"/>
                </a:cubicBezTo>
                <a:cubicBezTo>
                  <a:pt x="4522732" y="1047695"/>
                  <a:pt x="4526786" y="1058330"/>
                  <a:pt x="4534676" y="1066058"/>
                </a:cubicBezTo>
                <a:cubicBezTo>
                  <a:pt x="4542564" y="1073785"/>
                  <a:pt x="4552965" y="1077721"/>
                  <a:pt x="4565878" y="1077868"/>
                </a:cubicBezTo>
                <a:cubicBezTo>
                  <a:pt x="4576784" y="1077766"/>
                  <a:pt x="4587174" y="1074837"/>
                  <a:pt x="4597048" y="1069080"/>
                </a:cubicBezTo>
                <a:cubicBezTo>
                  <a:pt x="4606922" y="1063324"/>
                  <a:pt x="4615013" y="1055354"/>
                  <a:pt x="4621322" y="1045171"/>
                </a:cubicBezTo>
                <a:cubicBezTo>
                  <a:pt x="4627631" y="1034988"/>
                  <a:pt x="4630892" y="1023206"/>
                  <a:pt x="4631102" y="1009823"/>
                </a:cubicBezTo>
                <a:cubicBezTo>
                  <a:pt x="4630882" y="996419"/>
                  <a:pt x="4626828" y="985768"/>
                  <a:pt x="4618939" y="977872"/>
                </a:cubicBezTo>
                <a:cubicBezTo>
                  <a:pt x="4611050" y="969977"/>
                  <a:pt x="4600650" y="965937"/>
                  <a:pt x="4587737" y="965753"/>
                </a:cubicBezTo>
                <a:close/>
                <a:moveTo>
                  <a:pt x="3720962" y="965753"/>
                </a:moveTo>
                <a:cubicBezTo>
                  <a:pt x="3710056" y="965866"/>
                  <a:pt x="3699666" y="968852"/>
                  <a:pt x="3689792" y="974711"/>
                </a:cubicBezTo>
                <a:cubicBezTo>
                  <a:pt x="3679918" y="980569"/>
                  <a:pt x="3671826" y="988622"/>
                  <a:pt x="3665517" y="998868"/>
                </a:cubicBezTo>
                <a:cubicBezTo>
                  <a:pt x="3659208" y="1009114"/>
                  <a:pt x="3655948" y="1020875"/>
                  <a:pt x="3655736" y="1034150"/>
                </a:cubicBezTo>
                <a:cubicBezTo>
                  <a:pt x="3655957" y="1047695"/>
                  <a:pt x="3660011" y="1058330"/>
                  <a:pt x="3667900" y="1066058"/>
                </a:cubicBezTo>
                <a:cubicBezTo>
                  <a:pt x="3675789" y="1073785"/>
                  <a:pt x="3686190" y="1077721"/>
                  <a:pt x="3699103" y="1077868"/>
                </a:cubicBezTo>
                <a:cubicBezTo>
                  <a:pt x="3710008" y="1077766"/>
                  <a:pt x="3720398" y="1074837"/>
                  <a:pt x="3730272" y="1069080"/>
                </a:cubicBezTo>
                <a:cubicBezTo>
                  <a:pt x="3740146" y="1063324"/>
                  <a:pt x="3748238" y="1055354"/>
                  <a:pt x="3754547" y="1045171"/>
                </a:cubicBezTo>
                <a:cubicBezTo>
                  <a:pt x="3760856" y="1034988"/>
                  <a:pt x="3764116" y="1023206"/>
                  <a:pt x="3764328" y="1009823"/>
                </a:cubicBezTo>
                <a:cubicBezTo>
                  <a:pt x="3764107" y="996419"/>
                  <a:pt x="3760053" y="985768"/>
                  <a:pt x="3752164" y="977872"/>
                </a:cubicBezTo>
                <a:cubicBezTo>
                  <a:pt x="3744276" y="969977"/>
                  <a:pt x="3733875" y="965937"/>
                  <a:pt x="3720962" y="965753"/>
                </a:cubicBezTo>
                <a:close/>
                <a:moveTo>
                  <a:pt x="1787388" y="965753"/>
                </a:moveTo>
                <a:cubicBezTo>
                  <a:pt x="1776482" y="965866"/>
                  <a:pt x="1766092" y="968852"/>
                  <a:pt x="1756218" y="974711"/>
                </a:cubicBezTo>
                <a:cubicBezTo>
                  <a:pt x="1746343" y="980569"/>
                  <a:pt x="1738252" y="988622"/>
                  <a:pt x="1731942" y="998868"/>
                </a:cubicBezTo>
                <a:cubicBezTo>
                  <a:pt x="1725633" y="1009114"/>
                  <a:pt x="1722373" y="1020875"/>
                  <a:pt x="1722162" y="1034150"/>
                </a:cubicBezTo>
                <a:cubicBezTo>
                  <a:pt x="1722382" y="1047695"/>
                  <a:pt x="1726437" y="1058330"/>
                  <a:pt x="1734326" y="1066058"/>
                </a:cubicBezTo>
                <a:cubicBezTo>
                  <a:pt x="1742214" y="1073785"/>
                  <a:pt x="1752615" y="1077721"/>
                  <a:pt x="1765528" y="1077868"/>
                </a:cubicBezTo>
                <a:cubicBezTo>
                  <a:pt x="1776434" y="1077766"/>
                  <a:pt x="1786824" y="1074837"/>
                  <a:pt x="1796698" y="1069080"/>
                </a:cubicBezTo>
                <a:cubicBezTo>
                  <a:pt x="1806572" y="1063324"/>
                  <a:pt x="1814663" y="1055354"/>
                  <a:pt x="1820972" y="1045171"/>
                </a:cubicBezTo>
                <a:cubicBezTo>
                  <a:pt x="1827282" y="1034988"/>
                  <a:pt x="1830542" y="1023206"/>
                  <a:pt x="1830753" y="1009823"/>
                </a:cubicBezTo>
                <a:cubicBezTo>
                  <a:pt x="1830533" y="996419"/>
                  <a:pt x="1826478" y="985768"/>
                  <a:pt x="1818589" y="977872"/>
                </a:cubicBezTo>
                <a:cubicBezTo>
                  <a:pt x="1810701" y="969977"/>
                  <a:pt x="1800300" y="965937"/>
                  <a:pt x="1787388" y="965753"/>
                </a:cubicBezTo>
                <a:close/>
                <a:moveTo>
                  <a:pt x="720587" y="965753"/>
                </a:moveTo>
                <a:cubicBezTo>
                  <a:pt x="709682" y="965866"/>
                  <a:pt x="699292" y="968852"/>
                  <a:pt x="689417" y="974711"/>
                </a:cubicBezTo>
                <a:cubicBezTo>
                  <a:pt x="679543" y="980569"/>
                  <a:pt x="671452" y="988622"/>
                  <a:pt x="665142" y="998868"/>
                </a:cubicBezTo>
                <a:cubicBezTo>
                  <a:pt x="658833" y="1009114"/>
                  <a:pt x="655573" y="1020875"/>
                  <a:pt x="655362" y="1034150"/>
                </a:cubicBezTo>
                <a:cubicBezTo>
                  <a:pt x="655582" y="1047695"/>
                  <a:pt x="659637" y="1058330"/>
                  <a:pt x="667526" y="1066058"/>
                </a:cubicBezTo>
                <a:cubicBezTo>
                  <a:pt x="675414" y="1073785"/>
                  <a:pt x="685815" y="1077721"/>
                  <a:pt x="698728" y="1077868"/>
                </a:cubicBezTo>
                <a:cubicBezTo>
                  <a:pt x="709634" y="1077766"/>
                  <a:pt x="720024" y="1074837"/>
                  <a:pt x="729898" y="1069080"/>
                </a:cubicBezTo>
                <a:cubicBezTo>
                  <a:pt x="739772" y="1063324"/>
                  <a:pt x="747863" y="1055354"/>
                  <a:pt x="754172" y="1045171"/>
                </a:cubicBezTo>
                <a:cubicBezTo>
                  <a:pt x="760482" y="1034988"/>
                  <a:pt x="763742" y="1023206"/>
                  <a:pt x="763953" y="1009823"/>
                </a:cubicBezTo>
                <a:cubicBezTo>
                  <a:pt x="763733" y="996419"/>
                  <a:pt x="759678" y="985768"/>
                  <a:pt x="751789" y="977872"/>
                </a:cubicBezTo>
                <a:cubicBezTo>
                  <a:pt x="743901" y="969977"/>
                  <a:pt x="733500" y="965937"/>
                  <a:pt x="720587" y="965753"/>
                </a:cubicBezTo>
                <a:close/>
                <a:moveTo>
                  <a:pt x="5133140" y="962229"/>
                </a:moveTo>
                <a:cubicBezTo>
                  <a:pt x="5121689" y="962376"/>
                  <a:pt x="5111448" y="965963"/>
                  <a:pt x="5102420" y="972990"/>
                </a:cubicBezTo>
                <a:cubicBezTo>
                  <a:pt x="5093392" y="980017"/>
                  <a:pt x="5086590" y="989602"/>
                  <a:pt x="5082014" y="1001745"/>
                </a:cubicBezTo>
                <a:lnTo>
                  <a:pt x="5160996" y="1001745"/>
                </a:lnTo>
                <a:cubicBezTo>
                  <a:pt x="5161026" y="1001598"/>
                  <a:pt x="5161144" y="1000480"/>
                  <a:pt x="5161349" y="998393"/>
                </a:cubicBezTo>
                <a:cubicBezTo>
                  <a:pt x="5161555" y="996305"/>
                  <a:pt x="5161672" y="994130"/>
                  <a:pt x="5161702" y="991866"/>
                </a:cubicBezTo>
                <a:cubicBezTo>
                  <a:pt x="5161592" y="982450"/>
                  <a:pt x="5158992" y="975173"/>
                  <a:pt x="5153900" y="970035"/>
                </a:cubicBezTo>
                <a:cubicBezTo>
                  <a:pt x="5148810" y="964897"/>
                  <a:pt x="5141890" y="962295"/>
                  <a:pt x="5133140" y="962229"/>
                </a:cubicBezTo>
                <a:close/>
                <a:moveTo>
                  <a:pt x="4380666" y="962229"/>
                </a:moveTo>
                <a:cubicBezTo>
                  <a:pt x="4369214" y="962376"/>
                  <a:pt x="4358974" y="965963"/>
                  <a:pt x="4349946" y="972990"/>
                </a:cubicBezTo>
                <a:cubicBezTo>
                  <a:pt x="4340918" y="980017"/>
                  <a:pt x="4334115" y="989602"/>
                  <a:pt x="4329538" y="1001745"/>
                </a:cubicBezTo>
                <a:lnTo>
                  <a:pt x="4408522" y="1001745"/>
                </a:lnTo>
                <a:cubicBezTo>
                  <a:pt x="4408551" y="1001598"/>
                  <a:pt x="4408668" y="1000480"/>
                  <a:pt x="4408874" y="998393"/>
                </a:cubicBezTo>
                <a:cubicBezTo>
                  <a:pt x="4409080" y="996305"/>
                  <a:pt x="4409198" y="994130"/>
                  <a:pt x="4409228" y="991866"/>
                </a:cubicBezTo>
                <a:cubicBezTo>
                  <a:pt x="4409117" y="982450"/>
                  <a:pt x="4406516" y="975173"/>
                  <a:pt x="4401426" y="970035"/>
                </a:cubicBezTo>
                <a:cubicBezTo>
                  <a:pt x="4396335" y="964897"/>
                  <a:pt x="4389416" y="962295"/>
                  <a:pt x="4380666" y="962229"/>
                </a:cubicBezTo>
                <a:close/>
                <a:moveTo>
                  <a:pt x="2599491" y="962229"/>
                </a:moveTo>
                <a:cubicBezTo>
                  <a:pt x="2588039" y="962376"/>
                  <a:pt x="2577799" y="965963"/>
                  <a:pt x="2568770" y="972990"/>
                </a:cubicBezTo>
                <a:cubicBezTo>
                  <a:pt x="2559742" y="980017"/>
                  <a:pt x="2552940" y="989602"/>
                  <a:pt x="2548364" y="1001745"/>
                </a:cubicBezTo>
                <a:lnTo>
                  <a:pt x="2627347" y="1001745"/>
                </a:lnTo>
                <a:cubicBezTo>
                  <a:pt x="2627376" y="1001598"/>
                  <a:pt x="2627494" y="1000480"/>
                  <a:pt x="2627700" y="998393"/>
                </a:cubicBezTo>
                <a:cubicBezTo>
                  <a:pt x="2627905" y="996305"/>
                  <a:pt x="2628023" y="994130"/>
                  <a:pt x="2628052" y="991866"/>
                </a:cubicBezTo>
                <a:cubicBezTo>
                  <a:pt x="2627942" y="982450"/>
                  <a:pt x="2625342" y="975173"/>
                  <a:pt x="2620251" y="970035"/>
                </a:cubicBezTo>
                <a:cubicBezTo>
                  <a:pt x="2615160" y="964897"/>
                  <a:pt x="2608240" y="962295"/>
                  <a:pt x="2599491" y="962229"/>
                </a:cubicBezTo>
                <a:close/>
                <a:moveTo>
                  <a:pt x="842763" y="931964"/>
                </a:moveTo>
                <a:lnTo>
                  <a:pt x="915332" y="931964"/>
                </a:lnTo>
                <a:lnTo>
                  <a:pt x="894526" y="1038382"/>
                </a:lnTo>
                <a:cubicBezTo>
                  <a:pt x="893975" y="1041408"/>
                  <a:pt x="893490" y="1044346"/>
                  <a:pt x="893072" y="1047196"/>
                </a:cubicBezTo>
                <a:cubicBezTo>
                  <a:pt x="892653" y="1050046"/>
                  <a:pt x="892433" y="1052631"/>
                  <a:pt x="892410" y="1054952"/>
                </a:cubicBezTo>
                <a:cubicBezTo>
                  <a:pt x="892337" y="1061695"/>
                  <a:pt x="894071" y="1066896"/>
                  <a:pt x="897612" y="1070553"/>
                </a:cubicBezTo>
                <a:cubicBezTo>
                  <a:pt x="901153" y="1074211"/>
                  <a:pt x="906942" y="1076062"/>
                  <a:pt x="914979" y="1076106"/>
                </a:cubicBezTo>
                <a:cubicBezTo>
                  <a:pt x="925521" y="1075882"/>
                  <a:pt x="935115" y="1072648"/>
                  <a:pt x="943762" y="1066404"/>
                </a:cubicBezTo>
                <a:cubicBezTo>
                  <a:pt x="952410" y="1060160"/>
                  <a:pt x="959626" y="1052252"/>
                  <a:pt x="965412" y="1042678"/>
                </a:cubicBezTo>
                <a:cubicBezTo>
                  <a:pt x="971198" y="1033104"/>
                  <a:pt x="975070" y="1023211"/>
                  <a:pt x="977028" y="1012997"/>
                </a:cubicBezTo>
                <a:lnTo>
                  <a:pt x="986182" y="965401"/>
                </a:lnTo>
                <a:lnTo>
                  <a:pt x="958352" y="965401"/>
                </a:lnTo>
                <a:lnTo>
                  <a:pt x="965052" y="931964"/>
                </a:lnTo>
                <a:lnTo>
                  <a:pt x="1037610" y="931964"/>
                </a:lnTo>
                <a:lnTo>
                  <a:pt x="1013645" y="1053541"/>
                </a:lnTo>
                <a:cubicBezTo>
                  <a:pt x="1013292" y="1055341"/>
                  <a:pt x="1013028" y="1057207"/>
                  <a:pt x="1012852" y="1059138"/>
                </a:cubicBezTo>
                <a:cubicBezTo>
                  <a:pt x="1012675" y="1061070"/>
                  <a:pt x="1012587" y="1062848"/>
                  <a:pt x="1012587" y="1064471"/>
                </a:cubicBezTo>
                <a:cubicBezTo>
                  <a:pt x="1012624" y="1069855"/>
                  <a:pt x="1013960" y="1073630"/>
                  <a:pt x="1016596" y="1075797"/>
                </a:cubicBezTo>
                <a:cubicBezTo>
                  <a:pt x="1019232" y="1077963"/>
                  <a:pt x="1022947" y="1079007"/>
                  <a:pt x="1027742" y="1078926"/>
                </a:cubicBezTo>
                <a:cubicBezTo>
                  <a:pt x="1029746" y="1078896"/>
                  <a:pt x="1031464" y="1078779"/>
                  <a:pt x="1032896" y="1078573"/>
                </a:cubicBezTo>
                <a:cubicBezTo>
                  <a:pt x="1034328" y="1078367"/>
                  <a:pt x="1035077" y="1078250"/>
                  <a:pt x="1035143" y="1078221"/>
                </a:cubicBezTo>
                <a:lnTo>
                  <a:pt x="1028799" y="1111659"/>
                </a:lnTo>
                <a:cubicBezTo>
                  <a:pt x="1028689" y="1111702"/>
                  <a:pt x="1026883" y="1111878"/>
                  <a:pt x="1023381" y="1112186"/>
                </a:cubicBezTo>
                <a:cubicBezTo>
                  <a:pt x="1019879" y="1112494"/>
                  <a:pt x="1015342" y="1112670"/>
                  <a:pt x="1009771" y="1112714"/>
                </a:cubicBezTo>
                <a:cubicBezTo>
                  <a:pt x="998365" y="1112979"/>
                  <a:pt x="988786" y="1110427"/>
                  <a:pt x="981033" y="1105059"/>
                </a:cubicBezTo>
                <a:cubicBezTo>
                  <a:pt x="973280" y="1099691"/>
                  <a:pt x="969246" y="1089922"/>
                  <a:pt x="968931" y="1075754"/>
                </a:cubicBezTo>
                <a:lnTo>
                  <a:pt x="968226" y="1075754"/>
                </a:lnTo>
                <a:cubicBezTo>
                  <a:pt x="961717" y="1085897"/>
                  <a:pt x="952607" y="1095006"/>
                  <a:pt x="940897" y="1103081"/>
                </a:cubicBezTo>
                <a:cubicBezTo>
                  <a:pt x="929187" y="1111156"/>
                  <a:pt x="914788" y="1115424"/>
                  <a:pt x="897700" y="1115886"/>
                </a:cubicBezTo>
                <a:cubicBezTo>
                  <a:pt x="883216" y="1116011"/>
                  <a:pt x="871067" y="1112241"/>
                  <a:pt x="861251" y="1104575"/>
                </a:cubicBezTo>
                <a:cubicBezTo>
                  <a:pt x="851436" y="1096910"/>
                  <a:pt x="846330" y="1084600"/>
                  <a:pt x="845934" y="1067645"/>
                </a:cubicBezTo>
                <a:cubicBezTo>
                  <a:pt x="845949" y="1064457"/>
                  <a:pt x="846184" y="1061049"/>
                  <a:pt x="846639" y="1057420"/>
                </a:cubicBezTo>
                <a:cubicBezTo>
                  <a:pt x="847093" y="1053792"/>
                  <a:pt x="847680" y="1050031"/>
                  <a:pt x="848399" y="1046138"/>
                </a:cubicBezTo>
                <a:lnTo>
                  <a:pt x="863891" y="965401"/>
                </a:lnTo>
                <a:lnTo>
                  <a:pt x="836067" y="965401"/>
                </a:lnTo>
                <a:close/>
                <a:moveTo>
                  <a:pt x="2038510" y="929497"/>
                </a:moveTo>
                <a:cubicBezTo>
                  <a:pt x="2041020" y="929527"/>
                  <a:pt x="2043222" y="929644"/>
                  <a:pt x="2045116" y="929850"/>
                </a:cubicBezTo>
                <a:cubicBezTo>
                  <a:pt x="2047009" y="930055"/>
                  <a:pt x="2048330" y="930173"/>
                  <a:pt x="2049079" y="930202"/>
                </a:cubicBezTo>
                <a:lnTo>
                  <a:pt x="2040271" y="974211"/>
                </a:lnTo>
                <a:cubicBezTo>
                  <a:pt x="2039721" y="974182"/>
                  <a:pt x="2038532" y="974065"/>
                  <a:pt x="2036704" y="973859"/>
                </a:cubicBezTo>
                <a:cubicBezTo>
                  <a:pt x="2034876" y="973653"/>
                  <a:pt x="2032542" y="973536"/>
                  <a:pt x="2029702" y="973507"/>
                </a:cubicBezTo>
                <a:cubicBezTo>
                  <a:pt x="2020596" y="973594"/>
                  <a:pt x="2011444" y="976631"/>
                  <a:pt x="2002247" y="982617"/>
                </a:cubicBezTo>
                <a:cubicBezTo>
                  <a:pt x="1993050" y="988604"/>
                  <a:pt x="1984890" y="997019"/>
                  <a:pt x="1977767" y="1007861"/>
                </a:cubicBezTo>
                <a:cubicBezTo>
                  <a:pt x="1970645" y="1018704"/>
                  <a:pt x="1965643" y="1031452"/>
                  <a:pt x="1962761" y="1046106"/>
                </a:cubicBezTo>
                <a:lnTo>
                  <a:pt x="1950430" y="1111657"/>
                </a:lnTo>
                <a:lnTo>
                  <a:pt x="1905686" y="1111657"/>
                </a:lnTo>
                <a:lnTo>
                  <a:pt x="1932462" y="973154"/>
                </a:lnTo>
                <a:cubicBezTo>
                  <a:pt x="1932880" y="971135"/>
                  <a:pt x="1932660" y="969358"/>
                  <a:pt x="1931802" y="967824"/>
                </a:cubicBezTo>
                <a:cubicBezTo>
                  <a:pt x="1930943" y="966289"/>
                  <a:pt x="1929049" y="965482"/>
                  <a:pt x="1926120" y="965401"/>
                </a:cubicBezTo>
                <a:lnTo>
                  <a:pt x="1906038" y="965401"/>
                </a:lnTo>
                <a:lnTo>
                  <a:pt x="1912732" y="931964"/>
                </a:lnTo>
                <a:lnTo>
                  <a:pt x="1959591" y="931964"/>
                </a:lnTo>
                <a:cubicBezTo>
                  <a:pt x="1966608" y="931942"/>
                  <a:pt x="1971775" y="933218"/>
                  <a:pt x="1975093" y="935792"/>
                </a:cubicBezTo>
                <a:cubicBezTo>
                  <a:pt x="1978410" y="938366"/>
                  <a:pt x="1980054" y="942369"/>
                  <a:pt x="1980025" y="947803"/>
                </a:cubicBezTo>
                <a:cubicBezTo>
                  <a:pt x="1979951" y="950648"/>
                  <a:pt x="1979306" y="954990"/>
                  <a:pt x="1978087" y="960828"/>
                </a:cubicBezTo>
                <a:cubicBezTo>
                  <a:pt x="1976869" y="966667"/>
                  <a:pt x="1975518" y="971716"/>
                  <a:pt x="1974035" y="975974"/>
                </a:cubicBezTo>
                <a:lnTo>
                  <a:pt x="1974740" y="975974"/>
                </a:lnTo>
                <a:cubicBezTo>
                  <a:pt x="1980920" y="963254"/>
                  <a:pt x="1989611" y="952427"/>
                  <a:pt x="2000812" y="943493"/>
                </a:cubicBezTo>
                <a:cubicBezTo>
                  <a:pt x="2012012" y="934559"/>
                  <a:pt x="2024578" y="929894"/>
                  <a:pt x="2038510" y="929497"/>
                </a:cubicBezTo>
                <a:close/>
                <a:moveTo>
                  <a:pt x="5134198" y="927735"/>
                </a:moveTo>
                <a:cubicBezTo>
                  <a:pt x="5158145" y="928078"/>
                  <a:pt x="5176054" y="934432"/>
                  <a:pt x="5187926" y="946796"/>
                </a:cubicBezTo>
                <a:cubicBezTo>
                  <a:pt x="5199798" y="959160"/>
                  <a:pt x="5205726" y="975477"/>
                  <a:pt x="5205711" y="995747"/>
                </a:cubicBezTo>
                <a:cubicBezTo>
                  <a:pt x="5205462" y="1003876"/>
                  <a:pt x="5204464" y="1011211"/>
                  <a:pt x="5202718" y="1017751"/>
                </a:cubicBezTo>
                <a:cubicBezTo>
                  <a:pt x="5200972" y="1024291"/>
                  <a:pt x="5199975" y="1027752"/>
                  <a:pt x="5199726" y="1028132"/>
                </a:cubicBezTo>
                <a:lnTo>
                  <a:pt x="5076019" y="1028132"/>
                </a:lnTo>
                <a:cubicBezTo>
                  <a:pt x="5075976" y="1028206"/>
                  <a:pt x="5075798" y="1029117"/>
                  <a:pt x="5075490" y="1030866"/>
                </a:cubicBezTo>
                <a:cubicBezTo>
                  <a:pt x="5075182" y="1032615"/>
                  <a:pt x="5075005" y="1034761"/>
                  <a:pt x="5074962" y="1037303"/>
                </a:cubicBezTo>
                <a:cubicBezTo>
                  <a:pt x="5075057" y="1049348"/>
                  <a:pt x="5079009" y="1059122"/>
                  <a:pt x="5086817" y="1066625"/>
                </a:cubicBezTo>
                <a:cubicBezTo>
                  <a:pt x="5094626" y="1074128"/>
                  <a:pt x="5105719" y="1077993"/>
                  <a:pt x="5120094" y="1078221"/>
                </a:cubicBezTo>
                <a:cubicBezTo>
                  <a:pt x="5129884" y="1077977"/>
                  <a:pt x="5138980" y="1076270"/>
                  <a:pt x="5147382" y="1073100"/>
                </a:cubicBezTo>
                <a:cubicBezTo>
                  <a:pt x="5155786" y="1069929"/>
                  <a:pt x="5162582" y="1066759"/>
                  <a:pt x="5167772" y="1063589"/>
                </a:cubicBezTo>
                <a:cubicBezTo>
                  <a:pt x="5172962" y="1060419"/>
                  <a:pt x="5175632" y="1058711"/>
                  <a:pt x="5175785" y="1058468"/>
                </a:cubicBezTo>
                <a:lnTo>
                  <a:pt x="5187755" y="1092302"/>
                </a:lnTo>
                <a:cubicBezTo>
                  <a:pt x="5187616" y="1092593"/>
                  <a:pt x="5184450" y="1094631"/>
                  <a:pt x="5178258" y="1098416"/>
                </a:cubicBezTo>
                <a:cubicBezTo>
                  <a:pt x="5172066" y="1102201"/>
                  <a:pt x="5163679" y="1105987"/>
                  <a:pt x="5153098" y="1109772"/>
                </a:cubicBezTo>
                <a:cubicBezTo>
                  <a:pt x="5142518" y="1113557"/>
                  <a:pt x="5130576" y="1115595"/>
                  <a:pt x="5117274" y="1115886"/>
                </a:cubicBezTo>
                <a:cubicBezTo>
                  <a:pt x="5089114" y="1115382"/>
                  <a:pt x="5067545" y="1107942"/>
                  <a:pt x="5052568" y="1093567"/>
                </a:cubicBezTo>
                <a:cubicBezTo>
                  <a:pt x="5037591" y="1079192"/>
                  <a:pt x="5030033" y="1060908"/>
                  <a:pt x="5029895" y="1038714"/>
                </a:cubicBezTo>
                <a:cubicBezTo>
                  <a:pt x="5030072" y="1018153"/>
                  <a:pt x="5034646" y="999531"/>
                  <a:pt x="5043616" y="982848"/>
                </a:cubicBezTo>
                <a:cubicBezTo>
                  <a:pt x="5052586" y="966166"/>
                  <a:pt x="5064886" y="952870"/>
                  <a:pt x="5080516" y="942961"/>
                </a:cubicBezTo>
                <a:cubicBezTo>
                  <a:pt x="5096146" y="933052"/>
                  <a:pt x="5114040" y="927977"/>
                  <a:pt x="5134198" y="927735"/>
                </a:cubicBezTo>
                <a:close/>
                <a:moveTo>
                  <a:pt x="4835728" y="927735"/>
                </a:moveTo>
                <a:cubicBezTo>
                  <a:pt x="4857362" y="928006"/>
                  <a:pt x="4874064" y="934858"/>
                  <a:pt x="4885831" y="948292"/>
                </a:cubicBezTo>
                <a:cubicBezTo>
                  <a:pt x="4897598" y="961726"/>
                  <a:pt x="4903556" y="980121"/>
                  <a:pt x="4903702" y="1003477"/>
                </a:cubicBezTo>
                <a:cubicBezTo>
                  <a:pt x="4903406" y="1025842"/>
                  <a:pt x="4898598" y="1045429"/>
                  <a:pt x="4889277" y="1062236"/>
                </a:cubicBezTo>
                <a:cubicBezTo>
                  <a:pt x="4879956" y="1079043"/>
                  <a:pt x="4867894" y="1092148"/>
                  <a:pt x="4853090" y="1101551"/>
                </a:cubicBezTo>
                <a:cubicBezTo>
                  <a:pt x="4838286" y="1110954"/>
                  <a:pt x="4822514" y="1115732"/>
                  <a:pt x="4805772" y="1115886"/>
                </a:cubicBezTo>
                <a:cubicBezTo>
                  <a:pt x="4794876" y="1115908"/>
                  <a:pt x="4784950" y="1113752"/>
                  <a:pt x="4775992" y="1109418"/>
                </a:cubicBezTo>
                <a:cubicBezTo>
                  <a:pt x="4767034" y="1105084"/>
                  <a:pt x="4759927" y="1098440"/>
                  <a:pt x="4754670" y="1089485"/>
                </a:cubicBezTo>
                <a:lnTo>
                  <a:pt x="4753966" y="1089485"/>
                </a:lnTo>
                <a:cubicBezTo>
                  <a:pt x="4753988" y="1089588"/>
                  <a:pt x="4753855" y="1091143"/>
                  <a:pt x="4753569" y="1094150"/>
                </a:cubicBezTo>
                <a:cubicBezTo>
                  <a:pt x="4753282" y="1097156"/>
                  <a:pt x="4752710" y="1100999"/>
                  <a:pt x="4751851" y="1105678"/>
                </a:cubicBezTo>
                <a:lnTo>
                  <a:pt x="4737049" y="1182142"/>
                </a:lnTo>
                <a:lnTo>
                  <a:pt x="4692291" y="1182142"/>
                </a:lnTo>
                <a:lnTo>
                  <a:pt x="4732820" y="973156"/>
                </a:lnTo>
                <a:cubicBezTo>
                  <a:pt x="4733209" y="970828"/>
                  <a:pt x="4732960" y="968963"/>
                  <a:pt x="4732071" y="967560"/>
                </a:cubicBezTo>
                <a:cubicBezTo>
                  <a:pt x="4731183" y="966157"/>
                  <a:pt x="4729436" y="965437"/>
                  <a:pt x="4726828" y="965401"/>
                </a:cubicBezTo>
                <a:lnTo>
                  <a:pt x="4706740" y="965401"/>
                </a:lnTo>
                <a:lnTo>
                  <a:pt x="4713084" y="931964"/>
                </a:lnTo>
                <a:lnTo>
                  <a:pt x="4759252" y="931964"/>
                </a:lnTo>
                <a:cubicBezTo>
                  <a:pt x="4766690" y="932052"/>
                  <a:pt x="4771814" y="933372"/>
                  <a:pt x="4774626" y="935924"/>
                </a:cubicBezTo>
                <a:cubicBezTo>
                  <a:pt x="4777438" y="938476"/>
                  <a:pt x="4778775" y="941731"/>
                  <a:pt x="4778635" y="945691"/>
                </a:cubicBezTo>
                <a:cubicBezTo>
                  <a:pt x="4778569" y="947612"/>
                  <a:pt x="4778172" y="949929"/>
                  <a:pt x="4777446" y="952642"/>
                </a:cubicBezTo>
                <a:cubicBezTo>
                  <a:pt x="4776719" y="955355"/>
                  <a:pt x="4776058" y="957496"/>
                  <a:pt x="4775463" y="959065"/>
                </a:cubicBezTo>
                <a:lnTo>
                  <a:pt x="4776168" y="959065"/>
                </a:lnTo>
                <a:cubicBezTo>
                  <a:pt x="4782769" y="949751"/>
                  <a:pt x="4791154" y="942242"/>
                  <a:pt x="4801322" y="936536"/>
                </a:cubicBezTo>
                <a:cubicBezTo>
                  <a:pt x="4811492" y="930830"/>
                  <a:pt x="4822960" y="927897"/>
                  <a:pt x="4835728" y="927735"/>
                </a:cubicBezTo>
                <a:close/>
                <a:moveTo>
                  <a:pt x="4591263" y="927735"/>
                </a:moveTo>
                <a:cubicBezTo>
                  <a:pt x="4616558" y="928086"/>
                  <a:pt x="4636980" y="935393"/>
                  <a:pt x="4652529" y="949656"/>
                </a:cubicBezTo>
                <a:cubicBezTo>
                  <a:pt x="4668078" y="963920"/>
                  <a:pt x="4676075" y="983035"/>
                  <a:pt x="4676522" y="1007003"/>
                </a:cubicBezTo>
                <a:cubicBezTo>
                  <a:pt x="4676196" y="1028215"/>
                  <a:pt x="4670664" y="1046974"/>
                  <a:pt x="4659928" y="1063280"/>
                </a:cubicBezTo>
                <a:cubicBezTo>
                  <a:pt x="4649192" y="1079587"/>
                  <a:pt x="4635203" y="1092387"/>
                  <a:pt x="4617964" y="1101681"/>
                </a:cubicBezTo>
                <a:cubicBezTo>
                  <a:pt x="4600724" y="1110976"/>
                  <a:pt x="4582186" y="1115711"/>
                  <a:pt x="4562352" y="1115886"/>
                </a:cubicBezTo>
                <a:cubicBezTo>
                  <a:pt x="4537210" y="1115565"/>
                  <a:pt x="4516832" y="1108287"/>
                  <a:pt x="4501218" y="1094053"/>
                </a:cubicBezTo>
                <a:cubicBezTo>
                  <a:pt x="4485602" y="1079819"/>
                  <a:pt x="4477562" y="1060557"/>
                  <a:pt x="4477093" y="1036266"/>
                </a:cubicBezTo>
                <a:cubicBezTo>
                  <a:pt x="4477406" y="1015280"/>
                  <a:pt x="4482884" y="996656"/>
                  <a:pt x="4493530" y="980393"/>
                </a:cubicBezTo>
                <a:cubicBezTo>
                  <a:pt x="4504175" y="964130"/>
                  <a:pt x="4518111" y="951334"/>
                  <a:pt x="4535338" y="942005"/>
                </a:cubicBezTo>
                <a:cubicBezTo>
                  <a:pt x="4552564" y="932676"/>
                  <a:pt x="4571206" y="927920"/>
                  <a:pt x="4591263" y="927735"/>
                </a:cubicBezTo>
                <a:close/>
                <a:moveTo>
                  <a:pt x="4381724" y="927735"/>
                </a:moveTo>
                <a:cubicBezTo>
                  <a:pt x="4405670" y="928078"/>
                  <a:pt x="4423580" y="934432"/>
                  <a:pt x="4435452" y="946796"/>
                </a:cubicBezTo>
                <a:cubicBezTo>
                  <a:pt x="4447324" y="959160"/>
                  <a:pt x="4453252" y="975477"/>
                  <a:pt x="4453236" y="995747"/>
                </a:cubicBezTo>
                <a:cubicBezTo>
                  <a:pt x="4452987" y="1003876"/>
                  <a:pt x="4451990" y="1011211"/>
                  <a:pt x="4450244" y="1017751"/>
                </a:cubicBezTo>
                <a:cubicBezTo>
                  <a:pt x="4448498" y="1024291"/>
                  <a:pt x="4447500" y="1027752"/>
                  <a:pt x="4447250" y="1028132"/>
                </a:cubicBezTo>
                <a:lnTo>
                  <a:pt x="4323544" y="1028132"/>
                </a:lnTo>
                <a:cubicBezTo>
                  <a:pt x="4323500" y="1028206"/>
                  <a:pt x="4323324" y="1029117"/>
                  <a:pt x="4323015" y="1030866"/>
                </a:cubicBezTo>
                <a:cubicBezTo>
                  <a:pt x="4322707" y="1032615"/>
                  <a:pt x="4322530" y="1034761"/>
                  <a:pt x="4322487" y="1037303"/>
                </a:cubicBezTo>
                <a:cubicBezTo>
                  <a:pt x="4322582" y="1049348"/>
                  <a:pt x="4326534" y="1059122"/>
                  <a:pt x="4334343" y="1066625"/>
                </a:cubicBezTo>
                <a:cubicBezTo>
                  <a:pt x="4342152" y="1074128"/>
                  <a:pt x="4353244" y="1077993"/>
                  <a:pt x="4367620" y="1078221"/>
                </a:cubicBezTo>
                <a:cubicBezTo>
                  <a:pt x="4377410" y="1077977"/>
                  <a:pt x="4386506" y="1076270"/>
                  <a:pt x="4394908" y="1073100"/>
                </a:cubicBezTo>
                <a:cubicBezTo>
                  <a:pt x="4403311" y="1069929"/>
                  <a:pt x="4410107" y="1066759"/>
                  <a:pt x="4415297" y="1063589"/>
                </a:cubicBezTo>
                <a:cubicBezTo>
                  <a:pt x="4420487" y="1060419"/>
                  <a:pt x="4423158" y="1058711"/>
                  <a:pt x="4423310" y="1058468"/>
                </a:cubicBezTo>
                <a:lnTo>
                  <a:pt x="4435280" y="1092302"/>
                </a:lnTo>
                <a:cubicBezTo>
                  <a:pt x="4435142" y="1092593"/>
                  <a:pt x="4431976" y="1094631"/>
                  <a:pt x="4425784" y="1098416"/>
                </a:cubicBezTo>
                <a:cubicBezTo>
                  <a:pt x="4419590" y="1102201"/>
                  <a:pt x="4411204" y="1105987"/>
                  <a:pt x="4400624" y="1109772"/>
                </a:cubicBezTo>
                <a:cubicBezTo>
                  <a:pt x="4390043" y="1113557"/>
                  <a:pt x="4378102" y="1115595"/>
                  <a:pt x="4364799" y="1115886"/>
                </a:cubicBezTo>
                <a:cubicBezTo>
                  <a:pt x="4336639" y="1115382"/>
                  <a:pt x="4315070" y="1107942"/>
                  <a:pt x="4300094" y="1093567"/>
                </a:cubicBezTo>
                <a:cubicBezTo>
                  <a:pt x="4285116" y="1079192"/>
                  <a:pt x="4277558" y="1060908"/>
                  <a:pt x="4277420" y="1038714"/>
                </a:cubicBezTo>
                <a:cubicBezTo>
                  <a:pt x="4277598" y="1018153"/>
                  <a:pt x="4282172" y="999531"/>
                  <a:pt x="4291142" y="982848"/>
                </a:cubicBezTo>
                <a:cubicBezTo>
                  <a:pt x="4300112" y="966166"/>
                  <a:pt x="4312412" y="952870"/>
                  <a:pt x="4328042" y="942961"/>
                </a:cubicBezTo>
                <a:cubicBezTo>
                  <a:pt x="4343672" y="933052"/>
                  <a:pt x="4361566" y="927977"/>
                  <a:pt x="4381724" y="927735"/>
                </a:cubicBezTo>
                <a:close/>
                <a:moveTo>
                  <a:pt x="4188028" y="927735"/>
                </a:moveTo>
                <a:cubicBezTo>
                  <a:pt x="4209662" y="928006"/>
                  <a:pt x="4226364" y="934858"/>
                  <a:pt x="4238131" y="948292"/>
                </a:cubicBezTo>
                <a:cubicBezTo>
                  <a:pt x="4249899" y="961726"/>
                  <a:pt x="4255856" y="980121"/>
                  <a:pt x="4256002" y="1003477"/>
                </a:cubicBezTo>
                <a:cubicBezTo>
                  <a:pt x="4255706" y="1025842"/>
                  <a:pt x="4250898" y="1045429"/>
                  <a:pt x="4241577" y="1062236"/>
                </a:cubicBezTo>
                <a:cubicBezTo>
                  <a:pt x="4232256" y="1079043"/>
                  <a:pt x="4220194" y="1092148"/>
                  <a:pt x="4205390" y="1101551"/>
                </a:cubicBezTo>
                <a:cubicBezTo>
                  <a:pt x="4190586" y="1110954"/>
                  <a:pt x="4174814" y="1115732"/>
                  <a:pt x="4158072" y="1115886"/>
                </a:cubicBezTo>
                <a:cubicBezTo>
                  <a:pt x="4147176" y="1115908"/>
                  <a:pt x="4137250" y="1113752"/>
                  <a:pt x="4128292" y="1109418"/>
                </a:cubicBezTo>
                <a:cubicBezTo>
                  <a:pt x="4119334" y="1105084"/>
                  <a:pt x="4112227" y="1098440"/>
                  <a:pt x="4106970" y="1089485"/>
                </a:cubicBezTo>
                <a:lnTo>
                  <a:pt x="4106266" y="1089485"/>
                </a:lnTo>
                <a:cubicBezTo>
                  <a:pt x="4106288" y="1089588"/>
                  <a:pt x="4106155" y="1091143"/>
                  <a:pt x="4105869" y="1094150"/>
                </a:cubicBezTo>
                <a:cubicBezTo>
                  <a:pt x="4105582" y="1097156"/>
                  <a:pt x="4105010" y="1100999"/>
                  <a:pt x="4104151" y="1105678"/>
                </a:cubicBezTo>
                <a:lnTo>
                  <a:pt x="4089349" y="1182142"/>
                </a:lnTo>
                <a:lnTo>
                  <a:pt x="4044591" y="1182142"/>
                </a:lnTo>
                <a:lnTo>
                  <a:pt x="4085120" y="973156"/>
                </a:lnTo>
                <a:cubicBezTo>
                  <a:pt x="4085509" y="970828"/>
                  <a:pt x="4085260" y="968963"/>
                  <a:pt x="4084371" y="967560"/>
                </a:cubicBezTo>
                <a:cubicBezTo>
                  <a:pt x="4083483" y="966157"/>
                  <a:pt x="4081736" y="965437"/>
                  <a:pt x="4079129" y="965401"/>
                </a:cubicBezTo>
                <a:lnTo>
                  <a:pt x="4059040" y="965401"/>
                </a:lnTo>
                <a:lnTo>
                  <a:pt x="4065384" y="931964"/>
                </a:lnTo>
                <a:lnTo>
                  <a:pt x="4111552" y="931964"/>
                </a:lnTo>
                <a:cubicBezTo>
                  <a:pt x="4118990" y="932052"/>
                  <a:pt x="4124114" y="933372"/>
                  <a:pt x="4126926" y="935924"/>
                </a:cubicBezTo>
                <a:cubicBezTo>
                  <a:pt x="4129738" y="938476"/>
                  <a:pt x="4131075" y="941731"/>
                  <a:pt x="4130935" y="945691"/>
                </a:cubicBezTo>
                <a:cubicBezTo>
                  <a:pt x="4130869" y="947612"/>
                  <a:pt x="4130472" y="949929"/>
                  <a:pt x="4129746" y="952642"/>
                </a:cubicBezTo>
                <a:cubicBezTo>
                  <a:pt x="4129019" y="955355"/>
                  <a:pt x="4128358" y="957496"/>
                  <a:pt x="4127763" y="959065"/>
                </a:cubicBezTo>
                <a:lnTo>
                  <a:pt x="4128468" y="959065"/>
                </a:lnTo>
                <a:cubicBezTo>
                  <a:pt x="4135069" y="949751"/>
                  <a:pt x="4143454" y="942242"/>
                  <a:pt x="4153622" y="936536"/>
                </a:cubicBezTo>
                <a:cubicBezTo>
                  <a:pt x="4163792" y="930830"/>
                  <a:pt x="4175260" y="927897"/>
                  <a:pt x="4188028" y="927735"/>
                </a:cubicBezTo>
                <a:close/>
                <a:moveTo>
                  <a:pt x="3724488" y="927735"/>
                </a:moveTo>
                <a:cubicBezTo>
                  <a:pt x="3749783" y="928086"/>
                  <a:pt x="3770205" y="935393"/>
                  <a:pt x="3785754" y="949656"/>
                </a:cubicBezTo>
                <a:cubicBezTo>
                  <a:pt x="3801302" y="963920"/>
                  <a:pt x="3809300" y="983035"/>
                  <a:pt x="3809746" y="1007003"/>
                </a:cubicBezTo>
                <a:cubicBezTo>
                  <a:pt x="3809421" y="1028215"/>
                  <a:pt x="3803890" y="1046974"/>
                  <a:pt x="3793153" y="1063280"/>
                </a:cubicBezTo>
                <a:cubicBezTo>
                  <a:pt x="3782416" y="1079587"/>
                  <a:pt x="3768428" y="1092387"/>
                  <a:pt x="3751188" y="1101681"/>
                </a:cubicBezTo>
                <a:cubicBezTo>
                  <a:pt x="3733948" y="1110976"/>
                  <a:pt x="3715412" y="1115711"/>
                  <a:pt x="3695577" y="1115886"/>
                </a:cubicBezTo>
                <a:cubicBezTo>
                  <a:pt x="3670435" y="1115565"/>
                  <a:pt x="3650057" y="1108287"/>
                  <a:pt x="3634442" y="1094053"/>
                </a:cubicBezTo>
                <a:cubicBezTo>
                  <a:pt x="3618828" y="1079819"/>
                  <a:pt x="3610786" y="1060557"/>
                  <a:pt x="3610318" y="1036266"/>
                </a:cubicBezTo>
                <a:cubicBezTo>
                  <a:pt x="3610630" y="1015280"/>
                  <a:pt x="3616109" y="996656"/>
                  <a:pt x="3626755" y="980393"/>
                </a:cubicBezTo>
                <a:cubicBezTo>
                  <a:pt x="3637400" y="964130"/>
                  <a:pt x="3651336" y="951334"/>
                  <a:pt x="3668563" y="942005"/>
                </a:cubicBezTo>
                <a:cubicBezTo>
                  <a:pt x="3685790" y="932676"/>
                  <a:pt x="3704432" y="927920"/>
                  <a:pt x="3724488" y="927735"/>
                </a:cubicBezTo>
                <a:close/>
                <a:moveTo>
                  <a:pt x="2600549" y="927735"/>
                </a:moveTo>
                <a:cubicBezTo>
                  <a:pt x="2624495" y="928078"/>
                  <a:pt x="2642404" y="934432"/>
                  <a:pt x="2654276" y="946796"/>
                </a:cubicBezTo>
                <a:cubicBezTo>
                  <a:pt x="2666149" y="959160"/>
                  <a:pt x="2672077" y="975477"/>
                  <a:pt x="2672061" y="995747"/>
                </a:cubicBezTo>
                <a:cubicBezTo>
                  <a:pt x="2671812" y="1003876"/>
                  <a:pt x="2670814" y="1011211"/>
                  <a:pt x="2669068" y="1017751"/>
                </a:cubicBezTo>
                <a:cubicBezTo>
                  <a:pt x="2667323" y="1024291"/>
                  <a:pt x="2666325" y="1027752"/>
                  <a:pt x="2666076" y="1028132"/>
                </a:cubicBezTo>
                <a:lnTo>
                  <a:pt x="2542370" y="1028132"/>
                </a:lnTo>
                <a:cubicBezTo>
                  <a:pt x="2542326" y="1028206"/>
                  <a:pt x="2542149" y="1029117"/>
                  <a:pt x="2541840" y="1030866"/>
                </a:cubicBezTo>
                <a:cubicBezTo>
                  <a:pt x="2541532" y="1032615"/>
                  <a:pt x="2541356" y="1034761"/>
                  <a:pt x="2541312" y="1037303"/>
                </a:cubicBezTo>
                <a:cubicBezTo>
                  <a:pt x="2541407" y="1049348"/>
                  <a:pt x="2545359" y="1059122"/>
                  <a:pt x="2553168" y="1066625"/>
                </a:cubicBezTo>
                <a:cubicBezTo>
                  <a:pt x="2560976" y="1074128"/>
                  <a:pt x="2572069" y="1077993"/>
                  <a:pt x="2586445" y="1078221"/>
                </a:cubicBezTo>
                <a:cubicBezTo>
                  <a:pt x="2596234" y="1077977"/>
                  <a:pt x="2605331" y="1076270"/>
                  <a:pt x="2613733" y="1073100"/>
                </a:cubicBezTo>
                <a:cubicBezTo>
                  <a:pt x="2622136" y="1069929"/>
                  <a:pt x="2628932" y="1066759"/>
                  <a:pt x="2634122" y="1063589"/>
                </a:cubicBezTo>
                <a:cubicBezTo>
                  <a:pt x="2639312" y="1060419"/>
                  <a:pt x="2641983" y="1058711"/>
                  <a:pt x="2642135" y="1058468"/>
                </a:cubicBezTo>
                <a:lnTo>
                  <a:pt x="2654106" y="1092302"/>
                </a:lnTo>
                <a:cubicBezTo>
                  <a:pt x="2653966" y="1092593"/>
                  <a:pt x="2650801" y="1094631"/>
                  <a:pt x="2644608" y="1098416"/>
                </a:cubicBezTo>
                <a:cubicBezTo>
                  <a:pt x="2638416" y="1102201"/>
                  <a:pt x="2630029" y="1105987"/>
                  <a:pt x="2619448" y="1109772"/>
                </a:cubicBezTo>
                <a:cubicBezTo>
                  <a:pt x="2608868" y="1113557"/>
                  <a:pt x="2596926" y="1115595"/>
                  <a:pt x="2583624" y="1115886"/>
                </a:cubicBezTo>
                <a:cubicBezTo>
                  <a:pt x="2555464" y="1115382"/>
                  <a:pt x="2533896" y="1107942"/>
                  <a:pt x="2518918" y="1093567"/>
                </a:cubicBezTo>
                <a:cubicBezTo>
                  <a:pt x="2503941" y="1079192"/>
                  <a:pt x="2496384" y="1060908"/>
                  <a:pt x="2496245" y="1038714"/>
                </a:cubicBezTo>
                <a:cubicBezTo>
                  <a:pt x="2496423" y="1018153"/>
                  <a:pt x="2500997" y="999531"/>
                  <a:pt x="2509966" y="982848"/>
                </a:cubicBezTo>
                <a:cubicBezTo>
                  <a:pt x="2518936" y="966166"/>
                  <a:pt x="2531236" y="952870"/>
                  <a:pt x="2546866" y="942961"/>
                </a:cubicBezTo>
                <a:cubicBezTo>
                  <a:pt x="2562496" y="933052"/>
                  <a:pt x="2580391" y="927977"/>
                  <a:pt x="2600549" y="927735"/>
                </a:cubicBezTo>
                <a:close/>
                <a:moveTo>
                  <a:pt x="1790913" y="927735"/>
                </a:moveTo>
                <a:cubicBezTo>
                  <a:pt x="1816208" y="928086"/>
                  <a:pt x="1836630" y="935393"/>
                  <a:pt x="1852179" y="949656"/>
                </a:cubicBezTo>
                <a:cubicBezTo>
                  <a:pt x="1867728" y="963920"/>
                  <a:pt x="1875725" y="983035"/>
                  <a:pt x="1876172" y="1007003"/>
                </a:cubicBezTo>
                <a:cubicBezTo>
                  <a:pt x="1875846" y="1028215"/>
                  <a:pt x="1870315" y="1046974"/>
                  <a:pt x="1859578" y="1063280"/>
                </a:cubicBezTo>
                <a:cubicBezTo>
                  <a:pt x="1848841" y="1079587"/>
                  <a:pt x="1834853" y="1092387"/>
                  <a:pt x="1817614" y="1101681"/>
                </a:cubicBezTo>
                <a:cubicBezTo>
                  <a:pt x="1800374" y="1110976"/>
                  <a:pt x="1781837" y="1115711"/>
                  <a:pt x="1762002" y="1115886"/>
                </a:cubicBezTo>
                <a:cubicBezTo>
                  <a:pt x="1736860" y="1115565"/>
                  <a:pt x="1716482" y="1108287"/>
                  <a:pt x="1700867" y="1094053"/>
                </a:cubicBezTo>
                <a:cubicBezTo>
                  <a:pt x="1685253" y="1079819"/>
                  <a:pt x="1677211" y="1060557"/>
                  <a:pt x="1676743" y="1036266"/>
                </a:cubicBezTo>
                <a:cubicBezTo>
                  <a:pt x="1677056" y="1015280"/>
                  <a:pt x="1682535" y="996656"/>
                  <a:pt x="1693180" y="980393"/>
                </a:cubicBezTo>
                <a:cubicBezTo>
                  <a:pt x="1703826" y="964130"/>
                  <a:pt x="1717761" y="951334"/>
                  <a:pt x="1734988" y="942005"/>
                </a:cubicBezTo>
                <a:cubicBezTo>
                  <a:pt x="1752215" y="932676"/>
                  <a:pt x="1770857" y="927920"/>
                  <a:pt x="1790913" y="927735"/>
                </a:cubicBezTo>
                <a:close/>
                <a:moveTo>
                  <a:pt x="1219391" y="927735"/>
                </a:moveTo>
                <a:cubicBezTo>
                  <a:pt x="1234738" y="927757"/>
                  <a:pt x="1246915" y="931850"/>
                  <a:pt x="1255923" y="940014"/>
                </a:cubicBezTo>
                <a:cubicBezTo>
                  <a:pt x="1264931" y="948178"/>
                  <a:pt x="1269538" y="960282"/>
                  <a:pt x="1269744" y="976326"/>
                </a:cubicBezTo>
                <a:cubicBezTo>
                  <a:pt x="1269565" y="984136"/>
                  <a:pt x="1268318" y="993969"/>
                  <a:pt x="1266000" y="1005827"/>
                </a:cubicBezTo>
                <a:cubicBezTo>
                  <a:pt x="1263683" y="1017684"/>
                  <a:pt x="1261365" y="1029113"/>
                  <a:pt x="1259046" y="1040113"/>
                </a:cubicBezTo>
                <a:cubicBezTo>
                  <a:pt x="1256727" y="1051114"/>
                  <a:pt x="1255477" y="1059233"/>
                  <a:pt x="1255294" y="1064471"/>
                </a:cubicBezTo>
                <a:cubicBezTo>
                  <a:pt x="1255353" y="1070009"/>
                  <a:pt x="1256733" y="1073828"/>
                  <a:pt x="1259435" y="1075929"/>
                </a:cubicBezTo>
                <a:cubicBezTo>
                  <a:pt x="1262137" y="1078030"/>
                  <a:pt x="1265808" y="1079029"/>
                  <a:pt x="1270448" y="1078926"/>
                </a:cubicBezTo>
                <a:cubicBezTo>
                  <a:pt x="1272622" y="1078896"/>
                  <a:pt x="1274442" y="1078779"/>
                  <a:pt x="1275911" y="1078573"/>
                </a:cubicBezTo>
                <a:cubicBezTo>
                  <a:pt x="1277379" y="1078367"/>
                  <a:pt x="1278143" y="1078250"/>
                  <a:pt x="1278202" y="1078221"/>
                </a:cubicBezTo>
                <a:lnTo>
                  <a:pt x="1271858" y="1111659"/>
                </a:lnTo>
                <a:cubicBezTo>
                  <a:pt x="1271814" y="1111702"/>
                  <a:pt x="1270228" y="1111878"/>
                  <a:pt x="1267101" y="1112186"/>
                </a:cubicBezTo>
                <a:cubicBezTo>
                  <a:pt x="1263973" y="1112494"/>
                  <a:pt x="1259568" y="1112670"/>
                  <a:pt x="1253886" y="1112714"/>
                </a:cubicBezTo>
                <a:cubicBezTo>
                  <a:pt x="1247463" y="1112884"/>
                  <a:pt x="1240865" y="1112193"/>
                  <a:pt x="1234091" y="1110641"/>
                </a:cubicBezTo>
                <a:cubicBezTo>
                  <a:pt x="1227316" y="1109090"/>
                  <a:pt x="1221579" y="1105661"/>
                  <a:pt x="1216878" y="1100355"/>
                </a:cubicBezTo>
                <a:cubicBezTo>
                  <a:pt x="1212177" y="1095049"/>
                  <a:pt x="1209725" y="1086848"/>
                  <a:pt x="1209523" y="1075753"/>
                </a:cubicBezTo>
                <a:cubicBezTo>
                  <a:pt x="1209692" y="1069106"/>
                  <a:pt x="1210879" y="1060109"/>
                  <a:pt x="1213083" y="1048762"/>
                </a:cubicBezTo>
                <a:cubicBezTo>
                  <a:pt x="1215287" y="1037414"/>
                  <a:pt x="1217492" y="1026223"/>
                  <a:pt x="1219698" y="1015188"/>
                </a:cubicBezTo>
                <a:cubicBezTo>
                  <a:pt x="1221904" y="1004152"/>
                  <a:pt x="1223093" y="995780"/>
                  <a:pt x="1223267" y="990071"/>
                </a:cubicBezTo>
                <a:cubicBezTo>
                  <a:pt x="1223326" y="983316"/>
                  <a:pt x="1221535" y="978059"/>
                  <a:pt x="1217893" y="974300"/>
                </a:cubicBezTo>
                <a:cubicBezTo>
                  <a:pt x="1214251" y="970540"/>
                  <a:pt x="1208407" y="968631"/>
                  <a:pt x="1200360" y="968573"/>
                </a:cubicBezTo>
                <a:cubicBezTo>
                  <a:pt x="1184559" y="969109"/>
                  <a:pt x="1170962" y="975526"/>
                  <a:pt x="1159567" y="987824"/>
                </a:cubicBezTo>
                <a:cubicBezTo>
                  <a:pt x="1148171" y="1000122"/>
                  <a:pt x="1140741" y="1015085"/>
                  <a:pt x="1137276" y="1032714"/>
                </a:cubicBezTo>
                <a:lnTo>
                  <a:pt x="1121769" y="1111657"/>
                </a:lnTo>
                <a:lnTo>
                  <a:pt x="1077011" y="1111657"/>
                </a:lnTo>
                <a:lnTo>
                  <a:pt x="1104148" y="973154"/>
                </a:lnTo>
                <a:cubicBezTo>
                  <a:pt x="1104522" y="970827"/>
                  <a:pt x="1104214" y="968962"/>
                  <a:pt x="1103223" y="967559"/>
                </a:cubicBezTo>
                <a:cubicBezTo>
                  <a:pt x="1102231" y="966157"/>
                  <a:pt x="1100425" y="965437"/>
                  <a:pt x="1097804" y="965401"/>
                </a:cubicBezTo>
                <a:lnTo>
                  <a:pt x="1077716" y="965401"/>
                </a:lnTo>
                <a:lnTo>
                  <a:pt x="1084059" y="931964"/>
                </a:lnTo>
                <a:lnTo>
                  <a:pt x="1131284" y="931964"/>
                </a:lnTo>
                <a:cubicBezTo>
                  <a:pt x="1138289" y="931986"/>
                  <a:pt x="1143399" y="933350"/>
                  <a:pt x="1146615" y="936056"/>
                </a:cubicBezTo>
                <a:cubicBezTo>
                  <a:pt x="1149831" y="938762"/>
                  <a:pt x="1151417" y="942677"/>
                  <a:pt x="1151373" y="947803"/>
                </a:cubicBezTo>
                <a:cubicBezTo>
                  <a:pt x="1151351" y="949980"/>
                  <a:pt x="1150954" y="953104"/>
                  <a:pt x="1150183" y="957174"/>
                </a:cubicBezTo>
                <a:cubicBezTo>
                  <a:pt x="1149412" y="961244"/>
                  <a:pt x="1148399" y="964809"/>
                  <a:pt x="1147144" y="967869"/>
                </a:cubicBezTo>
                <a:lnTo>
                  <a:pt x="1147848" y="967869"/>
                </a:lnTo>
                <a:cubicBezTo>
                  <a:pt x="1148921" y="965267"/>
                  <a:pt x="1152336" y="960808"/>
                  <a:pt x="1158095" y="954491"/>
                </a:cubicBezTo>
                <a:cubicBezTo>
                  <a:pt x="1163853" y="948174"/>
                  <a:pt x="1171863" y="942228"/>
                  <a:pt x="1182125" y="936654"/>
                </a:cubicBezTo>
                <a:cubicBezTo>
                  <a:pt x="1192387" y="931080"/>
                  <a:pt x="1204809" y="928107"/>
                  <a:pt x="1219391" y="927735"/>
                </a:cubicBezTo>
                <a:close/>
                <a:moveTo>
                  <a:pt x="724113" y="927735"/>
                </a:moveTo>
                <a:cubicBezTo>
                  <a:pt x="749408" y="928086"/>
                  <a:pt x="769830" y="935393"/>
                  <a:pt x="785379" y="949656"/>
                </a:cubicBezTo>
                <a:cubicBezTo>
                  <a:pt x="800928" y="963920"/>
                  <a:pt x="808925" y="983035"/>
                  <a:pt x="809372" y="1007003"/>
                </a:cubicBezTo>
                <a:cubicBezTo>
                  <a:pt x="809046" y="1028215"/>
                  <a:pt x="803515" y="1046974"/>
                  <a:pt x="792778" y="1063280"/>
                </a:cubicBezTo>
                <a:cubicBezTo>
                  <a:pt x="782041" y="1079587"/>
                  <a:pt x="768053" y="1092387"/>
                  <a:pt x="750814" y="1101681"/>
                </a:cubicBezTo>
                <a:cubicBezTo>
                  <a:pt x="733574" y="1110976"/>
                  <a:pt x="715037" y="1115711"/>
                  <a:pt x="695202" y="1115886"/>
                </a:cubicBezTo>
                <a:cubicBezTo>
                  <a:pt x="670061" y="1115565"/>
                  <a:pt x="649682" y="1108287"/>
                  <a:pt x="634068" y="1094053"/>
                </a:cubicBezTo>
                <a:cubicBezTo>
                  <a:pt x="618453" y="1079819"/>
                  <a:pt x="610411" y="1060557"/>
                  <a:pt x="609943" y="1036266"/>
                </a:cubicBezTo>
                <a:cubicBezTo>
                  <a:pt x="610256" y="1015280"/>
                  <a:pt x="615735" y="996656"/>
                  <a:pt x="626380" y="980393"/>
                </a:cubicBezTo>
                <a:cubicBezTo>
                  <a:pt x="637025" y="964130"/>
                  <a:pt x="650961" y="951334"/>
                  <a:pt x="668188" y="942005"/>
                </a:cubicBezTo>
                <a:cubicBezTo>
                  <a:pt x="685415" y="932676"/>
                  <a:pt x="704056" y="927920"/>
                  <a:pt x="724113" y="927735"/>
                </a:cubicBezTo>
                <a:close/>
                <a:moveTo>
                  <a:pt x="525117" y="927735"/>
                </a:moveTo>
                <a:cubicBezTo>
                  <a:pt x="534826" y="927653"/>
                  <a:pt x="545207" y="928991"/>
                  <a:pt x="556261" y="931751"/>
                </a:cubicBezTo>
                <a:cubicBezTo>
                  <a:pt x="567314" y="934511"/>
                  <a:pt x="576469" y="939188"/>
                  <a:pt x="583724" y="945783"/>
                </a:cubicBezTo>
                <a:cubicBezTo>
                  <a:pt x="590979" y="952377"/>
                  <a:pt x="593764" y="961384"/>
                  <a:pt x="592078" y="972804"/>
                </a:cubicBezTo>
                <a:lnTo>
                  <a:pt x="587496" y="995368"/>
                </a:lnTo>
                <a:lnTo>
                  <a:pt x="549082" y="995368"/>
                </a:lnTo>
                <a:lnTo>
                  <a:pt x="551196" y="984086"/>
                </a:lnTo>
                <a:cubicBezTo>
                  <a:pt x="551887" y="978078"/>
                  <a:pt x="549185" y="973524"/>
                  <a:pt x="543091" y="970424"/>
                </a:cubicBezTo>
                <a:cubicBezTo>
                  <a:pt x="536997" y="967325"/>
                  <a:pt x="529713" y="965768"/>
                  <a:pt x="521240" y="965753"/>
                </a:cubicBezTo>
                <a:cubicBezTo>
                  <a:pt x="508999" y="965945"/>
                  <a:pt x="497926" y="969205"/>
                  <a:pt x="488021" y="975533"/>
                </a:cubicBezTo>
                <a:cubicBezTo>
                  <a:pt x="478116" y="981862"/>
                  <a:pt x="470228" y="990110"/>
                  <a:pt x="464356" y="1000278"/>
                </a:cubicBezTo>
                <a:cubicBezTo>
                  <a:pt x="458485" y="1010446"/>
                  <a:pt x="455478" y="1021384"/>
                  <a:pt x="455337" y="1033093"/>
                </a:cubicBezTo>
                <a:cubicBezTo>
                  <a:pt x="455344" y="1046233"/>
                  <a:pt x="459382" y="1056971"/>
                  <a:pt x="467451" y="1065308"/>
                </a:cubicBezTo>
                <a:cubicBezTo>
                  <a:pt x="475521" y="1073645"/>
                  <a:pt x="487576" y="1077949"/>
                  <a:pt x="503619" y="1078221"/>
                </a:cubicBezTo>
                <a:cubicBezTo>
                  <a:pt x="515116" y="1077942"/>
                  <a:pt x="525328" y="1075992"/>
                  <a:pt x="534254" y="1072371"/>
                </a:cubicBezTo>
                <a:cubicBezTo>
                  <a:pt x="543180" y="1068749"/>
                  <a:pt x="550207" y="1065128"/>
                  <a:pt x="555334" y="1061507"/>
                </a:cubicBezTo>
                <a:cubicBezTo>
                  <a:pt x="560462" y="1057885"/>
                  <a:pt x="563077" y="1055935"/>
                  <a:pt x="563179" y="1055657"/>
                </a:cubicBezTo>
                <a:lnTo>
                  <a:pt x="575161" y="1089485"/>
                </a:lnTo>
                <a:cubicBezTo>
                  <a:pt x="575122" y="1089811"/>
                  <a:pt x="572146" y="1092093"/>
                  <a:pt x="566233" y="1096330"/>
                </a:cubicBezTo>
                <a:cubicBezTo>
                  <a:pt x="560320" y="1100567"/>
                  <a:pt x="551706" y="1104804"/>
                  <a:pt x="540389" y="1109042"/>
                </a:cubicBezTo>
                <a:cubicBezTo>
                  <a:pt x="529072" y="1113279"/>
                  <a:pt x="515288" y="1115560"/>
                  <a:pt x="499038" y="1115886"/>
                </a:cubicBezTo>
                <a:cubicBezTo>
                  <a:pt x="470660" y="1115433"/>
                  <a:pt x="448760" y="1107891"/>
                  <a:pt x="433337" y="1093261"/>
                </a:cubicBezTo>
                <a:cubicBezTo>
                  <a:pt x="417914" y="1078631"/>
                  <a:pt x="410108" y="1059633"/>
                  <a:pt x="409918" y="1036266"/>
                </a:cubicBezTo>
                <a:cubicBezTo>
                  <a:pt x="410100" y="1017500"/>
                  <a:pt x="415096" y="999920"/>
                  <a:pt x="424904" y="983527"/>
                </a:cubicBezTo>
                <a:cubicBezTo>
                  <a:pt x="434713" y="967134"/>
                  <a:pt x="448242" y="953815"/>
                  <a:pt x="465490" y="943572"/>
                </a:cubicBezTo>
                <a:cubicBezTo>
                  <a:pt x="482739" y="933329"/>
                  <a:pt x="502615" y="928050"/>
                  <a:pt x="525117" y="927735"/>
                </a:cubicBezTo>
                <a:close/>
                <a:moveTo>
                  <a:pt x="325092" y="927735"/>
                </a:moveTo>
                <a:cubicBezTo>
                  <a:pt x="334801" y="927653"/>
                  <a:pt x="345182" y="928991"/>
                  <a:pt x="356236" y="931751"/>
                </a:cubicBezTo>
                <a:cubicBezTo>
                  <a:pt x="367289" y="934511"/>
                  <a:pt x="376444" y="939188"/>
                  <a:pt x="383699" y="945783"/>
                </a:cubicBezTo>
                <a:cubicBezTo>
                  <a:pt x="390954" y="952377"/>
                  <a:pt x="393739" y="961384"/>
                  <a:pt x="392053" y="972804"/>
                </a:cubicBezTo>
                <a:lnTo>
                  <a:pt x="387471" y="995368"/>
                </a:lnTo>
                <a:lnTo>
                  <a:pt x="349057" y="995368"/>
                </a:lnTo>
                <a:lnTo>
                  <a:pt x="351171" y="984086"/>
                </a:lnTo>
                <a:cubicBezTo>
                  <a:pt x="351862" y="978078"/>
                  <a:pt x="349160" y="973524"/>
                  <a:pt x="343066" y="970424"/>
                </a:cubicBezTo>
                <a:cubicBezTo>
                  <a:pt x="336972" y="967325"/>
                  <a:pt x="329688" y="965768"/>
                  <a:pt x="321215" y="965753"/>
                </a:cubicBezTo>
                <a:cubicBezTo>
                  <a:pt x="308974" y="965945"/>
                  <a:pt x="297901" y="969205"/>
                  <a:pt x="287996" y="975533"/>
                </a:cubicBezTo>
                <a:cubicBezTo>
                  <a:pt x="278091" y="981862"/>
                  <a:pt x="270203" y="990110"/>
                  <a:pt x="264331" y="1000278"/>
                </a:cubicBezTo>
                <a:cubicBezTo>
                  <a:pt x="258460" y="1010446"/>
                  <a:pt x="255453" y="1021384"/>
                  <a:pt x="255312" y="1033093"/>
                </a:cubicBezTo>
                <a:cubicBezTo>
                  <a:pt x="255319" y="1046233"/>
                  <a:pt x="259357" y="1056971"/>
                  <a:pt x="267427" y="1065308"/>
                </a:cubicBezTo>
                <a:cubicBezTo>
                  <a:pt x="275496" y="1073645"/>
                  <a:pt x="287551" y="1077949"/>
                  <a:pt x="303594" y="1078221"/>
                </a:cubicBezTo>
                <a:cubicBezTo>
                  <a:pt x="315091" y="1077942"/>
                  <a:pt x="325303" y="1075992"/>
                  <a:pt x="334229" y="1072371"/>
                </a:cubicBezTo>
                <a:cubicBezTo>
                  <a:pt x="343155" y="1068749"/>
                  <a:pt x="350182" y="1065128"/>
                  <a:pt x="355309" y="1061507"/>
                </a:cubicBezTo>
                <a:cubicBezTo>
                  <a:pt x="360437" y="1057885"/>
                  <a:pt x="363052" y="1055935"/>
                  <a:pt x="363154" y="1055657"/>
                </a:cubicBezTo>
                <a:lnTo>
                  <a:pt x="375136" y="1089485"/>
                </a:lnTo>
                <a:cubicBezTo>
                  <a:pt x="375097" y="1089811"/>
                  <a:pt x="372121" y="1092093"/>
                  <a:pt x="366208" y="1096330"/>
                </a:cubicBezTo>
                <a:cubicBezTo>
                  <a:pt x="360295" y="1100567"/>
                  <a:pt x="351681" y="1104804"/>
                  <a:pt x="340364" y="1109042"/>
                </a:cubicBezTo>
                <a:cubicBezTo>
                  <a:pt x="329047" y="1113279"/>
                  <a:pt x="315263" y="1115560"/>
                  <a:pt x="299013" y="1115886"/>
                </a:cubicBezTo>
                <a:cubicBezTo>
                  <a:pt x="270635" y="1115433"/>
                  <a:pt x="248735" y="1107891"/>
                  <a:pt x="233312" y="1093261"/>
                </a:cubicBezTo>
                <a:cubicBezTo>
                  <a:pt x="217889" y="1078631"/>
                  <a:pt x="210083" y="1059633"/>
                  <a:pt x="209893" y="1036266"/>
                </a:cubicBezTo>
                <a:cubicBezTo>
                  <a:pt x="210075" y="1017500"/>
                  <a:pt x="215071" y="999920"/>
                  <a:pt x="224879" y="983527"/>
                </a:cubicBezTo>
                <a:cubicBezTo>
                  <a:pt x="234688" y="967134"/>
                  <a:pt x="248217" y="953815"/>
                  <a:pt x="265465" y="943572"/>
                </a:cubicBezTo>
                <a:cubicBezTo>
                  <a:pt x="282714" y="933329"/>
                  <a:pt x="302590" y="928050"/>
                  <a:pt x="325092" y="927735"/>
                </a:cubicBezTo>
                <a:close/>
                <a:moveTo>
                  <a:pt x="107479" y="927735"/>
                </a:moveTo>
                <a:cubicBezTo>
                  <a:pt x="118260" y="927655"/>
                  <a:pt x="128530" y="929302"/>
                  <a:pt x="138288" y="932678"/>
                </a:cubicBezTo>
                <a:cubicBezTo>
                  <a:pt x="148046" y="936053"/>
                  <a:pt x="156042" y="941641"/>
                  <a:pt x="162276" y="949441"/>
                </a:cubicBezTo>
                <a:cubicBezTo>
                  <a:pt x="168510" y="957241"/>
                  <a:pt x="171731" y="967736"/>
                  <a:pt x="171940" y="980928"/>
                </a:cubicBezTo>
                <a:cubicBezTo>
                  <a:pt x="171757" y="988225"/>
                  <a:pt x="170479" y="997378"/>
                  <a:pt x="168106" y="1008388"/>
                </a:cubicBezTo>
                <a:cubicBezTo>
                  <a:pt x="165733" y="1019397"/>
                  <a:pt x="163359" y="1030113"/>
                  <a:pt x="160986" y="1040534"/>
                </a:cubicBezTo>
                <a:cubicBezTo>
                  <a:pt x="158613" y="1050956"/>
                  <a:pt x="157335" y="1058932"/>
                  <a:pt x="157152" y="1064464"/>
                </a:cubicBezTo>
                <a:cubicBezTo>
                  <a:pt x="157211" y="1069850"/>
                  <a:pt x="158590" y="1073627"/>
                  <a:pt x="161289" y="1075795"/>
                </a:cubicBezTo>
                <a:cubicBezTo>
                  <a:pt x="163989" y="1077963"/>
                  <a:pt x="167656" y="1079007"/>
                  <a:pt x="172292" y="1078926"/>
                </a:cubicBezTo>
                <a:cubicBezTo>
                  <a:pt x="174465" y="1078896"/>
                  <a:pt x="176286" y="1078779"/>
                  <a:pt x="177755" y="1078573"/>
                </a:cubicBezTo>
                <a:cubicBezTo>
                  <a:pt x="179223" y="1078367"/>
                  <a:pt x="179987" y="1078250"/>
                  <a:pt x="180045" y="1078220"/>
                </a:cubicBezTo>
                <a:lnTo>
                  <a:pt x="173702" y="1111659"/>
                </a:lnTo>
                <a:cubicBezTo>
                  <a:pt x="173738" y="1111702"/>
                  <a:pt x="172256" y="1111878"/>
                  <a:pt x="169256" y="1112186"/>
                </a:cubicBezTo>
                <a:cubicBezTo>
                  <a:pt x="166255" y="1112494"/>
                  <a:pt x="161517" y="1112670"/>
                  <a:pt x="155040" y="1112714"/>
                </a:cubicBezTo>
                <a:cubicBezTo>
                  <a:pt x="144844" y="1113015"/>
                  <a:pt x="135745" y="1111094"/>
                  <a:pt x="127745" y="1106951"/>
                </a:cubicBezTo>
                <a:cubicBezTo>
                  <a:pt x="119744" y="1102809"/>
                  <a:pt x="114870" y="1094642"/>
                  <a:pt x="113121" y="1082450"/>
                </a:cubicBezTo>
                <a:lnTo>
                  <a:pt x="112416" y="1082450"/>
                </a:lnTo>
                <a:cubicBezTo>
                  <a:pt x="112492" y="1082862"/>
                  <a:pt x="110146" y="1085752"/>
                  <a:pt x="105377" y="1091118"/>
                </a:cubicBezTo>
                <a:cubicBezTo>
                  <a:pt x="100608" y="1096485"/>
                  <a:pt x="93664" y="1101851"/>
                  <a:pt x="84547" y="1107218"/>
                </a:cubicBezTo>
                <a:cubicBezTo>
                  <a:pt x="75429" y="1112584"/>
                  <a:pt x="64385" y="1115473"/>
                  <a:pt x="51414" y="1115886"/>
                </a:cubicBezTo>
                <a:cubicBezTo>
                  <a:pt x="37252" y="1115880"/>
                  <a:pt x="25249" y="1112021"/>
                  <a:pt x="15405" y="1104312"/>
                </a:cubicBezTo>
                <a:cubicBezTo>
                  <a:pt x="5560" y="1096603"/>
                  <a:pt x="425" y="1085083"/>
                  <a:pt x="0" y="1069752"/>
                </a:cubicBezTo>
                <a:cubicBezTo>
                  <a:pt x="249" y="1056160"/>
                  <a:pt x="4221" y="1044879"/>
                  <a:pt x="11918" y="1035910"/>
                </a:cubicBezTo>
                <a:cubicBezTo>
                  <a:pt x="19614" y="1026941"/>
                  <a:pt x="29544" y="1019881"/>
                  <a:pt x="41707" y="1014730"/>
                </a:cubicBezTo>
                <a:cubicBezTo>
                  <a:pt x="53870" y="1009579"/>
                  <a:pt x="66775" y="1005934"/>
                  <a:pt x="80422" y="1003795"/>
                </a:cubicBezTo>
                <a:cubicBezTo>
                  <a:pt x="94068" y="1001656"/>
                  <a:pt x="106967" y="1000620"/>
                  <a:pt x="119116" y="1000687"/>
                </a:cubicBezTo>
                <a:lnTo>
                  <a:pt x="125463" y="1000687"/>
                </a:lnTo>
                <a:cubicBezTo>
                  <a:pt x="125551" y="1000379"/>
                  <a:pt x="125903" y="998526"/>
                  <a:pt x="126520" y="995130"/>
                </a:cubicBezTo>
                <a:cubicBezTo>
                  <a:pt x="127137" y="991734"/>
                  <a:pt x="127490" y="988647"/>
                  <a:pt x="127578" y="985868"/>
                </a:cubicBezTo>
                <a:cubicBezTo>
                  <a:pt x="127556" y="978767"/>
                  <a:pt x="125132" y="973298"/>
                  <a:pt x="120306" y="969461"/>
                </a:cubicBezTo>
                <a:cubicBezTo>
                  <a:pt x="115479" y="965623"/>
                  <a:pt x="108383" y="963683"/>
                  <a:pt x="99017" y="963639"/>
                </a:cubicBezTo>
                <a:cubicBezTo>
                  <a:pt x="90029" y="963843"/>
                  <a:pt x="81480" y="965277"/>
                  <a:pt x="73367" y="967938"/>
                </a:cubicBezTo>
                <a:cubicBezTo>
                  <a:pt x="65255" y="970600"/>
                  <a:pt x="58612" y="973261"/>
                  <a:pt x="53438" y="975923"/>
                </a:cubicBezTo>
                <a:cubicBezTo>
                  <a:pt x="48264" y="978584"/>
                  <a:pt x="45592" y="980018"/>
                  <a:pt x="45420" y="980222"/>
                </a:cubicBezTo>
                <a:lnTo>
                  <a:pt x="35208" y="947095"/>
                </a:lnTo>
                <a:cubicBezTo>
                  <a:pt x="35382" y="946856"/>
                  <a:pt x="38754" y="945183"/>
                  <a:pt x="45325" y="942076"/>
                </a:cubicBezTo>
                <a:cubicBezTo>
                  <a:pt x="51897" y="938969"/>
                  <a:pt x="60623" y="935862"/>
                  <a:pt x="71503" y="932755"/>
                </a:cubicBezTo>
                <a:cubicBezTo>
                  <a:pt x="82384" y="929647"/>
                  <a:pt x="94376" y="927974"/>
                  <a:pt x="107479" y="927735"/>
                </a:cubicBezTo>
                <a:close/>
                <a:moveTo>
                  <a:pt x="3134282" y="897735"/>
                </a:moveTo>
                <a:cubicBezTo>
                  <a:pt x="3122836" y="898046"/>
                  <a:pt x="3112938" y="902668"/>
                  <a:pt x="3104588" y="911599"/>
                </a:cubicBezTo>
                <a:cubicBezTo>
                  <a:pt x="3096238" y="920530"/>
                  <a:pt x="3089359" y="931904"/>
                  <a:pt x="3083951" y="945721"/>
                </a:cubicBezTo>
                <a:cubicBezTo>
                  <a:pt x="3078543" y="959538"/>
                  <a:pt x="3074528" y="973930"/>
                  <a:pt x="3071908" y="988898"/>
                </a:cubicBezTo>
                <a:cubicBezTo>
                  <a:pt x="3069288" y="1003866"/>
                  <a:pt x="3067984" y="1017543"/>
                  <a:pt x="3067996" y="1029928"/>
                </a:cubicBezTo>
                <a:cubicBezTo>
                  <a:pt x="3067864" y="1043697"/>
                  <a:pt x="3070244" y="1054669"/>
                  <a:pt x="3075136" y="1062843"/>
                </a:cubicBezTo>
                <a:cubicBezTo>
                  <a:pt x="3080028" y="1071017"/>
                  <a:pt x="3088226" y="1075203"/>
                  <a:pt x="3099729" y="1075401"/>
                </a:cubicBezTo>
                <a:cubicBezTo>
                  <a:pt x="3111516" y="1075072"/>
                  <a:pt x="3121613" y="1070355"/>
                  <a:pt x="3130018" y="1061251"/>
                </a:cubicBezTo>
                <a:cubicBezTo>
                  <a:pt x="3138423" y="1052148"/>
                  <a:pt x="3145280" y="1040634"/>
                  <a:pt x="3150589" y="1026711"/>
                </a:cubicBezTo>
                <a:cubicBezTo>
                  <a:pt x="3155898" y="1012788"/>
                  <a:pt x="3159802" y="998432"/>
                  <a:pt x="3162302" y="983644"/>
                </a:cubicBezTo>
                <a:cubicBezTo>
                  <a:pt x="3164801" y="968856"/>
                  <a:pt x="3166038" y="955613"/>
                  <a:pt x="3166015" y="943915"/>
                </a:cubicBezTo>
                <a:cubicBezTo>
                  <a:pt x="3166147" y="929807"/>
                  <a:pt x="3163767" y="918629"/>
                  <a:pt x="3158875" y="910382"/>
                </a:cubicBezTo>
                <a:cubicBezTo>
                  <a:pt x="3153982" y="902134"/>
                  <a:pt x="3145785" y="897919"/>
                  <a:pt x="3134282" y="897735"/>
                </a:cubicBezTo>
                <a:close/>
                <a:moveTo>
                  <a:pt x="3315291" y="889629"/>
                </a:moveTo>
                <a:cubicBezTo>
                  <a:pt x="3308126" y="889864"/>
                  <a:pt x="3301820" y="892658"/>
                  <a:pt x="3296374" y="898010"/>
                </a:cubicBezTo>
                <a:cubicBezTo>
                  <a:pt x="3290929" y="903362"/>
                  <a:pt x="3288063" y="909863"/>
                  <a:pt x="3287776" y="917515"/>
                </a:cubicBezTo>
                <a:cubicBezTo>
                  <a:pt x="3287835" y="922919"/>
                  <a:pt x="3289658" y="927354"/>
                  <a:pt x="3293244" y="930819"/>
                </a:cubicBezTo>
                <a:cubicBezTo>
                  <a:pt x="3296830" y="934285"/>
                  <a:pt x="3301828" y="936076"/>
                  <a:pt x="3308236" y="936194"/>
                </a:cubicBezTo>
                <a:cubicBezTo>
                  <a:pt x="3315555" y="935996"/>
                  <a:pt x="3321904" y="933308"/>
                  <a:pt x="3327284" y="928129"/>
                </a:cubicBezTo>
                <a:cubicBezTo>
                  <a:pt x="3332664" y="922950"/>
                  <a:pt x="3335486" y="916466"/>
                  <a:pt x="3335750" y="908678"/>
                </a:cubicBezTo>
                <a:cubicBezTo>
                  <a:pt x="3335669" y="903100"/>
                  <a:pt x="3333803" y="898559"/>
                  <a:pt x="3330150" y="895053"/>
                </a:cubicBezTo>
                <a:cubicBezTo>
                  <a:pt x="3326498" y="891547"/>
                  <a:pt x="3321545" y="889740"/>
                  <a:pt x="3315291" y="889629"/>
                </a:cubicBezTo>
                <a:close/>
                <a:moveTo>
                  <a:pt x="2185364" y="882977"/>
                </a:moveTo>
                <a:lnTo>
                  <a:pt x="2228349" y="882977"/>
                </a:lnTo>
                <a:lnTo>
                  <a:pt x="2218833" y="931964"/>
                </a:lnTo>
                <a:lnTo>
                  <a:pt x="2260067" y="931964"/>
                </a:lnTo>
                <a:lnTo>
                  <a:pt x="2253724" y="965401"/>
                </a:lnTo>
                <a:lnTo>
                  <a:pt x="2212490" y="965401"/>
                </a:lnTo>
                <a:lnTo>
                  <a:pt x="2198040" y="1040849"/>
                </a:lnTo>
                <a:cubicBezTo>
                  <a:pt x="2197688" y="1043024"/>
                  <a:pt x="2197424" y="1045198"/>
                  <a:pt x="2197247" y="1047372"/>
                </a:cubicBezTo>
                <a:cubicBezTo>
                  <a:pt x="2197071" y="1049546"/>
                  <a:pt x="2196983" y="1051368"/>
                  <a:pt x="2196983" y="1052837"/>
                </a:cubicBezTo>
                <a:cubicBezTo>
                  <a:pt x="2197343" y="1062951"/>
                  <a:pt x="2200412" y="1069605"/>
                  <a:pt x="2206190" y="1072801"/>
                </a:cubicBezTo>
                <a:cubicBezTo>
                  <a:pt x="2211969" y="1075996"/>
                  <a:pt x="2218298" y="1077450"/>
                  <a:pt x="2225177" y="1077164"/>
                </a:cubicBezTo>
                <a:cubicBezTo>
                  <a:pt x="2228055" y="1077134"/>
                  <a:pt x="2230405" y="1077017"/>
                  <a:pt x="2232225" y="1076811"/>
                </a:cubicBezTo>
                <a:cubicBezTo>
                  <a:pt x="2234047" y="1076605"/>
                  <a:pt x="2234986" y="1076488"/>
                  <a:pt x="2235045" y="1076458"/>
                </a:cubicBezTo>
                <a:lnTo>
                  <a:pt x="2227996" y="1112363"/>
                </a:lnTo>
                <a:cubicBezTo>
                  <a:pt x="2227828" y="1112407"/>
                  <a:pt x="2226403" y="1112583"/>
                  <a:pt x="2223723" y="1112891"/>
                </a:cubicBezTo>
                <a:cubicBezTo>
                  <a:pt x="2221043" y="1113199"/>
                  <a:pt x="2218121" y="1113375"/>
                  <a:pt x="2214957" y="1113419"/>
                </a:cubicBezTo>
                <a:cubicBezTo>
                  <a:pt x="2203967" y="1113522"/>
                  <a:pt x="2193657" y="1111909"/>
                  <a:pt x="2184026" y="1108581"/>
                </a:cubicBezTo>
                <a:cubicBezTo>
                  <a:pt x="2174396" y="1105254"/>
                  <a:pt x="2166566" y="1099598"/>
                  <a:pt x="2160536" y="1091613"/>
                </a:cubicBezTo>
                <a:cubicBezTo>
                  <a:pt x="2154507" y="1083628"/>
                  <a:pt x="2151399" y="1072700"/>
                  <a:pt x="2151212" y="1058830"/>
                </a:cubicBezTo>
                <a:cubicBezTo>
                  <a:pt x="2151219" y="1056355"/>
                  <a:pt x="2151381" y="1053725"/>
                  <a:pt x="2151696" y="1050942"/>
                </a:cubicBezTo>
                <a:cubicBezTo>
                  <a:pt x="2152011" y="1048158"/>
                  <a:pt x="2152437" y="1045264"/>
                  <a:pt x="2152973" y="1042260"/>
                </a:cubicBezTo>
                <a:lnTo>
                  <a:pt x="2168112" y="965401"/>
                </a:lnTo>
                <a:lnTo>
                  <a:pt x="2140287" y="965401"/>
                </a:lnTo>
                <a:lnTo>
                  <a:pt x="2146983" y="931964"/>
                </a:lnTo>
                <a:lnTo>
                  <a:pt x="2175858" y="931964"/>
                </a:lnTo>
                <a:close/>
                <a:moveTo>
                  <a:pt x="1356689" y="882977"/>
                </a:moveTo>
                <a:lnTo>
                  <a:pt x="1399674" y="882977"/>
                </a:lnTo>
                <a:lnTo>
                  <a:pt x="1390159" y="931964"/>
                </a:lnTo>
                <a:lnTo>
                  <a:pt x="1431392" y="931964"/>
                </a:lnTo>
                <a:lnTo>
                  <a:pt x="1425049" y="965401"/>
                </a:lnTo>
                <a:lnTo>
                  <a:pt x="1383815" y="965401"/>
                </a:lnTo>
                <a:lnTo>
                  <a:pt x="1369365" y="1040849"/>
                </a:lnTo>
                <a:cubicBezTo>
                  <a:pt x="1369013" y="1043024"/>
                  <a:pt x="1368749" y="1045198"/>
                  <a:pt x="1368573" y="1047372"/>
                </a:cubicBezTo>
                <a:cubicBezTo>
                  <a:pt x="1368396" y="1049546"/>
                  <a:pt x="1368308" y="1051368"/>
                  <a:pt x="1368308" y="1052837"/>
                </a:cubicBezTo>
                <a:cubicBezTo>
                  <a:pt x="1368668" y="1062951"/>
                  <a:pt x="1371737" y="1069605"/>
                  <a:pt x="1377515" y="1072801"/>
                </a:cubicBezTo>
                <a:cubicBezTo>
                  <a:pt x="1383294" y="1075996"/>
                  <a:pt x="1389623" y="1077450"/>
                  <a:pt x="1396502" y="1077164"/>
                </a:cubicBezTo>
                <a:cubicBezTo>
                  <a:pt x="1399380" y="1077134"/>
                  <a:pt x="1401730" y="1077017"/>
                  <a:pt x="1403551" y="1076811"/>
                </a:cubicBezTo>
                <a:cubicBezTo>
                  <a:pt x="1405371" y="1076605"/>
                  <a:pt x="1406311" y="1076488"/>
                  <a:pt x="1406370" y="1076458"/>
                </a:cubicBezTo>
                <a:lnTo>
                  <a:pt x="1399322" y="1112363"/>
                </a:lnTo>
                <a:cubicBezTo>
                  <a:pt x="1399153" y="1112407"/>
                  <a:pt x="1397728" y="1112583"/>
                  <a:pt x="1395048" y="1112891"/>
                </a:cubicBezTo>
                <a:cubicBezTo>
                  <a:pt x="1392369" y="1113199"/>
                  <a:pt x="1389446" y="1113375"/>
                  <a:pt x="1386282" y="1113419"/>
                </a:cubicBezTo>
                <a:cubicBezTo>
                  <a:pt x="1375292" y="1113522"/>
                  <a:pt x="1364982" y="1111909"/>
                  <a:pt x="1355351" y="1108581"/>
                </a:cubicBezTo>
                <a:cubicBezTo>
                  <a:pt x="1345721" y="1105254"/>
                  <a:pt x="1337891" y="1099598"/>
                  <a:pt x="1331861" y="1091613"/>
                </a:cubicBezTo>
                <a:cubicBezTo>
                  <a:pt x="1325832" y="1083628"/>
                  <a:pt x="1322724" y="1072700"/>
                  <a:pt x="1322537" y="1058830"/>
                </a:cubicBezTo>
                <a:cubicBezTo>
                  <a:pt x="1322544" y="1056355"/>
                  <a:pt x="1322706" y="1053725"/>
                  <a:pt x="1323021" y="1050942"/>
                </a:cubicBezTo>
                <a:cubicBezTo>
                  <a:pt x="1323336" y="1048158"/>
                  <a:pt x="1323762" y="1045264"/>
                  <a:pt x="1324297" y="1042260"/>
                </a:cubicBezTo>
                <a:lnTo>
                  <a:pt x="1339437" y="965401"/>
                </a:lnTo>
                <a:lnTo>
                  <a:pt x="1311612" y="965401"/>
                </a:lnTo>
                <a:lnTo>
                  <a:pt x="1318308" y="931964"/>
                </a:lnTo>
                <a:lnTo>
                  <a:pt x="1347183" y="931964"/>
                </a:lnTo>
                <a:close/>
                <a:moveTo>
                  <a:pt x="4943787" y="861479"/>
                </a:moveTo>
                <a:lnTo>
                  <a:pt x="5016002" y="861479"/>
                </a:lnTo>
                <a:lnTo>
                  <a:pt x="4979702" y="1050373"/>
                </a:lnTo>
                <a:cubicBezTo>
                  <a:pt x="4979166" y="1052723"/>
                  <a:pt x="4978740" y="1055073"/>
                  <a:pt x="4978424" y="1057423"/>
                </a:cubicBezTo>
                <a:cubicBezTo>
                  <a:pt x="4978108" y="1059773"/>
                  <a:pt x="4977947" y="1061771"/>
                  <a:pt x="4977940" y="1063416"/>
                </a:cubicBezTo>
                <a:cubicBezTo>
                  <a:pt x="4977998" y="1068755"/>
                  <a:pt x="4979379" y="1072353"/>
                  <a:pt x="4982080" y="1074211"/>
                </a:cubicBezTo>
                <a:cubicBezTo>
                  <a:pt x="4984782" y="1076069"/>
                  <a:pt x="4988454" y="1076936"/>
                  <a:pt x="4993094" y="1076811"/>
                </a:cubicBezTo>
                <a:cubicBezTo>
                  <a:pt x="4995590" y="1076796"/>
                  <a:pt x="4997558" y="1076738"/>
                  <a:pt x="4998997" y="1076635"/>
                </a:cubicBezTo>
                <a:cubicBezTo>
                  <a:pt x="5000436" y="1076532"/>
                  <a:pt x="5001170" y="1076473"/>
                  <a:pt x="5001200" y="1076459"/>
                </a:cubicBezTo>
                <a:lnTo>
                  <a:pt x="4994152" y="1112011"/>
                </a:lnTo>
                <a:cubicBezTo>
                  <a:pt x="4994012" y="1112055"/>
                  <a:pt x="4992440" y="1112231"/>
                  <a:pt x="4989438" y="1112539"/>
                </a:cubicBezTo>
                <a:cubicBezTo>
                  <a:pt x="4986434" y="1112847"/>
                  <a:pt x="4982837" y="1113023"/>
                  <a:pt x="4978644" y="1113067"/>
                </a:cubicBezTo>
                <a:cubicBezTo>
                  <a:pt x="4971304" y="1113221"/>
                  <a:pt x="4964076" y="1112365"/>
                  <a:pt x="4956958" y="1110498"/>
                </a:cubicBezTo>
                <a:cubicBezTo>
                  <a:pt x="4949840" y="1108632"/>
                  <a:pt x="4943916" y="1104829"/>
                  <a:pt x="4939184" y="1099090"/>
                </a:cubicBezTo>
                <a:cubicBezTo>
                  <a:pt x="4934452" y="1093351"/>
                  <a:pt x="4931996" y="1084749"/>
                  <a:pt x="4931816" y="1073286"/>
                </a:cubicBezTo>
                <a:cubicBezTo>
                  <a:pt x="4931816" y="1070635"/>
                  <a:pt x="4931992" y="1067741"/>
                  <a:pt x="4932344" y="1064605"/>
                </a:cubicBezTo>
                <a:cubicBezTo>
                  <a:pt x="4932696" y="1061470"/>
                  <a:pt x="4933225" y="1058135"/>
                  <a:pt x="4933929" y="1054603"/>
                </a:cubicBezTo>
                <a:lnTo>
                  <a:pt x="4964912" y="894916"/>
                </a:lnTo>
                <a:lnTo>
                  <a:pt x="4937097" y="894916"/>
                </a:lnTo>
                <a:close/>
                <a:moveTo>
                  <a:pt x="3464012" y="861479"/>
                </a:moveTo>
                <a:lnTo>
                  <a:pt x="3507337" y="861479"/>
                </a:lnTo>
                <a:lnTo>
                  <a:pt x="3271233" y="1111657"/>
                </a:lnTo>
                <a:lnTo>
                  <a:pt x="3227908" y="1111657"/>
                </a:lnTo>
                <a:close/>
                <a:moveTo>
                  <a:pt x="2288439" y="861479"/>
                </a:moveTo>
                <a:lnTo>
                  <a:pt x="2360333" y="861479"/>
                </a:lnTo>
                <a:lnTo>
                  <a:pt x="2343417" y="949562"/>
                </a:lnTo>
                <a:cubicBezTo>
                  <a:pt x="2342455" y="953904"/>
                  <a:pt x="2341471" y="957542"/>
                  <a:pt x="2340465" y="960476"/>
                </a:cubicBezTo>
                <a:cubicBezTo>
                  <a:pt x="2339460" y="963409"/>
                  <a:pt x="2338916" y="964935"/>
                  <a:pt x="2338835" y="965052"/>
                </a:cubicBezTo>
                <a:lnTo>
                  <a:pt x="2339540" y="965052"/>
                </a:lnTo>
                <a:cubicBezTo>
                  <a:pt x="2340634" y="962597"/>
                  <a:pt x="2344045" y="958433"/>
                  <a:pt x="2349773" y="952561"/>
                </a:cubicBezTo>
                <a:cubicBezTo>
                  <a:pt x="2355501" y="946689"/>
                  <a:pt x="2363324" y="941170"/>
                  <a:pt x="2373242" y="936002"/>
                </a:cubicBezTo>
                <a:cubicBezTo>
                  <a:pt x="2383161" y="930834"/>
                  <a:pt x="2394951" y="928079"/>
                  <a:pt x="2408615" y="927735"/>
                </a:cubicBezTo>
                <a:cubicBezTo>
                  <a:pt x="2424315" y="927757"/>
                  <a:pt x="2436757" y="931850"/>
                  <a:pt x="2445941" y="940014"/>
                </a:cubicBezTo>
                <a:cubicBezTo>
                  <a:pt x="2455125" y="948178"/>
                  <a:pt x="2459820" y="960282"/>
                  <a:pt x="2460025" y="976326"/>
                </a:cubicBezTo>
                <a:cubicBezTo>
                  <a:pt x="2459847" y="984038"/>
                  <a:pt x="2458600" y="993871"/>
                  <a:pt x="2456283" y="1005827"/>
                </a:cubicBezTo>
                <a:cubicBezTo>
                  <a:pt x="2453965" y="1017782"/>
                  <a:pt x="2451647" y="1029289"/>
                  <a:pt x="2449328" y="1040348"/>
                </a:cubicBezTo>
                <a:cubicBezTo>
                  <a:pt x="2447009" y="1051407"/>
                  <a:pt x="2445759" y="1059448"/>
                  <a:pt x="2445576" y="1064471"/>
                </a:cubicBezTo>
                <a:cubicBezTo>
                  <a:pt x="2445613" y="1070009"/>
                  <a:pt x="2446949" y="1073828"/>
                  <a:pt x="2449585" y="1075929"/>
                </a:cubicBezTo>
                <a:cubicBezTo>
                  <a:pt x="2452221" y="1078030"/>
                  <a:pt x="2455936" y="1079029"/>
                  <a:pt x="2460730" y="1078926"/>
                </a:cubicBezTo>
                <a:cubicBezTo>
                  <a:pt x="2462735" y="1078896"/>
                  <a:pt x="2464453" y="1078779"/>
                  <a:pt x="2465885" y="1078573"/>
                </a:cubicBezTo>
                <a:cubicBezTo>
                  <a:pt x="2467316" y="1078367"/>
                  <a:pt x="2468065" y="1078250"/>
                  <a:pt x="2468131" y="1078221"/>
                </a:cubicBezTo>
                <a:lnTo>
                  <a:pt x="2461787" y="1111659"/>
                </a:lnTo>
                <a:cubicBezTo>
                  <a:pt x="2461736" y="1111702"/>
                  <a:pt x="2460165" y="1111878"/>
                  <a:pt x="2457074" y="1112186"/>
                </a:cubicBezTo>
                <a:cubicBezTo>
                  <a:pt x="2453983" y="1112494"/>
                  <a:pt x="2449681" y="1112670"/>
                  <a:pt x="2444167" y="1112714"/>
                </a:cubicBezTo>
                <a:cubicBezTo>
                  <a:pt x="2437630" y="1112884"/>
                  <a:pt x="2430949" y="1112193"/>
                  <a:pt x="2424125" y="1110641"/>
                </a:cubicBezTo>
                <a:cubicBezTo>
                  <a:pt x="2417300" y="1109090"/>
                  <a:pt x="2411532" y="1105661"/>
                  <a:pt x="2406820" y="1100355"/>
                </a:cubicBezTo>
                <a:cubicBezTo>
                  <a:pt x="2402108" y="1095049"/>
                  <a:pt x="2399652" y="1086848"/>
                  <a:pt x="2399452" y="1075753"/>
                </a:cubicBezTo>
                <a:cubicBezTo>
                  <a:pt x="2399626" y="1069106"/>
                  <a:pt x="2400843" y="1060109"/>
                  <a:pt x="2403104" y="1048761"/>
                </a:cubicBezTo>
                <a:cubicBezTo>
                  <a:pt x="2405365" y="1037414"/>
                  <a:pt x="2407626" y="1026222"/>
                  <a:pt x="2409889" y="1015187"/>
                </a:cubicBezTo>
                <a:cubicBezTo>
                  <a:pt x="2412151" y="1004152"/>
                  <a:pt x="2413371" y="995780"/>
                  <a:pt x="2413549" y="990071"/>
                </a:cubicBezTo>
                <a:cubicBezTo>
                  <a:pt x="2413564" y="983316"/>
                  <a:pt x="2411685" y="978059"/>
                  <a:pt x="2407910" y="974300"/>
                </a:cubicBezTo>
                <a:cubicBezTo>
                  <a:pt x="2404137" y="970540"/>
                  <a:pt x="2398381" y="968631"/>
                  <a:pt x="2390642" y="968573"/>
                </a:cubicBezTo>
                <a:cubicBezTo>
                  <a:pt x="2374386" y="969109"/>
                  <a:pt x="2360642" y="975526"/>
                  <a:pt x="2349408" y="987824"/>
                </a:cubicBezTo>
                <a:cubicBezTo>
                  <a:pt x="2338175" y="1000122"/>
                  <a:pt x="2330774" y="1015085"/>
                  <a:pt x="2327205" y="1032714"/>
                </a:cubicBezTo>
                <a:lnTo>
                  <a:pt x="2311698" y="1111657"/>
                </a:lnTo>
                <a:lnTo>
                  <a:pt x="2266941" y="1111657"/>
                </a:lnTo>
                <a:lnTo>
                  <a:pt x="2308879" y="894916"/>
                </a:lnTo>
                <a:lnTo>
                  <a:pt x="2282095" y="894916"/>
                </a:lnTo>
                <a:close/>
                <a:moveTo>
                  <a:pt x="3959399" y="858308"/>
                </a:moveTo>
                <a:cubicBezTo>
                  <a:pt x="3964757" y="858366"/>
                  <a:pt x="3969014" y="858601"/>
                  <a:pt x="3972170" y="859012"/>
                </a:cubicBezTo>
                <a:cubicBezTo>
                  <a:pt x="3975327" y="859423"/>
                  <a:pt x="3976942" y="859658"/>
                  <a:pt x="3977015" y="859717"/>
                </a:cubicBezTo>
                <a:lnTo>
                  <a:pt x="3969616" y="895622"/>
                </a:lnTo>
                <a:cubicBezTo>
                  <a:pt x="3969572" y="895578"/>
                  <a:pt x="3968515" y="895401"/>
                  <a:pt x="3966445" y="895093"/>
                </a:cubicBezTo>
                <a:cubicBezTo>
                  <a:pt x="3964376" y="894784"/>
                  <a:pt x="3961557" y="894607"/>
                  <a:pt x="3957990" y="894563"/>
                </a:cubicBezTo>
                <a:cubicBezTo>
                  <a:pt x="3951994" y="894071"/>
                  <a:pt x="3945050" y="895497"/>
                  <a:pt x="3937160" y="898842"/>
                </a:cubicBezTo>
                <a:cubicBezTo>
                  <a:pt x="3929269" y="902186"/>
                  <a:pt x="3923647" y="910404"/>
                  <a:pt x="3920292" y="923496"/>
                </a:cubicBezTo>
                <a:lnTo>
                  <a:pt x="3918531" y="931964"/>
                </a:lnTo>
                <a:lnTo>
                  <a:pt x="3959399" y="931964"/>
                </a:lnTo>
                <a:lnTo>
                  <a:pt x="3953058" y="965401"/>
                </a:lnTo>
                <a:lnTo>
                  <a:pt x="3912190" y="965401"/>
                </a:lnTo>
                <a:lnTo>
                  <a:pt x="3884004" y="1111657"/>
                </a:lnTo>
                <a:lnTo>
                  <a:pt x="3839261" y="1111657"/>
                </a:lnTo>
                <a:lnTo>
                  <a:pt x="3867446" y="965401"/>
                </a:lnTo>
                <a:lnTo>
                  <a:pt x="3839965" y="965401"/>
                </a:lnTo>
                <a:lnTo>
                  <a:pt x="3846307" y="931964"/>
                </a:lnTo>
                <a:lnTo>
                  <a:pt x="3873788" y="931964"/>
                </a:lnTo>
                <a:lnTo>
                  <a:pt x="3875549" y="924555"/>
                </a:lnTo>
                <a:cubicBezTo>
                  <a:pt x="3879807" y="905209"/>
                  <a:pt x="3887027" y="890764"/>
                  <a:pt x="3897210" y="881222"/>
                </a:cubicBezTo>
                <a:cubicBezTo>
                  <a:pt x="3907392" y="871679"/>
                  <a:pt x="3918239" y="865407"/>
                  <a:pt x="3929753" y="862404"/>
                </a:cubicBezTo>
                <a:cubicBezTo>
                  <a:pt x="3941266" y="859401"/>
                  <a:pt x="3951148" y="858036"/>
                  <a:pt x="3959399" y="858308"/>
                </a:cubicBezTo>
                <a:close/>
                <a:moveTo>
                  <a:pt x="1673400" y="858308"/>
                </a:moveTo>
                <a:cubicBezTo>
                  <a:pt x="1678757" y="858366"/>
                  <a:pt x="1683015" y="858601"/>
                  <a:pt x="1686171" y="859012"/>
                </a:cubicBezTo>
                <a:cubicBezTo>
                  <a:pt x="1689327" y="859423"/>
                  <a:pt x="1690942" y="859658"/>
                  <a:pt x="1691015" y="859717"/>
                </a:cubicBezTo>
                <a:lnTo>
                  <a:pt x="1683617" y="895622"/>
                </a:lnTo>
                <a:cubicBezTo>
                  <a:pt x="1683573" y="895578"/>
                  <a:pt x="1682516" y="895401"/>
                  <a:pt x="1680446" y="895093"/>
                </a:cubicBezTo>
                <a:cubicBezTo>
                  <a:pt x="1678376" y="894784"/>
                  <a:pt x="1675557" y="894607"/>
                  <a:pt x="1671990" y="894563"/>
                </a:cubicBezTo>
                <a:cubicBezTo>
                  <a:pt x="1665994" y="894071"/>
                  <a:pt x="1659050" y="895497"/>
                  <a:pt x="1651160" y="898842"/>
                </a:cubicBezTo>
                <a:cubicBezTo>
                  <a:pt x="1643269" y="902186"/>
                  <a:pt x="1637647" y="910404"/>
                  <a:pt x="1634293" y="923496"/>
                </a:cubicBezTo>
                <a:lnTo>
                  <a:pt x="1632531" y="931964"/>
                </a:lnTo>
                <a:lnTo>
                  <a:pt x="1673400" y="931964"/>
                </a:lnTo>
                <a:lnTo>
                  <a:pt x="1667058" y="965401"/>
                </a:lnTo>
                <a:lnTo>
                  <a:pt x="1626190" y="965401"/>
                </a:lnTo>
                <a:lnTo>
                  <a:pt x="1598005" y="1111657"/>
                </a:lnTo>
                <a:lnTo>
                  <a:pt x="1553261" y="1111657"/>
                </a:lnTo>
                <a:lnTo>
                  <a:pt x="1581446" y="965401"/>
                </a:lnTo>
                <a:lnTo>
                  <a:pt x="1553966" y="965401"/>
                </a:lnTo>
                <a:lnTo>
                  <a:pt x="1560307" y="931964"/>
                </a:lnTo>
                <a:lnTo>
                  <a:pt x="1587788" y="931964"/>
                </a:lnTo>
                <a:lnTo>
                  <a:pt x="1589549" y="924555"/>
                </a:lnTo>
                <a:cubicBezTo>
                  <a:pt x="1593807" y="905209"/>
                  <a:pt x="1601028" y="890764"/>
                  <a:pt x="1611210" y="881222"/>
                </a:cubicBezTo>
                <a:cubicBezTo>
                  <a:pt x="1621392" y="871679"/>
                  <a:pt x="1632240" y="865407"/>
                  <a:pt x="1643753" y="862404"/>
                </a:cubicBezTo>
                <a:cubicBezTo>
                  <a:pt x="1655266" y="859401"/>
                  <a:pt x="1665148" y="858036"/>
                  <a:pt x="1673400" y="858308"/>
                </a:cubicBezTo>
                <a:close/>
                <a:moveTo>
                  <a:pt x="3318466" y="857250"/>
                </a:moveTo>
                <a:cubicBezTo>
                  <a:pt x="3334036" y="857550"/>
                  <a:pt x="3346499" y="862318"/>
                  <a:pt x="3355852" y="871553"/>
                </a:cubicBezTo>
                <a:cubicBezTo>
                  <a:pt x="3365206" y="880789"/>
                  <a:pt x="3370003" y="892693"/>
                  <a:pt x="3370244" y="907267"/>
                </a:cubicBezTo>
                <a:cubicBezTo>
                  <a:pt x="3370046" y="918239"/>
                  <a:pt x="3366843" y="928343"/>
                  <a:pt x="3360634" y="937582"/>
                </a:cubicBezTo>
                <a:cubicBezTo>
                  <a:pt x="3354424" y="946820"/>
                  <a:pt x="3346392" y="954256"/>
                  <a:pt x="3336538" y="959889"/>
                </a:cubicBezTo>
                <a:cubicBezTo>
                  <a:pt x="3326684" y="965522"/>
                  <a:pt x="3316192" y="968417"/>
                  <a:pt x="3305061" y="968573"/>
                </a:cubicBezTo>
                <a:cubicBezTo>
                  <a:pt x="3289336" y="968331"/>
                  <a:pt x="3276830" y="963711"/>
                  <a:pt x="3267542" y="954710"/>
                </a:cubicBezTo>
                <a:cubicBezTo>
                  <a:pt x="3258255" y="945709"/>
                  <a:pt x="3253502" y="933775"/>
                  <a:pt x="3253282" y="918908"/>
                </a:cubicBezTo>
                <a:cubicBezTo>
                  <a:pt x="3253460" y="908265"/>
                  <a:pt x="3256586" y="898286"/>
                  <a:pt x="3262658" y="888972"/>
                </a:cubicBezTo>
                <a:cubicBezTo>
                  <a:pt x="3268731" y="879657"/>
                  <a:pt x="3276684" y="872087"/>
                  <a:pt x="3286519" y="866260"/>
                </a:cubicBezTo>
                <a:cubicBezTo>
                  <a:pt x="3296353" y="860433"/>
                  <a:pt x="3307002" y="857430"/>
                  <a:pt x="3318466" y="857250"/>
                </a:cubicBezTo>
                <a:close/>
                <a:moveTo>
                  <a:pt x="3135692" y="857250"/>
                </a:moveTo>
                <a:cubicBezTo>
                  <a:pt x="3163880" y="857652"/>
                  <a:pt x="3183874" y="865473"/>
                  <a:pt x="3195673" y="880712"/>
                </a:cubicBezTo>
                <a:cubicBezTo>
                  <a:pt x="3207473" y="895952"/>
                  <a:pt x="3213196" y="916197"/>
                  <a:pt x="3212843" y="941447"/>
                </a:cubicBezTo>
                <a:cubicBezTo>
                  <a:pt x="3212920" y="957808"/>
                  <a:pt x="3211006" y="975866"/>
                  <a:pt x="3207098" y="995621"/>
                </a:cubicBezTo>
                <a:cubicBezTo>
                  <a:pt x="3203191" y="1015375"/>
                  <a:pt x="3196828" y="1034366"/>
                  <a:pt x="3188009" y="1052593"/>
                </a:cubicBezTo>
                <a:cubicBezTo>
                  <a:pt x="3179190" y="1070821"/>
                  <a:pt x="3167451" y="1085824"/>
                  <a:pt x="3152794" y="1097603"/>
                </a:cubicBezTo>
                <a:cubicBezTo>
                  <a:pt x="3138136" y="1109382"/>
                  <a:pt x="3120095" y="1115476"/>
                  <a:pt x="3098671" y="1115886"/>
                </a:cubicBezTo>
                <a:cubicBezTo>
                  <a:pt x="3070637" y="1115491"/>
                  <a:pt x="3050688" y="1107656"/>
                  <a:pt x="3038822" y="1092380"/>
                </a:cubicBezTo>
                <a:cubicBezTo>
                  <a:pt x="3026956" y="1077104"/>
                  <a:pt x="3021190" y="1056757"/>
                  <a:pt x="3021520" y="1031338"/>
                </a:cubicBezTo>
                <a:cubicBezTo>
                  <a:pt x="3021440" y="1014978"/>
                  <a:pt x="3023339" y="996939"/>
                  <a:pt x="3027216" y="977219"/>
                </a:cubicBezTo>
                <a:cubicBezTo>
                  <a:pt x="3031093" y="957499"/>
                  <a:pt x="3037428" y="938549"/>
                  <a:pt x="3046222" y="920367"/>
                </a:cubicBezTo>
                <a:cubicBezTo>
                  <a:pt x="3055017" y="902186"/>
                  <a:pt x="3066750" y="887223"/>
                  <a:pt x="3081421" y="875479"/>
                </a:cubicBezTo>
                <a:cubicBezTo>
                  <a:pt x="3096093" y="863735"/>
                  <a:pt x="3114183" y="857659"/>
                  <a:pt x="3135692" y="857250"/>
                </a:cubicBezTo>
                <a:close/>
                <a:moveTo>
                  <a:pt x="2944110" y="857250"/>
                </a:moveTo>
                <a:cubicBezTo>
                  <a:pt x="2960454" y="857720"/>
                  <a:pt x="2973190" y="859597"/>
                  <a:pt x="2982320" y="862883"/>
                </a:cubicBezTo>
                <a:cubicBezTo>
                  <a:pt x="2991450" y="866169"/>
                  <a:pt x="2996088" y="868046"/>
                  <a:pt x="2996235" y="868516"/>
                </a:cubicBezTo>
                <a:lnTo>
                  <a:pt x="2978263" y="905142"/>
                </a:lnTo>
                <a:cubicBezTo>
                  <a:pt x="2978058" y="904834"/>
                  <a:pt x="2974683" y="903599"/>
                  <a:pt x="2968140" y="901439"/>
                </a:cubicBezTo>
                <a:cubicBezTo>
                  <a:pt x="2961597" y="899278"/>
                  <a:pt x="2953118" y="898044"/>
                  <a:pt x="2942702" y="897735"/>
                </a:cubicBezTo>
                <a:cubicBezTo>
                  <a:pt x="2929057" y="897934"/>
                  <a:pt x="2916867" y="901260"/>
                  <a:pt x="2906132" y="907715"/>
                </a:cubicBezTo>
                <a:cubicBezTo>
                  <a:pt x="2895397" y="914170"/>
                  <a:pt x="2886208" y="922562"/>
                  <a:pt x="2878567" y="932893"/>
                </a:cubicBezTo>
                <a:cubicBezTo>
                  <a:pt x="2870926" y="943224"/>
                  <a:pt x="2864922" y="954302"/>
                  <a:pt x="2860558" y="966129"/>
                </a:cubicBezTo>
                <a:lnTo>
                  <a:pt x="2861264" y="966129"/>
                </a:lnTo>
                <a:cubicBezTo>
                  <a:pt x="2866950" y="960467"/>
                  <a:pt x="2874178" y="956126"/>
                  <a:pt x="2882949" y="953105"/>
                </a:cubicBezTo>
                <a:cubicBezTo>
                  <a:pt x="2891720" y="950083"/>
                  <a:pt x="2900711" y="948558"/>
                  <a:pt x="2909923" y="948528"/>
                </a:cubicBezTo>
                <a:cubicBezTo>
                  <a:pt x="2932407" y="949011"/>
                  <a:pt x="2949626" y="955790"/>
                  <a:pt x="2961578" y="968864"/>
                </a:cubicBezTo>
                <a:cubicBezTo>
                  <a:pt x="2973531" y="981938"/>
                  <a:pt x="2979562" y="998410"/>
                  <a:pt x="2979671" y="1018281"/>
                </a:cubicBezTo>
                <a:cubicBezTo>
                  <a:pt x="2979583" y="1034582"/>
                  <a:pt x="2975691" y="1050121"/>
                  <a:pt x="2967997" y="1064898"/>
                </a:cubicBezTo>
                <a:cubicBezTo>
                  <a:pt x="2960304" y="1079675"/>
                  <a:pt x="2949339" y="1091788"/>
                  <a:pt x="2935104" y="1101237"/>
                </a:cubicBezTo>
                <a:cubicBezTo>
                  <a:pt x="2920869" y="1110686"/>
                  <a:pt x="2903895" y="1115569"/>
                  <a:pt x="2884183" y="1115886"/>
                </a:cubicBezTo>
                <a:cubicBezTo>
                  <a:pt x="2859562" y="1115719"/>
                  <a:pt x="2839550" y="1107692"/>
                  <a:pt x="2824148" y="1091805"/>
                </a:cubicBezTo>
                <a:cubicBezTo>
                  <a:pt x="2808746" y="1075918"/>
                  <a:pt x="2800807" y="1053173"/>
                  <a:pt x="2800331" y="1023570"/>
                </a:cubicBezTo>
                <a:cubicBezTo>
                  <a:pt x="2800364" y="1006320"/>
                  <a:pt x="2803556" y="988144"/>
                  <a:pt x="2809906" y="969043"/>
                </a:cubicBezTo>
                <a:cubicBezTo>
                  <a:pt x="2816258" y="949942"/>
                  <a:pt x="2825571" y="931941"/>
                  <a:pt x="2837848" y="915042"/>
                </a:cubicBezTo>
                <a:cubicBezTo>
                  <a:pt x="2850124" y="898142"/>
                  <a:pt x="2865166" y="884370"/>
                  <a:pt x="2882975" y="873725"/>
                </a:cubicBezTo>
                <a:cubicBezTo>
                  <a:pt x="2900784" y="863079"/>
                  <a:pt x="2921162" y="857588"/>
                  <a:pt x="2944110" y="857250"/>
                </a:cubicBezTo>
                <a:close/>
                <a:moveTo>
                  <a:pt x="4455816" y="599155"/>
                </a:moveTo>
                <a:cubicBezTo>
                  <a:pt x="4448537" y="599007"/>
                  <a:pt x="4439626" y="599695"/>
                  <a:pt x="4429082" y="601219"/>
                </a:cubicBezTo>
                <a:cubicBezTo>
                  <a:pt x="4418539" y="602743"/>
                  <a:pt x="4409132" y="605991"/>
                  <a:pt x="4400860" y="610964"/>
                </a:cubicBezTo>
                <a:cubicBezTo>
                  <a:pt x="4392590" y="615937"/>
                  <a:pt x="4388223" y="623522"/>
                  <a:pt x="4387762" y="633720"/>
                </a:cubicBezTo>
                <a:cubicBezTo>
                  <a:pt x="4387718" y="639819"/>
                  <a:pt x="4389480" y="644728"/>
                  <a:pt x="4393050" y="648446"/>
                </a:cubicBezTo>
                <a:cubicBezTo>
                  <a:pt x="4396621" y="652164"/>
                  <a:pt x="4402262" y="654074"/>
                  <a:pt x="4409976" y="654177"/>
                </a:cubicBezTo>
                <a:cubicBezTo>
                  <a:pt x="4418176" y="653973"/>
                  <a:pt x="4425872" y="651325"/>
                  <a:pt x="4433066" y="646235"/>
                </a:cubicBezTo>
                <a:cubicBezTo>
                  <a:pt x="4440260" y="641144"/>
                  <a:pt x="4446415" y="634839"/>
                  <a:pt x="4451532" y="627319"/>
                </a:cubicBezTo>
                <a:cubicBezTo>
                  <a:pt x="4456650" y="619799"/>
                  <a:pt x="4460193" y="612292"/>
                  <a:pt x="4462162" y="604798"/>
                </a:cubicBezTo>
                <a:lnTo>
                  <a:pt x="4463574" y="599155"/>
                </a:lnTo>
                <a:close/>
                <a:moveTo>
                  <a:pt x="2045991" y="599155"/>
                </a:moveTo>
                <a:cubicBezTo>
                  <a:pt x="2038712" y="599007"/>
                  <a:pt x="2029801" y="599695"/>
                  <a:pt x="2019258" y="601219"/>
                </a:cubicBezTo>
                <a:cubicBezTo>
                  <a:pt x="2008714" y="602743"/>
                  <a:pt x="1999307" y="605991"/>
                  <a:pt x="1991036" y="610964"/>
                </a:cubicBezTo>
                <a:cubicBezTo>
                  <a:pt x="1982764" y="615937"/>
                  <a:pt x="1978398" y="623522"/>
                  <a:pt x="1977937" y="633720"/>
                </a:cubicBezTo>
                <a:cubicBezTo>
                  <a:pt x="1977893" y="639819"/>
                  <a:pt x="1979656" y="644728"/>
                  <a:pt x="1983226" y="648446"/>
                </a:cubicBezTo>
                <a:cubicBezTo>
                  <a:pt x="1986796" y="652164"/>
                  <a:pt x="1992438" y="654074"/>
                  <a:pt x="2000151" y="654177"/>
                </a:cubicBezTo>
                <a:cubicBezTo>
                  <a:pt x="2008351" y="653973"/>
                  <a:pt x="2016047" y="651325"/>
                  <a:pt x="2023241" y="646235"/>
                </a:cubicBezTo>
                <a:cubicBezTo>
                  <a:pt x="2030435" y="641144"/>
                  <a:pt x="2036590" y="634839"/>
                  <a:pt x="2041707" y="627319"/>
                </a:cubicBezTo>
                <a:cubicBezTo>
                  <a:pt x="2046825" y="619799"/>
                  <a:pt x="2050368" y="612292"/>
                  <a:pt x="2052338" y="604798"/>
                </a:cubicBezTo>
                <a:lnTo>
                  <a:pt x="2053749" y="599155"/>
                </a:lnTo>
                <a:close/>
                <a:moveTo>
                  <a:pt x="4669593" y="537481"/>
                </a:moveTo>
                <a:cubicBezTo>
                  <a:pt x="4654234" y="537980"/>
                  <a:pt x="4640900" y="545002"/>
                  <a:pt x="4629593" y="558546"/>
                </a:cubicBezTo>
                <a:cubicBezTo>
                  <a:pt x="4618286" y="572090"/>
                  <a:pt x="4612354" y="589160"/>
                  <a:pt x="4611796" y="609756"/>
                </a:cubicBezTo>
                <a:cubicBezTo>
                  <a:pt x="4611737" y="620979"/>
                  <a:pt x="4614586" y="630352"/>
                  <a:pt x="4620342" y="637873"/>
                </a:cubicBezTo>
                <a:cubicBezTo>
                  <a:pt x="4626098" y="645394"/>
                  <a:pt x="4635114" y="649302"/>
                  <a:pt x="4647390" y="649596"/>
                </a:cubicBezTo>
                <a:cubicBezTo>
                  <a:pt x="4656536" y="649548"/>
                  <a:pt x="4665498" y="646706"/>
                  <a:pt x="4674280" y="641069"/>
                </a:cubicBezTo>
                <a:cubicBezTo>
                  <a:pt x="4683060" y="635432"/>
                  <a:pt x="4690352" y="627288"/>
                  <a:pt x="4696156" y="616638"/>
                </a:cubicBezTo>
                <a:cubicBezTo>
                  <a:pt x="4701960" y="605987"/>
                  <a:pt x="4704970" y="593116"/>
                  <a:pt x="4705188" y="578025"/>
                </a:cubicBezTo>
                <a:cubicBezTo>
                  <a:pt x="4705092" y="565384"/>
                  <a:pt x="4701936" y="555498"/>
                  <a:pt x="4695716" y="548366"/>
                </a:cubicBezTo>
                <a:cubicBezTo>
                  <a:pt x="4689498" y="541234"/>
                  <a:pt x="4680790" y="537605"/>
                  <a:pt x="4669593" y="537481"/>
                </a:cubicBezTo>
                <a:close/>
                <a:moveTo>
                  <a:pt x="4104412" y="537481"/>
                </a:moveTo>
                <a:cubicBezTo>
                  <a:pt x="4095382" y="537535"/>
                  <a:pt x="4086501" y="540403"/>
                  <a:pt x="4077771" y="546086"/>
                </a:cubicBezTo>
                <a:cubicBezTo>
                  <a:pt x="4069041" y="551768"/>
                  <a:pt x="4061780" y="559938"/>
                  <a:pt x="4055986" y="570595"/>
                </a:cubicBezTo>
                <a:cubicBezTo>
                  <a:pt x="4050193" y="581253"/>
                  <a:pt x="4047186" y="594071"/>
                  <a:pt x="4046966" y="609051"/>
                </a:cubicBezTo>
                <a:cubicBezTo>
                  <a:pt x="4047062" y="621692"/>
                  <a:pt x="4050219" y="631578"/>
                  <a:pt x="4056438" y="638710"/>
                </a:cubicBezTo>
                <a:cubicBezTo>
                  <a:pt x="4062657" y="645842"/>
                  <a:pt x="4071364" y="649471"/>
                  <a:pt x="4082561" y="649596"/>
                </a:cubicBezTo>
                <a:cubicBezTo>
                  <a:pt x="4092812" y="649413"/>
                  <a:pt x="4102267" y="646018"/>
                  <a:pt x="4110925" y="639411"/>
                </a:cubicBezTo>
                <a:cubicBezTo>
                  <a:pt x="4119584" y="632803"/>
                  <a:pt x="4126558" y="624081"/>
                  <a:pt x="4131848" y="613242"/>
                </a:cubicBezTo>
                <a:cubicBezTo>
                  <a:pt x="4137140" y="602404"/>
                  <a:pt x="4139858" y="590548"/>
                  <a:pt x="4140006" y="577673"/>
                </a:cubicBezTo>
                <a:cubicBezTo>
                  <a:pt x="4140066" y="566435"/>
                  <a:pt x="4137216" y="557004"/>
                  <a:pt x="4131460" y="549379"/>
                </a:cubicBezTo>
                <a:cubicBezTo>
                  <a:pt x="4125704" y="541755"/>
                  <a:pt x="4116688" y="537789"/>
                  <a:pt x="4104412" y="537481"/>
                </a:cubicBezTo>
                <a:close/>
                <a:moveTo>
                  <a:pt x="2247037" y="537481"/>
                </a:moveTo>
                <a:cubicBezTo>
                  <a:pt x="2238007" y="537535"/>
                  <a:pt x="2229126" y="540403"/>
                  <a:pt x="2220396" y="546086"/>
                </a:cubicBezTo>
                <a:cubicBezTo>
                  <a:pt x="2211666" y="551768"/>
                  <a:pt x="2204404" y="559938"/>
                  <a:pt x="2198611" y="570595"/>
                </a:cubicBezTo>
                <a:cubicBezTo>
                  <a:pt x="2192818" y="581253"/>
                  <a:pt x="2189812" y="594071"/>
                  <a:pt x="2189592" y="609051"/>
                </a:cubicBezTo>
                <a:cubicBezTo>
                  <a:pt x="2189687" y="621692"/>
                  <a:pt x="2192844" y="631578"/>
                  <a:pt x="2199063" y="638710"/>
                </a:cubicBezTo>
                <a:cubicBezTo>
                  <a:pt x="2205282" y="645842"/>
                  <a:pt x="2213990" y="649471"/>
                  <a:pt x="2225187" y="649596"/>
                </a:cubicBezTo>
                <a:cubicBezTo>
                  <a:pt x="2235438" y="649413"/>
                  <a:pt x="2244892" y="646018"/>
                  <a:pt x="2253550" y="639411"/>
                </a:cubicBezTo>
                <a:cubicBezTo>
                  <a:pt x="2262209" y="632803"/>
                  <a:pt x="2269183" y="624081"/>
                  <a:pt x="2274474" y="613242"/>
                </a:cubicBezTo>
                <a:cubicBezTo>
                  <a:pt x="2279765" y="602404"/>
                  <a:pt x="2282484" y="590548"/>
                  <a:pt x="2282632" y="577673"/>
                </a:cubicBezTo>
                <a:cubicBezTo>
                  <a:pt x="2282691" y="566435"/>
                  <a:pt x="2279842" y="557004"/>
                  <a:pt x="2274086" y="549379"/>
                </a:cubicBezTo>
                <a:cubicBezTo>
                  <a:pt x="2268329" y="541755"/>
                  <a:pt x="2259313" y="537789"/>
                  <a:pt x="2247037" y="537481"/>
                </a:cubicBezTo>
                <a:close/>
                <a:moveTo>
                  <a:pt x="945318" y="537481"/>
                </a:moveTo>
                <a:cubicBezTo>
                  <a:pt x="929958" y="537980"/>
                  <a:pt x="916625" y="545002"/>
                  <a:pt x="905318" y="558546"/>
                </a:cubicBezTo>
                <a:cubicBezTo>
                  <a:pt x="894011" y="572090"/>
                  <a:pt x="888079" y="589160"/>
                  <a:pt x="887521" y="609756"/>
                </a:cubicBezTo>
                <a:cubicBezTo>
                  <a:pt x="887462" y="620979"/>
                  <a:pt x="890311" y="630352"/>
                  <a:pt x="896067" y="637873"/>
                </a:cubicBezTo>
                <a:cubicBezTo>
                  <a:pt x="901823" y="645394"/>
                  <a:pt x="910839" y="649302"/>
                  <a:pt x="923116" y="649596"/>
                </a:cubicBezTo>
                <a:cubicBezTo>
                  <a:pt x="932261" y="649548"/>
                  <a:pt x="941224" y="646706"/>
                  <a:pt x="950004" y="641069"/>
                </a:cubicBezTo>
                <a:cubicBezTo>
                  <a:pt x="958784" y="635432"/>
                  <a:pt x="966077" y="627288"/>
                  <a:pt x="971881" y="616638"/>
                </a:cubicBezTo>
                <a:cubicBezTo>
                  <a:pt x="977685" y="605987"/>
                  <a:pt x="980696" y="593116"/>
                  <a:pt x="980913" y="578025"/>
                </a:cubicBezTo>
                <a:cubicBezTo>
                  <a:pt x="980818" y="565384"/>
                  <a:pt x="977661" y="555498"/>
                  <a:pt x="971442" y="548366"/>
                </a:cubicBezTo>
                <a:cubicBezTo>
                  <a:pt x="965223" y="541234"/>
                  <a:pt x="956515" y="537605"/>
                  <a:pt x="945318" y="537481"/>
                </a:cubicBezTo>
                <a:close/>
                <a:moveTo>
                  <a:pt x="1615937" y="537128"/>
                </a:moveTo>
                <a:cubicBezTo>
                  <a:pt x="1605032" y="537241"/>
                  <a:pt x="1594642" y="540227"/>
                  <a:pt x="1584767" y="546086"/>
                </a:cubicBezTo>
                <a:cubicBezTo>
                  <a:pt x="1574893" y="551944"/>
                  <a:pt x="1566802" y="559997"/>
                  <a:pt x="1560493" y="570243"/>
                </a:cubicBezTo>
                <a:cubicBezTo>
                  <a:pt x="1554183" y="580489"/>
                  <a:pt x="1550923" y="592250"/>
                  <a:pt x="1550712" y="605525"/>
                </a:cubicBezTo>
                <a:cubicBezTo>
                  <a:pt x="1550932" y="619070"/>
                  <a:pt x="1554987" y="629705"/>
                  <a:pt x="1562876" y="637432"/>
                </a:cubicBezTo>
                <a:cubicBezTo>
                  <a:pt x="1570764" y="645159"/>
                  <a:pt x="1581165" y="649096"/>
                  <a:pt x="1594078" y="649243"/>
                </a:cubicBezTo>
                <a:cubicBezTo>
                  <a:pt x="1604984" y="649141"/>
                  <a:pt x="1615374" y="646212"/>
                  <a:pt x="1625248" y="640455"/>
                </a:cubicBezTo>
                <a:cubicBezTo>
                  <a:pt x="1635122" y="634699"/>
                  <a:pt x="1643213" y="626729"/>
                  <a:pt x="1649523" y="616546"/>
                </a:cubicBezTo>
                <a:cubicBezTo>
                  <a:pt x="1655832" y="606363"/>
                  <a:pt x="1659092" y="594581"/>
                  <a:pt x="1659303" y="581198"/>
                </a:cubicBezTo>
                <a:cubicBezTo>
                  <a:pt x="1659083" y="567794"/>
                  <a:pt x="1655028" y="557143"/>
                  <a:pt x="1647140" y="549247"/>
                </a:cubicBezTo>
                <a:cubicBezTo>
                  <a:pt x="1639251" y="541351"/>
                  <a:pt x="1628850" y="537312"/>
                  <a:pt x="1615937" y="537128"/>
                </a:cubicBezTo>
                <a:close/>
                <a:moveTo>
                  <a:pt x="5209341" y="533604"/>
                </a:moveTo>
                <a:cubicBezTo>
                  <a:pt x="5197888" y="533751"/>
                  <a:pt x="5187649" y="537338"/>
                  <a:pt x="5178620" y="544365"/>
                </a:cubicBezTo>
                <a:cubicBezTo>
                  <a:pt x="5169592" y="551392"/>
                  <a:pt x="5162790" y="560977"/>
                  <a:pt x="5158214" y="573120"/>
                </a:cubicBezTo>
                <a:lnTo>
                  <a:pt x="5237196" y="573120"/>
                </a:lnTo>
                <a:cubicBezTo>
                  <a:pt x="5237226" y="572973"/>
                  <a:pt x="5237344" y="571855"/>
                  <a:pt x="5237549" y="569768"/>
                </a:cubicBezTo>
                <a:cubicBezTo>
                  <a:pt x="5237755" y="567680"/>
                  <a:pt x="5237872" y="565505"/>
                  <a:pt x="5237902" y="563241"/>
                </a:cubicBezTo>
                <a:cubicBezTo>
                  <a:pt x="5237792" y="553825"/>
                  <a:pt x="5235192" y="546548"/>
                  <a:pt x="5230100" y="541410"/>
                </a:cubicBezTo>
                <a:cubicBezTo>
                  <a:pt x="5225010" y="536272"/>
                  <a:pt x="5218090" y="533670"/>
                  <a:pt x="5209341" y="533604"/>
                </a:cubicBezTo>
                <a:close/>
                <a:moveTo>
                  <a:pt x="4875966" y="533604"/>
                </a:moveTo>
                <a:cubicBezTo>
                  <a:pt x="4864514" y="533751"/>
                  <a:pt x="4854274" y="537338"/>
                  <a:pt x="4845246" y="544365"/>
                </a:cubicBezTo>
                <a:cubicBezTo>
                  <a:pt x="4836218" y="551392"/>
                  <a:pt x="4829416" y="560977"/>
                  <a:pt x="4824838" y="573120"/>
                </a:cubicBezTo>
                <a:lnTo>
                  <a:pt x="4903822" y="573120"/>
                </a:lnTo>
                <a:cubicBezTo>
                  <a:pt x="4903850" y="572973"/>
                  <a:pt x="4903968" y="571855"/>
                  <a:pt x="4904174" y="569768"/>
                </a:cubicBezTo>
                <a:cubicBezTo>
                  <a:pt x="4904380" y="567680"/>
                  <a:pt x="4904498" y="565505"/>
                  <a:pt x="4904527" y="563241"/>
                </a:cubicBezTo>
                <a:cubicBezTo>
                  <a:pt x="4904416" y="553825"/>
                  <a:pt x="4901816" y="546548"/>
                  <a:pt x="4896726" y="541410"/>
                </a:cubicBezTo>
                <a:cubicBezTo>
                  <a:pt x="4891634" y="536272"/>
                  <a:pt x="4884715" y="533670"/>
                  <a:pt x="4875966" y="533604"/>
                </a:cubicBezTo>
                <a:close/>
                <a:moveTo>
                  <a:pt x="1151691" y="533604"/>
                </a:moveTo>
                <a:cubicBezTo>
                  <a:pt x="1140239" y="533751"/>
                  <a:pt x="1129999" y="537338"/>
                  <a:pt x="1120971" y="544365"/>
                </a:cubicBezTo>
                <a:cubicBezTo>
                  <a:pt x="1111943" y="551392"/>
                  <a:pt x="1105140" y="560977"/>
                  <a:pt x="1100564" y="573120"/>
                </a:cubicBezTo>
                <a:lnTo>
                  <a:pt x="1179547" y="573120"/>
                </a:lnTo>
                <a:cubicBezTo>
                  <a:pt x="1179576" y="572973"/>
                  <a:pt x="1179694" y="571855"/>
                  <a:pt x="1179900" y="569768"/>
                </a:cubicBezTo>
                <a:cubicBezTo>
                  <a:pt x="1180105" y="567680"/>
                  <a:pt x="1180223" y="565505"/>
                  <a:pt x="1180252" y="563241"/>
                </a:cubicBezTo>
                <a:cubicBezTo>
                  <a:pt x="1180142" y="553825"/>
                  <a:pt x="1177542" y="546548"/>
                  <a:pt x="1172451" y="541410"/>
                </a:cubicBezTo>
                <a:cubicBezTo>
                  <a:pt x="1167360" y="536272"/>
                  <a:pt x="1160440" y="533670"/>
                  <a:pt x="1151691" y="533604"/>
                </a:cubicBezTo>
                <a:close/>
                <a:moveTo>
                  <a:pt x="4245302" y="503339"/>
                </a:moveTo>
                <a:lnTo>
                  <a:pt x="4317505" y="503339"/>
                </a:lnTo>
                <a:lnTo>
                  <a:pt x="4293892" y="624916"/>
                </a:lnTo>
                <a:cubicBezTo>
                  <a:pt x="4293526" y="626716"/>
                  <a:pt x="4293202" y="628581"/>
                  <a:pt x="4292923" y="630513"/>
                </a:cubicBezTo>
                <a:cubicBezTo>
                  <a:pt x="4292644" y="632445"/>
                  <a:pt x="4292498" y="634223"/>
                  <a:pt x="4292483" y="635846"/>
                </a:cubicBezTo>
                <a:cubicBezTo>
                  <a:pt x="4292542" y="641230"/>
                  <a:pt x="4293922" y="645005"/>
                  <a:pt x="4296624" y="647172"/>
                </a:cubicBezTo>
                <a:cubicBezTo>
                  <a:pt x="4299326" y="649338"/>
                  <a:pt x="4302997" y="650381"/>
                  <a:pt x="4307637" y="650301"/>
                </a:cubicBezTo>
                <a:cubicBezTo>
                  <a:pt x="4309810" y="650271"/>
                  <a:pt x="4311632" y="650154"/>
                  <a:pt x="4313100" y="649948"/>
                </a:cubicBezTo>
                <a:cubicBezTo>
                  <a:pt x="4314568" y="649742"/>
                  <a:pt x="4315332" y="649625"/>
                  <a:pt x="4315390" y="649596"/>
                </a:cubicBezTo>
                <a:lnTo>
                  <a:pt x="4309046" y="683033"/>
                </a:lnTo>
                <a:cubicBezTo>
                  <a:pt x="4308870" y="683078"/>
                  <a:pt x="4307196" y="683253"/>
                  <a:pt x="4304024" y="683561"/>
                </a:cubicBezTo>
                <a:cubicBezTo>
                  <a:pt x="4300853" y="683869"/>
                  <a:pt x="4297240" y="684045"/>
                  <a:pt x="4293188" y="684089"/>
                </a:cubicBezTo>
                <a:cubicBezTo>
                  <a:pt x="4285848" y="684268"/>
                  <a:pt x="4278619" y="683598"/>
                  <a:pt x="4271501" y="682082"/>
                </a:cubicBezTo>
                <a:cubicBezTo>
                  <a:pt x="4264383" y="680565"/>
                  <a:pt x="4258458" y="677132"/>
                  <a:pt x="4253727" y="671782"/>
                </a:cubicBezTo>
                <a:cubicBezTo>
                  <a:pt x="4248996" y="666432"/>
                  <a:pt x="4246540" y="658096"/>
                  <a:pt x="4246359" y="646775"/>
                </a:cubicBezTo>
                <a:cubicBezTo>
                  <a:pt x="4246359" y="644292"/>
                  <a:pt x="4246536" y="641501"/>
                  <a:pt x="4246888" y="638402"/>
                </a:cubicBezTo>
                <a:cubicBezTo>
                  <a:pt x="4247240" y="635302"/>
                  <a:pt x="4247768" y="631982"/>
                  <a:pt x="4248472" y="628442"/>
                </a:cubicBezTo>
                <a:lnTo>
                  <a:pt x="4266428" y="536776"/>
                </a:lnTo>
                <a:lnTo>
                  <a:pt x="4238606" y="536776"/>
                </a:lnTo>
                <a:close/>
                <a:moveTo>
                  <a:pt x="3445202" y="503339"/>
                </a:moveTo>
                <a:lnTo>
                  <a:pt x="3517405" y="503339"/>
                </a:lnTo>
                <a:lnTo>
                  <a:pt x="3493792" y="624916"/>
                </a:lnTo>
                <a:cubicBezTo>
                  <a:pt x="3493426" y="626716"/>
                  <a:pt x="3493102" y="628581"/>
                  <a:pt x="3492824" y="630513"/>
                </a:cubicBezTo>
                <a:cubicBezTo>
                  <a:pt x="3492544" y="632445"/>
                  <a:pt x="3492397" y="634223"/>
                  <a:pt x="3492383" y="635846"/>
                </a:cubicBezTo>
                <a:cubicBezTo>
                  <a:pt x="3492442" y="641230"/>
                  <a:pt x="3493822" y="645005"/>
                  <a:pt x="3496524" y="647172"/>
                </a:cubicBezTo>
                <a:cubicBezTo>
                  <a:pt x="3499226" y="649338"/>
                  <a:pt x="3502897" y="650381"/>
                  <a:pt x="3507538" y="650301"/>
                </a:cubicBezTo>
                <a:cubicBezTo>
                  <a:pt x="3509710" y="650271"/>
                  <a:pt x="3511531" y="650154"/>
                  <a:pt x="3513000" y="649948"/>
                </a:cubicBezTo>
                <a:cubicBezTo>
                  <a:pt x="3514468" y="649742"/>
                  <a:pt x="3515232" y="649625"/>
                  <a:pt x="3515291" y="649596"/>
                </a:cubicBezTo>
                <a:lnTo>
                  <a:pt x="3508947" y="683033"/>
                </a:lnTo>
                <a:cubicBezTo>
                  <a:pt x="3508771" y="683078"/>
                  <a:pt x="3507097" y="683253"/>
                  <a:pt x="3503925" y="683561"/>
                </a:cubicBezTo>
                <a:cubicBezTo>
                  <a:pt x="3500753" y="683869"/>
                  <a:pt x="3497141" y="684045"/>
                  <a:pt x="3493088" y="684089"/>
                </a:cubicBezTo>
                <a:cubicBezTo>
                  <a:pt x="3485748" y="684268"/>
                  <a:pt x="3478519" y="683598"/>
                  <a:pt x="3471401" y="682082"/>
                </a:cubicBezTo>
                <a:cubicBezTo>
                  <a:pt x="3464283" y="680565"/>
                  <a:pt x="3458358" y="677132"/>
                  <a:pt x="3453627" y="671782"/>
                </a:cubicBezTo>
                <a:cubicBezTo>
                  <a:pt x="3448896" y="666432"/>
                  <a:pt x="3446440" y="658096"/>
                  <a:pt x="3446260" y="646775"/>
                </a:cubicBezTo>
                <a:cubicBezTo>
                  <a:pt x="3446260" y="644292"/>
                  <a:pt x="3446435" y="641501"/>
                  <a:pt x="3446787" y="638402"/>
                </a:cubicBezTo>
                <a:cubicBezTo>
                  <a:pt x="3447139" y="635302"/>
                  <a:pt x="3447668" y="631982"/>
                  <a:pt x="3448372" y="628442"/>
                </a:cubicBezTo>
                <a:lnTo>
                  <a:pt x="3466328" y="536776"/>
                </a:lnTo>
                <a:lnTo>
                  <a:pt x="3438506" y="536776"/>
                </a:lnTo>
                <a:close/>
                <a:moveTo>
                  <a:pt x="3135114" y="503339"/>
                </a:moveTo>
                <a:lnTo>
                  <a:pt x="3220036" y="503339"/>
                </a:lnTo>
                <a:lnTo>
                  <a:pt x="3213341" y="536776"/>
                </a:lnTo>
                <a:lnTo>
                  <a:pt x="3191494" y="536776"/>
                </a:lnTo>
                <a:lnTo>
                  <a:pt x="3198189" y="624566"/>
                </a:lnTo>
                <a:cubicBezTo>
                  <a:pt x="3198453" y="629230"/>
                  <a:pt x="3198365" y="633564"/>
                  <a:pt x="3197924" y="637567"/>
                </a:cubicBezTo>
                <a:cubicBezTo>
                  <a:pt x="3197484" y="641570"/>
                  <a:pt x="3197220" y="643700"/>
                  <a:pt x="3197132" y="643957"/>
                </a:cubicBezTo>
                <a:lnTo>
                  <a:pt x="3198542" y="643957"/>
                </a:lnTo>
                <a:cubicBezTo>
                  <a:pt x="3198586" y="643700"/>
                  <a:pt x="3199202" y="641570"/>
                  <a:pt x="3200391" y="637567"/>
                </a:cubicBezTo>
                <a:cubicBezTo>
                  <a:pt x="3201580" y="633564"/>
                  <a:pt x="3203078" y="629230"/>
                  <a:pt x="3204884" y="624566"/>
                </a:cubicBezTo>
                <a:lnTo>
                  <a:pt x="3262321" y="503691"/>
                </a:lnTo>
                <a:lnTo>
                  <a:pt x="3301786" y="503691"/>
                </a:lnTo>
                <a:lnTo>
                  <a:pt x="3311652" y="624566"/>
                </a:lnTo>
                <a:cubicBezTo>
                  <a:pt x="3311917" y="629230"/>
                  <a:pt x="3311829" y="633564"/>
                  <a:pt x="3311388" y="637567"/>
                </a:cubicBezTo>
                <a:cubicBezTo>
                  <a:pt x="3310948" y="641570"/>
                  <a:pt x="3310684" y="643700"/>
                  <a:pt x="3310595" y="643957"/>
                </a:cubicBezTo>
                <a:lnTo>
                  <a:pt x="3312005" y="643957"/>
                </a:lnTo>
                <a:cubicBezTo>
                  <a:pt x="3312049" y="643700"/>
                  <a:pt x="3312666" y="641570"/>
                  <a:pt x="3313855" y="637567"/>
                </a:cubicBezTo>
                <a:cubicBezTo>
                  <a:pt x="3315044" y="633564"/>
                  <a:pt x="3316542" y="629230"/>
                  <a:pt x="3318348" y="624566"/>
                </a:cubicBezTo>
                <a:lnTo>
                  <a:pt x="3359223" y="536776"/>
                </a:lnTo>
                <a:lnTo>
                  <a:pt x="3337728" y="536776"/>
                </a:lnTo>
                <a:lnTo>
                  <a:pt x="3344071" y="503339"/>
                </a:lnTo>
                <a:lnTo>
                  <a:pt x="3431814" y="503339"/>
                </a:lnTo>
                <a:lnTo>
                  <a:pt x="3425468" y="536776"/>
                </a:lnTo>
                <a:lnTo>
                  <a:pt x="3403621" y="536776"/>
                </a:lnTo>
                <a:lnTo>
                  <a:pt x="3333852" y="683032"/>
                </a:lnTo>
                <a:lnTo>
                  <a:pt x="3282758" y="683032"/>
                </a:lnTo>
                <a:lnTo>
                  <a:pt x="3272892" y="577674"/>
                </a:lnTo>
                <a:cubicBezTo>
                  <a:pt x="3272598" y="572841"/>
                  <a:pt x="3272568" y="568404"/>
                  <a:pt x="3272804" y="564364"/>
                </a:cubicBezTo>
                <a:cubicBezTo>
                  <a:pt x="3273038" y="560324"/>
                  <a:pt x="3273186" y="558180"/>
                  <a:pt x="3273244" y="557930"/>
                </a:cubicBezTo>
                <a:lnTo>
                  <a:pt x="3272187" y="557930"/>
                </a:lnTo>
                <a:cubicBezTo>
                  <a:pt x="3272158" y="558180"/>
                  <a:pt x="3271512" y="560324"/>
                  <a:pt x="3270249" y="564364"/>
                </a:cubicBezTo>
                <a:cubicBezTo>
                  <a:pt x="3268986" y="568404"/>
                  <a:pt x="3267283" y="572841"/>
                  <a:pt x="3265140" y="577674"/>
                </a:cubicBezTo>
                <a:lnTo>
                  <a:pt x="3213694" y="683032"/>
                </a:lnTo>
                <a:lnTo>
                  <a:pt x="3162952" y="683032"/>
                </a:lnTo>
                <a:lnTo>
                  <a:pt x="3149914" y="536776"/>
                </a:lnTo>
                <a:lnTo>
                  <a:pt x="3128420" y="536776"/>
                </a:lnTo>
                <a:close/>
                <a:moveTo>
                  <a:pt x="2385813" y="503339"/>
                </a:moveTo>
                <a:lnTo>
                  <a:pt x="2458381" y="503339"/>
                </a:lnTo>
                <a:lnTo>
                  <a:pt x="2437576" y="609757"/>
                </a:lnTo>
                <a:cubicBezTo>
                  <a:pt x="2437025" y="612783"/>
                  <a:pt x="2436540" y="615721"/>
                  <a:pt x="2436122" y="618571"/>
                </a:cubicBezTo>
                <a:cubicBezTo>
                  <a:pt x="2435703" y="621421"/>
                  <a:pt x="2435483" y="624006"/>
                  <a:pt x="2435461" y="626327"/>
                </a:cubicBezTo>
                <a:cubicBezTo>
                  <a:pt x="2435387" y="633070"/>
                  <a:pt x="2437121" y="638271"/>
                  <a:pt x="2440662" y="641928"/>
                </a:cubicBezTo>
                <a:cubicBezTo>
                  <a:pt x="2444203" y="645586"/>
                  <a:pt x="2449992" y="647437"/>
                  <a:pt x="2458029" y="647481"/>
                </a:cubicBezTo>
                <a:cubicBezTo>
                  <a:pt x="2468571" y="647257"/>
                  <a:pt x="2478165" y="644023"/>
                  <a:pt x="2486812" y="637779"/>
                </a:cubicBezTo>
                <a:cubicBezTo>
                  <a:pt x="2495459" y="631535"/>
                  <a:pt x="2502676" y="623627"/>
                  <a:pt x="2508462" y="614053"/>
                </a:cubicBezTo>
                <a:cubicBezTo>
                  <a:pt x="2514248" y="604479"/>
                  <a:pt x="2518120" y="594586"/>
                  <a:pt x="2520078" y="584372"/>
                </a:cubicBezTo>
                <a:lnTo>
                  <a:pt x="2529232" y="536776"/>
                </a:lnTo>
                <a:lnTo>
                  <a:pt x="2501402" y="536776"/>
                </a:lnTo>
                <a:lnTo>
                  <a:pt x="2508102" y="503339"/>
                </a:lnTo>
                <a:lnTo>
                  <a:pt x="2580660" y="503339"/>
                </a:lnTo>
                <a:lnTo>
                  <a:pt x="2556694" y="624916"/>
                </a:lnTo>
                <a:cubicBezTo>
                  <a:pt x="2556342" y="626716"/>
                  <a:pt x="2556078" y="628581"/>
                  <a:pt x="2555902" y="630513"/>
                </a:cubicBezTo>
                <a:cubicBezTo>
                  <a:pt x="2555726" y="632445"/>
                  <a:pt x="2555637" y="634223"/>
                  <a:pt x="2555637" y="635846"/>
                </a:cubicBezTo>
                <a:cubicBezTo>
                  <a:pt x="2555674" y="641230"/>
                  <a:pt x="2557010" y="645005"/>
                  <a:pt x="2559646" y="647172"/>
                </a:cubicBezTo>
                <a:cubicBezTo>
                  <a:pt x="2562282" y="649338"/>
                  <a:pt x="2565997" y="650381"/>
                  <a:pt x="2570792" y="650301"/>
                </a:cubicBezTo>
                <a:cubicBezTo>
                  <a:pt x="2572796" y="650271"/>
                  <a:pt x="2574514" y="650154"/>
                  <a:pt x="2575946" y="649948"/>
                </a:cubicBezTo>
                <a:cubicBezTo>
                  <a:pt x="2577377" y="649742"/>
                  <a:pt x="2578126" y="649625"/>
                  <a:pt x="2578192" y="649596"/>
                </a:cubicBezTo>
                <a:lnTo>
                  <a:pt x="2571849" y="683033"/>
                </a:lnTo>
                <a:cubicBezTo>
                  <a:pt x="2571739" y="683078"/>
                  <a:pt x="2569933" y="683253"/>
                  <a:pt x="2566430" y="683561"/>
                </a:cubicBezTo>
                <a:cubicBezTo>
                  <a:pt x="2562929" y="683869"/>
                  <a:pt x="2558392" y="684045"/>
                  <a:pt x="2552821" y="684089"/>
                </a:cubicBezTo>
                <a:cubicBezTo>
                  <a:pt x="2541415" y="684353"/>
                  <a:pt x="2531836" y="681802"/>
                  <a:pt x="2524083" y="676434"/>
                </a:cubicBezTo>
                <a:cubicBezTo>
                  <a:pt x="2516330" y="671066"/>
                  <a:pt x="2512296" y="661297"/>
                  <a:pt x="2511980" y="647129"/>
                </a:cubicBezTo>
                <a:lnTo>
                  <a:pt x="2511276" y="647129"/>
                </a:lnTo>
                <a:cubicBezTo>
                  <a:pt x="2504767" y="657272"/>
                  <a:pt x="2495657" y="666381"/>
                  <a:pt x="2483947" y="674456"/>
                </a:cubicBezTo>
                <a:cubicBezTo>
                  <a:pt x="2472237" y="682531"/>
                  <a:pt x="2457838" y="686799"/>
                  <a:pt x="2440750" y="687261"/>
                </a:cubicBezTo>
                <a:cubicBezTo>
                  <a:pt x="2426266" y="687386"/>
                  <a:pt x="2414117" y="683616"/>
                  <a:pt x="2404301" y="675950"/>
                </a:cubicBezTo>
                <a:cubicBezTo>
                  <a:pt x="2394486" y="668285"/>
                  <a:pt x="2389380" y="655975"/>
                  <a:pt x="2388984" y="639020"/>
                </a:cubicBezTo>
                <a:cubicBezTo>
                  <a:pt x="2388999" y="635832"/>
                  <a:pt x="2389234" y="632424"/>
                  <a:pt x="2389688" y="628795"/>
                </a:cubicBezTo>
                <a:cubicBezTo>
                  <a:pt x="2390143" y="625167"/>
                  <a:pt x="2390730" y="621406"/>
                  <a:pt x="2391449" y="617513"/>
                </a:cubicBezTo>
                <a:lnTo>
                  <a:pt x="2406941" y="536776"/>
                </a:lnTo>
                <a:lnTo>
                  <a:pt x="2379117" y="536776"/>
                </a:lnTo>
                <a:close/>
                <a:moveTo>
                  <a:pt x="261738" y="503339"/>
                </a:moveTo>
                <a:lnTo>
                  <a:pt x="334306" y="503339"/>
                </a:lnTo>
                <a:lnTo>
                  <a:pt x="313501" y="609757"/>
                </a:lnTo>
                <a:cubicBezTo>
                  <a:pt x="312950" y="612783"/>
                  <a:pt x="312465" y="615721"/>
                  <a:pt x="312047" y="618571"/>
                </a:cubicBezTo>
                <a:cubicBezTo>
                  <a:pt x="311628" y="621421"/>
                  <a:pt x="311408" y="624006"/>
                  <a:pt x="311386" y="626327"/>
                </a:cubicBezTo>
                <a:cubicBezTo>
                  <a:pt x="311312" y="633070"/>
                  <a:pt x="313046" y="638271"/>
                  <a:pt x="316587" y="641928"/>
                </a:cubicBezTo>
                <a:cubicBezTo>
                  <a:pt x="320128" y="645586"/>
                  <a:pt x="325917" y="647437"/>
                  <a:pt x="333954" y="647481"/>
                </a:cubicBezTo>
                <a:cubicBezTo>
                  <a:pt x="344496" y="647257"/>
                  <a:pt x="354090" y="644023"/>
                  <a:pt x="362737" y="637779"/>
                </a:cubicBezTo>
                <a:cubicBezTo>
                  <a:pt x="371385" y="631535"/>
                  <a:pt x="378601" y="623627"/>
                  <a:pt x="384387" y="614053"/>
                </a:cubicBezTo>
                <a:cubicBezTo>
                  <a:pt x="390173" y="604479"/>
                  <a:pt x="394045" y="594586"/>
                  <a:pt x="396003" y="584372"/>
                </a:cubicBezTo>
                <a:lnTo>
                  <a:pt x="405157" y="536776"/>
                </a:lnTo>
                <a:lnTo>
                  <a:pt x="377327" y="536776"/>
                </a:lnTo>
                <a:lnTo>
                  <a:pt x="384027" y="503339"/>
                </a:lnTo>
                <a:lnTo>
                  <a:pt x="456585" y="503339"/>
                </a:lnTo>
                <a:lnTo>
                  <a:pt x="432620" y="624916"/>
                </a:lnTo>
                <a:cubicBezTo>
                  <a:pt x="432267" y="626716"/>
                  <a:pt x="432003" y="628581"/>
                  <a:pt x="431827" y="630513"/>
                </a:cubicBezTo>
                <a:cubicBezTo>
                  <a:pt x="431651" y="632445"/>
                  <a:pt x="431562" y="634223"/>
                  <a:pt x="431562" y="635846"/>
                </a:cubicBezTo>
                <a:cubicBezTo>
                  <a:pt x="431599" y="641230"/>
                  <a:pt x="432935" y="645005"/>
                  <a:pt x="435571" y="647172"/>
                </a:cubicBezTo>
                <a:cubicBezTo>
                  <a:pt x="438207" y="649338"/>
                  <a:pt x="441922" y="650381"/>
                  <a:pt x="446717" y="650301"/>
                </a:cubicBezTo>
                <a:cubicBezTo>
                  <a:pt x="448721" y="650271"/>
                  <a:pt x="450439" y="650154"/>
                  <a:pt x="451871" y="649948"/>
                </a:cubicBezTo>
                <a:cubicBezTo>
                  <a:pt x="453303" y="649742"/>
                  <a:pt x="454052" y="649625"/>
                  <a:pt x="454118" y="649596"/>
                </a:cubicBezTo>
                <a:lnTo>
                  <a:pt x="447774" y="683033"/>
                </a:lnTo>
                <a:cubicBezTo>
                  <a:pt x="447664" y="683078"/>
                  <a:pt x="445858" y="683253"/>
                  <a:pt x="442356" y="683561"/>
                </a:cubicBezTo>
                <a:cubicBezTo>
                  <a:pt x="438854" y="683869"/>
                  <a:pt x="434317" y="684045"/>
                  <a:pt x="428746" y="684089"/>
                </a:cubicBezTo>
                <a:cubicBezTo>
                  <a:pt x="417340" y="684353"/>
                  <a:pt x="407761" y="681802"/>
                  <a:pt x="400008" y="676434"/>
                </a:cubicBezTo>
                <a:cubicBezTo>
                  <a:pt x="392255" y="671066"/>
                  <a:pt x="388221" y="661297"/>
                  <a:pt x="387906" y="647129"/>
                </a:cubicBezTo>
                <a:lnTo>
                  <a:pt x="387201" y="647129"/>
                </a:lnTo>
                <a:cubicBezTo>
                  <a:pt x="380692" y="657272"/>
                  <a:pt x="371582" y="666381"/>
                  <a:pt x="359872" y="674456"/>
                </a:cubicBezTo>
                <a:cubicBezTo>
                  <a:pt x="348162" y="682531"/>
                  <a:pt x="333763" y="686799"/>
                  <a:pt x="316675" y="687261"/>
                </a:cubicBezTo>
                <a:cubicBezTo>
                  <a:pt x="302191" y="687386"/>
                  <a:pt x="290042" y="683616"/>
                  <a:pt x="280226" y="675950"/>
                </a:cubicBezTo>
                <a:cubicBezTo>
                  <a:pt x="270411" y="668285"/>
                  <a:pt x="265305" y="655975"/>
                  <a:pt x="264910" y="639020"/>
                </a:cubicBezTo>
                <a:cubicBezTo>
                  <a:pt x="264924" y="635832"/>
                  <a:pt x="265159" y="632424"/>
                  <a:pt x="265614" y="628795"/>
                </a:cubicBezTo>
                <a:cubicBezTo>
                  <a:pt x="266068" y="625167"/>
                  <a:pt x="266655" y="621406"/>
                  <a:pt x="267374" y="617513"/>
                </a:cubicBezTo>
                <a:lnTo>
                  <a:pt x="282866" y="536776"/>
                </a:lnTo>
                <a:lnTo>
                  <a:pt x="255042" y="536776"/>
                </a:lnTo>
                <a:close/>
                <a:moveTo>
                  <a:pt x="1390810" y="500872"/>
                </a:moveTo>
                <a:cubicBezTo>
                  <a:pt x="1393320" y="500902"/>
                  <a:pt x="1395522" y="501019"/>
                  <a:pt x="1397416" y="501225"/>
                </a:cubicBezTo>
                <a:cubicBezTo>
                  <a:pt x="1399309" y="501430"/>
                  <a:pt x="1400630" y="501548"/>
                  <a:pt x="1401379" y="501577"/>
                </a:cubicBezTo>
                <a:lnTo>
                  <a:pt x="1392571" y="545586"/>
                </a:lnTo>
                <a:cubicBezTo>
                  <a:pt x="1392021" y="545557"/>
                  <a:pt x="1390832" y="545440"/>
                  <a:pt x="1389004" y="545234"/>
                </a:cubicBezTo>
                <a:cubicBezTo>
                  <a:pt x="1387176" y="545028"/>
                  <a:pt x="1384842" y="544911"/>
                  <a:pt x="1382002" y="544882"/>
                </a:cubicBezTo>
                <a:cubicBezTo>
                  <a:pt x="1372896" y="544969"/>
                  <a:pt x="1363744" y="548006"/>
                  <a:pt x="1354547" y="553992"/>
                </a:cubicBezTo>
                <a:cubicBezTo>
                  <a:pt x="1345350" y="559979"/>
                  <a:pt x="1337190" y="568394"/>
                  <a:pt x="1330068" y="579236"/>
                </a:cubicBezTo>
                <a:cubicBezTo>
                  <a:pt x="1322945" y="590079"/>
                  <a:pt x="1317943" y="602827"/>
                  <a:pt x="1315062" y="617481"/>
                </a:cubicBezTo>
                <a:lnTo>
                  <a:pt x="1302730" y="683032"/>
                </a:lnTo>
                <a:lnTo>
                  <a:pt x="1257986" y="683032"/>
                </a:lnTo>
                <a:lnTo>
                  <a:pt x="1284762" y="544529"/>
                </a:lnTo>
                <a:cubicBezTo>
                  <a:pt x="1285181" y="542510"/>
                  <a:pt x="1284960" y="540733"/>
                  <a:pt x="1284102" y="539199"/>
                </a:cubicBezTo>
                <a:cubicBezTo>
                  <a:pt x="1283243" y="537664"/>
                  <a:pt x="1281349" y="536856"/>
                  <a:pt x="1278420" y="536776"/>
                </a:cubicBezTo>
                <a:lnTo>
                  <a:pt x="1258338" y="536776"/>
                </a:lnTo>
                <a:lnTo>
                  <a:pt x="1265032" y="503339"/>
                </a:lnTo>
                <a:lnTo>
                  <a:pt x="1311891" y="503339"/>
                </a:lnTo>
                <a:cubicBezTo>
                  <a:pt x="1318908" y="503317"/>
                  <a:pt x="1324075" y="504593"/>
                  <a:pt x="1327393" y="507167"/>
                </a:cubicBezTo>
                <a:cubicBezTo>
                  <a:pt x="1330710" y="509741"/>
                  <a:pt x="1332355" y="513744"/>
                  <a:pt x="1332325" y="519178"/>
                </a:cubicBezTo>
                <a:cubicBezTo>
                  <a:pt x="1332252" y="522023"/>
                  <a:pt x="1331606" y="526365"/>
                  <a:pt x="1330387" y="532203"/>
                </a:cubicBezTo>
                <a:cubicBezTo>
                  <a:pt x="1329169" y="538042"/>
                  <a:pt x="1327818" y="543091"/>
                  <a:pt x="1326336" y="547349"/>
                </a:cubicBezTo>
                <a:lnTo>
                  <a:pt x="1327040" y="547349"/>
                </a:lnTo>
                <a:cubicBezTo>
                  <a:pt x="1333220" y="534629"/>
                  <a:pt x="1341911" y="523802"/>
                  <a:pt x="1353112" y="514868"/>
                </a:cubicBezTo>
                <a:cubicBezTo>
                  <a:pt x="1364313" y="505934"/>
                  <a:pt x="1376878" y="501268"/>
                  <a:pt x="1390810" y="500872"/>
                </a:cubicBezTo>
                <a:close/>
                <a:moveTo>
                  <a:pt x="5401976" y="499110"/>
                </a:moveTo>
                <a:cubicBezTo>
                  <a:pt x="5412338" y="499082"/>
                  <a:pt x="5422330" y="500468"/>
                  <a:pt x="5431950" y="503269"/>
                </a:cubicBezTo>
                <a:cubicBezTo>
                  <a:pt x="5441570" y="506070"/>
                  <a:pt x="5449215" y="510456"/>
                  <a:pt x="5454883" y="516426"/>
                </a:cubicBezTo>
                <a:cubicBezTo>
                  <a:pt x="5460551" y="522395"/>
                  <a:pt x="5462638" y="530120"/>
                  <a:pt x="5461143" y="539598"/>
                </a:cubicBezTo>
                <a:lnTo>
                  <a:pt x="5457266" y="559341"/>
                </a:lnTo>
                <a:lnTo>
                  <a:pt x="5418883" y="559341"/>
                </a:lnTo>
                <a:lnTo>
                  <a:pt x="5420644" y="548764"/>
                </a:lnTo>
                <a:cubicBezTo>
                  <a:pt x="5421194" y="542764"/>
                  <a:pt x="5418684" y="538812"/>
                  <a:pt x="5413116" y="536909"/>
                </a:cubicBezTo>
                <a:cubicBezTo>
                  <a:pt x="5407546" y="535007"/>
                  <a:pt x="5401952" y="534140"/>
                  <a:pt x="5396330" y="534309"/>
                </a:cubicBezTo>
                <a:cubicBezTo>
                  <a:pt x="5387319" y="534309"/>
                  <a:pt x="5379940" y="535895"/>
                  <a:pt x="5374192" y="539069"/>
                </a:cubicBezTo>
                <a:cubicBezTo>
                  <a:pt x="5368444" y="542242"/>
                  <a:pt x="5365474" y="547002"/>
                  <a:pt x="5365284" y="553347"/>
                </a:cubicBezTo>
                <a:cubicBezTo>
                  <a:pt x="5365724" y="560728"/>
                  <a:pt x="5370130" y="566283"/>
                  <a:pt x="5378500" y="570011"/>
                </a:cubicBezTo>
                <a:cubicBezTo>
                  <a:pt x="5386869" y="573740"/>
                  <a:pt x="5396561" y="577366"/>
                  <a:pt x="5407574" y="580891"/>
                </a:cubicBezTo>
                <a:cubicBezTo>
                  <a:pt x="5418588" y="584415"/>
                  <a:pt x="5428280" y="589562"/>
                  <a:pt x="5436650" y="596332"/>
                </a:cubicBezTo>
                <a:cubicBezTo>
                  <a:pt x="5445020" y="603101"/>
                  <a:pt x="5449424" y="613217"/>
                  <a:pt x="5449866" y="626679"/>
                </a:cubicBezTo>
                <a:cubicBezTo>
                  <a:pt x="5449434" y="645237"/>
                  <a:pt x="5441582" y="659915"/>
                  <a:pt x="5426310" y="670713"/>
                </a:cubicBezTo>
                <a:cubicBezTo>
                  <a:pt x="5411038" y="681511"/>
                  <a:pt x="5390930" y="687027"/>
                  <a:pt x="5365989" y="687261"/>
                </a:cubicBezTo>
                <a:cubicBezTo>
                  <a:pt x="5355383" y="687327"/>
                  <a:pt x="5344474" y="685866"/>
                  <a:pt x="5333264" y="682880"/>
                </a:cubicBezTo>
                <a:cubicBezTo>
                  <a:pt x="5322054" y="679894"/>
                  <a:pt x="5312916" y="674991"/>
                  <a:pt x="5305854" y="668171"/>
                </a:cubicBezTo>
                <a:cubicBezTo>
                  <a:pt x="5298792" y="661350"/>
                  <a:pt x="5296178" y="652220"/>
                  <a:pt x="5298014" y="640781"/>
                </a:cubicBezTo>
                <a:lnTo>
                  <a:pt x="5301538" y="623153"/>
                </a:lnTo>
                <a:lnTo>
                  <a:pt x="5339582" y="623153"/>
                </a:lnTo>
                <a:lnTo>
                  <a:pt x="5337822" y="632320"/>
                </a:lnTo>
                <a:cubicBezTo>
                  <a:pt x="5336894" y="638006"/>
                  <a:pt x="5338359" y="642302"/>
                  <a:pt x="5342216" y="645207"/>
                </a:cubicBezTo>
                <a:cubicBezTo>
                  <a:pt x="5346075" y="648113"/>
                  <a:pt x="5350853" y="650058"/>
                  <a:pt x="5356550" y="651044"/>
                </a:cubicBezTo>
                <a:cubicBezTo>
                  <a:pt x="5362249" y="652030"/>
                  <a:pt x="5367394" y="652487"/>
                  <a:pt x="5371987" y="652415"/>
                </a:cubicBezTo>
                <a:cubicBezTo>
                  <a:pt x="5382505" y="652320"/>
                  <a:pt x="5390752" y="650395"/>
                  <a:pt x="5396728" y="646642"/>
                </a:cubicBezTo>
                <a:cubicBezTo>
                  <a:pt x="5402703" y="642889"/>
                  <a:pt x="5405746" y="637880"/>
                  <a:pt x="5405856" y="631615"/>
                </a:cubicBezTo>
                <a:cubicBezTo>
                  <a:pt x="5405418" y="624485"/>
                  <a:pt x="5401030" y="619002"/>
                  <a:pt x="5392696" y="615166"/>
                </a:cubicBezTo>
                <a:cubicBezTo>
                  <a:pt x="5384360" y="611330"/>
                  <a:pt x="5374709" y="607499"/>
                  <a:pt x="5363742" y="603675"/>
                </a:cubicBezTo>
                <a:cubicBezTo>
                  <a:pt x="5352774" y="599850"/>
                  <a:pt x="5343122" y="594389"/>
                  <a:pt x="5334788" y="587292"/>
                </a:cubicBezTo>
                <a:cubicBezTo>
                  <a:pt x="5326452" y="580195"/>
                  <a:pt x="5322065" y="569820"/>
                  <a:pt x="5321626" y="556168"/>
                </a:cubicBezTo>
                <a:cubicBezTo>
                  <a:pt x="5321874" y="543152"/>
                  <a:pt x="5325839" y="532428"/>
                  <a:pt x="5333522" y="523995"/>
                </a:cubicBezTo>
                <a:cubicBezTo>
                  <a:pt x="5341204" y="515561"/>
                  <a:pt x="5351121" y="509301"/>
                  <a:pt x="5363272" y="505213"/>
                </a:cubicBezTo>
                <a:cubicBezTo>
                  <a:pt x="5375423" y="501125"/>
                  <a:pt x="5388324" y="499091"/>
                  <a:pt x="5401976" y="499110"/>
                </a:cubicBezTo>
                <a:close/>
                <a:moveTo>
                  <a:pt x="5210398" y="499110"/>
                </a:moveTo>
                <a:cubicBezTo>
                  <a:pt x="5234345" y="499453"/>
                  <a:pt x="5252254" y="505807"/>
                  <a:pt x="5264126" y="518171"/>
                </a:cubicBezTo>
                <a:cubicBezTo>
                  <a:pt x="5275998" y="530535"/>
                  <a:pt x="5281927" y="546852"/>
                  <a:pt x="5281911" y="567122"/>
                </a:cubicBezTo>
                <a:cubicBezTo>
                  <a:pt x="5281662" y="575251"/>
                  <a:pt x="5280664" y="582586"/>
                  <a:pt x="5278918" y="589126"/>
                </a:cubicBezTo>
                <a:cubicBezTo>
                  <a:pt x="5277172" y="595666"/>
                  <a:pt x="5276175" y="599127"/>
                  <a:pt x="5275926" y="599507"/>
                </a:cubicBezTo>
                <a:lnTo>
                  <a:pt x="5152219" y="599507"/>
                </a:lnTo>
                <a:cubicBezTo>
                  <a:pt x="5152175" y="599581"/>
                  <a:pt x="5151998" y="600492"/>
                  <a:pt x="5151690" y="602241"/>
                </a:cubicBezTo>
                <a:cubicBezTo>
                  <a:pt x="5151382" y="603990"/>
                  <a:pt x="5151206" y="606136"/>
                  <a:pt x="5151161" y="608678"/>
                </a:cubicBezTo>
                <a:cubicBezTo>
                  <a:pt x="5151257" y="620723"/>
                  <a:pt x="5155209" y="630497"/>
                  <a:pt x="5163018" y="638000"/>
                </a:cubicBezTo>
                <a:cubicBezTo>
                  <a:pt x="5170826" y="645503"/>
                  <a:pt x="5181918" y="649368"/>
                  <a:pt x="5196294" y="649596"/>
                </a:cubicBezTo>
                <a:cubicBezTo>
                  <a:pt x="5206084" y="649352"/>
                  <a:pt x="5215181" y="647645"/>
                  <a:pt x="5223583" y="644475"/>
                </a:cubicBezTo>
                <a:cubicBezTo>
                  <a:pt x="5231986" y="641304"/>
                  <a:pt x="5238782" y="638134"/>
                  <a:pt x="5243972" y="634964"/>
                </a:cubicBezTo>
                <a:cubicBezTo>
                  <a:pt x="5249162" y="631794"/>
                  <a:pt x="5251832" y="630086"/>
                  <a:pt x="5251984" y="629843"/>
                </a:cubicBezTo>
                <a:lnTo>
                  <a:pt x="5263955" y="663677"/>
                </a:lnTo>
                <a:cubicBezTo>
                  <a:pt x="5263816" y="663968"/>
                  <a:pt x="5260650" y="666006"/>
                  <a:pt x="5254458" y="669791"/>
                </a:cubicBezTo>
                <a:cubicBezTo>
                  <a:pt x="5248266" y="673576"/>
                  <a:pt x="5239879" y="677361"/>
                  <a:pt x="5229298" y="681147"/>
                </a:cubicBezTo>
                <a:cubicBezTo>
                  <a:pt x="5218718" y="684932"/>
                  <a:pt x="5206776" y="686970"/>
                  <a:pt x="5193474" y="687261"/>
                </a:cubicBezTo>
                <a:cubicBezTo>
                  <a:pt x="5165314" y="686757"/>
                  <a:pt x="5143746" y="679317"/>
                  <a:pt x="5128768" y="664942"/>
                </a:cubicBezTo>
                <a:cubicBezTo>
                  <a:pt x="5113790" y="650567"/>
                  <a:pt x="5106234" y="632283"/>
                  <a:pt x="5106095" y="610089"/>
                </a:cubicBezTo>
                <a:cubicBezTo>
                  <a:pt x="5106273" y="589528"/>
                  <a:pt x="5110846" y="570906"/>
                  <a:pt x="5119816" y="554223"/>
                </a:cubicBezTo>
                <a:cubicBezTo>
                  <a:pt x="5128786" y="537541"/>
                  <a:pt x="5141086" y="524245"/>
                  <a:pt x="5156716" y="514336"/>
                </a:cubicBezTo>
                <a:cubicBezTo>
                  <a:pt x="5172346" y="504427"/>
                  <a:pt x="5190240" y="499352"/>
                  <a:pt x="5210398" y="499110"/>
                </a:cubicBezTo>
                <a:close/>
                <a:moveTo>
                  <a:pt x="4877024" y="499110"/>
                </a:moveTo>
                <a:cubicBezTo>
                  <a:pt x="4900970" y="499453"/>
                  <a:pt x="4918879" y="505807"/>
                  <a:pt x="4930751" y="518171"/>
                </a:cubicBezTo>
                <a:cubicBezTo>
                  <a:pt x="4942623" y="530535"/>
                  <a:pt x="4948552" y="546852"/>
                  <a:pt x="4948536" y="567122"/>
                </a:cubicBezTo>
                <a:cubicBezTo>
                  <a:pt x="4948286" y="575251"/>
                  <a:pt x="4947289" y="582586"/>
                  <a:pt x="4945543" y="589126"/>
                </a:cubicBezTo>
                <a:cubicBezTo>
                  <a:pt x="4943798" y="595666"/>
                  <a:pt x="4942800" y="599127"/>
                  <a:pt x="4942550" y="599507"/>
                </a:cubicBezTo>
                <a:lnTo>
                  <a:pt x="4818844" y="599507"/>
                </a:lnTo>
                <a:cubicBezTo>
                  <a:pt x="4818800" y="599581"/>
                  <a:pt x="4818624" y="600492"/>
                  <a:pt x="4818316" y="602241"/>
                </a:cubicBezTo>
                <a:cubicBezTo>
                  <a:pt x="4818007" y="603990"/>
                  <a:pt x="4817830" y="606136"/>
                  <a:pt x="4817786" y="608678"/>
                </a:cubicBezTo>
                <a:cubicBezTo>
                  <a:pt x="4817882" y="620723"/>
                  <a:pt x="4821834" y="630497"/>
                  <a:pt x="4829643" y="638000"/>
                </a:cubicBezTo>
                <a:cubicBezTo>
                  <a:pt x="4837452" y="645503"/>
                  <a:pt x="4848544" y="649368"/>
                  <a:pt x="4862920" y="649596"/>
                </a:cubicBezTo>
                <a:cubicBezTo>
                  <a:pt x="4872710" y="649352"/>
                  <a:pt x="4881806" y="647645"/>
                  <a:pt x="4890208" y="644475"/>
                </a:cubicBezTo>
                <a:cubicBezTo>
                  <a:pt x="4898610" y="641304"/>
                  <a:pt x="4905406" y="638134"/>
                  <a:pt x="4910596" y="634964"/>
                </a:cubicBezTo>
                <a:cubicBezTo>
                  <a:pt x="4915787" y="631794"/>
                  <a:pt x="4918458" y="630086"/>
                  <a:pt x="4918610" y="629843"/>
                </a:cubicBezTo>
                <a:lnTo>
                  <a:pt x="4930580" y="663677"/>
                </a:lnTo>
                <a:cubicBezTo>
                  <a:pt x="4930442" y="663968"/>
                  <a:pt x="4927276" y="666006"/>
                  <a:pt x="4921083" y="669791"/>
                </a:cubicBezTo>
                <a:cubicBezTo>
                  <a:pt x="4914890" y="673576"/>
                  <a:pt x="4906504" y="677361"/>
                  <a:pt x="4895923" y="681147"/>
                </a:cubicBezTo>
                <a:cubicBezTo>
                  <a:pt x="4885343" y="684932"/>
                  <a:pt x="4873402" y="686970"/>
                  <a:pt x="4860099" y="687261"/>
                </a:cubicBezTo>
                <a:cubicBezTo>
                  <a:pt x="4831939" y="686757"/>
                  <a:pt x="4810370" y="679317"/>
                  <a:pt x="4795393" y="664942"/>
                </a:cubicBezTo>
                <a:cubicBezTo>
                  <a:pt x="4780416" y="650567"/>
                  <a:pt x="4772858" y="632283"/>
                  <a:pt x="4772720" y="610089"/>
                </a:cubicBezTo>
                <a:cubicBezTo>
                  <a:pt x="4772898" y="589528"/>
                  <a:pt x="4777472" y="570906"/>
                  <a:pt x="4786442" y="554223"/>
                </a:cubicBezTo>
                <a:cubicBezTo>
                  <a:pt x="4795411" y="537541"/>
                  <a:pt x="4807712" y="524245"/>
                  <a:pt x="4823342" y="514336"/>
                </a:cubicBezTo>
                <a:cubicBezTo>
                  <a:pt x="4838972" y="504427"/>
                  <a:pt x="4856866" y="499352"/>
                  <a:pt x="4877024" y="499110"/>
                </a:cubicBezTo>
                <a:close/>
                <a:moveTo>
                  <a:pt x="4450879" y="499110"/>
                </a:moveTo>
                <a:cubicBezTo>
                  <a:pt x="4461660" y="499030"/>
                  <a:pt x="4471930" y="500677"/>
                  <a:pt x="4481688" y="504053"/>
                </a:cubicBezTo>
                <a:cubicBezTo>
                  <a:pt x="4491446" y="507428"/>
                  <a:pt x="4499442" y="513016"/>
                  <a:pt x="4505676" y="520816"/>
                </a:cubicBezTo>
                <a:cubicBezTo>
                  <a:pt x="4511910" y="528616"/>
                  <a:pt x="4515131" y="539111"/>
                  <a:pt x="4515340" y="552303"/>
                </a:cubicBezTo>
                <a:cubicBezTo>
                  <a:pt x="4515157" y="559600"/>
                  <a:pt x="4513879" y="568753"/>
                  <a:pt x="4511506" y="579763"/>
                </a:cubicBezTo>
                <a:cubicBezTo>
                  <a:pt x="4509132" y="590772"/>
                  <a:pt x="4506760" y="601488"/>
                  <a:pt x="4504386" y="611909"/>
                </a:cubicBezTo>
                <a:cubicBezTo>
                  <a:pt x="4502012" y="622331"/>
                  <a:pt x="4500734" y="630307"/>
                  <a:pt x="4500552" y="635839"/>
                </a:cubicBezTo>
                <a:cubicBezTo>
                  <a:pt x="4500611" y="641225"/>
                  <a:pt x="4501990" y="645002"/>
                  <a:pt x="4504689" y="647170"/>
                </a:cubicBezTo>
                <a:cubicBezTo>
                  <a:pt x="4507388" y="649338"/>
                  <a:pt x="4511056" y="650381"/>
                  <a:pt x="4515692" y="650301"/>
                </a:cubicBezTo>
                <a:cubicBezTo>
                  <a:pt x="4517865" y="650271"/>
                  <a:pt x="4519686" y="650154"/>
                  <a:pt x="4521154" y="649948"/>
                </a:cubicBezTo>
                <a:cubicBezTo>
                  <a:pt x="4522623" y="649742"/>
                  <a:pt x="4523386" y="649625"/>
                  <a:pt x="4523445" y="649595"/>
                </a:cubicBezTo>
                <a:lnTo>
                  <a:pt x="4517102" y="683033"/>
                </a:lnTo>
                <a:cubicBezTo>
                  <a:pt x="4517138" y="683078"/>
                  <a:pt x="4515656" y="683253"/>
                  <a:pt x="4512656" y="683561"/>
                </a:cubicBezTo>
                <a:cubicBezTo>
                  <a:pt x="4509655" y="683869"/>
                  <a:pt x="4504916" y="684045"/>
                  <a:pt x="4498440" y="684089"/>
                </a:cubicBezTo>
                <a:cubicBezTo>
                  <a:pt x="4488244" y="684390"/>
                  <a:pt x="4479146" y="682469"/>
                  <a:pt x="4471144" y="678326"/>
                </a:cubicBezTo>
                <a:cubicBezTo>
                  <a:pt x="4463144" y="674184"/>
                  <a:pt x="4458270" y="666017"/>
                  <a:pt x="4456521" y="653825"/>
                </a:cubicBezTo>
                <a:lnTo>
                  <a:pt x="4455816" y="653825"/>
                </a:lnTo>
                <a:cubicBezTo>
                  <a:pt x="4455892" y="654237"/>
                  <a:pt x="4453546" y="657127"/>
                  <a:pt x="4448777" y="662493"/>
                </a:cubicBezTo>
                <a:cubicBezTo>
                  <a:pt x="4444008" y="667860"/>
                  <a:pt x="4437064" y="673226"/>
                  <a:pt x="4427946" y="678592"/>
                </a:cubicBezTo>
                <a:cubicBezTo>
                  <a:pt x="4418828" y="683959"/>
                  <a:pt x="4407784" y="686848"/>
                  <a:pt x="4394814" y="687261"/>
                </a:cubicBezTo>
                <a:cubicBezTo>
                  <a:pt x="4380652" y="687255"/>
                  <a:pt x="4368650" y="683396"/>
                  <a:pt x="4358804" y="675687"/>
                </a:cubicBezTo>
                <a:cubicBezTo>
                  <a:pt x="4348960" y="667978"/>
                  <a:pt x="4343826" y="656458"/>
                  <a:pt x="4343400" y="641127"/>
                </a:cubicBezTo>
                <a:cubicBezTo>
                  <a:pt x="4343648" y="627535"/>
                  <a:pt x="4347621" y="616254"/>
                  <a:pt x="4355318" y="607285"/>
                </a:cubicBezTo>
                <a:cubicBezTo>
                  <a:pt x="4363014" y="598316"/>
                  <a:pt x="4372944" y="591256"/>
                  <a:pt x="4385106" y="586105"/>
                </a:cubicBezTo>
                <a:cubicBezTo>
                  <a:pt x="4397270" y="580954"/>
                  <a:pt x="4410174" y="577309"/>
                  <a:pt x="4423822" y="575170"/>
                </a:cubicBezTo>
                <a:cubicBezTo>
                  <a:pt x="4437468" y="573031"/>
                  <a:pt x="4450366" y="571995"/>
                  <a:pt x="4462516" y="572062"/>
                </a:cubicBezTo>
                <a:lnTo>
                  <a:pt x="4468862" y="572062"/>
                </a:lnTo>
                <a:cubicBezTo>
                  <a:pt x="4468950" y="571754"/>
                  <a:pt x="4469303" y="569901"/>
                  <a:pt x="4469920" y="566505"/>
                </a:cubicBezTo>
                <a:cubicBezTo>
                  <a:pt x="4470538" y="563109"/>
                  <a:pt x="4470890" y="560022"/>
                  <a:pt x="4470978" y="557243"/>
                </a:cubicBezTo>
                <a:cubicBezTo>
                  <a:pt x="4470956" y="550142"/>
                  <a:pt x="4468532" y="544673"/>
                  <a:pt x="4463705" y="540836"/>
                </a:cubicBezTo>
                <a:cubicBezTo>
                  <a:pt x="4458879" y="536998"/>
                  <a:pt x="4451782" y="535058"/>
                  <a:pt x="4442416" y="535014"/>
                </a:cubicBezTo>
                <a:cubicBezTo>
                  <a:pt x="4433430" y="535218"/>
                  <a:pt x="4424880" y="536651"/>
                  <a:pt x="4416768" y="539313"/>
                </a:cubicBezTo>
                <a:cubicBezTo>
                  <a:pt x="4408655" y="541975"/>
                  <a:pt x="4402012" y="544636"/>
                  <a:pt x="4396838" y="547298"/>
                </a:cubicBezTo>
                <a:cubicBezTo>
                  <a:pt x="4391664" y="549959"/>
                  <a:pt x="4388991" y="551393"/>
                  <a:pt x="4388820" y="551597"/>
                </a:cubicBezTo>
                <a:lnTo>
                  <a:pt x="4378608" y="518470"/>
                </a:lnTo>
                <a:cubicBezTo>
                  <a:pt x="4378782" y="518231"/>
                  <a:pt x="4382154" y="516558"/>
                  <a:pt x="4388725" y="513451"/>
                </a:cubicBezTo>
                <a:cubicBezTo>
                  <a:pt x="4395296" y="510344"/>
                  <a:pt x="4404022" y="507237"/>
                  <a:pt x="4414903" y="504129"/>
                </a:cubicBezTo>
                <a:cubicBezTo>
                  <a:pt x="4425784" y="501022"/>
                  <a:pt x="4437776" y="499349"/>
                  <a:pt x="4450879" y="499110"/>
                </a:cubicBezTo>
                <a:close/>
                <a:moveTo>
                  <a:pt x="2944526" y="499110"/>
                </a:moveTo>
                <a:cubicBezTo>
                  <a:pt x="2954888" y="499082"/>
                  <a:pt x="2964880" y="500468"/>
                  <a:pt x="2974501" y="503269"/>
                </a:cubicBezTo>
                <a:cubicBezTo>
                  <a:pt x="2984121" y="506070"/>
                  <a:pt x="2991766" y="510456"/>
                  <a:pt x="2997433" y="516426"/>
                </a:cubicBezTo>
                <a:cubicBezTo>
                  <a:pt x="3003101" y="522395"/>
                  <a:pt x="3005188" y="530120"/>
                  <a:pt x="3003693" y="539598"/>
                </a:cubicBezTo>
                <a:lnTo>
                  <a:pt x="2999816" y="559341"/>
                </a:lnTo>
                <a:lnTo>
                  <a:pt x="2961433" y="559341"/>
                </a:lnTo>
                <a:lnTo>
                  <a:pt x="2963194" y="548764"/>
                </a:lnTo>
                <a:cubicBezTo>
                  <a:pt x="2963744" y="542764"/>
                  <a:pt x="2961235" y="538812"/>
                  <a:pt x="2955666" y="536909"/>
                </a:cubicBezTo>
                <a:cubicBezTo>
                  <a:pt x="2950096" y="535007"/>
                  <a:pt x="2944501" y="534140"/>
                  <a:pt x="2938880" y="534309"/>
                </a:cubicBezTo>
                <a:cubicBezTo>
                  <a:pt x="2929870" y="534309"/>
                  <a:pt x="2922490" y="535895"/>
                  <a:pt x="2916742" y="539069"/>
                </a:cubicBezTo>
                <a:cubicBezTo>
                  <a:pt x="2910994" y="542242"/>
                  <a:pt x="2908025" y="547002"/>
                  <a:pt x="2907834" y="553347"/>
                </a:cubicBezTo>
                <a:cubicBezTo>
                  <a:pt x="2908274" y="560728"/>
                  <a:pt x="2912679" y="566283"/>
                  <a:pt x="2921049" y="570011"/>
                </a:cubicBezTo>
                <a:cubicBezTo>
                  <a:pt x="2929420" y="573740"/>
                  <a:pt x="2939111" y="577366"/>
                  <a:pt x="2950125" y="580891"/>
                </a:cubicBezTo>
                <a:cubicBezTo>
                  <a:pt x="2961138" y="584415"/>
                  <a:pt x="2970830" y="589562"/>
                  <a:pt x="2979200" y="596332"/>
                </a:cubicBezTo>
                <a:cubicBezTo>
                  <a:pt x="2987570" y="603101"/>
                  <a:pt x="2991975" y="613217"/>
                  <a:pt x="2992416" y="626679"/>
                </a:cubicBezTo>
                <a:cubicBezTo>
                  <a:pt x="2991984" y="645237"/>
                  <a:pt x="2984133" y="659915"/>
                  <a:pt x="2968860" y="670713"/>
                </a:cubicBezTo>
                <a:cubicBezTo>
                  <a:pt x="2953588" y="681511"/>
                  <a:pt x="2933480" y="687027"/>
                  <a:pt x="2908539" y="687261"/>
                </a:cubicBezTo>
                <a:cubicBezTo>
                  <a:pt x="2897933" y="687327"/>
                  <a:pt x="2887024" y="685866"/>
                  <a:pt x="2875814" y="682880"/>
                </a:cubicBezTo>
                <a:cubicBezTo>
                  <a:pt x="2864604" y="679894"/>
                  <a:pt x="2855467" y="674991"/>
                  <a:pt x="2848404" y="668171"/>
                </a:cubicBezTo>
                <a:cubicBezTo>
                  <a:pt x="2841342" y="661350"/>
                  <a:pt x="2838728" y="652220"/>
                  <a:pt x="2840564" y="640781"/>
                </a:cubicBezTo>
                <a:lnTo>
                  <a:pt x="2844089" y="623153"/>
                </a:lnTo>
                <a:lnTo>
                  <a:pt x="2882132" y="623153"/>
                </a:lnTo>
                <a:lnTo>
                  <a:pt x="2880372" y="632320"/>
                </a:lnTo>
                <a:cubicBezTo>
                  <a:pt x="2879444" y="638006"/>
                  <a:pt x="2880909" y="642302"/>
                  <a:pt x="2884767" y="645207"/>
                </a:cubicBezTo>
                <a:cubicBezTo>
                  <a:pt x="2888625" y="648113"/>
                  <a:pt x="2893403" y="650058"/>
                  <a:pt x="2899101" y="651044"/>
                </a:cubicBezTo>
                <a:cubicBezTo>
                  <a:pt x="2904800" y="652030"/>
                  <a:pt x="2909944" y="652487"/>
                  <a:pt x="2914537" y="652415"/>
                </a:cubicBezTo>
                <a:cubicBezTo>
                  <a:pt x="2925055" y="652320"/>
                  <a:pt x="2933302" y="650395"/>
                  <a:pt x="2939277" y="646642"/>
                </a:cubicBezTo>
                <a:cubicBezTo>
                  <a:pt x="2945253" y="642889"/>
                  <a:pt x="2948296" y="637880"/>
                  <a:pt x="2948406" y="631615"/>
                </a:cubicBezTo>
                <a:cubicBezTo>
                  <a:pt x="2947968" y="624485"/>
                  <a:pt x="2943581" y="619002"/>
                  <a:pt x="2935246" y="615166"/>
                </a:cubicBezTo>
                <a:cubicBezTo>
                  <a:pt x="2926911" y="611330"/>
                  <a:pt x="2917259" y="607499"/>
                  <a:pt x="2906292" y="603675"/>
                </a:cubicBezTo>
                <a:cubicBezTo>
                  <a:pt x="2895324" y="599850"/>
                  <a:pt x="2885673" y="594389"/>
                  <a:pt x="2877338" y="587292"/>
                </a:cubicBezTo>
                <a:cubicBezTo>
                  <a:pt x="2869002" y="580195"/>
                  <a:pt x="2864616" y="569820"/>
                  <a:pt x="2864177" y="556168"/>
                </a:cubicBezTo>
                <a:cubicBezTo>
                  <a:pt x="2864424" y="543152"/>
                  <a:pt x="2868389" y="532428"/>
                  <a:pt x="2876072" y="523995"/>
                </a:cubicBezTo>
                <a:cubicBezTo>
                  <a:pt x="2883754" y="515561"/>
                  <a:pt x="2893672" y="509301"/>
                  <a:pt x="2905822" y="505213"/>
                </a:cubicBezTo>
                <a:cubicBezTo>
                  <a:pt x="2917973" y="501125"/>
                  <a:pt x="2930874" y="499091"/>
                  <a:pt x="2944526" y="499110"/>
                </a:cubicBezTo>
                <a:close/>
                <a:moveTo>
                  <a:pt x="2041054" y="499110"/>
                </a:moveTo>
                <a:cubicBezTo>
                  <a:pt x="2051835" y="499030"/>
                  <a:pt x="2062105" y="500677"/>
                  <a:pt x="2071863" y="504053"/>
                </a:cubicBezTo>
                <a:cubicBezTo>
                  <a:pt x="2081621" y="507428"/>
                  <a:pt x="2089617" y="513016"/>
                  <a:pt x="2095851" y="520816"/>
                </a:cubicBezTo>
                <a:cubicBezTo>
                  <a:pt x="2102085" y="528616"/>
                  <a:pt x="2105306" y="539111"/>
                  <a:pt x="2105514" y="552303"/>
                </a:cubicBezTo>
                <a:cubicBezTo>
                  <a:pt x="2105332" y="559600"/>
                  <a:pt x="2104054" y="568753"/>
                  <a:pt x="2101681" y="579763"/>
                </a:cubicBezTo>
                <a:cubicBezTo>
                  <a:pt x="2099307" y="590772"/>
                  <a:pt x="2096934" y="601488"/>
                  <a:pt x="2094561" y="611909"/>
                </a:cubicBezTo>
                <a:cubicBezTo>
                  <a:pt x="2092188" y="622331"/>
                  <a:pt x="2090910" y="630307"/>
                  <a:pt x="2090727" y="635839"/>
                </a:cubicBezTo>
                <a:cubicBezTo>
                  <a:pt x="2090786" y="641225"/>
                  <a:pt x="2092165" y="645002"/>
                  <a:pt x="2094864" y="647170"/>
                </a:cubicBezTo>
                <a:cubicBezTo>
                  <a:pt x="2097563" y="649338"/>
                  <a:pt x="2101231" y="650381"/>
                  <a:pt x="2105867" y="650301"/>
                </a:cubicBezTo>
                <a:cubicBezTo>
                  <a:pt x="2108040" y="650271"/>
                  <a:pt x="2109861" y="650154"/>
                  <a:pt x="2111329" y="649948"/>
                </a:cubicBezTo>
                <a:cubicBezTo>
                  <a:pt x="2112798" y="649742"/>
                  <a:pt x="2113562" y="649625"/>
                  <a:pt x="2113620" y="649595"/>
                </a:cubicBezTo>
                <a:lnTo>
                  <a:pt x="2107276" y="683033"/>
                </a:lnTo>
                <a:cubicBezTo>
                  <a:pt x="2107313" y="683078"/>
                  <a:pt x="2105831" y="683253"/>
                  <a:pt x="2102831" y="683561"/>
                </a:cubicBezTo>
                <a:cubicBezTo>
                  <a:pt x="2099830" y="683869"/>
                  <a:pt x="2095092" y="684045"/>
                  <a:pt x="2088615" y="684089"/>
                </a:cubicBezTo>
                <a:cubicBezTo>
                  <a:pt x="2078419" y="684390"/>
                  <a:pt x="2069320" y="682469"/>
                  <a:pt x="2061320" y="678326"/>
                </a:cubicBezTo>
                <a:cubicBezTo>
                  <a:pt x="2053319" y="674184"/>
                  <a:pt x="2048445" y="666017"/>
                  <a:pt x="2046696" y="653825"/>
                </a:cubicBezTo>
                <a:lnTo>
                  <a:pt x="2045991" y="653825"/>
                </a:lnTo>
                <a:cubicBezTo>
                  <a:pt x="2046067" y="654237"/>
                  <a:pt x="2043721" y="657127"/>
                  <a:pt x="2038952" y="662493"/>
                </a:cubicBezTo>
                <a:cubicBezTo>
                  <a:pt x="2034183" y="667860"/>
                  <a:pt x="2027240" y="673226"/>
                  <a:pt x="2018121" y="678592"/>
                </a:cubicBezTo>
                <a:cubicBezTo>
                  <a:pt x="2009004" y="683959"/>
                  <a:pt x="1997960" y="686848"/>
                  <a:pt x="1984989" y="687261"/>
                </a:cubicBezTo>
                <a:cubicBezTo>
                  <a:pt x="1970827" y="687255"/>
                  <a:pt x="1958824" y="683396"/>
                  <a:pt x="1948980" y="675687"/>
                </a:cubicBezTo>
                <a:cubicBezTo>
                  <a:pt x="1939135" y="667978"/>
                  <a:pt x="1934000" y="656458"/>
                  <a:pt x="1933575" y="641127"/>
                </a:cubicBezTo>
                <a:cubicBezTo>
                  <a:pt x="1933824" y="627535"/>
                  <a:pt x="1937796" y="616254"/>
                  <a:pt x="1945493" y="607285"/>
                </a:cubicBezTo>
                <a:cubicBezTo>
                  <a:pt x="1953190" y="598316"/>
                  <a:pt x="1963119" y="591256"/>
                  <a:pt x="1975282" y="586105"/>
                </a:cubicBezTo>
                <a:cubicBezTo>
                  <a:pt x="1987445" y="580954"/>
                  <a:pt x="2000350" y="577309"/>
                  <a:pt x="2013997" y="575170"/>
                </a:cubicBezTo>
                <a:cubicBezTo>
                  <a:pt x="2027643" y="573031"/>
                  <a:pt x="2040541" y="571995"/>
                  <a:pt x="2052691" y="572062"/>
                </a:cubicBezTo>
                <a:lnTo>
                  <a:pt x="2059038" y="572062"/>
                </a:lnTo>
                <a:cubicBezTo>
                  <a:pt x="2059126" y="571754"/>
                  <a:pt x="2059478" y="569901"/>
                  <a:pt x="2060095" y="566505"/>
                </a:cubicBezTo>
                <a:cubicBezTo>
                  <a:pt x="2060712" y="563109"/>
                  <a:pt x="2061065" y="560022"/>
                  <a:pt x="2061153" y="557243"/>
                </a:cubicBezTo>
                <a:cubicBezTo>
                  <a:pt x="2061131" y="550142"/>
                  <a:pt x="2058707" y="544673"/>
                  <a:pt x="2053880" y="540836"/>
                </a:cubicBezTo>
                <a:cubicBezTo>
                  <a:pt x="2049054" y="536998"/>
                  <a:pt x="2041958" y="535058"/>
                  <a:pt x="2032592" y="535014"/>
                </a:cubicBezTo>
                <a:cubicBezTo>
                  <a:pt x="2023604" y="535218"/>
                  <a:pt x="2015055" y="536651"/>
                  <a:pt x="2006942" y="539313"/>
                </a:cubicBezTo>
                <a:cubicBezTo>
                  <a:pt x="1998830" y="541975"/>
                  <a:pt x="1992187" y="544636"/>
                  <a:pt x="1987013" y="547298"/>
                </a:cubicBezTo>
                <a:cubicBezTo>
                  <a:pt x="1981839" y="549959"/>
                  <a:pt x="1979166" y="551393"/>
                  <a:pt x="1978995" y="551597"/>
                </a:cubicBezTo>
                <a:lnTo>
                  <a:pt x="1968783" y="518470"/>
                </a:lnTo>
                <a:cubicBezTo>
                  <a:pt x="1968957" y="518231"/>
                  <a:pt x="1972329" y="516558"/>
                  <a:pt x="1978901" y="513451"/>
                </a:cubicBezTo>
                <a:cubicBezTo>
                  <a:pt x="1985472" y="510344"/>
                  <a:pt x="1994198" y="507237"/>
                  <a:pt x="2005079" y="504129"/>
                </a:cubicBezTo>
                <a:cubicBezTo>
                  <a:pt x="2015959" y="501022"/>
                  <a:pt x="2027951" y="499349"/>
                  <a:pt x="2041054" y="499110"/>
                </a:cubicBezTo>
                <a:close/>
                <a:moveTo>
                  <a:pt x="1619463" y="499110"/>
                </a:moveTo>
                <a:cubicBezTo>
                  <a:pt x="1644758" y="499461"/>
                  <a:pt x="1665181" y="506768"/>
                  <a:pt x="1680729" y="521031"/>
                </a:cubicBezTo>
                <a:cubicBezTo>
                  <a:pt x="1696278" y="535295"/>
                  <a:pt x="1704275" y="554410"/>
                  <a:pt x="1704722" y="578378"/>
                </a:cubicBezTo>
                <a:cubicBezTo>
                  <a:pt x="1704396" y="599590"/>
                  <a:pt x="1698865" y="618349"/>
                  <a:pt x="1688128" y="634655"/>
                </a:cubicBezTo>
                <a:cubicBezTo>
                  <a:pt x="1677391" y="650962"/>
                  <a:pt x="1663403" y="663762"/>
                  <a:pt x="1646164" y="673056"/>
                </a:cubicBezTo>
                <a:cubicBezTo>
                  <a:pt x="1628924" y="682351"/>
                  <a:pt x="1610387" y="687086"/>
                  <a:pt x="1590552" y="687261"/>
                </a:cubicBezTo>
                <a:cubicBezTo>
                  <a:pt x="1565410" y="686940"/>
                  <a:pt x="1545032" y="679662"/>
                  <a:pt x="1529418" y="665428"/>
                </a:cubicBezTo>
                <a:cubicBezTo>
                  <a:pt x="1513803" y="651194"/>
                  <a:pt x="1505761" y="631932"/>
                  <a:pt x="1505293" y="607641"/>
                </a:cubicBezTo>
                <a:cubicBezTo>
                  <a:pt x="1505606" y="586655"/>
                  <a:pt x="1511085" y="568031"/>
                  <a:pt x="1521730" y="551768"/>
                </a:cubicBezTo>
                <a:cubicBezTo>
                  <a:pt x="1532375" y="535505"/>
                  <a:pt x="1546312" y="522709"/>
                  <a:pt x="1563538" y="513380"/>
                </a:cubicBezTo>
                <a:cubicBezTo>
                  <a:pt x="1580765" y="504051"/>
                  <a:pt x="1599407" y="499295"/>
                  <a:pt x="1619463" y="499110"/>
                </a:cubicBezTo>
                <a:close/>
                <a:moveTo>
                  <a:pt x="1152749" y="499110"/>
                </a:moveTo>
                <a:cubicBezTo>
                  <a:pt x="1176695" y="499453"/>
                  <a:pt x="1194604" y="505807"/>
                  <a:pt x="1206477" y="518171"/>
                </a:cubicBezTo>
                <a:cubicBezTo>
                  <a:pt x="1218349" y="530535"/>
                  <a:pt x="1224277" y="546852"/>
                  <a:pt x="1224262" y="567122"/>
                </a:cubicBezTo>
                <a:cubicBezTo>
                  <a:pt x="1224012" y="575251"/>
                  <a:pt x="1223015" y="582586"/>
                  <a:pt x="1221269" y="589126"/>
                </a:cubicBezTo>
                <a:cubicBezTo>
                  <a:pt x="1219523" y="595666"/>
                  <a:pt x="1218525" y="599127"/>
                  <a:pt x="1218276" y="599507"/>
                </a:cubicBezTo>
                <a:lnTo>
                  <a:pt x="1094570" y="599507"/>
                </a:lnTo>
                <a:cubicBezTo>
                  <a:pt x="1094526" y="599581"/>
                  <a:pt x="1094349" y="600492"/>
                  <a:pt x="1094041" y="602241"/>
                </a:cubicBezTo>
                <a:cubicBezTo>
                  <a:pt x="1093732" y="603990"/>
                  <a:pt x="1093556" y="606136"/>
                  <a:pt x="1093512" y="608678"/>
                </a:cubicBezTo>
                <a:cubicBezTo>
                  <a:pt x="1093607" y="620723"/>
                  <a:pt x="1097559" y="630497"/>
                  <a:pt x="1105368" y="638000"/>
                </a:cubicBezTo>
                <a:cubicBezTo>
                  <a:pt x="1113177" y="645503"/>
                  <a:pt x="1124269" y="649368"/>
                  <a:pt x="1138645" y="649596"/>
                </a:cubicBezTo>
                <a:cubicBezTo>
                  <a:pt x="1148435" y="649352"/>
                  <a:pt x="1157531" y="647645"/>
                  <a:pt x="1165934" y="644475"/>
                </a:cubicBezTo>
                <a:cubicBezTo>
                  <a:pt x="1174336" y="641304"/>
                  <a:pt x="1181132" y="638134"/>
                  <a:pt x="1186322" y="634964"/>
                </a:cubicBezTo>
                <a:cubicBezTo>
                  <a:pt x="1191512" y="631794"/>
                  <a:pt x="1194183" y="630086"/>
                  <a:pt x="1194335" y="629843"/>
                </a:cubicBezTo>
                <a:lnTo>
                  <a:pt x="1206306" y="663677"/>
                </a:lnTo>
                <a:cubicBezTo>
                  <a:pt x="1206167" y="663968"/>
                  <a:pt x="1203001" y="666006"/>
                  <a:pt x="1196809" y="669791"/>
                </a:cubicBezTo>
                <a:cubicBezTo>
                  <a:pt x="1190616" y="673576"/>
                  <a:pt x="1182229" y="677361"/>
                  <a:pt x="1171649" y="681147"/>
                </a:cubicBezTo>
                <a:cubicBezTo>
                  <a:pt x="1161068" y="684932"/>
                  <a:pt x="1149127" y="686970"/>
                  <a:pt x="1135824" y="687261"/>
                </a:cubicBezTo>
                <a:cubicBezTo>
                  <a:pt x="1107664" y="686757"/>
                  <a:pt x="1086096" y="679317"/>
                  <a:pt x="1071119" y="664942"/>
                </a:cubicBezTo>
                <a:cubicBezTo>
                  <a:pt x="1056141" y="650567"/>
                  <a:pt x="1048584" y="632283"/>
                  <a:pt x="1048446" y="610089"/>
                </a:cubicBezTo>
                <a:cubicBezTo>
                  <a:pt x="1048623" y="589528"/>
                  <a:pt x="1053197" y="570906"/>
                  <a:pt x="1062167" y="554223"/>
                </a:cubicBezTo>
                <a:cubicBezTo>
                  <a:pt x="1071137" y="537541"/>
                  <a:pt x="1083437" y="524245"/>
                  <a:pt x="1099067" y="514336"/>
                </a:cubicBezTo>
                <a:cubicBezTo>
                  <a:pt x="1114697" y="504427"/>
                  <a:pt x="1132591" y="499352"/>
                  <a:pt x="1152749" y="499110"/>
                </a:cubicBezTo>
                <a:close/>
                <a:moveTo>
                  <a:pt x="634137" y="499110"/>
                </a:moveTo>
                <a:cubicBezTo>
                  <a:pt x="646750" y="499140"/>
                  <a:pt x="656853" y="502601"/>
                  <a:pt x="664445" y="509496"/>
                </a:cubicBezTo>
                <a:cubicBezTo>
                  <a:pt x="672037" y="516390"/>
                  <a:pt x="676501" y="526541"/>
                  <a:pt x="677837" y="539948"/>
                </a:cubicBezTo>
                <a:lnTo>
                  <a:pt x="678542" y="539948"/>
                </a:lnTo>
                <a:cubicBezTo>
                  <a:pt x="685532" y="528389"/>
                  <a:pt x="694812" y="518766"/>
                  <a:pt x="706384" y="511080"/>
                </a:cubicBezTo>
                <a:cubicBezTo>
                  <a:pt x="717955" y="503394"/>
                  <a:pt x="731112" y="499404"/>
                  <a:pt x="745855" y="499110"/>
                </a:cubicBezTo>
                <a:cubicBezTo>
                  <a:pt x="760696" y="499147"/>
                  <a:pt x="772565" y="503298"/>
                  <a:pt x="781463" y="511565"/>
                </a:cubicBezTo>
                <a:cubicBezTo>
                  <a:pt x="790361" y="519832"/>
                  <a:pt x="794923" y="531995"/>
                  <a:pt x="795151" y="548053"/>
                </a:cubicBezTo>
                <a:cubicBezTo>
                  <a:pt x="794973" y="555526"/>
                  <a:pt x="793725" y="565172"/>
                  <a:pt x="791408" y="576993"/>
                </a:cubicBezTo>
                <a:cubicBezTo>
                  <a:pt x="789090" y="588813"/>
                  <a:pt x="786772" y="600264"/>
                  <a:pt x="784454" y="611345"/>
                </a:cubicBezTo>
                <a:cubicBezTo>
                  <a:pt x="782135" y="622425"/>
                  <a:pt x="780884" y="630592"/>
                  <a:pt x="780701" y="635846"/>
                </a:cubicBezTo>
                <a:cubicBezTo>
                  <a:pt x="780745" y="641384"/>
                  <a:pt x="782067" y="645203"/>
                  <a:pt x="784666" y="647304"/>
                </a:cubicBezTo>
                <a:cubicBezTo>
                  <a:pt x="787265" y="649405"/>
                  <a:pt x="790878" y="650403"/>
                  <a:pt x="795503" y="650301"/>
                </a:cubicBezTo>
                <a:cubicBezTo>
                  <a:pt x="797677" y="650271"/>
                  <a:pt x="799497" y="650154"/>
                  <a:pt x="800966" y="649948"/>
                </a:cubicBezTo>
                <a:cubicBezTo>
                  <a:pt x="802434" y="649742"/>
                  <a:pt x="803198" y="649625"/>
                  <a:pt x="803257" y="649596"/>
                </a:cubicBezTo>
                <a:lnTo>
                  <a:pt x="796913" y="683033"/>
                </a:lnTo>
                <a:cubicBezTo>
                  <a:pt x="796862" y="683078"/>
                  <a:pt x="795290" y="683253"/>
                  <a:pt x="792199" y="683561"/>
                </a:cubicBezTo>
                <a:cubicBezTo>
                  <a:pt x="789108" y="683869"/>
                  <a:pt x="784806" y="684045"/>
                  <a:pt x="779293" y="684089"/>
                </a:cubicBezTo>
                <a:cubicBezTo>
                  <a:pt x="772755" y="684259"/>
                  <a:pt x="766074" y="683568"/>
                  <a:pt x="759250" y="682017"/>
                </a:cubicBezTo>
                <a:cubicBezTo>
                  <a:pt x="752425" y="680465"/>
                  <a:pt x="746657" y="677036"/>
                  <a:pt x="741945" y="671730"/>
                </a:cubicBezTo>
                <a:cubicBezTo>
                  <a:pt x="737234" y="666424"/>
                  <a:pt x="734778" y="658223"/>
                  <a:pt x="734578" y="647128"/>
                </a:cubicBezTo>
                <a:cubicBezTo>
                  <a:pt x="734751" y="640681"/>
                  <a:pt x="735969" y="631676"/>
                  <a:pt x="738230" y="620111"/>
                </a:cubicBezTo>
                <a:cubicBezTo>
                  <a:pt x="740490" y="608546"/>
                  <a:pt x="742752" y="597137"/>
                  <a:pt x="745014" y="585884"/>
                </a:cubicBezTo>
                <a:cubicBezTo>
                  <a:pt x="747276" y="574631"/>
                  <a:pt x="748496" y="566250"/>
                  <a:pt x="748675" y="560741"/>
                </a:cubicBezTo>
                <a:cubicBezTo>
                  <a:pt x="748829" y="554324"/>
                  <a:pt x="747375" y="549272"/>
                  <a:pt x="744313" y="545586"/>
                </a:cubicBezTo>
                <a:cubicBezTo>
                  <a:pt x="741252" y="541901"/>
                  <a:pt x="735657" y="540021"/>
                  <a:pt x="727529" y="539948"/>
                </a:cubicBezTo>
                <a:cubicBezTo>
                  <a:pt x="717853" y="540132"/>
                  <a:pt x="709168" y="543248"/>
                  <a:pt x="701476" y="549293"/>
                </a:cubicBezTo>
                <a:cubicBezTo>
                  <a:pt x="693783" y="555339"/>
                  <a:pt x="687344" y="563205"/>
                  <a:pt x="682158" y="572893"/>
                </a:cubicBezTo>
                <a:cubicBezTo>
                  <a:pt x="676971" y="582580"/>
                  <a:pt x="673299" y="592979"/>
                  <a:pt x="671141" y="604089"/>
                </a:cubicBezTo>
                <a:lnTo>
                  <a:pt x="655987" y="683032"/>
                </a:lnTo>
                <a:lnTo>
                  <a:pt x="611229" y="683032"/>
                </a:lnTo>
                <a:lnTo>
                  <a:pt x="632022" y="575895"/>
                </a:lnTo>
                <a:cubicBezTo>
                  <a:pt x="632573" y="572892"/>
                  <a:pt x="633057" y="569999"/>
                  <a:pt x="633476" y="567216"/>
                </a:cubicBezTo>
                <a:cubicBezTo>
                  <a:pt x="633894" y="564434"/>
                  <a:pt x="634115" y="561805"/>
                  <a:pt x="634137" y="559331"/>
                </a:cubicBezTo>
                <a:cubicBezTo>
                  <a:pt x="634276" y="553589"/>
                  <a:pt x="632852" y="548949"/>
                  <a:pt x="629863" y="545410"/>
                </a:cubicBezTo>
                <a:cubicBezTo>
                  <a:pt x="626875" y="541871"/>
                  <a:pt x="621486" y="540050"/>
                  <a:pt x="613696" y="539948"/>
                </a:cubicBezTo>
                <a:cubicBezTo>
                  <a:pt x="603443" y="540163"/>
                  <a:pt x="594345" y="543491"/>
                  <a:pt x="586403" y="549933"/>
                </a:cubicBezTo>
                <a:cubicBezTo>
                  <a:pt x="578460" y="556374"/>
                  <a:pt x="571868" y="564637"/>
                  <a:pt x="566628" y="574720"/>
                </a:cubicBezTo>
                <a:cubicBezTo>
                  <a:pt x="561387" y="584803"/>
                  <a:pt x="557693" y="595415"/>
                  <a:pt x="555546" y="606556"/>
                </a:cubicBezTo>
                <a:lnTo>
                  <a:pt x="540744" y="683032"/>
                </a:lnTo>
                <a:lnTo>
                  <a:pt x="495986" y="683032"/>
                </a:lnTo>
                <a:lnTo>
                  <a:pt x="523123" y="544177"/>
                </a:lnTo>
                <a:cubicBezTo>
                  <a:pt x="523497" y="541864"/>
                  <a:pt x="523189" y="540058"/>
                  <a:pt x="522198" y="538758"/>
                </a:cubicBezTo>
                <a:cubicBezTo>
                  <a:pt x="521206" y="537459"/>
                  <a:pt x="519400" y="536798"/>
                  <a:pt x="516779" y="536776"/>
                </a:cubicBezTo>
                <a:lnTo>
                  <a:pt x="496691" y="536776"/>
                </a:lnTo>
                <a:lnTo>
                  <a:pt x="503034" y="503339"/>
                </a:lnTo>
                <a:lnTo>
                  <a:pt x="550259" y="503339"/>
                </a:lnTo>
                <a:cubicBezTo>
                  <a:pt x="557418" y="503391"/>
                  <a:pt x="562572" y="504784"/>
                  <a:pt x="565722" y="507519"/>
                </a:cubicBezTo>
                <a:cubicBezTo>
                  <a:pt x="568872" y="510254"/>
                  <a:pt x="570414" y="514023"/>
                  <a:pt x="570348" y="518826"/>
                </a:cubicBezTo>
                <a:cubicBezTo>
                  <a:pt x="570304" y="521172"/>
                  <a:pt x="569863" y="524398"/>
                  <a:pt x="569026" y="528505"/>
                </a:cubicBezTo>
                <a:cubicBezTo>
                  <a:pt x="568189" y="532612"/>
                  <a:pt x="567220" y="536191"/>
                  <a:pt x="566119" y="539243"/>
                </a:cubicBezTo>
                <a:lnTo>
                  <a:pt x="566823" y="539243"/>
                </a:lnTo>
                <a:cubicBezTo>
                  <a:pt x="568568" y="535756"/>
                  <a:pt x="572558" y="530879"/>
                  <a:pt x="578793" y="524614"/>
                </a:cubicBezTo>
                <a:cubicBezTo>
                  <a:pt x="585028" y="518349"/>
                  <a:pt x="592907" y="512612"/>
                  <a:pt x="602431" y="507403"/>
                </a:cubicBezTo>
                <a:cubicBezTo>
                  <a:pt x="611956" y="502194"/>
                  <a:pt x="622524" y="499430"/>
                  <a:pt x="634137" y="499110"/>
                </a:cubicBezTo>
                <a:close/>
                <a:moveTo>
                  <a:pt x="162116" y="499110"/>
                </a:moveTo>
                <a:cubicBezTo>
                  <a:pt x="177463" y="499132"/>
                  <a:pt x="189640" y="503225"/>
                  <a:pt x="198648" y="511389"/>
                </a:cubicBezTo>
                <a:cubicBezTo>
                  <a:pt x="207656" y="519553"/>
                  <a:pt x="212263" y="531657"/>
                  <a:pt x="212468" y="547701"/>
                </a:cubicBezTo>
                <a:cubicBezTo>
                  <a:pt x="212290" y="555511"/>
                  <a:pt x="211043" y="565344"/>
                  <a:pt x="208725" y="577202"/>
                </a:cubicBezTo>
                <a:cubicBezTo>
                  <a:pt x="206408" y="589059"/>
                  <a:pt x="204090" y="600488"/>
                  <a:pt x="201771" y="611488"/>
                </a:cubicBezTo>
                <a:cubicBezTo>
                  <a:pt x="199452" y="622488"/>
                  <a:pt x="198202" y="630608"/>
                  <a:pt x="198019" y="635846"/>
                </a:cubicBezTo>
                <a:cubicBezTo>
                  <a:pt x="198078" y="641384"/>
                  <a:pt x="199458" y="645203"/>
                  <a:pt x="202160" y="647304"/>
                </a:cubicBezTo>
                <a:cubicBezTo>
                  <a:pt x="204862" y="649405"/>
                  <a:pt x="208533" y="650403"/>
                  <a:pt x="213173" y="650301"/>
                </a:cubicBezTo>
                <a:cubicBezTo>
                  <a:pt x="215347" y="650271"/>
                  <a:pt x="217167" y="650154"/>
                  <a:pt x="218636" y="649948"/>
                </a:cubicBezTo>
                <a:cubicBezTo>
                  <a:pt x="220104" y="649742"/>
                  <a:pt x="220868" y="649625"/>
                  <a:pt x="220927" y="649596"/>
                </a:cubicBezTo>
                <a:lnTo>
                  <a:pt x="214583" y="683033"/>
                </a:lnTo>
                <a:cubicBezTo>
                  <a:pt x="214539" y="683078"/>
                  <a:pt x="212953" y="683253"/>
                  <a:pt x="209825" y="683561"/>
                </a:cubicBezTo>
                <a:cubicBezTo>
                  <a:pt x="206698" y="683869"/>
                  <a:pt x="202293" y="684045"/>
                  <a:pt x="196611" y="684089"/>
                </a:cubicBezTo>
                <a:cubicBezTo>
                  <a:pt x="190188" y="684259"/>
                  <a:pt x="183590" y="683568"/>
                  <a:pt x="176816" y="682017"/>
                </a:cubicBezTo>
                <a:cubicBezTo>
                  <a:pt x="170041" y="680465"/>
                  <a:pt x="164304" y="677036"/>
                  <a:pt x="159603" y="671730"/>
                </a:cubicBezTo>
                <a:cubicBezTo>
                  <a:pt x="154902" y="666424"/>
                  <a:pt x="152450" y="658223"/>
                  <a:pt x="152248" y="647128"/>
                </a:cubicBezTo>
                <a:cubicBezTo>
                  <a:pt x="152417" y="640481"/>
                  <a:pt x="153604" y="631484"/>
                  <a:pt x="155808" y="620137"/>
                </a:cubicBezTo>
                <a:cubicBezTo>
                  <a:pt x="158013" y="608789"/>
                  <a:pt x="160217" y="597598"/>
                  <a:pt x="162423" y="586563"/>
                </a:cubicBezTo>
                <a:cubicBezTo>
                  <a:pt x="164629" y="575527"/>
                  <a:pt x="165819" y="567155"/>
                  <a:pt x="165992" y="561445"/>
                </a:cubicBezTo>
                <a:cubicBezTo>
                  <a:pt x="166051" y="554691"/>
                  <a:pt x="164260" y="549434"/>
                  <a:pt x="160618" y="545674"/>
                </a:cubicBezTo>
                <a:cubicBezTo>
                  <a:pt x="156976" y="541915"/>
                  <a:pt x="151132" y="540006"/>
                  <a:pt x="143085" y="539948"/>
                </a:cubicBezTo>
                <a:cubicBezTo>
                  <a:pt x="127284" y="540484"/>
                  <a:pt x="113687" y="546901"/>
                  <a:pt x="102292" y="559199"/>
                </a:cubicBezTo>
                <a:cubicBezTo>
                  <a:pt x="90896" y="571497"/>
                  <a:pt x="83466" y="586460"/>
                  <a:pt x="80001" y="604089"/>
                </a:cubicBezTo>
                <a:lnTo>
                  <a:pt x="64494" y="683032"/>
                </a:lnTo>
                <a:lnTo>
                  <a:pt x="19736" y="683032"/>
                </a:lnTo>
                <a:lnTo>
                  <a:pt x="46873" y="544529"/>
                </a:lnTo>
                <a:cubicBezTo>
                  <a:pt x="47247" y="542202"/>
                  <a:pt x="46939" y="540337"/>
                  <a:pt x="45948" y="538934"/>
                </a:cubicBezTo>
                <a:cubicBezTo>
                  <a:pt x="44956" y="537532"/>
                  <a:pt x="43150" y="536812"/>
                  <a:pt x="40529" y="536776"/>
                </a:cubicBezTo>
                <a:lnTo>
                  <a:pt x="20441" y="536776"/>
                </a:lnTo>
                <a:lnTo>
                  <a:pt x="26785" y="503339"/>
                </a:lnTo>
                <a:lnTo>
                  <a:pt x="74010" y="503339"/>
                </a:lnTo>
                <a:cubicBezTo>
                  <a:pt x="81014" y="503361"/>
                  <a:pt x="86124" y="504725"/>
                  <a:pt x="89340" y="507431"/>
                </a:cubicBezTo>
                <a:cubicBezTo>
                  <a:pt x="92556" y="510137"/>
                  <a:pt x="94142" y="514052"/>
                  <a:pt x="94098" y="519178"/>
                </a:cubicBezTo>
                <a:cubicBezTo>
                  <a:pt x="94076" y="521355"/>
                  <a:pt x="93679" y="524479"/>
                  <a:pt x="92908" y="528549"/>
                </a:cubicBezTo>
                <a:cubicBezTo>
                  <a:pt x="92137" y="532619"/>
                  <a:pt x="91124" y="536184"/>
                  <a:pt x="89869" y="539243"/>
                </a:cubicBezTo>
                <a:lnTo>
                  <a:pt x="90573" y="539243"/>
                </a:lnTo>
                <a:cubicBezTo>
                  <a:pt x="91646" y="536642"/>
                  <a:pt x="95061" y="532183"/>
                  <a:pt x="100820" y="525866"/>
                </a:cubicBezTo>
                <a:cubicBezTo>
                  <a:pt x="106578" y="519549"/>
                  <a:pt x="114588" y="513603"/>
                  <a:pt x="124850" y="508029"/>
                </a:cubicBezTo>
                <a:cubicBezTo>
                  <a:pt x="135112" y="502455"/>
                  <a:pt x="147534" y="499482"/>
                  <a:pt x="162116" y="499110"/>
                </a:cubicBezTo>
                <a:close/>
                <a:moveTo>
                  <a:pt x="5023814" y="454352"/>
                </a:moveTo>
                <a:lnTo>
                  <a:pt x="5066798" y="454352"/>
                </a:lnTo>
                <a:lnTo>
                  <a:pt x="5057283" y="503339"/>
                </a:lnTo>
                <a:lnTo>
                  <a:pt x="5098516" y="503339"/>
                </a:lnTo>
                <a:lnTo>
                  <a:pt x="5092173" y="536776"/>
                </a:lnTo>
                <a:lnTo>
                  <a:pt x="5050939" y="536776"/>
                </a:lnTo>
                <a:lnTo>
                  <a:pt x="5036490" y="612224"/>
                </a:lnTo>
                <a:cubicBezTo>
                  <a:pt x="5036138" y="614398"/>
                  <a:pt x="5035873" y="616573"/>
                  <a:pt x="5035697" y="618747"/>
                </a:cubicBezTo>
                <a:cubicBezTo>
                  <a:pt x="5035521" y="620921"/>
                  <a:pt x="5035432" y="622743"/>
                  <a:pt x="5035432" y="624212"/>
                </a:cubicBezTo>
                <a:cubicBezTo>
                  <a:pt x="5035792" y="634326"/>
                  <a:pt x="5038862" y="640980"/>
                  <a:pt x="5044640" y="644176"/>
                </a:cubicBezTo>
                <a:cubicBezTo>
                  <a:pt x="5050418" y="647371"/>
                  <a:pt x="5056747" y="648825"/>
                  <a:pt x="5063626" y="648539"/>
                </a:cubicBezTo>
                <a:cubicBezTo>
                  <a:pt x="5066505" y="648509"/>
                  <a:pt x="5068854" y="648392"/>
                  <a:pt x="5070675" y="648186"/>
                </a:cubicBezTo>
                <a:cubicBezTo>
                  <a:pt x="5072496" y="647980"/>
                  <a:pt x="5073436" y="647863"/>
                  <a:pt x="5073494" y="647833"/>
                </a:cubicBezTo>
                <a:lnTo>
                  <a:pt x="5066446" y="683738"/>
                </a:lnTo>
                <a:cubicBezTo>
                  <a:pt x="5066277" y="683782"/>
                  <a:pt x="5064853" y="683958"/>
                  <a:pt x="5062172" y="684266"/>
                </a:cubicBezTo>
                <a:cubicBezTo>
                  <a:pt x="5059492" y="684574"/>
                  <a:pt x="5056571" y="684750"/>
                  <a:pt x="5053406" y="684794"/>
                </a:cubicBezTo>
                <a:cubicBezTo>
                  <a:pt x="5042416" y="684897"/>
                  <a:pt x="5032106" y="683284"/>
                  <a:pt x="5022476" y="679956"/>
                </a:cubicBezTo>
                <a:cubicBezTo>
                  <a:pt x="5012846" y="676629"/>
                  <a:pt x="5005015" y="670973"/>
                  <a:pt x="4998986" y="662988"/>
                </a:cubicBezTo>
                <a:cubicBezTo>
                  <a:pt x="4992956" y="655003"/>
                  <a:pt x="4989848" y="644075"/>
                  <a:pt x="4989662" y="630205"/>
                </a:cubicBezTo>
                <a:cubicBezTo>
                  <a:pt x="4989668" y="627730"/>
                  <a:pt x="4989830" y="625100"/>
                  <a:pt x="4990146" y="622317"/>
                </a:cubicBezTo>
                <a:cubicBezTo>
                  <a:pt x="4990461" y="619533"/>
                  <a:pt x="4990886" y="616639"/>
                  <a:pt x="4991422" y="613635"/>
                </a:cubicBezTo>
                <a:lnTo>
                  <a:pt x="5006562" y="536776"/>
                </a:lnTo>
                <a:lnTo>
                  <a:pt x="4978736" y="536776"/>
                </a:lnTo>
                <a:lnTo>
                  <a:pt x="4985432" y="503339"/>
                </a:lnTo>
                <a:lnTo>
                  <a:pt x="5014308" y="503339"/>
                </a:lnTo>
                <a:close/>
                <a:moveTo>
                  <a:pt x="3604589" y="454352"/>
                </a:moveTo>
                <a:lnTo>
                  <a:pt x="3647574" y="454352"/>
                </a:lnTo>
                <a:lnTo>
                  <a:pt x="3638058" y="503339"/>
                </a:lnTo>
                <a:lnTo>
                  <a:pt x="3679292" y="503339"/>
                </a:lnTo>
                <a:lnTo>
                  <a:pt x="3672948" y="536776"/>
                </a:lnTo>
                <a:lnTo>
                  <a:pt x="3631714" y="536776"/>
                </a:lnTo>
                <a:lnTo>
                  <a:pt x="3617265" y="612224"/>
                </a:lnTo>
                <a:cubicBezTo>
                  <a:pt x="3616913" y="614398"/>
                  <a:pt x="3616648" y="616573"/>
                  <a:pt x="3616472" y="618747"/>
                </a:cubicBezTo>
                <a:cubicBezTo>
                  <a:pt x="3616296" y="620921"/>
                  <a:pt x="3616208" y="622743"/>
                  <a:pt x="3616208" y="624212"/>
                </a:cubicBezTo>
                <a:cubicBezTo>
                  <a:pt x="3616568" y="634326"/>
                  <a:pt x="3619637" y="640980"/>
                  <a:pt x="3625415" y="644176"/>
                </a:cubicBezTo>
                <a:cubicBezTo>
                  <a:pt x="3631194" y="647371"/>
                  <a:pt x="3637522" y="648825"/>
                  <a:pt x="3644402" y="648539"/>
                </a:cubicBezTo>
                <a:cubicBezTo>
                  <a:pt x="3647280" y="648509"/>
                  <a:pt x="3649630" y="648392"/>
                  <a:pt x="3651450" y="648186"/>
                </a:cubicBezTo>
                <a:cubicBezTo>
                  <a:pt x="3653271" y="647980"/>
                  <a:pt x="3654211" y="647863"/>
                  <a:pt x="3654270" y="647833"/>
                </a:cubicBezTo>
                <a:lnTo>
                  <a:pt x="3647221" y="683738"/>
                </a:lnTo>
                <a:cubicBezTo>
                  <a:pt x="3647052" y="683782"/>
                  <a:pt x="3645628" y="683958"/>
                  <a:pt x="3642948" y="684266"/>
                </a:cubicBezTo>
                <a:cubicBezTo>
                  <a:pt x="3640268" y="684574"/>
                  <a:pt x="3637346" y="684750"/>
                  <a:pt x="3634182" y="684794"/>
                </a:cubicBezTo>
                <a:cubicBezTo>
                  <a:pt x="3623192" y="684897"/>
                  <a:pt x="3612881" y="683284"/>
                  <a:pt x="3603251" y="679956"/>
                </a:cubicBezTo>
                <a:cubicBezTo>
                  <a:pt x="3593620" y="676629"/>
                  <a:pt x="3585790" y="670973"/>
                  <a:pt x="3579761" y="662988"/>
                </a:cubicBezTo>
                <a:cubicBezTo>
                  <a:pt x="3573732" y="655003"/>
                  <a:pt x="3570624" y="644075"/>
                  <a:pt x="3570436" y="630205"/>
                </a:cubicBezTo>
                <a:cubicBezTo>
                  <a:pt x="3570444" y="627730"/>
                  <a:pt x="3570606" y="625100"/>
                  <a:pt x="3570921" y="622317"/>
                </a:cubicBezTo>
                <a:cubicBezTo>
                  <a:pt x="3571236" y="619533"/>
                  <a:pt x="3571662" y="616639"/>
                  <a:pt x="3572197" y="613635"/>
                </a:cubicBezTo>
                <a:lnTo>
                  <a:pt x="3587337" y="536776"/>
                </a:lnTo>
                <a:lnTo>
                  <a:pt x="3559511" y="536776"/>
                </a:lnTo>
                <a:lnTo>
                  <a:pt x="3566207" y="503339"/>
                </a:lnTo>
                <a:lnTo>
                  <a:pt x="3595083" y="503339"/>
                </a:lnTo>
                <a:close/>
                <a:moveTo>
                  <a:pt x="2766389" y="454352"/>
                </a:moveTo>
                <a:lnTo>
                  <a:pt x="2809374" y="454352"/>
                </a:lnTo>
                <a:lnTo>
                  <a:pt x="2799858" y="503339"/>
                </a:lnTo>
                <a:lnTo>
                  <a:pt x="2841092" y="503339"/>
                </a:lnTo>
                <a:lnTo>
                  <a:pt x="2834748" y="536776"/>
                </a:lnTo>
                <a:lnTo>
                  <a:pt x="2793515" y="536776"/>
                </a:lnTo>
                <a:lnTo>
                  <a:pt x="2779065" y="612224"/>
                </a:lnTo>
                <a:cubicBezTo>
                  <a:pt x="2778713" y="614398"/>
                  <a:pt x="2778448" y="616573"/>
                  <a:pt x="2778272" y="618747"/>
                </a:cubicBezTo>
                <a:cubicBezTo>
                  <a:pt x="2778096" y="620921"/>
                  <a:pt x="2778008" y="622743"/>
                  <a:pt x="2778008" y="624212"/>
                </a:cubicBezTo>
                <a:cubicBezTo>
                  <a:pt x="2778368" y="634326"/>
                  <a:pt x="2781437" y="640980"/>
                  <a:pt x="2787215" y="644176"/>
                </a:cubicBezTo>
                <a:cubicBezTo>
                  <a:pt x="2792993" y="647371"/>
                  <a:pt x="2799322" y="648825"/>
                  <a:pt x="2806202" y="648539"/>
                </a:cubicBezTo>
                <a:cubicBezTo>
                  <a:pt x="2809080" y="648509"/>
                  <a:pt x="2811429" y="648392"/>
                  <a:pt x="2813250" y="648186"/>
                </a:cubicBezTo>
                <a:cubicBezTo>
                  <a:pt x="2815071" y="647980"/>
                  <a:pt x="2816011" y="647863"/>
                  <a:pt x="2816070" y="647833"/>
                </a:cubicBezTo>
                <a:lnTo>
                  <a:pt x="2809021" y="683738"/>
                </a:lnTo>
                <a:cubicBezTo>
                  <a:pt x="2808852" y="683782"/>
                  <a:pt x="2807428" y="683958"/>
                  <a:pt x="2804748" y="684266"/>
                </a:cubicBezTo>
                <a:cubicBezTo>
                  <a:pt x="2802068" y="684574"/>
                  <a:pt x="2799146" y="684750"/>
                  <a:pt x="2795982" y="684794"/>
                </a:cubicBezTo>
                <a:cubicBezTo>
                  <a:pt x="2784992" y="684897"/>
                  <a:pt x="2774682" y="683284"/>
                  <a:pt x="2765051" y="679956"/>
                </a:cubicBezTo>
                <a:cubicBezTo>
                  <a:pt x="2755420" y="676629"/>
                  <a:pt x="2747590" y="670973"/>
                  <a:pt x="2741561" y="662988"/>
                </a:cubicBezTo>
                <a:cubicBezTo>
                  <a:pt x="2735532" y="655003"/>
                  <a:pt x="2732424" y="644075"/>
                  <a:pt x="2732237" y="630205"/>
                </a:cubicBezTo>
                <a:cubicBezTo>
                  <a:pt x="2732244" y="627730"/>
                  <a:pt x="2732405" y="625100"/>
                  <a:pt x="2732721" y="622317"/>
                </a:cubicBezTo>
                <a:cubicBezTo>
                  <a:pt x="2733036" y="619533"/>
                  <a:pt x="2733462" y="616639"/>
                  <a:pt x="2733997" y="613635"/>
                </a:cubicBezTo>
                <a:lnTo>
                  <a:pt x="2749137" y="536776"/>
                </a:lnTo>
                <a:lnTo>
                  <a:pt x="2721312" y="536776"/>
                </a:lnTo>
                <a:lnTo>
                  <a:pt x="2728008" y="503339"/>
                </a:lnTo>
                <a:lnTo>
                  <a:pt x="2756883" y="503339"/>
                </a:lnTo>
                <a:close/>
                <a:moveTo>
                  <a:pt x="4573734" y="432854"/>
                </a:moveTo>
                <a:lnTo>
                  <a:pt x="4645980" y="432854"/>
                </a:lnTo>
                <a:lnTo>
                  <a:pt x="4631178" y="508967"/>
                </a:lnTo>
                <a:cubicBezTo>
                  <a:pt x="4630232" y="513492"/>
                  <a:pt x="4629306" y="517291"/>
                  <a:pt x="4628404" y="520364"/>
                </a:cubicBezTo>
                <a:cubicBezTo>
                  <a:pt x="4627500" y="523436"/>
                  <a:pt x="4627016" y="525035"/>
                  <a:pt x="4626950" y="525160"/>
                </a:cubicBezTo>
                <a:lnTo>
                  <a:pt x="4627654" y="525160"/>
                </a:lnTo>
                <a:cubicBezTo>
                  <a:pt x="4634020" y="517298"/>
                  <a:pt x="4642082" y="511020"/>
                  <a:pt x="4651840" y="506327"/>
                </a:cubicBezTo>
                <a:cubicBezTo>
                  <a:pt x="4661598" y="501633"/>
                  <a:pt x="4671862" y="499228"/>
                  <a:pt x="4682633" y="499110"/>
                </a:cubicBezTo>
                <a:cubicBezTo>
                  <a:pt x="4704267" y="499381"/>
                  <a:pt x="4720968" y="506233"/>
                  <a:pt x="4732736" y="519667"/>
                </a:cubicBezTo>
                <a:cubicBezTo>
                  <a:pt x="4744504" y="533101"/>
                  <a:pt x="4750460" y="551496"/>
                  <a:pt x="4750606" y="574852"/>
                </a:cubicBezTo>
                <a:cubicBezTo>
                  <a:pt x="4750314" y="597217"/>
                  <a:pt x="4745501" y="616804"/>
                  <a:pt x="4736168" y="633611"/>
                </a:cubicBezTo>
                <a:cubicBezTo>
                  <a:pt x="4726836" y="650418"/>
                  <a:pt x="4714744" y="663523"/>
                  <a:pt x="4699890" y="672926"/>
                </a:cubicBezTo>
                <a:cubicBezTo>
                  <a:pt x="4685037" y="682329"/>
                  <a:pt x="4669182" y="687107"/>
                  <a:pt x="4652324" y="687261"/>
                </a:cubicBezTo>
                <a:cubicBezTo>
                  <a:pt x="4641178" y="687283"/>
                  <a:pt x="4630870" y="684951"/>
                  <a:pt x="4621399" y="680265"/>
                </a:cubicBezTo>
                <a:cubicBezTo>
                  <a:pt x="4611928" y="675579"/>
                  <a:pt x="4604614" y="668407"/>
                  <a:pt x="4599460" y="658748"/>
                </a:cubicBezTo>
                <a:lnTo>
                  <a:pt x="4598756" y="658748"/>
                </a:lnTo>
                <a:cubicBezTo>
                  <a:pt x="4598770" y="658858"/>
                  <a:pt x="4598653" y="660134"/>
                  <a:pt x="4598403" y="662576"/>
                </a:cubicBezTo>
                <a:cubicBezTo>
                  <a:pt x="4598154" y="665019"/>
                  <a:pt x="4597684" y="667967"/>
                  <a:pt x="4596994" y="671421"/>
                </a:cubicBezTo>
                <a:lnTo>
                  <a:pt x="4594879" y="683032"/>
                </a:lnTo>
                <a:lnTo>
                  <a:pt x="4552940" y="683032"/>
                </a:lnTo>
                <a:lnTo>
                  <a:pt x="4594879" y="466291"/>
                </a:lnTo>
                <a:lnTo>
                  <a:pt x="4567038" y="466291"/>
                </a:lnTo>
                <a:close/>
                <a:moveTo>
                  <a:pt x="4286513" y="432854"/>
                </a:moveTo>
                <a:lnTo>
                  <a:pt x="4331602" y="432854"/>
                </a:lnTo>
                <a:lnTo>
                  <a:pt x="4323852" y="472634"/>
                </a:lnTo>
                <a:lnTo>
                  <a:pt x="4278764" y="472634"/>
                </a:lnTo>
                <a:close/>
                <a:moveTo>
                  <a:pt x="4140712" y="432854"/>
                </a:moveTo>
                <a:lnTo>
                  <a:pt x="4212958" y="432854"/>
                </a:lnTo>
                <a:lnTo>
                  <a:pt x="4175954" y="624916"/>
                </a:lnTo>
                <a:cubicBezTo>
                  <a:pt x="4175586" y="626716"/>
                  <a:pt x="4175264" y="628581"/>
                  <a:pt x="4174984" y="630513"/>
                </a:cubicBezTo>
                <a:cubicBezTo>
                  <a:pt x="4174706" y="632445"/>
                  <a:pt x="4174559" y="634223"/>
                  <a:pt x="4174544" y="635846"/>
                </a:cubicBezTo>
                <a:cubicBezTo>
                  <a:pt x="4174603" y="641230"/>
                  <a:pt x="4175983" y="645005"/>
                  <a:pt x="4178686" y="647171"/>
                </a:cubicBezTo>
                <a:cubicBezTo>
                  <a:pt x="4181388" y="649338"/>
                  <a:pt x="4185058" y="650381"/>
                  <a:pt x="4189698" y="650300"/>
                </a:cubicBezTo>
                <a:cubicBezTo>
                  <a:pt x="4191872" y="650271"/>
                  <a:pt x="4193692" y="650153"/>
                  <a:pt x="4195161" y="649948"/>
                </a:cubicBezTo>
                <a:cubicBezTo>
                  <a:pt x="4196630" y="649743"/>
                  <a:pt x="4197393" y="649625"/>
                  <a:pt x="4197452" y="649596"/>
                </a:cubicBezTo>
                <a:lnTo>
                  <a:pt x="4190756" y="683033"/>
                </a:lnTo>
                <a:cubicBezTo>
                  <a:pt x="4190638" y="683078"/>
                  <a:pt x="4189023" y="683253"/>
                  <a:pt x="4185910" y="683561"/>
                </a:cubicBezTo>
                <a:cubicBezTo>
                  <a:pt x="4182797" y="683869"/>
                  <a:pt x="4178890" y="684045"/>
                  <a:pt x="4174192" y="684089"/>
                </a:cubicBezTo>
                <a:cubicBezTo>
                  <a:pt x="4162320" y="684390"/>
                  <a:pt x="4152408" y="682469"/>
                  <a:pt x="4144456" y="678326"/>
                </a:cubicBezTo>
                <a:cubicBezTo>
                  <a:pt x="4136504" y="674183"/>
                  <a:pt x="4131967" y="666014"/>
                  <a:pt x="4130844" y="653820"/>
                </a:cubicBezTo>
                <a:lnTo>
                  <a:pt x="4130138" y="653820"/>
                </a:lnTo>
                <a:cubicBezTo>
                  <a:pt x="4123751" y="663376"/>
                  <a:pt x="4115204" y="671281"/>
                  <a:pt x="4104500" y="677537"/>
                </a:cubicBezTo>
                <a:cubicBezTo>
                  <a:pt x="4093795" y="683792"/>
                  <a:pt x="4082253" y="687034"/>
                  <a:pt x="4069874" y="687261"/>
                </a:cubicBezTo>
                <a:cubicBezTo>
                  <a:pt x="4047917" y="686998"/>
                  <a:pt x="4031069" y="680220"/>
                  <a:pt x="4019330" y="666925"/>
                </a:cubicBezTo>
                <a:cubicBezTo>
                  <a:pt x="4007592" y="653631"/>
                  <a:pt x="4001665" y="635397"/>
                  <a:pt x="4001548" y="612224"/>
                </a:cubicBezTo>
                <a:cubicBezTo>
                  <a:pt x="4001806" y="589628"/>
                  <a:pt x="4006532" y="569876"/>
                  <a:pt x="4015724" y="552969"/>
                </a:cubicBezTo>
                <a:cubicBezTo>
                  <a:pt x="4024918" y="536062"/>
                  <a:pt x="4037028" y="522896"/>
                  <a:pt x="4052055" y="513472"/>
                </a:cubicBezTo>
                <a:cubicBezTo>
                  <a:pt x="4067083" y="504047"/>
                  <a:pt x="4083478" y="499260"/>
                  <a:pt x="4101240" y="499110"/>
                </a:cubicBezTo>
                <a:cubicBezTo>
                  <a:pt x="4111203" y="499015"/>
                  <a:pt x="4120704" y="500966"/>
                  <a:pt x="4129742" y="504963"/>
                </a:cubicBezTo>
                <a:cubicBezTo>
                  <a:pt x="4138780" y="508960"/>
                  <a:pt x="4145726" y="515575"/>
                  <a:pt x="4150580" y="524808"/>
                </a:cubicBezTo>
                <a:lnTo>
                  <a:pt x="4151284" y="524808"/>
                </a:lnTo>
                <a:cubicBezTo>
                  <a:pt x="4151277" y="524683"/>
                  <a:pt x="4151380" y="523524"/>
                  <a:pt x="4151592" y="521332"/>
                </a:cubicBezTo>
                <a:cubicBezTo>
                  <a:pt x="4151806" y="519139"/>
                  <a:pt x="4152172" y="516660"/>
                  <a:pt x="4152694" y="513895"/>
                </a:cubicBezTo>
                <a:lnTo>
                  <a:pt x="4161857" y="466291"/>
                </a:lnTo>
                <a:lnTo>
                  <a:pt x="4134016" y="466291"/>
                </a:lnTo>
                <a:close/>
                <a:moveTo>
                  <a:pt x="3707664" y="432854"/>
                </a:moveTo>
                <a:lnTo>
                  <a:pt x="3779558" y="432854"/>
                </a:lnTo>
                <a:lnTo>
                  <a:pt x="3762642" y="520937"/>
                </a:lnTo>
                <a:cubicBezTo>
                  <a:pt x="3761680" y="525279"/>
                  <a:pt x="3760696" y="528917"/>
                  <a:pt x="3759690" y="531851"/>
                </a:cubicBezTo>
                <a:cubicBezTo>
                  <a:pt x="3758684" y="534784"/>
                  <a:pt x="3758141" y="536310"/>
                  <a:pt x="3758060" y="536427"/>
                </a:cubicBezTo>
                <a:lnTo>
                  <a:pt x="3758765" y="536427"/>
                </a:lnTo>
                <a:cubicBezTo>
                  <a:pt x="3759859" y="533971"/>
                  <a:pt x="3763271" y="529808"/>
                  <a:pt x="3768998" y="523936"/>
                </a:cubicBezTo>
                <a:cubicBezTo>
                  <a:pt x="3774726" y="518064"/>
                  <a:pt x="3782550" y="512545"/>
                  <a:pt x="3792468" y="507377"/>
                </a:cubicBezTo>
                <a:cubicBezTo>
                  <a:pt x="3802385" y="502209"/>
                  <a:pt x="3814176" y="499454"/>
                  <a:pt x="3827840" y="499110"/>
                </a:cubicBezTo>
                <a:cubicBezTo>
                  <a:pt x="3843540" y="499132"/>
                  <a:pt x="3855982" y="503225"/>
                  <a:pt x="3865166" y="511389"/>
                </a:cubicBezTo>
                <a:cubicBezTo>
                  <a:pt x="3874350" y="519553"/>
                  <a:pt x="3879045" y="531657"/>
                  <a:pt x="3879250" y="547701"/>
                </a:cubicBezTo>
                <a:cubicBezTo>
                  <a:pt x="3879072" y="555413"/>
                  <a:pt x="3877824" y="565246"/>
                  <a:pt x="3875507" y="577202"/>
                </a:cubicBezTo>
                <a:cubicBezTo>
                  <a:pt x="3873190" y="589157"/>
                  <a:pt x="3870872" y="600664"/>
                  <a:pt x="3868553" y="611723"/>
                </a:cubicBezTo>
                <a:cubicBezTo>
                  <a:pt x="3866234" y="622782"/>
                  <a:pt x="3864984" y="630823"/>
                  <a:pt x="3864801" y="635846"/>
                </a:cubicBezTo>
                <a:cubicBezTo>
                  <a:pt x="3864838" y="641384"/>
                  <a:pt x="3866174" y="645203"/>
                  <a:pt x="3868810" y="647304"/>
                </a:cubicBezTo>
                <a:cubicBezTo>
                  <a:pt x="3871446" y="649405"/>
                  <a:pt x="3875160" y="650403"/>
                  <a:pt x="3879955" y="650301"/>
                </a:cubicBezTo>
                <a:cubicBezTo>
                  <a:pt x="3881960" y="650271"/>
                  <a:pt x="3883678" y="650154"/>
                  <a:pt x="3885110" y="649948"/>
                </a:cubicBezTo>
                <a:cubicBezTo>
                  <a:pt x="3886541" y="649742"/>
                  <a:pt x="3887290" y="649625"/>
                  <a:pt x="3887356" y="649596"/>
                </a:cubicBezTo>
                <a:lnTo>
                  <a:pt x="3881012" y="683033"/>
                </a:lnTo>
                <a:cubicBezTo>
                  <a:pt x="3880961" y="683078"/>
                  <a:pt x="3879390" y="683253"/>
                  <a:pt x="3876299" y="683561"/>
                </a:cubicBezTo>
                <a:cubicBezTo>
                  <a:pt x="3873208" y="683869"/>
                  <a:pt x="3868906" y="684045"/>
                  <a:pt x="3863392" y="684089"/>
                </a:cubicBezTo>
                <a:cubicBezTo>
                  <a:pt x="3856855" y="684259"/>
                  <a:pt x="3850174" y="683568"/>
                  <a:pt x="3843350" y="682017"/>
                </a:cubicBezTo>
                <a:cubicBezTo>
                  <a:pt x="3836525" y="680465"/>
                  <a:pt x="3830757" y="677036"/>
                  <a:pt x="3826045" y="671730"/>
                </a:cubicBezTo>
                <a:cubicBezTo>
                  <a:pt x="3821333" y="666424"/>
                  <a:pt x="3818877" y="658223"/>
                  <a:pt x="3818678" y="647128"/>
                </a:cubicBezTo>
                <a:cubicBezTo>
                  <a:pt x="3818851" y="640481"/>
                  <a:pt x="3820068" y="631484"/>
                  <a:pt x="3822329" y="620136"/>
                </a:cubicBezTo>
                <a:cubicBezTo>
                  <a:pt x="3824590" y="608789"/>
                  <a:pt x="3826851" y="597597"/>
                  <a:pt x="3829114" y="586562"/>
                </a:cubicBezTo>
                <a:cubicBezTo>
                  <a:pt x="3831376" y="575527"/>
                  <a:pt x="3832596" y="567155"/>
                  <a:pt x="3832774" y="561445"/>
                </a:cubicBezTo>
                <a:cubicBezTo>
                  <a:pt x="3832789" y="554691"/>
                  <a:pt x="3830909" y="549434"/>
                  <a:pt x="3827136" y="545674"/>
                </a:cubicBezTo>
                <a:cubicBezTo>
                  <a:pt x="3823362" y="541915"/>
                  <a:pt x="3817605" y="540006"/>
                  <a:pt x="3809867" y="539948"/>
                </a:cubicBezTo>
                <a:cubicBezTo>
                  <a:pt x="3793611" y="540484"/>
                  <a:pt x="3779866" y="546901"/>
                  <a:pt x="3768633" y="559199"/>
                </a:cubicBezTo>
                <a:cubicBezTo>
                  <a:pt x="3757400" y="571497"/>
                  <a:pt x="3749998" y="586460"/>
                  <a:pt x="3746430" y="604089"/>
                </a:cubicBezTo>
                <a:lnTo>
                  <a:pt x="3730924" y="683032"/>
                </a:lnTo>
                <a:lnTo>
                  <a:pt x="3686166" y="683032"/>
                </a:lnTo>
                <a:lnTo>
                  <a:pt x="3728104" y="466291"/>
                </a:lnTo>
                <a:lnTo>
                  <a:pt x="3701320" y="466291"/>
                </a:lnTo>
                <a:close/>
                <a:moveTo>
                  <a:pt x="3486413" y="432854"/>
                </a:moveTo>
                <a:lnTo>
                  <a:pt x="3531502" y="432854"/>
                </a:lnTo>
                <a:lnTo>
                  <a:pt x="3523752" y="472634"/>
                </a:lnTo>
                <a:lnTo>
                  <a:pt x="3478663" y="472634"/>
                </a:lnTo>
                <a:close/>
                <a:moveTo>
                  <a:pt x="2629212" y="432854"/>
                </a:moveTo>
                <a:lnTo>
                  <a:pt x="2701427" y="432854"/>
                </a:lnTo>
                <a:lnTo>
                  <a:pt x="2665127" y="621748"/>
                </a:lnTo>
                <a:cubicBezTo>
                  <a:pt x="2664591" y="624098"/>
                  <a:pt x="2664165" y="626448"/>
                  <a:pt x="2663850" y="628798"/>
                </a:cubicBezTo>
                <a:cubicBezTo>
                  <a:pt x="2663534" y="631148"/>
                  <a:pt x="2663372" y="633146"/>
                  <a:pt x="2663365" y="634791"/>
                </a:cubicBezTo>
                <a:cubicBezTo>
                  <a:pt x="2663424" y="640130"/>
                  <a:pt x="2664804" y="643728"/>
                  <a:pt x="2667506" y="645586"/>
                </a:cubicBezTo>
                <a:cubicBezTo>
                  <a:pt x="2670208" y="647444"/>
                  <a:pt x="2673879" y="648311"/>
                  <a:pt x="2678520" y="648186"/>
                </a:cubicBezTo>
                <a:cubicBezTo>
                  <a:pt x="2681016" y="648171"/>
                  <a:pt x="2682983" y="648113"/>
                  <a:pt x="2684422" y="648010"/>
                </a:cubicBezTo>
                <a:cubicBezTo>
                  <a:pt x="2685862" y="647907"/>
                  <a:pt x="2686596" y="647848"/>
                  <a:pt x="2686625" y="647834"/>
                </a:cubicBezTo>
                <a:lnTo>
                  <a:pt x="2679576" y="683386"/>
                </a:lnTo>
                <a:cubicBezTo>
                  <a:pt x="2679437" y="683430"/>
                  <a:pt x="2677866" y="683606"/>
                  <a:pt x="2674863" y="683914"/>
                </a:cubicBezTo>
                <a:cubicBezTo>
                  <a:pt x="2671860" y="684222"/>
                  <a:pt x="2668262" y="684398"/>
                  <a:pt x="2664070" y="684442"/>
                </a:cubicBezTo>
                <a:cubicBezTo>
                  <a:pt x="2656730" y="684596"/>
                  <a:pt x="2649501" y="683740"/>
                  <a:pt x="2642383" y="681873"/>
                </a:cubicBezTo>
                <a:cubicBezTo>
                  <a:pt x="2635265" y="680007"/>
                  <a:pt x="2629341" y="676204"/>
                  <a:pt x="2624609" y="670465"/>
                </a:cubicBezTo>
                <a:cubicBezTo>
                  <a:pt x="2619878" y="664726"/>
                  <a:pt x="2617422" y="656124"/>
                  <a:pt x="2617242" y="644661"/>
                </a:cubicBezTo>
                <a:cubicBezTo>
                  <a:pt x="2617242" y="642010"/>
                  <a:pt x="2617417" y="639116"/>
                  <a:pt x="2617770" y="635980"/>
                </a:cubicBezTo>
                <a:cubicBezTo>
                  <a:pt x="2618122" y="632845"/>
                  <a:pt x="2618650" y="629510"/>
                  <a:pt x="2619354" y="625978"/>
                </a:cubicBezTo>
                <a:lnTo>
                  <a:pt x="2650338" y="466291"/>
                </a:lnTo>
                <a:lnTo>
                  <a:pt x="2622522" y="466291"/>
                </a:lnTo>
                <a:close/>
                <a:moveTo>
                  <a:pt x="2283337" y="432854"/>
                </a:moveTo>
                <a:lnTo>
                  <a:pt x="2355584" y="432854"/>
                </a:lnTo>
                <a:lnTo>
                  <a:pt x="2318579" y="624916"/>
                </a:lnTo>
                <a:cubicBezTo>
                  <a:pt x="2318212" y="626716"/>
                  <a:pt x="2317889" y="628581"/>
                  <a:pt x="2317610" y="630513"/>
                </a:cubicBezTo>
                <a:cubicBezTo>
                  <a:pt x="2317331" y="632445"/>
                  <a:pt x="2317184" y="634223"/>
                  <a:pt x="2317170" y="635846"/>
                </a:cubicBezTo>
                <a:cubicBezTo>
                  <a:pt x="2317228" y="641230"/>
                  <a:pt x="2318609" y="645005"/>
                  <a:pt x="2321311" y="647171"/>
                </a:cubicBezTo>
                <a:cubicBezTo>
                  <a:pt x="2324013" y="649338"/>
                  <a:pt x="2327683" y="650381"/>
                  <a:pt x="2332324" y="650300"/>
                </a:cubicBezTo>
                <a:cubicBezTo>
                  <a:pt x="2334497" y="650271"/>
                  <a:pt x="2336318" y="650153"/>
                  <a:pt x="2337786" y="649948"/>
                </a:cubicBezTo>
                <a:cubicBezTo>
                  <a:pt x="2339255" y="649743"/>
                  <a:pt x="2340018" y="649625"/>
                  <a:pt x="2340077" y="649596"/>
                </a:cubicBezTo>
                <a:lnTo>
                  <a:pt x="2333381" y="683033"/>
                </a:lnTo>
                <a:cubicBezTo>
                  <a:pt x="2333264" y="683078"/>
                  <a:pt x="2331648" y="683253"/>
                  <a:pt x="2328535" y="683561"/>
                </a:cubicBezTo>
                <a:cubicBezTo>
                  <a:pt x="2325422" y="683869"/>
                  <a:pt x="2321516" y="684045"/>
                  <a:pt x="2316817" y="684089"/>
                </a:cubicBezTo>
                <a:cubicBezTo>
                  <a:pt x="2304945" y="684390"/>
                  <a:pt x="2295033" y="682469"/>
                  <a:pt x="2287081" y="678326"/>
                </a:cubicBezTo>
                <a:cubicBezTo>
                  <a:pt x="2279130" y="674183"/>
                  <a:pt x="2274592" y="666014"/>
                  <a:pt x="2273469" y="653820"/>
                </a:cubicBezTo>
                <a:lnTo>
                  <a:pt x="2272764" y="653820"/>
                </a:lnTo>
                <a:cubicBezTo>
                  <a:pt x="2266376" y="663376"/>
                  <a:pt x="2257830" y="671281"/>
                  <a:pt x="2247125" y="677537"/>
                </a:cubicBezTo>
                <a:cubicBezTo>
                  <a:pt x="2236420" y="683792"/>
                  <a:pt x="2224878" y="687034"/>
                  <a:pt x="2212499" y="687261"/>
                </a:cubicBezTo>
                <a:cubicBezTo>
                  <a:pt x="2190542" y="686998"/>
                  <a:pt x="2173694" y="680220"/>
                  <a:pt x="2161956" y="666925"/>
                </a:cubicBezTo>
                <a:cubicBezTo>
                  <a:pt x="2150217" y="653631"/>
                  <a:pt x="2144290" y="635397"/>
                  <a:pt x="2144173" y="612224"/>
                </a:cubicBezTo>
                <a:cubicBezTo>
                  <a:pt x="2144431" y="589628"/>
                  <a:pt x="2149157" y="569876"/>
                  <a:pt x="2158350" y="552969"/>
                </a:cubicBezTo>
                <a:cubicBezTo>
                  <a:pt x="2167543" y="536062"/>
                  <a:pt x="2179653" y="522896"/>
                  <a:pt x="2194681" y="513472"/>
                </a:cubicBezTo>
                <a:cubicBezTo>
                  <a:pt x="2209708" y="504047"/>
                  <a:pt x="2226103" y="499260"/>
                  <a:pt x="2243865" y="499110"/>
                </a:cubicBezTo>
                <a:cubicBezTo>
                  <a:pt x="2253828" y="499015"/>
                  <a:pt x="2263329" y="500966"/>
                  <a:pt x="2272368" y="504963"/>
                </a:cubicBezTo>
                <a:cubicBezTo>
                  <a:pt x="2281406" y="508960"/>
                  <a:pt x="2288351" y="515575"/>
                  <a:pt x="2293205" y="524808"/>
                </a:cubicBezTo>
                <a:lnTo>
                  <a:pt x="2293909" y="524808"/>
                </a:lnTo>
                <a:cubicBezTo>
                  <a:pt x="2293902" y="524683"/>
                  <a:pt x="2294005" y="523524"/>
                  <a:pt x="2294218" y="521332"/>
                </a:cubicBezTo>
                <a:cubicBezTo>
                  <a:pt x="2294431" y="519139"/>
                  <a:pt x="2294798" y="516660"/>
                  <a:pt x="2295319" y="513895"/>
                </a:cubicBezTo>
                <a:lnTo>
                  <a:pt x="2304482" y="466291"/>
                </a:lnTo>
                <a:lnTo>
                  <a:pt x="2276641" y="466291"/>
                </a:lnTo>
                <a:close/>
                <a:moveTo>
                  <a:pt x="849459" y="432854"/>
                </a:moveTo>
                <a:lnTo>
                  <a:pt x="921706" y="432854"/>
                </a:lnTo>
                <a:lnTo>
                  <a:pt x="906904" y="508967"/>
                </a:lnTo>
                <a:cubicBezTo>
                  <a:pt x="905957" y="513492"/>
                  <a:pt x="905032" y="517291"/>
                  <a:pt x="904129" y="520364"/>
                </a:cubicBezTo>
                <a:cubicBezTo>
                  <a:pt x="903226" y="523436"/>
                  <a:pt x="902741" y="525035"/>
                  <a:pt x="902675" y="525160"/>
                </a:cubicBezTo>
                <a:lnTo>
                  <a:pt x="903380" y="525160"/>
                </a:lnTo>
                <a:cubicBezTo>
                  <a:pt x="909745" y="517298"/>
                  <a:pt x="917807" y="511020"/>
                  <a:pt x="927565" y="506327"/>
                </a:cubicBezTo>
                <a:cubicBezTo>
                  <a:pt x="937323" y="501633"/>
                  <a:pt x="947587" y="499228"/>
                  <a:pt x="958358" y="499110"/>
                </a:cubicBezTo>
                <a:cubicBezTo>
                  <a:pt x="979992" y="499381"/>
                  <a:pt x="996693" y="506233"/>
                  <a:pt x="1008461" y="519667"/>
                </a:cubicBezTo>
                <a:cubicBezTo>
                  <a:pt x="1020229" y="533101"/>
                  <a:pt x="1026186" y="551496"/>
                  <a:pt x="1026332" y="574852"/>
                </a:cubicBezTo>
                <a:cubicBezTo>
                  <a:pt x="1026039" y="597217"/>
                  <a:pt x="1021226" y="616804"/>
                  <a:pt x="1011894" y="633611"/>
                </a:cubicBezTo>
                <a:cubicBezTo>
                  <a:pt x="1002562" y="650418"/>
                  <a:pt x="990469" y="663523"/>
                  <a:pt x="975615" y="672926"/>
                </a:cubicBezTo>
                <a:cubicBezTo>
                  <a:pt x="960762" y="682329"/>
                  <a:pt x="944907" y="687107"/>
                  <a:pt x="928049" y="687261"/>
                </a:cubicBezTo>
                <a:cubicBezTo>
                  <a:pt x="916904" y="687283"/>
                  <a:pt x="906596" y="684951"/>
                  <a:pt x="897124" y="680265"/>
                </a:cubicBezTo>
                <a:cubicBezTo>
                  <a:pt x="887653" y="675579"/>
                  <a:pt x="880340" y="668407"/>
                  <a:pt x="875186" y="658748"/>
                </a:cubicBezTo>
                <a:lnTo>
                  <a:pt x="874481" y="658748"/>
                </a:lnTo>
                <a:cubicBezTo>
                  <a:pt x="874496" y="658858"/>
                  <a:pt x="874378" y="660134"/>
                  <a:pt x="874128" y="662576"/>
                </a:cubicBezTo>
                <a:cubicBezTo>
                  <a:pt x="873879" y="665019"/>
                  <a:pt x="873409" y="667967"/>
                  <a:pt x="872719" y="671421"/>
                </a:cubicBezTo>
                <a:lnTo>
                  <a:pt x="870604" y="683032"/>
                </a:lnTo>
                <a:lnTo>
                  <a:pt x="828666" y="683032"/>
                </a:lnTo>
                <a:lnTo>
                  <a:pt x="870604" y="466291"/>
                </a:lnTo>
                <a:lnTo>
                  <a:pt x="842763" y="466291"/>
                </a:lnTo>
                <a:close/>
                <a:moveTo>
                  <a:pt x="1854374" y="429683"/>
                </a:moveTo>
                <a:cubicBezTo>
                  <a:pt x="1859733" y="429741"/>
                  <a:pt x="1863990" y="429976"/>
                  <a:pt x="1867146" y="430387"/>
                </a:cubicBezTo>
                <a:cubicBezTo>
                  <a:pt x="1870302" y="430798"/>
                  <a:pt x="1871917" y="431033"/>
                  <a:pt x="1871990" y="431092"/>
                </a:cubicBezTo>
                <a:lnTo>
                  <a:pt x="1864592" y="466997"/>
                </a:lnTo>
                <a:cubicBezTo>
                  <a:pt x="1864547" y="466953"/>
                  <a:pt x="1863490" y="466776"/>
                  <a:pt x="1861421" y="466468"/>
                </a:cubicBezTo>
                <a:cubicBezTo>
                  <a:pt x="1859351" y="466159"/>
                  <a:pt x="1856532" y="465982"/>
                  <a:pt x="1852965" y="465938"/>
                </a:cubicBezTo>
                <a:cubicBezTo>
                  <a:pt x="1846969" y="465446"/>
                  <a:pt x="1840025" y="466872"/>
                  <a:pt x="1832135" y="470217"/>
                </a:cubicBezTo>
                <a:cubicBezTo>
                  <a:pt x="1824245" y="473561"/>
                  <a:pt x="1818622" y="481779"/>
                  <a:pt x="1815268" y="494871"/>
                </a:cubicBezTo>
                <a:lnTo>
                  <a:pt x="1813506" y="503339"/>
                </a:lnTo>
                <a:lnTo>
                  <a:pt x="1854374" y="503339"/>
                </a:lnTo>
                <a:lnTo>
                  <a:pt x="1848033" y="536776"/>
                </a:lnTo>
                <a:lnTo>
                  <a:pt x="1807164" y="536776"/>
                </a:lnTo>
                <a:lnTo>
                  <a:pt x="1778980" y="683032"/>
                </a:lnTo>
                <a:lnTo>
                  <a:pt x="1734236" y="683032"/>
                </a:lnTo>
                <a:lnTo>
                  <a:pt x="1762421" y="536776"/>
                </a:lnTo>
                <a:lnTo>
                  <a:pt x="1734941" y="536776"/>
                </a:lnTo>
                <a:lnTo>
                  <a:pt x="1741282" y="503339"/>
                </a:lnTo>
                <a:lnTo>
                  <a:pt x="1768762" y="503339"/>
                </a:lnTo>
                <a:lnTo>
                  <a:pt x="1770524" y="495930"/>
                </a:lnTo>
                <a:cubicBezTo>
                  <a:pt x="1774782" y="476584"/>
                  <a:pt x="1782003" y="462139"/>
                  <a:pt x="1792185" y="452597"/>
                </a:cubicBezTo>
                <a:cubicBezTo>
                  <a:pt x="1802367" y="443054"/>
                  <a:pt x="1813215" y="436782"/>
                  <a:pt x="1824728" y="433779"/>
                </a:cubicBezTo>
                <a:cubicBezTo>
                  <a:pt x="1836241" y="430776"/>
                  <a:pt x="1846123" y="429411"/>
                  <a:pt x="1854374" y="429683"/>
                </a:cubicBezTo>
                <a:close/>
                <a:moveTo>
                  <a:pt x="1250814" y="108856"/>
                </a:moveTo>
                <a:cubicBezTo>
                  <a:pt x="1235623" y="109392"/>
                  <a:pt x="1222392" y="116428"/>
                  <a:pt x="1211122" y="129965"/>
                </a:cubicBezTo>
                <a:cubicBezTo>
                  <a:pt x="1199852" y="143502"/>
                  <a:pt x="1193934" y="160322"/>
                  <a:pt x="1193368" y="180426"/>
                </a:cubicBezTo>
                <a:cubicBezTo>
                  <a:pt x="1193317" y="191833"/>
                  <a:pt x="1196151" y="201367"/>
                  <a:pt x="1201871" y="209028"/>
                </a:cubicBezTo>
                <a:cubicBezTo>
                  <a:pt x="1207590" y="216689"/>
                  <a:pt x="1216504" y="220670"/>
                  <a:pt x="1228611" y="220971"/>
                </a:cubicBezTo>
                <a:cubicBezTo>
                  <a:pt x="1237868" y="220923"/>
                  <a:pt x="1246883" y="218081"/>
                  <a:pt x="1255656" y="212444"/>
                </a:cubicBezTo>
                <a:cubicBezTo>
                  <a:pt x="1264430" y="206807"/>
                  <a:pt x="1271696" y="198663"/>
                  <a:pt x="1277454" y="188013"/>
                </a:cubicBezTo>
                <a:cubicBezTo>
                  <a:pt x="1283213" y="177362"/>
                  <a:pt x="1286198" y="164491"/>
                  <a:pt x="1286408" y="149400"/>
                </a:cubicBezTo>
                <a:cubicBezTo>
                  <a:pt x="1286335" y="136759"/>
                  <a:pt x="1283222" y="126873"/>
                  <a:pt x="1277069" y="119741"/>
                </a:cubicBezTo>
                <a:cubicBezTo>
                  <a:pt x="1270917" y="112609"/>
                  <a:pt x="1262165" y="108980"/>
                  <a:pt x="1250814" y="108856"/>
                </a:cubicBezTo>
                <a:close/>
                <a:moveTo>
                  <a:pt x="3959087" y="108503"/>
                </a:moveTo>
                <a:cubicBezTo>
                  <a:pt x="3948182" y="108616"/>
                  <a:pt x="3937792" y="111602"/>
                  <a:pt x="3927917" y="117461"/>
                </a:cubicBezTo>
                <a:cubicBezTo>
                  <a:pt x="3918043" y="123319"/>
                  <a:pt x="3909952" y="131372"/>
                  <a:pt x="3903642" y="141618"/>
                </a:cubicBezTo>
                <a:cubicBezTo>
                  <a:pt x="3897333" y="151864"/>
                  <a:pt x="3894073" y="163625"/>
                  <a:pt x="3893862" y="176900"/>
                </a:cubicBezTo>
                <a:cubicBezTo>
                  <a:pt x="3894082" y="190445"/>
                  <a:pt x="3898136" y="201080"/>
                  <a:pt x="3906025" y="208807"/>
                </a:cubicBezTo>
                <a:cubicBezTo>
                  <a:pt x="3913914" y="216534"/>
                  <a:pt x="3924315" y="220471"/>
                  <a:pt x="3937228" y="220618"/>
                </a:cubicBezTo>
                <a:cubicBezTo>
                  <a:pt x="3948134" y="220516"/>
                  <a:pt x="3958523" y="217587"/>
                  <a:pt x="3968397" y="211830"/>
                </a:cubicBezTo>
                <a:cubicBezTo>
                  <a:pt x="3978272" y="206074"/>
                  <a:pt x="3986363" y="198104"/>
                  <a:pt x="3992672" y="187921"/>
                </a:cubicBezTo>
                <a:cubicBezTo>
                  <a:pt x="3998981" y="177738"/>
                  <a:pt x="4002242" y="165956"/>
                  <a:pt x="4002452" y="152573"/>
                </a:cubicBezTo>
                <a:cubicBezTo>
                  <a:pt x="4002232" y="139169"/>
                  <a:pt x="3998178" y="128518"/>
                  <a:pt x="3990289" y="120622"/>
                </a:cubicBezTo>
                <a:cubicBezTo>
                  <a:pt x="3982401" y="112727"/>
                  <a:pt x="3972000" y="108687"/>
                  <a:pt x="3959087" y="108503"/>
                </a:cubicBezTo>
                <a:close/>
                <a:moveTo>
                  <a:pt x="2254112" y="108503"/>
                </a:moveTo>
                <a:cubicBezTo>
                  <a:pt x="2243207" y="108616"/>
                  <a:pt x="2232817" y="111602"/>
                  <a:pt x="2222942" y="117461"/>
                </a:cubicBezTo>
                <a:cubicBezTo>
                  <a:pt x="2213068" y="123319"/>
                  <a:pt x="2204976" y="131372"/>
                  <a:pt x="2198667" y="141618"/>
                </a:cubicBezTo>
                <a:cubicBezTo>
                  <a:pt x="2192358" y="151864"/>
                  <a:pt x="2189098" y="163625"/>
                  <a:pt x="2188887" y="176900"/>
                </a:cubicBezTo>
                <a:cubicBezTo>
                  <a:pt x="2189107" y="190445"/>
                  <a:pt x="2193162" y="201080"/>
                  <a:pt x="2201050" y="208807"/>
                </a:cubicBezTo>
                <a:cubicBezTo>
                  <a:pt x="2208939" y="216534"/>
                  <a:pt x="2219340" y="220471"/>
                  <a:pt x="2232253" y="220618"/>
                </a:cubicBezTo>
                <a:cubicBezTo>
                  <a:pt x="2243159" y="220516"/>
                  <a:pt x="2253549" y="217587"/>
                  <a:pt x="2263422" y="211830"/>
                </a:cubicBezTo>
                <a:cubicBezTo>
                  <a:pt x="2273297" y="206074"/>
                  <a:pt x="2281388" y="198104"/>
                  <a:pt x="2287697" y="187921"/>
                </a:cubicBezTo>
                <a:cubicBezTo>
                  <a:pt x="2294007" y="177738"/>
                  <a:pt x="2297267" y="165956"/>
                  <a:pt x="2297478" y="152573"/>
                </a:cubicBezTo>
                <a:cubicBezTo>
                  <a:pt x="2297257" y="139169"/>
                  <a:pt x="2293203" y="128518"/>
                  <a:pt x="2285314" y="120622"/>
                </a:cubicBezTo>
                <a:cubicBezTo>
                  <a:pt x="2277426" y="112727"/>
                  <a:pt x="2267025" y="108687"/>
                  <a:pt x="2254112" y="108503"/>
                </a:cubicBezTo>
                <a:close/>
                <a:moveTo>
                  <a:pt x="1015862" y="108503"/>
                </a:moveTo>
                <a:cubicBezTo>
                  <a:pt x="1004957" y="108616"/>
                  <a:pt x="994567" y="111602"/>
                  <a:pt x="984692" y="117461"/>
                </a:cubicBezTo>
                <a:cubicBezTo>
                  <a:pt x="974818" y="123319"/>
                  <a:pt x="966727" y="131372"/>
                  <a:pt x="960417" y="141618"/>
                </a:cubicBezTo>
                <a:cubicBezTo>
                  <a:pt x="954108" y="151864"/>
                  <a:pt x="950848" y="163625"/>
                  <a:pt x="950637" y="176900"/>
                </a:cubicBezTo>
                <a:cubicBezTo>
                  <a:pt x="950857" y="190445"/>
                  <a:pt x="954912" y="201080"/>
                  <a:pt x="962800" y="208807"/>
                </a:cubicBezTo>
                <a:cubicBezTo>
                  <a:pt x="970689" y="216534"/>
                  <a:pt x="981090" y="220471"/>
                  <a:pt x="994003" y="220618"/>
                </a:cubicBezTo>
                <a:cubicBezTo>
                  <a:pt x="1004909" y="220516"/>
                  <a:pt x="1015299" y="217587"/>
                  <a:pt x="1025173" y="211830"/>
                </a:cubicBezTo>
                <a:cubicBezTo>
                  <a:pt x="1035047" y="206074"/>
                  <a:pt x="1043138" y="198104"/>
                  <a:pt x="1049447" y="187921"/>
                </a:cubicBezTo>
                <a:cubicBezTo>
                  <a:pt x="1055757" y="177738"/>
                  <a:pt x="1059017" y="165956"/>
                  <a:pt x="1059228" y="152573"/>
                </a:cubicBezTo>
                <a:cubicBezTo>
                  <a:pt x="1059007" y="139169"/>
                  <a:pt x="1054953" y="128518"/>
                  <a:pt x="1047064" y="120622"/>
                </a:cubicBezTo>
                <a:cubicBezTo>
                  <a:pt x="1039176" y="112727"/>
                  <a:pt x="1028775" y="108687"/>
                  <a:pt x="1015862" y="108503"/>
                </a:cubicBezTo>
                <a:close/>
                <a:moveTo>
                  <a:pt x="3351966" y="104979"/>
                </a:moveTo>
                <a:cubicBezTo>
                  <a:pt x="3340514" y="105126"/>
                  <a:pt x="3330274" y="108713"/>
                  <a:pt x="3321246" y="115740"/>
                </a:cubicBezTo>
                <a:cubicBezTo>
                  <a:pt x="3312217" y="122767"/>
                  <a:pt x="3305415" y="132352"/>
                  <a:pt x="3300839" y="144495"/>
                </a:cubicBezTo>
                <a:lnTo>
                  <a:pt x="3379822" y="144495"/>
                </a:lnTo>
                <a:cubicBezTo>
                  <a:pt x="3379851" y="144348"/>
                  <a:pt x="3379969" y="143230"/>
                  <a:pt x="3380174" y="141143"/>
                </a:cubicBezTo>
                <a:cubicBezTo>
                  <a:pt x="3380380" y="139055"/>
                  <a:pt x="3380498" y="136880"/>
                  <a:pt x="3380528" y="134616"/>
                </a:cubicBezTo>
                <a:cubicBezTo>
                  <a:pt x="3380417" y="125200"/>
                  <a:pt x="3377816" y="117923"/>
                  <a:pt x="3372726" y="112785"/>
                </a:cubicBezTo>
                <a:cubicBezTo>
                  <a:pt x="3367635" y="107647"/>
                  <a:pt x="3360715" y="105045"/>
                  <a:pt x="3351966" y="104979"/>
                </a:cubicBezTo>
                <a:close/>
                <a:moveTo>
                  <a:pt x="580191" y="104979"/>
                </a:moveTo>
                <a:cubicBezTo>
                  <a:pt x="568739" y="105126"/>
                  <a:pt x="558499" y="108713"/>
                  <a:pt x="549471" y="115740"/>
                </a:cubicBezTo>
                <a:cubicBezTo>
                  <a:pt x="540443" y="122767"/>
                  <a:pt x="533640" y="132352"/>
                  <a:pt x="529064" y="144495"/>
                </a:cubicBezTo>
                <a:lnTo>
                  <a:pt x="608047" y="144495"/>
                </a:lnTo>
                <a:cubicBezTo>
                  <a:pt x="608076" y="144348"/>
                  <a:pt x="608194" y="143230"/>
                  <a:pt x="608400" y="141143"/>
                </a:cubicBezTo>
                <a:cubicBezTo>
                  <a:pt x="608605" y="139055"/>
                  <a:pt x="608723" y="136880"/>
                  <a:pt x="608752" y="134616"/>
                </a:cubicBezTo>
                <a:cubicBezTo>
                  <a:pt x="608642" y="125200"/>
                  <a:pt x="606042" y="117923"/>
                  <a:pt x="600951" y="112785"/>
                </a:cubicBezTo>
                <a:cubicBezTo>
                  <a:pt x="595860" y="107647"/>
                  <a:pt x="588940" y="105045"/>
                  <a:pt x="580191" y="104979"/>
                </a:cubicBezTo>
                <a:close/>
                <a:moveTo>
                  <a:pt x="3140402" y="74714"/>
                </a:moveTo>
                <a:lnTo>
                  <a:pt x="3212605" y="74714"/>
                </a:lnTo>
                <a:lnTo>
                  <a:pt x="3188992" y="196291"/>
                </a:lnTo>
                <a:cubicBezTo>
                  <a:pt x="3188626" y="198091"/>
                  <a:pt x="3188302" y="199957"/>
                  <a:pt x="3188024" y="201888"/>
                </a:cubicBezTo>
                <a:cubicBezTo>
                  <a:pt x="3187744" y="203820"/>
                  <a:pt x="3187598" y="205597"/>
                  <a:pt x="3187583" y="207221"/>
                </a:cubicBezTo>
                <a:cubicBezTo>
                  <a:pt x="3187642" y="212605"/>
                  <a:pt x="3189022" y="216380"/>
                  <a:pt x="3191724" y="218547"/>
                </a:cubicBezTo>
                <a:cubicBezTo>
                  <a:pt x="3194426" y="220713"/>
                  <a:pt x="3198097" y="221756"/>
                  <a:pt x="3202737" y="221676"/>
                </a:cubicBezTo>
                <a:cubicBezTo>
                  <a:pt x="3204910" y="221646"/>
                  <a:pt x="3206731" y="221529"/>
                  <a:pt x="3208200" y="221323"/>
                </a:cubicBezTo>
                <a:cubicBezTo>
                  <a:pt x="3209668" y="221117"/>
                  <a:pt x="3210432" y="221000"/>
                  <a:pt x="3210490" y="220971"/>
                </a:cubicBezTo>
                <a:lnTo>
                  <a:pt x="3204147" y="254408"/>
                </a:lnTo>
                <a:cubicBezTo>
                  <a:pt x="3203971" y="254452"/>
                  <a:pt x="3202297" y="254628"/>
                  <a:pt x="3199125" y="254936"/>
                </a:cubicBezTo>
                <a:cubicBezTo>
                  <a:pt x="3195953" y="255244"/>
                  <a:pt x="3192341" y="255420"/>
                  <a:pt x="3188288" y="255464"/>
                </a:cubicBezTo>
                <a:cubicBezTo>
                  <a:pt x="3180948" y="255643"/>
                  <a:pt x="3173719" y="254973"/>
                  <a:pt x="3166601" y="253457"/>
                </a:cubicBezTo>
                <a:cubicBezTo>
                  <a:pt x="3159483" y="251940"/>
                  <a:pt x="3153558" y="248507"/>
                  <a:pt x="3148827" y="243157"/>
                </a:cubicBezTo>
                <a:cubicBezTo>
                  <a:pt x="3144096" y="237807"/>
                  <a:pt x="3141640" y="229471"/>
                  <a:pt x="3141459" y="218150"/>
                </a:cubicBezTo>
                <a:cubicBezTo>
                  <a:pt x="3141459" y="215667"/>
                  <a:pt x="3141635" y="212876"/>
                  <a:pt x="3141987" y="209777"/>
                </a:cubicBezTo>
                <a:cubicBezTo>
                  <a:pt x="3142339" y="206677"/>
                  <a:pt x="3142868" y="203357"/>
                  <a:pt x="3143572" y="199817"/>
                </a:cubicBezTo>
                <a:lnTo>
                  <a:pt x="3161528" y="108151"/>
                </a:lnTo>
                <a:lnTo>
                  <a:pt x="3133706" y="108151"/>
                </a:lnTo>
                <a:close/>
                <a:moveTo>
                  <a:pt x="2376287" y="74714"/>
                </a:moveTo>
                <a:lnTo>
                  <a:pt x="2448856" y="74714"/>
                </a:lnTo>
                <a:lnTo>
                  <a:pt x="2428051" y="181132"/>
                </a:lnTo>
                <a:cubicBezTo>
                  <a:pt x="2427500" y="184158"/>
                  <a:pt x="2427015" y="187096"/>
                  <a:pt x="2426597" y="189946"/>
                </a:cubicBezTo>
                <a:cubicBezTo>
                  <a:pt x="2426178" y="192796"/>
                  <a:pt x="2425957" y="195381"/>
                  <a:pt x="2425936" y="197702"/>
                </a:cubicBezTo>
                <a:cubicBezTo>
                  <a:pt x="2425862" y="204445"/>
                  <a:pt x="2427596" y="209645"/>
                  <a:pt x="2431137" y="213303"/>
                </a:cubicBezTo>
                <a:cubicBezTo>
                  <a:pt x="2434678" y="216961"/>
                  <a:pt x="2440467" y="218812"/>
                  <a:pt x="2448504" y="218856"/>
                </a:cubicBezTo>
                <a:cubicBezTo>
                  <a:pt x="2459045" y="218632"/>
                  <a:pt x="2468640" y="215398"/>
                  <a:pt x="2477287" y="209154"/>
                </a:cubicBezTo>
                <a:cubicBezTo>
                  <a:pt x="2485934" y="202910"/>
                  <a:pt x="2493151" y="195002"/>
                  <a:pt x="2498937" y="185428"/>
                </a:cubicBezTo>
                <a:cubicBezTo>
                  <a:pt x="2504723" y="175854"/>
                  <a:pt x="2508595" y="165961"/>
                  <a:pt x="2510553" y="155747"/>
                </a:cubicBezTo>
                <a:lnTo>
                  <a:pt x="2519707" y="108151"/>
                </a:lnTo>
                <a:lnTo>
                  <a:pt x="2491877" y="108151"/>
                </a:lnTo>
                <a:lnTo>
                  <a:pt x="2498577" y="74714"/>
                </a:lnTo>
                <a:lnTo>
                  <a:pt x="2571134" y="74714"/>
                </a:lnTo>
                <a:lnTo>
                  <a:pt x="2547170" y="196291"/>
                </a:lnTo>
                <a:cubicBezTo>
                  <a:pt x="2546817" y="198091"/>
                  <a:pt x="2546553" y="199957"/>
                  <a:pt x="2546376" y="201888"/>
                </a:cubicBezTo>
                <a:cubicBezTo>
                  <a:pt x="2546200" y="203820"/>
                  <a:pt x="2546112" y="205597"/>
                  <a:pt x="2546112" y="207221"/>
                </a:cubicBezTo>
                <a:cubicBezTo>
                  <a:pt x="2546149" y="212605"/>
                  <a:pt x="2547485" y="216380"/>
                  <a:pt x="2550121" y="218547"/>
                </a:cubicBezTo>
                <a:cubicBezTo>
                  <a:pt x="2552757" y="220713"/>
                  <a:pt x="2556472" y="221756"/>
                  <a:pt x="2561267" y="221676"/>
                </a:cubicBezTo>
                <a:cubicBezTo>
                  <a:pt x="2563271" y="221646"/>
                  <a:pt x="2564989" y="221529"/>
                  <a:pt x="2566421" y="221323"/>
                </a:cubicBezTo>
                <a:cubicBezTo>
                  <a:pt x="2567852" y="221117"/>
                  <a:pt x="2568602" y="221000"/>
                  <a:pt x="2568668" y="220971"/>
                </a:cubicBezTo>
                <a:lnTo>
                  <a:pt x="2562324" y="254408"/>
                </a:lnTo>
                <a:cubicBezTo>
                  <a:pt x="2562214" y="254452"/>
                  <a:pt x="2560408" y="254628"/>
                  <a:pt x="2556906" y="254936"/>
                </a:cubicBezTo>
                <a:cubicBezTo>
                  <a:pt x="2553404" y="255244"/>
                  <a:pt x="2548867" y="255420"/>
                  <a:pt x="2543296" y="255464"/>
                </a:cubicBezTo>
                <a:cubicBezTo>
                  <a:pt x="2531890" y="255728"/>
                  <a:pt x="2522311" y="253177"/>
                  <a:pt x="2514558" y="247809"/>
                </a:cubicBezTo>
                <a:cubicBezTo>
                  <a:pt x="2506805" y="242441"/>
                  <a:pt x="2502771" y="232672"/>
                  <a:pt x="2502456" y="218504"/>
                </a:cubicBezTo>
                <a:lnTo>
                  <a:pt x="2501750" y="218504"/>
                </a:lnTo>
                <a:cubicBezTo>
                  <a:pt x="2495242" y="228647"/>
                  <a:pt x="2486132" y="237756"/>
                  <a:pt x="2474422" y="245831"/>
                </a:cubicBezTo>
                <a:cubicBezTo>
                  <a:pt x="2462712" y="253906"/>
                  <a:pt x="2448313" y="258174"/>
                  <a:pt x="2431225" y="258636"/>
                </a:cubicBezTo>
                <a:cubicBezTo>
                  <a:pt x="2416741" y="258761"/>
                  <a:pt x="2404592" y="254991"/>
                  <a:pt x="2394776" y="247325"/>
                </a:cubicBezTo>
                <a:cubicBezTo>
                  <a:pt x="2384961" y="239660"/>
                  <a:pt x="2379855" y="227350"/>
                  <a:pt x="2379459" y="210395"/>
                </a:cubicBezTo>
                <a:cubicBezTo>
                  <a:pt x="2379474" y="207207"/>
                  <a:pt x="2379709" y="203799"/>
                  <a:pt x="2380164" y="200170"/>
                </a:cubicBezTo>
                <a:cubicBezTo>
                  <a:pt x="2380618" y="196542"/>
                  <a:pt x="2381205" y="192781"/>
                  <a:pt x="2381924" y="188888"/>
                </a:cubicBezTo>
                <a:lnTo>
                  <a:pt x="2397416" y="108151"/>
                </a:lnTo>
                <a:lnTo>
                  <a:pt x="2369592" y="108151"/>
                </a:lnTo>
                <a:close/>
                <a:moveTo>
                  <a:pt x="4210210" y="72247"/>
                </a:moveTo>
                <a:cubicBezTo>
                  <a:pt x="4212720" y="72277"/>
                  <a:pt x="4214922" y="72394"/>
                  <a:pt x="4216816" y="72600"/>
                </a:cubicBezTo>
                <a:cubicBezTo>
                  <a:pt x="4218709" y="72805"/>
                  <a:pt x="4220030" y="72923"/>
                  <a:pt x="4220779" y="72952"/>
                </a:cubicBezTo>
                <a:lnTo>
                  <a:pt x="4211971" y="116961"/>
                </a:lnTo>
                <a:cubicBezTo>
                  <a:pt x="4211420" y="116932"/>
                  <a:pt x="4210232" y="116815"/>
                  <a:pt x="4208404" y="116609"/>
                </a:cubicBezTo>
                <a:cubicBezTo>
                  <a:pt x="4206576" y="116403"/>
                  <a:pt x="4204242" y="116286"/>
                  <a:pt x="4201402" y="116257"/>
                </a:cubicBezTo>
                <a:cubicBezTo>
                  <a:pt x="4192296" y="116344"/>
                  <a:pt x="4183144" y="119380"/>
                  <a:pt x="4173946" y="125367"/>
                </a:cubicBezTo>
                <a:cubicBezTo>
                  <a:pt x="4164750" y="131354"/>
                  <a:pt x="4156590" y="139769"/>
                  <a:pt x="4149468" y="150611"/>
                </a:cubicBezTo>
                <a:cubicBezTo>
                  <a:pt x="4142345" y="161454"/>
                  <a:pt x="4137343" y="174202"/>
                  <a:pt x="4134461" y="188856"/>
                </a:cubicBezTo>
                <a:lnTo>
                  <a:pt x="4122130" y="254407"/>
                </a:lnTo>
                <a:lnTo>
                  <a:pt x="4077386" y="254407"/>
                </a:lnTo>
                <a:lnTo>
                  <a:pt x="4104162" y="115904"/>
                </a:lnTo>
                <a:cubicBezTo>
                  <a:pt x="4104580" y="113885"/>
                  <a:pt x="4104360" y="112108"/>
                  <a:pt x="4103501" y="110574"/>
                </a:cubicBezTo>
                <a:cubicBezTo>
                  <a:pt x="4102642" y="109039"/>
                  <a:pt x="4100749" y="108231"/>
                  <a:pt x="4097820" y="108151"/>
                </a:cubicBezTo>
                <a:lnTo>
                  <a:pt x="4077738" y="108151"/>
                </a:lnTo>
                <a:lnTo>
                  <a:pt x="4084432" y="74714"/>
                </a:lnTo>
                <a:lnTo>
                  <a:pt x="4131290" y="74714"/>
                </a:lnTo>
                <a:cubicBezTo>
                  <a:pt x="4138307" y="74692"/>
                  <a:pt x="4143475" y="75968"/>
                  <a:pt x="4146792" y="78542"/>
                </a:cubicBezTo>
                <a:cubicBezTo>
                  <a:pt x="4150110" y="81116"/>
                  <a:pt x="4151754" y="85119"/>
                  <a:pt x="4151725" y="90553"/>
                </a:cubicBezTo>
                <a:cubicBezTo>
                  <a:pt x="4151652" y="93398"/>
                  <a:pt x="4151006" y="97739"/>
                  <a:pt x="4149787" y="103578"/>
                </a:cubicBezTo>
                <a:cubicBezTo>
                  <a:pt x="4148568" y="109417"/>
                  <a:pt x="4147218" y="114466"/>
                  <a:pt x="4145736" y="118723"/>
                </a:cubicBezTo>
                <a:lnTo>
                  <a:pt x="4146440" y="118723"/>
                </a:lnTo>
                <a:cubicBezTo>
                  <a:pt x="4152620" y="106004"/>
                  <a:pt x="4161311" y="95177"/>
                  <a:pt x="4172512" y="86243"/>
                </a:cubicBezTo>
                <a:cubicBezTo>
                  <a:pt x="4183712" y="77309"/>
                  <a:pt x="4196278" y="72643"/>
                  <a:pt x="4210210" y="72247"/>
                </a:cubicBezTo>
                <a:close/>
                <a:moveTo>
                  <a:pt x="3114834" y="72247"/>
                </a:moveTo>
                <a:cubicBezTo>
                  <a:pt x="3117345" y="72277"/>
                  <a:pt x="3119546" y="72394"/>
                  <a:pt x="3121440" y="72600"/>
                </a:cubicBezTo>
                <a:cubicBezTo>
                  <a:pt x="3123334" y="72805"/>
                  <a:pt x="3124655" y="72923"/>
                  <a:pt x="3125404" y="72952"/>
                </a:cubicBezTo>
                <a:lnTo>
                  <a:pt x="3116596" y="116961"/>
                </a:lnTo>
                <a:cubicBezTo>
                  <a:pt x="3116045" y="116932"/>
                  <a:pt x="3114856" y="116815"/>
                  <a:pt x="3113029" y="116609"/>
                </a:cubicBezTo>
                <a:cubicBezTo>
                  <a:pt x="3111202" y="116403"/>
                  <a:pt x="3108867" y="116286"/>
                  <a:pt x="3106026" y="116257"/>
                </a:cubicBezTo>
                <a:cubicBezTo>
                  <a:pt x="3096920" y="116344"/>
                  <a:pt x="3087769" y="119380"/>
                  <a:pt x="3078572" y="125367"/>
                </a:cubicBezTo>
                <a:cubicBezTo>
                  <a:pt x="3069374" y="131354"/>
                  <a:pt x="3061215" y="139769"/>
                  <a:pt x="3054092" y="150611"/>
                </a:cubicBezTo>
                <a:cubicBezTo>
                  <a:pt x="3046970" y="161454"/>
                  <a:pt x="3041968" y="174202"/>
                  <a:pt x="3039086" y="188856"/>
                </a:cubicBezTo>
                <a:lnTo>
                  <a:pt x="3026755" y="254407"/>
                </a:lnTo>
                <a:lnTo>
                  <a:pt x="2982011" y="254407"/>
                </a:lnTo>
                <a:lnTo>
                  <a:pt x="3008787" y="115904"/>
                </a:lnTo>
                <a:cubicBezTo>
                  <a:pt x="3009205" y="113885"/>
                  <a:pt x="3008985" y="112108"/>
                  <a:pt x="3008126" y="110574"/>
                </a:cubicBezTo>
                <a:cubicBezTo>
                  <a:pt x="3007268" y="109039"/>
                  <a:pt x="3005374" y="108231"/>
                  <a:pt x="3002445" y="108151"/>
                </a:cubicBezTo>
                <a:lnTo>
                  <a:pt x="2982363" y="108151"/>
                </a:lnTo>
                <a:lnTo>
                  <a:pt x="2989057" y="74714"/>
                </a:lnTo>
                <a:lnTo>
                  <a:pt x="3035915" y="74714"/>
                </a:lnTo>
                <a:cubicBezTo>
                  <a:pt x="3042932" y="74692"/>
                  <a:pt x="3048100" y="75968"/>
                  <a:pt x="3051418" y="78542"/>
                </a:cubicBezTo>
                <a:cubicBezTo>
                  <a:pt x="3054735" y="81116"/>
                  <a:pt x="3056379" y="85119"/>
                  <a:pt x="3056350" y="90553"/>
                </a:cubicBezTo>
                <a:cubicBezTo>
                  <a:pt x="3056276" y="93398"/>
                  <a:pt x="3055630" y="97739"/>
                  <a:pt x="3054412" y="103578"/>
                </a:cubicBezTo>
                <a:cubicBezTo>
                  <a:pt x="3053194" y="109417"/>
                  <a:pt x="3051843" y="114466"/>
                  <a:pt x="3050360" y="118723"/>
                </a:cubicBezTo>
                <a:lnTo>
                  <a:pt x="3051065" y="118723"/>
                </a:lnTo>
                <a:cubicBezTo>
                  <a:pt x="3057245" y="106004"/>
                  <a:pt x="3065936" y="95177"/>
                  <a:pt x="3077137" y="86243"/>
                </a:cubicBezTo>
                <a:cubicBezTo>
                  <a:pt x="3088338" y="77309"/>
                  <a:pt x="3100903" y="72643"/>
                  <a:pt x="3114834" y="72247"/>
                </a:cubicBezTo>
                <a:close/>
                <a:moveTo>
                  <a:pt x="3962613" y="70485"/>
                </a:moveTo>
                <a:cubicBezTo>
                  <a:pt x="3987908" y="70836"/>
                  <a:pt x="4008330" y="78143"/>
                  <a:pt x="4023879" y="92406"/>
                </a:cubicBezTo>
                <a:cubicBezTo>
                  <a:pt x="4039428" y="106670"/>
                  <a:pt x="4047425" y="125785"/>
                  <a:pt x="4047871" y="149753"/>
                </a:cubicBezTo>
                <a:cubicBezTo>
                  <a:pt x="4047546" y="170965"/>
                  <a:pt x="4042015" y="189724"/>
                  <a:pt x="4031278" y="206030"/>
                </a:cubicBezTo>
                <a:cubicBezTo>
                  <a:pt x="4020541" y="222337"/>
                  <a:pt x="4006553" y="235137"/>
                  <a:pt x="3989313" y="244431"/>
                </a:cubicBezTo>
                <a:cubicBezTo>
                  <a:pt x="3972074" y="253726"/>
                  <a:pt x="3953537" y="258461"/>
                  <a:pt x="3933702" y="258636"/>
                </a:cubicBezTo>
                <a:cubicBezTo>
                  <a:pt x="3908560" y="258315"/>
                  <a:pt x="3888182" y="251037"/>
                  <a:pt x="3872568" y="236803"/>
                </a:cubicBezTo>
                <a:cubicBezTo>
                  <a:pt x="3856953" y="222569"/>
                  <a:pt x="3848911" y="203307"/>
                  <a:pt x="3848443" y="179016"/>
                </a:cubicBezTo>
                <a:cubicBezTo>
                  <a:pt x="3848756" y="158030"/>
                  <a:pt x="3854234" y="139406"/>
                  <a:pt x="3864880" y="123143"/>
                </a:cubicBezTo>
                <a:cubicBezTo>
                  <a:pt x="3875525" y="106880"/>
                  <a:pt x="3889462" y="94084"/>
                  <a:pt x="3906688" y="84755"/>
                </a:cubicBezTo>
                <a:cubicBezTo>
                  <a:pt x="3923914" y="75426"/>
                  <a:pt x="3942556" y="70670"/>
                  <a:pt x="3962613" y="70485"/>
                </a:cubicBezTo>
                <a:close/>
                <a:moveTo>
                  <a:pt x="3544600" y="70485"/>
                </a:moveTo>
                <a:cubicBezTo>
                  <a:pt x="3554964" y="70457"/>
                  <a:pt x="3564955" y="71843"/>
                  <a:pt x="3574576" y="74644"/>
                </a:cubicBezTo>
                <a:cubicBezTo>
                  <a:pt x="3584196" y="77445"/>
                  <a:pt x="3591840" y="81831"/>
                  <a:pt x="3597508" y="87801"/>
                </a:cubicBezTo>
                <a:cubicBezTo>
                  <a:pt x="3603176" y="93770"/>
                  <a:pt x="3605263" y="101494"/>
                  <a:pt x="3603768" y="110973"/>
                </a:cubicBezTo>
                <a:lnTo>
                  <a:pt x="3599892" y="130716"/>
                </a:lnTo>
                <a:lnTo>
                  <a:pt x="3561508" y="130716"/>
                </a:lnTo>
                <a:lnTo>
                  <a:pt x="3563268" y="120139"/>
                </a:lnTo>
                <a:cubicBezTo>
                  <a:pt x="3563819" y="114138"/>
                  <a:pt x="3561310" y="110187"/>
                  <a:pt x="3555740" y="108284"/>
                </a:cubicBezTo>
                <a:cubicBezTo>
                  <a:pt x="3550172" y="106382"/>
                  <a:pt x="3544576" y="105515"/>
                  <a:pt x="3538956" y="105684"/>
                </a:cubicBezTo>
                <a:cubicBezTo>
                  <a:pt x="3529944" y="105684"/>
                  <a:pt x="3522565" y="107270"/>
                  <a:pt x="3516817" y="110444"/>
                </a:cubicBezTo>
                <a:cubicBezTo>
                  <a:pt x="3511069" y="113617"/>
                  <a:pt x="3508100" y="118376"/>
                  <a:pt x="3507908" y="124723"/>
                </a:cubicBezTo>
                <a:cubicBezTo>
                  <a:pt x="3508349" y="132103"/>
                  <a:pt x="3512754" y="137658"/>
                  <a:pt x="3521125" y="141386"/>
                </a:cubicBezTo>
                <a:cubicBezTo>
                  <a:pt x="3529495" y="145115"/>
                  <a:pt x="3539186" y="148741"/>
                  <a:pt x="3550200" y="152266"/>
                </a:cubicBezTo>
                <a:cubicBezTo>
                  <a:pt x="3561213" y="155790"/>
                  <a:pt x="3570905" y="160937"/>
                  <a:pt x="3579274" y="167707"/>
                </a:cubicBezTo>
                <a:cubicBezTo>
                  <a:pt x="3587645" y="174476"/>
                  <a:pt x="3592050" y="184591"/>
                  <a:pt x="3592491" y="198054"/>
                </a:cubicBezTo>
                <a:cubicBezTo>
                  <a:pt x="3592060" y="216611"/>
                  <a:pt x="3584208" y="231290"/>
                  <a:pt x="3568936" y="242088"/>
                </a:cubicBezTo>
                <a:cubicBezTo>
                  <a:pt x="3553663" y="252886"/>
                  <a:pt x="3533556" y="258402"/>
                  <a:pt x="3508614" y="258636"/>
                </a:cubicBezTo>
                <a:cubicBezTo>
                  <a:pt x="3498008" y="258702"/>
                  <a:pt x="3487100" y="257241"/>
                  <a:pt x="3475889" y="254255"/>
                </a:cubicBezTo>
                <a:cubicBezTo>
                  <a:pt x="3464679" y="251269"/>
                  <a:pt x="3455542" y="246366"/>
                  <a:pt x="3448480" y="239545"/>
                </a:cubicBezTo>
                <a:cubicBezTo>
                  <a:pt x="3441417" y="232725"/>
                  <a:pt x="3438804" y="223595"/>
                  <a:pt x="3440640" y="212156"/>
                </a:cubicBezTo>
                <a:lnTo>
                  <a:pt x="3444164" y="194528"/>
                </a:lnTo>
                <a:lnTo>
                  <a:pt x="3482208" y="194528"/>
                </a:lnTo>
                <a:lnTo>
                  <a:pt x="3480447" y="203695"/>
                </a:lnTo>
                <a:cubicBezTo>
                  <a:pt x="3479519" y="209381"/>
                  <a:pt x="3480984" y="213677"/>
                  <a:pt x="3484842" y="216582"/>
                </a:cubicBezTo>
                <a:cubicBezTo>
                  <a:pt x="3488700" y="219488"/>
                  <a:pt x="3493478" y="221433"/>
                  <a:pt x="3499176" y="222419"/>
                </a:cubicBezTo>
                <a:cubicBezTo>
                  <a:pt x="3504874" y="223405"/>
                  <a:pt x="3510020" y="223862"/>
                  <a:pt x="3514612" y="223790"/>
                </a:cubicBezTo>
                <a:cubicBezTo>
                  <a:pt x="3525130" y="223695"/>
                  <a:pt x="3533377" y="221770"/>
                  <a:pt x="3539352" y="218017"/>
                </a:cubicBezTo>
                <a:cubicBezTo>
                  <a:pt x="3545328" y="214264"/>
                  <a:pt x="3548372" y="209255"/>
                  <a:pt x="3548482" y="202990"/>
                </a:cubicBezTo>
                <a:cubicBezTo>
                  <a:pt x="3548043" y="195859"/>
                  <a:pt x="3543656" y="190377"/>
                  <a:pt x="3535320" y="186541"/>
                </a:cubicBezTo>
                <a:cubicBezTo>
                  <a:pt x="3526985" y="182705"/>
                  <a:pt x="3517334" y="178874"/>
                  <a:pt x="3506367" y="175050"/>
                </a:cubicBezTo>
                <a:cubicBezTo>
                  <a:pt x="3495399" y="171225"/>
                  <a:pt x="3485748" y="165764"/>
                  <a:pt x="3477413" y="158667"/>
                </a:cubicBezTo>
                <a:cubicBezTo>
                  <a:pt x="3469078" y="151570"/>
                  <a:pt x="3464691" y="141195"/>
                  <a:pt x="3464252" y="127543"/>
                </a:cubicBezTo>
                <a:cubicBezTo>
                  <a:pt x="3464499" y="114527"/>
                  <a:pt x="3468464" y="103803"/>
                  <a:pt x="3476147" y="95370"/>
                </a:cubicBezTo>
                <a:cubicBezTo>
                  <a:pt x="3483830" y="86936"/>
                  <a:pt x="3493746" y="80676"/>
                  <a:pt x="3505897" y="76588"/>
                </a:cubicBezTo>
                <a:cubicBezTo>
                  <a:pt x="3518048" y="72500"/>
                  <a:pt x="3530949" y="70466"/>
                  <a:pt x="3544600" y="70485"/>
                </a:cubicBezTo>
                <a:close/>
                <a:moveTo>
                  <a:pt x="3353024" y="70485"/>
                </a:moveTo>
                <a:cubicBezTo>
                  <a:pt x="3376970" y="70828"/>
                  <a:pt x="3394880" y="77182"/>
                  <a:pt x="3406752" y="89546"/>
                </a:cubicBezTo>
                <a:cubicBezTo>
                  <a:pt x="3418624" y="101910"/>
                  <a:pt x="3424552" y="118227"/>
                  <a:pt x="3424536" y="138497"/>
                </a:cubicBezTo>
                <a:cubicBezTo>
                  <a:pt x="3424287" y="146626"/>
                  <a:pt x="3423289" y="153961"/>
                  <a:pt x="3421544" y="160501"/>
                </a:cubicBezTo>
                <a:cubicBezTo>
                  <a:pt x="3419798" y="167041"/>
                  <a:pt x="3418800" y="170502"/>
                  <a:pt x="3418551" y="170882"/>
                </a:cubicBezTo>
                <a:lnTo>
                  <a:pt x="3294844" y="170882"/>
                </a:lnTo>
                <a:cubicBezTo>
                  <a:pt x="3294800" y="170956"/>
                  <a:pt x="3294624" y="171867"/>
                  <a:pt x="3294316" y="173616"/>
                </a:cubicBezTo>
                <a:cubicBezTo>
                  <a:pt x="3294007" y="175365"/>
                  <a:pt x="3293831" y="177511"/>
                  <a:pt x="3293787" y="180053"/>
                </a:cubicBezTo>
                <a:cubicBezTo>
                  <a:pt x="3293882" y="192098"/>
                  <a:pt x="3297834" y="201872"/>
                  <a:pt x="3305643" y="209375"/>
                </a:cubicBezTo>
                <a:cubicBezTo>
                  <a:pt x="3313452" y="216878"/>
                  <a:pt x="3324544" y="220743"/>
                  <a:pt x="3338920" y="220971"/>
                </a:cubicBezTo>
                <a:cubicBezTo>
                  <a:pt x="3348710" y="220727"/>
                  <a:pt x="3357806" y="219020"/>
                  <a:pt x="3366208" y="215850"/>
                </a:cubicBezTo>
                <a:cubicBezTo>
                  <a:pt x="3374611" y="212679"/>
                  <a:pt x="3381407" y="209509"/>
                  <a:pt x="3386597" y="206339"/>
                </a:cubicBezTo>
                <a:cubicBezTo>
                  <a:pt x="3391787" y="203168"/>
                  <a:pt x="3394458" y="201461"/>
                  <a:pt x="3394610" y="201218"/>
                </a:cubicBezTo>
                <a:lnTo>
                  <a:pt x="3406580" y="235052"/>
                </a:lnTo>
                <a:cubicBezTo>
                  <a:pt x="3406442" y="235343"/>
                  <a:pt x="3403276" y="237381"/>
                  <a:pt x="3397084" y="241166"/>
                </a:cubicBezTo>
                <a:cubicBezTo>
                  <a:pt x="3390891" y="244951"/>
                  <a:pt x="3382504" y="248736"/>
                  <a:pt x="3371924" y="252522"/>
                </a:cubicBezTo>
                <a:cubicBezTo>
                  <a:pt x="3361343" y="256307"/>
                  <a:pt x="3349402" y="258345"/>
                  <a:pt x="3336099" y="258636"/>
                </a:cubicBezTo>
                <a:cubicBezTo>
                  <a:pt x="3307939" y="258132"/>
                  <a:pt x="3286371" y="250692"/>
                  <a:pt x="3271394" y="236317"/>
                </a:cubicBezTo>
                <a:cubicBezTo>
                  <a:pt x="3256416" y="221942"/>
                  <a:pt x="3248858" y="203658"/>
                  <a:pt x="3248720" y="181464"/>
                </a:cubicBezTo>
                <a:cubicBezTo>
                  <a:pt x="3248898" y="160903"/>
                  <a:pt x="3253472" y="142281"/>
                  <a:pt x="3262442" y="125598"/>
                </a:cubicBezTo>
                <a:cubicBezTo>
                  <a:pt x="3271412" y="108916"/>
                  <a:pt x="3283712" y="95620"/>
                  <a:pt x="3299342" y="85711"/>
                </a:cubicBezTo>
                <a:cubicBezTo>
                  <a:pt x="3314972" y="75802"/>
                  <a:pt x="3332866" y="70726"/>
                  <a:pt x="3353024" y="70485"/>
                </a:cubicBezTo>
                <a:close/>
                <a:moveTo>
                  <a:pt x="2752916" y="70485"/>
                </a:moveTo>
                <a:cubicBezTo>
                  <a:pt x="2768262" y="70507"/>
                  <a:pt x="2780440" y="74600"/>
                  <a:pt x="2789448" y="82764"/>
                </a:cubicBezTo>
                <a:cubicBezTo>
                  <a:pt x="2798456" y="90928"/>
                  <a:pt x="2803063" y="103032"/>
                  <a:pt x="2803268" y="119076"/>
                </a:cubicBezTo>
                <a:cubicBezTo>
                  <a:pt x="2803090" y="126886"/>
                  <a:pt x="2801842" y="136719"/>
                  <a:pt x="2799525" y="148577"/>
                </a:cubicBezTo>
                <a:cubicBezTo>
                  <a:pt x="2797208" y="160434"/>
                  <a:pt x="2794890" y="171863"/>
                  <a:pt x="2792571" y="182863"/>
                </a:cubicBezTo>
                <a:cubicBezTo>
                  <a:pt x="2790252" y="193863"/>
                  <a:pt x="2789001" y="201983"/>
                  <a:pt x="2788819" y="207221"/>
                </a:cubicBezTo>
                <a:cubicBezTo>
                  <a:pt x="2788878" y="212759"/>
                  <a:pt x="2790258" y="216578"/>
                  <a:pt x="2792960" y="218679"/>
                </a:cubicBezTo>
                <a:cubicBezTo>
                  <a:pt x="2795662" y="220780"/>
                  <a:pt x="2799333" y="221778"/>
                  <a:pt x="2803973" y="221676"/>
                </a:cubicBezTo>
                <a:cubicBezTo>
                  <a:pt x="2806146" y="221646"/>
                  <a:pt x="2807967" y="221529"/>
                  <a:pt x="2809436" y="221323"/>
                </a:cubicBezTo>
                <a:cubicBezTo>
                  <a:pt x="2810904" y="221117"/>
                  <a:pt x="2811668" y="221000"/>
                  <a:pt x="2811726" y="220971"/>
                </a:cubicBezTo>
                <a:lnTo>
                  <a:pt x="2805383" y="254408"/>
                </a:lnTo>
                <a:cubicBezTo>
                  <a:pt x="2805339" y="254452"/>
                  <a:pt x="2803753" y="254628"/>
                  <a:pt x="2800625" y="254936"/>
                </a:cubicBezTo>
                <a:cubicBezTo>
                  <a:pt x="2797498" y="255244"/>
                  <a:pt x="2793093" y="255420"/>
                  <a:pt x="2787410" y="255464"/>
                </a:cubicBezTo>
                <a:cubicBezTo>
                  <a:pt x="2780988" y="255634"/>
                  <a:pt x="2774390" y="254943"/>
                  <a:pt x="2767616" y="253391"/>
                </a:cubicBezTo>
                <a:cubicBezTo>
                  <a:pt x="2760841" y="251840"/>
                  <a:pt x="2755103" y="248411"/>
                  <a:pt x="2750402" y="243105"/>
                </a:cubicBezTo>
                <a:cubicBezTo>
                  <a:pt x="2745701" y="237799"/>
                  <a:pt x="2743250" y="229598"/>
                  <a:pt x="2743048" y="218503"/>
                </a:cubicBezTo>
                <a:cubicBezTo>
                  <a:pt x="2743217" y="211856"/>
                  <a:pt x="2744404" y="202859"/>
                  <a:pt x="2746608" y="191512"/>
                </a:cubicBezTo>
                <a:cubicBezTo>
                  <a:pt x="2748812" y="180164"/>
                  <a:pt x="2751017" y="168973"/>
                  <a:pt x="2753223" y="157938"/>
                </a:cubicBezTo>
                <a:cubicBezTo>
                  <a:pt x="2755428" y="146902"/>
                  <a:pt x="2756618" y="138530"/>
                  <a:pt x="2756792" y="132820"/>
                </a:cubicBezTo>
                <a:cubicBezTo>
                  <a:pt x="2756851" y="126066"/>
                  <a:pt x="2755059" y="120809"/>
                  <a:pt x="2751418" y="117049"/>
                </a:cubicBezTo>
                <a:cubicBezTo>
                  <a:pt x="2747776" y="113290"/>
                  <a:pt x="2741932" y="111381"/>
                  <a:pt x="2733885" y="111323"/>
                </a:cubicBezTo>
                <a:cubicBezTo>
                  <a:pt x="2718084" y="111859"/>
                  <a:pt x="2704486" y="118276"/>
                  <a:pt x="2693092" y="130574"/>
                </a:cubicBezTo>
                <a:cubicBezTo>
                  <a:pt x="2681696" y="142872"/>
                  <a:pt x="2674266" y="157835"/>
                  <a:pt x="2670800" y="175464"/>
                </a:cubicBezTo>
                <a:lnTo>
                  <a:pt x="2655294" y="254407"/>
                </a:lnTo>
                <a:lnTo>
                  <a:pt x="2610536" y="254407"/>
                </a:lnTo>
                <a:lnTo>
                  <a:pt x="2637672" y="115904"/>
                </a:lnTo>
                <a:cubicBezTo>
                  <a:pt x="2638047" y="113577"/>
                  <a:pt x="2637739" y="111712"/>
                  <a:pt x="2636748" y="110309"/>
                </a:cubicBezTo>
                <a:cubicBezTo>
                  <a:pt x="2635756" y="108907"/>
                  <a:pt x="2633950" y="108187"/>
                  <a:pt x="2631329" y="108151"/>
                </a:cubicBezTo>
                <a:lnTo>
                  <a:pt x="2611241" y="108151"/>
                </a:lnTo>
                <a:lnTo>
                  <a:pt x="2617584" y="74714"/>
                </a:lnTo>
                <a:lnTo>
                  <a:pt x="2664809" y="74714"/>
                </a:lnTo>
                <a:cubicBezTo>
                  <a:pt x="2671814" y="74736"/>
                  <a:pt x="2676924" y="76100"/>
                  <a:pt x="2680140" y="78806"/>
                </a:cubicBezTo>
                <a:cubicBezTo>
                  <a:pt x="2683356" y="81512"/>
                  <a:pt x="2684942" y="85427"/>
                  <a:pt x="2684898" y="90553"/>
                </a:cubicBezTo>
                <a:cubicBezTo>
                  <a:pt x="2684876" y="92730"/>
                  <a:pt x="2684479" y="95854"/>
                  <a:pt x="2683708" y="99924"/>
                </a:cubicBezTo>
                <a:cubicBezTo>
                  <a:pt x="2682937" y="103994"/>
                  <a:pt x="2681924" y="107559"/>
                  <a:pt x="2680668" y="110618"/>
                </a:cubicBezTo>
                <a:lnTo>
                  <a:pt x="2681373" y="110618"/>
                </a:lnTo>
                <a:cubicBezTo>
                  <a:pt x="2682446" y="108017"/>
                  <a:pt x="2685861" y="103558"/>
                  <a:pt x="2691620" y="97241"/>
                </a:cubicBezTo>
                <a:cubicBezTo>
                  <a:pt x="2697378" y="90923"/>
                  <a:pt x="2705388" y="84978"/>
                  <a:pt x="2715650" y="79404"/>
                </a:cubicBezTo>
                <a:cubicBezTo>
                  <a:pt x="2725912" y="73830"/>
                  <a:pt x="2738333" y="70857"/>
                  <a:pt x="2752916" y="70485"/>
                </a:cubicBezTo>
                <a:close/>
                <a:moveTo>
                  <a:pt x="2257638" y="70485"/>
                </a:moveTo>
                <a:cubicBezTo>
                  <a:pt x="2282933" y="70836"/>
                  <a:pt x="2303355" y="78143"/>
                  <a:pt x="2318904" y="92406"/>
                </a:cubicBezTo>
                <a:cubicBezTo>
                  <a:pt x="2334453" y="106670"/>
                  <a:pt x="2342450" y="125785"/>
                  <a:pt x="2342897" y="149753"/>
                </a:cubicBezTo>
                <a:cubicBezTo>
                  <a:pt x="2342571" y="170965"/>
                  <a:pt x="2337040" y="189724"/>
                  <a:pt x="2326303" y="206030"/>
                </a:cubicBezTo>
                <a:cubicBezTo>
                  <a:pt x="2315566" y="222337"/>
                  <a:pt x="2301578" y="235137"/>
                  <a:pt x="2284338" y="244431"/>
                </a:cubicBezTo>
                <a:cubicBezTo>
                  <a:pt x="2267099" y="253726"/>
                  <a:pt x="2248562" y="258461"/>
                  <a:pt x="2228727" y="258636"/>
                </a:cubicBezTo>
                <a:cubicBezTo>
                  <a:pt x="2203585" y="258315"/>
                  <a:pt x="2183207" y="251037"/>
                  <a:pt x="2167592" y="236803"/>
                </a:cubicBezTo>
                <a:cubicBezTo>
                  <a:pt x="2151978" y="222569"/>
                  <a:pt x="2143936" y="203307"/>
                  <a:pt x="2143468" y="179016"/>
                </a:cubicBezTo>
                <a:cubicBezTo>
                  <a:pt x="2143781" y="158030"/>
                  <a:pt x="2149260" y="139406"/>
                  <a:pt x="2159905" y="123143"/>
                </a:cubicBezTo>
                <a:cubicBezTo>
                  <a:pt x="2170550" y="106880"/>
                  <a:pt x="2184486" y="94084"/>
                  <a:pt x="2201713" y="84755"/>
                </a:cubicBezTo>
                <a:cubicBezTo>
                  <a:pt x="2218940" y="75426"/>
                  <a:pt x="2237581" y="70670"/>
                  <a:pt x="2257638" y="70485"/>
                </a:cubicBezTo>
                <a:close/>
                <a:moveTo>
                  <a:pt x="2058642" y="70485"/>
                </a:moveTo>
                <a:cubicBezTo>
                  <a:pt x="2068351" y="70403"/>
                  <a:pt x="2078732" y="71741"/>
                  <a:pt x="2089786" y="74501"/>
                </a:cubicBezTo>
                <a:cubicBezTo>
                  <a:pt x="2100840" y="77261"/>
                  <a:pt x="2109994" y="81938"/>
                  <a:pt x="2117249" y="88533"/>
                </a:cubicBezTo>
                <a:cubicBezTo>
                  <a:pt x="2124504" y="95127"/>
                  <a:pt x="2127289" y="104134"/>
                  <a:pt x="2125603" y="115554"/>
                </a:cubicBezTo>
                <a:lnTo>
                  <a:pt x="2121021" y="138118"/>
                </a:lnTo>
                <a:lnTo>
                  <a:pt x="2082607" y="138118"/>
                </a:lnTo>
                <a:lnTo>
                  <a:pt x="2084721" y="126836"/>
                </a:lnTo>
                <a:cubicBezTo>
                  <a:pt x="2085412" y="120828"/>
                  <a:pt x="2082710" y="116274"/>
                  <a:pt x="2076616" y="113174"/>
                </a:cubicBezTo>
                <a:cubicBezTo>
                  <a:pt x="2070522" y="110075"/>
                  <a:pt x="2063238" y="108518"/>
                  <a:pt x="2054765" y="108503"/>
                </a:cubicBezTo>
                <a:cubicBezTo>
                  <a:pt x="2042524" y="108695"/>
                  <a:pt x="2031451" y="111955"/>
                  <a:pt x="2021546" y="118283"/>
                </a:cubicBezTo>
                <a:cubicBezTo>
                  <a:pt x="2011641" y="124612"/>
                  <a:pt x="2003753" y="132860"/>
                  <a:pt x="1997881" y="143028"/>
                </a:cubicBezTo>
                <a:cubicBezTo>
                  <a:pt x="1992010" y="153196"/>
                  <a:pt x="1989003" y="164134"/>
                  <a:pt x="1988862" y="175842"/>
                </a:cubicBezTo>
                <a:cubicBezTo>
                  <a:pt x="1988869" y="188983"/>
                  <a:pt x="1992907" y="199721"/>
                  <a:pt x="2000976" y="208058"/>
                </a:cubicBezTo>
                <a:cubicBezTo>
                  <a:pt x="2009045" y="216395"/>
                  <a:pt x="2021101" y="220699"/>
                  <a:pt x="2037144" y="220971"/>
                </a:cubicBezTo>
                <a:cubicBezTo>
                  <a:pt x="2048641" y="220692"/>
                  <a:pt x="2058853" y="218742"/>
                  <a:pt x="2067779" y="215121"/>
                </a:cubicBezTo>
                <a:cubicBezTo>
                  <a:pt x="2076705" y="211499"/>
                  <a:pt x="2083731" y="207878"/>
                  <a:pt x="2088859" y="204257"/>
                </a:cubicBezTo>
                <a:cubicBezTo>
                  <a:pt x="2093987" y="200635"/>
                  <a:pt x="2096602" y="198685"/>
                  <a:pt x="2096704" y="198407"/>
                </a:cubicBezTo>
                <a:lnTo>
                  <a:pt x="2108686" y="232235"/>
                </a:lnTo>
                <a:cubicBezTo>
                  <a:pt x="2108647" y="232561"/>
                  <a:pt x="2105671" y="234843"/>
                  <a:pt x="2099758" y="239080"/>
                </a:cubicBezTo>
                <a:cubicBezTo>
                  <a:pt x="2093845" y="243317"/>
                  <a:pt x="2085230" y="247554"/>
                  <a:pt x="2073914" y="251792"/>
                </a:cubicBezTo>
                <a:cubicBezTo>
                  <a:pt x="2062597" y="256029"/>
                  <a:pt x="2048813" y="258310"/>
                  <a:pt x="2032563" y="258636"/>
                </a:cubicBezTo>
                <a:cubicBezTo>
                  <a:pt x="2004185" y="258183"/>
                  <a:pt x="1982284" y="250641"/>
                  <a:pt x="1966862" y="236011"/>
                </a:cubicBezTo>
                <a:cubicBezTo>
                  <a:pt x="1951439" y="221381"/>
                  <a:pt x="1943633" y="202383"/>
                  <a:pt x="1943443" y="179016"/>
                </a:cubicBezTo>
                <a:cubicBezTo>
                  <a:pt x="1943625" y="160250"/>
                  <a:pt x="1948621" y="142670"/>
                  <a:pt x="1958429" y="126277"/>
                </a:cubicBezTo>
                <a:cubicBezTo>
                  <a:pt x="1968238" y="109884"/>
                  <a:pt x="1981767" y="96565"/>
                  <a:pt x="1999015" y="86322"/>
                </a:cubicBezTo>
                <a:cubicBezTo>
                  <a:pt x="2016264" y="76079"/>
                  <a:pt x="2036140" y="70800"/>
                  <a:pt x="2058642" y="70485"/>
                </a:cubicBezTo>
                <a:close/>
                <a:moveTo>
                  <a:pt x="1263853" y="70485"/>
                </a:moveTo>
                <a:cubicBezTo>
                  <a:pt x="1285488" y="70755"/>
                  <a:pt x="1302188" y="77608"/>
                  <a:pt x="1313956" y="91042"/>
                </a:cubicBezTo>
                <a:cubicBezTo>
                  <a:pt x="1325724" y="104476"/>
                  <a:pt x="1331681" y="122871"/>
                  <a:pt x="1331827" y="146227"/>
                </a:cubicBezTo>
                <a:cubicBezTo>
                  <a:pt x="1331532" y="168592"/>
                  <a:pt x="1326724" y="188179"/>
                  <a:pt x="1317403" y="204986"/>
                </a:cubicBezTo>
                <a:cubicBezTo>
                  <a:pt x="1308081" y="221793"/>
                  <a:pt x="1296019" y="234898"/>
                  <a:pt x="1281215" y="244301"/>
                </a:cubicBezTo>
                <a:cubicBezTo>
                  <a:pt x="1266412" y="253704"/>
                  <a:pt x="1250639" y="258482"/>
                  <a:pt x="1233897" y="258636"/>
                </a:cubicBezTo>
                <a:cubicBezTo>
                  <a:pt x="1223002" y="258658"/>
                  <a:pt x="1213075" y="256502"/>
                  <a:pt x="1204117" y="252168"/>
                </a:cubicBezTo>
                <a:cubicBezTo>
                  <a:pt x="1195160" y="247834"/>
                  <a:pt x="1188053" y="241190"/>
                  <a:pt x="1182796" y="232235"/>
                </a:cubicBezTo>
                <a:lnTo>
                  <a:pt x="1182091" y="232235"/>
                </a:lnTo>
                <a:cubicBezTo>
                  <a:pt x="1182113" y="232338"/>
                  <a:pt x="1181981" y="233893"/>
                  <a:pt x="1181694" y="236900"/>
                </a:cubicBezTo>
                <a:cubicBezTo>
                  <a:pt x="1181408" y="239906"/>
                  <a:pt x="1180835" y="243749"/>
                  <a:pt x="1179976" y="248428"/>
                </a:cubicBezTo>
                <a:lnTo>
                  <a:pt x="1165174" y="324892"/>
                </a:lnTo>
                <a:lnTo>
                  <a:pt x="1120416" y="324892"/>
                </a:lnTo>
                <a:lnTo>
                  <a:pt x="1160945" y="115906"/>
                </a:lnTo>
                <a:cubicBezTo>
                  <a:pt x="1161334" y="113578"/>
                  <a:pt x="1161085" y="111713"/>
                  <a:pt x="1160196" y="110310"/>
                </a:cubicBezTo>
                <a:cubicBezTo>
                  <a:pt x="1159308" y="108907"/>
                  <a:pt x="1157561" y="108187"/>
                  <a:pt x="1154954" y="108151"/>
                </a:cubicBezTo>
                <a:lnTo>
                  <a:pt x="1134866" y="108151"/>
                </a:lnTo>
                <a:lnTo>
                  <a:pt x="1141210" y="74714"/>
                </a:lnTo>
                <a:lnTo>
                  <a:pt x="1187377" y="74714"/>
                </a:lnTo>
                <a:cubicBezTo>
                  <a:pt x="1194815" y="74802"/>
                  <a:pt x="1199940" y="76122"/>
                  <a:pt x="1202752" y="78674"/>
                </a:cubicBezTo>
                <a:cubicBezTo>
                  <a:pt x="1205564" y="81226"/>
                  <a:pt x="1206900" y="84481"/>
                  <a:pt x="1206760" y="88441"/>
                </a:cubicBezTo>
                <a:cubicBezTo>
                  <a:pt x="1206694" y="90362"/>
                  <a:pt x="1206298" y="92679"/>
                  <a:pt x="1205571" y="95392"/>
                </a:cubicBezTo>
                <a:cubicBezTo>
                  <a:pt x="1204844" y="98105"/>
                  <a:pt x="1204183" y="100246"/>
                  <a:pt x="1203589" y="101815"/>
                </a:cubicBezTo>
                <a:lnTo>
                  <a:pt x="1204293" y="101815"/>
                </a:lnTo>
                <a:cubicBezTo>
                  <a:pt x="1210894" y="92501"/>
                  <a:pt x="1219279" y="84991"/>
                  <a:pt x="1229448" y="79286"/>
                </a:cubicBezTo>
                <a:cubicBezTo>
                  <a:pt x="1239617" y="73580"/>
                  <a:pt x="1251085" y="70647"/>
                  <a:pt x="1263853" y="70485"/>
                </a:cubicBezTo>
                <a:close/>
                <a:moveTo>
                  <a:pt x="1019388" y="70485"/>
                </a:moveTo>
                <a:cubicBezTo>
                  <a:pt x="1044683" y="70836"/>
                  <a:pt x="1065105" y="78143"/>
                  <a:pt x="1080654" y="92406"/>
                </a:cubicBezTo>
                <a:cubicBezTo>
                  <a:pt x="1096203" y="106670"/>
                  <a:pt x="1104200" y="125785"/>
                  <a:pt x="1104647" y="149753"/>
                </a:cubicBezTo>
                <a:cubicBezTo>
                  <a:pt x="1104321" y="170965"/>
                  <a:pt x="1098790" y="189724"/>
                  <a:pt x="1088053" y="206030"/>
                </a:cubicBezTo>
                <a:cubicBezTo>
                  <a:pt x="1077316" y="222337"/>
                  <a:pt x="1063328" y="235137"/>
                  <a:pt x="1046089" y="244431"/>
                </a:cubicBezTo>
                <a:cubicBezTo>
                  <a:pt x="1028849" y="253726"/>
                  <a:pt x="1010312" y="258461"/>
                  <a:pt x="990477" y="258636"/>
                </a:cubicBezTo>
                <a:cubicBezTo>
                  <a:pt x="965335" y="258315"/>
                  <a:pt x="944957" y="251037"/>
                  <a:pt x="929343" y="236803"/>
                </a:cubicBezTo>
                <a:cubicBezTo>
                  <a:pt x="913728" y="222569"/>
                  <a:pt x="905686" y="203307"/>
                  <a:pt x="905218" y="179016"/>
                </a:cubicBezTo>
                <a:cubicBezTo>
                  <a:pt x="905531" y="158030"/>
                  <a:pt x="911010" y="139406"/>
                  <a:pt x="921655" y="123143"/>
                </a:cubicBezTo>
                <a:cubicBezTo>
                  <a:pt x="932300" y="106880"/>
                  <a:pt x="946237" y="94084"/>
                  <a:pt x="963463" y="84755"/>
                </a:cubicBezTo>
                <a:cubicBezTo>
                  <a:pt x="980690" y="75426"/>
                  <a:pt x="999331" y="70670"/>
                  <a:pt x="1019388" y="70485"/>
                </a:cubicBezTo>
                <a:close/>
                <a:moveTo>
                  <a:pt x="581249" y="70485"/>
                </a:moveTo>
                <a:cubicBezTo>
                  <a:pt x="605195" y="70828"/>
                  <a:pt x="623104" y="77182"/>
                  <a:pt x="634977" y="89546"/>
                </a:cubicBezTo>
                <a:cubicBezTo>
                  <a:pt x="646849" y="101910"/>
                  <a:pt x="652777" y="118227"/>
                  <a:pt x="652762" y="138497"/>
                </a:cubicBezTo>
                <a:cubicBezTo>
                  <a:pt x="652512" y="146626"/>
                  <a:pt x="651514" y="153961"/>
                  <a:pt x="649769" y="160501"/>
                </a:cubicBezTo>
                <a:cubicBezTo>
                  <a:pt x="648023" y="167041"/>
                  <a:pt x="647025" y="170502"/>
                  <a:pt x="646776" y="170882"/>
                </a:cubicBezTo>
                <a:lnTo>
                  <a:pt x="523070" y="170882"/>
                </a:lnTo>
                <a:cubicBezTo>
                  <a:pt x="523026" y="170956"/>
                  <a:pt x="522849" y="171867"/>
                  <a:pt x="522541" y="173616"/>
                </a:cubicBezTo>
                <a:cubicBezTo>
                  <a:pt x="522232" y="175365"/>
                  <a:pt x="522056" y="177511"/>
                  <a:pt x="522012" y="180053"/>
                </a:cubicBezTo>
                <a:cubicBezTo>
                  <a:pt x="522107" y="192098"/>
                  <a:pt x="526059" y="201872"/>
                  <a:pt x="533868" y="209375"/>
                </a:cubicBezTo>
                <a:cubicBezTo>
                  <a:pt x="541677" y="216878"/>
                  <a:pt x="552769" y="220743"/>
                  <a:pt x="567145" y="220971"/>
                </a:cubicBezTo>
                <a:cubicBezTo>
                  <a:pt x="576935" y="220727"/>
                  <a:pt x="586031" y="219020"/>
                  <a:pt x="594434" y="215850"/>
                </a:cubicBezTo>
                <a:cubicBezTo>
                  <a:pt x="602836" y="212679"/>
                  <a:pt x="609632" y="209509"/>
                  <a:pt x="614822" y="206339"/>
                </a:cubicBezTo>
                <a:cubicBezTo>
                  <a:pt x="620012" y="203168"/>
                  <a:pt x="622683" y="201461"/>
                  <a:pt x="622835" y="201218"/>
                </a:cubicBezTo>
                <a:lnTo>
                  <a:pt x="634806" y="235052"/>
                </a:lnTo>
                <a:cubicBezTo>
                  <a:pt x="634667" y="235343"/>
                  <a:pt x="631501" y="237381"/>
                  <a:pt x="625309" y="241166"/>
                </a:cubicBezTo>
                <a:cubicBezTo>
                  <a:pt x="619116" y="244951"/>
                  <a:pt x="610729" y="248736"/>
                  <a:pt x="600149" y="252522"/>
                </a:cubicBezTo>
                <a:cubicBezTo>
                  <a:pt x="589568" y="256307"/>
                  <a:pt x="577627" y="258345"/>
                  <a:pt x="564324" y="258636"/>
                </a:cubicBezTo>
                <a:cubicBezTo>
                  <a:pt x="536164" y="258132"/>
                  <a:pt x="514596" y="250692"/>
                  <a:pt x="499618" y="236317"/>
                </a:cubicBezTo>
                <a:cubicBezTo>
                  <a:pt x="484641" y="221942"/>
                  <a:pt x="477084" y="203658"/>
                  <a:pt x="476946" y="181464"/>
                </a:cubicBezTo>
                <a:cubicBezTo>
                  <a:pt x="477123" y="160903"/>
                  <a:pt x="481697" y="142281"/>
                  <a:pt x="490667" y="125598"/>
                </a:cubicBezTo>
                <a:cubicBezTo>
                  <a:pt x="499637" y="108916"/>
                  <a:pt x="511937" y="95620"/>
                  <a:pt x="527567" y="85711"/>
                </a:cubicBezTo>
                <a:cubicBezTo>
                  <a:pt x="543197" y="75802"/>
                  <a:pt x="561091" y="70726"/>
                  <a:pt x="581249" y="70485"/>
                </a:cubicBezTo>
                <a:close/>
                <a:moveTo>
                  <a:pt x="1753157" y="40485"/>
                </a:moveTo>
                <a:cubicBezTo>
                  <a:pt x="1741711" y="40796"/>
                  <a:pt x="1731813" y="45418"/>
                  <a:pt x="1723463" y="54349"/>
                </a:cubicBezTo>
                <a:cubicBezTo>
                  <a:pt x="1715113" y="63280"/>
                  <a:pt x="1708234" y="74654"/>
                  <a:pt x="1702826" y="88471"/>
                </a:cubicBezTo>
                <a:cubicBezTo>
                  <a:pt x="1697418" y="102288"/>
                  <a:pt x="1693404" y="116680"/>
                  <a:pt x="1690783" y="131648"/>
                </a:cubicBezTo>
                <a:cubicBezTo>
                  <a:pt x="1688163" y="146616"/>
                  <a:pt x="1686859" y="160293"/>
                  <a:pt x="1686872" y="172677"/>
                </a:cubicBezTo>
                <a:cubicBezTo>
                  <a:pt x="1686740" y="186447"/>
                  <a:pt x="1689119" y="197419"/>
                  <a:pt x="1694012" y="205593"/>
                </a:cubicBezTo>
                <a:cubicBezTo>
                  <a:pt x="1698904" y="213767"/>
                  <a:pt x="1707101" y="217953"/>
                  <a:pt x="1718604" y="218151"/>
                </a:cubicBezTo>
                <a:cubicBezTo>
                  <a:pt x="1730392" y="217822"/>
                  <a:pt x="1740488" y="213105"/>
                  <a:pt x="1748893" y="204001"/>
                </a:cubicBezTo>
                <a:cubicBezTo>
                  <a:pt x="1757298" y="194898"/>
                  <a:pt x="1764155" y="183384"/>
                  <a:pt x="1769464" y="169461"/>
                </a:cubicBezTo>
                <a:cubicBezTo>
                  <a:pt x="1774773" y="155538"/>
                  <a:pt x="1778677" y="141182"/>
                  <a:pt x="1781177" y="126394"/>
                </a:cubicBezTo>
                <a:cubicBezTo>
                  <a:pt x="1783676" y="111606"/>
                  <a:pt x="1784914" y="98363"/>
                  <a:pt x="1784890" y="86665"/>
                </a:cubicBezTo>
                <a:cubicBezTo>
                  <a:pt x="1785022" y="72557"/>
                  <a:pt x="1782642" y="61379"/>
                  <a:pt x="1777750" y="53132"/>
                </a:cubicBezTo>
                <a:cubicBezTo>
                  <a:pt x="1772858" y="44884"/>
                  <a:pt x="1764660" y="40669"/>
                  <a:pt x="1753157" y="40485"/>
                </a:cubicBezTo>
                <a:close/>
                <a:moveTo>
                  <a:pt x="2890214" y="25727"/>
                </a:moveTo>
                <a:lnTo>
                  <a:pt x="2933199" y="25727"/>
                </a:lnTo>
                <a:lnTo>
                  <a:pt x="2923683" y="74714"/>
                </a:lnTo>
                <a:lnTo>
                  <a:pt x="2964917" y="74714"/>
                </a:lnTo>
                <a:lnTo>
                  <a:pt x="2958574" y="108151"/>
                </a:lnTo>
                <a:lnTo>
                  <a:pt x="2917340" y="108151"/>
                </a:lnTo>
                <a:lnTo>
                  <a:pt x="2902890" y="183599"/>
                </a:lnTo>
                <a:cubicBezTo>
                  <a:pt x="2902538" y="185773"/>
                  <a:pt x="2902274" y="187948"/>
                  <a:pt x="2902097" y="190122"/>
                </a:cubicBezTo>
                <a:cubicBezTo>
                  <a:pt x="2901921" y="192296"/>
                  <a:pt x="2901833" y="194118"/>
                  <a:pt x="2901833" y="195587"/>
                </a:cubicBezTo>
                <a:cubicBezTo>
                  <a:pt x="2902193" y="205701"/>
                  <a:pt x="2905262" y="212355"/>
                  <a:pt x="2911040" y="215551"/>
                </a:cubicBezTo>
                <a:cubicBezTo>
                  <a:pt x="2916818" y="218746"/>
                  <a:pt x="2923147" y="220200"/>
                  <a:pt x="2930027" y="219914"/>
                </a:cubicBezTo>
                <a:cubicBezTo>
                  <a:pt x="2932905" y="219884"/>
                  <a:pt x="2935254" y="219767"/>
                  <a:pt x="2937076" y="219561"/>
                </a:cubicBezTo>
                <a:cubicBezTo>
                  <a:pt x="2938896" y="219355"/>
                  <a:pt x="2939836" y="219238"/>
                  <a:pt x="2939895" y="219208"/>
                </a:cubicBezTo>
                <a:lnTo>
                  <a:pt x="2932846" y="255113"/>
                </a:lnTo>
                <a:cubicBezTo>
                  <a:pt x="2932678" y="255157"/>
                  <a:pt x="2931253" y="255333"/>
                  <a:pt x="2928573" y="255641"/>
                </a:cubicBezTo>
                <a:cubicBezTo>
                  <a:pt x="2925893" y="255949"/>
                  <a:pt x="2922971" y="256125"/>
                  <a:pt x="2919807" y="256169"/>
                </a:cubicBezTo>
                <a:cubicBezTo>
                  <a:pt x="2908817" y="256272"/>
                  <a:pt x="2898506" y="254659"/>
                  <a:pt x="2888876" y="251331"/>
                </a:cubicBezTo>
                <a:cubicBezTo>
                  <a:pt x="2879246" y="248004"/>
                  <a:pt x="2871416" y="242348"/>
                  <a:pt x="2865386" y="234363"/>
                </a:cubicBezTo>
                <a:cubicBezTo>
                  <a:pt x="2859356" y="226378"/>
                  <a:pt x="2856248" y="215450"/>
                  <a:pt x="2856062" y="201580"/>
                </a:cubicBezTo>
                <a:cubicBezTo>
                  <a:pt x="2856069" y="199105"/>
                  <a:pt x="2856230" y="196475"/>
                  <a:pt x="2856546" y="193691"/>
                </a:cubicBezTo>
                <a:cubicBezTo>
                  <a:pt x="2856861" y="190908"/>
                  <a:pt x="2857287" y="188014"/>
                  <a:pt x="2857822" y="185010"/>
                </a:cubicBezTo>
                <a:lnTo>
                  <a:pt x="2872962" y="108151"/>
                </a:lnTo>
                <a:lnTo>
                  <a:pt x="2845136" y="108151"/>
                </a:lnTo>
                <a:lnTo>
                  <a:pt x="2851833" y="74714"/>
                </a:lnTo>
                <a:lnTo>
                  <a:pt x="2880708" y="74714"/>
                </a:lnTo>
                <a:close/>
                <a:moveTo>
                  <a:pt x="823289" y="25727"/>
                </a:moveTo>
                <a:lnTo>
                  <a:pt x="866274" y="25727"/>
                </a:lnTo>
                <a:lnTo>
                  <a:pt x="856758" y="74714"/>
                </a:lnTo>
                <a:lnTo>
                  <a:pt x="897992" y="74714"/>
                </a:lnTo>
                <a:lnTo>
                  <a:pt x="891649" y="108151"/>
                </a:lnTo>
                <a:lnTo>
                  <a:pt x="850415" y="108151"/>
                </a:lnTo>
                <a:lnTo>
                  <a:pt x="835965" y="183599"/>
                </a:lnTo>
                <a:cubicBezTo>
                  <a:pt x="835613" y="185773"/>
                  <a:pt x="835349" y="187948"/>
                  <a:pt x="835172" y="190122"/>
                </a:cubicBezTo>
                <a:cubicBezTo>
                  <a:pt x="834996" y="192296"/>
                  <a:pt x="834908" y="194118"/>
                  <a:pt x="834908" y="195587"/>
                </a:cubicBezTo>
                <a:cubicBezTo>
                  <a:pt x="835268" y="205701"/>
                  <a:pt x="838337" y="212355"/>
                  <a:pt x="844115" y="215551"/>
                </a:cubicBezTo>
                <a:cubicBezTo>
                  <a:pt x="849894" y="218746"/>
                  <a:pt x="856222" y="220200"/>
                  <a:pt x="863102" y="219914"/>
                </a:cubicBezTo>
                <a:cubicBezTo>
                  <a:pt x="865980" y="219884"/>
                  <a:pt x="868330" y="219767"/>
                  <a:pt x="870151" y="219561"/>
                </a:cubicBezTo>
                <a:cubicBezTo>
                  <a:pt x="871971" y="219355"/>
                  <a:pt x="872911" y="219238"/>
                  <a:pt x="872970" y="219208"/>
                </a:cubicBezTo>
                <a:lnTo>
                  <a:pt x="865921" y="255113"/>
                </a:lnTo>
                <a:cubicBezTo>
                  <a:pt x="865753" y="255157"/>
                  <a:pt x="864328" y="255333"/>
                  <a:pt x="861648" y="255641"/>
                </a:cubicBezTo>
                <a:cubicBezTo>
                  <a:pt x="858968" y="255949"/>
                  <a:pt x="856046" y="256125"/>
                  <a:pt x="852882" y="256169"/>
                </a:cubicBezTo>
                <a:cubicBezTo>
                  <a:pt x="841892" y="256272"/>
                  <a:pt x="831582" y="254659"/>
                  <a:pt x="821951" y="251331"/>
                </a:cubicBezTo>
                <a:cubicBezTo>
                  <a:pt x="812321" y="248004"/>
                  <a:pt x="804491" y="242348"/>
                  <a:pt x="798461" y="234363"/>
                </a:cubicBezTo>
                <a:cubicBezTo>
                  <a:pt x="792432" y="226378"/>
                  <a:pt x="789324" y="215450"/>
                  <a:pt x="789137" y="201580"/>
                </a:cubicBezTo>
                <a:cubicBezTo>
                  <a:pt x="789144" y="199105"/>
                  <a:pt x="789306" y="196475"/>
                  <a:pt x="789621" y="193691"/>
                </a:cubicBezTo>
                <a:cubicBezTo>
                  <a:pt x="789936" y="190908"/>
                  <a:pt x="790362" y="188014"/>
                  <a:pt x="790897" y="185010"/>
                </a:cubicBezTo>
                <a:lnTo>
                  <a:pt x="806037" y="108151"/>
                </a:lnTo>
                <a:lnTo>
                  <a:pt x="778212" y="108151"/>
                </a:lnTo>
                <a:lnTo>
                  <a:pt x="784908" y="74714"/>
                </a:lnTo>
                <a:lnTo>
                  <a:pt x="813783" y="74714"/>
                </a:lnTo>
                <a:close/>
                <a:moveTo>
                  <a:pt x="3181613" y="4229"/>
                </a:moveTo>
                <a:lnTo>
                  <a:pt x="3226702" y="4229"/>
                </a:lnTo>
                <a:lnTo>
                  <a:pt x="3218952" y="44009"/>
                </a:lnTo>
                <a:lnTo>
                  <a:pt x="3173864" y="44009"/>
                </a:lnTo>
                <a:close/>
                <a:moveTo>
                  <a:pt x="1546088" y="4229"/>
                </a:moveTo>
                <a:lnTo>
                  <a:pt x="1585901" y="4229"/>
                </a:lnTo>
                <a:lnTo>
                  <a:pt x="1544326" y="217447"/>
                </a:lnTo>
                <a:lnTo>
                  <a:pt x="1598232" y="217447"/>
                </a:lnTo>
                <a:lnTo>
                  <a:pt x="1590834" y="254407"/>
                </a:lnTo>
                <a:lnTo>
                  <a:pt x="1438980" y="254407"/>
                </a:lnTo>
                <a:lnTo>
                  <a:pt x="1445674" y="217447"/>
                </a:lnTo>
                <a:lnTo>
                  <a:pt x="1499933" y="217447"/>
                </a:lnTo>
                <a:lnTo>
                  <a:pt x="1527414" y="78591"/>
                </a:lnTo>
                <a:cubicBezTo>
                  <a:pt x="1528193" y="74156"/>
                  <a:pt x="1529015" y="70162"/>
                  <a:pt x="1529881" y="66609"/>
                </a:cubicBezTo>
                <a:cubicBezTo>
                  <a:pt x="1530747" y="63055"/>
                  <a:pt x="1531217" y="61175"/>
                  <a:pt x="1531290" y="60970"/>
                </a:cubicBezTo>
                <a:lnTo>
                  <a:pt x="1530585" y="60970"/>
                </a:lnTo>
                <a:cubicBezTo>
                  <a:pt x="1530541" y="61102"/>
                  <a:pt x="1529396" y="62424"/>
                  <a:pt x="1527150" y="64935"/>
                </a:cubicBezTo>
                <a:cubicBezTo>
                  <a:pt x="1524904" y="67446"/>
                  <a:pt x="1521821" y="70353"/>
                  <a:pt x="1517901" y="73657"/>
                </a:cubicBezTo>
                <a:lnTo>
                  <a:pt x="1492182" y="94803"/>
                </a:lnTo>
                <a:lnTo>
                  <a:pt x="1469985" y="64846"/>
                </a:lnTo>
                <a:close/>
                <a:moveTo>
                  <a:pt x="269139" y="4229"/>
                </a:moveTo>
                <a:lnTo>
                  <a:pt x="341033" y="4229"/>
                </a:lnTo>
                <a:lnTo>
                  <a:pt x="324117" y="92312"/>
                </a:lnTo>
                <a:cubicBezTo>
                  <a:pt x="323155" y="96654"/>
                  <a:pt x="322171" y="100292"/>
                  <a:pt x="321165" y="103226"/>
                </a:cubicBezTo>
                <a:cubicBezTo>
                  <a:pt x="320159" y="106159"/>
                  <a:pt x="319616" y="107685"/>
                  <a:pt x="319535" y="107802"/>
                </a:cubicBezTo>
                <a:lnTo>
                  <a:pt x="320240" y="107802"/>
                </a:lnTo>
                <a:cubicBezTo>
                  <a:pt x="321334" y="105347"/>
                  <a:pt x="324746" y="101183"/>
                  <a:pt x="330474" y="95311"/>
                </a:cubicBezTo>
                <a:cubicBezTo>
                  <a:pt x="336202" y="89439"/>
                  <a:pt x="344025" y="83920"/>
                  <a:pt x="353942" y="78752"/>
                </a:cubicBezTo>
                <a:cubicBezTo>
                  <a:pt x="363860" y="73584"/>
                  <a:pt x="375651" y="70829"/>
                  <a:pt x="389316" y="70485"/>
                </a:cubicBezTo>
                <a:cubicBezTo>
                  <a:pt x="405015" y="70507"/>
                  <a:pt x="417457" y="74600"/>
                  <a:pt x="426641" y="82764"/>
                </a:cubicBezTo>
                <a:cubicBezTo>
                  <a:pt x="435825" y="90928"/>
                  <a:pt x="440520" y="103032"/>
                  <a:pt x="440725" y="119076"/>
                </a:cubicBezTo>
                <a:cubicBezTo>
                  <a:pt x="440547" y="126788"/>
                  <a:pt x="439300" y="136621"/>
                  <a:pt x="436982" y="148577"/>
                </a:cubicBezTo>
                <a:cubicBezTo>
                  <a:pt x="434665" y="160532"/>
                  <a:pt x="432347" y="172039"/>
                  <a:pt x="430028" y="183098"/>
                </a:cubicBezTo>
                <a:cubicBezTo>
                  <a:pt x="427710" y="194157"/>
                  <a:pt x="426459" y="202198"/>
                  <a:pt x="426276" y="207220"/>
                </a:cubicBezTo>
                <a:cubicBezTo>
                  <a:pt x="426313" y="212759"/>
                  <a:pt x="427649" y="216578"/>
                  <a:pt x="430285" y="218679"/>
                </a:cubicBezTo>
                <a:cubicBezTo>
                  <a:pt x="432921" y="220780"/>
                  <a:pt x="436636" y="221778"/>
                  <a:pt x="441430" y="221676"/>
                </a:cubicBezTo>
                <a:cubicBezTo>
                  <a:pt x="443435" y="221646"/>
                  <a:pt x="445153" y="221529"/>
                  <a:pt x="446585" y="221323"/>
                </a:cubicBezTo>
                <a:cubicBezTo>
                  <a:pt x="448016" y="221117"/>
                  <a:pt x="448765" y="221000"/>
                  <a:pt x="448831" y="220971"/>
                </a:cubicBezTo>
                <a:lnTo>
                  <a:pt x="442488" y="254408"/>
                </a:lnTo>
                <a:cubicBezTo>
                  <a:pt x="442436" y="254452"/>
                  <a:pt x="440865" y="254628"/>
                  <a:pt x="437774" y="254936"/>
                </a:cubicBezTo>
                <a:cubicBezTo>
                  <a:pt x="434683" y="255244"/>
                  <a:pt x="430381" y="255420"/>
                  <a:pt x="424867" y="255464"/>
                </a:cubicBezTo>
                <a:cubicBezTo>
                  <a:pt x="418330" y="255634"/>
                  <a:pt x="411649" y="254943"/>
                  <a:pt x="404825" y="253391"/>
                </a:cubicBezTo>
                <a:cubicBezTo>
                  <a:pt x="398000" y="251840"/>
                  <a:pt x="392232" y="248411"/>
                  <a:pt x="387520" y="243105"/>
                </a:cubicBezTo>
                <a:cubicBezTo>
                  <a:pt x="382808" y="237799"/>
                  <a:pt x="380352" y="229598"/>
                  <a:pt x="380152" y="218503"/>
                </a:cubicBezTo>
                <a:cubicBezTo>
                  <a:pt x="380326" y="211856"/>
                  <a:pt x="381543" y="202859"/>
                  <a:pt x="383804" y="191511"/>
                </a:cubicBezTo>
                <a:cubicBezTo>
                  <a:pt x="386065" y="180164"/>
                  <a:pt x="388326" y="168972"/>
                  <a:pt x="390589" y="157937"/>
                </a:cubicBezTo>
                <a:cubicBezTo>
                  <a:pt x="392851" y="146902"/>
                  <a:pt x="394071" y="138530"/>
                  <a:pt x="394249" y="132820"/>
                </a:cubicBezTo>
                <a:cubicBezTo>
                  <a:pt x="394264" y="126066"/>
                  <a:pt x="392385" y="120809"/>
                  <a:pt x="388611" y="117049"/>
                </a:cubicBezTo>
                <a:cubicBezTo>
                  <a:pt x="384837" y="113290"/>
                  <a:pt x="379081" y="111381"/>
                  <a:pt x="371342" y="111323"/>
                </a:cubicBezTo>
                <a:cubicBezTo>
                  <a:pt x="355086" y="111859"/>
                  <a:pt x="341342" y="118276"/>
                  <a:pt x="330108" y="130574"/>
                </a:cubicBezTo>
                <a:cubicBezTo>
                  <a:pt x="318875" y="142872"/>
                  <a:pt x="311474" y="157835"/>
                  <a:pt x="307905" y="175464"/>
                </a:cubicBezTo>
                <a:lnTo>
                  <a:pt x="292399" y="254407"/>
                </a:lnTo>
                <a:lnTo>
                  <a:pt x="247641" y="254407"/>
                </a:lnTo>
                <a:lnTo>
                  <a:pt x="289579" y="37666"/>
                </a:lnTo>
                <a:lnTo>
                  <a:pt x="262795" y="37666"/>
                </a:lnTo>
                <a:close/>
                <a:moveTo>
                  <a:pt x="39117" y="4229"/>
                </a:moveTo>
                <a:lnTo>
                  <a:pt x="258636" y="4229"/>
                </a:lnTo>
                <a:lnTo>
                  <a:pt x="244191" y="78909"/>
                </a:lnTo>
                <a:lnTo>
                  <a:pt x="204726" y="78909"/>
                </a:lnTo>
                <a:lnTo>
                  <a:pt x="212126" y="41190"/>
                </a:lnTo>
                <a:lnTo>
                  <a:pt x="164909" y="41190"/>
                </a:lnTo>
                <a:lnTo>
                  <a:pt x="130026" y="219914"/>
                </a:lnTo>
                <a:lnTo>
                  <a:pt x="159976" y="219914"/>
                </a:lnTo>
                <a:lnTo>
                  <a:pt x="153282" y="254407"/>
                </a:lnTo>
                <a:lnTo>
                  <a:pt x="47221" y="254407"/>
                </a:lnTo>
                <a:lnTo>
                  <a:pt x="53916" y="219914"/>
                </a:lnTo>
                <a:lnTo>
                  <a:pt x="83867" y="219914"/>
                </a:lnTo>
                <a:lnTo>
                  <a:pt x="118750" y="41190"/>
                </a:lnTo>
                <a:lnTo>
                  <a:pt x="71182" y="41190"/>
                </a:lnTo>
                <a:lnTo>
                  <a:pt x="64134" y="78909"/>
                </a:lnTo>
                <a:lnTo>
                  <a:pt x="24670" y="78909"/>
                </a:lnTo>
                <a:close/>
                <a:moveTo>
                  <a:pt x="3845099" y="1058"/>
                </a:moveTo>
                <a:cubicBezTo>
                  <a:pt x="3850457" y="1116"/>
                  <a:pt x="3854714" y="1351"/>
                  <a:pt x="3857870" y="1762"/>
                </a:cubicBezTo>
                <a:cubicBezTo>
                  <a:pt x="3861027" y="2173"/>
                  <a:pt x="3862642" y="2408"/>
                  <a:pt x="3862715" y="2467"/>
                </a:cubicBezTo>
                <a:lnTo>
                  <a:pt x="3855316" y="38372"/>
                </a:lnTo>
                <a:cubicBezTo>
                  <a:pt x="3855272" y="38328"/>
                  <a:pt x="3854215" y="38151"/>
                  <a:pt x="3852145" y="37843"/>
                </a:cubicBezTo>
                <a:cubicBezTo>
                  <a:pt x="3850076" y="37534"/>
                  <a:pt x="3847257" y="37357"/>
                  <a:pt x="3843690" y="37313"/>
                </a:cubicBezTo>
                <a:cubicBezTo>
                  <a:pt x="3837693" y="36821"/>
                  <a:pt x="3830750" y="38247"/>
                  <a:pt x="3822860" y="41592"/>
                </a:cubicBezTo>
                <a:cubicBezTo>
                  <a:pt x="3814969" y="44936"/>
                  <a:pt x="3809347" y="53154"/>
                  <a:pt x="3805992" y="66246"/>
                </a:cubicBezTo>
                <a:lnTo>
                  <a:pt x="3804231" y="74714"/>
                </a:lnTo>
                <a:lnTo>
                  <a:pt x="3845099" y="74714"/>
                </a:lnTo>
                <a:lnTo>
                  <a:pt x="3838758" y="108151"/>
                </a:lnTo>
                <a:lnTo>
                  <a:pt x="3797890" y="108151"/>
                </a:lnTo>
                <a:lnTo>
                  <a:pt x="3769704" y="254407"/>
                </a:lnTo>
                <a:lnTo>
                  <a:pt x="3724961" y="254407"/>
                </a:lnTo>
                <a:lnTo>
                  <a:pt x="3753146" y="108151"/>
                </a:lnTo>
                <a:lnTo>
                  <a:pt x="3725665" y="108151"/>
                </a:lnTo>
                <a:lnTo>
                  <a:pt x="3732007" y="74714"/>
                </a:lnTo>
                <a:lnTo>
                  <a:pt x="3759488" y="74714"/>
                </a:lnTo>
                <a:lnTo>
                  <a:pt x="3761249" y="67305"/>
                </a:lnTo>
                <a:cubicBezTo>
                  <a:pt x="3765507" y="47958"/>
                  <a:pt x="3772728" y="33514"/>
                  <a:pt x="3782910" y="23972"/>
                </a:cubicBezTo>
                <a:cubicBezTo>
                  <a:pt x="3793092" y="14429"/>
                  <a:pt x="3803939" y="8157"/>
                  <a:pt x="3815453" y="5154"/>
                </a:cubicBezTo>
                <a:cubicBezTo>
                  <a:pt x="3826966" y="2151"/>
                  <a:pt x="3836848" y="786"/>
                  <a:pt x="3845099" y="1058"/>
                </a:cubicBezTo>
                <a:close/>
                <a:moveTo>
                  <a:pt x="1754567" y="0"/>
                </a:moveTo>
                <a:cubicBezTo>
                  <a:pt x="1782755" y="402"/>
                  <a:pt x="1802749" y="8223"/>
                  <a:pt x="1814548" y="23462"/>
                </a:cubicBezTo>
                <a:cubicBezTo>
                  <a:pt x="1826348" y="38702"/>
                  <a:pt x="1832072" y="58947"/>
                  <a:pt x="1831719" y="84197"/>
                </a:cubicBezTo>
                <a:cubicBezTo>
                  <a:pt x="1831796" y="100558"/>
                  <a:pt x="1829881" y="118616"/>
                  <a:pt x="1825973" y="138371"/>
                </a:cubicBezTo>
                <a:cubicBezTo>
                  <a:pt x="1822066" y="158125"/>
                  <a:pt x="1815703" y="177116"/>
                  <a:pt x="1806884" y="195343"/>
                </a:cubicBezTo>
                <a:cubicBezTo>
                  <a:pt x="1798065" y="213571"/>
                  <a:pt x="1786327" y="228574"/>
                  <a:pt x="1771669" y="240353"/>
                </a:cubicBezTo>
                <a:cubicBezTo>
                  <a:pt x="1757011" y="252132"/>
                  <a:pt x="1738970" y="258226"/>
                  <a:pt x="1717546" y="258636"/>
                </a:cubicBezTo>
                <a:cubicBezTo>
                  <a:pt x="1689513" y="258241"/>
                  <a:pt x="1669563" y="250406"/>
                  <a:pt x="1657698" y="235130"/>
                </a:cubicBezTo>
                <a:cubicBezTo>
                  <a:pt x="1645832" y="219854"/>
                  <a:pt x="1640065" y="199507"/>
                  <a:pt x="1640396" y="174088"/>
                </a:cubicBezTo>
                <a:cubicBezTo>
                  <a:pt x="1640316" y="157728"/>
                  <a:pt x="1642214" y="139689"/>
                  <a:pt x="1646091" y="119969"/>
                </a:cubicBezTo>
                <a:cubicBezTo>
                  <a:pt x="1649968" y="100249"/>
                  <a:pt x="1656304" y="81299"/>
                  <a:pt x="1665098" y="63117"/>
                </a:cubicBezTo>
                <a:cubicBezTo>
                  <a:pt x="1673892" y="44936"/>
                  <a:pt x="1685625" y="29973"/>
                  <a:pt x="1700297" y="18229"/>
                </a:cubicBezTo>
                <a:cubicBezTo>
                  <a:pt x="1714968" y="6485"/>
                  <a:pt x="1733058" y="409"/>
                  <a:pt x="1754567" y="0"/>
                </a:cubicBez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 hidden="1"/>
          <p:cNvSpPr txBox="1"/>
          <p:nvPr/>
        </p:nvSpPr>
        <p:spPr>
          <a:xfrm>
            <a:off x="5829300" y="-2677656"/>
            <a:ext cx="5809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The top 10 countries for number of adults with diabetes account for the 60% of people with diabetes and 69% of global healthcare expenditure on diabetes</a:t>
            </a:r>
            <a:endParaRPr lang="en-US" sz="2800" b="1" i="0" dirty="0">
              <a:solidFill>
                <a:srgbClr val="D4474B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04" y="1723869"/>
            <a:ext cx="9127691" cy="46177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804" y="1348630"/>
            <a:ext cx="792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Expenditure and deaths below 60 years (%) due to diabetes by income group</a:t>
            </a:r>
            <a:endParaRPr lang="en-US" dirty="0" smtClean="0">
              <a:latin typeface="DIN-Medium" charset="0"/>
              <a:ea typeface="DIN-Medium" charset="0"/>
              <a:cs typeface="DIN-Medium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1160" y="678625"/>
            <a:ext cx="6833616" cy="256032"/>
          </a:xfrm>
          <a:prstGeom prst="rect">
            <a:avLst/>
          </a:prstGeom>
        </p:spPr>
      </p:pic>
      <p:sp>
        <p:nvSpPr>
          <p:cNvPr id="11" name="Text To Outline"/>
          <p:cNvSpPr/>
          <p:nvPr/>
        </p:nvSpPr>
        <p:spPr>
          <a:xfrm>
            <a:off x="527986" y="358740"/>
            <a:ext cx="4478227" cy="346662"/>
          </a:xfrm>
          <a:custGeom>
            <a:avLst/>
            <a:gdLst/>
            <a:ahLst/>
            <a:cxnLst/>
            <a:rect l="l" t="t" r="r" b="b"/>
            <a:pathLst>
              <a:path w="4478227" h="346662">
                <a:moveTo>
                  <a:pt x="1588762" y="179784"/>
                </a:moveTo>
                <a:cubicBezTo>
                  <a:pt x="1580893" y="179624"/>
                  <a:pt x="1571260" y="180368"/>
                  <a:pt x="1559861" y="182015"/>
                </a:cubicBezTo>
                <a:cubicBezTo>
                  <a:pt x="1548463" y="183663"/>
                  <a:pt x="1538292" y="187175"/>
                  <a:pt x="1529351" y="192551"/>
                </a:cubicBezTo>
                <a:cubicBezTo>
                  <a:pt x="1520409" y="197927"/>
                  <a:pt x="1515688" y="206127"/>
                  <a:pt x="1515190" y="217152"/>
                </a:cubicBezTo>
                <a:cubicBezTo>
                  <a:pt x="1515142" y="223745"/>
                  <a:pt x="1517048" y="229052"/>
                  <a:pt x="1520907" y="233072"/>
                </a:cubicBezTo>
                <a:cubicBezTo>
                  <a:pt x="1524767" y="237091"/>
                  <a:pt x="1530866" y="239157"/>
                  <a:pt x="1539205" y="239268"/>
                </a:cubicBezTo>
                <a:cubicBezTo>
                  <a:pt x="1548070" y="239047"/>
                  <a:pt x="1556390" y="236184"/>
                  <a:pt x="1564167" y="230681"/>
                </a:cubicBezTo>
                <a:cubicBezTo>
                  <a:pt x="1571944" y="225178"/>
                  <a:pt x="1578599" y="218362"/>
                  <a:pt x="1584131" y="210232"/>
                </a:cubicBezTo>
                <a:cubicBezTo>
                  <a:pt x="1589663" y="202102"/>
                  <a:pt x="1593494" y="193986"/>
                  <a:pt x="1595623" y="185885"/>
                </a:cubicBezTo>
                <a:lnTo>
                  <a:pt x="1597148" y="179784"/>
                </a:lnTo>
                <a:close/>
                <a:moveTo>
                  <a:pt x="645787" y="179784"/>
                </a:moveTo>
                <a:cubicBezTo>
                  <a:pt x="637918" y="179624"/>
                  <a:pt x="628284" y="180368"/>
                  <a:pt x="616886" y="182015"/>
                </a:cubicBezTo>
                <a:cubicBezTo>
                  <a:pt x="605487" y="183663"/>
                  <a:pt x="595317" y="187175"/>
                  <a:pt x="586375" y="192551"/>
                </a:cubicBezTo>
                <a:cubicBezTo>
                  <a:pt x="577434" y="197927"/>
                  <a:pt x="572713" y="206127"/>
                  <a:pt x="572214" y="217152"/>
                </a:cubicBezTo>
                <a:cubicBezTo>
                  <a:pt x="572167" y="223745"/>
                  <a:pt x="574073" y="229052"/>
                  <a:pt x="577932" y="233072"/>
                </a:cubicBezTo>
                <a:cubicBezTo>
                  <a:pt x="581792" y="237091"/>
                  <a:pt x="587891" y="239157"/>
                  <a:pt x="596230" y="239268"/>
                </a:cubicBezTo>
                <a:cubicBezTo>
                  <a:pt x="605094" y="239047"/>
                  <a:pt x="613415" y="236184"/>
                  <a:pt x="621192" y="230681"/>
                </a:cubicBezTo>
                <a:cubicBezTo>
                  <a:pt x="628969" y="225178"/>
                  <a:pt x="635624" y="218362"/>
                  <a:pt x="641156" y="210232"/>
                </a:cubicBezTo>
                <a:cubicBezTo>
                  <a:pt x="646688" y="202102"/>
                  <a:pt x="650519" y="193986"/>
                  <a:pt x="652649" y="185885"/>
                </a:cubicBezTo>
                <a:lnTo>
                  <a:pt x="654173" y="179784"/>
                </a:lnTo>
                <a:close/>
                <a:moveTo>
                  <a:pt x="3456766" y="113109"/>
                </a:moveTo>
                <a:cubicBezTo>
                  <a:pt x="3447003" y="113168"/>
                  <a:pt x="3437403" y="116269"/>
                  <a:pt x="3427965" y="122412"/>
                </a:cubicBezTo>
                <a:cubicBezTo>
                  <a:pt x="3418527" y="128555"/>
                  <a:pt x="3410676" y="137387"/>
                  <a:pt x="3404413" y="148909"/>
                </a:cubicBezTo>
                <a:cubicBezTo>
                  <a:pt x="3398151" y="160430"/>
                  <a:pt x="3394900" y="174288"/>
                  <a:pt x="3394662" y="190482"/>
                </a:cubicBezTo>
                <a:cubicBezTo>
                  <a:pt x="3394766" y="204148"/>
                  <a:pt x="3398179" y="214836"/>
                  <a:pt x="3404902" y="222547"/>
                </a:cubicBezTo>
                <a:cubicBezTo>
                  <a:pt x="3411625" y="230257"/>
                  <a:pt x="3421039" y="234180"/>
                  <a:pt x="3433144" y="234315"/>
                </a:cubicBezTo>
                <a:cubicBezTo>
                  <a:pt x="3444225" y="234117"/>
                  <a:pt x="3454447" y="230447"/>
                  <a:pt x="3463807" y="223304"/>
                </a:cubicBezTo>
                <a:cubicBezTo>
                  <a:pt x="3473168" y="216161"/>
                  <a:pt x="3480707" y="206731"/>
                  <a:pt x="3486427" y="195014"/>
                </a:cubicBezTo>
                <a:cubicBezTo>
                  <a:pt x="3492147" y="183297"/>
                  <a:pt x="3495087" y="170479"/>
                  <a:pt x="3495246" y="156560"/>
                </a:cubicBezTo>
                <a:cubicBezTo>
                  <a:pt x="3495310" y="144411"/>
                  <a:pt x="3492230" y="134215"/>
                  <a:pt x="3486007" y="125973"/>
                </a:cubicBezTo>
                <a:cubicBezTo>
                  <a:pt x="3479784" y="117731"/>
                  <a:pt x="3470037" y="113443"/>
                  <a:pt x="3456766" y="113109"/>
                </a:cubicBezTo>
                <a:close/>
                <a:moveTo>
                  <a:pt x="2767203" y="113109"/>
                </a:moveTo>
                <a:cubicBezTo>
                  <a:pt x="2750781" y="113689"/>
                  <a:pt x="2736477" y="121296"/>
                  <a:pt x="2724293" y="135930"/>
                </a:cubicBezTo>
                <a:cubicBezTo>
                  <a:pt x="2712109" y="150565"/>
                  <a:pt x="2705711" y="168749"/>
                  <a:pt x="2705100" y="190482"/>
                </a:cubicBezTo>
                <a:cubicBezTo>
                  <a:pt x="2705044" y="202814"/>
                  <a:pt x="2708108" y="213121"/>
                  <a:pt x="2714292" y="221403"/>
                </a:cubicBezTo>
                <a:cubicBezTo>
                  <a:pt x="2720475" y="229685"/>
                  <a:pt x="2730111" y="233989"/>
                  <a:pt x="2743200" y="234315"/>
                </a:cubicBezTo>
                <a:cubicBezTo>
                  <a:pt x="2753207" y="234263"/>
                  <a:pt x="2762954" y="231190"/>
                  <a:pt x="2772438" y="225097"/>
                </a:cubicBezTo>
                <a:cubicBezTo>
                  <a:pt x="2781924" y="219003"/>
                  <a:pt x="2789779" y="210199"/>
                  <a:pt x="2796004" y="198684"/>
                </a:cubicBezTo>
                <a:cubicBezTo>
                  <a:pt x="2802229" y="187170"/>
                  <a:pt x="2805456" y="173255"/>
                  <a:pt x="2805684" y="156941"/>
                </a:cubicBezTo>
                <a:cubicBezTo>
                  <a:pt x="2805605" y="143275"/>
                  <a:pt x="2802239" y="132587"/>
                  <a:pt x="2795588" y="124877"/>
                </a:cubicBezTo>
                <a:cubicBezTo>
                  <a:pt x="2788936" y="117167"/>
                  <a:pt x="2779475" y="113244"/>
                  <a:pt x="2767203" y="113109"/>
                </a:cubicBezTo>
                <a:close/>
                <a:moveTo>
                  <a:pt x="4399772" y="108918"/>
                </a:moveTo>
                <a:cubicBezTo>
                  <a:pt x="4387391" y="109077"/>
                  <a:pt x="4376321" y="112955"/>
                  <a:pt x="4366561" y="120552"/>
                </a:cubicBezTo>
                <a:cubicBezTo>
                  <a:pt x="4356801" y="128148"/>
                  <a:pt x="4349447" y="138510"/>
                  <a:pt x="4344499" y="151638"/>
                </a:cubicBezTo>
                <a:lnTo>
                  <a:pt x="4429886" y="151638"/>
                </a:lnTo>
                <a:cubicBezTo>
                  <a:pt x="4429918" y="151479"/>
                  <a:pt x="4430045" y="150271"/>
                  <a:pt x="4430268" y="148014"/>
                </a:cubicBezTo>
                <a:cubicBezTo>
                  <a:pt x="4430490" y="145758"/>
                  <a:pt x="4430618" y="143405"/>
                  <a:pt x="4430649" y="140958"/>
                </a:cubicBezTo>
                <a:cubicBezTo>
                  <a:pt x="4430530" y="130779"/>
                  <a:pt x="4427719" y="122912"/>
                  <a:pt x="4422215" y="117357"/>
                </a:cubicBezTo>
                <a:cubicBezTo>
                  <a:pt x="4416711" y="111803"/>
                  <a:pt x="4409231" y="108990"/>
                  <a:pt x="4399772" y="108918"/>
                </a:cubicBezTo>
                <a:close/>
                <a:moveTo>
                  <a:pt x="2990072" y="108918"/>
                </a:moveTo>
                <a:cubicBezTo>
                  <a:pt x="2977691" y="109077"/>
                  <a:pt x="2966621" y="112955"/>
                  <a:pt x="2956861" y="120552"/>
                </a:cubicBezTo>
                <a:cubicBezTo>
                  <a:pt x="2947101" y="128148"/>
                  <a:pt x="2939747" y="138510"/>
                  <a:pt x="2934799" y="151638"/>
                </a:cubicBezTo>
                <a:lnTo>
                  <a:pt x="3020186" y="151638"/>
                </a:lnTo>
                <a:cubicBezTo>
                  <a:pt x="3020218" y="151479"/>
                  <a:pt x="3020345" y="150271"/>
                  <a:pt x="3020568" y="148014"/>
                </a:cubicBezTo>
                <a:cubicBezTo>
                  <a:pt x="3020790" y="145758"/>
                  <a:pt x="3020917" y="143405"/>
                  <a:pt x="3020949" y="140958"/>
                </a:cubicBezTo>
                <a:cubicBezTo>
                  <a:pt x="3020830" y="130779"/>
                  <a:pt x="3018019" y="122912"/>
                  <a:pt x="3012515" y="117357"/>
                </a:cubicBezTo>
                <a:cubicBezTo>
                  <a:pt x="3007011" y="111803"/>
                  <a:pt x="2999530" y="108990"/>
                  <a:pt x="2990072" y="108918"/>
                </a:cubicBezTo>
                <a:close/>
                <a:moveTo>
                  <a:pt x="1970897" y="108918"/>
                </a:moveTo>
                <a:cubicBezTo>
                  <a:pt x="1958516" y="109077"/>
                  <a:pt x="1947446" y="112955"/>
                  <a:pt x="1937686" y="120552"/>
                </a:cubicBezTo>
                <a:cubicBezTo>
                  <a:pt x="1927926" y="128148"/>
                  <a:pt x="1920572" y="138510"/>
                  <a:pt x="1915624" y="151638"/>
                </a:cubicBezTo>
                <a:lnTo>
                  <a:pt x="2001011" y="151638"/>
                </a:lnTo>
                <a:cubicBezTo>
                  <a:pt x="2001043" y="151479"/>
                  <a:pt x="2001170" y="150271"/>
                  <a:pt x="2001393" y="148014"/>
                </a:cubicBezTo>
                <a:cubicBezTo>
                  <a:pt x="2001615" y="145758"/>
                  <a:pt x="2001742" y="143405"/>
                  <a:pt x="2001774" y="140958"/>
                </a:cubicBezTo>
                <a:cubicBezTo>
                  <a:pt x="2001655" y="130779"/>
                  <a:pt x="1998844" y="122912"/>
                  <a:pt x="1993340" y="117357"/>
                </a:cubicBezTo>
                <a:cubicBezTo>
                  <a:pt x="1987837" y="111803"/>
                  <a:pt x="1980356" y="108990"/>
                  <a:pt x="1970897" y="108918"/>
                </a:cubicBezTo>
                <a:close/>
                <a:moveTo>
                  <a:pt x="437372" y="108918"/>
                </a:moveTo>
                <a:cubicBezTo>
                  <a:pt x="424991" y="109077"/>
                  <a:pt x="413921" y="112955"/>
                  <a:pt x="404161" y="120552"/>
                </a:cubicBezTo>
                <a:cubicBezTo>
                  <a:pt x="394401" y="128148"/>
                  <a:pt x="387047" y="138510"/>
                  <a:pt x="382099" y="151638"/>
                </a:cubicBezTo>
                <a:lnTo>
                  <a:pt x="467486" y="151638"/>
                </a:lnTo>
                <a:cubicBezTo>
                  <a:pt x="467518" y="151479"/>
                  <a:pt x="467645" y="150271"/>
                  <a:pt x="467868" y="148014"/>
                </a:cubicBezTo>
                <a:cubicBezTo>
                  <a:pt x="468090" y="145758"/>
                  <a:pt x="468217" y="143405"/>
                  <a:pt x="468249" y="140958"/>
                </a:cubicBezTo>
                <a:cubicBezTo>
                  <a:pt x="468130" y="130779"/>
                  <a:pt x="465319" y="122912"/>
                  <a:pt x="459815" y="117357"/>
                </a:cubicBezTo>
                <a:cubicBezTo>
                  <a:pt x="454311" y="111803"/>
                  <a:pt x="446830" y="108990"/>
                  <a:pt x="437372" y="108918"/>
                </a:cubicBezTo>
                <a:close/>
                <a:moveTo>
                  <a:pt x="3883533" y="76200"/>
                </a:moveTo>
                <a:lnTo>
                  <a:pt x="3961986" y="76200"/>
                </a:lnTo>
                <a:lnTo>
                  <a:pt x="3939494" y="191246"/>
                </a:lnTo>
                <a:cubicBezTo>
                  <a:pt x="3938898" y="194517"/>
                  <a:pt x="3938374" y="197693"/>
                  <a:pt x="3937921" y="200774"/>
                </a:cubicBezTo>
                <a:cubicBezTo>
                  <a:pt x="3937468" y="203855"/>
                  <a:pt x="3937230" y="206651"/>
                  <a:pt x="3937206" y="209160"/>
                </a:cubicBezTo>
                <a:cubicBezTo>
                  <a:pt x="3937127" y="216449"/>
                  <a:pt x="3939001" y="222071"/>
                  <a:pt x="3942830" y="226026"/>
                </a:cubicBezTo>
                <a:cubicBezTo>
                  <a:pt x="3946657" y="229980"/>
                  <a:pt x="3952916" y="231981"/>
                  <a:pt x="3961605" y="232029"/>
                </a:cubicBezTo>
                <a:cubicBezTo>
                  <a:pt x="3973001" y="231787"/>
                  <a:pt x="3983374" y="228290"/>
                  <a:pt x="3992722" y="221540"/>
                </a:cubicBezTo>
                <a:cubicBezTo>
                  <a:pt x="4002070" y="214790"/>
                  <a:pt x="4009872" y="206240"/>
                  <a:pt x="4016127" y="195890"/>
                </a:cubicBezTo>
                <a:cubicBezTo>
                  <a:pt x="4022382" y="185540"/>
                  <a:pt x="4026568" y="174844"/>
                  <a:pt x="4028685" y="163803"/>
                </a:cubicBezTo>
                <a:lnTo>
                  <a:pt x="4038581" y="112347"/>
                </a:lnTo>
                <a:lnTo>
                  <a:pt x="4008495" y="112347"/>
                </a:lnTo>
                <a:lnTo>
                  <a:pt x="4015738" y="76200"/>
                </a:lnTo>
                <a:lnTo>
                  <a:pt x="4094178" y="76200"/>
                </a:lnTo>
                <a:lnTo>
                  <a:pt x="4068270" y="207634"/>
                </a:lnTo>
                <a:cubicBezTo>
                  <a:pt x="4067889" y="209580"/>
                  <a:pt x="4067604" y="211597"/>
                  <a:pt x="4067413" y="213685"/>
                </a:cubicBezTo>
                <a:cubicBezTo>
                  <a:pt x="4067222" y="215773"/>
                  <a:pt x="4067127" y="217695"/>
                  <a:pt x="4067127" y="219450"/>
                </a:cubicBezTo>
                <a:cubicBezTo>
                  <a:pt x="4067167" y="225270"/>
                  <a:pt x="4068612" y="229352"/>
                  <a:pt x="4071461" y="231694"/>
                </a:cubicBezTo>
                <a:cubicBezTo>
                  <a:pt x="4074311" y="234037"/>
                  <a:pt x="4078327" y="235164"/>
                  <a:pt x="4083510" y="235077"/>
                </a:cubicBezTo>
                <a:cubicBezTo>
                  <a:pt x="4085677" y="235045"/>
                  <a:pt x="4087535" y="234918"/>
                  <a:pt x="4089082" y="234696"/>
                </a:cubicBezTo>
                <a:cubicBezTo>
                  <a:pt x="4090630" y="234473"/>
                  <a:pt x="4091440" y="234346"/>
                  <a:pt x="4091511" y="234315"/>
                </a:cubicBezTo>
                <a:lnTo>
                  <a:pt x="4084653" y="270464"/>
                </a:lnTo>
                <a:cubicBezTo>
                  <a:pt x="4084534" y="270511"/>
                  <a:pt x="4082582" y="270702"/>
                  <a:pt x="4078796" y="271034"/>
                </a:cubicBezTo>
                <a:cubicBezTo>
                  <a:pt x="4075010" y="271367"/>
                  <a:pt x="4070105" y="271558"/>
                  <a:pt x="4064082" y="271605"/>
                </a:cubicBezTo>
                <a:cubicBezTo>
                  <a:pt x="4051752" y="271891"/>
                  <a:pt x="4041396" y="269132"/>
                  <a:pt x="4033015" y="263329"/>
                </a:cubicBezTo>
                <a:cubicBezTo>
                  <a:pt x="4024633" y="257525"/>
                  <a:pt x="4020272" y="246965"/>
                  <a:pt x="4019931" y="231648"/>
                </a:cubicBezTo>
                <a:lnTo>
                  <a:pt x="4019169" y="231648"/>
                </a:lnTo>
                <a:cubicBezTo>
                  <a:pt x="4012132" y="242613"/>
                  <a:pt x="4002284" y="252461"/>
                  <a:pt x="3989624" y="261191"/>
                </a:cubicBezTo>
                <a:cubicBezTo>
                  <a:pt x="3976965" y="269920"/>
                  <a:pt x="3961398" y="274535"/>
                  <a:pt x="3942925" y="275034"/>
                </a:cubicBezTo>
                <a:cubicBezTo>
                  <a:pt x="3927267" y="275169"/>
                  <a:pt x="3914132" y="271093"/>
                  <a:pt x="3903521" y="262806"/>
                </a:cubicBezTo>
                <a:cubicBezTo>
                  <a:pt x="3892910" y="254519"/>
                  <a:pt x="3887390" y="241211"/>
                  <a:pt x="3886962" y="222881"/>
                </a:cubicBezTo>
                <a:cubicBezTo>
                  <a:pt x="3886978" y="219435"/>
                  <a:pt x="3887232" y="215751"/>
                  <a:pt x="3887723" y="211828"/>
                </a:cubicBezTo>
                <a:cubicBezTo>
                  <a:pt x="3888215" y="207905"/>
                  <a:pt x="3888849" y="203840"/>
                  <a:pt x="3889626" y="199631"/>
                </a:cubicBezTo>
                <a:lnTo>
                  <a:pt x="3906375" y="112347"/>
                </a:lnTo>
                <a:lnTo>
                  <a:pt x="3876294" y="112347"/>
                </a:lnTo>
                <a:close/>
                <a:moveTo>
                  <a:pt x="3609594" y="76200"/>
                </a:moveTo>
                <a:lnTo>
                  <a:pt x="3687651" y="76200"/>
                </a:lnTo>
                <a:lnTo>
                  <a:pt x="3662125" y="207634"/>
                </a:lnTo>
                <a:cubicBezTo>
                  <a:pt x="3661727" y="209580"/>
                  <a:pt x="3661379" y="211597"/>
                  <a:pt x="3661077" y="213685"/>
                </a:cubicBezTo>
                <a:cubicBezTo>
                  <a:pt x="3660775" y="215773"/>
                  <a:pt x="3660616" y="217695"/>
                  <a:pt x="3660601" y="219450"/>
                </a:cubicBezTo>
                <a:cubicBezTo>
                  <a:pt x="3660664" y="225270"/>
                  <a:pt x="3662156" y="229352"/>
                  <a:pt x="3665077" y="231694"/>
                </a:cubicBezTo>
                <a:cubicBezTo>
                  <a:pt x="3667998" y="234037"/>
                  <a:pt x="3671967" y="235164"/>
                  <a:pt x="3676983" y="235077"/>
                </a:cubicBezTo>
                <a:cubicBezTo>
                  <a:pt x="3679333" y="235045"/>
                  <a:pt x="3681301" y="234918"/>
                  <a:pt x="3682889" y="234696"/>
                </a:cubicBezTo>
                <a:cubicBezTo>
                  <a:pt x="3684476" y="234473"/>
                  <a:pt x="3685302" y="234346"/>
                  <a:pt x="3685365" y="234315"/>
                </a:cubicBezTo>
                <a:lnTo>
                  <a:pt x="3678507" y="270464"/>
                </a:lnTo>
                <a:cubicBezTo>
                  <a:pt x="3678317" y="270511"/>
                  <a:pt x="3676507" y="270702"/>
                  <a:pt x="3673078" y="271034"/>
                </a:cubicBezTo>
                <a:cubicBezTo>
                  <a:pt x="3669649" y="271367"/>
                  <a:pt x="3665744" y="271558"/>
                  <a:pt x="3661363" y="271605"/>
                </a:cubicBezTo>
                <a:cubicBezTo>
                  <a:pt x="3653428" y="271798"/>
                  <a:pt x="3645613" y="271074"/>
                  <a:pt x="3637918" y="269435"/>
                </a:cubicBezTo>
                <a:cubicBezTo>
                  <a:pt x="3630222" y="267795"/>
                  <a:pt x="3623817" y="264083"/>
                  <a:pt x="3618702" y="258300"/>
                </a:cubicBezTo>
                <a:cubicBezTo>
                  <a:pt x="3613587" y="252516"/>
                  <a:pt x="3610932" y="243505"/>
                  <a:pt x="3610737" y="231265"/>
                </a:cubicBezTo>
                <a:cubicBezTo>
                  <a:pt x="3610737" y="228582"/>
                  <a:pt x="3610927" y="225564"/>
                  <a:pt x="3611308" y="222213"/>
                </a:cubicBezTo>
                <a:cubicBezTo>
                  <a:pt x="3611689" y="218862"/>
                  <a:pt x="3612260" y="215273"/>
                  <a:pt x="3613021" y="211446"/>
                </a:cubicBezTo>
                <a:lnTo>
                  <a:pt x="3632433" y="112347"/>
                </a:lnTo>
                <a:lnTo>
                  <a:pt x="3602355" y="112347"/>
                </a:lnTo>
                <a:close/>
                <a:moveTo>
                  <a:pt x="2434963" y="76200"/>
                </a:moveTo>
                <a:lnTo>
                  <a:pt x="2473436" y="76200"/>
                </a:lnTo>
                <a:cubicBezTo>
                  <a:pt x="2479546" y="76089"/>
                  <a:pt x="2484181" y="77072"/>
                  <a:pt x="2487340" y="79149"/>
                </a:cubicBezTo>
                <a:cubicBezTo>
                  <a:pt x="2490498" y="81225"/>
                  <a:pt x="2493228" y="85062"/>
                  <a:pt x="2495529" y="90659"/>
                </a:cubicBezTo>
                <a:lnTo>
                  <a:pt x="2510385" y="126449"/>
                </a:lnTo>
                <a:cubicBezTo>
                  <a:pt x="2511758" y="129840"/>
                  <a:pt x="2512916" y="132873"/>
                  <a:pt x="2513861" y="135549"/>
                </a:cubicBezTo>
                <a:cubicBezTo>
                  <a:pt x="2514805" y="138225"/>
                  <a:pt x="2515297" y="139638"/>
                  <a:pt x="2515337" y="139789"/>
                </a:cubicBezTo>
                <a:lnTo>
                  <a:pt x="2516099" y="139789"/>
                </a:lnTo>
                <a:cubicBezTo>
                  <a:pt x="2516162" y="139638"/>
                  <a:pt x="2517083" y="138225"/>
                  <a:pt x="2518860" y="135549"/>
                </a:cubicBezTo>
                <a:cubicBezTo>
                  <a:pt x="2520638" y="132873"/>
                  <a:pt x="2522892" y="129840"/>
                  <a:pt x="2525622" y="126449"/>
                </a:cubicBezTo>
                <a:lnTo>
                  <a:pt x="2566380" y="76200"/>
                </a:lnTo>
                <a:lnTo>
                  <a:pt x="2621995" y="76200"/>
                </a:lnTo>
                <a:lnTo>
                  <a:pt x="2615138" y="112347"/>
                </a:lnTo>
                <a:lnTo>
                  <a:pt x="2590759" y="112347"/>
                </a:lnTo>
                <a:lnTo>
                  <a:pt x="2536287" y="174093"/>
                </a:lnTo>
                <a:lnTo>
                  <a:pt x="2558761" y="219450"/>
                </a:lnTo>
                <a:cubicBezTo>
                  <a:pt x="2561007" y="224087"/>
                  <a:pt x="2563563" y="227772"/>
                  <a:pt x="2566428" y="230503"/>
                </a:cubicBezTo>
                <a:cubicBezTo>
                  <a:pt x="2569292" y="233234"/>
                  <a:pt x="2573847" y="234632"/>
                  <a:pt x="2580093" y="234695"/>
                </a:cubicBezTo>
                <a:cubicBezTo>
                  <a:pt x="2581799" y="234679"/>
                  <a:pt x="2584291" y="234616"/>
                  <a:pt x="2587568" y="234505"/>
                </a:cubicBezTo>
                <a:cubicBezTo>
                  <a:pt x="2590846" y="234394"/>
                  <a:pt x="2592671" y="234331"/>
                  <a:pt x="2593044" y="234315"/>
                </a:cubicBezTo>
                <a:lnTo>
                  <a:pt x="2585807" y="270464"/>
                </a:lnTo>
                <a:cubicBezTo>
                  <a:pt x="2583585" y="270678"/>
                  <a:pt x="2580791" y="270916"/>
                  <a:pt x="2577426" y="271177"/>
                </a:cubicBezTo>
                <a:cubicBezTo>
                  <a:pt x="2574062" y="271439"/>
                  <a:pt x="2570887" y="271581"/>
                  <a:pt x="2567904" y="271605"/>
                </a:cubicBezTo>
                <a:cubicBezTo>
                  <a:pt x="2556415" y="271509"/>
                  <a:pt x="2547564" y="269799"/>
                  <a:pt x="2541352" y="266475"/>
                </a:cubicBezTo>
                <a:cubicBezTo>
                  <a:pt x="2535140" y="263152"/>
                  <a:pt x="2530409" y="258792"/>
                  <a:pt x="2527159" y="253397"/>
                </a:cubicBezTo>
                <a:cubicBezTo>
                  <a:pt x="2523910" y="248002"/>
                  <a:pt x="2520985" y="242148"/>
                  <a:pt x="2518384" y="235837"/>
                </a:cubicBezTo>
                <a:lnTo>
                  <a:pt x="2510766" y="216782"/>
                </a:lnTo>
                <a:cubicBezTo>
                  <a:pt x="2509226" y="213558"/>
                  <a:pt x="2508020" y="210572"/>
                  <a:pt x="2507147" y="207825"/>
                </a:cubicBezTo>
                <a:cubicBezTo>
                  <a:pt x="2506274" y="205077"/>
                  <a:pt x="2505830" y="203616"/>
                  <a:pt x="2505814" y="203442"/>
                </a:cubicBezTo>
                <a:lnTo>
                  <a:pt x="2505052" y="203442"/>
                </a:lnTo>
                <a:cubicBezTo>
                  <a:pt x="2504988" y="203592"/>
                  <a:pt x="2504068" y="205006"/>
                  <a:pt x="2502290" y="207682"/>
                </a:cubicBezTo>
                <a:cubicBezTo>
                  <a:pt x="2500513" y="210358"/>
                  <a:pt x="2498259" y="213391"/>
                  <a:pt x="2495529" y="216782"/>
                </a:cubicBezTo>
                <a:lnTo>
                  <a:pt x="2452104" y="270462"/>
                </a:lnTo>
                <a:lnTo>
                  <a:pt x="2396490" y="270462"/>
                </a:lnTo>
                <a:lnTo>
                  <a:pt x="2403346" y="234315"/>
                </a:lnTo>
                <a:lnTo>
                  <a:pt x="2428107" y="234315"/>
                </a:lnTo>
                <a:lnTo>
                  <a:pt x="2484482" y="169900"/>
                </a:lnTo>
                <a:lnTo>
                  <a:pt x="2459723" y="119207"/>
                </a:lnTo>
                <a:cubicBezTo>
                  <a:pt x="2458659" y="116587"/>
                  <a:pt x="2457262" y="114776"/>
                  <a:pt x="2455532" y="113776"/>
                </a:cubicBezTo>
                <a:cubicBezTo>
                  <a:pt x="2453802" y="112776"/>
                  <a:pt x="2451263" y="112300"/>
                  <a:pt x="2447914" y="112347"/>
                </a:cubicBezTo>
                <a:lnTo>
                  <a:pt x="2427725" y="112347"/>
                </a:lnTo>
                <a:close/>
                <a:moveTo>
                  <a:pt x="4280110" y="73533"/>
                </a:moveTo>
                <a:cubicBezTo>
                  <a:pt x="4282824" y="73565"/>
                  <a:pt x="4285205" y="73691"/>
                  <a:pt x="4287252" y="73914"/>
                </a:cubicBezTo>
                <a:cubicBezTo>
                  <a:pt x="4289299" y="74136"/>
                  <a:pt x="4290727" y="74263"/>
                  <a:pt x="4291537" y="74294"/>
                </a:cubicBezTo>
                <a:lnTo>
                  <a:pt x="4282015" y="121872"/>
                </a:lnTo>
                <a:cubicBezTo>
                  <a:pt x="4281419" y="121840"/>
                  <a:pt x="4280134" y="121713"/>
                  <a:pt x="4278158" y="121491"/>
                </a:cubicBezTo>
                <a:cubicBezTo>
                  <a:pt x="4276182" y="121269"/>
                  <a:pt x="4273659" y="121142"/>
                  <a:pt x="4270588" y="121110"/>
                </a:cubicBezTo>
                <a:cubicBezTo>
                  <a:pt x="4260744" y="121204"/>
                  <a:pt x="4250851" y="124487"/>
                  <a:pt x="4240907" y="130960"/>
                </a:cubicBezTo>
                <a:cubicBezTo>
                  <a:pt x="4230965" y="137432"/>
                  <a:pt x="4222143" y="146529"/>
                  <a:pt x="4214443" y="158251"/>
                </a:cubicBezTo>
                <a:cubicBezTo>
                  <a:pt x="4206743" y="169972"/>
                  <a:pt x="4201335" y="183754"/>
                  <a:pt x="4198220" y="199596"/>
                </a:cubicBezTo>
                <a:lnTo>
                  <a:pt x="4184889" y="270462"/>
                </a:lnTo>
                <a:lnTo>
                  <a:pt x="4136517" y="270462"/>
                </a:lnTo>
                <a:lnTo>
                  <a:pt x="4165464" y="120729"/>
                </a:lnTo>
                <a:cubicBezTo>
                  <a:pt x="4165917" y="118546"/>
                  <a:pt x="4165679" y="116626"/>
                  <a:pt x="4164750" y="114967"/>
                </a:cubicBezTo>
                <a:cubicBezTo>
                  <a:pt x="4163822" y="113308"/>
                  <a:pt x="4161774" y="112435"/>
                  <a:pt x="4158608" y="112347"/>
                </a:cubicBezTo>
                <a:lnTo>
                  <a:pt x="4136898" y="112347"/>
                </a:lnTo>
                <a:lnTo>
                  <a:pt x="4144135" y="76200"/>
                </a:lnTo>
                <a:lnTo>
                  <a:pt x="4194792" y="76200"/>
                </a:lnTo>
                <a:cubicBezTo>
                  <a:pt x="4202378" y="76176"/>
                  <a:pt x="4207965" y="77555"/>
                  <a:pt x="4211551" y="80338"/>
                </a:cubicBezTo>
                <a:cubicBezTo>
                  <a:pt x="4215138" y="83120"/>
                  <a:pt x="4216915" y="87448"/>
                  <a:pt x="4216884" y="93322"/>
                </a:cubicBezTo>
                <a:cubicBezTo>
                  <a:pt x="4216804" y="96398"/>
                  <a:pt x="4216106" y="101092"/>
                  <a:pt x="4214789" y="107404"/>
                </a:cubicBezTo>
                <a:cubicBezTo>
                  <a:pt x="4213472" y="113716"/>
                  <a:pt x="4212011" y="119174"/>
                  <a:pt x="4210408" y="123777"/>
                </a:cubicBezTo>
                <a:lnTo>
                  <a:pt x="4211171" y="123777"/>
                </a:lnTo>
                <a:cubicBezTo>
                  <a:pt x="4217852" y="110026"/>
                  <a:pt x="4227247" y="98321"/>
                  <a:pt x="4239356" y="88663"/>
                </a:cubicBezTo>
                <a:cubicBezTo>
                  <a:pt x="4251465" y="79004"/>
                  <a:pt x="4265049" y="73961"/>
                  <a:pt x="4280110" y="73533"/>
                </a:cubicBezTo>
                <a:close/>
                <a:moveTo>
                  <a:pt x="1851235" y="73533"/>
                </a:moveTo>
                <a:cubicBezTo>
                  <a:pt x="1853949" y="73565"/>
                  <a:pt x="1856330" y="73691"/>
                  <a:pt x="1858377" y="73914"/>
                </a:cubicBezTo>
                <a:cubicBezTo>
                  <a:pt x="1860424" y="74136"/>
                  <a:pt x="1861852" y="74263"/>
                  <a:pt x="1862661" y="74294"/>
                </a:cubicBezTo>
                <a:lnTo>
                  <a:pt x="1853140" y="121872"/>
                </a:lnTo>
                <a:cubicBezTo>
                  <a:pt x="1852545" y="121840"/>
                  <a:pt x="1851259" y="121713"/>
                  <a:pt x="1849283" y="121491"/>
                </a:cubicBezTo>
                <a:cubicBezTo>
                  <a:pt x="1847307" y="121269"/>
                  <a:pt x="1844784" y="121142"/>
                  <a:pt x="1841713" y="121110"/>
                </a:cubicBezTo>
                <a:cubicBezTo>
                  <a:pt x="1831869" y="121204"/>
                  <a:pt x="1821975" y="124487"/>
                  <a:pt x="1812032" y="130960"/>
                </a:cubicBezTo>
                <a:cubicBezTo>
                  <a:pt x="1802090" y="137432"/>
                  <a:pt x="1793268" y="146529"/>
                  <a:pt x="1785568" y="158251"/>
                </a:cubicBezTo>
                <a:cubicBezTo>
                  <a:pt x="1777868" y="169972"/>
                  <a:pt x="1772460" y="183754"/>
                  <a:pt x="1769345" y="199596"/>
                </a:cubicBezTo>
                <a:lnTo>
                  <a:pt x="1756014" y="270462"/>
                </a:lnTo>
                <a:lnTo>
                  <a:pt x="1707642" y="270462"/>
                </a:lnTo>
                <a:lnTo>
                  <a:pt x="1736589" y="120729"/>
                </a:lnTo>
                <a:cubicBezTo>
                  <a:pt x="1737042" y="118546"/>
                  <a:pt x="1736804" y="116626"/>
                  <a:pt x="1735875" y="114967"/>
                </a:cubicBezTo>
                <a:cubicBezTo>
                  <a:pt x="1734947" y="113308"/>
                  <a:pt x="1732899" y="112435"/>
                  <a:pt x="1729734" y="112347"/>
                </a:cubicBezTo>
                <a:lnTo>
                  <a:pt x="1708023" y="112347"/>
                </a:lnTo>
                <a:lnTo>
                  <a:pt x="1715260" y="76200"/>
                </a:lnTo>
                <a:lnTo>
                  <a:pt x="1765917" y="76200"/>
                </a:lnTo>
                <a:cubicBezTo>
                  <a:pt x="1773503" y="76176"/>
                  <a:pt x="1779090" y="77555"/>
                  <a:pt x="1782676" y="80338"/>
                </a:cubicBezTo>
                <a:cubicBezTo>
                  <a:pt x="1786263" y="83120"/>
                  <a:pt x="1788040" y="87448"/>
                  <a:pt x="1788008" y="93322"/>
                </a:cubicBezTo>
                <a:cubicBezTo>
                  <a:pt x="1787930" y="96398"/>
                  <a:pt x="1787231" y="101092"/>
                  <a:pt x="1785914" y="107404"/>
                </a:cubicBezTo>
                <a:cubicBezTo>
                  <a:pt x="1784596" y="113716"/>
                  <a:pt x="1783137" y="119174"/>
                  <a:pt x="1781534" y="123777"/>
                </a:cubicBezTo>
                <a:lnTo>
                  <a:pt x="1782295" y="123777"/>
                </a:lnTo>
                <a:cubicBezTo>
                  <a:pt x="1788977" y="110026"/>
                  <a:pt x="1798372" y="98321"/>
                  <a:pt x="1810481" y="88663"/>
                </a:cubicBezTo>
                <a:cubicBezTo>
                  <a:pt x="1822590" y="79004"/>
                  <a:pt x="1836174" y="73961"/>
                  <a:pt x="1851235" y="73533"/>
                </a:cubicBezTo>
                <a:close/>
                <a:moveTo>
                  <a:pt x="4400916" y="71628"/>
                </a:moveTo>
                <a:cubicBezTo>
                  <a:pt x="4426803" y="71999"/>
                  <a:pt x="4446165" y="78867"/>
                  <a:pt x="4458999" y="92234"/>
                </a:cubicBezTo>
                <a:cubicBezTo>
                  <a:pt x="4471834" y="105601"/>
                  <a:pt x="4478243" y="123241"/>
                  <a:pt x="4478227" y="145154"/>
                </a:cubicBezTo>
                <a:cubicBezTo>
                  <a:pt x="4477957" y="153942"/>
                  <a:pt x="4476878" y="161872"/>
                  <a:pt x="4474991" y="168942"/>
                </a:cubicBezTo>
                <a:cubicBezTo>
                  <a:pt x="4473104" y="176013"/>
                  <a:pt x="4472025" y="179754"/>
                  <a:pt x="4471756" y="180165"/>
                </a:cubicBezTo>
                <a:lnTo>
                  <a:pt x="4338019" y="180165"/>
                </a:lnTo>
                <a:cubicBezTo>
                  <a:pt x="4337971" y="180245"/>
                  <a:pt x="4337781" y="181230"/>
                  <a:pt x="4337447" y="183120"/>
                </a:cubicBezTo>
                <a:cubicBezTo>
                  <a:pt x="4337114" y="185011"/>
                  <a:pt x="4336923" y="187331"/>
                  <a:pt x="4336876" y="190080"/>
                </a:cubicBezTo>
                <a:cubicBezTo>
                  <a:pt x="4336979" y="203101"/>
                  <a:pt x="4341252" y="213667"/>
                  <a:pt x="4349693" y="221778"/>
                </a:cubicBezTo>
                <a:cubicBezTo>
                  <a:pt x="4358135" y="229890"/>
                  <a:pt x="4370127" y="234069"/>
                  <a:pt x="4385668" y="234315"/>
                </a:cubicBezTo>
                <a:cubicBezTo>
                  <a:pt x="4396252" y="234051"/>
                  <a:pt x="4406085" y="232206"/>
                  <a:pt x="4415169" y="228778"/>
                </a:cubicBezTo>
                <a:cubicBezTo>
                  <a:pt x="4424253" y="225351"/>
                  <a:pt x="4431600" y="221924"/>
                  <a:pt x="4437211" y="218496"/>
                </a:cubicBezTo>
                <a:cubicBezTo>
                  <a:pt x="4442822" y="215069"/>
                  <a:pt x="4445709" y="213224"/>
                  <a:pt x="4445874" y="212960"/>
                </a:cubicBezTo>
                <a:lnTo>
                  <a:pt x="4458815" y="249537"/>
                </a:lnTo>
                <a:cubicBezTo>
                  <a:pt x="4458664" y="249852"/>
                  <a:pt x="4455242" y="252055"/>
                  <a:pt x="4448548" y="256148"/>
                </a:cubicBezTo>
                <a:cubicBezTo>
                  <a:pt x="4441853" y="260240"/>
                  <a:pt x="4432786" y="264332"/>
                  <a:pt x="4421348" y="268424"/>
                </a:cubicBezTo>
                <a:cubicBezTo>
                  <a:pt x="4409910" y="272516"/>
                  <a:pt x="4397000" y="274719"/>
                  <a:pt x="4382618" y="275034"/>
                </a:cubicBezTo>
                <a:cubicBezTo>
                  <a:pt x="4352175" y="274489"/>
                  <a:pt x="4328858" y="266446"/>
                  <a:pt x="4312666" y="250906"/>
                </a:cubicBezTo>
                <a:cubicBezTo>
                  <a:pt x="4296475" y="235365"/>
                  <a:pt x="4288304" y="215598"/>
                  <a:pt x="4288155" y="191605"/>
                </a:cubicBezTo>
                <a:cubicBezTo>
                  <a:pt x="4288347" y="169376"/>
                  <a:pt x="4293292" y="149244"/>
                  <a:pt x="4302989" y="131209"/>
                </a:cubicBezTo>
                <a:cubicBezTo>
                  <a:pt x="4312686" y="113174"/>
                  <a:pt x="4325984" y="98800"/>
                  <a:pt x="4342881" y="88088"/>
                </a:cubicBezTo>
                <a:cubicBezTo>
                  <a:pt x="4359778" y="77375"/>
                  <a:pt x="4379123" y="71889"/>
                  <a:pt x="4400916" y="71628"/>
                </a:cubicBezTo>
                <a:close/>
                <a:moveTo>
                  <a:pt x="3252216" y="71628"/>
                </a:moveTo>
                <a:cubicBezTo>
                  <a:pt x="3268807" y="71651"/>
                  <a:pt x="3281973" y="76076"/>
                  <a:pt x="3291711" y="84902"/>
                </a:cubicBezTo>
                <a:cubicBezTo>
                  <a:pt x="3301449" y="93728"/>
                  <a:pt x="3306429" y="106813"/>
                  <a:pt x="3306652" y="124158"/>
                </a:cubicBezTo>
                <a:cubicBezTo>
                  <a:pt x="3306459" y="132601"/>
                  <a:pt x="3305110" y="143232"/>
                  <a:pt x="3302605" y="156051"/>
                </a:cubicBezTo>
                <a:cubicBezTo>
                  <a:pt x="3300100" y="168870"/>
                  <a:pt x="3297594" y="181225"/>
                  <a:pt x="3295087" y="193117"/>
                </a:cubicBezTo>
                <a:cubicBezTo>
                  <a:pt x="3292580" y="205010"/>
                  <a:pt x="3291228" y="213787"/>
                  <a:pt x="3291030" y="219450"/>
                </a:cubicBezTo>
                <a:cubicBezTo>
                  <a:pt x="3291094" y="225437"/>
                  <a:pt x="3292586" y="229566"/>
                  <a:pt x="3295507" y="231837"/>
                </a:cubicBezTo>
                <a:cubicBezTo>
                  <a:pt x="3298428" y="234108"/>
                  <a:pt x="3302397" y="235188"/>
                  <a:pt x="3307413" y="235077"/>
                </a:cubicBezTo>
                <a:cubicBezTo>
                  <a:pt x="3309763" y="235045"/>
                  <a:pt x="3311731" y="234918"/>
                  <a:pt x="3313319" y="234696"/>
                </a:cubicBezTo>
                <a:cubicBezTo>
                  <a:pt x="3314907" y="234473"/>
                  <a:pt x="3315732" y="234346"/>
                  <a:pt x="3315795" y="234315"/>
                </a:cubicBezTo>
                <a:lnTo>
                  <a:pt x="3308938" y="270464"/>
                </a:lnTo>
                <a:cubicBezTo>
                  <a:pt x="3308890" y="270511"/>
                  <a:pt x="3307175" y="270702"/>
                  <a:pt x="3303794" y="271034"/>
                </a:cubicBezTo>
                <a:cubicBezTo>
                  <a:pt x="3300413" y="271367"/>
                  <a:pt x="3295651" y="271558"/>
                  <a:pt x="3289508" y="271605"/>
                </a:cubicBezTo>
                <a:cubicBezTo>
                  <a:pt x="3282565" y="271788"/>
                  <a:pt x="3275432" y="271041"/>
                  <a:pt x="3268108" y="269364"/>
                </a:cubicBezTo>
                <a:cubicBezTo>
                  <a:pt x="3260784" y="267687"/>
                  <a:pt x="3254581" y="263980"/>
                  <a:pt x="3249499" y="258244"/>
                </a:cubicBezTo>
                <a:cubicBezTo>
                  <a:pt x="3244417" y="252507"/>
                  <a:pt x="3241767" y="243641"/>
                  <a:pt x="3241548" y="231647"/>
                </a:cubicBezTo>
                <a:cubicBezTo>
                  <a:pt x="3241731" y="224461"/>
                  <a:pt x="3243014" y="214735"/>
                  <a:pt x="3245397" y="202467"/>
                </a:cubicBezTo>
                <a:cubicBezTo>
                  <a:pt x="3247780" y="190200"/>
                  <a:pt x="3250164" y="178101"/>
                  <a:pt x="3252549" y="166171"/>
                </a:cubicBezTo>
                <a:cubicBezTo>
                  <a:pt x="3254933" y="154241"/>
                  <a:pt x="3256219" y="145190"/>
                  <a:pt x="3256407" y="139017"/>
                </a:cubicBezTo>
                <a:cubicBezTo>
                  <a:pt x="3256471" y="131715"/>
                  <a:pt x="3254534" y="126031"/>
                  <a:pt x="3250597" y="121967"/>
                </a:cubicBezTo>
                <a:cubicBezTo>
                  <a:pt x="3246660" y="117903"/>
                  <a:pt x="3240341" y="115840"/>
                  <a:pt x="3231642" y="115776"/>
                </a:cubicBezTo>
                <a:cubicBezTo>
                  <a:pt x="3214561" y="116356"/>
                  <a:pt x="3199860" y="123293"/>
                  <a:pt x="3187542" y="136588"/>
                </a:cubicBezTo>
                <a:cubicBezTo>
                  <a:pt x="3175223" y="149884"/>
                  <a:pt x="3167190" y="166060"/>
                  <a:pt x="3163443" y="185118"/>
                </a:cubicBezTo>
                <a:lnTo>
                  <a:pt x="3146679" y="270462"/>
                </a:lnTo>
                <a:lnTo>
                  <a:pt x="3098292" y="270462"/>
                </a:lnTo>
                <a:lnTo>
                  <a:pt x="3127629" y="120729"/>
                </a:lnTo>
                <a:cubicBezTo>
                  <a:pt x="3128034" y="118213"/>
                  <a:pt x="3127701" y="116197"/>
                  <a:pt x="3126629" y="114681"/>
                </a:cubicBezTo>
                <a:cubicBezTo>
                  <a:pt x="3125557" y="113165"/>
                  <a:pt x="3123605" y="112387"/>
                  <a:pt x="3120771" y="112347"/>
                </a:cubicBezTo>
                <a:lnTo>
                  <a:pt x="3099054" y="112347"/>
                </a:lnTo>
                <a:lnTo>
                  <a:pt x="3105912" y="76200"/>
                </a:lnTo>
                <a:lnTo>
                  <a:pt x="3156966" y="76200"/>
                </a:lnTo>
                <a:cubicBezTo>
                  <a:pt x="3164538" y="76224"/>
                  <a:pt x="3170063" y="77698"/>
                  <a:pt x="3173540" y="80623"/>
                </a:cubicBezTo>
                <a:cubicBezTo>
                  <a:pt x="3177016" y="83548"/>
                  <a:pt x="3178731" y="87781"/>
                  <a:pt x="3178683" y="93322"/>
                </a:cubicBezTo>
                <a:cubicBezTo>
                  <a:pt x="3178660" y="95676"/>
                  <a:pt x="3178231" y="99054"/>
                  <a:pt x="3177397" y="103454"/>
                </a:cubicBezTo>
                <a:cubicBezTo>
                  <a:pt x="3176564" y="107854"/>
                  <a:pt x="3175468" y="111707"/>
                  <a:pt x="3174111" y="115015"/>
                </a:cubicBezTo>
                <a:lnTo>
                  <a:pt x="3174873" y="115015"/>
                </a:lnTo>
                <a:cubicBezTo>
                  <a:pt x="3176033" y="112203"/>
                  <a:pt x="3179725" y="107382"/>
                  <a:pt x="3185950" y="100553"/>
                </a:cubicBezTo>
                <a:cubicBezTo>
                  <a:pt x="3192176" y="93723"/>
                  <a:pt x="3200835" y="87295"/>
                  <a:pt x="3211928" y="81269"/>
                </a:cubicBezTo>
                <a:cubicBezTo>
                  <a:pt x="3223023" y="75243"/>
                  <a:pt x="3236451" y="72030"/>
                  <a:pt x="3252216" y="71628"/>
                </a:cubicBezTo>
                <a:close/>
                <a:moveTo>
                  <a:pt x="2991216" y="71628"/>
                </a:moveTo>
                <a:cubicBezTo>
                  <a:pt x="3017103" y="71999"/>
                  <a:pt x="3036465" y="78867"/>
                  <a:pt x="3049299" y="92234"/>
                </a:cubicBezTo>
                <a:cubicBezTo>
                  <a:pt x="3062134" y="105601"/>
                  <a:pt x="3068543" y="123241"/>
                  <a:pt x="3068526" y="145154"/>
                </a:cubicBezTo>
                <a:cubicBezTo>
                  <a:pt x="3068257" y="153942"/>
                  <a:pt x="3067178" y="161872"/>
                  <a:pt x="3065291" y="168942"/>
                </a:cubicBezTo>
                <a:cubicBezTo>
                  <a:pt x="3063404" y="176013"/>
                  <a:pt x="3062326" y="179754"/>
                  <a:pt x="3062056" y="180165"/>
                </a:cubicBezTo>
                <a:lnTo>
                  <a:pt x="2928319" y="180165"/>
                </a:lnTo>
                <a:cubicBezTo>
                  <a:pt x="2928272" y="180245"/>
                  <a:pt x="2928081" y="181230"/>
                  <a:pt x="2927748" y="183120"/>
                </a:cubicBezTo>
                <a:cubicBezTo>
                  <a:pt x="2927414" y="185011"/>
                  <a:pt x="2927223" y="187331"/>
                  <a:pt x="2927176" y="190080"/>
                </a:cubicBezTo>
                <a:cubicBezTo>
                  <a:pt x="2927279" y="203101"/>
                  <a:pt x="2931551" y="213667"/>
                  <a:pt x="2939993" y="221778"/>
                </a:cubicBezTo>
                <a:cubicBezTo>
                  <a:pt x="2948435" y="229890"/>
                  <a:pt x="2960426" y="234069"/>
                  <a:pt x="2975968" y="234315"/>
                </a:cubicBezTo>
                <a:cubicBezTo>
                  <a:pt x="2986552" y="234051"/>
                  <a:pt x="2996385" y="232206"/>
                  <a:pt x="3005470" y="228778"/>
                </a:cubicBezTo>
                <a:cubicBezTo>
                  <a:pt x="3014553" y="225351"/>
                  <a:pt x="3021901" y="221924"/>
                  <a:pt x="3027511" y="218496"/>
                </a:cubicBezTo>
                <a:cubicBezTo>
                  <a:pt x="3033122" y="215069"/>
                  <a:pt x="3036010" y="213224"/>
                  <a:pt x="3036174" y="212960"/>
                </a:cubicBezTo>
                <a:lnTo>
                  <a:pt x="3049115" y="249537"/>
                </a:lnTo>
                <a:cubicBezTo>
                  <a:pt x="3048965" y="249852"/>
                  <a:pt x="3045542" y="252055"/>
                  <a:pt x="3038848" y="256148"/>
                </a:cubicBezTo>
                <a:cubicBezTo>
                  <a:pt x="3032153" y="260240"/>
                  <a:pt x="3023086" y="264332"/>
                  <a:pt x="3011648" y="268424"/>
                </a:cubicBezTo>
                <a:cubicBezTo>
                  <a:pt x="3000209" y="272516"/>
                  <a:pt x="2987300" y="274719"/>
                  <a:pt x="2972918" y="275034"/>
                </a:cubicBezTo>
                <a:cubicBezTo>
                  <a:pt x="2942476" y="274489"/>
                  <a:pt x="2919158" y="266446"/>
                  <a:pt x="2902967" y="250906"/>
                </a:cubicBezTo>
                <a:cubicBezTo>
                  <a:pt x="2886775" y="235365"/>
                  <a:pt x="2878604" y="215598"/>
                  <a:pt x="2878455" y="191605"/>
                </a:cubicBezTo>
                <a:cubicBezTo>
                  <a:pt x="2878647" y="169376"/>
                  <a:pt x="2883592" y="149244"/>
                  <a:pt x="2893289" y="131209"/>
                </a:cubicBezTo>
                <a:cubicBezTo>
                  <a:pt x="2902986" y="113174"/>
                  <a:pt x="2916283" y="98800"/>
                  <a:pt x="2933181" y="88088"/>
                </a:cubicBezTo>
                <a:cubicBezTo>
                  <a:pt x="2950078" y="77375"/>
                  <a:pt x="2969423" y="71889"/>
                  <a:pt x="2991216" y="71628"/>
                </a:cubicBezTo>
                <a:close/>
                <a:moveTo>
                  <a:pt x="2781300" y="71628"/>
                </a:moveTo>
                <a:cubicBezTo>
                  <a:pt x="2804688" y="71920"/>
                  <a:pt x="2822744" y="79328"/>
                  <a:pt x="2835465" y="93851"/>
                </a:cubicBezTo>
                <a:cubicBezTo>
                  <a:pt x="2848187" y="108374"/>
                  <a:pt x="2854627" y="128261"/>
                  <a:pt x="2854785" y="153511"/>
                </a:cubicBezTo>
                <a:cubicBezTo>
                  <a:pt x="2854466" y="177690"/>
                  <a:pt x="2849268" y="198864"/>
                  <a:pt x="2839191" y="217034"/>
                </a:cubicBezTo>
                <a:cubicBezTo>
                  <a:pt x="2829114" y="235203"/>
                  <a:pt x="2816073" y="249371"/>
                  <a:pt x="2800069" y="259536"/>
                </a:cubicBezTo>
                <a:cubicBezTo>
                  <a:pt x="2784066" y="269702"/>
                  <a:pt x="2767015" y="274868"/>
                  <a:pt x="2748915" y="275034"/>
                </a:cubicBezTo>
                <a:cubicBezTo>
                  <a:pt x="2737136" y="275058"/>
                  <a:pt x="2726404" y="272727"/>
                  <a:pt x="2716721" y="268042"/>
                </a:cubicBezTo>
                <a:cubicBezTo>
                  <a:pt x="2707037" y="263356"/>
                  <a:pt x="2699353" y="256173"/>
                  <a:pt x="2693670" y="246493"/>
                </a:cubicBezTo>
                <a:lnTo>
                  <a:pt x="2692908" y="246493"/>
                </a:lnTo>
                <a:cubicBezTo>
                  <a:pt x="2692932" y="246604"/>
                  <a:pt x="2692789" y="248285"/>
                  <a:pt x="2692479" y="251535"/>
                </a:cubicBezTo>
                <a:cubicBezTo>
                  <a:pt x="2692170" y="254786"/>
                  <a:pt x="2691551" y="258940"/>
                  <a:pt x="2690622" y="263998"/>
                </a:cubicBezTo>
                <a:lnTo>
                  <a:pt x="2674620" y="346662"/>
                </a:lnTo>
                <a:lnTo>
                  <a:pt x="2626233" y="346662"/>
                </a:lnTo>
                <a:lnTo>
                  <a:pt x="2670048" y="120732"/>
                </a:lnTo>
                <a:cubicBezTo>
                  <a:pt x="2670469" y="118215"/>
                  <a:pt x="2670199" y="116198"/>
                  <a:pt x="2669239" y="114681"/>
                </a:cubicBezTo>
                <a:cubicBezTo>
                  <a:pt x="2668278" y="113165"/>
                  <a:pt x="2666389" y="112387"/>
                  <a:pt x="2663571" y="112347"/>
                </a:cubicBezTo>
                <a:lnTo>
                  <a:pt x="2641854" y="112347"/>
                </a:lnTo>
                <a:lnTo>
                  <a:pt x="2648712" y="76200"/>
                </a:lnTo>
                <a:lnTo>
                  <a:pt x="2698623" y="76200"/>
                </a:lnTo>
                <a:cubicBezTo>
                  <a:pt x="2706664" y="76295"/>
                  <a:pt x="2712204" y="77722"/>
                  <a:pt x="2715245" y="80480"/>
                </a:cubicBezTo>
                <a:cubicBezTo>
                  <a:pt x="2718284" y="83239"/>
                  <a:pt x="2719729" y="86759"/>
                  <a:pt x="2719578" y="91039"/>
                </a:cubicBezTo>
                <a:cubicBezTo>
                  <a:pt x="2719507" y="93116"/>
                  <a:pt x="2719078" y="95621"/>
                  <a:pt x="2718292" y="98554"/>
                </a:cubicBezTo>
                <a:cubicBezTo>
                  <a:pt x="2717507" y="101487"/>
                  <a:pt x="2716792" y="103802"/>
                  <a:pt x="2716149" y="105498"/>
                </a:cubicBezTo>
                <a:lnTo>
                  <a:pt x="2716911" y="105498"/>
                </a:lnTo>
                <a:cubicBezTo>
                  <a:pt x="2724047" y="95429"/>
                  <a:pt x="2733112" y="87310"/>
                  <a:pt x="2744105" y="81142"/>
                </a:cubicBezTo>
                <a:cubicBezTo>
                  <a:pt x="2755098" y="74974"/>
                  <a:pt x="2767497" y="71802"/>
                  <a:pt x="2781300" y="71628"/>
                </a:cubicBezTo>
                <a:close/>
                <a:moveTo>
                  <a:pt x="1972041" y="71628"/>
                </a:moveTo>
                <a:cubicBezTo>
                  <a:pt x="1997929" y="71999"/>
                  <a:pt x="2017290" y="78867"/>
                  <a:pt x="2030125" y="92234"/>
                </a:cubicBezTo>
                <a:cubicBezTo>
                  <a:pt x="2042960" y="105601"/>
                  <a:pt x="2049368" y="123241"/>
                  <a:pt x="2049352" y="145154"/>
                </a:cubicBezTo>
                <a:cubicBezTo>
                  <a:pt x="2049082" y="153942"/>
                  <a:pt x="2048004" y="161872"/>
                  <a:pt x="2046116" y="168942"/>
                </a:cubicBezTo>
                <a:cubicBezTo>
                  <a:pt x="2044229" y="176013"/>
                  <a:pt x="2043150" y="179754"/>
                  <a:pt x="2042881" y="180165"/>
                </a:cubicBezTo>
                <a:lnTo>
                  <a:pt x="1909144" y="180165"/>
                </a:lnTo>
                <a:cubicBezTo>
                  <a:pt x="1909096" y="180245"/>
                  <a:pt x="1908906" y="181230"/>
                  <a:pt x="1908572" y="183120"/>
                </a:cubicBezTo>
                <a:cubicBezTo>
                  <a:pt x="1908239" y="185011"/>
                  <a:pt x="1908048" y="187331"/>
                  <a:pt x="1908001" y="190080"/>
                </a:cubicBezTo>
                <a:cubicBezTo>
                  <a:pt x="1908104" y="203101"/>
                  <a:pt x="1912376" y="213667"/>
                  <a:pt x="1920818" y="221778"/>
                </a:cubicBezTo>
                <a:cubicBezTo>
                  <a:pt x="1929260" y="229890"/>
                  <a:pt x="1941252" y="234069"/>
                  <a:pt x="1956793" y="234315"/>
                </a:cubicBezTo>
                <a:cubicBezTo>
                  <a:pt x="1967377" y="234051"/>
                  <a:pt x="1977211" y="232206"/>
                  <a:pt x="1986294" y="228778"/>
                </a:cubicBezTo>
                <a:cubicBezTo>
                  <a:pt x="1995378" y="225351"/>
                  <a:pt x="2002725" y="221924"/>
                  <a:pt x="2008336" y="218496"/>
                </a:cubicBezTo>
                <a:cubicBezTo>
                  <a:pt x="2013947" y="215069"/>
                  <a:pt x="2016834" y="213224"/>
                  <a:pt x="2016999" y="212960"/>
                </a:cubicBezTo>
                <a:lnTo>
                  <a:pt x="2029940" y="249537"/>
                </a:lnTo>
                <a:cubicBezTo>
                  <a:pt x="2029790" y="249852"/>
                  <a:pt x="2026368" y="252055"/>
                  <a:pt x="2019673" y="256148"/>
                </a:cubicBezTo>
                <a:cubicBezTo>
                  <a:pt x="2012978" y="260240"/>
                  <a:pt x="2003912" y="264332"/>
                  <a:pt x="1992473" y="268424"/>
                </a:cubicBezTo>
                <a:cubicBezTo>
                  <a:pt x="1981035" y="272516"/>
                  <a:pt x="1968125" y="274719"/>
                  <a:pt x="1953744" y="275034"/>
                </a:cubicBezTo>
                <a:cubicBezTo>
                  <a:pt x="1923301" y="274489"/>
                  <a:pt x="1899983" y="266446"/>
                  <a:pt x="1883792" y="250906"/>
                </a:cubicBezTo>
                <a:cubicBezTo>
                  <a:pt x="1867600" y="235365"/>
                  <a:pt x="1859429" y="215598"/>
                  <a:pt x="1859280" y="191605"/>
                </a:cubicBezTo>
                <a:cubicBezTo>
                  <a:pt x="1859472" y="169376"/>
                  <a:pt x="1864417" y="149244"/>
                  <a:pt x="1874114" y="131209"/>
                </a:cubicBezTo>
                <a:cubicBezTo>
                  <a:pt x="1883811" y="113174"/>
                  <a:pt x="1897109" y="98800"/>
                  <a:pt x="1914006" y="88088"/>
                </a:cubicBezTo>
                <a:cubicBezTo>
                  <a:pt x="1930903" y="77375"/>
                  <a:pt x="1950248" y="71889"/>
                  <a:pt x="1972041" y="71628"/>
                </a:cubicBezTo>
                <a:close/>
                <a:moveTo>
                  <a:pt x="1583425" y="71628"/>
                </a:moveTo>
                <a:cubicBezTo>
                  <a:pt x="1595080" y="71541"/>
                  <a:pt x="1606182" y="73322"/>
                  <a:pt x="1616731" y="76971"/>
                </a:cubicBezTo>
                <a:cubicBezTo>
                  <a:pt x="1627281" y="80620"/>
                  <a:pt x="1635925" y="86661"/>
                  <a:pt x="1642664" y="95093"/>
                </a:cubicBezTo>
                <a:cubicBezTo>
                  <a:pt x="1649404" y="103525"/>
                  <a:pt x="1652886" y="114872"/>
                  <a:pt x="1653112" y="129133"/>
                </a:cubicBezTo>
                <a:cubicBezTo>
                  <a:pt x="1652914" y="137022"/>
                  <a:pt x="1651533" y="146917"/>
                  <a:pt x="1648967" y="158819"/>
                </a:cubicBezTo>
                <a:cubicBezTo>
                  <a:pt x="1646401" y="170722"/>
                  <a:pt x="1643836" y="182306"/>
                  <a:pt x="1641270" y="193573"/>
                </a:cubicBezTo>
                <a:cubicBezTo>
                  <a:pt x="1638704" y="204839"/>
                  <a:pt x="1637323" y="213462"/>
                  <a:pt x="1637125" y="219442"/>
                </a:cubicBezTo>
                <a:cubicBezTo>
                  <a:pt x="1637189" y="225266"/>
                  <a:pt x="1638680" y="229349"/>
                  <a:pt x="1641598" y="231693"/>
                </a:cubicBezTo>
                <a:cubicBezTo>
                  <a:pt x="1644516" y="234036"/>
                  <a:pt x="1648481" y="235164"/>
                  <a:pt x="1653493" y="235077"/>
                </a:cubicBezTo>
                <a:cubicBezTo>
                  <a:pt x="1655842" y="235045"/>
                  <a:pt x="1657811" y="234918"/>
                  <a:pt x="1659398" y="234696"/>
                </a:cubicBezTo>
                <a:cubicBezTo>
                  <a:pt x="1660985" y="234473"/>
                  <a:pt x="1661811" y="234346"/>
                  <a:pt x="1661874" y="234314"/>
                </a:cubicBezTo>
                <a:lnTo>
                  <a:pt x="1655017" y="270464"/>
                </a:lnTo>
                <a:cubicBezTo>
                  <a:pt x="1655056" y="270511"/>
                  <a:pt x="1653454" y="270702"/>
                  <a:pt x="1650210" y="271034"/>
                </a:cubicBezTo>
                <a:cubicBezTo>
                  <a:pt x="1646967" y="271367"/>
                  <a:pt x="1641844" y="271558"/>
                  <a:pt x="1634842" y="271605"/>
                </a:cubicBezTo>
                <a:cubicBezTo>
                  <a:pt x="1623819" y="271930"/>
                  <a:pt x="1613983" y="269853"/>
                  <a:pt x="1605333" y="265375"/>
                </a:cubicBezTo>
                <a:cubicBezTo>
                  <a:pt x="1596684" y="260897"/>
                  <a:pt x="1591414" y="252067"/>
                  <a:pt x="1589524" y="238887"/>
                </a:cubicBezTo>
                <a:lnTo>
                  <a:pt x="1588762" y="238887"/>
                </a:lnTo>
                <a:cubicBezTo>
                  <a:pt x="1588844" y="239333"/>
                  <a:pt x="1586307" y="242457"/>
                  <a:pt x="1581152" y="248258"/>
                </a:cubicBezTo>
                <a:cubicBezTo>
                  <a:pt x="1575996" y="254060"/>
                  <a:pt x="1568490" y="259861"/>
                  <a:pt x="1558633" y="265663"/>
                </a:cubicBezTo>
                <a:cubicBezTo>
                  <a:pt x="1548775" y="271464"/>
                  <a:pt x="1536836" y="274588"/>
                  <a:pt x="1522813" y="275034"/>
                </a:cubicBezTo>
                <a:cubicBezTo>
                  <a:pt x="1507504" y="275027"/>
                  <a:pt x="1494528" y="270856"/>
                  <a:pt x="1483885" y="262522"/>
                </a:cubicBezTo>
                <a:cubicBezTo>
                  <a:pt x="1473242" y="254187"/>
                  <a:pt x="1467691" y="241733"/>
                  <a:pt x="1467231" y="225159"/>
                </a:cubicBezTo>
                <a:cubicBezTo>
                  <a:pt x="1467500" y="210465"/>
                  <a:pt x="1471795" y="198269"/>
                  <a:pt x="1480115" y="188573"/>
                </a:cubicBezTo>
                <a:cubicBezTo>
                  <a:pt x="1488436" y="178877"/>
                  <a:pt x="1499171" y="171245"/>
                  <a:pt x="1512319" y="165676"/>
                </a:cubicBezTo>
                <a:cubicBezTo>
                  <a:pt x="1525469" y="160108"/>
                  <a:pt x="1539420" y="156167"/>
                  <a:pt x="1554173" y="153855"/>
                </a:cubicBezTo>
                <a:cubicBezTo>
                  <a:pt x="1568927" y="151542"/>
                  <a:pt x="1582870" y="150422"/>
                  <a:pt x="1596005" y="150495"/>
                </a:cubicBezTo>
                <a:lnTo>
                  <a:pt x="1602866" y="150495"/>
                </a:lnTo>
                <a:cubicBezTo>
                  <a:pt x="1602962" y="150161"/>
                  <a:pt x="1603343" y="148158"/>
                  <a:pt x="1604010" y="144487"/>
                </a:cubicBezTo>
                <a:cubicBezTo>
                  <a:pt x="1604677" y="140815"/>
                  <a:pt x="1605058" y="137478"/>
                  <a:pt x="1605153" y="134474"/>
                </a:cubicBezTo>
                <a:cubicBezTo>
                  <a:pt x="1605129" y="126797"/>
                  <a:pt x="1602509" y="120885"/>
                  <a:pt x="1597291" y="116736"/>
                </a:cubicBezTo>
                <a:cubicBezTo>
                  <a:pt x="1592073" y="112588"/>
                  <a:pt x="1584402" y="110490"/>
                  <a:pt x="1574276" y="110442"/>
                </a:cubicBezTo>
                <a:cubicBezTo>
                  <a:pt x="1564560" y="110664"/>
                  <a:pt x="1555317" y="112213"/>
                  <a:pt x="1546547" y="115090"/>
                </a:cubicBezTo>
                <a:cubicBezTo>
                  <a:pt x="1537777" y="117968"/>
                  <a:pt x="1530595" y="120845"/>
                  <a:pt x="1525002" y="123722"/>
                </a:cubicBezTo>
                <a:cubicBezTo>
                  <a:pt x="1519409" y="126600"/>
                  <a:pt x="1516519" y="128149"/>
                  <a:pt x="1516333" y="128371"/>
                </a:cubicBezTo>
                <a:lnTo>
                  <a:pt x="1505293" y="92557"/>
                </a:lnTo>
                <a:cubicBezTo>
                  <a:pt x="1505481" y="92299"/>
                  <a:pt x="1509127" y="90490"/>
                  <a:pt x="1516231" y="87131"/>
                </a:cubicBezTo>
                <a:cubicBezTo>
                  <a:pt x="1523335" y="83772"/>
                  <a:pt x="1532769" y="80413"/>
                  <a:pt x="1544532" y="77054"/>
                </a:cubicBezTo>
                <a:cubicBezTo>
                  <a:pt x="1556295" y="73695"/>
                  <a:pt x="1569259" y="71886"/>
                  <a:pt x="1583425" y="71628"/>
                </a:cubicBezTo>
                <a:close/>
                <a:moveTo>
                  <a:pt x="1383364" y="71628"/>
                </a:moveTo>
                <a:cubicBezTo>
                  <a:pt x="1393860" y="71538"/>
                  <a:pt x="1405083" y="72986"/>
                  <a:pt x="1417033" y="75969"/>
                </a:cubicBezTo>
                <a:cubicBezTo>
                  <a:pt x="1428982" y="78953"/>
                  <a:pt x="1438879" y="84009"/>
                  <a:pt x="1446723" y="91138"/>
                </a:cubicBezTo>
                <a:cubicBezTo>
                  <a:pt x="1454566" y="98267"/>
                  <a:pt x="1457576" y="108005"/>
                  <a:pt x="1455754" y="120351"/>
                </a:cubicBezTo>
                <a:lnTo>
                  <a:pt x="1450801" y="144744"/>
                </a:lnTo>
                <a:lnTo>
                  <a:pt x="1409272" y="144744"/>
                </a:lnTo>
                <a:lnTo>
                  <a:pt x="1411558" y="132547"/>
                </a:lnTo>
                <a:cubicBezTo>
                  <a:pt x="1412304" y="126052"/>
                  <a:pt x="1409383" y="121129"/>
                  <a:pt x="1402794" y="117778"/>
                </a:cubicBezTo>
                <a:cubicBezTo>
                  <a:pt x="1396206" y="114427"/>
                  <a:pt x="1388332" y="112744"/>
                  <a:pt x="1379173" y="112728"/>
                </a:cubicBezTo>
                <a:cubicBezTo>
                  <a:pt x="1365939" y="112935"/>
                  <a:pt x="1353968" y="116460"/>
                  <a:pt x="1343260" y="123301"/>
                </a:cubicBezTo>
                <a:cubicBezTo>
                  <a:pt x="1332552" y="130143"/>
                  <a:pt x="1324024" y="139060"/>
                  <a:pt x="1317676" y="150052"/>
                </a:cubicBezTo>
                <a:cubicBezTo>
                  <a:pt x="1311329" y="161044"/>
                  <a:pt x="1308079" y="172870"/>
                  <a:pt x="1307926" y="185528"/>
                </a:cubicBezTo>
                <a:cubicBezTo>
                  <a:pt x="1307933" y="199733"/>
                  <a:pt x="1312299" y="211343"/>
                  <a:pt x="1321022" y="220355"/>
                </a:cubicBezTo>
                <a:cubicBezTo>
                  <a:pt x="1329746" y="229368"/>
                  <a:pt x="1342779" y="234021"/>
                  <a:pt x="1360123" y="234315"/>
                </a:cubicBezTo>
                <a:cubicBezTo>
                  <a:pt x="1372552" y="234014"/>
                  <a:pt x="1383591" y="231906"/>
                  <a:pt x="1393241" y="227991"/>
                </a:cubicBezTo>
                <a:cubicBezTo>
                  <a:pt x="1402891" y="224076"/>
                  <a:pt x="1410487" y="220161"/>
                  <a:pt x="1416031" y="216245"/>
                </a:cubicBezTo>
                <a:cubicBezTo>
                  <a:pt x="1421574" y="212330"/>
                  <a:pt x="1424401" y="210222"/>
                  <a:pt x="1424512" y="209921"/>
                </a:cubicBezTo>
                <a:lnTo>
                  <a:pt x="1437466" y="246493"/>
                </a:lnTo>
                <a:cubicBezTo>
                  <a:pt x="1437423" y="246845"/>
                  <a:pt x="1434206" y="249312"/>
                  <a:pt x="1427813" y="253892"/>
                </a:cubicBezTo>
                <a:cubicBezTo>
                  <a:pt x="1421421" y="258473"/>
                  <a:pt x="1412108" y="263054"/>
                  <a:pt x="1399874" y="267635"/>
                </a:cubicBezTo>
                <a:cubicBezTo>
                  <a:pt x="1387639" y="272215"/>
                  <a:pt x="1372738" y="274682"/>
                  <a:pt x="1355170" y="275034"/>
                </a:cubicBezTo>
                <a:cubicBezTo>
                  <a:pt x="1324491" y="274544"/>
                  <a:pt x="1300815" y="266391"/>
                  <a:pt x="1284142" y="250575"/>
                </a:cubicBezTo>
                <a:cubicBezTo>
                  <a:pt x="1267469" y="234759"/>
                  <a:pt x="1259029" y="214220"/>
                  <a:pt x="1258824" y="188958"/>
                </a:cubicBezTo>
                <a:cubicBezTo>
                  <a:pt x="1259021" y="168671"/>
                  <a:pt x="1264422" y="149666"/>
                  <a:pt x="1275025" y="131943"/>
                </a:cubicBezTo>
                <a:cubicBezTo>
                  <a:pt x="1285629" y="114220"/>
                  <a:pt x="1300255" y="99822"/>
                  <a:pt x="1318902" y="88749"/>
                </a:cubicBezTo>
                <a:cubicBezTo>
                  <a:pt x="1337549" y="77675"/>
                  <a:pt x="1359037" y="71968"/>
                  <a:pt x="1383364" y="71628"/>
                </a:cubicBezTo>
                <a:close/>
                <a:moveTo>
                  <a:pt x="640450" y="71628"/>
                </a:moveTo>
                <a:cubicBezTo>
                  <a:pt x="652105" y="71541"/>
                  <a:pt x="663207" y="73322"/>
                  <a:pt x="673756" y="76971"/>
                </a:cubicBezTo>
                <a:cubicBezTo>
                  <a:pt x="684305" y="80620"/>
                  <a:pt x="692950" y="86661"/>
                  <a:pt x="699689" y="95093"/>
                </a:cubicBezTo>
                <a:cubicBezTo>
                  <a:pt x="706429" y="103525"/>
                  <a:pt x="709911" y="114872"/>
                  <a:pt x="710136" y="129133"/>
                </a:cubicBezTo>
                <a:cubicBezTo>
                  <a:pt x="709939" y="137022"/>
                  <a:pt x="708558" y="146917"/>
                  <a:pt x="705992" y="158819"/>
                </a:cubicBezTo>
                <a:cubicBezTo>
                  <a:pt x="703426" y="170722"/>
                  <a:pt x="700860" y="182306"/>
                  <a:pt x="698295" y="193573"/>
                </a:cubicBezTo>
                <a:cubicBezTo>
                  <a:pt x="695729" y="204839"/>
                  <a:pt x="694348" y="213462"/>
                  <a:pt x="694150" y="219442"/>
                </a:cubicBezTo>
                <a:cubicBezTo>
                  <a:pt x="694214" y="225266"/>
                  <a:pt x="695705" y="229349"/>
                  <a:pt x="698623" y="231693"/>
                </a:cubicBezTo>
                <a:cubicBezTo>
                  <a:pt x="701541" y="234036"/>
                  <a:pt x="705506" y="235164"/>
                  <a:pt x="710517" y="235077"/>
                </a:cubicBezTo>
                <a:cubicBezTo>
                  <a:pt x="712867" y="235045"/>
                  <a:pt x="714835" y="234918"/>
                  <a:pt x="716423" y="234696"/>
                </a:cubicBezTo>
                <a:cubicBezTo>
                  <a:pt x="718010" y="234473"/>
                  <a:pt x="718836" y="234346"/>
                  <a:pt x="718899" y="234314"/>
                </a:cubicBezTo>
                <a:lnTo>
                  <a:pt x="712041" y="270464"/>
                </a:lnTo>
                <a:cubicBezTo>
                  <a:pt x="712081" y="270511"/>
                  <a:pt x="710479" y="270702"/>
                  <a:pt x="707235" y="271034"/>
                </a:cubicBezTo>
                <a:cubicBezTo>
                  <a:pt x="703991" y="271367"/>
                  <a:pt x="698868" y="271558"/>
                  <a:pt x="691867" y="271605"/>
                </a:cubicBezTo>
                <a:cubicBezTo>
                  <a:pt x="680844" y="271930"/>
                  <a:pt x="671008" y="269853"/>
                  <a:pt x="662358" y="265375"/>
                </a:cubicBezTo>
                <a:cubicBezTo>
                  <a:pt x="653709" y="260897"/>
                  <a:pt x="648439" y="252067"/>
                  <a:pt x="646549" y="238887"/>
                </a:cubicBezTo>
                <a:lnTo>
                  <a:pt x="645787" y="238887"/>
                </a:lnTo>
                <a:cubicBezTo>
                  <a:pt x="645869" y="239333"/>
                  <a:pt x="643332" y="242457"/>
                  <a:pt x="638177" y="248258"/>
                </a:cubicBezTo>
                <a:cubicBezTo>
                  <a:pt x="633021" y="254060"/>
                  <a:pt x="625515" y="259861"/>
                  <a:pt x="615657" y="265663"/>
                </a:cubicBezTo>
                <a:cubicBezTo>
                  <a:pt x="605800" y="271464"/>
                  <a:pt x="593861" y="274588"/>
                  <a:pt x="579839" y="275034"/>
                </a:cubicBezTo>
                <a:cubicBezTo>
                  <a:pt x="564529" y="275027"/>
                  <a:pt x="551552" y="270856"/>
                  <a:pt x="540910" y="262522"/>
                </a:cubicBezTo>
                <a:cubicBezTo>
                  <a:pt x="530267" y="254187"/>
                  <a:pt x="524716" y="241733"/>
                  <a:pt x="524256" y="225159"/>
                </a:cubicBezTo>
                <a:cubicBezTo>
                  <a:pt x="524525" y="210465"/>
                  <a:pt x="528819" y="198269"/>
                  <a:pt x="537140" y="188573"/>
                </a:cubicBezTo>
                <a:cubicBezTo>
                  <a:pt x="545461" y="178877"/>
                  <a:pt x="556195" y="171245"/>
                  <a:pt x="569344" y="165676"/>
                </a:cubicBezTo>
                <a:cubicBezTo>
                  <a:pt x="582493" y="160108"/>
                  <a:pt x="596444" y="156167"/>
                  <a:pt x="611198" y="153855"/>
                </a:cubicBezTo>
                <a:cubicBezTo>
                  <a:pt x="625951" y="151542"/>
                  <a:pt x="639895" y="150422"/>
                  <a:pt x="653030" y="150495"/>
                </a:cubicBezTo>
                <a:lnTo>
                  <a:pt x="659891" y="150495"/>
                </a:lnTo>
                <a:cubicBezTo>
                  <a:pt x="659986" y="150161"/>
                  <a:pt x="660368" y="148158"/>
                  <a:pt x="661035" y="144487"/>
                </a:cubicBezTo>
                <a:cubicBezTo>
                  <a:pt x="661702" y="140815"/>
                  <a:pt x="662083" y="137478"/>
                  <a:pt x="662178" y="134474"/>
                </a:cubicBezTo>
                <a:cubicBezTo>
                  <a:pt x="662154" y="126797"/>
                  <a:pt x="659534" y="120885"/>
                  <a:pt x="654316" y="116736"/>
                </a:cubicBezTo>
                <a:cubicBezTo>
                  <a:pt x="649098" y="112588"/>
                  <a:pt x="641427" y="110490"/>
                  <a:pt x="631301" y="110442"/>
                </a:cubicBezTo>
                <a:cubicBezTo>
                  <a:pt x="621585" y="110664"/>
                  <a:pt x="612342" y="112213"/>
                  <a:pt x="603572" y="115090"/>
                </a:cubicBezTo>
                <a:cubicBezTo>
                  <a:pt x="594802" y="117968"/>
                  <a:pt x="587620" y="120845"/>
                  <a:pt x="582027" y="123722"/>
                </a:cubicBezTo>
                <a:cubicBezTo>
                  <a:pt x="576434" y="126600"/>
                  <a:pt x="573544" y="128149"/>
                  <a:pt x="573358" y="128371"/>
                </a:cubicBezTo>
                <a:lnTo>
                  <a:pt x="562318" y="92557"/>
                </a:lnTo>
                <a:cubicBezTo>
                  <a:pt x="562506" y="92299"/>
                  <a:pt x="566152" y="90490"/>
                  <a:pt x="573256" y="87131"/>
                </a:cubicBezTo>
                <a:cubicBezTo>
                  <a:pt x="580360" y="83772"/>
                  <a:pt x="589794" y="80413"/>
                  <a:pt x="601557" y="77054"/>
                </a:cubicBezTo>
                <a:cubicBezTo>
                  <a:pt x="613320" y="73695"/>
                  <a:pt x="626284" y="71886"/>
                  <a:pt x="640450" y="71628"/>
                </a:cubicBezTo>
                <a:close/>
                <a:moveTo>
                  <a:pt x="438516" y="71628"/>
                </a:moveTo>
                <a:cubicBezTo>
                  <a:pt x="464403" y="71999"/>
                  <a:pt x="483765" y="78867"/>
                  <a:pt x="496599" y="92234"/>
                </a:cubicBezTo>
                <a:cubicBezTo>
                  <a:pt x="509434" y="105601"/>
                  <a:pt x="515843" y="123241"/>
                  <a:pt x="515826" y="145154"/>
                </a:cubicBezTo>
                <a:cubicBezTo>
                  <a:pt x="515557" y="153942"/>
                  <a:pt x="514478" y="161872"/>
                  <a:pt x="512591" y="168942"/>
                </a:cubicBezTo>
                <a:cubicBezTo>
                  <a:pt x="510704" y="176013"/>
                  <a:pt x="509625" y="179754"/>
                  <a:pt x="509356" y="180165"/>
                </a:cubicBezTo>
                <a:lnTo>
                  <a:pt x="375619" y="180165"/>
                </a:lnTo>
                <a:cubicBezTo>
                  <a:pt x="375571" y="180245"/>
                  <a:pt x="375381" y="181230"/>
                  <a:pt x="375047" y="183120"/>
                </a:cubicBezTo>
                <a:cubicBezTo>
                  <a:pt x="374714" y="185011"/>
                  <a:pt x="374523" y="187331"/>
                  <a:pt x="374475" y="190080"/>
                </a:cubicBezTo>
                <a:cubicBezTo>
                  <a:pt x="374579" y="203101"/>
                  <a:pt x="378851" y="213667"/>
                  <a:pt x="387293" y="221778"/>
                </a:cubicBezTo>
                <a:cubicBezTo>
                  <a:pt x="395735" y="229890"/>
                  <a:pt x="407727" y="234069"/>
                  <a:pt x="423268" y="234315"/>
                </a:cubicBezTo>
                <a:cubicBezTo>
                  <a:pt x="433852" y="234051"/>
                  <a:pt x="443685" y="232206"/>
                  <a:pt x="452769" y="228778"/>
                </a:cubicBezTo>
                <a:cubicBezTo>
                  <a:pt x="461853" y="225351"/>
                  <a:pt x="469200" y="221924"/>
                  <a:pt x="474811" y="218496"/>
                </a:cubicBezTo>
                <a:cubicBezTo>
                  <a:pt x="480422" y="215069"/>
                  <a:pt x="483309" y="213224"/>
                  <a:pt x="483474" y="212960"/>
                </a:cubicBezTo>
                <a:lnTo>
                  <a:pt x="496415" y="249537"/>
                </a:lnTo>
                <a:cubicBezTo>
                  <a:pt x="496265" y="249852"/>
                  <a:pt x="492842" y="252055"/>
                  <a:pt x="486148" y="256148"/>
                </a:cubicBezTo>
                <a:cubicBezTo>
                  <a:pt x="479453" y="260240"/>
                  <a:pt x="470386" y="264332"/>
                  <a:pt x="458948" y="268424"/>
                </a:cubicBezTo>
                <a:cubicBezTo>
                  <a:pt x="447509" y="272516"/>
                  <a:pt x="434600" y="274719"/>
                  <a:pt x="420218" y="275034"/>
                </a:cubicBezTo>
                <a:cubicBezTo>
                  <a:pt x="389775" y="274489"/>
                  <a:pt x="366458" y="266446"/>
                  <a:pt x="350266" y="250906"/>
                </a:cubicBezTo>
                <a:cubicBezTo>
                  <a:pt x="334075" y="235365"/>
                  <a:pt x="325904" y="215598"/>
                  <a:pt x="325755" y="191605"/>
                </a:cubicBezTo>
                <a:cubicBezTo>
                  <a:pt x="325947" y="169376"/>
                  <a:pt x="330892" y="149244"/>
                  <a:pt x="340589" y="131209"/>
                </a:cubicBezTo>
                <a:cubicBezTo>
                  <a:pt x="350286" y="113174"/>
                  <a:pt x="363583" y="98800"/>
                  <a:pt x="380481" y="88088"/>
                </a:cubicBezTo>
                <a:cubicBezTo>
                  <a:pt x="397378" y="77375"/>
                  <a:pt x="416723" y="71889"/>
                  <a:pt x="438516" y="71628"/>
                </a:cubicBezTo>
                <a:close/>
                <a:moveTo>
                  <a:pt x="3781390" y="23241"/>
                </a:moveTo>
                <a:lnTo>
                  <a:pt x="3827859" y="23241"/>
                </a:lnTo>
                <a:lnTo>
                  <a:pt x="3817572" y="76200"/>
                </a:lnTo>
                <a:lnTo>
                  <a:pt x="3862149" y="76200"/>
                </a:lnTo>
                <a:lnTo>
                  <a:pt x="3855291" y="112347"/>
                </a:lnTo>
                <a:lnTo>
                  <a:pt x="3810714" y="112347"/>
                </a:lnTo>
                <a:lnTo>
                  <a:pt x="3795093" y="193913"/>
                </a:lnTo>
                <a:cubicBezTo>
                  <a:pt x="3794712" y="196264"/>
                  <a:pt x="3794427" y="198614"/>
                  <a:pt x="3794236" y="200965"/>
                </a:cubicBezTo>
                <a:cubicBezTo>
                  <a:pt x="3794046" y="203315"/>
                  <a:pt x="3793951" y="205284"/>
                  <a:pt x="3793951" y="206872"/>
                </a:cubicBezTo>
                <a:cubicBezTo>
                  <a:pt x="3794339" y="217807"/>
                  <a:pt x="3797657" y="225001"/>
                  <a:pt x="3803904" y="228455"/>
                </a:cubicBezTo>
                <a:cubicBezTo>
                  <a:pt x="3810151" y="231909"/>
                  <a:pt x="3816993" y="233482"/>
                  <a:pt x="3824430" y="233172"/>
                </a:cubicBezTo>
                <a:cubicBezTo>
                  <a:pt x="3827542" y="233140"/>
                  <a:pt x="3830082" y="233013"/>
                  <a:pt x="3832051" y="232791"/>
                </a:cubicBezTo>
                <a:cubicBezTo>
                  <a:pt x="3834019" y="232568"/>
                  <a:pt x="3835035" y="232441"/>
                  <a:pt x="3835098" y="232410"/>
                </a:cubicBezTo>
                <a:lnTo>
                  <a:pt x="3827478" y="271226"/>
                </a:lnTo>
                <a:cubicBezTo>
                  <a:pt x="3827296" y="271273"/>
                  <a:pt x="3825756" y="271463"/>
                  <a:pt x="3822859" y="271796"/>
                </a:cubicBezTo>
                <a:cubicBezTo>
                  <a:pt x="3819961" y="272129"/>
                  <a:pt x="3816803" y="272320"/>
                  <a:pt x="3813381" y="272367"/>
                </a:cubicBezTo>
                <a:cubicBezTo>
                  <a:pt x="3801500" y="272478"/>
                  <a:pt x="3790354" y="270734"/>
                  <a:pt x="3779943" y="267137"/>
                </a:cubicBezTo>
                <a:cubicBezTo>
                  <a:pt x="3769532" y="263540"/>
                  <a:pt x="3761067" y="257425"/>
                  <a:pt x="3754549" y="248793"/>
                </a:cubicBezTo>
                <a:cubicBezTo>
                  <a:pt x="3748030" y="240160"/>
                  <a:pt x="3744670" y="228347"/>
                  <a:pt x="3744468" y="213352"/>
                </a:cubicBezTo>
                <a:cubicBezTo>
                  <a:pt x="3744476" y="210676"/>
                  <a:pt x="3744650" y="207833"/>
                  <a:pt x="3744992" y="204824"/>
                </a:cubicBezTo>
                <a:cubicBezTo>
                  <a:pt x="3745332" y="201814"/>
                  <a:pt x="3745792" y="198686"/>
                  <a:pt x="3746371" y="195438"/>
                </a:cubicBezTo>
                <a:lnTo>
                  <a:pt x="3762738" y="112347"/>
                </a:lnTo>
                <a:lnTo>
                  <a:pt x="3732657" y="112347"/>
                </a:lnTo>
                <a:lnTo>
                  <a:pt x="3739896" y="76200"/>
                </a:lnTo>
                <a:lnTo>
                  <a:pt x="3771112" y="76200"/>
                </a:lnTo>
                <a:close/>
                <a:moveTo>
                  <a:pt x="923889" y="23241"/>
                </a:moveTo>
                <a:lnTo>
                  <a:pt x="970359" y="23241"/>
                </a:lnTo>
                <a:lnTo>
                  <a:pt x="960072" y="76200"/>
                </a:lnTo>
                <a:lnTo>
                  <a:pt x="1004649" y="76200"/>
                </a:lnTo>
                <a:lnTo>
                  <a:pt x="997792" y="112347"/>
                </a:lnTo>
                <a:lnTo>
                  <a:pt x="953214" y="112347"/>
                </a:lnTo>
                <a:lnTo>
                  <a:pt x="937593" y="193913"/>
                </a:lnTo>
                <a:cubicBezTo>
                  <a:pt x="937213" y="196264"/>
                  <a:pt x="936927" y="198614"/>
                  <a:pt x="936736" y="200965"/>
                </a:cubicBezTo>
                <a:cubicBezTo>
                  <a:pt x="936546" y="203315"/>
                  <a:pt x="936450" y="205284"/>
                  <a:pt x="936450" y="206872"/>
                </a:cubicBezTo>
                <a:cubicBezTo>
                  <a:pt x="936840" y="217807"/>
                  <a:pt x="940157" y="225001"/>
                  <a:pt x="946404" y="228455"/>
                </a:cubicBezTo>
                <a:cubicBezTo>
                  <a:pt x="952651" y="231909"/>
                  <a:pt x="959493" y="233482"/>
                  <a:pt x="966930" y="233172"/>
                </a:cubicBezTo>
                <a:cubicBezTo>
                  <a:pt x="970042" y="233140"/>
                  <a:pt x="972582" y="233013"/>
                  <a:pt x="974550" y="232791"/>
                </a:cubicBezTo>
                <a:cubicBezTo>
                  <a:pt x="976519" y="232568"/>
                  <a:pt x="977535" y="232441"/>
                  <a:pt x="977598" y="232410"/>
                </a:cubicBezTo>
                <a:lnTo>
                  <a:pt x="969978" y="271226"/>
                </a:lnTo>
                <a:cubicBezTo>
                  <a:pt x="969796" y="271273"/>
                  <a:pt x="968256" y="271463"/>
                  <a:pt x="965359" y="271796"/>
                </a:cubicBezTo>
                <a:cubicBezTo>
                  <a:pt x="962462" y="272129"/>
                  <a:pt x="959303" y="272320"/>
                  <a:pt x="955881" y="272367"/>
                </a:cubicBezTo>
                <a:cubicBezTo>
                  <a:pt x="944000" y="272478"/>
                  <a:pt x="932854" y="270734"/>
                  <a:pt x="922443" y="267137"/>
                </a:cubicBezTo>
                <a:cubicBezTo>
                  <a:pt x="912032" y="263540"/>
                  <a:pt x="903567" y="257425"/>
                  <a:pt x="897048" y="248793"/>
                </a:cubicBezTo>
                <a:cubicBezTo>
                  <a:pt x="890530" y="240160"/>
                  <a:pt x="887170" y="228347"/>
                  <a:pt x="886968" y="213352"/>
                </a:cubicBezTo>
                <a:cubicBezTo>
                  <a:pt x="886976" y="210676"/>
                  <a:pt x="887150" y="207833"/>
                  <a:pt x="887491" y="204824"/>
                </a:cubicBezTo>
                <a:cubicBezTo>
                  <a:pt x="887832" y="201814"/>
                  <a:pt x="888292" y="198686"/>
                  <a:pt x="888871" y="195438"/>
                </a:cubicBezTo>
                <a:lnTo>
                  <a:pt x="905239" y="112347"/>
                </a:lnTo>
                <a:lnTo>
                  <a:pt x="875157" y="112347"/>
                </a:lnTo>
                <a:lnTo>
                  <a:pt x="882396" y="76200"/>
                </a:lnTo>
                <a:lnTo>
                  <a:pt x="913612" y="76200"/>
                </a:lnTo>
                <a:close/>
                <a:moveTo>
                  <a:pt x="3654147" y="0"/>
                </a:moveTo>
                <a:lnTo>
                  <a:pt x="3702891" y="0"/>
                </a:lnTo>
                <a:lnTo>
                  <a:pt x="3694514" y="43005"/>
                </a:lnTo>
                <a:lnTo>
                  <a:pt x="3645769" y="43005"/>
                </a:lnTo>
                <a:close/>
                <a:moveTo>
                  <a:pt x="3496008" y="0"/>
                </a:moveTo>
                <a:lnTo>
                  <a:pt x="3574113" y="0"/>
                </a:lnTo>
                <a:lnTo>
                  <a:pt x="3534108" y="207634"/>
                </a:lnTo>
                <a:cubicBezTo>
                  <a:pt x="3533712" y="209580"/>
                  <a:pt x="3533363" y="211597"/>
                  <a:pt x="3533061" y="213685"/>
                </a:cubicBezTo>
                <a:cubicBezTo>
                  <a:pt x="3532759" y="215773"/>
                  <a:pt x="3532601" y="217695"/>
                  <a:pt x="3532585" y="219450"/>
                </a:cubicBezTo>
                <a:cubicBezTo>
                  <a:pt x="3532648" y="225270"/>
                  <a:pt x="3534140" y="229352"/>
                  <a:pt x="3537061" y="231694"/>
                </a:cubicBezTo>
                <a:cubicBezTo>
                  <a:pt x="3539983" y="234036"/>
                  <a:pt x="3543951" y="235164"/>
                  <a:pt x="3548968" y="235076"/>
                </a:cubicBezTo>
                <a:cubicBezTo>
                  <a:pt x="3551317" y="235045"/>
                  <a:pt x="3553285" y="234918"/>
                  <a:pt x="3554873" y="234696"/>
                </a:cubicBezTo>
                <a:cubicBezTo>
                  <a:pt x="3556461" y="234473"/>
                  <a:pt x="3557286" y="234347"/>
                  <a:pt x="3557350" y="234315"/>
                </a:cubicBezTo>
                <a:lnTo>
                  <a:pt x="3550111" y="270464"/>
                </a:lnTo>
                <a:cubicBezTo>
                  <a:pt x="3549984" y="270511"/>
                  <a:pt x="3548237" y="270702"/>
                  <a:pt x="3544872" y="271034"/>
                </a:cubicBezTo>
                <a:cubicBezTo>
                  <a:pt x="3541506" y="271367"/>
                  <a:pt x="3537284" y="271558"/>
                  <a:pt x="3532204" y="271605"/>
                </a:cubicBezTo>
                <a:cubicBezTo>
                  <a:pt x="3519369" y="271930"/>
                  <a:pt x="3508653" y="269853"/>
                  <a:pt x="3500057" y="265374"/>
                </a:cubicBezTo>
                <a:cubicBezTo>
                  <a:pt x="3491460" y="260896"/>
                  <a:pt x="3486555" y="252065"/>
                  <a:pt x="3485340" y="238882"/>
                </a:cubicBezTo>
                <a:lnTo>
                  <a:pt x="3484578" y="238882"/>
                </a:lnTo>
                <a:cubicBezTo>
                  <a:pt x="3477673" y="249212"/>
                  <a:pt x="3468433" y="257759"/>
                  <a:pt x="3456861" y="264521"/>
                </a:cubicBezTo>
                <a:cubicBezTo>
                  <a:pt x="3445288" y="271284"/>
                  <a:pt x="3432810" y="274788"/>
                  <a:pt x="3419427" y="275034"/>
                </a:cubicBezTo>
                <a:cubicBezTo>
                  <a:pt x="3395690" y="274750"/>
                  <a:pt x="3377476" y="267422"/>
                  <a:pt x="3364786" y="253049"/>
                </a:cubicBezTo>
                <a:cubicBezTo>
                  <a:pt x="3352096" y="238677"/>
                  <a:pt x="3345688" y="218965"/>
                  <a:pt x="3345561" y="193913"/>
                </a:cubicBezTo>
                <a:cubicBezTo>
                  <a:pt x="3345841" y="169485"/>
                  <a:pt x="3350949" y="148132"/>
                  <a:pt x="3360888" y="129854"/>
                </a:cubicBezTo>
                <a:cubicBezTo>
                  <a:pt x="3370826" y="111576"/>
                  <a:pt x="3383918" y="97343"/>
                  <a:pt x="3400164" y="87154"/>
                </a:cubicBezTo>
                <a:cubicBezTo>
                  <a:pt x="3416410" y="76965"/>
                  <a:pt x="3434134" y="71789"/>
                  <a:pt x="3453337" y="71628"/>
                </a:cubicBezTo>
                <a:cubicBezTo>
                  <a:pt x="3464108" y="71525"/>
                  <a:pt x="3474379" y="73634"/>
                  <a:pt x="3484150" y="77955"/>
                </a:cubicBezTo>
                <a:cubicBezTo>
                  <a:pt x="3493921" y="82276"/>
                  <a:pt x="3501430" y="89427"/>
                  <a:pt x="3506677" y="99409"/>
                </a:cubicBezTo>
                <a:lnTo>
                  <a:pt x="3507439" y="99409"/>
                </a:lnTo>
                <a:cubicBezTo>
                  <a:pt x="3507430" y="99274"/>
                  <a:pt x="3507542" y="98021"/>
                  <a:pt x="3507772" y="95651"/>
                </a:cubicBezTo>
                <a:cubicBezTo>
                  <a:pt x="3508002" y="93280"/>
                  <a:pt x="3508399" y="90600"/>
                  <a:pt x="3508963" y="87611"/>
                </a:cubicBezTo>
                <a:lnTo>
                  <a:pt x="3518868" y="36147"/>
                </a:lnTo>
                <a:lnTo>
                  <a:pt x="3488769" y="36147"/>
                </a:lnTo>
                <a:close/>
                <a:moveTo>
                  <a:pt x="2204838" y="0"/>
                </a:moveTo>
                <a:lnTo>
                  <a:pt x="2405587" y="0"/>
                </a:lnTo>
                <a:lnTo>
                  <a:pt x="2392255" y="69694"/>
                </a:lnTo>
                <a:lnTo>
                  <a:pt x="2349591" y="69694"/>
                </a:lnTo>
                <a:lnTo>
                  <a:pt x="2355305" y="39957"/>
                </a:lnTo>
                <a:lnTo>
                  <a:pt x="2279500" y="39957"/>
                </a:lnTo>
                <a:lnTo>
                  <a:pt x="2265024" y="114300"/>
                </a:lnTo>
                <a:lnTo>
                  <a:pt x="2354162" y="114300"/>
                </a:lnTo>
                <a:lnTo>
                  <a:pt x="2346163" y="154257"/>
                </a:lnTo>
                <a:lnTo>
                  <a:pt x="2257406" y="154257"/>
                </a:lnTo>
                <a:lnTo>
                  <a:pt x="2242550" y="230505"/>
                </a:lnTo>
                <a:lnTo>
                  <a:pt x="2323688" y="230505"/>
                </a:lnTo>
                <a:lnTo>
                  <a:pt x="2329783" y="200006"/>
                </a:lnTo>
                <a:lnTo>
                  <a:pt x="2372447" y="200006"/>
                </a:lnTo>
                <a:lnTo>
                  <a:pt x="2358733" y="270462"/>
                </a:lnTo>
                <a:lnTo>
                  <a:pt x="2152650" y="270462"/>
                </a:lnTo>
                <a:lnTo>
                  <a:pt x="2159888" y="233172"/>
                </a:lnTo>
                <a:lnTo>
                  <a:pt x="2191886" y="233172"/>
                </a:lnTo>
                <a:lnTo>
                  <a:pt x="2230360" y="37671"/>
                </a:lnTo>
                <a:lnTo>
                  <a:pt x="2197600" y="37671"/>
                </a:lnTo>
                <a:close/>
                <a:moveTo>
                  <a:pt x="1034034" y="0"/>
                </a:moveTo>
                <a:lnTo>
                  <a:pt x="1111758" y="0"/>
                </a:lnTo>
                <a:lnTo>
                  <a:pt x="1093470" y="95224"/>
                </a:lnTo>
                <a:cubicBezTo>
                  <a:pt x="1092430" y="99918"/>
                  <a:pt x="1091367" y="103851"/>
                  <a:pt x="1090279" y="107023"/>
                </a:cubicBezTo>
                <a:cubicBezTo>
                  <a:pt x="1089192" y="110194"/>
                  <a:pt x="1088604" y="111843"/>
                  <a:pt x="1088517" y="111970"/>
                </a:cubicBezTo>
                <a:lnTo>
                  <a:pt x="1089279" y="111970"/>
                </a:lnTo>
                <a:cubicBezTo>
                  <a:pt x="1090462" y="109316"/>
                  <a:pt x="1094150" y="104814"/>
                  <a:pt x="1100342" y="98466"/>
                </a:cubicBezTo>
                <a:cubicBezTo>
                  <a:pt x="1106535" y="92119"/>
                  <a:pt x="1114992" y="86151"/>
                  <a:pt x="1125714" y="80565"/>
                </a:cubicBezTo>
                <a:cubicBezTo>
                  <a:pt x="1136436" y="74978"/>
                  <a:pt x="1149183" y="71999"/>
                  <a:pt x="1163955" y="71628"/>
                </a:cubicBezTo>
                <a:cubicBezTo>
                  <a:pt x="1180928" y="71651"/>
                  <a:pt x="1194378" y="76076"/>
                  <a:pt x="1204307" y="84902"/>
                </a:cubicBezTo>
                <a:cubicBezTo>
                  <a:pt x="1214236" y="93728"/>
                  <a:pt x="1219312" y="106813"/>
                  <a:pt x="1219533" y="124158"/>
                </a:cubicBezTo>
                <a:cubicBezTo>
                  <a:pt x="1219341" y="132495"/>
                  <a:pt x="1217992" y="143126"/>
                  <a:pt x="1215487" y="156051"/>
                </a:cubicBezTo>
                <a:cubicBezTo>
                  <a:pt x="1212982" y="168976"/>
                  <a:pt x="1210476" y="181416"/>
                  <a:pt x="1207969" y="193371"/>
                </a:cubicBezTo>
                <a:cubicBezTo>
                  <a:pt x="1205462" y="205327"/>
                  <a:pt x="1204110" y="214020"/>
                  <a:pt x="1203912" y="219450"/>
                </a:cubicBezTo>
                <a:cubicBezTo>
                  <a:pt x="1203952" y="225437"/>
                  <a:pt x="1205397" y="229566"/>
                  <a:pt x="1208246" y="231837"/>
                </a:cubicBezTo>
                <a:cubicBezTo>
                  <a:pt x="1211096" y="234108"/>
                  <a:pt x="1215112" y="235188"/>
                  <a:pt x="1220296" y="235077"/>
                </a:cubicBezTo>
                <a:cubicBezTo>
                  <a:pt x="1222462" y="235045"/>
                  <a:pt x="1224320" y="234918"/>
                  <a:pt x="1225867" y="234696"/>
                </a:cubicBezTo>
                <a:cubicBezTo>
                  <a:pt x="1227416" y="234473"/>
                  <a:pt x="1228225" y="234346"/>
                  <a:pt x="1228297" y="234315"/>
                </a:cubicBezTo>
                <a:lnTo>
                  <a:pt x="1221439" y="270464"/>
                </a:lnTo>
                <a:cubicBezTo>
                  <a:pt x="1221383" y="270511"/>
                  <a:pt x="1219684" y="270702"/>
                  <a:pt x="1216343" y="271034"/>
                </a:cubicBezTo>
                <a:cubicBezTo>
                  <a:pt x="1213001" y="271367"/>
                  <a:pt x="1208350" y="271558"/>
                  <a:pt x="1202390" y="271605"/>
                </a:cubicBezTo>
                <a:cubicBezTo>
                  <a:pt x="1195322" y="271788"/>
                  <a:pt x="1188100" y="271041"/>
                  <a:pt x="1180722" y="269364"/>
                </a:cubicBezTo>
                <a:cubicBezTo>
                  <a:pt x="1173344" y="267687"/>
                  <a:pt x="1167108" y="263980"/>
                  <a:pt x="1162014" y="258244"/>
                </a:cubicBezTo>
                <a:cubicBezTo>
                  <a:pt x="1156920" y="252507"/>
                  <a:pt x="1154265" y="243641"/>
                  <a:pt x="1154049" y="231647"/>
                </a:cubicBezTo>
                <a:cubicBezTo>
                  <a:pt x="1154237" y="224461"/>
                  <a:pt x="1155553" y="214735"/>
                  <a:pt x="1157997" y="202467"/>
                </a:cubicBezTo>
                <a:cubicBezTo>
                  <a:pt x="1160441" y="190199"/>
                  <a:pt x="1162886" y="178100"/>
                  <a:pt x="1165331" y="166170"/>
                </a:cubicBezTo>
                <a:cubicBezTo>
                  <a:pt x="1167777" y="154240"/>
                  <a:pt x="1169096" y="145189"/>
                  <a:pt x="1169289" y="139017"/>
                </a:cubicBezTo>
                <a:cubicBezTo>
                  <a:pt x="1169305" y="131715"/>
                  <a:pt x="1167273" y="126031"/>
                  <a:pt x="1163193" y="121967"/>
                </a:cubicBezTo>
                <a:cubicBezTo>
                  <a:pt x="1159113" y="117903"/>
                  <a:pt x="1152890" y="115840"/>
                  <a:pt x="1144524" y="115776"/>
                </a:cubicBezTo>
                <a:cubicBezTo>
                  <a:pt x="1126950" y="116356"/>
                  <a:pt x="1112091" y="123293"/>
                  <a:pt x="1099947" y="136588"/>
                </a:cubicBezTo>
                <a:cubicBezTo>
                  <a:pt x="1087803" y="149884"/>
                  <a:pt x="1079802" y="166060"/>
                  <a:pt x="1075944" y="185118"/>
                </a:cubicBezTo>
                <a:lnTo>
                  <a:pt x="1059180" y="270462"/>
                </a:lnTo>
                <a:lnTo>
                  <a:pt x="1010793" y="270462"/>
                </a:lnTo>
                <a:lnTo>
                  <a:pt x="1056132" y="36147"/>
                </a:lnTo>
                <a:lnTo>
                  <a:pt x="1027176" y="36147"/>
                </a:lnTo>
                <a:close/>
                <a:moveTo>
                  <a:pt x="774561" y="0"/>
                </a:moveTo>
                <a:lnTo>
                  <a:pt x="852630" y="0"/>
                </a:lnTo>
                <a:lnTo>
                  <a:pt x="813387" y="204209"/>
                </a:lnTo>
                <a:cubicBezTo>
                  <a:pt x="812808" y="206749"/>
                  <a:pt x="812348" y="209290"/>
                  <a:pt x="812006" y="211831"/>
                </a:cubicBezTo>
                <a:cubicBezTo>
                  <a:pt x="811665" y="214371"/>
                  <a:pt x="811490" y="216531"/>
                  <a:pt x="811482" y="218309"/>
                </a:cubicBezTo>
                <a:cubicBezTo>
                  <a:pt x="811546" y="224081"/>
                  <a:pt x="813038" y="227972"/>
                  <a:pt x="815959" y="229980"/>
                </a:cubicBezTo>
                <a:cubicBezTo>
                  <a:pt x="818880" y="231989"/>
                  <a:pt x="822849" y="232926"/>
                  <a:pt x="827865" y="232791"/>
                </a:cubicBezTo>
                <a:cubicBezTo>
                  <a:pt x="830564" y="232775"/>
                  <a:pt x="832691" y="232711"/>
                  <a:pt x="834247" y="232600"/>
                </a:cubicBezTo>
                <a:cubicBezTo>
                  <a:pt x="835803" y="232489"/>
                  <a:pt x="836597" y="232426"/>
                  <a:pt x="836628" y="232410"/>
                </a:cubicBezTo>
                <a:lnTo>
                  <a:pt x="829008" y="270845"/>
                </a:lnTo>
                <a:cubicBezTo>
                  <a:pt x="828858" y="270892"/>
                  <a:pt x="827159" y="271082"/>
                  <a:pt x="823912" y="271415"/>
                </a:cubicBezTo>
                <a:cubicBezTo>
                  <a:pt x="820666" y="271748"/>
                  <a:pt x="816777" y="271939"/>
                  <a:pt x="812244" y="271986"/>
                </a:cubicBezTo>
                <a:cubicBezTo>
                  <a:pt x="804309" y="272153"/>
                  <a:pt x="796494" y="271227"/>
                  <a:pt x="788799" y="269210"/>
                </a:cubicBezTo>
                <a:cubicBezTo>
                  <a:pt x="781104" y="267192"/>
                  <a:pt x="774699" y="263080"/>
                  <a:pt x="769584" y="256876"/>
                </a:cubicBezTo>
                <a:cubicBezTo>
                  <a:pt x="764469" y="250671"/>
                  <a:pt x="761814" y="241373"/>
                  <a:pt x="761619" y="228980"/>
                </a:cubicBezTo>
                <a:cubicBezTo>
                  <a:pt x="761619" y="226114"/>
                  <a:pt x="761809" y="222986"/>
                  <a:pt x="762190" y="219596"/>
                </a:cubicBezTo>
                <a:cubicBezTo>
                  <a:pt x="762571" y="216205"/>
                  <a:pt x="763142" y="212601"/>
                  <a:pt x="763903" y="208782"/>
                </a:cubicBezTo>
                <a:lnTo>
                  <a:pt x="797399" y="36147"/>
                </a:lnTo>
                <a:lnTo>
                  <a:pt x="767329" y="36147"/>
                </a:lnTo>
                <a:close/>
                <a:moveTo>
                  <a:pt x="52190" y="0"/>
                </a:moveTo>
                <a:lnTo>
                  <a:pt x="167236" y="0"/>
                </a:lnTo>
                <a:lnTo>
                  <a:pt x="159998" y="37671"/>
                </a:lnTo>
                <a:lnTo>
                  <a:pt x="127236" y="37671"/>
                </a:lnTo>
                <a:lnTo>
                  <a:pt x="111999" y="115824"/>
                </a:lnTo>
                <a:lnTo>
                  <a:pt x="235045" y="115824"/>
                </a:lnTo>
                <a:lnTo>
                  <a:pt x="250283" y="37671"/>
                </a:lnTo>
                <a:lnTo>
                  <a:pt x="217521" y="37671"/>
                </a:lnTo>
                <a:lnTo>
                  <a:pt x="224759" y="0"/>
                </a:lnTo>
                <a:lnTo>
                  <a:pt x="339804" y="0"/>
                </a:lnTo>
                <a:lnTo>
                  <a:pt x="332567" y="37671"/>
                </a:lnTo>
                <a:lnTo>
                  <a:pt x="300187" y="37671"/>
                </a:lnTo>
                <a:lnTo>
                  <a:pt x="261711" y="233172"/>
                </a:lnTo>
                <a:lnTo>
                  <a:pt x="294473" y="233172"/>
                </a:lnTo>
                <a:lnTo>
                  <a:pt x="287235" y="270462"/>
                </a:lnTo>
                <a:lnTo>
                  <a:pt x="172188" y="270462"/>
                </a:lnTo>
                <a:lnTo>
                  <a:pt x="179426" y="233172"/>
                </a:lnTo>
                <a:lnTo>
                  <a:pt x="211807" y="233172"/>
                </a:lnTo>
                <a:lnTo>
                  <a:pt x="227045" y="155781"/>
                </a:lnTo>
                <a:lnTo>
                  <a:pt x="104380" y="155781"/>
                </a:lnTo>
                <a:lnTo>
                  <a:pt x="89142" y="233172"/>
                </a:lnTo>
                <a:lnTo>
                  <a:pt x="121522" y="233172"/>
                </a:lnTo>
                <a:lnTo>
                  <a:pt x="114284" y="270462"/>
                </a:lnTo>
                <a:lnTo>
                  <a:pt x="0" y="270462"/>
                </a:lnTo>
                <a:lnTo>
                  <a:pt x="7238" y="233172"/>
                </a:lnTo>
                <a:lnTo>
                  <a:pt x="39238" y="233172"/>
                </a:lnTo>
                <a:lnTo>
                  <a:pt x="77332" y="37671"/>
                </a:lnTo>
                <a:lnTo>
                  <a:pt x="44952" y="37671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 hidden="1"/>
          <p:cNvSpPr txBox="1"/>
          <p:nvPr/>
        </p:nvSpPr>
        <p:spPr>
          <a:xfrm>
            <a:off x="438807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Healthcare Expenditure</a:t>
            </a:r>
            <a:endParaRPr lang="en-US" sz="3000" b="1" i="0" dirty="0">
              <a:solidFill>
                <a:srgbClr val="5778AE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  <p:sp>
        <p:nvSpPr>
          <p:cNvPr id="14" name="Text To Outline"/>
          <p:cNvSpPr/>
          <p:nvPr/>
        </p:nvSpPr>
        <p:spPr>
          <a:xfrm>
            <a:off x="9644238" y="925737"/>
            <a:ext cx="2308288" cy="3877629"/>
          </a:xfrm>
          <a:custGeom>
            <a:avLst/>
            <a:gdLst/>
            <a:ahLst/>
            <a:cxnLst/>
            <a:rect l="l" t="t" r="r" b="b"/>
            <a:pathLst>
              <a:path w="2308288" h="3877629">
                <a:moveTo>
                  <a:pt x="1291400" y="3748087"/>
                </a:moveTo>
                <a:cubicBezTo>
                  <a:pt x="1283590" y="3748134"/>
                  <a:pt x="1275909" y="3750614"/>
                  <a:pt x="1268359" y="3755529"/>
                </a:cubicBezTo>
                <a:cubicBezTo>
                  <a:pt x="1260809" y="3760443"/>
                  <a:pt x="1254528" y="3767509"/>
                  <a:pt x="1249518" y="3776727"/>
                </a:cubicBezTo>
                <a:cubicBezTo>
                  <a:pt x="1244507" y="3785944"/>
                  <a:pt x="1241907" y="3797030"/>
                  <a:pt x="1241717" y="3809985"/>
                </a:cubicBezTo>
                <a:cubicBezTo>
                  <a:pt x="1241800" y="3820918"/>
                  <a:pt x="1244530" y="3829468"/>
                  <a:pt x="1249909" y="3835637"/>
                </a:cubicBezTo>
                <a:cubicBezTo>
                  <a:pt x="1255287" y="3841805"/>
                  <a:pt x="1262818" y="3844943"/>
                  <a:pt x="1272502" y="3845051"/>
                </a:cubicBezTo>
                <a:cubicBezTo>
                  <a:pt x="1281368" y="3844893"/>
                  <a:pt x="1289544" y="3841957"/>
                  <a:pt x="1297033" y="3836242"/>
                </a:cubicBezTo>
                <a:cubicBezTo>
                  <a:pt x="1304521" y="3830528"/>
                  <a:pt x="1310553" y="3822984"/>
                  <a:pt x="1315129" y="3813610"/>
                </a:cubicBezTo>
                <a:cubicBezTo>
                  <a:pt x="1319705" y="3804237"/>
                  <a:pt x="1322056" y="3793982"/>
                  <a:pt x="1322184" y="3782847"/>
                </a:cubicBezTo>
                <a:cubicBezTo>
                  <a:pt x="1322235" y="3773128"/>
                  <a:pt x="1319771" y="3764971"/>
                  <a:pt x="1314793" y="3758378"/>
                </a:cubicBezTo>
                <a:cubicBezTo>
                  <a:pt x="1309815" y="3751784"/>
                  <a:pt x="1302017" y="3748354"/>
                  <a:pt x="1291400" y="3748087"/>
                </a:cubicBezTo>
                <a:close/>
                <a:moveTo>
                  <a:pt x="116419" y="3747782"/>
                </a:moveTo>
                <a:cubicBezTo>
                  <a:pt x="106987" y="3747880"/>
                  <a:pt x="98001" y="3750462"/>
                  <a:pt x="89461" y="3755529"/>
                </a:cubicBezTo>
                <a:cubicBezTo>
                  <a:pt x="80921" y="3760596"/>
                  <a:pt x="73923" y="3767560"/>
                  <a:pt x="68466" y="3776422"/>
                </a:cubicBezTo>
                <a:cubicBezTo>
                  <a:pt x="63010" y="3785283"/>
                  <a:pt x="60190" y="3795455"/>
                  <a:pt x="60008" y="3806936"/>
                </a:cubicBezTo>
                <a:cubicBezTo>
                  <a:pt x="60198" y="3818650"/>
                  <a:pt x="63705" y="3827849"/>
                  <a:pt x="70528" y="3834531"/>
                </a:cubicBezTo>
                <a:cubicBezTo>
                  <a:pt x="77350" y="3841214"/>
                  <a:pt x="86346" y="3844619"/>
                  <a:pt x="97513" y="3844746"/>
                </a:cubicBezTo>
                <a:cubicBezTo>
                  <a:pt x="106945" y="3844658"/>
                  <a:pt x="115931" y="3842125"/>
                  <a:pt x="124471" y="3837146"/>
                </a:cubicBezTo>
                <a:cubicBezTo>
                  <a:pt x="133011" y="3832167"/>
                  <a:pt x="140009" y="3825275"/>
                  <a:pt x="145465" y="3816468"/>
                </a:cubicBezTo>
                <a:cubicBezTo>
                  <a:pt x="150922" y="3807661"/>
                  <a:pt x="153741" y="3797471"/>
                  <a:pt x="153924" y="3785897"/>
                </a:cubicBezTo>
                <a:cubicBezTo>
                  <a:pt x="153734" y="3774303"/>
                  <a:pt x="150227" y="3765092"/>
                  <a:pt x="143404" y="3758263"/>
                </a:cubicBezTo>
                <a:cubicBezTo>
                  <a:pt x="136582" y="3751434"/>
                  <a:pt x="127587" y="3747941"/>
                  <a:pt x="116419" y="3747782"/>
                </a:cubicBezTo>
                <a:close/>
                <a:moveTo>
                  <a:pt x="1119975" y="3744734"/>
                </a:moveTo>
                <a:cubicBezTo>
                  <a:pt x="1110070" y="3744861"/>
                  <a:pt x="1101214" y="3747963"/>
                  <a:pt x="1093406" y="3754041"/>
                </a:cubicBezTo>
                <a:cubicBezTo>
                  <a:pt x="1085598" y="3760118"/>
                  <a:pt x="1079715" y="3768408"/>
                  <a:pt x="1075757" y="3778910"/>
                </a:cubicBezTo>
                <a:lnTo>
                  <a:pt x="1144066" y="3778910"/>
                </a:lnTo>
                <a:cubicBezTo>
                  <a:pt x="1144092" y="3778782"/>
                  <a:pt x="1144193" y="3777816"/>
                  <a:pt x="1144371" y="3776011"/>
                </a:cubicBezTo>
                <a:cubicBezTo>
                  <a:pt x="1144549" y="3774205"/>
                  <a:pt x="1144651" y="3772324"/>
                  <a:pt x="1144676" y="3770366"/>
                </a:cubicBezTo>
                <a:cubicBezTo>
                  <a:pt x="1144581" y="3762222"/>
                  <a:pt x="1142332" y="3755929"/>
                  <a:pt x="1137929" y="3751485"/>
                </a:cubicBezTo>
                <a:cubicBezTo>
                  <a:pt x="1133526" y="3747041"/>
                  <a:pt x="1127542" y="3744791"/>
                  <a:pt x="1119975" y="3744734"/>
                </a:cubicBezTo>
                <a:close/>
                <a:moveTo>
                  <a:pt x="566014" y="3718559"/>
                </a:moveTo>
                <a:lnTo>
                  <a:pt x="628776" y="3718559"/>
                </a:lnTo>
                <a:lnTo>
                  <a:pt x="610782" y="3810596"/>
                </a:lnTo>
                <a:cubicBezTo>
                  <a:pt x="610306" y="3813213"/>
                  <a:pt x="609886" y="3815754"/>
                  <a:pt x="609524" y="3818219"/>
                </a:cubicBezTo>
                <a:cubicBezTo>
                  <a:pt x="609162" y="3820684"/>
                  <a:pt x="608971" y="3822920"/>
                  <a:pt x="608952" y="3824927"/>
                </a:cubicBezTo>
                <a:cubicBezTo>
                  <a:pt x="608889" y="3830759"/>
                  <a:pt x="610388" y="3835256"/>
                  <a:pt x="613451" y="3838420"/>
                </a:cubicBezTo>
                <a:cubicBezTo>
                  <a:pt x="616513" y="3841583"/>
                  <a:pt x="621520" y="3843184"/>
                  <a:pt x="628471" y="3843222"/>
                </a:cubicBezTo>
                <a:cubicBezTo>
                  <a:pt x="637588" y="3843029"/>
                  <a:pt x="645886" y="3840232"/>
                  <a:pt x="653365" y="3834831"/>
                </a:cubicBezTo>
                <a:cubicBezTo>
                  <a:pt x="660843" y="3829431"/>
                  <a:pt x="667085" y="3822591"/>
                  <a:pt x="672089" y="3814311"/>
                </a:cubicBezTo>
                <a:cubicBezTo>
                  <a:pt x="677093" y="3806031"/>
                  <a:pt x="680442" y="3797475"/>
                  <a:pt x="682135" y="3788641"/>
                </a:cubicBezTo>
                <a:lnTo>
                  <a:pt x="690052" y="3747477"/>
                </a:lnTo>
                <a:lnTo>
                  <a:pt x="665983" y="3747477"/>
                </a:lnTo>
                <a:lnTo>
                  <a:pt x="671778" y="3718559"/>
                </a:lnTo>
                <a:lnTo>
                  <a:pt x="734530" y="3718559"/>
                </a:lnTo>
                <a:lnTo>
                  <a:pt x="713804" y="3823707"/>
                </a:lnTo>
                <a:cubicBezTo>
                  <a:pt x="713499" y="3825263"/>
                  <a:pt x="713270" y="3826877"/>
                  <a:pt x="713118" y="3828547"/>
                </a:cubicBezTo>
                <a:cubicBezTo>
                  <a:pt x="712965" y="3830218"/>
                  <a:pt x="712889" y="3831755"/>
                  <a:pt x="712889" y="3833159"/>
                </a:cubicBezTo>
                <a:cubicBezTo>
                  <a:pt x="712921" y="3837816"/>
                  <a:pt x="714077" y="3841081"/>
                  <a:pt x="716356" y="3842955"/>
                </a:cubicBezTo>
                <a:cubicBezTo>
                  <a:pt x="718636" y="3844829"/>
                  <a:pt x="721849" y="3845731"/>
                  <a:pt x="725996" y="3845661"/>
                </a:cubicBezTo>
                <a:cubicBezTo>
                  <a:pt x="727729" y="3845635"/>
                  <a:pt x="729215" y="3845534"/>
                  <a:pt x="730453" y="3845356"/>
                </a:cubicBezTo>
                <a:cubicBezTo>
                  <a:pt x="731691" y="3845178"/>
                  <a:pt x="732339" y="3845076"/>
                  <a:pt x="732396" y="3845051"/>
                </a:cubicBezTo>
                <a:lnTo>
                  <a:pt x="726910" y="3873970"/>
                </a:lnTo>
                <a:cubicBezTo>
                  <a:pt x="726815" y="3874008"/>
                  <a:pt x="725253" y="3874160"/>
                  <a:pt x="722224" y="3874427"/>
                </a:cubicBezTo>
                <a:cubicBezTo>
                  <a:pt x="719195" y="3874693"/>
                  <a:pt x="715272" y="3874846"/>
                  <a:pt x="710453" y="3874884"/>
                </a:cubicBezTo>
                <a:cubicBezTo>
                  <a:pt x="700589" y="3875112"/>
                  <a:pt x="692304" y="3872905"/>
                  <a:pt x="685599" y="3868262"/>
                </a:cubicBezTo>
                <a:cubicBezTo>
                  <a:pt x="678894" y="3863620"/>
                  <a:pt x="675405" y="3855171"/>
                  <a:pt x="675132" y="3842918"/>
                </a:cubicBezTo>
                <a:lnTo>
                  <a:pt x="674522" y="3842918"/>
                </a:lnTo>
                <a:cubicBezTo>
                  <a:pt x="668893" y="3851690"/>
                  <a:pt x="661014" y="3859568"/>
                  <a:pt x="650887" y="3866552"/>
                </a:cubicBezTo>
                <a:cubicBezTo>
                  <a:pt x="640759" y="3873535"/>
                  <a:pt x="628306" y="3877227"/>
                  <a:pt x="613527" y="3877627"/>
                </a:cubicBezTo>
                <a:cubicBezTo>
                  <a:pt x="601001" y="3877735"/>
                  <a:pt x="590493" y="3874474"/>
                  <a:pt x="582004" y="3867844"/>
                </a:cubicBezTo>
                <a:cubicBezTo>
                  <a:pt x="573515" y="3861215"/>
                  <a:pt x="569099" y="3850568"/>
                  <a:pt x="568757" y="3835904"/>
                </a:cubicBezTo>
                <a:cubicBezTo>
                  <a:pt x="568770" y="3833147"/>
                  <a:pt x="568973" y="3830200"/>
                  <a:pt x="569366" y="3827062"/>
                </a:cubicBezTo>
                <a:cubicBezTo>
                  <a:pt x="569759" y="3823923"/>
                  <a:pt x="570267" y="3820671"/>
                  <a:pt x="570888" y="3817304"/>
                </a:cubicBezTo>
                <a:lnTo>
                  <a:pt x="584287" y="3747477"/>
                </a:lnTo>
                <a:lnTo>
                  <a:pt x="560222" y="3747477"/>
                </a:lnTo>
                <a:close/>
                <a:moveTo>
                  <a:pt x="1020435" y="3716426"/>
                </a:moveTo>
                <a:cubicBezTo>
                  <a:pt x="1022606" y="3716451"/>
                  <a:pt x="1024511" y="3716553"/>
                  <a:pt x="1026149" y="3716730"/>
                </a:cubicBezTo>
                <a:cubicBezTo>
                  <a:pt x="1027786" y="3716908"/>
                  <a:pt x="1028929" y="3717010"/>
                  <a:pt x="1029576" y="3717035"/>
                </a:cubicBezTo>
                <a:lnTo>
                  <a:pt x="1021959" y="3755097"/>
                </a:lnTo>
                <a:cubicBezTo>
                  <a:pt x="1021483" y="3755072"/>
                  <a:pt x="1020454" y="3754970"/>
                  <a:pt x="1018874" y="3754792"/>
                </a:cubicBezTo>
                <a:cubicBezTo>
                  <a:pt x="1017293" y="3754614"/>
                  <a:pt x="1015274" y="3754513"/>
                  <a:pt x="1012818" y="3754487"/>
                </a:cubicBezTo>
                <a:cubicBezTo>
                  <a:pt x="1004942" y="3754563"/>
                  <a:pt x="997028" y="3757189"/>
                  <a:pt x="989073" y="3762367"/>
                </a:cubicBezTo>
                <a:cubicBezTo>
                  <a:pt x="981119" y="3767545"/>
                  <a:pt x="974062" y="3774823"/>
                  <a:pt x="967902" y="3784200"/>
                </a:cubicBezTo>
                <a:cubicBezTo>
                  <a:pt x="961742" y="3793577"/>
                  <a:pt x="957416" y="3804603"/>
                  <a:pt x="954923" y="3817276"/>
                </a:cubicBezTo>
                <a:lnTo>
                  <a:pt x="944259" y="3873969"/>
                </a:lnTo>
                <a:lnTo>
                  <a:pt x="905561" y="3873969"/>
                </a:lnTo>
                <a:lnTo>
                  <a:pt x="928719" y="3754183"/>
                </a:lnTo>
                <a:cubicBezTo>
                  <a:pt x="929080" y="3752436"/>
                  <a:pt x="928890" y="3750900"/>
                  <a:pt x="928147" y="3749573"/>
                </a:cubicBezTo>
                <a:cubicBezTo>
                  <a:pt x="927404" y="3748245"/>
                  <a:pt x="925767" y="3747547"/>
                  <a:pt x="923234" y="3747477"/>
                </a:cubicBezTo>
                <a:lnTo>
                  <a:pt x="905866" y="3747477"/>
                </a:lnTo>
                <a:lnTo>
                  <a:pt x="911655" y="3718559"/>
                </a:lnTo>
                <a:lnTo>
                  <a:pt x="952181" y="3718559"/>
                </a:lnTo>
                <a:cubicBezTo>
                  <a:pt x="958250" y="3718540"/>
                  <a:pt x="962719" y="3719644"/>
                  <a:pt x="965588" y="3721869"/>
                </a:cubicBezTo>
                <a:cubicBezTo>
                  <a:pt x="968457" y="3724095"/>
                  <a:pt x="969879" y="3727558"/>
                  <a:pt x="969854" y="3732257"/>
                </a:cubicBezTo>
                <a:cubicBezTo>
                  <a:pt x="969790" y="3734718"/>
                  <a:pt x="969232" y="3738473"/>
                  <a:pt x="968178" y="3743522"/>
                </a:cubicBezTo>
                <a:cubicBezTo>
                  <a:pt x="967124" y="3748572"/>
                  <a:pt x="965956" y="3752938"/>
                  <a:pt x="964674" y="3756621"/>
                </a:cubicBezTo>
                <a:lnTo>
                  <a:pt x="965283" y="3756621"/>
                </a:lnTo>
                <a:cubicBezTo>
                  <a:pt x="970628" y="3745620"/>
                  <a:pt x="978145" y="3736256"/>
                  <a:pt x="987832" y="3728529"/>
                </a:cubicBezTo>
                <a:cubicBezTo>
                  <a:pt x="997519" y="3720803"/>
                  <a:pt x="1008387" y="3716768"/>
                  <a:pt x="1020435" y="3716426"/>
                </a:cubicBezTo>
                <a:close/>
                <a:moveTo>
                  <a:pt x="887085" y="3716426"/>
                </a:moveTo>
                <a:cubicBezTo>
                  <a:pt x="889256" y="3716451"/>
                  <a:pt x="891161" y="3716553"/>
                  <a:pt x="892799" y="3716730"/>
                </a:cubicBezTo>
                <a:cubicBezTo>
                  <a:pt x="894436" y="3716908"/>
                  <a:pt x="895579" y="3717010"/>
                  <a:pt x="896226" y="3717035"/>
                </a:cubicBezTo>
                <a:lnTo>
                  <a:pt x="888609" y="3755097"/>
                </a:lnTo>
                <a:cubicBezTo>
                  <a:pt x="888133" y="3755072"/>
                  <a:pt x="887104" y="3754970"/>
                  <a:pt x="885524" y="3754792"/>
                </a:cubicBezTo>
                <a:cubicBezTo>
                  <a:pt x="883943" y="3754614"/>
                  <a:pt x="881924" y="3754513"/>
                  <a:pt x="879468" y="3754487"/>
                </a:cubicBezTo>
                <a:cubicBezTo>
                  <a:pt x="871592" y="3754563"/>
                  <a:pt x="863677" y="3757189"/>
                  <a:pt x="855723" y="3762367"/>
                </a:cubicBezTo>
                <a:cubicBezTo>
                  <a:pt x="847769" y="3767545"/>
                  <a:pt x="840712" y="3774823"/>
                  <a:pt x="834552" y="3784200"/>
                </a:cubicBezTo>
                <a:cubicBezTo>
                  <a:pt x="828392" y="3793577"/>
                  <a:pt x="824066" y="3804603"/>
                  <a:pt x="821573" y="3817276"/>
                </a:cubicBezTo>
                <a:lnTo>
                  <a:pt x="810909" y="3873969"/>
                </a:lnTo>
                <a:lnTo>
                  <a:pt x="772211" y="3873969"/>
                </a:lnTo>
                <a:lnTo>
                  <a:pt x="795369" y="3754183"/>
                </a:lnTo>
                <a:cubicBezTo>
                  <a:pt x="795730" y="3752436"/>
                  <a:pt x="795540" y="3750900"/>
                  <a:pt x="794797" y="3749573"/>
                </a:cubicBezTo>
                <a:cubicBezTo>
                  <a:pt x="794054" y="3748245"/>
                  <a:pt x="792417" y="3747547"/>
                  <a:pt x="789884" y="3747477"/>
                </a:cubicBezTo>
                <a:lnTo>
                  <a:pt x="772516" y="3747477"/>
                </a:lnTo>
                <a:lnTo>
                  <a:pt x="778305" y="3718559"/>
                </a:lnTo>
                <a:lnTo>
                  <a:pt x="818831" y="3718559"/>
                </a:lnTo>
                <a:cubicBezTo>
                  <a:pt x="824900" y="3718540"/>
                  <a:pt x="829369" y="3719644"/>
                  <a:pt x="832238" y="3721869"/>
                </a:cubicBezTo>
                <a:cubicBezTo>
                  <a:pt x="835107" y="3724095"/>
                  <a:pt x="836529" y="3727558"/>
                  <a:pt x="836504" y="3732257"/>
                </a:cubicBezTo>
                <a:cubicBezTo>
                  <a:pt x="836440" y="3734718"/>
                  <a:pt x="835882" y="3738473"/>
                  <a:pt x="834828" y="3743522"/>
                </a:cubicBezTo>
                <a:cubicBezTo>
                  <a:pt x="833774" y="3748572"/>
                  <a:pt x="832606" y="3752938"/>
                  <a:pt x="831324" y="3756621"/>
                </a:cubicBezTo>
                <a:lnTo>
                  <a:pt x="831933" y="3756621"/>
                </a:lnTo>
                <a:cubicBezTo>
                  <a:pt x="837278" y="3745620"/>
                  <a:pt x="844795" y="3736256"/>
                  <a:pt x="854482" y="3728529"/>
                </a:cubicBezTo>
                <a:cubicBezTo>
                  <a:pt x="864169" y="3720803"/>
                  <a:pt x="875037" y="3716768"/>
                  <a:pt x="887085" y="3716426"/>
                </a:cubicBezTo>
                <a:close/>
                <a:moveTo>
                  <a:pt x="1120890" y="3714901"/>
                </a:moveTo>
                <a:cubicBezTo>
                  <a:pt x="1141600" y="3715198"/>
                  <a:pt x="1157089" y="3720693"/>
                  <a:pt x="1167357" y="3731387"/>
                </a:cubicBezTo>
                <a:cubicBezTo>
                  <a:pt x="1177625" y="3742080"/>
                  <a:pt x="1182752" y="3756192"/>
                  <a:pt x="1182738" y="3773722"/>
                </a:cubicBezTo>
                <a:cubicBezTo>
                  <a:pt x="1182523" y="3780753"/>
                  <a:pt x="1181660" y="3787097"/>
                  <a:pt x="1180150" y="3792753"/>
                </a:cubicBezTo>
                <a:cubicBezTo>
                  <a:pt x="1178640" y="3798409"/>
                  <a:pt x="1177778" y="3801402"/>
                  <a:pt x="1177562" y="3801731"/>
                </a:cubicBezTo>
                <a:lnTo>
                  <a:pt x="1070572" y="3801731"/>
                </a:lnTo>
                <a:cubicBezTo>
                  <a:pt x="1070534" y="3801795"/>
                  <a:pt x="1070382" y="3802583"/>
                  <a:pt x="1070115" y="3804096"/>
                </a:cubicBezTo>
                <a:cubicBezTo>
                  <a:pt x="1069848" y="3805608"/>
                  <a:pt x="1069696" y="3807464"/>
                  <a:pt x="1069658" y="3809663"/>
                </a:cubicBezTo>
                <a:cubicBezTo>
                  <a:pt x="1069740" y="3820080"/>
                  <a:pt x="1073158" y="3828533"/>
                  <a:pt x="1079912" y="3835022"/>
                </a:cubicBezTo>
                <a:cubicBezTo>
                  <a:pt x="1086665" y="3841511"/>
                  <a:pt x="1096258" y="3844854"/>
                  <a:pt x="1108692" y="3845051"/>
                </a:cubicBezTo>
                <a:cubicBezTo>
                  <a:pt x="1117158" y="3844840"/>
                  <a:pt x="1125026" y="3843364"/>
                  <a:pt x="1132292" y="3840622"/>
                </a:cubicBezTo>
                <a:cubicBezTo>
                  <a:pt x="1139560" y="3837880"/>
                  <a:pt x="1145437" y="3835138"/>
                  <a:pt x="1149926" y="3832396"/>
                </a:cubicBezTo>
                <a:cubicBezTo>
                  <a:pt x="1154415" y="3829655"/>
                  <a:pt x="1156725" y="3828178"/>
                  <a:pt x="1156856" y="3827967"/>
                </a:cubicBezTo>
                <a:lnTo>
                  <a:pt x="1167209" y="3857229"/>
                </a:lnTo>
                <a:cubicBezTo>
                  <a:pt x="1167089" y="3857481"/>
                  <a:pt x="1164351" y="3859244"/>
                  <a:pt x="1158995" y="3862517"/>
                </a:cubicBezTo>
                <a:cubicBezTo>
                  <a:pt x="1153640" y="3865791"/>
                  <a:pt x="1146386" y="3869065"/>
                  <a:pt x="1137236" y="3872338"/>
                </a:cubicBezTo>
                <a:cubicBezTo>
                  <a:pt x="1128085" y="3875612"/>
                  <a:pt x="1117757" y="3877375"/>
                  <a:pt x="1106252" y="3877627"/>
                </a:cubicBezTo>
                <a:cubicBezTo>
                  <a:pt x="1081898" y="3877190"/>
                  <a:pt x="1063244" y="3870756"/>
                  <a:pt x="1050290" y="3858324"/>
                </a:cubicBezTo>
                <a:cubicBezTo>
                  <a:pt x="1037337" y="3845891"/>
                  <a:pt x="1030801" y="3830078"/>
                  <a:pt x="1030681" y="3810883"/>
                </a:cubicBezTo>
                <a:cubicBezTo>
                  <a:pt x="1030835" y="3793100"/>
                  <a:pt x="1034791" y="3776995"/>
                  <a:pt x="1042548" y="3762567"/>
                </a:cubicBezTo>
                <a:cubicBezTo>
                  <a:pt x="1050306" y="3748138"/>
                  <a:pt x="1060944" y="3736639"/>
                  <a:pt x="1074462" y="3728070"/>
                </a:cubicBezTo>
                <a:cubicBezTo>
                  <a:pt x="1087980" y="3719499"/>
                  <a:pt x="1103456" y="3715110"/>
                  <a:pt x="1120890" y="3714901"/>
                </a:cubicBezTo>
                <a:close/>
                <a:moveTo>
                  <a:pt x="482308" y="3714901"/>
                </a:moveTo>
                <a:cubicBezTo>
                  <a:pt x="490705" y="3714830"/>
                  <a:pt x="499683" y="3715988"/>
                  <a:pt x="509243" y="3718375"/>
                </a:cubicBezTo>
                <a:cubicBezTo>
                  <a:pt x="518803" y="3720762"/>
                  <a:pt x="526720" y="3724807"/>
                  <a:pt x="532995" y="3730510"/>
                </a:cubicBezTo>
                <a:cubicBezTo>
                  <a:pt x="539270" y="3736213"/>
                  <a:pt x="541678" y="3744003"/>
                  <a:pt x="540220" y="3753880"/>
                </a:cubicBezTo>
                <a:lnTo>
                  <a:pt x="536258" y="3773395"/>
                </a:lnTo>
                <a:lnTo>
                  <a:pt x="503034" y="3773395"/>
                </a:lnTo>
                <a:lnTo>
                  <a:pt x="504863" y="3763637"/>
                </a:lnTo>
                <a:cubicBezTo>
                  <a:pt x="505460" y="3758441"/>
                  <a:pt x="503123" y="3754503"/>
                  <a:pt x="497853" y="3751822"/>
                </a:cubicBezTo>
                <a:cubicBezTo>
                  <a:pt x="492582" y="3749141"/>
                  <a:pt x="486283" y="3747795"/>
                  <a:pt x="478955" y="3747782"/>
                </a:cubicBezTo>
                <a:cubicBezTo>
                  <a:pt x="468368" y="3747947"/>
                  <a:pt x="458791" y="3750767"/>
                  <a:pt x="450225" y="3756241"/>
                </a:cubicBezTo>
                <a:cubicBezTo>
                  <a:pt x="441659" y="3761714"/>
                  <a:pt x="434836" y="3768848"/>
                  <a:pt x="429758" y="3777641"/>
                </a:cubicBezTo>
                <a:cubicBezTo>
                  <a:pt x="424680" y="3786435"/>
                  <a:pt x="422080" y="3795895"/>
                  <a:pt x="421958" y="3806021"/>
                </a:cubicBezTo>
                <a:cubicBezTo>
                  <a:pt x="421964" y="3817386"/>
                  <a:pt x="425456" y="3826673"/>
                  <a:pt x="432435" y="3833883"/>
                </a:cubicBezTo>
                <a:cubicBezTo>
                  <a:pt x="439414" y="3841094"/>
                  <a:pt x="449840" y="3844816"/>
                  <a:pt x="463715" y="3845051"/>
                </a:cubicBezTo>
                <a:cubicBezTo>
                  <a:pt x="473659" y="3844810"/>
                  <a:pt x="482490" y="3843124"/>
                  <a:pt x="490210" y="3839992"/>
                </a:cubicBezTo>
                <a:cubicBezTo>
                  <a:pt x="497930" y="3836860"/>
                  <a:pt x="504007" y="3833728"/>
                  <a:pt x="508442" y="3830596"/>
                </a:cubicBezTo>
                <a:cubicBezTo>
                  <a:pt x="512876" y="3827464"/>
                  <a:pt x="515138" y="3825777"/>
                  <a:pt x="515226" y="3825536"/>
                </a:cubicBezTo>
                <a:lnTo>
                  <a:pt x="525590" y="3854794"/>
                </a:lnTo>
                <a:cubicBezTo>
                  <a:pt x="525556" y="3855076"/>
                  <a:pt x="522982" y="3857049"/>
                  <a:pt x="517868" y="3860713"/>
                </a:cubicBezTo>
                <a:cubicBezTo>
                  <a:pt x="512754" y="3864378"/>
                  <a:pt x="505303" y="3868042"/>
                  <a:pt x="495516" y="3871707"/>
                </a:cubicBezTo>
                <a:cubicBezTo>
                  <a:pt x="485728" y="3875372"/>
                  <a:pt x="473807" y="3877345"/>
                  <a:pt x="459753" y="3877627"/>
                </a:cubicBezTo>
                <a:cubicBezTo>
                  <a:pt x="435210" y="3877235"/>
                  <a:pt x="416269" y="3870712"/>
                  <a:pt x="402931" y="3858059"/>
                </a:cubicBezTo>
                <a:cubicBezTo>
                  <a:pt x="389592" y="3845406"/>
                  <a:pt x="382841" y="3828975"/>
                  <a:pt x="382676" y="3808766"/>
                </a:cubicBezTo>
                <a:cubicBezTo>
                  <a:pt x="382834" y="3792536"/>
                  <a:pt x="387154" y="3777332"/>
                  <a:pt x="395638" y="3763154"/>
                </a:cubicBezTo>
                <a:cubicBezTo>
                  <a:pt x="404121" y="3748976"/>
                  <a:pt x="415821" y="3737457"/>
                  <a:pt x="430739" y="3728598"/>
                </a:cubicBezTo>
                <a:cubicBezTo>
                  <a:pt x="445657" y="3719740"/>
                  <a:pt x="462846" y="3715174"/>
                  <a:pt x="482308" y="3714901"/>
                </a:cubicBezTo>
                <a:close/>
                <a:moveTo>
                  <a:pt x="310858" y="3714901"/>
                </a:moveTo>
                <a:cubicBezTo>
                  <a:pt x="319255" y="3714830"/>
                  <a:pt x="328233" y="3715988"/>
                  <a:pt x="337793" y="3718375"/>
                </a:cubicBezTo>
                <a:cubicBezTo>
                  <a:pt x="347353" y="3720762"/>
                  <a:pt x="355270" y="3724807"/>
                  <a:pt x="361545" y="3730510"/>
                </a:cubicBezTo>
                <a:cubicBezTo>
                  <a:pt x="367820" y="3736213"/>
                  <a:pt x="370228" y="3744003"/>
                  <a:pt x="368770" y="3753880"/>
                </a:cubicBezTo>
                <a:lnTo>
                  <a:pt x="364808" y="3773395"/>
                </a:lnTo>
                <a:lnTo>
                  <a:pt x="331584" y="3773395"/>
                </a:lnTo>
                <a:lnTo>
                  <a:pt x="333413" y="3763637"/>
                </a:lnTo>
                <a:cubicBezTo>
                  <a:pt x="334010" y="3758441"/>
                  <a:pt x="331673" y="3754503"/>
                  <a:pt x="326403" y="3751822"/>
                </a:cubicBezTo>
                <a:cubicBezTo>
                  <a:pt x="321132" y="3749141"/>
                  <a:pt x="314833" y="3747795"/>
                  <a:pt x="307505" y="3747782"/>
                </a:cubicBezTo>
                <a:cubicBezTo>
                  <a:pt x="296918" y="3747947"/>
                  <a:pt x="287341" y="3750767"/>
                  <a:pt x="278775" y="3756241"/>
                </a:cubicBezTo>
                <a:cubicBezTo>
                  <a:pt x="270209" y="3761714"/>
                  <a:pt x="263386" y="3768848"/>
                  <a:pt x="258308" y="3777641"/>
                </a:cubicBezTo>
                <a:cubicBezTo>
                  <a:pt x="253230" y="3786435"/>
                  <a:pt x="250630" y="3795895"/>
                  <a:pt x="250508" y="3806021"/>
                </a:cubicBezTo>
                <a:cubicBezTo>
                  <a:pt x="250514" y="3817386"/>
                  <a:pt x="254006" y="3826673"/>
                  <a:pt x="260985" y="3833883"/>
                </a:cubicBezTo>
                <a:cubicBezTo>
                  <a:pt x="267964" y="3841094"/>
                  <a:pt x="278390" y="3844816"/>
                  <a:pt x="292265" y="3845051"/>
                </a:cubicBezTo>
                <a:cubicBezTo>
                  <a:pt x="302209" y="3844810"/>
                  <a:pt x="311040" y="3843124"/>
                  <a:pt x="318760" y="3839992"/>
                </a:cubicBezTo>
                <a:cubicBezTo>
                  <a:pt x="326480" y="3836860"/>
                  <a:pt x="332557" y="3833728"/>
                  <a:pt x="336992" y="3830596"/>
                </a:cubicBezTo>
                <a:cubicBezTo>
                  <a:pt x="341426" y="3827464"/>
                  <a:pt x="343688" y="3825777"/>
                  <a:pt x="343776" y="3825536"/>
                </a:cubicBezTo>
                <a:lnTo>
                  <a:pt x="354140" y="3854794"/>
                </a:lnTo>
                <a:cubicBezTo>
                  <a:pt x="354106" y="3855076"/>
                  <a:pt x="351532" y="3857049"/>
                  <a:pt x="346418" y="3860713"/>
                </a:cubicBezTo>
                <a:cubicBezTo>
                  <a:pt x="341304" y="3864378"/>
                  <a:pt x="333853" y="3868042"/>
                  <a:pt x="324066" y="3871707"/>
                </a:cubicBezTo>
                <a:cubicBezTo>
                  <a:pt x="314278" y="3875372"/>
                  <a:pt x="302357" y="3877345"/>
                  <a:pt x="288303" y="3877627"/>
                </a:cubicBezTo>
                <a:cubicBezTo>
                  <a:pt x="263760" y="3877235"/>
                  <a:pt x="244819" y="3870712"/>
                  <a:pt x="231481" y="3858059"/>
                </a:cubicBezTo>
                <a:cubicBezTo>
                  <a:pt x="218142" y="3845406"/>
                  <a:pt x="211391" y="3828975"/>
                  <a:pt x="211226" y="3808766"/>
                </a:cubicBezTo>
                <a:cubicBezTo>
                  <a:pt x="211384" y="3792536"/>
                  <a:pt x="215704" y="3777332"/>
                  <a:pt x="224188" y="3763154"/>
                </a:cubicBezTo>
                <a:cubicBezTo>
                  <a:pt x="232671" y="3748976"/>
                  <a:pt x="244371" y="3737457"/>
                  <a:pt x="259289" y="3728598"/>
                </a:cubicBezTo>
                <a:cubicBezTo>
                  <a:pt x="274207" y="3719740"/>
                  <a:pt x="291396" y="3715174"/>
                  <a:pt x="310858" y="3714901"/>
                </a:cubicBezTo>
                <a:close/>
                <a:moveTo>
                  <a:pt x="119468" y="3714901"/>
                </a:moveTo>
                <a:cubicBezTo>
                  <a:pt x="141345" y="3715205"/>
                  <a:pt x="159007" y="3721524"/>
                  <a:pt x="172455" y="3733860"/>
                </a:cubicBezTo>
                <a:cubicBezTo>
                  <a:pt x="185902" y="3746196"/>
                  <a:pt x="192819" y="3762729"/>
                  <a:pt x="193205" y="3783457"/>
                </a:cubicBezTo>
                <a:cubicBezTo>
                  <a:pt x="192924" y="3801803"/>
                  <a:pt x="188140" y="3818027"/>
                  <a:pt x="178854" y="3832130"/>
                </a:cubicBezTo>
                <a:cubicBezTo>
                  <a:pt x="169568" y="3846232"/>
                  <a:pt x="157470" y="3857303"/>
                  <a:pt x="142560" y="3865341"/>
                </a:cubicBezTo>
                <a:cubicBezTo>
                  <a:pt x="127650" y="3873380"/>
                  <a:pt x="111618" y="3877475"/>
                  <a:pt x="94464" y="3877627"/>
                </a:cubicBezTo>
                <a:cubicBezTo>
                  <a:pt x="72720" y="3877349"/>
                  <a:pt x="55096" y="3871054"/>
                  <a:pt x="41591" y="3858744"/>
                </a:cubicBezTo>
                <a:cubicBezTo>
                  <a:pt x="28086" y="3846433"/>
                  <a:pt x="21131" y="3829774"/>
                  <a:pt x="20726" y="3808766"/>
                </a:cubicBezTo>
                <a:cubicBezTo>
                  <a:pt x="20997" y="3790616"/>
                  <a:pt x="25735" y="3774509"/>
                  <a:pt x="34942" y="3760443"/>
                </a:cubicBezTo>
                <a:cubicBezTo>
                  <a:pt x="44149" y="3746378"/>
                  <a:pt x="56202" y="3735312"/>
                  <a:pt x="71101" y="3727243"/>
                </a:cubicBezTo>
                <a:cubicBezTo>
                  <a:pt x="85999" y="3719175"/>
                  <a:pt x="102122" y="3715061"/>
                  <a:pt x="119468" y="3714901"/>
                </a:cubicBezTo>
                <a:close/>
                <a:moveTo>
                  <a:pt x="1322794" y="3657599"/>
                </a:moveTo>
                <a:lnTo>
                  <a:pt x="1385278" y="3657599"/>
                </a:lnTo>
                <a:lnTo>
                  <a:pt x="1353274" y="3823707"/>
                </a:lnTo>
                <a:cubicBezTo>
                  <a:pt x="1352957" y="3825263"/>
                  <a:pt x="1352677" y="3826877"/>
                  <a:pt x="1352436" y="3828547"/>
                </a:cubicBezTo>
                <a:cubicBezTo>
                  <a:pt x="1352195" y="3830218"/>
                  <a:pt x="1352067" y="3831755"/>
                  <a:pt x="1352055" y="3833159"/>
                </a:cubicBezTo>
                <a:cubicBezTo>
                  <a:pt x="1352106" y="3837816"/>
                  <a:pt x="1353300" y="3841081"/>
                  <a:pt x="1355636" y="3842954"/>
                </a:cubicBezTo>
                <a:cubicBezTo>
                  <a:pt x="1357973" y="3844828"/>
                  <a:pt x="1361148" y="3845730"/>
                  <a:pt x="1365161" y="3845660"/>
                </a:cubicBezTo>
                <a:cubicBezTo>
                  <a:pt x="1367041" y="3845635"/>
                  <a:pt x="1368616" y="3845533"/>
                  <a:pt x="1369886" y="3845356"/>
                </a:cubicBezTo>
                <a:cubicBezTo>
                  <a:pt x="1371156" y="3845178"/>
                  <a:pt x="1371816" y="3845077"/>
                  <a:pt x="1371867" y="3845051"/>
                </a:cubicBezTo>
                <a:lnTo>
                  <a:pt x="1366076" y="3873970"/>
                </a:lnTo>
                <a:cubicBezTo>
                  <a:pt x="1365974" y="3874008"/>
                  <a:pt x="1364577" y="3874160"/>
                  <a:pt x="1361885" y="3874427"/>
                </a:cubicBezTo>
                <a:cubicBezTo>
                  <a:pt x="1359192" y="3874693"/>
                  <a:pt x="1355814" y="3874846"/>
                  <a:pt x="1351750" y="3874884"/>
                </a:cubicBezTo>
                <a:cubicBezTo>
                  <a:pt x="1341482" y="3875143"/>
                  <a:pt x="1332910" y="3873482"/>
                  <a:pt x="1326032" y="3869899"/>
                </a:cubicBezTo>
                <a:cubicBezTo>
                  <a:pt x="1319156" y="3866316"/>
                  <a:pt x="1315231" y="3859251"/>
                  <a:pt x="1314260" y="3848705"/>
                </a:cubicBezTo>
                <a:lnTo>
                  <a:pt x="1313650" y="3848705"/>
                </a:lnTo>
                <a:cubicBezTo>
                  <a:pt x="1308126" y="3856969"/>
                  <a:pt x="1300734" y="3863806"/>
                  <a:pt x="1291476" y="3869216"/>
                </a:cubicBezTo>
                <a:cubicBezTo>
                  <a:pt x="1282218" y="3874627"/>
                  <a:pt x="1272235" y="3877430"/>
                  <a:pt x="1261529" y="3877627"/>
                </a:cubicBezTo>
                <a:cubicBezTo>
                  <a:pt x="1242539" y="3877399"/>
                  <a:pt x="1227968" y="3871537"/>
                  <a:pt x="1217816" y="3860039"/>
                </a:cubicBezTo>
                <a:cubicBezTo>
                  <a:pt x="1207664" y="3848541"/>
                  <a:pt x="1202537" y="3832771"/>
                  <a:pt x="1202436" y="3812730"/>
                </a:cubicBezTo>
                <a:cubicBezTo>
                  <a:pt x="1202660" y="3793187"/>
                  <a:pt x="1206746" y="3776105"/>
                  <a:pt x="1214697" y="3761482"/>
                </a:cubicBezTo>
                <a:cubicBezTo>
                  <a:pt x="1222648" y="3746860"/>
                  <a:pt x="1233122" y="3735473"/>
                  <a:pt x="1246118" y="3727322"/>
                </a:cubicBezTo>
                <a:cubicBezTo>
                  <a:pt x="1259115" y="3719171"/>
                  <a:pt x="1273294" y="3715031"/>
                  <a:pt x="1288656" y="3714901"/>
                </a:cubicBezTo>
                <a:cubicBezTo>
                  <a:pt x="1297273" y="3714819"/>
                  <a:pt x="1305490" y="3716506"/>
                  <a:pt x="1313307" y="3719963"/>
                </a:cubicBezTo>
                <a:cubicBezTo>
                  <a:pt x="1321124" y="3723420"/>
                  <a:pt x="1327131" y="3729141"/>
                  <a:pt x="1331328" y="3737126"/>
                </a:cubicBezTo>
                <a:lnTo>
                  <a:pt x="1331938" y="3737126"/>
                </a:lnTo>
                <a:cubicBezTo>
                  <a:pt x="1331932" y="3737018"/>
                  <a:pt x="1332021" y="3736016"/>
                  <a:pt x="1332205" y="3734120"/>
                </a:cubicBezTo>
                <a:cubicBezTo>
                  <a:pt x="1332389" y="3732223"/>
                  <a:pt x="1332706" y="3730080"/>
                  <a:pt x="1333157" y="3727689"/>
                </a:cubicBezTo>
                <a:lnTo>
                  <a:pt x="1341082" y="3686517"/>
                </a:lnTo>
                <a:lnTo>
                  <a:pt x="1317003" y="3686517"/>
                </a:lnTo>
                <a:close/>
                <a:moveTo>
                  <a:pt x="1900117" y="3439477"/>
                </a:moveTo>
                <a:cubicBezTo>
                  <a:pt x="1893822" y="3439349"/>
                  <a:pt x="1886115" y="3439944"/>
                  <a:pt x="1876996" y="3441262"/>
                </a:cubicBezTo>
                <a:cubicBezTo>
                  <a:pt x="1867877" y="3442580"/>
                  <a:pt x="1859741" y="3445389"/>
                  <a:pt x="1852588" y="3449690"/>
                </a:cubicBezTo>
                <a:cubicBezTo>
                  <a:pt x="1845434" y="3453991"/>
                  <a:pt x="1841658" y="3460551"/>
                  <a:pt x="1841259" y="3469371"/>
                </a:cubicBezTo>
                <a:cubicBezTo>
                  <a:pt x="1841221" y="3474646"/>
                  <a:pt x="1842746" y="3478891"/>
                  <a:pt x="1845833" y="3482107"/>
                </a:cubicBezTo>
                <a:cubicBezTo>
                  <a:pt x="1848921" y="3485322"/>
                  <a:pt x="1853800" y="3486975"/>
                  <a:pt x="1860472" y="3487064"/>
                </a:cubicBezTo>
                <a:cubicBezTo>
                  <a:pt x="1867563" y="3486887"/>
                  <a:pt x="1874219" y="3484597"/>
                  <a:pt x="1880441" y="3480194"/>
                </a:cubicBezTo>
                <a:cubicBezTo>
                  <a:pt x="1886662" y="3475792"/>
                  <a:pt x="1891986" y="3470339"/>
                  <a:pt x="1896412" y="3463835"/>
                </a:cubicBezTo>
                <a:cubicBezTo>
                  <a:pt x="1900838" y="3457331"/>
                  <a:pt x="1903902" y="3450838"/>
                  <a:pt x="1905606" y="3444357"/>
                </a:cubicBezTo>
                <a:lnTo>
                  <a:pt x="1906826" y="3439477"/>
                </a:lnTo>
                <a:close/>
                <a:moveTo>
                  <a:pt x="1091091" y="3402901"/>
                </a:moveTo>
                <a:cubicBezTo>
                  <a:pt x="1079623" y="3403079"/>
                  <a:pt x="1069928" y="3406382"/>
                  <a:pt x="1062006" y="3412812"/>
                </a:cubicBezTo>
                <a:cubicBezTo>
                  <a:pt x="1054083" y="3419241"/>
                  <a:pt x="1049954" y="3427729"/>
                  <a:pt x="1049617" y="3438275"/>
                </a:cubicBezTo>
                <a:cubicBezTo>
                  <a:pt x="1049782" y="3449647"/>
                  <a:pt x="1053035" y="3459456"/>
                  <a:pt x="1059376" y="3467702"/>
                </a:cubicBezTo>
                <a:cubicBezTo>
                  <a:pt x="1065716" y="3475949"/>
                  <a:pt x="1074153" y="3480269"/>
                  <a:pt x="1084686" y="3480663"/>
                </a:cubicBezTo>
                <a:cubicBezTo>
                  <a:pt x="1096624" y="3480250"/>
                  <a:pt x="1106218" y="3475510"/>
                  <a:pt x="1113467" y="3466445"/>
                </a:cubicBezTo>
                <a:cubicBezTo>
                  <a:pt x="1120716" y="3457379"/>
                  <a:pt x="1124439" y="3446464"/>
                  <a:pt x="1124636" y="3433701"/>
                </a:cubicBezTo>
                <a:cubicBezTo>
                  <a:pt x="1124706" y="3424813"/>
                  <a:pt x="1122050" y="3417507"/>
                  <a:pt x="1116669" y="3411783"/>
                </a:cubicBezTo>
                <a:cubicBezTo>
                  <a:pt x="1111288" y="3406058"/>
                  <a:pt x="1102762" y="3403098"/>
                  <a:pt x="1091091" y="3402901"/>
                </a:cubicBezTo>
                <a:close/>
                <a:moveTo>
                  <a:pt x="121310" y="3386137"/>
                </a:moveTo>
                <a:cubicBezTo>
                  <a:pt x="108026" y="3386569"/>
                  <a:pt x="96495" y="3392642"/>
                  <a:pt x="86716" y="3404356"/>
                </a:cubicBezTo>
                <a:cubicBezTo>
                  <a:pt x="76937" y="3416069"/>
                  <a:pt x="71806" y="3430833"/>
                  <a:pt x="71323" y="3448645"/>
                </a:cubicBezTo>
                <a:cubicBezTo>
                  <a:pt x="71272" y="3458352"/>
                  <a:pt x="73736" y="3466458"/>
                  <a:pt x="78715" y="3472962"/>
                </a:cubicBezTo>
                <a:cubicBezTo>
                  <a:pt x="83693" y="3479468"/>
                  <a:pt x="91491" y="3482847"/>
                  <a:pt x="102108" y="3483101"/>
                </a:cubicBezTo>
                <a:cubicBezTo>
                  <a:pt x="110018" y="3483060"/>
                  <a:pt x="117770" y="3480602"/>
                  <a:pt x="125363" y="3475727"/>
                </a:cubicBezTo>
                <a:cubicBezTo>
                  <a:pt x="132957" y="3470852"/>
                  <a:pt x="139264" y="3463808"/>
                  <a:pt x="144283" y="3454597"/>
                </a:cubicBezTo>
                <a:cubicBezTo>
                  <a:pt x="149303" y="3445385"/>
                  <a:pt x="151907" y="3434254"/>
                  <a:pt x="152095" y="3421202"/>
                </a:cubicBezTo>
                <a:cubicBezTo>
                  <a:pt x="152013" y="3410270"/>
                  <a:pt x="149282" y="3401719"/>
                  <a:pt x="143904" y="3395551"/>
                </a:cubicBezTo>
                <a:cubicBezTo>
                  <a:pt x="138525" y="3389383"/>
                  <a:pt x="130994" y="3386245"/>
                  <a:pt x="121310" y="3386137"/>
                </a:cubicBezTo>
                <a:close/>
                <a:moveTo>
                  <a:pt x="573619" y="3385832"/>
                </a:moveTo>
                <a:cubicBezTo>
                  <a:pt x="564187" y="3385930"/>
                  <a:pt x="555201" y="3388512"/>
                  <a:pt x="546661" y="3393579"/>
                </a:cubicBezTo>
                <a:cubicBezTo>
                  <a:pt x="538121" y="3398646"/>
                  <a:pt x="531123" y="3405610"/>
                  <a:pt x="525666" y="3414472"/>
                </a:cubicBezTo>
                <a:cubicBezTo>
                  <a:pt x="520210" y="3423333"/>
                  <a:pt x="517390" y="3433505"/>
                  <a:pt x="517208" y="3444986"/>
                </a:cubicBezTo>
                <a:cubicBezTo>
                  <a:pt x="517398" y="3456700"/>
                  <a:pt x="520905" y="3465899"/>
                  <a:pt x="527728" y="3472581"/>
                </a:cubicBezTo>
                <a:cubicBezTo>
                  <a:pt x="534550" y="3479264"/>
                  <a:pt x="543546" y="3482669"/>
                  <a:pt x="554713" y="3482796"/>
                </a:cubicBezTo>
                <a:cubicBezTo>
                  <a:pt x="564145" y="3482708"/>
                  <a:pt x="573131" y="3480175"/>
                  <a:pt x="581671" y="3475196"/>
                </a:cubicBezTo>
                <a:cubicBezTo>
                  <a:pt x="590211" y="3470217"/>
                  <a:pt x="597209" y="3463325"/>
                  <a:pt x="602665" y="3454518"/>
                </a:cubicBezTo>
                <a:cubicBezTo>
                  <a:pt x="608122" y="3445711"/>
                  <a:pt x="610942" y="3435521"/>
                  <a:pt x="611124" y="3423947"/>
                </a:cubicBezTo>
                <a:cubicBezTo>
                  <a:pt x="610934" y="3412353"/>
                  <a:pt x="607427" y="3403142"/>
                  <a:pt x="600604" y="3396313"/>
                </a:cubicBezTo>
                <a:cubicBezTo>
                  <a:pt x="593782" y="3389484"/>
                  <a:pt x="584787" y="3385991"/>
                  <a:pt x="573619" y="3385832"/>
                </a:cubicBezTo>
                <a:close/>
                <a:moveTo>
                  <a:pt x="1729575" y="3382784"/>
                </a:moveTo>
                <a:cubicBezTo>
                  <a:pt x="1719670" y="3382911"/>
                  <a:pt x="1710814" y="3386013"/>
                  <a:pt x="1703006" y="3392091"/>
                </a:cubicBezTo>
                <a:cubicBezTo>
                  <a:pt x="1695198" y="3398168"/>
                  <a:pt x="1689315" y="3406458"/>
                  <a:pt x="1685357" y="3416960"/>
                </a:cubicBezTo>
                <a:lnTo>
                  <a:pt x="1753666" y="3416960"/>
                </a:lnTo>
                <a:cubicBezTo>
                  <a:pt x="1753692" y="3416832"/>
                  <a:pt x="1753794" y="3415866"/>
                  <a:pt x="1753971" y="3414061"/>
                </a:cubicBezTo>
                <a:cubicBezTo>
                  <a:pt x="1754149" y="3412255"/>
                  <a:pt x="1754251" y="3410374"/>
                  <a:pt x="1754277" y="3408416"/>
                </a:cubicBezTo>
                <a:cubicBezTo>
                  <a:pt x="1754181" y="3400272"/>
                  <a:pt x="1751932" y="3393979"/>
                  <a:pt x="1747529" y="3389535"/>
                </a:cubicBezTo>
                <a:cubicBezTo>
                  <a:pt x="1743126" y="3385091"/>
                  <a:pt x="1737142" y="3382841"/>
                  <a:pt x="1729575" y="3382784"/>
                </a:cubicBezTo>
                <a:close/>
                <a:moveTo>
                  <a:pt x="300825" y="3382784"/>
                </a:moveTo>
                <a:cubicBezTo>
                  <a:pt x="290920" y="3382911"/>
                  <a:pt x="282064" y="3386013"/>
                  <a:pt x="274256" y="3392091"/>
                </a:cubicBezTo>
                <a:cubicBezTo>
                  <a:pt x="266448" y="3398168"/>
                  <a:pt x="260565" y="3406458"/>
                  <a:pt x="256607" y="3416960"/>
                </a:cubicBezTo>
                <a:lnTo>
                  <a:pt x="324916" y="3416960"/>
                </a:lnTo>
                <a:cubicBezTo>
                  <a:pt x="324942" y="3416832"/>
                  <a:pt x="325043" y="3415866"/>
                  <a:pt x="325221" y="3414061"/>
                </a:cubicBezTo>
                <a:cubicBezTo>
                  <a:pt x="325399" y="3412255"/>
                  <a:pt x="325501" y="3410374"/>
                  <a:pt x="325526" y="3408416"/>
                </a:cubicBezTo>
                <a:cubicBezTo>
                  <a:pt x="325431" y="3400272"/>
                  <a:pt x="323182" y="3393979"/>
                  <a:pt x="318779" y="3389535"/>
                </a:cubicBezTo>
                <a:cubicBezTo>
                  <a:pt x="314376" y="3385091"/>
                  <a:pt x="308392" y="3382841"/>
                  <a:pt x="300825" y="3382784"/>
                </a:cubicBezTo>
                <a:close/>
                <a:moveTo>
                  <a:pt x="1466920" y="3356609"/>
                </a:moveTo>
                <a:lnTo>
                  <a:pt x="1542192" y="3356609"/>
                </a:lnTo>
                <a:lnTo>
                  <a:pt x="1536706" y="3385527"/>
                </a:lnTo>
                <a:lnTo>
                  <a:pt x="1518422" y="3385527"/>
                </a:lnTo>
                <a:lnTo>
                  <a:pt x="1531526" y="3464184"/>
                </a:lnTo>
                <a:cubicBezTo>
                  <a:pt x="1532059" y="3468192"/>
                  <a:pt x="1532211" y="3471838"/>
                  <a:pt x="1531983" y="3475121"/>
                </a:cubicBezTo>
                <a:cubicBezTo>
                  <a:pt x="1531754" y="3478405"/>
                  <a:pt x="1531602" y="3480145"/>
                  <a:pt x="1531526" y="3480342"/>
                </a:cubicBezTo>
                <a:lnTo>
                  <a:pt x="1532440" y="3480342"/>
                </a:lnTo>
                <a:cubicBezTo>
                  <a:pt x="1532478" y="3480145"/>
                  <a:pt x="1533164" y="3478405"/>
                  <a:pt x="1534497" y="3475121"/>
                </a:cubicBezTo>
                <a:cubicBezTo>
                  <a:pt x="1535830" y="3471838"/>
                  <a:pt x="1537582" y="3468192"/>
                  <a:pt x="1539754" y="3464184"/>
                </a:cubicBezTo>
                <a:lnTo>
                  <a:pt x="1583332" y="3385527"/>
                </a:lnTo>
                <a:lnTo>
                  <a:pt x="1565352" y="3385527"/>
                </a:lnTo>
                <a:lnTo>
                  <a:pt x="1571142" y="3356609"/>
                </a:lnTo>
                <a:lnTo>
                  <a:pt x="1645501" y="3356609"/>
                </a:lnTo>
                <a:lnTo>
                  <a:pt x="1640014" y="3385527"/>
                </a:lnTo>
                <a:lnTo>
                  <a:pt x="1622034" y="3385527"/>
                </a:lnTo>
                <a:lnTo>
                  <a:pt x="1536402" y="3532171"/>
                </a:lnTo>
                <a:cubicBezTo>
                  <a:pt x="1526929" y="3548124"/>
                  <a:pt x="1516618" y="3559469"/>
                  <a:pt x="1505470" y="3566207"/>
                </a:cubicBezTo>
                <a:cubicBezTo>
                  <a:pt x="1494321" y="3572944"/>
                  <a:pt x="1482487" y="3576218"/>
                  <a:pt x="1469967" y="3576027"/>
                </a:cubicBezTo>
                <a:cubicBezTo>
                  <a:pt x="1457422" y="3575558"/>
                  <a:pt x="1447848" y="3573680"/>
                  <a:pt x="1441245" y="3570395"/>
                </a:cubicBezTo>
                <a:cubicBezTo>
                  <a:pt x="1434642" y="3567110"/>
                  <a:pt x="1431316" y="3565232"/>
                  <a:pt x="1431265" y="3564763"/>
                </a:cubicBezTo>
                <a:lnTo>
                  <a:pt x="1448635" y="3537659"/>
                </a:lnTo>
                <a:cubicBezTo>
                  <a:pt x="1448648" y="3537938"/>
                  <a:pt x="1450527" y="3539056"/>
                  <a:pt x="1454273" y="3541012"/>
                </a:cubicBezTo>
                <a:cubicBezTo>
                  <a:pt x="1458019" y="3542969"/>
                  <a:pt x="1463555" y="3544087"/>
                  <a:pt x="1470881" y="3544366"/>
                </a:cubicBezTo>
                <a:cubicBezTo>
                  <a:pt x="1477059" y="3544322"/>
                  <a:pt x="1482836" y="3542734"/>
                  <a:pt x="1488214" y="3539602"/>
                </a:cubicBezTo>
                <a:cubicBezTo>
                  <a:pt x="1493591" y="3536471"/>
                  <a:pt x="1498074" y="3532063"/>
                  <a:pt x="1501661" y="3526378"/>
                </a:cubicBezTo>
                <a:lnTo>
                  <a:pt x="1507756" y="3516622"/>
                </a:lnTo>
                <a:lnTo>
                  <a:pt x="1480024" y="3385527"/>
                </a:lnTo>
                <a:lnTo>
                  <a:pt x="1461434" y="3385527"/>
                </a:lnTo>
                <a:close/>
                <a:moveTo>
                  <a:pt x="677570" y="3356609"/>
                </a:moveTo>
                <a:lnTo>
                  <a:pt x="751015" y="3356609"/>
                </a:lnTo>
                <a:lnTo>
                  <a:pt x="745225" y="3385527"/>
                </a:lnTo>
                <a:lnTo>
                  <a:pt x="726330" y="3385527"/>
                </a:lnTo>
                <a:lnTo>
                  <a:pt x="732120" y="3461454"/>
                </a:lnTo>
                <a:cubicBezTo>
                  <a:pt x="732349" y="3465487"/>
                  <a:pt x="732273" y="3469235"/>
                  <a:pt x="731892" y="3472698"/>
                </a:cubicBezTo>
                <a:cubicBezTo>
                  <a:pt x="731511" y="3476160"/>
                  <a:pt x="731282" y="3478002"/>
                  <a:pt x="731206" y="3478224"/>
                </a:cubicBezTo>
                <a:lnTo>
                  <a:pt x="732425" y="3478224"/>
                </a:lnTo>
                <a:cubicBezTo>
                  <a:pt x="732463" y="3478002"/>
                  <a:pt x="732997" y="3476160"/>
                  <a:pt x="734025" y="3472698"/>
                </a:cubicBezTo>
                <a:cubicBezTo>
                  <a:pt x="735054" y="3469235"/>
                  <a:pt x="736349" y="3465487"/>
                  <a:pt x="737911" y="3461454"/>
                </a:cubicBezTo>
                <a:lnTo>
                  <a:pt x="787586" y="3356913"/>
                </a:lnTo>
                <a:lnTo>
                  <a:pt x="821718" y="3356913"/>
                </a:lnTo>
                <a:lnTo>
                  <a:pt x="830251" y="3461454"/>
                </a:lnTo>
                <a:cubicBezTo>
                  <a:pt x="830480" y="3465487"/>
                  <a:pt x="830404" y="3469235"/>
                  <a:pt x="830023" y="3472698"/>
                </a:cubicBezTo>
                <a:cubicBezTo>
                  <a:pt x="829642" y="3476160"/>
                  <a:pt x="829413" y="3478002"/>
                  <a:pt x="829337" y="3478224"/>
                </a:cubicBezTo>
                <a:lnTo>
                  <a:pt x="830556" y="3478224"/>
                </a:lnTo>
                <a:cubicBezTo>
                  <a:pt x="830594" y="3478002"/>
                  <a:pt x="831127" y="3476160"/>
                  <a:pt x="832156" y="3472698"/>
                </a:cubicBezTo>
                <a:cubicBezTo>
                  <a:pt x="833184" y="3469235"/>
                  <a:pt x="834480" y="3465487"/>
                  <a:pt x="836041" y="3461454"/>
                </a:cubicBezTo>
                <a:lnTo>
                  <a:pt x="871393" y="3385527"/>
                </a:lnTo>
                <a:lnTo>
                  <a:pt x="852803" y="3385527"/>
                </a:lnTo>
                <a:lnTo>
                  <a:pt x="858288" y="3356609"/>
                </a:lnTo>
                <a:lnTo>
                  <a:pt x="934174" y="3356609"/>
                </a:lnTo>
                <a:lnTo>
                  <a:pt x="928686" y="3385527"/>
                </a:lnTo>
                <a:lnTo>
                  <a:pt x="909792" y="3385527"/>
                </a:lnTo>
                <a:lnTo>
                  <a:pt x="849451" y="3512019"/>
                </a:lnTo>
                <a:lnTo>
                  <a:pt x="805261" y="3512019"/>
                </a:lnTo>
                <a:lnTo>
                  <a:pt x="796728" y="3420899"/>
                </a:lnTo>
                <a:cubicBezTo>
                  <a:pt x="796474" y="3416718"/>
                  <a:pt x="796449" y="3412881"/>
                  <a:pt x="796652" y="3409387"/>
                </a:cubicBezTo>
                <a:cubicBezTo>
                  <a:pt x="796855" y="3405894"/>
                  <a:pt x="796982" y="3404038"/>
                  <a:pt x="797033" y="3403823"/>
                </a:cubicBezTo>
                <a:lnTo>
                  <a:pt x="796119" y="3403823"/>
                </a:lnTo>
                <a:cubicBezTo>
                  <a:pt x="796093" y="3404038"/>
                  <a:pt x="795535" y="3405894"/>
                  <a:pt x="794442" y="3409387"/>
                </a:cubicBezTo>
                <a:cubicBezTo>
                  <a:pt x="793350" y="3412881"/>
                  <a:pt x="791878" y="3416718"/>
                  <a:pt x="790024" y="3420899"/>
                </a:cubicBezTo>
                <a:lnTo>
                  <a:pt x="745530" y="3512019"/>
                </a:lnTo>
                <a:lnTo>
                  <a:pt x="701645" y="3512019"/>
                </a:lnTo>
                <a:lnTo>
                  <a:pt x="690369" y="3385527"/>
                </a:lnTo>
                <a:lnTo>
                  <a:pt x="671779" y="3385527"/>
                </a:lnTo>
                <a:close/>
                <a:moveTo>
                  <a:pt x="2106285" y="3354476"/>
                </a:moveTo>
                <a:cubicBezTo>
                  <a:pt x="2108456" y="3354501"/>
                  <a:pt x="2110361" y="3354603"/>
                  <a:pt x="2111999" y="3354780"/>
                </a:cubicBezTo>
                <a:cubicBezTo>
                  <a:pt x="2113636" y="3354958"/>
                  <a:pt x="2114779" y="3355060"/>
                  <a:pt x="2115426" y="3355085"/>
                </a:cubicBezTo>
                <a:lnTo>
                  <a:pt x="2107809" y="3393147"/>
                </a:lnTo>
                <a:cubicBezTo>
                  <a:pt x="2107333" y="3393122"/>
                  <a:pt x="2106304" y="3393020"/>
                  <a:pt x="2104724" y="3392842"/>
                </a:cubicBezTo>
                <a:cubicBezTo>
                  <a:pt x="2103143" y="3392664"/>
                  <a:pt x="2101124" y="3392563"/>
                  <a:pt x="2098668" y="3392537"/>
                </a:cubicBezTo>
                <a:cubicBezTo>
                  <a:pt x="2090792" y="3392613"/>
                  <a:pt x="2082878" y="3395239"/>
                  <a:pt x="2074923" y="3400417"/>
                </a:cubicBezTo>
                <a:cubicBezTo>
                  <a:pt x="2066969" y="3405595"/>
                  <a:pt x="2059912" y="3412873"/>
                  <a:pt x="2053752" y="3422250"/>
                </a:cubicBezTo>
                <a:cubicBezTo>
                  <a:pt x="2047592" y="3431627"/>
                  <a:pt x="2043266" y="3442653"/>
                  <a:pt x="2040774" y="3455326"/>
                </a:cubicBezTo>
                <a:lnTo>
                  <a:pt x="2030109" y="3512019"/>
                </a:lnTo>
                <a:lnTo>
                  <a:pt x="1991411" y="3512019"/>
                </a:lnTo>
                <a:lnTo>
                  <a:pt x="2014568" y="3392233"/>
                </a:lnTo>
                <a:cubicBezTo>
                  <a:pt x="2014931" y="3390486"/>
                  <a:pt x="2014740" y="3388950"/>
                  <a:pt x="2013997" y="3387623"/>
                </a:cubicBezTo>
                <a:cubicBezTo>
                  <a:pt x="2013254" y="3386295"/>
                  <a:pt x="2011617" y="3385597"/>
                  <a:pt x="2009084" y="3385527"/>
                </a:cubicBezTo>
                <a:lnTo>
                  <a:pt x="1991716" y="3385527"/>
                </a:lnTo>
                <a:lnTo>
                  <a:pt x="1997505" y="3356609"/>
                </a:lnTo>
                <a:lnTo>
                  <a:pt x="2038031" y="3356609"/>
                </a:lnTo>
                <a:cubicBezTo>
                  <a:pt x="2044100" y="3356590"/>
                  <a:pt x="2048569" y="3357694"/>
                  <a:pt x="2051438" y="3359919"/>
                </a:cubicBezTo>
                <a:cubicBezTo>
                  <a:pt x="2054308" y="3362145"/>
                  <a:pt x="2055730" y="3365608"/>
                  <a:pt x="2055704" y="3370307"/>
                </a:cubicBezTo>
                <a:cubicBezTo>
                  <a:pt x="2055641" y="3372768"/>
                  <a:pt x="2055082" y="3376523"/>
                  <a:pt x="2054028" y="3381573"/>
                </a:cubicBezTo>
                <a:cubicBezTo>
                  <a:pt x="2052974" y="3386622"/>
                  <a:pt x="2051806" y="3390988"/>
                  <a:pt x="2050524" y="3394671"/>
                </a:cubicBezTo>
                <a:lnTo>
                  <a:pt x="2051134" y="3394671"/>
                </a:lnTo>
                <a:cubicBezTo>
                  <a:pt x="2056478" y="3383670"/>
                  <a:pt x="2063995" y="3374306"/>
                  <a:pt x="2073682" y="3366579"/>
                </a:cubicBezTo>
                <a:cubicBezTo>
                  <a:pt x="2083369" y="3358853"/>
                  <a:pt x="2094237" y="3354818"/>
                  <a:pt x="2106285" y="3354476"/>
                </a:cubicBezTo>
                <a:close/>
                <a:moveTo>
                  <a:pt x="2199433" y="3352951"/>
                </a:moveTo>
                <a:cubicBezTo>
                  <a:pt x="2208396" y="3352927"/>
                  <a:pt x="2217037" y="3354126"/>
                  <a:pt x="2225358" y="3356549"/>
                </a:cubicBezTo>
                <a:cubicBezTo>
                  <a:pt x="2233678" y="3358971"/>
                  <a:pt x="2240289" y="3362764"/>
                  <a:pt x="2245191" y="3367927"/>
                </a:cubicBezTo>
                <a:cubicBezTo>
                  <a:pt x="2250093" y="3373090"/>
                  <a:pt x="2251898" y="3379770"/>
                  <a:pt x="2250605" y="3387968"/>
                </a:cubicBezTo>
                <a:lnTo>
                  <a:pt x="2247252" y="3405043"/>
                </a:lnTo>
                <a:lnTo>
                  <a:pt x="2214056" y="3405043"/>
                </a:lnTo>
                <a:lnTo>
                  <a:pt x="2215578" y="3395896"/>
                </a:lnTo>
                <a:cubicBezTo>
                  <a:pt x="2216055" y="3390706"/>
                  <a:pt x="2213884" y="3387288"/>
                  <a:pt x="2209068" y="3385643"/>
                </a:cubicBezTo>
                <a:cubicBezTo>
                  <a:pt x="2204251" y="3383997"/>
                  <a:pt x="2199412" y="3383247"/>
                  <a:pt x="2194551" y="3383394"/>
                </a:cubicBezTo>
                <a:cubicBezTo>
                  <a:pt x="2186758" y="3383394"/>
                  <a:pt x="2180375" y="3384766"/>
                  <a:pt x="2175404" y="3387510"/>
                </a:cubicBezTo>
                <a:cubicBezTo>
                  <a:pt x="2170433" y="3390254"/>
                  <a:pt x="2167865" y="3394371"/>
                  <a:pt x="2167700" y="3399859"/>
                </a:cubicBezTo>
                <a:cubicBezTo>
                  <a:pt x="2168081" y="3406243"/>
                  <a:pt x="2171890" y="3411047"/>
                  <a:pt x="2179130" y="3414271"/>
                </a:cubicBezTo>
                <a:cubicBezTo>
                  <a:pt x="2186369" y="3417496"/>
                  <a:pt x="2194750" y="3420632"/>
                  <a:pt x="2204276" y="3423681"/>
                </a:cubicBezTo>
                <a:cubicBezTo>
                  <a:pt x="2213800" y="3426729"/>
                  <a:pt x="2222182" y="3431180"/>
                  <a:pt x="2229422" y="3437035"/>
                </a:cubicBezTo>
                <a:cubicBezTo>
                  <a:pt x="2236661" y="3442889"/>
                  <a:pt x="2240470" y="3451638"/>
                  <a:pt x="2240852" y="3463281"/>
                </a:cubicBezTo>
                <a:cubicBezTo>
                  <a:pt x="2240479" y="3479331"/>
                  <a:pt x="2233688" y="3492026"/>
                  <a:pt x="2220479" y="3501365"/>
                </a:cubicBezTo>
                <a:cubicBezTo>
                  <a:pt x="2207271" y="3510704"/>
                  <a:pt x="2189881" y="3515474"/>
                  <a:pt x="2168310" y="3515677"/>
                </a:cubicBezTo>
                <a:cubicBezTo>
                  <a:pt x="2159137" y="3515733"/>
                  <a:pt x="2149702" y="3514470"/>
                  <a:pt x="2140007" y="3511888"/>
                </a:cubicBezTo>
                <a:cubicBezTo>
                  <a:pt x="2130312" y="3509305"/>
                  <a:pt x="2122410" y="3505065"/>
                  <a:pt x="2116302" y="3499166"/>
                </a:cubicBezTo>
                <a:cubicBezTo>
                  <a:pt x="2110193" y="3493267"/>
                  <a:pt x="2107933" y="3485371"/>
                  <a:pt x="2109521" y="3475477"/>
                </a:cubicBezTo>
                <a:lnTo>
                  <a:pt x="2112569" y="3460232"/>
                </a:lnTo>
                <a:lnTo>
                  <a:pt x="2145472" y="3460232"/>
                </a:lnTo>
                <a:lnTo>
                  <a:pt x="2143949" y="3468160"/>
                </a:lnTo>
                <a:cubicBezTo>
                  <a:pt x="2143146" y="3473078"/>
                  <a:pt x="2144414" y="3476793"/>
                  <a:pt x="2147750" y="3479306"/>
                </a:cubicBezTo>
                <a:cubicBezTo>
                  <a:pt x="2151087" y="3481819"/>
                  <a:pt x="2155219" y="3483501"/>
                  <a:pt x="2160147" y="3484354"/>
                </a:cubicBezTo>
                <a:cubicBezTo>
                  <a:pt x="2165075" y="3485207"/>
                  <a:pt x="2169525" y="3485602"/>
                  <a:pt x="2173497" y="3485540"/>
                </a:cubicBezTo>
                <a:cubicBezTo>
                  <a:pt x="2182594" y="3485457"/>
                  <a:pt x="2189726" y="3483793"/>
                  <a:pt x="2194894" y="3480547"/>
                </a:cubicBezTo>
                <a:cubicBezTo>
                  <a:pt x="2200062" y="3477301"/>
                  <a:pt x="2202694" y="3472968"/>
                  <a:pt x="2202790" y="3467550"/>
                </a:cubicBezTo>
                <a:cubicBezTo>
                  <a:pt x="2202410" y="3461383"/>
                  <a:pt x="2198616" y="3456641"/>
                  <a:pt x="2191407" y="3453324"/>
                </a:cubicBezTo>
                <a:cubicBezTo>
                  <a:pt x="2184198" y="3450006"/>
                  <a:pt x="2175852" y="3446693"/>
                  <a:pt x="2166366" y="3443386"/>
                </a:cubicBezTo>
                <a:cubicBezTo>
                  <a:pt x="2156881" y="3440078"/>
                  <a:pt x="2148534" y="3435355"/>
                  <a:pt x="2141325" y="3429217"/>
                </a:cubicBezTo>
                <a:cubicBezTo>
                  <a:pt x="2134116" y="3423079"/>
                  <a:pt x="2130322" y="3414106"/>
                  <a:pt x="2129942" y="3402299"/>
                </a:cubicBezTo>
                <a:cubicBezTo>
                  <a:pt x="2130156" y="3391042"/>
                  <a:pt x="2133586" y="3381767"/>
                  <a:pt x="2140230" y="3374473"/>
                </a:cubicBezTo>
                <a:cubicBezTo>
                  <a:pt x="2146874" y="3367179"/>
                  <a:pt x="2155451" y="3361765"/>
                  <a:pt x="2165960" y="3358229"/>
                </a:cubicBezTo>
                <a:cubicBezTo>
                  <a:pt x="2176469" y="3354694"/>
                  <a:pt x="2187626" y="3352934"/>
                  <a:pt x="2199433" y="3352951"/>
                </a:cubicBezTo>
                <a:close/>
                <a:moveTo>
                  <a:pt x="1895847" y="3352951"/>
                </a:moveTo>
                <a:cubicBezTo>
                  <a:pt x="1905171" y="3352882"/>
                  <a:pt x="1914053" y="3354307"/>
                  <a:pt x="1922492" y="3357226"/>
                </a:cubicBezTo>
                <a:cubicBezTo>
                  <a:pt x="1930932" y="3360146"/>
                  <a:pt x="1937847" y="3364978"/>
                  <a:pt x="1943239" y="3371724"/>
                </a:cubicBezTo>
                <a:cubicBezTo>
                  <a:pt x="1948630" y="3378470"/>
                  <a:pt x="1951416" y="3387547"/>
                  <a:pt x="1951596" y="3398956"/>
                </a:cubicBezTo>
                <a:cubicBezTo>
                  <a:pt x="1951438" y="3405267"/>
                  <a:pt x="1950333" y="3413183"/>
                  <a:pt x="1948281" y="3422705"/>
                </a:cubicBezTo>
                <a:cubicBezTo>
                  <a:pt x="1946228" y="3432227"/>
                  <a:pt x="1944176" y="3441494"/>
                  <a:pt x="1942123" y="3450507"/>
                </a:cubicBezTo>
                <a:cubicBezTo>
                  <a:pt x="1940071" y="3459520"/>
                  <a:pt x="1938965" y="3466419"/>
                  <a:pt x="1938808" y="3471203"/>
                </a:cubicBezTo>
                <a:cubicBezTo>
                  <a:pt x="1938858" y="3475862"/>
                  <a:pt x="1940051" y="3479128"/>
                  <a:pt x="1942386" y="3481003"/>
                </a:cubicBezTo>
                <a:cubicBezTo>
                  <a:pt x="1944720" y="3482878"/>
                  <a:pt x="1947892" y="3483781"/>
                  <a:pt x="1951901" y="3483711"/>
                </a:cubicBezTo>
                <a:cubicBezTo>
                  <a:pt x="1953781" y="3483685"/>
                  <a:pt x="1955356" y="3483584"/>
                  <a:pt x="1956626" y="3483406"/>
                </a:cubicBezTo>
                <a:cubicBezTo>
                  <a:pt x="1957896" y="3483228"/>
                  <a:pt x="1958556" y="3483126"/>
                  <a:pt x="1958607" y="3483101"/>
                </a:cubicBezTo>
                <a:lnTo>
                  <a:pt x="1953120" y="3512020"/>
                </a:lnTo>
                <a:cubicBezTo>
                  <a:pt x="1953152" y="3512058"/>
                  <a:pt x="1951870" y="3512210"/>
                  <a:pt x="1949275" y="3512477"/>
                </a:cubicBezTo>
                <a:cubicBezTo>
                  <a:pt x="1946680" y="3512743"/>
                  <a:pt x="1942582" y="3512896"/>
                  <a:pt x="1936980" y="3512934"/>
                </a:cubicBezTo>
                <a:cubicBezTo>
                  <a:pt x="1928162" y="3513193"/>
                  <a:pt x="1920293" y="3511532"/>
                  <a:pt x="1913374" y="3507949"/>
                </a:cubicBezTo>
                <a:cubicBezTo>
                  <a:pt x="1906455" y="3504367"/>
                  <a:pt x="1902239" y="3497303"/>
                  <a:pt x="1900726" y="3486758"/>
                </a:cubicBezTo>
                <a:lnTo>
                  <a:pt x="1900117" y="3486758"/>
                </a:lnTo>
                <a:cubicBezTo>
                  <a:pt x="1900182" y="3487115"/>
                  <a:pt x="1898153" y="3489615"/>
                  <a:pt x="1894029" y="3494256"/>
                </a:cubicBezTo>
                <a:cubicBezTo>
                  <a:pt x="1889904" y="3498897"/>
                  <a:pt x="1883899" y="3503538"/>
                  <a:pt x="1876013" y="3508180"/>
                </a:cubicBezTo>
                <a:cubicBezTo>
                  <a:pt x="1868128" y="3512821"/>
                  <a:pt x="1858576" y="3515320"/>
                  <a:pt x="1847358" y="3515677"/>
                </a:cubicBezTo>
                <a:cubicBezTo>
                  <a:pt x="1835110" y="3515671"/>
                  <a:pt x="1824729" y="3512334"/>
                  <a:pt x="1816215" y="3505667"/>
                </a:cubicBezTo>
                <a:cubicBezTo>
                  <a:pt x="1807701" y="3498999"/>
                  <a:pt x="1803260" y="3489036"/>
                  <a:pt x="1802892" y="3475777"/>
                </a:cubicBezTo>
                <a:cubicBezTo>
                  <a:pt x="1803107" y="3464021"/>
                  <a:pt x="1806543" y="3454265"/>
                  <a:pt x="1813199" y="3446508"/>
                </a:cubicBezTo>
                <a:cubicBezTo>
                  <a:pt x="1819856" y="3438751"/>
                  <a:pt x="1828444" y="3432645"/>
                  <a:pt x="1838963" y="3428190"/>
                </a:cubicBezTo>
                <a:cubicBezTo>
                  <a:pt x="1849482" y="3423735"/>
                  <a:pt x="1860643" y="3420583"/>
                  <a:pt x="1872446" y="3418733"/>
                </a:cubicBezTo>
                <a:cubicBezTo>
                  <a:pt x="1884248" y="3416883"/>
                  <a:pt x="1895404" y="3415987"/>
                  <a:pt x="1905911" y="3416045"/>
                </a:cubicBezTo>
                <a:lnTo>
                  <a:pt x="1911400" y="3416045"/>
                </a:lnTo>
                <a:cubicBezTo>
                  <a:pt x="1911477" y="3415778"/>
                  <a:pt x="1911781" y="3414176"/>
                  <a:pt x="1912315" y="3411239"/>
                </a:cubicBezTo>
                <a:cubicBezTo>
                  <a:pt x="1912849" y="3408302"/>
                  <a:pt x="1913154" y="3405631"/>
                  <a:pt x="1913230" y="3403228"/>
                </a:cubicBezTo>
                <a:cubicBezTo>
                  <a:pt x="1913211" y="3397087"/>
                  <a:pt x="1911114" y="3392357"/>
                  <a:pt x="1906940" y="3389038"/>
                </a:cubicBezTo>
                <a:cubicBezTo>
                  <a:pt x="1902766" y="3385720"/>
                  <a:pt x="1896628" y="3384041"/>
                  <a:pt x="1888528" y="3384003"/>
                </a:cubicBezTo>
                <a:cubicBezTo>
                  <a:pt x="1880755" y="3384180"/>
                  <a:pt x="1873361" y="3385420"/>
                  <a:pt x="1866345" y="3387721"/>
                </a:cubicBezTo>
                <a:cubicBezTo>
                  <a:pt x="1859329" y="3390023"/>
                  <a:pt x="1853584" y="3392325"/>
                  <a:pt x="1849109" y="3394627"/>
                </a:cubicBezTo>
                <a:cubicBezTo>
                  <a:pt x="1844634" y="3396929"/>
                  <a:pt x="1842322" y="3398169"/>
                  <a:pt x="1842174" y="3398346"/>
                </a:cubicBezTo>
                <a:lnTo>
                  <a:pt x="1833342" y="3369695"/>
                </a:lnTo>
                <a:cubicBezTo>
                  <a:pt x="1833492" y="3369488"/>
                  <a:pt x="1836409" y="3368041"/>
                  <a:pt x="1842092" y="3365354"/>
                </a:cubicBezTo>
                <a:cubicBezTo>
                  <a:pt x="1847775" y="3362667"/>
                  <a:pt x="1855322" y="3359980"/>
                  <a:pt x="1864733" y="3357293"/>
                </a:cubicBezTo>
                <a:cubicBezTo>
                  <a:pt x="1874143" y="3354605"/>
                  <a:pt x="1884515" y="3353158"/>
                  <a:pt x="1895847" y="3352951"/>
                </a:cubicBezTo>
                <a:close/>
                <a:moveTo>
                  <a:pt x="1730490" y="3352951"/>
                </a:moveTo>
                <a:cubicBezTo>
                  <a:pt x="1751200" y="3353248"/>
                  <a:pt x="1766689" y="3358743"/>
                  <a:pt x="1776957" y="3369437"/>
                </a:cubicBezTo>
                <a:cubicBezTo>
                  <a:pt x="1787225" y="3380130"/>
                  <a:pt x="1792352" y="3394242"/>
                  <a:pt x="1792338" y="3411772"/>
                </a:cubicBezTo>
                <a:cubicBezTo>
                  <a:pt x="1792123" y="3418803"/>
                  <a:pt x="1791260" y="3425147"/>
                  <a:pt x="1789750" y="3430803"/>
                </a:cubicBezTo>
                <a:cubicBezTo>
                  <a:pt x="1788240" y="3436459"/>
                  <a:pt x="1787378" y="3439452"/>
                  <a:pt x="1787162" y="3439781"/>
                </a:cubicBezTo>
                <a:lnTo>
                  <a:pt x="1680172" y="3439781"/>
                </a:lnTo>
                <a:cubicBezTo>
                  <a:pt x="1680134" y="3439845"/>
                  <a:pt x="1679982" y="3440633"/>
                  <a:pt x="1679715" y="3442146"/>
                </a:cubicBezTo>
                <a:cubicBezTo>
                  <a:pt x="1679448" y="3443658"/>
                  <a:pt x="1679296" y="3445514"/>
                  <a:pt x="1679258" y="3447713"/>
                </a:cubicBezTo>
                <a:cubicBezTo>
                  <a:pt x="1679340" y="3458130"/>
                  <a:pt x="1682758" y="3466583"/>
                  <a:pt x="1689512" y="3473072"/>
                </a:cubicBezTo>
                <a:cubicBezTo>
                  <a:pt x="1696265" y="3479561"/>
                  <a:pt x="1705858" y="3482904"/>
                  <a:pt x="1718292" y="3483101"/>
                </a:cubicBezTo>
                <a:cubicBezTo>
                  <a:pt x="1726759" y="3482890"/>
                  <a:pt x="1734626" y="3481414"/>
                  <a:pt x="1741893" y="3478672"/>
                </a:cubicBezTo>
                <a:cubicBezTo>
                  <a:pt x="1749160" y="3475930"/>
                  <a:pt x="1755037" y="3473188"/>
                  <a:pt x="1759526" y="3470446"/>
                </a:cubicBezTo>
                <a:cubicBezTo>
                  <a:pt x="1764015" y="3467705"/>
                  <a:pt x="1766325" y="3466228"/>
                  <a:pt x="1766456" y="3466017"/>
                </a:cubicBezTo>
                <a:lnTo>
                  <a:pt x="1776809" y="3495279"/>
                </a:lnTo>
                <a:cubicBezTo>
                  <a:pt x="1776689" y="3495531"/>
                  <a:pt x="1773951" y="3497294"/>
                  <a:pt x="1768595" y="3500567"/>
                </a:cubicBezTo>
                <a:cubicBezTo>
                  <a:pt x="1763240" y="3503841"/>
                  <a:pt x="1755986" y="3507115"/>
                  <a:pt x="1746836" y="3510388"/>
                </a:cubicBezTo>
                <a:cubicBezTo>
                  <a:pt x="1737685" y="3513662"/>
                  <a:pt x="1727357" y="3515425"/>
                  <a:pt x="1715852" y="3515677"/>
                </a:cubicBezTo>
                <a:cubicBezTo>
                  <a:pt x="1691498" y="3515240"/>
                  <a:pt x="1672844" y="3508806"/>
                  <a:pt x="1659890" y="3496374"/>
                </a:cubicBezTo>
                <a:cubicBezTo>
                  <a:pt x="1646937" y="3483941"/>
                  <a:pt x="1640401" y="3468128"/>
                  <a:pt x="1640281" y="3448933"/>
                </a:cubicBezTo>
                <a:cubicBezTo>
                  <a:pt x="1640435" y="3431150"/>
                  <a:pt x="1644391" y="3415045"/>
                  <a:pt x="1652148" y="3400617"/>
                </a:cubicBezTo>
                <a:cubicBezTo>
                  <a:pt x="1659906" y="3386188"/>
                  <a:pt x="1670544" y="3374689"/>
                  <a:pt x="1684062" y="3366120"/>
                </a:cubicBezTo>
                <a:cubicBezTo>
                  <a:pt x="1697580" y="3357549"/>
                  <a:pt x="1713056" y="3353160"/>
                  <a:pt x="1730490" y="3352951"/>
                </a:cubicBezTo>
                <a:close/>
                <a:moveTo>
                  <a:pt x="576668" y="3352951"/>
                </a:moveTo>
                <a:cubicBezTo>
                  <a:pt x="598545" y="3353255"/>
                  <a:pt x="616207" y="3359574"/>
                  <a:pt x="629655" y="3371910"/>
                </a:cubicBezTo>
                <a:cubicBezTo>
                  <a:pt x="643102" y="3384246"/>
                  <a:pt x="650019" y="3400779"/>
                  <a:pt x="650405" y="3421507"/>
                </a:cubicBezTo>
                <a:cubicBezTo>
                  <a:pt x="650124" y="3439853"/>
                  <a:pt x="645340" y="3456077"/>
                  <a:pt x="636054" y="3470180"/>
                </a:cubicBezTo>
                <a:cubicBezTo>
                  <a:pt x="626768" y="3484282"/>
                  <a:pt x="614670" y="3495353"/>
                  <a:pt x="599760" y="3503391"/>
                </a:cubicBezTo>
                <a:cubicBezTo>
                  <a:pt x="584850" y="3511430"/>
                  <a:pt x="568818" y="3515525"/>
                  <a:pt x="551664" y="3515677"/>
                </a:cubicBezTo>
                <a:cubicBezTo>
                  <a:pt x="529920" y="3515399"/>
                  <a:pt x="512296" y="3509104"/>
                  <a:pt x="498791" y="3496794"/>
                </a:cubicBezTo>
                <a:cubicBezTo>
                  <a:pt x="485286" y="3484483"/>
                  <a:pt x="478331" y="3467824"/>
                  <a:pt x="477926" y="3446816"/>
                </a:cubicBezTo>
                <a:cubicBezTo>
                  <a:pt x="478197" y="3428666"/>
                  <a:pt x="482935" y="3412559"/>
                  <a:pt x="492142" y="3398493"/>
                </a:cubicBezTo>
                <a:cubicBezTo>
                  <a:pt x="501349" y="3384428"/>
                  <a:pt x="513402" y="3373362"/>
                  <a:pt x="528301" y="3365293"/>
                </a:cubicBezTo>
                <a:cubicBezTo>
                  <a:pt x="543199" y="3357225"/>
                  <a:pt x="559322" y="3353111"/>
                  <a:pt x="576668" y="3352951"/>
                </a:cubicBezTo>
                <a:close/>
                <a:moveTo>
                  <a:pt x="301740" y="3352951"/>
                </a:moveTo>
                <a:cubicBezTo>
                  <a:pt x="322450" y="3353248"/>
                  <a:pt x="337939" y="3358743"/>
                  <a:pt x="348207" y="3369437"/>
                </a:cubicBezTo>
                <a:cubicBezTo>
                  <a:pt x="358475" y="3380130"/>
                  <a:pt x="363602" y="3394242"/>
                  <a:pt x="363588" y="3411772"/>
                </a:cubicBezTo>
                <a:cubicBezTo>
                  <a:pt x="363373" y="3418803"/>
                  <a:pt x="362510" y="3425147"/>
                  <a:pt x="361000" y="3430803"/>
                </a:cubicBezTo>
                <a:cubicBezTo>
                  <a:pt x="359490" y="3436459"/>
                  <a:pt x="358627" y="3439452"/>
                  <a:pt x="358412" y="3439781"/>
                </a:cubicBezTo>
                <a:lnTo>
                  <a:pt x="251422" y="3439781"/>
                </a:lnTo>
                <a:cubicBezTo>
                  <a:pt x="251384" y="3439845"/>
                  <a:pt x="251232" y="3440633"/>
                  <a:pt x="250965" y="3442146"/>
                </a:cubicBezTo>
                <a:cubicBezTo>
                  <a:pt x="250698" y="3443658"/>
                  <a:pt x="250546" y="3445514"/>
                  <a:pt x="250508" y="3447713"/>
                </a:cubicBezTo>
                <a:cubicBezTo>
                  <a:pt x="250590" y="3458130"/>
                  <a:pt x="254008" y="3466583"/>
                  <a:pt x="260762" y="3473072"/>
                </a:cubicBezTo>
                <a:cubicBezTo>
                  <a:pt x="267515" y="3479561"/>
                  <a:pt x="277108" y="3482904"/>
                  <a:pt x="289542" y="3483101"/>
                </a:cubicBezTo>
                <a:cubicBezTo>
                  <a:pt x="298009" y="3482890"/>
                  <a:pt x="305876" y="3481414"/>
                  <a:pt x="313143" y="3478672"/>
                </a:cubicBezTo>
                <a:cubicBezTo>
                  <a:pt x="320410" y="3475930"/>
                  <a:pt x="326287" y="3473188"/>
                  <a:pt x="330776" y="3470446"/>
                </a:cubicBezTo>
                <a:cubicBezTo>
                  <a:pt x="335265" y="3467705"/>
                  <a:pt x="337575" y="3466228"/>
                  <a:pt x="337706" y="3466017"/>
                </a:cubicBezTo>
                <a:lnTo>
                  <a:pt x="348059" y="3495279"/>
                </a:lnTo>
                <a:cubicBezTo>
                  <a:pt x="347939" y="3495531"/>
                  <a:pt x="345201" y="3497294"/>
                  <a:pt x="339845" y="3500567"/>
                </a:cubicBezTo>
                <a:cubicBezTo>
                  <a:pt x="334490" y="3503841"/>
                  <a:pt x="327236" y="3507115"/>
                  <a:pt x="318086" y="3510388"/>
                </a:cubicBezTo>
                <a:cubicBezTo>
                  <a:pt x="308935" y="3513662"/>
                  <a:pt x="298607" y="3515425"/>
                  <a:pt x="287102" y="3515677"/>
                </a:cubicBezTo>
                <a:cubicBezTo>
                  <a:pt x="262748" y="3515240"/>
                  <a:pt x="244094" y="3508806"/>
                  <a:pt x="231140" y="3496374"/>
                </a:cubicBezTo>
                <a:cubicBezTo>
                  <a:pt x="218187" y="3483941"/>
                  <a:pt x="211651" y="3468128"/>
                  <a:pt x="211531" y="3448933"/>
                </a:cubicBezTo>
                <a:cubicBezTo>
                  <a:pt x="211685" y="3431150"/>
                  <a:pt x="215641" y="3415045"/>
                  <a:pt x="223398" y="3400617"/>
                </a:cubicBezTo>
                <a:cubicBezTo>
                  <a:pt x="231156" y="3386188"/>
                  <a:pt x="241794" y="3374689"/>
                  <a:pt x="255312" y="3366120"/>
                </a:cubicBezTo>
                <a:cubicBezTo>
                  <a:pt x="268830" y="3357549"/>
                  <a:pt x="284306" y="3353160"/>
                  <a:pt x="301740" y="3352951"/>
                </a:cubicBezTo>
                <a:close/>
                <a:moveTo>
                  <a:pt x="1299578" y="3327005"/>
                </a:moveTo>
                <a:cubicBezTo>
                  <a:pt x="1289679" y="3327275"/>
                  <a:pt x="1281119" y="3331271"/>
                  <a:pt x="1273897" y="3338996"/>
                </a:cubicBezTo>
                <a:cubicBezTo>
                  <a:pt x="1266676" y="3346720"/>
                  <a:pt x="1260726" y="3356557"/>
                  <a:pt x="1256049" y="3368507"/>
                </a:cubicBezTo>
                <a:cubicBezTo>
                  <a:pt x="1251372" y="3380457"/>
                  <a:pt x="1247900" y="3392904"/>
                  <a:pt x="1245634" y="3405849"/>
                </a:cubicBezTo>
                <a:cubicBezTo>
                  <a:pt x="1243367" y="3418795"/>
                  <a:pt x="1242240" y="3430623"/>
                  <a:pt x="1242250" y="3441334"/>
                </a:cubicBezTo>
                <a:cubicBezTo>
                  <a:pt x="1242136" y="3453243"/>
                  <a:pt x="1244195" y="3462732"/>
                  <a:pt x="1248426" y="3469802"/>
                </a:cubicBezTo>
                <a:cubicBezTo>
                  <a:pt x="1252656" y="3476871"/>
                  <a:pt x="1259746" y="3480491"/>
                  <a:pt x="1269695" y="3480663"/>
                </a:cubicBezTo>
                <a:cubicBezTo>
                  <a:pt x="1279889" y="3480378"/>
                  <a:pt x="1288621" y="3476298"/>
                  <a:pt x="1295891" y="3468425"/>
                </a:cubicBezTo>
                <a:cubicBezTo>
                  <a:pt x="1303160" y="3460551"/>
                  <a:pt x="1309090" y="3450594"/>
                  <a:pt x="1313682" y="3438552"/>
                </a:cubicBezTo>
                <a:cubicBezTo>
                  <a:pt x="1318274" y="3426510"/>
                  <a:pt x="1321650" y="3414095"/>
                  <a:pt x="1323812" y="3401305"/>
                </a:cubicBezTo>
                <a:cubicBezTo>
                  <a:pt x="1325973" y="3388515"/>
                  <a:pt x="1327044" y="3377062"/>
                  <a:pt x="1327023" y="3366945"/>
                </a:cubicBezTo>
                <a:cubicBezTo>
                  <a:pt x="1327137" y="3354743"/>
                  <a:pt x="1325079" y="3345076"/>
                  <a:pt x="1320848" y="3337943"/>
                </a:cubicBezTo>
                <a:cubicBezTo>
                  <a:pt x="1316617" y="3330810"/>
                  <a:pt x="1309527" y="3327164"/>
                  <a:pt x="1299578" y="3327005"/>
                </a:cubicBezTo>
                <a:close/>
                <a:moveTo>
                  <a:pt x="399126" y="3295649"/>
                </a:moveTo>
                <a:lnTo>
                  <a:pt x="461582" y="3295649"/>
                </a:lnTo>
                <a:lnTo>
                  <a:pt x="430187" y="3459017"/>
                </a:lnTo>
                <a:cubicBezTo>
                  <a:pt x="429724" y="3461049"/>
                  <a:pt x="429355" y="3463081"/>
                  <a:pt x="429082" y="3465114"/>
                </a:cubicBezTo>
                <a:cubicBezTo>
                  <a:pt x="428809" y="3467146"/>
                  <a:pt x="428670" y="3468874"/>
                  <a:pt x="428663" y="3470297"/>
                </a:cubicBezTo>
                <a:cubicBezTo>
                  <a:pt x="428714" y="3474914"/>
                  <a:pt x="429908" y="3478027"/>
                  <a:pt x="432245" y="3479634"/>
                </a:cubicBezTo>
                <a:cubicBezTo>
                  <a:pt x="434581" y="3481240"/>
                  <a:pt x="437756" y="3481990"/>
                  <a:pt x="441770" y="3481882"/>
                </a:cubicBezTo>
                <a:cubicBezTo>
                  <a:pt x="443929" y="3481869"/>
                  <a:pt x="445630" y="3481818"/>
                  <a:pt x="446875" y="3481729"/>
                </a:cubicBezTo>
                <a:cubicBezTo>
                  <a:pt x="448120" y="3481641"/>
                  <a:pt x="448755" y="3481590"/>
                  <a:pt x="448780" y="3481577"/>
                </a:cubicBezTo>
                <a:lnTo>
                  <a:pt x="442684" y="3512325"/>
                </a:lnTo>
                <a:cubicBezTo>
                  <a:pt x="442563" y="3512363"/>
                  <a:pt x="441204" y="3512515"/>
                  <a:pt x="438607" y="3512782"/>
                </a:cubicBezTo>
                <a:cubicBezTo>
                  <a:pt x="436010" y="3513048"/>
                  <a:pt x="432899" y="3513200"/>
                  <a:pt x="429273" y="3513238"/>
                </a:cubicBezTo>
                <a:cubicBezTo>
                  <a:pt x="422925" y="3513372"/>
                  <a:pt x="416673" y="3512631"/>
                  <a:pt x="410517" y="3511017"/>
                </a:cubicBezTo>
                <a:cubicBezTo>
                  <a:pt x="404361" y="3509402"/>
                  <a:pt x="399237" y="3506114"/>
                  <a:pt x="395145" y="3501150"/>
                </a:cubicBezTo>
                <a:cubicBezTo>
                  <a:pt x="391052" y="3496186"/>
                  <a:pt x="388928" y="3488748"/>
                  <a:pt x="388772" y="3478833"/>
                </a:cubicBezTo>
                <a:cubicBezTo>
                  <a:pt x="388772" y="3476540"/>
                  <a:pt x="388925" y="3474038"/>
                  <a:pt x="389229" y="3471326"/>
                </a:cubicBezTo>
                <a:cubicBezTo>
                  <a:pt x="389534" y="3468614"/>
                  <a:pt x="389990" y="3465730"/>
                  <a:pt x="390600" y="3462675"/>
                </a:cubicBezTo>
                <a:lnTo>
                  <a:pt x="417396" y="3324567"/>
                </a:lnTo>
                <a:lnTo>
                  <a:pt x="393340" y="3324567"/>
                </a:lnTo>
                <a:close/>
                <a:moveTo>
                  <a:pt x="38405" y="3295649"/>
                </a:moveTo>
                <a:lnTo>
                  <a:pt x="100889" y="3295649"/>
                </a:lnTo>
                <a:lnTo>
                  <a:pt x="88087" y="3361476"/>
                </a:lnTo>
                <a:cubicBezTo>
                  <a:pt x="87268" y="3365390"/>
                  <a:pt x="86468" y="3368675"/>
                  <a:pt x="85687" y="3371333"/>
                </a:cubicBezTo>
                <a:cubicBezTo>
                  <a:pt x="84906" y="3373990"/>
                  <a:pt x="84487" y="3375373"/>
                  <a:pt x="84430" y="3375481"/>
                </a:cubicBezTo>
                <a:lnTo>
                  <a:pt x="85039" y="3375481"/>
                </a:lnTo>
                <a:cubicBezTo>
                  <a:pt x="90545" y="3368681"/>
                  <a:pt x="97517" y="3363252"/>
                  <a:pt x="105956" y="3359193"/>
                </a:cubicBezTo>
                <a:cubicBezTo>
                  <a:pt x="114395" y="3355133"/>
                  <a:pt x="123273" y="3353053"/>
                  <a:pt x="132588" y="3352951"/>
                </a:cubicBezTo>
                <a:cubicBezTo>
                  <a:pt x="151299" y="3353185"/>
                  <a:pt x="165743" y="3359111"/>
                  <a:pt x="175920" y="3370730"/>
                </a:cubicBezTo>
                <a:cubicBezTo>
                  <a:pt x="186098" y="3382349"/>
                  <a:pt x="191250" y="3398258"/>
                  <a:pt x="191376" y="3418458"/>
                </a:cubicBezTo>
                <a:cubicBezTo>
                  <a:pt x="191123" y="3437801"/>
                  <a:pt x="186961" y="3454740"/>
                  <a:pt x="178889" y="3469276"/>
                </a:cubicBezTo>
                <a:cubicBezTo>
                  <a:pt x="170818" y="3483812"/>
                  <a:pt x="160360" y="3495146"/>
                  <a:pt x="147513" y="3503278"/>
                </a:cubicBezTo>
                <a:cubicBezTo>
                  <a:pt x="134667" y="3511411"/>
                  <a:pt x="120954" y="3515544"/>
                  <a:pt x="106375" y="3515677"/>
                </a:cubicBezTo>
                <a:cubicBezTo>
                  <a:pt x="96736" y="3515696"/>
                  <a:pt x="87821" y="3513679"/>
                  <a:pt x="79629" y="3509626"/>
                </a:cubicBezTo>
                <a:cubicBezTo>
                  <a:pt x="71438" y="3505573"/>
                  <a:pt x="65113" y="3499370"/>
                  <a:pt x="60655" y="3491017"/>
                </a:cubicBezTo>
                <a:lnTo>
                  <a:pt x="60046" y="3491017"/>
                </a:lnTo>
                <a:cubicBezTo>
                  <a:pt x="60058" y="3491112"/>
                  <a:pt x="59957" y="3492216"/>
                  <a:pt x="59741" y="3494328"/>
                </a:cubicBezTo>
                <a:cubicBezTo>
                  <a:pt x="59525" y="3496440"/>
                  <a:pt x="59119" y="3498989"/>
                  <a:pt x="58522" y="3501977"/>
                </a:cubicBezTo>
                <a:lnTo>
                  <a:pt x="56693" y="3512019"/>
                </a:lnTo>
                <a:lnTo>
                  <a:pt x="20422" y="3512019"/>
                </a:lnTo>
                <a:lnTo>
                  <a:pt x="56693" y="3324567"/>
                </a:lnTo>
                <a:lnTo>
                  <a:pt x="32614" y="3324567"/>
                </a:lnTo>
                <a:close/>
                <a:moveTo>
                  <a:pt x="1300798" y="3291992"/>
                </a:moveTo>
                <a:cubicBezTo>
                  <a:pt x="1325177" y="3292340"/>
                  <a:pt x="1342469" y="3299103"/>
                  <a:pt x="1352674" y="3312283"/>
                </a:cubicBezTo>
                <a:cubicBezTo>
                  <a:pt x="1362879" y="3325463"/>
                  <a:pt x="1367829" y="3342972"/>
                  <a:pt x="1367523" y="3364810"/>
                </a:cubicBezTo>
                <a:cubicBezTo>
                  <a:pt x="1367590" y="3378961"/>
                  <a:pt x="1365934" y="3394578"/>
                  <a:pt x="1362555" y="3411663"/>
                </a:cubicBezTo>
                <a:cubicBezTo>
                  <a:pt x="1359176" y="3428748"/>
                  <a:pt x="1353672" y="3445173"/>
                  <a:pt x="1346045" y="3460937"/>
                </a:cubicBezTo>
                <a:cubicBezTo>
                  <a:pt x="1338418" y="3476701"/>
                  <a:pt x="1328266" y="3489677"/>
                  <a:pt x="1315589" y="3499864"/>
                </a:cubicBezTo>
                <a:cubicBezTo>
                  <a:pt x="1302912" y="3510051"/>
                  <a:pt x="1287308" y="3515322"/>
                  <a:pt x="1268780" y="3515677"/>
                </a:cubicBezTo>
                <a:cubicBezTo>
                  <a:pt x="1244535" y="3515335"/>
                  <a:pt x="1227281" y="3508559"/>
                  <a:pt x="1217019" y="3495347"/>
                </a:cubicBezTo>
                <a:cubicBezTo>
                  <a:pt x="1206757" y="3482135"/>
                  <a:pt x="1201769" y="3464537"/>
                  <a:pt x="1202055" y="3442554"/>
                </a:cubicBezTo>
                <a:cubicBezTo>
                  <a:pt x="1201986" y="3428405"/>
                  <a:pt x="1203628" y="3412803"/>
                  <a:pt x="1206981" y="3395748"/>
                </a:cubicBezTo>
                <a:cubicBezTo>
                  <a:pt x="1210334" y="3378693"/>
                  <a:pt x="1215813" y="3362304"/>
                  <a:pt x="1223419" y="3346579"/>
                </a:cubicBezTo>
                <a:cubicBezTo>
                  <a:pt x="1231025" y="3330855"/>
                  <a:pt x="1241172" y="3317914"/>
                  <a:pt x="1253861" y="3307757"/>
                </a:cubicBezTo>
                <a:cubicBezTo>
                  <a:pt x="1266550" y="3297600"/>
                  <a:pt x="1282196" y="3292345"/>
                  <a:pt x="1300798" y="3291992"/>
                </a:cubicBezTo>
                <a:close/>
                <a:moveTo>
                  <a:pt x="1134076" y="3291992"/>
                </a:moveTo>
                <a:cubicBezTo>
                  <a:pt x="1148211" y="3292398"/>
                  <a:pt x="1159226" y="3294021"/>
                  <a:pt x="1167122" y="3296863"/>
                </a:cubicBezTo>
                <a:cubicBezTo>
                  <a:pt x="1175018" y="3299705"/>
                  <a:pt x="1179030" y="3301328"/>
                  <a:pt x="1179157" y="3301735"/>
                </a:cubicBezTo>
                <a:lnTo>
                  <a:pt x="1163613" y="3333412"/>
                </a:lnTo>
                <a:cubicBezTo>
                  <a:pt x="1163436" y="3333145"/>
                  <a:pt x="1160518" y="3332077"/>
                  <a:pt x="1154859" y="3330209"/>
                </a:cubicBezTo>
                <a:cubicBezTo>
                  <a:pt x="1149200" y="3328340"/>
                  <a:pt x="1141866" y="3327273"/>
                  <a:pt x="1132858" y="3327005"/>
                </a:cubicBezTo>
                <a:cubicBezTo>
                  <a:pt x="1121057" y="3327177"/>
                  <a:pt x="1110514" y="3330054"/>
                  <a:pt x="1101230" y="3335637"/>
                </a:cubicBezTo>
                <a:cubicBezTo>
                  <a:pt x="1091945" y="3341219"/>
                  <a:pt x="1083999" y="3348478"/>
                  <a:pt x="1077390" y="3357412"/>
                </a:cubicBezTo>
                <a:cubicBezTo>
                  <a:pt x="1070781" y="3366347"/>
                  <a:pt x="1065589" y="3375928"/>
                  <a:pt x="1061815" y="3386157"/>
                </a:cubicBezTo>
                <a:lnTo>
                  <a:pt x="1062425" y="3386157"/>
                </a:lnTo>
                <a:cubicBezTo>
                  <a:pt x="1067342" y="3381260"/>
                  <a:pt x="1073594" y="3377506"/>
                  <a:pt x="1081180" y="3374892"/>
                </a:cubicBezTo>
                <a:cubicBezTo>
                  <a:pt x="1088766" y="3372279"/>
                  <a:pt x="1096542" y="3370960"/>
                  <a:pt x="1104509" y="3370935"/>
                </a:cubicBezTo>
                <a:cubicBezTo>
                  <a:pt x="1123954" y="3371352"/>
                  <a:pt x="1138846" y="3377215"/>
                  <a:pt x="1149183" y="3388522"/>
                </a:cubicBezTo>
                <a:cubicBezTo>
                  <a:pt x="1159521" y="3399829"/>
                  <a:pt x="1164737" y="3414076"/>
                  <a:pt x="1164831" y="3431261"/>
                </a:cubicBezTo>
                <a:cubicBezTo>
                  <a:pt x="1164755" y="3445360"/>
                  <a:pt x="1161389" y="3458799"/>
                  <a:pt x="1154735" y="3471579"/>
                </a:cubicBezTo>
                <a:cubicBezTo>
                  <a:pt x="1148081" y="3484359"/>
                  <a:pt x="1138598" y="3494835"/>
                  <a:pt x="1126287" y="3503007"/>
                </a:cubicBezTo>
                <a:cubicBezTo>
                  <a:pt x="1113975" y="3511179"/>
                  <a:pt x="1099295" y="3515403"/>
                  <a:pt x="1082247" y="3515677"/>
                </a:cubicBezTo>
                <a:cubicBezTo>
                  <a:pt x="1060953" y="3515532"/>
                  <a:pt x="1043646" y="3508590"/>
                  <a:pt x="1030324" y="3494850"/>
                </a:cubicBezTo>
                <a:cubicBezTo>
                  <a:pt x="1017004" y="3481110"/>
                  <a:pt x="1010138" y="3461438"/>
                  <a:pt x="1009726" y="3435835"/>
                </a:cubicBezTo>
                <a:cubicBezTo>
                  <a:pt x="1009755" y="3420916"/>
                  <a:pt x="1012515" y="3405197"/>
                  <a:pt x="1018008" y="3388677"/>
                </a:cubicBezTo>
                <a:cubicBezTo>
                  <a:pt x="1023501" y="3372157"/>
                  <a:pt x="1031556" y="3356589"/>
                  <a:pt x="1042173" y="3341973"/>
                </a:cubicBezTo>
                <a:cubicBezTo>
                  <a:pt x="1052790" y="3327357"/>
                  <a:pt x="1065800" y="3315446"/>
                  <a:pt x="1081202" y="3306240"/>
                </a:cubicBezTo>
                <a:cubicBezTo>
                  <a:pt x="1096604" y="3297033"/>
                  <a:pt x="1114229" y="3292284"/>
                  <a:pt x="1134076" y="3291992"/>
                </a:cubicBezTo>
                <a:close/>
                <a:moveTo>
                  <a:pt x="563483" y="3075927"/>
                </a:moveTo>
                <a:cubicBezTo>
                  <a:pt x="557152" y="3076149"/>
                  <a:pt x="551661" y="3078602"/>
                  <a:pt x="547008" y="3083287"/>
                </a:cubicBezTo>
                <a:cubicBezTo>
                  <a:pt x="542356" y="3087971"/>
                  <a:pt x="539915" y="3093552"/>
                  <a:pt x="539687" y="3100029"/>
                </a:cubicBezTo>
                <a:cubicBezTo>
                  <a:pt x="539737" y="3104840"/>
                  <a:pt x="541314" y="3108717"/>
                  <a:pt x="544415" y="3111660"/>
                </a:cubicBezTo>
                <a:cubicBezTo>
                  <a:pt x="547517" y="3114603"/>
                  <a:pt x="551839" y="3116116"/>
                  <a:pt x="557381" y="3116198"/>
                </a:cubicBezTo>
                <a:cubicBezTo>
                  <a:pt x="563712" y="3116026"/>
                  <a:pt x="569203" y="3113700"/>
                  <a:pt x="573856" y="3109219"/>
                </a:cubicBezTo>
                <a:cubicBezTo>
                  <a:pt x="578508" y="3104738"/>
                  <a:pt x="580949" y="3099132"/>
                  <a:pt x="581177" y="3092401"/>
                </a:cubicBezTo>
                <a:cubicBezTo>
                  <a:pt x="581108" y="3087710"/>
                  <a:pt x="579493" y="3083821"/>
                  <a:pt x="576334" y="3080732"/>
                </a:cubicBezTo>
                <a:cubicBezTo>
                  <a:pt x="573175" y="3077643"/>
                  <a:pt x="568892" y="3076041"/>
                  <a:pt x="563483" y="3075927"/>
                </a:cubicBezTo>
                <a:close/>
                <a:moveTo>
                  <a:pt x="1547692" y="3068002"/>
                </a:moveTo>
                <a:cubicBezTo>
                  <a:pt x="1541397" y="3067874"/>
                  <a:pt x="1533690" y="3068469"/>
                  <a:pt x="1524571" y="3069787"/>
                </a:cubicBezTo>
                <a:cubicBezTo>
                  <a:pt x="1515452" y="3071105"/>
                  <a:pt x="1507316" y="3073914"/>
                  <a:pt x="1500163" y="3078215"/>
                </a:cubicBezTo>
                <a:cubicBezTo>
                  <a:pt x="1493009" y="3082516"/>
                  <a:pt x="1489233" y="3089076"/>
                  <a:pt x="1488834" y="3097896"/>
                </a:cubicBezTo>
                <a:cubicBezTo>
                  <a:pt x="1488796" y="3103171"/>
                  <a:pt x="1490320" y="3107416"/>
                  <a:pt x="1493408" y="3110632"/>
                </a:cubicBezTo>
                <a:cubicBezTo>
                  <a:pt x="1496496" y="3113847"/>
                  <a:pt x="1501376" y="3115500"/>
                  <a:pt x="1508046" y="3115589"/>
                </a:cubicBezTo>
                <a:cubicBezTo>
                  <a:pt x="1515138" y="3115412"/>
                  <a:pt x="1521794" y="3113122"/>
                  <a:pt x="1528016" y="3108719"/>
                </a:cubicBezTo>
                <a:cubicBezTo>
                  <a:pt x="1534238" y="3104317"/>
                  <a:pt x="1539561" y="3098864"/>
                  <a:pt x="1543987" y="3092360"/>
                </a:cubicBezTo>
                <a:cubicBezTo>
                  <a:pt x="1548413" y="3085856"/>
                  <a:pt x="1551477" y="3079363"/>
                  <a:pt x="1553181" y="3072882"/>
                </a:cubicBezTo>
                <a:lnTo>
                  <a:pt x="1554401" y="3068002"/>
                </a:lnTo>
                <a:close/>
                <a:moveTo>
                  <a:pt x="565923" y="3048228"/>
                </a:moveTo>
                <a:cubicBezTo>
                  <a:pt x="579536" y="3048487"/>
                  <a:pt x="590404" y="3052610"/>
                  <a:pt x="598525" y="3060598"/>
                </a:cubicBezTo>
                <a:cubicBezTo>
                  <a:pt x="606646" y="3068585"/>
                  <a:pt x="610808" y="3078881"/>
                  <a:pt x="611010" y="3091486"/>
                </a:cubicBezTo>
                <a:cubicBezTo>
                  <a:pt x="610839" y="3100971"/>
                  <a:pt x="608069" y="3109683"/>
                  <a:pt x="602698" y="3117624"/>
                </a:cubicBezTo>
                <a:cubicBezTo>
                  <a:pt x="597328" y="3125565"/>
                  <a:pt x="590382" y="3131947"/>
                  <a:pt x="581859" y="3136770"/>
                </a:cubicBezTo>
                <a:cubicBezTo>
                  <a:pt x="573337" y="3141593"/>
                  <a:pt x="564262" y="3144071"/>
                  <a:pt x="554636" y="3144202"/>
                </a:cubicBezTo>
                <a:cubicBezTo>
                  <a:pt x="541035" y="3143987"/>
                  <a:pt x="530219" y="3140003"/>
                  <a:pt x="522187" y="3132250"/>
                </a:cubicBezTo>
                <a:cubicBezTo>
                  <a:pt x="514155" y="3124498"/>
                  <a:pt x="510044" y="3114265"/>
                  <a:pt x="509854" y="3101554"/>
                </a:cubicBezTo>
                <a:cubicBezTo>
                  <a:pt x="510010" y="3092253"/>
                  <a:pt x="512709" y="3083577"/>
                  <a:pt x="517951" y="3075527"/>
                </a:cubicBezTo>
                <a:cubicBezTo>
                  <a:pt x="523194" y="3067477"/>
                  <a:pt x="530046" y="3060952"/>
                  <a:pt x="538508" y="3055952"/>
                </a:cubicBezTo>
                <a:cubicBezTo>
                  <a:pt x="546971" y="3050952"/>
                  <a:pt x="556109" y="3048378"/>
                  <a:pt x="565923" y="3048228"/>
                </a:cubicBezTo>
                <a:close/>
                <a:moveTo>
                  <a:pt x="290991" y="3031426"/>
                </a:moveTo>
                <a:cubicBezTo>
                  <a:pt x="279523" y="3031604"/>
                  <a:pt x="269828" y="3034907"/>
                  <a:pt x="261906" y="3041337"/>
                </a:cubicBezTo>
                <a:cubicBezTo>
                  <a:pt x="253983" y="3047766"/>
                  <a:pt x="249854" y="3056254"/>
                  <a:pt x="249517" y="3066800"/>
                </a:cubicBezTo>
                <a:cubicBezTo>
                  <a:pt x="249682" y="3078172"/>
                  <a:pt x="252935" y="3087981"/>
                  <a:pt x="259276" y="3096227"/>
                </a:cubicBezTo>
                <a:cubicBezTo>
                  <a:pt x="265616" y="3104474"/>
                  <a:pt x="274053" y="3108794"/>
                  <a:pt x="284587" y="3109188"/>
                </a:cubicBezTo>
                <a:cubicBezTo>
                  <a:pt x="296524" y="3108775"/>
                  <a:pt x="306118" y="3104035"/>
                  <a:pt x="313367" y="3094970"/>
                </a:cubicBezTo>
                <a:cubicBezTo>
                  <a:pt x="320616" y="3085904"/>
                  <a:pt x="324339" y="3074989"/>
                  <a:pt x="324536" y="3062226"/>
                </a:cubicBezTo>
                <a:cubicBezTo>
                  <a:pt x="324606" y="3053338"/>
                  <a:pt x="321950" y="3046032"/>
                  <a:pt x="316569" y="3040308"/>
                </a:cubicBezTo>
                <a:cubicBezTo>
                  <a:pt x="311188" y="3034583"/>
                  <a:pt x="302662" y="3031623"/>
                  <a:pt x="290991" y="3031426"/>
                </a:cubicBezTo>
                <a:close/>
                <a:moveTo>
                  <a:pt x="1177100" y="3014662"/>
                </a:moveTo>
                <a:cubicBezTo>
                  <a:pt x="1169290" y="3014709"/>
                  <a:pt x="1161609" y="3017189"/>
                  <a:pt x="1154059" y="3022104"/>
                </a:cubicBezTo>
                <a:cubicBezTo>
                  <a:pt x="1146509" y="3027018"/>
                  <a:pt x="1140228" y="3034084"/>
                  <a:pt x="1135218" y="3043302"/>
                </a:cubicBezTo>
                <a:cubicBezTo>
                  <a:pt x="1130207" y="3052519"/>
                  <a:pt x="1127607" y="3063605"/>
                  <a:pt x="1127417" y="3076560"/>
                </a:cubicBezTo>
                <a:cubicBezTo>
                  <a:pt x="1127500" y="3087493"/>
                  <a:pt x="1130230" y="3096043"/>
                  <a:pt x="1135609" y="3102212"/>
                </a:cubicBezTo>
                <a:cubicBezTo>
                  <a:pt x="1140987" y="3108380"/>
                  <a:pt x="1148518" y="3111518"/>
                  <a:pt x="1158202" y="3111626"/>
                </a:cubicBezTo>
                <a:cubicBezTo>
                  <a:pt x="1167068" y="3111468"/>
                  <a:pt x="1175244" y="3108532"/>
                  <a:pt x="1182733" y="3102817"/>
                </a:cubicBezTo>
                <a:cubicBezTo>
                  <a:pt x="1190221" y="3097103"/>
                  <a:pt x="1196253" y="3089559"/>
                  <a:pt x="1200829" y="3080185"/>
                </a:cubicBezTo>
                <a:cubicBezTo>
                  <a:pt x="1205404" y="3070812"/>
                  <a:pt x="1207756" y="3060557"/>
                  <a:pt x="1207884" y="3049422"/>
                </a:cubicBezTo>
                <a:cubicBezTo>
                  <a:pt x="1207935" y="3039703"/>
                  <a:pt x="1205471" y="3031546"/>
                  <a:pt x="1200493" y="3024953"/>
                </a:cubicBezTo>
                <a:cubicBezTo>
                  <a:pt x="1195515" y="3018359"/>
                  <a:pt x="1187717" y="3014929"/>
                  <a:pt x="1177100" y="3014662"/>
                </a:cubicBezTo>
                <a:close/>
                <a:moveTo>
                  <a:pt x="802219" y="3014357"/>
                </a:moveTo>
                <a:cubicBezTo>
                  <a:pt x="792787" y="3014455"/>
                  <a:pt x="783801" y="3017037"/>
                  <a:pt x="775261" y="3022104"/>
                </a:cubicBezTo>
                <a:cubicBezTo>
                  <a:pt x="766721" y="3027171"/>
                  <a:pt x="759723" y="3034135"/>
                  <a:pt x="754266" y="3042997"/>
                </a:cubicBezTo>
                <a:cubicBezTo>
                  <a:pt x="748810" y="3051858"/>
                  <a:pt x="745990" y="3062030"/>
                  <a:pt x="745808" y="3073511"/>
                </a:cubicBezTo>
                <a:cubicBezTo>
                  <a:pt x="745998" y="3085225"/>
                  <a:pt x="749505" y="3094424"/>
                  <a:pt x="756327" y="3101106"/>
                </a:cubicBezTo>
                <a:cubicBezTo>
                  <a:pt x="763150" y="3107789"/>
                  <a:pt x="772146" y="3111194"/>
                  <a:pt x="783313" y="3111321"/>
                </a:cubicBezTo>
                <a:cubicBezTo>
                  <a:pt x="792745" y="3111233"/>
                  <a:pt x="801731" y="3108700"/>
                  <a:pt x="810271" y="3103721"/>
                </a:cubicBezTo>
                <a:cubicBezTo>
                  <a:pt x="818811" y="3098742"/>
                  <a:pt x="825809" y="3091850"/>
                  <a:pt x="831265" y="3083043"/>
                </a:cubicBezTo>
                <a:cubicBezTo>
                  <a:pt x="836722" y="3074236"/>
                  <a:pt x="839542" y="3064046"/>
                  <a:pt x="839724" y="3052472"/>
                </a:cubicBezTo>
                <a:cubicBezTo>
                  <a:pt x="839534" y="3040878"/>
                  <a:pt x="836027" y="3031667"/>
                  <a:pt x="829204" y="3024838"/>
                </a:cubicBezTo>
                <a:cubicBezTo>
                  <a:pt x="822382" y="3018009"/>
                  <a:pt x="813387" y="3014516"/>
                  <a:pt x="802219" y="3014357"/>
                </a:cubicBezTo>
                <a:close/>
                <a:moveTo>
                  <a:pt x="1377150" y="3011309"/>
                </a:moveTo>
                <a:cubicBezTo>
                  <a:pt x="1367245" y="3011436"/>
                  <a:pt x="1358389" y="3014538"/>
                  <a:pt x="1350581" y="3020616"/>
                </a:cubicBezTo>
                <a:cubicBezTo>
                  <a:pt x="1342773" y="3026693"/>
                  <a:pt x="1336890" y="3034983"/>
                  <a:pt x="1332932" y="3045485"/>
                </a:cubicBezTo>
                <a:lnTo>
                  <a:pt x="1401241" y="3045485"/>
                </a:lnTo>
                <a:cubicBezTo>
                  <a:pt x="1401267" y="3045357"/>
                  <a:pt x="1401368" y="3044391"/>
                  <a:pt x="1401546" y="3042586"/>
                </a:cubicBezTo>
                <a:cubicBezTo>
                  <a:pt x="1401724" y="3040780"/>
                  <a:pt x="1401826" y="3038899"/>
                  <a:pt x="1401852" y="3036941"/>
                </a:cubicBezTo>
                <a:cubicBezTo>
                  <a:pt x="1401756" y="3028797"/>
                  <a:pt x="1399507" y="3022504"/>
                  <a:pt x="1395104" y="3018060"/>
                </a:cubicBezTo>
                <a:cubicBezTo>
                  <a:pt x="1390701" y="3013616"/>
                  <a:pt x="1384717" y="3011366"/>
                  <a:pt x="1377150" y="3011309"/>
                </a:cubicBezTo>
                <a:close/>
                <a:moveTo>
                  <a:pt x="2027983" y="2981476"/>
                </a:moveTo>
                <a:cubicBezTo>
                  <a:pt x="2036946" y="2981452"/>
                  <a:pt x="2045587" y="2982651"/>
                  <a:pt x="2053908" y="2985074"/>
                </a:cubicBezTo>
                <a:cubicBezTo>
                  <a:pt x="2062228" y="2987496"/>
                  <a:pt x="2068839" y="2991289"/>
                  <a:pt x="2073741" y="2996452"/>
                </a:cubicBezTo>
                <a:cubicBezTo>
                  <a:pt x="2078643" y="3001615"/>
                  <a:pt x="2080448" y="3008295"/>
                  <a:pt x="2079155" y="3016493"/>
                </a:cubicBezTo>
                <a:lnTo>
                  <a:pt x="2075802" y="3033568"/>
                </a:lnTo>
                <a:lnTo>
                  <a:pt x="2042606" y="3033568"/>
                </a:lnTo>
                <a:lnTo>
                  <a:pt x="2044128" y="3024421"/>
                </a:lnTo>
                <a:cubicBezTo>
                  <a:pt x="2044605" y="3019231"/>
                  <a:pt x="2042434" y="3015813"/>
                  <a:pt x="2037618" y="3014168"/>
                </a:cubicBezTo>
                <a:cubicBezTo>
                  <a:pt x="2032801" y="3012522"/>
                  <a:pt x="2027962" y="3011772"/>
                  <a:pt x="2023101" y="3011919"/>
                </a:cubicBezTo>
                <a:cubicBezTo>
                  <a:pt x="2015308" y="3011919"/>
                  <a:pt x="2008925" y="3013291"/>
                  <a:pt x="2003954" y="3016035"/>
                </a:cubicBezTo>
                <a:cubicBezTo>
                  <a:pt x="1998983" y="3018779"/>
                  <a:pt x="1996415" y="3022896"/>
                  <a:pt x="1996250" y="3028384"/>
                </a:cubicBezTo>
                <a:cubicBezTo>
                  <a:pt x="1996631" y="3034768"/>
                  <a:pt x="2000441" y="3039572"/>
                  <a:pt x="2007680" y="3042796"/>
                </a:cubicBezTo>
                <a:cubicBezTo>
                  <a:pt x="2014919" y="3046021"/>
                  <a:pt x="2023300" y="3049157"/>
                  <a:pt x="2032826" y="3052206"/>
                </a:cubicBezTo>
                <a:cubicBezTo>
                  <a:pt x="2042350" y="3055254"/>
                  <a:pt x="2050732" y="3059705"/>
                  <a:pt x="2057972" y="3065560"/>
                </a:cubicBezTo>
                <a:cubicBezTo>
                  <a:pt x="2065211" y="3071414"/>
                  <a:pt x="2069020" y="3080163"/>
                  <a:pt x="2069402" y="3091806"/>
                </a:cubicBezTo>
                <a:cubicBezTo>
                  <a:pt x="2069029" y="3107856"/>
                  <a:pt x="2062238" y="3120551"/>
                  <a:pt x="2049029" y="3129890"/>
                </a:cubicBezTo>
                <a:cubicBezTo>
                  <a:pt x="2035821" y="3139229"/>
                  <a:pt x="2018431" y="3143999"/>
                  <a:pt x="1996860" y="3144202"/>
                </a:cubicBezTo>
                <a:cubicBezTo>
                  <a:pt x="1987687" y="3144258"/>
                  <a:pt x="1978252" y="3142995"/>
                  <a:pt x="1968557" y="3140413"/>
                </a:cubicBezTo>
                <a:cubicBezTo>
                  <a:pt x="1958862" y="3137830"/>
                  <a:pt x="1950960" y="3133590"/>
                  <a:pt x="1944852" y="3127691"/>
                </a:cubicBezTo>
                <a:cubicBezTo>
                  <a:pt x="1938743" y="3121792"/>
                  <a:pt x="1936483" y="3113896"/>
                  <a:pt x="1938071" y="3104002"/>
                </a:cubicBezTo>
                <a:lnTo>
                  <a:pt x="1941119" y="3088757"/>
                </a:lnTo>
                <a:lnTo>
                  <a:pt x="1974022" y="3088757"/>
                </a:lnTo>
                <a:lnTo>
                  <a:pt x="1972499" y="3096685"/>
                </a:lnTo>
                <a:cubicBezTo>
                  <a:pt x="1971697" y="3101603"/>
                  <a:pt x="1972964" y="3105318"/>
                  <a:pt x="1976300" y="3107831"/>
                </a:cubicBezTo>
                <a:cubicBezTo>
                  <a:pt x="1979637" y="3110344"/>
                  <a:pt x="1983769" y="3112026"/>
                  <a:pt x="1988697" y="3112879"/>
                </a:cubicBezTo>
                <a:cubicBezTo>
                  <a:pt x="1993625" y="3113732"/>
                  <a:pt x="1998075" y="3114127"/>
                  <a:pt x="2002047" y="3114065"/>
                </a:cubicBezTo>
                <a:cubicBezTo>
                  <a:pt x="2011144" y="3113982"/>
                  <a:pt x="2018276" y="3112318"/>
                  <a:pt x="2023444" y="3109072"/>
                </a:cubicBezTo>
                <a:cubicBezTo>
                  <a:pt x="2028612" y="3105826"/>
                  <a:pt x="2031244" y="3101493"/>
                  <a:pt x="2031340" y="3096075"/>
                </a:cubicBezTo>
                <a:cubicBezTo>
                  <a:pt x="2030960" y="3089908"/>
                  <a:pt x="2027166" y="3085166"/>
                  <a:pt x="2019957" y="3081849"/>
                </a:cubicBezTo>
                <a:cubicBezTo>
                  <a:pt x="2012749" y="3078531"/>
                  <a:pt x="2004401" y="3075218"/>
                  <a:pt x="1994916" y="3071911"/>
                </a:cubicBezTo>
                <a:cubicBezTo>
                  <a:pt x="1985431" y="3068603"/>
                  <a:pt x="1977084" y="3063880"/>
                  <a:pt x="1969875" y="3057742"/>
                </a:cubicBezTo>
                <a:cubicBezTo>
                  <a:pt x="1962666" y="3051604"/>
                  <a:pt x="1958872" y="3042631"/>
                  <a:pt x="1958492" y="3030824"/>
                </a:cubicBezTo>
                <a:cubicBezTo>
                  <a:pt x="1958706" y="3019567"/>
                  <a:pt x="1962136" y="3010292"/>
                  <a:pt x="1968780" y="3002998"/>
                </a:cubicBezTo>
                <a:cubicBezTo>
                  <a:pt x="1975424" y="2995704"/>
                  <a:pt x="1984001" y="2990290"/>
                  <a:pt x="1994510" y="2986754"/>
                </a:cubicBezTo>
                <a:cubicBezTo>
                  <a:pt x="2005019" y="2983219"/>
                  <a:pt x="2016177" y="2981459"/>
                  <a:pt x="2027983" y="2981476"/>
                </a:cubicBezTo>
                <a:close/>
                <a:moveTo>
                  <a:pt x="1543422" y="2981476"/>
                </a:moveTo>
                <a:cubicBezTo>
                  <a:pt x="1552746" y="2981407"/>
                  <a:pt x="1561628" y="2982832"/>
                  <a:pt x="1570067" y="2985751"/>
                </a:cubicBezTo>
                <a:cubicBezTo>
                  <a:pt x="1578507" y="2988671"/>
                  <a:pt x="1585422" y="2993503"/>
                  <a:pt x="1590814" y="3000249"/>
                </a:cubicBezTo>
                <a:cubicBezTo>
                  <a:pt x="1596205" y="3006995"/>
                  <a:pt x="1598991" y="3016072"/>
                  <a:pt x="1599171" y="3027481"/>
                </a:cubicBezTo>
                <a:cubicBezTo>
                  <a:pt x="1599014" y="3033792"/>
                  <a:pt x="1597908" y="3041708"/>
                  <a:pt x="1595856" y="3051230"/>
                </a:cubicBezTo>
                <a:cubicBezTo>
                  <a:pt x="1593803" y="3060752"/>
                  <a:pt x="1591751" y="3070019"/>
                  <a:pt x="1589698" y="3079032"/>
                </a:cubicBezTo>
                <a:cubicBezTo>
                  <a:pt x="1587646" y="3088045"/>
                  <a:pt x="1586540" y="3094944"/>
                  <a:pt x="1586382" y="3099728"/>
                </a:cubicBezTo>
                <a:cubicBezTo>
                  <a:pt x="1586433" y="3104387"/>
                  <a:pt x="1587626" y="3107653"/>
                  <a:pt x="1589960" y="3109528"/>
                </a:cubicBezTo>
                <a:cubicBezTo>
                  <a:pt x="1592295" y="3111403"/>
                  <a:pt x="1595467" y="3112306"/>
                  <a:pt x="1599476" y="3112236"/>
                </a:cubicBezTo>
                <a:cubicBezTo>
                  <a:pt x="1601356" y="3112210"/>
                  <a:pt x="1602931" y="3112109"/>
                  <a:pt x="1604200" y="3111931"/>
                </a:cubicBezTo>
                <a:cubicBezTo>
                  <a:pt x="1605470" y="3111753"/>
                  <a:pt x="1606131" y="3111651"/>
                  <a:pt x="1606182" y="3111626"/>
                </a:cubicBezTo>
                <a:lnTo>
                  <a:pt x="1600695" y="3140545"/>
                </a:lnTo>
                <a:cubicBezTo>
                  <a:pt x="1600727" y="3140583"/>
                  <a:pt x="1599446" y="3140735"/>
                  <a:pt x="1596850" y="3141002"/>
                </a:cubicBezTo>
                <a:cubicBezTo>
                  <a:pt x="1594255" y="3141268"/>
                  <a:pt x="1590157" y="3141421"/>
                  <a:pt x="1584556" y="3141459"/>
                </a:cubicBezTo>
                <a:cubicBezTo>
                  <a:pt x="1575737" y="3141718"/>
                  <a:pt x="1567868" y="3140057"/>
                  <a:pt x="1560949" y="3136474"/>
                </a:cubicBezTo>
                <a:cubicBezTo>
                  <a:pt x="1554030" y="3132892"/>
                  <a:pt x="1549814" y="3125828"/>
                  <a:pt x="1548302" y="3115283"/>
                </a:cubicBezTo>
                <a:lnTo>
                  <a:pt x="1547692" y="3115283"/>
                </a:lnTo>
                <a:cubicBezTo>
                  <a:pt x="1547758" y="3115640"/>
                  <a:pt x="1545728" y="3118140"/>
                  <a:pt x="1541604" y="3122781"/>
                </a:cubicBezTo>
                <a:cubicBezTo>
                  <a:pt x="1537479" y="3127422"/>
                  <a:pt x="1531474" y="3132063"/>
                  <a:pt x="1523588" y="3136704"/>
                </a:cubicBezTo>
                <a:cubicBezTo>
                  <a:pt x="1515702" y="3141346"/>
                  <a:pt x="1506151" y="3143845"/>
                  <a:pt x="1494933" y="3144202"/>
                </a:cubicBezTo>
                <a:cubicBezTo>
                  <a:pt x="1482685" y="3144196"/>
                  <a:pt x="1472304" y="3140859"/>
                  <a:pt x="1463790" y="3134192"/>
                </a:cubicBezTo>
                <a:cubicBezTo>
                  <a:pt x="1455276" y="3127524"/>
                  <a:pt x="1450835" y="3117561"/>
                  <a:pt x="1450467" y="3104302"/>
                </a:cubicBezTo>
                <a:cubicBezTo>
                  <a:pt x="1450682" y="3092546"/>
                  <a:pt x="1454118" y="3082790"/>
                  <a:pt x="1460774" y="3075033"/>
                </a:cubicBezTo>
                <a:cubicBezTo>
                  <a:pt x="1467431" y="3067276"/>
                  <a:pt x="1476019" y="3061170"/>
                  <a:pt x="1486538" y="3056715"/>
                </a:cubicBezTo>
                <a:cubicBezTo>
                  <a:pt x="1497057" y="3052260"/>
                  <a:pt x="1508218" y="3049108"/>
                  <a:pt x="1520020" y="3047258"/>
                </a:cubicBezTo>
                <a:cubicBezTo>
                  <a:pt x="1531823" y="3045408"/>
                  <a:pt x="1542979" y="3044512"/>
                  <a:pt x="1553486" y="3044570"/>
                </a:cubicBezTo>
                <a:lnTo>
                  <a:pt x="1558975" y="3044570"/>
                </a:lnTo>
                <a:cubicBezTo>
                  <a:pt x="1559052" y="3044303"/>
                  <a:pt x="1559356" y="3042701"/>
                  <a:pt x="1559890" y="3039764"/>
                </a:cubicBezTo>
                <a:cubicBezTo>
                  <a:pt x="1560424" y="3036827"/>
                  <a:pt x="1560728" y="3034156"/>
                  <a:pt x="1560805" y="3031753"/>
                </a:cubicBezTo>
                <a:cubicBezTo>
                  <a:pt x="1560786" y="3025612"/>
                  <a:pt x="1558689" y="3020882"/>
                  <a:pt x="1554515" y="3017563"/>
                </a:cubicBezTo>
                <a:cubicBezTo>
                  <a:pt x="1550341" y="3014245"/>
                  <a:pt x="1544204" y="3012566"/>
                  <a:pt x="1536103" y="3012528"/>
                </a:cubicBezTo>
                <a:cubicBezTo>
                  <a:pt x="1528330" y="3012705"/>
                  <a:pt x="1520936" y="3013945"/>
                  <a:pt x="1513920" y="3016246"/>
                </a:cubicBezTo>
                <a:cubicBezTo>
                  <a:pt x="1506904" y="3018548"/>
                  <a:pt x="1501158" y="3020850"/>
                  <a:pt x="1496684" y="3023152"/>
                </a:cubicBezTo>
                <a:cubicBezTo>
                  <a:pt x="1492209" y="3025454"/>
                  <a:pt x="1489898" y="3026694"/>
                  <a:pt x="1489749" y="3026871"/>
                </a:cubicBezTo>
                <a:lnTo>
                  <a:pt x="1480917" y="2998220"/>
                </a:lnTo>
                <a:cubicBezTo>
                  <a:pt x="1481067" y="2998013"/>
                  <a:pt x="1483984" y="2996566"/>
                  <a:pt x="1489667" y="2993879"/>
                </a:cubicBezTo>
                <a:cubicBezTo>
                  <a:pt x="1495350" y="2991192"/>
                  <a:pt x="1502897" y="2988505"/>
                  <a:pt x="1512308" y="2985818"/>
                </a:cubicBezTo>
                <a:cubicBezTo>
                  <a:pt x="1521718" y="2983130"/>
                  <a:pt x="1532090" y="2981683"/>
                  <a:pt x="1543422" y="2981476"/>
                </a:cubicBezTo>
                <a:close/>
                <a:moveTo>
                  <a:pt x="1378065" y="2981476"/>
                </a:moveTo>
                <a:cubicBezTo>
                  <a:pt x="1398775" y="2981773"/>
                  <a:pt x="1414264" y="2987268"/>
                  <a:pt x="1424532" y="2997962"/>
                </a:cubicBezTo>
                <a:cubicBezTo>
                  <a:pt x="1434800" y="3008655"/>
                  <a:pt x="1439927" y="3022767"/>
                  <a:pt x="1439913" y="3040297"/>
                </a:cubicBezTo>
                <a:cubicBezTo>
                  <a:pt x="1439698" y="3047328"/>
                  <a:pt x="1438835" y="3053672"/>
                  <a:pt x="1437325" y="3059328"/>
                </a:cubicBezTo>
                <a:cubicBezTo>
                  <a:pt x="1435815" y="3064984"/>
                  <a:pt x="1434952" y="3067977"/>
                  <a:pt x="1434737" y="3068306"/>
                </a:cubicBezTo>
                <a:lnTo>
                  <a:pt x="1327748" y="3068306"/>
                </a:lnTo>
                <a:cubicBezTo>
                  <a:pt x="1327709" y="3068370"/>
                  <a:pt x="1327557" y="3069158"/>
                  <a:pt x="1327290" y="3070671"/>
                </a:cubicBezTo>
                <a:cubicBezTo>
                  <a:pt x="1327023" y="3072183"/>
                  <a:pt x="1326871" y="3074039"/>
                  <a:pt x="1326833" y="3076238"/>
                </a:cubicBezTo>
                <a:cubicBezTo>
                  <a:pt x="1326915" y="3086655"/>
                  <a:pt x="1330333" y="3095108"/>
                  <a:pt x="1337087" y="3101597"/>
                </a:cubicBezTo>
                <a:cubicBezTo>
                  <a:pt x="1343840" y="3108086"/>
                  <a:pt x="1353434" y="3111429"/>
                  <a:pt x="1365867" y="3111626"/>
                </a:cubicBezTo>
                <a:cubicBezTo>
                  <a:pt x="1374334" y="3111415"/>
                  <a:pt x="1382201" y="3109939"/>
                  <a:pt x="1389468" y="3107197"/>
                </a:cubicBezTo>
                <a:cubicBezTo>
                  <a:pt x="1396735" y="3104455"/>
                  <a:pt x="1402612" y="3101713"/>
                  <a:pt x="1407101" y="3098971"/>
                </a:cubicBezTo>
                <a:cubicBezTo>
                  <a:pt x="1411590" y="3096230"/>
                  <a:pt x="1413900" y="3094753"/>
                  <a:pt x="1414031" y="3094542"/>
                </a:cubicBezTo>
                <a:lnTo>
                  <a:pt x="1424384" y="3123804"/>
                </a:lnTo>
                <a:cubicBezTo>
                  <a:pt x="1424264" y="3124056"/>
                  <a:pt x="1421526" y="3125819"/>
                  <a:pt x="1416170" y="3129092"/>
                </a:cubicBezTo>
                <a:cubicBezTo>
                  <a:pt x="1410814" y="3132366"/>
                  <a:pt x="1403561" y="3135640"/>
                  <a:pt x="1394411" y="3138913"/>
                </a:cubicBezTo>
                <a:cubicBezTo>
                  <a:pt x="1385260" y="3142187"/>
                  <a:pt x="1374932" y="3143950"/>
                  <a:pt x="1363427" y="3144202"/>
                </a:cubicBezTo>
                <a:cubicBezTo>
                  <a:pt x="1339073" y="3143765"/>
                  <a:pt x="1320419" y="3137331"/>
                  <a:pt x="1307466" y="3124899"/>
                </a:cubicBezTo>
                <a:cubicBezTo>
                  <a:pt x="1294512" y="3112466"/>
                  <a:pt x="1287976" y="3096653"/>
                  <a:pt x="1287856" y="3077458"/>
                </a:cubicBezTo>
                <a:cubicBezTo>
                  <a:pt x="1288010" y="3059675"/>
                  <a:pt x="1291966" y="3043570"/>
                  <a:pt x="1299723" y="3029142"/>
                </a:cubicBezTo>
                <a:cubicBezTo>
                  <a:pt x="1307481" y="3014713"/>
                  <a:pt x="1318119" y="3003214"/>
                  <a:pt x="1331637" y="2994645"/>
                </a:cubicBezTo>
                <a:cubicBezTo>
                  <a:pt x="1345155" y="2986074"/>
                  <a:pt x="1360631" y="2981685"/>
                  <a:pt x="1378065" y="2981476"/>
                </a:cubicBezTo>
                <a:close/>
                <a:moveTo>
                  <a:pt x="805268" y="2981476"/>
                </a:moveTo>
                <a:cubicBezTo>
                  <a:pt x="827145" y="2981780"/>
                  <a:pt x="844807" y="2988099"/>
                  <a:pt x="858255" y="3000435"/>
                </a:cubicBezTo>
                <a:cubicBezTo>
                  <a:pt x="871702" y="3012771"/>
                  <a:pt x="878619" y="3029304"/>
                  <a:pt x="879005" y="3050032"/>
                </a:cubicBezTo>
                <a:cubicBezTo>
                  <a:pt x="878724" y="3068378"/>
                  <a:pt x="873940" y="3084602"/>
                  <a:pt x="864654" y="3098705"/>
                </a:cubicBezTo>
                <a:cubicBezTo>
                  <a:pt x="855368" y="3112807"/>
                  <a:pt x="843270" y="3123878"/>
                  <a:pt x="828360" y="3131916"/>
                </a:cubicBezTo>
                <a:cubicBezTo>
                  <a:pt x="813450" y="3139955"/>
                  <a:pt x="797418" y="3144050"/>
                  <a:pt x="780264" y="3144202"/>
                </a:cubicBezTo>
                <a:cubicBezTo>
                  <a:pt x="758520" y="3143924"/>
                  <a:pt x="740896" y="3137629"/>
                  <a:pt x="727391" y="3125319"/>
                </a:cubicBezTo>
                <a:cubicBezTo>
                  <a:pt x="713886" y="3113008"/>
                  <a:pt x="706932" y="3096349"/>
                  <a:pt x="706526" y="3075341"/>
                </a:cubicBezTo>
                <a:cubicBezTo>
                  <a:pt x="706797" y="3057191"/>
                  <a:pt x="711535" y="3041084"/>
                  <a:pt x="720742" y="3027018"/>
                </a:cubicBezTo>
                <a:cubicBezTo>
                  <a:pt x="729949" y="3012953"/>
                  <a:pt x="742002" y="3001887"/>
                  <a:pt x="756901" y="2993818"/>
                </a:cubicBezTo>
                <a:cubicBezTo>
                  <a:pt x="771799" y="2985750"/>
                  <a:pt x="787922" y="2981636"/>
                  <a:pt x="805268" y="2981476"/>
                </a:cubicBezTo>
                <a:close/>
                <a:moveTo>
                  <a:pt x="466556" y="2948520"/>
                </a:moveTo>
                <a:cubicBezTo>
                  <a:pt x="460359" y="2948723"/>
                  <a:pt x="454906" y="2951139"/>
                  <a:pt x="450196" y="2955768"/>
                </a:cubicBezTo>
                <a:cubicBezTo>
                  <a:pt x="445487" y="2960397"/>
                  <a:pt x="443008" y="2966020"/>
                  <a:pt x="442760" y="2972638"/>
                </a:cubicBezTo>
                <a:cubicBezTo>
                  <a:pt x="442811" y="2977311"/>
                  <a:pt x="444387" y="2981146"/>
                  <a:pt x="447489" y="2984143"/>
                </a:cubicBezTo>
                <a:cubicBezTo>
                  <a:pt x="450591" y="2987141"/>
                  <a:pt x="454912" y="2988690"/>
                  <a:pt x="460455" y="2988792"/>
                </a:cubicBezTo>
                <a:cubicBezTo>
                  <a:pt x="466785" y="2988621"/>
                  <a:pt x="472277" y="2986296"/>
                  <a:pt x="476929" y="2981817"/>
                </a:cubicBezTo>
                <a:cubicBezTo>
                  <a:pt x="481582" y="2977338"/>
                  <a:pt x="484022" y="2971730"/>
                  <a:pt x="484251" y="2964995"/>
                </a:cubicBezTo>
                <a:cubicBezTo>
                  <a:pt x="484181" y="2960171"/>
                  <a:pt x="482567" y="2956243"/>
                  <a:pt x="479408" y="2953211"/>
                </a:cubicBezTo>
                <a:cubicBezTo>
                  <a:pt x="476249" y="2950179"/>
                  <a:pt x="471965" y="2948615"/>
                  <a:pt x="466556" y="2948520"/>
                </a:cubicBezTo>
                <a:close/>
                <a:moveTo>
                  <a:pt x="1674924" y="2942767"/>
                </a:moveTo>
                <a:lnTo>
                  <a:pt x="1712100" y="2942767"/>
                </a:lnTo>
                <a:lnTo>
                  <a:pt x="1703870" y="2985134"/>
                </a:lnTo>
                <a:lnTo>
                  <a:pt x="1739532" y="2985134"/>
                </a:lnTo>
                <a:lnTo>
                  <a:pt x="1734045" y="3014052"/>
                </a:lnTo>
                <a:lnTo>
                  <a:pt x="1698384" y="3014052"/>
                </a:lnTo>
                <a:lnTo>
                  <a:pt x="1685887" y="3079305"/>
                </a:lnTo>
                <a:cubicBezTo>
                  <a:pt x="1685582" y="3081185"/>
                  <a:pt x="1685354" y="3083066"/>
                  <a:pt x="1685201" y="3084946"/>
                </a:cubicBezTo>
                <a:cubicBezTo>
                  <a:pt x="1685049" y="3086826"/>
                  <a:pt x="1684973" y="3088402"/>
                  <a:pt x="1684973" y="3089672"/>
                </a:cubicBezTo>
                <a:cubicBezTo>
                  <a:pt x="1685284" y="3098420"/>
                  <a:pt x="1687938" y="3104175"/>
                  <a:pt x="1692936" y="3106938"/>
                </a:cubicBezTo>
                <a:cubicBezTo>
                  <a:pt x="1697933" y="3109702"/>
                  <a:pt x="1703407" y="3110960"/>
                  <a:pt x="1709357" y="3110712"/>
                </a:cubicBezTo>
                <a:cubicBezTo>
                  <a:pt x="1711846" y="3110686"/>
                  <a:pt x="1713878" y="3110585"/>
                  <a:pt x="1715453" y="3110407"/>
                </a:cubicBezTo>
                <a:cubicBezTo>
                  <a:pt x="1717027" y="3110229"/>
                  <a:pt x="1717840" y="3110127"/>
                  <a:pt x="1717891" y="3110102"/>
                </a:cubicBezTo>
                <a:lnTo>
                  <a:pt x="1711795" y="3141155"/>
                </a:lnTo>
                <a:cubicBezTo>
                  <a:pt x="1711649" y="3141193"/>
                  <a:pt x="1710417" y="3141345"/>
                  <a:pt x="1708099" y="3141611"/>
                </a:cubicBezTo>
                <a:cubicBezTo>
                  <a:pt x="1705782" y="3141878"/>
                  <a:pt x="1703254" y="3142030"/>
                  <a:pt x="1700517" y="3142068"/>
                </a:cubicBezTo>
                <a:cubicBezTo>
                  <a:pt x="1691013" y="3142157"/>
                  <a:pt x="1682096" y="3140762"/>
                  <a:pt x="1673767" y="3137884"/>
                </a:cubicBezTo>
                <a:cubicBezTo>
                  <a:pt x="1665438" y="3135006"/>
                  <a:pt x="1658666" y="3130114"/>
                  <a:pt x="1653451" y="3123209"/>
                </a:cubicBezTo>
                <a:cubicBezTo>
                  <a:pt x="1648236" y="3116303"/>
                  <a:pt x="1645548" y="3106852"/>
                  <a:pt x="1645387" y="3094856"/>
                </a:cubicBezTo>
                <a:cubicBezTo>
                  <a:pt x="1645393" y="3092715"/>
                  <a:pt x="1645533" y="3090441"/>
                  <a:pt x="1645805" y="3088033"/>
                </a:cubicBezTo>
                <a:cubicBezTo>
                  <a:pt x="1646078" y="3085626"/>
                  <a:pt x="1646446" y="3083123"/>
                  <a:pt x="1646909" y="3080525"/>
                </a:cubicBezTo>
                <a:lnTo>
                  <a:pt x="1660003" y="3014052"/>
                </a:lnTo>
                <a:lnTo>
                  <a:pt x="1635938" y="3014052"/>
                </a:lnTo>
                <a:lnTo>
                  <a:pt x="1641729" y="2985134"/>
                </a:lnTo>
                <a:lnTo>
                  <a:pt x="1666702" y="2985134"/>
                </a:lnTo>
                <a:close/>
                <a:moveTo>
                  <a:pt x="1763040" y="2924174"/>
                </a:moveTo>
                <a:lnTo>
                  <a:pt x="1825219" y="2924174"/>
                </a:lnTo>
                <a:lnTo>
                  <a:pt x="1810588" y="3000354"/>
                </a:lnTo>
                <a:cubicBezTo>
                  <a:pt x="1809756" y="3004109"/>
                  <a:pt x="1808906" y="3007255"/>
                  <a:pt x="1808036" y="3009793"/>
                </a:cubicBezTo>
                <a:cubicBezTo>
                  <a:pt x="1807166" y="3012330"/>
                  <a:pt x="1806696" y="3013649"/>
                  <a:pt x="1806626" y="3013751"/>
                </a:cubicBezTo>
                <a:lnTo>
                  <a:pt x="1807236" y="3013751"/>
                </a:lnTo>
                <a:cubicBezTo>
                  <a:pt x="1808182" y="3011627"/>
                  <a:pt x="1811132" y="3008026"/>
                  <a:pt x="1816086" y="3002948"/>
                </a:cubicBezTo>
                <a:cubicBezTo>
                  <a:pt x="1821040" y="2997869"/>
                  <a:pt x="1827806" y="2993095"/>
                  <a:pt x="1836383" y="2988626"/>
                </a:cubicBezTo>
                <a:cubicBezTo>
                  <a:pt x="1844961" y="2984157"/>
                  <a:pt x="1855159" y="2981774"/>
                  <a:pt x="1866976" y="2981476"/>
                </a:cubicBezTo>
                <a:cubicBezTo>
                  <a:pt x="1880554" y="2981495"/>
                  <a:pt x="1891315" y="2985035"/>
                  <a:pt x="1899258" y="2992096"/>
                </a:cubicBezTo>
                <a:cubicBezTo>
                  <a:pt x="1907201" y="2999157"/>
                  <a:pt x="1911262" y="3009625"/>
                  <a:pt x="1911439" y="3023501"/>
                </a:cubicBezTo>
                <a:cubicBezTo>
                  <a:pt x="1911285" y="3030171"/>
                  <a:pt x="1910206" y="3038675"/>
                  <a:pt x="1908202" y="3049015"/>
                </a:cubicBezTo>
                <a:cubicBezTo>
                  <a:pt x="1906198" y="3059355"/>
                  <a:pt x="1904193" y="3069307"/>
                  <a:pt x="1902188" y="3078871"/>
                </a:cubicBezTo>
                <a:cubicBezTo>
                  <a:pt x="1900182" y="3088436"/>
                  <a:pt x="1899100" y="3095390"/>
                  <a:pt x="1898942" y="3099734"/>
                </a:cubicBezTo>
                <a:cubicBezTo>
                  <a:pt x="1898974" y="3104524"/>
                  <a:pt x="1900130" y="3107827"/>
                  <a:pt x="1902409" y="3109644"/>
                </a:cubicBezTo>
                <a:cubicBezTo>
                  <a:pt x="1904689" y="3111461"/>
                  <a:pt x="1907902" y="3112325"/>
                  <a:pt x="1912049" y="3112236"/>
                </a:cubicBezTo>
                <a:cubicBezTo>
                  <a:pt x="1913782" y="3112210"/>
                  <a:pt x="1915268" y="3112109"/>
                  <a:pt x="1916506" y="3111931"/>
                </a:cubicBezTo>
                <a:cubicBezTo>
                  <a:pt x="1917744" y="3111753"/>
                  <a:pt x="1918392" y="3111651"/>
                  <a:pt x="1918449" y="3111626"/>
                </a:cubicBezTo>
                <a:lnTo>
                  <a:pt x="1912963" y="3140545"/>
                </a:lnTo>
                <a:cubicBezTo>
                  <a:pt x="1912918" y="3140583"/>
                  <a:pt x="1911560" y="3140735"/>
                  <a:pt x="1908886" y="3141002"/>
                </a:cubicBezTo>
                <a:cubicBezTo>
                  <a:pt x="1906213" y="3141268"/>
                  <a:pt x="1902492" y="3141421"/>
                  <a:pt x="1897724" y="3141459"/>
                </a:cubicBezTo>
                <a:cubicBezTo>
                  <a:pt x="1892070" y="3141605"/>
                  <a:pt x="1886292" y="3141007"/>
                  <a:pt x="1880390" y="3139666"/>
                </a:cubicBezTo>
                <a:cubicBezTo>
                  <a:pt x="1874487" y="3138324"/>
                  <a:pt x="1869499" y="3135358"/>
                  <a:pt x="1865424" y="3130769"/>
                </a:cubicBezTo>
                <a:cubicBezTo>
                  <a:pt x="1861348" y="3126180"/>
                  <a:pt x="1859224" y="3119087"/>
                  <a:pt x="1859052" y="3109491"/>
                </a:cubicBezTo>
                <a:cubicBezTo>
                  <a:pt x="1859202" y="3103743"/>
                  <a:pt x="1860255" y="3095962"/>
                  <a:pt x="1862210" y="3086148"/>
                </a:cubicBezTo>
                <a:cubicBezTo>
                  <a:pt x="1864165" y="3076333"/>
                  <a:pt x="1866121" y="3066654"/>
                  <a:pt x="1868077" y="3057111"/>
                </a:cubicBezTo>
                <a:cubicBezTo>
                  <a:pt x="1870034" y="3047567"/>
                  <a:pt x="1871089" y="3040326"/>
                  <a:pt x="1871244" y="3035388"/>
                </a:cubicBezTo>
                <a:cubicBezTo>
                  <a:pt x="1871256" y="3029546"/>
                  <a:pt x="1869631" y="3024999"/>
                  <a:pt x="1866367" y="3021748"/>
                </a:cubicBezTo>
                <a:cubicBezTo>
                  <a:pt x="1863103" y="3018497"/>
                  <a:pt x="1858124" y="3016846"/>
                  <a:pt x="1851432" y="3016795"/>
                </a:cubicBezTo>
                <a:cubicBezTo>
                  <a:pt x="1837373" y="3017259"/>
                  <a:pt x="1825486" y="3022809"/>
                  <a:pt x="1815770" y="3033445"/>
                </a:cubicBezTo>
                <a:cubicBezTo>
                  <a:pt x="1806054" y="3044081"/>
                  <a:pt x="1799654" y="3057022"/>
                  <a:pt x="1796568" y="3072269"/>
                </a:cubicBezTo>
                <a:lnTo>
                  <a:pt x="1783156" y="3140544"/>
                </a:lnTo>
                <a:lnTo>
                  <a:pt x="1744447" y="3140544"/>
                </a:lnTo>
                <a:lnTo>
                  <a:pt x="1780718" y="2953092"/>
                </a:lnTo>
                <a:lnTo>
                  <a:pt x="1757553" y="2953092"/>
                </a:lnTo>
                <a:close/>
                <a:moveTo>
                  <a:pt x="1208494" y="2924174"/>
                </a:moveTo>
                <a:lnTo>
                  <a:pt x="1270978" y="2924174"/>
                </a:lnTo>
                <a:lnTo>
                  <a:pt x="1238974" y="3090282"/>
                </a:lnTo>
                <a:cubicBezTo>
                  <a:pt x="1238656" y="3091838"/>
                  <a:pt x="1238377" y="3093452"/>
                  <a:pt x="1238136" y="3095122"/>
                </a:cubicBezTo>
                <a:cubicBezTo>
                  <a:pt x="1237894" y="3096793"/>
                  <a:pt x="1237768" y="3098330"/>
                  <a:pt x="1237755" y="3099734"/>
                </a:cubicBezTo>
                <a:cubicBezTo>
                  <a:pt x="1237806" y="3104391"/>
                  <a:pt x="1239000" y="3107656"/>
                  <a:pt x="1241336" y="3109529"/>
                </a:cubicBezTo>
                <a:cubicBezTo>
                  <a:pt x="1243673" y="3111403"/>
                  <a:pt x="1246848" y="3112305"/>
                  <a:pt x="1250861" y="3112235"/>
                </a:cubicBezTo>
                <a:cubicBezTo>
                  <a:pt x="1252741" y="3112210"/>
                  <a:pt x="1254316" y="3112108"/>
                  <a:pt x="1255586" y="3111931"/>
                </a:cubicBezTo>
                <a:cubicBezTo>
                  <a:pt x="1256856" y="3111753"/>
                  <a:pt x="1257516" y="3111652"/>
                  <a:pt x="1257567" y="3111626"/>
                </a:cubicBezTo>
                <a:lnTo>
                  <a:pt x="1251776" y="3140545"/>
                </a:lnTo>
                <a:cubicBezTo>
                  <a:pt x="1251674" y="3140583"/>
                  <a:pt x="1250277" y="3140735"/>
                  <a:pt x="1247585" y="3141002"/>
                </a:cubicBezTo>
                <a:cubicBezTo>
                  <a:pt x="1244892" y="3141268"/>
                  <a:pt x="1241514" y="3141421"/>
                  <a:pt x="1237450" y="3141459"/>
                </a:cubicBezTo>
                <a:cubicBezTo>
                  <a:pt x="1227182" y="3141718"/>
                  <a:pt x="1218610" y="3140057"/>
                  <a:pt x="1211732" y="3136474"/>
                </a:cubicBezTo>
                <a:cubicBezTo>
                  <a:pt x="1204856" y="3132891"/>
                  <a:pt x="1200931" y="3125826"/>
                  <a:pt x="1199960" y="3115280"/>
                </a:cubicBezTo>
                <a:lnTo>
                  <a:pt x="1199350" y="3115280"/>
                </a:lnTo>
                <a:cubicBezTo>
                  <a:pt x="1193826" y="3123544"/>
                  <a:pt x="1186434" y="3130381"/>
                  <a:pt x="1177176" y="3135791"/>
                </a:cubicBezTo>
                <a:cubicBezTo>
                  <a:pt x="1167918" y="3141202"/>
                  <a:pt x="1157935" y="3144005"/>
                  <a:pt x="1147229" y="3144202"/>
                </a:cubicBezTo>
                <a:cubicBezTo>
                  <a:pt x="1128239" y="3143974"/>
                  <a:pt x="1113668" y="3138112"/>
                  <a:pt x="1103516" y="3126614"/>
                </a:cubicBezTo>
                <a:cubicBezTo>
                  <a:pt x="1093364" y="3115116"/>
                  <a:pt x="1088237" y="3099346"/>
                  <a:pt x="1088136" y="3079305"/>
                </a:cubicBezTo>
                <a:cubicBezTo>
                  <a:pt x="1088360" y="3059762"/>
                  <a:pt x="1092446" y="3042680"/>
                  <a:pt x="1100397" y="3028057"/>
                </a:cubicBezTo>
                <a:cubicBezTo>
                  <a:pt x="1108348" y="3013435"/>
                  <a:pt x="1118822" y="3002048"/>
                  <a:pt x="1131818" y="2993897"/>
                </a:cubicBezTo>
                <a:cubicBezTo>
                  <a:pt x="1144815" y="2985746"/>
                  <a:pt x="1158995" y="2981606"/>
                  <a:pt x="1174356" y="2981476"/>
                </a:cubicBezTo>
                <a:cubicBezTo>
                  <a:pt x="1182973" y="2981394"/>
                  <a:pt x="1191190" y="2983081"/>
                  <a:pt x="1199007" y="2986538"/>
                </a:cubicBezTo>
                <a:cubicBezTo>
                  <a:pt x="1206824" y="2989995"/>
                  <a:pt x="1212831" y="2995716"/>
                  <a:pt x="1217028" y="3003701"/>
                </a:cubicBezTo>
                <a:lnTo>
                  <a:pt x="1217638" y="3003701"/>
                </a:lnTo>
                <a:cubicBezTo>
                  <a:pt x="1217632" y="3003593"/>
                  <a:pt x="1217720" y="3002591"/>
                  <a:pt x="1217905" y="3000695"/>
                </a:cubicBezTo>
                <a:cubicBezTo>
                  <a:pt x="1218089" y="2998798"/>
                  <a:pt x="1218406" y="2996655"/>
                  <a:pt x="1218857" y="2994264"/>
                </a:cubicBezTo>
                <a:lnTo>
                  <a:pt x="1226782" y="2953092"/>
                </a:lnTo>
                <a:lnTo>
                  <a:pt x="1202703" y="2953092"/>
                </a:lnTo>
                <a:close/>
                <a:moveTo>
                  <a:pt x="595180" y="2924174"/>
                </a:moveTo>
                <a:lnTo>
                  <a:pt x="632651" y="2924174"/>
                </a:lnTo>
                <a:lnTo>
                  <a:pt x="428453" y="3140544"/>
                </a:lnTo>
                <a:lnTo>
                  <a:pt x="390982" y="3140544"/>
                </a:lnTo>
                <a:close/>
                <a:moveTo>
                  <a:pt x="56998" y="2924174"/>
                </a:moveTo>
                <a:lnTo>
                  <a:pt x="193205" y="2924174"/>
                </a:lnTo>
                <a:lnTo>
                  <a:pt x="188024" y="2951878"/>
                </a:lnTo>
                <a:lnTo>
                  <a:pt x="125273" y="3014982"/>
                </a:lnTo>
                <a:cubicBezTo>
                  <a:pt x="132066" y="3016342"/>
                  <a:pt x="138920" y="3018905"/>
                  <a:pt x="145836" y="3022671"/>
                </a:cubicBezTo>
                <a:cubicBezTo>
                  <a:pt x="152752" y="3026437"/>
                  <a:pt x="158569" y="3031778"/>
                  <a:pt x="163285" y="3038694"/>
                </a:cubicBezTo>
                <a:cubicBezTo>
                  <a:pt x="168001" y="3045610"/>
                  <a:pt x="170456" y="3054474"/>
                  <a:pt x="170650" y="3065286"/>
                </a:cubicBezTo>
                <a:cubicBezTo>
                  <a:pt x="170549" y="3078737"/>
                  <a:pt x="166860" y="3091429"/>
                  <a:pt x="159584" y="3103360"/>
                </a:cubicBezTo>
                <a:cubicBezTo>
                  <a:pt x="152308" y="3115292"/>
                  <a:pt x="142052" y="3125022"/>
                  <a:pt x="128816" y="3132550"/>
                </a:cubicBezTo>
                <a:cubicBezTo>
                  <a:pt x="115581" y="3140077"/>
                  <a:pt x="99972" y="3143961"/>
                  <a:pt x="81991" y="3144202"/>
                </a:cubicBezTo>
                <a:cubicBezTo>
                  <a:pt x="67139" y="3143852"/>
                  <a:pt x="54646" y="3141405"/>
                  <a:pt x="44512" y="3136861"/>
                </a:cubicBezTo>
                <a:cubicBezTo>
                  <a:pt x="34379" y="3132316"/>
                  <a:pt x="26717" y="3127772"/>
                  <a:pt x="21528" y="3123227"/>
                </a:cubicBezTo>
                <a:cubicBezTo>
                  <a:pt x="16339" y="3118683"/>
                  <a:pt x="13735" y="3116235"/>
                  <a:pt x="13716" y="3115886"/>
                </a:cubicBezTo>
                <a:lnTo>
                  <a:pt x="35662" y="3088761"/>
                </a:lnTo>
                <a:cubicBezTo>
                  <a:pt x="35718" y="3089013"/>
                  <a:pt x="37671" y="3090779"/>
                  <a:pt x="41521" y="3094057"/>
                </a:cubicBezTo>
                <a:cubicBezTo>
                  <a:pt x="45370" y="3097335"/>
                  <a:pt x="50778" y="3100614"/>
                  <a:pt x="57743" y="3103892"/>
                </a:cubicBezTo>
                <a:cubicBezTo>
                  <a:pt x="64708" y="3107170"/>
                  <a:pt x="72892" y="3108936"/>
                  <a:pt x="82296" y="3109188"/>
                </a:cubicBezTo>
                <a:cubicBezTo>
                  <a:pt x="95599" y="3108908"/>
                  <a:pt x="106712" y="3104970"/>
                  <a:pt x="115634" y="3097374"/>
                </a:cubicBezTo>
                <a:cubicBezTo>
                  <a:pt x="124555" y="3089777"/>
                  <a:pt x="129191" y="3080199"/>
                  <a:pt x="129540" y="3068639"/>
                </a:cubicBezTo>
                <a:cubicBezTo>
                  <a:pt x="129350" y="3059735"/>
                  <a:pt x="125921" y="3052849"/>
                  <a:pt x="119253" y="3047984"/>
                </a:cubicBezTo>
                <a:cubicBezTo>
                  <a:pt x="112586" y="3043119"/>
                  <a:pt x="103823" y="3040655"/>
                  <a:pt x="92964" y="3040591"/>
                </a:cubicBezTo>
                <a:cubicBezTo>
                  <a:pt x="89910" y="3040629"/>
                  <a:pt x="87103" y="3040782"/>
                  <a:pt x="84544" y="3041048"/>
                </a:cubicBezTo>
                <a:cubicBezTo>
                  <a:pt x="81985" y="3041315"/>
                  <a:pt x="80626" y="3041468"/>
                  <a:pt x="80467" y="3041506"/>
                </a:cubicBezTo>
                <a:lnTo>
                  <a:pt x="75286" y="3022298"/>
                </a:lnTo>
                <a:lnTo>
                  <a:pt x="132585" y="2963763"/>
                </a:lnTo>
                <a:cubicBezTo>
                  <a:pt x="135002" y="2961432"/>
                  <a:pt x="137248" y="2959539"/>
                  <a:pt x="139323" y="2958084"/>
                </a:cubicBezTo>
                <a:cubicBezTo>
                  <a:pt x="141397" y="2956630"/>
                  <a:pt x="142501" y="2955880"/>
                  <a:pt x="142634" y="2955836"/>
                </a:cubicBezTo>
                <a:lnTo>
                  <a:pt x="142634" y="2955227"/>
                </a:lnTo>
                <a:cubicBezTo>
                  <a:pt x="142438" y="2955265"/>
                  <a:pt x="141004" y="2955417"/>
                  <a:pt x="138333" y="2955683"/>
                </a:cubicBezTo>
                <a:cubicBezTo>
                  <a:pt x="135662" y="2955950"/>
                  <a:pt x="132934" y="2956102"/>
                  <a:pt x="130149" y="2956140"/>
                </a:cubicBezTo>
                <a:lnTo>
                  <a:pt x="85039" y="2956140"/>
                </a:lnTo>
                <a:lnTo>
                  <a:pt x="79858" y="2981750"/>
                </a:lnTo>
                <a:lnTo>
                  <a:pt x="45720" y="2981750"/>
                </a:lnTo>
                <a:close/>
                <a:moveTo>
                  <a:pt x="1009464" y="2921431"/>
                </a:moveTo>
                <a:cubicBezTo>
                  <a:pt x="1014098" y="2921482"/>
                  <a:pt x="1017780" y="2921685"/>
                  <a:pt x="1020510" y="2922040"/>
                </a:cubicBezTo>
                <a:cubicBezTo>
                  <a:pt x="1023240" y="2922396"/>
                  <a:pt x="1024636" y="2922599"/>
                  <a:pt x="1024700" y="2922650"/>
                </a:cubicBezTo>
                <a:lnTo>
                  <a:pt x="1018301" y="2953703"/>
                </a:lnTo>
                <a:cubicBezTo>
                  <a:pt x="1018262" y="2953665"/>
                  <a:pt x="1017348" y="2953512"/>
                  <a:pt x="1015558" y="2953245"/>
                </a:cubicBezTo>
                <a:cubicBezTo>
                  <a:pt x="1013768" y="2952978"/>
                  <a:pt x="1011331" y="2952825"/>
                  <a:pt x="1008246" y="2952787"/>
                </a:cubicBezTo>
                <a:cubicBezTo>
                  <a:pt x="1003059" y="2952361"/>
                  <a:pt x="997054" y="2953595"/>
                  <a:pt x="990230" y="2956487"/>
                </a:cubicBezTo>
                <a:cubicBezTo>
                  <a:pt x="983406" y="2959380"/>
                  <a:pt x="978543" y="2966488"/>
                  <a:pt x="975642" y="2977810"/>
                </a:cubicBezTo>
                <a:lnTo>
                  <a:pt x="974119" y="2985134"/>
                </a:lnTo>
                <a:lnTo>
                  <a:pt x="1009464" y="2985134"/>
                </a:lnTo>
                <a:lnTo>
                  <a:pt x="1003980" y="3014052"/>
                </a:lnTo>
                <a:lnTo>
                  <a:pt x="968634" y="3014052"/>
                </a:lnTo>
                <a:lnTo>
                  <a:pt x="944258" y="3140544"/>
                </a:lnTo>
                <a:lnTo>
                  <a:pt x="905561" y="3140544"/>
                </a:lnTo>
                <a:lnTo>
                  <a:pt x="929937" y="3014052"/>
                </a:lnTo>
                <a:lnTo>
                  <a:pt x="906170" y="3014052"/>
                </a:lnTo>
                <a:lnTo>
                  <a:pt x="911655" y="2985134"/>
                </a:lnTo>
                <a:lnTo>
                  <a:pt x="935422" y="2985134"/>
                </a:lnTo>
                <a:lnTo>
                  <a:pt x="936945" y="2978726"/>
                </a:lnTo>
                <a:cubicBezTo>
                  <a:pt x="940628" y="2961994"/>
                  <a:pt x="946872" y="2949501"/>
                  <a:pt x="955679" y="2941249"/>
                </a:cubicBezTo>
                <a:cubicBezTo>
                  <a:pt x="964485" y="2932996"/>
                  <a:pt x="973867" y="2927571"/>
                  <a:pt x="983824" y="2924974"/>
                </a:cubicBezTo>
                <a:cubicBezTo>
                  <a:pt x="993782" y="2922377"/>
                  <a:pt x="1002328" y="2921196"/>
                  <a:pt x="1009464" y="2921431"/>
                </a:cubicBezTo>
                <a:close/>
                <a:moveTo>
                  <a:pt x="469302" y="2920517"/>
                </a:moveTo>
                <a:cubicBezTo>
                  <a:pt x="482769" y="2920776"/>
                  <a:pt x="493547" y="2924899"/>
                  <a:pt x="501636" y="2932887"/>
                </a:cubicBezTo>
                <a:cubicBezTo>
                  <a:pt x="509726" y="2940874"/>
                  <a:pt x="513875" y="2951170"/>
                  <a:pt x="514083" y="2963775"/>
                </a:cubicBezTo>
                <a:cubicBezTo>
                  <a:pt x="513913" y="2973263"/>
                  <a:pt x="511142" y="2982002"/>
                  <a:pt x="505772" y="2989992"/>
                </a:cubicBezTo>
                <a:cubicBezTo>
                  <a:pt x="500402" y="2997982"/>
                  <a:pt x="493455" y="3004413"/>
                  <a:pt x="484933" y="3009285"/>
                </a:cubicBezTo>
                <a:cubicBezTo>
                  <a:pt x="476410" y="3014157"/>
                  <a:pt x="467336" y="3016660"/>
                  <a:pt x="457709" y="3016795"/>
                </a:cubicBezTo>
                <a:cubicBezTo>
                  <a:pt x="444109" y="3016587"/>
                  <a:pt x="433293" y="3012590"/>
                  <a:pt x="425261" y="3004806"/>
                </a:cubicBezTo>
                <a:cubicBezTo>
                  <a:pt x="417228" y="2997021"/>
                  <a:pt x="413117" y="2986700"/>
                  <a:pt x="412928" y="2973842"/>
                </a:cubicBezTo>
                <a:cubicBezTo>
                  <a:pt x="413082" y="2964637"/>
                  <a:pt x="415784" y="2956007"/>
                  <a:pt x="421036" y="2947951"/>
                </a:cubicBezTo>
                <a:cubicBezTo>
                  <a:pt x="426288" y="2939895"/>
                  <a:pt x="433167" y="2933348"/>
                  <a:pt x="441672" y="2928309"/>
                </a:cubicBezTo>
                <a:cubicBezTo>
                  <a:pt x="450178" y="2923270"/>
                  <a:pt x="459388" y="2920672"/>
                  <a:pt x="469302" y="2920517"/>
                </a:cubicBezTo>
                <a:close/>
                <a:moveTo>
                  <a:pt x="333976" y="2920517"/>
                </a:moveTo>
                <a:cubicBezTo>
                  <a:pt x="348111" y="2920923"/>
                  <a:pt x="359126" y="2922546"/>
                  <a:pt x="367022" y="2925388"/>
                </a:cubicBezTo>
                <a:cubicBezTo>
                  <a:pt x="374918" y="2928230"/>
                  <a:pt x="378930" y="2929853"/>
                  <a:pt x="379057" y="2930260"/>
                </a:cubicBezTo>
                <a:lnTo>
                  <a:pt x="363513" y="2961937"/>
                </a:lnTo>
                <a:cubicBezTo>
                  <a:pt x="363336" y="2961670"/>
                  <a:pt x="360418" y="2960602"/>
                  <a:pt x="354759" y="2958734"/>
                </a:cubicBezTo>
                <a:cubicBezTo>
                  <a:pt x="349100" y="2956865"/>
                  <a:pt x="341766" y="2955798"/>
                  <a:pt x="332758" y="2955530"/>
                </a:cubicBezTo>
                <a:cubicBezTo>
                  <a:pt x="320957" y="2955702"/>
                  <a:pt x="310414" y="2958579"/>
                  <a:pt x="301130" y="2964162"/>
                </a:cubicBezTo>
                <a:cubicBezTo>
                  <a:pt x="291845" y="2969744"/>
                  <a:pt x="283899" y="2977003"/>
                  <a:pt x="277290" y="2985937"/>
                </a:cubicBezTo>
                <a:cubicBezTo>
                  <a:pt x="270681" y="2994872"/>
                  <a:pt x="265489" y="3004453"/>
                  <a:pt x="261715" y="3014682"/>
                </a:cubicBezTo>
                <a:lnTo>
                  <a:pt x="262325" y="3014682"/>
                </a:lnTo>
                <a:cubicBezTo>
                  <a:pt x="267242" y="3009785"/>
                  <a:pt x="273494" y="3006031"/>
                  <a:pt x="281080" y="3003417"/>
                </a:cubicBezTo>
                <a:cubicBezTo>
                  <a:pt x="288665" y="3000804"/>
                  <a:pt x="296442" y="2999485"/>
                  <a:pt x="304409" y="2999460"/>
                </a:cubicBezTo>
                <a:cubicBezTo>
                  <a:pt x="323854" y="2999877"/>
                  <a:pt x="338746" y="3005740"/>
                  <a:pt x="349083" y="3017047"/>
                </a:cubicBezTo>
                <a:cubicBezTo>
                  <a:pt x="359421" y="3028354"/>
                  <a:pt x="364637" y="3042601"/>
                  <a:pt x="364731" y="3059786"/>
                </a:cubicBezTo>
                <a:cubicBezTo>
                  <a:pt x="364655" y="3073885"/>
                  <a:pt x="361289" y="3087324"/>
                  <a:pt x="354635" y="3100104"/>
                </a:cubicBezTo>
                <a:cubicBezTo>
                  <a:pt x="347981" y="3112884"/>
                  <a:pt x="338498" y="3123360"/>
                  <a:pt x="326187" y="3131532"/>
                </a:cubicBezTo>
                <a:cubicBezTo>
                  <a:pt x="313875" y="3139704"/>
                  <a:pt x="299195" y="3143928"/>
                  <a:pt x="282147" y="3144202"/>
                </a:cubicBezTo>
                <a:cubicBezTo>
                  <a:pt x="260853" y="3144057"/>
                  <a:pt x="243545" y="3137115"/>
                  <a:pt x="230225" y="3123375"/>
                </a:cubicBezTo>
                <a:cubicBezTo>
                  <a:pt x="216904" y="3109635"/>
                  <a:pt x="210038" y="3089963"/>
                  <a:pt x="209626" y="3064360"/>
                </a:cubicBezTo>
                <a:cubicBezTo>
                  <a:pt x="209655" y="3049441"/>
                  <a:pt x="212415" y="3033722"/>
                  <a:pt x="217908" y="3017202"/>
                </a:cubicBezTo>
                <a:cubicBezTo>
                  <a:pt x="223401" y="3000682"/>
                  <a:pt x="231456" y="2985114"/>
                  <a:pt x="242073" y="2970498"/>
                </a:cubicBezTo>
                <a:cubicBezTo>
                  <a:pt x="252690" y="2955882"/>
                  <a:pt x="265700" y="2943971"/>
                  <a:pt x="281102" y="2934765"/>
                </a:cubicBezTo>
                <a:cubicBezTo>
                  <a:pt x="296504" y="2925558"/>
                  <a:pt x="314129" y="2920809"/>
                  <a:pt x="333976" y="2920517"/>
                </a:cubicBezTo>
                <a:close/>
                <a:moveTo>
                  <a:pt x="879406" y="2739313"/>
                </a:moveTo>
                <a:lnTo>
                  <a:pt x="918705" y="2739313"/>
                </a:lnTo>
                <a:lnTo>
                  <a:pt x="873313" y="2814865"/>
                </a:lnTo>
                <a:lnTo>
                  <a:pt x="843153" y="2814865"/>
                </a:lnTo>
                <a:close/>
                <a:moveTo>
                  <a:pt x="1130960" y="2652712"/>
                </a:moveTo>
                <a:cubicBezTo>
                  <a:pt x="1117676" y="2653144"/>
                  <a:pt x="1106145" y="2659217"/>
                  <a:pt x="1096366" y="2670931"/>
                </a:cubicBezTo>
                <a:cubicBezTo>
                  <a:pt x="1086587" y="2682644"/>
                  <a:pt x="1081456" y="2697408"/>
                  <a:pt x="1080973" y="2715220"/>
                </a:cubicBezTo>
                <a:cubicBezTo>
                  <a:pt x="1080922" y="2724927"/>
                  <a:pt x="1083386" y="2733033"/>
                  <a:pt x="1088365" y="2739537"/>
                </a:cubicBezTo>
                <a:cubicBezTo>
                  <a:pt x="1093343" y="2746043"/>
                  <a:pt x="1101141" y="2749422"/>
                  <a:pt x="1111758" y="2749676"/>
                </a:cubicBezTo>
                <a:cubicBezTo>
                  <a:pt x="1119668" y="2749635"/>
                  <a:pt x="1127420" y="2747177"/>
                  <a:pt x="1135013" y="2742302"/>
                </a:cubicBezTo>
                <a:cubicBezTo>
                  <a:pt x="1142607" y="2737427"/>
                  <a:pt x="1148914" y="2730383"/>
                  <a:pt x="1153933" y="2721172"/>
                </a:cubicBezTo>
                <a:cubicBezTo>
                  <a:pt x="1158953" y="2711960"/>
                  <a:pt x="1161557" y="2700829"/>
                  <a:pt x="1161745" y="2687777"/>
                </a:cubicBezTo>
                <a:cubicBezTo>
                  <a:pt x="1161663" y="2676845"/>
                  <a:pt x="1158932" y="2668294"/>
                  <a:pt x="1153554" y="2662126"/>
                </a:cubicBezTo>
                <a:cubicBezTo>
                  <a:pt x="1148175" y="2655958"/>
                  <a:pt x="1140644" y="2652820"/>
                  <a:pt x="1130960" y="2652712"/>
                </a:cubicBezTo>
                <a:close/>
                <a:moveTo>
                  <a:pt x="282550" y="2652712"/>
                </a:moveTo>
                <a:cubicBezTo>
                  <a:pt x="269412" y="2653175"/>
                  <a:pt x="257969" y="2659261"/>
                  <a:pt x="248222" y="2670969"/>
                </a:cubicBezTo>
                <a:cubicBezTo>
                  <a:pt x="238474" y="2682676"/>
                  <a:pt x="233356" y="2697223"/>
                  <a:pt x="232867" y="2714610"/>
                </a:cubicBezTo>
                <a:cubicBezTo>
                  <a:pt x="232823" y="2724476"/>
                  <a:pt x="235274" y="2732721"/>
                  <a:pt x="240221" y="2739347"/>
                </a:cubicBezTo>
                <a:cubicBezTo>
                  <a:pt x="245167" y="2745973"/>
                  <a:pt x="252876" y="2749416"/>
                  <a:pt x="263347" y="2749676"/>
                </a:cubicBezTo>
                <a:cubicBezTo>
                  <a:pt x="271353" y="2749635"/>
                  <a:pt x="279150" y="2747177"/>
                  <a:pt x="286738" y="2742302"/>
                </a:cubicBezTo>
                <a:cubicBezTo>
                  <a:pt x="294326" y="2737427"/>
                  <a:pt x="300610" y="2730383"/>
                  <a:pt x="305590" y="2721172"/>
                </a:cubicBezTo>
                <a:cubicBezTo>
                  <a:pt x="310571" y="2711960"/>
                  <a:pt x="313152" y="2700829"/>
                  <a:pt x="313334" y="2687777"/>
                </a:cubicBezTo>
                <a:cubicBezTo>
                  <a:pt x="313271" y="2676845"/>
                  <a:pt x="310579" y="2668294"/>
                  <a:pt x="305257" y="2662126"/>
                </a:cubicBezTo>
                <a:cubicBezTo>
                  <a:pt x="299936" y="2655958"/>
                  <a:pt x="292367" y="2652820"/>
                  <a:pt x="282550" y="2652712"/>
                </a:cubicBezTo>
                <a:close/>
                <a:moveTo>
                  <a:pt x="1707094" y="2652407"/>
                </a:moveTo>
                <a:cubicBezTo>
                  <a:pt x="1697662" y="2652505"/>
                  <a:pt x="1688676" y="2655087"/>
                  <a:pt x="1680136" y="2660154"/>
                </a:cubicBezTo>
                <a:cubicBezTo>
                  <a:pt x="1671596" y="2665221"/>
                  <a:pt x="1664598" y="2672185"/>
                  <a:pt x="1659141" y="2681047"/>
                </a:cubicBezTo>
                <a:cubicBezTo>
                  <a:pt x="1653685" y="2689908"/>
                  <a:pt x="1650865" y="2700080"/>
                  <a:pt x="1650683" y="2711561"/>
                </a:cubicBezTo>
                <a:cubicBezTo>
                  <a:pt x="1650873" y="2723275"/>
                  <a:pt x="1654380" y="2732474"/>
                  <a:pt x="1661202" y="2739156"/>
                </a:cubicBezTo>
                <a:cubicBezTo>
                  <a:pt x="1668025" y="2745839"/>
                  <a:pt x="1677020" y="2749244"/>
                  <a:pt x="1688188" y="2749371"/>
                </a:cubicBezTo>
                <a:cubicBezTo>
                  <a:pt x="1697620" y="2749283"/>
                  <a:pt x="1706606" y="2746750"/>
                  <a:pt x="1715146" y="2741771"/>
                </a:cubicBezTo>
                <a:cubicBezTo>
                  <a:pt x="1723686" y="2736792"/>
                  <a:pt x="1730684" y="2729900"/>
                  <a:pt x="1736140" y="2721093"/>
                </a:cubicBezTo>
                <a:cubicBezTo>
                  <a:pt x="1741597" y="2712286"/>
                  <a:pt x="1744416" y="2702096"/>
                  <a:pt x="1744599" y="2690522"/>
                </a:cubicBezTo>
                <a:cubicBezTo>
                  <a:pt x="1744409" y="2678928"/>
                  <a:pt x="1740902" y="2669717"/>
                  <a:pt x="1734080" y="2662888"/>
                </a:cubicBezTo>
                <a:cubicBezTo>
                  <a:pt x="1727257" y="2656059"/>
                  <a:pt x="1718262" y="2652566"/>
                  <a:pt x="1707094" y="2652407"/>
                </a:cubicBezTo>
                <a:close/>
                <a:moveTo>
                  <a:pt x="462750" y="2649359"/>
                </a:moveTo>
                <a:cubicBezTo>
                  <a:pt x="452845" y="2649486"/>
                  <a:pt x="443989" y="2652588"/>
                  <a:pt x="436181" y="2658666"/>
                </a:cubicBezTo>
                <a:cubicBezTo>
                  <a:pt x="428373" y="2664743"/>
                  <a:pt x="422490" y="2673033"/>
                  <a:pt x="418532" y="2683535"/>
                </a:cubicBezTo>
                <a:lnTo>
                  <a:pt x="486841" y="2683535"/>
                </a:lnTo>
                <a:cubicBezTo>
                  <a:pt x="486867" y="2683407"/>
                  <a:pt x="486968" y="2682441"/>
                  <a:pt x="487146" y="2680636"/>
                </a:cubicBezTo>
                <a:cubicBezTo>
                  <a:pt x="487324" y="2678830"/>
                  <a:pt x="487426" y="2676949"/>
                  <a:pt x="487451" y="2674991"/>
                </a:cubicBezTo>
                <a:cubicBezTo>
                  <a:pt x="487356" y="2666847"/>
                  <a:pt x="485107" y="2660554"/>
                  <a:pt x="480704" y="2656110"/>
                </a:cubicBezTo>
                <a:cubicBezTo>
                  <a:pt x="476301" y="2651666"/>
                  <a:pt x="470317" y="2649416"/>
                  <a:pt x="462750" y="2649359"/>
                </a:cubicBezTo>
                <a:close/>
                <a:moveTo>
                  <a:pt x="2114620" y="2623184"/>
                </a:moveTo>
                <a:lnTo>
                  <a:pt x="2189892" y="2623184"/>
                </a:lnTo>
                <a:lnTo>
                  <a:pt x="2184406" y="2652102"/>
                </a:lnTo>
                <a:lnTo>
                  <a:pt x="2166122" y="2652102"/>
                </a:lnTo>
                <a:lnTo>
                  <a:pt x="2179226" y="2730759"/>
                </a:lnTo>
                <a:cubicBezTo>
                  <a:pt x="2179759" y="2734767"/>
                  <a:pt x="2179911" y="2738413"/>
                  <a:pt x="2179682" y="2741696"/>
                </a:cubicBezTo>
                <a:cubicBezTo>
                  <a:pt x="2179454" y="2744980"/>
                  <a:pt x="2179302" y="2746720"/>
                  <a:pt x="2179226" y="2746917"/>
                </a:cubicBezTo>
                <a:lnTo>
                  <a:pt x="2180140" y="2746917"/>
                </a:lnTo>
                <a:cubicBezTo>
                  <a:pt x="2180178" y="2746720"/>
                  <a:pt x="2180864" y="2744980"/>
                  <a:pt x="2182197" y="2741696"/>
                </a:cubicBezTo>
                <a:cubicBezTo>
                  <a:pt x="2183530" y="2738413"/>
                  <a:pt x="2185282" y="2734767"/>
                  <a:pt x="2187454" y="2730759"/>
                </a:cubicBezTo>
                <a:lnTo>
                  <a:pt x="2231032" y="2652102"/>
                </a:lnTo>
                <a:lnTo>
                  <a:pt x="2213052" y="2652102"/>
                </a:lnTo>
                <a:lnTo>
                  <a:pt x="2218842" y="2623184"/>
                </a:lnTo>
                <a:lnTo>
                  <a:pt x="2293201" y="2623184"/>
                </a:lnTo>
                <a:lnTo>
                  <a:pt x="2287714" y="2652102"/>
                </a:lnTo>
                <a:lnTo>
                  <a:pt x="2269734" y="2652102"/>
                </a:lnTo>
                <a:lnTo>
                  <a:pt x="2184102" y="2798746"/>
                </a:lnTo>
                <a:cubicBezTo>
                  <a:pt x="2174629" y="2814699"/>
                  <a:pt x="2164318" y="2826044"/>
                  <a:pt x="2153170" y="2832782"/>
                </a:cubicBezTo>
                <a:cubicBezTo>
                  <a:pt x="2142021" y="2839519"/>
                  <a:pt x="2130187" y="2842793"/>
                  <a:pt x="2117667" y="2842602"/>
                </a:cubicBezTo>
                <a:cubicBezTo>
                  <a:pt x="2105122" y="2842133"/>
                  <a:pt x="2095548" y="2840255"/>
                  <a:pt x="2088945" y="2836970"/>
                </a:cubicBezTo>
                <a:cubicBezTo>
                  <a:pt x="2082342" y="2833685"/>
                  <a:pt x="2079016" y="2831807"/>
                  <a:pt x="2078965" y="2831338"/>
                </a:cubicBezTo>
                <a:lnTo>
                  <a:pt x="2096335" y="2804234"/>
                </a:lnTo>
                <a:cubicBezTo>
                  <a:pt x="2096348" y="2804513"/>
                  <a:pt x="2098227" y="2805631"/>
                  <a:pt x="2101973" y="2807587"/>
                </a:cubicBezTo>
                <a:cubicBezTo>
                  <a:pt x="2105719" y="2809544"/>
                  <a:pt x="2111255" y="2810662"/>
                  <a:pt x="2118581" y="2810941"/>
                </a:cubicBezTo>
                <a:cubicBezTo>
                  <a:pt x="2124759" y="2810897"/>
                  <a:pt x="2130536" y="2809309"/>
                  <a:pt x="2135914" y="2806177"/>
                </a:cubicBezTo>
                <a:cubicBezTo>
                  <a:pt x="2141291" y="2803046"/>
                  <a:pt x="2145774" y="2798638"/>
                  <a:pt x="2149360" y="2792953"/>
                </a:cubicBezTo>
                <a:lnTo>
                  <a:pt x="2155456" y="2783197"/>
                </a:lnTo>
                <a:lnTo>
                  <a:pt x="2127724" y="2652102"/>
                </a:lnTo>
                <a:lnTo>
                  <a:pt x="2109134" y="2652102"/>
                </a:lnTo>
                <a:close/>
                <a:moveTo>
                  <a:pt x="1232764" y="2623184"/>
                </a:moveTo>
                <a:lnTo>
                  <a:pt x="1295526" y="2623184"/>
                </a:lnTo>
                <a:lnTo>
                  <a:pt x="1277532" y="2715221"/>
                </a:lnTo>
                <a:cubicBezTo>
                  <a:pt x="1277056" y="2717838"/>
                  <a:pt x="1276636" y="2720379"/>
                  <a:pt x="1276274" y="2722844"/>
                </a:cubicBezTo>
                <a:cubicBezTo>
                  <a:pt x="1275912" y="2725309"/>
                  <a:pt x="1275722" y="2727545"/>
                  <a:pt x="1275702" y="2729552"/>
                </a:cubicBezTo>
                <a:cubicBezTo>
                  <a:pt x="1275639" y="2735384"/>
                  <a:pt x="1277138" y="2739881"/>
                  <a:pt x="1280201" y="2743045"/>
                </a:cubicBezTo>
                <a:cubicBezTo>
                  <a:pt x="1283263" y="2746208"/>
                  <a:pt x="1288270" y="2747809"/>
                  <a:pt x="1295221" y="2747847"/>
                </a:cubicBezTo>
                <a:cubicBezTo>
                  <a:pt x="1304338" y="2747654"/>
                  <a:pt x="1312636" y="2744857"/>
                  <a:pt x="1320115" y="2739456"/>
                </a:cubicBezTo>
                <a:cubicBezTo>
                  <a:pt x="1327594" y="2734056"/>
                  <a:pt x="1333835" y="2727216"/>
                  <a:pt x="1338839" y="2718936"/>
                </a:cubicBezTo>
                <a:cubicBezTo>
                  <a:pt x="1343843" y="2710656"/>
                  <a:pt x="1347192" y="2702100"/>
                  <a:pt x="1348886" y="2693266"/>
                </a:cubicBezTo>
                <a:lnTo>
                  <a:pt x="1356802" y="2652102"/>
                </a:lnTo>
                <a:lnTo>
                  <a:pt x="1332733" y="2652102"/>
                </a:lnTo>
                <a:lnTo>
                  <a:pt x="1338528" y="2623184"/>
                </a:lnTo>
                <a:lnTo>
                  <a:pt x="1401280" y="2623184"/>
                </a:lnTo>
                <a:lnTo>
                  <a:pt x="1380554" y="2728332"/>
                </a:lnTo>
                <a:cubicBezTo>
                  <a:pt x="1380249" y="2729888"/>
                  <a:pt x="1380020" y="2731502"/>
                  <a:pt x="1379868" y="2733172"/>
                </a:cubicBezTo>
                <a:cubicBezTo>
                  <a:pt x="1379715" y="2734843"/>
                  <a:pt x="1379639" y="2736380"/>
                  <a:pt x="1379639" y="2737784"/>
                </a:cubicBezTo>
                <a:cubicBezTo>
                  <a:pt x="1379671" y="2742441"/>
                  <a:pt x="1380827" y="2745706"/>
                  <a:pt x="1383106" y="2747580"/>
                </a:cubicBezTo>
                <a:cubicBezTo>
                  <a:pt x="1385386" y="2749454"/>
                  <a:pt x="1388599" y="2750356"/>
                  <a:pt x="1392746" y="2750286"/>
                </a:cubicBezTo>
                <a:cubicBezTo>
                  <a:pt x="1394479" y="2750260"/>
                  <a:pt x="1395965" y="2750159"/>
                  <a:pt x="1397203" y="2749981"/>
                </a:cubicBezTo>
                <a:cubicBezTo>
                  <a:pt x="1398442" y="2749803"/>
                  <a:pt x="1399089" y="2749701"/>
                  <a:pt x="1399146" y="2749676"/>
                </a:cubicBezTo>
                <a:lnTo>
                  <a:pt x="1393660" y="2778595"/>
                </a:lnTo>
                <a:cubicBezTo>
                  <a:pt x="1393565" y="2778633"/>
                  <a:pt x="1392003" y="2778785"/>
                  <a:pt x="1388974" y="2779052"/>
                </a:cubicBezTo>
                <a:cubicBezTo>
                  <a:pt x="1385945" y="2779318"/>
                  <a:pt x="1382022" y="2779471"/>
                  <a:pt x="1377203" y="2779509"/>
                </a:cubicBezTo>
                <a:cubicBezTo>
                  <a:pt x="1367339" y="2779737"/>
                  <a:pt x="1359054" y="2777530"/>
                  <a:pt x="1352349" y="2772887"/>
                </a:cubicBezTo>
                <a:cubicBezTo>
                  <a:pt x="1345644" y="2768245"/>
                  <a:pt x="1342155" y="2759796"/>
                  <a:pt x="1341882" y="2747543"/>
                </a:cubicBezTo>
                <a:lnTo>
                  <a:pt x="1341272" y="2747543"/>
                </a:lnTo>
                <a:cubicBezTo>
                  <a:pt x="1335643" y="2756315"/>
                  <a:pt x="1327764" y="2764193"/>
                  <a:pt x="1317637" y="2771177"/>
                </a:cubicBezTo>
                <a:cubicBezTo>
                  <a:pt x="1307509" y="2778160"/>
                  <a:pt x="1295056" y="2781852"/>
                  <a:pt x="1280277" y="2782252"/>
                </a:cubicBezTo>
                <a:cubicBezTo>
                  <a:pt x="1267751" y="2782360"/>
                  <a:pt x="1257243" y="2779099"/>
                  <a:pt x="1248754" y="2772469"/>
                </a:cubicBezTo>
                <a:cubicBezTo>
                  <a:pt x="1240265" y="2765840"/>
                  <a:pt x="1235849" y="2755193"/>
                  <a:pt x="1235507" y="2740529"/>
                </a:cubicBezTo>
                <a:cubicBezTo>
                  <a:pt x="1235520" y="2737772"/>
                  <a:pt x="1235723" y="2734825"/>
                  <a:pt x="1236116" y="2731687"/>
                </a:cubicBezTo>
                <a:cubicBezTo>
                  <a:pt x="1236509" y="2728548"/>
                  <a:pt x="1237017" y="2725296"/>
                  <a:pt x="1237638" y="2721929"/>
                </a:cubicBezTo>
                <a:lnTo>
                  <a:pt x="1251037" y="2652102"/>
                </a:lnTo>
                <a:lnTo>
                  <a:pt x="1226972" y="2652102"/>
                </a:lnTo>
                <a:close/>
                <a:moveTo>
                  <a:pt x="1933575" y="2619526"/>
                </a:moveTo>
                <a:cubicBezTo>
                  <a:pt x="1946848" y="2619545"/>
                  <a:pt x="1957380" y="2623085"/>
                  <a:pt x="1965171" y="2630146"/>
                </a:cubicBezTo>
                <a:cubicBezTo>
                  <a:pt x="1972962" y="2637207"/>
                  <a:pt x="1976946" y="2647675"/>
                  <a:pt x="1977123" y="2661551"/>
                </a:cubicBezTo>
                <a:cubicBezTo>
                  <a:pt x="1976969" y="2668305"/>
                  <a:pt x="1975890" y="2676810"/>
                  <a:pt x="1973886" y="2687065"/>
                </a:cubicBezTo>
                <a:cubicBezTo>
                  <a:pt x="1971882" y="2697320"/>
                  <a:pt x="1969877" y="2707205"/>
                  <a:pt x="1967872" y="2716718"/>
                </a:cubicBezTo>
                <a:cubicBezTo>
                  <a:pt x="1965866" y="2726232"/>
                  <a:pt x="1964785" y="2733254"/>
                  <a:pt x="1964627" y="2737784"/>
                </a:cubicBezTo>
                <a:cubicBezTo>
                  <a:pt x="1964677" y="2742574"/>
                  <a:pt x="1965871" y="2745877"/>
                  <a:pt x="1968208" y="2747694"/>
                </a:cubicBezTo>
                <a:cubicBezTo>
                  <a:pt x="1970545" y="2749511"/>
                  <a:pt x="1973720" y="2750375"/>
                  <a:pt x="1977733" y="2750286"/>
                </a:cubicBezTo>
                <a:cubicBezTo>
                  <a:pt x="1979612" y="2750260"/>
                  <a:pt x="1981187" y="2750159"/>
                  <a:pt x="1982457" y="2749981"/>
                </a:cubicBezTo>
                <a:cubicBezTo>
                  <a:pt x="1983727" y="2749803"/>
                  <a:pt x="1984388" y="2749701"/>
                  <a:pt x="1984438" y="2749676"/>
                </a:cubicBezTo>
                <a:lnTo>
                  <a:pt x="1978952" y="2778595"/>
                </a:lnTo>
                <a:cubicBezTo>
                  <a:pt x="1978914" y="2778633"/>
                  <a:pt x="1977542" y="2778785"/>
                  <a:pt x="1974838" y="2779052"/>
                </a:cubicBezTo>
                <a:cubicBezTo>
                  <a:pt x="1972133" y="2779318"/>
                  <a:pt x="1968323" y="2779471"/>
                  <a:pt x="1963409" y="2779509"/>
                </a:cubicBezTo>
                <a:cubicBezTo>
                  <a:pt x="1957854" y="2779655"/>
                  <a:pt x="1952148" y="2779057"/>
                  <a:pt x="1946288" y="2777716"/>
                </a:cubicBezTo>
                <a:cubicBezTo>
                  <a:pt x="1940430" y="2776374"/>
                  <a:pt x="1935467" y="2773408"/>
                  <a:pt x="1931402" y="2768819"/>
                </a:cubicBezTo>
                <a:cubicBezTo>
                  <a:pt x="1927336" y="2764230"/>
                  <a:pt x="1925216" y="2757137"/>
                  <a:pt x="1925041" y="2747542"/>
                </a:cubicBezTo>
                <a:cubicBezTo>
                  <a:pt x="1925187" y="2741793"/>
                  <a:pt x="1926214" y="2734012"/>
                  <a:pt x="1928120" y="2724198"/>
                </a:cubicBezTo>
                <a:cubicBezTo>
                  <a:pt x="1930026" y="2714384"/>
                  <a:pt x="1931933" y="2704705"/>
                  <a:pt x="1933841" y="2695161"/>
                </a:cubicBezTo>
                <a:cubicBezTo>
                  <a:pt x="1935749" y="2685617"/>
                  <a:pt x="1936778" y="2678376"/>
                  <a:pt x="1936928" y="2673438"/>
                </a:cubicBezTo>
                <a:cubicBezTo>
                  <a:pt x="1936979" y="2667596"/>
                  <a:pt x="1935429" y="2663049"/>
                  <a:pt x="1932280" y="2659798"/>
                </a:cubicBezTo>
                <a:cubicBezTo>
                  <a:pt x="1929130" y="2656547"/>
                  <a:pt x="1924076" y="2654896"/>
                  <a:pt x="1917116" y="2654845"/>
                </a:cubicBezTo>
                <a:cubicBezTo>
                  <a:pt x="1903451" y="2655309"/>
                  <a:pt x="1891691" y="2660859"/>
                  <a:pt x="1881835" y="2671495"/>
                </a:cubicBezTo>
                <a:cubicBezTo>
                  <a:pt x="1871980" y="2682131"/>
                  <a:pt x="1865554" y="2695072"/>
                  <a:pt x="1862557" y="2710319"/>
                </a:cubicBezTo>
                <a:lnTo>
                  <a:pt x="1849146" y="2778594"/>
                </a:lnTo>
                <a:lnTo>
                  <a:pt x="1810436" y="2778594"/>
                </a:lnTo>
                <a:lnTo>
                  <a:pt x="1833906" y="2658808"/>
                </a:lnTo>
                <a:cubicBezTo>
                  <a:pt x="1834229" y="2656795"/>
                  <a:pt x="1833963" y="2655182"/>
                  <a:pt x="1833106" y="2653969"/>
                </a:cubicBezTo>
                <a:cubicBezTo>
                  <a:pt x="1832248" y="2652756"/>
                  <a:pt x="1830686" y="2652134"/>
                  <a:pt x="1828419" y="2652102"/>
                </a:cubicBezTo>
                <a:lnTo>
                  <a:pt x="1811046" y="2652102"/>
                </a:lnTo>
                <a:lnTo>
                  <a:pt x="1816532" y="2623184"/>
                </a:lnTo>
                <a:lnTo>
                  <a:pt x="1857375" y="2623184"/>
                </a:lnTo>
                <a:cubicBezTo>
                  <a:pt x="1863433" y="2623203"/>
                  <a:pt x="1867853" y="2624383"/>
                  <a:pt x="1870634" y="2626723"/>
                </a:cubicBezTo>
                <a:cubicBezTo>
                  <a:pt x="1873415" y="2629063"/>
                  <a:pt x="1874787" y="2632449"/>
                  <a:pt x="1874749" y="2636882"/>
                </a:cubicBezTo>
                <a:cubicBezTo>
                  <a:pt x="1874730" y="2638765"/>
                  <a:pt x="1874387" y="2641467"/>
                  <a:pt x="1873720" y="2644987"/>
                </a:cubicBezTo>
                <a:cubicBezTo>
                  <a:pt x="1873053" y="2648507"/>
                  <a:pt x="1872177" y="2651590"/>
                  <a:pt x="1871091" y="2654236"/>
                </a:cubicBezTo>
                <a:lnTo>
                  <a:pt x="1871701" y="2654236"/>
                </a:lnTo>
                <a:cubicBezTo>
                  <a:pt x="1872628" y="2651987"/>
                  <a:pt x="1875582" y="2648130"/>
                  <a:pt x="1880562" y="2642666"/>
                </a:cubicBezTo>
                <a:cubicBezTo>
                  <a:pt x="1885543" y="2637203"/>
                  <a:pt x="1892470" y="2632061"/>
                  <a:pt x="1901345" y="2627240"/>
                </a:cubicBezTo>
                <a:cubicBezTo>
                  <a:pt x="1910220" y="2622419"/>
                  <a:pt x="1920964" y="2619848"/>
                  <a:pt x="1933575" y="2619526"/>
                </a:cubicBezTo>
                <a:close/>
                <a:moveTo>
                  <a:pt x="1710143" y="2619526"/>
                </a:moveTo>
                <a:cubicBezTo>
                  <a:pt x="1732020" y="2619830"/>
                  <a:pt x="1749682" y="2626149"/>
                  <a:pt x="1763130" y="2638485"/>
                </a:cubicBezTo>
                <a:cubicBezTo>
                  <a:pt x="1776578" y="2650821"/>
                  <a:pt x="1783494" y="2667354"/>
                  <a:pt x="1783880" y="2688082"/>
                </a:cubicBezTo>
                <a:cubicBezTo>
                  <a:pt x="1783599" y="2706428"/>
                  <a:pt x="1778815" y="2722652"/>
                  <a:pt x="1769529" y="2736755"/>
                </a:cubicBezTo>
                <a:cubicBezTo>
                  <a:pt x="1760243" y="2750857"/>
                  <a:pt x="1748145" y="2761928"/>
                  <a:pt x="1733235" y="2769966"/>
                </a:cubicBezTo>
                <a:cubicBezTo>
                  <a:pt x="1718325" y="2778005"/>
                  <a:pt x="1702293" y="2782100"/>
                  <a:pt x="1685139" y="2782252"/>
                </a:cubicBezTo>
                <a:cubicBezTo>
                  <a:pt x="1663395" y="2781974"/>
                  <a:pt x="1645770" y="2775679"/>
                  <a:pt x="1632266" y="2763369"/>
                </a:cubicBezTo>
                <a:cubicBezTo>
                  <a:pt x="1618761" y="2751058"/>
                  <a:pt x="1611806" y="2734399"/>
                  <a:pt x="1611402" y="2713391"/>
                </a:cubicBezTo>
                <a:cubicBezTo>
                  <a:pt x="1611672" y="2695241"/>
                  <a:pt x="1616410" y="2679134"/>
                  <a:pt x="1625617" y="2665068"/>
                </a:cubicBezTo>
                <a:cubicBezTo>
                  <a:pt x="1634824" y="2651003"/>
                  <a:pt x="1646877" y="2639937"/>
                  <a:pt x="1661776" y="2631868"/>
                </a:cubicBezTo>
                <a:cubicBezTo>
                  <a:pt x="1676674" y="2623800"/>
                  <a:pt x="1692797" y="2619686"/>
                  <a:pt x="1710143" y="2619526"/>
                </a:cubicBezTo>
                <a:close/>
                <a:moveTo>
                  <a:pt x="676275" y="2619526"/>
                </a:moveTo>
                <a:cubicBezTo>
                  <a:pt x="689548" y="2619545"/>
                  <a:pt x="700080" y="2623085"/>
                  <a:pt x="707871" y="2630146"/>
                </a:cubicBezTo>
                <a:cubicBezTo>
                  <a:pt x="715662" y="2637207"/>
                  <a:pt x="719646" y="2647675"/>
                  <a:pt x="719823" y="2661551"/>
                </a:cubicBezTo>
                <a:cubicBezTo>
                  <a:pt x="719669" y="2668305"/>
                  <a:pt x="718590" y="2676810"/>
                  <a:pt x="716586" y="2687065"/>
                </a:cubicBezTo>
                <a:cubicBezTo>
                  <a:pt x="714582" y="2697320"/>
                  <a:pt x="712577" y="2707205"/>
                  <a:pt x="710572" y="2716718"/>
                </a:cubicBezTo>
                <a:cubicBezTo>
                  <a:pt x="708566" y="2726232"/>
                  <a:pt x="707485" y="2733254"/>
                  <a:pt x="707326" y="2737784"/>
                </a:cubicBezTo>
                <a:cubicBezTo>
                  <a:pt x="707377" y="2742574"/>
                  <a:pt x="708571" y="2745877"/>
                  <a:pt x="710908" y="2747694"/>
                </a:cubicBezTo>
                <a:cubicBezTo>
                  <a:pt x="713245" y="2749511"/>
                  <a:pt x="716420" y="2750375"/>
                  <a:pt x="720433" y="2750286"/>
                </a:cubicBezTo>
                <a:cubicBezTo>
                  <a:pt x="722312" y="2750260"/>
                  <a:pt x="723887" y="2750159"/>
                  <a:pt x="725157" y="2749981"/>
                </a:cubicBezTo>
                <a:cubicBezTo>
                  <a:pt x="726427" y="2749803"/>
                  <a:pt x="727088" y="2749701"/>
                  <a:pt x="727139" y="2749676"/>
                </a:cubicBezTo>
                <a:lnTo>
                  <a:pt x="721652" y="2778595"/>
                </a:lnTo>
                <a:cubicBezTo>
                  <a:pt x="721614" y="2778633"/>
                  <a:pt x="720242" y="2778785"/>
                  <a:pt x="717537" y="2779052"/>
                </a:cubicBezTo>
                <a:cubicBezTo>
                  <a:pt x="714833" y="2779318"/>
                  <a:pt x="711023" y="2779471"/>
                  <a:pt x="706108" y="2779509"/>
                </a:cubicBezTo>
                <a:cubicBezTo>
                  <a:pt x="700554" y="2779655"/>
                  <a:pt x="694847" y="2779057"/>
                  <a:pt x="688988" y="2777716"/>
                </a:cubicBezTo>
                <a:cubicBezTo>
                  <a:pt x="683130" y="2776374"/>
                  <a:pt x="678167" y="2773408"/>
                  <a:pt x="674102" y="2768819"/>
                </a:cubicBezTo>
                <a:cubicBezTo>
                  <a:pt x="670036" y="2764230"/>
                  <a:pt x="667916" y="2757137"/>
                  <a:pt x="667741" y="2747542"/>
                </a:cubicBezTo>
                <a:cubicBezTo>
                  <a:pt x="667887" y="2741793"/>
                  <a:pt x="668914" y="2734012"/>
                  <a:pt x="670820" y="2724198"/>
                </a:cubicBezTo>
                <a:cubicBezTo>
                  <a:pt x="672726" y="2714384"/>
                  <a:pt x="674633" y="2704705"/>
                  <a:pt x="676541" y="2695161"/>
                </a:cubicBezTo>
                <a:cubicBezTo>
                  <a:pt x="678448" y="2685617"/>
                  <a:pt x="679478" y="2678376"/>
                  <a:pt x="679628" y="2673438"/>
                </a:cubicBezTo>
                <a:cubicBezTo>
                  <a:pt x="679679" y="2667596"/>
                  <a:pt x="678129" y="2663049"/>
                  <a:pt x="674980" y="2659798"/>
                </a:cubicBezTo>
                <a:cubicBezTo>
                  <a:pt x="671830" y="2656547"/>
                  <a:pt x="666775" y="2654896"/>
                  <a:pt x="659816" y="2654845"/>
                </a:cubicBezTo>
                <a:cubicBezTo>
                  <a:pt x="646151" y="2655309"/>
                  <a:pt x="634390" y="2660859"/>
                  <a:pt x="624535" y="2671495"/>
                </a:cubicBezTo>
                <a:cubicBezTo>
                  <a:pt x="614680" y="2682131"/>
                  <a:pt x="608254" y="2695072"/>
                  <a:pt x="605257" y="2710319"/>
                </a:cubicBezTo>
                <a:lnTo>
                  <a:pt x="591846" y="2778594"/>
                </a:lnTo>
                <a:lnTo>
                  <a:pt x="553136" y="2778594"/>
                </a:lnTo>
                <a:lnTo>
                  <a:pt x="576606" y="2658808"/>
                </a:lnTo>
                <a:cubicBezTo>
                  <a:pt x="576929" y="2656795"/>
                  <a:pt x="576663" y="2655182"/>
                  <a:pt x="575805" y="2653969"/>
                </a:cubicBezTo>
                <a:cubicBezTo>
                  <a:pt x="574948" y="2652756"/>
                  <a:pt x="573386" y="2652134"/>
                  <a:pt x="571119" y="2652102"/>
                </a:cubicBezTo>
                <a:lnTo>
                  <a:pt x="553746" y="2652102"/>
                </a:lnTo>
                <a:lnTo>
                  <a:pt x="559232" y="2623184"/>
                </a:lnTo>
                <a:lnTo>
                  <a:pt x="600075" y="2623184"/>
                </a:lnTo>
                <a:cubicBezTo>
                  <a:pt x="606133" y="2623203"/>
                  <a:pt x="610553" y="2624383"/>
                  <a:pt x="613334" y="2626723"/>
                </a:cubicBezTo>
                <a:cubicBezTo>
                  <a:pt x="616115" y="2629063"/>
                  <a:pt x="617487" y="2632449"/>
                  <a:pt x="617449" y="2636882"/>
                </a:cubicBezTo>
                <a:cubicBezTo>
                  <a:pt x="617430" y="2638765"/>
                  <a:pt x="617087" y="2641467"/>
                  <a:pt x="616420" y="2644987"/>
                </a:cubicBezTo>
                <a:cubicBezTo>
                  <a:pt x="615753" y="2648507"/>
                  <a:pt x="614877" y="2651590"/>
                  <a:pt x="613791" y="2654236"/>
                </a:cubicBezTo>
                <a:lnTo>
                  <a:pt x="614401" y="2654236"/>
                </a:lnTo>
                <a:cubicBezTo>
                  <a:pt x="615328" y="2651987"/>
                  <a:pt x="618282" y="2648130"/>
                  <a:pt x="623262" y="2642666"/>
                </a:cubicBezTo>
                <a:cubicBezTo>
                  <a:pt x="628243" y="2637203"/>
                  <a:pt x="635170" y="2632061"/>
                  <a:pt x="644045" y="2627240"/>
                </a:cubicBezTo>
                <a:cubicBezTo>
                  <a:pt x="652920" y="2622419"/>
                  <a:pt x="663664" y="2619848"/>
                  <a:pt x="676275" y="2619526"/>
                </a:cubicBezTo>
                <a:close/>
                <a:moveTo>
                  <a:pt x="463665" y="2619526"/>
                </a:moveTo>
                <a:cubicBezTo>
                  <a:pt x="484375" y="2619823"/>
                  <a:pt x="499864" y="2625318"/>
                  <a:pt x="510132" y="2636012"/>
                </a:cubicBezTo>
                <a:cubicBezTo>
                  <a:pt x="520400" y="2646705"/>
                  <a:pt x="525527" y="2660817"/>
                  <a:pt x="525513" y="2678347"/>
                </a:cubicBezTo>
                <a:cubicBezTo>
                  <a:pt x="525298" y="2685378"/>
                  <a:pt x="524435" y="2691722"/>
                  <a:pt x="522925" y="2697378"/>
                </a:cubicBezTo>
                <a:cubicBezTo>
                  <a:pt x="521415" y="2703034"/>
                  <a:pt x="520552" y="2706027"/>
                  <a:pt x="520337" y="2706356"/>
                </a:cubicBezTo>
                <a:lnTo>
                  <a:pt x="413347" y="2706356"/>
                </a:lnTo>
                <a:cubicBezTo>
                  <a:pt x="413309" y="2706420"/>
                  <a:pt x="413157" y="2707208"/>
                  <a:pt x="412890" y="2708721"/>
                </a:cubicBezTo>
                <a:cubicBezTo>
                  <a:pt x="412623" y="2710233"/>
                  <a:pt x="412471" y="2712089"/>
                  <a:pt x="412433" y="2714288"/>
                </a:cubicBezTo>
                <a:cubicBezTo>
                  <a:pt x="412515" y="2724705"/>
                  <a:pt x="415933" y="2733158"/>
                  <a:pt x="422687" y="2739647"/>
                </a:cubicBezTo>
                <a:cubicBezTo>
                  <a:pt x="429440" y="2746136"/>
                  <a:pt x="439033" y="2749479"/>
                  <a:pt x="451467" y="2749676"/>
                </a:cubicBezTo>
                <a:cubicBezTo>
                  <a:pt x="459934" y="2749465"/>
                  <a:pt x="467801" y="2747989"/>
                  <a:pt x="475068" y="2745247"/>
                </a:cubicBezTo>
                <a:cubicBezTo>
                  <a:pt x="482335" y="2742505"/>
                  <a:pt x="488212" y="2739763"/>
                  <a:pt x="492701" y="2737021"/>
                </a:cubicBezTo>
                <a:cubicBezTo>
                  <a:pt x="497190" y="2734280"/>
                  <a:pt x="499500" y="2732803"/>
                  <a:pt x="499631" y="2732592"/>
                </a:cubicBezTo>
                <a:lnTo>
                  <a:pt x="509984" y="2761854"/>
                </a:lnTo>
                <a:cubicBezTo>
                  <a:pt x="509864" y="2762106"/>
                  <a:pt x="507126" y="2763869"/>
                  <a:pt x="501770" y="2767142"/>
                </a:cubicBezTo>
                <a:cubicBezTo>
                  <a:pt x="496414" y="2770416"/>
                  <a:pt x="489161" y="2773690"/>
                  <a:pt x="480010" y="2776963"/>
                </a:cubicBezTo>
                <a:cubicBezTo>
                  <a:pt x="470860" y="2780237"/>
                  <a:pt x="460532" y="2782000"/>
                  <a:pt x="449027" y="2782252"/>
                </a:cubicBezTo>
                <a:cubicBezTo>
                  <a:pt x="424673" y="2781815"/>
                  <a:pt x="406019" y="2775381"/>
                  <a:pt x="393065" y="2762949"/>
                </a:cubicBezTo>
                <a:cubicBezTo>
                  <a:pt x="380112" y="2750516"/>
                  <a:pt x="373576" y="2734703"/>
                  <a:pt x="373456" y="2715508"/>
                </a:cubicBezTo>
                <a:cubicBezTo>
                  <a:pt x="373610" y="2697725"/>
                  <a:pt x="377566" y="2681620"/>
                  <a:pt x="385323" y="2667192"/>
                </a:cubicBezTo>
                <a:cubicBezTo>
                  <a:pt x="393081" y="2652763"/>
                  <a:pt x="403719" y="2641264"/>
                  <a:pt x="417237" y="2632695"/>
                </a:cubicBezTo>
                <a:cubicBezTo>
                  <a:pt x="430755" y="2624124"/>
                  <a:pt x="446231" y="2619735"/>
                  <a:pt x="463665" y="2619526"/>
                </a:cubicBezTo>
                <a:close/>
                <a:moveTo>
                  <a:pt x="293827" y="2619526"/>
                </a:moveTo>
                <a:cubicBezTo>
                  <a:pt x="312538" y="2619760"/>
                  <a:pt x="326982" y="2625686"/>
                  <a:pt x="337160" y="2637305"/>
                </a:cubicBezTo>
                <a:cubicBezTo>
                  <a:pt x="347337" y="2648924"/>
                  <a:pt x="352489" y="2664833"/>
                  <a:pt x="352616" y="2685033"/>
                </a:cubicBezTo>
                <a:cubicBezTo>
                  <a:pt x="352360" y="2704376"/>
                  <a:pt x="348202" y="2721315"/>
                  <a:pt x="340140" y="2735851"/>
                </a:cubicBezTo>
                <a:cubicBezTo>
                  <a:pt x="332078" y="2750387"/>
                  <a:pt x="321646" y="2761721"/>
                  <a:pt x="308843" y="2769853"/>
                </a:cubicBezTo>
                <a:cubicBezTo>
                  <a:pt x="296040" y="2777986"/>
                  <a:pt x="282399" y="2782119"/>
                  <a:pt x="267919" y="2782252"/>
                </a:cubicBezTo>
                <a:cubicBezTo>
                  <a:pt x="258496" y="2782271"/>
                  <a:pt x="249911" y="2780406"/>
                  <a:pt x="242164" y="2776658"/>
                </a:cubicBezTo>
                <a:cubicBezTo>
                  <a:pt x="234417" y="2772909"/>
                  <a:pt x="228270" y="2767163"/>
                  <a:pt x="223723" y="2759419"/>
                </a:cubicBezTo>
                <a:lnTo>
                  <a:pt x="223114" y="2759419"/>
                </a:lnTo>
                <a:cubicBezTo>
                  <a:pt x="223133" y="2759507"/>
                  <a:pt x="223018" y="2760852"/>
                  <a:pt x="222771" y="2763452"/>
                </a:cubicBezTo>
                <a:cubicBezTo>
                  <a:pt x="222523" y="2766053"/>
                  <a:pt x="222028" y="2769376"/>
                  <a:pt x="221285" y="2773423"/>
                </a:cubicBezTo>
                <a:lnTo>
                  <a:pt x="208483" y="2839554"/>
                </a:lnTo>
                <a:lnTo>
                  <a:pt x="169774" y="2839554"/>
                </a:lnTo>
                <a:lnTo>
                  <a:pt x="204826" y="2658810"/>
                </a:lnTo>
                <a:cubicBezTo>
                  <a:pt x="205162" y="2656796"/>
                  <a:pt x="204946" y="2655182"/>
                  <a:pt x="204178" y="2653969"/>
                </a:cubicBezTo>
                <a:cubicBezTo>
                  <a:pt x="203410" y="2652756"/>
                  <a:pt x="201898" y="2652134"/>
                  <a:pt x="199644" y="2652102"/>
                </a:cubicBezTo>
                <a:lnTo>
                  <a:pt x="182270" y="2652102"/>
                </a:lnTo>
                <a:lnTo>
                  <a:pt x="187757" y="2623184"/>
                </a:lnTo>
                <a:lnTo>
                  <a:pt x="227686" y="2623184"/>
                </a:lnTo>
                <a:cubicBezTo>
                  <a:pt x="234118" y="2623260"/>
                  <a:pt x="238551" y="2624402"/>
                  <a:pt x="240983" y="2626609"/>
                </a:cubicBezTo>
                <a:cubicBezTo>
                  <a:pt x="243415" y="2628815"/>
                  <a:pt x="244570" y="2631631"/>
                  <a:pt x="244450" y="2635056"/>
                </a:cubicBezTo>
                <a:cubicBezTo>
                  <a:pt x="244392" y="2636717"/>
                  <a:pt x="244050" y="2638721"/>
                  <a:pt x="243421" y="2641068"/>
                </a:cubicBezTo>
                <a:cubicBezTo>
                  <a:pt x="242792" y="2643414"/>
                  <a:pt x="242221" y="2645266"/>
                  <a:pt x="241706" y="2646623"/>
                </a:cubicBezTo>
                <a:lnTo>
                  <a:pt x="242316" y="2646623"/>
                </a:lnTo>
                <a:cubicBezTo>
                  <a:pt x="248025" y="2638567"/>
                  <a:pt x="255276" y="2632073"/>
                  <a:pt x="264071" y="2627138"/>
                </a:cubicBezTo>
                <a:cubicBezTo>
                  <a:pt x="272866" y="2622203"/>
                  <a:pt x="282785" y="2619666"/>
                  <a:pt x="293827" y="2619526"/>
                </a:cubicBezTo>
                <a:close/>
                <a:moveTo>
                  <a:pt x="103933" y="2619526"/>
                </a:moveTo>
                <a:cubicBezTo>
                  <a:pt x="112896" y="2619502"/>
                  <a:pt x="121537" y="2620701"/>
                  <a:pt x="129858" y="2623124"/>
                </a:cubicBezTo>
                <a:cubicBezTo>
                  <a:pt x="138178" y="2625546"/>
                  <a:pt x="144789" y="2629339"/>
                  <a:pt x="149691" y="2634502"/>
                </a:cubicBezTo>
                <a:cubicBezTo>
                  <a:pt x="154593" y="2639665"/>
                  <a:pt x="156398" y="2646345"/>
                  <a:pt x="155105" y="2654543"/>
                </a:cubicBezTo>
                <a:lnTo>
                  <a:pt x="151752" y="2671618"/>
                </a:lnTo>
                <a:lnTo>
                  <a:pt x="118556" y="2671618"/>
                </a:lnTo>
                <a:lnTo>
                  <a:pt x="120078" y="2662471"/>
                </a:lnTo>
                <a:cubicBezTo>
                  <a:pt x="120555" y="2657281"/>
                  <a:pt x="118384" y="2653863"/>
                  <a:pt x="113568" y="2652218"/>
                </a:cubicBezTo>
                <a:cubicBezTo>
                  <a:pt x="108751" y="2650572"/>
                  <a:pt x="103912" y="2649822"/>
                  <a:pt x="99051" y="2649969"/>
                </a:cubicBezTo>
                <a:cubicBezTo>
                  <a:pt x="91258" y="2649969"/>
                  <a:pt x="84875" y="2651341"/>
                  <a:pt x="79904" y="2654085"/>
                </a:cubicBezTo>
                <a:cubicBezTo>
                  <a:pt x="74933" y="2656829"/>
                  <a:pt x="72365" y="2660946"/>
                  <a:pt x="72200" y="2666434"/>
                </a:cubicBezTo>
                <a:cubicBezTo>
                  <a:pt x="72581" y="2672818"/>
                  <a:pt x="76391" y="2677622"/>
                  <a:pt x="83630" y="2680846"/>
                </a:cubicBezTo>
                <a:cubicBezTo>
                  <a:pt x="90869" y="2684071"/>
                  <a:pt x="99251" y="2687207"/>
                  <a:pt x="108776" y="2690256"/>
                </a:cubicBezTo>
                <a:cubicBezTo>
                  <a:pt x="118301" y="2693304"/>
                  <a:pt x="126683" y="2697755"/>
                  <a:pt x="133922" y="2703610"/>
                </a:cubicBezTo>
                <a:cubicBezTo>
                  <a:pt x="141161" y="2709464"/>
                  <a:pt x="144971" y="2718213"/>
                  <a:pt x="145352" y="2729856"/>
                </a:cubicBezTo>
                <a:cubicBezTo>
                  <a:pt x="144979" y="2745906"/>
                  <a:pt x="138188" y="2758601"/>
                  <a:pt x="124979" y="2767940"/>
                </a:cubicBezTo>
                <a:cubicBezTo>
                  <a:pt x="111771" y="2777279"/>
                  <a:pt x="94381" y="2782049"/>
                  <a:pt x="72810" y="2782252"/>
                </a:cubicBezTo>
                <a:cubicBezTo>
                  <a:pt x="63637" y="2782308"/>
                  <a:pt x="54202" y="2781045"/>
                  <a:pt x="44507" y="2778463"/>
                </a:cubicBezTo>
                <a:cubicBezTo>
                  <a:pt x="34812" y="2775880"/>
                  <a:pt x="26910" y="2771640"/>
                  <a:pt x="20801" y="2765741"/>
                </a:cubicBezTo>
                <a:cubicBezTo>
                  <a:pt x="14693" y="2759842"/>
                  <a:pt x="12433" y="2751946"/>
                  <a:pt x="14021" y="2742052"/>
                </a:cubicBezTo>
                <a:lnTo>
                  <a:pt x="17069" y="2726807"/>
                </a:lnTo>
                <a:lnTo>
                  <a:pt x="49972" y="2726807"/>
                </a:lnTo>
                <a:lnTo>
                  <a:pt x="48449" y="2734735"/>
                </a:lnTo>
                <a:cubicBezTo>
                  <a:pt x="47646" y="2739653"/>
                  <a:pt x="48913" y="2743368"/>
                  <a:pt x="52250" y="2745881"/>
                </a:cubicBezTo>
                <a:cubicBezTo>
                  <a:pt x="55587" y="2748394"/>
                  <a:pt x="59719" y="2750076"/>
                  <a:pt x="64647" y="2750929"/>
                </a:cubicBezTo>
                <a:cubicBezTo>
                  <a:pt x="69575" y="2751782"/>
                  <a:pt x="74025" y="2752177"/>
                  <a:pt x="77997" y="2752115"/>
                </a:cubicBezTo>
                <a:cubicBezTo>
                  <a:pt x="87094" y="2752032"/>
                  <a:pt x="94226" y="2750368"/>
                  <a:pt x="99394" y="2747122"/>
                </a:cubicBezTo>
                <a:cubicBezTo>
                  <a:pt x="104563" y="2743876"/>
                  <a:pt x="107194" y="2739543"/>
                  <a:pt x="107290" y="2734125"/>
                </a:cubicBezTo>
                <a:cubicBezTo>
                  <a:pt x="106910" y="2727958"/>
                  <a:pt x="103116" y="2723216"/>
                  <a:pt x="95907" y="2719899"/>
                </a:cubicBezTo>
                <a:cubicBezTo>
                  <a:pt x="88698" y="2716581"/>
                  <a:pt x="80351" y="2713268"/>
                  <a:pt x="70866" y="2709961"/>
                </a:cubicBezTo>
                <a:cubicBezTo>
                  <a:pt x="61381" y="2706653"/>
                  <a:pt x="53034" y="2701930"/>
                  <a:pt x="45825" y="2695792"/>
                </a:cubicBezTo>
                <a:cubicBezTo>
                  <a:pt x="38616" y="2689654"/>
                  <a:pt x="34822" y="2680681"/>
                  <a:pt x="34442" y="2668874"/>
                </a:cubicBezTo>
                <a:cubicBezTo>
                  <a:pt x="34656" y="2657617"/>
                  <a:pt x="38086" y="2648342"/>
                  <a:pt x="44730" y="2641048"/>
                </a:cubicBezTo>
                <a:cubicBezTo>
                  <a:pt x="51375" y="2633754"/>
                  <a:pt x="59951" y="2628340"/>
                  <a:pt x="70460" y="2624804"/>
                </a:cubicBezTo>
                <a:cubicBezTo>
                  <a:pt x="80969" y="2621269"/>
                  <a:pt x="92126" y="2619509"/>
                  <a:pt x="103933" y="2619526"/>
                </a:cubicBezTo>
                <a:close/>
                <a:moveTo>
                  <a:pt x="1474899" y="2580817"/>
                </a:moveTo>
                <a:lnTo>
                  <a:pt x="1512075" y="2580817"/>
                </a:lnTo>
                <a:lnTo>
                  <a:pt x="1503845" y="2623184"/>
                </a:lnTo>
                <a:lnTo>
                  <a:pt x="1539507" y="2623184"/>
                </a:lnTo>
                <a:lnTo>
                  <a:pt x="1534020" y="2652102"/>
                </a:lnTo>
                <a:lnTo>
                  <a:pt x="1498359" y="2652102"/>
                </a:lnTo>
                <a:lnTo>
                  <a:pt x="1485862" y="2717355"/>
                </a:lnTo>
                <a:cubicBezTo>
                  <a:pt x="1485557" y="2719235"/>
                  <a:pt x="1485329" y="2721116"/>
                  <a:pt x="1485176" y="2722996"/>
                </a:cubicBezTo>
                <a:cubicBezTo>
                  <a:pt x="1485024" y="2724876"/>
                  <a:pt x="1484948" y="2726452"/>
                  <a:pt x="1484948" y="2727722"/>
                </a:cubicBezTo>
                <a:cubicBezTo>
                  <a:pt x="1485259" y="2736470"/>
                  <a:pt x="1487913" y="2742225"/>
                  <a:pt x="1492910" y="2744988"/>
                </a:cubicBezTo>
                <a:cubicBezTo>
                  <a:pt x="1497908" y="2747752"/>
                  <a:pt x="1503382" y="2749010"/>
                  <a:pt x="1509332" y="2748762"/>
                </a:cubicBezTo>
                <a:cubicBezTo>
                  <a:pt x="1511821" y="2748736"/>
                  <a:pt x="1513853" y="2748635"/>
                  <a:pt x="1515428" y="2748457"/>
                </a:cubicBezTo>
                <a:cubicBezTo>
                  <a:pt x="1517002" y="2748279"/>
                  <a:pt x="1517815" y="2748177"/>
                  <a:pt x="1517866" y="2748152"/>
                </a:cubicBezTo>
                <a:lnTo>
                  <a:pt x="1511770" y="2779205"/>
                </a:lnTo>
                <a:cubicBezTo>
                  <a:pt x="1511624" y="2779243"/>
                  <a:pt x="1510392" y="2779395"/>
                  <a:pt x="1508074" y="2779661"/>
                </a:cubicBezTo>
                <a:cubicBezTo>
                  <a:pt x="1505757" y="2779928"/>
                  <a:pt x="1503229" y="2780080"/>
                  <a:pt x="1500492" y="2780118"/>
                </a:cubicBezTo>
                <a:cubicBezTo>
                  <a:pt x="1490988" y="2780207"/>
                  <a:pt x="1482071" y="2778812"/>
                  <a:pt x="1473742" y="2775934"/>
                </a:cubicBezTo>
                <a:cubicBezTo>
                  <a:pt x="1465412" y="2773056"/>
                  <a:pt x="1458641" y="2768164"/>
                  <a:pt x="1453426" y="2761259"/>
                </a:cubicBezTo>
                <a:cubicBezTo>
                  <a:pt x="1448211" y="2754353"/>
                  <a:pt x="1445523" y="2744902"/>
                  <a:pt x="1445362" y="2732906"/>
                </a:cubicBezTo>
                <a:cubicBezTo>
                  <a:pt x="1445368" y="2730765"/>
                  <a:pt x="1445508" y="2728491"/>
                  <a:pt x="1445780" y="2726083"/>
                </a:cubicBezTo>
                <a:cubicBezTo>
                  <a:pt x="1446053" y="2723676"/>
                  <a:pt x="1446421" y="2721173"/>
                  <a:pt x="1446884" y="2718575"/>
                </a:cubicBezTo>
                <a:lnTo>
                  <a:pt x="1459978" y="2652102"/>
                </a:lnTo>
                <a:lnTo>
                  <a:pt x="1435913" y="2652102"/>
                </a:lnTo>
                <a:lnTo>
                  <a:pt x="1441704" y="2623184"/>
                </a:lnTo>
                <a:lnTo>
                  <a:pt x="1466677" y="2623184"/>
                </a:lnTo>
                <a:close/>
                <a:moveTo>
                  <a:pt x="798624" y="2580817"/>
                </a:moveTo>
                <a:lnTo>
                  <a:pt x="835800" y="2580817"/>
                </a:lnTo>
                <a:lnTo>
                  <a:pt x="827570" y="2623184"/>
                </a:lnTo>
                <a:lnTo>
                  <a:pt x="863232" y="2623184"/>
                </a:lnTo>
                <a:lnTo>
                  <a:pt x="857745" y="2652102"/>
                </a:lnTo>
                <a:lnTo>
                  <a:pt x="822084" y="2652102"/>
                </a:lnTo>
                <a:lnTo>
                  <a:pt x="809587" y="2717355"/>
                </a:lnTo>
                <a:cubicBezTo>
                  <a:pt x="809282" y="2719235"/>
                  <a:pt x="809054" y="2721116"/>
                  <a:pt x="808901" y="2722996"/>
                </a:cubicBezTo>
                <a:cubicBezTo>
                  <a:pt x="808749" y="2724876"/>
                  <a:pt x="808673" y="2726452"/>
                  <a:pt x="808673" y="2727722"/>
                </a:cubicBezTo>
                <a:cubicBezTo>
                  <a:pt x="808984" y="2736470"/>
                  <a:pt x="811638" y="2742225"/>
                  <a:pt x="816635" y="2744988"/>
                </a:cubicBezTo>
                <a:cubicBezTo>
                  <a:pt x="821633" y="2747752"/>
                  <a:pt x="827107" y="2749010"/>
                  <a:pt x="833057" y="2748762"/>
                </a:cubicBezTo>
                <a:cubicBezTo>
                  <a:pt x="835546" y="2748736"/>
                  <a:pt x="837578" y="2748635"/>
                  <a:pt x="839153" y="2748457"/>
                </a:cubicBezTo>
                <a:cubicBezTo>
                  <a:pt x="840727" y="2748279"/>
                  <a:pt x="841540" y="2748177"/>
                  <a:pt x="841591" y="2748152"/>
                </a:cubicBezTo>
                <a:lnTo>
                  <a:pt x="835495" y="2779205"/>
                </a:lnTo>
                <a:cubicBezTo>
                  <a:pt x="835349" y="2779243"/>
                  <a:pt x="834117" y="2779395"/>
                  <a:pt x="831799" y="2779661"/>
                </a:cubicBezTo>
                <a:cubicBezTo>
                  <a:pt x="829482" y="2779928"/>
                  <a:pt x="826954" y="2780080"/>
                  <a:pt x="824217" y="2780118"/>
                </a:cubicBezTo>
                <a:cubicBezTo>
                  <a:pt x="814713" y="2780207"/>
                  <a:pt x="805796" y="2778812"/>
                  <a:pt x="797467" y="2775934"/>
                </a:cubicBezTo>
                <a:cubicBezTo>
                  <a:pt x="789138" y="2773056"/>
                  <a:pt x="782366" y="2768164"/>
                  <a:pt x="777151" y="2761259"/>
                </a:cubicBezTo>
                <a:cubicBezTo>
                  <a:pt x="771936" y="2754353"/>
                  <a:pt x="769248" y="2744902"/>
                  <a:pt x="769087" y="2732906"/>
                </a:cubicBezTo>
                <a:cubicBezTo>
                  <a:pt x="769093" y="2730765"/>
                  <a:pt x="769233" y="2728491"/>
                  <a:pt x="769505" y="2726083"/>
                </a:cubicBezTo>
                <a:cubicBezTo>
                  <a:pt x="769778" y="2723676"/>
                  <a:pt x="770146" y="2721173"/>
                  <a:pt x="770609" y="2718575"/>
                </a:cubicBezTo>
                <a:lnTo>
                  <a:pt x="783703" y="2652102"/>
                </a:lnTo>
                <a:lnTo>
                  <a:pt x="759638" y="2652102"/>
                </a:lnTo>
                <a:lnTo>
                  <a:pt x="765429" y="2623184"/>
                </a:lnTo>
                <a:lnTo>
                  <a:pt x="790402" y="2623184"/>
                </a:lnTo>
                <a:close/>
                <a:moveTo>
                  <a:pt x="2027901" y="2562224"/>
                </a:moveTo>
                <a:lnTo>
                  <a:pt x="2090357" y="2562224"/>
                </a:lnTo>
                <a:lnTo>
                  <a:pt x="2058962" y="2725592"/>
                </a:lnTo>
                <a:cubicBezTo>
                  <a:pt x="2058498" y="2727624"/>
                  <a:pt x="2058130" y="2729656"/>
                  <a:pt x="2057857" y="2731689"/>
                </a:cubicBezTo>
                <a:cubicBezTo>
                  <a:pt x="2057584" y="2733721"/>
                  <a:pt x="2057444" y="2735449"/>
                  <a:pt x="2057438" y="2736872"/>
                </a:cubicBezTo>
                <a:cubicBezTo>
                  <a:pt x="2057489" y="2741489"/>
                  <a:pt x="2058683" y="2744602"/>
                  <a:pt x="2061020" y="2746209"/>
                </a:cubicBezTo>
                <a:cubicBezTo>
                  <a:pt x="2063356" y="2747815"/>
                  <a:pt x="2066532" y="2748565"/>
                  <a:pt x="2070544" y="2748457"/>
                </a:cubicBezTo>
                <a:cubicBezTo>
                  <a:pt x="2072704" y="2748444"/>
                  <a:pt x="2074405" y="2748393"/>
                  <a:pt x="2075650" y="2748304"/>
                </a:cubicBezTo>
                <a:cubicBezTo>
                  <a:pt x="2076895" y="2748216"/>
                  <a:pt x="2077530" y="2748165"/>
                  <a:pt x="2077555" y="2748152"/>
                </a:cubicBezTo>
                <a:lnTo>
                  <a:pt x="2071459" y="2778900"/>
                </a:lnTo>
                <a:cubicBezTo>
                  <a:pt x="2071338" y="2778938"/>
                  <a:pt x="2069980" y="2779090"/>
                  <a:pt x="2067382" y="2779357"/>
                </a:cubicBezTo>
                <a:cubicBezTo>
                  <a:pt x="2064785" y="2779623"/>
                  <a:pt x="2061674" y="2779775"/>
                  <a:pt x="2058048" y="2779813"/>
                </a:cubicBezTo>
                <a:cubicBezTo>
                  <a:pt x="2051700" y="2779947"/>
                  <a:pt x="2045448" y="2779206"/>
                  <a:pt x="2039292" y="2777592"/>
                </a:cubicBezTo>
                <a:cubicBezTo>
                  <a:pt x="2033136" y="2775977"/>
                  <a:pt x="2028012" y="2772689"/>
                  <a:pt x="2023920" y="2767725"/>
                </a:cubicBezTo>
                <a:cubicBezTo>
                  <a:pt x="2019828" y="2762761"/>
                  <a:pt x="2017704" y="2755323"/>
                  <a:pt x="2017548" y="2745408"/>
                </a:cubicBezTo>
                <a:cubicBezTo>
                  <a:pt x="2017548" y="2743115"/>
                  <a:pt x="2017700" y="2740613"/>
                  <a:pt x="2018004" y="2737901"/>
                </a:cubicBezTo>
                <a:cubicBezTo>
                  <a:pt x="2018309" y="2735189"/>
                  <a:pt x="2018766" y="2732305"/>
                  <a:pt x="2019374" y="2729250"/>
                </a:cubicBezTo>
                <a:lnTo>
                  <a:pt x="2046171" y="2591142"/>
                </a:lnTo>
                <a:lnTo>
                  <a:pt x="2022115" y="2591142"/>
                </a:lnTo>
                <a:close/>
                <a:moveTo>
                  <a:pt x="1048055" y="2562224"/>
                </a:moveTo>
                <a:lnTo>
                  <a:pt x="1110539" y="2562224"/>
                </a:lnTo>
                <a:lnTo>
                  <a:pt x="1097737" y="2628051"/>
                </a:lnTo>
                <a:cubicBezTo>
                  <a:pt x="1096918" y="2631965"/>
                  <a:pt x="1096118" y="2635250"/>
                  <a:pt x="1095337" y="2637908"/>
                </a:cubicBezTo>
                <a:cubicBezTo>
                  <a:pt x="1094556" y="2640565"/>
                  <a:pt x="1094137" y="2641948"/>
                  <a:pt x="1094080" y="2642056"/>
                </a:cubicBezTo>
                <a:lnTo>
                  <a:pt x="1094689" y="2642056"/>
                </a:lnTo>
                <a:cubicBezTo>
                  <a:pt x="1100195" y="2635256"/>
                  <a:pt x="1107167" y="2629827"/>
                  <a:pt x="1115606" y="2625768"/>
                </a:cubicBezTo>
                <a:cubicBezTo>
                  <a:pt x="1124045" y="2621708"/>
                  <a:pt x="1132923" y="2619628"/>
                  <a:pt x="1142238" y="2619526"/>
                </a:cubicBezTo>
                <a:cubicBezTo>
                  <a:pt x="1160949" y="2619760"/>
                  <a:pt x="1175393" y="2625686"/>
                  <a:pt x="1185570" y="2637305"/>
                </a:cubicBezTo>
                <a:cubicBezTo>
                  <a:pt x="1195748" y="2648924"/>
                  <a:pt x="1200900" y="2664833"/>
                  <a:pt x="1201026" y="2685033"/>
                </a:cubicBezTo>
                <a:cubicBezTo>
                  <a:pt x="1200773" y="2704376"/>
                  <a:pt x="1196610" y="2721315"/>
                  <a:pt x="1188540" y="2735851"/>
                </a:cubicBezTo>
                <a:cubicBezTo>
                  <a:pt x="1180468" y="2750387"/>
                  <a:pt x="1170010" y="2761721"/>
                  <a:pt x="1157163" y="2769853"/>
                </a:cubicBezTo>
                <a:cubicBezTo>
                  <a:pt x="1144317" y="2777986"/>
                  <a:pt x="1130604" y="2782119"/>
                  <a:pt x="1116025" y="2782252"/>
                </a:cubicBezTo>
                <a:cubicBezTo>
                  <a:pt x="1106386" y="2782271"/>
                  <a:pt x="1097470" y="2780254"/>
                  <a:pt x="1089279" y="2776201"/>
                </a:cubicBezTo>
                <a:cubicBezTo>
                  <a:pt x="1081088" y="2772148"/>
                  <a:pt x="1074763" y="2765945"/>
                  <a:pt x="1070305" y="2757592"/>
                </a:cubicBezTo>
                <a:lnTo>
                  <a:pt x="1069696" y="2757592"/>
                </a:lnTo>
                <a:cubicBezTo>
                  <a:pt x="1069708" y="2757687"/>
                  <a:pt x="1069607" y="2758791"/>
                  <a:pt x="1069391" y="2760903"/>
                </a:cubicBezTo>
                <a:cubicBezTo>
                  <a:pt x="1069175" y="2763015"/>
                  <a:pt x="1068768" y="2765564"/>
                  <a:pt x="1068172" y="2768552"/>
                </a:cubicBezTo>
                <a:lnTo>
                  <a:pt x="1066343" y="2778594"/>
                </a:lnTo>
                <a:lnTo>
                  <a:pt x="1030072" y="2778594"/>
                </a:lnTo>
                <a:lnTo>
                  <a:pt x="1066343" y="2591142"/>
                </a:lnTo>
                <a:lnTo>
                  <a:pt x="1042264" y="2591142"/>
                </a:lnTo>
                <a:close/>
                <a:moveTo>
                  <a:pt x="1719142" y="2334577"/>
                </a:moveTo>
                <a:cubicBezTo>
                  <a:pt x="1712847" y="2334449"/>
                  <a:pt x="1705140" y="2335044"/>
                  <a:pt x="1696021" y="2336362"/>
                </a:cubicBezTo>
                <a:cubicBezTo>
                  <a:pt x="1686902" y="2337680"/>
                  <a:pt x="1678766" y="2340489"/>
                  <a:pt x="1671613" y="2344790"/>
                </a:cubicBezTo>
                <a:cubicBezTo>
                  <a:pt x="1664459" y="2349091"/>
                  <a:pt x="1660683" y="2355651"/>
                  <a:pt x="1660284" y="2364471"/>
                </a:cubicBezTo>
                <a:cubicBezTo>
                  <a:pt x="1660246" y="2369746"/>
                  <a:pt x="1661770" y="2373991"/>
                  <a:pt x="1664858" y="2377207"/>
                </a:cubicBezTo>
                <a:cubicBezTo>
                  <a:pt x="1667946" y="2380422"/>
                  <a:pt x="1672826" y="2382075"/>
                  <a:pt x="1679496" y="2382164"/>
                </a:cubicBezTo>
                <a:cubicBezTo>
                  <a:pt x="1686588" y="2381987"/>
                  <a:pt x="1693244" y="2379697"/>
                  <a:pt x="1699466" y="2375294"/>
                </a:cubicBezTo>
                <a:cubicBezTo>
                  <a:pt x="1705688" y="2370892"/>
                  <a:pt x="1711011" y="2365439"/>
                  <a:pt x="1715437" y="2358935"/>
                </a:cubicBezTo>
                <a:cubicBezTo>
                  <a:pt x="1719863" y="2352431"/>
                  <a:pt x="1722927" y="2345938"/>
                  <a:pt x="1724631" y="2339457"/>
                </a:cubicBezTo>
                <a:lnTo>
                  <a:pt x="1725851" y="2334577"/>
                </a:lnTo>
                <a:close/>
                <a:moveTo>
                  <a:pt x="414217" y="2334577"/>
                </a:moveTo>
                <a:cubicBezTo>
                  <a:pt x="407922" y="2334449"/>
                  <a:pt x="400215" y="2335044"/>
                  <a:pt x="391096" y="2336362"/>
                </a:cubicBezTo>
                <a:cubicBezTo>
                  <a:pt x="381977" y="2337680"/>
                  <a:pt x="373841" y="2340489"/>
                  <a:pt x="366688" y="2344790"/>
                </a:cubicBezTo>
                <a:cubicBezTo>
                  <a:pt x="359534" y="2349091"/>
                  <a:pt x="355758" y="2355651"/>
                  <a:pt x="355359" y="2364471"/>
                </a:cubicBezTo>
                <a:cubicBezTo>
                  <a:pt x="355321" y="2369746"/>
                  <a:pt x="356845" y="2373991"/>
                  <a:pt x="359933" y="2377207"/>
                </a:cubicBezTo>
                <a:cubicBezTo>
                  <a:pt x="363021" y="2380422"/>
                  <a:pt x="367900" y="2382075"/>
                  <a:pt x="374571" y="2382164"/>
                </a:cubicBezTo>
                <a:cubicBezTo>
                  <a:pt x="381663" y="2381987"/>
                  <a:pt x="388319" y="2379697"/>
                  <a:pt x="394541" y="2375294"/>
                </a:cubicBezTo>
                <a:cubicBezTo>
                  <a:pt x="400762" y="2370892"/>
                  <a:pt x="406086" y="2365439"/>
                  <a:pt x="410512" y="2358935"/>
                </a:cubicBezTo>
                <a:cubicBezTo>
                  <a:pt x="414938" y="2352431"/>
                  <a:pt x="418002" y="2345938"/>
                  <a:pt x="419706" y="2339457"/>
                </a:cubicBezTo>
                <a:lnTo>
                  <a:pt x="420926" y="2334577"/>
                </a:lnTo>
                <a:close/>
                <a:moveTo>
                  <a:pt x="597560" y="2281237"/>
                </a:moveTo>
                <a:cubicBezTo>
                  <a:pt x="584276" y="2281669"/>
                  <a:pt x="572745" y="2287742"/>
                  <a:pt x="562966" y="2299455"/>
                </a:cubicBezTo>
                <a:cubicBezTo>
                  <a:pt x="553187" y="2311169"/>
                  <a:pt x="548056" y="2325933"/>
                  <a:pt x="547573" y="2343745"/>
                </a:cubicBezTo>
                <a:cubicBezTo>
                  <a:pt x="547522" y="2353452"/>
                  <a:pt x="549986" y="2361558"/>
                  <a:pt x="554965" y="2368062"/>
                </a:cubicBezTo>
                <a:cubicBezTo>
                  <a:pt x="559943" y="2374568"/>
                  <a:pt x="567741" y="2377947"/>
                  <a:pt x="578358" y="2378201"/>
                </a:cubicBezTo>
                <a:cubicBezTo>
                  <a:pt x="586268" y="2378160"/>
                  <a:pt x="594020" y="2375702"/>
                  <a:pt x="601613" y="2370827"/>
                </a:cubicBezTo>
                <a:cubicBezTo>
                  <a:pt x="609207" y="2365952"/>
                  <a:pt x="615514" y="2358908"/>
                  <a:pt x="620533" y="2349697"/>
                </a:cubicBezTo>
                <a:cubicBezTo>
                  <a:pt x="625553" y="2340485"/>
                  <a:pt x="628157" y="2329354"/>
                  <a:pt x="628345" y="2316302"/>
                </a:cubicBezTo>
                <a:cubicBezTo>
                  <a:pt x="628263" y="2305370"/>
                  <a:pt x="625532" y="2296819"/>
                  <a:pt x="620154" y="2290651"/>
                </a:cubicBezTo>
                <a:cubicBezTo>
                  <a:pt x="614775" y="2284483"/>
                  <a:pt x="607244" y="2281345"/>
                  <a:pt x="597560" y="2281237"/>
                </a:cubicBezTo>
                <a:close/>
                <a:moveTo>
                  <a:pt x="110300" y="2281237"/>
                </a:moveTo>
                <a:cubicBezTo>
                  <a:pt x="102490" y="2281284"/>
                  <a:pt x="94809" y="2283764"/>
                  <a:pt x="87259" y="2288679"/>
                </a:cubicBezTo>
                <a:cubicBezTo>
                  <a:pt x="79709" y="2293593"/>
                  <a:pt x="73428" y="2300659"/>
                  <a:pt x="68418" y="2309876"/>
                </a:cubicBezTo>
                <a:cubicBezTo>
                  <a:pt x="63407" y="2319094"/>
                  <a:pt x="60807" y="2330180"/>
                  <a:pt x="60617" y="2343135"/>
                </a:cubicBezTo>
                <a:cubicBezTo>
                  <a:pt x="60700" y="2354068"/>
                  <a:pt x="63430" y="2362618"/>
                  <a:pt x="68809" y="2368787"/>
                </a:cubicBezTo>
                <a:cubicBezTo>
                  <a:pt x="74187" y="2374955"/>
                  <a:pt x="81718" y="2378093"/>
                  <a:pt x="91402" y="2378201"/>
                </a:cubicBezTo>
                <a:cubicBezTo>
                  <a:pt x="100268" y="2378043"/>
                  <a:pt x="108444" y="2375107"/>
                  <a:pt x="115933" y="2369392"/>
                </a:cubicBezTo>
                <a:cubicBezTo>
                  <a:pt x="123421" y="2363678"/>
                  <a:pt x="129453" y="2356134"/>
                  <a:pt x="134029" y="2346760"/>
                </a:cubicBezTo>
                <a:cubicBezTo>
                  <a:pt x="138605" y="2337387"/>
                  <a:pt x="140956" y="2327132"/>
                  <a:pt x="141084" y="2315997"/>
                </a:cubicBezTo>
                <a:cubicBezTo>
                  <a:pt x="141135" y="2306278"/>
                  <a:pt x="138671" y="2298121"/>
                  <a:pt x="133693" y="2291528"/>
                </a:cubicBezTo>
                <a:cubicBezTo>
                  <a:pt x="128715" y="2284934"/>
                  <a:pt x="120917" y="2281504"/>
                  <a:pt x="110300" y="2281237"/>
                </a:cubicBezTo>
                <a:close/>
                <a:moveTo>
                  <a:pt x="1062825" y="2277884"/>
                </a:moveTo>
                <a:cubicBezTo>
                  <a:pt x="1052920" y="2278011"/>
                  <a:pt x="1044064" y="2281113"/>
                  <a:pt x="1036256" y="2287191"/>
                </a:cubicBezTo>
                <a:cubicBezTo>
                  <a:pt x="1028448" y="2293268"/>
                  <a:pt x="1022565" y="2301558"/>
                  <a:pt x="1018607" y="2312060"/>
                </a:cubicBezTo>
                <a:lnTo>
                  <a:pt x="1086916" y="2312060"/>
                </a:lnTo>
                <a:cubicBezTo>
                  <a:pt x="1086942" y="2311932"/>
                  <a:pt x="1087043" y="2310966"/>
                  <a:pt x="1087221" y="2309161"/>
                </a:cubicBezTo>
                <a:cubicBezTo>
                  <a:pt x="1087399" y="2307355"/>
                  <a:pt x="1087501" y="2305474"/>
                  <a:pt x="1087526" y="2303516"/>
                </a:cubicBezTo>
                <a:cubicBezTo>
                  <a:pt x="1087431" y="2295372"/>
                  <a:pt x="1085182" y="2289079"/>
                  <a:pt x="1080779" y="2284635"/>
                </a:cubicBezTo>
                <a:cubicBezTo>
                  <a:pt x="1076376" y="2280192"/>
                  <a:pt x="1070392" y="2277941"/>
                  <a:pt x="1062825" y="2277884"/>
                </a:cubicBezTo>
                <a:close/>
                <a:moveTo>
                  <a:pt x="777075" y="2277884"/>
                </a:moveTo>
                <a:cubicBezTo>
                  <a:pt x="767170" y="2278011"/>
                  <a:pt x="758314" y="2281113"/>
                  <a:pt x="750506" y="2287191"/>
                </a:cubicBezTo>
                <a:cubicBezTo>
                  <a:pt x="742698" y="2293268"/>
                  <a:pt x="736815" y="2301558"/>
                  <a:pt x="732857" y="2312060"/>
                </a:cubicBezTo>
                <a:lnTo>
                  <a:pt x="801166" y="2312060"/>
                </a:lnTo>
                <a:cubicBezTo>
                  <a:pt x="801192" y="2311932"/>
                  <a:pt x="801293" y="2310966"/>
                  <a:pt x="801471" y="2309161"/>
                </a:cubicBezTo>
                <a:cubicBezTo>
                  <a:pt x="801649" y="2307355"/>
                  <a:pt x="801751" y="2305474"/>
                  <a:pt x="801776" y="2303516"/>
                </a:cubicBezTo>
                <a:cubicBezTo>
                  <a:pt x="801681" y="2295372"/>
                  <a:pt x="799432" y="2289079"/>
                  <a:pt x="795029" y="2284635"/>
                </a:cubicBezTo>
                <a:cubicBezTo>
                  <a:pt x="790626" y="2280192"/>
                  <a:pt x="784642" y="2277941"/>
                  <a:pt x="777075" y="2277884"/>
                </a:cubicBezTo>
                <a:close/>
                <a:moveTo>
                  <a:pt x="1372895" y="2251709"/>
                </a:moveTo>
                <a:lnTo>
                  <a:pt x="1446340" y="2251709"/>
                </a:lnTo>
                <a:lnTo>
                  <a:pt x="1440550" y="2280627"/>
                </a:lnTo>
                <a:lnTo>
                  <a:pt x="1421655" y="2280627"/>
                </a:lnTo>
                <a:lnTo>
                  <a:pt x="1427446" y="2356554"/>
                </a:lnTo>
                <a:cubicBezTo>
                  <a:pt x="1427674" y="2360587"/>
                  <a:pt x="1427598" y="2364335"/>
                  <a:pt x="1427217" y="2367798"/>
                </a:cubicBezTo>
                <a:cubicBezTo>
                  <a:pt x="1426836" y="2371260"/>
                  <a:pt x="1426608" y="2373102"/>
                  <a:pt x="1426531" y="2373324"/>
                </a:cubicBezTo>
                <a:lnTo>
                  <a:pt x="1427750" y="2373324"/>
                </a:lnTo>
                <a:cubicBezTo>
                  <a:pt x="1427788" y="2373102"/>
                  <a:pt x="1428322" y="2371260"/>
                  <a:pt x="1429350" y="2367798"/>
                </a:cubicBezTo>
                <a:cubicBezTo>
                  <a:pt x="1430379" y="2364335"/>
                  <a:pt x="1431674" y="2360587"/>
                  <a:pt x="1433236" y="2356554"/>
                </a:cubicBezTo>
                <a:lnTo>
                  <a:pt x="1482911" y="2252013"/>
                </a:lnTo>
                <a:lnTo>
                  <a:pt x="1517043" y="2252013"/>
                </a:lnTo>
                <a:lnTo>
                  <a:pt x="1525576" y="2356554"/>
                </a:lnTo>
                <a:cubicBezTo>
                  <a:pt x="1525805" y="2360587"/>
                  <a:pt x="1525728" y="2364335"/>
                  <a:pt x="1525348" y="2367798"/>
                </a:cubicBezTo>
                <a:cubicBezTo>
                  <a:pt x="1524967" y="2371260"/>
                  <a:pt x="1524738" y="2373102"/>
                  <a:pt x="1524662" y="2373324"/>
                </a:cubicBezTo>
                <a:lnTo>
                  <a:pt x="1525881" y="2373324"/>
                </a:lnTo>
                <a:cubicBezTo>
                  <a:pt x="1525919" y="2373102"/>
                  <a:pt x="1526452" y="2371260"/>
                  <a:pt x="1527481" y="2367798"/>
                </a:cubicBezTo>
                <a:cubicBezTo>
                  <a:pt x="1528509" y="2364335"/>
                  <a:pt x="1529804" y="2360587"/>
                  <a:pt x="1531366" y="2356554"/>
                </a:cubicBezTo>
                <a:lnTo>
                  <a:pt x="1566718" y="2280627"/>
                </a:lnTo>
                <a:lnTo>
                  <a:pt x="1548128" y="2280627"/>
                </a:lnTo>
                <a:lnTo>
                  <a:pt x="1553614" y="2251709"/>
                </a:lnTo>
                <a:lnTo>
                  <a:pt x="1629499" y="2251709"/>
                </a:lnTo>
                <a:lnTo>
                  <a:pt x="1624011" y="2280627"/>
                </a:lnTo>
                <a:lnTo>
                  <a:pt x="1605117" y="2280627"/>
                </a:lnTo>
                <a:lnTo>
                  <a:pt x="1544776" y="2407119"/>
                </a:lnTo>
                <a:lnTo>
                  <a:pt x="1500586" y="2407119"/>
                </a:lnTo>
                <a:lnTo>
                  <a:pt x="1492053" y="2315998"/>
                </a:lnTo>
                <a:cubicBezTo>
                  <a:pt x="1491799" y="2311818"/>
                  <a:pt x="1491774" y="2307981"/>
                  <a:pt x="1491977" y="2304487"/>
                </a:cubicBezTo>
                <a:cubicBezTo>
                  <a:pt x="1492180" y="2300993"/>
                  <a:pt x="1492307" y="2299138"/>
                  <a:pt x="1492358" y="2298923"/>
                </a:cubicBezTo>
                <a:lnTo>
                  <a:pt x="1491444" y="2298923"/>
                </a:lnTo>
                <a:cubicBezTo>
                  <a:pt x="1491418" y="2299138"/>
                  <a:pt x="1490860" y="2300993"/>
                  <a:pt x="1489768" y="2304487"/>
                </a:cubicBezTo>
                <a:cubicBezTo>
                  <a:pt x="1488676" y="2307981"/>
                  <a:pt x="1487203" y="2311818"/>
                  <a:pt x="1485349" y="2315998"/>
                </a:cubicBezTo>
                <a:lnTo>
                  <a:pt x="1440855" y="2407119"/>
                </a:lnTo>
                <a:lnTo>
                  <a:pt x="1396970" y="2407119"/>
                </a:lnTo>
                <a:lnTo>
                  <a:pt x="1385694" y="2280627"/>
                </a:lnTo>
                <a:lnTo>
                  <a:pt x="1367104" y="2280627"/>
                </a:lnTo>
                <a:close/>
                <a:moveTo>
                  <a:pt x="234467" y="2251709"/>
                </a:moveTo>
                <a:lnTo>
                  <a:pt x="296913" y="2251709"/>
                </a:lnTo>
                <a:lnTo>
                  <a:pt x="276492" y="2356857"/>
                </a:lnTo>
                <a:cubicBezTo>
                  <a:pt x="276174" y="2358413"/>
                  <a:pt x="275895" y="2360027"/>
                  <a:pt x="275654" y="2361697"/>
                </a:cubicBezTo>
                <a:cubicBezTo>
                  <a:pt x="275412" y="2363368"/>
                  <a:pt x="275285" y="2364905"/>
                  <a:pt x="275273" y="2366309"/>
                </a:cubicBezTo>
                <a:cubicBezTo>
                  <a:pt x="275323" y="2370966"/>
                  <a:pt x="276517" y="2374231"/>
                  <a:pt x="278854" y="2376105"/>
                </a:cubicBezTo>
                <a:cubicBezTo>
                  <a:pt x="281191" y="2377979"/>
                  <a:pt x="284366" y="2378881"/>
                  <a:pt x="288379" y="2378811"/>
                </a:cubicBezTo>
                <a:cubicBezTo>
                  <a:pt x="290259" y="2378785"/>
                  <a:pt x="291833" y="2378684"/>
                  <a:pt x="293103" y="2378506"/>
                </a:cubicBezTo>
                <a:cubicBezTo>
                  <a:pt x="294373" y="2378328"/>
                  <a:pt x="295034" y="2378226"/>
                  <a:pt x="295085" y="2378201"/>
                </a:cubicBezTo>
                <a:lnTo>
                  <a:pt x="289598" y="2407120"/>
                </a:lnTo>
                <a:cubicBezTo>
                  <a:pt x="289446" y="2407158"/>
                  <a:pt x="287998" y="2407310"/>
                  <a:pt x="285255" y="2407577"/>
                </a:cubicBezTo>
                <a:cubicBezTo>
                  <a:pt x="282512" y="2407843"/>
                  <a:pt x="279387" y="2407996"/>
                  <a:pt x="275882" y="2408034"/>
                </a:cubicBezTo>
                <a:cubicBezTo>
                  <a:pt x="269534" y="2408188"/>
                  <a:pt x="263282" y="2407609"/>
                  <a:pt x="257126" y="2406297"/>
                </a:cubicBezTo>
                <a:cubicBezTo>
                  <a:pt x="250970" y="2404985"/>
                  <a:pt x="245846" y="2402016"/>
                  <a:pt x="241754" y="2397389"/>
                </a:cubicBezTo>
                <a:cubicBezTo>
                  <a:pt x="237662" y="2392762"/>
                  <a:pt x="235538" y="2385553"/>
                  <a:pt x="235382" y="2375762"/>
                </a:cubicBezTo>
                <a:cubicBezTo>
                  <a:pt x="235382" y="2373614"/>
                  <a:pt x="235534" y="2371201"/>
                  <a:pt x="235839" y="2368520"/>
                </a:cubicBezTo>
                <a:cubicBezTo>
                  <a:pt x="236143" y="2365839"/>
                  <a:pt x="236600" y="2362968"/>
                  <a:pt x="237209" y="2359906"/>
                </a:cubicBezTo>
                <a:lnTo>
                  <a:pt x="252739" y="2280627"/>
                </a:lnTo>
                <a:lnTo>
                  <a:pt x="228676" y="2280627"/>
                </a:lnTo>
                <a:close/>
                <a:moveTo>
                  <a:pt x="1885108" y="2248052"/>
                </a:moveTo>
                <a:cubicBezTo>
                  <a:pt x="1894071" y="2248027"/>
                  <a:pt x="1902712" y="2249226"/>
                  <a:pt x="1911032" y="2251649"/>
                </a:cubicBezTo>
                <a:cubicBezTo>
                  <a:pt x="1919353" y="2254071"/>
                  <a:pt x="1925964" y="2257864"/>
                  <a:pt x="1930866" y="2263027"/>
                </a:cubicBezTo>
                <a:cubicBezTo>
                  <a:pt x="1935768" y="2268190"/>
                  <a:pt x="1937573" y="2274870"/>
                  <a:pt x="1936280" y="2283068"/>
                </a:cubicBezTo>
                <a:lnTo>
                  <a:pt x="1932928" y="2300143"/>
                </a:lnTo>
                <a:lnTo>
                  <a:pt x="1899731" y="2300143"/>
                </a:lnTo>
                <a:lnTo>
                  <a:pt x="1901253" y="2290996"/>
                </a:lnTo>
                <a:cubicBezTo>
                  <a:pt x="1901730" y="2285806"/>
                  <a:pt x="1899559" y="2282388"/>
                  <a:pt x="1894743" y="2280743"/>
                </a:cubicBezTo>
                <a:cubicBezTo>
                  <a:pt x="1889926" y="2279097"/>
                  <a:pt x="1885087" y="2278347"/>
                  <a:pt x="1880226" y="2278494"/>
                </a:cubicBezTo>
                <a:cubicBezTo>
                  <a:pt x="1872432" y="2278494"/>
                  <a:pt x="1866050" y="2279866"/>
                  <a:pt x="1861079" y="2282610"/>
                </a:cubicBezTo>
                <a:cubicBezTo>
                  <a:pt x="1856108" y="2285355"/>
                  <a:pt x="1853540" y="2289471"/>
                  <a:pt x="1853375" y="2294959"/>
                </a:cubicBezTo>
                <a:cubicBezTo>
                  <a:pt x="1853756" y="2301343"/>
                  <a:pt x="1857566" y="2306147"/>
                  <a:pt x="1864805" y="2309371"/>
                </a:cubicBezTo>
                <a:cubicBezTo>
                  <a:pt x="1872044" y="2312596"/>
                  <a:pt x="1880426" y="2315732"/>
                  <a:pt x="1889950" y="2318781"/>
                </a:cubicBezTo>
                <a:cubicBezTo>
                  <a:pt x="1899476" y="2321829"/>
                  <a:pt x="1907858" y="2326280"/>
                  <a:pt x="1915096" y="2332135"/>
                </a:cubicBezTo>
                <a:cubicBezTo>
                  <a:pt x="1922336" y="2337989"/>
                  <a:pt x="1926146" y="2346738"/>
                  <a:pt x="1926527" y="2358381"/>
                </a:cubicBezTo>
                <a:cubicBezTo>
                  <a:pt x="1926154" y="2374431"/>
                  <a:pt x="1919363" y="2387126"/>
                  <a:pt x="1906154" y="2396465"/>
                </a:cubicBezTo>
                <a:cubicBezTo>
                  <a:pt x="1892946" y="2405804"/>
                  <a:pt x="1875556" y="2410574"/>
                  <a:pt x="1853985" y="2410777"/>
                </a:cubicBezTo>
                <a:cubicBezTo>
                  <a:pt x="1844812" y="2410833"/>
                  <a:pt x="1835377" y="2409570"/>
                  <a:pt x="1825682" y="2406988"/>
                </a:cubicBezTo>
                <a:cubicBezTo>
                  <a:pt x="1815987" y="2404405"/>
                  <a:pt x="1808085" y="2400165"/>
                  <a:pt x="1801977" y="2394266"/>
                </a:cubicBezTo>
                <a:cubicBezTo>
                  <a:pt x="1795868" y="2388367"/>
                  <a:pt x="1793608" y="2380471"/>
                  <a:pt x="1795196" y="2370577"/>
                </a:cubicBezTo>
                <a:lnTo>
                  <a:pt x="1798244" y="2355332"/>
                </a:lnTo>
                <a:lnTo>
                  <a:pt x="1831147" y="2355332"/>
                </a:lnTo>
                <a:lnTo>
                  <a:pt x="1829624" y="2363260"/>
                </a:lnTo>
                <a:cubicBezTo>
                  <a:pt x="1828822" y="2368178"/>
                  <a:pt x="1830088" y="2371893"/>
                  <a:pt x="1833425" y="2374406"/>
                </a:cubicBezTo>
                <a:cubicBezTo>
                  <a:pt x="1836762" y="2376919"/>
                  <a:pt x="1840894" y="2378601"/>
                  <a:pt x="1845822" y="2379454"/>
                </a:cubicBezTo>
                <a:cubicBezTo>
                  <a:pt x="1850750" y="2380307"/>
                  <a:pt x="1855200" y="2380702"/>
                  <a:pt x="1859172" y="2380640"/>
                </a:cubicBezTo>
                <a:cubicBezTo>
                  <a:pt x="1868269" y="2380557"/>
                  <a:pt x="1875401" y="2378893"/>
                  <a:pt x="1880570" y="2375647"/>
                </a:cubicBezTo>
                <a:cubicBezTo>
                  <a:pt x="1885738" y="2372401"/>
                  <a:pt x="1888369" y="2368068"/>
                  <a:pt x="1888465" y="2362650"/>
                </a:cubicBezTo>
                <a:cubicBezTo>
                  <a:pt x="1888085" y="2356483"/>
                  <a:pt x="1884291" y="2351741"/>
                  <a:pt x="1877082" y="2348424"/>
                </a:cubicBezTo>
                <a:cubicBezTo>
                  <a:pt x="1869874" y="2345106"/>
                  <a:pt x="1861526" y="2341793"/>
                  <a:pt x="1852041" y="2338486"/>
                </a:cubicBezTo>
                <a:cubicBezTo>
                  <a:pt x="1842556" y="2335178"/>
                  <a:pt x="1834209" y="2330455"/>
                  <a:pt x="1827000" y="2324317"/>
                </a:cubicBezTo>
                <a:cubicBezTo>
                  <a:pt x="1819791" y="2318179"/>
                  <a:pt x="1815997" y="2309206"/>
                  <a:pt x="1815618" y="2297399"/>
                </a:cubicBezTo>
                <a:cubicBezTo>
                  <a:pt x="1815831" y="2286142"/>
                  <a:pt x="1819260" y="2276867"/>
                  <a:pt x="1825905" y="2269573"/>
                </a:cubicBezTo>
                <a:cubicBezTo>
                  <a:pt x="1832550" y="2262280"/>
                  <a:pt x="1841126" y="2256865"/>
                  <a:pt x="1851635" y="2253329"/>
                </a:cubicBezTo>
                <a:cubicBezTo>
                  <a:pt x="1862144" y="2249794"/>
                  <a:pt x="1873302" y="2248034"/>
                  <a:pt x="1885108" y="2248052"/>
                </a:cubicBezTo>
                <a:close/>
                <a:moveTo>
                  <a:pt x="1714872" y="2248052"/>
                </a:moveTo>
                <a:cubicBezTo>
                  <a:pt x="1724196" y="2247982"/>
                  <a:pt x="1733078" y="2249407"/>
                  <a:pt x="1741517" y="2252326"/>
                </a:cubicBezTo>
                <a:cubicBezTo>
                  <a:pt x="1749957" y="2255246"/>
                  <a:pt x="1756872" y="2260078"/>
                  <a:pt x="1762264" y="2266824"/>
                </a:cubicBezTo>
                <a:cubicBezTo>
                  <a:pt x="1767655" y="2273570"/>
                  <a:pt x="1770441" y="2282647"/>
                  <a:pt x="1770621" y="2294056"/>
                </a:cubicBezTo>
                <a:cubicBezTo>
                  <a:pt x="1770464" y="2300367"/>
                  <a:pt x="1769358" y="2308283"/>
                  <a:pt x="1767306" y="2317805"/>
                </a:cubicBezTo>
                <a:cubicBezTo>
                  <a:pt x="1765253" y="2327327"/>
                  <a:pt x="1763201" y="2336594"/>
                  <a:pt x="1761148" y="2345607"/>
                </a:cubicBezTo>
                <a:cubicBezTo>
                  <a:pt x="1759096" y="2354620"/>
                  <a:pt x="1757990" y="2361519"/>
                  <a:pt x="1757832" y="2366303"/>
                </a:cubicBezTo>
                <a:cubicBezTo>
                  <a:pt x="1757883" y="2370962"/>
                  <a:pt x="1759076" y="2374228"/>
                  <a:pt x="1761410" y="2376103"/>
                </a:cubicBezTo>
                <a:cubicBezTo>
                  <a:pt x="1763745" y="2377978"/>
                  <a:pt x="1766917" y="2378881"/>
                  <a:pt x="1770926" y="2378811"/>
                </a:cubicBezTo>
                <a:cubicBezTo>
                  <a:pt x="1772806" y="2378785"/>
                  <a:pt x="1774381" y="2378684"/>
                  <a:pt x="1775650" y="2378506"/>
                </a:cubicBezTo>
                <a:cubicBezTo>
                  <a:pt x="1776920" y="2378328"/>
                  <a:pt x="1777581" y="2378226"/>
                  <a:pt x="1777632" y="2378201"/>
                </a:cubicBezTo>
                <a:lnTo>
                  <a:pt x="1772145" y="2407120"/>
                </a:lnTo>
                <a:cubicBezTo>
                  <a:pt x="1772177" y="2407158"/>
                  <a:pt x="1770896" y="2407310"/>
                  <a:pt x="1768300" y="2407577"/>
                </a:cubicBezTo>
                <a:cubicBezTo>
                  <a:pt x="1765705" y="2407843"/>
                  <a:pt x="1761607" y="2407996"/>
                  <a:pt x="1756006" y="2408034"/>
                </a:cubicBezTo>
                <a:cubicBezTo>
                  <a:pt x="1747187" y="2408293"/>
                  <a:pt x="1739318" y="2406632"/>
                  <a:pt x="1732399" y="2403049"/>
                </a:cubicBezTo>
                <a:cubicBezTo>
                  <a:pt x="1725480" y="2399467"/>
                  <a:pt x="1721264" y="2392403"/>
                  <a:pt x="1719752" y="2381858"/>
                </a:cubicBezTo>
                <a:lnTo>
                  <a:pt x="1719142" y="2381858"/>
                </a:lnTo>
                <a:cubicBezTo>
                  <a:pt x="1719208" y="2382215"/>
                  <a:pt x="1717178" y="2384715"/>
                  <a:pt x="1713054" y="2389356"/>
                </a:cubicBezTo>
                <a:cubicBezTo>
                  <a:pt x="1708929" y="2393997"/>
                  <a:pt x="1702924" y="2398638"/>
                  <a:pt x="1695038" y="2403279"/>
                </a:cubicBezTo>
                <a:cubicBezTo>
                  <a:pt x="1687152" y="2407921"/>
                  <a:pt x="1677601" y="2410420"/>
                  <a:pt x="1666383" y="2410777"/>
                </a:cubicBezTo>
                <a:cubicBezTo>
                  <a:pt x="1654135" y="2410771"/>
                  <a:pt x="1643754" y="2407434"/>
                  <a:pt x="1635240" y="2400767"/>
                </a:cubicBezTo>
                <a:cubicBezTo>
                  <a:pt x="1626726" y="2394099"/>
                  <a:pt x="1622285" y="2384136"/>
                  <a:pt x="1621917" y="2370877"/>
                </a:cubicBezTo>
                <a:cubicBezTo>
                  <a:pt x="1622132" y="2359121"/>
                  <a:pt x="1625568" y="2349365"/>
                  <a:pt x="1632224" y="2341608"/>
                </a:cubicBezTo>
                <a:cubicBezTo>
                  <a:pt x="1638881" y="2333851"/>
                  <a:pt x="1647469" y="2327745"/>
                  <a:pt x="1657988" y="2323290"/>
                </a:cubicBezTo>
                <a:cubicBezTo>
                  <a:pt x="1668507" y="2318835"/>
                  <a:pt x="1679668" y="2315683"/>
                  <a:pt x="1691470" y="2313833"/>
                </a:cubicBezTo>
                <a:cubicBezTo>
                  <a:pt x="1703273" y="2311983"/>
                  <a:pt x="1714429" y="2311087"/>
                  <a:pt x="1724936" y="2311145"/>
                </a:cubicBezTo>
                <a:lnTo>
                  <a:pt x="1730425" y="2311145"/>
                </a:lnTo>
                <a:cubicBezTo>
                  <a:pt x="1730502" y="2310878"/>
                  <a:pt x="1730806" y="2309276"/>
                  <a:pt x="1731340" y="2306339"/>
                </a:cubicBezTo>
                <a:cubicBezTo>
                  <a:pt x="1731874" y="2303402"/>
                  <a:pt x="1732178" y="2300731"/>
                  <a:pt x="1732255" y="2298328"/>
                </a:cubicBezTo>
                <a:cubicBezTo>
                  <a:pt x="1732236" y="2292187"/>
                  <a:pt x="1730139" y="2287457"/>
                  <a:pt x="1725965" y="2284138"/>
                </a:cubicBezTo>
                <a:cubicBezTo>
                  <a:pt x="1721791" y="2280820"/>
                  <a:pt x="1715654" y="2279141"/>
                  <a:pt x="1707553" y="2279103"/>
                </a:cubicBezTo>
                <a:cubicBezTo>
                  <a:pt x="1699780" y="2279280"/>
                  <a:pt x="1692386" y="2280520"/>
                  <a:pt x="1685370" y="2282821"/>
                </a:cubicBezTo>
                <a:cubicBezTo>
                  <a:pt x="1678354" y="2285124"/>
                  <a:pt x="1672608" y="2287425"/>
                  <a:pt x="1668134" y="2289727"/>
                </a:cubicBezTo>
                <a:cubicBezTo>
                  <a:pt x="1663659" y="2292029"/>
                  <a:pt x="1661348" y="2293269"/>
                  <a:pt x="1661199" y="2293446"/>
                </a:cubicBezTo>
                <a:lnTo>
                  <a:pt x="1652367" y="2264795"/>
                </a:lnTo>
                <a:cubicBezTo>
                  <a:pt x="1652517" y="2264588"/>
                  <a:pt x="1655434" y="2263141"/>
                  <a:pt x="1661117" y="2260454"/>
                </a:cubicBezTo>
                <a:cubicBezTo>
                  <a:pt x="1666800" y="2257767"/>
                  <a:pt x="1674347" y="2255080"/>
                  <a:pt x="1683758" y="2252393"/>
                </a:cubicBezTo>
                <a:cubicBezTo>
                  <a:pt x="1693168" y="2249705"/>
                  <a:pt x="1703540" y="2248258"/>
                  <a:pt x="1714872" y="2248052"/>
                </a:cubicBezTo>
                <a:close/>
                <a:moveTo>
                  <a:pt x="1227883" y="2248052"/>
                </a:moveTo>
                <a:cubicBezTo>
                  <a:pt x="1236846" y="2248027"/>
                  <a:pt x="1245487" y="2249226"/>
                  <a:pt x="1253808" y="2251649"/>
                </a:cubicBezTo>
                <a:cubicBezTo>
                  <a:pt x="1262128" y="2254071"/>
                  <a:pt x="1268739" y="2257864"/>
                  <a:pt x="1273641" y="2263027"/>
                </a:cubicBezTo>
                <a:cubicBezTo>
                  <a:pt x="1278543" y="2268190"/>
                  <a:pt x="1280348" y="2274870"/>
                  <a:pt x="1279055" y="2283068"/>
                </a:cubicBezTo>
                <a:lnTo>
                  <a:pt x="1275702" y="2300143"/>
                </a:lnTo>
                <a:lnTo>
                  <a:pt x="1242506" y="2300143"/>
                </a:lnTo>
                <a:lnTo>
                  <a:pt x="1244028" y="2290996"/>
                </a:lnTo>
                <a:cubicBezTo>
                  <a:pt x="1244504" y="2285806"/>
                  <a:pt x="1242334" y="2282388"/>
                  <a:pt x="1237518" y="2280743"/>
                </a:cubicBezTo>
                <a:cubicBezTo>
                  <a:pt x="1232701" y="2279097"/>
                  <a:pt x="1227862" y="2278347"/>
                  <a:pt x="1223001" y="2278494"/>
                </a:cubicBezTo>
                <a:cubicBezTo>
                  <a:pt x="1215208" y="2278494"/>
                  <a:pt x="1208825" y="2279866"/>
                  <a:pt x="1203854" y="2282610"/>
                </a:cubicBezTo>
                <a:cubicBezTo>
                  <a:pt x="1198883" y="2285355"/>
                  <a:pt x="1196315" y="2289471"/>
                  <a:pt x="1196150" y="2294959"/>
                </a:cubicBezTo>
                <a:cubicBezTo>
                  <a:pt x="1196530" y="2301343"/>
                  <a:pt x="1200341" y="2306147"/>
                  <a:pt x="1207580" y="2309371"/>
                </a:cubicBezTo>
                <a:cubicBezTo>
                  <a:pt x="1214818" y="2312596"/>
                  <a:pt x="1223200" y="2315732"/>
                  <a:pt x="1232726" y="2318781"/>
                </a:cubicBezTo>
                <a:cubicBezTo>
                  <a:pt x="1242250" y="2321829"/>
                  <a:pt x="1250633" y="2326280"/>
                  <a:pt x="1257872" y="2332135"/>
                </a:cubicBezTo>
                <a:cubicBezTo>
                  <a:pt x="1265111" y="2337989"/>
                  <a:pt x="1268921" y="2346738"/>
                  <a:pt x="1269302" y="2358381"/>
                </a:cubicBezTo>
                <a:cubicBezTo>
                  <a:pt x="1268929" y="2374431"/>
                  <a:pt x="1262138" y="2387126"/>
                  <a:pt x="1248930" y="2396465"/>
                </a:cubicBezTo>
                <a:cubicBezTo>
                  <a:pt x="1235721" y="2405804"/>
                  <a:pt x="1218331" y="2410574"/>
                  <a:pt x="1196760" y="2410777"/>
                </a:cubicBezTo>
                <a:cubicBezTo>
                  <a:pt x="1187587" y="2410833"/>
                  <a:pt x="1178152" y="2409570"/>
                  <a:pt x="1168457" y="2406988"/>
                </a:cubicBezTo>
                <a:cubicBezTo>
                  <a:pt x="1158762" y="2404405"/>
                  <a:pt x="1150860" y="2400165"/>
                  <a:pt x="1144751" y="2394266"/>
                </a:cubicBezTo>
                <a:cubicBezTo>
                  <a:pt x="1138643" y="2388367"/>
                  <a:pt x="1136383" y="2380471"/>
                  <a:pt x="1137971" y="2370577"/>
                </a:cubicBezTo>
                <a:lnTo>
                  <a:pt x="1141019" y="2355332"/>
                </a:lnTo>
                <a:lnTo>
                  <a:pt x="1173922" y="2355332"/>
                </a:lnTo>
                <a:lnTo>
                  <a:pt x="1172399" y="2363260"/>
                </a:lnTo>
                <a:cubicBezTo>
                  <a:pt x="1171596" y="2368178"/>
                  <a:pt x="1172864" y="2371893"/>
                  <a:pt x="1176200" y="2374406"/>
                </a:cubicBezTo>
                <a:cubicBezTo>
                  <a:pt x="1179537" y="2376919"/>
                  <a:pt x="1183669" y="2378601"/>
                  <a:pt x="1188597" y="2379454"/>
                </a:cubicBezTo>
                <a:cubicBezTo>
                  <a:pt x="1193525" y="2380307"/>
                  <a:pt x="1197975" y="2380702"/>
                  <a:pt x="1201947" y="2380640"/>
                </a:cubicBezTo>
                <a:cubicBezTo>
                  <a:pt x="1211044" y="2380557"/>
                  <a:pt x="1218176" y="2378893"/>
                  <a:pt x="1223344" y="2375647"/>
                </a:cubicBezTo>
                <a:cubicBezTo>
                  <a:pt x="1228513" y="2372401"/>
                  <a:pt x="1231144" y="2368068"/>
                  <a:pt x="1231240" y="2362650"/>
                </a:cubicBezTo>
                <a:cubicBezTo>
                  <a:pt x="1230860" y="2356483"/>
                  <a:pt x="1227066" y="2351741"/>
                  <a:pt x="1219857" y="2348424"/>
                </a:cubicBezTo>
                <a:cubicBezTo>
                  <a:pt x="1212648" y="2345106"/>
                  <a:pt x="1204301" y="2341793"/>
                  <a:pt x="1194816" y="2338486"/>
                </a:cubicBezTo>
                <a:cubicBezTo>
                  <a:pt x="1185331" y="2335178"/>
                  <a:pt x="1176984" y="2330455"/>
                  <a:pt x="1169775" y="2324317"/>
                </a:cubicBezTo>
                <a:cubicBezTo>
                  <a:pt x="1162566" y="2318179"/>
                  <a:pt x="1158772" y="2309206"/>
                  <a:pt x="1158392" y="2297399"/>
                </a:cubicBezTo>
                <a:cubicBezTo>
                  <a:pt x="1158606" y="2286142"/>
                  <a:pt x="1162036" y="2276867"/>
                  <a:pt x="1168680" y="2269573"/>
                </a:cubicBezTo>
                <a:cubicBezTo>
                  <a:pt x="1175324" y="2262280"/>
                  <a:pt x="1183901" y="2256865"/>
                  <a:pt x="1194410" y="2253329"/>
                </a:cubicBezTo>
                <a:cubicBezTo>
                  <a:pt x="1204919" y="2249794"/>
                  <a:pt x="1216076" y="2248034"/>
                  <a:pt x="1227883" y="2248052"/>
                </a:cubicBezTo>
                <a:close/>
                <a:moveTo>
                  <a:pt x="1063740" y="2248052"/>
                </a:moveTo>
                <a:cubicBezTo>
                  <a:pt x="1084450" y="2248348"/>
                  <a:pt x="1099939" y="2253843"/>
                  <a:pt x="1110207" y="2264537"/>
                </a:cubicBezTo>
                <a:cubicBezTo>
                  <a:pt x="1120475" y="2275230"/>
                  <a:pt x="1125602" y="2289342"/>
                  <a:pt x="1125588" y="2306872"/>
                </a:cubicBezTo>
                <a:cubicBezTo>
                  <a:pt x="1125373" y="2313903"/>
                  <a:pt x="1124510" y="2320247"/>
                  <a:pt x="1123000" y="2325903"/>
                </a:cubicBezTo>
                <a:cubicBezTo>
                  <a:pt x="1121490" y="2331559"/>
                  <a:pt x="1120627" y="2334552"/>
                  <a:pt x="1120412" y="2334881"/>
                </a:cubicBezTo>
                <a:lnTo>
                  <a:pt x="1013422" y="2334881"/>
                </a:lnTo>
                <a:cubicBezTo>
                  <a:pt x="1013384" y="2334945"/>
                  <a:pt x="1013232" y="2335733"/>
                  <a:pt x="1012965" y="2337246"/>
                </a:cubicBezTo>
                <a:cubicBezTo>
                  <a:pt x="1012698" y="2338758"/>
                  <a:pt x="1012546" y="2340614"/>
                  <a:pt x="1012508" y="2342813"/>
                </a:cubicBezTo>
                <a:cubicBezTo>
                  <a:pt x="1012590" y="2353230"/>
                  <a:pt x="1016008" y="2361683"/>
                  <a:pt x="1022762" y="2368172"/>
                </a:cubicBezTo>
                <a:cubicBezTo>
                  <a:pt x="1029515" y="2374661"/>
                  <a:pt x="1039108" y="2378004"/>
                  <a:pt x="1051542" y="2378201"/>
                </a:cubicBezTo>
                <a:cubicBezTo>
                  <a:pt x="1060008" y="2377990"/>
                  <a:pt x="1067876" y="2376514"/>
                  <a:pt x="1075142" y="2373772"/>
                </a:cubicBezTo>
                <a:cubicBezTo>
                  <a:pt x="1082410" y="2371030"/>
                  <a:pt x="1088287" y="2368288"/>
                  <a:pt x="1092776" y="2365546"/>
                </a:cubicBezTo>
                <a:cubicBezTo>
                  <a:pt x="1097265" y="2362805"/>
                  <a:pt x="1099575" y="2361328"/>
                  <a:pt x="1099706" y="2361117"/>
                </a:cubicBezTo>
                <a:lnTo>
                  <a:pt x="1110059" y="2390379"/>
                </a:lnTo>
                <a:cubicBezTo>
                  <a:pt x="1109939" y="2390631"/>
                  <a:pt x="1107201" y="2392394"/>
                  <a:pt x="1101845" y="2395667"/>
                </a:cubicBezTo>
                <a:cubicBezTo>
                  <a:pt x="1096490" y="2398941"/>
                  <a:pt x="1089236" y="2402215"/>
                  <a:pt x="1080086" y="2405488"/>
                </a:cubicBezTo>
                <a:cubicBezTo>
                  <a:pt x="1070935" y="2408762"/>
                  <a:pt x="1060607" y="2410525"/>
                  <a:pt x="1049102" y="2410777"/>
                </a:cubicBezTo>
                <a:cubicBezTo>
                  <a:pt x="1024748" y="2410340"/>
                  <a:pt x="1006094" y="2403906"/>
                  <a:pt x="993140" y="2391474"/>
                </a:cubicBezTo>
                <a:cubicBezTo>
                  <a:pt x="980187" y="2379041"/>
                  <a:pt x="973651" y="2363228"/>
                  <a:pt x="973531" y="2344033"/>
                </a:cubicBezTo>
                <a:cubicBezTo>
                  <a:pt x="973685" y="2326250"/>
                  <a:pt x="977641" y="2310145"/>
                  <a:pt x="985398" y="2295717"/>
                </a:cubicBezTo>
                <a:cubicBezTo>
                  <a:pt x="993156" y="2281289"/>
                  <a:pt x="1003794" y="2269789"/>
                  <a:pt x="1017312" y="2261219"/>
                </a:cubicBezTo>
                <a:cubicBezTo>
                  <a:pt x="1030830" y="2252649"/>
                  <a:pt x="1046306" y="2248260"/>
                  <a:pt x="1063740" y="2248052"/>
                </a:cubicBezTo>
                <a:close/>
                <a:moveTo>
                  <a:pt x="777990" y="2248052"/>
                </a:moveTo>
                <a:cubicBezTo>
                  <a:pt x="798700" y="2248348"/>
                  <a:pt x="814189" y="2253843"/>
                  <a:pt x="824457" y="2264537"/>
                </a:cubicBezTo>
                <a:cubicBezTo>
                  <a:pt x="834725" y="2275230"/>
                  <a:pt x="839852" y="2289342"/>
                  <a:pt x="839838" y="2306872"/>
                </a:cubicBezTo>
                <a:cubicBezTo>
                  <a:pt x="839623" y="2313903"/>
                  <a:pt x="838760" y="2320247"/>
                  <a:pt x="837250" y="2325903"/>
                </a:cubicBezTo>
                <a:cubicBezTo>
                  <a:pt x="835740" y="2331559"/>
                  <a:pt x="834877" y="2334552"/>
                  <a:pt x="834662" y="2334881"/>
                </a:cubicBezTo>
                <a:lnTo>
                  <a:pt x="727672" y="2334881"/>
                </a:lnTo>
                <a:cubicBezTo>
                  <a:pt x="727634" y="2334945"/>
                  <a:pt x="727482" y="2335733"/>
                  <a:pt x="727215" y="2337246"/>
                </a:cubicBezTo>
                <a:cubicBezTo>
                  <a:pt x="726948" y="2338758"/>
                  <a:pt x="726796" y="2340614"/>
                  <a:pt x="726758" y="2342813"/>
                </a:cubicBezTo>
                <a:cubicBezTo>
                  <a:pt x="726840" y="2353230"/>
                  <a:pt x="730258" y="2361683"/>
                  <a:pt x="737012" y="2368172"/>
                </a:cubicBezTo>
                <a:cubicBezTo>
                  <a:pt x="743765" y="2374661"/>
                  <a:pt x="753358" y="2378004"/>
                  <a:pt x="765792" y="2378201"/>
                </a:cubicBezTo>
                <a:cubicBezTo>
                  <a:pt x="774259" y="2377990"/>
                  <a:pt x="782126" y="2376514"/>
                  <a:pt x="789393" y="2373772"/>
                </a:cubicBezTo>
                <a:cubicBezTo>
                  <a:pt x="796660" y="2371030"/>
                  <a:pt x="802537" y="2368288"/>
                  <a:pt x="807026" y="2365546"/>
                </a:cubicBezTo>
                <a:cubicBezTo>
                  <a:pt x="811515" y="2362805"/>
                  <a:pt x="813825" y="2361328"/>
                  <a:pt x="813956" y="2361117"/>
                </a:cubicBezTo>
                <a:lnTo>
                  <a:pt x="824309" y="2390379"/>
                </a:lnTo>
                <a:cubicBezTo>
                  <a:pt x="824189" y="2390631"/>
                  <a:pt x="821451" y="2392394"/>
                  <a:pt x="816095" y="2395667"/>
                </a:cubicBezTo>
                <a:cubicBezTo>
                  <a:pt x="810740" y="2398941"/>
                  <a:pt x="803486" y="2402215"/>
                  <a:pt x="794335" y="2405488"/>
                </a:cubicBezTo>
                <a:cubicBezTo>
                  <a:pt x="785185" y="2408762"/>
                  <a:pt x="774857" y="2410525"/>
                  <a:pt x="763352" y="2410777"/>
                </a:cubicBezTo>
                <a:cubicBezTo>
                  <a:pt x="738998" y="2410340"/>
                  <a:pt x="720344" y="2403906"/>
                  <a:pt x="707390" y="2391474"/>
                </a:cubicBezTo>
                <a:cubicBezTo>
                  <a:pt x="694437" y="2379041"/>
                  <a:pt x="687901" y="2363228"/>
                  <a:pt x="687781" y="2344033"/>
                </a:cubicBezTo>
                <a:cubicBezTo>
                  <a:pt x="687935" y="2326250"/>
                  <a:pt x="691891" y="2310145"/>
                  <a:pt x="699648" y="2295717"/>
                </a:cubicBezTo>
                <a:cubicBezTo>
                  <a:pt x="707406" y="2281289"/>
                  <a:pt x="718044" y="2269789"/>
                  <a:pt x="731562" y="2261219"/>
                </a:cubicBezTo>
                <a:cubicBezTo>
                  <a:pt x="745080" y="2252649"/>
                  <a:pt x="760556" y="2248260"/>
                  <a:pt x="777990" y="2248052"/>
                </a:cubicBezTo>
                <a:close/>
                <a:moveTo>
                  <a:pt x="409947" y="2248052"/>
                </a:moveTo>
                <a:cubicBezTo>
                  <a:pt x="419271" y="2247982"/>
                  <a:pt x="428153" y="2249407"/>
                  <a:pt x="436592" y="2252326"/>
                </a:cubicBezTo>
                <a:cubicBezTo>
                  <a:pt x="445032" y="2255246"/>
                  <a:pt x="451947" y="2260078"/>
                  <a:pt x="457339" y="2266824"/>
                </a:cubicBezTo>
                <a:cubicBezTo>
                  <a:pt x="462730" y="2273570"/>
                  <a:pt x="465516" y="2282647"/>
                  <a:pt x="465696" y="2294056"/>
                </a:cubicBezTo>
                <a:cubicBezTo>
                  <a:pt x="465538" y="2300367"/>
                  <a:pt x="464433" y="2308283"/>
                  <a:pt x="462381" y="2317805"/>
                </a:cubicBezTo>
                <a:cubicBezTo>
                  <a:pt x="460328" y="2327327"/>
                  <a:pt x="458276" y="2336594"/>
                  <a:pt x="456223" y="2345607"/>
                </a:cubicBezTo>
                <a:cubicBezTo>
                  <a:pt x="454171" y="2354620"/>
                  <a:pt x="453065" y="2361519"/>
                  <a:pt x="452908" y="2366303"/>
                </a:cubicBezTo>
                <a:cubicBezTo>
                  <a:pt x="452958" y="2370962"/>
                  <a:pt x="454151" y="2374228"/>
                  <a:pt x="456485" y="2376103"/>
                </a:cubicBezTo>
                <a:cubicBezTo>
                  <a:pt x="458820" y="2377978"/>
                  <a:pt x="461992" y="2378881"/>
                  <a:pt x="466001" y="2378811"/>
                </a:cubicBezTo>
                <a:cubicBezTo>
                  <a:pt x="467881" y="2378785"/>
                  <a:pt x="469456" y="2378684"/>
                  <a:pt x="470726" y="2378506"/>
                </a:cubicBezTo>
                <a:cubicBezTo>
                  <a:pt x="471996" y="2378328"/>
                  <a:pt x="472656" y="2378226"/>
                  <a:pt x="472707" y="2378201"/>
                </a:cubicBezTo>
                <a:lnTo>
                  <a:pt x="467220" y="2407120"/>
                </a:lnTo>
                <a:cubicBezTo>
                  <a:pt x="467252" y="2407158"/>
                  <a:pt x="465970" y="2407310"/>
                  <a:pt x="463375" y="2407577"/>
                </a:cubicBezTo>
                <a:cubicBezTo>
                  <a:pt x="460780" y="2407843"/>
                  <a:pt x="456682" y="2407996"/>
                  <a:pt x="451080" y="2408034"/>
                </a:cubicBezTo>
                <a:cubicBezTo>
                  <a:pt x="442262" y="2408293"/>
                  <a:pt x="434393" y="2406632"/>
                  <a:pt x="427474" y="2403049"/>
                </a:cubicBezTo>
                <a:cubicBezTo>
                  <a:pt x="420554" y="2399467"/>
                  <a:pt x="416339" y="2392403"/>
                  <a:pt x="414826" y="2381858"/>
                </a:cubicBezTo>
                <a:lnTo>
                  <a:pt x="414217" y="2381858"/>
                </a:lnTo>
                <a:cubicBezTo>
                  <a:pt x="414282" y="2382215"/>
                  <a:pt x="412253" y="2384715"/>
                  <a:pt x="408129" y="2389356"/>
                </a:cubicBezTo>
                <a:cubicBezTo>
                  <a:pt x="404004" y="2393997"/>
                  <a:pt x="397999" y="2398638"/>
                  <a:pt x="390113" y="2403279"/>
                </a:cubicBezTo>
                <a:cubicBezTo>
                  <a:pt x="382228" y="2407921"/>
                  <a:pt x="372676" y="2410420"/>
                  <a:pt x="361458" y="2410777"/>
                </a:cubicBezTo>
                <a:cubicBezTo>
                  <a:pt x="349210" y="2410771"/>
                  <a:pt x="338829" y="2407434"/>
                  <a:pt x="330315" y="2400767"/>
                </a:cubicBezTo>
                <a:cubicBezTo>
                  <a:pt x="321801" y="2394099"/>
                  <a:pt x="317360" y="2384136"/>
                  <a:pt x="316992" y="2370877"/>
                </a:cubicBezTo>
                <a:cubicBezTo>
                  <a:pt x="317207" y="2359121"/>
                  <a:pt x="320643" y="2349365"/>
                  <a:pt x="327299" y="2341608"/>
                </a:cubicBezTo>
                <a:cubicBezTo>
                  <a:pt x="333956" y="2333851"/>
                  <a:pt x="342544" y="2327745"/>
                  <a:pt x="353063" y="2323290"/>
                </a:cubicBezTo>
                <a:cubicBezTo>
                  <a:pt x="363582" y="2318835"/>
                  <a:pt x="374743" y="2315683"/>
                  <a:pt x="386546" y="2313833"/>
                </a:cubicBezTo>
                <a:cubicBezTo>
                  <a:pt x="398348" y="2311983"/>
                  <a:pt x="409504" y="2311087"/>
                  <a:pt x="420011" y="2311145"/>
                </a:cubicBezTo>
                <a:lnTo>
                  <a:pt x="425500" y="2311145"/>
                </a:lnTo>
                <a:cubicBezTo>
                  <a:pt x="425576" y="2310878"/>
                  <a:pt x="425881" y="2309276"/>
                  <a:pt x="426415" y="2306339"/>
                </a:cubicBezTo>
                <a:cubicBezTo>
                  <a:pt x="426948" y="2303402"/>
                  <a:pt x="427253" y="2300731"/>
                  <a:pt x="427330" y="2298328"/>
                </a:cubicBezTo>
                <a:cubicBezTo>
                  <a:pt x="427311" y="2292187"/>
                  <a:pt x="425214" y="2287457"/>
                  <a:pt x="421040" y="2284138"/>
                </a:cubicBezTo>
                <a:cubicBezTo>
                  <a:pt x="416866" y="2280820"/>
                  <a:pt x="410729" y="2279141"/>
                  <a:pt x="402628" y="2279103"/>
                </a:cubicBezTo>
                <a:cubicBezTo>
                  <a:pt x="394855" y="2279280"/>
                  <a:pt x="387461" y="2280520"/>
                  <a:pt x="380445" y="2282821"/>
                </a:cubicBezTo>
                <a:cubicBezTo>
                  <a:pt x="373429" y="2285124"/>
                  <a:pt x="367683" y="2287425"/>
                  <a:pt x="363209" y="2289727"/>
                </a:cubicBezTo>
                <a:cubicBezTo>
                  <a:pt x="358734" y="2292029"/>
                  <a:pt x="356422" y="2293269"/>
                  <a:pt x="356274" y="2293446"/>
                </a:cubicBezTo>
                <a:lnTo>
                  <a:pt x="347442" y="2264795"/>
                </a:lnTo>
                <a:cubicBezTo>
                  <a:pt x="347592" y="2264588"/>
                  <a:pt x="350509" y="2263141"/>
                  <a:pt x="356192" y="2260454"/>
                </a:cubicBezTo>
                <a:cubicBezTo>
                  <a:pt x="361875" y="2257767"/>
                  <a:pt x="369422" y="2255080"/>
                  <a:pt x="378833" y="2252393"/>
                </a:cubicBezTo>
                <a:cubicBezTo>
                  <a:pt x="388243" y="2249705"/>
                  <a:pt x="398615" y="2248258"/>
                  <a:pt x="409947" y="2248052"/>
                </a:cubicBezTo>
                <a:close/>
                <a:moveTo>
                  <a:pt x="903399" y="2209342"/>
                </a:moveTo>
                <a:lnTo>
                  <a:pt x="940575" y="2209342"/>
                </a:lnTo>
                <a:lnTo>
                  <a:pt x="932345" y="2251709"/>
                </a:lnTo>
                <a:lnTo>
                  <a:pt x="968007" y="2251709"/>
                </a:lnTo>
                <a:lnTo>
                  <a:pt x="962520" y="2280627"/>
                </a:lnTo>
                <a:lnTo>
                  <a:pt x="926859" y="2280627"/>
                </a:lnTo>
                <a:lnTo>
                  <a:pt x="914362" y="2345880"/>
                </a:lnTo>
                <a:cubicBezTo>
                  <a:pt x="914057" y="2347760"/>
                  <a:pt x="913829" y="2349641"/>
                  <a:pt x="913676" y="2351521"/>
                </a:cubicBezTo>
                <a:cubicBezTo>
                  <a:pt x="913524" y="2353401"/>
                  <a:pt x="913448" y="2354977"/>
                  <a:pt x="913448" y="2356247"/>
                </a:cubicBezTo>
                <a:cubicBezTo>
                  <a:pt x="913759" y="2364995"/>
                  <a:pt x="916413" y="2370750"/>
                  <a:pt x="921410" y="2373513"/>
                </a:cubicBezTo>
                <a:cubicBezTo>
                  <a:pt x="926408" y="2376277"/>
                  <a:pt x="931882" y="2377535"/>
                  <a:pt x="937832" y="2377287"/>
                </a:cubicBezTo>
                <a:cubicBezTo>
                  <a:pt x="940321" y="2377261"/>
                  <a:pt x="942353" y="2377160"/>
                  <a:pt x="943928" y="2376982"/>
                </a:cubicBezTo>
                <a:cubicBezTo>
                  <a:pt x="945502" y="2376804"/>
                  <a:pt x="946315" y="2376702"/>
                  <a:pt x="946366" y="2376677"/>
                </a:cubicBezTo>
                <a:lnTo>
                  <a:pt x="940270" y="2407730"/>
                </a:lnTo>
                <a:cubicBezTo>
                  <a:pt x="940124" y="2407768"/>
                  <a:pt x="938892" y="2407920"/>
                  <a:pt x="936574" y="2408186"/>
                </a:cubicBezTo>
                <a:cubicBezTo>
                  <a:pt x="934257" y="2408453"/>
                  <a:pt x="931729" y="2408605"/>
                  <a:pt x="928992" y="2408643"/>
                </a:cubicBezTo>
                <a:cubicBezTo>
                  <a:pt x="919488" y="2408732"/>
                  <a:pt x="910571" y="2407337"/>
                  <a:pt x="902242" y="2404459"/>
                </a:cubicBezTo>
                <a:cubicBezTo>
                  <a:pt x="893912" y="2401581"/>
                  <a:pt x="887141" y="2396689"/>
                  <a:pt x="881926" y="2389784"/>
                </a:cubicBezTo>
                <a:cubicBezTo>
                  <a:pt x="876711" y="2382878"/>
                  <a:pt x="874023" y="2373427"/>
                  <a:pt x="873862" y="2361431"/>
                </a:cubicBezTo>
                <a:cubicBezTo>
                  <a:pt x="873868" y="2359290"/>
                  <a:pt x="874008" y="2357016"/>
                  <a:pt x="874280" y="2354608"/>
                </a:cubicBezTo>
                <a:cubicBezTo>
                  <a:pt x="874553" y="2352201"/>
                  <a:pt x="874921" y="2349698"/>
                  <a:pt x="875384" y="2347100"/>
                </a:cubicBezTo>
                <a:lnTo>
                  <a:pt x="888478" y="2280627"/>
                </a:lnTo>
                <a:lnTo>
                  <a:pt x="864413" y="2280627"/>
                </a:lnTo>
                <a:lnTo>
                  <a:pt x="870204" y="2251709"/>
                </a:lnTo>
                <a:lnTo>
                  <a:pt x="895177" y="2251709"/>
                </a:lnTo>
                <a:close/>
                <a:moveTo>
                  <a:pt x="514655" y="2190749"/>
                </a:moveTo>
                <a:lnTo>
                  <a:pt x="577139" y="2190749"/>
                </a:lnTo>
                <a:lnTo>
                  <a:pt x="564337" y="2256576"/>
                </a:lnTo>
                <a:cubicBezTo>
                  <a:pt x="563518" y="2260490"/>
                  <a:pt x="562718" y="2263775"/>
                  <a:pt x="561937" y="2266433"/>
                </a:cubicBezTo>
                <a:cubicBezTo>
                  <a:pt x="561156" y="2269090"/>
                  <a:pt x="560737" y="2270473"/>
                  <a:pt x="560680" y="2270581"/>
                </a:cubicBezTo>
                <a:lnTo>
                  <a:pt x="561289" y="2270581"/>
                </a:lnTo>
                <a:cubicBezTo>
                  <a:pt x="566795" y="2263781"/>
                  <a:pt x="573767" y="2258352"/>
                  <a:pt x="582206" y="2254293"/>
                </a:cubicBezTo>
                <a:cubicBezTo>
                  <a:pt x="590645" y="2250233"/>
                  <a:pt x="599523" y="2248153"/>
                  <a:pt x="608838" y="2248052"/>
                </a:cubicBezTo>
                <a:cubicBezTo>
                  <a:pt x="627549" y="2248285"/>
                  <a:pt x="641993" y="2254211"/>
                  <a:pt x="652170" y="2265830"/>
                </a:cubicBezTo>
                <a:cubicBezTo>
                  <a:pt x="662348" y="2277449"/>
                  <a:pt x="667500" y="2293358"/>
                  <a:pt x="667626" y="2313558"/>
                </a:cubicBezTo>
                <a:cubicBezTo>
                  <a:pt x="667373" y="2332901"/>
                  <a:pt x="663210" y="2349840"/>
                  <a:pt x="655139" y="2364376"/>
                </a:cubicBezTo>
                <a:cubicBezTo>
                  <a:pt x="647068" y="2378912"/>
                  <a:pt x="636610" y="2390246"/>
                  <a:pt x="623763" y="2398378"/>
                </a:cubicBezTo>
                <a:cubicBezTo>
                  <a:pt x="610917" y="2406511"/>
                  <a:pt x="597204" y="2410644"/>
                  <a:pt x="582625" y="2410777"/>
                </a:cubicBezTo>
                <a:cubicBezTo>
                  <a:pt x="572986" y="2410796"/>
                  <a:pt x="564071" y="2408779"/>
                  <a:pt x="555879" y="2404726"/>
                </a:cubicBezTo>
                <a:cubicBezTo>
                  <a:pt x="547688" y="2400673"/>
                  <a:pt x="541363" y="2394470"/>
                  <a:pt x="536905" y="2386117"/>
                </a:cubicBezTo>
                <a:lnTo>
                  <a:pt x="536296" y="2386117"/>
                </a:lnTo>
                <a:cubicBezTo>
                  <a:pt x="536308" y="2386212"/>
                  <a:pt x="536207" y="2387316"/>
                  <a:pt x="535991" y="2389428"/>
                </a:cubicBezTo>
                <a:cubicBezTo>
                  <a:pt x="535775" y="2391540"/>
                  <a:pt x="535369" y="2394089"/>
                  <a:pt x="534772" y="2397077"/>
                </a:cubicBezTo>
                <a:lnTo>
                  <a:pt x="532943" y="2407119"/>
                </a:lnTo>
                <a:lnTo>
                  <a:pt x="496672" y="2407119"/>
                </a:lnTo>
                <a:lnTo>
                  <a:pt x="532943" y="2219667"/>
                </a:lnTo>
                <a:lnTo>
                  <a:pt x="508864" y="2219667"/>
                </a:lnTo>
                <a:close/>
                <a:moveTo>
                  <a:pt x="270109" y="2190749"/>
                </a:moveTo>
                <a:lnTo>
                  <a:pt x="309105" y="2190749"/>
                </a:lnTo>
                <a:lnTo>
                  <a:pt x="302403" y="2225153"/>
                </a:lnTo>
                <a:lnTo>
                  <a:pt x="263407" y="2225153"/>
                </a:lnTo>
                <a:close/>
                <a:moveTo>
                  <a:pt x="141694" y="2190749"/>
                </a:moveTo>
                <a:lnTo>
                  <a:pt x="204178" y="2190749"/>
                </a:lnTo>
                <a:lnTo>
                  <a:pt x="172174" y="2356857"/>
                </a:lnTo>
                <a:cubicBezTo>
                  <a:pt x="171856" y="2358413"/>
                  <a:pt x="171577" y="2360027"/>
                  <a:pt x="171336" y="2361697"/>
                </a:cubicBezTo>
                <a:cubicBezTo>
                  <a:pt x="171094" y="2363368"/>
                  <a:pt x="170967" y="2364905"/>
                  <a:pt x="170955" y="2366309"/>
                </a:cubicBezTo>
                <a:cubicBezTo>
                  <a:pt x="171006" y="2370966"/>
                  <a:pt x="172199" y="2374231"/>
                  <a:pt x="174536" y="2376104"/>
                </a:cubicBezTo>
                <a:cubicBezTo>
                  <a:pt x="176873" y="2377978"/>
                  <a:pt x="180048" y="2378880"/>
                  <a:pt x="184061" y="2378810"/>
                </a:cubicBezTo>
                <a:cubicBezTo>
                  <a:pt x="185941" y="2378785"/>
                  <a:pt x="187516" y="2378683"/>
                  <a:pt x="188786" y="2378506"/>
                </a:cubicBezTo>
                <a:cubicBezTo>
                  <a:pt x="190056" y="2378328"/>
                  <a:pt x="190716" y="2378227"/>
                  <a:pt x="190767" y="2378201"/>
                </a:cubicBezTo>
                <a:lnTo>
                  <a:pt x="184976" y="2407120"/>
                </a:lnTo>
                <a:cubicBezTo>
                  <a:pt x="184874" y="2407158"/>
                  <a:pt x="183477" y="2407310"/>
                  <a:pt x="180785" y="2407577"/>
                </a:cubicBezTo>
                <a:cubicBezTo>
                  <a:pt x="178092" y="2407843"/>
                  <a:pt x="174714" y="2407996"/>
                  <a:pt x="170650" y="2408034"/>
                </a:cubicBezTo>
                <a:cubicBezTo>
                  <a:pt x="160382" y="2408293"/>
                  <a:pt x="151810" y="2406632"/>
                  <a:pt x="144932" y="2403049"/>
                </a:cubicBezTo>
                <a:cubicBezTo>
                  <a:pt x="138055" y="2399466"/>
                  <a:pt x="134131" y="2392401"/>
                  <a:pt x="133160" y="2381855"/>
                </a:cubicBezTo>
                <a:lnTo>
                  <a:pt x="132550" y="2381855"/>
                </a:lnTo>
                <a:cubicBezTo>
                  <a:pt x="127025" y="2390119"/>
                  <a:pt x="119634" y="2396956"/>
                  <a:pt x="110376" y="2402366"/>
                </a:cubicBezTo>
                <a:cubicBezTo>
                  <a:pt x="101118" y="2407777"/>
                  <a:pt x="91135" y="2410580"/>
                  <a:pt x="80429" y="2410777"/>
                </a:cubicBezTo>
                <a:cubicBezTo>
                  <a:pt x="61439" y="2410549"/>
                  <a:pt x="46868" y="2404687"/>
                  <a:pt x="36716" y="2393189"/>
                </a:cubicBezTo>
                <a:cubicBezTo>
                  <a:pt x="26564" y="2381691"/>
                  <a:pt x="21437" y="2365921"/>
                  <a:pt x="21336" y="2345880"/>
                </a:cubicBezTo>
                <a:cubicBezTo>
                  <a:pt x="21560" y="2326337"/>
                  <a:pt x="25647" y="2309255"/>
                  <a:pt x="33597" y="2294632"/>
                </a:cubicBezTo>
                <a:cubicBezTo>
                  <a:pt x="41548" y="2280010"/>
                  <a:pt x="52022" y="2268623"/>
                  <a:pt x="65018" y="2260472"/>
                </a:cubicBezTo>
                <a:cubicBezTo>
                  <a:pt x="78015" y="2252321"/>
                  <a:pt x="92195" y="2248181"/>
                  <a:pt x="107556" y="2248052"/>
                </a:cubicBezTo>
                <a:cubicBezTo>
                  <a:pt x="116173" y="2247969"/>
                  <a:pt x="124390" y="2249656"/>
                  <a:pt x="132207" y="2253113"/>
                </a:cubicBezTo>
                <a:cubicBezTo>
                  <a:pt x="140024" y="2256570"/>
                  <a:pt x="146031" y="2262291"/>
                  <a:pt x="150228" y="2270276"/>
                </a:cubicBezTo>
                <a:lnTo>
                  <a:pt x="150838" y="2270276"/>
                </a:lnTo>
                <a:cubicBezTo>
                  <a:pt x="150832" y="2270169"/>
                  <a:pt x="150921" y="2269166"/>
                  <a:pt x="151105" y="2267270"/>
                </a:cubicBezTo>
                <a:cubicBezTo>
                  <a:pt x="151289" y="2265374"/>
                  <a:pt x="151606" y="2263230"/>
                  <a:pt x="152057" y="2260839"/>
                </a:cubicBezTo>
                <a:lnTo>
                  <a:pt x="159982" y="2219667"/>
                </a:lnTo>
                <a:lnTo>
                  <a:pt x="135903" y="2219667"/>
                </a:lnTo>
                <a:close/>
                <a:moveTo>
                  <a:pt x="1034225" y="1919287"/>
                </a:moveTo>
                <a:cubicBezTo>
                  <a:pt x="1026414" y="1919334"/>
                  <a:pt x="1018734" y="1921814"/>
                  <a:pt x="1011184" y="1926729"/>
                </a:cubicBezTo>
                <a:cubicBezTo>
                  <a:pt x="1003634" y="1931643"/>
                  <a:pt x="997353" y="1938709"/>
                  <a:pt x="992343" y="1947926"/>
                </a:cubicBezTo>
                <a:cubicBezTo>
                  <a:pt x="987332" y="1957144"/>
                  <a:pt x="984732" y="1968230"/>
                  <a:pt x="984542" y="1981185"/>
                </a:cubicBezTo>
                <a:cubicBezTo>
                  <a:pt x="984625" y="1992118"/>
                  <a:pt x="987355" y="2000668"/>
                  <a:pt x="992734" y="2006837"/>
                </a:cubicBezTo>
                <a:cubicBezTo>
                  <a:pt x="998112" y="2013005"/>
                  <a:pt x="1005643" y="2016143"/>
                  <a:pt x="1015327" y="2016251"/>
                </a:cubicBezTo>
                <a:cubicBezTo>
                  <a:pt x="1024192" y="2016093"/>
                  <a:pt x="1032370" y="2013157"/>
                  <a:pt x="1039858" y="2007442"/>
                </a:cubicBezTo>
                <a:cubicBezTo>
                  <a:pt x="1047346" y="2001728"/>
                  <a:pt x="1053378" y="1994184"/>
                  <a:pt x="1057954" y="1984810"/>
                </a:cubicBezTo>
                <a:cubicBezTo>
                  <a:pt x="1062530" y="1975437"/>
                  <a:pt x="1064882" y="1965183"/>
                  <a:pt x="1065009" y="1954047"/>
                </a:cubicBezTo>
                <a:cubicBezTo>
                  <a:pt x="1065060" y="1944328"/>
                  <a:pt x="1062596" y="1936171"/>
                  <a:pt x="1057618" y="1929578"/>
                </a:cubicBezTo>
                <a:cubicBezTo>
                  <a:pt x="1052640" y="1922984"/>
                  <a:pt x="1044842" y="1919554"/>
                  <a:pt x="1034225" y="1919287"/>
                </a:cubicBezTo>
                <a:close/>
                <a:moveTo>
                  <a:pt x="473050" y="1919287"/>
                </a:moveTo>
                <a:cubicBezTo>
                  <a:pt x="459912" y="1919751"/>
                  <a:pt x="448469" y="1925836"/>
                  <a:pt x="438722" y="1937544"/>
                </a:cubicBezTo>
                <a:cubicBezTo>
                  <a:pt x="428974" y="1949251"/>
                  <a:pt x="423856" y="1963799"/>
                  <a:pt x="423367" y="1981185"/>
                </a:cubicBezTo>
                <a:cubicBezTo>
                  <a:pt x="423323" y="1991051"/>
                  <a:pt x="425774" y="1999296"/>
                  <a:pt x="430721" y="2005922"/>
                </a:cubicBezTo>
                <a:cubicBezTo>
                  <a:pt x="435667" y="2012548"/>
                  <a:pt x="443376" y="2015991"/>
                  <a:pt x="453847" y="2016251"/>
                </a:cubicBezTo>
                <a:cubicBezTo>
                  <a:pt x="461853" y="2016210"/>
                  <a:pt x="469650" y="2013752"/>
                  <a:pt x="477238" y="2008877"/>
                </a:cubicBezTo>
                <a:cubicBezTo>
                  <a:pt x="484826" y="2004002"/>
                  <a:pt x="491110" y="1996958"/>
                  <a:pt x="496090" y="1987747"/>
                </a:cubicBezTo>
                <a:cubicBezTo>
                  <a:pt x="501071" y="1978535"/>
                  <a:pt x="503652" y="1967404"/>
                  <a:pt x="503834" y="1954352"/>
                </a:cubicBezTo>
                <a:cubicBezTo>
                  <a:pt x="503771" y="1943420"/>
                  <a:pt x="501079" y="1934869"/>
                  <a:pt x="495757" y="1928701"/>
                </a:cubicBezTo>
                <a:cubicBezTo>
                  <a:pt x="490436" y="1922533"/>
                  <a:pt x="482867" y="1919395"/>
                  <a:pt x="473050" y="1919287"/>
                </a:cubicBezTo>
                <a:close/>
                <a:moveTo>
                  <a:pt x="2030944" y="1918982"/>
                </a:moveTo>
                <a:cubicBezTo>
                  <a:pt x="2021512" y="1919080"/>
                  <a:pt x="2012526" y="1921662"/>
                  <a:pt x="2003986" y="1926729"/>
                </a:cubicBezTo>
                <a:cubicBezTo>
                  <a:pt x="1995446" y="1931796"/>
                  <a:pt x="1988448" y="1938760"/>
                  <a:pt x="1982991" y="1947622"/>
                </a:cubicBezTo>
                <a:cubicBezTo>
                  <a:pt x="1977535" y="1956483"/>
                  <a:pt x="1974715" y="1966655"/>
                  <a:pt x="1974533" y="1978136"/>
                </a:cubicBezTo>
                <a:cubicBezTo>
                  <a:pt x="1974723" y="1989850"/>
                  <a:pt x="1978230" y="1999049"/>
                  <a:pt x="1985052" y="2005732"/>
                </a:cubicBezTo>
                <a:cubicBezTo>
                  <a:pt x="1991875" y="2012414"/>
                  <a:pt x="2000870" y="2015819"/>
                  <a:pt x="2012038" y="2015946"/>
                </a:cubicBezTo>
                <a:cubicBezTo>
                  <a:pt x="2021470" y="2015858"/>
                  <a:pt x="2030456" y="2013324"/>
                  <a:pt x="2038996" y="2008346"/>
                </a:cubicBezTo>
                <a:cubicBezTo>
                  <a:pt x="2047536" y="2003367"/>
                  <a:pt x="2054534" y="1996475"/>
                  <a:pt x="2059990" y="1987668"/>
                </a:cubicBezTo>
                <a:cubicBezTo>
                  <a:pt x="2065447" y="1978861"/>
                  <a:pt x="2068266" y="1968671"/>
                  <a:pt x="2068449" y="1957097"/>
                </a:cubicBezTo>
                <a:cubicBezTo>
                  <a:pt x="2068258" y="1945503"/>
                  <a:pt x="2064752" y="1936292"/>
                  <a:pt x="2057930" y="1929463"/>
                </a:cubicBezTo>
                <a:cubicBezTo>
                  <a:pt x="2051107" y="1922635"/>
                  <a:pt x="2042112" y="1919141"/>
                  <a:pt x="2030944" y="1918982"/>
                </a:cubicBezTo>
                <a:close/>
                <a:moveTo>
                  <a:pt x="1796250" y="1915934"/>
                </a:moveTo>
                <a:cubicBezTo>
                  <a:pt x="1786345" y="1916061"/>
                  <a:pt x="1777489" y="1919163"/>
                  <a:pt x="1769681" y="1925241"/>
                </a:cubicBezTo>
                <a:cubicBezTo>
                  <a:pt x="1761873" y="1931318"/>
                  <a:pt x="1755990" y="1939608"/>
                  <a:pt x="1752032" y="1950110"/>
                </a:cubicBezTo>
                <a:lnTo>
                  <a:pt x="1820341" y="1950110"/>
                </a:lnTo>
                <a:cubicBezTo>
                  <a:pt x="1820367" y="1949983"/>
                  <a:pt x="1820468" y="1949016"/>
                  <a:pt x="1820646" y="1947211"/>
                </a:cubicBezTo>
                <a:cubicBezTo>
                  <a:pt x="1820824" y="1945405"/>
                  <a:pt x="1820926" y="1943524"/>
                  <a:pt x="1820952" y="1941566"/>
                </a:cubicBezTo>
                <a:cubicBezTo>
                  <a:pt x="1820856" y="1933422"/>
                  <a:pt x="1818607" y="1927129"/>
                  <a:pt x="1814204" y="1922685"/>
                </a:cubicBezTo>
                <a:cubicBezTo>
                  <a:pt x="1809801" y="1918242"/>
                  <a:pt x="1803817" y="1915991"/>
                  <a:pt x="1796250" y="1915934"/>
                </a:cubicBezTo>
                <a:close/>
                <a:moveTo>
                  <a:pt x="653250" y="1915934"/>
                </a:moveTo>
                <a:cubicBezTo>
                  <a:pt x="643345" y="1916061"/>
                  <a:pt x="634489" y="1919163"/>
                  <a:pt x="626681" y="1925241"/>
                </a:cubicBezTo>
                <a:cubicBezTo>
                  <a:pt x="618873" y="1931318"/>
                  <a:pt x="612990" y="1939608"/>
                  <a:pt x="609032" y="1950110"/>
                </a:cubicBezTo>
                <a:lnTo>
                  <a:pt x="677341" y="1950110"/>
                </a:lnTo>
                <a:cubicBezTo>
                  <a:pt x="677367" y="1949983"/>
                  <a:pt x="677468" y="1949016"/>
                  <a:pt x="677646" y="1947211"/>
                </a:cubicBezTo>
                <a:cubicBezTo>
                  <a:pt x="677824" y="1945405"/>
                  <a:pt x="677926" y="1943524"/>
                  <a:pt x="677951" y="1941566"/>
                </a:cubicBezTo>
                <a:cubicBezTo>
                  <a:pt x="677856" y="1933422"/>
                  <a:pt x="675607" y="1927129"/>
                  <a:pt x="671204" y="1922685"/>
                </a:cubicBezTo>
                <a:cubicBezTo>
                  <a:pt x="666801" y="1918242"/>
                  <a:pt x="660817" y="1915991"/>
                  <a:pt x="653250" y="1915934"/>
                </a:cubicBezTo>
                <a:close/>
                <a:moveTo>
                  <a:pt x="110325" y="1915934"/>
                </a:moveTo>
                <a:cubicBezTo>
                  <a:pt x="100420" y="1916061"/>
                  <a:pt x="91564" y="1919163"/>
                  <a:pt x="83756" y="1925241"/>
                </a:cubicBezTo>
                <a:cubicBezTo>
                  <a:pt x="75948" y="1931318"/>
                  <a:pt x="70065" y="1939608"/>
                  <a:pt x="66107" y="1950110"/>
                </a:cubicBezTo>
                <a:lnTo>
                  <a:pt x="134416" y="1950110"/>
                </a:lnTo>
                <a:cubicBezTo>
                  <a:pt x="134442" y="1949983"/>
                  <a:pt x="134543" y="1949016"/>
                  <a:pt x="134721" y="1947211"/>
                </a:cubicBezTo>
                <a:cubicBezTo>
                  <a:pt x="134899" y="1945405"/>
                  <a:pt x="135001" y="1943524"/>
                  <a:pt x="135026" y="1941566"/>
                </a:cubicBezTo>
                <a:cubicBezTo>
                  <a:pt x="134931" y="1933422"/>
                  <a:pt x="132682" y="1927129"/>
                  <a:pt x="128279" y="1922685"/>
                </a:cubicBezTo>
                <a:cubicBezTo>
                  <a:pt x="123876" y="1918242"/>
                  <a:pt x="117892" y="1915991"/>
                  <a:pt x="110325" y="1915934"/>
                </a:cubicBezTo>
                <a:close/>
                <a:moveTo>
                  <a:pt x="1375639" y="1889759"/>
                </a:moveTo>
                <a:lnTo>
                  <a:pt x="1438401" y="1889759"/>
                </a:lnTo>
                <a:lnTo>
                  <a:pt x="1420407" y="1981796"/>
                </a:lnTo>
                <a:cubicBezTo>
                  <a:pt x="1419931" y="1984413"/>
                  <a:pt x="1419511" y="1986954"/>
                  <a:pt x="1419149" y="1989419"/>
                </a:cubicBezTo>
                <a:cubicBezTo>
                  <a:pt x="1418787" y="1991884"/>
                  <a:pt x="1418596" y="1994120"/>
                  <a:pt x="1418578" y="1996127"/>
                </a:cubicBezTo>
                <a:cubicBezTo>
                  <a:pt x="1418514" y="2001959"/>
                  <a:pt x="1420013" y="2006456"/>
                  <a:pt x="1423076" y="2009620"/>
                </a:cubicBezTo>
                <a:cubicBezTo>
                  <a:pt x="1426138" y="2012783"/>
                  <a:pt x="1431145" y="2014384"/>
                  <a:pt x="1438096" y="2014422"/>
                </a:cubicBezTo>
                <a:cubicBezTo>
                  <a:pt x="1447213" y="2014229"/>
                  <a:pt x="1455511" y="2011431"/>
                  <a:pt x="1462990" y="2006031"/>
                </a:cubicBezTo>
                <a:cubicBezTo>
                  <a:pt x="1470468" y="2000631"/>
                  <a:pt x="1476710" y="1993791"/>
                  <a:pt x="1481714" y="1985511"/>
                </a:cubicBezTo>
                <a:cubicBezTo>
                  <a:pt x="1486718" y="1977231"/>
                  <a:pt x="1490067" y="1968675"/>
                  <a:pt x="1491760" y="1959842"/>
                </a:cubicBezTo>
                <a:lnTo>
                  <a:pt x="1499677" y="1918677"/>
                </a:lnTo>
                <a:lnTo>
                  <a:pt x="1475608" y="1918677"/>
                </a:lnTo>
                <a:lnTo>
                  <a:pt x="1481403" y="1889759"/>
                </a:lnTo>
                <a:lnTo>
                  <a:pt x="1544155" y="1889759"/>
                </a:lnTo>
                <a:lnTo>
                  <a:pt x="1523429" y="1994907"/>
                </a:lnTo>
                <a:cubicBezTo>
                  <a:pt x="1523124" y="1996463"/>
                  <a:pt x="1522895" y="1998077"/>
                  <a:pt x="1522743" y="1999747"/>
                </a:cubicBezTo>
                <a:cubicBezTo>
                  <a:pt x="1522590" y="2001418"/>
                  <a:pt x="1522514" y="2002955"/>
                  <a:pt x="1522514" y="2004359"/>
                </a:cubicBezTo>
                <a:cubicBezTo>
                  <a:pt x="1522546" y="2009016"/>
                  <a:pt x="1523702" y="2012281"/>
                  <a:pt x="1525981" y="2014155"/>
                </a:cubicBezTo>
                <a:cubicBezTo>
                  <a:pt x="1528261" y="2016029"/>
                  <a:pt x="1531474" y="2016931"/>
                  <a:pt x="1535621" y="2016861"/>
                </a:cubicBezTo>
                <a:cubicBezTo>
                  <a:pt x="1537354" y="2016835"/>
                  <a:pt x="1538840" y="2016734"/>
                  <a:pt x="1540078" y="2016556"/>
                </a:cubicBezTo>
                <a:cubicBezTo>
                  <a:pt x="1541317" y="2016378"/>
                  <a:pt x="1541964" y="2016276"/>
                  <a:pt x="1542021" y="2016251"/>
                </a:cubicBezTo>
                <a:lnTo>
                  <a:pt x="1536535" y="2045170"/>
                </a:lnTo>
                <a:cubicBezTo>
                  <a:pt x="1536440" y="2045208"/>
                  <a:pt x="1534878" y="2045361"/>
                  <a:pt x="1531849" y="2045627"/>
                </a:cubicBezTo>
                <a:cubicBezTo>
                  <a:pt x="1528820" y="2045893"/>
                  <a:pt x="1524897" y="2046045"/>
                  <a:pt x="1520078" y="2046083"/>
                </a:cubicBezTo>
                <a:cubicBezTo>
                  <a:pt x="1510214" y="2046312"/>
                  <a:pt x="1501929" y="2044105"/>
                  <a:pt x="1495224" y="2039462"/>
                </a:cubicBezTo>
                <a:cubicBezTo>
                  <a:pt x="1488519" y="2034820"/>
                  <a:pt x="1485030" y="2026371"/>
                  <a:pt x="1484757" y="2014118"/>
                </a:cubicBezTo>
                <a:lnTo>
                  <a:pt x="1484147" y="2014118"/>
                </a:lnTo>
                <a:cubicBezTo>
                  <a:pt x="1478518" y="2022890"/>
                  <a:pt x="1470639" y="2030768"/>
                  <a:pt x="1460512" y="2037752"/>
                </a:cubicBezTo>
                <a:cubicBezTo>
                  <a:pt x="1450384" y="2044735"/>
                  <a:pt x="1437931" y="2048427"/>
                  <a:pt x="1423152" y="2048827"/>
                </a:cubicBezTo>
                <a:cubicBezTo>
                  <a:pt x="1410626" y="2048935"/>
                  <a:pt x="1400118" y="2045674"/>
                  <a:pt x="1391629" y="2039044"/>
                </a:cubicBezTo>
                <a:cubicBezTo>
                  <a:pt x="1383140" y="2032415"/>
                  <a:pt x="1378724" y="2021768"/>
                  <a:pt x="1378382" y="2007104"/>
                </a:cubicBezTo>
                <a:cubicBezTo>
                  <a:pt x="1378395" y="2004347"/>
                  <a:pt x="1378598" y="2001400"/>
                  <a:pt x="1378991" y="1998262"/>
                </a:cubicBezTo>
                <a:cubicBezTo>
                  <a:pt x="1379384" y="1995123"/>
                  <a:pt x="1379892" y="1991871"/>
                  <a:pt x="1380514" y="1988504"/>
                </a:cubicBezTo>
                <a:lnTo>
                  <a:pt x="1393912" y="1918677"/>
                </a:lnTo>
                <a:lnTo>
                  <a:pt x="1369848" y="1918677"/>
                </a:lnTo>
                <a:close/>
                <a:moveTo>
                  <a:pt x="1158393" y="1889759"/>
                </a:moveTo>
                <a:lnTo>
                  <a:pt x="1220838" y="1889759"/>
                </a:lnTo>
                <a:lnTo>
                  <a:pt x="1200417" y="1994907"/>
                </a:lnTo>
                <a:cubicBezTo>
                  <a:pt x="1200099" y="1996463"/>
                  <a:pt x="1199820" y="1998077"/>
                  <a:pt x="1199579" y="1999747"/>
                </a:cubicBezTo>
                <a:cubicBezTo>
                  <a:pt x="1199337" y="2001418"/>
                  <a:pt x="1199210" y="2002955"/>
                  <a:pt x="1199198" y="2004359"/>
                </a:cubicBezTo>
                <a:cubicBezTo>
                  <a:pt x="1199248" y="2009016"/>
                  <a:pt x="1200442" y="2012281"/>
                  <a:pt x="1202779" y="2014155"/>
                </a:cubicBezTo>
                <a:cubicBezTo>
                  <a:pt x="1205116" y="2016029"/>
                  <a:pt x="1208291" y="2016931"/>
                  <a:pt x="1212304" y="2016861"/>
                </a:cubicBezTo>
                <a:cubicBezTo>
                  <a:pt x="1214184" y="2016835"/>
                  <a:pt x="1215758" y="2016734"/>
                  <a:pt x="1217028" y="2016556"/>
                </a:cubicBezTo>
                <a:cubicBezTo>
                  <a:pt x="1218298" y="2016378"/>
                  <a:pt x="1218959" y="2016276"/>
                  <a:pt x="1219010" y="2016251"/>
                </a:cubicBezTo>
                <a:lnTo>
                  <a:pt x="1213523" y="2045170"/>
                </a:lnTo>
                <a:cubicBezTo>
                  <a:pt x="1213371" y="2045208"/>
                  <a:pt x="1211923" y="2045361"/>
                  <a:pt x="1209180" y="2045627"/>
                </a:cubicBezTo>
                <a:cubicBezTo>
                  <a:pt x="1206437" y="2045893"/>
                  <a:pt x="1203312" y="2046045"/>
                  <a:pt x="1199807" y="2046083"/>
                </a:cubicBezTo>
                <a:cubicBezTo>
                  <a:pt x="1193459" y="2046238"/>
                  <a:pt x="1187207" y="2045659"/>
                  <a:pt x="1181051" y="2044347"/>
                </a:cubicBezTo>
                <a:cubicBezTo>
                  <a:pt x="1174895" y="2043035"/>
                  <a:pt x="1169771" y="2040066"/>
                  <a:pt x="1165679" y="2035439"/>
                </a:cubicBezTo>
                <a:cubicBezTo>
                  <a:pt x="1161587" y="2030812"/>
                  <a:pt x="1159463" y="2023603"/>
                  <a:pt x="1159307" y="2013812"/>
                </a:cubicBezTo>
                <a:cubicBezTo>
                  <a:pt x="1159307" y="2011664"/>
                  <a:pt x="1159459" y="2009251"/>
                  <a:pt x="1159764" y="2006570"/>
                </a:cubicBezTo>
                <a:cubicBezTo>
                  <a:pt x="1160068" y="2003889"/>
                  <a:pt x="1160525" y="2001018"/>
                  <a:pt x="1161134" y="1997956"/>
                </a:cubicBezTo>
                <a:lnTo>
                  <a:pt x="1176664" y="1918677"/>
                </a:lnTo>
                <a:lnTo>
                  <a:pt x="1152601" y="1918677"/>
                </a:lnTo>
                <a:close/>
                <a:moveTo>
                  <a:pt x="211068" y="1889759"/>
                </a:moveTo>
                <a:lnTo>
                  <a:pt x="241846" y="1889759"/>
                </a:lnTo>
                <a:cubicBezTo>
                  <a:pt x="246734" y="1889670"/>
                  <a:pt x="250442" y="1890457"/>
                  <a:pt x="252969" y="1892118"/>
                </a:cubicBezTo>
                <a:cubicBezTo>
                  <a:pt x="255495" y="1893780"/>
                  <a:pt x="257679" y="1896849"/>
                  <a:pt x="259520" y="1901326"/>
                </a:cubicBezTo>
                <a:lnTo>
                  <a:pt x="271405" y="1929959"/>
                </a:lnTo>
                <a:cubicBezTo>
                  <a:pt x="272503" y="1932671"/>
                  <a:pt x="273430" y="1935098"/>
                  <a:pt x="274186" y="1937239"/>
                </a:cubicBezTo>
                <a:cubicBezTo>
                  <a:pt x="274941" y="1939379"/>
                  <a:pt x="275335" y="1940510"/>
                  <a:pt x="275367" y="1940631"/>
                </a:cubicBezTo>
                <a:lnTo>
                  <a:pt x="275976" y="1940631"/>
                </a:lnTo>
                <a:cubicBezTo>
                  <a:pt x="276027" y="1940510"/>
                  <a:pt x="276763" y="1939379"/>
                  <a:pt x="278185" y="1937239"/>
                </a:cubicBezTo>
                <a:cubicBezTo>
                  <a:pt x="279607" y="1935098"/>
                  <a:pt x="281410" y="1932671"/>
                  <a:pt x="283594" y="1929959"/>
                </a:cubicBezTo>
                <a:lnTo>
                  <a:pt x="316201" y="1889759"/>
                </a:lnTo>
                <a:lnTo>
                  <a:pt x="360693" y="1889759"/>
                </a:lnTo>
                <a:lnTo>
                  <a:pt x="355207" y="1918677"/>
                </a:lnTo>
                <a:lnTo>
                  <a:pt x="335704" y="1918677"/>
                </a:lnTo>
                <a:lnTo>
                  <a:pt x="292127" y="1968074"/>
                </a:lnTo>
                <a:lnTo>
                  <a:pt x="310106" y="2004359"/>
                </a:lnTo>
                <a:cubicBezTo>
                  <a:pt x="311903" y="2008069"/>
                  <a:pt x="313947" y="2011017"/>
                  <a:pt x="316239" y="2013202"/>
                </a:cubicBezTo>
                <a:cubicBezTo>
                  <a:pt x="318531" y="2015387"/>
                  <a:pt x="322175" y="2016505"/>
                  <a:pt x="327171" y="2016555"/>
                </a:cubicBezTo>
                <a:cubicBezTo>
                  <a:pt x="328536" y="2016543"/>
                  <a:pt x="330530" y="2016492"/>
                  <a:pt x="333152" y="2016403"/>
                </a:cubicBezTo>
                <a:cubicBezTo>
                  <a:pt x="335774" y="2016315"/>
                  <a:pt x="337234" y="2016264"/>
                  <a:pt x="337532" y="2016251"/>
                </a:cubicBezTo>
                <a:lnTo>
                  <a:pt x="331742" y="2045170"/>
                </a:lnTo>
                <a:cubicBezTo>
                  <a:pt x="329965" y="2045341"/>
                  <a:pt x="327730" y="2045532"/>
                  <a:pt x="325038" y="2045741"/>
                </a:cubicBezTo>
                <a:cubicBezTo>
                  <a:pt x="322347" y="2045950"/>
                  <a:pt x="319807" y="2046064"/>
                  <a:pt x="317420" y="2046083"/>
                </a:cubicBezTo>
                <a:cubicBezTo>
                  <a:pt x="308229" y="2046006"/>
                  <a:pt x="301149" y="2044638"/>
                  <a:pt x="296179" y="2041980"/>
                </a:cubicBezTo>
                <a:cubicBezTo>
                  <a:pt x="291209" y="2039321"/>
                  <a:pt x="287424" y="2035833"/>
                  <a:pt x="284825" y="2031517"/>
                </a:cubicBezTo>
                <a:cubicBezTo>
                  <a:pt x="282225" y="2027201"/>
                  <a:pt x="279885" y="2022518"/>
                  <a:pt x="277804" y="2017469"/>
                </a:cubicBezTo>
                <a:lnTo>
                  <a:pt x="271710" y="2002225"/>
                </a:lnTo>
                <a:cubicBezTo>
                  <a:pt x="270478" y="1999646"/>
                  <a:pt x="269513" y="1997257"/>
                  <a:pt x="268815" y="1995059"/>
                </a:cubicBezTo>
                <a:cubicBezTo>
                  <a:pt x="268116" y="1992861"/>
                  <a:pt x="267761" y="1991692"/>
                  <a:pt x="267748" y="1991553"/>
                </a:cubicBezTo>
                <a:lnTo>
                  <a:pt x="267139" y="1991553"/>
                </a:lnTo>
                <a:cubicBezTo>
                  <a:pt x="267088" y="1991673"/>
                  <a:pt x="266351" y="1992804"/>
                  <a:pt x="264929" y="1994945"/>
                </a:cubicBezTo>
                <a:cubicBezTo>
                  <a:pt x="263507" y="1997086"/>
                  <a:pt x="261704" y="1999512"/>
                  <a:pt x="259520" y="2002225"/>
                </a:cubicBezTo>
                <a:lnTo>
                  <a:pt x="224781" y="2045169"/>
                </a:lnTo>
                <a:lnTo>
                  <a:pt x="180289" y="2045169"/>
                </a:lnTo>
                <a:lnTo>
                  <a:pt x="185774" y="2016251"/>
                </a:lnTo>
                <a:lnTo>
                  <a:pt x="205582" y="2016251"/>
                </a:lnTo>
                <a:lnTo>
                  <a:pt x="250683" y="1964720"/>
                </a:lnTo>
                <a:lnTo>
                  <a:pt x="230875" y="1924165"/>
                </a:lnTo>
                <a:cubicBezTo>
                  <a:pt x="230025" y="1922069"/>
                  <a:pt x="228907" y="1920621"/>
                  <a:pt x="227523" y="1919820"/>
                </a:cubicBezTo>
                <a:cubicBezTo>
                  <a:pt x="226139" y="1919020"/>
                  <a:pt x="224108" y="1918639"/>
                  <a:pt x="221428" y="1918677"/>
                </a:cubicBezTo>
                <a:lnTo>
                  <a:pt x="205278" y="1918677"/>
                </a:lnTo>
                <a:close/>
                <a:moveTo>
                  <a:pt x="1696710" y="1887626"/>
                </a:moveTo>
                <a:cubicBezTo>
                  <a:pt x="1698882" y="1887651"/>
                  <a:pt x="1700786" y="1887753"/>
                  <a:pt x="1702424" y="1887930"/>
                </a:cubicBezTo>
                <a:cubicBezTo>
                  <a:pt x="1704062" y="1888108"/>
                  <a:pt x="1705204" y="1888210"/>
                  <a:pt x="1705852" y="1888235"/>
                </a:cubicBezTo>
                <a:lnTo>
                  <a:pt x="1698234" y="1926297"/>
                </a:lnTo>
                <a:cubicBezTo>
                  <a:pt x="1697758" y="1926272"/>
                  <a:pt x="1696730" y="1926170"/>
                  <a:pt x="1695149" y="1925992"/>
                </a:cubicBezTo>
                <a:cubicBezTo>
                  <a:pt x="1693568" y="1925815"/>
                  <a:pt x="1691550" y="1925713"/>
                  <a:pt x="1689093" y="1925688"/>
                </a:cubicBezTo>
                <a:cubicBezTo>
                  <a:pt x="1681217" y="1925763"/>
                  <a:pt x="1673303" y="1928389"/>
                  <a:pt x="1665348" y="1933567"/>
                </a:cubicBezTo>
                <a:cubicBezTo>
                  <a:pt x="1657394" y="1938745"/>
                  <a:pt x="1650337" y="1946023"/>
                  <a:pt x="1644177" y="1955400"/>
                </a:cubicBezTo>
                <a:cubicBezTo>
                  <a:pt x="1638017" y="1964777"/>
                  <a:pt x="1633691" y="1975803"/>
                  <a:pt x="1631198" y="1988476"/>
                </a:cubicBezTo>
                <a:lnTo>
                  <a:pt x="1620534" y="2045169"/>
                </a:lnTo>
                <a:lnTo>
                  <a:pt x="1581836" y="2045169"/>
                </a:lnTo>
                <a:lnTo>
                  <a:pt x="1604994" y="1925383"/>
                </a:lnTo>
                <a:cubicBezTo>
                  <a:pt x="1605356" y="1923636"/>
                  <a:pt x="1605165" y="1922100"/>
                  <a:pt x="1604422" y="1920773"/>
                </a:cubicBezTo>
                <a:cubicBezTo>
                  <a:pt x="1603680" y="1919445"/>
                  <a:pt x="1602042" y="1918747"/>
                  <a:pt x="1599509" y="1918677"/>
                </a:cubicBezTo>
                <a:lnTo>
                  <a:pt x="1582141" y="1918677"/>
                </a:lnTo>
                <a:lnTo>
                  <a:pt x="1587930" y="1889759"/>
                </a:lnTo>
                <a:lnTo>
                  <a:pt x="1628456" y="1889759"/>
                </a:lnTo>
                <a:cubicBezTo>
                  <a:pt x="1634525" y="1889740"/>
                  <a:pt x="1638994" y="1890844"/>
                  <a:pt x="1641863" y="1893070"/>
                </a:cubicBezTo>
                <a:cubicBezTo>
                  <a:pt x="1644732" y="1895295"/>
                  <a:pt x="1646154" y="1898758"/>
                  <a:pt x="1646129" y="1903457"/>
                </a:cubicBezTo>
                <a:cubicBezTo>
                  <a:pt x="1646066" y="1905918"/>
                  <a:pt x="1645507" y="1909673"/>
                  <a:pt x="1644453" y="1914723"/>
                </a:cubicBezTo>
                <a:cubicBezTo>
                  <a:pt x="1643400" y="1919772"/>
                  <a:pt x="1642231" y="1924139"/>
                  <a:pt x="1640949" y="1927821"/>
                </a:cubicBezTo>
                <a:lnTo>
                  <a:pt x="1641559" y="1927821"/>
                </a:lnTo>
                <a:cubicBezTo>
                  <a:pt x="1646904" y="1916820"/>
                  <a:pt x="1654420" y="1907457"/>
                  <a:pt x="1664107" y="1899730"/>
                </a:cubicBezTo>
                <a:cubicBezTo>
                  <a:pt x="1673794" y="1892003"/>
                  <a:pt x="1684662" y="1887968"/>
                  <a:pt x="1696710" y="1887626"/>
                </a:cubicBezTo>
                <a:close/>
                <a:moveTo>
                  <a:pt x="2257425" y="1886102"/>
                </a:moveTo>
                <a:cubicBezTo>
                  <a:pt x="2270698" y="1886120"/>
                  <a:pt x="2281230" y="1889660"/>
                  <a:pt x="2289021" y="1896721"/>
                </a:cubicBezTo>
                <a:cubicBezTo>
                  <a:pt x="2296812" y="1903782"/>
                  <a:pt x="2300796" y="1914250"/>
                  <a:pt x="2300974" y="1928126"/>
                </a:cubicBezTo>
                <a:cubicBezTo>
                  <a:pt x="2300819" y="1934880"/>
                  <a:pt x="2299740" y="1943385"/>
                  <a:pt x="2297736" y="1953640"/>
                </a:cubicBezTo>
                <a:cubicBezTo>
                  <a:pt x="2295732" y="1963895"/>
                  <a:pt x="2293727" y="1973780"/>
                  <a:pt x="2291722" y="1983293"/>
                </a:cubicBezTo>
                <a:cubicBezTo>
                  <a:pt x="2289716" y="1992807"/>
                  <a:pt x="2288635" y="1999829"/>
                  <a:pt x="2288477" y="2004359"/>
                </a:cubicBezTo>
                <a:cubicBezTo>
                  <a:pt x="2288528" y="2009149"/>
                  <a:pt x="2289721" y="2012452"/>
                  <a:pt x="2292058" y="2014269"/>
                </a:cubicBezTo>
                <a:cubicBezTo>
                  <a:pt x="2294395" y="2016086"/>
                  <a:pt x="2297570" y="2016950"/>
                  <a:pt x="2301583" y="2016861"/>
                </a:cubicBezTo>
                <a:cubicBezTo>
                  <a:pt x="2303462" y="2016835"/>
                  <a:pt x="2305038" y="2016734"/>
                  <a:pt x="2306308" y="2016556"/>
                </a:cubicBezTo>
                <a:cubicBezTo>
                  <a:pt x="2307578" y="2016378"/>
                  <a:pt x="2308238" y="2016276"/>
                  <a:pt x="2308288" y="2016251"/>
                </a:cubicBezTo>
                <a:lnTo>
                  <a:pt x="2302802" y="2045170"/>
                </a:lnTo>
                <a:cubicBezTo>
                  <a:pt x="2302764" y="2045208"/>
                  <a:pt x="2301392" y="2045361"/>
                  <a:pt x="2298688" y="2045627"/>
                </a:cubicBezTo>
                <a:cubicBezTo>
                  <a:pt x="2295982" y="2045893"/>
                  <a:pt x="2292173" y="2046045"/>
                  <a:pt x="2287258" y="2046083"/>
                </a:cubicBezTo>
                <a:cubicBezTo>
                  <a:pt x="2281704" y="2046230"/>
                  <a:pt x="2275998" y="2045632"/>
                  <a:pt x="2270138" y="2044291"/>
                </a:cubicBezTo>
                <a:cubicBezTo>
                  <a:pt x="2264280" y="2042949"/>
                  <a:pt x="2259317" y="2039983"/>
                  <a:pt x="2255252" y="2035394"/>
                </a:cubicBezTo>
                <a:cubicBezTo>
                  <a:pt x="2251186" y="2030805"/>
                  <a:pt x="2249066" y="2023712"/>
                  <a:pt x="2248891" y="2014117"/>
                </a:cubicBezTo>
                <a:cubicBezTo>
                  <a:pt x="2249037" y="2008368"/>
                  <a:pt x="2250064" y="2000587"/>
                  <a:pt x="2251970" y="1990773"/>
                </a:cubicBezTo>
                <a:cubicBezTo>
                  <a:pt x="2253876" y="1980959"/>
                  <a:pt x="2255783" y="1971280"/>
                  <a:pt x="2257691" y="1961736"/>
                </a:cubicBezTo>
                <a:cubicBezTo>
                  <a:pt x="2259599" y="1952192"/>
                  <a:pt x="2260628" y="1944951"/>
                  <a:pt x="2260778" y="1940013"/>
                </a:cubicBezTo>
                <a:cubicBezTo>
                  <a:pt x="2260829" y="1934171"/>
                  <a:pt x="2259279" y="1929624"/>
                  <a:pt x="2256130" y="1926373"/>
                </a:cubicBezTo>
                <a:cubicBezTo>
                  <a:pt x="2252980" y="1923122"/>
                  <a:pt x="2247926" y="1921471"/>
                  <a:pt x="2240966" y="1921420"/>
                </a:cubicBezTo>
                <a:cubicBezTo>
                  <a:pt x="2227300" y="1921884"/>
                  <a:pt x="2215540" y="1927434"/>
                  <a:pt x="2205685" y="1938070"/>
                </a:cubicBezTo>
                <a:cubicBezTo>
                  <a:pt x="2195830" y="1948706"/>
                  <a:pt x="2189404" y="1961648"/>
                  <a:pt x="2186407" y="1976894"/>
                </a:cubicBezTo>
                <a:lnTo>
                  <a:pt x="2172996" y="2045169"/>
                </a:lnTo>
                <a:lnTo>
                  <a:pt x="2134286" y="2045169"/>
                </a:lnTo>
                <a:lnTo>
                  <a:pt x="2157756" y="1925383"/>
                </a:lnTo>
                <a:cubicBezTo>
                  <a:pt x="2158080" y="1923370"/>
                  <a:pt x="2157813" y="1921757"/>
                  <a:pt x="2156956" y="1920544"/>
                </a:cubicBezTo>
                <a:cubicBezTo>
                  <a:pt x="2156098" y="1919331"/>
                  <a:pt x="2154536" y="1918709"/>
                  <a:pt x="2152269" y="1918677"/>
                </a:cubicBezTo>
                <a:lnTo>
                  <a:pt x="2134896" y="1918677"/>
                </a:lnTo>
                <a:lnTo>
                  <a:pt x="2140382" y="1889759"/>
                </a:lnTo>
                <a:lnTo>
                  <a:pt x="2181225" y="1889759"/>
                </a:lnTo>
                <a:cubicBezTo>
                  <a:pt x="2187283" y="1889778"/>
                  <a:pt x="2191703" y="1890958"/>
                  <a:pt x="2194484" y="1893298"/>
                </a:cubicBezTo>
                <a:cubicBezTo>
                  <a:pt x="2197265" y="1895638"/>
                  <a:pt x="2198637" y="1899024"/>
                  <a:pt x="2198599" y="1903457"/>
                </a:cubicBezTo>
                <a:cubicBezTo>
                  <a:pt x="2198580" y="1905341"/>
                  <a:pt x="2198237" y="1908042"/>
                  <a:pt x="2197570" y="1911562"/>
                </a:cubicBezTo>
                <a:cubicBezTo>
                  <a:pt x="2196903" y="1915082"/>
                  <a:pt x="2196027" y="1918165"/>
                  <a:pt x="2194941" y="1920811"/>
                </a:cubicBezTo>
                <a:lnTo>
                  <a:pt x="2195551" y="1920811"/>
                </a:lnTo>
                <a:cubicBezTo>
                  <a:pt x="2196478" y="1918562"/>
                  <a:pt x="2199432" y="1914705"/>
                  <a:pt x="2204412" y="1909241"/>
                </a:cubicBezTo>
                <a:cubicBezTo>
                  <a:pt x="2209393" y="1903778"/>
                  <a:pt x="2216320" y="1898636"/>
                  <a:pt x="2225195" y="1893815"/>
                </a:cubicBezTo>
                <a:cubicBezTo>
                  <a:pt x="2234070" y="1888994"/>
                  <a:pt x="2244814" y="1886423"/>
                  <a:pt x="2257425" y="1886102"/>
                </a:cubicBezTo>
                <a:close/>
                <a:moveTo>
                  <a:pt x="2033993" y="1886102"/>
                </a:moveTo>
                <a:cubicBezTo>
                  <a:pt x="2055870" y="1886405"/>
                  <a:pt x="2073532" y="1892725"/>
                  <a:pt x="2086980" y="1905060"/>
                </a:cubicBezTo>
                <a:cubicBezTo>
                  <a:pt x="2100428" y="1917396"/>
                  <a:pt x="2107344" y="1933929"/>
                  <a:pt x="2107730" y="1954657"/>
                </a:cubicBezTo>
                <a:cubicBezTo>
                  <a:pt x="2107448" y="1973003"/>
                  <a:pt x="2102665" y="1989227"/>
                  <a:pt x="2093379" y="2003330"/>
                </a:cubicBezTo>
                <a:cubicBezTo>
                  <a:pt x="2084093" y="2017433"/>
                  <a:pt x="2071996" y="2028503"/>
                  <a:pt x="2057086" y="2036541"/>
                </a:cubicBezTo>
                <a:cubicBezTo>
                  <a:pt x="2042176" y="2044580"/>
                  <a:pt x="2026144" y="2048675"/>
                  <a:pt x="2008989" y="2048827"/>
                </a:cubicBezTo>
                <a:cubicBezTo>
                  <a:pt x="1987245" y="2048549"/>
                  <a:pt x="1969620" y="2042254"/>
                  <a:pt x="1956116" y="2029944"/>
                </a:cubicBezTo>
                <a:cubicBezTo>
                  <a:pt x="1942611" y="2017633"/>
                  <a:pt x="1935656" y="2000974"/>
                  <a:pt x="1935252" y="1979966"/>
                </a:cubicBezTo>
                <a:cubicBezTo>
                  <a:pt x="1935522" y="1961816"/>
                  <a:pt x="1940260" y="1945709"/>
                  <a:pt x="1949467" y="1931644"/>
                </a:cubicBezTo>
                <a:cubicBezTo>
                  <a:pt x="1958674" y="1917578"/>
                  <a:pt x="1970727" y="1906512"/>
                  <a:pt x="1985626" y="1898443"/>
                </a:cubicBezTo>
                <a:cubicBezTo>
                  <a:pt x="2000524" y="1890375"/>
                  <a:pt x="2016647" y="1886261"/>
                  <a:pt x="2033993" y="1886102"/>
                </a:cubicBezTo>
                <a:close/>
                <a:moveTo>
                  <a:pt x="1797165" y="1886102"/>
                </a:moveTo>
                <a:cubicBezTo>
                  <a:pt x="1817875" y="1886398"/>
                  <a:pt x="1833364" y="1891893"/>
                  <a:pt x="1843632" y="1902587"/>
                </a:cubicBezTo>
                <a:cubicBezTo>
                  <a:pt x="1853900" y="1913280"/>
                  <a:pt x="1859027" y="1927392"/>
                  <a:pt x="1859013" y="1944922"/>
                </a:cubicBezTo>
                <a:cubicBezTo>
                  <a:pt x="1858798" y="1951953"/>
                  <a:pt x="1857935" y="1958297"/>
                  <a:pt x="1856425" y="1963953"/>
                </a:cubicBezTo>
                <a:cubicBezTo>
                  <a:pt x="1854915" y="1969609"/>
                  <a:pt x="1854052" y="1972602"/>
                  <a:pt x="1853837" y="1972932"/>
                </a:cubicBezTo>
                <a:lnTo>
                  <a:pt x="1746848" y="1972932"/>
                </a:lnTo>
                <a:cubicBezTo>
                  <a:pt x="1746809" y="1972995"/>
                  <a:pt x="1746657" y="1973783"/>
                  <a:pt x="1746390" y="1975296"/>
                </a:cubicBezTo>
                <a:cubicBezTo>
                  <a:pt x="1746123" y="1976808"/>
                  <a:pt x="1745971" y="1978664"/>
                  <a:pt x="1745933" y="1980863"/>
                </a:cubicBezTo>
                <a:cubicBezTo>
                  <a:pt x="1746015" y="1991280"/>
                  <a:pt x="1749433" y="1999733"/>
                  <a:pt x="1756187" y="2006222"/>
                </a:cubicBezTo>
                <a:cubicBezTo>
                  <a:pt x="1762940" y="2012711"/>
                  <a:pt x="1772534" y="2016054"/>
                  <a:pt x="1784967" y="2016251"/>
                </a:cubicBezTo>
                <a:cubicBezTo>
                  <a:pt x="1793434" y="2016040"/>
                  <a:pt x="1801301" y="2014564"/>
                  <a:pt x="1808568" y="2011822"/>
                </a:cubicBezTo>
                <a:cubicBezTo>
                  <a:pt x="1815835" y="2009080"/>
                  <a:pt x="1821712" y="2006338"/>
                  <a:pt x="1826201" y="2003596"/>
                </a:cubicBezTo>
                <a:cubicBezTo>
                  <a:pt x="1830690" y="2000855"/>
                  <a:pt x="1833000" y="1999378"/>
                  <a:pt x="1833131" y="1999167"/>
                </a:cubicBezTo>
                <a:lnTo>
                  <a:pt x="1843484" y="2028429"/>
                </a:lnTo>
                <a:cubicBezTo>
                  <a:pt x="1843364" y="2028681"/>
                  <a:pt x="1840626" y="2030444"/>
                  <a:pt x="1835270" y="2033717"/>
                </a:cubicBezTo>
                <a:cubicBezTo>
                  <a:pt x="1829914" y="2036991"/>
                  <a:pt x="1822661" y="2040265"/>
                  <a:pt x="1813511" y="2043538"/>
                </a:cubicBezTo>
                <a:cubicBezTo>
                  <a:pt x="1804360" y="2046812"/>
                  <a:pt x="1794032" y="2048575"/>
                  <a:pt x="1782527" y="2048827"/>
                </a:cubicBezTo>
                <a:cubicBezTo>
                  <a:pt x="1758173" y="2048391"/>
                  <a:pt x="1739519" y="2041956"/>
                  <a:pt x="1726566" y="2029524"/>
                </a:cubicBezTo>
                <a:cubicBezTo>
                  <a:pt x="1713612" y="2017091"/>
                  <a:pt x="1707076" y="2001278"/>
                  <a:pt x="1706956" y="1982083"/>
                </a:cubicBezTo>
                <a:cubicBezTo>
                  <a:pt x="1707110" y="1964300"/>
                  <a:pt x="1711066" y="1948195"/>
                  <a:pt x="1718823" y="1933767"/>
                </a:cubicBezTo>
                <a:cubicBezTo>
                  <a:pt x="1726581" y="1919339"/>
                  <a:pt x="1737219" y="1907839"/>
                  <a:pt x="1750737" y="1899270"/>
                </a:cubicBezTo>
                <a:cubicBezTo>
                  <a:pt x="1764255" y="1890700"/>
                  <a:pt x="1779731" y="1886310"/>
                  <a:pt x="1797165" y="1886102"/>
                </a:cubicBezTo>
                <a:close/>
                <a:moveTo>
                  <a:pt x="866775" y="1886102"/>
                </a:moveTo>
                <a:cubicBezTo>
                  <a:pt x="880048" y="1886120"/>
                  <a:pt x="890580" y="1889660"/>
                  <a:pt x="898371" y="1896721"/>
                </a:cubicBezTo>
                <a:cubicBezTo>
                  <a:pt x="906162" y="1903782"/>
                  <a:pt x="910146" y="1914250"/>
                  <a:pt x="910323" y="1928126"/>
                </a:cubicBezTo>
                <a:cubicBezTo>
                  <a:pt x="910169" y="1934880"/>
                  <a:pt x="909090" y="1943385"/>
                  <a:pt x="907086" y="1953640"/>
                </a:cubicBezTo>
                <a:cubicBezTo>
                  <a:pt x="905082" y="1963895"/>
                  <a:pt x="903077" y="1973780"/>
                  <a:pt x="901072" y="1983293"/>
                </a:cubicBezTo>
                <a:cubicBezTo>
                  <a:pt x="899066" y="1992807"/>
                  <a:pt x="897985" y="1999829"/>
                  <a:pt x="897826" y="2004359"/>
                </a:cubicBezTo>
                <a:cubicBezTo>
                  <a:pt x="897877" y="2009149"/>
                  <a:pt x="899071" y="2012452"/>
                  <a:pt x="901408" y="2014269"/>
                </a:cubicBezTo>
                <a:cubicBezTo>
                  <a:pt x="903745" y="2016086"/>
                  <a:pt x="906920" y="2016950"/>
                  <a:pt x="910933" y="2016861"/>
                </a:cubicBezTo>
                <a:cubicBezTo>
                  <a:pt x="912813" y="2016835"/>
                  <a:pt x="914387" y="2016734"/>
                  <a:pt x="915657" y="2016556"/>
                </a:cubicBezTo>
                <a:cubicBezTo>
                  <a:pt x="916927" y="2016378"/>
                  <a:pt x="917588" y="2016276"/>
                  <a:pt x="917639" y="2016251"/>
                </a:cubicBezTo>
                <a:lnTo>
                  <a:pt x="912152" y="2045170"/>
                </a:lnTo>
                <a:cubicBezTo>
                  <a:pt x="912114" y="2045208"/>
                  <a:pt x="910742" y="2045361"/>
                  <a:pt x="908037" y="2045627"/>
                </a:cubicBezTo>
                <a:cubicBezTo>
                  <a:pt x="905333" y="2045893"/>
                  <a:pt x="901523" y="2046045"/>
                  <a:pt x="896608" y="2046083"/>
                </a:cubicBezTo>
                <a:cubicBezTo>
                  <a:pt x="891054" y="2046230"/>
                  <a:pt x="885347" y="2045632"/>
                  <a:pt x="879488" y="2044291"/>
                </a:cubicBezTo>
                <a:cubicBezTo>
                  <a:pt x="873630" y="2042949"/>
                  <a:pt x="868667" y="2039983"/>
                  <a:pt x="864602" y="2035394"/>
                </a:cubicBezTo>
                <a:cubicBezTo>
                  <a:pt x="860536" y="2030805"/>
                  <a:pt x="858416" y="2023712"/>
                  <a:pt x="858241" y="2014117"/>
                </a:cubicBezTo>
                <a:cubicBezTo>
                  <a:pt x="858387" y="2008368"/>
                  <a:pt x="859414" y="2000587"/>
                  <a:pt x="861320" y="1990773"/>
                </a:cubicBezTo>
                <a:cubicBezTo>
                  <a:pt x="863226" y="1980959"/>
                  <a:pt x="865133" y="1971280"/>
                  <a:pt x="867041" y="1961736"/>
                </a:cubicBezTo>
                <a:cubicBezTo>
                  <a:pt x="868949" y="1952192"/>
                  <a:pt x="869978" y="1944951"/>
                  <a:pt x="870128" y="1940013"/>
                </a:cubicBezTo>
                <a:cubicBezTo>
                  <a:pt x="870179" y="1934171"/>
                  <a:pt x="868629" y="1929624"/>
                  <a:pt x="865480" y="1926373"/>
                </a:cubicBezTo>
                <a:cubicBezTo>
                  <a:pt x="862330" y="1923122"/>
                  <a:pt x="857275" y="1921471"/>
                  <a:pt x="850316" y="1921420"/>
                </a:cubicBezTo>
                <a:cubicBezTo>
                  <a:pt x="836651" y="1921884"/>
                  <a:pt x="824890" y="1927434"/>
                  <a:pt x="815035" y="1938070"/>
                </a:cubicBezTo>
                <a:cubicBezTo>
                  <a:pt x="805180" y="1948706"/>
                  <a:pt x="798754" y="1961648"/>
                  <a:pt x="795757" y="1976894"/>
                </a:cubicBezTo>
                <a:lnTo>
                  <a:pt x="782346" y="2045169"/>
                </a:lnTo>
                <a:lnTo>
                  <a:pt x="743636" y="2045169"/>
                </a:lnTo>
                <a:lnTo>
                  <a:pt x="767106" y="1925383"/>
                </a:lnTo>
                <a:cubicBezTo>
                  <a:pt x="767429" y="1923370"/>
                  <a:pt x="767163" y="1921757"/>
                  <a:pt x="766305" y="1920544"/>
                </a:cubicBezTo>
                <a:cubicBezTo>
                  <a:pt x="765448" y="1919331"/>
                  <a:pt x="763886" y="1918709"/>
                  <a:pt x="761619" y="1918677"/>
                </a:cubicBezTo>
                <a:lnTo>
                  <a:pt x="744245" y="1918677"/>
                </a:lnTo>
                <a:lnTo>
                  <a:pt x="749732" y="1889759"/>
                </a:lnTo>
                <a:lnTo>
                  <a:pt x="790575" y="1889759"/>
                </a:lnTo>
                <a:cubicBezTo>
                  <a:pt x="796633" y="1889778"/>
                  <a:pt x="801053" y="1890958"/>
                  <a:pt x="803834" y="1893298"/>
                </a:cubicBezTo>
                <a:cubicBezTo>
                  <a:pt x="806615" y="1895638"/>
                  <a:pt x="807987" y="1899024"/>
                  <a:pt x="807949" y="1903457"/>
                </a:cubicBezTo>
                <a:cubicBezTo>
                  <a:pt x="807930" y="1905341"/>
                  <a:pt x="807587" y="1908042"/>
                  <a:pt x="806920" y="1911562"/>
                </a:cubicBezTo>
                <a:cubicBezTo>
                  <a:pt x="806253" y="1915082"/>
                  <a:pt x="805377" y="1918165"/>
                  <a:pt x="804291" y="1920811"/>
                </a:cubicBezTo>
                <a:lnTo>
                  <a:pt x="804901" y="1920811"/>
                </a:lnTo>
                <a:cubicBezTo>
                  <a:pt x="805828" y="1918562"/>
                  <a:pt x="808782" y="1914705"/>
                  <a:pt x="813762" y="1909241"/>
                </a:cubicBezTo>
                <a:cubicBezTo>
                  <a:pt x="818743" y="1903778"/>
                  <a:pt x="825670" y="1898636"/>
                  <a:pt x="834545" y="1893815"/>
                </a:cubicBezTo>
                <a:cubicBezTo>
                  <a:pt x="843420" y="1888994"/>
                  <a:pt x="854164" y="1886423"/>
                  <a:pt x="866775" y="1886102"/>
                </a:cubicBezTo>
                <a:close/>
                <a:moveTo>
                  <a:pt x="654165" y="1886102"/>
                </a:moveTo>
                <a:cubicBezTo>
                  <a:pt x="674875" y="1886398"/>
                  <a:pt x="690364" y="1891893"/>
                  <a:pt x="700632" y="1902587"/>
                </a:cubicBezTo>
                <a:cubicBezTo>
                  <a:pt x="710900" y="1913280"/>
                  <a:pt x="716027" y="1927392"/>
                  <a:pt x="716013" y="1944922"/>
                </a:cubicBezTo>
                <a:cubicBezTo>
                  <a:pt x="715798" y="1951953"/>
                  <a:pt x="714935" y="1958297"/>
                  <a:pt x="713425" y="1963953"/>
                </a:cubicBezTo>
                <a:cubicBezTo>
                  <a:pt x="711915" y="1969609"/>
                  <a:pt x="711052" y="1972602"/>
                  <a:pt x="710837" y="1972932"/>
                </a:cubicBezTo>
                <a:lnTo>
                  <a:pt x="603847" y="1972932"/>
                </a:lnTo>
                <a:cubicBezTo>
                  <a:pt x="603809" y="1972995"/>
                  <a:pt x="603657" y="1973783"/>
                  <a:pt x="603390" y="1975296"/>
                </a:cubicBezTo>
                <a:cubicBezTo>
                  <a:pt x="603123" y="1976808"/>
                  <a:pt x="602971" y="1978664"/>
                  <a:pt x="602933" y="1980863"/>
                </a:cubicBezTo>
                <a:cubicBezTo>
                  <a:pt x="603015" y="1991280"/>
                  <a:pt x="606433" y="1999733"/>
                  <a:pt x="613187" y="2006222"/>
                </a:cubicBezTo>
                <a:cubicBezTo>
                  <a:pt x="619940" y="2012711"/>
                  <a:pt x="629533" y="2016054"/>
                  <a:pt x="641967" y="2016251"/>
                </a:cubicBezTo>
                <a:cubicBezTo>
                  <a:pt x="650434" y="2016040"/>
                  <a:pt x="658300" y="2014564"/>
                  <a:pt x="665568" y="2011822"/>
                </a:cubicBezTo>
                <a:cubicBezTo>
                  <a:pt x="672835" y="2009080"/>
                  <a:pt x="678712" y="2006338"/>
                  <a:pt x="683201" y="2003596"/>
                </a:cubicBezTo>
                <a:cubicBezTo>
                  <a:pt x="687690" y="2000855"/>
                  <a:pt x="690000" y="1999378"/>
                  <a:pt x="690131" y="1999167"/>
                </a:cubicBezTo>
                <a:lnTo>
                  <a:pt x="700484" y="2028429"/>
                </a:lnTo>
                <a:cubicBezTo>
                  <a:pt x="700364" y="2028681"/>
                  <a:pt x="697626" y="2030444"/>
                  <a:pt x="692270" y="2033717"/>
                </a:cubicBezTo>
                <a:cubicBezTo>
                  <a:pt x="686915" y="2036991"/>
                  <a:pt x="679661" y="2040265"/>
                  <a:pt x="670510" y="2043538"/>
                </a:cubicBezTo>
                <a:cubicBezTo>
                  <a:pt x="661360" y="2046812"/>
                  <a:pt x="651032" y="2048575"/>
                  <a:pt x="639527" y="2048827"/>
                </a:cubicBezTo>
                <a:cubicBezTo>
                  <a:pt x="615173" y="2048391"/>
                  <a:pt x="596519" y="2041956"/>
                  <a:pt x="583565" y="2029524"/>
                </a:cubicBezTo>
                <a:cubicBezTo>
                  <a:pt x="570612" y="2017091"/>
                  <a:pt x="564076" y="2001278"/>
                  <a:pt x="563956" y="1982083"/>
                </a:cubicBezTo>
                <a:cubicBezTo>
                  <a:pt x="564110" y="1964300"/>
                  <a:pt x="568066" y="1948195"/>
                  <a:pt x="575823" y="1933767"/>
                </a:cubicBezTo>
                <a:cubicBezTo>
                  <a:pt x="583581" y="1919339"/>
                  <a:pt x="594219" y="1907839"/>
                  <a:pt x="607737" y="1899270"/>
                </a:cubicBezTo>
                <a:cubicBezTo>
                  <a:pt x="621255" y="1890700"/>
                  <a:pt x="636731" y="1886310"/>
                  <a:pt x="654165" y="1886102"/>
                </a:cubicBezTo>
                <a:close/>
                <a:moveTo>
                  <a:pt x="484327" y="1886102"/>
                </a:moveTo>
                <a:cubicBezTo>
                  <a:pt x="503038" y="1886335"/>
                  <a:pt x="517482" y="1892262"/>
                  <a:pt x="527660" y="1903880"/>
                </a:cubicBezTo>
                <a:cubicBezTo>
                  <a:pt x="537837" y="1915499"/>
                  <a:pt x="542989" y="1931408"/>
                  <a:pt x="543116" y="1951608"/>
                </a:cubicBezTo>
                <a:cubicBezTo>
                  <a:pt x="542860" y="1970951"/>
                  <a:pt x="538702" y="1987890"/>
                  <a:pt x="530640" y="2002426"/>
                </a:cubicBezTo>
                <a:cubicBezTo>
                  <a:pt x="522578" y="2016962"/>
                  <a:pt x="512146" y="2028296"/>
                  <a:pt x="499343" y="2036429"/>
                </a:cubicBezTo>
                <a:cubicBezTo>
                  <a:pt x="486540" y="2044561"/>
                  <a:pt x="472899" y="2048694"/>
                  <a:pt x="458419" y="2048827"/>
                </a:cubicBezTo>
                <a:cubicBezTo>
                  <a:pt x="448996" y="2048846"/>
                  <a:pt x="440411" y="2046981"/>
                  <a:pt x="432664" y="2043233"/>
                </a:cubicBezTo>
                <a:cubicBezTo>
                  <a:pt x="424917" y="2039484"/>
                  <a:pt x="418770" y="2033738"/>
                  <a:pt x="414223" y="2025994"/>
                </a:cubicBezTo>
                <a:lnTo>
                  <a:pt x="413614" y="2025994"/>
                </a:lnTo>
                <a:cubicBezTo>
                  <a:pt x="413633" y="2026082"/>
                  <a:pt x="413518" y="2027427"/>
                  <a:pt x="413271" y="2030027"/>
                </a:cubicBezTo>
                <a:cubicBezTo>
                  <a:pt x="413023" y="2032628"/>
                  <a:pt x="412528" y="2035951"/>
                  <a:pt x="411785" y="2039998"/>
                </a:cubicBezTo>
                <a:lnTo>
                  <a:pt x="398983" y="2106129"/>
                </a:lnTo>
                <a:lnTo>
                  <a:pt x="360274" y="2106129"/>
                </a:lnTo>
                <a:lnTo>
                  <a:pt x="395326" y="1925385"/>
                </a:lnTo>
                <a:cubicBezTo>
                  <a:pt x="395662" y="1923371"/>
                  <a:pt x="395446" y="1921758"/>
                  <a:pt x="394678" y="1920545"/>
                </a:cubicBezTo>
                <a:cubicBezTo>
                  <a:pt x="393910" y="1919331"/>
                  <a:pt x="392398" y="1918709"/>
                  <a:pt x="390144" y="1918677"/>
                </a:cubicBezTo>
                <a:lnTo>
                  <a:pt x="372770" y="1918677"/>
                </a:lnTo>
                <a:lnTo>
                  <a:pt x="378257" y="1889759"/>
                </a:lnTo>
                <a:lnTo>
                  <a:pt x="418186" y="1889759"/>
                </a:lnTo>
                <a:cubicBezTo>
                  <a:pt x="424618" y="1889835"/>
                  <a:pt x="429051" y="1890977"/>
                  <a:pt x="431483" y="1893184"/>
                </a:cubicBezTo>
                <a:cubicBezTo>
                  <a:pt x="433915" y="1895391"/>
                  <a:pt x="435070" y="1898206"/>
                  <a:pt x="434950" y="1901631"/>
                </a:cubicBezTo>
                <a:cubicBezTo>
                  <a:pt x="434893" y="1903292"/>
                  <a:pt x="434550" y="1905296"/>
                  <a:pt x="433921" y="1907643"/>
                </a:cubicBezTo>
                <a:cubicBezTo>
                  <a:pt x="433292" y="1909989"/>
                  <a:pt x="432721" y="1911841"/>
                  <a:pt x="432206" y="1913198"/>
                </a:cubicBezTo>
                <a:lnTo>
                  <a:pt x="432816" y="1913198"/>
                </a:lnTo>
                <a:cubicBezTo>
                  <a:pt x="438525" y="1905142"/>
                  <a:pt x="445776" y="1898647"/>
                  <a:pt x="454571" y="1893713"/>
                </a:cubicBezTo>
                <a:cubicBezTo>
                  <a:pt x="463366" y="1888778"/>
                  <a:pt x="473285" y="1886241"/>
                  <a:pt x="484327" y="1886102"/>
                </a:cubicBezTo>
                <a:close/>
                <a:moveTo>
                  <a:pt x="111240" y="1886102"/>
                </a:moveTo>
                <a:cubicBezTo>
                  <a:pt x="131950" y="1886398"/>
                  <a:pt x="147439" y="1891893"/>
                  <a:pt x="157707" y="1902587"/>
                </a:cubicBezTo>
                <a:cubicBezTo>
                  <a:pt x="167975" y="1913280"/>
                  <a:pt x="173102" y="1927392"/>
                  <a:pt x="173088" y="1944922"/>
                </a:cubicBezTo>
                <a:cubicBezTo>
                  <a:pt x="172873" y="1951953"/>
                  <a:pt x="172010" y="1958297"/>
                  <a:pt x="170500" y="1963953"/>
                </a:cubicBezTo>
                <a:cubicBezTo>
                  <a:pt x="168990" y="1969609"/>
                  <a:pt x="168127" y="1972602"/>
                  <a:pt x="167912" y="1972932"/>
                </a:cubicBezTo>
                <a:lnTo>
                  <a:pt x="60922" y="1972932"/>
                </a:lnTo>
                <a:cubicBezTo>
                  <a:pt x="60884" y="1972995"/>
                  <a:pt x="60732" y="1973783"/>
                  <a:pt x="60465" y="1975296"/>
                </a:cubicBezTo>
                <a:cubicBezTo>
                  <a:pt x="60198" y="1976808"/>
                  <a:pt x="60046" y="1978664"/>
                  <a:pt x="60008" y="1980863"/>
                </a:cubicBezTo>
                <a:cubicBezTo>
                  <a:pt x="60090" y="1991280"/>
                  <a:pt x="63508" y="1999733"/>
                  <a:pt x="70262" y="2006222"/>
                </a:cubicBezTo>
                <a:cubicBezTo>
                  <a:pt x="77015" y="2012711"/>
                  <a:pt x="86608" y="2016054"/>
                  <a:pt x="99042" y="2016251"/>
                </a:cubicBezTo>
                <a:cubicBezTo>
                  <a:pt x="107509" y="2016040"/>
                  <a:pt x="115376" y="2014564"/>
                  <a:pt x="122643" y="2011822"/>
                </a:cubicBezTo>
                <a:cubicBezTo>
                  <a:pt x="129910" y="2009080"/>
                  <a:pt x="135787" y="2006338"/>
                  <a:pt x="140276" y="2003596"/>
                </a:cubicBezTo>
                <a:cubicBezTo>
                  <a:pt x="144765" y="2000855"/>
                  <a:pt x="147075" y="1999378"/>
                  <a:pt x="147206" y="1999167"/>
                </a:cubicBezTo>
                <a:lnTo>
                  <a:pt x="157559" y="2028429"/>
                </a:lnTo>
                <a:cubicBezTo>
                  <a:pt x="157439" y="2028681"/>
                  <a:pt x="154701" y="2030444"/>
                  <a:pt x="149345" y="2033717"/>
                </a:cubicBezTo>
                <a:cubicBezTo>
                  <a:pt x="143990" y="2036991"/>
                  <a:pt x="136736" y="2040265"/>
                  <a:pt x="127586" y="2043538"/>
                </a:cubicBezTo>
                <a:cubicBezTo>
                  <a:pt x="118435" y="2046812"/>
                  <a:pt x="108107" y="2048575"/>
                  <a:pt x="96602" y="2048827"/>
                </a:cubicBezTo>
                <a:cubicBezTo>
                  <a:pt x="72248" y="2048391"/>
                  <a:pt x="53594" y="2041956"/>
                  <a:pt x="40640" y="2029524"/>
                </a:cubicBezTo>
                <a:cubicBezTo>
                  <a:pt x="27687" y="2017091"/>
                  <a:pt x="21151" y="2001278"/>
                  <a:pt x="21031" y="1982083"/>
                </a:cubicBezTo>
                <a:cubicBezTo>
                  <a:pt x="21185" y="1964300"/>
                  <a:pt x="25141" y="1948195"/>
                  <a:pt x="32898" y="1933767"/>
                </a:cubicBezTo>
                <a:cubicBezTo>
                  <a:pt x="40656" y="1919339"/>
                  <a:pt x="51294" y="1907839"/>
                  <a:pt x="64812" y="1899270"/>
                </a:cubicBezTo>
                <a:cubicBezTo>
                  <a:pt x="78330" y="1890700"/>
                  <a:pt x="93806" y="1886310"/>
                  <a:pt x="111240" y="1886102"/>
                </a:cubicBezTo>
                <a:close/>
                <a:moveTo>
                  <a:pt x="1293924" y="1847392"/>
                </a:moveTo>
                <a:lnTo>
                  <a:pt x="1331100" y="1847392"/>
                </a:lnTo>
                <a:lnTo>
                  <a:pt x="1322870" y="1889759"/>
                </a:lnTo>
                <a:lnTo>
                  <a:pt x="1358532" y="1889759"/>
                </a:lnTo>
                <a:lnTo>
                  <a:pt x="1353045" y="1918677"/>
                </a:lnTo>
                <a:lnTo>
                  <a:pt x="1317384" y="1918677"/>
                </a:lnTo>
                <a:lnTo>
                  <a:pt x="1304887" y="1983930"/>
                </a:lnTo>
                <a:cubicBezTo>
                  <a:pt x="1304582" y="1985810"/>
                  <a:pt x="1304354" y="1987691"/>
                  <a:pt x="1304201" y="1989571"/>
                </a:cubicBezTo>
                <a:cubicBezTo>
                  <a:pt x="1304049" y="1991451"/>
                  <a:pt x="1303973" y="1993027"/>
                  <a:pt x="1303973" y="1994297"/>
                </a:cubicBezTo>
                <a:cubicBezTo>
                  <a:pt x="1304284" y="2003045"/>
                  <a:pt x="1306938" y="2008800"/>
                  <a:pt x="1311936" y="2011563"/>
                </a:cubicBezTo>
                <a:cubicBezTo>
                  <a:pt x="1316933" y="2014327"/>
                  <a:pt x="1322407" y="2015585"/>
                  <a:pt x="1328357" y="2015337"/>
                </a:cubicBezTo>
                <a:cubicBezTo>
                  <a:pt x="1330846" y="2015311"/>
                  <a:pt x="1332878" y="2015210"/>
                  <a:pt x="1334453" y="2015032"/>
                </a:cubicBezTo>
                <a:cubicBezTo>
                  <a:pt x="1336027" y="2014854"/>
                  <a:pt x="1336840" y="2014752"/>
                  <a:pt x="1336891" y="2014727"/>
                </a:cubicBezTo>
                <a:lnTo>
                  <a:pt x="1330795" y="2045780"/>
                </a:lnTo>
                <a:cubicBezTo>
                  <a:pt x="1330649" y="2045818"/>
                  <a:pt x="1329417" y="2045970"/>
                  <a:pt x="1327099" y="2046236"/>
                </a:cubicBezTo>
                <a:cubicBezTo>
                  <a:pt x="1324782" y="2046503"/>
                  <a:pt x="1322254" y="2046655"/>
                  <a:pt x="1319517" y="2046693"/>
                </a:cubicBezTo>
                <a:cubicBezTo>
                  <a:pt x="1310013" y="2046782"/>
                  <a:pt x="1301096" y="2045387"/>
                  <a:pt x="1292767" y="2042509"/>
                </a:cubicBezTo>
                <a:cubicBezTo>
                  <a:pt x="1284438" y="2039631"/>
                  <a:pt x="1277666" y="2034739"/>
                  <a:pt x="1272451" y="2027833"/>
                </a:cubicBezTo>
                <a:cubicBezTo>
                  <a:pt x="1267236" y="2020928"/>
                  <a:pt x="1264548" y="2011477"/>
                  <a:pt x="1264387" y="1999481"/>
                </a:cubicBezTo>
                <a:cubicBezTo>
                  <a:pt x="1264393" y="1997340"/>
                  <a:pt x="1264533" y="1995066"/>
                  <a:pt x="1264805" y="1992658"/>
                </a:cubicBezTo>
                <a:cubicBezTo>
                  <a:pt x="1265078" y="1990251"/>
                  <a:pt x="1265446" y="1987748"/>
                  <a:pt x="1265909" y="1985150"/>
                </a:cubicBezTo>
                <a:lnTo>
                  <a:pt x="1279003" y="1918677"/>
                </a:lnTo>
                <a:lnTo>
                  <a:pt x="1254938" y="1918677"/>
                </a:lnTo>
                <a:lnTo>
                  <a:pt x="1260729" y="1889759"/>
                </a:lnTo>
                <a:lnTo>
                  <a:pt x="1285702" y="1889759"/>
                </a:lnTo>
                <a:close/>
                <a:moveTo>
                  <a:pt x="1194034" y="1828799"/>
                </a:moveTo>
                <a:lnTo>
                  <a:pt x="1233030" y="1828799"/>
                </a:lnTo>
                <a:lnTo>
                  <a:pt x="1226328" y="1863204"/>
                </a:lnTo>
                <a:lnTo>
                  <a:pt x="1187332" y="1863204"/>
                </a:lnTo>
                <a:close/>
                <a:moveTo>
                  <a:pt x="1065619" y="1828799"/>
                </a:moveTo>
                <a:lnTo>
                  <a:pt x="1128103" y="1828799"/>
                </a:lnTo>
                <a:lnTo>
                  <a:pt x="1096099" y="1994907"/>
                </a:lnTo>
                <a:cubicBezTo>
                  <a:pt x="1095782" y="1996463"/>
                  <a:pt x="1095502" y="1998077"/>
                  <a:pt x="1095261" y="1999747"/>
                </a:cubicBezTo>
                <a:cubicBezTo>
                  <a:pt x="1095020" y="2001418"/>
                  <a:pt x="1094892" y="2002955"/>
                  <a:pt x="1094880" y="2004359"/>
                </a:cubicBezTo>
                <a:cubicBezTo>
                  <a:pt x="1094930" y="2009016"/>
                  <a:pt x="1096124" y="2012281"/>
                  <a:pt x="1098461" y="2014154"/>
                </a:cubicBezTo>
                <a:cubicBezTo>
                  <a:pt x="1100798" y="2016028"/>
                  <a:pt x="1103973" y="2016930"/>
                  <a:pt x="1107986" y="2016860"/>
                </a:cubicBezTo>
                <a:cubicBezTo>
                  <a:pt x="1109866" y="2016835"/>
                  <a:pt x="1111441" y="2016733"/>
                  <a:pt x="1112711" y="2016556"/>
                </a:cubicBezTo>
                <a:cubicBezTo>
                  <a:pt x="1113980" y="2016378"/>
                  <a:pt x="1114641" y="2016277"/>
                  <a:pt x="1114692" y="2016251"/>
                </a:cubicBezTo>
                <a:lnTo>
                  <a:pt x="1108901" y="2045170"/>
                </a:lnTo>
                <a:cubicBezTo>
                  <a:pt x="1108799" y="2045208"/>
                  <a:pt x="1107402" y="2045361"/>
                  <a:pt x="1104710" y="2045627"/>
                </a:cubicBezTo>
                <a:cubicBezTo>
                  <a:pt x="1102017" y="2045893"/>
                  <a:pt x="1098639" y="2046045"/>
                  <a:pt x="1094575" y="2046083"/>
                </a:cubicBezTo>
                <a:cubicBezTo>
                  <a:pt x="1084307" y="2046343"/>
                  <a:pt x="1075734" y="2044682"/>
                  <a:pt x="1068857" y="2041099"/>
                </a:cubicBezTo>
                <a:cubicBezTo>
                  <a:pt x="1061980" y="2037516"/>
                  <a:pt x="1058056" y="2030451"/>
                  <a:pt x="1057085" y="2019905"/>
                </a:cubicBezTo>
                <a:lnTo>
                  <a:pt x="1056475" y="2019905"/>
                </a:lnTo>
                <a:cubicBezTo>
                  <a:pt x="1050950" y="2028169"/>
                  <a:pt x="1043559" y="2035006"/>
                  <a:pt x="1034301" y="2040416"/>
                </a:cubicBezTo>
                <a:cubicBezTo>
                  <a:pt x="1025042" y="2045827"/>
                  <a:pt x="1015060" y="2048630"/>
                  <a:pt x="1004354" y="2048827"/>
                </a:cubicBezTo>
                <a:cubicBezTo>
                  <a:pt x="985364" y="2048599"/>
                  <a:pt x="970793" y="2042737"/>
                  <a:pt x="960641" y="2031239"/>
                </a:cubicBezTo>
                <a:cubicBezTo>
                  <a:pt x="950489" y="2019741"/>
                  <a:pt x="945362" y="2003971"/>
                  <a:pt x="945261" y="1983930"/>
                </a:cubicBezTo>
                <a:cubicBezTo>
                  <a:pt x="945484" y="1964387"/>
                  <a:pt x="949572" y="1947305"/>
                  <a:pt x="957522" y="1932682"/>
                </a:cubicBezTo>
                <a:cubicBezTo>
                  <a:pt x="965473" y="1918060"/>
                  <a:pt x="975947" y="1906673"/>
                  <a:pt x="988943" y="1898522"/>
                </a:cubicBezTo>
                <a:cubicBezTo>
                  <a:pt x="1001940" y="1890371"/>
                  <a:pt x="1016120" y="1886231"/>
                  <a:pt x="1031481" y="1886102"/>
                </a:cubicBezTo>
                <a:cubicBezTo>
                  <a:pt x="1040098" y="1886019"/>
                  <a:pt x="1048315" y="1887706"/>
                  <a:pt x="1056132" y="1891163"/>
                </a:cubicBezTo>
                <a:cubicBezTo>
                  <a:pt x="1063949" y="1894620"/>
                  <a:pt x="1069956" y="1900341"/>
                  <a:pt x="1074153" y="1908327"/>
                </a:cubicBezTo>
                <a:lnTo>
                  <a:pt x="1074763" y="1908327"/>
                </a:lnTo>
                <a:cubicBezTo>
                  <a:pt x="1074757" y="1908219"/>
                  <a:pt x="1074846" y="1907217"/>
                  <a:pt x="1075030" y="1905320"/>
                </a:cubicBezTo>
                <a:cubicBezTo>
                  <a:pt x="1075214" y="1903424"/>
                  <a:pt x="1075531" y="1901280"/>
                  <a:pt x="1075982" y="1898889"/>
                </a:cubicBezTo>
                <a:lnTo>
                  <a:pt x="1083907" y="1857717"/>
                </a:lnTo>
                <a:lnTo>
                  <a:pt x="1059828" y="1857717"/>
                </a:lnTo>
                <a:close/>
                <a:moveTo>
                  <a:pt x="1233367" y="1610677"/>
                </a:moveTo>
                <a:cubicBezTo>
                  <a:pt x="1227072" y="1610549"/>
                  <a:pt x="1219365" y="1611144"/>
                  <a:pt x="1210246" y="1612462"/>
                </a:cubicBezTo>
                <a:cubicBezTo>
                  <a:pt x="1201127" y="1613780"/>
                  <a:pt x="1192991" y="1616589"/>
                  <a:pt x="1185838" y="1620890"/>
                </a:cubicBezTo>
                <a:cubicBezTo>
                  <a:pt x="1178684" y="1625191"/>
                  <a:pt x="1174908" y="1631751"/>
                  <a:pt x="1174509" y="1640571"/>
                </a:cubicBezTo>
                <a:cubicBezTo>
                  <a:pt x="1174471" y="1645846"/>
                  <a:pt x="1175996" y="1650091"/>
                  <a:pt x="1179083" y="1653307"/>
                </a:cubicBezTo>
                <a:cubicBezTo>
                  <a:pt x="1182171" y="1656522"/>
                  <a:pt x="1187050" y="1658175"/>
                  <a:pt x="1193721" y="1658264"/>
                </a:cubicBezTo>
                <a:cubicBezTo>
                  <a:pt x="1200813" y="1658087"/>
                  <a:pt x="1207469" y="1655797"/>
                  <a:pt x="1213691" y="1651394"/>
                </a:cubicBezTo>
                <a:cubicBezTo>
                  <a:pt x="1219912" y="1646992"/>
                  <a:pt x="1225236" y="1641539"/>
                  <a:pt x="1229662" y="1635035"/>
                </a:cubicBezTo>
                <a:cubicBezTo>
                  <a:pt x="1234088" y="1628531"/>
                  <a:pt x="1237152" y="1622038"/>
                  <a:pt x="1238856" y="1615557"/>
                </a:cubicBezTo>
                <a:lnTo>
                  <a:pt x="1240076" y="1610677"/>
                </a:lnTo>
                <a:close/>
                <a:moveTo>
                  <a:pt x="480892" y="1610677"/>
                </a:moveTo>
                <a:cubicBezTo>
                  <a:pt x="474597" y="1610549"/>
                  <a:pt x="466890" y="1611144"/>
                  <a:pt x="457771" y="1612462"/>
                </a:cubicBezTo>
                <a:cubicBezTo>
                  <a:pt x="448652" y="1613780"/>
                  <a:pt x="440516" y="1616589"/>
                  <a:pt x="433363" y="1620890"/>
                </a:cubicBezTo>
                <a:cubicBezTo>
                  <a:pt x="426209" y="1625191"/>
                  <a:pt x="422433" y="1631751"/>
                  <a:pt x="422034" y="1640571"/>
                </a:cubicBezTo>
                <a:cubicBezTo>
                  <a:pt x="421996" y="1645846"/>
                  <a:pt x="423520" y="1650091"/>
                  <a:pt x="426608" y="1653307"/>
                </a:cubicBezTo>
                <a:cubicBezTo>
                  <a:pt x="429696" y="1656522"/>
                  <a:pt x="434575" y="1658175"/>
                  <a:pt x="441246" y="1658264"/>
                </a:cubicBezTo>
                <a:cubicBezTo>
                  <a:pt x="448338" y="1658087"/>
                  <a:pt x="454994" y="1655797"/>
                  <a:pt x="461216" y="1651394"/>
                </a:cubicBezTo>
                <a:cubicBezTo>
                  <a:pt x="467437" y="1646992"/>
                  <a:pt x="472761" y="1641539"/>
                  <a:pt x="477187" y="1635035"/>
                </a:cubicBezTo>
                <a:cubicBezTo>
                  <a:pt x="481613" y="1628531"/>
                  <a:pt x="484677" y="1622038"/>
                  <a:pt x="486381" y="1615557"/>
                </a:cubicBezTo>
                <a:lnTo>
                  <a:pt x="487601" y="1610677"/>
                </a:lnTo>
                <a:close/>
                <a:moveTo>
                  <a:pt x="1539075" y="1553984"/>
                </a:moveTo>
                <a:cubicBezTo>
                  <a:pt x="1529170" y="1554111"/>
                  <a:pt x="1520314" y="1557213"/>
                  <a:pt x="1512506" y="1563291"/>
                </a:cubicBezTo>
                <a:cubicBezTo>
                  <a:pt x="1504698" y="1569368"/>
                  <a:pt x="1498815" y="1577658"/>
                  <a:pt x="1494857" y="1588160"/>
                </a:cubicBezTo>
                <a:lnTo>
                  <a:pt x="1563166" y="1588160"/>
                </a:lnTo>
                <a:cubicBezTo>
                  <a:pt x="1563192" y="1588033"/>
                  <a:pt x="1563294" y="1587066"/>
                  <a:pt x="1563471" y="1585261"/>
                </a:cubicBezTo>
                <a:cubicBezTo>
                  <a:pt x="1563649" y="1583455"/>
                  <a:pt x="1563751" y="1581574"/>
                  <a:pt x="1563777" y="1579616"/>
                </a:cubicBezTo>
                <a:cubicBezTo>
                  <a:pt x="1563681" y="1571472"/>
                  <a:pt x="1561432" y="1565179"/>
                  <a:pt x="1557029" y="1560735"/>
                </a:cubicBezTo>
                <a:cubicBezTo>
                  <a:pt x="1552626" y="1556292"/>
                  <a:pt x="1546642" y="1554041"/>
                  <a:pt x="1539075" y="1553984"/>
                </a:cubicBezTo>
                <a:close/>
                <a:moveTo>
                  <a:pt x="310350" y="1553984"/>
                </a:moveTo>
                <a:cubicBezTo>
                  <a:pt x="300445" y="1554111"/>
                  <a:pt x="291589" y="1557213"/>
                  <a:pt x="283781" y="1563291"/>
                </a:cubicBezTo>
                <a:cubicBezTo>
                  <a:pt x="275973" y="1569368"/>
                  <a:pt x="270090" y="1577658"/>
                  <a:pt x="266132" y="1588160"/>
                </a:cubicBezTo>
                <a:lnTo>
                  <a:pt x="334441" y="1588160"/>
                </a:lnTo>
                <a:cubicBezTo>
                  <a:pt x="334467" y="1588033"/>
                  <a:pt x="334568" y="1587066"/>
                  <a:pt x="334746" y="1585261"/>
                </a:cubicBezTo>
                <a:cubicBezTo>
                  <a:pt x="334924" y="1583455"/>
                  <a:pt x="335026" y="1581574"/>
                  <a:pt x="335051" y="1579616"/>
                </a:cubicBezTo>
                <a:cubicBezTo>
                  <a:pt x="334956" y="1571472"/>
                  <a:pt x="332707" y="1565179"/>
                  <a:pt x="328304" y="1560735"/>
                </a:cubicBezTo>
                <a:cubicBezTo>
                  <a:pt x="323901" y="1556292"/>
                  <a:pt x="317917" y="1554041"/>
                  <a:pt x="310350" y="1553984"/>
                </a:cubicBezTo>
                <a:close/>
                <a:moveTo>
                  <a:pt x="1439535" y="1525676"/>
                </a:moveTo>
                <a:cubicBezTo>
                  <a:pt x="1441706" y="1525701"/>
                  <a:pt x="1443611" y="1525803"/>
                  <a:pt x="1445249" y="1525980"/>
                </a:cubicBezTo>
                <a:cubicBezTo>
                  <a:pt x="1446886" y="1526158"/>
                  <a:pt x="1448029" y="1526260"/>
                  <a:pt x="1448676" y="1526285"/>
                </a:cubicBezTo>
                <a:lnTo>
                  <a:pt x="1441059" y="1564347"/>
                </a:lnTo>
                <a:cubicBezTo>
                  <a:pt x="1440583" y="1564322"/>
                  <a:pt x="1439554" y="1564220"/>
                  <a:pt x="1437974" y="1564042"/>
                </a:cubicBezTo>
                <a:cubicBezTo>
                  <a:pt x="1436393" y="1563865"/>
                  <a:pt x="1434374" y="1563763"/>
                  <a:pt x="1431918" y="1563738"/>
                </a:cubicBezTo>
                <a:cubicBezTo>
                  <a:pt x="1424042" y="1563813"/>
                  <a:pt x="1416128" y="1566439"/>
                  <a:pt x="1408173" y="1571617"/>
                </a:cubicBezTo>
                <a:cubicBezTo>
                  <a:pt x="1400219" y="1576795"/>
                  <a:pt x="1393162" y="1584073"/>
                  <a:pt x="1387002" y="1593450"/>
                </a:cubicBezTo>
                <a:cubicBezTo>
                  <a:pt x="1380842" y="1602827"/>
                  <a:pt x="1376516" y="1613853"/>
                  <a:pt x="1374024" y="1626526"/>
                </a:cubicBezTo>
                <a:lnTo>
                  <a:pt x="1363359" y="1683219"/>
                </a:lnTo>
                <a:lnTo>
                  <a:pt x="1324661" y="1683219"/>
                </a:lnTo>
                <a:lnTo>
                  <a:pt x="1347818" y="1563433"/>
                </a:lnTo>
                <a:cubicBezTo>
                  <a:pt x="1348181" y="1561686"/>
                  <a:pt x="1347990" y="1560150"/>
                  <a:pt x="1347247" y="1558823"/>
                </a:cubicBezTo>
                <a:cubicBezTo>
                  <a:pt x="1346504" y="1557495"/>
                  <a:pt x="1344867" y="1556797"/>
                  <a:pt x="1342334" y="1556727"/>
                </a:cubicBezTo>
                <a:lnTo>
                  <a:pt x="1324966" y="1556727"/>
                </a:lnTo>
                <a:lnTo>
                  <a:pt x="1330755" y="1527809"/>
                </a:lnTo>
                <a:lnTo>
                  <a:pt x="1371281" y="1527809"/>
                </a:lnTo>
                <a:cubicBezTo>
                  <a:pt x="1377350" y="1527790"/>
                  <a:pt x="1381819" y="1528894"/>
                  <a:pt x="1384688" y="1531120"/>
                </a:cubicBezTo>
                <a:cubicBezTo>
                  <a:pt x="1387558" y="1533345"/>
                  <a:pt x="1388980" y="1536808"/>
                  <a:pt x="1388954" y="1541507"/>
                </a:cubicBezTo>
                <a:cubicBezTo>
                  <a:pt x="1388891" y="1543968"/>
                  <a:pt x="1388332" y="1547723"/>
                  <a:pt x="1387278" y="1552773"/>
                </a:cubicBezTo>
                <a:cubicBezTo>
                  <a:pt x="1386224" y="1557822"/>
                  <a:pt x="1385056" y="1562189"/>
                  <a:pt x="1383774" y="1565871"/>
                </a:cubicBezTo>
                <a:lnTo>
                  <a:pt x="1384384" y="1565871"/>
                </a:lnTo>
                <a:cubicBezTo>
                  <a:pt x="1389729" y="1554870"/>
                  <a:pt x="1397245" y="1545507"/>
                  <a:pt x="1406932" y="1537780"/>
                </a:cubicBezTo>
                <a:cubicBezTo>
                  <a:pt x="1416619" y="1530053"/>
                  <a:pt x="1427487" y="1526018"/>
                  <a:pt x="1439535" y="1525676"/>
                </a:cubicBezTo>
                <a:close/>
                <a:moveTo>
                  <a:pt x="1539990" y="1524152"/>
                </a:moveTo>
                <a:cubicBezTo>
                  <a:pt x="1560700" y="1524448"/>
                  <a:pt x="1576189" y="1529943"/>
                  <a:pt x="1586457" y="1540637"/>
                </a:cubicBezTo>
                <a:cubicBezTo>
                  <a:pt x="1596725" y="1551330"/>
                  <a:pt x="1601852" y="1565442"/>
                  <a:pt x="1601838" y="1582972"/>
                </a:cubicBezTo>
                <a:cubicBezTo>
                  <a:pt x="1601623" y="1590003"/>
                  <a:pt x="1600760" y="1596347"/>
                  <a:pt x="1599250" y="1602003"/>
                </a:cubicBezTo>
                <a:cubicBezTo>
                  <a:pt x="1597740" y="1607659"/>
                  <a:pt x="1596878" y="1610652"/>
                  <a:pt x="1596662" y="1610982"/>
                </a:cubicBezTo>
                <a:lnTo>
                  <a:pt x="1489672" y="1610982"/>
                </a:lnTo>
                <a:cubicBezTo>
                  <a:pt x="1489634" y="1611045"/>
                  <a:pt x="1489482" y="1611833"/>
                  <a:pt x="1489215" y="1613346"/>
                </a:cubicBezTo>
                <a:cubicBezTo>
                  <a:pt x="1488948" y="1614858"/>
                  <a:pt x="1488796" y="1616714"/>
                  <a:pt x="1488758" y="1618913"/>
                </a:cubicBezTo>
                <a:cubicBezTo>
                  <a:pt x="1488840" y="1629330"/>
                  <a:pt x="1492258" y="1637783"/>
                  <a:pt x="1499012" y="1644272"/>
                </a:cubicBezTo>
                <a:cubicBezTo>
                  <a:pt x="1505765" y="1650761"/>
                  <a:pt x="1515358" y="1654104"/>
                  <a:pt x="1527792" y="1654301"/>
                </a:cubicBezTo>
                <a:cubicBezTo>
                  <a:pt x="1536259" y="1654090"/>
                  <a:pt x="1544126" y="1652614"/>
                  <a:pt x="1551393" y="1649872"/>
                </a:cubicBezTo>
                <a:cubicBezTo>
                  <a:pt x="1558660" y="1647130"/>
                  <a:pt x="1564537" y="1644388"/>
                  <a:pt x="1569026" y="1641646"/>
                </a:cubicBezTo>
                <a:cubicBezTo>
                  <a:pt x="1573515" y="1638905"/>
                  <a:pt x="1575825" y="1637428"/>
                  <a:pt x="1575956" y="1637217"/>
                </a:cubicBezTo>
                <a:lnTo>
                  <a:pt x="1586309" y="1666479"/>
                </a:lnTo>
                <a:cubicBezTo>
                  <a:pt x="1586189" y="1666731"/>
                  <a:pt x="1583451" y="1668494"/>
                  <a:pt x="1578095" y="1671767"/>
                </a:cubicBezTo>
                <a:cubicBezTo>
                  <a:pt x="1572740" y="1675041"/>
                  <a:pt x="1565486" y="1678315"/>
                  <a:pt x="1556336" y="1681588"/>
                </a:cubicBezTo>
                <a:cubicBezTo>
                  <a:pt x="1547185" y="1684862"/>
                  <a:pt x="1536857" y="1686625"/>
                  <a:pt x="1525352" y="1686877"/>
                </a:cubicBezTo>
                <a:cubicBezTo>
                  <a:pt x="1500998" y="1686441"/>
                  <a:pt x="1482344" y="1680006"/>
                  <a:pt x="1469390" y="1667574"/>
                </a:cubicBezTo>
                <a:cubicBezTo>
                  <a:pt x="1456437" y="1655142"/>
                  <a:pt x="1449901" y="1639328"/>
                  <a:pt x="1449781" y="1620133"/>
                </a:cubicBezTo>
                <a:cubicBezTo>
                  <a:pt x="1449935" y="1602350"/>
                  <a:pt x="1453891" y="1586245"/>
                  <a:pt x="1461648" y="1571817"/>
                </a:cubicBezTo>
                <a:cubicBezTo>
                  <a:pt x="1469406" y="1557389"/>
                  <a:pt x="1480044" y="1545889"/>
                  <a:pt x="1493562" y="1537320"/>
                </a:cubicBezTo>
                <a:cubicBezTo>
                  <a:pt x="1507080" y="1528750"/>
                  <a:pt x="1522556" y="1524360"/>
                  <a:pt x="1539990" y="1524152"/>
                </a:cubicBezTo>
                <a:close/>
                <a:moveTo>
                  <a:pt x="1229097" y="1524152"/>
                </a:moveTo>
                <a:cubicBezTo>
                  <a:pt x="1238421" y="1524082"/>
                  <a:pt x="1247303" y="1525507"/>
                  <a:pt x="1255742" y="1528426"/>
                </a:cubicBezTo>
                <a:cubicBezTo>
                  <a:pt x="1264182" y="1531346"/>
                  <a:pt x="1271097" y="1536178"/>
                  <a:pt x="1276489" y="1542924"/>
                </a:cubicBezTo>
                <a:cubicBezTo>
                  <a:pt x="1281880" y="1549670"/>
                  <a:pt x="1284666" y="1558747"/>
                  <a:pt x="1284846" y="1570156"/>
                </a:cubicBezTo>
                <a:cubicBezTo>
                  <a:pt x="1284688" y="1576467"/>
                  <a:pt x="1283583" y="1584383"/>
                  <a:pt x="1281531" y="1593905"/>
                </a:cubicBezTo>
                <a:cubicBezTo>
                  <a:pt x="1279478" y="1603427"/>
                  <a:pt x="1277426" y="1612694"/>
                  <a:pt x="1275373" y="1621707"/>
                </a:cubicBezTo>
                <a:cubicBezTo>
                  <a:pt x="1273321" y="1630720"/>
                  <a:pt x="1272215" y="1637619"/>
                  <a:pt x="1272058" y="1642403"/>
                </a:cubicBezTo>
                <a:cubicBezTo>
                  <a:pt x="1272108" y="1647062"/>
                  <a:pt x="1273301" y="1650329"/>
                  <a:pt x="1275636" y="1652203"/>
                </a:cubicBezTo>
                <a:cubicBezTo>
                  <a:pt x="1277970" y="1654078"/>
                  <a:pt x="1281142" y="1654981"/>
                  <a:pt x="1285151" y="1654911"/>
                </a:cubicBezTo>
                <a:cubicBezTo>
                  <a:pt x="1287031" y="1654885"/>
                  <a:pt x="1288606" y="1654784"/>
                  <a:pt x="1289876" y="1654606"/>
                </a:cubicBezTo>
                <a:cubicBezTo>
                  <a:pt x="1291146" y="1654428"/>
                  <a:pt x="1291806" y="1654326"/>
                  <a:pt x="1291857" y="1654301"/>
                </a:cubicBezTo>
                <a:lnTo>
                  <a:pt x="1286370" y="1683220"/>
                </a:lnTo>
                <a:cubicBezTo>
                  <a:pt x="1286402" y="1683258"/>
                  <a:pt x="1285120" y="1683411"/>
                  <a:pt x="1282525" y="1683677"/>
                </a:cubicBezTo>
                <a:cubicBezTo>
                  <a:pt x="1279930" y="1683943"/>
                  <a:pt x="1275832" y="1684095"/>
                  <a:pt x="1270230" y="1684134"/>
                </a:cubicBezTo>
                <a:cubicBezTo>
                  <a:pt x="1261412" y="1684394"/>
                  <a:pt x="1253543" y="1682732"/>
                  <a:pt x="1246624" y="1679149"/>
                </a:cubicBezTo>
                <a:cubicBezTo>
                  <a:pt x="1239705" y="1675567"/>
                  <a:pt x="1235489" y="1668503"/>
                  <a:pt x="1233976" y="1657959"/>
                </a:cubicBezTo>
                <a:lnTo>
                  <a:pt x="1233367" y="1657959"/>
                </a:lnTo>
                <a:cubicBezTo>
                  <a:pt x="1233432" y="1658316"/>
                  <a:pt x="1231403" y="1660815"/>
                  <a:pt x="1227279" y="1665456"/>
                </a:cubicBezTo>
                <a:cubicBezTo>
                  <a:pt x="1223154" y="1670097"/>
                  <a:pt x="1217149" y="1674738"/>
                  <a:pt x="1209263" y="1679379"/>
                </a:cubicBezTo>
                <a:cubicBezTo>
                  <a:pt x="1201378" y="1684021"/>
                  <a:pt x="1191826" y="1686520"/>
                  <a:pt x="1180608" y="1686877"/>
                </a:cubicBezTo>
                <a:cubicBezTo>
                  <a:pt x="1168360" y="1686871"/>
                  <a:pt x="1157979" y="1683534"/>
                  <a:pt x="1149465" y="1676867"/>
                </a:cubicBezTo>
                <a:cubicBezTo>
                  <a:pt x="1140951" y="1670199"/>
                  <a:pt x="1136510" y="1660236"/>
                  <a:pt x="1136142" y="1646977"/>
                </a:cubicBezTo>
                <a:cubicBezTo>
                  <a:pt x="1136357" y="1635221"/>
                  <a:pt x="1139793" y="1625465"/>
                  <a:pt x="1146449" y="1617708"/>
                </a:cubicBezTo>
                <a:cubicBezTo>
                  <a:pt x="1153106" y="1609951"/>
                  <a:pt x="1161694" y="1603845"/>
                  <a:pt x="1172213" y="1599390"/>
                </a:cubicBezTo>
                <a:cubicBezTo>
                  <a:pt x="1182732" y="1594935"/>
                  <a:pt x="1193893" y="1591783"/>
                  <a:pt x="1205696" y="1589933"/>
                </a:cubicBezTo>
                <a:cubicBezTo>
                  <a:pt x="1217498" y="1588083"/>
                  <a:pt x="1228653" y="1587187"/>
                  <a:pt x="1239161" y="1587245"/>
                </a:cubicBezTo>
                <a:lnTo>
                  <a:pt x="1244650" y="1587245"/>
                </a:lnTo>
                <a:cubicBezTo>
                  <a:pt x="1244727" y="1586978"/>
                  <a:pt x="1245031" y="1585376"/>
                  <a:pt x="1245565" y="1582439"/>
                </a:cubicBezTo>
                <a:cubicBezTo>
                  <a:pt x="1246099" y="1579502"/>
                  <a:pt x="1246404" y="1576831"/>
                  <a:pt x="1246480" y="1574428"/>
                </a:cubicBezTo>
                <a:cubicBezTo>
                  <a:pt x="1246461" y="1568287"/>
                  <a:pt x="1244364" y="1563557"/>
                  <a:pt x="1240190" y="1560238"/>
                </a:cubicBezTo>
                <a:cubicBezTo>
                  <a:pt x="1236016" y="1556920"/>
                  <a:pt x="1229878" y="1555241"/>
                  <a:pt x="1221778" y="1555203"/>
                </a:cubicBezTo>
                <a:cubicBezTo>
                  <a:pt x="1214005" y="1555380"/>
                  <a:pt x="1206611" y="1556620"/>
                  <a:pt x="1199595" y="1558922"/>
                </a:cubicBezTo>
                <a:cubicBezTo>
                  <a:pt x="1192579" y="1561224"/>
                  <a:pt x="1186834" y="1563525"/>
                  <a:pt x="1182359" y="1565827"/>
                </a:cubicBezTo>
                <a:cubicBezTo>
                  <a:pt x="1177884" y="1568129"/>
                  <a:pt x="1175572" y="1569369"/>
                  <a:pt x="1175424" y="1569546"/>
                </a:cubicBezTo>
                <a:lnTo>
                  <a:pt x="1166592" y="1540895"/>
                </a:lnTo>
                <a:cubicBezTo>
                  <a:pt x="1166742" y="1540688"/>
                  <a:pt x="1169659" y="1539241"/>
                  <a:pt x="1175342" y="1536554"/>
                </a:cubicBezTo>
                <a:cubicBezTo>
                  <a:pt x="1181025" y="1533867"/>
                  <a:pt x="1188572" y="1531180"/>
                  <a:pt x="1197983" y="1528493"/>
                </a:cubicBezTo>
                <a:cubicBezTo>
                  <a:pt x="1207393" y="1525805"/>
                  <a:pt x="1217765" y="1524358"/>
                  <a:pt x="1229097" y="1524152"/>
                </a:cubicBezTo>
                <a:close/>
                <a:moveTo>
                  <a:pt x="1072858" y="1524152"/>
                </a:moveTo>
                <a:cubicBezTo>
                  <a:pt x="1081255" y="1524080"/>
                  <a:pt x="1090233" y="1525238"/>
                  <a:pt x="1099793" y="1527625"/>
                </a:cubicBezTo>
                <a:cubicBezTo>
                  <a:pt x="1109353" y="1530012"/>
                  <a:pt x="1117270" y="1534057"/>
                  <a:pt x="1123545" y="1539760"/>
                </a:cubicBezTo>
                <a:cubicBezTo>
                  <a:pt x="1129820" y="1545463"/>
                  <a:pt x="1132228" y="1553253"/>
                  <a:pt x="1130770" y="1563130"/>
                </a:cubicBezTo>
                <a:lnTo>
                  <a:pt x="1126808" y="1582645"/>
                </a:lnTo>
                <a:lnTo>
                  <a:pt x="1093584" y="1582645"/>
                </a:lnTo>
                <a:lnTo>
                  <a:pt x="1095413" y="1572887"/>
                </a:lnTo>
                <a:cubicBezTo>
                  <a:pt x="1096010" y="1567691"/>
                  <a:pt x="1093673" y="1563752"/>
                  <a:pt x="1088403" y="1561072"/>
                </a:cubicBezTo>
                <a:cubicBezTo>
                  <a:pt x="1083132" y="1558391"/>
                  <a:pt x="1076833" y="1557045"/>
                  <a:pt x="1069505" y="1557032"/>
                </a:cubicBezTo>
                <a:cubicBezTo>
                  <a:pt x="1058918" y="1557198"/>
                  <a:pt x="1049341" y="1560017"/>
                  <a:pt x="1040775" y="1565491"/>
                </a:cubicBezTo>
                <a:cubicBezTo>
                  <a:pt x="1032208" y="1570964"/>
                  <a:pt x="1025386" y="1578098"/>
                  <a:pt x="1020308" y="1586891"/>
                </a:cubicBezTo>
                <a:cubicBezTo>
                  <a:pt x="1015230" y="1595685"/>
                  <a:pt x="1012630" y="1605145"/>
                  <a:pt x="1012508" y="1615271"/>
                </a:cubicBezTo>
                <a:cubicBezTo>
                  <a:pt x="1012514" y="1626636"/>
                  <a:pt x="1016006" y="1635923"/>
                  <a:pt x="1022985" y="1643134"/>
                </a:cubicBezTo>
                <a:cubicBezTo>
                  <a:pt x="1029964" y="1650344"/>
                  <a:pt x="1040390" y="1654066"/>
                  <a:pt x="1054265" y="1654301"/>
                </a:cubicBezTo>
                <a:cubicBezTo>
                  <a:pt x="1064209" y="1654060"/>
                  <a:pt x="1073040" y="1652374"/>
                  <a:pt x="1080760" y="1649242"/>
                </a:cubicBezTo>
                <a:cubicBezTo>
                  <a:pt x="1088480" y="1646110"/>
                  <a:pt x="1094557" y="1642978"/>
                  <a:pt x="1098992" y="1639846"/>
                </a:cubicBezTo>
                <a:cubicBezTo>
                  <a:pt x="1103426" y="1636714"/>
                  <a:pt x="1105688" y="1635027"/>
                  <a:pt x="1105776" y="1634786"/>
                </a:cubicBezTo>
                <a:lnTo>
                  <a:pt x="1116140" y="1664044"/>
                </a:lnTo>
                <a:cubicBezTo>
                  <a:pt x="1116106" y="1664325"/>
                  <a:pt x="1113532" y="1666299"/>
                  <a:pt x="1108418" y="1669963"/>
                </a:cubicBezTo>
                <a:cubicBezTo>
                  <a:pt x="1103304" y="1673628"/>
                  <a:pt x="1095853" y="1677293"/>
                  <a:pt x="1086066" y="1680957"/>
                </a:cubicBezTo>
                <a:cubicBezTo>
                  <a:pt x="1076278" y="1684622"/>
                  <a:pt x="1064357" y="1686595"/>
                  <a:pt x="1050303" y="1686877"/>
                </a:cubicBezTo>
                <a:cubicBezTo>
                  <a:pt x="1025760" y="1686485"/>
                  <a:pt x="1006819" y="1679962"/>
                  <a:pt x="993480" y="1667309"/>
                </a:cubicBezTo>
                <a:cubicBezTo>
                  <a:pt x="980142" y="1654656"/>
                  <a:pt x="973391" y="1638225"/>
                  <a:pt x="973226" y="1618016"/>
                </a:cubicBezTo>
                <a:cubicBezTo>
                  <a:pt x="973384" y="1601786"/>
                  <a:pt x="977704" y="1586582"/>
                  <a:pt x="986188" y="1572404"/>
                </a:cubicBezTo>
                <a:cubicBezTo>
                  <a:pt x="994671" y="1558226"/>
                  <a:pt x="1006371" y="1546707"/>
                  <a:pt x="1021289" y="1537848"/>
                </a:cubicBezTo>
                <a:cubicBezTo>
                  <a:pt x="1036207" y="1528989"/>
                  <a:pt x="1053396" y="1524424"/>
                  <a:pt x="1072858" y="1524152"/>
                </a:cubicBezTo>
                <a:close/>
                <a:moveTo>
                  <a:pt x="476622" y="1524152"/>
                </a:moveTo>
                <a:cubicBezTo>
                  <a:pt x="485946" y="1524082"/>
                  <a:pt x="494828" y="1525507"/>
                  <a:pt x="503267" y="1528426"/>
                </a:cubicBezTo>
                <a:cubicBezTo>
                  <a:pt x="511707" y="1531346"/>
                  <a:pt x="518622" y="1536178"/>
                  <a:pt x="524014" y="1542924"/>
                </a:cubicBezTo>
                <a:cubicBezTo>
                  <a:pt x="529405" y="1549670"/>
                  <a:pt x="532191" y="1558747"/>
                  <a:pt x="532371" y="1570156"/>
                </a:cubicBezTo>
                <a:cubicBezTo>
                  <a:pt x="532214" y="1576467"/>
                  <a:pt x="531108" y="1584383"/>
                  <a:pt x="529056" y="1593905"/>
                </a:cubicBezTo>
                <a:cubicBezTo>
                  <a:pt x="527003" y="1603427"/>
                  <a:pt x="524951" y="1612694"/>
                  <a:pt x="522898" y="1621707"/>
                </a:cubicBezTo>
                <a:cubicBezTo>
                  <a:pt x="520846" y="1630720"/>
                  <a:pt x="519740" y="1637619"/>
                  <a:pt x="519582" y="1642403"/>
                </a:cubicBezTo>
                <a:cubicBezTo>
                  <a:pt x="519633" y="1647062"/>
                  <a:pt x="520826" y="1650329"/>
                  <a:pt x="523160" y="1652203"/>
                </a:cubicBezTo>
                <a:cubicBezTo>
                  <a:pt x="525495" y="1654078"/>
                  <a:pt x="528667" y="1654981"/>
                  <a:pt x="532676" y="1654911"/>
                </a:cubicBezTo>
                <a:cubicBezTo>
                  <a:pt x="534556" y="1654885"/>
                  <a:pt x="536131" y="1654784"/>
                  <a:pt x="537401" y="1654606"/>
                </a:cubicBezTo>
                <a:cubicBezTo>
                  <a:pt x="538671" y="1654428"/>
                  <a:pt x="539331" y="1654326"/>
                  <a:pt x="539382" y="1654301"/>
                </a:cubicBezTo>
                <a:lnTo>
                  <a:pt x="533895" y="1683220"/>
                </a:lnTo>
                <a:cubicBezTo>
                  <a:pt x="533927" y="1683258"/>
                  <a:pt x="532645" y="1683411"/>
                  <a:pt x="530050" y="1683677"/>
                </a:cubicBezTo>
                <a:cubicBezTo>
                  <a:pt x="527455" y="1683943"/>
                  <a:pt x="523357" y="1684095"/>
                  <a:pt x="517756" y="1684134"/>
                </a:cubicBezTo>
                <a:cubicBezTo>
                  <a:pt x="508937" y="1684394"/>
                  <a:pt x="501068" y="1682732"/>
                  <a:pt x="494149" y="1679149"/>
                </a:cubicBezTo>
                <a:cubicBezTo>
                  <a:pt x="487230" y="1675567"/>
                  <a:pt x="483014" y="1668503"/>
                  <a:pt x="481501" y="1657959"/>
                </a:cubicBezTo>
                <a:lnTo>
                  <a:pt x="480892" y="1657959"/>
                </a:lnTo>
                <a:cubicBezTo>
                  <a:pt x="480957" y="1658316"/>
                  <a:pt x="478928" y="1660815"/>
                  <a:pt x="474804" y="1665456"/>
                </a:cubicBezTo>
                <a:cubicBezTo>
                  <a:pt x="470679" y="1670097"/>
                  <a:pt x="464674" y="1674738"/>
                  <a:pt x="456788" y="1679379"/>
                </a:cubicBezTo>
                <a:cubicBezTo>
                  <a:pt x="448902" y="1684021"/>
                  <a:pt x="439351" y="1686520"/>
                  <a:pt x="428133" y="1686877"/>
                </a:cubicBezTo>
                <a:cubicBezTo>
                  <a:pt x="415885" y="1686871"/>
                  <a:pt x="405504" y="1683534"/>
                  <a:pt x="396990" y="1676867"/>
                </a:cubicBezTo>
                <a:cubicBezTo>
                  <a:pt x="388476" y="1670199"/>
                  <a:pt x="384035" y="1660236"/>
                  <a:pt x="383667" y="1646977"/>
                </a:cubicBezTo>
                <a:cubicBezTo>
                  <a:pt x="383882" y="1635221"/>
                  <a:pt x="387318" y="1625465"/>
                  <a:pt x="393974" y="1617708"/>
                </a:cubicBezTo>
                <a:cubicBezTo>
                  <a:pt x="400631" y="1609951"/>
                  <a:pt x="409219" y="1603845"/>
                  <a:pt x="419738" y="1599390"/>
                </a:cubicBezTo>
                <a:cubicBezTo>
                  <a:pt x="430257" y="1594935"/>
                  <a:pt x="441418" y="1591783"/>
                  <a:pt x="453221" y="1589933"/>
                </a:cubicBezTo>
                <a:cubicBezTo>
                  <a:pt x="465023" y="1588083"/>
                  <a:pt x="476178" y="1587187"/>
                  <a:pt x="486686" y="1587245"/>
                </a:cubicBezTo>
                <a:lnTo>
                  <a:pt x="492175" y="1587245"/>
                </a:lnTo>
                <a:cubicBezTo>
                  <a:pt x="492251" y="1586978"/>
                  <a:pt x="492556" y="1585376"/>
                  <a:pt x="493090" y="1582439"/>
                </a:cubicBezTo>
                <a:cubicBezTo>
                  <a:pt x="493624" y="1579502"/>
                  <a:pt x="493928" y="1576831"/>
                  <a:pt x="494005" y="1574428"/>
                </a:cubicBezTo>
                <a:cubicBezTo>
                  <a:pt x="493986" y="1568287"/>
                  <a:pt x="491889" y="1563557"/>
                  <a:pt x="487715" y="1560238"/>
                </a:cubicBezTo>
                <a:cubicBezTo>
                  <a:pt x="483541" y="1556920"/>
                  <a:pt x="477404" y="1555241"/>
                  <a:pt x="469303" y="1555203"/>
                </a:cubicBezTo>
                <a:cubicBezTo>
                  <a:pt x="461530" y="1555380"/>
                  <a:pt x="454136" y="1556620"/>
                  <a:pt x="447120" y="1558922"/>
                </a:cubicBezTo>
                <a:cubicBezTo>
                  <a:pt x="440104" y="1561224"/>
                  <a:pt x="434358" y="1563525"/>
                  <a:pt x="429884" y="1565827"/>
                </a:cubicBezTo>
                <a:cubicBezTo>
                  <a:pt x="425409" y="1568129"/>
                  <a:pt x="423097" y="1569369"/>
                  <a:pt x="422949" y="1569546"/>
                </a:cubicBezTo>
                <a:lnTo>
                  <a:pt x="414117" y="1540895"/>
                </a:lnTo>
                <a:cubicBezTo>
                  <a:pt x="414267" y="1540688"/>
                  <a:pt x="417184" y="1539241"/>
                  <a:pt x="422867" y="1536554"/>
                </a:cubicBezTo>
                <a:cubicBezTo>
                  <a:pt x="428550" y="1533867"/>
                  <a:pt x="436097" y="1531180"/>
                  <a:pt x="445508" y="1528493"/>
                </a:cubicBezTo>
                <a:cubicBezTo>
                  <a:pt x="454918" y="1525805"/>
                  <a:pt x="465290" y="1524358"/>
                  <a:pt x="476622" y="1524152"/>
                </a:cubicBezTo>
                <a:close/>
                <a:moveTo>
                  <a:pt x="311265" y="1524152"/>
                </a:moveTo>
                <a:cubicBezTo>
                  <a:pt x="331975" y="1524448"/>
                  <a:pt x="347464" y="1529943"/>
                  <a:pt x="357732" y="1540637"/>
                </a:cubicBezTo>
                <a:cubicBezTo>
                  <a:pt x="368000" y="1551330"/>
                  <a:pt x="373127" y="1565442"/>
                  <a:pt x="373113" y="1582972"/>
                </a:cubicBezTo>
                <a:cubicBezTo>
                  <a:pt x="372898" y="1590003"/>
                  <a:pt x="372035" y="1596347"/>
                  <a:pt x="370525" y="1602003"/>
                </a:cubicBezTo>
                <a:cubicBezTo>
                  <a:pt x="369015" y="1607659"/>
                  <a:pt x="368152" y="1610652"/>
                  <a:pt x="367937" y="1610982"/>
                </a:cubicBezTo>
                <a:lnTo>
                  <a:pt x="260947" y="1610982"/>
                </a:lnTo>
                <a:cubicBezTo>
                  <a:pt x="260909" y="1611045"/>
                  <a:pt x="260757" y="1611833"/>
                  <a:pt x="260490" y="1613346"/>
                </a:cubicBezTo>
                <a:cubicBezTo>
                  <a:pt x="260223" y="1614858"/>
                  <a:pt x="260071" y="1616714"/>
                  <a:pt x="260033" y="1618913"/>
                </a:cubicBezTo>
                <a:cubicBezTo>
                  <a:pt x="260115" y="1629330"/>
                  <a:pt x="263533" y="1637783"/>
                  <a:pt x="270287" y="1644272"/>
                </a:cubicBezTo>
                <a:cubicBezTo>
                  <a:pt x="277040" y="1650761"/>
                  <a:pt x="286633" y="1654104"/>
                  <a:pt x="299067" y="1654301"/>
                </a:cubicBezTo>
                <a:cubicBezTo>
                  <a:pt x="307534" y="1654090"/>
                  <a:pt x="315401" y="1652614"/>
                  <a:pt x="322668" y="1649872"/>
                </a:cubicBezTo>
                <a:cubicBezTo>
                  <a:pt x="329935" y="1647130"/>
                  <a:pt x="335812" y="1644388"/>
                  <a:pt x="340301" y="1641646"/>
                </a:cubicBezTo>
                <a:cubicBezTo>
                  <a:pt x="344790" y="1638905"/>
                  <a:pt x="347100" y="1637428"/>
                  <a:pt x="347231" y="1637217"/>
                </a:cubicBezTo>
                <a:lnTo>
                  <a:pt x="357584" y="1666479"/>
                </a:lnTo>
                <a:cubicBezTo>
                  <a:pt x="357464" y="1666731"/>
                  <a:pt x="354726" y="1668494"/>
                  <a:pt x="349370" y="1671767"/>
                </a:cubicBezTo>
                <a:cubicBezTo>
                  <a:pt x="344014" y="1675041"/>
                  <a:pt x="336761" y="1678315"/>
                  <a:pt x="327611" y="1681588"/>
                </a:cubicBezTo>
                <a:cubicBezTo>
                  <a:pt x="318460" y="1684862"/>
                  <a:pt x="308132" y="1686625"/>
                  <a:pt x="296627" y="1686877"/>
                </a:cubicBezTo>
                <a:cubicBezTo>
                  <a:pt x="272273" y="1686441"/>
                  <a:pt x="253619" y="1680006"/>
                  <a:pt x="240665" y="1667574"/>
                </a:cubicBezTo>
                <a:cubicBezTo>
                  <a:pt x="227712" y="1655142"/>
                  <a:pt x="221176" y="1639328"/>
                  <a:pt x="221056" y="1620133"/>
                </a:cubicBezTo>
                <a:cubicBezTo>
                  <a:pt x="221210" y="1602350"/>
                  <a:pt x="225166" y="1586245"/>
                  <a:pt x="232923" y="1571817"/>
                </a:cubicBezTo>
                <a:cubicBezTo>
                  <a:pt x="240681" y="1557389"/>
                  <a:pt x="251319" y="1545889"/>
                  <a:pt x="264837" y="1537320"/>
                </a:cubicBezTo>
                <a:cubicBezTo>
                  <a:pt x="278355" y="1528750"/>
                  <a:pt x="293831" y="1524360"/>
                  <a:pt x="311265" y="1524152"/>
                </a:cubicBezTo>
                <a:close/>
                <a:moveTo>
                  <a:pt x="703374" y="1485442"/>
                </a:moveTo>
                <a:lnTo>
                  <a:pt x="740550" y="1485442"/>
                </a:lnTo>
                <a:lnTo>
                  <a:pt x="732320" y="1527809"/>
                </a:lnTo>
                <a:lnTo>
                  <a:pt x="767982" y="1527809"/>
                </a:lnTo>
                <a:lnTo>
                  <a:pt x="762495" y="1556727"/>
                </a:lnTo>
                <a:lnTo>
                  <a:pt x="726834" y="1556727"/>
                </a:lnTo>
                <a:lnTo>
                  <a:pt x="714337" y="1621980"/>
                </a:lnTo>
                <a:cubicBezTo>
                  <a:pt x="714032" y="1623860"/>
                  <a:pt x="713804" y="1625741"/>
                  <a:pt x="713651" y="1627621"/>
                </a:cubicBezTo>
                <a:cubicBezTo>
                  <a:pt x="713499" y="1629501"/>
                  <a:pt x="713422" y="1631077"/>
                  <a:pt x="713422" y="1632347"/>
                </a:cubicBezTo>
                <a:cubicBezTo>
                  <a:pt x="713734" y="1641095"/>
                  <a:pt x="716388" y="1646850"/>
                  <a:pt x="721385" y="1649613"/>
                </a:cubicBezTo>
                <a:cubicBezTo>
                  <a:pt x="726383" y="1652377"/>
                  <a:pt x="731857" y="1653635"/>
                  <a:pt x="737807" y="1653387"/>
                </a:cubicBezTo>
                <a:cubicBezTo>
                  <a:pt x="740296" y="1653361"/>
                  <a:pt x="742328" y="1653260"/>
                  <a:pt x="743903" y="1653082"/>
                </a:cubicBezTo>
                <a:cubicBezTo>
                  <a:pt x="745477" y="1652904"/>
                  <a:pt x="746290" y="1652802"/>
                  <a:pt x="746341" y="1652777"/>
                </a:cubicBezTo>
                <a:lnTo>
                  <a:pt x="740245" y="1683830"/>
                </a:lnTo>
                <a:cubicBezTo>
                  <a:pt x="740099" y="1683868"/>
                  <a:pt x="738867" y="1684020"/>
                  <a:pt x="736549" y="1684287"/>
                </a:cubicBezTo>
                <a:cubicBezTo>
                  <a:pt x="734232" y="1684553"/>
                  <a:pt x="731704" y="1684705"/>
                  <a:pt x="728967" y="1684743"/>
                </a:cubicBezTo>
                <a:cubicBezTo>
                  <a:pt x="719463" y="1684832"/>
                  <a:pt x="710546" y="1683437"/>
                  <a:pt x="702217" y="1680559"/>
                </a:cubicBezTo>
                <a:cubicBezTo>
                  <a:pt x="693888" y="1677681"/>
                  <a:pt x="687116" y="1672789"/>
                  <a:pt x="681901" y="1665883"/>
                </a:cubicBezTo>
                <a:cubicBezTo>
                  <a:pt x="676686" y="1658978"/>
                  <a:pt x="673998" y="1649527"/>
                  <a:pt x="673837" y="1637531"/>
                </a:cubicBezTo>
                <a:cubicBezTo>
                  <a:pt x="673843" y="1635390"/>
                  <a:pt x="673983" y="1633116"/>
                  <a:pt x="674255" y="1630708"/>
                </a:cubicBezTo>
                <a:cubicBezTo>
                  <a:pt x="674528" y="1628301"/>
                  <a:pt x="674896" y="1625798"/>
                  <a:pt x="675359" y="1623200"/>
                </a:cubicBezTo>
                <a:lnTo>
                  <a:pt x="688453" y="1556727"/>
                </a:lnTo>
                <a:lnTo>
                  <a:pt x="664388" y="1556727"/>
                </a:lnTo>
                <a:lnTo>
                  <a:pt x="670179" y="1527809"/>
                </a:lnTo>
                <a:lnTo>
                  <a:pt x="695152" y="1527809"/>
                </a:lnTo>
                <a:close/>
                <a:moveTo>
                  <a:pt x="791489" y="1466849"/>
                </a:moveTo>
                <a:lnTo>
                  <a:pt x="853669" y="1466849"/>
                </a:lnTo>
                <a:lnTo>
                  <a:pt x="839038" y="1543029"/>
                </a:lnTo>
                <a:cubicBezTo>
                  <a:pt x="838206" y="1546784"/>
                  <a:pt x="837356" y="1549930"/>
                  <a:pt x="836486" y="1552468"/>
                </a:cubicBezTo>
                <a:cubicBezTo>
                  <a:pt x="835616" y="1555005"/>
                  <a:pt x="835146" y="1556324"/>
                  <a:pt x="835076" y="1556426"/>
                </a:cubicBezTo>
                <a:lnTo>
                  <a:pt x="835685" y="1556426"/>
                </a:lnTo>
                <a:cubicBezTo>
                  <a:pt x="836632" y="1554302"/>
                  <a:pt x="839582" y="1550701"/>
                  <a:pt x="844536" y="1545622"/>
                </a:cubicBezTo>
                <a:cubicBezTo>
                  <a:pt x="849490" y="1540544"/>
                  <a:pt x="856256" y="1535770"/>
                  <a:pt x="864833" y="1531301"/>
                </a:cubicBezTo>
                <a:cubicBezTo>
                  <a:pt x="873411" y="1526832"/>
                  <a:pt x="883609" y="1524449"/>
                  <a:pt x="895426" y="1524152"/>
                </a:cubicBezTo>
                <a:cubicBezTo>
                  <a:pt x="909004" y="1524170"/>
                  <a:pt x="919765" y="1527710"/>
                  <a:pt x="927708" y="1534771"/>
                </a:cubicBezTo>
                <a:cubicBezTo>
                  <a:pt x="935651" y="1541832"/>
                  <a:pt x="939711" y="1552300"/>
                  <a:pt x="939889" y="1566176"/>
                </a:cubicBezTo>
                <a:cubicBezTo>
                  <a:pt x="939735" y="1572846"/>
                  <a:pt x="938656" y="1581350"/>
                  <a:pt x="936652" y="1591690"/>
                </a:cubicBezTo>
                <a:cubicBezTo>
                  <a:pt x="934648" y="1602030"/>
                  <a:pt x="932643" y="1611982"/>
                  <a:pt x="930637" y="1621546"/>
                </a:cubicBezTo>
                <a:cubicBezTo>
                  <a:pt x="928632" y="1631111"/>
                  <a:pt x="927550" y="1638065"/>
                  <a:pt x="927392" y="1642409"/>
                </a:cubicBezTo>
                <a:cubicBezTo>
                  <a:pt x="927424" y="1647199"/>
                  <a:pt x="928580" y="1650502"/>
                  <a:pt x="930859" y="1652319"/>
                </a:cubicBezTo>
                <a:cubicBezTo>
                  <a:pt x="933139" y="1654136"/>
                  <a:pt x="936352" y="1655000"/>
                  <a:pt x="940499" y="1654911"/>
                </a:cubicBezTo>
                <a:cubicBezTo>
                  <a:pt x="942232" y="1654885"/>
                  <a:pt x="943718" y="1654784"/>
                  <a:pt x="944956" y="1654606"/>
                </a:cubicBezTo>
                <a:cubicBezTo>
                  <a:pt x="946194" y="1654428"/>
                  <a:pt x="946842" y="1654326"/>
                  <a:pt x="946899" y="1654301"/>
                </a:cubicBezTo>
                <a:lnTo>
                  <a:pt x="941413" y="1683220"/>
                </a:lnTo>
                <a:cubicBezTo>
                  <a:pt x="941368" y="1683258"/>
                  <a:pt x="940010" y="1683411"/>
                  <a:pt x="937336" y="1683677"/>
                </a:cubicBezTo>
                <a:cubicBezTo>
                  <a:pt x="934663" y="1683943"/>
                  <a:pt x="930942" y="1684095"/>
                  <a:pt x="926174" y="1684134"/>
                </a:cubicBezTo>
                <a:cubicBezTo>
                  <a:pt x="920520" y="1684280"/>
                  <a:pt x="914742" y="1683683"/>
                  <a:pt x="908840" y="1682341"/>
                </a:cubicBezTo>
                <a:cubicBezTo>
                  <a:pt x="902937" y="1680999"/>
                  <a:pt x="897949" y="1678033"/>
                  <a:pt x="893874" y="1673444"/>
                </a:cubicBezTo>
                <a:cubicBezTo>
                  <a:pt x="889798" y="1668855"/>
                  <a:pt x="887674" y="1661762"/>
                  <a:pt x="887501" y="1652167"/>
                </a:cubicBezTo>
                <a:cubicBezTo>
                  <a:pt x="887652" y="1646418"/>
                  <a:pt x="888704" y="1638637"/>
                  <a:pt x="890660" y="1628823"/>
                </a:cubicBezTo>
                <a:cubicBezTo>
                  <a:pt x="892615" y="1619009"/>
                  <a:pt x="894571" y="1609330"/>
                  <a:pt x="896527" y="1599786"/>
                </a:cubicBezTo>
                <a:cubicBezTo>
                  <a:pt x="898484" y="1590242"/>
                  <a:pt x="899539" y="1583001"/>
                  <a:pt x="899693" y="1578063"/>
                </a:cubicBezTo>
                <a:cubicBezTo>
                  <a:pt x="899706" y="1572221"/>
                  <a:pt x="898080" y="1567674"/>
                  <a:pt x="894817" y="1564423"/>
                </a:cubicBezTo>
                <a:cubicBezTo>
                  <a:pt x="891553" y="1561172"/>
                  <a:pt x="886574" y="1559521"/>
                  <a:pt x="879882" y="1559470"/>
                </a:cubicBezTo>
                <a:cubicBezTo>
                  <a:pt x="865822" y="1559934"/>
                  <a:pt x="853935" y="1565484"/>
                  <a:pt x="844220" y="1576120"/>
                </a:cubicBezTo>
                <a:cubicBezTo>
                  <a:pt x="834504" y="1586756"/>
                  <a:pt x="828104" y="1599698"/>
                  <a:pt x="825017" y="1614944"/>
                </a:cubicBezTo>
                <a:lnTo>
                  <a:pt x="811606" y="1683219"/>
                </a:lnTo>
                <a:lnTo>
                  <a:pt x="772897" y="1683219"/>
                </a:lnTo>
                <a:lnTo>
                  <a:pt x="809168" y="1495767"/>
                </a:lnTo>
                <a:lnTo>
                  <a:pt x="786003" y="1495767"/>
                </a:lnTo>
                <a:close/>
                <a:moveTo>
                  <a:pt x="580101" y="1466849"/>
                </a:moveTo>
                <a:lnTo>
                  <a:pt x="642557" y="1466849"/>
                </a:lnTo>
                <a:lnTo>
                  <a:pt x="611162" y="1630216"/>
                </a:lnTo>
                <a:cubicBezTo>
                  <a:pt x="610699" y="1632249"/>
                  <a:pt x="610330" y="1634281"/>
                  <a:pt x="610057" y="1636314"/>
                </a:cubicBezTo>
                <a:cubicBezTo>
                  <a:pt x="609784" y="1638346"/>
                  <a:pt x="609645" y="1640074"/>
                  <a:pt x="609638" y="1641497"/>
                </a:cubicBezTo>
                <a:cubicBezTo>
                  <a:pt x="609689" y="1646114"/>
                  <a:pt x="610883" y="1649227"/>
                  <a:pt x="613220" y="1650834"/>
                </a:cubicBezTo>
                <a:cubicBezTo>
                  <a:pt x="615556" y="1652441"/>
                  <a:pt x="618731" y="1653190"/>
                  <a:pt x="622745" y="1653082"/>
                </a:cubicBezTo>
                <a:cubicBezTo>
                  <a:pt x="624904" y="1653069"/>
                  <a:pt x="626605" y="1653019"/>
                  <a:pt x="627850" y="1652930"/>
                </a:cubicBezTo>
                <a:cubicBezTo>
                  <a:pt x="629094" y="1652841"/>
                  <a:pt x="629730" y="1652790"/>
                  <a:pt x="629755" y="1652777"/>
                </a:cubicBezTo>
                <a:lnTo>
                  <a:pt x="623659" y="1683525"/>
                </a:lnTo>
                <a:cubicBezTo>
                  <a:pt x="623538" y="1683563"/>
                  <a:pt x="622179" y="1683715"/>
                  <a:pt x="619582" y="1683982"/>
                </a:cubicBezTo>
                <a:cubicBezTo>
                  <a:pt x="616985" y="1684248"/>
                  <a:pt x="613874" y="1684400"/>
                  <a:pt x="610248" y="1684438"/>
                </a:cubicBezTo>
                <a:cubicBezTo>
                  <a:pt x="603900" y="1684572"/>
                  <a:pt x="597648" y="1683831"/>
                  <a:pt x="591492" y="1682217"/>
                </a:cubicBezTo>
                <a:cubicBezTo>
                  <a:pt x="585336" y="1680603"/>
                  <a:pt x="580212" y="1677314"/>
                  <a:pt x="576120" y="1672350"/>
                </a:cubicBezTo>
                <a:cubicBezTo>
                  <a:pt x="572028" y="1667386"/>
                  <a:pt x="569904" y="1659947"/>
                  <a:pt x="569747" y="1650033"/>
                </a:cubicBezTo>
                <a:cubicBezTo>
                  <a:pt x="569747" y="1647740"/>
                  <a:pt x="569900" y="1645238"/>
                  <a:pt x="570204" y="1642526"/>
                </a:cubicBezTo>
                <a:cubicBezTo>
                  <a:pt x="570509" y="1639814"/>
                  <a:pt x="570966" y="1636930"/>
                  <a:pt x="571575" y="1633875"/>
                </a:cubicBezTo>
                <a:lnTo>
                  <a:pt x="598371" y="1495767"/>
                </a:lnTo>
                <a:lnTo>
                  <a:pt x="574315" y="1495767"/>
                </a:lnTo>
                <a:close/>
                <a:moveTo>
                  <a:pt x="39014" y="1466849"/>
                </a:moveTo>
                <a:lnTo>
                  <a:pt x="101194" y="1466849"/>
                </a:lnTo>
                <a:lnTo>
                  <a:pt x="86563" y="1543029"/>
                </a:lnTo>
                <a:cubicBezTo>
                  <a:pt x="85731" y="1546784"/>
                  <a:pt x="84881" y="1549930"/>
                  <a:pt x="84011" y="1552468"/>
                </a:cubicBezTo>
                <a:cubicBezTo>
                  <a:pt x="83141" y="1555005"/>
                  <a:pt x="82671" y="1556324"/>
                  <a:pt x="82601" y="1556426"/>
                </a:cubicBezTo>
                <a:lnTo>
                  <a:pt x="83210" y="1556426"/>
                </a:lnTo>
                <a:cubicBezTo>
                  <a:pt x="84157" y="1554302"/>
                  <a:pt x="87107" y="1550701"/>
                  <a:pt x="92061" y="1545622"/>
                </a:cubicBezTo>
                <a:cubicBezTo>
                  <a:pt x="97015" y="1540544"/>
                  <a:pt x="103781" y="1535770"/>
                  <a:pt x="112358" y="1531301"/>
                </a:cubicBezTo>
                <a:cubicBezTo>
                  <a:pt x="120936" y="1526832"/>
                  <a:pt x="131134" y="1524449"/>
                  <a:pt x="142951" y="1524152"/>
                </a:cubicBezTo>
                <a:cubicBezTo>
                  <a:pt x="156529" y="1524170"/>
                  <a:pt x="167290" y="1527710"/>
                  <a:pt x="175233" y="1534771"/>
                </a:cubicBezTo>
                <a:cubicBezTo>
                  <a:pt x="183176" y="1541832"/>
                  <a:pt x="187236" y="1552300"/>
                  <a:pt x="187414" y="1566176"/>
                </a:cubicBezTo>
                <a:cubicBezTo>
                  <a:pt x="187260" y="1572846"/>
                  <a:pt x="186181" y="1581350"/>
                  <a:pt x="184177" y="1591690"/>
                </a:cubicBezTo>
                <a:cubicBezTo>
                  <a:pt x="182173" y="1602030"/>
                  <a:pt x="180168" y="1611982"/>
                  <a:pt x="178162" y="1621546"/>
                </a:cubicBezTo>
                <a:cubicBezTo>
                  <a:pt x="176157" y="1631111"/>
                  <a:pt x="175075" y="1638065"/>
                  <a:pt x="174917" y="1642409"/>
                </a:cubicBezTo>
                <a:cubicBezTo>
                  <a:pt x="174949" y="1647199"/>
                  <a:pt x="176105" y="1650502"/>
                  <a:pt x="178384" y="1652319"/>
                </a:cubicBezTo>
                <a:cubicBezTo>
                  <a:pt x="180664" y="1654136"/>
                  <a:pt x="183877" y="1655000"/>
                  <a:pt x="188024" y="1654911"/>
                </a:cubicBezTo>
                <a:cubicBezTo>
                  <a:pt x="189757" y="1654885"/>
                  <a:pt x="191243" y="1654784"/>
                  <a:pt x="192481" y="1654606"/>
                </a:cubicBezTo>
                <a:cubicBezTo>
                  <a:pt x="193720" y="1654428"/>
                  <a:pt x="194367" y="1654326"/>
                  <a:pt x="194424" y="1654301"/>
                </a:cubicBezTo>
                <a:lnTo>
                  <a:pt x="188938" y="1683220"/>
                </a:lnTo>
                <a:cubicBezTo>
                  <a:pt x="188894" y="1683258"/>
                  <a:pt x="187535" y="1683411"/>
                  <a:pt x="184861" y="1683677"/>
                </a:cubicBezTo>
                <a:cubicBezTo>
                  <a:pt x="182188" y="1683943"/>
                  <a:pt x="178467" y="1684095"/>
                  <a:pt x="173699" y="1684134"/>
                </a:cubicBezTo>
                <a:cubicBezTo>
                  <a:pt x="168045" y="1684280"/>
                  <a:pt x="162267" y="1683683"/>
                  <a:pt x="156365" y="1682341"/>
                </a:cubicBezTo>
                <a:cubicBezTo>
                  <a:pt x="150462" y="1680999"/>
                  <a:pt x="145474" y="1678033"/>
                  <a:pt x="141399" y="1673444"/>
                </a:cubicBezTo>
                <a:cubicBezTo>
                  <a:pt x="137323" y="1668855"/>
                  <a:pt x="135199" y="1661762"/>
                  <a:pt x="135026" y="1652167"/>
                </a:cubicBezTo>
                <a:cubicBezTo>
                  <a:pt x="135177" y="1646418"/>
                  <a:pt x="136230" y="1638637"/>
                  <a:pt x="138185" y="1628823"/>
                </a:cubicBezTo>
                <a:cubicBezTo>
                  <a:pt x="140140" y="1619009"/>
                  <a:pt x="142096" y="1609330"/>
                  <a:pt x="144052" y="1599786"/>
                </a:cubicBezTo>
                <a:cubicBezTo>
                  <a:pt x="146009" y="1590242"/>
                  <a:pt x="147064" y="1583001"/>
                  <a:pt x="147218" y="1578063"/>
                </a:cubicBezTo>
                <a:cubicBezTo>
                  <a:pt x="147231" y="1572221"/>
                  <a:pt x="145606" y="1567674"/>
                  <a:pt x="142342" y="1564423"/>
                </a:cubicBezTo>
                <a:cubicBezTo>
                  <a:pt x="139078" y="1561172"/>
                  <a:pt x="134099" y="1559521"/>
                  <a:pt x="127406" y="1559470"/>
                </a:cubicBezTo>
                <a:cubicBezTo>
                  <a:pt x="113348" y="1559934"/>
                  <a:pt x="101460" y="1565484"/>
                  <a:pt x="91745" y="1576120"/>
                </a:cubicBezTo>
                <a:cubicBezTo>
                  <a:pt x="82029" y="1586756"/>
                  <a:pt x="75629" y="1599698"/>
                  <a:pt x="72542" y="1614944"/>
                </a:cubicBezTo>
                <a:lnTo>
                  <a:pt x="59131" y="1683219"/>
                </a:lnTo>
                <a:lnTo>
                  <a:pt x="20422" y="1683219"/>
                </a:lnTo>
                <a:lnTo>
                  <a:pt x="56693" y="1495767"/>
                </a:lnTo>
                <a:lnTo>
                  <a:pt x="33528" y="1495767"/>
                </a:lnTo>
                <a:close/>
                <a:moveTo>
                  <a:pt x="553958" y="1247127"/>
                </a:moveTo>
                <a:cubicBezTo>
                  <a:pt x="547627" y="1247349"/>
                  <a:pt x="542136" y="1249802"/>
                  <a:pt x="537484" y="1254487"/>
                </a:cubicBezTo>
                <a:cubicBezTo>
                  <a:pt x="532831" y="1259171"/>
                  <a:pt x="530390" y="1264752"/>
                  <a:pt x="530162" y="1271229"/>
                </a:cubicBezTo>
                <a:cubicBezTo>
                  <a:pt x="530212" y="1276040"/>
                  <a:pt x="531789" y="1279917"/>
                  <a:pt x="534890" y="1282860"/>
                </a:cubicBezTo>
                <a:cubicBezTo>
                  <a:pt x="537992" y="1285803"/>
                  <a:pt x="542314" y="1287316"/>
                  <a:pt x="547856" y="1287398"/>
                </a:cubicBezTo>
                <a:cubicBezTo>
                  <a:pt x="554187" y="1287227"/>
                  <a:pt x="559678" y="1284900"/>
                  <a:pt x="564330" y="1280419"/>
                </a:cubicBezTo>
                <a:cubicBezTo>
                  <a:pt x="568983" y="1275938"/>
                  <a:pt x="571424" y="1270332"/>
                  <a:pt x="571652" y="1263601"/>
                </a:cubicBezTo>
                <a:cubicBezTo>
                  <a:pt x="571583" y="1258911"/>
                  <a:pt x="569968" y="1255021"/>
                  <a:pt x="566809" y="1251932"/>
                </a:cubicBezTo>
                <a:cubicBezTo>
                  <a:pt x="563650" y="1248843"/>
                  <a:pt x="559367" y="1247241"/>
                  <a:pt x="553958" y="1247127"/>
                </a:cubicBezTo>
                <a:close/>
                <a:moveTo>
                  <a:pt x="1833442" y="1239202"/>
                </a:moveTo>
                <a:cubicBezTo>
                  <a:pt x="1827147" y="1239074"/>
                  <a:pt x="1819440" y="1239669"/>
                  <a:pt x="1810321" y="1240987"/>
                </a:cubicBezTo>
                <a:cubicBezTo>
                  <a:pt x="1801202" y="1242305"/>
                  <a:pt x="1793066" y="1245114"/>
                  <a:pt x="1785913" y="1249415"/>
                </a:cubicBezTo>
                <a:cubicBezTo>
                  <a:pt x="1778759" y="1253716"/>
                  <a:pt x="1774983" y="1260276"/>
                  <a:pt x="1774584" y="1269096"/>
                </a:cubicBezTo>
                <a:cubicBezTo>
                  <a:pt x="1774546" y="1274371"/>
                  <a:pt x="1776070" y="1278616"/>
                  <a:pt x="1779158" y="1281832"/>
                </a:cubicBezTo>
                <a:cubicBezTo>
                  <a:pt x="1782246" y="1285047"/>
                  <a:pt x="1787126" y="1286700"/>
                  <a:pt x="1793796" y="1286789"/>
                </a:cubicBezTo>
                <a:cubicBezTo>
                  <a:pt x="1800888" y="1286612"/>
                  <a:pt x="1807544" y="1284322"/>
                  <a:pt x="1813766" y="1279919"/>
                </a:cubicBezTo>
                <a:cubicBezTo>
                  <a:pt x="1819988" y="1275517"/>
                  <a:pt x="1825311" y="1270064"/>
                  <a:pt x="1829737" y="1263560"/>
                </a:cubicBezTo>
                <a:cubicBezTo>
                  <a:pt x="1834163" y="1257056"/>
                  <a:pt x="1837227" y="1250563"/>
                  <a:pt x="1838931" y="1244082"/>
                </a:cubicBezTo>
                <a:lnTo>
                  <a:pt x="1840151" y="1239202"/>
                </a:lnTo>
                <a:close/>
                <a:moveTo>
                  <a:pt x="556398" y="1219428"/>
                </a:moveTo>
                <a:cubicBezTo>
                  <a:pt x="570011" y="1219687"/>
                  <a:pt x="580879" y="1223810"/>
                  <a:pt x="589000" y="1231798"/>
                </a:cubicBezTo>
                <a:cubicBezTo>
                  <a:pt x="597121" y="1239785"/>
                  <a:pt x="601283" y="1250081"/>
                  <a:pt x="601485" y="1262686"/>
                </a:cubicBezTo>
                <a:cubicBezTo>
                  <a:pt x="601314" y="1272171"/>
                  <a:pt x="598544" y="1280883"/>
                  <a:pt x="593173" y="1288824"/>
                </a:cubicBezTo>
                <a:cubicBezTo>
                  <a:pt x="587803" y="1296765"/>
                  <a:pt x="580857" y="1303147"/>
                  <a:pt x="572334" y="1307970"/>
                </a:cubicBezTo>
                <a:cubicBezTo>
                  <a:pt x="563812" y="1312793"/>
                  <a:pt x="554737" y="1315271"/>
                  <a:pt x="545110" y="1315402"/>
                </a:cubicBezTo>
                <a:cubicBezTo>
                  <a:pt x="531510" y="1315187"/>
                  <a:pt x="520694" y="1311203"/>
                  <a:pt x="512662" y="1303450"/>
                </a:cubicBezTo>
                <a:cubicBezTo>
                  <a:pt x="504630" y="1295698"/>
                  <a:pt x="500519" y="1285466"/>
                  <a:pt x="500329" y="1272754"/>
                </a:cubicBezTo>
                <a:cubicBezTo>
                  <a:pt x="500485" y="1263453"/>
                  <a:pt x="503184" y="1254777"/>
                  <a:pt x="508426" y="1246727"/>
                </a:cubicBezTo>
                <a:cubicBezTo>
                  <a:pt x="513669" y="1238677"/>
                  <a:pt x="520521" y="1232152"/>
                  <a:pt x="528983" y="1227152"/>
                </a:cubicBezTo>
                <a:cubicBezTo>
                  <a:pt x="537446" y="1222153"/>
                  <a:pt x="546584" y="1219578"/>
                  <a:pt x="556398" y="1219428"/>
                </a:cubicBezTo>
                <a:close/>
                <a:moveTo>
                  <a:pt x="1654836" y="1185862"/>
                </a:moveTo>
                <a:cubicBezTo>
                  <a:pt x="1641551" y="1186294"/>
                  <a:pt x="1630020" y="1192367"/>
                  <a:pt x="1620241" y="1204081"/>
                </a:cubicBezTo>
                <a:cubicBezTo>
                  <a:pt x="1610462" y="1215795"/>
                  <a:pt x="1605331" y="1230558"/>
                  <a:pt x="1604848" y="1248370"/>
                </a:cubicBezTo>
                <a:cubicBezTo>
                  <a:pt x="1604798" y="1258077"/>
                  <a:pt x="1607261" y="1266183"/>
                  <a:pt x="1612240" y="1272688"/>
                </a:cubicBezTo>
                <a:cubicBezTo>
                  <a:pt x="1617218" y="1279193"/>
                  <a:pt x="1625016" y="1282572"/>
                  <a:pt x="1635633" y="1282826"/>
                </a:cubicBezTo>
                <a:cubicBezTo>
                  <a:pt x="1643543" y="1282785"/>
                  <a:pt x="1651295" y="1280327"/>
                  <a:pt x="1658888" y="1275452"/>
                </a:cubicBezTo>
                <a:cubicBezTo>
                  <a:pt x="1666482" y="1270577"/>
                  <a:pt x="1672789" y="1263533"/>
                  <a:pt x="1677808" y="1254322"/>
                </a:cubicBezTo>
                <a:cubicBezTo>
                  <a:pt x="1682828" y="1245110"/>
                  <a:pt x="1685432" y="1233979"/>
                  <a:pt x="1685620" y="1220927"/>
                </a:cubicBezTo>
                <a:cubicBezTo>
                  <a:pt x="1685538" y="1209995"/>
                  <a:pt x="1682807" y="1201444"/>
                  <a:pt x="1677429" y="1195276"/>
                </a:cubicBezTo>
                <a:cubicBezTo>
                  <a:pt x="1672050" y="1189108"/>
                  <a:pt x="1664519" y="1185970"/>
                  <a:pt x="1654836" y="1185862"/>
                </a:cubicBezTo>
                <a:close/>
                <a:moveTo>
                  <a:pt x="1459444" y="1185557"/>
                </a:moveTo>
                <a:cubicBezTo>
                  <a:pt x="1450012" y="1185655"/>
                  <a:pt x="1441026" y="1188237"/>
                  <a:pt x="1432486" y="1193304"/>
                </a:cubicBezTo>
                <a:cubicBezTo>
                  <a:pt x="1423946" y="1198371"/>
                  <a:pt x="1416948" y="1205335"/>
                  <a:pt x="1411491" y="1214197"/>
                </a:cubicBezTo>
                <a:cubicBezTo>
                  <a:pt x="1406035" y="1223058"/>
                  <a:pt x="1403215" y="1233230"/>
                  <a:pt x="1403033" y="1244711"/>
                </a:cubicBezTo>
                <a:cubicBezTo>
                  <a:pt x="1403223" y="1256425"/>
                  <a:pt x="1406730" y="1265624"/>
                  <a:pt x="1413552" y="1272307"/>
                </a:cubicBezTo>
                <a:cubicBezTo>
                  <a:pt x="1420375" y="1278989"/>
                  <a:pt x="1429370" y="1282394"/>
                  <a:pt x="1440538" y="1282521"/>
                </a:cubicBezTo>
                <a:cubicBezTo>
                  <a:pt x="1449970" y="1282433"/>
                  <a:pt x="1458956" y="1279899"/>
                  <a:pt x="1467496" y="1274921"/>
                </a:cubicBezTo>
                <a:cubicBezTo>
                  <a:pt x="1476036" y="1269943"/>
                  <a:pt x="1483034" y="1263050"/>
                  <a:pt x="1488490" y="1254243"/>
                </a:cubicBezTo>
                <a:cubicBezTo>
                  <a:pt x="1493947" y="1245436"/>
                  <a:pt x="1496766" y="1235246"/>
                  <a:pt x="1496949" y="1223672"/>
                </a:cubicBezTo>
                <a:cubicBezTo>
                  <a:pt x="1496759" y="1212078"/>
                  <a:pt x="1493252" y="1202867"/>
                  <a:pt x="1486430" y="1196038"/>
                </a:cubicBezTo>
                <a:cubicBezTo>
                  <a:pt x="1479607" y="1189210"/>
                  <a:pt x="1470612" y="1185716"/>
                  <a:pt x="1459444" y="1185557"/>
                </a:cubicBezTo>
                <a:close/>
                <a:moveTo>
                  <a:pt x="1165136" y="1185557"/>
                </a:moveTo>
                <a:cubicBezTo>
                  <a:pt x="1155352" y="1185723"/>
                  <a:pt x="1147014" y="1188474"/>
                  <a:pt x="1140120" y="1193813"/>
                </a:cubicBezTo>
                <a:cubicBezTo>
                  <a:pt x="1133226" y="1199151"/>
                  <a:pt x="1127958" y="1206081"/>
                  <a:pt x="1124316" y="1214604"/>
                </a:cubicBezTo>
                <a:cubicBezTo>
                  <a:pt x="1120673" y="1223127"/>
                  <a:pt x="1118837" y="1232249"/>
                  <a:pt x="1118807" y="1241969"/>
                </a:cubicBezTo>
                <a:cubicBezTo>
                  <a:pt x="1118807" y="1252330"/>
                  <a:pt x="1121397" y="1260576"/>
                  <a:pt x="1126579" y="1266706"/>
                </a:cubicBezTo>
                <a:cubicBezTo>
                  <a:pt x="1131761" y="1272836"/>
                  <a:pt x="1139533" y="1275975"/>
                  <a:pt x="1149896" y="1276121"/>
                </a:cubicBezTo>
                <a:cubicBezTo>
                  <a:pt x="1160259" y="1275855"/>
                  <a:pt x="1168895" y="1272524"/>
                  <a:pt x="1175804" y="1266126"/>
                </a:cubicBezTo>
                <a:cubicBezTo>
                  <a:pt x="1182713" y="1259728"/>
                  <a:pt x="1187895" y="1251856"/>
                  <a:pt x="1191349" y="1242511"/>
                </a:cubicBezTo>
                <a:cubicBezTo>
                  <a:pt x="1194803" y="1233165"/>
                  <a:pt x="1196530" y="1223938"/>
                  <a:pt x="1196530" y="1214830"/>
                </a:cubicBezTo>
                <a:cubicBezTo>
                  <a:pt x="1196308" y="1203738"/>
                  <a:pt x="1193248" y="1196038"/>
                  <a:pt x="1187348" y="1191731"/>
                </a:cubicBezTo>
                <a:cubicBezTo>
                  <a:pt x="1181449" y="1187425"/>
                  <a:pt x="1174045" y="1185366"/>
                  <a:pt x="1165136" y="1185557"/>
                </a:cubicBezTo>
                <a:close/>
                <a:moveTo>
                  <a:pt x="792694" y="1185557"/>
                </a:moveTo>
                <a:cubicBezTo>
                  <a:pt x="783262" y="1185655"/>
                  <a:pt x="774276" y="1188237"/>
                  <a:pt x="765736" y="1193304"/>
                </a:cubicBezTo>
                <a:cubicBezTo>
                  <a:pt x="757196" y="1198371"/>
                  <a:pt x="750198" y="1205335"/>
                  <a:pt x="744741" y="1214197"/>
                </a:cubicBezTo>
                <a:cubicBezTo>
                  <a:pt x="739285" y="1223058"/>
                  <a:pt x="736465" y="1233230"/>
                  <a:pt x="736282" y="1244711"/>
                </a:cubicBezTo>
                <a:cubicBezTo>
                  <a:pt x="736473" y="1256425"/>
                  <a:pt x="739980" y="1265624"/>
                  <a:pt x="746802" y="1272307"/>
                </a:cubicBezTo>
                <a:cubicBezTo>
                  <a:pt x="753625" y="1278989"/>
                  <a:pt x="762620" y="1282394"/>
                  <a:pt x="773788" y="1282521"/>
                </a:cubicBezTo>
                <a:cubicBezTo>
                  <a:pt x="783220" y="1282433"/>
                  <a:pt x="792206" y="1279899"/>
                  <a:pt x="800746" y="1274921"/>
                </a:cubicBezTo>
                <a:cubicBezTo>
                  <a:pt x="809286" y="1269943"/>
                  <a:pt x="816284" y="1263050"/>
                  <a:pt x="821740" y="1254243"/>
                </a:cubicBezTo>
                <a:cubicBezTo>
                  <a:pt x="827197" y="1245436"/>
                  <a:pt x="830016" y="1235246"/>
                  <a:pt x="830199" y="1223672"/>
                </a:cubicBezTo>
                <a:cubicBezTo>
                  <a:pt x="830008" y="1212078"/>
                  <a:pt x="826502" y="1202867"/>
                  <a:pt x="819679" y="1196038"/>
                </a:cubicBezTo>
                <a:cubicBezTo>
                  <a:pt x="812857" y="1189210"/>
                  <a:pt x="803862" y="1185716"/>
                  <a:pt x="792694" y="1185557"/>
                </a:cubicBezTo>
                <a:close/>
                <a:moveTo>
                  <a:pt x="1829172" y="1152677"/>
                </a:moveTo>
                <a:cubicBezTo>
                  <a:pt x="1838496" y="1152607"/>
                  <a:pt x="1847378" y="1154032"/>
                  <a:pt x="1855817" y="1156951"/>
                </a:cubicBezTo>
                <a:cubicBezTo>
                  <a:pt x="1864257" y="1159871"/>
                  <a:pt x="1871172" y="1164703"/>
                  <a:pt x="1876564" y="1171449"/>
                </a:cubicBezTo>
                <a:cubicBezTo>
                  <a:pt x="1881955" y="1178195"/>
                  <a:pt x="1884741" y="1187272"/>
                  <a:pt x="1884921" y="1198681"/>
                </a:cubicBezTo>
                <a:cubicBezTo>
                  <a:pt x="1884764" y="1204992"/>
                  <a:pt x="1883658" y="1212908"/>
                  <a:pt x="1881606" y="1222430"/>
                </a:cubicBezTo>
                <a:cubicBezTo>
                  <a:pt x="1879553" y="1231952"/>
                  <a:pt x="1877501" y="1241219"/>
                  <a:pt x="1875448" y="1250232"/>
                </a:cubicBezTo>
                <a:cubicBezTo>
                  <a:pt x="1873396" y="1259245"/>
                  <a:pt x="1872290" y="1266144"/>
                  <a:pt x="1872132" y="1270928"/>
                </a:cubicBezTo>
                <a:cubicBezTo>
                  <a:pt x="1872183" y="1275587"/>
                  <a:pt x="1873376" y="1278854"/>
                  <a:pt x="1875710" y="1280728"/>
                </a:cubicBezTo>
                <a:cubicBezTo>
                  <a:pt x="1878045" y="1282603"/>
                  <a:pt x="1881217" y="1283506"/>
                  <a:pt x="1885226" y="1283436"/>
                </a:cubicBezTo>
                <a:cubicBezTo>
                  <a:pt x="1887106" y="1283410"/>
                  <a:pt x="1888681" y="1283309"/>
                  <a:pt x="1889950" y="1283131"/>
                </a:cubicBezTo>
                <a:cubicBezTo>
                  <a:pt x="1891220" y="1282953"/>
                  <a:pt x="1891881" y="1282851"/>
                  <a:pt x="1891932" y="1282826"/>
                </a:cubicBezTo>
                <a:lnTo>
                  <a:pt x="1886445" y="1311745"/>
                </a:lnTo>
                <a:cubicBezTo>
                  <a:pt x="1886477" y="1311783"/>
                  <a:pt x="1885196" y="1311936"/>
                  <a:pt x="1882600" y="1312202"/>
                </a:cubicBezTo>
                <a:cubicBezTo>
                  <a:pt x="1880005" y="1312468"/>
                  <a:pt x="1875907" y="1312620"/>
                  <a:pt x="1870306" y="1312659"/>
                </a:cubicBezTo>
                <a:cubicBezTo>
                  <a:pt x="1861487" y="1312919"/>
                  <a:pt x="1853618" y="1311257"/>
                  <a:pt x="1846699" y="1307674"/>
                </a:cubicBezTo>
                <a:cubicBezTo>
                  <a:pt x="1839780" y="1304092"/>
                  <a:pt x="1835564" y="1297028"/>
                  <a:pt x="1834052" y="1286484"/>
                </a:cubicBezTo>
                <a:lnTo>
                  <a:pt x="1833442" y="1286484"/>
                </a:lnTo>
                <a:cubicBezTo>
                  <a:pt x="1833508" y="1286841"/>
                  <a:pt x="1831478" y="1289340"/>
                  <a:pt x="1827354" y="1293981"/>
                </a:cubicBezTo>
                <a:cubicBezTo>
                  <a:pt x="1823229" y="1298622"/>
                  <a:pt x="1817224" y="1303263"/>
                  <a:pt x="1809338" y="1307904"/>
                </a:cubicBezTo>
                <a:cubicBezTo>
                  <a:pt x="1801452" y="1312546"/>
                  <a:pt x="1791901" y="1315045"/>
                  <a:pt x="1780683" y="1315402"/>
                </a:cubicBezTo>
                <a:cubicBezTo>
                  <a:pt x="1768435" y="1315396"/>
                  <a:pt x="1758054" y="1312059"/>
                  <a:pt x="1749540" y="1305392"/>
                </a:cubicBezTo>
                <a:cubicBezTo>
                  <a:pt x="1741026" y="1298724"/>
                  <a:pt x="1736585" y="1288761"/>
                  <a:pt x="1736217" y="1275502"/>
                </a:cubicBezTo>
                <a:cubicBezTo>
                  <a:pt x="1736432" y="1263746"/>
                  <a:pt x="1739868" y="1253990"/>
                  <a:pt x="1746524" y="1246233"/>
                </a:cubicBezTo>
                <a:cubicBezTo>
                  <a:pt x="1753181" y="1238476"/>
                  <a:pt x="1761769" y="1232370"/>
                  <a:pt x="1772288" y="1227915"/>
                </a:cubicBezTo>
                <a:cubicBezTo>
                  <a:pt x="1782807" y="1223460"/>
                  <a:pt x="1793968" y="1220308"/>
                  <a:pt x="1805770" y="1218458"/>
                </a:cubicBezTo>
                <a:cubicBezTo>
                  <a:pt x="1817573" y="1216608"/>
                  <a:pt x="1828729" y="1215712"/>
                  <a:pt x="1839236" y="1215770"/>
                </a:cubicBezTo>
                <a:lnTo>
                  <a:pt x="1844725" y="1215770"/>
                </a:lnTo>
                <a:cubicBezTo>
                  <a:pt x="1844802" y="1215503"/>
                  <a:pt x="1845106" y="1213901"/>
                  <a:pt x="1845640" y="1210964"/>
                </a:cubicBezTo>
                <a:cubicBezTo>
                  <a:pt x="1846174" y="1208027"/>
                  <a:pt x="1846478" y="1205356"/>
                  <a:pt x="1846555" y="1202953"/>
                </a:cubicBezTo>
                <a:cubicBezTo>
                  <a:pt x="1846536" y="1196812"/>
                  <a:pt x="1844439" y="1192082"/>
                  <a:pt x="1840265" y="1188763"/>
                </a:cubicBezTo>
                <a:cubicBezTo>
                  <a:pt x="1836091" y="1185445"/>
                  <a:pt x="1829954" y="1183766"/>
                  <a:pt x="1821853" y="1183728"/>
                </a:cubicBezTo>
                <a:cubicBezTo>
                  <a:pt x="1814080" y="1183905"/>
                  <a:pt x="1806686" y="1185145"/>
                  <a:pt x="1799670" y="1187447"/>
                </a:cubicBezTo>
                <a:cubicBezTo>
                  <a:pt x="1792654" y="1189749"/>
                  <a:pt x="1786908" y="1192050"/>
                  <a:pt x="1782434" y="1194352"/>
                </a:cubicBezTo>
                <a:cubicBezTo>
                  <a:pt x="1777959" y="1196654"/>
                  <a:pt x="1775648" y="1197894"/>
                  <a:pt x="1775499" y="1198071"/>
                </a:cubicBezTo>
                <a:lnTo>
                  <a:pt x="1766667" y="1169420"/>
                </a:lnTo>
                <a:cubicBezTo>
                  <a:pt x="1766817" y="1169213"/>
                  <a:pt x="1769734" y="1167766"/>
                  <a:pt x="1775417" y="1165079"/>
                </a:cubicBezTo>
                <a:cubicBezTo>
                  <a:pt x="1781100" y="1162392"/>
                  <a:pt x="1788647" y="1159705"/>
                  <a:pt x="1798058" y="1157018"/>
                </a:cubicBezTo>
                <a:cubicBezTo>
                  <a:pt x="1807468" y="1154330"/>
                  <a:pt x="1817840" y="1152884"/>
                  <a:pt x="1829172" y="1152677"/>
                </a:cubicBezTo>
                <a:close/>
                <a:moveTo>
                  <a:pt x="1462493" y="1152677"/>
                </a:moveTo>
                <a:cubicBezTo>
                  <a:pt x="1484370" y="1152980"/>
                  <a:pt x="1502032" y="1159300"/>
                  <a:pt x="1515480" y="1171635"/>
                </a:cubicBezTo>
                <a:cubicBezTo>
                  <a:pt x="1528928" y="1183971"/>
                  <a:pt x="1535844" y="1200504"/>
                  <a:pt x="1536230" y="1221232"/>
                </a:cubicBezTo>
                <a:cubicBezTo>
                  <a:pt x="1535949" y="1239578"/>
                  <a:pt x="1531165" y="1255802"/>
                  <a:pt x="1521879" y="1269905"/>
                </a:cubicBezTo>
                <a:cubicBezTo>
                  <a:pt x="1512593" y="1284008"/>
                  <a:pt x="1500495" y="1295078"/>
                  <a:pt x="1485585" y="1303117"/>
                </a:cubicBezTo>
                <a:cubicBezTo>
                  <a:pt x="1470675" y="1311155"/>
                  <a:pt x="1454643" y="1315250"/>
                  <a:pt x="1437489" y="1315402"/>
                </a:cubicBezTo>
                <a:cubicBezTo>
                  <a:pt x="1415745" y="1315124"/>
                  <a:pt x="1398120" y="1308830"/>
                  <a:pt x="1384616" y="1296519"/>
                </a:cubicBezTo>
                <a:cubicBezTo>
                  <a:pt x="1371111" y="1284209"/>
                  <a:pt x="1364156" y="1267549"/>
                  <a:pt x="1363752" y="1246541"/>
                </a:cubicBezTo>
                <a:cubicBezTo>
                  <a:pt x="1364022" y="1228391"/>
                  <a:pt x="1368760" y="1212284"/>
                  <a:pt x="1377967" y="1198219"/>
                </a:cubicBezTo>
                <a:cubicBezTo>
                  <a:pt x="1387174" y="1184153"/>
                  <a:pt x="1399227" y="1173087"/>
                  <a:pt x="1414126" y="1165018"/>
                </a:cubicBezTo>
                <a:cubicBezTo>
                  <a:pt x="1429024" y="1156950"/>
                  <a:pt x="1445147" y="1152836"/>
                  <a:pt x="1462493" y="1152677"/>
                </a:cubicBezTo>
                <a:close/>
                <a:moveTo>
                  <a:pt x="1161783" y="1152677"/>
                </a:moveTo>
                <a:cubicBezTo>
                  <a:pt x="1177049" y="1153171"/>
                  <a:pt x="1188352" y="1156140"/>
                  <a:pt x="1195692" y="1161582"/>
                </a:cubicBezTo>
                <a:cubicBezTo>
                  <a:pt x="1203033" y="1167024"/>
                  <a:pt x="1207173" y="1171971"/>
                  <a:pt x="1208113" y="1176424"/>
                </a:cubicBezTo>
                <a:lnTo>
                  <a:pt x="1208722" y="1176424"/>
                </a:lnTo>
                <a:cubicBezTo>
                  <a:pt x="1208691" y="1176424"/>
                  <a:pt x="1208678" y="1175967"/>
                  <a:pt x="1208684" y="1175054"/>
                </a:cubicBezTo>
                <a:cubicBezTo>
                  <a:pt x="1208691" y="1174141"/>
                  <a:pt x="1208907" y="1172771"/>
                  <a:pt x="1209332" y="1170946"/>
                </a:cubicBezTo>
                <a:cubicBezTo>
                  <a:pt x="1209923" y="1167007"/>
                  <a:pt x="1211866" y="1163621"/>
                  <a:pt x="1215162" y="1160786"/>
                </a:cubicBezTo>
                <a:cubicBezTo>
                  <a:pt x="1218457" y="1157951"/>
                  <a:pt x="1223220" y="1156468"/>
                  <a:pt x="1229449" y="1156334"/>
                </a:cubicBezTo>
                <a:lnTo>
                  <a:pt x="1268463" y="1156334"/>
                </a:lnTo>
                <a:lnTo>
                  <a:pt x="1262672" y="1185252"/>
                </a:lnTo>
                <a:lnTo>
                  <a:pt x="1248042" y="1185252"/>
                </a:lnTo>
                <a:cubicBezTo>
                  <a:pt x="1245883" y="1185259"/>
                  <a:pt x="1244105" y="1185779"/>
                  <a:pt x="1242708" y="1186815"/>
                </a:cubicBezTo>
                <a:cubicBezTo>
                  <a:pt x="1241311" y="1187851"/>
                  <a:pt x="1240447" y="1189363"/>
                  <a:pt x="1240117" y="1191351"/>
                </a:cubicBezTo>
                <a:lnTo>
                  <a:pt x="1218171" y="1303825"/>
                </a:lnTo>
                <a:cubicBezTo>
                  <a:pt x="1214412" y="1321511"/>
                  <a:pt x="1207944" y="1335631"/>
                  <a:pt x="1198766" y="1346187"/>
                </a:cubicBezTo>
                <a:cubicBezTo>
                  <a:pt x="1189588" y="1356743"/>
                  <a:pt x="1178920" y="1364334"/>
                  <a:pt x="1166762" y="1368961"/>
                </a:cubicBezTo>
                <a:cubicBezTo>
                  <a:pt x="1154604" y="1373589"/>
                  <a:pt x="1142174" y="1375852"/>
                  <a:pt x="1129474" y="1375752"/>
                </a:cubicBezTo>
                <a:cubicBezTo>
                  <a:pt x="1112392" y="1375315"/>
                  <a:pt x="1098888" y="1373222"/>
                  <a:pt x="1088964" y="1369473"/>
                </a:cubicBezTo>
                <a:cubicBezTo>
                  <a:pt x="1079039" y="1365725"/>
                  <a:pt x="1072845" y="1362947"/>
                  <a:pt x="1070382" y="1361139"/>
                </a:cubicBezTo>
                <a:lnTo>
                  <a:pt x="1085920" y="1334022"/>
                </a:lnTo>
                <a:cubicBezTo>
                  <a:pt x="1086059" y="1334441"/>
                  <a:pt x="1089815" y="1336120"/>
                  <a:pt x="1097188" y="1339056"/>
                </a:cubicBezTo>
                <a:cubicBezTo>
                  <a:pt x="1104560" y="1341993"/>
                  <a:pt x="1114713" y="1343671"/>
                  <a:pt x="1127646" y="1344091"/>
                </a:cubicBezTo>
                <a:cubicBezTo>
                  <a:pt x="1140619" y="1344320"/>
                  <a:pt x="1151706" y="1341269"/>
                  <a:pt x="1160907" y="1334939"/>
                </a:cubicBezTo>
                <a:cubicBezTo>
                  <a:pt x="1170108" y="1328609"/>
                  <a:pt x="1176395" y="1317629"/>
                  <a:pt x="1179767" y="1301998"/>
                </a:cubicBezTo>
                <a:cubicBezTo>
                  <a:pt x="1180865" y="1296969"/>
                  <a:pt x="1181792" y="1293176"/>
                  <a:pt x="1182548" y="1290620"/>
                </a:cubicBezTo>
                <a:cubicBezTo>
                  <a:pt x="1183304" y="1288064"/>
                  <a:pt x="1183697" y="1286783"/>
                  <a:pt x="1183729" y="1286776"/>
                </a:cubicBezTo>
                <a:lnTo>
                  <a:pt x="1183424" y="1286776"/>
                </a:lnTo>
                <a:cubicBezTo>
                  <a:pt x="1177849" y="1293816"/>
                  <a:pt x="1171474" y="1299220"/>
                  <a:pt x="1164298" y="1302988"/>
                </a:cubicBezTo>
                <a:cubicBezTo>
                  <a:pt x="1157122" y="1306755"/>
                  <a:pt x="1148766" y="1308658"/>
                  <a:pt x="1139228" y="1308696"/>
                </a:cubicBezTo>
                <a:cubicBezTo>
                  <a:pt x="1119680" y="1308329"/>
                  <a:pt x="1104854" y="1302289"/>
                  <a:pt x="1094753" y="1290576"/>
                </a:cubicBezTo>
                <a:cubicBezTo>
                  <a:pt x="1084652" y="1278862"/>
                  <a:pt x="1079576" y="1263676"/>
                  <a:pt x="1079526" y="1245018"/>
                </a:cubicBezTo>
                <a:cubicBezTo>
                  <a:pt x="1079565" y="1230246"/>
                  <a:pt x="1082768" y="1215851"/>
                  <a:pt x="1089136" y="1201833"/>
                </a:cubicBezTo>
                <a:cubicBezTo>
                  <a:pt x="1095503" y="1187815"/>
                  <a:pt x="1104800" y="1176202"/>
                  <a:pt x="1117026" y="1166995"/>
                </a:cubicBezTo>
                <a:cubicBezTo>
                  <a:pt x="1129251" y="1157787"/>
                  <a:pt x="1144170" y="1153015"/>
                  <a:pt x="1161783" y="1152677"/>
                </a:cubicBezTo>
                <a:close/>
                <a:moveTo>
                  <a:pt x="795743" y="1152677"/>
                </a:moveTo>
                <a:cubicBezTo>
                  <a:pt x="817620" y="1152980"/>
                  <a:pt x="835282" y="1159300"/>
                  <a:pt x="848730" y="1171635"/>
                </a:cubicBezTo>
                <a:cubicBezTo>
                  <a:pt x="862177" y="1183971"/>
                  <a:pt x="869094" y="1200504"/>
                  <a:pt x="869480" y="1221232"/>
                </a:cubicBezTo>
                <a:cubicBezTo>
                  <a:pt x="869198" y="1239578"/>
                  <a:pt x="864415" y="1255802"/>
                  <a:pt x="855129" y="1269905"/>
                </a:cubicBezTo>
                <a:cubicBezTo>
                  <a:pt x="845843" y="1284008"/>
                  <a:pt x="833745" y="1295078"/>
                  <a:pt x="818835" y="1303117"/>
                </a:cubicBezTo>
                <a:cubicBezTo>
                  <a:pt x="803926" y="1311155"/>
                  <a:pt x="787893" y="1315250"/>
                  <a:pt x="770739" y="1315402"/>
                </a:cubicBezTo>
                <a:cubicBezTo>
                  <a:pt x="748995" y="1315124"/>
                  <a:pt x="731371" y="1308830"/>
                  <a:pt x="717866" y="1296519"/>
                </a:cubicBezTo>
                <a:cubicBezTo>
                  <a:pt x="704361" y="1284209"/>
                  <a:pt x="697406" y="1267549"/>
                  <a:pt x="697002" y="1246541"/>
                </a:cubicBezTo>
                <a:cubicBezTo>
                  <a:pt x="697272" y="1228391"/>
                  <a:pt x="702010" y="1212284"/>
                  <a:pt x="711217" y="1198219"/>
                </a:cubicBezTo>
                <a:cubicBezTo>
                  <a:pt x="720424" y="1184153"/>
                  <a:pt x="732477" y="1173087"/>
                  <a:pt x="747376" y="1165018"/>
                </a:cubicBezTo>
                <a:cubicBezTo>
                  <a:pt x="762274" y="1156950"/>
                  <a:pt x="778397" y="1152836"/>
                  <a:pt x="795743" y="1152677"/>
                </a:cubicBezTo>
                <a:close/>
                <a:moveTo>
                  <a:pt x="288171" y="1126730"/>
                </a:moveTo>
                <a:cubicBezTo>
                  <a:pt x="276220" y="1127143"/>
                  <a:pt x="266576" y="1131883"/>
                  <a:pt x="259238" y="1140949"/>
                </a:cubicBezTo>
                <a:cubicBezTo>
                  <a:pt x="251900" y="1150015"/>
                  <a:pt x="248126" y="1160930"/>
                  <a:pt x="247917" y="1173693"/>
                </a:cubicBezTo>
                <a:cubicBezTo>
                  <a:pt x="247853" y="1182289"/>
                  <a:pt x="250496" y="1189417"/>
                  <a:pt x="255846" y="1195078"/>
                </a:cubicBezTo>
                <a:cubicBezTo>
                  <a:pt x="261195" y="1200738"/>
                  <a:pt x="269632" y="1203673"/>
                  <a:pt x="281157" y="1203883"/>
                </a:cubicBezTo>
                <a:cubicBezTo>
                  <a:pt x="292637" y="1203692"/>
                  <a:pt x="302383" y="1200414"/>
                  <a:pt x="310394" y="1194048"/>
                </a:cubicBezTo>
                <a:cubicBezTo>
                  <a:pt x="318406" y="1187683"/>
                  <a:pt x="322586" y="1179373"/>
                  <a:pt x="322936" y="1169119"/>
                </a:cubicBezTo>
                <a:cubicBezTo>
                  <a:pt x="322783" y="1157747"/>
                  <a:pt x="319581" y="1147938"/>
                  <a:pt x="313329" y="1139691"/>
                </a:cubicBezTo>
                <a:cubicBezTo>
                  <a:pt x="307078" y="1131445"/>
                  <a:pt x="298692" y="1127124"/>
                  <a:pt x="288171" y="1126730"/>
                </a:cubicBezTo>
                <a:close/>
                <a:moveTo>
                  <a:pt x="457031" y="1119720"/>
                </a:moveTo>
                <a:cubicBezTo>
                  <a:pt x="450834" y="1119923"/>
                  <a:pt x="445381" y="1122339"/>
                  <a:pt x="440671" y="1126968"/>
                </a:cubicBezTo>
                <a:cubicBezTo>
                  <a:pt x="435962" y="1131597"/>
                  <a:pt x="433483" y="1137220"/>
                  <a:pt x="433235" y="1143837"/>
                </a:cubicBezTo>
                <a:cubicBezTo>
                  <a:pt x="433286" y="1148511"/>
                  <a:pt x="434862" y="1152346"/>
                  <a:pt x="437964" y="1155344"/>
                </a:cubicBezTo>
                <a:cubicBezTo>
                  <a:pt x="441066" y="1158341"/>
                  <a:pt x="445387" y="1159890"/>
                  <a:pt x="450930" y="1159992"/>
                </a:cubicBezTo>
                <a:cubicBezTo>
                  <a:pt x="457260" y="1159821"/>
                  <a:pt x="462752" y="1157496"/>
                  <a:pt x="467404" y="1153017"/>
                </a:cubicBezTo>
                <a:cubicBezTo>
                  <a:pt x="472057" y="1148538"/>
                  <a:pt x="474497" y="1142930"/>
                  <a:pt x="474726" y="1136195"/>
                </a:cubicBezTo>
                <a:cubicBezTo>
                  <a:pt x="474656" y="1131371"/>
                  <a:pt x="473042" y="1127443"/>
                  <a:pt x="469883" y="1124411"/>
                </a:cubicBezTo>
                <a:cubicBezTo>
                  <a:pt x="466724" y="1121379"/>
                  <a:pt x="462440" y="1119816"/>
                  <a:pt x="457031" y="1119720"/>
                </a:cubicBezTo>
                <a:close/>
                <a:moveTo>
                  <a:pt x="1932651" y="1095374"/>
                </a:moveTo>
                <a:lnTo>
                  <a:pt x="1995107" y="1095374"/>
                </a:lnTo>
                <a:lnTo>
                  <a:pt x="1963712" y="1258741"/>
                </a:lnTo>
                <a:cubicBezTo>
                  <a:pt x="1963248" y="1260774"/>
                  <a:pt x="1962880" y="1262806"/>
                  <a:pt x="1962607" y="1264839"/>
                </a:cubicBezTo>
                <a:cubicBezTo>
                  <a:pt x="1962334" y="1266871"/>
                  <a:pt x="1962194" y="1268599"/>
                  <a:pt x="1962188" y="1270022"/>
                </a:cubicBezTo>
                <a:cubicBezTo>
                  <a:pt x="1962239" y="1274639"/>
                  <a:pt x="1963433" y="1277752"/>
                  <a:pt x="1965770" y="1279359"/>
                </a:cubicBezTo>
                <a:cubicBezTo>
                  <a:pt x="1968106" y="1280966"/>
                  <a:pt x="1971282" y="1281715"/>
                  <a:pt x="1975295" y="1281607"/>
                </a:cubicBezTo>
                <a:cubicBezTo>
                  <a:pt x="1977454" y="1281594"/>
                  <a:pt x="1979155" y="1281544"/>
                  <a:pt x="1980400" y="1281455"/>
                </a:cubicBezTo>
                <a:cubicBezTo>
                  <a:pt x="1981645" y="1281366"/>
                  <a:pt x="1982280" y="1281315"/>
                  <a:pt x="1982305" y="1281302"/>
                </a:cubicBezTo>
                <a:lnTo>
                  <a:pt x="1976209" y="1312050"/>
                </a:lnTo>
                <a:cubicBezTo>
                  <a:pt x="1976088" y="1312088"/>
                  <a:pt x="1974730" y="1312240"/>
                  <a:pt x="1972132" y="1312507"/>
                </a:cubicBezTo>
                <a:cubicBezTo>
                  <a:pt x="1969535" y="1312773"/>
                  <a:pt x="1966424" y="1312925"/>
                  <a:pt x="1962798" y="1312963"/>
                </a:cubicBezTo>
                <a:cubicBezTo>
                  <a:pt x="1956450" y="1313097"/>
                  <a:pt x="1950198" y="1312356"/>
                  <a:pt x="1944042" y="1310742"/>
                </a:cubicBezTo>
                <a:cubicBezTo>
                  <a:pt x="1937886" y="1309128"/>
                  <a:pt x="1932762" y="1305839"/>
                  <a:pt x="1928670" y="1300875"/>
                </a:cubicBezTo>
                <a:cubicBezTo>
                  <a:pt x="1924578" y="1295911"/>
                  <a:pt x="1922454" y="1288472"/>
                  <a:pt x="1922298" y="1278558"/>
                </a:cubicBezTo>
                <a:cubicBezTo>
                  <a:pt x="1922298" y="1276265"/>
                  <a:pt x="1922450" y="1273763"/>
                  <a:pt x="1922754" y="1271051"/>
                </a:cubicBezTo>
                <a:cubicBezTo>
                  <a:pt x="1923059" y="1268339"/>
                  <a:pt x="1923516" y="1265455"/>
                  <a:pt x="1924124" y="1262400"/>
                </a:cubicBezTo>
                <a:lnTo>
                  <a:pt x="1950921" y="1124292"/>
                </a:lnTo>
                <a:lnTo>
                  <a:pt x="1926865" y="1124292"/>
                </a:lnTo>
                <a:close/>
                <a:moveTo>
                  <a:pt x="1571930" y="1095374"/>
                </a:moveTo>
                <a:lnTo>
                  <a:pt x="1634414" y="1095374"/>
                </a:lnTo>
                <a:lnTo>
                  <a:pt x="1621612" y="1161201"/>
                </a:lnTo>
                <a:cubicBezTo>
                  <a:pt x="1620793" y="1165115"/>
                  <a:pt x="1619993" y="1168400"/>
                  <a:pt x="1619212" y="1171058"/>
                </a:cubicBezTo>
                <a:cubicBezTo>
                  <a:pt x="1618431" y="1173715"/>
                  <a:pt x="1618012" y="1175098"/>
                  <a:pt x="1617955" y="1175206"/>
                </a:cubicBezTo>
                <a:lnTo>
                  <a:pt x="1618564" y="1175206"/>
                </a:lnTo>
                <a:cubicBezTo>
                  <a:pt x="1624070" y="1168406"/>
                  <a:pt x="1631042" y="1162977"/>
                  <a:pt x="1639481" y="1158918"/>
                </a:cubicBezTo>
                <a:cubicBezTo>
                  <a:pt x="1647920" y="1154859"/>
                  <a:pt x="1656798" y="1152778"/>
                  <a:pt x="1666113" y="1152677"/>
                </a:cubicBezTo>
                <a:cubicBezTo>
                  <a:pt x="1684824" y="1152910"/>
                  <a:pt x="1699268" y="1158837"/>
                  <a:pt x="1709445" y="1170455"/>
                </a:cubicBezTo>
                <a:cubicBezTo>
                  <a:pt x="1719623" y="1182074"/>
                  <a:pt x="1724775" y="1197983"/>
                  <a:pt x="1724902" y="1218183"/>
                </a:cubicBezTo>
                <a:cubicBezTo>
                  <a:pt x="1724648" y="1237526"/>
                  <a:pt x="1720486" y="1254465"/>
                  <a:pt x="1712414" y="1269001"/>
                </a:cubicBezTo>
                <a:cubicBezTo>
                  <a:pt x="1704343" y="1283537"/>
                  <a:pt x="1693885" y="1294871"/>
                  <a:pt x="1681038" y="1303004"/>
                </a:cubicBezTo>
                <a:cubicBezTo>
                  <a:pt x="1668192" y="1311136"/>
                  <a:pt x="1654480" y="1315269"/>
                  <a:pt x="1639900" y="1315402"/>
                </a:cubicBezTo>
                <a:cubicBezTo>
                  <a:pt x="1630261" y="1315421"/>
                  <a:pt x="1621346" y="1313404"/>
                  <a:pt x="1613154" y="1309351"/>
                </a:cubicBezTo>
                <a:cubicBezTo>
                  <a:pt x="1604963" y="1305298"/>
                  <a:pt x="1598638" y="1299095"/>
                  <a:pt x="1594180" y="1290742"/>
                </a:cubicBezTo>
                <a:lnTo>
                  <a:pt x="1593571" y="1290742"/>
                </a:lnTo>
                <a:cubicBezTo>
                  <a:pt x="1593583" y="1290837"/>
                  <a:pt x="1593482" y="1291941"/>
                  <a:pt x="1593266" y="1294053"/>
                </a:cubicBezTo>
                <a:cubicBezTo>
                  <a:pt x="1593050" y="1296165"/>
                  <a:pt x="1592644" y="1298714"/>
                  <a:pt x="1592047" y="1301702"/>
                </a:cubicBezTo>
                <a:lnTo>
                  <a:pt x="1590218" y="1311744"/>
                </a:lnTo>
                <a:lnTo>
                  <a:pt x="1553947" y="1311744"/>
                </a:lnTo>
                <a:lnTo>
                  <a:pt x="1590218" y="1124292"/>
                </a:lnTo>
                <a:lnTo>
                  <a:pt x="1566139" y="1124292"/>
                </a:lnTo>
                <a:close/>
                <a:moveTo>
                  <a:pt x="1284951" y="1095374"/>
                </a:moveTo>
                <a:lnTo>
                  <a:pt x="1347407" y="1095374"/>
                </a:lnTo>
                <a:lnTo>
                  <a:pt x="1316012" y="1258741"/>
                </a:lnTo>
                <a:cubicBezTo>
                  <a:pt x="1315548" y="1260774"/>
                  <a:pt x="1315180" y="1262806"/>
                  <a:pt x="1314907" y="1264839"/>
                </a:cubicBezTo>
                <a:cubicBezTo>
                  <a:pt x="1314634" y="1266871"/>
                  <a:pt x="1314494" y="1268599"/>
                  <a:pt x="1314488" y="1270022"/>
                </a:cubicBezTo>
                <a:cubicBezTo>
                  <a:pt x="1314539" y="1274639"/>
                  <a:pt x="1315733" y="1277752"/>
                  <a:pt x="1318070" y="1279359"/>
                </a:cubicBezTo>
                <a:cubicBezTo>
                  <a:pt x="1320406" y="1280966"/>
                  <a:pt x="1323582" y="1281715"/>
                  <a:pt x="1327595" y="1281607"/>
                </a:cubicBezTo>
                <a:cubicBezTo>
                  <a:pt x="1329754" y="1281594"/>
                  <a:pt x="1331455" y="1281544"/>
                  <a:pt x="1332700" y="1281455"/>
                </a:cubicBezTo>
                <a:cubicBezTo>
                  <a:pt x="1333945" y="1281366"/>
                  <a:pt x="1334580" y="1281315"/>
                  <a:pt x="1334605" y="1281302"/>
                </a:cubicBezTo>
                <a:lnTo>
                  <a:pt x="1328509" y="1312050"/>
                </a:lnTo>
                <a:cubicBezTo>
                  <a:pt x="1328388" y="1312088"/>
                  <a:pt x="1327030" y="1312240"/>
                  <a:pt x="1324432" y="1312507"/>
                </a:cubicBezTo>
                <a:cubicBezTo>
                  <a:pt x="1321835" y="1312773"/>
                  <a:pt x="1318724" y="1312925"/>
                  <a:pt x="1315098" y="1312963"/>
                </a:cubicBezTo>
                <a:cubicBezTo>
                  <a:pt x="1308750" y="1313097"/>
                  <a:pt x="1302498" y="1312356"/>
                  <a:pt x="1296342" y="1310742"/>
                </a:cubicBezTo>
                <a:cubicBezTo>
                  <a:pt x="1290186" y="1309128"/>
                  <a:pt x="1285062" y="1305839"/>
                  <a:pt x="1280970" y="1300875"/>
                </a:cubicBezTo>
                <a:cubicBezTo>
                  <a:pt x="1276878" y="1295911"/>
                  <a:pt x="1274754" y="1288472"/>
                  <a:pt x="1274598" y="1278558"/>
                </a:cubicBezTo>
                <a:cubicBezTo>
                  <a:pt x="1274598" y="1276265"/>
                  <a:pt x="1274750" y="1273763"/>
                  <a:pt x="1275054" y="1271051"/>
                </a:cubicBezTo>
                <a:cubicBezTo>
                  <a:pt x="1275359" y="1268339"/>
                  <a:pt x="1275816" y="1265455"/>
                  <a:pt x="1276424" y="1262400"/>
                </a:cubicBezTo>
                <a:lnTo>
                  <a:pt x="1303221" y="1124292"/>
                </a:lnTo>
                <a:lnTo>
                  <a:pt x="1279165" y="1124292"/>
                </a:lnTo>
                <a:close/>
                <a:moveTo>
                  <a:pt x="585655" y="1095374"/>
                </a:moveTo>
                <a:lnTo>
                  <a:pt x="623126" y="1095374"/>
                </a:lnTo>
                <a:lnTo>
                  <a:pt x="418928" y="1311744"/>
                </a:lnTo>
                <a:lnTo>
                  <a:pt x="381457" y="1311744"/>
                </a:lnTo>
                <a:close/>
                <a:moveTo>
                  <a:pt x="49981" y="1095374"/>
                </a:moveTo>
                <a:lnTo>
                  <a:pt x="201740" y="1095374"/>
                </a:lnTo>
                <a:lnTo>
                  <a:pt x="196254" y="1122774"/>
                </a:lnTo>
                <a:lnTo>
                  <a:pt x="64609" y="1311744"/>
                </a:lnTo>
                <a:lnTo>
                  <a:pt x="22250" y="1311744"/>
                </a:lnTo>
                <a:lnTo>
                  <a:pt x="142316" y="1137703"/>
                </a:lnTo>
                <a:cubicBezTo>
                  <a:pt x="144817" y="1134192"/>
                  <a:pt x="146900" y="1131538"/>
                  <a:pt x="148563" y="1129741"/>
                </a:cubicBezTo>
                <a:cubicBezTo>
                  <a:pt x="150226" y="1127943"/>
                  <a:pt x="151090" y="1127042"/>
                  <a:pt x="151153" y="1127036"/>
                </a:cubicBezTo>
                <a:lnTo>
                  <a:pt x="151153" y="1126427"/>
                </a:lnTo>
                <a:cubicBezTo>
                  <a:pt x="151077" y="1126465"/>
                  <a:pt x="149782" y="1126617"/>
                  <a:pt x="147268" y="1126884"/>
                </a:cubicBezTo>
                <a:cubicBezTo>
                  <a:pt x="144754" y="1127150"/>
                  <a:pt x="141478" y="1127302"/>
                  <a:pt x="137440" y="1127340"/>
                </a:cubicBezTo>
                <a:lnTo>
                  <a:pt x="77712" y="1127340"/>
                </a:lnTo>
                <a:lnTo>
                  <a:pt x="72836" y="1152944"/>
                </a:lnTo>
                <a:lnTo>
                  <a:pt x="38706" y="1152944"/>
                </a:lnTo>
                <a:close/>
                <a:moveTo>
                  <a:pt x="999939" y="1092631"/>
                </a:moveTo>
                <a:cubicBezTo>
                  <a:pt x="1004573" y="1092682"/>
                  <a:pt x="1008255" y="1092885"/>
                  <a:pt x="1010985" y="1093240"/>
                </a:cubicBezTo>
                <a:cubicBezTo>
                  <a:pt x="1013714" y="1093596"/>
                  <a:pt x="1015111" y="1093799"/>
                  <a:pt x="1015174" y="1093850"/>
                </a:cubicBezTo>
                <a:lnTo>
                  <a:pt x="1008776" y="1124903"/>
                </a:lnTo>
                <a:cubicBezTo>
                  <a:pt x="1008738" y="1124865"/>
                  <a:pt x="1007824" y="1124712"/>
                  <a:pt x="1006033" y="1124445"/>
                </a:cubicBezTo>
                <a:cubicBezTo>
                  <a:pt x="1004243" y="1124178"/>
                  <a:pt x="1001806" y="1124026"/>
                  <a:pt x="998720" y="1123987"/>
                </a:cubicBezTo>
                <a:cubicBezTo>
                  <a:pt x="993534" y="1123561"/>
                  <a:pt x="987529" y="1124795"/>
                  <a:pt x="980705" y="1127688"/>
                </a:cubicBezTo>
                <a:cubicBezTo>
                  <a:pt x="973881" y="1130580"/>
                  <a:pt x="969018" y="1137688"/>
                  <a:pt x="966117" y="1149010"/>
                </a:cubicBezTo>
                <a:lnTo>
                  <a:pt x="964594" y="1156334"/>
                </a:lnTo>
                <a:lnTo>
                  <a:pt x="999939" y="1156334"/>
                </a:lnTo>
                <a:lnTo>
                  <a:pt x="994455" y="1185252"/>
                </a:lnTo>
                <a:lnTo>
                  <a:pt x="959109" y="1185252"/>
                </a:lnTo>
                <a:lnTo>
                  <a:pt x="934733" y="1311744"/>
                </a:lnTo>
                <a:lnTo>
                  <a:pt x="896036" y="1311744"/>
                </a:lnTo>
                <a:lnTo>
                  <a:pt x="920412" y="1185252"/>
                </a:lnTo>
                <a:lnTo>
                  <a:pt x="896645" y="1185252"/>
                </a:lnTo>
                <a:lnTo>
                  <a:pt x="902130" y="1156334"/>
                </a:lnTo>
                <a:lnTo>
                  <a:pt x="925897" y="1156334"/>
                </a:lnTo>
                <a:lnTo>
                  <a:pt x="927420" y="1149926"/>
                </a:lnTo>
                <a:cubicBezTo>
                  <a:pt x="931103" y="1133194"/>
                  <a:pt x="937348" y="1120702"/>
                  <a:pt x="946154" y="1112449"/>
                </a:cubicBezTo>
                <a:cubicBezTo>
                  <a:pt x="954960" y="1104196"/>
                  <a:pt x="964342" y="1098771"/>
                  <a:pt x="974299" y="1096174"/>
                </a:cubicBezTo>
                <a:cubicBezTo>
                  <a:pt x="984257" y="1093577"/>
                  <a:pt x="992803" y="1092396"/>
                  <a:pt x="999939" y="1092631"/>
                </a:cubicBezTo>
                <a:close/>
                <a:moveTo>
                  <a:pt x="459777" y="1091717"/>
                </a:moveTo>
                <a:cubicBezTo>
                  <a:pt x="473244" y="1091976"/>
                  <a:pt x="484022" y="1096099"/>
                  <a:pt x="492111" y="1104087"/>
                </a:cubicBezTo>
                <a:cubicBezTo>
                  <a:pt x="500201" y="1112074"/>
                  <a:pt x="504350" y="1122370"/>
                  <a:pt x="504558" y="1134975"/>
                </a:cubicBezTo>
                <a:cubicBezTo>
                  <a:pt x="504388" y="1144463"/>
                  <a:pt x="501617" y="1153202"/>
                  <a:pt x="496247" y="1161192"/>
                </a:cubicBezTo>
                <a:cubicBezTo>
                  <a:pt x="490877" y="1169182"/>
                  <a:pt x="483930" y="1175613"/>
                  <a:pt x="475408" y="1180485"/>
                </a:cubicBezTo>
                <a:cubicBezTo>
                  <a:pt x="466885" y="1185357"/>
                  <a:pt x="457811" y="1187860"/>
                  <a:pt x="448184" y="1187995"/>
                </a:cubicBezTo>
                <a:cubicBezTo>
                  <a:pt x="434584" y="1187787"/>
                  <a:pt x="423768" y="1183790"/>
                  <a:pt x="415736" y="1176006"/>
                </a:cubicBezTo>
                <a:cubicBezTo>
                  <a:pt x="407703" y="1168222"/>
                  <a:pt x="403592" y="1157900"/>
                  <a:pt x="403403" y="1145042"/>
                </a:cubicBezTo>
                <a:cubicBezTo>
                  <a:pt x="403557" y="1135837"/>
                  <a:pt x="406259" y="1127207"/>
                  <a:pt x="411511" y="1119151"/>
                </a:cubicBezTo>
                <a:cubicBezTo>
                  <a:pt x="416763" y="1111096"/>
                  <a:pt x="423642" y="1104548"/>
                  <a:pt x="432147" y="1099509"/>
                </a:cubicBezTo>
                <a:cubicBezTo>
                  <a:pt x="440653" y="1094470"/>
                  <a:pt x="449863" y="1091872"/>
                  <a:pt x="459777" y="1091717"/>
                </a:cubicBezTo>
                <a:close/>
                <a:moveTo>
                  <a:pt x="290305" y="1091717"/>
                </a:moveTo>
                <a:cubicBezTo>
                  <a:pt x="311599" y="1091874"/>
                  <a:pt x="328907" y="1098867"/>
                  <a:pt x="342228" y="1112696"/>
                </a:cubicBezTo>
                <a:cubicBezTo>
                  <a:pt x="355549" y="1126525"/>
                  <a:pt x="362415" y="1146248"/>
                  <a:pt x="362826" y="1171863"/>
                </a:cubicBezTo>
                <a:cubicBezTo>
                  <a:pt x="362797" y="1186707"/>
                  <a:pt x="360038" y="1202367"/>
                  <a:pt x="354549" y="1218845"/>
                </a:cubicBezTo>
                <a:cubicBezTo>
                  <a:pt x="349061" y="1235323"/>
                  <a:pt x="341017" y="1250861"/>
                  <a:pt x="330418" y="1265458"/>
                </a:cubicBezTo>
                <a:cubicBezTo>
                  <a:pt x="319818" y="1280056"/>
                  <a:pt x="306839" y="1291956"/>
                  <a:pt x="291479" y="1301158"/>
                </a:cubicBezTo>
                <a:cubicBezTo>
                  <a:pt x="276119" y="1310361"/>
                  <a:pt x="258553" y="1315109"/>
                  <a:pt x="238781" y="1315402"/>
                </a:cubicBezTo>
                <a:cubicBezTo>
                  <a:pt x="224951" y="1314996"/>
                  <a:pt x="214164" y="1313372"/>
                  <a:pt x="206421" y="1310530"/>
                </a:cubicBezTo>
                <a:cubicBezTo>
                  <a:pt x="198678" y="1307688"/>
                  <a:pt x="194742" y="1306065"/>
                  <a:pt x="194615" y="1305659"/>
                </a:cubicBezTo>
                <a:lnTo>
                  <a:pt x="209853" y="1273982"/>
                </a:lnTo>
                <a:cubicBezTo>
                  <a:pt x="210030" y="1274249"/>
                  <a:pt x="212873" y="1275316"/>
                  <a:pt x="218379" y="1277185"/>
                </a:cubicBezTo>
                <a:cubicBezTo>
                  <a:pt x="223886" y="1279053"/>
                  <a:pt x="230991" y="1280121"/>
                  <a:pt x="239695" y="1280388"/>
                </a:cubicBezTo>
                <a:cubicBezTo>
                  <a:pt x="251500" y="1280224"/>
                  <a:pt x="262068" y="1277366"/>
                  <a:pt x="271402" y="1271813"/>
                </a:cubicBezTo>
                <a:cubicBezTo>
                  <a:pt x="280735" y="1266261"/>
                  <a:pt x="288731" y="1258999"/>
                  <a:pt x="295388" y="1250026"/>
                </a:cubicBezTo>
                <a:cubicBezTo>
                  <a:pt x="302046" y="1241054"/>
                  <a:pt x="307264" y="1231356"/>
                  <a:pt x="311042" y="1220932"/>
                </a:cubicBezTo>
                <a:lnTo>
                  <a:pt x="310432" y="1220932"/>
                </a:lnTo>
                <a:cubicBezTo>
                  <a:pt x="305521" y="1225695"/>
                  <a:pt x="299257" y="1229412"/>
                  <a:pt x="291639" y="1232082"/>
                </a:cubicBezTo>
                <a:cubicBezTo>
                  <a:pt x="284022" y="1234752"/>
                  <a:pt x="276157" y="1236109"/>
                  <a:pt x="268044" y="1236154"/>
                </a:cubicBezTo>
                <a:cubicBezTo>
                  <a:pt x="248598" y="1235704"/>
                  <a:pt x="233707" y="1229829"/>
                  <a:pt x="223369" y="1218529"/>
                </a:cubicBezTo>
                <a:cubicBezTo>
                  <a:pt x="213032" y="1207228"/>
                  <a:pt x="207816" y="1193197"/>
                  <a:pt x="207721" y="1176438"/>
                </a:cubicBezTo>
                <a:cubicBezTo>
                  <a:pt x="207798" y="1162335"/>
                  <a:pt x="211163" y="1148870"/>
                  <a:pt x="217818" y="1136041"/>
                </a:cubicBezTo>
                <a:cubicBezTo>
                  <a:pt x="224472" y="1123211"/>
                  <a:pt x="233954" y="1112686"/>
                  <a:pt x="246266" y="1104465"/>
                </a:cubicBezTo>
                <a:cubicBezTo>
                  <a:pt x="258577" y="1096244"/>
                  <a:pt x="273257" y="1091995"/>
                  <a:pt x="290305" y="1091717"/>
                </a:cubicBezTo>
                <a:close/>
                <a:moveTo>
                  <a:pt x="1489006" y="910513"/>
                </a:moveTo>
                <a:lnTo>
                  <a:pt x="1528306" y="910513"/>
                </a:lnTo>
                <a:lnTo>
                  <a:pt x="1482913" y="986065"/>
                </a:lnTo>
                <a:lnTo>
                  <a:pt x="1452753" y="986065"/>
                </a:lnTo>
                <a:close/>
                <a:moveTo>
                  <a:pt x="287869" y="823607"/>
                </a:moveTo>
                <a:cubicBezTo>
                  <a:pt x="278437" y="823705"/>
                  <a:pt x="269451" y="826287"/>
                  <a:pt x="260911" y="831354"/>
                </a:cubicBezTo>
                <a:cubicBezTo>
                  <a:pt x="252371" y="836421"/>
                  <a:pt x="245373" y="843385"/>
                  <a:pt x="239916" y="852247"/>
                </a:cubicBezTo>
                <a:cubicBezTo>
                  <a:pt x="234460" y="861108"/>
                  <a:pt x="231640" y="871280"/>
                  <a:pt x="231458" y="882761"/>
                </a:cubicBezTo>
                <a:cubicBezTo>
                  <a:pt x="231648" y="894475"/>
                  <a:pt x="235155" y="903674"/>
                  <a:pt x="241978" y="910357"/>
                </a:cubicBezTo>
                <a:cubicBezTo>
                  <a:pt x="248800" y="917039"/>
                  <a:pt x="257796" y="920444"/>
                  <a:pt x="268963" y="920571"/>
                </a:cubicBezTo>
                <a:cubicBezTo>
                  <a:pt x="278395" y="920483"/>
                  <a:pt x="287381" y="917950"/>
                  <a:pt x="295921" y="912971"/>
                </a:cubicBezTo>
                <a:cubicBezTo>
                  <a:pt x="304461" y="907993"/>
                  <a:pt x="311459" y="901100"/>
                  <a:pt x="316915" y="892293"/>
                </a:cubicBezTo>
                <a:cubicBezTo>
                  <a:pt x="322372" y="883486"/>
                  <a:pt x="325192" y="873295"/>
                  <a:pt x="325374" y="861722"/>
                </a:cubicBezTo>
                <a:cubicBezTo>
                  <a:pt x="325184" y="850128"/>
                  <a:pt x="321677" y="840917"/>
                  <a:pt x="314854" y="834088"/>
                </a:cubicBezTo>
                <a:cubicBezTo>
                  <a:pt x="308032" y="827260"/>
                  <a:pt x="299037" y="823766"/>
                  <a:pt x="287869" y="823607"/>
                </a:cubicBezTo>
                <a:close/>
                <a:moveTo>
                  <a:pt x="1243800" y="820559"/>
                </a:moveTo>
                <a:cubicBezTo>
                  <a:pt x="1233895" y="820686"/>
                  <a:pt x="1225039" y="823789"/>
                  <a:pt x="1217231" y="829866"/>
                </a:cubicBezTo>
                <a:cubicBezTo>
                  <a:pt x="1209423" y="835943"/>
                  <a:pt x="1203540" y="844233"/>
                  <a:pt x="1199582" y="854735"/>
                </a:cubicBezTo>
                <a:lnTo>
                  <a:pt x="1267891" y="854735"/>
                </a:lnTo>
                <a:cubicBezTo>
                  <a:pt x="1267917" y="854608"/>
                  <a:pt x="1268018" y="853641"/>
                  <a:pt x="1268196" y="851836"/>
                </a:cubicBezTo>
                <a:cubicBezTo>
                  <a:pt x="1268374" y="850030"/>
                  <a:pt x="1268476" y="848149"/>
                  <a:pt x="1268502" y="846191"/>
                </a:cubicBezTo>
                <a:cubicBezTo>
                  <a:pt x="1268406" y="838047"/>
                  <a:pt x="1266157" y="831754"/>
                  <a:pt x="1261754" y="827310"/>
                </a:cubicBezTo>
                <a:cubicBezTo>
                  <a:pt x="1257351" y="822867"/>
                  <a:pt x="1251367" y="820616"/>
                  <a:pt x="1243800" y="820559"/>
                </a:cubicBezTo>
                <a:close/>
                <a:moveTo>
                  <a:pt x="1063142" y="794384"/>
                </a:moveTo>
                <a:lnTo>
                  <a:pt x="1125588" y="794384"/>
                </a:lnTo>
                <a:lnTo>
                  <a:pt x="1105167" y="899532"/>
                </a:lnTo>
                <a:cubicBezTo>
                  <a:pt x="1104849" y="901088"/>
                  <a:pt x="1104570" y="902702"/>
                  <a:pt x="1104328" y="904372"/>
                </a:cubicBezTo>
                <a:cubicBezTo>
                  <a:pt x="1104087" y="906043"/>
                  <a:pt x="1103960" y="907580"/>
                  <a:pt x="1103948" y="908984"/>
                </a:cubicBezTo>
                <a:cubicBezTo>
                  <a:pt x="1103998" y="913641"/>
                  <a:pt x="1105192" y="916906"/>
                  <a:pt x="1107529" y="918780"/>
                </a:cubicBezTo>
                <a:cubicBezTo>
                  <a:pt x="1109866" y="920654"/>
                  <a:pt x="1113041" y="921556"/>
                  <a:pt x="1117054" y="921486"/>
                </a:cubicBezTo>
                <a:cubicBezTo>
                  <a:pt x="1118934" y="921460"/>
                  <a:pt x="1120508" y="921359"/>
                  <a:pt x="1121778" y="921181"/>
                </a:cubicBezTo>
                <a:cubicBezTo>
                  <a:pt x="1123048" y="921003"/>
                  <a:pt x="1123709" y="920902"/>
                  <a:pt x="1123760" y="920876"/>
                </a:cubicBezTo>
                <a:lnTo>
                  <a:pt x="1118273" y="949795"/>
                </a:lnTo>
                <a:cubicBezTo>
                  <a:pt x="1118121" y="949833"/>
                  <a:pt x="1116673" y="949986"/>
                  <a:pt x="1113930" y="950252"/>
                </a:cubicBezTo>
                <a:cubicBezTo>
                  <a:pt x="1111186" y="950519"/>
                  <a:pt x="1108062" y="950671"/>
                  <a:pt x="1104557" y="950709"/>
                </a:cubicBezTo>
                <a:cubicBezTo>
                  <a:pt x="1098209" y="950863"/>
                  <a:pt x="1091957" y="950284"/>
                  <a:pt x="1085801" y="948972"/>
                </a:cubicBezTo>
                <a:cubicBezTo>
                  <a:pt x="1079645" y="947660"/>
                  <a:pt x="1074521" y="944691"/>
                  <a:pt x="1070429" y="940064"/>
                </a:cubicBezTo>
                <a:cubicBezTo>
                  <a:pt x="1066337" y="935437"/>
                  <a:pt x="1064213" y="928228"/>
                  <a:pt x="1064057" y="918437"/>
                </a:cubicBezTo>
                <a:cubicBezTo>
                  <a:pt x="1064057" y="916289"/>
                  <a:pt x="1064209" y="913876"/>
                  <a:pt x="1064514" y="911195"/>
                </a:cubicBezTo>
                <a:cubicBezTo>
                  <a:pt x="1064818" y="908514"/>
                  <a:pt x="1065275" y="905643"/>
                  <a:pt x="1065884" y="902581"/>
                </a:cubicBezTo>
                <a:lnTo>
                  <a:pt x="1081414" y="823302"/>
                </a:lnTo>
                <a:lnTo>
                  <a:pt x="1057351" y="823302"/>
                </a:lnTo>
                <a:close/>
                <a:moveTo>
                  <a:pt x="394564" y="794384"/>
                </a:moveTo>
                <a:lnTo>
                  <a:pt x="457326" y="794384"/>
                </a:lnTo>
                <a:lnTo>
                  <a:pt x="439332" y="886421"/>
                </a:lnTo>
                <a:cubicBezTo>
                  <a:pt x="438856" y="889038"/>
                  <a:pt x="438436" y="891579"/>
                  <a:pt x="438074" y="894044"/>
                </a:cubicBezTo>
                <a:cubicBezTo>
                  <a:pt x="437712" y="896509"/>
                  <a:pt x="437521" y="898745"/>
                  <a:pt x="437502" y="900752"/>
                </a:cubicBezTo>
                <a:cubicBezTo>
                  <a:pt x="437439" y="906584"/>
                  <a:pt x="438938" y="911082"/>
                  <a:pt x="442001" y="914245"/>
                </a:cubicBezTo>
                <a:cubicBezTo>
                  <a:pt x="445063" y="917408"/>
                  <a:pt x="450070" y="919009"/>
                  <a:pt x="457021" y="919048"/>
                </a:cubicBezTo>
                <a:cubicBezTo>
                  <a:pt x="466138" y="918854"/>
                  <a:pt x="474436" y="916057"/>
                  <a:pt x="481915" y="910656"/>
                </a:cubicBezTo>
                <a:cubicBezTo>
                  <a:pt x="489393" y="905256"/>
                  <a:pt x="495635" y="898416"/>
                  <a:pt x="500639" y="890137"/>
                </a:cubicBezTo>
                <a:cubicBezTo>
                  <a:pt x="505643" y="881857"/>
                  <a:pt x="508992" y="873300"/>
                  <a:pt x="510685" y="864467"/>
                </a:cubicBezTo>
                <a:lnTo>
                  <a:pt x="518602" y="823302"/>
                </a:lnTo>
                <a:lnTo>
                  <a:pt x="494533" y="823302"/>
                </a:lnTo>
                <a:lnTo>
                  <a:pt x="500328" y="794384"/>
                </a:lnTo>
                <a:lnTo>
                  <a:pt x="563080" y="794384"/>
                </a:lnTo>
                <a:lnTo>
                  <a:pt x="542354" y="899532"/>
                </a:lnTo>
                <a:cubicBezTo>
                  <a:pt x="542049" y="901088"/>
                  <a:pt x="541820" y="902702"/>
                  <a:pt x="541668" y="904372"/>
                </a:cubicBezTo>
                <a:cubicBezTo>
                  <a:pt x="541515" y="906043"/>
                  <a:pt x="541439" y="907580"/>
                  <a:pt x="541439" y="908984"/>
                </a:cubicBezTo>
                <a:cubicBezTo>
                  <a:pt x="541471" y="913641"/>
                  <a:pt x="542627" y="916906"/>
                  <a:pt x="544906" y="918780"/>
                </a:cubicBezTo>
                <a:cubicBezTo>
                  <a:pt x="547186" y="920654"/>
                  <a:pt x="550399" y="921556"/>
                  <a:pt x="554546" y="921486"/>
                </a:cubicBezTo>
                <a:cubicBezTo>
                  <a:pt x="556279" y="921460"/>
                  <a:pt x="557765" y="921359"/>
                  <a:pt x="559003" y="921181"/>
                </a:cubicBezTo>
                <a:cubicBezTo>
                  <a:pt x="560242" y="921003"/>
                  <a:pt x="560889" y="920902"/>
                  <a:pt x="560946" y="920876"/>
                </a:cubicBezTo>
                <a:lnTo>
                  <a:pt x="555460" y="949795"/>
                </a:lnTo>
                <a:cubicBezTo>
                  <a:pt x="555365" y="949833"/>
                  <a:pt x="553803" y="949986"/>
                  <a:pt x="550774" y="950252"/>
                </a:cubicBezTo>
                <a:cubicBezTo>
                  <a:pt x="547745" y="950519"/>
                  <a:pt x="543822" y="950671"/>
                  <a:pt x="539003" y="950709"/>
                </a:cubicBezTo>
                <a:cubicBezTo>
                  <a:pt x="529139" y="950937"/>
                  <a:pt x="520854" y="948730"/>
                  <a:pt x="514149" y="944087"/>
                </a:cubicBezTo>
                <a:cubicBezTo>
                  <a:pt x="507444" y="939445"/>
                  <a:pt x="503955" y="930996"/>
                  <a:pt x="503682" y="918742"/>
                </a:cubicBezTo>
                <a:lnTo>
                  <a:pt x="503072" y="918742"/>
                </a:lnTo>
                <a:cubicBezTo>
                  <a:pt x="497443" y="927515"/>
                  <a:pt x="489564" y="935393"/>
                  <a:pt x="479437" y="942377"/>
                </a:cubicBezTo>
                <a:cubicBezTo>
                  <a:pt x="469309" y="949360"/>
                  <a:pt x="456856" y="953052"/>
                  <a:pt x="442077" y="953452"/>
                </a:cubicBezTo>
                <a:cubicBezTo>
                  <a:pt x="429551" y="953560"/>
                  <a:pt x="419043" y="950299"/>
                  <a:pt x="410554" y="943670"/>
                </a:cubicBezTo>
                <a:cubicBezTo>
                  <a:pt x="402065" y="937040"/>
                  <a:pt x="397649" y="926393"/>
                  <a:pt x="397307" y="911730"/>
                </a:cubicBezTo>
                <a:cubicBezTo>
                  <a:pt x="397320" y="908972"/>
                  <a:pt x="397523" y="906025"/>
                  <a:pt x="397916" y="902887"/>
                </a:cubicBezTo>
                <a:cubicBezTo>
                  <a:pt x="398309" y="899749"/>
                  <a:pt x="398817" y="896496"/>
                  <a:pt x="399438" y="893129"/>
                </a:cubicBezTo>
                <a:lnTo>
                  <a:pt x="412837" y="823302"/>
                </a:lnTo>
                <a:lnTo>
                  <a:pt x="388772" y="823302"/>
                </a:lnTo>
                <a:close/>
                <a:moveTo>
                  <a:pt x="1039485" y="792251"/>
                </a:moveTo>
                <a:cubicBezTo>
                  <a:pt x="1041656" y="792276"/>
                  <a:pt x="1043561" y="792378"/>
                  <a:pt x="1045199" y="792555"/>
                </a:cubicBezTo>
                <a:cubicBezTo>
                  <a:pt x="1046836" y="792733"/>
                  <a:pt x="1047979" y="792835"/>
                  <a:pt x="1048626" y="792860"/>
                </a:cubicBezTo>
                <a:lnTo>
                  <a:pt x="1041009" y="830922"/>
                </a:lnTo>
                <a:cubicBezTo>
                  <a:pt x="1040533" y="830897"/>
                  <a:pt x="1039504" y="830795"/>
                  <a:pt x="1037924" y="830617"/>
                </a:cubicBezTo>
                <a:cubicBezTo>
                  <a:pt x="1036343" y="830439"/>
                  <a:pt x="1034324" y="830338"/>
                  <a:pt x="1031868" y="830312"/>
                </a:cubicBezTo>
                <a:cubicBezTo>
                  <a:pt x="1023992" y="830388"/>
                  <a:pt x="1016078" y="833014"/>
                  <a:pt x="1008123" y="838192"/>
                </a:cubicBezTo>
                <a:cubicBezTo>
                  <a:pt x="1000169" y="843370"/>
                  <a:pt x="993112" y="850648"/>
                  <a:pt x="986952" y="860025"/>
                </a:cubicBezTo>
                <a:cubicBezTo>
                  <a:pt x="980792" y="869402"/>
                  <a:pt x="976466" y="880428"/>
                  <a:pt x="973973" y="893102"/>
                </a:cubicBezTo>
                <a:lnTo>
                  <a:pt x="963309" y="949794"/>
                </a:lnTo>
                <a:lnTo>
                  <a:pt x="924611" y="949794"/>
                </a:lnTo>
                <a:lnTo>
                  <a:pt x="947769" y="830008"/>
                </a:lnTo>
                <a:cubicBezTo>
                  <a:pt x="948130" y="828261"/>
                  <a:pt x="947940" y="826725"/>
                  <a:pt x="947197" y="825398"/>
                </a:cubicBezTo>
                <a:cubicBezTo>
                  <a:pt x="946454" y="824070"/>
                  <a:pt x="944817" y="823372"/>
                  <a:pt x="942284" y="823302"/>
                </a:cubicBezTo>
                <a:lnTo>
                  <a:pt x="924916" y="823302"/>
                </a:lnTo>
                <a:lnTo>
                  <a:pt x="930705" y="794384"/>
                </a:lnTo>
                <a:lnTo>
                  <a:pt x="971231" y="794384"/>
                </a:lnTo>
                <a:cubicBezTo>
                  <a:pt x="977300" y="794365"/>
                  <a:pt x="981769" y="795469"/>
                  <a:pt x="984638" y="797694"/>
                </a:cubicBezTo>
                <a:cubicBezTo>
                  <a:pt x="987508" y="799920"/>
                  <a:pt x="988930" y="803383"/>
                  <a:pt x="988904" y="808082"/>
                </a:cubicBezTo>
                <a:cubicBezTo>
                  <a:pt x="988840" y="810543"/>
                  <a:pt x="988282" y="814298"/>
                  <a:pt x="987228" y="819348"/>
                </a:cubicBezTo>
                <a:cubicBezTo>
                  <a:pt x="986174" y="824397"/>
                  <a:pt x="985006" y="828764"/>
                  <a:pt x="983724" y="832446"/>
                </a:cubicBezTo>
                <a:lnTo>
                  <a:pt x="984333" y="832446"/>
                </a:lnTo>
                <a:cubicBezTo>
                  <a:pt x="989678" y="821445"/>
                  <a:pt x="997195" y="812081"/>
                  <a:pt x="1006882" y="804355"/>
                </a:cubicBezTo>
                <a:cubicBezTo>
                  <a:pt x="1016569" y="796628"/>
                  <a:pt x="1027437" y="792593"/>
                  <a:pt x="1039485" y="792251"/>
                </a:cubicBezTo>
                <a:close/>
                <a:moveTo>
                  <a:pt x="1408858" y="790727"/>
                </a:moveTo>
                <a:cubicBezTo>
                  <a:pt x="1417821" y="790702"/>
                  <a:pt x="1426462" y="791901"/>
                  <a:pt x="1434782" y="794324"/>
                </a:cubicBezTo>
                <a:cubicBezTo>
                  <a:pt x="1443103" y="796746"/>
                  <a:pt x="1449714" y="800539"/>
                  <a:pt x="1454616" y="805702"/>
                </a:cubicBezTo>
                <a:cubicBezTo>
                  <a:pt x="1459518" y="810865"/>
                  <a:pt x="1461323" y="817545"/>
                  <a:pt x="1460030" y="825743"/>
                </a:cubicBezTo>
                <a:lnTo>
                  <a:pt x="1456678" y="842818"/>
                </a:lnTo>
                <a:lnTo>
                  <a:pt x="1423481" y="842818"/>
                </a:lnTo>
                <a:lnTo>
                  <a:pt x="1425003" y="833671"/>
                </a:lnTo>
                <a:cubicBezTo>
                  <a:pt x="1425480" y="828481"/>
                  <a:pt x="1423309" y="825063"/>
                  <a:pt x="1418493" y="823418"/>
                </a:cubicBezTo>
                <a:cubicBezTo>
                  <a:pt x="1413676" y="821772"/>
                  <a:pt x="1408837" y="821022"/>
                  <a:pt x="1403976" y="821168"/>
                </a:cubicBezTo>
                <a:cubicBezTo>
                  <a:pt x="1396182" y="821169"/>
                  <a:pt x="1389800" y="822541"/>
                  <a:pt x="1384829" y="825285"/>
                </a:cubicBezTo>
                <a:cubicBezTo>
                  <a:pt x="1379858" y="828030"/>
                  <a:pt x="1377290" y="832146"/>
                  <a:pt x="1377125" y="837635"/>
                </a:cubicBezTo>
                <a:cubicBezTo>
                  <a:pt x="1377506" y="844018"/>
                  <a:pt x="1381316" y="848822"/>
                  <a:pt x="1388555" y="852046"/>
                </a:cubicBezTo>
                <a:cubicBezTo>
                  <a:pt x="1395794" y="855271"/>
                  <a:pt x="1404176" y="858407"/>
                  <a:pt x="1413700" y="861456"/>
                </a:cubicBezTo>
                <a:cubicBezTo>
                  <a:pt x="1423226" y="864504"/>
                  <a:pt x="1431608" y="868955"/>
                  <a:pt x="1438846" y="874810"/>
                </a:cubicBezTo>
                <a:cubicBezTo>
                  <a:pt x="1446086" y="880664"/>
                  <a:pt x="1449896" y="889413"/>
                  <a:pt x="1450277" y="901056"/>
                </a:cubicBezTo>
                <a:cubicBezTo>
                  <a:pt x="1449904" y="917106"/>
                  <a:pt x="1443113" y="929801"/>
                  <a:pt x="1429904" y="939140"/>
                </a:cubicBezTo>
                <a:cubicBezTo>
                  <a:pt x="1416696" y="948479"/>
                  <a:pt x="1399306" y="953250"/>
                  <a:pt x="1377735" y="953452"/>
                </a:cubicBezTo>
                <a:cubicBezTo>
                  <a:pt x="1368562" y="953508"/>
                  <a:pt x="1359127" y="952245"/>
                  <a:pt x="1349432" y="949663"/>
                </a:cubicBezTo>
                <a:cubicBezTo>
                  <a:pt x="1339737" y="947080"/>
                  <a:pt x="1331835" y="942840"/>
                  <a:pt x="1325727" y="936941"/>
                </a:cubicBezTo>
                <a:cubicBezTo>
                  <a:pt x="1319618" y="931042"/>
                  <a:pt x="1317358" y="923146"/>
                  <a:pt x="1318946" y="913253"/>
                </a:cubicBezTo>
                <a:lnTo>
                  <a:pt x="1321994" y="898007"/>
                </a:lnTo>
                <a:lnTo>
                  <a:pt x="1354897" y="898007"/>
                </a:lnTo>
                <a:lnTo>
                  <a:pt x="1353374" y="905935"/>
                </a:lnTo>
                <a:cubicBezTo>
                  <a:pt x="1352572" y="910853"/>
                  <a:pt x="1353838" y="914568"/>
                  <a:pt x="1357175" y="917081"/>
                </a:cubicBezTo>
                <a:cubicBezTo>
                  <a:pt x="1360512" y="919594"/>
                  <a:pt x="1364644" y="921276"/>
                  <a:pt x="1369572" y="922129"/>
                </a:cubicBezTo>
                <a:cubicBezTo>
                  <a:pt x="1374500" y="922981"/>
                  <a:pt x="1378950" y="923377"/>
                  <a:pt x="1382922" y="923315"/>
                </a:cubicBezTo>
                <a:cubicBezTo>
                  <a:pt x="1392019" y="923232"/>
                  <a:pt x="1399151" y="921568"/>
                  <a:pt x="1404320" y="918322"/>
                </a:cubicBezTo>
                <a:cubicBezTo>
                  <a:pt x="1409488" y="915076"/>
                  <a:pt x="1412119" y="910743"/>
                  <a:pt x="1412215" y="905325"/>
                </a:cubicBezTo>
                <a:cubicBezTo>
                  <a:pt x="1411835" y="899159"/>
                  <a:pt x="1408041" y="894416"/>
                  <a:pt x="1400832" y="891099"/>
                </a:cubicBezTo>
                <a:cubicBezTo>
                  <a:pt x="1393624" y="887782"/>
                  <a:pt x="1385276" y="884469"/>
                  <a:pt x="1375791" y="881161"/>
                </a:cubicBezTo>
                <a:cubicBezTo>
                  <a:pt x="1366306" y="877853"/>
                  <a:pt x="1357959" y="873130"/>
                  <a:pt x="1350750" y="866992"/>
                </a:cubicBezTo>
                <a:cubicBezTo>
                  <a:pt x="1343541" y="860854"/>
                  <a:pt x="1339747" y="851881"/>
                  <a:pt x="1339368" y="840074"/>
                </a:cubicBezTo>
                <a:cubicBezTo>
                  <a:pt x="1339581" y="828817"/>
                  <a:pt x="1343010" y="819542"/>
                  <a:pt x="1349655" y="812248"/>
                </a:cubicBezTo>
                <a:cubicBezTo>
                  <a:pt x="1356300" y="804955"/>
                  <a:pt x="1364876" y="799540"/>
                  <a:pt x="1375385" y="796004"/>
                </a:cubicBezTo>
                <a:cubicBezTo>
                  <a:pt x="1385894" y="792469"/>
                  <a:pt x="1397052" y="790710"/>
                  <a:pt x="1408858" y="790727"/>
                </a:cubicBezTo>
                <a:close/>
                <a:moveTo>
                  <a:pt x="1244715" y="790727"/>
                </a:moveTo>
                <a:cubicBezTo>
                  <a:pt x="1265425" y="791023"/>
                  <a:pt x="1280914" y="796518"/>
                  <a:pt x="1291182" y="807211"/>
                </a:cubicBezTo>
                <a:cubicBezTo>
                  <a:pt x="1301450" y="817905"/>
                  <a:pt x="1306577" y="832017"/>
                  <a:pt x="1306563" y="849547"/>
                </a:cubicBezTo>
                <a:cubicBezTo>
                  <a:pt x="1306348" y="856578"/>
                  <a:pt x="1305485" y="862922"/>
                  <a:pt x="1303975" y="868578"/>
                </a:cubicBezTo>
                <a:cubicBezTo>
                  <a:pt x="1302465" y="874235"/>
                  <a:pt x="1301602" y="877227"/>
                  <a:pt x="1301387" y="877557"/>
                </a:cubicBezTo>
                <a:lnTo>
                  <a:pt x="1194397" y="877557"/>
                </a:lnTo>
                <a:cubicBezTo>
                  <a:pt x="1194359" y="877620"/>
                  <a:pt x="1194207" y="878408"/>
                  <a:pt x="1193940" y="879921"/>
                </a:cubicBezTo>
                <a:cubicBezTo>
                  <a:pt x="1193673" y="881433"/>
                  <a:pt x="1193521" y="883289"/>
                  <a:pt x="1193483" y="885488"/>
                </a:cubicBezTo>
                <a:cubicBezTo>
                  <a:pt x="1193565" y="895905"/>
                  <a:pt x="1196983" y="904358"/>
                  <a:pt x="1203737" y="910847"/>
                </a:cubicBezTo>
                <a:cubicBezTo>
                  <a:pt x="1210490" y="917336"/>
                  <a:pt x="1220084" y="920679"/>
                  <a:pt x="1232516" y="920876"/>
                </a:cubicBezTo>
                <a:cubicBezTo>
                  <a:pt x="1240984" y="920666"/>
                  <a:pt x="1248851" y="919189"/>
                  <a:pt x="1256118" y="916447"/>
                </a:cubicBezTo>
                <a:cubicBezTo>
                  <a:pt x="1263385" y="913705"/>
                  <a:pt x="1269262" y="910964"/>
                  <a:pt x="1273751" y="908222"/>
                </a:cubicBezTo>
                <a:cubicBezTo>
                  <a:pt x="1278240" y="905480"/>
                  <a:pt x="1280550" y="904003"/>
                  <a:pt x="1280681" y="903792"/>
                </a:cubicBezTo>
                <a:lnTo>
                  <a:pt x="1291034" y="933054"/>
                </a:lnTo>
                <a:cubicBezTo>
                  <a:pt x="1290914" y="933306"/>
                  <a:pt x="1288176" y="935069"/>
                  <a:pt x="1282820" y="938342"/>
                </a:cubicBezTo>
                <a:cubicBezTo>
                  <a:pt x="1277464" y="941616"/>
                  <a:pt x="1270211" y="944890"/>
                  <a:pt x="1261061" y="948163"/>
                </a:cubicBezTo>
                <a:cubicBezTo>
                  <a:pt x="1251910" y="951437"/>
                  <a:pt x="1241582" y="953200"/>
                  <a:pt x="1230077" y="953452"/>
                </a:cubicBezTo>
                <a:cubicBezTo>
                  <a:pt x="1205722" y="953015"/>
                  <a:pt x="1187069" y="946582"/>
                  <a:pt x="1174115" y="934149"/>
                </a:cubicBezTo>
                <a:cubicBezTo>
                  <a:pt x="1161162" y="921716"/>
                  <a:pt x="1154626" y="905903"/>
                  <a:pt x="1154506" y="886709"/>
                </a:cubicBezTo>
                <a:cubicBezTo>
                  <a:pt x="1154660" y="868926"/>
                  <a:pt x="1158616" y="852820"/>
                  <a:pt x="1166373" y="838392"/>
                </a:cubicBezTo>
                <a:cubicBezTo>
                  <a:pt x="1174131" y="823964"/>
                  <a:pt x="1184769" y="812465"/>
                  <a:pt x="1198287" y="803895"/>
                </a:cubicBezTo>
                <a:cubicBezTo>
                  <a:pt x="1211805" y="795325"/>
                  <a:pt x="1227281" y="790935"/>
                  <a:pt x="1244715" y="790727"/>
                </a:cubicBezTo>
                <a:close/>
                <a:moveTo>
                  <a:pt x="723900" y="790727"/>
                </a:moveTo>
                <a:cubicBezTo>
                  <a:pt x="737173" y="790745"/>
                  <a:pt x="747705" y="794285"/>
                  <a:pt x="755496" y="801346"/>
                </a:cubicBezTo>
                <a:cubicBezTo>
                  <a:pt x="763287" y="808407"/>
                  <a:pt x="767271" y="818875"/>
                  <a:pt x="767448" y="832751"/>
                </a:cubicBezTo>
                <a:cubicBezTo>
                  <a:pt x="767294" y="839505"/>
                  <a:pt x="766215" y="848010"/>
                  <a:pt x="764211" y="858265"/>
                </a:cubicBezTo>
                <a:cubicBezTo>
                  <a:pt x="762207" y="868520"/>
                  <a:pt x="760202" y="878405"/>
                  <a:pt x="758197" y="887918"/>
                </a:cubicBezTo>
                <a:cubicBezTo>
                  <a:pt x="756191" y="897432"/>
                  <a:pt x="755110" y="904454"/>
                  <a:pt x="754952" y="908984"/>
                </a:cubicBezTo>
                <a:cubicBezTo>
                  <a:pt x="755002" y="913774"/>
                  <a:pt x="756196" y="917077"/>
                  <a:pt x="758533" y="918894"/>
                </a:cubicBezTo>
                <a:cubicBezTo>
                  <a:pt x="760870" y="920711"/>
                  <a:pt x="764045" y="921575"/>
                  <a:pt x="768058" y="921486"/>
                </a:cubicBezTo>
                <a:cubicBezTo>
                  <a:pt x="769938" y="921460"/>
                  <a:pt x="771512" y="921359"/>
                  <a:pt x="772782" y="921181"/>
                </a:cubicBezTo>
                <a:cubicBezTo>
                  <a:pt x="774052" y="921003"/>
                  <a:pt x="774713" y="920902"/>
                  <a:pt x="774764" y="920876"/>
                </a:cubicBezTo>
                <a:lnTo>
                  <a:pt x="769277" y="949795"/>
                </a:lnTo>
                <a:cubicBezTo>
                  <a:pt x="769239" y="949833"/>
                  <a:pt x="767867" y="949986"/>
                  <a:pt x="765162" y="950252"/>
                </a:cubicBezTo>
                <a:cubicBezTo>
                  <a:pt x="762458" y="950519"/>
                  <a:pt x="758648" y="950671"/>
                  <a:pt x="753734" y="950709"/>
                </a:cubicBezTo>
                <a:cubicBezTo>
                  <a:pt x="748179" y="950855"/>
                  <a:pt x="742472" y="950257"/>
                  <a:pt x="736614" y="948916"/>
                </a:cubicBezTo>
                <a:cubicBezTo>
                  <a:pt x="730754" y="947574"/>
                  <a:pt x="725792" y="944608"/>
                  <a:pt x="721726" y="940019"/>
                </a:cubicBezTo>
                <a:cubicBezTo>
                  <a:pt x="717661" y="935430"/>
                  <a:pt x="715540" y="928337"/>
                  <a:pt x="715366" y="918741"/>
                </a:cubicBezTo>
                <a:cubicBezTo>
                  <a:pt x="715512" y="912994"/>
                  <a:pt x="716539" y="905212"/>
                  <a:pt x="718445" y="895398"/>
                </a:cubicBezTo>
                <a:cubicBezTo>
                  <a:pt x="720351" y="885584"/>
                  <a:pt x="722258" y="875905"/>
                  <a:pt x="724166" y="866361"/>
                </a:cubicBezTo>
                <a:cubicBezTo>
                  <a:pt x="726074" y="856817"/>
                  <a:pt x="727102" y="849576"/>
                  <a:pt x="727253" y="844638"/>
                </a:cubicBezTo>
                <a:cubicBezTo>
                  <a:pt x="727304" y="838796"/>
                  <a:pt x="725754" y="834250"/>
                  <a:pt x="722605" y="830998"/>
                </a:cubicBezTo>
                <a:cubicBezTo>
                  <a:pt x="719455" y="827747"/>
                  <a:pt x="714400" y="826096"/>
                  <a:pt x="707441" y="826045"/>
                </a:cubicBezTo>
                <a:cubicBezTo>
                  <a:pt x="693776" y="826509"/>
                  <a:pt x="682015" y="832059"/>
                  <a:pt x="672160" y="842695"/>
                </a:cubicBezTo>
                <a:cubicBezTo>
                  <a:pt x="662305" y="853331"/>
                  <a:pt x="655879" y="866273"/>
                  <a:pt x="652882" y="881519"/>
                </a:cubicBezTo>
                <a:lnTo>
                  <a:pt x="639470" y="949794"/>
                </a:lnTo>
                <a:lnTo>
                  <a:pt x="600761" y="949794"/>
                </a:lnTo>
                <a:lnTo>
                  <a:pt x="624230" y="830008"/>
                </a:lnTo>
                <a:cubicBezTo>
                  <a:pt x="624554" y="827995"/>
                  <a:pt x="624288" y="826382"/>
                  <a:pt x="623430" y="825169"/>
                </a:cubicBezTo>
                <a:cubicBezTo>
                  <a:pt x="622573" y="823956"/>
                  <a:pt x="621011" y="823334"/>
                  <a:pt x="618744" y="823302"/>
                </a:cubicBezTo>
                <a:lnTo>
                  <a:pt x="601370" y="823302"/>
                </a:lnTo>
                <a:lnTo>
                  <a:pt x="606857" y="794384"/>
                </a:lnTo>
                <a:lnTo>
                  <a:pt x="647700" y="794384"/>
                </a:lnTo>
                <a:cubicBezTo>
                  <a:pt x="653758" y="794403"/>
                  <a:pt x="658178" y="795583"/>
                  <a:pt x="660959" y="797923"/>
                </a:cubicBezTo>
                <a:cubicBezTo>
                  <a:pt x="663740" y="800263"/>
                  <a:pt x="665112" y="803650"/>
                  <a:pt x="665074" y="808082"/>
                </a:cubicBezTo>
                <a:cubicBezTo>
                  <a:pt x="665055" y="809965"/>
                  <a:pt x="664712" y="812667"/>
                  <a:pt x="664045" y="816187"/>
                </a:cubicBezTo>
                <a:cubicBezTo>
                  <a:pt x="663378" y="819707"/>
                  <a:pt x="662502" y="822790"/>
                  <a:pt x="661416" y="825436"/>
                </a:cubicBezTo>
                <a:lnTo>
                  <a:pt x="662026" y="825436"/>
                </a:lnTo>
                <a:cubicBezTo>
                  <a:pt x="662953" y="823187"/>
                  <a:pt x="665907" y="819330"/>
                  <a:pt x="670887" y="813866"/>
                </a:cubicBezTo>
                <a:cubicBezTo>
                  <a:pt x="675868" y="808403"/>
                  <a:pt x="682795" y="803261"/>
                  <a:pt x="691670" y="798440"/>
                </a:cubicBezTo>
                <a:cubicBezTo>
                  <a:pt x="700545" y="793619"/>
                  <a:pt x="711288" y="791048"/>
                  <a:pt x="723900" y="790727"/>
                </a:cubicBezTo>
                <a:close/>
                <a:moveTo>
                  <a:pt x="290918" y="790727"/>
                </a:moveTo>
                <a:cubicBezTo>
                  <a:pt x="312795" y="791030"/>
                  <a:pt x="330457" y="797349"/>
                  <a:pt x="343905" y="809686"/>
                </a:cubicBezTo>
                <a:cubicBezTo>
                  <a:pt x="357352" y="822021"/>
                  <a:pt x="364269" y="838554"/>
                  <a:pt x="364655" y="859282"/>
                </a:cubicBezTo>
                <a:cubicBezTo>
                  <a:pt x="364374" y="877628"/>
                  <a:pt x="359590" y="893852"/>
                  <a:pt x="350304" y="907955"/>
                </a:cubicBezTo>
                <a:cubicBezTo>
                  <a:pt x="341018" y="922058"/>
                  <a:pt x="328920" y="933128"/>
                  <a:pt x="314010" y="941167"/>
                </a:cubicBezTo>
                <a:cubicBezTo>
                  <a:pt x="299100" y="949205"/>
                  <a:pt x="283068" y="953300"/>
                  <a:pt x="265914" y="953452"/>
                </a:cubicBezTo>
                <a:cubicBezTo>
                  <a:pt x="244170" y="953174"/>
                  <a:pt x="226546" y="946880"/>
                  <a:pt x="213041" y="934569"/>
                </a:cubicBezTo>
                <a:cubicBezTo>
                  <a:pt x="199536" y="922259"/>
                  <a:pt x="192581" y="905599"/>
                  <a:pt x="192176" y="884591"/>
                </a:cubicBezTo>
                <a:cubicBezTo>
                  <a:pt x="192447" y="866441"/>
                  <a:pt x="197185" y="850334"/>
                  <a:pt x="206392" y="836269"/>
                </a:cubicBezTo>
                <a:cubicBezTo>
                  <a:pt x="215599" y="822203"/>
                  <a:pt x="227652" y="811137"/>
                  <a:pt x="242551" y="803068"/>
                </a:cubicBezTo>
                <a:cubicBezTo>
                  <a:pt x="257449" y="795000"/>
                  <a:pt x="273572" y="790886"/>
                  <a:pt x="290918" y="790727"/>
                </a:cubicBezTo>
                <a:close/>
                <a:moveTo>
                  <a:pt x="120358" y="790727"/>
                </a:moveTo>
                <a:cubicBezTo>
                  <a:pt x="128755" y="790655"/>
                  <a:pt x="137733" y="791813"/>
                  <a:pt x="147293" y="794200"/>
                </a:cubicBezTo>
                <a:cubicBezTo>
                  <a:pt x="156853" y="796587"/>
                  <a:pt x="164770" y="800632"/>
                  <a:pt x="171045" y="806335"/>
                </a:cubicBezTo>
                <a:cubicBezTo>
                  <a:pt x="177320" y="812038"/>
                  <a:pt x="179728" y="819828"/>
                  <a:pt x="178270" y="829705"/>
                </a:cubicBezTo>
                <a:lnTo>
                  <a:pt x="174308" y="849220"/>
                </a:lnTo>
                <a:lnTo>
                  <a:pt x="141084" y="849220"/>
                </a:lnTo>
                <a:lnTo>
                  <a:pt x="142913" y="839462"/>
                </a:lnTo>
                <a:cubicBezTo>
                  <a:pt x="143510" y="834266"/>
                  <a:pt x="141173" y="830328"/>
                  <a:pt x="135903" y="827647"/>
                </a:cubicBezTo>
                <a:cubicBezTo>
                  <a:pt x="130632" y="824966"/>
                  <a:pt x="124333" y="823620"/>
                  <a:pt x="117005" y="823607"/>
                </a:cubicBezTo>
                <a:cubicBezTo>
                  <a:pt x="106418" y="823773"/>
                  <a:pt x="96841" y="826592"/>
                  <a:pt x="88275" y="832066"/>
                </a:cubicBezTo>
                <a:cubicBezTo>
                  <a:pt x="79709" y="837539"/>
                  <a:pt x="72886" y="844673"/>
                  <a:pt x="67808" y="853466"/>
                </a:cubicBezTo>
                <a:cubicBezTo>
                  <a:pt x="62730" y="862260"/>
                  <a:pt x="60130" y="871720"/>
                  <a:pt x="60008" y="881846"/>
                </a:cubicBezTo>
                <a:cubicBezTo>
                  <a:pt x="60014" y="893211"/>
                  <a:pt x="63506" y="902498"/>
                  <a:pt x="70485" y="909709"/>
                </a:cubicBezTo>
                <a:cubicBezTo>
                  <a:pt x="77464" y="916919"/>
                  <a:pt x="87890" y="920641"/>
                  <a:pt x="101765" y="920876"/>
                </a:cubicBezTo>
                <a:cubicBezTo>
                  <a:pt x="111709" y="920635"/>
                  <a:pt x="120540" y="918949"/>
                  <a:pt x="128260" y="915817"/>
                </a:cubicBezTo>
                <a:cubicBezTo>
                  <a:pt x="135980" y="912685"/>
                  <a:pt x="142057" y="909553"/>
                  <a:pt x="146492" y="906421"/>
                </a:cubicBezTo>
                <a:cubicBezTo>
                  <a:pt x="150926" y="903289"/>
                  <a:pt x="153188" y="901602"/>
                  <a:pt x="153276" y="901361"/>
                </a:cubicBezTo>
                <a:lnTo>
                  <a:pt x="163640" y="930619"/>
                </a:lnTo>
                <a:cubicBezTo>
                  <a:pt x="163606" y="930901"/>
                  <a:pt x="161032" y="932874"/>
                  <a:pt x="155918" y="936538"/>
                </a:cubicBezTo>
                <a:cubicBezTo>
                  <a:pt x="150804" y="940203"/>
                  <a:pt x="143353" y="943868"/>
                  <a:pt x="133566" y="947532"/>
                </a:cubicBezTo>
                <a:cubicBezTo>
                  <a:pt x="123778" y="951197"/>
                  <a:pt x="111857" y="953170"/>
                  <a:pt x="97803" y="953452"/>
                </a:cubicBezTo>
                <a:cubicBezTo>
                  <a:pt x="73260" y="953060"/>
                  <a:pt x="54319" y="946537"/>
                  <a:pt x="40981" y="933884"/>
                </a:cubicBezTo>
                <a:cubicBezTo>
                  <a:pt x="27642" y="921231"/>
                  <a:pt x="20891" y="904800"/>
                  <a:pt x="20726" y="884591"/>
                </a:cubicBezTo>
                <a:cubicBezTo>
                  <a:pt x="20884" y="868361"/>
                  <a:pt x="25204" y="853157"/>
                  <a:pt x="33688" y="838979"/>
                </a:cubicBezTo>
                <a:cubicBezTo>
                  <a:pt x="42171" y="824801"/>
                  <a:pt x="53871" y="813283"/>
                  <a:pt x="68789" y="804423"/>
                </a:cubicBezTo>
                <a:cubicBezTo>
                  <a:pt x="83707" y="795565"/>
                  <a:pt x="100896" y="790999"/>
                  <a:pt x="120358" y="790727"/>
                </a:cubicBezTo>
                <a:close/>
                <a:moveTo>
                  <a:pt x="846249" y="752017"/>
                </a:moveTo>
                <a:lnTo>
                  <a:pt x="883425" y="752017"/>
                </a:lnTo>
                <a:lnTo>
                  <a:pt x="875195" y="794384"/>
                </a:lnTo>
                <a:lnTo>
                  <a:pt x="910857" y="794384"/>
                </a:lnTo>
                <a:lnTo>
                  <a:pt x="905370" y="823302"/>
                </a:lnTo>
                <a:lnTo>
                  <a:pt x="869709" y="823302"/>
                </a:lnTo>
                <a:lnTo>
                  <a:pt x="857212" y="888555"/>
                </a:lnTo>
                <a:cubicBezTo>
                  <a:pt x="856907" y="890435"/>
                  <a:pt x="856678" y="892316"/>
                  <a:pt x="856526" y="894196"/>
                </a:cubicBezTo>
                <a:cubicBezTo>
                  <a:pt x="856374" y="896076"/>
                  <a:pt x="856298" y="897652"/>
                  <a:pt x="856298" y="898922"/>
                </a:cubicBezTo>
                <a:cubicBezTo>
                  <a:pt x="856609" y="907670"/>
                  <a:pt x="859263" y="913425"/>
                  <a:pt x="864260" y="916188"/>
                </a:cubicBezTo>
                <a:cubicBezTo>
                  <a:pt x="869258" y="918952"/>
                  <a:pt x="874732" y="920210"/>
                  <a:pt x="880682" y="919962"/>
                </a:cubicBezTo>
                <a:cubicBezTo>
                  <a:pt x="883171" y="919936"/>
                  <a:pt x="885203" y="919835"/>
                  <a:pt x="886778" y="919657"/>
                </a:cubicBezTo>
                <a:cubicBezTo>
                  <a:pt x="888352" y="919479"/>
                  <a:pt x="889165" y="919377"/>
                  <a:pt x="889216" y="919352"/>
                </a:cubicBezTo>
                <a:lnTo>
                  <a:pt x="883120" y="950405"/>
                </a:lnTo>
                <a:cubicBezTo>
                  <a:pt x="882974" y="950443"/>
                  <a:pt x="881742" y="950595"/>
                  <a:pt x="879424" y="950861"/>
                </a:cubicBezTo>
                <a:cubicBezTo>
                  <a:pt x="877106" y="951128"/>
                  <a:pt x="874579" y="951280"/>
                  <a:pt x="871842" y="951318"/>
                </a:cubicBezTo>
                <a:cubicBezTo>
                  <a:pt x="862338" y="951407"/>
                  <a:pt x="853421" y="950012"/>
                  <a:pt x="845092" y="947134"/>
                </a:cubicBezTo>
                <a:cubicBezTo>
                  <a:pt x="836762" y="944257"/>
                  <a:pt x="829991" y="939365"/>
                  <a:pt x="824776" y="932459"/>
                </a:cubicBezTo>
                <a:cubicBezTo>
                  <a:pt x="819561" y="925553"/>
                  <a:pt x="816873" y="916102"/>
                  <a:pt x="816712" y="904106"/>
                </a:cubicBezTo>
                <a:cubicBezTo>
                  <a:pt x="816718" y="901965"/>
                  <a:pt x="816858" y="899691"/>
                  <a:pt x="817130" y="897283"/>
                </a:cubicBezTo>
                <a:cubicBezTo>
                  <a:pt x="817403" y="894876"/>
                  <a:pt x="817771" y="892373"/>
                  <a:pt x="818234" y="889775"/>
                </a:cubicBezTo>
                <a:lnTo>
                  <a:pt x="831328" y="823302"/>
                </a:lnTo>
                <a:lnTo>
                  <a:pt x="807263" y="823302"/>
                </a:lnTo>
                <a:lnTo>
                  <a:pt x="813054" y="794384"/>
                </a:lnTo>
                <a:lnTo>
                  <a:pt x="838027" y="794384"/>
                </a:lnTo>
                <a:close/>
                <a:moveTo>
                  <a:pt x="1098784" y="733424"/>
                </a:moveTo>
                <a:lnTo>
                  <a:pt x="1137780" y="733424"/>
                </a:lnTo>
                <a:lnTo>
                  <a:pt x="1131078" y="767828"/>
                </a:lnTo>
                <a:lnTo>
                  <a:pt x="1092082" y="767828"/>
                </a:lnTo>
                <a:close/>
                <a:moveTo>
                  <a:pt x="602194" y="452132"/>
                </a:moveTo>
                <a:cubicBezTo>
                  <a:pt x="592762" y="452230"/>
                  <a:pt x="583776" y="454812"/>
                  <a:pt x="575236" y="459879"/>
                </a:cubicBezTo>
                <a:cubicBezTo>
                  <a:pt x="566696" y="464946"/>
                  <a:pt x="559698" y="471910"/>
                  <a:pt x="554241" y="480772"/>
                </a:cubicBezTo>
                <a:cubicBezTo>
                  <a:pt x="548785" y="489633"/>
                  <a:pt x="545965" y="499805"/>
                  <a:pt x="545783" y="511286"/>
                </a:cubicBezTo>
                <a:cubicBezTo>
                  <a:pt x="545973" y="523000"/>
                  <a:pt x="549480" y="532199"/>
                  <a:pt x="556302" y="538882"/>
                </a:cubicBezTo>
                <a:cubicBezTo>
                  <a:pt x="563125" y="545565"/>
                  <a:pt x="572120" y="548970"/>
                  <a:pt x="583288" y="549096"/>
                </a:cubicBezTo>
                <a:cubicBezTo>
                  <a:pt x="592720" y="549008"/>
                  <a:pt x="601706" y="546474"/>
                  <a:pt x="610246" y="541496"/>
                </a:cubicBezTo>
                <a:cubicBezTo>
                  <a:pt x="618786" y="536518"/>
                  <a:pt x="625784" y="529625"/>
                  <a:pt x="631240" y="520818"/>
                </a:cubicBezTo>
                <a:cubicBezTo>
                  <a:pt x="636697" y="512011"/>
                  <a:pt x="639516" y="501820"/>
                  <a:pt x="639699" y="490247"/>
                </a:cubicBezTo>
                <a:cubicBezTo>
                  <a:pt x="639508" y="478654"/>
                  <a:pt x="636002" y="469443"/>
                  <a:pt x="629179" y="462614"/>
                </a:cubicBezTo>
                <a:cubicBezTo>
                  <a:pt x="622357" y="455785"/>
                  <a:pt x="613362" y="452291"/>
                  <a:pt x="602194" y="452132"/>
                </a:cubicBezTo>
                <a:close/>
                <a:moveTo>
                  <a:pt x="1091400" y="449084"/>
                </a:moveTo>
                <a:cubicBezTo>
                  <a:pt x="1081495" y="449211"/>
                  <a:pt x="1072639" y="452313"/>
                  <a:pt x="1064831" y="458391"/>
                </a:cubicBezTo>
                <a:cubicBezTo>
                  <a:pt x="1057023" y="464468"/>
                  <a:pt x="1051140" y="472758"/>
                  <a:pt x="1047182" y="483260"/>
                </a:cubicBezTo>
                <a:lnTo>
                  <a:pt x="1115491" y="483260"/>
                </a:lnTo>
                <a:cubicBezTo>
                  <a:pt x="1115517" y="483132"/>
                  <a:pt x="1115618" y="482166"/>
                  <a:pt x="1115796" y="480361"/>
                </a:cubicBezTo>
                <a:cubicBezTo>
                  <a:pt x="1115974" y="478556"/>
                  <a:pt x="1116076" y="476674"/>
                  <a:pt x="1116101" y="474716"/>
                </a:cubicBezTo>
                <a:cubicBezTo>
                  <a:pt x="1116006" y="466572"/>
                  <a:pt x="1113757" y="460279"/>
                  <a:pt x="1109354" y="455835"/>
                </a:cubicBezTo>
                <a:cubicBezTo>
                  <a:pt x="1104951" y="451392"/>
                  <a:pt x="1098967" y="449141"/>
                  <a:pt x="1091400" y="449084"/>
                </a:cubicBezTo>
                <a:close/>
                <a:moveTo>
                  <a:pt x="34442" y="422909"/>
                </a:moveTo>
                <a:lnTo>
                  <a:pt x="96888" y="422909"/>
                </a:lnTo>
                <a:lnTo>
                  <a:pt x="76467" y="528057"/>
                </a:lnTo>
                <a:cubicBezTo>
                  <a:pt x="76149" y="529613"/>
                  <a:pt x="75870" y="531227"/>
                  <a:pt x="75629" y="532898"/>
                </a:cubicBezTo>
                <a:cubicBezTo>
                  <a:pt x="75387" y="534568"/>
                  <a:pt x="75260" y="536106"/>
                  <a:pt x="75248" y="537509"/>
                </a:cubicBezTo>
                <a:cubicBezTo>
                  <a:pt x="75298" y="542166"/>
                  <a:pt x="76492" y="545431"/>
                  <a:pt x="78829" y="547305"/>
                </a:cubicBezTo>
                <a:cubicBezTo>
                  <a:pt x="81166" y="549179"/>
                  <a:pt x="84341" y="550081"/>
                  <a:pt x="88354" y="550011"/>
                </a:cubicBezTo>
                <a:cubicBezTo>
                  <a:pt x="90234" y="549985"/>
                  <a:pt x="91808" y="549884"/>
                  <a:pt x="93078" y="549706"/>
                </a:cubicBezTo>
                <a:cubicBezTo>
                  <a:pt x="94348" y="549528"/>
                  <a:pt x="95009" y="549427"/>
                  <a:pt x="95060" y="549401"/>
                </a:cubicBezTo>
                <a:lnTo>
                  <a:pt x="89573" y="578320"/>
                </a:lnTo>
                <a:cubicBezTo>
                  <a:pt x="89421" y="578358"/>
                  <a:pt x="87973" y="578511"/>
                  <a:pt x="85230" y="578777"/>
                </a:cubicBezTo>
                <a:cubicBezTo>
                  <a:pt x="82487" y="579043"/>
                  <a:pt x="79362" y="579196"/>
                  <a:pt x="75857" y="579233"/>
                </a:cubicBezTo>
                <a:cubicBezTo>
                  <a:pt x="69509" y="579388"/>
                  <a:pt x="63257" y="578809"/>
                  <a:pt x="57101" y="577497"/>
                </a:cubicBezTo>
                <a:cubicBezTo>
                  <a:pt x="50945" y="576186"/>
                  <a:pt x="45821" y="573216"/>
                  <a:pt x="41729" y="568589"/>
                </a:cubicBezTo>
                <a:cubicBezTo>
                  <a:pt x="37637" y="563962"/>
                  <a:pt x="35513" y="556753"/>
                  <a:pt x="35357" y="546962"/>
                </a:cubicBezTo>
                <a:cubicBezTo>
                  <a:pt x="35357" y="544815"/>
                  <a:pt x="35509" y="542401"/>
                  <a:pt x="35814" y="539720"/>
                </a:cubicBezTo>
                <a:cubicBezTo>
                  <a:pt x="36118" y="537039"/>
                  <a:pt x="36575" y="534168"/>
                  <a:pt x="37184" y="531106"/>
                </a:cubicBezTo>
                <a:lnTo>
                  <a:pt x="52714" y="451827"/>
                </a:lnTo>
                <a:lnTo>
                  <a:pt x="28651" y="451827"/>
                </a:lnTo>
                <a:close/>
                <a:moveTo>
                  <a:pt x="1092315" y="419252"/>
                </a:moveTo>
                <a:cubicBezTo>
                  <a:pt x="1113025" y="419548"/>
                  <a:pt x="1128514" y="425043"/>
                  <a:pt x="1138782" y="435737"/>
                </a:cubicBezTo>
                <a:cubicBezTo>
                  <a:pt x="1149050" y="446430"/>
                  <a:pt x="1154177" y="460542"/>
                  <a:pt x="1154163" y="478072"/>
                </a:cubicBezTo>
                <a:cubicBezTo>
                  <a:pt x="1153948" y="485103"/>
                  <a:pt x="1153085" y="491447"/>
                  <a:pt x="1151575" y="497103"/>
                </a:cubicBezTo>
                <a:cubicBezTo>
                  <a:pt x="1150065" y="502759"/>
                  <a:pt x="1149202" y="505752"/>
                  <a:pt x="1148987" y="506081"/>
                </a:cubicBezTo>
                <a:lnTo>
                  <a:pt x="1041997" y="506081"/>
                </a:lnTo>
                <a:cubicBezTo>
                  <a:pt x="1041959" y="506145"/>
                  <a:pt x="1041807" y="506933"/>
                  <a:pt x="1041540" y="508446"/>
                </a:cubicBezTo>
                <a:cubicBezTo>
                  <a:pt x="1041273" y="509958"/>
                  <a:pt x="1041121" y="511814"/>
                  <a:pt x="1041082" y="514013"/>
                </a:cubicBezTo>
                <a:cubicBezTo>
                  <a:pt x="1041165" y="524430"/>
                  <a:pt x="1044583" y="532883"/>
                  <a:pt x="1051336" y="539372"/>
                </a:cubicBezTo>
                <a:cubicBezTo>
                  <a:pt x="1058090" y="545861"/>
                  <a:pt x="1067683" y="549204"/>
                  <a:pt x="1080116" y="549401"/>
                </a:cubicBezTo>
                <a:cubicBezTo>
                  <a:pt x="1088584" y="549190"/>
                  <a:pt x="1096450" y="547714"/>
                  <a:pt x="1103718" y="544972"/>
                </a:cubicBezTo>
                <a:cubicBezTo>
                  <a:pt x="1110985" y="542230"/>
                  <a:pt x="1116862" y="539489"/>
                  <a:pt x="1121351" y="536746"/>
                </a:cubicBezTo>
                <a:cubicBezTo>
                  <a:pt x="1125840" y="534005"/>
                  <a:pt x="1128150" y="532528"/>
                  <a:pt x="1128281" y="532318"/>
                </a:cubicBezTo>
                <a:lnTo>
                  <a:pt x="1138634" y="561579"/>
                </a:lnTo>
                <a:cubicBezTo>
                  <a:pt x="1138514" y="561831"/>
                  <a:pt x="1135776" y="563594"/>
                  <a:pt x="1130420" y="566867"/>
                </a:cubicBezTo>
                <a:cubicBezTo>
                  <a:pt x="1125064" y="570141"/>
                  <a:pt x="1117811" y="573415"/>
                  <a:pt x="1108660" y="576688"/>
                </a:cubicBezTo>
                <a:cubicBezTo>
                  <a:pt x="1099510" y="579962"/>
                  <a:pt x="1089182" y="581725"/>
                  <a:pt x="1077677" y="581977"/>
                </a:cubicBezTo>
                <a:cubicBezTo>
                  <a:pt x="1053322" y="581541"/>
                  <a:pt x="1034669" y="575107"/>
                  <a:pt x="1021715" y="562674"/>
                </a:cubicBezTo>
                <a:cubicBezTo>
                  <a:pt x="1008762" y="550242"/>
                  <a:pt x="1002226" y="534428"/>
                  <a:pt x="1002106" y="515234"/>
                </a:cubicBezTo>
                <a:cubicBezTo>
                  <a:pt x="1002260" y="497450"/>
                  <a:pt x="1006216" y="481345"/>
                  <a:pt x="1013973" y="466917"/>
                </a:cubicBezTo>
                <a:cubicBezTo>
                  <a:pt x="1021731" y="452489"/>
                  <a:pt x="1032369" y="440989"/>
                  <a:pt x="1045887" y="432420"/>
                </a:cubicBezTo>
                <a:cubicBezTo>
                  <a:pt x="1059405" y="423850"/>
                  <a:pt x="1074881" y="419460"/>
                  <a:pt x="1092315" y="419252"/>
                </a:cubicBezTo>
                <a:close/>
                <a:moveTo>
                  <a:pt x="825017" y="419252"/>
                </a:moveTo>
                <a:cubicBezTo>
                  <a:pt x="835927" y="419277"/>
                  <a:pt x="844664" y="422271"/>
                  <a:pt x="851230" y="428234"/>
                </a:cubicBezTo>
                <a:cubicBezTo>
                  <a:pt x="857796" y="434196"/>
                  <a:pt x="861657" y="442975"/>
                  <a:pt x="862813" y="454570"/>
                </a:cubicBezTo>
                <a:lnTo>
                  <a:pt x="863422" y="454570"/>
                </a:lnTo>
                <a:cubicBezTo>
                  <a:pt x="869467" y="444573"/>
                  <a:pt x="877494" y="436251"/>
                  <a:pt x="887501" y="429604"/>
                </a:cubicBezTo>
                <a:cubicBezTo>
                  <a:pt x="897509" y="422956"/>
                  <a:pt x="908888" y="419505"/>
                  <a:pt x="921639" y="419252"/>
                </a:cubicBezTo>
                <a:cubicBezTo>
                  <a:pt x="934474" y="419283"/>
                  <a:pt x="944739" y="422874"/>
                  <a:pt x="952435" y="430023"/>
                </a:cubicBezTo>
                <a:cubicBezTo>
                  <a:pt x="960130" y="437173"/>
                  <a:pt x="964076" y="447692"/>
                  <a:pt x="964273" y="461581"/>
                </a:cubicBezTo>
                <a:cubicBezTo>
                  <a:pt x="964119" y="468044"/>
                  <a:pt x="963040" y="476386"/>
                  <a:pt x="961036" y="486609"/>
                </a:cubicBezTo>
                <a:cubicBezTo>
                  <a:pt x="959032" y="496833"/>
                  <a:pt x="957027" y="506736"/>
                  <a:pt x="955021" y="516319"/>
                </a:cubicBezTo>
                <a:cubicBezTo>
                  <a:pt x="953016" y="525902"/>
                  <a:pt x="951934" y="532966"/>
                  <a:pt x="951776" y="537509"/>
                </a:cubicBezTo>
                <a:cubicBezTo>
                  <a:pt x="951814" y="542299"/>
                  <a:pt x="952957" y="545602"/>
                  <a:pt x="955205" y="547419"/>
                </a:cubicBezTo>
                <a:cubicBezTo>
                  <a:pt x="957453" y="549236"/>
                  <a:pt x="960577" y="550100"/>
                  <a:pt x="964578" y="550011"/>
                </a:cubicBezTo>
                <a:cubicBezTo>
                  <a:pt x="966457" y="549985"/>
                  <a:pt x="968032" y="549884"/>
                  <a:pt x="969302" y="549706"/>
                </a:cubicBezTo>
                <a:cubicBezTo>
                  <a:pt x="970572" y="549528"/>
                  <a:pt x="971232" y="549427"/>
                  <a:pt x="971283" y="549401"/>
                </a:cubicBezTo>
                <a:lnTo>
                  <a:pt x="965797" y="578320"/>
                </a:lnTo>
                <a:cubicBezTo>
                  <a:pt x="965752" y="578358"/>
                  <a:pt x="964394" y="578511"/>
                  <a:pt x="961720" y="578777"/>
                </a:cubicBezTo>
                <a:cubicBezTo>
                  <a:pt x="959047" y="579043"/>
                  <a:pt x="955326" y="579196"/>
                  <a:pt x="950558" y="579233"/>
                </a:cubicBezTo>
                <a:cubicBezTo>
                  <a:pt x="944904" y="579381"/>
                  <a:pt x="939126" y="578782"/>
                  <a:pt x="933224" y="577441"/>
                </a:cubicBezTo>
                <a:cubicBezTo>
                  <a:pt x="927321" y="576099"/>
                  <a:pt x="922333" y="573134"/>
                  <a:pt x="918258" y="568544"/>
                </a:cubicBezTo>
                <a:cubicBezTo>
                  <a:pt x="914182" y="563955"/>
                  <a:pt x="912058" y="556862"/>
                  <a:pt x="911885" y="547266"/>
                </a:cubicBezTo>
                <a:cubicBezTo>
                  <a:pt x="912036" y="541692"/>
                  <a:pt x="913088" y="533903"/>
                  <a:pt x="915044" y="523901"/>
                </a:cubicBezTo>
                <a:cubicBezTo>
                  <a:pt x="916999" y="513899"/>
                  <a:pt x="918955" y="504031"/>
                  <a:pt x="920911" y="494299"/>
                </a:cubicBezTo>
                <a:cubicBezTo>
                  <a:pt x="922868" y="484567"/>
                  <a:pt x="923923" y="477318"/>
                  <a:pt x="924077" y="472554"/>
                </a:cubicBezTo>
                <a:cubicBezTo>
                  <a:pt x="924211" y="467004"/>
                  <a:pt x="922954" y="462635"/>
                  <a:pt x="920306" y="459447"/>
                </a:cubicBezTo>
                <a:cubicBezTo>
                  <a:pt x="917658" y="456260"/>
                  <a:pt x="912819" y="454634"/>
                  <a:pt x="905789" y="454570"/>
                </a:cubicBezTo>
                <a:cubicBezTo>
                  <a:pt x="897421" y="454730"/>
                  <a:pt x="889910" y="457425"/>
                  <a:pt x="883257" y="462653"/>
                </a:cubicBezTo>
                <a:cubicBezTo>
                  <a:pt x="876604" y="467882"/>
                  <a:pt x="871035" y="474685"/>
                  <a:pt x="866549" y="483063"/>
                </a:cubicBezTo>
                <a:cubicBezTo>
                  <a:pt x="862064" y="491442"/>
                  <a:pt x="858888" y="500435"/>
                  <a:pt x="857021" y="510044"/>
                </a:cubicBezTo>
                <a:lnTo>
                  <a:pt x="843915" y="578319"/>
                </a:lnTo>
                <a:lnTo>
                  <a:pt x="805205" y="578319"/>
                </a:lnTo>
                <a:lnTo>
                  <a:pt x="823189" y="485660"/>
                </a:lnTo>
                <a:cubicBezTo>
                  <a:pt x="823665" y="483063"/>
                  <a:pt x="824084" y="480561"/>
                  <a:pt x="824446" y="478154"/>
                </a:cubicBezTo>
                <a:cubicBezTo>
                  <a:pt x="824808" y="475747"/>
                  <a:pt x="824998" y="473474"/>
                  <a:pt x="825017" y="471334"/>
                </a:cubicBezTo>
                <a:cubicBezTo>
                  <a:pt x="825138" y="466369"/>
                  <a:pt x="823906" y="462356"/>
                  <a:pt x="821322" y="459295"/>
                </a:cubicBezTo>
                <a:cubicBezTo>
                  <a:pt x="818737" y="456234"/>
                  <a:pt x="814076" y="454659"/>
                  <a:pt x="807339" y="454570"/>
                </a:cubicBezTo>
                <a:cubicBezTo>
                  <a:pt x="798472" y="454757"/>
                  <a:pt x="790603" y="457635"/>
                  <a:pt x="783734" y="463206"/>
                </a:cubicBezTo>
                <a:cubicBezTo>
                  <a:pt x="776865" y="468778"/>
                  <a:pt x="771164" y="475923"/>
                  <a:pt x="766631" y="484644"/>
                </a:cubicBezTo>
                <a:cubicBezTo>
                  <a:pt x="762099" y="493365"/>
                  <a:pt x="758904" y="502542"/>
                  <a:pt x="757047" y="512178"/>
                </a:cubicBezTo>
                <a:lnTo>
                  <a:pt x="744245" y="578319"/>
                </a:lnTo>
                <a:lnTo>
                  <a:pt x="705536" y="578319"/>
                </a:lnTo>
                <a:lnTo>
                  <a:pt x="729005" y="458228"/>
                </a:lnTo>
                <a:cubicBezTo>
                  <a:pt x="729329" y="456228"/>
                  <a:pt x="729063" y="454666"/>
                  <a:pt x="728205" y="453542"/>
                </a:cubicBezTo>
                <a:cubicBezTo>
                  <a:pt x="727348" y="452418"/>
                  <a:pt x="725786" y="451846"/>
                  <a:pt x="723519" y="451827"/>
                </a:cubicBezTo>
                <a:lnTo>
                  <a:pt x="706145" y="451827"/>
                </a:lnTo>
                <a:lnTo>
                  <a:pt x="711632" y="422909"/>
                </a:lnTo>
                <a:lnTo>
                  <a:pt x="752475" y="422909"/>
                </a:lnTo>
                <a:cubicBezTo>
                  <a:pt x="758666" y="422954"/>
                  <a:pt x="763124" y="424159"/>
                  <a:pt x="765848" y="426524"/>
                </a:cubicBezTo>
                <a:cubicBezTo>
                  <a:pt x="768572" y="428889"/>
                  <a:pt x="769906" y="432149"/>
                  <a:pt x="769849" y="436303"/>
                </a:cubicBezTo>
                <a:cubicBezTo>
                  <a:pt x="769811" y="438332"/>
                  <a:pt x="769430" y="441123"/>
                  <a:pt x="768706" y="444674"/>
                </a:cubicBezTo>
                <a:cubicBezTo>
                  <a:pt x="767982" y="448226"/>
                  <a:pt x="767144" y="451322"/>
                  <a:pt x="766191" y="453962"/>
                </a:cubicBezTo>
                <a:lnTo>
                  <a:pt x="766801" y="453962"/>
                </a:lnTo>
                <a:cubicBezTo>
                  <a:pt x="768310" y="450945"/>
                  <a:pt x="771760" y="446728"/>
                  <a:pt x="777152" y="441309"/>
                </a:cubicBezTo>
                <a:cubicBezTo>
                  <a:pt x="782545" y="435890"/>
                  <a:pt x="789360" y="430929"/>
                  <a:pt x="797597" y="426424"/>
                </a:cubicBezTo>
                <a:cubicBezTo>
                  <a:pt x="805834" y="421919"/>
                  <a:pt x="814974" y="419528"/>
                  <a:pt x="825017" y="419252"/>
                </a:cubicBezTo>
                <a:close/>
                <a:moveTo>
                  <a:pt x="605243" y="419252"/>
                </a:moveTo>
                <a:cubicBezTo>
                  <a:pt x="627120" y="419555"/>
                  <a:pt x="644782" y="425875"/>
                  <a:pt x="658230" y="438211"/>
                </a:cubicBezTo>
                <a:cubicBezTo>
                  <a:pt x="671677" y="450546"/>
                  <a:pt x="678594" y="467079"/>
                  <a:pt x="678980" y="487807"/>
                </a:cubicBezTo>
                <a:cubicBezTo>
                  <a:pt x="678698" y="506153"/>
                  <a:pt x="673915" y="522377"/>
                  <a:pt x="664629" y="536480"/>
                </a:cubicBezTo>
                <a:cubicBezTo>
                  <a:pt x="655343" y="550583"/>
                  <a:pt x="643245" y="561653"/>
                  <a:pt x="628335" y="569692"/>
                </a:cubicBezTo>
                <a:cubicBezTo>
                  <a:pt x="613425" y="577730"/>
                  <a:pt x="597393" y="581825"/>
                  <a:pt x="580239" y="581977"/>
                </a:cubicBezTo>
                <a:cubicBezTo>
                  <a:pt x="558495" y="581699"/>
                  <a:pt x="540870" y="575405"/>
                  <a:pt x="527366" y="563094"/>
                </a:cubicBezTo>
                <a:cubicBezTo>
                  <a:pt x="513861" y="550784"/>
                  <a:pt x="506906" y="534124"/>
                  <a:pt x="506501" y="513116"/>
                </a:cubicBezTo>
                <a:cubicBezTo>
                  <a:pt x="506772" y="494966"/>
                  <a:pt x="511510" y="478859"/>
                  <a:pt x="520717" y="464793"/>
                </a:cubicBezTo>
                <a:cubicBezTo>
                  <a:pt x="529924" y="450728"/>
                  <a:pt x="541977" y="439662"/>
                  <a:pt x="556876" y="431593"/>
                </a:cubicBezTo>
                <a:cubicBezTo>
                  <a:pt x="571774" y="423525"/>
                  <a:pt x="587897" y="419411"/>
                  <a:pt x="605243" y="419252"/>
                </a:cubicBezTo>
                <a:close/>
                <a:moveTo>
                  <a:pt x="434683" y="419252"/>
                </a:moveTo>
                <a:cubicBezTo>
                  <a:pt x="443080" y="419180"/>
                  <a:pt x="452058" y="420338"/>
                  <a:pt x="461618" y="422725"/>
                </a:cubicBezTo>
                <a:cubicBezTo>
                  <a:pt x="471178" y="425112"/>
                  <a:pt x="479095" y="429157"/>
                  <a:pt x="485370" y="434860"/>
                </a:cubicBezTo>
                <a:cubicBezTo>
                  <a:pt x="491645" y="440563"/>
                  <a:pt x="494053" y="448353"/>
                  <a:pt x="492595" y="458230"/>
                </a:cubicBezTo>
                <a:lnTo>
                  <a:pt x="488632" y="477745"/>
                </a:lnTo>
                <a:lnTo>
                  <a:pt x="455409" y="477745"/>
                </a:lnTo>
                <a:lnTo>
                  <a:pt x="457238" y="467988"/>
                </a:lnTo>
                <a:cubicBezTo>
                  <a:pt x="457835" y="462791"/>
                  <a:pt x="455498" y="458852"/>
                  <a:pt x="450228" y="456172"/>
                </a:cubicBezTo>
                <a:cubicBezTo>
                  <a:pt x="444957" y="453491"/>
                  <a:pt x="438658" y="452145"/>
                  <a:pt x="431330" y="452132"/>
                </a:cubicBezTo>
                <a:cubicBezTo>
                  <a:pt x="420743" y="452298"/>
                  <a:pt x="411166" y="455117"/>
                  <a:pt x="402600" y="460591"/>
                </a:cubicBezTo>
                <a:cubicBezTo>
                  <a:pt x="394034" y="466064"/>
                  <a:pt x="387211" y="473197"/>
                  <a:pt x="382133" y="481991"/>
                </a:cubicBezTo>
                <a:cubicBezTo>
                  <a:pt x="377055" y="490785"/>
                  <a:pt x="374455" y="500245"/>
                  <a:pt x="374333" y="510371"/>
                </a:cubicBezTo>
                <a:cubicBezTo>
                  <a:pt x="374339" y="521736"/>
                  <a:pt x="377831" y="531024"/>
                  <a:pt x="384810" y="538233"/>
                </a:cubicBezTo>
                <a:cubicBezTo>
                  <a:pt x="391789" y="545444"/>
                  <a:pt x="402215" y="549166"/>
                  <a:pt x="416090" y="549401"/>
                </a:cubicBezTo>
                <a:cubicBezTo>
                  <a:pt x="426034" y="549160"/>
                  <a:pt x="434865" y="547474"/>
                  <a:pt x="442585" y="544342"/>
                </a:cubicBezTo>
                <a:cubicBezTo>
                  <a:pt x="450305" y="541210"/>
                  <a:pt x="456382" y="538078"/>
                  <a:pt x="460817" y="534946"/>
                </a:cubicBezTo>
                <a:cubicBezTo>
                  <a:pt x="465251" y="531814"/>
                  <a:pt x="467513" y="530127"/>
                  <a:pt x="467601" y="529886"/>
                </a:cubicBezTo>
                <a:lnTo>
                  <a:pt x="477965" y="559144"/>
                </a:lnTo>
                <a:cubicBezTo>
                  <a:pt x="477931" y="559425"/>
                  <a:pt x="475357" y="561399"/>
                  <a:pt x="470243" y="565063"/>
                </a:cubicBezTo>
                <a:cubicBezTo>
                  <a:pt x="465129" y="568728"/>
                  <a:pt x="457678" y="572393"/>
                  <a:pt x="447891" y="576057"/>
                </a:cubicBezTo>
                <a:cubicBezTo>
                  <a:pt x="438103" y="579722"/>
                  <a:pt x="426182" y="581695"/>
                  <a:pt x="412128" y="581977"/>
                </a:cubicBezTo>
                <a:cubicBezTo>
                  <a:pt x="387585" y="581585"/>
                  <a:pt x="368644" y="575062"/>
                  <a:pt x="355306" y="562409"/>
                </a:cubicBezTo>
                <a:cubicBezTo>
                  <a:pt x="341967" y="549756"/>
                  <a:pt x="335216" y="533325"/>
                  <a:pt x="335051" y="513116"/>
                </a:cubicBezTo>
                <a:cubicBezTo>
                  <a:pt x="335209" y="496886"/>
                  <a:pt x="339529" y="481682"/>
                  <a:pt x="348013" y="467504"/>
                </a:cubicBezTo>
                <a:cubicBezTo>
                  <a:pt x="356496" y="453326"/>
                  <a:pt x="368196" y="441807"/>
                  <a:pt x="383114" y="432948"/>
                </a:cubicBezTo>
                <a:cubicBezTo>
                  <a:pt x="398032" y="424090"/>
                  <a:pt x="415221" y="419524"/>
                  <a:pt x="434683" y="419252"/>
                </a:cubicBezTo>
                <a:close/>
                <a:moveTo>
                  <a:pt x="257175" y="419252"/>
                </a:moveTo>
                <a:cubicBezTo>
                  <a:pt x="270448" y="419270"/>
                  <a:pt x="280980" y="422810"/>
                  <a:pt x="288771" y="429871"/>
                </a:cubicBezTo>
                <a:cubicBezTo>
                  <a:pt x="296562" y="436932"/>
                  <a:pt x="300546" y="447400"/>
                  <a:pt x="300723" y="461276"/>
                </a:cubicBezTo>
                <a:cubicBezTo>
                  <a:pt x="300569" y="468030"/>
                  <a:pt x="299490" y="476535"/>
                  <a:pt x="297486" y="486790"/>
                </a:cubicBezTo>
                <a:cubicBezTo>
                  <a:pt x="295482" y="497045"/>
                  <a:pt x="293477" y="506930"/>
                  <a:pt x="291472" y="516443"/>
                </a:cubicBezTo>
                <a:cubicBezTo>
                  <a:pt x="289466" y="525957"/>
                  <a:pt x="288385" y="532979"/>
                  <a:pt x="288227" y="537509"/>
                </a:cubicBezTo>
                <a:cubicBezTo>
                  <a:pt x="288277" y="542299"/>
                  <a:pt x="289471" y="545602"/>
                  <a:pt x="291808" y="547419"/>
                </a:cubicBezTo>
                <a:cubicBezTo>
                  <a:pt x="294145" y="549236"/>
                  <a:pt x="297320" y="550100"/>
                  <a:pt x="301333" y="550011"/>
                </a:cubicBezTo>
                <a:cubicBezTo>
                  <a:pt x="303213" y="549985"/>
                  <a:pt x="304787" y="549884"/>
                  <a:pt x="306057" y="549706"/>
                </a:cubicBezTo>
                <a:cubicBezTo>
                  <a:pt x="307327" y="549528"/>
                  <a:pt x="307988" y="549427"/>
                  <a:pt x="308039" y="549401"/>
                </a:cubicBezTo>
                <a:lnTo>
                  <a:pt x="302552" y="578320"/>
                </a:lnTo>
                <a:cubicBezTo>
                  <a:pt x="302514" y="578358"/>
                  <a:pt x="301142" y="578511"/>
                  <a:pt x="298438" y="578777"/>
                </a:cubicBezTo>
                <a:cubicBezTo>
                  <a:pt x="295733" y="579043"/>
                  <a:pt x="291923" y="579196"/>
                  <a:pt x="287009" y="579233"/>
                </a:cubicBezTo>
                <a:cubicBezTo>
                  <a:pt x="281454" y="579381"/>
                  <a:pt x="275747" y="578782"/>
                  <a:pt x="269888" y="577441"/>
                </a:cubicBezTo>
                <a:cubicBezTo>
                  <a:pt x="264030" y="576099"/>
                  <a:pt x="259067" y="573134"/>
                  <a:pt x="255001" y="568544"/>
                </a:cubicBezTo>
                <a:cubicBezTo>
                  <a:pt x="250936" y="563955"/>
                  <a:pt x="248815" y="556862"/>
                  <a:pt x="248641" y="547266"/>
                </a:cubicBezTo>
                <a:cubicBezTo>
                  <a:pt x="248787" y="541518"/>
                  <a:pt x="249814" y="533737"/>
                  <a:pt x="251720" y="523924"/>
                </a:cubicBezTo>
                <a:cubicBezTo>
                  <a:pt x="253626" y="514109"/>
                  <a:pt x="255533" y="504430"/>
                  <a:pt x="257441" y="494886"/>
                </a:cubicBezTo>
                <a:cubicBezTo>
                  <a:pt x="259349" y="485342"/>
                  <a:pt x="260378" y="478101"/>
                  <a:pt x="260528" y="473163"/>
                </a:cubicBezTo>
                <a:cubicBezTo>
                  <a:pt x="260579" y="467321"/>
                  <a:pt x="259029" y="462774"/>
                  <a:pt x="255880" y="459524"/>
                </a:cubicBezTo>
                <a:cubicBezTo>
                  <a:pt x="252730" y="456272"/>
                  <a:pt x="247675" y="454621"/>
                  <a:pt x="240716" y="454570"/>
                </a:cubicBezTo>
                <a:cubicBezTo>
                  <a:pt x="227051" y="455034"/>
                  <a:pt x="215290" y="460584"/>
                  <a:pt x="205435" y="471220"/>
                </a:cubicBezTo>
                <a:cubicBezTo>
                  <a:pt x="195580" y="481856"/>
                  <a:pt x="189154" y="494798"/>
                  <a:pt x="186157" y="510044"/>
                </a:cubicBezTo>
                <a:lnTo>
                  <a:pt x="172745" y="578319"/>
                </a:lnTo>
                <a:lnTo>
                  <a:pt x="134036" y="578319"/>
                </a:lnTo>
                <a:lnTo>
                  <a:pt x="157505" y="458533"/>
                </a:lnTo>
                <a:cubicBezTo>
                  <a:pt x="157829" y="456520"/>
                  <a:pt x="157563" y="454907"/>
                  <a:pt x="156705" y="453694"/>
                </a:cubicBezTo>
                <a:cubicBezTo>
                  <a:pt x="155848" y="452481"/>
                  <a:pt x="154286" y="451859"/>
                  <a:pt x="152019" y="451827"/>
                </a:cubicBezTo>
                <a:lnTo>
                  <a:pt x="134645" y="451827"/>
                </a:lnTo>
                <a:lnTo>
                  <a:pt x="140132" y="422909"/>
                </a:lnTo>
                <a:lnTo>
                  <a:pt x="180975" y="422909"/>
                </a:lnTo>
                <a:cubicBezTo>
                  <a:pt x="187033" y="422928"/>
                  <a:pt x="191453" y="424108"/>
                  <a:pt x="194234" y="426448"/>
                </a:cubicBezTo>
                <a:cubicBezTo>
                  <a:pt x="197015" y="428788"/>
                  <a:pt x="198387" y="432175"/>
                  <a:pt x="198349" y="436607"/>
                </a:cubicBezTo>
                <a:cubicBezTo>
                  <a:pt x="198330" y="438491"/>
                  <a:pt x="197987" y="441192"/>
                  <a:pt x="197320" y="444712"/>
                </a:cubicBezTo>
                <a:cubicBezTo>
                  <a:pt x="196653" y="448232"/>
                  <a:pt x="195777" y="451315"/>
                  <a:pt x="194691" y="453962"/>
                </a:cubicBezTo>
                <a:lnTo>
                  <a:pt x="195301" y="453962"/>
                </a:lnTo>
                <a:cubicBezTo>
                  <a:pt x="196228" y="451712"/>
                  <a:pt x="199182" y="447855"/>
                  <a:pt x="204162" y="442391"/>
                </a:cubicBezTo>
                <a:cubicBezTo>
                  <a:pt x="209143" y="436928"/>
                  <a:pt x="216070" y="431786"/>
                  <a:pt x="224945" y="426965"/>
                </a:cubicBezTo>
                <a:cubicBezTo>
                  <a:pt x="233820" y="422144"/>
                  <a:pt x="244564" y="419573"/>
                  <a:pt x="257175" y="419252"/>
                </a:cubicBezTo>
                <a:close/>
                <a:moveTo>
                  <a:pt x="70084" y="361949"/>
                </a:moveTo>
                <a:lnTo>
                  <a:pt x="109080" y="361949"/>
                </a:lnTo>
                <a:lnTo>
                  <a:pt x="102378" y="396354"/>
                </a:lnTo>
                <a:lnTo>
                  <a:pt x="63382" y="396354"/>
                </a:lnTo>
                <a:close/>
                <a:moveTo>
                  <a:pt x="1593761" y="90182"/>
                </a:moveTo>
                <a:cubicBezTo>
                  <a:pt x="1583978" y="90348"/>
                  <a:pt x="1575639" y="93100"/>
                  <a:pt x="1568745" y="98438"/>
                </a:cubicBezTo>
                <a:cubicBezTo>
                  <a:pt x="1561851" y="103776"/>
                  <a:pt x="1556583" y="110706"/>
                  <a:pt x="1552941" y="119229"/>
                </a:cubicBezTo>
                <a:cubicBezTo>
                  <a:pt x="1549298" y="127752"/>
                  <a:pt x="1547462" y="136874"/>
                  <a:pt x="1547432" y="146594"/>
                </a:cubicBezTo>
                <a:cubicBezTo>
                  <a:pt x="1547432" y="156955"/>
                  <a:pt x="1550022" y="165201"/>
                  <a:pt x="1555204" y="171331"/>
                </a:cubicBezTo>
                <a:cubicBezTo>
                  <a:pt x="1560386" y="177461"/>
                  <a:pt x="1568158" y="180600"/>
                  <a:pt x="1578521" y="180746"/>
                </a:cubicBezTo>
                <a:cubicBezTo>
                  <a:pt x="1588884" y="180480"/>
                  <a:pt x="1597520" y="177149"/>
                  <a:pt x="1604429" y="170751"/>
                </a:cubicBezTo>
                <a:cubicBezTo>
                  <a:pt x="1611338" y="164353"/>
                  <a:pt x="1616520" y="156481"/>
                  <a:pt x="1619974" y="147136"/>
                </a:cubicBezTo>
                <a:cubicBezTo>
                  <a:pt x="1623428" y="137790"/>
                  <a:pt x="1625156" y="128563"/>
                  <a:pt x="1625156" y="119455"/>
                </a:cubicBezTo>
                <a:cubicBezTo>
                  <a:pt x="1624934" y="108363"/>
                  <a:pt x="1621873" y="100664"/>
                  <a:pt x="1615974" y="96357"/>
                </a:cubicBezTo>
                <a:cubicBezTo>
                  <a:pt x="1610074" y="92050"/>
                  <a:pt x="1602670" y="89991"/>
                  <a:pt x="1593761" y="90182"/>
                </a:cubicBezTo>
                <a:close/>
                <a:moveTo>
                  <a:pt x="1031786" y="90182"/>
                </a:moveTo>
                <a:cubicBezTo>
                  <a:pt x="1022002" y="90348"/>
                  <a:pt x="1013664" y="93100"/>
                  <a:pt x="1006770" y="98438"/>
                </a:cubicBezTo>
                <a:cubicBezTo>
                  <a:pt x="999876" y="103776"/>
                  <a:pt x="994608" y="110706"/>
                  <a:pt x="990966" y="119229"/>
                </a:cubicBezTo>
                <a:cubicBezTo>
                  <a:pt x="987323" y="127752"/>
                  <a:pt x="985487" y="136874"/>
                  <a:pt x="985457" y="146594"/>
                </a:cubicBezTo>
                <a:cubicBezTo>
                  <a:pt x="985457" y="156955"/>
                  <a:pt x="988047" y="165201"/>
                  <a:pt x="993229" y="171331"/>
                </a:cubicBezTo>
                <a:cubicBezTo>
                  <a:pt x="998411" y="177461"/>
                  <a:pt x="1006183" y="180600"/>
                  <a:pt x="1016546" y="180746"/>
                </a:cubicBezTo>
                <a:cubicBezTo>
                  <a:pt x="1026909" y="180480"/>
                  <a:pt x="1035545" y="177149"/>
                  <a:pt x="1042454" y="170751"/>
                </a:cubicBezTo>
                <a:cubicBezTo>
                  <a:pt x="1049363" y="164353"/>
                  <a:pt x="1054545" y="156481"/>
                  <a:pt x="1057999" y="147136"/>
                </a:cubicBezTo>
                <a:cubicBezTo>
                  <a:pt x="1061453" y="137790"/>
                  <a:pt x="1063180" y="128563"/>
                  <a:pt x="1063180" y="119455"/>
                </a:cubicBezTo>
                <a:cubicBezTo>
                  <a:pt x="1062958" y="108363"/>
                  <a:pt x="1059898" y="100664"/>
                  <a:pt x="1053998" y="96357"/>
                </a:cubicBezTo>
                <a:cubicBezTo>
                  <a:pt x="1048099" y="92050"/>
                  <a:pt x="1040695" y="89991"/>
                  <a:pt x="1031786" y="90182"/>
                </a:cubicBezTo>
                <a:close/>
                <a:moveTo>
                  <a:pt x="640294" y="90182"/>
                </a:moveTo>
                <a:cubicBezTo>
                  <a:pt x="630862" y="90280"/>
                  <a:pt x="621876" y="92862"/>
                  <a:pt x="613336" y="97929"/>
                </a:cubicBezTo>
                <a:cubicBezTo>
                  <a:pt x="604796" y="102996"/>
                  <a:pt x="597798" y="109960"/>
                  <a:pt x="592341" y="118822"/>
                </a:cubicBezTo>
                <a:cubicBezTo>
                  <a:pt x="586885" y="127683"/>
                  <a:pt x="584065" y="137855"/>
                  <a:pt x="583883" y="149336"/>
                </a:cubicBezTo>
                <a:cubicBezTo>
                  <a:pt x="584073" y="161050"/>
                  <a:pt x="587580" y="170249"/>
                  <a:pt x="594402" y="176932"/>
                </a:cubicBezTo>
                <a:cubicBezTo>
                  <a:pt x="601225" y="183615"/>
                  <a:pt x="610220" y="187019"/>
                  <a:pt x="621388" y="187147"/>
                </a:cubicBezTo>
                <a:cubicBezTo>
                  <a:pt x="630820" y="187058"/>
                  <a:pt x="639806" y="184524"/>
                  <a:pt x="648346" y="179546"/>
                </a:cubicBezTo>
                <a:cubicBezTo>
                  <a:pt x="656886" y="174567"/>
                  <a:pt x="663884" y="167675"/>
                  <a:pt x="669340" y="158868"/>
                </a:cubicBezTo>
                <a:cubicBezTo>
                  <a:pt x="674797" y="150061"/>
                  <a:pt x="677616" y="139871"/>
                  <a:pt x="677799" y="128297"/>
                </a:cubicBezTo>
                <a:cubicBezTo>
                  <a:pt x="677608" y="116704"/>
                  <a:pt x="674102" y="107492"/>
                  <a:pt x="667280" y="100664"/>
                </a:cubicBezTo>
                <a:cubicBezTo>
                  <a:pt x="660457" y="93835"/>
                  <a:pt x="651462" y="90341"/>
                  <a:pt x="640294" y="90182"/>
                </a:cubicBezTo>
                <a:close/>
                <a:moveTo>
                  <a:pt x="1415568" y="60959"/>
                </a:moveTo>
                <a:lnTo>
                  <a:pt x="1478013" y="60959"/>
                </a:lnTo>
                <a:lnTo>
                  <a:pt x="1457592" y="166107"/>
                </a:lnTo>
                <a:cubicBezTo>
                  <a:pt x="1457274" y="167663"/>
                  <a:pt x="1456995" y="169277"/>
                  <a:pt x="1456754" y="170947"/>
                </a:cubicBezTo>
                <a:cubicBezTo>
                  <a:pt x="1456512" y="172618"/>
                  <a:pt x="1456385" y="174156"/>
                  <a:pt x="1456373" y="175559"/>
                </a:cubicBezTo>
                <a:cubicBezTo>
                  <a:pt x="1456423" y="180216"/>
                  <a:pt x="1457617" y="183481"/>
                  <a:pt x="1459954" y="185355"/>
                </a:cubicBezTo>
                <a:cubicBezTo>
                  <a:pt x="1462291" y="187229"/>
                  <a:pt x="1465466" y="188131"/>
                  <a:pt x="1469479" y="188061"/>
                </a:cubicBezTo>
                <a:cubicBezTo>
                  <a:pt x="1471358" y="188036"/>
                  <a:pt x="1472933" y="187934"/>
                  <a:pt x="1474203" y="187756"/>
                </a:cubicBezTo>
                <a:cubicBezTo>
                  <a:pt x="1475473" y="187578"/>
                  <a:pt x="1476134" y="187476"/>
                  <a:pt x="1476185" y="187451"/>
                </a:cubicBezTo>
                <a:lnTo>
                  <a:pt x="1470698" y="216370"/>
                </a:lnTo>
                <a:cubicBezTo>
                  <a:pt x="1470546" y="216408"/>
                  <a:pt x="1469098" y="216561"/>
                  <a:pt x="1466355" y="216827"/>
                </a:cubicBezTo>
                <a:cubicBezTo>
                  <a:pt x="1463612" y="217093"/>
                  <a:pt x="1460487" y="217245"/>
                  <a:pt x="1456982" y="217284"/>
                </a:cubicBezTo>
                <a:cubicBezTo>
                  <a:pt x="1450634" y="217438"/>
                  <a:pt x="1444382" y="216859"/>
                  <a:pt x="1438226" y="215547"/>
                </a:cubicBezTo>
                <a:cubicBezTo>
                  <a:pt x="1432070" y="214235"/>
                  <a:pt x="1426946" y="211266"/>
                  <a:pt x="1422854" y="206639"/>
                </a:cubicBezTo>
                <a:cubicBezTo>
                  <a:pt x="1418762" y="202012"/>
                  <a:pt x="1416638" y="194803"/>
                  <a:pt x="1416482" y="185012"/>
                </a:cubicBezTo>
                <a:cubicBezTo>
                  <a:pt x="1416482" y="182865"/>
                  <a:pt x="1416634" y="180451"/>
                  <a:pt x="1416939" y="177770"/>
                </a:cubicBezTo>
                <a:cubicBezTo>
                  <a:pt x="1417243" y="175089"/>
                  <a:pt x="1417700" y="172218"/>
                  <a:pt x="1418309" y="169156"/>
                </a:cubicBezTo>
                <a:lnTo>
                  <a:pt x="1433839" y="89877"/>
                </a:lnTo>
                <a:lnTo>
                  <a:pt x="1409776" y="89877"/>
                </a:lnTo>
                <a:close/>
                <a:moveTo>
                  <a:pt x="1590408" y="57302"/>
                </a:moveTo>
                <a:cubicBezTo>
                  <a:pt x="1605674" y="57797"/>
                  <a:pt x="1616977" y="60765"/>
                  <a:pt x="1624317" y="66207"/>
                </a:cubicBezTo>
                <a:cubicBezTo>
                  <a:pt x="1631658" y="71649"/>
                  <a:pt x="1635798" y="76596"/>
                  <a:pt x="1636738" y="81049"/>
                </a:cubicBezTo>
                <a:lnTo>
                  <a:pt x="1637348" y="81049"/>
                </a:lnTo>
                <a:cubicBezTo>
                  <a:pt x="1637316" y="81049"/>
                  <a:pt x="1637303" y="80592"/>
                  <a:pt x="1637309" y="79679"/>
                </a:cubicBezTo>
                <a:cubicBezTo>
                  <a:pt x="1637316" y="78766"/>
                  <a:pt x="1637532" y="77396"/>
                  <a:pt x="1637957" y="75571"/>
                </a:cubicBezTo>
                <a:cubicBezTo>
                  <a:pt x="1638548" y="71632"/>
                  <a:pt x="1640491" y="68246"/>
                  <a:pt x="1643786" y="65411"/>
                </a:cubicBezTo>
                <a:cubicBezTo>
                  <a:pt x="1647082" y="62577"/>
                  <a:pt x="1651845" y="61093"/>
                  <a:pt x="1658074" y="60959"/>
                </a:cubicBezTo>
                <a:lnTo>
                  <a:pt x="1697088" y="60959"/>
                </a:lnTo>
                <a:lnTo>
                  <a:pt x="1691297" y="89877"/>
                </a:lnTo>
                <a:lnTo>
                  <a:pt x="1676667" y="89877"/>
                </a:lnTo>
                <a:cubicBezTo>
                  <a:pt x="1674508" y="89884"/>
                  <a:pt x="1672730" y="90405"/>
                  <a:pt x="1671333" y="91441"/>
                </a:cubicBezTo>
                <a:cubicBezTo>
                  <a:pt x="1669936" y="92476"/>
                  <a:pt x="1669072" y="93988"/>
                  <a:pt x="1668742" y="95976"/>
                </a:cubicBezTo>
                <a:lnTo>
                  <a:pt x="1646796" y="208450"/>
                </a:lnTo>
                <a:cubicBezTo>
                  <a:pt x="1643037" y="226136"/>
                  <a:pt x="1636569" y="240256"/>
                  <a:pt x="1627391" y="250812"/>
                </a:cubicBezTo>
                <a:cubicBezTo>
                  <a:pt x="1618213" y="261368"/>
                  <a:pt x="1607545" y="268959"/>
                  <a:pt x="1595387" y="273586"/>
                </a:cubicBezTo>
                <a:cubicBezTo>
                  <a:pt x="1583229" y="278214"/>
                  <a:pt x="1570800" y="280477"/>
                  <a:pt x="1558100" y="280377"/>
                </a:cubicBezTo>
                <a:cubicBezTo>
                  <a:pt x="1541017" y="279939"/>
                  <a:pt x="1527513" y="277847"/>
                  <a:pt x="1517589" y="274098"/>
                </a:cubicBezTo>
                <a:cubicBezTo>
                  <a:pt x="1507664" y="270350"/>
                  <a:pt x="1501470" y="267572"/>
                  <a:pt x="1499006" y="265764"/>
                </a:cubicBezTo>
                <a:lnTo>
                  <a:pt x="1514545" y="238647"/>
                </a:lnTo>
                <a:cubicBezTo>
                  <a:pt x="1514684" y="239066"/>
                  <a:pt x="1518440" y="240745"/>
                  <a:pt x="1525813" y="243681"/>
                </a:cubicBezTo>
                <a:cubicBezTo>
                  <a:pt x="1533185" y="246618"/>
                  <a:pt x="1543338" y="248296"/>
                  <a:pt x="1556271" y="248716"/>
                </a:cubicBezTo>
                <a:cubicBezTo>
                  <a:pt x="1569244" y="248945"/>
                  <a:pt x="1580331" y="245894"/>
                  <a:pt x="1589532" y="239564"/>
                </a:cubicBezTo>
                <a:cubicBezTo>
                  <a:pt x="1598733" y="233234"/>
                  <a:pt x="1605020" y="222254"/>
                  <a:pt x="1608392" y="206623"/>
                </a:cubicBezTo>
                <a:cubicBezTo>
                  <a:pt x="1609490" y="201594"/>
                  <a:pt x="1610417" y="197801"/>
                  <a:pt x="1611173" y="195245"/>
                </a:cubicBezTo>
                <a:cubicBezTo>
                  <a:pt x="1611929" y="192689"/>
                  <a:pt x="1612322" y="191408"/>
                  <a:pt x="1612354" y="191401"/>
                </a:cubicBezTo>
                <a:lnTo>
                  <a:pt x="1612049" y="191401"/>
                </a:lnTo>
                <a:cubicBezTo>
                  <a:pt x="1606474" y="198442"/>
                  <a:pt x="1600098" y="203846"/>
                  <a:pt x="1592923" y="207613"/>
                </a:cubicBezTo>
                <a:cubicBezTo>
                  <a:pt x="1585748" y="211380"/>
                  <a:pt x="1577391" y="213283"/>
                  <a:pt x="1567853" y="213321"/>
                </a:cubicBezTo>
                <a:cubicBezTo>
                  <a:pt x="1548305" y="212954"/>
                  <a:pt x="1533480" y="206914"/>
                  <a:pt x="1523378" y="195201"/>
                </a:cubicBezTo>
                <a:cubicBezTo>
                  <a:pt x="1513277" y="183487"/>
                  <a:pt x="1508201" y="168301"/>
                  <a:pt x="1508150" y="149643"/>
                </a:cubicBezTo>
                <a:cubicBezTo>
                  <a:pt x="1508190" y="134871"/>
                  <a:pt x="1511393" y="120477"/>
                  <a:pt x="1517761" y="106458"/>
                </a:cubicBezTo>
                <a:cubicBezTo>
                  <a:pt x="1524128" y="92440"/>
                  <a:pt x="1533425" y="80827"/>
                  <a:pt x="1545651" y="71620"/>
                </a:cubicBezTo>
                <a:cubicBezTo>
                  <a:pt x="1557876" y="62413"/>
                  <a:pt x="1572796" y="57640"/>
                  <a:pt x="1590408" y="57302"/>
                </a:cubicBezTo>
                <a:close/>
                <a:moveTo>
                  <a:pt x="1028433" y="57302"/>
                </a:moveTo>
                <a:cubicBezTo>
                  <a:pt x="1043699" y="57797"/>
                  <a:pt x="1055002" y="60765"/>
                  <a:pt x="1062342" y="66207"/>
                </a:cubicBezTo>
                <a:cubicBezTo>
                  <a:pt x="1069683" y="71649"/>
                  <a:pt x="1073823" y="76596"/>
                  <a:pt x="1074763" y="81049"/>
                </a:cubicBezTo>
                <a:lnTo>
                  <a:pt x="1075372" y="81049"/>
                </a:lnTo>
                <a:cubicBezTo>
                  <a:pt x="1075341" y="81049"/>
                  <a:pt x="1075328" y="80592"/>
                  <a:pt x="1075334" y="79679"/>
                </a:cubicBezTo>
                <a:cubicBezTo>
                  <a:pt x="1075341" y="78766"/>
                  <a:pt x="1075557" y="77396"/>
                  <a:pt x="1075982" y="75571"/>
                </a:cubicBezTo>
                <a:cubicBezTo>
                  <a:pt x="1076573" y="71632"/>
                  <a:pt x="1078516" y="68246"/>
                  <a:pt x="1081812" y="65411"/>
                </a:cubicBezTo>
                <a:cubicBezTo>
                  <a:pt x="1085107" y="62577"/>
                  <a:pt x="1089870" y="61093"/>
                  <a:pt x="1096099" y="60959"/>
                </a:cubicBezTo>
                <a:lnTo>
                  <a:pt x="1135113" y="60959"/>
                </a:lnTo>
                <a:lnTo>
                  <a:pt x="1129322" y="89877"/>
                </a:lnTo>
                <a:lnTo>
                  <a:pt x="1114692" y="89877"/>
                </a:lnTo>
                <a:cubicBezTo>
                  <a:pt x="1112533" y="89884"/>
                  <a:pt x="1110755" y="90405"/>
                  <a:pt x="1109358" y="91441"/>
                </a:cubicBezTo>
                <a:cubicBezTo>
                  <a:pt x="1107961" y="92476"/>
                  <a:pt x="1107097" y="93988"/>
                  <a:pt x="1106767" y="95976"/>
                </a:cubicBezTo>
                <a:lnTo>
                  <a:pt x="1084821" y="208450"/>
                </a:lnTo>
                <a:cubicBezTo>
                  <a:pt x="1081062" y="226136"/>
                  <a:pt x="1074594" y="240256"/>
                  <a:pt x="1065416" y="250812"/>
                </a:cubicBezTo>
                <a:cubicBezTo>
                  <a:pt x="1056238" y="261368"/>
                  <a:pt x="1045570" y="268959"/>
                  <a:pt x="1033412" y="273586"/>
                </a:cubicBezTo>
                <a:cubicBezTo>
                  <a:pt x="1021254" y="278214"/>
                  <a:pt x="1008824" y="280477"/>
                  <a:pt x="996124" y="280377"/>
                </a:cubicBezTo>
                <a:cubicBezTo>
                  <a:pt x="979042" y="279939"/>
                  <a:pt x="965538" y="277847"/>
                  <a:pt x="955614" y="274098"/>
                </a:cubicBezTo>
                <a:cubicBezTo>
                  <a:pt x="945689" y="270350"/>
                  <a:pt x="939495" y="267572"/>
                  <a:pt x="937032" y="265764"/>
                </a:cubicBezTo>
                <a:lnTo>
                  <a:pt x="952570" y="238647"/>
                </a:lnTo>
                <a:cubicBezTo>
                  <a:pt x="952709" y="239066"/>
                  <a:pt x="956465" y="240745"/>
                  <a:pt x="963838" y="243681"/>
                </a:cubicBezTo>
                <a:cubicBezTo>
                  <a:pt x="971210" y="246618"/>
                  <a:pt x="981363" y="248296"/>
                  <a:pt x="994296" y="248716"/>
                </a:cubicBezTo>
                <a:cubicBezTo>
                  <a:pt x="1007269" y="248945"/>
                  <a:pt x="1018356" y="245894"/>
                  <a:pt x="1027557" y="239564"/>
                </a:cubicBezTo>
                <a:cubicBezTo>
                  <a:pt x="1036758" y="233234"/>
                  <a:pt x="1043045" y="222254"/>
                  <a:pt x="1046416" y="206623"/>
                </a:cubicBezTo>
                <a:cubicBezTo>
                  <a:pt x="1047515" y="201594"/>
                  <a:pt x="1048442" y="197801"/>
                  <a:pt x="1049198" y="195245"/>
                </a:cubicBezTo>
                <a:cubicBezTo>
                  <a:pt x="1049954" y="192689"/>
                  <a:pt x="1050347" y="191408"/>
                  <a:pt x="1050379" y="191401"/>
                </a:cubicBezTo>
                <a:lnTo>
                  <a:pt x="1050074" y="191401"/>
                </a:lnTo>
                <a:cubicBezTo>
                  <a:pt x="1044499" y="198442"/>
                  <a:pt x="1038124" y="203846"/>
                  <a:pt x="1030948" y="207613"/>
                </a:cubicBezTo>
                <a:cubicBezTo>
                  <a:pt x="1023772" y="211380"/>
                  <a:pt x="1015416" y="213283"/>
                  <a:pt x="1005878" y="213321"/>
                </a:cubicBezTo>
                <a:cubicBezTo>
                  <a:pt x="986330" y="212954"/>
                  <a:pt x="971504" y="206914"/>
                  <a:pt x="961403" y="195201"/>
                </a:cubicBezTo>
                <a:cubicBezTo>
                  <a:pt x="951302" y="183487"/>
                  <a:pt x="946226" y="168301"/>
                  <a:pt x="946175" y="149643"/>
                </a:cubicBezTo>
                <a:cubicBezTo>
                  <a:pt x="946215" y="134871"/>
                  <a:pt x="949418" y="120477"/>
                  <a:pt x="955786" y="106458"/>
                </a:cubicBezTo>
                <a:cubicBezTo>
                  <a:pt x="962153" y="92440"/>
                  <a:pt x="971450" y="80827"/>
                  <a:pt x="983676" y="71620"/>
                </a:cubicBezTo>
                <a:cubicBezTo>
                  <a:pt x="995901" y="62413"/>
                  <a:pt x="1010820" y="57640"/>
                  <a:pt x="1028433" y="57302"/>
                </a:cubicBezTo>
                <a:close/>
                <a:moveTo>
                  <a:pt x="866775" y="57302"/>
                </a:moveTo>
                <a:cubicBezTo>
                  <a:pt x="880048" y="57321"/>
                  <a:pt x="890580" y="60861"/>
                  <a:pt x="898371" y="67921"/>
                </a:cubicBezTo>
                <a:cubicBezTo>
                  <a:pt x="906162" y="74982"/>
                  <a:pt x="910146" y="85450"/>
                  <a:pt x="910323" y="99326"/>
                </a:cubicBezTo>
                <a:cubicBezTo>
                  <a:pt x="910169" y="106081"/>
                  <a:pt x="909090" y="114585"/>
                  <a:pt x="907086" y="124840"/>
                </a:cubicBezTo>
                <a:cubicBezTo>
                  <a:pt x="905082" y="135095"/>
                  <a:pt x="903077" y="144980"/>
                  <a:pt x="901072" y="154493"/>
                </a:cubicBezTo>
                <a:cubicBezTo>
                  <a:pt x="899066" y="164007"/>
                  <a:pt x="897985" y="171029"/>
                  <a:pt x="897826" y="175559"/>
                </a:cubicBezTo>
                <a:cubicBezTo>
                  <a:pt x="897877" y="180349"/>
                  <a:pt x="899071" y="183652"/>
                  <a:pt x="901408" y="185469"/>
                </a:cubicBezTo>
                <a:cubicBezTo>
                  <a:pt x="903745" y="187286"/>
                  <a:pt x="906920" y="188150"/>
                  <a:pt x="910933" y="188061"/>
                </a:cubicBezTo>
                <a:cubicBezTo>
                  <a:pt x="912812" y="188036"/>
                  <a:pt x="914387" y="187934"/>
                  <a:pt x="915657" y="187756"/>
                </a:cubicBezTo>
                <a:cubicBezTo>
                  <a:pt x="916927" y="187578"/>
                  <a:pt x="917588" y="187476"/>
                  <a:pt x="917639" y="187451"/>
                </a:cubicBezTo>
                <a:lnTo>
                  <a:pt x="912152" y="216370"/>
                </a:lnTo>
                <a:cubicBezTo>
                  <a:pt x="912114" y="216408"/>
                  <a:pt x="910742" y="216561"/>
                  <a:pt x="908037" y="216827"/>
                </a:cubicBezTo>
                <a:cubicBezTo>
                  <a:pt x="905333" y="217093"/>
                  <a:pt x="901523" y="217245"/>
                  <a:pt x="896608" y="217284"/>
                </a:cubicBezTo>
                <a:cubicBezTo>
                  <a:pt x="891054" y="217430"/>
                  <a:pt x="885347" y="216833"/>
                  <a:pt x="879488" y="215491"/>
                </a:cubicBezTo>
                <a:cubicBezTo>
                  <a:pt x="873630" y="214149"/>
                  <a:pt x="868667" y="211183"/>
                  <a:pt x="864601" y="206594"/>
                </a:cubicBezTo>
                <a:cubicBezTo>
                  <a:pt x="860536" y="202005"/>
                  <a:pt x="858415" y="194912"/>
                  <a:pt x="858241" y="185317"/>
                </a:cubicBezTo>
                <a:cubicBezTo>
                  <a:pt x="858387" y="179569"/>
                  <a:pt x="859414" y="171787"/>
                  <a:pt x="861320" y="161973"/>
                </a:cubicBezTo>
                <a:cubicBezTo>
                  <a:pt x="863226" y="152159"/>
                  <a:pt x="865133" y="142480"/>
                  <a:pt x="867041" y="132936"/>
                </a:cubicBezTo>
                <a:cubicBezTo>
                  <a:pt x="868948" y="123392"/>
                  <a:pt x="869978" y="116151"/>
                  <a:pt x="870128" y="111213"/>
                </a:cubicBezTo>
                <a:cubicBezTo>
                  <a:pt x="870179" y="105371"/>
                  <a:pt x="868629" y="100825"/>
                  <a:pt x="865480" y="97574"/>
                </a:cubicBezTo>
                <a:cubicBezTo>
                  <a:pt x="862330" y="94322"/>
                  <a:pt x="857275" y="92671"/>
                  <a:pt x="850316" y="92620"/>
                </a:cubicBezTo>
                <a:cubicBezTo>
                  <a:pt x="836651" y="93084"/>
                  <a:pt x="824890" y="98634"/>
                  <a:pt x="815035" y="109270"/>
                </a:cubicBezTo>
                <a:cubicBezTo>
                  <a:pt x="805180" y="119907"/>
                  <a:pt x="798754" y="132848"/>
                  <a:pt x="795757" y="148094"/>
                </a:cubicBezTo>
                <a:lnTo>
                  <a:pt x="782345" y="216369"/>
                </a:lnTo>
                <a:lnTo>
                  <a:pt x="743636" y="216369"/>
                </a:lnTo>
                <a:lnTo>
                  <a:pt x="767105" y="96583"/>
                </a:lnTo>
                <a:cubicBezTo>
                  <a:pt x="767429" y="94570"/>
                  <a:pt x="767163" y="92957"/>
                  <a:pt x="766305" y="91744"/>
                </a:cubicBezTo>
                <a:cubicBezTo>
                  <a:pt x="765448" y="90531"/>
                  <a:pt x="763886" y="89909"/>
                  <a:pt x="761619" y="89877"/>
                </a:cubicBezTo>
                <a:lnTo>
                  <a:pt x="744245" y="89877"/>
                </a:lnTo>
                <a:lnTo>
                  <a:pt x="749732" y="60959"/>
                </a:lnTo>
                <a:lnTo>
                  <a:pt x="790575" y="60959"/>
                </a:lnTo>
                <a:cubicBezTo>
                  <a:pt x="796633" y="60979"/>
                  <a:pt x="801053" y="62158"/>
                  <a:pt x="803834" y="64498"/>
                </a:cubicBezTo>
                <a:cubicBezTo>
                  <a:pt x="806615" y="66838"/>
                  <a:pt x="807987" y="70225"/>
                  <a:pt x="807949" y="74657"/>
                </a:cubicBezTo>
                <a:cubicBezTo>
                  <a:pt x="807930" y="76541"/>
                  <a:pt x="807587" y="79242"/>
                  <a:pt x="806920" y="82762"/>
                </a:cubicBezTo>
                <a:cubicBezTo>
                  <a:pt x="806253" y="86282"/>
                  <a:pt x="805377" y="89366"/>
                  <a:pt x="804291" y="92012"/>
                </a:cubicBezTo>
                <a:lnTo>
                  <a:pt x="804901" y="92012"/>
                </a:lnTo>
                <a:cubicBezTo>
                  <a:pt x="805828" y="89762"/>
                  <a:pt x="808782" y="85905"/>
                  <a:pt x="813762" y="80442"/>
                </a:cubicBezTo>
                <a:cubicBezTo>
                  <a:pt x="818743" y="74978"/>
                  <a:pt x="825670" y="69836"/>
                  <a:pt x="834545" y="65015"/>
                </a:cubicBezTo>
                <a:cubicBezTo>
                  <a:pt x="843420" y="60194"/>
                  <a:pt x="854164" y="57623"/>
                  <a:pt x="866775" y="57302"/>
                </a:cubicBezTo>
                <a:close/>
                <a:moveTo>
                  <a:pt x="643343" y="57302"/>
                </a:moveTo>
                <a:cubicBezTo>
                  <a:pt x="665220" y="57605"/>
                  <a:pt x="682882" y="63925"/>
                  <a:pt x="696330" y="76260"/>
                </a:cubicBezTo>
                <a:cubicBezTo>
                  <a:pt x="709777" y="88596"/>
                  <a:pt x="716694" y="105129"/>
                  <a:pt x="717080" y="125857"/>
                </a:cubicBezTo>
                <a:cubicBezTo>
                  <a:pt x="716798" y="144203"/>
                  <a:pt x="712015" y="160427"/>
                  <a:pt x="702729" y="174530"/>
                </a:cubicBezTo>
                <a:cubicBezTo>
                  <a:pt x="693443" y="188633"/>
                  <a:pt x="681345" y="199703"/>
                  <a:pt x="666436" y="207742"/>
                </a:cubicBezTo>
                <a:cubicBezTo>
                  <a:pt x="651525" y="215780"/>
                  <a:pt x="635493" y="219875"/>
                  <a:pt x="618339" y="220027"/>
                </a:cubicBezTo>
                <a:cubicBezTo>
                  <a:pt x="596595" y="219749"/>
                  <a:pt x="578971" y="213455"/>
                  <a:pt x="565466" y="201144"/>
                </a:cubicBezTo>
                <a:cubicBezTo>
                  <a:pt x="551961" y="188833"/>
                  <a:pt x="545006" y="172174"/>
                  <a:pt x="544601" y="151166"/>
                </a:cubicBezTo>
                <a:cubicBezTo>
                  <a:pt x="544872" y="133016"/>
                  <a:pt x="549610" y="116909"/>
                  <a:pt x="558817" y="102844"/>
                </a:cubicBezTo>
                <a:cubicBezTo>
                  <a:pt x="568024" y="88779"/>
                  <a:pt x="580077" y="77712"/>
                  <a:pt x="594976" y="69644"/>
                </a:cubicBezTo>
                <a:cubicBezTo>
                  <a:pt x="609874" y="61575"/>
                  <a:pt x="625997" y="57461"/>
                  <a:pt x="643343" y="57302"/>
                </a:cubicBezTo>
                <a:close/>
                <a:moveTo>
                  <a:pt x="367818" y="57302"/>
                </a:moveTo>
                <a:cubicBezTo>
                  <a:pt x="378727" y="57327"/>
                  <a:pt x="387464" y="60321"/>
                  <a:pt x="394030" y="66284"/>
                </a:cubicBezTo>
                <a:cubicBezTo>
                  <a:pt x="400596" y="72246"/>
                  <a:pt x="404457" y="81025"/>
                  <a:pt x="405613" y="92620"/>
                </a:cubicBezTo>
                <a:lnTo>
                  <a:pt x="406222" y="92620"/>
                </a:lnTo>
                <a:cubicBezTo>
                  <a:pt x="412267" y="82624"/>
                  <a:pt x="420294" y="74302"/>
                  <a:pt x="430301" y="67654"/>
                </a:cubicBezTo>
                <a:cubicBezTo>
                  <a:pt x="440309" y="61006"/>
                  <a:pt x="451688" y="57556"/>
                  <a:pt x="464439" y="57302"/>
                </a:cubicBezTo>
                <a:cubicBezTo>
                  <a:pt x="477274" y="57333"/>
                  <a:pt x="487539" y="60924"/>
                  <a:pt x="495235" y="68074"/>
                </a:cubicBezTo>
                <a:cubicBezTo>
                  <a:pt x="502930" y="75223"/>
                  <a:pt x="506876" y="85742"/>
                  <a:pt x="507073" y="99631"/>
                </a:cubicBezTo>
                <a:cubicBezTo>
                  <a:pt x="506919" y="106094"/>
                  <a:pt x="505840" y="114437"/>
                  <a:pt x="503836" y="124660"/>
                </a:cubicBezTo>
                <a:cubicBezTo>
                  <a:pt x="501832" y="134883"/>
                  <a:pt x="499827" y="144786"/>
                  <a:pt x="497821" y="154369"/>
                </a:cubicBezTo>
                <a:cubicBezTo>
                  <a:pt x="495816" y="163952"/>
                  <a:pt x="494734" y="171016"/>
                  <a:pt x="494576" y="175559"/>
                </a:cubicBezTo>
                <a:cubicBezTo>
                  <a:pt x="494614" y="180349"/>
                  <a:pt x="495757" y="183652"/>
                  <a:pt x="498005" y="185469"/>
                </a:cubicBezTo>
                <a:cubicBezTo>
                  <a:pt x="500253" y="187286"/>
                  <a:pt x="503377" y="188150"/>
                  <a:pt x="507378" y="188061"/>
                </a:cubicBezTo>
                <a:cubicBezTo>
                  <a:pt x="509257" y="188036"/>
                  <a:pt x="510832" y="187934"/>
                  <a:pt x="512102" y="187756"/>
                </a:cubicBezTo>
                <a:cubicBezTo>
                  <a:pt x="513372" y="187578"/>
                  <a:pt x="514033" y="187476"/>
                  <a:pt x="514083" y="187451"/>
                </a:cubicBezTo>
                <a:lnTo>
                  <a:pt x="508597" y="216370"/>
                </a:lnTo>
                <a:cubicBezTo>
                  <a:pt x="508552" y="216408"/>
                  <a:pt x="507194" y="216561"/>
                  <a:pt x="504520" y="216827"/>
                </a:cubicBezTo>
                <a:cubicBezTo>
                  <a:pt x="501847" y="217093"/>
                  <a:pt x="498126" y="217245"/>
                  <a:pt x="493358" y="217284"/>
                </a:cubicBezTo>
                <a:cubicBezTo>
                  <a:pt x="487704" y="217430"/>
                  <a:pt x="481926" y="216833"/>
                  <a:pt x="476024" y="215491"/>
                </a:cubicBezTo>
                <a:cubicBezTo>
                  <a:pt x="470121" y="214149"/>
                  <a:pt x="465133" y="211183"/>
                  <a:pt x="461058" y="206594"/>
                </a:cubicBezTo>
                <a:cubicBezTo>
                  <a:pt x="456982" y="202005"/>
                  <a:pt x="454858" y="194912"/>
                  <a:pt x="454686" y="185317"/>
                </a:cubicBezTo>
                <a:cubicBezTo>
                  <a:pt x="454836" y="179742"/>
                  <a:pt x="455888" y="171953"/>
                  <a:pt x="457844" y="161951"/>
                </a:cubicBezTo>
                <a:cubicBezTo>
                  <a:pt x="459799" y="151948"/>
                  <a:pt x="461755" y="142081"/>
                  <a:pt x="463711" y="132349"/>
                </a:cubicBezTo>
                <a:cubicBezTo>
                  <a:pt x="465668" y="122617"/>
                  <a:pt x="466723" y="115369"/>
                  <a:pt x="466877" y="110604"/>
                </a:cubicBezTo>
                <a:cubicBezTo>
                  <a:pt x="467011" y="105054"/>
                  <a:pt x="465754" y="100685"/>
                  <a:pt x="463106" y="97497"/>
                </a:cubicBezTo>
                <a:cubicBezTo>
                  <a:pt x="460458" y="94310"/>
                  <a:pt x="455619" y="92684"/>
                  <a:pt x="448590" y="92620"/>
                </a:cubicBezTo>
                <a:cubicBezTo>
                  <a:pt x="440221" y="92780"/>
                  <a:pt x="432710" y="95475"/>
                  <a:pt x="426057" y="100703"/>
                </a:cubicBezTo>
                <a:cubicBezTo>
                  <a:pt x="419404" y="105932"/>
                  <a:pt x="413835" y="112735"/>
                  <a:pt x="409349" y="121114"/>
                </a:cubicBezTo>
                <a:cubicBezTo>
                  <a:pt x="404864" y="129492"/>
                  <a:pt x="401688" y="138485"/>
                  <a:pt x="399821" y="148094"/>
                </a:cubicBezTo>
                <a:lnTo>
                  <a:pt x="386715" y="216369"/>
                </a:lnTo>
                <a:lnTo>
                  <a:pt x="348005" y="216369"/>
                </a:lnTo>
                <a:lnTo>
                  <a:pt x="365989" y="123710"/>
                </a:lnTo>
                <a:cubicBezTo>
                  <a:pt x="366465" y="121113"/>
                  <a:pt x="366884" y="118611"/>
                  <a:pt x="367246" y="116205"/>
                </a:cubicBezTo>
                <a:cubicBezTo>
                  <a:pt x="367608" y="113798"/>
                  <a:pt x="367798" y="111524"/>
                  <a:pt x="367818" y="109385"/>
                </a:cubicBezTo>
                <a:cubicBezTo>
                  <a:pt x="367938" y="104419"/>
                  <a:pt x="366706" y="100406"/>
                  <a:pt x="364122" y="97345"/>
                </a:cubicBezTo>
                <a:cubicBezTo>
                  <a:pt x="361537" y="94284"/>
                  <a:pt x="356876" y="92709"/>
                  <a:pt x="350139" y="92620"/>
                </a:cubicBezTo>
                <a:cubicBezTo>
                  <a:pt x="341272" y="92807"/>
                  <a:pt x="333403" y="95685"/>
                  <a:pt x="326534" y="101257"/>
                </a:cubicBezTo>
                <a:cubicBezTo>
                  <a:pt x="319665" y="106828"/>
                  <a:pt x="313964" y="113973"/>
                  <a:pt x="309431" y="122694"/>
                </a:cubicBezTo>
                <a:cubicBezTo>
                  <a:pt x="304899" y="131415"/>
                  <a:pt x="301704" y="140593"/>
                  <a:pt x="299847" y="150228"/>
                </a:cubicBezTo>
                <a:lnTo>
                  <a:pt x="287045" y="216369"/>
                </a:lnTo>
                <a:lnTo>
                  <a:pt x="248336" y="216369"/>
                </a:lnTo>
                <a:lnTo>
                  <a:pt x="271805" y="96278"/>
                </a:lnTo>
                <a:cubicBezTo>
                  <a:pt x="272129" y="94278"/>
                  <a:pt x="271863" y="92716"/>
                  <a:pt x="271005" y="91592"/>
                </a:cubicBezTo>
                <a:cubicBezTo>
                  <a:pt x="270148" y="90468"/>
                  <a:pt x="268586" y="89896"/>
                  <a:pt x="266319" y="89877"/>
                </a:cubicBezTo>
                <a:lnTo>
                  <a:pt x="248945" y="89877"/>
                </a:lnTo>
                <a:lnTo>
                  <a:pt x="254432" y="60959"/>
                </a:lnTo>
                <a:lnTo>
                  <a:pt x="295275" y="60959"/>
                </a:lnTo>
                <a:cubicBezTo>
                  <a:pt x="301466" y="61004"/>
                  <a:pt x="305924" y="62209"/>
                  <a:pt x="308648" y="64574"/>
                </a:cubicBezTo>
                <a:cubicBezTo>
                  <a:pt x="311372" y="66940"/>
                  <a:pt x="312706" y="70199"/>
                  <a:pt x="312649" y="74353"/>
                </a:cubicBezTo>
                <a:cubicBezTo>
                  <a:pt x="312611" y="76382"/>
                  <a:pt x="312230" y="79173"/>
                  <a:pt x="311506" y="82724"/>
                </a:cubicBezTo>
                <a:cubicBezTo>
                  <a:pt x="310782" y="86276"/>
                  <a:pt x="309944" y="89372"/>
                  <a:pt x="308991" y="92012"/>
                </a:cubicBezTo>
                <a:lnTo>
                  <a:pt x="309601" y="92012"/>
                </a:lnTo>
                <a:cubicBezTo>
                  <a:pt x="311110" y="88995"/>
                  <a:pt x="314560" y="84778"/>
                  <a:pt x="319953" y="79359"/>
                </a:cubicBezTo>
                <a:cubicBezTo>
                  <a:pt x="325345" y="73941"/>
                  <a:pt x="332160" y="68979"/>
                  <a:pt x="340397" y="64474"/>
                </a:cubicBezTo>
                <a:cubicBezTo>
                  <a:pt x="348634" y="59969"/>
                  <a:pt x="357774" y="57578"/>
                  <a:pt x="367818" y="57302"/>
                </a:cubicBezTo>
                <a:close/>
                <a:moveTo>
                  <a:pt x="142927" y="34709"/>
                </a:moveTo>
                <a:cubicBezTo>
                  <a:pt x="142927" y="34829"/>
                  <a:pt x="142318" y="36646"/>
                  <a:pt x="141099" y="40160"/>
                </a:cubicBezTo>
                <a:cubicBezTo>
                  <a:pt x="139880" y="43673"/>
                  <a:pt x="138051" y="48158"/>
                  <a:pt x="135613" y="53615"/>
                </a:cubicBezTo>
                <a:lnTo>
                  <a:pt x="103005" y="114909"/>
                </a:lnTo>
                <a:lnTo>
                  <a:pt x="152679" y="114909"/>
                </a:lnTo>
                <a:lnTo>
                  <a:pt x="144451" y="53615"/>
                </a:lnTo>
                <a:cubicBezTo>
                  <a:pt x="143892" y="48158"/>
                  <a:pt x="143638" y="43673"/>
                  <a:pt x="143689" y="40160"/>
                </a:cubicBezTo>
                <a:cubicBezTo>
                  <a:pt x="143740" y="36646"/>
                  <a:pt x="143791" y="34829"/>
                  <a:pt x="143842" y="34709"/>
                </a:cubicBezTo>
                <a:close/>
                <a:moveTo>
                  <a:pt x="1715414" y="0"/>
                </a:moveTo>
                <a:lnTo>
                  <a:pt x="1777594" y="0"/>
                </a:lnTo>
                <a:lnTo>
                  <a:pt x="1762963" y="76179"/>
                </a:lnTo>
                <a:cubicBezTo>
                  <a:pt x="1762132" y="79934"/>
                  <a:pt x="1761280" y="83081"/>
                  <a:pt x="1760411" y="85618"/>
                </a:cubicBezTo>
                <a:cubicBezTo>
                  <a:pt x="1759541" y="88155"/>
                  <a:pt x="1759071" y="89474"/>
                  <a:pt x="1759001" y="89576"/>
                </a:cubicBezTo>
                <a:lnTo>
                  <a:pt x="1759610" y="89576"/>
                </a:lnTo>
                <a:cubicBezTo>
                  <a:pt x="1760557" y="87452"/>
                  <a:pt x="1763507" y="83851"/>
                  <a:pt x="1768461" y="78773"/>
                </a:cubicBezTo>
                <a:cubicBezTo>
                  <a:pt x="1773415" y="73694"/>
                  <a:pt x="1780181" y="68921"/>
                  <a:pt x="1788758" y="64451"/>
                </a:cubicBezTo>
                <a:cubicBezTo>
                  <a:pt x="1797336" y="59982"/>
                  <a:pt x="1807534" y="57599"/>
                  <a:pt x="1819351" y="57302"/>
                </a:cubicBezTo>
                <a:cubicBezTo>
                  <a:pt x="1832929" y="57321"/>
                  <a:pt x="1843690" y="60861"/>
                  <a:pt x="1851633" y="67921"/>
                </a:cubicBezTo>
                <a:cubicBezTo>
                  <a:pt x="1859576" y="74982"/>
                  <a:pt x="1863636" y="85450"/>
                  <a:pt x="1863814" y="99326"/>
                </a:cubicBezTo>
                <a:cubicBezTo>
                  <a:pt x="1863660" y="105996"/>
                  <a:pt x="1862581" y="114501"/>
                  <a:pt x="1860577" y="124840"/>
                </a:cubicBezTo>
                <a:cubicBezTo>
                  <a:pt x="1858572" y="135180"/>
                  <a:pt x="1856568" y="145132"/>
                  <a:pt x="1854562" y="154697"/>
                </a:cubicBezTo>
                <a:cubicBezTo>
                  <a:pt x="1852557" y="164261"/>
                  <a:pt x="1851475" y="171215"/>
                  <a:pt x="1851317" y="175559"/>
                </a:cubicBezTo>
                <a:cubicBezTo>
                  <a:pt x="1851349" y="180349"/>
                  <a:pt x="1852505" y="183652"/>
                  <a:pt x="1854784" y="185469"/>
                </a:cubicBezTo>
                <a:cubicBezTo>
                  <a:pt x="1857064" y="187286"/>
                  <a:pt x="1860277" y="188150"/>
                  <a:pt x="1864424" y="188061"/>
                </a:cubicBezTo>
                <a:cubicBezTo>
                  <a:pt x="1866157" y="188036"/>
                  <a:pt x="1867643" y="187934"/>
                  <a:pt x="1868881" y="187756"/>
                </a:cubicBezTo>
                <a:cubicBezTo>
                  <a:pt x="1870120" y="187578"/>
                  <a:pt x="1870767" y="187476"/>
                  <a:pt x="1870824" y="187451"/>
                </a:cubicBezTo>
                <a:lnTo>
                  <a:pt x="1865338" y="216370"/>
                </a:lnTo>
                <a:cubicBezTo>
                  <a:pt x="1865294" y="216408"/>
                  <a:pt x="1863935" y="216561"/>
                  <a:pt x="1861262" y="216827"/>
                </a:cubicBezTo>
                <a:cubicBezTo>
                  <a:pt x="1858588" y="217093"/>
                  <a:pt x="1854867" y="217245"/>
                  <a:pt x="1850099" y="217284"/>
                </a:cubicBezTo>
                <a:cubicBezTo>
                  <a:pt x="1844445" y="217430"/>
                  <a:pt x="1838667" y="216833"/>
                  <a:pt x="1832765" y="215491"/>
                </a:cubicBezTo>
                <a:cubicBezTo>
                  <a:pt x="1826862" y="214149"/>
                  <a:pt x="1821874" y="211183"/>
                  <a:pt x="1817799" y="206594"/>
                </a:cubicBezTo>
                <a:cubicBezTo>
                  <a:pt x="1813724" y="202005"/>
                  <a:pt x="1811599" y="194912"/>
                  <a:pt x="1811427" y="185317"/>
                </a:cubicBezTo>
                <a:cubicBezTo>
                  <a:pt x="1811577" y="179568"/>
                  <a:pt x="1812630" y="171787"/>
                  <a:pt x="1814585" y="161973"/>
                </a:cubicBezTo>
                <a:cubicBezTo>
                  <a:pt x="1816540" y="152159"/>
                  <a:pt x="1818496" y="142480"/>
                  <a:pt x="1820452" y="132936"/>
                </a:cubicBezTo>
                <a:cubicBezTo>
                  <a:pt x="1822409" y="123392"/>
                  <a:pt x="1823464" y="116151"/>
                  <a:pt x="1823618" y="111213"/>
                </a:cubicBezTo>
                <a:cubicBezTo>
                  <a:pt x="1823631" y="105371"/>
                  <a:pt x="1822006" y="100825"/>
                  <a:pt x="1818742" y="97574"/>
                </a:cubicBezTo>
                <a:cubicBezTo>
                  <a:pt x="1815478" y="94322"/>
                  <a:pt x="1810500" y="92671"/>
                  <a:pt x="1803806" y="92620"/>
                </a:cubicBezTo>
                <a:cubicBezTo>
                  <a:pt x="1789748" y="93084"/>
                  <a:pt x="1777860" y="98634"/>
                  <a:pt x="1768145" y="109270"/>
                </a:cubicBezTo>
                <a:cubicBezTo>
                  <a:pt x="1758429" y="119907"/>
                  <a:pt x="1752029" y="132848"/>
                  <a:pt x="1748942" y="148094"/>
                </a:cubicBezTo>
                <a:lnTo>
                  <a:pt x="1735531" y="216369"/>
                </a:lnTo>
                <a:lnTo>
                  <a:pt x="1696822" y="216369"/>
                </a:lnTo>
                <a:lnTo>
                  <a:pt x="1733093" y="28917"/>
                </a:lnTo>
                <a:lnTo>
                  <a:pt x="1709928" y="28917"/>
                </a:lnTo>
                <a:close/>
                <a:moveTo>
                  <a:pt x="1451210" y="0"/>
                </a:moveTo>
                <a:lnTo>
                  <a:pt x="1490206" y="0"/>
                </a:lnTo>
                <a:lnTo>
                  <a:pt x="1483503" y="34404"/>
                </a:lnTo>
                <a:lnTo>
                  <a:pt x="1444507" y="34404"/>
                </a:lnTo>
                <a:close/>
                <a:moveTo>
                  <a:pt x="1220114" y="0"/>
                </a:moveTo>
                <a:lnTo>
                  <a:pt x="1282294" y="0"/>
                </a:lnTo>
                <a:lnTo>
                  <a:pt x="1267663" y="76179"/>
                </a:lnTo>
                <a:cubicBezTo>
                  <a:pt x="1266832" y="79934"/>
                  <a:pt x="1265980" y="83081"/>
                  <a:pt x="1265111" y="85618"/>
                </a:cubicBezTo>
                <a:cubicBezTo>
                  <a:pt x="1264241" y="88155"/>
                  <a:pt x="1263771" y="89474"/>
                  <a:pt x="1263701" y="89576"/>
                </a:cubicBezTo>
                <a:lnTo>
                  <a:pt x="1264310" y="89576"/>
                </a:lnTo>
                <a:cubicBezTo>
                  <a:pt x="1265257" y="87452"/>
                  <a:pt x="1268207" y="83851"/>
                  <a:pt x="1273161" y="78773"/>
                </a:cubicBezTo>
                <a:cubicBezTo>
                  <a:pt x="1278115" y="73694"/>
                  <a:pt x="1284881" y="68921"/>
                  <a:pt x="1293458" y="64451"/>
                </a:cubicBezTo>
                <a:cubicBezTo>
                  <a:pt x="1302036" y="59982"/>
                  <a:pt x="1312234" y="57599"/>
                  <a:pt x="1324051" y="57302"/>
                </a:cubicBezTo>
                <a:cubicBezTo>
                  <a:pt x="1337629" y="57321"/>
                  <a:pt x="1348390" y="60861"/>
                  <a:pt x="1356333" y="67921"/>
                </a:cubicBezTo>
                <a:cubicBezTo>
                  <a:pt x="1364276" y="74982"/>
                  <a:pt x="1368336" y="85450"/>
                  <a:pt x="1368514" y="99326"/>
                </a:cubicBezTo>
                <a:cubicBezTo>
                  <a:pt x="1368360" y="105996"/>
                  <a:pt x="1367281" y="114501"/>
                  <a:pt x="1365277" y="124840"/>
                </a:cubicBezTo>
                <a:cubicBezTo>
                  <a:pt x="1363272" y="135180"/>
                  <a:pt x="1361268" y="145132"/>
                  <a:pt x="1359262" y="154697"/>
                </a:cubicBezTo>
                <a:cubicBezTo>
                  <a:pt x="1357257" y="164261"/>
                  <a:pt x="1356175" y="171215"/>
                  <a:pt x="1356017" y="175559"/>
                </a:cubicBezTo>
                <a:cubicBezTo>
                  <a:pt x="1356049" y="180349"/>
                  <a:pt x="1357205" y="183652"/>
                  <a:pt x="1359484" y="185469"/>
                </a:cubicBezTo>
                <a:cubicBezTo>
                  <a:pt x="1361764" y="187286"/>
                  <a:pt x="1364977" y="188150"/>
                  <a:pt x="1369124" y="188061"/>
                </a:cubicBezTo>
                <a:cubicBezTo>
                  <a:pt x="1370857" y="188036"/>
                  <a:pt x="1372343" y="187934"/>
                  <a:pt x="1373581" y="187756"/>
                </a:cubicBezTo>
                <a:cubicBezTo>
                  <a:pt x="1374820" y="187578"/>
                  <a:pt x="1375467" y="187476"/>
                  <a:pt x="1375524" y="187451"/>
                </a:cubicBezTo>
                <a:lnTo>
                  <a:pt x="1370038" y="216370"/>
                </a:lnTo>
                <a:cubicBezTo>
                  <a:pt x="1369994" y="216408"/>
                  <a:pt x="1368635" y="216561"/>
                  <a:pt x="1365962" y="216827"/>
                </a:cubicBezTo>
                <a:cubicBezTo>
                  <a:pt x="1363288" y="217093"/>
                  <a:pt x="1359567" y="217245"/>
                  <a:pt x="1354799" y="217284"/>
                </a:cubicBezTo>
                <a:cubicBezTo>
                  <a:pt x="1349145" y="217430"/>
                  <a:pt x="1343367" y="216833"/>
                  <a:pt x="1337465" y="215491"/>
                </a:cubicBezTo>
                <a:cubicBezTo>
                  <a:pt x="1331562" y="214149"/>
                  <a:pt x="1326574" y="211183"/>
                  <a:pt x="1322499" y="206594"/>
                </a:cubicBezTo>
                <a:cubicBezTo>
                  <a:pt x="1318424" y="202005"/>
                  <a:pt x="1316299" y="194912"/>
                  <a:pt x="1316127" y="185317"/>
                </a:cubicBezTo>
                <a:cubicBezTo>
                  <a:pt x="1316277" y="179568"/>
                  <a:pt x="1317330" y="171787"/>
                  <a:pt x="1319285" y="161973"/>
                </a:cubicBezTo>
                <a:cubicBezTo>
                  <a:pt x="1321240" y="152159"/>
                  <a:pt x="1323196" y="142480"/>
                  <a:pt x="1325152" y="132936"/>
                </a:cubicBezTo>
                <a:cubicBezTo>
                  <a:pt x="1327109" y="123392"/>
                  <a:pt x="1328164" y="116151"/>
                  <a:pt x="1328318" y="111213"/>
                </a:cubicBezTo>
                <a:cubicBezTo>
                  <a:pt x="1328331" y="105371"/>
                  <a:pt x="1326706" y="100825"/>
                  <a:pt x="1323442" y="97574"/>
                </a:cubicBezTo>
                <a:cubicBezTo>
                  <a:pt x="1320178" y="94322"/>
                  <a:pt x="1315200" y="92671"/>
                  <a:pt x="1308506" y="92620"/>
                </a:cubicBezTo>
                <a:cubicBezTo>
                  <a:pt x="1294448" y="93084"/>
                  <a:pt x="1282560" y="98634"/>
                  <a:pt x="1272845" y="109270"/>
                </a:cubicBezTo>
                <a:cubicBezTo>
                  <a:pt x="1263129" y="119907"/>
                  <a:pt x="1256729" y="132848"/>
                  <a:pt x="1253642" y="148094"/>
                </a:cubicBezTo>
                <a:lnTo>
                  <a:pt x="1240231" y="216369"/>
                </a:lnTo>
                <a:lnTo>
                  <a:pt x="1201522" y="216369"/>
                </a:lnTo>
                <a:lnTo>
                  <a:pt x="1237793" y="28917"/>
                </a:lnTo>
                <a:lnTo>
                  <a:pt x="1214628" y="28917"/>
                </a:lnTo>
                <a:close/>
                <a:moveTo>
                  <a:pt x="126471" y="0"/>
                </a:moveTo>
                <a:lnTo>
                  <a:pt x="171574" y="0"/>
                </a:lnTo>
                <a:lnTo>
                  <a:pt x="200525" y="186537"/>
                </a:lnTo>
                <a:lnTo>
                  <a:pt x="220028" y="186537"/>
                </a:lnTo>
                <a:lnTo>
                  <a:pt x="214239" y="216369"/>
                </a:lnTo>
                <a:lnTo>
                  <a:pt x="134394" y="216369"/>
                </a:lnTo>
                <a:lnTo>
                  <a:pt x="140185" y="186537"/>
                </a:lnTo>
                <a:lnTo>
                  <a:pt x="161517" y="186537"/>
                </a:lnTo>
                <a:lnTo>
                  <a:pt x="156031" y="145960"/>
                </a:lnTo>
                <a:lnTo>
                  <a:pt x="87768" y="145960"/>
                </a:lnTo>
                <a:lnTo>
                  <a:pt x="66435" y="186537"/>
                </a:lnTo>
                <a:lnTo>
                  <a:pt x="87768" y="186537"/>
                </a:lnTo>
                <a:lnTo>
                  <a:pt x="81673" y="216369"/>
                </a:lnTo>
                <a:lnTo>
                  <a:pt x="0" y="216369"/>
                </a:lnTo>
                <a:lnTo>
                  <a:pt x="5790" y="186537"/>
                </a:lnTo>
                <a:lnTo>
                  <a:pt x="25294" y="186537"/>
                </a:ln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 hidden="1"/>
          <p:cNvSpPr txBox="1"/>
          <p:nvPr/>
        </p:nvSpPr>
        <p:spPr>
          <a:xfrm>
            <a:off x="9566495" y="-4154984"/>
            <a:ext cx="26255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Among high income countries, </a:t>
            </a:r>
          </a:p>
          <a:p>
            <a:r>
              <a:rPr lang="en-US" sz="24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79% of global healthcare expenditure on diabetes was spent, but only 36% of deaths below 60 years occurred</a:t>
            </a:r>
            <a:endParaRPr lang="en-US" sz="2400" b="1" i="0" dirty="0">
              <a:solidFill>
                <a:srgbClr val="D4474B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70514" y="5843647"/>
            <a:ext cx="8382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5B84CC"/>
                </a:solidFill>
                <a:latin typeface="Museo Slab 700"/>
              </a:rPr>
              <a:t>“People with diabetes</a:t>
            </a:r>
            <a:r>
              <a:rPr lang="en-US" b="1" dirty="0">
                <a:solidFill>
                  <a:srgbClr val="5B84CC"/>
                </a:solidFill>
                <a:latin typeface="Museo Slab 700"/>
              </a:rPr>
              <a:t>, can live </a:t>
            </a:r>
            <a:r>
              <a:rPr lang="en-US" b="1" dirty="0" smtClean="0">
                <a:solidFill>
                  <a:srgbClr val="5B84CC"/>
                </a:solidFill>
                <a:latin typeface="Museo Slab 700"/>
              </a:rPr>
              <a:t> healthy and fulfilling lives </a:t>
            </a:r>
          </a:p>
          <a:p>
            <a:pPr algn="r"/>
            <a:r>
              <a:rPr lang="en-US" b="1" dirty="0" smtClean="0">
                <a:solidFill>
                  <a:srgbClr val="5B84CC"/>
                </a:solidFill>
                <a:latin typeface="Museo Slab 700"/>
              </a:rPr>
              <a:t>with the provision </a:t>
            </a:r>
            <a:r>
              <a:rPr lang="en-US" b="1" dirty="0">
                <a:solidFill>
                  <a:srgbClr val="5B84CC"/>
                </a:solidFill>
                <a:latin typeface="Museo Slab 700"/>
              </a:rPr>
              <a:t>of an </a:t>
            </a:r>
            <a:r>
              <a:rPr lang="en-US" b="1" dirty="0" smtClean="0">
                <a:solidFill>
                  <a:srgbClr val="5B84CC"/>
                </a:solidFill>
                <a:latin typeface="Museo Slab 700"/>
              </a:rPr>
              <a:t>uninterrupted supply </a:t>
            </a:r>
            <a:r>
              <a:rPr lang="en-US" b="1" dirty="0">
                <a:solidFill>
                  <a:srgbClr val="5B84CC"/>
                </a:solidFill>
                <a:latin typeface="Museo Slab 700"/>
              </a:rPr>
              <a:t>of </a:t>
            </a:r>
            <a:r>
              <a:rPr lang="en-US" b="1" dirty="0" smtClean="0">
                <a:solidFill>
                  <a:srgbClr val="5B84CC"/>
                </a:solidFill>
                <a:latin typeface="Museo Slab 700"/>
              </a:rPr>
              <a:t> insulin </a:t>
            </a:r>
            <a:r>
              <a:rPr lang="en-US" b="1" dirty="0">
                <a:solidFill>
                  <a:srgbClr val="5B84CC"/>
                </a:solidFill>
                <a:latin typeface="Museo Slab 700"/>
              </a:rPr>
              <a:t>and blood glucose testing </a:t>
            </a:r>
            <a:r>
              <a:rPr lang="en-US" b="1" dirty="0" smtClean="0">
                <a:solidFill>
                  <a:srgbClr val="5B84CC"/>
                </a:solidFill>
                <a:latin typeface="Museo Slab 700"/>
              </a:rPr>
              <a:t>equipment, </a:t>
            </a:r>
            <a:r>
              <a:rPr lang="fr-BE" b="1" dirty="0" err="1" smtClean="0">
                <a:solidFill>
                  <a:srgbClr val="5B84CC"/>
                </a:solidFill>
                <a:latin typeface="Museo Slab 700"/>
              </a:rPr>
              <a:t>when</a:t>
            </a:r>
            <a:r>
              <a:rPr lang="fr-BE" b="1" dirty="0" smtClean="0">
                <a:solidFill>
                  <a:srgbClr val="5B84CC"/>
                </a:solidFill>
                <a:latin typeface="Museo Slab 700"/>
              </a:rPr>
              <a:t> </a:t>
            </a:r>
            <a:r>
              <a:rPr lang="fr-BE" b="1" dirty="0" err="1">
                <a:solidFill>
                  <a:srgbClr val="5B84CC"/>
                </a:solidFill>
                <a:latin typeface="Museo Slab 700"/>
              </a:rPr>
              <a:t>combined</a:t>
            </a:r>
            <a:r>
              <a:rPr lang="fr-BE" b="1" dirty="0">
                <a:solidFill>
                  <a:srgbClr val="5B84CC"/>
                </a:solidFill>
                <a:latin typeface="Museo Slab 700"/>
              </a:rPr>
              <a:t> </a:t>
            </a:r>
            <a:r>
              <a:rPr lang="fr-BE" b="1" dirty="0" err="1">
                <a:solidFill>
                  <a:srgbClr val="5B84CC"/>
                </a:solidFill>
                <a:latin typeface="Museo Slab 700"/>
              </a:rPr>
              <a:t>with</a:t>
            </a:r>
            <a:r>
              <a:rPr lang="fr-BE" b="1" dirty="0">
                <a:solidFill>
                  <a:srgbClr val="5B84CC"/>
                </a:solidFill>
                <a:latin typeface="Museo Slab 700"/>
              </a:rPr>
              <a:t> </a:t>
            </a:r>
            <a:r>
              <a:rPr lang="fr-BE" b="1" dirty="0" smtClean="0">
                <a:solidFill>
                  <a:srgbClr val="5B84CC"/>
                </a:solidFill>
                <a:latin typeface="Museo Slab 700"/>
              </a:rPr>
              <a:t>a </a:t>
            </a:r>
            <a:r>
              <a:rPr lang="fr-BE" b="1" dirty="0" err="1" smtClean="0">
                <a:solidFill>
                  <a:srgbClr val="5B84CC"/>
                </a:solidFill>
                <a:latin typeface="Museo Slab 700"/>
              </a:rPr>
              <a:t>healthy</a:t>
            </a:r>
            <a:r>
              <a:rPr lang="fr-BE" b="1" dirty="0" smtClean="0">
                <a:solidFill>
                  <a:srgbClr val="5B84CC"/>
                </a:solidFill>
                <a:latin typeface="Museo Slab 700"/>
              </a:rPr>
              <a:t> </a:t>
            </a:r>
            <a:r>
              <a:rPr lang="en-GB" b="1" dirty="0" smtClean="0">
                <a:solidFill>
                  <a:srgbClr val="5B84CC"/>
                </a:solidFill>
                <a:latin typeface="Museo Slab 700"/>
              </a:rPr>
              <a:t>lifestyle”</a:t>
            </a:r>
            <a:r>
              <a:rPr lang="fr-BE" b="1" dirty="0" smtClean="0">
                <a:solidFill>
                  <a:srgbClr val="5B84CC"/>
                </a:solidFill>
                <a:latin typeface="Museo Slab 700"/>
              </a:rPr>
              <a:t> </a:t>
            </a:r>
            <a:endParaRPr lang="fr-BE" b="1" dirty="0">
              <a:latin typeface="Museo Slab 700"/>
            </a:endParaRPr>
          </a:p>
        </p:txBody>
      </p:sp>
    </p:spTree>
    <p:extLst>
      <p:ext uri="{BB962C8B-B14F-4D97-AF65-F5344CB8AC3E}">
        <p14:creationId xmlns:p14="http://schemas.microsoft.com/office/powerpoint/2010/main" val="13185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91" y="1431107"/>
            <a:ext cx="3898061" cy="45321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52" y="647537"/>
            <a:ext cx="7062335" cy="2646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8701" y="1044294"/>
            <a:ext cx="10628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Top 10 countries for number of children and adolescents with type 1 diabetes (&lt;20 years), 2017</a:t>
            </a:r>
            <a:endParaRPr lang="en-US" dirty="0">
              <a:latin typeface="DIN-Medium" charset="0"/>
              <a:ea typeface="DIN-Medium" charset="0"/>
              <a:cs typeface="DIN-Medium" charset="0"/>
            </a:endParaRPr>
          </a:p>
        </p:txBody>
      </p:sp>
      <p:sp>
        <p:nvSpPr>
          <p:cNvPr id="13" name="Text To Outline"/>
          <p:cNvSpPr/>
          <p:nvPr/>
        </p:nvSpPr>
        <p:spPr>
          <a:xfrm>
            <a:off x="527985" y="354165"/>
            <a:ext cx="7066102" cy="279612"/>
          </a:xfrm>
          <a:custGeom>
            <a:avLst/>
            <a:gdLst/>
            <a:ahLst/>
            <a:cxnLst/>
            <a:rect l="l" t="t" r="r" b="b"/>
            <a:pathLst>
              <a:path w="7066102" h="279612">
                <a:moveTo>
                  <a:pt x="4084312" y="184359"/>
                </a:moveTo>
                <a:cubicBezTo>
                  <a:pt x="4076443" y="184199"/>
                  <a:pt x="4066809" y="184943"/>
                  <a:pt x="4055411" y="186590"/>
                </a:cubicBezTo>
                <a:cubicBezTo>
                  <a:pt x="4044012" y="188238"/>
                  <a:pt x="4033842" y="191750"/>
                  <a:pt x="4024900" y="197126"/>
                </a:cubicBezTo>
                <a:cubicBezTo>
                  <a:pt x="4015958" y="202502"/>
                  <a:pt x="4011238" y="210702"/>
                  <a:pt x="4010739" y="221727"/>
                </a:cubicBezTo>
                <a:cubicBezTo>
                  <a:pt x="4010692" y="228320"/>
                  <a:pt x="4012598" y="233627"/>
                  <a:pt x="4016457" y="237647"/>
                </a:cubicBezTo>
                <a:cubicBezTo>
                  <a:pt x="4020317" y="241666"/>
                  <a:pt x="4026416" y="243732"/>
                  <a:pt x="4034755" y="243843"/>
                </a:cubicBezTo>
                <a:cubicBezTo>
                  <a:pt x="4043619" y="243622"/>
                  <a:pt x="4051940" y="240759"/>
                  <a:pt x="4059717" y="235256"/>
                </a:cubicBezTo>
                <a:cubicBezTo>
                  <a:pt x="4067494" y="229753"/>
                  <a:pt x="4074149" y="222937"/>
                  <a:pt x="4079681" y="214807"/>
                </a:cubicBezTo>
                <a:cubicBezTo>
                  <a:pt x="4085213" y="206677"/>
                  <a:pt x="4089044" y="198561"/>
                  <a:pt x="4091173" y="190460"/>
                </a:cubicBezTo>
                <a:lnTo>
                  <a:pt x="4092698" y="184359"/>
                </a:lnTo>
                <a:close/>
                <a:moveTo>
                  <a:pt x="550537" y="184359"/>
                </a:moveTo>
                <a:cubicBezTo>
                  <a:pt x="542668" y="184199"/>
                  <a:pt x="533034" y="184943"/>
                  <a:pt x="521636" y="186590"/>
                </a:cubicBezTo>
                <a:cubicBezTo>
                  <a:pt x="510237" y="188238"/>
                  <a:pt x="500067" y="191750"/>
                  <a:pt x="491125" y="197126"/>
                </a:cubicBezTo>
                <a:cubicBezTo>
                  <a:pt x="482184" y="202502"/>
                  <a:pt x="477463" y="210702"/>
                  <a:pt x="476964" y="221727"/>
                </a:cubicBezTo>
                <a:cubicBezTo>
                  <a:pt x="476917" y="228320"/>
                  <a:pt x="478823" y="233627"/>
                  <a:pt x="482683" y="237647"/>
                </a:cubicBezTo>
                <a:cubicBezTo>
                  <a:pt x="486542" y="241666"/>
                  <a:pt x="492642" y="243732"/>
                  <a:pt x="500980" y="243843"/>
                </a:cubicBezTo>
                <a:cubicBezTo>
                  <a:pt x="509844" y="243622"/>
                  <a:pt x="518165" y="240759"/>
                  <a:pt x="525942" y="235256"/>
                </a:cubicBezTo>
                <a:cubicBezTo>
                  <a:pt x="533719" y="229753"/>
                  <a:pt x="540374" y="222937"/>
                  <a:pt x="545906" y="214807"/>
                </a:cubicBezTo>
                <a:cubicBezTo>
                  <a:pt x="551438" y="206677"/>
                  <a:pt x="555269" y="198561"/>
                  <a:pt x="557398" y="190460"/>
                </a:cubicBezTo>
                <a:lnTo>
                  <a:pt x="558923" y="184359"/>
                </a:lnTo>
                <a:close/>
                <a:moveTo>
                  <a:pt x="5180790" y="117684"/>
                </a:moveTo>
                <a:cubicBezTo>
                  <a:pt x="5171028" y="117743"/>
                  <a:pt x="5161427" y="120844"/>
                  <a:pt x="5151990" y="126987"/>
                </a:cubicBezTo>
                <a:cubicBezTo>
                  <a:pt x="5142551" y="133130"/>
                  <a:pt x="5134701" y="141962"/>
                  <a:pt x="5128438" y="153484"/>
                </a:cubicBezTo>
                <a:cubicBezTo>
                  <a:pt x="5122175" y="165005"/>
                  <a:pt x="5118925" y="178863"/>
                  <a:pt x="5118687" y="195057"/>
                </a:cubicBezTo>
                <a:cubicBezTo>
                  <a:pt x="5118790" y="208723"/>
                  <a:pt x="5122204" y="219411"/>
                  <a:pt x="5128926" y="227122"/>
                </a:cubicBezTo>
                <a:cubicBezTo>
                  <a:pt x="5135649" y="234832"/>
                  <a:pt x="5145064" y="238755"/>
                  <a:pt x="5157168" y="238890"/>
                </a:cubicBezTo>
                <a:cubicBezTo>
                  <a:pt x="5168250" y="238692"/>
                  <a:pt x="5178472" y="235022"/>
                  <a:pt x="5187832" y="227879"/>
                </a:cubicBezTo>
                <a:cubicBezTo>
                  <a:pt x="5197192" y="220736"/>
                  <a:pt x="5204732" y="211306"/>
                  <a:pt x="5210452" y="199589"/>
                </a:cubicBezTo>
                <a:cubicBezTo>
                  <a:pt x="5216172" y="187872"/>
                  <a:pt x="5219111" y="175054"/>
                  <a:pt x="5219271" y="161135"/>
                </a:cubicBezTo>
                <a:cubicBezTo>
                  <a:pt x="5219335" y="148986"/>
                  <a:pt x="5216255" y="138790"/>
                  <a:pt x="5210032" y="130548"/>
                </a:cubicBezTo>
                <a:cubicBezTo>
                  <a:pt x="5203809" y="122306"/>
                  <a:pt x="5194061" y="118018"/>
                  <a:pt x="5180790" y="117684"/>
                </a:cubicBezTo>
                <a:close/>
                <a:moveTo>
                  <a:pt x="4561665" y="117684"/>
                </a:moveTo>
                <a:cubicBezTo>
                  <a:pt x="4551903" y="117743"/>
                  <a:pt x="4542303" y="120844"/>
                  <a:pt x="4532865" y="126987"/>
                </a:cubicBezTo>
                <a:cubicBezTo>
                  <a:pt x="4523427" y="133130"/>
                  <a:pt x="4515576" y="141962"/>
                  <a:pt x="4509313" y="153484"/>
                </a:cubicBezTo>
                <a:cubicBezTo>
                  <a:pt x="4503050" y="165005"/>
                  <a:pt x="4499800" y="178863"/>
                  <a:pt x="4499563" y="195057"/>
                </a:cubicBezTo>
                <a:cubicBezTo>
                  <a:pt x="4499666" y="208723"/>
                  <a:pt x="4503079" y="219411"/>
                  <a:pt x="4509802" y="227122"/>
                </a:cubicBezTo>
                <a:cubicBezTo>
                  <a:pt x="4516525" y="234832"/>
                  <a:pt x="4525939" y="238755"/>
                  <a:pt x="4538044" y="238890"/>
                </a:cubicBezTo>
                <a:cubicBezTo>
                  <a:pt x="4549125" y="238692"/>
                  <a:pt x="4559347" y="235022"/>
                  <a:pt x="4568707" y="227879"/>
                </a:cubicBezTo>
                <a:cubicBezTo>
                  <a:pt x="4578068" y="220736"/>
                  <a:pt x="4585608" y="211306"/>
                  <a:pt x="4591327" y="199589"/>
                </a:cubicBezTo>
                <a:cubicBezTo>
                  <a:pt x="4597047" y="187872"/>
                  <a:pt x="4599987" y="175054"/>
                  <a:pt x="4600146" y="161135"/>
                </a:cubicBezTo>
                <a:cubicBezTo>
                  <a:pt x="4600210" y="148986"/>
                  <a:pt x="4597130" y="138790"/>
                  <a:pt x="4590907" y="130548"/>
                </a:cubicBezTo>
                <a:cubicBezTo>
                  <a:pt x="4584684" y="122306"/>
                  <a:pt x="4574937" y="118018"/>
                  <a:pt x="4561665" y="117684"/>
                </a:cubicBezTo>
                <a:close/>
                <a:moveTo>
                  <a:pt x="3123391" y="117684"/>
                </a:moveTo>
                <a:cubicBezTo>
                  <a:pt x="3113628" y="117743"/>
                  <a:pt x="3104028" y="120844"/>
                  <a:pt x="3094589" y="126987"/>
                </a:cubicBezTo>
                <a:cubicBezTo>
                  <a:pt x="3085152" y="133130"/>
                  <a:pt x="3077301" y="141962"/>
                  <a:pt x="3071038" y="153484"/>
                </a:cubicBezTo>
                <a:cubicBezTo>
                  <a:pt x="3064775" y="165005"/>
                  <a:pt x="3061525" y="178863"/>
                  <a:pt x="3061288" y="195057"/>
                </a:cubicBezTo>
                <a:cubicBezTo>
                  <a:pt x="3061391" y="208723"/>
                  <a:pt x="3064804" y="219411"/>
                  <a:pt x="3071527" y="227122"/>
                </a:cubicBezTo>
                <a:cubicBezTo>
                  <a:pt x="3078250" y="234832"/>
                  <a:pt x="3087664" y="238755"/>
                  <a:pt x="3099769" y="238890"/>
                </a:cubicBezTo>
                <a:cubicBezTo>
                  <a:pt x="3110850" y="238692"/>
                  <a:pt x="3121072" y="235022"/>
                  <a:pt x="3130432" y="227879"/>
                </a:cubicBezTo>
                <a:cubicBezTo>
                  <a:pt x="3139792" y="220736"/>
                  <a:pt x="3147333" y="211306"/>
                  <a:pt x="3153052" y="199589"/>
                </a:cubicBezTo>
                <a:cubicBezTo>
                  <a:pt x="3158772" y="187872"/>
                  <a:pt x="3161711" y="175054"/>
                  <a:pt x="3161872" y="161135"/>
                </a:cubicBezTo>
                <a:cubicBezTo>
                  <a:pt x="3161935" y="148986"/>
                  <a:pt x="3158856" y="138790"/>
                  <a:pt x="3152632" y="130548"/>
                </a:cubicBezTo>
                <a:cubicBezTo>
                  <a:pt x="3146410" y="122306"/>
                  <a:pt x="3136662" y="118018"/>
                  <a:pt x="3123391" y="117684"/>
                </a:cubicBezTo>
                <a:close/>
                <a:moveTo>
                  <a:pt x="784479" y="117684"/>
                </a:moveTo>
                <a:cubicBezTo>
                  <a:pt x="767874" y="118224"/>
                  <a:pt x="753459" y="125815"/>
                  <a:pt x="741235" y="140458"/>
                </a:cubicBezTo>
                <a:cubicBezTo>
                  <a:pt x="729012" y="155100"/>
                  <a:pt x="722598" y="173554"/>
                  <a:pt x="721995" y="195820"/>
                </a:cubicBezTo>
                <a:cubicBezTo>
                  <a:pt x="721932" y="207953"/>
                  <a:pt x="725011" y="218085"/>
                  <a:pt x="731234" y="226217"/>
                </a:cubicBezTo>
                <a:cubicBezTo>
                  <a:pt x="737457" y="234348"/>
                  <a:pt x="747205" y="238572"/>
                  <a:pt x="760476" y="238890"/>
                </a:cubicBezTo>
                <a:cubicBezTo>
                  <a:pt x="770363" y="238838"/>
                  <a:pt x="780053" y="235765"/>
                  <a:pt x="789545" y="229672"/>
                </a:cubicBezTo>
                <a:cubicBezTo>
                  <a:pt x="799037" y="223578"/>
                  <a:pt x="806921" y="214774"/>
                  <a:pt x="813195" y="203259"/>
                </a:cubicBezTo>
                <a:cubicBezTo>
                  <a:pt x="819470" y="191745"/>
                  <a:pt x="822725" y="177830"/>
                  <a:pt x="822960" y="161516"/>
                </a:cubicBezTo>
                <a:cubicBezTo>
                  <a:pt x="822857" y="147850"/>
                  <a:pt x="819444" y="137162"/>
                  <a:pt x="812721" y="129452"/>
                </a:cubicBezTo>
                <a:cubicBezTo>
                  <a:pt x="805998" y="121742"/>
                  <a:pt x="796584" y="117819"/>
                  <a:pt x="784479" y="117684"/>
                </a:cubicBezTo>
                <a:close/>
                <a:moveTo>
                  <a:pt x="5436089" y="117303"/>
                </a:moveTo>
                <a:cubicBezTo>
                  <a:pt x="5424300" y="117426"/>
                  <a:pt x="5413067" y="120654"/>
                  <a:pt x="5402392" y="126987"/>
                </a:cubicBezTo>
                <a:cubicBezTo>
                  <a:pt x="5391717" y="133321"/>
                  <a:pt x="5382970" y="142026"/>
                  <a:pt x="5376149" y="153103"/>
                </a:cubicBezTo>
                <a:cubicBezTo>
                  <a:pt x="5369328" y="164180"/>
                  <a:pt x="5365803" y="176894"/>
                  <a:pt x="5365575" y="191246"/>
                </a:cubicBezTo>
                <a:cubicBezTo>
                  <a:pt x="5365813" y="205889"/>
                  <a:pt x="5370197" y="217387"/>
                  <a:pt x="5378725" y="225740"/>
                </a:cubicBezTo>
                <a:cubicBezTo>
                  <a:pt x="5387254" y="234094"/>
                  <a:pt x="5398498" y="238350"/>
                  <a:pt x="5412457" y="238509"/>
                </a:cubicBezTo>
                <a:cubicBezTo>
                  <a:pt x="5424247" y="238398"/>
                  <a:pt x="5435480" y="235231"/>
                  <a:pt x="5446155" y="229008"/>
                </a:cubicBezTo>
                <a:cubicBezTo>
                  <a:pt x="5456829" y="222785"/>
                  <a:pt x="5465577" y="214169"/>
                  <a:pt x="5472397" y="203161"/>
                </a:cubicBezTo>
                <a:cubicBezTo>
                  <a:pt x="5479218" y="192152"/>
                  <a:pt x="5482743" y="179414"/>
                  <a:pt x="5482971" y="164947"/>
                </a:cubicBezTo>
                <a:cubicBezTo>
                  <a:pt x="5482733" y="150455"/>
                  <a:pt x="5478349" y="138941"/>
                  <a:pt x="5469821" y="130405"/>
                </a:cubicBezTo>
                <a:cubicBezTo>
                  <a:pt x="5461293" y="121869"/>
                  <a:pt x="5450049" y="117502"/>
                  <a:pt x="5436089" y="117303"/>
                </a:cubicBezTo>
                <a:close/>
                <a:moveTo>
                  <a:pt x="6400022" y="113493"/>
                </a:moveTo>
                <a:cubicBezTo>
                  <a:pt x="6387641" y="113652"/>
                  <a:pt x="6376571" y="117530"/>
                  <a:pt x="6366811" y="125127"/>
                </a:cubicBezTo>
                <a:cubicBezTo>
                  <a:pt x="6357050" y="132723"/>
                  <a:pt x="6349697" y="143085"/>
                  <a:pt x="6344749" y="156213"/>
                </a:cubicBezTo>
                <a:lnTo>
                  <a:pt x="6430136" y="156213"/>
                </a:lnTo>
                <a:cubicBezTo>
                  <a:pt x="6430168" y="156054"/>
                  <a:pt x="6430295" y="154846"/>
                  <a:pt x="6430517" y="152589"/>
                </a:cubicBezTo>
                <a:cubicBezTo>
                  <a:pt x="6430739" y="150333"/>
                  <a:pt x="6430867" y="147980"/>
                  <a:pt x="6430899" y="145533"/>
                </a:cubicBezTo>
                <a:cubicBezTo>
                  <a:pt x="6430780" y="135354"/>
                  <a:pt x="6427969" y="127487"/>
                  <a:pt x="6422465" y="121932"/>
                </a:cubicBezTo>
                <a:cubicBezTo>
                  <a:pt x="6416961" y="116378"/>
                  <a:pt x="6409480" y="113565"/>
                  <a:pt x="6400022" y="113493"/>
                </a:cubicBezTo>
                <a:close/>
                <a:moveTo>
                  <a:pt x="5780897" y="113493"/>
                </a:moveTo>
                <a:cubicBezTo>
                  <a:pt x="5768516" y="113652"/>
                  <a:pt x="5757446" y="117530"/>
                  <a:pt x="5747686" y="125127"/>
                </a:cubicBezTo>
                <a:cubicBezTo>
                  <a:pt x="5737925" y="132723"/>
                  <a:pt x="5730572" y="143085"/>
                  <a:pt x="5725624" y="156213"/>
                </a:cubicBezTo>
                <a:lnTo>
                  <a:pt x="5811011" y="156213"/>
                </a:lnTo>
                <a:cubicBezTo>
                  <a:pt x="5811043" y="156054"/>
                  <a:pt x="5811170" y="154846"/>
                  <a:pt x="5811392" y="152589"/>
                </a:cubicBezTo>
                <a:cubicBezTo>
                  <a:pt x="5811615" y="150333"/>
                  <a:pt x="5811742" y="147980"/>
                  <a:pt x="5811774" y="145533"/>
                </a:cubicBezTo>
                <a:cubicBezTo>
                  <a:pt x="5811655" y="135354"/>
                  <a:pt x="5808844" y="127487"/>
                  <a:pt x="5803340" y="121932"/>
                </a:cubicBezTo>
                <a:cubicBezTo>
                  <a:pt x="5797836" y="116378"/>
                  <a:pt x="5790355" y="113565"/>
                  <a:pt x="5780897" y="113493"/>
                </a:cubicBezTo>
                <a:close/>
                <a:moveTo>
                  <a:pt x="3532997" y="113493"/>
                </a:moveTo>
                <a:cubicBezTo>
                  <a:pt x="3520617" y="113652"/>
                  <a:pt x="3509546" y="117530"/>
                  <a:pt x="3499786" y="125127"/>
                </a:cubicBezTo>
                <a:cubicBezTo>
                  <a:pt x="3490026" y="132723"/>
                  <a:pt x="3482672" y="143085"/>
                  <a:pt x="3477724" y="156213"/>
                </a:cubicBezTo>
                <a:lnTo>
                  <a:pt x="3563111" y="156213"/>
                </a:lnTo>
                <a:cubicBezTo>
                  <a:pt x="3563143" y="156054"/>
                  <a:pt x="3563270" y="154846"/>
                  <a:pt x="3563492" y="152589"/>
                </a:cubicBezTo>
                <a:cubicBezTo>
                  <a:pt x="3563715" y="150333"/>
                  <a:pt x="3563843" y="147980"/>
                  <a:pt x="3563874" y="145533"/>
                </a:cubicBezTo>
                <a:cubicBezTo>
                  <a:pt x="3563755" y="135354"/>
                  <a:pt x="3560944" y="127487"/>
                  <a:pt x="3555440" y="121932"/>
                </a:cubicBezTo>
                <a:cubicBezTo>
                  <a:pt x="3549937" y="116378"/>
                  <a:pt x="3542456" y="113565"/>
                  <a:pt x="3532997" y="113493"/>
                </a:cubicBezTo>
                <a:close/>
                <a:moveTo>
                  <a:pt x="1361297" y="113493"/>
                </a:moveTo>
                <a:cubicBezTo>
                  <a:pt x="1348917" y="113652"/>
                  <a:pt x="1337846" y="117530"/>
                  <a:pt x="1328086" y="125127"/>
                </a:cubicBezTo>
                <a:cubicBezTo>
                  <a:pt x="1318326" y="132723"/>
                  <a:pt x="1310972" y="143085"/>
                  <a:pt x="1306024" y="156213"/>
                </a:cubicBezTo>
                <a:lnTo>
                  <a:pt x="1391411" y="156213"/>
                </a:lnTo>
                <a:cubicBezTo>
                  <a:pt x="1391443" y="156054"/>
                  <a:pt x="1391570" y="154846"/>
                  <a:pt x="1391793" y="152589"/>
                </a:cubicBezTo>
                <a:cubicBezTo>
                  <a:pt x="1392015" y="150333"/>
                  <a:pt x="1392143" y="147980"/>
                  <a:pt x="1392174" y="145533"/>
                </a:cubicBezTo>
                <a:cubicBezTo>
                  <a:pt x="1392055" y="135354"/>
                  <a:pt x="1389244" y="127487"/>
                  <a:pt x="1383740" y="121932"/>
                </a:cubicBezTo>
                <a:cubicBezTo>
                  <a:pt x="1378237" y="116378"/>
                  <a:pt x="1370756" y="113565"/>
                  <a:pt x="1361297" y="113493"/>
                </a:cubicBezTo>
                <a:close/>
                <a:moveTo>
                  <a:pt x="1008872" y="113493"/>
                </a:moveTo>
                <a:cubicBezTo>
                  <a:pt x="996491" y="113652"/>
                  <a:pt x="985421" y="117530"/>
                  <a:pt x="975661" y="125127"/>
                </a:cubicBezTo>
                <a:cubicBezTo>
                  <a:pt x="965901" y="132723"/>
                  <a:pt x="958547" y="143085"/>
                  <a:pt x="953599" y="156213"/>
                </a:cubicBezTo>
                <a:lnTo>
                  <a:pt x="1038986" y="156213"/>
                </a:lnTo>
                <a:cubicBezTo>
                  <a:pt x="1039018" y="156054"/>
                  <a:pt x="1039145" y="154846"/>
                  <a:pt x="1039368" y="152589"/>
                </a:cubicBezTo>
                <a:cubicBezTo>
                  <a:pt x="1039590" y="150333"/>
                  <a:pt x="1039717" y="147980"/>
                  <a:pt x="1039749" y="145533"/>
                </a:cubicBezTo>
                <a:cubicBezTo>
                  <a:pt x="1039630" y="135354"/>
                  <a:pt x="1036819" y="127487"/>
                  <a:pt x="1031315" y="121932"/>
                </a:cubicBezTo>
                <a:cubicBezTo>
                  <a:pt x="1025811" y="116378"/>
                  <a:pt x="1018331" y="113565"/>
                  <a:pt x="1008872" y="113493"/>
                </a:cubicBezTo>
                <a:close/>
                <a:moveTo>
                  <a:pt x="2780919" y="80775"/>
                </a:moveTo>
                <a:lnTo>
                  <a:pt x="2858976" y="80775"/>
                </a:lnTo>
                <a:lnTo>
                  <a:pt x="2833450" y="212209"/>
                </a:lnTo>
                <a:cubicBezTo>
                  <a:pt x="2833052" y="214155"/>
                  <a:pt x="2832703" y="216172"/>
                  <a:pt x="2832402" y="218260"/>
                </a:cubicBezTo>
                <a:cubicBezTo>
                  <a:pt x="2832100" y="220348"/>
                  <a:pt x="2831941" y="222270"/>
                  <a:pt x="2831926" y="224025"/>
                </a:cubicBezTo>
                <a:cubicBezTo>
                  <a:pt x="2831989" y="229845"/>
                  <a:pt x="2833481" y="233927"/>
                  <a:pt x="2836402" y="236269"/>
                </a:cubicBezTo>
                <a:cubicBezTo>
                  <a:pt x="2839323" y="238612"/>
                  <a:pt x="2843292" y="239739"/>
                  <a:pt x="2848309" y="239652"/>
                </a:cubicBezTo>
                <a:cubicBezTo>
                  <a:pt x="2850658" y="239620"/>
                  <a:pt x="2852627" y="239493"/>
                  <a:pt x="2854214" y="239271"/>
                </a:cubicBezTo>
                <a:cubicBezTo>
                  <a:pt x="2855802" y="239048"/>
                  <a:pt x="2856627" y="238921"/>
                  <a:pt x="2856690" y="238890"/>
                </a:cubicBezTo>
                <a:lnTo>
                  <a:pt x="2849833" y="275039"/>
                </a:lnTo>
                <a:cubicBezTo>
                  <a:pt x="2849642" y="275086"/>
                  <a:pt x="2847833" y="275277"/>
                  <a:pt x="2844403" y="275609"/>
                </a:cubicBezTo>
                <a:cubicBezTo>
                  <a:pt x="2840974" y="275942"/>
                  <a:pt x="2837069" y="276133"/>
                  <a:pt x="2832688" y="276180"/>
                </a:cubicBezTo>
                <a:cubicBezTo>
                  <a:pt x="2824752" y="276373"/>
                  <a:pt x="2816938" y="275649"/>
                  <a:pt x="2809243" y="274010"/>
                </a:cubicBezTo>
                <a:cubicBezTo>
                  <a:pt x="2801548" y="272370"/>
                  <a:pt x="2795142" y="268658"/>
                  <a:pt x="2790027" y="262875"/>
                </a:cubicBezTo>
                <a:cubicBezTo>
                  <a:pt x="2784912" y="257091"/>
                  <a:pt x="2782257" y="248080"/>
                  <a:pt x="2782062" y="235840"/>
                </a:cubicBezTo>
                <a:cubicBezTo>
                  <a:pt x="2782062" y="233157"/>
                  <a:pt x="2782253" y="230139"/>
                  <a:pt x="2782633" y="226788"/>
                </a:cubicBezTo>
                <a:cubicBezTo>
                  <a:pt x="2783014" y="223437"/>
                  <a:pt x="2783585" y="219848"/>
                  <a:pt x="2784346" y="216021"/>
                </a:cubicBezTo>
                <a:lnTo>
                  <a:pt x="2803758" y="116922"/>
                </a:lnTo>
                <a:lnTo>
                  <a:pt x="2773680" y="116922"/>
                </a:lnTo>
                <a:close/>
                <a:moveTo>
                  <a:pt x="1761744" y="80775"/>
                </a:moveTo>
                <a:lnTo>
                  <a:pt x="1839802" y="80775"/>
                </a:lnTo>
                <a:lnTo>
                  <a:pt x="1814274" y="212209"/>
                </a:lnTo>
                <a:cubicBezTo>
                  <a:pt x="1813878" y="214155"/>
                  <a:pt x="1813529" y="216172"/>
                  <a:pt x="1813227" y="218260"/>
                </a:cubicBezTo>
                <a:cubicBezTo>
                  <a:pt x="1812925" y="220348"/>
                  <a:pt x="1812767" y="222270"/>
                  <a:pt x="1812751" y="224025"/>
                </a:cubicBezTo>
                <a:cubicBezTo>
                  <a:pt x="1812814" y="229845"/>
                  <a:pt x="1814306" y="233927"/>
                  <a:pt x="1817227" y="236269"/>
                </a:cubicBezTo>
                <a:cubicBezTo>
                  <a:pt x="1820148" y="238612"/>
                  <a:pt x="1824117" y="239739"/>
                  <a:pt x="1829134" y="239652"/>
                </a:cubicBezTo>
                <a:cubicBezTo>
                  <a:pt x="1831483" y="239620"/>
                  <a:pt x="1833452" y="239493"/>
                  <a:pt x="1835039" y="239271"/>
                </a:cubicBezTo>
                <a:cubicBezTo>
                  <a:pt x="1836627" y="239048"/>
                  <a:pt x="1837452" y="238921"/>
                  <a:pt x="1837516" y="238890"/>
                </a:cubicBezTo>
                <a:lnTo>
                  <a:pt x="1830658" y="275039"/>
                </a:lnTo>
                <a:cubicBezTo>
                  <a:pt x="1830467" y="275086"/>
                  <a:pt x="1828657" y="275277"/>
                  <a:pt x="1825228" y="275609"/>
                </a:cubicBezTo>
                <a:cubicBezTo>
                  <a:pt x="1821799" y="275942"/>
                  <a:pt x="1817894" y="276133"/>
                  <a:pt x="1813513" y="276180"/>
                </a:cubicBezTo>
                <a:cubicBezTo>
                  <a:pt x="1805577" y="276373"/>
                  <a:pt x="1797763" y="275649"/>
                  <a:pt x="1790068" y="274010"/>
                </a:cubicBezTo>
                <a:cubicBezTo>
                  <a:pt x="1782373" y="272370"/>
                  <a:pt x="1775967" y="268658"/>
                  <a:pt x="1770852" y="262875"/>
                </a:cubicBezTo>
                <a:cubicBezTo>
                  <a:pt x="1765737" y="257091"/>
                  <a:pt x="1763082" y="248080"/>
                  <a:pt x="1762887" y="235840"/>
                </a:cubicBezTo>
                <a:cubicBezTo>
                  <a:pt x="1762887" y="233157"/>
                  <a:pt x="1763078" y="230139"/>
                  <a:pt x="1763458" y="226788"/>
                </a:cubicBezTo>
                <a:cubicBezTo>
                  <a:pt x="1763839" y="223437"/>
                  <a:pt x="1764410" y="219848"/>
                  <a:pt x="1765171" y="216021"/>
                </a:cubicBezTo>
                <a:lnTo>
                  <a:pt x="1784583" y="116922"/>
                </a:lnTo>
                <a:lnTo>
                  <a:pt x="1754505" y="116922"/>
                </a:lnTo>
                <a:close/>
                <a:moveTo>
                  <a:pt x="323469" y="80775"/>
                </a:moveTo>
                <a:lnTo>
                  <a:pt x="401526" y="80775"/>
                </a:lnTo>
                <a:lnTo>
                  <a:pt x="375999" y="212209"/>
                </a:lnTo>
                <a:cubicBezTo>
                  <a:pt x="375603" y="214155"/>
                  <a:pt x="375253" y="216172"/>
                  <a:pt x="374952" y="218260"/>
                </a:cubicBezTo>
                <a:cubicBezTo>
                  <a:pt x="374650" y="220348"/>
                  <a:pt x="374491" y="222270"/>
                  <a:pt x="374475" y="224025"/>
                </a:cubicBezTo>
                <a:cubicBezTo>
                  <a:pt x="374539" y="229845"/>
                  <a:pt x="376031" y="233927"/>
                  <a:pt x="378952" y="236269"/>
                </a:cubicBezTo>
                <a:cubicBezTo>
                  <a:pt x="381873" y="238612"/>
                  <a:pt x="385842" y="239739"/>
                  <a:pt x="390858" y="239652"/>
                </a:cubicBezTo>
                <a:cubicBezTo>
                  <a:pt x="393208" y="239620"/>
                  <a:pt x="395177" y="239493"/>
                  <a:pt x="396764" y="239271"/>
                </a:cubicBezTo>
                <a:cubicBezTo>
                  <a:pt x="398351" y="239048"/>
                  <a:pt x="399177" y="238921"/>
                  <a:pt x="399240" y="238890"/>
                </a:cubicBezTo>
                <a:lnTo>
                  <a:pt x="392383" y="275039"/>
                </a:lnTo>
                <a:cubicBezTo>
                  <a:pt x="392192" y="275086"/>
                  <a:pt x="390382" y="275277"/>
                  <a:pt x="386953" y="275609"/>
                </a:cubicBezTo>
                <a:cubicBezTo>
                  <a:pt x="383524" y="275942"/>
                  <a:pt x="379619" y="276133"/>
                  <a:pt x="375237" y="276180"/>
                </a:cubicBezTo>
                <a:cubicBezTo>
                  <a:pt x="367303" y="276373"/>
                  <a:pt x="359488" y="275649"/>
                  <a:pt x="351792" y="274010"/>
                </a:cubicBezTo>
                <a:cubicBezTo>
                  <a:pt x="344097" y="272370"/>
                  <a:pt x="337692" y="268658"/>
                  <a:pt x="332577" y="262875"/>
                </a:cubicBezTo>
                <a:cubicBezTo>
                  <a:pt x="327462" y="257091"/>
                  <a:pt x="324807" y="248080"/>
                  <a:pt x="324612" y="235840"/>
                </a:cubicBezTo>
                <a:cubicBezTo>
                  <a:pt x="324612" y="233157"/>
                  <a:pt x="324802" y="230139"/>
                  <a:pt x="325183" y="226788"/>
                </a:cubicBezTo>
                <a:cubicBezTo>
                  <a:pt x="325564" y="223437"/>
                  <a:pt x="326134" y="219848"/>
                  <a:pt x="326896" y="216021"/>
                </a:cubicBezTo>
                <a:lnTo>
                  <a:pt x="346308" y="116922"/>
                </a:lnTo>
                <a:lnTo>
                  <a:pt x="316230" y="116922"/>
                </a:lnTo>
                <a:close/>
                <a:moveTo>
                  <a:pt x="3413335" y="78108"/>
                </a:moveTo>
                <a:cubicBezTo>
                  <a:pt x="3416049" y="78140"/>
                  <a:pt x="3418430" y="78266"/>
                  <a:pt x="3420477" y="78489"/>
                </a:cubicBezTo>
                <a:cubicBezTo>
                  <a:pt x="3422524" y="78711"/>
                  <a:pt x="3423952" y="78838"/>
                  <a:pt x="3424762" y="78869"/>
                </a:cubicBezTo>
                <a:lnTo>
                  <a:pt x="3415240" y="126447"/>
                </a:lnTo>
                <a:cubicBezTo>
                  <a:pt x="3414645" y="126415"/>
                  <a:pt x="3413359" y="126288"/>
                  <a:pt x="3411383" y="126066"/>
                </a:cubicBezTo>
                <a:cubicBezTo>
                  <a:pt x="3409407" y="125844"/>
                  <a:pt x="3406884" y="125717"/>
                  <a:pt x="3403813" y="125685"/>
                </a:cubicBezTo>
                <a:cubicBezTo>
                  <a:pt x="3393969" y="125779"/>
                  <a:pt x="3384076" y="129062"/>
                  <a:pt x="3374132" y="135535"/>
                </a:cubicBezTo>
                <a:cubicBezTo>
                  <a:pt x="3364190" y="142007"/>
                  <a:pt x="3355369" y="151104"/>
                  <a:pt x="3347668" y="162826"/>
                </a:cubicBezTo>
                <a:cubicBezTo>
                  <a:pt x="3339968" y="174547"/>
                  <a:pt x="3334560" y="188329"/>
                  <a:pt x="3331445" y="204171"/>
                </a:cubicBezTo>
                <a:lnTo>
                  <a:pt x="3318114" y="275037"/>
                </a:lnTo>
                <a:lnTo>
                  <a:pt x="3269742" y="275037"/>
                </a:lnTo>
                <a:lnTo>
                  <a:pt x="3298689" y="125304"/>
                </a:lnTo>
                <a:cubicBezTo>
                  <a:pt x="3299141" y="123121"/>
                  <a:pt x="3298903" y="121201"/>
                  <a:pt x="3297975" y="119542"/>
                </a:cubicBezTo>
                <a:cubicBezTo>
                  <a:pt x="3297047" y="117883"/>
                  <a:pt x="3294999" y="117010"/>
                  <a:pt x="3291833" y="116922"/>
                </a:cubicBezTo>
                <a:lnTo>
                  <a:pt x="3270123" y="116922"/>
                </a:lnTo>
                <a:lnTo>
                  <a:pt x="3277360" y="80775"/>
                </a:lnTo>
                <a:lnTo>
                  <a:pt x="3328017" y="80775"/>
                </a:lnTo>
                <a:cubicBezTo>
                  <a:pt x="3335603" y="80751"/>
                  <a:pt x="3341190" y="82130"/>
                  <a:pt x="3344776" y="84913"/>
                </a:cubicBezTo>
                <a:cubicBezTo>
                  <a:pt x="3348363" y="87695"/>
                  <a:pt x="3350140" y="92023"/>
                  <a:pt x="3350108" y="97897"/>
                </a:cubicBezTo>
                <a:cubicBezTo>
                  <a:pt x="3350029" y="100973"/>
                  <a:pt x="3349331" y="105667"/>
                  <a:pt x="3348014" y="111979"/>
                </a:cubicBezTo>
                <a:cubicBezTo>
                  <a:pt x="3346697" y="118291"/>
                  <a:pt x="3345236" y="123749"/>
                  <a:pt x="3343633" y="128352"/>
                </a:cubicBezTo>
                <a:lnTo>
                  <a:pt x="3344395" y="128352"/>
                </a:lnTo>
                <a:cubicBezTo>
                  <a:pt x="3351077" y="114601"/>
                  <a:pt x="3360472" y="102896"/>
                  <a:pt x="3372581" y="93238"/>
                </a:cubicBezTo>
                <a:cubicBezTo>
                  <a:pt x="3384690" y="83579"/>
                  <a:pt x="3398275" y="78536"/>
                  <a:pt x="3413335" y="78108"/>
                </a:cubicBezTo>
                <a:close/>
                <a:moveTo>
                  <a:pt x="7001632" y="76203"/>
                </a:moveTo>
                <a:cubicBezTo>
                  <a:pt x="7012835" y="76172"/>
                  <a:pt x="7023638" y="77671"/>
                  <a:pt x="7034037" y="80699"/>
                </a:cubicBezTo>
                <a:cubicBezTo>
                  <a:pt x="7044439" y="83727"/>
                  <a:pt x="7052702" y="88468"/>
                  <a:pt x="7058830" y="94922"/>
                </a:cubicBezTo>
                <a:cubicBezTo>
                  <a:pt x="7064957" y="101376"/>
                  <a:pt x="7067213" y="109726"/>
                  <a:pt x="7065597" y="119973"/>
                </a:cubicBezTo>
                <a:lnTo>
                  <a:pt x="7061406" y="141317"/>
                </a:lnTo>
                <a:lnTo>
                  <a:pt x="7019910" y="141317"/>
                </a:lnTo>
                <a:lnTo>
                  <a:pt x="7021813" y="129883"/>
                </a:lnTo>
                <a:cubicBezTo>
                  <a:pt x="7022409" y="123395"/>
                  <a:pt x="7019696" y="119123"/>
                  <a:pt x="7013675" y="117067"/>
                </a:cubicBezTo>
                <a:cubicBezTo>
                  <a:pt x="7007655" y="115010"/>
                  <a:pt x="7001606" y="114073"/>
                  <a:pt x="6995530" y="114255"/>
                </a:cubicBezTo>
                <a:cubicBezTo>
                  <a:pt x="6985787" y="114255"/>
                  <a:pt x="6977809" y="115971"/>
                  <a:pt x="6971596" y="119401"/>
                </a:cubicBezTo>
                <a:cubicBezTo>
                  <a:pt x="6965382" y="122832"/>
                  <a:pt x="6962172" y="127977"/>
                  <a:pt x="6961965" y="134838"/>
                </a:cubicBezTo>
                <a:cubicBezTo>
                  <a:pt x="6962441" y="142817"/>
                  <a:pt x="6967204" y="148822"/>
                  <a:pt x="6976253" y="152852"/>
                </a:cubicBezTo>
                <a:cubicBezTo>
                  <a:pt x="6985301" y="156883"/>
                  <a:pt x="6995779" y="160804"/>
                  <a:pt x="7007685" y="164614"/>
                </a:cubicBezTo>
                <a:cubicBezTo>
                  <a:pt x="7019591" y="168425"/>
                  <a:pt x="7030069" y="173989"/>
                  <a:pt x="7039118" y="181307"/>
                </a:cubicBezTo>
                <a:cubicBezTo>
                  <a:pt x="7048166" y="188625"/>
                  <a:pt x="7052929" y="199561"/>
                  <a:pt x="7053405" y="214115"/>
                </a:cubicBezTo>
                <a:cubicBezTo>
                  <a:pt x="7052939" y="234177"/>
                  <a:pt x="7044451" y="250045"/>
                  <a:pt x="7027940" y="261719"/>
                </a:cubicBezTo>
                <a:cubicBezTo>
                  <a:pt x="7011429" y="273393"/>
                  <a:pt x="6989692" y="279356"/>
                  <a:pt x="6962728" y="279609"/>
                </a:cubicBezTo>
                <a:cubicBezTo>
                  <a:pt x="6951262" y="279680"/>
                  <a:pt x="6939469" y="278101"/>
                  <a:pt x="6927349" y="274873"/>
                </a:cubicBezTo>
                <a:cubicBezTo>
                  <a:pt x="6915230" y="271645"/>
                  <a:pt x="6905353" y="266344"/>
                  <a:pt x="6897718" y="258971"/>
                </a:cubicBezTo>
                <a:cubicBezTo>
                  <a:pt x="6890082" y="251597"/>
                  <a:pt x="6887257" y="241727"/>
                  <a:pt x="6889242" y="229360"/>
                </a:cubicBezTo>
                <a:lnTo>
                  <a:pt x="6893052" y="210303"/>
                </a:lnTo>
                <a:lnTo>
                  <a:pt x="6934181" y="210303"/>
                </a:lnTo>
                <a:lnTo>
                  <a:pt x="6932277" y="220213"/>
                </a:lnTo>
                <a:cubicBezTo>
                  <a:pt x="6931274" y="226361"/>
                  <a:pt x="6932858" y="231005"/>
                  <a:pt x="6937028" y="234146"/>
                </a:cubicBezTo>
                <a:cubicBezTo>
                  <a:pt x="6941199" y="237287"/>
                  <a:pt x="6946364" y="239390"/>
                  <a:pt x="6952525" y="240456"/>
                </a:cubicBezTo>
                <a:cubicBezTo>
                  <a:pt x="6958685" y="241521"/>
                  <a:pt x="6964248" y="242015"/>
                  <a:pt x="6969212" y="241938"/>
                </a:cubicBezTo>
                <a:cubicBezTo>
                  <a:pt x="6980583" y="241835"/>
                  <a:pt x="6989498" y="239754"/>
                  <a:pt x="6995959" y="235697"/>
                </a:cubicBezTo>
                <a:cubicBezTo>
                  <a:pt x="7002419" y="231639"/>
                  <a:pt x="7005709" y="226224"/>
                  <a:pt x="7005828" y="219451"/>
                </a:cubicBezTo>
                <a:cubicBezTo>
                  <a:pt x="7005354" y="211742"/>
                  <a:pt x="7000610" y="205815"/>
                  <a:pt x="6991600" y="201668"/>
                </a:cubicBezTo>
                <a:cubicBezTo>
                  <a:pt x="6982589" y="197521"/>
                  <a:pt x="6972155" y="193380"/>
                  <a:pt x="6960298" y="189245"/>
                </a:cubicBezTo>
                <a:cubicBezTo>
                  <a:pt x="6948442" y="185110"/>
                  <a:pt x="6938008" y="179207"/>
                  <a:pt x="6928997" y="171534"/>
                </a:cubicBezTo>
                <a:cubicBezTo>
                  <a:pt x="6919986" y="163862"/>
                  <a:pt x="6915243" y="152646"/>
                  <a:pt x="6914769" y="137887"/>
                </a:cubicBezTo>
                <a:cubicBezTo>
                  <a:pt x="6915036" y="123816"/>
                  <a:pt x="6919323" y="112222"/>
                  <a:pt x="6927628" y="103105"/>
                </a:cubicBezTo>
                <a:cubicBezTo>
                  <a:pt x="6935934" y="93988"/>
                  <a:pt x="6946654" y="87220"/>
                  <a:pt x="6959791" y="82800"/>
                </a:cubicBezTo>
                <a:cubicBezTo>
                  <a:pt x="6972927" y="78381"/>
                  <a:pt x="6986874" y="76181"/>
                  <a:pt x="7001632" y="76203"/>
                </a:cubicBezTo>
                <a:close/>
                <a:moveTo>
                  <a:pt x="6662166" y="76203"/>
                </a:moveTo>
                <a:cubicBezTo>
                  <a:pt x="6678757" y="76226"/>
                  <a:pt x="6691922" y="80651"/>
                  <a:pt x="6701660" y="89477"/>
                </a:cubicBezTo>
                <a:cubicBezTo>
                  <a:pt x="6711399" y="98303"/>
                  <a:pt x="6716380" y="111388"/>
                  <a:pt x="6716601" y="128733"/>
                </a:cubicBezTo>
                <a:cubicBezTo>
                  <a:pt x="6716409" y="137176"/>
                  <a:pt x="6715060" y="147807"/>
                  <a:pt x="6712555" y="160626"/>
                </a:cubicBezTo>
                <a:cubicBezTo>
                  <a:pt x="6710050" y="173445"/>
                  <a:pt x="6707543" y="185800"/>
                  <a:pt x="6705037" y="197692"/>
                </a:cubicBezTo>
                <a:cubicBezTo>
                  <a:pt x="6702530" y="209585"/>
                  <a:pt x="6701178" y="218362"/>
                  <a:pt x="6700980" y="224025"/>
                </a:cubicBezTo>
                <a:cubicBezTo>
                  <a:pt x="6701043" y="230012"/>
                  <a:pt x="6702536" y="234141"/>
                  <a:pt x="6705457" y="236412"/>
                </a:cubicBezTo>
                <a:cubicBezTo>
                  <a:pt x="6708378" y="238683"/>
                  <a:pt x="6712347" y="239763"/>
                  <a:pt x="6717363" y="239652"/>
                </a:cubicBezTo>
                <a:cubicBezTo>
                  <a:pt x="6719712" y="239620"/>
                  <a:pt x="6721682" y="239493"/>
                  <a:pt x="6723269" y="239271"/>
                </a:cubicBezTo>
                <a:cubicBezTo>
                  <a:pt x="6724856" y="239048"/>
                  <a:pt x="6725682" y="238921"/>
                  <a:pt x="6725745" y="238890"/>
                </a:cubicBezTo>
                <a:lnTo>
                  <a:pt x="6718887" y="275039"/>
                </a:lnTo>
                <a:cubicBezTo>
                  <a:pt x="6718840" y="275086"/>
                  <a:pt x="6717125" y="275277"/>
                  <a:pt x="6713744" y="275609"/>
                </a:cubicBezTo>
                <a:cubicBezTo>
                  <a:pt x="6710362" y="275942"/>
                  <a:pt x="6705601" y="276133"/>
                  <a:pt x="6699458" y="276180"/>
                </a:cubicBezTo>
                <a:cubicBezTo>
                  <a:pt x="6692515" y="276363"/>
                  <a:pt x="6685381" y="275616"/>
                  <a:pt x="6678057" y="273939"/>
                </a:cubicBezTo>
                <a:cubicBezTo>
                  <a:pt x="6670734" y="272262"/>
                  <a:pt x="6664531" y="268555"/>
                  <a:pt x="6659449" y="262819"/>
                </a:cubicBezTo>
                <a:cubicBezTo>
                  <a:pt x="6654366" y="257082"/>
                  <a:pt x="6651717" y="248216"/>
                  <a:pt x="6651498" y="236222"/>
                </a:cubicBezTo>
                <a:cubicBezTo>
                  <a:pt x="6651681" y="229036"/>
                  <a:pt x="6652964" y="219310"/>
                  <a:pt x="6655347" y="207042"/>
                </a:cubicBezTo>
                <a:cubicBezTo>
                  <a:pt x="6657730" y="194775"/>
                  <a:pt x="6660114" y="182676"/>
                  <a:pt x="6662499" y="170746"/>
                </a:cubicBezTo>
                <a:cubicBezTo>
                  <a:pt x="6664883" y="158816"/>
                  <a:pt x="6666169" y="149765"/>
                  <a:pt x="6666357" y="143592"/>
                </a:cubicBezTo>
                <a:cubicBezTo>
                  <a:pt x="6666420" y="136290"/>
                  <a:pt x="6664484" y="130606"/>
                  <a:pt x="6660546" y="126542"/>
                </a:cubicBezTo>
                <a:cubicBezTo>
                  <a:pt x="6656609" y="122478"/>
                  <a:pt x="6650292" y="120415"/>
                  <a:pt x="6641592" y="120351"/>
                </a:cubicBezTo>
                <a:cubicBezTo>
                  <a:pt x="6624510" y="120931"/>
                  <a:pt x="6609810" y="127868"/>
                  <a:pt x="6597491" y="141163"/>
                </a:cubicBezTo>
                <a:cubicBezTo>
                  <a:pt x="6585172" y="154459"/>
                  <a:pt x="6577140" y="170635"/>
                  <a:pt x="6573393" y="189693"/>
                </a:cubicBezTo>
                <a:lnTo>
                  <a:pt x="6556629" y="275037"/>
                </a:lnTo>
                <a:lnTo>
                  <a:pt x="6508242" y="275037"/>
                </a:lnTo>
                <a:lnTo>
                  <a:pt x="6537579" y="125304"/>
                </a:lnTo>
                <a:cubicBezTo>
                  <a:pt x="6537983" y="122788"/>
                  <a:pt x="6537650" y="120772"/>
                  <a:pt x="6536579" y="119256"/>
                </a:cubicBezTo>
                <a:cubicBezTo>
                  <a:pt x="6535507" y="117740"/>
                  <a:pt x="6533555" y="116962"/>
                  <a:pt x="6530721" y="116922"/>
                </a:cubicBezTo>
                <a:lnTo>
                  <a:pt x="6509004" y="116922"/>
                </a:lnTo>
                <a:lnTo>
                  <a:pt x="6515862" y="80775"/>
                </a:lnTo>
                <a:lnTo>
                  <a:pt x="6566916" y="80775"/>
                </a:lnTo>
                <a:cubicBezTo>
                  <a:pt x="6574488" y="80799"/>
                  <a:pt x="6580013" y="82273"/>
                  <a:pt x="6583489" y="85198"/>
                </a:cubicBezTo>
                <a:cubicBezTo>
                  <a:pt x="6586966" y="88123"/>
                  <a:pt x="6588680" y="92356"/>
                  <a:pt x="6588633" y="97897"/>
                </a:cubicBezTo>
                <a:cubicBezTo>
                  <a:pt x="6588609" y="100251"/>
                  <a:pt x="6588180" y="103629"/>
                  <a:pt x="6587347" y="108029"/>
                </a:cubicBezTo>
                <a:cubicBezTo>
                  <a:pt x="6586514" y="112429"/>
                  <a:pt x="6585418" y="116282"/>
                  <a:pt x="6584061" y="119590"/>
                </a:cubicBezTo>
                <a:lnTo>
                  <a:pt x="6584823" y="119590"/>
                </a:lnTo>
                <a:cubicBezTo>
                  <a:pt x="6585982" y="116778"/>
                  <a:pt x="6589674" y="111957"/>
                  <a:pt x="6595900" y="105128"/>
                </a:cubicBezTo>
                <a:cubicBezTo>
                  <a:pt x="6602125" y="98298"/>
                  <a:pt x="6610785" y="91870"/>
                  <a:pt x="6621879" y="85844"/>
                </a:cubicBezTo>
                <a:cubicBezTo>
                  <a:pt x="6632972" y="79818"/>
                  <a:pt x="6646401" y="76605"/>
                  <a:pt x="6662166" y="76203"/>
                </a:cubicBezTo>
                <a:close/>
                <a:moveTo>
                  <a:pt x="6401165" y="76203"/>
                </a:moveTo>
                <a:cubicBezTo>
                  <a:pt x="6427053" y="76574"/>
                  <a:pt x="6446414" y="83442"/>
                  <a:pt x="6459249" y="96809"/>
                </a:cubicBezTo>
                <a:cubicBezTo>
                  <a:pt x="6472084" y="110176"/>
                  <a:pt x="6478493" y="127816"/>
                  <a:pt x="6478476" y="149729"/>
                </a:cubicBezTo>
                <a:cubicBezTo>
                  <a:pt x="6478207" y="158517"/>
                  <a:pt x="6477128" y="166447"/>
                  <a:pt x="6475241" y="173517"/>
                </a:cubicBezTo>
                <a:cubicBezTo>
                  <a:pt x="6473354" y="180588"/>
                  <a:pt x="6472275" y="184329"/>
                  <a:pt x="6472005" y="184740"/>
                </a:cubicBezTo>
                <a:lnTo>
                  <a:pt x="6338269" y="184740"/>
                </a:lnTo>
                <a:cubicBezTo>
                  <a:pt x="6338221" y="184820"/>
                  <a:pt x="6338031" y="185805"/>
                  <a:pt x="6337697" y="187695"/>
                </a:cubicBezTo>
                <a:cubicBezTo>
                  <a:pt x="6337363" y="189586"/>
                  <a:pt x="6337173" y="191906"/>
                  <a:pt x="6337125" y="194655"/>
                </a:cubicBezTo>
                <a:cubicBezTo>
                  <a:pt x="6337229" y="207676"/>
                  <a:pt x="6341501" y="218242"/>
                  <a:pt x="6349943" y="226353"/>
                </a:cubicBezTo>
                <a:cubicBezTo>
                  <a:pt x="6358385" y="234465"/>
                  <a:pt x="6370376" y="238644"/>
                  <a:pt x="6385918" y="238890"/>
                </a:cubicBezTo>
                <a:cubicBezTo>
                  <a:pt x="6396502" y="238626"/>
                  <a:pt x="6406336" y="236781"/>
                  <a:pt x="6415419" y="233353"/>
                </a:cubicBezTo>
                <a:cubicBezTo>
                  <a:pt x="6424503" y="229926"/>
                  <a:pt x="6431850" y="226499"/>
                  <a:pt x="6437460" y="223071"/>
                </a:cubicBezTo>
                <a:cubicBezTo>
                  <a:pt x="6443071" y="219644"/>
                  <a:pt x="6445959" y="217799"/>
                  <a:pt x="6446123" y="217535"/>
                </a:cubicBezTo>
                <a:lnTo>
                  <a:pt x="6459064" y="254112"/>
                </a:lnTo>
                <a:cubicBezTo>
                  <a:pt x="6458914" y="254427"/>
                  <a:pt x="6455492" y="256630"/>
                  <a:pt x="6448798" y="260723"/>
                </a:cubicBezTo>
                <a:cubicBezTo>
                  <a:pt x="6442103" y="264815"/>
                  <a:pt x="6433036" y="268907"/>
                  <a:pt x="6421598" y="272999"/>
                </a:cubicBezTo>
                <a:cubicBezTo>
                  <a:pt x="6410160" y="277091"/>
                  <a:pt x="6397250" y="279294"/>
                  <a:pt x="6382868" y="279609"/>
                </a:cubicBezTo>
                <a:cubicBezTo>
                  <a:pt x="6352426" y="279064"/>
                  <a:pt x="6329108" y="271021"/>
                  <a:pt x="6312916" y="255481"/>
                </a:cubicBezTo>
                <a:cubicBezTo>
                  <a:pt x="6296724" y="239940"/>
                  <a:pt x="6288554" y="220173"/>
                  <a:pt x="6288405" y="196180"/>
                </a:cubicBezTo>
                <a:cubicBezTo>
                  <a:pt x="6288597" y="173951"/>
                  <a:pt x="6293541" y="153819"/>
                  <a:pt x="6303238" y="135784"/>
                </a:cubicBezTo>
                <a:cubicBezTo>
                  <a:pt x="6312936" y="117749"/>
                  <a:pt x="6326233" y="103375"/>
                  <a:pt x="6343130" y="92663"/>
                </a:cubicBezTo>
                <a:cubicBezTo>
                  <a:pt x="6360027" y="81950"/>
                  <a:pt x="6379373" y="76464"/>
                  <a:pt x="6401165" y="76203"/>
                </a:cubicBezTo>
                <a:close/>
                <a:moveTo>
                  <a:pt x="6193488" y="76203"/>
                </a:moveTo>
                <a:cubicBezTo>
                  <a:pt x="6203985" y="76113"/>
                  <a:pt x="6215207" y="77561"/>
                  <a:pt x="6227157" y="80544"/>
                </a:cubicBezTo>
                <a:cubicBezTo>
                  <a:pt x="6239107" y="83528"/>
                  <a:pt x="6249003" y="88584"/>
                  <a:pt x="6256847" y="95713"/>
                </a:cubicBezTo>
                <a:cubicBezTo>
                  <a:pt x="6264691" y="102842"/>
                  <a:pt x="6267701" y="112580"/>
                  <a:pt x="6265878" y="124926"/>
                </a:cubicBezTo>
                <a:lnTo>
                  <a:pt x="6260925" y="149319"/>
                </a:lnTo>
                <a:lnTo>
                  <a:pt x="6219396" y="149319"/>
                </a:lnTo>
                <a:lnTo>
                  <a:pt x="6221682" y="137122"/>
                </a:lnTo>
                <a:cubicBezTo>
                  <a:pt x="6222428" y="130627"/>
                  <a:pt x="6219508" y="125704"/>
                  <a:pt x="6212919" y="122353"/>
                </a:cubicBezTo>
                <a:cubicBezTo>
                  <a:pt x="6206331" y="119002"/>
                  <a:pt x="6198457" y="117319"/>
                  <a:pt x="6189297" y="117303"/>
                </a:cubicBezTo>
                <a:cubicBezTo>
                  <a:pt x="6176064" y="117510"/>
                  <a:pt x="6164092" y="121035"/>
                  <a:pt x="6153384" y="127876"/>
                </a:cubicBezTo>
                <a:cubicBezTo>
                  <a:pt x="6142676" y="134718"/>
                  <a:pt x="6134149" y="143635"/>
                  <a:pt x="6127801" y="154627"/>
                </a:cubicBezTo>
                <a:cubicBezTo>
                  <a:pt x="6121453" y="165619"/>
                  <a:pt x="6118203" y="177445"/>
                  <a:pt x="6118050" y="190103"/>
                </a:cubicBezTo>
                <a:cubicBezTo>
                  <a:pt x="6118058" y="204308"/>
                  <a:pt x="6122424" y="215918"/>
                  <a:pt x="6131147" y="224930"/>
                </a:cubicBezTo>
                <a:cubicBezTo>
                  <a:pt x="6139871" y="233943"/>
                  <a:pt x="6152904" y="238596"/>
                  <a:pt x="6170247" y="238890"/>
                </a:cubicBezTo>
                <a:cubicBezTo>
                  <a:pt x="6182677" y="238589"/>
                  <a:pt x="6193716" y="236481"/>
                  <a:pt x="6203366" y="232566"/>
                </a:cubicBezTo>
                <a:cubicBezTo>
                  <a:pt x="6213015" y="228651"/>
                  <a:pt x="6220612" y="224736"/>
                  <a:pt x="6226155" y="220820"/>
                </a:cubicBezTo>
                <a:cubicBezTo>
                  <a:pt x="6231699" y="216905"/>
                  <a:pt x="6234526" y="214797"/>
                  <a:pt x="6234636" y="214496"/>
                </a:cubicBezTo>
                <a:lnTo>
                  <a:pt x="6247590" y="251068"/>
                </a:lnTo>
                <a:cubicBezTo>
                  <a:pt x="6247548" y="251420"/>
                  <a:pt x="6244330" y="253887"/>
                  <a:pt x="6237938" y="258467"/>
                </a:cubicBezTo>
                <a:cubicBezTo>
                  <a:pt x="6231546" y="263048"/>
                  <a:pt x="6222232" y="267629"/>
                  <a:pt x="6209998" y="272210"/>
                </a:cubicBezTo>
                <a:cubicBezTo>
                  <a:pt x="6197764" y="276790"/>
                  <a:pt x="6182863" y="279257"/>
                  <a:pt x="6165294" y="279609"/>
                </a:cubicBezTo>
                <a:cubicBezTo>
                  <a:pt x="6134616" y="279119"/>
                  <a:pt x="6110940" y="270966"/>
                  <a:pt x="6094266" y="255150"/>
                </a:cubicBezTo>
                <a:cubicBezTo>
                  <a:pt x="6077593" y="239334"/>
                  <a:pt x="6069154" y="218795"/>
                  <a:pt x="6068949" y="193533"/>
                </a:cubicBezTo>
                <a:cubicBezTo>
                  <a:pt x="6069146" y="173246"/>
                  <a:pt x="6074546" y="154241"/>
                  <a:pt x="6085150" y="136518"/>
                </a:cubicBezTo>
                <a:cubicBezTo>
                  <a:pt x="6095754" y="118795"/>
                  <a:pt x="6110380" y="104397"/>
                  <a:pt x="6129027" y="93324"/>
                </a:cubicBezTo>
                <a:cubicBezTo>
                  <a:pt x="6147674" y="82250"/>
                  <a:pt x="6169161" y="76543"/>
                  <a:pt x="6193488" y="76203"/>
                </a:cubicBezTo>
                <a:close/>
                <a:moveTo>
                  <a:pt x="5982457" y="76203"/>
                </a:moveTo>
                <a:cubicBezTo>
                  <a:pt x="5993660" y="76172"/>
                  <a:pt x="6004462" y="77671"/>
                  <a:pt x="6014862" y="80699"/>
                </a:cubicBezTo>
                <a:cubicBezTo>
                  <a:pt x="6025264" y="83727"/>
                  <a:pt x="6033527" y="88468"/>
                  <a:pt x="6039655" y="94922"/>
                </a:cubicBezTo>
                <a:cubicBezTo>
                  <a:pt x="6045782" y="101376"/>
                  <a:pt x="6048038" y="109726"/>
                  <a:pt x="6046422" y="119973"/>
                </a:cubicBezTo>
                <a:lnTo>
                  <a:pt x="6042231" y="141317"/>
                </a:lnTo>
                <a:lnTo>
                  <a:pt x="6000735" y="141317"/>
                </a:lnTo>
                <a:lnTo>
                  <a:pt x="6002639" y="129883"/>
                </a:lnTo>
                <a:cubicBezTo>
                  <a:pt x="6003234" y="123395"/>
                  <a:pt x="6000521" y="119123"/>
                  <a:pt x="5994500" y="117067"/>
                </a:cubicBezTo>
                <a:cubicBezTo>
                  <a:pt x="5988480" y="115010"/>
                  <a:pt x="5982431" y="114073"/>
                  <a:pt x="5976355" y="114255"/>
                </a:cubicBezTo>
                <a:cubicBezTo>
                  <a:pt x="5966612" y="114255"/>
                  <a:pt x="5958635" y="115971"/>
                  <a:pt x="5952421" y="119401"/>
                </a:cubicBezTo>
                <a:cubicBezTo>
                  <a:pt x="5946207" y="122832"/>
                  <a:pt x="5942996" y="127977"/>
                  <a:pt x="5942790" y="134838"/>
                </a:cubicBezTo>
                <a:cubicBezTo>
                  <a:pt x="5943266" y="142817"/>
                  <a:pt x="5948029" y="148822"/>
                  <a:pt x="5957078" y="152852"/>
                </a:cubicBezTo>
                <a:cubicBezTo>
                  <a:pt x="5966126" y="156883"/>
                  <a:pt x="5976604" y="160804"/>
                  <a:pt x="5988510" y="164614"/>
                </a:cubicBezTo>
                <a:cubicBezTo>
                  <a:pt x="6000416" y="168425"/>
                  <a:pt x="6010894" y="173989"/>
                  <a:pt x="6019943" y="181307"/>
                </a:cubicBezTo>
                <a:cubicBezTo>
                  <a:pt x="6028991" y="188625"/>
                  <a:pt x="6033754" y="199561"/>
                  <a:pt x="6034230" y="214115"/>
                </a:cubicBezTo>
                <a:cubicBezTo>
                  <a:pt x="6033764" y="234177"/>
                  <a:pt x="6025276" y="250045"/>
                  <a:pt x="6008765" y="261719"/>
                </a:cubicBezTo>
                <a:cubicBezTo>
                  <a:pt x="5992255" y="273393"/>
                  <a:pt x="5970517" y="279356"/>
                  <a:pt x="5943553" y="279609"/>
                </a:cubicBezTo>
                <a:cubicBezTo>
                  <a:pt x="5932087" y="279680"/>
                  <a:pt x="5920294" y="278101"/>
                  <a:pt x="5908175" y="274873"/>
                </a:cubicBezTo>
                <a:cubicBezTo>
                  <a:pt x="5896055" y="271645"/>
                  <a:pt x="5886178" y="266344"/>
                  <a:pt x="5878543" y="258971"/>
                </a:cubicBezTo>
                <a:cubicBezTo>
                  <a:pt x="5870907" y="251597"/>
                  <a:pt x="5868082" y="241727"/>
                  <a:pt x="5870067" y="229360"/>
                </a:cubicBezTo>
                <a:lnTo>
                  <a:pt x="5873877" y="210303"/>
                </a:lnTo>
                <a:lnTo>
                  <a:pt x="5915005" y="210303"/>
                </a:lnTo>
                <a:lnTo>
                  <a:pt x="5913102" y="220213"/>
                </a:lnTo>
                <a:cubicBezTo>
                  <a:pt x="5912099" y="226361"/>
                  <a:pt x="5913683" y="231005"/>
                  <a:pt x="5917853" y="234146"/>
                </a:cubicBezTo>
                <a:cubicBezTo>
                  <a:pt x="5922024" y="237287"/>
                  <a:pt x="5927190" y="239390"/>
                  <a:pt x="5933349" y="240456"/>
                </a:cubicBezTo>
                <a:cubicBezTo>
                  <a:pt x="5939510" y="241521"/>
                  <a:pt x="5945073" y="242015"/>
                  <a:pt x="5950037" y="241938"/>
                </a:cubicBezTo>
                <a:cubicBezTo>
                  <a:pt x="5961408" y="241835"/>
                  <a:pt x="5970323" y="239754"/>
                  <a:pt x="5976783" y="235697"/>
                </a:cubicBezTo>
                <a:cubicBezTo>
                  <a:pt x="5983244" y="231639"/>
                  <a:pt x="5986534" y="226224"/>
                  <a:pt x="5986653" y="219451"/>
                </a:cubicBezTo>
                <a:cubicBezTo>
                  <a:pt x="5986178" y="211742"/>
                  <a:pt x="5981436" y="205815"/>
                  <a:pt x="5972425" y="201668"/>
                </a:cubicBezTo>
                <a:cubicBezTo>
                  <a:pt x="5963414" y="197521"/>
                  <a:pt x="5952980" y="193380"/>
                  <a:pt x="5941123" y="189245"/>
                </a:cubicBezTo>
                <a:cubicBezTo>
                  <a:pt x="5929267" y="185110"/>
                  <a:pt x="5918833" y="179207"/>
                  <a:pt x="5909822" y="171534"/>
                </a:cubicBezTo>
                <a:cubicBezTo>
                  <a:pt x="5900811" y="163862"/>
                  <a:pt x="5896068" y="152646"/>
                  <a:pt x="5895594" y="137887"/>
                </a:cubicBezTo>
                <a:cubicBezTo>
                  <a:pt x="5895861" y="123816"/>
                  <a:pt x="5900147" y="112222"/>
                  <a:pt x="5908453" y="103105"/>
                </a:cubicBezTo>
                <a:cubicBezTo>
                  <a:pt x="5916759" y="93988"/>
                  <a:pt x="5927479" y="87220"/>
                  <a:pt x="5940616" y="82800"/>
                </a:cubicBezTo>
                <a:cubicBezTo>
                  <a:pt x="5953752" y="78381"/>
                  <a:pt x="5967699" y="76181"/>
                  <a:pt x="5982457" y="76203"/>
                </a:cubicBezTo>
                <a:close/>
                <a:moveTo>
                  <a:pt x="5782041" y="76203"/>
                </a:moveTo>
                <a:cubicBezTo>
                  <a:pt x="5807928" y="76574"/>
                  <a:pt x="5827290" y="83442"/>
                  <a:pt x="5840124" y="96809"/>
                </a:cubicBezTo>
                <a:cubicBezTo>
                  <a:pt x="5852959" y="110176"/>
                  <a:pt x="5859368" y="127816"/>
                  <a:pt x="5859351" y="149729"/>
                </a:cubicBezTo>
                <a:cubicBezTo>
                  <a:pt x="5859081" y="158517"/>
                  <a:pt x="5858003" y="166447"/>
                  <a:pt x="5856116" y="173517"/>
                </a:cubicBezTo>
                <a:cubicBezTo>
                  <a:pt x="5854229" y="180588"/>
                  <a:pt x="5853150" y="184329"/>
                  <a:pt x="5852880" y="184740"/>
                </a:cubicBezTo>
                <a:lnTo>
                  <a:pt x="5719144" y="184740"/>
                </a:lnTo>
                <a:cubicBezTo>
                  <a:pt x="5719096" y="184820"/>
                  <a:pt x="5718906" y="185805"/>
                  <a:pt x="5718572" y="187695"/>
                </a:cubicBezTo>
                <a:cubicBezTo>
                  <a:pt x="5718238" y="189586"/>
                  <a:pt x="5718048" y="191906"/>
                  <a:pt x="5718000" y="194655"/>
                </a:cubicBezTo>
                <a:cubicBezTo>
                  <a:pt x="5718103" y="207676"/>
                  <a:pt x="5722376" y="218242"/>
                  <a:pt x="5730818" y="226353"/>
                </a:cubicBezTo>
                <a:cubicBezTo>
                  <a:pt x="5739260" y="234465"/>
                  <a:pt x="5751251" y="238644"/>
                  <a:pt x="5766793" y="238890"/>
                </a:cubicBezTo>
                <a:cubicBezTo>
                  <a:pt x="5777376" y="238626"/>
                  <a:pt x="5787210" y="236781"/>
                  <a:pt x="5796294" y="233353"/>
                </a:cubicBezTo>
                <a:cubicBezTo>
                  <a:pt x="5805378" y="229926"/>
                  <a:pt x="5812725" y="226499"/>
                  <a:pt x="5818335" y="223071"/>
                </a:cubicBezTo>
                <a:cubicBezTo>
                  <a:pt x="5823946" y="219644"/>
                  <a:pt x="5826834" y="217799"/>
                  <a:pt x="5826998" y="217535"/>
                </a:cubicBezTo>
                <a:lnTo>
                  <a:pt x="5839939" y="254112"/>
                </a:lnTo>
                <a:cubicBezTo>
                  <a:pt x="5839789" y="254427"/>
                  <a:pt x="5836367" y="256630"/>
                  <a:pt x="5829672" y="260723"/>
                </a:cubicBezTo>
                <a:cubicBezTo>
                  <a:pt x="5822978" y="264815"/>
                  <a:pt x="5813911" y="268907"/>
                  <a:pt x="5802473" y="272999"/>
                </a:cubicBezTo>
                <a:cubicBezTo>
                  <a:pt x="5791034" y="277091"/>
                  <a:pt x="5778125" y="279294"/>
                  <a:pt x="5763743" y="279609"/>
                </a:cubicBezTo>
                <a:cubicBezTo>
                  <a:pt x="5733300" y="279064"/>
                  <a:pt x="5709983" y="271021"/>
                  <a:pt x="5693791" y="255481"/>
                </a:cubicBezTo>
                <a:cubicBezTo>
                  <a:pt x="5677600" y="239940"/>
                  <a:pt x="5669429" y="220173"/>
                  <a:pt x="5669280" y="196180"/>
                </a:cubicBezTo>
                <a:cubicBezTo>
                  <a:pt x="5669472" y="173951"/>
                  <a:pt x="5674416" y="153819"/>
                  <a:pt x="5684114" y="135784"/>
                </a:cubicBezTo>
                <a:cubicBezTo>
                  <a:pt x="5693811" y="117749"/>
                  <a:pt x="5707108" y="103375"/>
                  <a:pt x="5724005" y="92663"/>
                </a:cubicBezTo>
                <a:cubicBezTo>
                  <a:pt x="5740903" y="81950"/>
                  <a:pt x="5760248" y="76464"/>
                  <a:pt x="5782041" y="76203"/>
                </a:cubicBezTo>
                <a:close/>
                <a:moveTo>
                  <a:pt x="5439900" y="76203"/>
                </a:moveTo>
                <a:cubicBezTo>
                  <a:pt x="5467247" y="76582"/>
                  <a:pt x="5489325" y="84481"/>
                  <a:pt x="5506134" y="99901"/>
                </a:cubicBezTo>
                <a:cubicBezTo>
                  <a:pt x="5522944" y="115321"/>
                  <a:pt x="5531590" y="135986"/>
                  <a:pt x="5532072" y="161897"/>
                </a:cubicBezTo>
                <a:cubicBezTo>
                  <a:pt x="5531720" y="184829"/>
                  <a:pt x="5525741" y="205109"/>
                  <a:pt x="5514133" y="222738"/>
                </a:cubicBezTo>
                <a:cubicBezTo>
                  <a:pt x="5502526" y="240367"/>
                  <a:pt x="5487404" y="254205"/>
                  <a:pt x="5468766" y="264253"/>
                </a:cubicBezTo>
                <a:cubicBezTo>
                  <a:pt x="5450129" y="274301"/>
                  <a:pt x="5430089" y="279419"/>
                  <a:pt x="5408646" y="279609"/>
                </a:cubicBezTo>
                <a:cubicBezTo>
                  <a:pt x="5381466" y="279262"/>
                  <a:pt x="5359435" y="271394"/>
                  <a:pt x="5342555" y="256006"/>
                </a:cubicBezTo>
                <a:cubicBezTo>
                  <a:pt x="5325674" y="240618"/>
                  <a:pt x="5316980" y="219793"/>
                  <a:pt x="5316474" y="193533"/>
                </a:cubicBezTo>
                <a:cubicBezTo>
                  <a:pt x="5316811" y="170846"/>
                  <a:pt x="5322735" y="150712"/>
                  <a:pt x="5334244" y="133130"/>
                </a:cubicBezTo>
                <a:cubicBezTo>
                  <a:pt x="5345752" y="115549"/>
                  <a:pt x="5360818" y="101715"/>
                  <a:pt x="5379441" y="91630"/>
                </a:cubicBezTo>
                <a:cubicBezTo>
                  <a:pt x="5398065" y="81544"/>
                  <a:pt x="5418218" y="76402"/>
                  <a:pt x="5439900" y="76203"/>
                </a:cubicBezTo>
                <a:close/>
                <a:moveTo>
                  <a:pt x="4357116" y="76203"/>
                </a:moveTo>
                <a:cubicBezTo>
                  <a:pt x="4373707" y="76226"/>
                  <a:pt x="4386873" y="80651"/>
                  <a:pt x="4396611" y="89477"/>
                </a:cubicBezTo>
                <a:cubicBezTo>
                  <a:pt x="4406349" y="98303"/>
                  <a:pt x="4411329" y="111388"/>
                  <a:pt x="4411552" y="128733"/>
                </a:cubicBezTo>
                <a:cubicBezTo>
                  <a:pt x="4411359" y="137176"/>
                  <a:pt x="4410010" y="147807"/>
                  <a:pt x="4407505" y="160626"/>
                </a:cubicBezTo>
                <a:cubicBezTo>
                  <a:pt x="4405000" y="173445"/>
                  <a:pt x="4402494" y="185800"/>
                  <a:pt x="4399987" y="197692"/>
                </a:cubicBezTo>
                <a:cubicBezTo>
                  <a:pt x="4397480" y="209585"/>
                  <a:pt x="4396128" y="218362"/>
                  <a:pt x="4395930" y="224025"/>
                </a:cubicBezTo>
                <a:cubicBezTo>
                  <a:pt x="4395994" y="230012"/>
                  <a:pt x="4397486" y="234141"/>
                  <a:pt x="4400407" y="236412"/>
                </a:cubicBezTo>
                <a:cubicBezTo>
                  <a:pt x="4403328" y="238683"/>
                  <a:pt x="4407297" y="239763"/>
                  <a:pt x="4412313" y="239652"/>
                </a:cubicBezTo>
                <a:cubicBezTo>
                  <a:pt x="4414663" y="239620"/>
                  <a:pt x="4416631" y="239493"/>
                  <a:pt x="4418219" y="239271"/>
                </a:cubicBezTo>
                <a:cubicBezTo>
                  <a:pt x="4419807" y="239048"/>
                  <a:pt x="4420632" y="238921"/>
                  <a:pt x="4420696" y="238890"/>
                </a:cubicBezTo>
                <a:lnTo>
                  <a:pt x="4413838" y="275039"/>
                </a:lnTo>
                <a:cubicBezTo>
                  <a:pt x="4413790" y="275086"/>
                  <a:pt x="4412075" y="275277"/>
                  <a:pt x="4408694" y="275609"/>
                </a:cubicBezTo>
                <a:cubicBezTo>
                  <a:pt x="4405313" y="275942"/>
                  <a:pt x="4400551" y="276133"/>
                  <a:pt x="4394408" y="276180"/>
                </a:cubicBezTo>
                <a:cubicBezTo>
                  <a:pt x="4387465" y="276363"/>
                  <a:pt x="4380331" y="275616"/>
                  <a:pt x="4373008" y="273939"/>
                </a:cubicBezTo>
                <a:cubicBezTo>
                  <a:pt x="4365684" y="272262"/>
                  <a:pt x="4359481" y="268555"/>
                  <a:pt x="4354399" y="262819"/>
                </a:cubicBezTo>
                <a:cubicBezTo>
                  <a:pt x="4349317" y="257082"/>
                  <a:pt x="4346667" y="248216"/>
                  <a:pt x="4346448" y="236222"/>
                </a:cubicBezTo>
                <a:cubicBezTo>
                  <a:pt x="4346631" y="229036"/>
                  <a:pt x="4347914" y="219310"/>
                  <a:pt x="4350297" y="207042"/>
                </a:cubicBezTo>
                <a:cubicBezTo>
                  <a:pt x="4352680" y="194775"/>
                  <a:pt x="4355064" y="182676"/>
                  <a:pt x="4357449" y="170746"/>
                </a:cubicBezTo>
                <a:cubicBezTo>
                  <a:pt x="4359833" y="158816"/>
                  <a:pt x="4361119" y="149765"/>
                  <a:pt x="4361307" y="143592"/>
                </a:cubicBezTo>
                <a:cubicBezTo>
                  <a:pt x="4361371" y="136290"/>
                  <a:pt x="4359434" y="130606"/>
                  <a:pt x="4355497" y="126542"/>
                </a:cubicBezTo>
                <a:cubicBezTo>
                  <a:pt x="4351560" y="122478"/>
                  <a:pt x="4345241" y="120415"/>
                  <a:pt x="4336542" y="120351"/>
                </a:cubicBezTo>
                <a:cubicBezTo>
                  <a:pt x="4319461" y="120931"/>
                  <a:pt x="4304760" y="127868"/>
                  <a:pt x="4292441" y="141163"/>
                </a:cubicBezTo>
                <a:cubicBezTo>
                  <a:pt x="4280122" y="154459"/>
                  <a:pt x="4272089" y="170635"/>
                  <a:pt x="4268343" y="189693"/>
                </a:cubicBezTo>
                <a:lnTo>
                  <a:pt x="4251579" y="275037"/>
                </a:lnTo>
                <a:lnTo>
                  <a:pt x="4203192" y="275037"/>
                </a:lnTo>
                <a:lnTo>
                  <a:pt x="4232529" y="125304"/>
                </a:lnTo>
                <a:cubicBezTo>
                  <a:pt x="4232934" y="122788"/>
                  <a:pt x="4232601" y="120772"/>
                  <a:pt x="4231529" y="119256"/>
                </a:cubicBezTo>
                <a:cubicBezTo>
                  <a:pt x="4230457" y="117740"/>
                  <a:pt x="4228505" y="116962"/>
                  <a:pt x="4225671" y="116922"/>
                </a:cubicBezTo>
                <a:lnTo>
                  <a:pt x="4203954" y="116922"/>
                </a:lnTo>
                <a:lnTo>
                  <a:pt x="4210812" y="80775"/>
                </a:lnTo>
                <a:lnTo>
                  <a:pt x="4261866" y="80775"/>
                </a:lnTo>
                <a:cubicBezTo>
                  <a:pt x="4269438" y="80799"/>
                  <a:pt x="4274963" y="82273"/>
                  <a:pt x="4278440" y="85198"/>
                </a:cubicBezTo>
                <a:cubicBezTo>
                  <a:pt x="4281916" y="88123"/>
                  <a:pt x="4283631" y="92356"/>
                  <a:pt x="4283583" y="97897"/>
                </a:cubicBezTo>
                <a:cubicBezTo>
                  <a:pt x="4283559" y="100251"/>
                  <a:pt x="4283131" y="103629"/>
                  <a:pt x="4282297" y="108029"/>
                </a:cubicBezTo>
                <a:cubicBezTo>
                  <a:pt x="4281464" y="112429"/>
                  <a:pt x="4280368" y="116282"/>
                  <a:pt x="4279011" y="119590"/>
                </a:cubicBezTo>
                <a:lnTo>
                  <a:pt x="4279773" y="119590"/>
                </a:lnTo>
                <a:cubicBezTo>
                  <a:pt x="4280933" y="116778"/>
                  <a:pt x="4284625" y="111957"/>
                  <a:pt x="4290851" y="105128"/>
                </a:cubicBezTo>
                <a:cubicBezTo>
                  <a:pt x="4297076" y="98298"/>
                  <a:pt x="4305735" y="91870"/>
                  <a:pt x="4316829" y="85844"/>
                </a:cubicBezTo>
                <a:cubicBezTo>
                  <a:pt x="4327923" y="79818"/>
                  <a:pt x="4341352" y="76605"/>
                  <a:pt x="4357116" y="76203"/>
                </a:cubicBezTo>
                <a:close/>
                <a:moveTo>
                  <a:pt x="4078975" y="76203"/>
                </a:moveTo>
                <a:cubicBezTo>
                  <a:pt x="4090629" y="76116"/>
                  <a:pt x="4101732" y="77897"/>
                  <a:pt x="4112281" y="81546"/>
                </a:cubicBezTo>
                <a:cubicBezTo>
                  <a:pt x="4122831" y="85195"/>
                  <a:pt x="4131475" y="91236"/>
                  <a:pt x="4138215" y="99668"/>
                </a:cubicBezTo>
                <a:cubicBezTo>
                  <a:pt x="4144954" y="108100"/>
                  <a:pt x="4148436" y="119447"/>
                  <a:pt x="4148662" y="133708"/>
                </a:cubicBezTo>
                <a:cubicBezTo>
                  <a:pt x="4148464" y="141597"/>
                  <a:pt x="4147083" y="151492"/>
                  <a:pt x="4144517" y="163394"/>
                </a:cubicBezTo>
                <a:cubicBezTo>
                  <a:pt x="4141951" y="175297"/>
                  <a:pt x="4139386" y="186881"/>
                  <a:pt x="4136820" y="198148"/>
                </a:cubicBezTo>
                <a:cubicBezTo>
                  <a:pt x="4134254" y="209414"/>
                  <a:pt x="4132873" y="218037"/>
                  <a:pt x="4132676" y="224017"/>
                </a:cubicBezTo>
                <a:cubicBezTo>
                  <a:pt x="4132739" y="229841"/>
                  <a:pt x="4134230" y="233924"/>
                  <a:pt x="4137148" y="236268"/>
                </a:cubicBezTo>
                <a:cubicBezTo>
                  <a:pt x="4140066" y="238611"/>
                  <a:pt x="4144031" y="239739"/>
                  <a:pt x="4149043" y="239652"/>
                </a:cubicBezTo>
                <a:cubicBezTo>
                  <a:pt x="4151392" y="239620"/>
                  <a:pt x="4153360" y="239493"/>
                  <a:pt x="4154948" y="239271"/>
                </a:cubicBezTo>
                <a:cubicBezTo>
                  <a:pt x="4156535" y="239048"/>
                  <a:pt x="4157361" y="238921"/>
                  <a:pt x="4157424" y="238889"/>
                </a:cubicBezTo>
                <a:lnTo>
                  <a:pt x="4150566" y="275039"/>
                </a:lnTo>
                <a:cubicBezTo>
                  <a:pt x="4150606" y="275086"/>
                  <a:pt x="4149004" y="275277"/>
                  <a:pt x="4145760" y="275609"/>
                </a:cubicBezTo>
                <a:cubicBezTo>
                  <a:pt x="4142516" y="275942"/>
                  <a:pt x="4137394" y="276133"/>
                  <a:pt x="4130392" y="276180"/>
                </a:cubicBezTo>
                <a:cubicBezTo>
                  <a:pt x="4119369" y="276505"/>
                  <a:pt x="4109533" y="274428"/>
                  <a:pt x="4100884" y="269950"/>
                </a:cubicBezTo>
                <a:cubicBezTo>
                  <a:pt x="4092234" y="265472"/>
                  <a:pt x="4086964" y="256642"/>
                  <a:pt x="4085074" y="243462"/>
                </a:cubicBezTo>
                <a:lnTo>
                  <a:pt x="4084312" y="243462"/>
                </a:lnTo>
                <a:cubicBezTo>
                  <a:pt x="4084394" y="243908"/>
                  <a:pt x="4081857" y="247032"/>
                  <a:pt x="4076702" y="252833"/>
                </a:cubicBezTo>
                <a:cubicBezTo>
                  <a:pt x="4071546" y="258635"/>
                  <a:pt x="4064040" y="264436"/>
                  <a:pt x="4054182" y="270238"/>
                </a:cubicBezTo>
                <a:cubicBezTo>
                  <a:pt x="4044325" y="276039"/>
                  <a:pt x="4032386" y="279163"/>
                  <a:pt x="4018364" y="279609"/>
                </a:cubicBezTo>
                <a:cubicBezTo>
                  <a:pt x="4003053" y="279602"/>
                  <a:pt x="3990077" y="275431"/>
                  <a:pt x="3979435" y="267097"/>
                </a:cubicBezTo>
                <a:cubicBezTo>
                  <a:pt x="3968792" y="258762"/>
                  <a:pt x="3963240" y="246308"/>
                  <a:pt x="3962781" y="229734"/>
                </a:cubicBezTo>
                <a:cubicBezTo>
                  <a:pt x="3963049" y="215040"/>
                  <a:pt x="3967345" y="202844"/>
                  <a:pt x="3975665" y="193148"/>
                </a:cubicBezTo>
                <a:cubicBezTo>
                  <a:pt x="3983986" y="183452"/>
                  <a:pt x="3994720" y="175820"/>
                  <a:pt x="4007869" y="170251"/>
                </a:cubicBezTo>
                <a:cubicBezTo>
                  <a:pt x="4021018" y="164683"/>
                  <a:pt x="4034969" y="160742"/>
                  <a:pt x="4049723" y="158430"/>
                </a:cubicBezTo>
                <a:cubicBezTo>
                  <a:pt x="4064476" y="156117"/>
                  <a:pt x="4078420" y="154997"/>
                  <a:pt x="4091554" y="155070"/>
                </a:cubicBezTo>
                <a:lnTo>
                  <a:pt x="4098416" y="155070"/>
                </a:lnTo>
                <a:cubicBezTo>
                  <a:pt x="4098512" y="154736"/>
                  <a:pt x="4098892" y="152733"/>
                  <a:pt x="4099560" y="149062"/>
                </a:cubicBezTo>
                <a:cubicBezTo>
                  <a:pt x="4100227" y="145390"/>
                  <a:pt x="4100608" y="142053"/>
                  <a:pt x="4100703" y="139049"/>
                </a:cubicBezTo>
                <a:cubicBezTo>
                  <a:pt x="4100679" y="131372"/>
                  <a:pt x="4098058" y="125460"/>
                  <a:pt x="4092841" y="121311"/>
                </a:cubicBezTo>
                <a:cubicBezTo>
                  <a:pt x="4087623" y="117163"/>
                  <a:pt x="4079952" y="115065"/>
                  <a:pt x="4069826" y="115017"/>
                </a:cubicBezTo>
                <a:cubicBezTo>
                  <a:pt x="4060110" y="115239"/>
                  <a:pt x="4050867" y="116788"/>
                  <a:pt x="4042097" y="119665"/>
                </a:cubicBezTo>
                <a:cubicBezTo>
                  <a:pt x="4033327" y="122543"/>
                  <a:pt x="4026145" y="125420"/>
                  <a:pt x="4020552" y="128297"/>
                </a:cubicBezTo>
                <a:cubicBezTo>
                  <a:pt x="4014959" y="131175"/>
                  <a:pt x="4012069" y="132724"/>
                  <a:pt x="4011883" y="132946"/>
                </a:cubicBezTo>
                <a:lnTo>
                  <a:pt x="4000843" y="97132"/>
                </a:lnTo>
                <a:cubicBezTo>
                  <a:pt x="4001031" y="96874"/>
                  <a:pt x="4004677" y="95065"/>
                  <a:pt x="4011781" y="91706"/>
                </a:cubicBezTo>
                <a:cubicBezTo>
                  <a:pt x="4018885" y="88347"/>
                  <a:pt x="4028318" y="84988"/>
                  <a:pt x="4040082" y="81629"/>
                </a:cubicBezTo>
                <a:cubicBezTo>
                  <a:pt x="4051845" y="78270"/>
                  <a:pt x="4064809" y="76461"/>
                  <a:pt x="4078975" y="76203"/>
                </a:cubicBezTo>
                <a:close/>
                <a:moveTo>
                  <a:pt x="3795141" y="76203"/>
                </a:moveTo>
                <a:cubicBezTo>
                  <a:pt x="3811732" y="76226"/>
                  <a:pt x="3824897" y="80651"/>
                  <a:pt x="3834636" y="89477"/>
                </a:cubicBezTo>
                <a:cubicBezTo>
                  <a:pt x="3844374" y="98303"/>
                  <a:pt x="3849354" y="111388"/>
                  <a:pt x="3849576" y="128733"/>
                </a:cubicBezTo>
                <a:cubicBezTo>
                  <a:pt x="3849384" y="137176"/>
                  <a:pt x="3848035" y="147807"/>
                  <a:pt x="3845530" y="160626"/>
                </a:cubicBezTo>
                <a:cubicBezTo>
                  <a:pt x="3843025" y="173445"/>
                  <a:pt x="3840519" y="185800"/>
                  <a:pt x="3838012" y="197692"/>
                </a:cubicBezTo>
                <a:cubicBezTo>
                  <a:pt x="3835505" y="209585"/>
                  <a:pt x="3834153" y="218362"/>
                  <a:pt x="3833955" y="224025"/>
                </a:cubicBezTo>
                <a:cubicBezTo>
                  <a:pt x="3834019" y="230012"/>
                  <a:pt x="3835511" y="234141"/>
                  <a:pt x="3838432" y="236412"/>
                </a:cubicBezTo>
                <a:cubicBezTo>
                  <a:pt x="3841353" y="238683"/>
                  <a:pt x="3845322" y="239763"/>
                  <a:pt x="3850338" y="239652"/>
                </a:cubicBezTo>
                <a:cubicBezTo>
                  <a:pt x="3852688" y="239620"/>
                  <a:pt x="3854656" y="239493"/>
                  <a:pt x="3856244" y="239271"/>
                </a:cubicBezTo>
                <a:cubicBezTo>
                  <a:pt x="3857831" y="239048"/>
                  <a:pt x="3858657" y="238921"/>
                  <a:pt x="3858720" y="238890"/>
                </a:cubicBezTo>
                <a:lnTo>
                  <a:pt x="3851862" y="275039"/>
                </a:lnTo>
                <a:cubicBezTo>
                  <a:pt x="3851815" y="275086"/>
                  <a:pt x="3850100" y="275277"/>
                  <a:pt x="3846719" y="275609"/>
                </a:cubicBezTo>
                <a:cubicBezTo>
                  <a:pt x="3843338" y="275942"/>
                  <a:pt x="3838576" y="276133"/>
                  <a:pt x="3832433" y="276180"/>
                </a:cubicBezTo>
                <a:cubicBezTo>
                  <a:pt x="3825490" y="276363"/>
                  <a:pt x="3818356" y="275616"/>
                  <a:pt x="3811033" y="273939"/>
                </a:cubicBezTo>
                <a:cubicBezTo>
                  <a:pt x="3803709" y="272262"/>
                  <a:pt x="3797506" y="268555"/>
                  <a:pt x="3792424" y="262819"/>
                </a:cubicBezTo>
                <a:cubicBezTo>
                  <a:pt x="3787342" y="257082"/>
                  <a:pt x="3784691" y="248216"/>
                  <a:pt x="3784473" y="236222"/>
                </a:cubicBezTo>
                <a:cubicBezTo>
                  <a:pt x="3784656" y="229036"/>
                  <a:pt x="3785939" y="219310"/>
                  <a:pt x="3788322" y="207042"/>
                </a:cubicBezTo>
                <a:cubicBezTo>
                  <a:pt x="3790705" y="194775"/>
                  <a:pt x="3793089" y="182676"/>
                  <a:pt x="3795473" y="170746"/>
                </a:cubicBezTo>
                <a:cubicBezTo>
                  <a:pt x="3797858" y="158816"/>
                  <a:pt x="3799144" y="149765"/>
                  <a:pt x="3799332" y="143592"/>
                </a:cubicBezTo>
                <a:cubicBezTo>
                  <a:pt x="3799396" y="136290"/>
                  <a:pt x="3797459" y="130606"/>
                  <a:pt x="3793522" y="126542"/>
                </a:cubicBezTo>
                <a:cubicBezTo>
                  <a:pt x="3789585" y="122478"/>
                  <a:pt x="3783266" y="120415"/>
                  <a:pt x="3774567" y="120351"/>
                </a:cubicBezTo>
                <a:cubicBezTo>
                  <a:pt x="3757486" y="120931"/>
                  <a:pt x="3742785" y="127868"/>
                  <a:pt x="3730466" y="141163"/>
                </a:cubicBezTo>
                <a:cubicBezTo>
                  <a:pt x="3718147" y="154459"/>
                  <a:pt x="3710114" y="170635"/>
                  <a:pt x="3706368" y="189693"/>
                </a:cubicBezTo>
                <a:lnTo>
                  <a:pt x="3689604" y="275037"/>
                </a:lnTo>
                <a:lnTo>
                  <a:pt x="3641217" y="275037"/>
                </a:lnTo>
                <a:lnTo>
                  <a:pt x="3670554" y="125304"/>
                </a:lnTo>
                <a:cubicBezTo>
                  <a:pt x="3670959" y="122788"/>
                  <a:pt x="3670625" y="120772"/>
                  <a:pt x="3669554" y="119256"/>
                </a:cubicBezTo>
                <a:cubicBezTo>
                  <a:pt x="3668482" y="117740"/>
                  <a:pt x="3666530" y="116962"/>
                  <a:pt x="3663696" y="116922"/>
                </a:cubicBezTo>
                <a:lnTo>
                  <a:pt x="3641979" y="116922"/>
                </a:lnTo>
                <a:lnTo>
                  <a:pt x="3648837" y="80775"/>
                </a:lnTo>
                <a:lnTo>
                  <a:pt x="3699891" y="80775"/>
                </a:lnTo>
                <a:cubicBezTo>
                  <a:pt x="3707463" y="80799"/>
                  <a:pt x="3712988" y="82273"/>
                  <a:pt x="3716465" y="85198"/>
                </a:cubicBezTo>
                <a:cubicBezTo>
                  <a:pt x="3719941" y="88123"/>
                  <a:pt x="3721656" y="92356"/>
                  <a:pt x="3721608" y="97897"/>
                </a:cubicBezTo>
                <a:cubicBezTo>
                  <a:pt x="3721584" y="100251"/>
                  <a:pt x="3721156" y="103629"/>
                  <a:pt x="3720322" y="108029"/>
                </a:cubicBezTo>
                <a:cubicBezTo>
                  <a:pt x="3719489" y="112429"/>
                  <a:pt x="3718393" y="116282"/>
                  <a:pt x="3717036" y="119590"/>
                </a:cubicBezTo>
                <a:lnTo>
                  <a:pt x="3717798" y="119590"/>
                </a:lnTo>
                <a:cubicBezTo>
                  <a:pt x="3718957" y="116778"/>
                  <a:pt x="3722650" y="111957"/>
                  <a:pt x="3728875" y="105128"/>
                </a:cubicBezTo>
                <a:cubicBezTo>
                  <a:pt x="3735101" y="98298"/>
                  <a:pt x="3743760" y="91870"/>
                  <a:pt x="3754853" y="85844"/>
                </a:cubicBezTo>
                <a:cubicBezTo>
                  <a:pt x="3765948" y="79818"/>
                  <a:pt x="3779376" y="76605"/>
                  <a:pt x="3795141" y="76203"/>
                </a:cubicBezTo>
                <a:close/>
                <a:moveTo>
                  <a:pt x="3534141" y="76203"/>
                </a:moveTo>
                <a:cubicBezTo>
                  <a:pt x="3560028" y="76574"/>
                  <a:pt x="3579390" y="83442"/>
                  <a:pt x="3592224" y="96809"/>
                </a:cubicBezTo>
                <a:cubicBezTo>
                  <a:pt x="3605059" y="110176"/>
                  <a:pt x="3611468" y="127816"/>
                  <a:pt x="3611452" y="149729"/>
                </a:cubicBezTo>
                <a:cubicBezTo>
                  <a:pt x="3611182" y="158517"/>
                  <a:pt x="3610104" y="166447"/>
                  <a:pt x="3608216" y="173517"/>
                </a:cubicBezTo>
                <a:cubicBezTo>
                  <a:pt x="3606329" y="180588"/>
                  <a:pt x="3605250" y="184329"/>
                  <a:pt x="3604981" y="184740"/>
                </a:cubicBezTo>
                <a:lnTo>
                  <a:pt x="3471244" y="184740"/>
                </a:lnTo>
                <a:cubicBezTo>
                  <a:pt x="3471196" y="184820"/>
                  <a:pt x="3471006" y="185805"/>
                  <a:pt x="3470673" y="187695"/>
                </a:cubicBezTo>
                <a:cubicBezTo>
                  <a:pt x="3470339" y="189586"/>
                  <a:pt x="3470148" y="191906"/>
                  <a:pt x="3470101" y="194655"/>
                </a:cubicBezTo>
                <a:cubicBezTo>
                  <a:pt x="3470204" y="207676"/>
                  <a:pt x="3474477" y="218242"/>
                  <a:pt x="3482918" y="226353"/>
                </a:cubicBezTo>
                <a:cubicBezTo>
                  <a:pt x="3491360" y="234465"/>
                  <a:pt x="3503352" y="238644"/>
                  <a:pt x="3518893" y="238890"/>
                </a:cubicBezTo>
                <a:cubicBezTo>
                  <a:pt x="3529477" y="238626"/>
                  <a:pt x="3539310" y="236781"/>
                  <a:pt x="3548394" y="233353"/>
                </a:cubicBezTo>
                <a:cubicBezTo>
                  <a:pt x="3557478" y="229926"/>
                  <a:pt x="3564825" y="226499"/>
                  <a:pt x="3570436" y="223071"/>
                </a:cubicBezTo>
                <a:cubicBezTo>
                  <a:pt x="3576047" y="219644"/>
                  <a:pt x="3578934" y="217799"/>
                  <a:pt x="3579099" y="217535"/>
                </a:cubicBezTo>
                <a:lnTo>
                  <a:pt x="3592040" y="254112"/>
                </a:lnTo>
                <a:cubicBezTo>
                  <a:pt x="3591889" y="254427"/>
                  <a:pt x="3588467" y="256630"/>
                  <a:pt x="3581773" y="260723"/>
                </a:cubicBezTo>
                <a:cubicBezTo>
                  <a:pt x="3575078" y="264815"/>
                  <a:pt x="3566011" y="268907"/>
                  <a:pt x="3554573" y="272999"/>
                </a:cubicBezTo>
                <a:cubicBezTo>
                  <a:pt x="3543135" y="277091"/>
                  <a:pt x="3530225" y="279294"/>
                  <a:pt x="3515844" y="279609"/>
                </a:cubicBezTo>
                <a:cubicBezTo>
                  <a:pt x="3485400" y="279064"/>
                  <a:pt x="3462083" y="271021"/>
                  <a:pt x="3445892" y="255481"/>
                </a:cubicBezTo>
                <a:cubicBezTo>
                  <a:pt x="3429700" y="239940"/>
                  <a:pt x="3421529" y="220173"/>
                  <a:pt x="3421380" y="196180"/>
                </a:cubicBezTo>
                <a:cubicBezTo>
                  <a:pt x="3421572" y="173951"/>
                  <a:pt x="3426517" y="153819"/>
                  <a:pt x="3436214" y="135784"/>
                </a:cubicBezTo>
                <a:cubicBezTo>
                  <a:pt x="3445911" y="117749"/>
                  <a:pt x="3459209" y="103375"/>
                  <a:pt x="3476106" y="92663"/>
                </a:cubicBezTo>
                <a:cubicBezTo>
                  <a:pt x="3493003" y="81950"/>
                  <a:pt x="3512348" y="76464"/>
                  <a:pt x="3534141" y="76203"/>
                </a:cubicBezTo>
                <a:close/>
                <a:moveTo>
                  <a:pt x="2042541" y="76203"/>
                </a:moveTo>
                <a:cubicBezTo>
                  <a:pt x="2059133" y="76226"/>
                  <a:pt x="2072297" y="80651"/>
                  <a:pt x="2082036" y="89477"/>
                </a:cubicBezTo>
                <a:cubicBezTo>
                  <a:pt x="2091775" y="98303"/>
                  <a:pt x="2096755" y="111388"/>
                  <a:pt x="2096977" y="128733"/>
                </a:cubicBezTo>
                <a:cubicBezTo>
                  <a:pt x="2096784" y="137176"/>
                  <a:pt x="2095435" y="147807"/>
                  <a:pt x="2092930" y="160626"/>
                </a:cubicBezTo>
                <a:cubicBezTo>
                  <a:pt x="2090425" y="173445"/>
                  <a:pt x="2087919" y="185800"/>
                  <a:pt x="2085412" y="197692"/>
                </a:cubicBezTo>
                <a:cubicBezTo>
                  <a:pt x="2082905" y="209585"/>
                  <a:pt x="2081553" y="218362"/>
                  <a:pt x="2081356" y="224025"/>
                </a:cubicBezTo>
                <a:cubicBezTo>
                  <a:pt x="2081419" y="230012"/>
                  <a:pt x="2082912" y="234141"/>
                  <a:pt x="2085832" y="236412"/>
                </a:cubicBezTo>
                <a:cubicBezTo>
                  <a:pt x="2088753" y="238683"/>
                  <a:pt x="2092722" y="239763"/>
                  <a:pt x="2097739" y="239652"/>
                </a:cubicBezTo>
                <a:cubicBezTo>
                  <a:pt x="2100088" y="239620"/>
                  <a:pt x="2102057" y="239493"/>
                  <a:pt x="2103644" y="239271"/>
                </a:cubicBezTo>
                <a:cubicBezTo>
                  <a:pt x="2105231" y="239048"/>
                  <a:pt x="2106057" y="238921"/>
                  <a:pt x="2106121" y="238890"/>
                </a:cubicBezTo>
                <a:lnTo>
                  <a:pt x="2099263" y="275039"/>
                </a:lnTo>
                <a:cubicBezTo>
                  <a:pt x="2099215" y="275086"/>
                  <a:pt x="2097501" y="275277"/>
                  <a:pt x="2094119" y="275609"/>
                </a:cubicBezTo>
                <a:cubicBezTo>
                  <a:pt x="2090738" y="275942"/>
                  <a:pt x="2085976" y="276133"/>
                  <a:pt x="2079833" y="276180"/>
                </a:cubicBezTo>
                <a:cubicBezTo>
                  <a:pt x="2072890" y="276363"/>
                  <a:pt x="2065757" y="275616"/>
                  <a:pt x="2058433" y="273939"/>
                </a:cubicBezTo>
                <a:cubicBezTo>
                  <a:pt x="2051109" y="272262"/>
                  <a:pt x="2044906" y="268555"/>
                  <a:pt x="2039824" y="262819"/>
                </a:cubicBezTo>
                <a:cubicBezTo>
                  <a:pt x="2034742" y="257082"/>
                  <a:pt x="2032092" y="248216"/>
                  <a:pt x="2031873" y="236222"/>
                </a:cubicBezTo>
                <a:cubicBezTo>
                  <a:pt x="2032056" y="229036"/>
                  <a:pt x="2033340" y="219310"/>
                  <a:pt x="2035722" y="207042"/>
                </a:cubicBezTo>
                <a:cubicBezTo>
                  <a:pt x="2038105" y="194775"/>
                  <a:pt x="2040489" y="182676"/>
                  <a:pt x="2042874" y="170746"/>
                </a:cubicBezTo>
                <a:cubicBezTo>
                  <a:pt x="2045258" y="158816"/>
                  <a:pt x="2046544" y="149765"/>
                  <a:pt x="2046732" y="143592"/>
                </a:cubicBezTo>
                <a:cubicBezTo>
                  <a:pt x="2046796" y="136290"/>
                  <a:pt x="2044859" y="130606"/>
                  <a:pt x="2040922" y="126542"/>
                </a:cubicBezTo>
                <a:cubicBezTo>
                  <a:pt x="2036985" y="122478"/>
                  <a:pt x="2030667" y="120415"/>
                  <a:pt x="2021967" y="120351"/>
                </a:cubicBezTo>
                <a:cubicBezTo>
                  <a:pt x="2004886" y="120931"/>
                  <a:pt x="1990186" y="127868"/>
                  <a:pt x="1977867" y="141163"/>
                </a:cubicBezTo>
                <a:cubicBezTo>
                  <a:pt x="1965547" y="154459"/>
                  <a:pt x="1957515" y="170635"/>
                  <a:pt x="1953768" y="189693"/>
                </a:cubicBezTo>
                <a:lnTo>
                  <a:pt x="1937004" y="275037"/>
                </a:lnTo>
                <a:lnTo>
                  <a:pt x="1888617" y="275037"/>
                </a:lnTo>
                <a:lnTo>
                  <a:pt x="1917954" y="125304"/>
                </a:lnTo>
                <a:cubicBezTo>
                  <a:pt x="1918359" y="122788"/>
                  <a:pt x="1918026" y="120772"/>
                  <a:pt x="1916954" y="119256"/>
                </a:cubicBezTo>
                <a:cubicBezTo>
                  <a:pt x="1915883" y="117740"/>
                  <a:pt x="1913930" y="116962"/>
                  <a:pt x="1911096" y="116922"/>
                </a:cubicBezTo>
                <a:lnTo>
                  <a:pt x="1889379" y="116922"/>
                </a:lnTo>
                <a:lnTo>
                  <a:pt x="1896237" y="80775"/>
                </a:lnTo>
                <a:lnTo>
                  <a:pt x="1947291" y="80775"/>
                </a:lnTo>
                <a:cubicBezTo>
                  <a:pt x="1954864" y="80799"/>
                  <a:pt x="1960388" y="82273"/>
                  <a:pt x="1963865" y="85198"/>
                </a:cubicBezTo>
                <a:cubicBezTo>
                  <a:pt x="1967341" y="88123"/>
                  <a:pt x="1969056" y="92356"/>
                  <a:pt x="1969008" y="97897"/>
                </a:cubicBezTo>
                <a:cubicBezTo>
                  <a:pt x="1968984" y="100251"/>
                  <a:pt x="1968556" y="103629"/>
                  <a:pt x="1967722" y="108029"/>
                </a:cubicBezTo>
                <a:cubicBezTo>
                  <a:pt x="1966889" y="112429"/>
                  <a:pt x="1965794" y="116282"/>
                  <a:pt x="1964436" y="119590"/>
                </a:cubicBezTo>
                <a:lnTo>
                  <a:pt x="1965198" y="119590"/>
                </a:lnTo>
                <a:cubicBezTo>
                  <a:pt x="1966358" y="116778"/>
                  <a:pt x="1970050" y="111957"/>
                  <a:pt x="1976275" y="105128"/>
                </a:cubicBezTo>
                <a:cubicBezTo>
                  <a:pt x="1982501" y="98298"/>
                  <a:pt x="1991160" y="91870"/>
                  <a:pt x="2002254" y="85844"/>
                </a:cubicBezTo>
                <a:cubicBezTo>
                  <a:pt x="2013348" y="79818"/>
                  <a:pt x="2026777" y="76605"/>
                  <a:pt x="2042541" y="76203"/>
                </a:cubicBezTo>
                <a:close/>
                <a:moveTo>
                  <a:pt x="1562857" y="76203"/>
                </a:moveTo>
                <a:cubicBezTo>
                  <a:pt x="1574060" y="76172"/>
                  <a:pt x="1584863" y="77671"/>
                  <a:pt x="1595263" y="80699"/>
                </a:cubicBezTo>
                <a:cubicBezTo>
                  <a:pt x="1605664" y="83727"/>
                  <a:pt x="1613928" y="88468"/>
                  <a:pt x="1620055" y="94922"/>
                </a:cubicBezTo>
                <a:cubicBezTo>
                  <a:pt x="1626183" y="101376"/>
                  <a:pt x="1628438" y="109726"/>
                  <a:pt x="1626823" y="119973"/>
                </a:cubicBezTo>
                <a:lnTo>
                  <a:pt x="1622631" y="141317"/>
                </a:lnTo>
                <a:lnTo>
                  <a:pt x="1581136" y="141317"/>
                </a:lnTo>
                <a:lnTo>
                  <a:pt x="1583039" y="129883"/>
                </a:lnTo>
                <a:cubicBezTo>
                  <a:pt x="1583634" y="123395"/>
                  <a:pt x="1580922" y="119123"/>
                  <a:pt x="1574901" y="117067"/>
                </a:cubicBezTo>
                <a:cubicBezTo>
                  <a:pt x="1568880" y="115010"/>
                  <a:pt x="1562832" y="114073"/>
                  <a:pt x="1556755" y="114255"/>
                </a:cubicBezTo>
                <a:cubicBezTo>
                  <a:pt x="1547013" y="114255"/>
                  <a:pt x="1539035" y="115971"/>
                  <a:pt x="1532821" y="119401"/>
                </a:cubicBezTo>
                <a:cubicBezTo>
                  <a:pt x="1526607" y="122832"/>
                  <a:pt x="1523397" y="127977"/>
                  <a:pt x="1523191" y="134838"/>
                </a:cubicBezTo>
                <a:cubicBezTo>
                  <a:pt x="1523667" y="142817"/>
                  <a:pt x="1528429" y="148822"/>
                  <a:pt x="1537478" y="152852"/>
                </a:cubicBezTo>
                <a:cubicBezTo>
                  <a:pt x="1546527" y="156883"/>
                  <a:pt x="1557004" y="160804"/>
                  <a:pt x="1568911" y="164614"/>
                </a:cubicBezTo>
                <a:cubicBezTo>
                  <a:pt x="1580817" y="168425"/>
                  <a:pt x="1591294" y="173989"/>
                  <a:pt x="1600343" y="181307"/>
                </a:cubicBezTo>
                <a:cubicBezTo>
                  <a:pt x="1609392" y="188625"/>
                  <a:pt x="1614154" y="199561"/>
                  <a:pt x="1614631" y="214115"/>
                </a:cubicBezTo>
                <a:cubicBezTo>
                  <a:pt x="1614164" y="234177"/>
                  <a:pt x="1605676" y="250045"/>
                  <a:pt x="1589166" y="261719"/>
                </a:cubicBezTo>
                <a:cubicBezTo>
                  <a:pt x="1572655" y="273393"/>
                  <a:pt x="1550917" y="279356"/>
                  <a:pt x="1523953" y="279609"/>
                </a:cubicBezTo>
                <a:cubicBezTo>
                  <a:pt x="1512487" y="279680"/>
                  <a:pt x="1500694" y="278101"/>
                  <a:pt x="1488575" y="274873"/>
                </a:cubicBezTo>
                <a:cubicBezTo>
                  <a:pt x="1476456" y="271645"/>
                  <a:pt x="1466578" y="266344"/>
                  <a:pt x="1458943" y="258971"/>
                </a:cubicBezTo>
                <a:cubicBezTo>
                  <a:pt x="1451308" y="251597"/>
                  <a:pt x="1448482" y="241727"/>
                  <a:pt x="1450467" y="229360"/>
                </a:cubicBezTo>
                <a:lnTo>
                  <a:pt x="1454277" y="210303"/>
                </a:lnTo>
                <a:lnTo>
                  <a:pt x="1495406" y="210303"/>
                </a:lnTo>
                <a:lnTo>
                  <a:pt x="1493502" y="220213"/>
                </a:lnTo>
                <a:cubicBezTo>
                  <a:pt x="1492499" y="226361"/>
                  <a:pt x="1494083" y="231005"/>
                  <a:pt x="1498254" y="234146"/>
                </a:cubicBezTo>
                <a:cubicBezTo>
                  <a:pt x="1502425" y="237287"/>
                  <a:pt x="1507590" y="239390"/>
                  <a:pt x="1513750" y="240456"/>
                </a:cubicBezTo>
                <a:cubicBezTo>
                  <a:pt x="1519910" y="241521"/>
                  <a:pt x="1525473" y="242015"/>
                  <a:pt x="1530437" y="241938"/>
                </a:cubicBezTo>
                <a:cubicBezTo>
                  <a:pt x="1541808" y="241835"/>
                  <a:pt x="1550724" y="239754"/>
                  <a:pt x="1557184" y="235697"/>
                </a:cubicBezTo>
                <a:cubicBezTo>
                  <a:pt x="1563644" y="231639"/>
                  <a:pt x="1566934" y="226224"/>
                  <a:pt x="1567053" y="219451"/>
                </a:cubicBezTo>
                <a:cubicBezTo>
                  <a:pt x="1566579" y="211742"/>
                  <a:pt x="1561836" y="205815"/>
                  <a:pt x="1552825" y="201668"/>
                </a:cubicBezTo>
                <a:cubicBezTo>
                  <a:pt x="1543814" y="197521"/>
                  <a:pt x="1533380" y="193380"/>
                  <a:pt x="1521524" y="189245"/>
                </a:cubicBezTo>
                <a:cubicBezTo>
                  <a:pt x="1509667" y="185110"/>
                  <a:pt x="1499233" y="179207"/>
                  <a:pt x="1490222" y="171534"/>
                </a:cubicBezTo>
                <a:cubicBezTo>
                  <a:pt x="1481211" y="163862"/>
                  <a:pt x="1476468" y="152646"/>
                  <a:pt x="1475994" y="137887"/>
                </a:cubicBezTo>
                <a:cubicBezTo>
                  <a:pt x="1476261" y="123816"/>
                  <a:pt x="1480548" y="112222"/>
                  <a:pt x="1488853" y="103105"/>
                </a:cubicBezTo>
                <a:cubicBezTo>
                  <a:pt x="1497159" y="93988"/>
                  <a:pt x="1507880" y="87220"/>
                  <a:pt x="1521016" y="82800"/>
                </a:cubicBezTo>
                <a:cubicBezTo>
                  <a:pt x="1534152" y="78381"/>
                  <a:pt x="1548099" y="76181"/>
                  <a:pt x="1562857" y="76203"/>
                </a:cubicBezTo>
                <a:close/>
                <a:moveTo>
                  <a:pt x="1362441" y="76203"/>
                </a:moveTo>
                <a:cubicBezTo>
                  <a:pt x="1388329" y="76574"/>
                  <a:pt x="1407690" y="83442"/>
                  <a:pt x="1420525" y="96809"/>
                </a:cubicBezTo>
                <a:cubicBezTo>
                  <a:pt x="1433359" y="110176"/>
                  <a:pt x="1439768" y="127816"/>
                  <a:pt x="1439751" y="149729"/>
                </a:cubicBezTo>
                <a:cubicBezTo>
                  <a:pt x="1439482" y="158517"/>
                  <a:pt x="1438404" y="166447"/>
                  <a:pt x="1436516" y="173517"/>
                </a:cubicBezTo>
                <a:cubicBezTo>
                  <a:pt x="1434629" y="180588"/>
                  <a:pt x="1433550" y="184329"/>
                  <a:pt x="1433281" y="184740"/>
                </a:cubicBezTo>
                <a:lnTo>
                  <a:pt x="1299544" y="184740"/>
                </a:lnTo>
                <a:cubicBezTo>
                  <a:pt x="1299497" y="184820"/>
                  <a:pt x="1299306" y="185805"/>
                  <a:pt x="1298972" y="187695"/>
                </a:cubicBezTo>
                <a:cubicBezTo>
                  <a:pt x="1298639" y="189586"/>
                  <a:pt x="1298448" y="191906"/>
                  <a:pt x="1298401" y="194655"/>
                </a:cubicBezTo>
                <a:cubicBezTo>
                  <a:pt x="1298504" y="207676"/>
                  <a:pt x="1302776" y="218242"/>
                  <a:pt x="1311218" y="226353"/>
                </a:cubicBezTo>
                <a:cubicBezTo>
                  <a:pt x="1319660" y="234465"/>
                  <a:pt x="1331652" y="238644"/>
                  <a:pt x="1347193" y="238890"/>
                </a:cubicBezTo>
                <a:cubicBezTo>
                  <a:pt x="1357777" y="238626"/>
                  <a:pt x="1367610" y="236781"/>
                  <a:pt x="1376694" y="233353"/>
                </a:cubicBezTo>
                <a:cubicBezTo>
                  <a:pt x="1385778" y="229926"/>
                  <a:pt x="1393125" y="226499"/>
                  <a:pt x="1398736" y="223071"/>
                </a:cubicBezTo>
                <a:cubicBezTo>
                  <a:pt x="1404347" y="219644"/>
                  <a:pt x="1407234" y="217799"/>
                  <a:pt x="1407399" y="217535"/>
                </a:cubicBezTo>
                <a:lnTo>
                  <a:pt x="1420340" y="254112"/>
                </a:lnTo>
                <a:cubicBezTo>
                  <a:pt x="1420190" y="254427"/>
                  <a:pt x="1416767" y="256630"/>
                  <a:pt x="1410073" y="260723"/>
                </a:cubicBezTo>
                <a:cubicBezTo>
                  <a:pt x="1403378" y="264815"/>
                  <a:pt x="1394311" y="268907"/>
                  <a:pt x="1382873" y="272999"/>
                </a:cubicBezTo>
                <a:cubicBezTo>
                  <a:pt x="1371435" y="277091"/>
                  <a:pt x="1358525" y="279294"/>
                  <a:pt x="1344144" y="279609"/>
                </a:cubicBezTo>
                <a:cubicBezTo>
                  <a:pt x="1313701" y="279064"/>
                  <a:pt x="1290383" y="271021"/>
                  <a:pt x="1274192" y="255481"/>
                </a:cubicBezTo>
                <a:cubicBezTo>
                  <a:pt x="1258000" y="239940"/>
                  <a:pt x="1249830" y="220173"/>
                  <a:pt x="1249680" y="196180"/>
                </a:cubicBezTo>
                <a:cubicBezTo>
                  <a:pt x="1249872" y="173951"/>
                  <a:pt x="1254817" y="153819"/>
                  <a:pt x="1264514" y="135784"/>
                </a:cubicBezTo>
                <a:cubicBezTo>
                  <a:pt x="1274211" y="117749"/>
                  <a:pt x="1287509" y="103375"/>
                  <a:pt x="1304406" y="92663"/>
                </a:cubicBezTo>
                <a:cubicBezTo>
                  <a:pt x="1321303" y="81950"/>
                  <a:pt x="1340648" y="76464"/>
                  <a:pt x="1362441" y="76203"/>
                </a:cubicBezTo>
                <a:close/>
                <a:moveTo>
                  <a:pt x="1010016" y="76203"/>
                </a:moveTo>
                <a:cubicBezTo>
                  <a:pt x="1035904" y="76574"/>
                  <a:pt x="1055265" y="83442"/>
                  <a:pt x="1068100" y="96809"/>
                </a:cubicBezTo>
                <a:cubicBezTo>
                  <a:pt x="1080934" y="110176"/>
                  <a:pt x="1087343" y="127816"/>
                  <a:pt x="1087327" y="149729"/>
                </a:cubicBezTo>
                <a:cubicBezTo>
                  <a:pt x="1087057" y="158517"/>
                  <a:pt x="1085978" y="166447"/>
                  <a:pt x="1084091" y="173517"/>
                </a:cubicBezTo>
                <a:cubicBezTo>
                  <a:pt x="1082204" y="180588"/>
                  <a:pt x="1081125" y="184329"/>
                  <a:pt x="1080856" y="184740"/>
                </a:cubicBezTo>
                <a:lnTo>
                  <a:pt x="947119" y="184740"/>
                </a:lnTo>
                <a:cubicBezTo>
                  <a:pt x="947071" y="184820"/>
                  <a:pt x="946881" y="185805"/>
                  <a:pt x="946547" y="187695"/>
                </a:cubicBezTo>
                <a:cubicBezTo>
                  <a:pt x="946214" y="189586"/>
                  <a:pt x="946023" y="191906"/>
                  <a:pt x="945976" y="194655"/>
                </a:cubicBezTo>
                <a:cubicBezTo>
                  <a:pt x="946079" y="207676"/>
                  <a:pt x="950351" y="218242"/>
                  <a:pt x="958793" y="226353"/>
                </a:cubicBezTo>
                <a:cubicBezTo>
                  <a:pt x="967235" y="234465"/>
                  <a:pt x="979227" y="238644"/>
                  <a:pt x="994768" y="238890"/>
                </a:cubicBezTo>
                <a:cubicBezTo>
                  <a:pt x="1005352" y="238626"/>
                  <a:pt x="1015185" y="236781"/>
                  <a:pt x="1024269" y="233353"/>
                </a:cubicBezTo>
                <a:cubicBezTo>
                  <a:pt x="1033353" y="229926"/>
                  <a:pt x="1040700" y="226499"/>
                  <a:pt x="1046311" y="223071"/>
                </a:cubicBezTo>
                <a:cubicBezTo>
                  <a:pt x="1051922" y="219644"/>
                  <a:pt x="1054809" y="217799"/>
                  <a:pt x="1054974" y="217535"/>
                </a:cubicBezTo>
                <a:lnTo>
                  <a:pt x="1067915" y="254112"/>
                </a:lnTo>
                <a:cubicBezTo>
                  <a:pt x="1067765" y="254427"/>
                  <a:pt x="1064342" y="256630"/>
                  <a:pt x="1057648" y="260723"/>
                </a:cubicBezTo>
                <a:cubicBezTo>
                  <a:pt x="1050953" y="264815"/>
                  <a:pt x="1041886" y="268907"/>
                  <a:pt x="1030448" y="272999"/>
                </a:cubicBezTo>
                <a:cubicBezTo>
                  <a:pt x="1019009" y="277091"/>
                  <a:pt x="1006100" y="279294"/>
                  <a:pt x="991719" y="279609"/>
                </a:cubicBezTo>
                <a:cubicBezTo>
                  <a:pt x="961275" y="279064"/>
                  <a:pt x="937958" y="271021"/>
                  <a:pt x="921766" y="255481"/>
                </a:cubicBezTo>
                <a:cubicBezTo>
                  <a:pt x="905575" y="239940"/>
                  <a:pt x="897404" y="220173"/>
                  <a:pt x="897255" y="196180"/>
                </a:cubicBezTo>
                <a:cubicBezTo>
                  <a:pt x="897447" y="173951"/>
                  <a:pt x="902392" y="153819"/>
                  <a:pt x="912089" y="135784"/>
                </a:cubicBezTo>
                <a:cubicBezTo>
                  <a:pt x="921786" y="117749"/>
                  <a:pt x="935084" y="103375"/>
                  <a:pt x="951981" y="92663"/>
                </a:cubicBezTo>
                <a:cubicBezTo>
                  <a:pt x="968878" y="81950"/>
                  <a:pt x="988223" y="76464"/>
                  <a:pt x="1010016" y="76203"/>
                </a:cubicBezTo>
                <a:close/>
                <a:moveTo>
                  <a:pt x="545200" y="76203"/>
                </a:moveTo>
                <a:cubicBezTo>
                  <a:pt x="556855" y="76116"/>
                  <a:pt x="567957" y="77897"/>
                  <a:pt x="578506" y="81546"/>
                </a:cubicBezTo>
                <a:cubicBezTo>
                  <a:pt x="589055" y="85195"/>
                  <a:pt x="597700" y="91236"/>
                  <a:pt x="604439" y="99668"/>
                </a:cubicBezTo>
                <a:cubicBezTo>
                  <a:pt x="611179" y="108100"/>
                  <a:pt x="614661" y="119447"/>
                  <a:pt x="614886" y="133708"/>
                </a:cubicBezTo>
                <a:cubicBezTo>
                  <a:pt x="614689" y="141597"/>
                  <a:pt x="613308" y="151492"/>
                  <a:pt x="610742" y="163394"/>
                </a:cubicBezTo>
                <a:cubicBezTo>
                  <a:pt x="608176" y="175297"/>
                  <a:pt x="605610" y="186881"/>
                  <a:pt x="603045" y="198148"/>
                </a:cubicBezTo>
                <a:cubicBezTo>
                  <a:pt x="600479" y="209414"/>
                  <a:pt x="599098" y="218037"/>
                  <a:pt x="598900" y="224017"/>
                </a:cubicBezTo>
                <a:cubicBezTo>
                  <a:pt x="598964" y="229841"/>
                  <a:pt x="600454" y="233924"/>
                  <a:pt x="603373" y="236268"/>
                </a:cubicBezTo>
                <a:cubicBezTo>
                  <a:pt x="606291" y="238611"/>
                  <a:pt x="610256" y="239739"/>
                  <a:pt x="615268" y="239652"/>
                </a:cubicBezTo>
                <a:cubicBezTo>
                  <a:pt x="617617" y="239620"/>
                  <a:pt x="619586" y="239493"/>
                  <a:pt x="621173" y="239271"/>
                </a:cubicBezTo>
                <a:cubicBezTo>
                  <a:pt x="622760" y="239048"/>
                  <a:pt x="623586" y="238921"/>
                  <a:pt x="623650" y="238889"/>
                </a:cubicBezTo>
                <a:lnTo>
                  <a:pt x="616791" y="275039"/>
                </a:lnTo>
                <a:cubicBezTo>
                  <a:pt x="616831" y="275086"/>
                  <a:pt x="615229" y="275277"/>
                  <a:pt x="611985" y="275609"/>
                </a:cubicBezTo>
                <a:cubicBezTo>
                  <a:pt x="608742" y="275942"/>
                  <a:pt x="603619" y="276133"/>
                  <a:pt x="596617" y="276180"/>
                </a:cubicBezTo>
                <a:cubicBezTo>
                  <a:pt x="585594" y="276505"/>
                  <a:pt x="575758" y="274428"/>
                  <a:pt x="567108" y="269950"/>
                </a:cubicBezTo>
                <a:cubicBezTo>
                  <a:pt x="558459" y="265472"/>
                  <a:pt x="553190" y="256642"/>
                  <a:pt x="551299" y="243462"/>
                </a:cubicBezTo>
                <a:lnTo>
                  <a:pt x="550537" y="243462"/>
                </a:lnTo>
                <a:cubicBezTo>
                  <a:pt x="550619" y="243908"/>
                  <a:pt x="548082" y="247032"/>
                  <a:pt x="542927" y="252833"/>
                </a:cubicBezTo>
                <a:cubicBezTo>
                  <a:pt x="537771" y="258635"/>
                  <a:pt x="530265" y="264436"/>
                  <a:pt x="520408" y="270238"/>
                </a:cubicBezTo>
                <a:cubicBezTo>
                  <a:pt x="510550" y="276039"/>
                  <a:pt x="498611" y="279163"/>
                  <a:pt x="484589" y="279609"/>
                </a:cubicBezTo>
                <a:cubicBezTo>
                  <a:pt x="469279" y="279602"/>
                  <a:pt x="456303" y="275431"/>
                  <a:pt x="445660" y="267097"/>
                </a:cubicBezTo>
                <a:cubicBezTo>
                  <a:pt x="435017" y="258762"/>
                  <a:pt x="429466" y="246308"/>
                  <a:pt x="429006" y="229734"/>
                </a:cubicBezTo>
                <a:cubicBezTo>
                  <a:pt x="429275" y="215040"/>
                  <a:pt x="433569" y="202844"/>
                  <a:pt x="441890" y="193148"/>
                </a:cubicBezTo>
                <a:cubicBezTo>
                  <a:pt x="450211" y="183452"/>
                  <a:pt x="460945" y="175820"/>
                  <a:pt x="474094" y="170251"/>
                </a:cubicBezTo>
                <a:cubicBezTo>
                  <a:pt x="487243" y="164683"/>
                  <a:pt x="501194" y="160742"/>
                  <a:pt x="515948" y="158430"/>
                </a:cubicBezTo>
                <a:cubicBezTo>
                  <a:pt x="530701" y="156117"/>
                  <a:pt x="544645" y="154997"/>
                  <a:pt x="557780" y="155070"/>
                </a:cubicBezTo>
                <a:lnTo>
                  <a:pt x="564641" y="155070"/>
                </a:lnTo>
                <a:cubicBezTo>
                  <a:pt x="564737" y="154736"/>
                  <a:pt x="565118" y="152733"/>
                  <a:pt x="565785" y="149062"/>
                </a:cubicBezTo>
                <a:cubicBezTo>
                  <a:pt x="566452" y="145390"/>
                  <a:pt x="566833" y="142053"/>
                  <a:pt x="566928" y="139049"/>
                </a:cubicBezTo>
                <a:cubicBezTo>
                  <a:pt x="566904" y="131372"/>
                  <a:pt x="564284" y="125460"/>
                  <a:pt x="559066" y="121311"/>
                </a:cubicBezTo>
                <a:cubicBezTo>
                  <a:pt x="553848" y="117163"/>
                  <a:pt x="546177" y="115065"/>
                  <a:pt x="536051" y="115017"/>
                </a:cubicBezTo>
                <a:cubicBezTo>
                  <a:pt x="526335" y="115239"/>
                  <a:pt x="517092" y="116788"/>
                  <a:pt x="508322" y="119665"/>
                </a:cubicBezTo>
                <a:cubicBezTo>
                  <a:pt x="499552" y="122543"/>
                  <a:pt x="492370" y="125420"/>
                  <a:pt x="486777" y="128297"/>
                </a:cubicBezTo>
                <a:cubicBezTo>
                  <a:pt x="481184" y="131175"/>
                  <a:pt x="478294" y="132724"/>
                  <a:pt x="478108" y="132946"/>
                </a:cubicBezTo>
                <a:lnTo>
                  <a:pt x="467068" y="97132"/>
                </a:lnTo>
                <a:cubicBezTo>
                  <a:pt x="467256" y="96874"/>
                  <a:pt x="470902" y="95065"/>
                  <a:pt x="478006" y="91706"/>
                </a:cubicBezTo>
                <a:cubicBezTo>
                  <a:pt x="485110" y="88347"/>
                  <a:pt x="494544" y="84988"/>
                  <a:pt x="506307" y="81629"/>
                </a:cubicBezTo>
                <a:cubicBezTo>
                  <a:pt x="518070" y="78270"/>
                  <a:pt x="531034" y="76461"/>
                  <a:pt x="545200" y="76203"/>
                </a:cubicBezTo>
                <a:close/>
                <a:moveTo>
                  <a:pt x="4945350" y="47961"/>
                </a:moveTo>
                <a:cubicBezTo>
                  <a:pt x="4945350" y="48112"/>
                  <a:pt x="4944588" y="50383"/>
                  <a:pt x="4943064" y="54775"/>
                </a:cubicBezTo>
                <a:cubicBezTo>
                  <a:pt x="4941540" y="59166"/>
                  <a:pt x="4939255" y="64773"/>
                  <a:pt x="4936207" y="71595"/>
                </a:cubicBezTo>
                <a:lnTo>
                  <a:pt x="4895447" y="148212"/>
                </a:lnTo>
                <a:lnTo>
                  <a:pt x="4957540" y="148212"/>
                </a:lnTo>
                <a:lnTo>
                  <a:pt x="4947255" y="71595"/>
                </a:lnTo>
                <a:cubicBezTo>
                  <a:pt x="4946556" y="64773"/>
                  <a:pt x="4946239" y="59166"/>
                  <a:pt x="4946302" y="54775"/>
                </a:cubicBezTo>
                <a:cubicBezTo>
                  <a:pt x="4946366" y="50383"/>
                  <a:pt x="4946429" y="48112"/>
                  <a:pt x="4946493" y="47961"/>
                </a:cubicBezTo>
                <a:close/>
                <a:moveTo>
                  <a:pt x="126492" y="44532"/>
                </a:moveTo>
                <a:lnTo>
                  <a:pt x="89535" y="235080"/>
                </a:lnTo>
                <a:lnTo>
                  <a:pt x="125349" y="235080"/>
                </a:lnTo>
                <a:cubicBezTo>
                  <a:pt x="135398" y="235096"/>
                  <a:pt x="144732" y="234207"/>
                  <a:pt x="153353" y="232412"/>
                </a:cubicBezTo>
                <a:cubicBezTo>
                  <a:pt x="161973" y="230618"/>
                  <a:pt x="170164" y="227823"/>
                  <a:pt x="177927" y="224028"/>
                </a:cubicBezTo>
                <a:cubicBezTo>
                  <a:pt x="196636" y="214263"/>
                  <a:pt x="211415" y="199781"/>
                  <a:pt x="222266" y="180584"/>
                </a:cubicBezTo>
                <a:cubicBezTo>
                  <a:pt x="233117" y="161386"/>
                  <a:pt x="238657" y="140045"/>
                  <a:pt x="238887" y="116560"/>
                </a:cubicBezTo>
                <a:cubicBezTo>
                  <a:pt x="238824" y="99816"/>
                  <a:pt x="235712" y="86049"/>
                  <a:pt x="229553" y="75259"/>
                </a:cubicBezTo>
                <a:cubicBezTo>
                  <a:pt x="223393" y="64469"/>
                  <a:pt x="214567" y="56514"/>
                  <a:pt x="203073" y="51393"/>
                </a:cubicBezTo>
                <a:cubicBezTo>
                  <a:pt x="197207" y="48940"/>
                  <a:pt x="190937" y="47177"/>
                  <a:pt x="184261" y="46105"/>
                </a:cubicBezTo>
                <a:cubicBezTo>
                  <a:pt x="177586" y="45033"/>
                  <a:pt x="170267" y="44508"/>
                  <a:pt x="162306" y="44532"/>
                </a:cubicBezTo>
                <a:close/>
                <a:moveTo>
                  <a:pt x="6810339" y="27816"/>
                </a:moveTo>
                <a:lnTo>
                  <a:pt x="6856809" y="27816"/>
                </a:lnTo>
                <a:lnTo>
                  <a:pt x="6846522" y="80775"/>
                </a:lnTo>
                <a:lnTo>
                  <a:pt x="6891099" y="80775"/>
                </a:lnTo>
                <a:lnTo>
                  <a:pt x="6884241" y="116922"/>
                </a:lnTo>
                <a:lnTo>
                  <a:pt x="6839664" y="116922"/>
                </a:lnTo>
                <a:lnTo>
                  <a:pt x="6824043" y="198488"/>
                </a:lnTo>
                <a:cubicBezTo>
                  <a:pt x="6823662" y="200839"/>
                  <a:pt x="6823376" y="203189"/>
                  <a:pt x="6823186" y="205540"/>
                </a:cubicBezTo>
                <a:cubicBezTo>
                  <a:pt x="6822996" y="207890"/>
                  <a:pt x="6822900" y="209859"/>
                  <a:pt x="6822900" y="211447"/>
                </a:cubicBezTo>
                <a:cubicBezTo>
                  <a:pt x="6823289" y="222382"/>
                  <a:pt x="6826607" y="229576"/>
                  <a:pt x="6832854" y="233030"/>
                </a:cubicBezTo>
                <a:cubicBezTo>
                  <a:pt x="6839101" y="236484"/>
                  <a:pt x="6845943" y="238057"/>
                  <a:pt x="6853380" y="237747"/>
                </a:cubicBezTo>
                <a:cubicBezTo>
                  <a:pt x="6856491" y="237715"/>
                  <a:pt x="6859032" y="237588"/>
                  <a:pt x="6861000" y="237366"/>
                </a:cubicBezTo>
                <a:cubicBezTo>
                  <a:pt x="6862968" y="237143"/>
                  <a:pt x="6863985" y="237016"/>
                  <a:pt x="6864048" y="236985"/>
                </a:cubicBezTo>
                <a:lnTo>
                  <a:pt x="6856428" y="275801"/>
                </a:lnTo>
                <a:cubicBezTo>
                  <a:pt x="6856246" y="275848"/>
                  <a:pt x="6854705" y="276038"/>
                  <a:pt x="6851808" y="276371"/>
                </a:cubicBezTo>
                <a:cubicBezTo>
                  <a:pt x="6848912" y="276704"/>
                  <a:pt x="6845752" y="276895"/>
                  <a:pt x="6842331" y="276942"/>
                </a:cubicBezTo>
                <a:cubicBezTo>
                  <a:pt x="6830450" y="277053"/>
                  <a:pt x="6819304" y="275309"/>
                  <a:pt x="6808892" y="271712"/>
                </a:cubicBezTo>
                <a:cubicBezTo>
                  <a:pt x="6798481" y="268115"/>
                  <a:pt x="6790017" y="262000"/>
                  <a:pt x="6783498" y="253368"/>
                </a:cubicBezTo>
                <a:cubicBezTo>
                  <a:pt x="6776980" y="244735"/>
                  <a:pt x="6773620" y="232922"/>
                  <a:pt x="6773418" y="217927"/>
                </a:cubicBezTo>
                <a:cubicBezTo>
                  <a:pt x="6773426" y="215251"/>
                  <a:pt x="6773600" y="212408"/>
                  <a:pt x="6773941" y="209399"/>
                </a:cubicBezTo>
                <a:cubicBezTo>
                  <a:pt x="6774282" y="206389"/>
                  <a:pt x="6774742" y="203261"/>
                  <a:pt x="6775321" y="200013"/>
                </a:cubicBezTo>
                <a:lnTo>
                  <a:pt x="6791688" y="116922"/>
                </a:lnTo>
                <a:lnTo>
                  <a:pt x="6761607" y="116922"/>
                </a:lnTo>
                <a:lnTo>
                  <a:pt x="6768846" y="80775"/>
                </a:lnTo>
                <a:lnTo>
                  <a:pt x="6800063" y="80775"/>
                </a:lnTo>
                <a:close/>
                <a:moveTo>
                  <a:pt x="1162015" y="27816"/>
                </a:moveTo>
                <a:lnTo>
                  <a:pt x="1208485" y="27816"/>
                </a:lnTo>
                <a:lnTo>
                  <a:pt x="1198198" y="80775"/>
                </a:lnTo>
                <a:lnTo>
                  <a:pt x="1242774" y="80775"/>
                </a:lnTo>
                <a:lnTo>
                  <a:pt x="1235917" y="116922"/>
                </a:lnTo>
                <a:lnTo>
                  <a:pt x="1191340" y="116922"/>
                </a:lnTo>
                <a:lnTo>
                  <a:pt x="1175719" y="198488"/>
                </a:lnTo>
                <a:cubicBezTo>
                  <a:pt x="1175337" y="200839"/>
                  <a:pt x="1175052" y="203189"/>
                  <a:pt x="1174861" y="205540"/>
                </a:cubicBezTo>
                <a:cubicBezTo>
                  <a:pt x="1174671" y="207890"/>
                  <a:pt x="1174575" y="209859"/>
                  <a:pt x="1174575" y="211447"/>
                </a:cubicBezTo>
                <a:cubicBezTo>
                  <a:pt x="1174965" y="222382"/>
                  <a:pt x="1178282" y="229576"/>
                  <a:pt x="1184529" y="233030"/>
                </a:cubicBezTo>
                <a:cubicBezTo>
                  <a:pt x="1190776" y="236484"/>
                  <a:pt x="1197618" y="238057"/>
                  <a:pt x="1205055" y="237747"/>
                </a:cubicBezTo>
                <a:cubicBezTo>
                  <a:pt x="1208167" y="237715"/>
                  <a:pt x="1210707" y="237588"/>
                  <a:pt x="1212676" y="237366"/>
                </a:cubicBezTo>
                <a:cubicBezTo>
                  <a:pt x="1214644" y="237143"/>
                  <a:pt x="1215660" y="237016"/>
                  <a:pt x="1215723" y="236985"/>
                </a:cubicBezTo>
                <a:lnTo>
                  <a:pt x="1208104" y="275801"/>
                </a:lnTo>
                <a:cubicBezTo>
                  <a:pt x="1207921" y="275848"/>
                  <a:pt x="1206381" y="276038"/>
                  <a:pt x="1203484" y="276371"/>
                </a:cubicBezTo>
                <a:cubicBezTo>
                  <a:pt x="1200587" y="276704"/>
                  <a:pt x="1197428" y="276895"/>
                  <a:pt x="1194007" y="276942"/>
                </a:cubicBezTo>
                <a:cubicBezTo>
                  <a:pt x="1182126" y="277053"/>
                  <a:pt x="1170979" y="275309"/>
                  <a:pt x="1160568" y="271712"/>
                </a:cubicBezTo>
                <a:cubicBezTo>
                  <a:pt x="1150157" y="268115"/>
                  <a:pt x="1141692" y="262000"/>
                  <a:pt x="1135174" y="253368"/>
                </a:cubicBezTo>
                <a:cubicBezTo>
                  <a:pt x="1128655" y="244735"/>
                  <a:pt x="1125295" y="232922"/>
                  <a:pt x="1125093" y="217927"/>
                </a:cubicBezTo>
                <a:cubicBezTo>
                  <a:pt x="1125101" y="215251"/>
                  <a:pt x="1125276" y="212408"/>
                  <a:pt x="1125616" y="209399"/>
                </a:cubicBezTo>
                <a:cubicBezTo>
                  <a:pt x="1125957" y="206389"/>
                  <a:pt x="1126417" y="203261"/>
                  <a:pt x="1126996" y="200013"/>
                </a:cubicBezTo>
                <a:lnTo>
                  <a:pt x="1143364" y="116922"/>
                </a:lnTo>
                <a:lnTo>
                  <a:pt x="1113282" y="116922"/>
                </a:lnTo>
                <a:lnTo>
                  <a:pt x="1120521" y="80775"/>
                </a:lnTo>
                <a:lnTo>
                  <a:pt x="1151737" y="80775"/>
                </a:lnTo>
                <a:close/>
                <a:moveTo>
                  <a:pt x="5575161" y="4575"/>
                </a:moveTo>
                <a:lnTo>
                  <a:pt x="5653230" y="4575"/>
                </a:lnTo>
                <a:lnTo>
                  <a:pt x="5613987" y="208784"/>
                </a:lnTo>
                <a:cubicBezTo>
                  <a:pt x="5613408" y="211324"/>
                  <a:pt x="5612947" y="213865"/>
                  <a:pt x="5612606" y="216406"/>
                </a:cubicBezTo>
                <a:cubicBezTo>
                  <a:pt x="5612265" y="218946"/>
                  <a:pt x="5612090" y="221106"/>
                  <a:pt x="5612082" y="222884"/>
                </a:cubicBezTo>
                <a:cubicBezTo>
                  <a:pt x="5612146" y="228656"/>
                  <a:pt x="5613638" y="232547"/>
                  <a:pt x="5616559" y="234555"/>
                </a:cubicBezTo>
                <a:cubicBezTo>
                  <a:pt x="5619480" y="236564"/>
                  <a:pt x="5623449" y="237501"/>
                  <a:pt x="5628465" y="237366"/>
                </a:cubicBezTo>
                <a:cubicBezTo>
                  <a:pt x="5631164" y="237350"/>
                  <a:pt x="5633292" y="237286"/>
                  <a:pt x="5634847" y="237175"/>
                </a:cubicBezTo>
                <a:cubicBezTo>
                  <a:pt x="5636402" y="237064"/>
                  <a:pt x="5637197" y="237001"/>
                  <a:pt x="5637228" y="236985"/>
                </a:cubicBezTo>
                <a:lnTo>
                  <a:pt x="5629608" y="275420"/>
                </a:lnTo>
                <a:cubicBezTo>
                  <a:pt x="5629457" y="275467"/>
                  <a:pt x="5627759" y="275657"/>
                  <a:pt x="5624512" y="275990"/>
                </a:cubicBezTo>
                <a:cubicBezTo>
                  <a:pt x="5621266" y="276323"/>
                  <a:pt x="5617376" y="276514"/>
                  <a:pt x="5612844" y="276561"/>
                </a:cubicBezTo>
                <a:cubicBezTo>
                  <a:pt x="5604910" y="276728"/>
                  <a:pt x="5597094" y="275802"/>
                  <a:pt x="5589399" y="273785"/>
                </a:cubicBezTo>
                <a:cubicBezTo>
                  <a:pt x="5581704" y="271767"/>
                  <a:pt x="5575299" y="267655"/>
                  <a:pt x="5570184" y="261451"/>
                </a:cubicBezTo>
                <a:cubicBezTo>
                  <a:pt x="5565069" y="255246"/>
                  <a:pt x="5562414" y="245948"/>
                  <a:pt x="5562219" y="233555"/>
                </a:cubicBezTo>
                <a:cubicBezTo>
                  <a:pt x="5562219" y="230689"/>
                  <a:pt x="5562409" y="227561"/>
                  <a:pt x="5562790" y="224171"/>
                </a:cubicBezTo>
                <a:cubicBezTo>
                  <a:pt x="5563171" y="220780"/>
                  <a:pt x="5563741" y="217176"/>
                  <a:pt x="5564503" y="213357"/>
                </a:cubicBezTo>
                <a:lnTo>
                  <a:pt x="5597998" y="40722"/>
                </a:lnTo>
                <a:lnTo>
                  <a:pt x="5567928" y="40722"/>
                </a:lnTo>
                <a:close/>
                <a:moveTo>
                  <a:pt x="5220033" y="4575"/>
                </a:moveTo>
                <a:lnTo>
                  <a:pt x="5298138" y="4575"/>
                </a:lnTo>
                <a:lnTo>
                  <a:pt x="5258133" y="212209"/>
                </a:lnTo>
                <a:cubicBezTo>
                  <a:pt x="5257736" y="214155"/>
                  <a:pt x="5257387" y="216172"/>
                  <a:pt x="5257085" y="218260"/>
                </a:cubicBezTo>
                <a:cubicBezTo>
                  <a:pt x="5256784" y="220348"/>
                  <a:pt x="5256625" y="222270"/>
                  <a:pt x="5256609" y="224025"/>
                </a:cubicBezTo>
                <a:cubicBezTo>
                  <a:pt x="5256673" y="229845"/>
                  <a:pt x="5258165" y="233927"/>
                  <a:pt x="5261086" y="236269"/>
                </a:cubicBezTo>
                <a:cubicBezTo>
                  <a:pt x="5264007" y="238611"/>
                  <a:pt x="5267975" y="239739"/>
                  <a:pt x="5272992" y="239651"/>
                </a:cubicBezTo>
                <a:cubicBezTo>
                  <a:pt x="5275342" y="239620"/>
                  <a:pt x="5277310" y="239493"/>
                  <a:pt x="5278897" y="239271"/>
                </a:cubicBezTo>
                <a:cubicBezTo>
                  <a:pt x="5280485" y="239048"/>
                  <a:pt x="5281311" y="238922"/>
                  <a:pt x="5281374" y="238890"/>
                </a:cubicBezTo>
                <a:lnTo>
                  <a:pt x="5274135" y="275039"/>
                </a:lnTo>
                <a:cubicBezTo>
                  <a:pt x="5274008" y="275086"/>
                  <a:pt x="5272262" y="275277"/>
                  <a:pt x="5268896" y="275609"/>
                </a:cubicBezTo>
                <a:cubicBezTo>
                  <a:pt x="5265531" y="275942"/>
                  <a:pt x="5261308" y="276133"/>
                  <a:pt x="5256228" y="276180"/>
                </a:cubicBezTo>
                <a:cubicBezTo>
                  <a:pt x="5243393" y="276505"/>
                  <a:pt x="5232678" y="274428"/>
                  <a:pt x="5224081" y="269949"/>
                </a:cubicBezTo>
                <a:cubicBezTo>
                  <a:pt x="5215485" y="265471"/>
                  <a:pt x="5210580" y="256640"/>
                  <a:pt x="5209365" y="243457"/>
                </a:cubicBezTo>
                <a:lnTo>
                  <a:pt x="5208603" y="243457"/>
                </a:lnTo>
                <a:cubicBezTo>
                  <a:pt x="5201698" y="253787"/>
                  <a:pt x="5192459" y="262334"/>
                  <a:pt x="5180885" y="269096"/>
                </a:cubicBezTo>
                <a:cubicBezTo>
                  <a:pt x="5169312" y="275859"/>
                  <a:pt x="5156835" y="279363"/>
                  <a:pt x="5143452" y="279609"/>
                </a:cubicBezTo>
                <a:cubicBezTo>
                  <a:pt x="5119715" y="279325"/>
                  <a:pt x="5101501" y="271997"/>
                  <a:pt x="5088811" y="257624"/>
                </a:cubicBezTo>
                <a:cubicBezTo>
                  <a:pt x="5076120" y="243252"/>
                  <a:pt x="5069713" y="223540"/>
                  <a:pt x="5069586" y="198488"/>
                </a:cubicBezTo>
                <a:cubicBezTo>
                  <a:pt x="5069865" y="174060"/>
                  <a:pt x="5074974" y="152707"/>
                  <a:pt x="5084912" y="134429"/>
                </a:cubicBezTo>
                <a:cubicBezTo>
                  <a:pt x="5094851" y="116151"/>
                  <a:pt x="5107943" y="101918"/>
                  <a:pt x="5124189" y="91729"/>
                </a:cubicBezTo>
                <a:cubicBezTo>
                  <a:pt x="5140434" y="81540"/>
                  <a:pt x="5158159" y="76364"/>
                  <a:pt x="5177361" y="76203"/>
                </a:cubicBezTo>
                <a:cubicBezTo>
                  <a:pt x="5188132" y="76100"/>
                  <a:pt x="5198404" y="78209"/>
                  <a:pt x="5208174" y="82530"/>
                </a:cubicBezTo>
                <a:cubicBezTo>
                  <a:pt x="5217945" y="86851"/>
                  <a:pt x="5225455" y="94002"/>
                  <a:pt x="5230701" y="103984"/>
                </a:cubicBezTo>
                <a:lnTo>
                  <a:pt x="5231463" y="103984"/>
                </a:lnTo>
                <a:cubicBezTo>
                  <a:pt x="5231456" y="103849"/>
                  <a:pt x="5231566" y="102596"/>
                  <a:pt x="5231796" y="100226"/>
                </a:cubicBezTo>
                <a:cubicBezTo>
                  <a:pt x="5232027" y="97855"/>
                  <a:pt x="5232424" y="95175"/>
                  <a:pt x="5232987" y="92186"/>
                </a:cubicBezTo>
                <a:lnTo>
                  <a:pt x="5242893" y="40722"/>
                </a:lnTo>
                <a:lnTo>
                  <a:pt x="5212794" y="40722"/>
                </a:lnTo>
                <a:close/>
                <a:moveTo>
                  <a:pt x="4924780" y="4575"/>
                </a:moveTo>
                <a:lnTo>
                  <a:pt x="4981158" y="4575"/>
                </a:lnTo>
                <a:lnTo>
                  <a:pt x="5017347" y="237747"/>
                </a:lnTo>
                <a:lnTo>
                  <a:pt x="5041725" y="237747"/>
                </a:lnTo>
                <a:lnTo>
                  <a:pt x="5034489" y="275037"/>
                </a:lnTo>
                <a:lnTo>
                  <a:pt x="4934684" y="275037"/>
                </a:lnTo>
                <a:lnTo>
                  <a:pt x="4941922" y="237747"/>
                </a:lnTo>
                <a:lnTo>
                  <a:pt x="4968587" y="237747"/>
                </a:lnTo>
                <a:lnTo>
                  <a:pt x="4961730" y="187026"/>
                </a:lnTo>
                <a:lnTo>
                  <a:pt x="4876401" y="187026"/>
                </a:lnTo>
                <a:lnTo>
                  <a:pt x="4849735" y="237747"/>
                </a:lnTo>
                <a:lnTo>
                  <a:pt x="4876401" y="237747"/>
                </a:lnTo>
                <a:lnTo>
                  <a:pt x="4868782" y="275037"/>
                </a:lnTo>
                <a:lnTo>
                  <a:pt x="4766691" y="275037"/>
                </a:lnTo>
                <a:lnTo>
                  <a:pt x="4773929" y="237747"/>
                </a:lnTo>
                <a:lnTo>
                  <a:pt x="4798309" y="237747"/>
                </a:lnTo>
                <a:close/>
                <a:moveTo>
                  <a:pt x="4600908" y="4575"/>
                </a:moveTo>
                <a:lnTo>
                  <a:pt x="4679013" y="4575"/>
                </a:lnTo>
                <a:lnTo>
                  <a:pt x="4639008" y="212209"/>
                </a:lnTo>
                <a:cubicBezTo>
                  <a:pt x="4638612" y="214155"/>
                  <a:pt x="4638262" y="216172"/>
                  <a:pt x="4637961" y="218260"/>
                </a:cubicBezTo>
                <a:cubicBezTo>
                  <a:pt x="4637659" y="220348"/>
                  <a:pt x="4637501" y="222270"/>
                  <a:pt x="4637485" y="224025"/>
                </a:cubicBezTo>
                <a:cubicBezTo>
                  <a:pt x="4637548" y="229845"/>
                  <a:pt x="4639040" y="233927"/>
                  <a:pt x="4641961" y="236269"/>
                </a:cubicBezTo>
                <a:cubicBezTo>
                  <a:pt x="4644882" y="238611"/>
                  <a:pt x="4648851" y="239739"/>
                  <a:pt x="4653868" y="239651"/>
                </a:cubicBezTo>
                <a:cubicBezTo>
                  <a:pt x="4656217" y="239620"/>
                  <a:pt x="4658185" y="239493"/>
                  <a:pt x="4659773" y="239271"/>
                </a:cubicBezTo>
                <a:cubicBezTo>
                  <a:pt x="4661360" y="239048"/>
                  <a:pt x="4662186" y="238922"/>
                  <a:pt x="4662249" y="238890"/>
                </a:cubicBezTo>
                <a:lnTo>
                  <a:pt x="4655011" y="275039"/>
                </a:lnTo>
                <a:cubicBezTo>
                  <a:pt x="4654884" y="275086"/>
                  <a:pt x="4653137" y="275277"/>
                  <a:pt x="4649772" y="275609"/>
                </a:cubicBezTo>
                <a:cubicBezTo>
                  <a:pt x="4646406" y="275942"/>
                  <a:pt x="4642183" y="276133"/>
                  <a:pt x="4637104" y="276180"/>
                </a:cubicBezTo>
                <a:cubicBezTo>
                  <a:pt x="4624269" y="276505"/>
                  <a:pt x="4613553" y="274428"/>
                  <a:pt x="4604957" y="269949"/>
                </a:cubicBezTo>
                <a:cubicBezTo>
                  <a:pt x="4596360" y="265471"/>
                  <a:pt x="4591455" y="256640"/>
                  <a:pt x="4590240" y="243457"/>
                </a:cubicBezTo>
                <a:lnTo>
                  <a:pt x="4589479" y="243457"/>
                </a:lnTo>
                <a:cubicBezTo>
                  <a:pt x="4582573" y="253787"/>
                  <a:pt x="4573334" y="262334"/>
                  <a:pt x="4561761" y="269096"/>
                </a:cubicBezTo>
                <a:cubicBezTo>
                  <a:pt x="4550188" y="275859"/>
                  <a:pt x="4537710" y="279363"/>
                  <a:pt x="4524328" y="279609"/>
                </a:cubicBezTo>
                <a:cubicBezTo>
                  <a:pt x="4500590" y="279325"/>
                  <a:pt x="4482376" y="271997"/>
                  <a:pt x="4469686" y="257624"/>
                </a:cubicBezTo>
                <a:cubicBezTo>
                  <a:pt x="4456996" y="243252"/>
                  <a:pt x="4450588" y="223540"/>
                  <a:pt x="4450461" y="198488"/>
                </a:cubicBezTo>
                <a:cubicBezTo>
                  <a:pt x="4450740" y="174060"/>
                  <a:pt x="4455849" y="152707"/>
                  <a:pt x="4465788" y="134429"/>
                </a:cubicBezTo>
                <a:cubicBezTo>
                  <a:pt x="4475726" y="116151"/>
                  <a:pt x="4488818" y="101918"/>
                  <a:pt x="4505064" y="91729"/>
                </a:cubicBezTo>
                <a:cubicBezTo>
                  <a:pt x="4521310" y="81540"/>
                  <a:pt x="4539034" y="76364"/>
                  <a:pt x="4558237" y="76203"/>
                </a:cubicBezTo>
                <a:cubicBezTo>
                  <a:pt x="4569008" y="76100"/>
                  <a:pt x="4579279" y="78209"/>
                  <a:pt x="4589050" y="82530"/>
                </a:cubicBezTo>
                <a:cubicBezTo>
                  <a:pt x="4598821" y="86851"/>
                  <a:pt x="4606330" y="94002"/>
                  <a:pt x="4611577" y="103984"/>
                </a:cubicBezTo>
                <a:lnTo>
                  <a:pt x="4612338" y="103984"/>
                </a:lnTo>
                <a:cubicBezTo>
                  <a:pt x="4612331" y="103849"/>
                  <a:pt x="4612442" y="102596"/>
                  <a:pt x="4612672" y="100226"/>
                </a:cubicBezTo>
                <a:cubicBezTo>
                  <a:pt x="4612902" y="97855"/>
                  <a:pt x="4613299" y="95175"/>
                  <a:pt x="4613863" y="92186"/>
                </a:cubicBezTo>
                <a:lnTo>
                  <a:pt x="4623769" y="40722"/>
                </a:lnTo>
                <a:lnTo>
                  <a:pt x="4593670" y="40722"/>
                </a:lnTo>
                <a:close/>
                <a:moveTo>
                  <a:pt x="3162633" y="4575"/>
                </a:moveTo>
                <a:lnTo>
                  <a:pt x="3240739" y="4575"/>
                </a:lnTo>
                <a:lnTo>
                  <a:pt x="3200733" y="212209"/>
                </a:lnTo>
                <a:cubicBezTo>
                  <a:pt x="3200336" y="214155"/>
                  <a:pt x="3199988" y="216172"/>
                  <a:pt x="3199686" y="218260"/>
                </a:cubicBezTo>
                <a:cubicBezTo>
                  <a:pt x="3199384" y="220348"/>
                  <a:pt x="3199225" y="222270"/>
                  <a:pt x="3199209" y="224025"/>
                </a:cubicBezTo>
                <a:cubicBezTo>
                  <a:pt x="3199273" y="229845"/>
                  <a:pt x="3200765" y="233927"/>
                  <a:pt x="3203686" y="236269"/>
                </a:cubicBezTo>
                <a:cubicBezTo>
                  <a:pt x="3206607" y="238611"/>
                  <a:pt x="3210576" y="239739"/>
                  <a:pt x="3215593" y="239651"/>
                </a:cubicBezTo>
                <a:cubicBezTo>
                  <a:pt x="3217942" y="239620"/>
                  <a:pt x="3219911" y="239493"/>
                  <a:pt x="3221498" y="239271"/>
                </a:cubicBezTo>
                <a:cubicBezTo>
                  <a:pt x="3223086" y="239048"/>
                  <a:pt x="3223911" y="238922"/>
                  <a:pt x="3223975" y="238890"/>
                </a:cubicBezTo>
                <a:lnTo>
                  <a:pt x="3216736" y="275039"/>
                </a:lnTo>
                <a:cubicBezTo>
                  <a:pt x="3216609" y="275086"/>
                  <a:pt x="3214862" y="275277"/>
                  <a:pt x="3211497" y="275609"/>
                </a:cubicBezTo>
                <a:cubicBezTo>
                  <a:pt x="3208132" y="275942"/>
                  <a:pt x="3203909" y="276133"/>
                  <a:pt x="3198829" y="276180"/>
                </a:cubicBezTo>
                <a:cubicBezTo>
                  <a:pt x="3185994" y="276505"/>
                  <a:pt x="3175278" y="274428"/>
                  <a:pt x="3166682" y="269949"/>
                </a:cubicBezTo>
                <a:cubicBezTo>
                  <a:pt x="3158086" y="265471"/>
                  <a:pt x="3153180" y="256640"/>
                  <a:pt x="3151966" y="243457"/>
                </a:cubicBezTo>
                <a:lnTo>
                  <a:pt x="3151204" y="243457"/>
                </a:lnTo>
                <a:cubicBezTo>
                  <a:pt x="3144298" y="253787"/>
                  <a:pt x="3135059" y="262334"/>
                  <a:pt x="3123486" y="269096"/>
                </a:cubicBezTo>
                <a:cubicBezTo>
                  <a:pt x="3111913" y="275859"/>
                  <a:pt x="3099435" y="279363"/>
                  <a:pt x="3086053" y="279609"/>
                </a:cubicBezTo>
                <a:cubicBezTo>
                  <a:pt x="3062315" y="279325"/>
                  <a:pt x="3044101" y="271997"/>
                  <a:pt x="3031411" y="257624"/>
                </a:cubicBezTo>
                <a:cubicBezTo>
                  <a:pt x="3018721" y="243252"/>
                  <a:pt x="3012312" y="223540"/>
                  <a:pt x="3012186" y="198488"/>
                </a:cubicBezTo>
                <a:cubicBezTo>
                  <a:pt x="3012465" y="174060"/>
                  <a:pt x="3017574" y="152707"/>
                  <a:pt x="3027513" y="134429"/>
                </a:cubicBezTo>
                <a:cubicBezTo>
                  <a:pt x="3037451" y="116151"/>
                  <a:pt x="3050543" y="101918"/>
                  <a:pt x="3066789" y="91729"/>
                </a:cubicBezTo>
                <a:cubicBezTo>
                  <a:pt x="3083035" y="81540"/>
                  <a:pt x="3100759" y="76364"/>
                  <a:pt x="3119962" y="76203"/>
                </a:cubicBezTo>
                <a:cubicBezTo>
                  <a:pt x="3130733" y="76100"/>
                  <a:pt x="3141004" y="78209"/>
                  <a:pt x="3150775" y="82530"/>
                </a:cubicBezTo>
                <a:cubicBezTo>
                  <a:pt x="3160546" y="86851"/>
                  <a:pt x="3168055" y="94002"/>
                  <a:pt x="3173301" y="103984"/>
                </a:cubicBezTo>
                <a:lnTo>
                  <a:pt x="3174064" y="103984"/>
                </a:lnTo>
                <a:cubicBezTo>
                  <a:pt x="3174056" y="103849"/>
                  <a:pt x="3174167" y="102596"/>
                  <a:pt x="3174397" y="100226"/>
                </a:cubicBezTo>
                <a:cubicBezTo>
                  <a:pt x="3174627" y="97855"/>
                  <a:pt x="3175024" y="95175"/>
                  <a:pt x="3175587" y="92186"/>
                </a:cubicBezTo>
                <a:lnTo>
                  <a:pt x="3185494" y="40722"/>
                </a:lnTo>
                <a:lnTo>
                  <a:pt x="3155395" y="40722"/>
                </a:lnTo>
                <a:close/>
                <a:moveTo>
                  <a:pt x="2917686" y="4575"/>
                </a:moveTo>
                <a:lnTo>
                  <a:pt x="2995756" y="4575"/>
                </a:lnTo>
                <a:lnTo>
                  <a:pt x="2956513" y="208784"/>
                </a:lnTo>
                <a:cubicBezTo>
                  <a:pt x="2955933" y="211324"/>
                  <a:pt x="2955473" y="213865"/>
                  <a:pt x="2955132" y="216406"/>
                </a:cubicBezTo>
                <a:cubicBezTo>
                  <a:pt x="2954790" y="218946"/>
                  <a:pt x="2954615" y="221106"/>
                  <a:pt x="2954608" y="222884"/>
                </a:cubicBezTo>
                <a:cubicBezTo>
                  <a:pt x="2954671" y="228656"/>
                  <a:pt x="2956163" y="232547"/>
                  <a:pt x="2959084" y="234555"/>
                </a:cubicBezTo>
                <a:cubicBezTo>
                  <a:pt x="2962005" y="236564"/>
                  <a:pt x="2965974" y="237501"/>
                  <a:pt x="2970991" y="237366"/>
                </a:cubicBezTo>
                <a:cubicBezTo>
                  <a:pt x="2973689" y="237350"/>
                  <a:pt x="2975816" y="237286"/>
                  <a:pt x="2977372" y="237175"/>
                </a:cubicBezTo>
                <a:cubicBezTo>
                  <a:pt x="2978928" y="237064"/>
                  <a:pt x="2979722" y="237001"/>
                  <a:pt x="2979753" y="236985"/>
                </a:cubicBezTo>
                <a:lnTo>
                  <a:pt x="2972133" y="275420"/>
                </a:lnTo>
                <a:cubicBezTo>
                  <a:pt x="2971982" y="275467"/>
                  <a:pt x="2970284" y="275657"/>
                  <a:pt x="2967038" y="275990"/>
                </a:cubicBezTo>
                <a:cubicBezTo>
                  <a:pt x="2963792" y="276323"/>
                  <a:pt x="2959902" y="276514"/>
                  <a:pt x="2955370" y="276561"/>
                </a:cubicBezTo>
                <a:cubicBezTo>
                  <a:pt x="2947435" y="276728"/>
                  <a:pt x="2939620" y="275802"/>
                  <a:pt x="2931925" y="273785"/>
                </a:cubicBezTo>
                <a:cubicBezTo>
                  <a:pt x="2924229" y="271767"/>
                  <a:pt x="2917825" y="267655"/>
                  <a:pt x="2912709" y="261451"/>
                </a:cubicBezTo>
                <a:cubicBezTo>
                  <a:pt x="2907594" y="255246"/>
                  <a:pt x="2904939" y="245948"/>
                  <a:pt x="2904744" y="233555"/>
                </a:cubicBezTo>
                <a:cubicBezTo>
                  <a:pt x="2904744" y="230689"/>
                  <a:pt x="2904935" y="227561"/>
                  <a:pt x="2905315" y="224171"/>
                </a:cubicBezTo>
                <a:cubicBezTo>
                  <a:pt x="2905695" y="220780"/>
                  <a:pt x="2906267" y="217176"/>
                  <a:pt x="2907028" y="213357"/>
                </a:cubicBezTo>
                <a:lnTo>
                  <a:pt x="2940524" y="40722"/>
                </a:lnTo>
                <a:lnTo>
                  <a:pt x="2910453" y="40722"/>
                </a:lnTo>
                <a:close/>
                <a:moveTo>
                  <a:pt x="2825472" y="4575"/>
                </a:moveTo>
                <a:lnTo>
                  <a:pt x="2874216" y="4575"/>
                </a:lnTo>
                <a:lnTo>
                  <a:pt x="2865839" y="47580"/>
                </a:lnTo>
                <a:lnTo>
                  <a:pt x="2817094" y="47580"/>
                </a:lnTo>
                <a:close/>
                <a:moveTo>
                  <a:pt x="2538984" y="4575"/>
                </a:moveTo>
                <a:lnTo>
                  <a:pt x="2616708" y="4575"/>
                </a:lnTo>
                <a:lnTo>
                  <a:pt x="2598420" y="99799"/>
                </a:lnTo>
                <a:cubicBezTo>
                  <a:pt x="2597380" y="104493"/>
                  <a:pt x="2596317" y="108426"/>
                  <a:pt x="2595229" y="111598"/>
                </a:cubicBezTo>
                <a:cubicBezTo>
                  <a:pt x="2594142" y="114769"/>
                  <a:pt x="2593554" y="116418"/>
                  <a:pt x="2593467" y="116545"/>
                </a:cubicBezTo>
                <a:lnTo>
                  <a:pt x="2594229" y="116545"/>
                </a:lnTo>
                <a:cubicBezTo>
                  <a:pt x="2595412" y="113891"/>
                  <a:pt x="2599100" y="109389"/>
                  <a:pt x="2605292" y="103041"/>
                </a:cubicBezTo>
                <a:cubicBezTo>
                  <a:pt x="2611485" y="96694"/>
                  <a:pt x="2619942" y="90726"/>
                  <a:pt x="2630664" y="85140"/>
                </a:cubicBezTo>
                <a:cubicBezTo>
                  <a:pt x="2641386" y="79553"/>
                  <a:pt x="2654133" y="76574"/>
                  <a:pt x="2668905" y="76203"/>
                </a:cubicBezTo>
                <a:cubicBezTo>
                  <a:pt x="2685878" y="76226"/>
                  <a:pt x="2699329" y="80651"/>
                  <a:pt x="2709257" y="89477"/>
                </a:cubicBezTo>
                <a:cubicBezTo>
                  <a:pt x="2719186" y="98303"/>
                  <a:pt x="2724262" y="111388"/>
                  <a:pt x="2724483" y="128733"/>
                </a:cubicBezTo>
                <a:cubicBezTo>
                  <a:pt x="2724291" y="137070"/>
                  <a:pt x="2722942" y="147701"/>
                  <a:pt x="2720437" y="160626"/>
                </a:cubicBezTo>
                <a:cubicBezTo>
                  <a:pt x="2717932" y="173551"/>
                  <a:pt x="2715426" y="185991"/>
                  <a:pt x="2712919" y="197946"/>
                </a:cubicBezTo>
                <a:cubicBezTo>
                  <a:pt x="2710412" y="209902"/>
                  <a:pt x="2709061" y="218595"/>
                  <a:pt x="2708862" y="224025"/>
                </a:cubicBezTo>
                <a:cubicBezTo>
                  <a:pt x="2708902" y="230012"/>
                  <a:pt x="2710347" y="234141"/>
                  <a:pt x="2713196" y="236412"/>
                </a:cubicBezTo>
                <a:cubicBezTo>
                  <a:pt x="2716046" y="238683"/>
                  <a:pt x="2720062" y="239763"/>
                  <a:pt x="2725246" y="239652"/>
                </a:cubicBezTo>
                <a:cubicBezTo>
                  <a:pt x="2727413" y="239620"/>
                  <a:pt x="2729270" y="239493"/>
                  <a:pt x="2730817" y="239271"/>
                </a:cubicBezTo>
                <a:cubicBezTo>
                  <a:pt x="2732365" y="239048"/>
                  <a:pt x="2733175" y="238921"/>
                  <a:pt x="2733247" y="238890"/>
                </a:cubicBezTo>
                <a:lnTo>
                  <a:pt x="2726389" y="275039"/>
                </a:lnTo>
                <a:cubicBezTo>
                  <a:pt x="2726333" y="275086"/>
                  <a:pt x="2724635" y="275277"/>
                  <a:pt x="2721293" y="275609"/>
                </a:cubicBezTo>
                <a:cubicBezTo>
                  <a:pt x="2717951" y="275942"/>
                  <a:pt x="2713300" y="276133"/>
                  <a:pt x="2707340" y="276180"/>
                </a:cubicBezTo>
                <a:cubicBezTo>
                  <a:pt x="2700272" y="276363"/>
                  <a:pt x="2693049" y="275616"/>
                  <a:pt x="2685672" y="273939"/>
                </a:cubicBezTo>
                <a:cubicBezTo>
                  <a:pt x="2678294" y="272262"/>
                  <a:pt x="2672058" y="268555"/>
                  <a:pt x="2666964" y="262819"/>
                </a:cubicBezTo>
                <a:cubicBezTo>
                  <a:pt x="2661870" y="257082"/>
                  <a:pt x="2659216" y="248216"/>
                  <a:pt x="2658999" y="236222"/>
                </a:cubicBezTo>
                <a:cubicBezTo>
                  <a:pt x="2659187" y="229036"/>
                  <a:pt x="2660503" y="219310"/>
                  <a:pt x="2662947" y="207042"/>
                </a:cubicBezTo>
                <a:cubicBezTo>
                  <a:pt x="2665391" y="194774"/>
                  <a:pt x="2667836" y="182675"/>
                  <a:pt x="2670282" y="170745"/>
                </a:cubicBezTo>
                <a:cubicBezTo>
                  <a:pt x="2672727" y="158815"/>
                  <a:pt x="2674046" y="149764"/>
                  <a:pt x="2674239" y="143592"/>
                </a:cubicBezTo>
                <a:cubicBezTo>
                  <a:pt x="2674255" y="136290"/>
                  <a:pt x="2672223" y="130606"/>
                  <a:pt x="2668143" y="126542"/>
                </a:cubicBezTo>
                <a:cubicBezTo>
                  <a:pt x="2664063" y="122478"/>
                  <a:pt x="2657841" y="120415"/>
                  <a:pt x="2649474" y="120351"/>
                </a:cubicBezTo>
                <a:cubicBezTo>
                  <a:pt x="2631901" y="120931"/>
                  <a:pt x="2617041" y="127868"/>
                  <a:pt x="2604897" y="141163"/>
                </a:cubicBezTo>
                <a:cubicBezTo>
                  <a:pt x="2592753" y="154459"/>
                  <a:pt x="2584752" y="170635"/>
                  <a:pt x="2580894" y="189693"/>
                </a:cubicBezTo>
                <a:lnTo>
                  <a:pt x="2564130" y="275037"/>
                </a:lnTo>
                <a:lnTo>
                  <a:pt x="2515743" y="275037"/>
                </a:lnTo>
                <a:lnTo>
                  <a:pt x="2561082" y="40722"/>
                </a:lnTo>
                <a:lnTo>
                  <a:pt x="2532126" y="40722"/>
                </a:lnTo>
                <a:close/>
                <a:moveTo>
                  <a:pt x="1806297" y="4575"/>
                </a:moveTo>
                <a:lnTo>
                  <a:pt x="1855042" y="4575"/>
                </a:lnTo>
                <a:lnTo>
                  <a:pt x="1846664" y="47580"/>
                </a:lnTo>
                <a:lnTo>
                  <a:pt x="1797919" y="47580"/>
                </a:lnTo>
                <a:close/>
                <a:moveTo>
                  <a:pt x="680847" y="4575"/>
                </a:moveTo>
                <a:lnTo>
                  <a:pt x="758952" y="4575"/>
                </a:lnTo>
                <a:lnTo>
                  <a:pt x="742950" y="86859"/>
                </a:lnTo>
                <a:cubicBezTo>
                  <a:pt x="741926" y="91750"/>
                  <a:pt x="740926" y="95857"/>
                  <a:pt x="739950" y="99179"/>
                </a:cubicBezTo>
                <a:cubicBezTo>
                  <a:pt x="738973" y="102501"/>
                  <a:pt x="738449" y="104230"/>
                  <a:pt x="738378" y="104364"/>
                </a:cubicBezTo>
                <a:lnTo>
                  <a:pt x="739140" y="104364"/>
                </a:lnTo>
                <a:cubicBezTo>
                  <a:pt x="746022" y="95865"/>
                  <a:pt x="754737" y="89078"/>
                  <a:pt x="765286" y="84004"/>
                </a:cubicBezTo>
                <a:cubicBezTo>
                  <a:pt x="775835" y="78930"/>
                  <a:pt x="786932" y="76330"/>
                  <a:pt x="798576" y="76203"/>
                </a:cubicBezTo>
                <a:cubicBezTo>
                  <a:pt x="821964" y="76495"/>
                  <a:pt x="840019" y="83903"/>
                  <a:pt x="852741" y="98426"/>
                </a:cubicBezTo>
                <a:cubicBezTo>
                  <a:pt x="865463" y="112949"/>
                  <a:pt x="871903" y="132836"/>
                  <a:pt x="872061" y="158086"/>
                </a:cubicBezTo>
                <a:cubicBezTo>
                  <a:pt x="871745" y="182265"/>
                  <a:pt x="866542" y="203439"/>
                  <a:pt x="856453" y="221609"/>
                </a:cubicBezTo>
                <a:cubicBezTo>
                  <a:pt x="846364" y="239778"/>
                  <a:pt x="833291" y="253946"/>
                  <a:pt x="817233" y="264111"/>
                </a:cubicBezTo>
                <a:cubicBezTo>
                  <a:pt x="801175" y="274277"/>
                  <a:pt x="784034" y="279443"/>
                  <a:pt x="765810" y="279609"/>
                </a:cubicBezTo>
                <a:cubicBezTo>
                  <a:pt x="753761" y="279633"/>
                  <a:pt x="742617" y="277112"/>
                  <a:pt x="732377" y="272046"/>
                </a:cubicBezTo>
                <a:cubicBezTo>
                  <a:pt x="722138" y="266980"/>
                  <a:pt x="714232" y="259226"/>
                  <a:pt x="708660" y="248784"/>
                </a:cubicBezTo>
                <a:lnTo>
                  <a:pt x="707898" y="248784"/>
                </a:lnTo>
                <a:cubicBezTo>
                  <a:pt x="707914" y="248903"/>
                  <a:pt x="707787" y="250283"/>
                  <a:pt x="707517" y="252923"/>
                </a:cubicBezTo>
                <a:cubicBezTo>
                  <a:pt x="707247" y="255563"/>
                  <a:pt x="706739" y="258750"/>
                  <a:pt x="705993" y="262484"/>
                </a:cubicBezTo>
                <a:lnTo>
                  <a:pt x="703707" y="275037"/>
                </a:lnTo>
                <a:lnTo>
                  <a:pt x="658368" y="275037"/>
                </a:lnTo>
                <a:lnTo>
                  <a:pt x="703707" y="40722"/>
                </a:lnTo>
                <a:lnTo>
                  <a:pt x="673608" y="40722"/>
                </a:lnTo>
                <a:close/>
                <a:moveTo>
                  <a:pt x="368022" y="4575"/>
                </a:moveTo>
                <a:lnTo>
                  <a:pt x="416767" y="4575"/>
                </a:lnTo>
                <a:lnTo>
                  <a:pt x="408388" y="47580"/>
                </a:lnTo>
                <a:lnTo>
                  <a:pt x="359643" y="47580"/>
                </a:lnTo>
                <a:close/>
                <a:moveTo>
                  <a:pt x="52197" y="4575"/>
                </a:moveTo>
                <a:lnTo>
                  <a:pt x="164973" y="4575"/>
                </a:lnTo>
                <a:cubicBezTo>
                  <a:pt x="177046" y="4551"/>
                  <a:pt x="187952" y="5265"/>
                  <a:pt x="197692" y="6715"/>
                </a:cubicBezTo>
                <a:cubicBezTo>
                  <a:pt x="207431" y="8166"/>
                  <a:pt x="216718" y="10497"/>
                  <a:pt x="225552" y="13708"/>
                </a:cubicBezTo>
                <a:cubicBezTo>
                  <a:pt x="246025" y="21160"/>
                  <a:pt x="261715" y="33186"/>
                  <a:pt x="272620" y="49787"/>
                </a:cubicBezTo>
                <a:cubicBezTo>
                  <a:pt x="283525" y="66388"/>
                  <a:pt x="289029" y="87375"/>
                  <a:pt x="289131" y="112749"/>
                </a:cubicBezTo>
                <a:cubicBezTo>
                  <a:pt x="289033" y="134314"/>
                  <a:pt x="285127" y="154995"/>
                  <a:pt x="277415" y="174794"/>
                </a:cubicBezTo>
                <a:cubicBezTo>
                  <a:pt x="269702" y="194592"/>
                  <a:pt x="258772" y="212166"/>
                  <a:pt x="244626" y="227514"/>
                </a:cubicBezTo>
                <a:cubicBezTo>
                  <a:pt x="230480" y="242863"/>
                  <a:pt x="213708" y="254645"/>
                  <a:pt x="194310" y="262860"/>
                </a:cubicBezTo>
                <a:cubicBezTo>
                  <a:pt x="183920" y="267196"/>
                  <a:pt x="173268" y="270320"/>
                  <a:pt x="162354" y="272231"/>
                </a:cubicBezTo>
                <a:cubicBezTo>
                  <a:pt x="151440" y="274141"/>
                  <a:pt x="139740" y="275077"/>
                  <a:pt x="127254" y="275037"/>
                </a:cubicBezTo>
                <a:lnTo>
                  <a:pt x="0" y="275037"/>
                </a:lnTo>
                <a:lnTo>
                  <a:pt x="7239" y="237747"/>
                </a:lnTo>
                <a:lnTo>
                  <a:pt x="39243" y="237747"/>
                </a:lnTo>
                <a:lnTo>
                  <a:pt x="77343" y="42246"/>
                </a:lnTo>
                <a:lnTo>
                  <a:pt x="44958" y="42246"/>
                </a:lnTo>
                <a:close/>
                <a:moveTo>
                  <a:pt x="2404444" y="3"/>
                </a:moveTo>
                <a:cubicBezTo>
                  <a:pt x="2413231" y="-53"/>
                  <a:pt x="2423493" y="724"/>
                  <a:pt x="2435227" y="2334"/>
                </a:cubicBezTo>
                <a:cubicBezTo>
                  <a:pt x="2446962" y="3944"/>
                  <a:pt x="2458307" y="6719"/>
                  <a:pt x="2469261" y="10661"/>
                </a:cubicBezTo>
                <a:cubicBezTo>
                  <a:pt x="2480216" y="14602"/>
                  <a:pt x="2488918" y="20043"/>
                  <a:pt x="2495366" y="26982"/>
                </a:cubicBezTo>
                <a:cubicBezTo>
                  <a:pt x="2501814" y="33922"/>
                  <a:pt x="2504146" y="42694"/>
                  <a:pt x="2502361" y="53298"/>
                </a:cubicBezTo>
                <a:lnTo>
                  <a:pt x="2494740" y="90645"/>
                </a:lnTo>
                <a:lnTo>
                  <a:pt x="2450164" y="90645"/>
                </a:lnTo>
                <a:lnTo>
                  <a:pt x="2453973" y="69685"/>
                </a:lnTo>
                <a:cubicBezTo>
                  <a:pt x="2455032" y="62512"/>
                  <a:pt x="2452746" y="56956"/>
                  <a:pt x="2447115" y="53016"/>
                </a:cubicBezTo>
                <a:cubicBezTo>
                  <a:pt x="2441485" y="49075"/>
                  <a:pt x="2434542" y="46342"/>
                  <a:pt x="2426287" y="44815"/>
                </a:cubicBezTo>
                <a:cubicBezTo>
                  <a:pt x="2418032" y="43288"/>
                  <a:pt x="2410497" y="42559"/>
                  <a:pt x="2403682" y="42627"/>
                </a:cubicBezTo>
                <a:cubicBezTo>
                  <a:pt x="2381678" y="42994"/>
                  <a:pt x="2362355" y="48739"/>
                  <a:pt x="2345713" y="59861"/>
                </a:cubicBezTo>
                <a:cubicBezTo>
                  <a:pt x="2329072" y="70983"/>
                  <a:pt x="2316071" y="85282"/>
                  <a:pt x="2306710" y="102755"/>
                </a:cubicBezTo>
                <a:cubicBezTo>
                  <a:pt x="2297350" y="120229"/>
                  <a:pt x="2292590" y="138677"/>
                  <a:pt x="2292430" y="158099"/>
                </a:cubicBezTo>
                <a:cubicBezTo>
                  <a:pt x="2292501" y="181059"/>
                  <a:pt x="2298835" y="199828"/>
                  <a:pt x="2311432" y="214405"/>
                </a:cubicBezTo>
                <a:cubicBezTo>
                  <a:pt x="2324029" y="228982"/>
                  <a:pt x="2342460" y="236508"/>
                  <a:pt x="2366725" y="236985"/>
                </a:cubicBezTo>
                <a:cubicBezTo>
                  <a:pt x="2375085" y="237020"/>
                  <a:pt x="2383722" y="236145"/>
                  <a:pt x="2392633" y="234360"/>
                </a:cubicBezTo>
                <a:cubicBezTo>
                  <a:pt x="2401544" y="232574"/>
                  <a:pt x="2409333" y="229666"/>
                  <a:pt x="2416001" y="225637"/>
                </a:cubicBezTo>
                <a:cubicBezTo>
                  <a:pt x="2422668" y="221607"/>
                  <a:pt x="2426817" y="216244"/>
                  <a:pt x="2428447" y="209546"/>
                </a:cubicBezTo>
                <a:lnTo>
                  <a:pt x="2432256" y="189348"/>
                </a:lnTo>
                <a:lnTo>
                  <a:pt x="2477595" y="189348"/>
                </a:lnTo>
                <a:lnTo>
                  <a:pt x="2470738" y="224028"/>
                </a:lnTo>
                <a:cubicBezTo>
                  <a:pt x="2467607" y="238018"/>
                  <a:pt x="2460025" y="249083"/>
                  <a:pt x="2447990" y="257221"/>
                </a:cubicBezTo>
                <a:cubicBezTo>
                  <a:pt x="2435956" y="265358"/>
                  <a:pt x="2422249" y="271148"/>
                  <a:pt x="2406871" y="274591"/>
                </a:cubicBezTo>
                <a:cubicBezTo>
                  <a:pt x="2391492" y="278033"/>
                  <a:pt x="2377221" y="279706"/>
                  <a:pt x="2364058" y="279609"/>
                </a:cubicBezTo>
                <a:cubicBezTo>
                  <a:pt x="2326762" y="279040"/>
                  <a:pt x="2297068" y="267998"/>
                  <a:pt x="2274976" y="246483"/>
                </a:cubicBezTo>
                <a:cubicBezTo>
                  <a:pt x="2252883" y="224968"/>
                  <a:pt x="2241572" y="196396"/>
                  <a:pt x="2241042" y="160766"/>
                </a:cubicBezTo>
                <a:cubicBezTo>
                  <a:pt x="2241416" y="131068"/>
                  <a:pt x="2248961" y="104133"/>
                  <a:pt x="2263678" y="79961"/>
                </a:cubicBezTo>
                <a:cubicBezTo>
                  <a:pt x="2278395" y="55790"/>
                  <a:pt x="2298045" y="36509"/>
                  <a:pt x="2322626" y="22119"/>
                </a:cubicBezTo>
                <a:cubicBezTo>
                  <a:pt x="2347207" y="7730"/>
                  <a:pt x="2374479" y="357"/>
                  <a:pt x="2404444" y="3"/>
                </a:cubicBez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 hidden="1"/>
          <p:cNvSpPr txBox="1"/>
          <p:nvPr/>
        </p:nvSpPr>
        <p:spPr>
          <a:xfrm>
            <a:off x="438807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Diabetes in Children and Adolescents</a:t>
            </a:r>
            <a:endParaRPr lang="en-US" sz="3000" b="1" i="0" dirty="0">
              <a:solidFill>
                <a:srgbClr val="5778AE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  <p:sp>
        <p:nvSpPr>
          <p:cNvPr id="15" name="Text To Outline"/>
          <p:cNvSpPr/>
          <p:nvPr/>
        </p:nvSpPr>
        <p:spPr>
          <a:xfrm>
            <a:off x="5282392" y="2672384"/>
            <a:ext cx="4785617" cy="1802381"/>
          </a:xfrm>
          <a:custGeom>
            <a:avLst/>
            <a:gdLst/>
            <a:ahLst/>
            <a:cxnLst/>
            <a:rect l="l" t="t" r="r" b="b"/>
            <a:pathLst>
              <a:path w="4785617" h="1802381">
                <a:moveTo>
                  <a:pt x="412763" y="1607611"/>
                </a:moveTo>
                <a:cubicBezTo>
                  <a:pt x="398615" y="1607758"/>
                  <a:pt x="385136" y="1611631"/>
                  <a:pt x="372326" y="1619231"/>
                </a:cubicBezTo>
                <a:cubicBezTo>
                  <a:pt x="359517" y="1626832"/>
                  <a:pt x="349019" y="1637278"/>
                  <a:pt x="340834" y="1650570"/>
                </a:cubicBezTo>
                <a:cubicBezTo>
                  <a:pt x="332649" y="1663863"/>
                  <a:pt x="328420" y="1679120"/>
                  <a:pt x="328146" y="1696342"/>
                </a:cubicBezTo>
                <a:cubicBezTo>
                  <a:pt x="328432" y="1713913"/>
                  <a:pt x="333692" y="1727711"/>
                  <a:pt x="343926" y="1737735"/>
                </a:cubicBezTo>
                <a:cubicBezTo>
                  <a:pt x="354160" y="1747760"/>
                  <a:pt x="367653" y="1752867"/>
                  <a:pt x="384405" y="1753058"/>
                </a:cubicBezTo>
                <a:cubicBezTo>
                  <a:pt x="398553" y="1752925"/>
                  <a:pt x="412032" y="1749125"/>
                  <a:pt x="424841" y="1741657"/>
                </a:cubicBezTo>
                <a:cubicBezTo>
                  <a:pt x="437651" y="1734189"/>
                  <a:pt x="448148" y="1723850"/>
                  <a:pt x="456333" y="1710640"/>
                </a:cubicBezTo>
                <a:cubicBezTo>
                  <a:pt x="464518" y="1697429"/>
                  <a:pt x="468747" y="1682144"/>
                  <a:pt x="469021" y="1664783"/>
                </a:cubicBezTo>
                <a:cubicBezTo>
                  <a:pt x="468735" y="1647393"/>
                  <a:pt x="463475" y="1633576"/>
                  <a:pt x="453241" y="1623333"/>
                </a:cubicBezTo>
                <a:cubicBezTo>
                  <a:pt x="443008" y="1613090"/>
                  <a:pt x="429515" y="1607849"/>
                  <a:pt x="412763" y="1607611"/>
                </a:cubicBezTo>
                <a:close/>
                <a:moveTo>
                  <a:pt x="1841897" y="1603039"/>
                </a:moveTo>
                <a:cubicBezTo>
                  <a:pt x="1827040" y="1603230"/>
                  <a:pt x="1813756" y="1607883"/>
                  <a:pt x="1802043" y="1616999"/>
                </a:cubicBezTo>
                <a:cubicBezTo>
                  <a:pt x="1790331" y="1626115"/>
                  <a:pt x="1781507" y="1638550"/>
                  <a:pt x="1775570" y="1654302"/>
                </a:cubicBezTo>
                <a:lnTo>
                  <a:pt x="1878034" y="1654302"/>
                </a:lnTo>
                <a:cubicBezTo>
                  <a:pt x="1878072" y="1654112"/>
                  <a:pt x="1878225" y="1652662"/>
                  <a:pt x="1878492" y="1649954"/>
                </a:cubicBezTo>
                <a:cubicBezTo>
                  <a:pt x="1878759" y="1647246"/>
                  <a:pt x="1878911" y="1644423"/>
                  <a:pt x="1878950" y="1641487"/>
                </a:cubicBezTo>
                <a:cubicBezTo>
                  <a:pt x="1878806" y="1629271"/>
                  <a:pt x="1875433" y="1619831"/>
                  <a:pt x="1868828" y="1613166"/>
                </a:cubicBezTo>
                <a:cubicBezTo>
                  <a:pt x="1862224" y="1606500"/>
                  <a:pt x="1853247" y="1603125"/>
                  <a:pt x="1841897" y="1603039"/>
                </a:cubicBezTo>
                <a:close/>
                <a:moveTo>
                  <a:pt x="1575673" y="1563777"/>
                </a:moveTo>
                <a:lnTo>
                  <a:pt x="1669342" y="1563777"/>
                </a:lnTo>
                <a:lnTo>
                  <a:pt x="1638710" y="1721498"/>
                </a:lnTo>
                <a:cubicBezTo>
                  <a:pt x="1638234" y="1723833"/>
                  <a:pt x="1637815" y="1726253"/>
                  <a:pt x="1637453" y="1728759"/>
                </a:cubicBezTo>
                <a:cubicBezTo>
                  <a:pt x="1637091" y="1731265"/>
                  <a:pt x="1636900" y="1733571"/>
                  <a:pt x="1636881" y="1735677"/>
                </a:cubicBezTo>
                <a:cubicBezTo>
                  <a:pt x="1636957" y="1742661"/>
                  <a:pt x="1638748" y="1747559"/>
                  <a:pt x="1642253" y="1750370"/>
                </a:cubicBezTo>
                <a:cubicBezTo>
                  <a:pt x="1645758" y="1753181"/>
                  <a:pt x="1650521" y="1754534"/>
                  <a:pt x="1656541" y="1754429"/>
                </a:cubicBezTo>
                <a:cubicBezTo>
                  <a:pt x="1659360" y="1754391"/>
                  <a:pt x="1661722" y="1754239"/>
                  <a:pt x="1663627" y="1753972"/>
                </a:cubicBezTo>
                <a:cubicBezTo>
                  <a:pt x="1665532" y="1753705"/>
                  <a:pt x="1666523" y="1753553"/>
                  <a:pt x="1666599" y="1753514"/>
                </a:cubicBezTo>
                <a:lnTo>
                  <a:pt x="1658370" y="1796893"/>
                </a:lnTo>
                <a:cubicBezTo>
                  <a:pt x="1658141" y="1796950"/>
                  <a:pt x="1655969" y="1797179"/>
                  <a:pt x="1651854" y="1797578"/>
                </a:cubicBezTo>
                <a:cubicBezTo>
                  <a:pt x="1647739" y="1797978"/>
                  <a:pt x="1643053" y="1798206"/>
                  <a:pt x="1637795" y="1798263"/>
                </a:cubicBezTo>
                <a:cubicBezTo>
                  <a:pt x="1628274" y="1798494"/>
                  <a:pt x="1618896" y="1797626"/>
                  <a:pt x="1609661" y="1795659"/>
                </a:cubicBezTo>
                <a:cubicBezTo>
                  <a:pt x="1600427" y="1793691"/>
                  <a:pt x="1592741" y="1789237"/>
                  <a:pt x="1586603" y="1782297"/>
                </a:cubicBezTo>
                <a:cubicBezTo>
                  <a:pt x="1580465" y="1775356"/>
                  <a:pt x="1577279" y="1764543"/>
                  <a:pt x="1577045" y="1749855"/>
                </a:cubicBezTo>
                <a:cubicBezTo>
                  <a:pt x="1577045" y="1746635"/>
                  <a:pt x="1577273" y="1743014"/>
                  <a:pt x="1577730" y="1738993"/>
                </a:cubicBezTo>
                <a:cubicBezTo>
                  <a:pt x="1578187" y="1734972"/>
                  <a:pt x="1578872" y="1730665"/>
                  <a:pt x="1579786" y="1726072"/>
                </a:cubicBezTo>
                <a:lnTo>
                  <a:pt x="1603080" y="1607154"/>
                </a:lnTo>
                <a:lnTo>
                  <a:pt x="1566987" y="1607154"/>
                </a:lnTo>
                <a:close/>
                <a:moveTo>
                  <a:pt x="572805" y="1563777"/>
                </a:moveTo>
                <a:lnTo>
                  <a:pt x="666949" y="1563777"/>
                </a:lnTo>
                <a:lnTo>
                  <a:pt x="639958" y="1701832"/>
                </a:lnTo>
                <a:cubicBezTo>
                  <a:pt x="639243" y="1705758"/>
                  <a:pt x="638614" y="1709569"/>
                  <a:pt x="638071" y="1713266"/>
                </a:cubicBezTo>
                <a:cubicBezTo>
                  <a:pt x="637528" y="1716963"/>
                  <a:pt x="637242" y="1720318"/>
                  <a:pt x="637213" y="1723329"/>
                </a:cubicBezTo>
                <a:cubicBezTo>
                  <a:pt x="637118" y="1732076"/>
                  <a:pt x="639367" y="1738822"/>
                  <a:pt x="643961" y="1743568"/>
                </a:cubicBezTo>
                <a:cubicBezTo>
                  <a:pt x="648555" y="1748313"/>
                  <a:pt x="656065" y="1750714"/>
                  <a:pt x="666491" y="1750772"/>
                </a:cubicBezTo>
                <a:cubicBezTo>
                  <a:pt x="680167" y="1750481"/>
                  <a:pt x="692614" y="1746285"/>
                  <a:pt x="703832" y="1738185"/>
                </a:cubicBezTo>
                <a:cubicBezTo>
                  <a:pt x="715050" y="1730085"/>
                  <a:pt x="724412" y="1719825"/>
                  <a:pt x="731918" y="1707405"/>
                </a:cubicBezTo>
                <a:cubicBezTo>
                  <a:pt x="739424" y="1694985"/>
                  <a:pt x="744447" y="1682150"/>
                  <a:pt x="746988" y="1668900"/>
                </a:cubicBezTo>
                <a:lnTo>
                  <a:pt x="758863" y="1607154"/>
                </a:lnTo>
                <a:lnTo>
                  <a:pt x="722759" y="1607154"/>
                </a:lnTo>
                <a:lnTo>
                  <a:pt x="731451" y="1563777"/>
                </a:lnTo>
                <a:lnTo>
                  <a:pt x="825580" y="1563777"/>
                </a:lnTo>
                <a:lnTo>
                  <a:pt x="794490" y="1721498"/>
                </a:lnTo>
                <a:cubicBezTo>
                  <a:pt x="794033" y="1723833"/>
                  <a:pt x="793690" y="1726253"/>
                  <a:pt x="793461" y="1728759"/>
                </a:cubicBezTo>
                <a:cubicBezTo>
                  <a:pt x="793233" y="1731265"/>
                  <a:pt x="793119" y="1733571"/>
                  <a:pt x="793119" y="1735677"/>
                </a:cubicBezTo>
                <a:cubicBezTo>
                  <a:pt x="793166" y="1742661"/>
                  <a:pt x="794900" y="1747559"/>
                  <a:pt x="798319" y="1750370"/>
                </a:cubicBezTo>
                <a:cubicBezTo>
                  <a:pt x="801739" y="1753181"/>
                  <a:pt x="806558" y="1754534"/>
                  <a:pt x="812778" y="1754429"/>
                </a:cubicBezTo>
                <a:cubicBezTo>
                  <a:pt x="815378" y="1754391"/>
                  <a:pt x="817607" y="1754239"/>
                  <a:pt x="819465" y="1753972"/>
                </a:cubicBezTo>
                <a:cubicBezTo>
                  <a:pt x="821322" y="1753705"/>
                  <a:pt x="822294" y="1753553"/>
                  <a:pt x="822379" y="1753514"/>
                </a:cubicBezTo>
                <a:lnTo>
                  <a:pt x="814150" y="1796893"/>
                </a:lnTo>
                <a:cubicBezTo>
                  <a:pt x="814007" y="1796950"/>
                  <a:pt x="811664" y="1797179"/>
                  <a:pt x="807121" y="1797578"/>
                </a:cubicBezTo>
                <a:cubicBezTo>
                  <a:pt x="802578" y="1797978"/>
                  <a:pt x="796692" y="1798206"/>
                  <a:pt x="789465" y="1798263"/>
                </a:cubicBezTo>
                <a:cubicBezTo>
                  <a:pt x="774668" y="1798606"/>
                  <a:pt x="762241" y="1795295"/>
                  <a:pt x="752183" y="1788331"/>
                </a:cubicBezTo>
                <a:cubicBezTo>
                  <a:pt x="742125" y="1781368"/>
                  <a:pt x="736892" y="1768695"/>
                  <a:pt x="736483" y="1750314"/>
                </a:cubicBezTo>
                <a:lnTo>
                  <a:pt x="735568" y="1750314"/>
                </a:lnTo>
                <a:cubicBezTo>
                  <a:pt x="727124" y="1763473"/>
                  <a:pt x="715306" y="1775290"/>
                  <a:pt x="700115" y="1785766"/>
                </a:cubicBezTo>
                <a:cubicBezTo>
                  <a:pt x="684923" y="1796241"/>
                  <a:pt x="666243" y="1801779"/>
                  <a:pt x="644075" y="1802378"/>
                </a:cubicBezTo>
                <a:cubicBezTo>
                  <a:pt x="625286" y="1802540"/>
                  <a:pt x="609524" y="1797649"/>
                  <a:pt x="596791" y="1787705"/>
                </a:cubicBezTo>
                <a:cubicBezTo>
                  <a:pt x="584057" y="1777760"/>
                  <a:pt x="577434" y="1761790"/>
                  <a:pt x="576920" y="1739794"/>
                </a:cubicBezTo>
                <a:cubicBezTo>
                  <a:pt x="576939" y="1735659"/>
                  <a:pt x="577244" y="1731238"/>
                  <a:pt x="577834" y="1726530"/>
                </a:cubicBezTo>
                <a:cubicBezTo>
                  <a:pt x="578424" y="1721823"/>
                  <a:pt x="579185" y="1716944"/>
                  <a:pt x="580117" y="1711894"/>
                </a:cubicBezTo>
                <a:lnTo>
                  <a:pt x="600215" y="1607154"/>
                </a:lnTo>
                <a:lnTo>
                  <a:pt x="564118" y="1607154"/>
                </a:lnTo>
                <a:close/>
                <a:moveTo>
                  <a:pt x="1540188" y="1560576"/>
                </a:moveTo>
                <a:cubicBezTo>
                  <a:pt x="1543444" y="1560614"/>
                  <a:pt x="1546301" y="1560767"/>
                  <a:pt x="1548758" y="1561033"/>
                </a:cubicBezTo>
                <a:cubicBezTo>
                  <a:pt x="1551214" y="1561300"/>
                  <a:pt x="1552928" y="1561452"/>
                  <a:pt x="1553899" y="1561490"/>
                </a:cubicBezTo>
                <a:lnTo>
                  <a:pt x="1542473" y="1618584"/>
                </a:lnTo>
                <a:cubicBezTo>
                  <a:pt x="1541759" y="1618545"/>
                  <a:pt x="1540216" y="1618393"/>
                  <a:pt x="1537845" y="1618126"/>
                </a:cubicBezTo>
                <a:cubicBezTo>
                  <a:pt x="1535474" y="1617860"/>
                  <a:pt x="1532446" y="1617707"/>
                  <a:pt x="1528761" y="1617669"/>
                </a:cubicBezTo>
                <a:cubicBezTo>
                  <a:pt x="1516948" y="1617782"/>
                  <a:pt x="1505076" y="1621722"/>
                  <a:pt x="1493144" y="1629489"/>
                </a:cubicBezTo>
                <a:cubicBezTo>
                  <a:pt x="1481213" y="1637255"/>
                  <a:pt x="1470627" y="1648172"/>
                  <a:pt x="1461387" y="1662238"/>
                </a:cubicBezTo>
                <a:cubicBezTo>
                  <a:pt x="1452147" y="1676304"/>
                  <a:pt x="1445658" y="1692842"/>
                  <a:pt x="1441920" y="1711852"/>
                </a:cubicBezTo>
                <a:lnTo>
                  <a:pt x="1425923" y="1796892"/>
                </a:lnTo>
                <a:lnTo>
                  <a:pt x="1367876" y="1796892"/>
                </a:lnTo>
                <a:lnTo>
                  <a:pt x="1402613" y="1617212"/>
                </a:lnTo>
                <a:cubicBezTo>
                  <a:pt x="1403155" y="1614593"/>
                  <a:pt x="1402870" y="1612288"/>
                  <a:pt x="1401756" y="1610297"/>
                </a:cubicBezTo>
                <a:cubicBezTo>
                  <a:pt x="1400642" y="1608306"/>
                  <a:pt x="1398185" y="1607258"/>
                  <a:pt x="1394386" y="1607154"/>
                </a:cubicBezTo>
                <a:lnTo>
                  <a:pt x="1368333" y="1607154"/>
                </a:lnTo>
                <a:lnTo>
                  <a:pt x="1377017" y="1563777"/>
                </a:lnTo>
                <a:lnTo>
                  <a:pt x="1437806" y="1563777"/>
                </a:lnTo>
                <a:cubicBezTo>
                  <a:pt x="1446909" y="1563748"/>
                  <a:pt x="1453613" y="1565403"/>
                  <a:pt x="1457917" y="1568742"/>
                </a:cubicBezTo>
                <a:cubicBezTo>
                  <a:pt x="1462221" y="1572081"/>
                  <a:pt x="1464354" y="1577275"/>
                  <a:pt x="1464316" y="1584324"/>
                </a:cubicBezTo>
                <a:cubicBezTo>
                  <a:pt x="1464220" y="1588014"/>
                  <a:pt x="1463383" y="1593647"/>
                  <a:pt x="1461802" y="1601222"/>
                </a:cubicBezTo>
                <a:cubicBezTo>
                  <a:pt x="1460221" y="1608797"/>
                  <a:pt x="1458469" y="1615346"/>
                  <a:pt x="1456546" y="1620870"/>
                </a:cubicBezTo>
                <a:lnTo>
                  <a:pt x="1457460" y="1620870"/>
                </a:lnTo>
                <a:cubicBezTo>
                  <a:pt x="1465478" y="1604368"/>
                  <a:pt x="1476752" y="1590323"/>
                  <a:pt x="1491282" y="1578732"/>
                </a:cubicBezTo>
                <a:cubicBezTo>
                  <a:pt x="1505813" y="1567142"/>
                  <a:pt x="1522115" y="1561090"/>
                  <a:pt x="1540188" y="1560576"/>
                </a:cubicBezTo>
                <a:close/>
                <a:moveTo>
                  <a:pt x="2089484" y="1558290"/>
                </a:moveTo>
                <a:cubicBezTo>
                  <a:pt x="2102928" y="1558254"/>
                  <a:pt x="2115890" y="1560052"/>
                  <a:pt x="2128371" y="1563686"/>
                </a:cubicBezTo>
                <a:cubicBezTo>
                  <a:pt x="2140852" y="1567320"/>
                  <a:pt x="2150768" y="1573009"/>
                  <a:pt x="2158121" y="1580753"/>
                </a:cubicBezTo>
                <a:cubicBezTo>
                  <a:pt x="2165474" y="1588498"/>
                  <a:pt x="2168181" y="1598519"/>
                  <a:pt x="2166243" y="1610815"/>
                </a:cubicBezTo>
                <a:lnTo>
                  <a:pt x="2161213" y="1636427"/>
                </a:lnTo>
                <a:lnTo>
                  <a:pt x="2111418" y="1636427"/>
                </a:lnTo>
                <a:lnTo>
                  <a:pt x="2113702" y="1622706"/>
                </a:lnTo>
                <a:cubicBezTo>
                  <a:pt x="2114416" y="1614922"/>
                  <a:pt x="2111161" y="1609795"/>
                  <a:pt x="2103936" y="1607327"/>
                </a:cubicBezTo>
                <a:cubicBezTo>
                  <a:pt x="2096711" y="1604859"/>
                  <a:pt x="2089453" y="1603734"/>
                  <a:pt x="2082161" y="1603953"/>
                </a:cubicBezTo>
                <a:cubicBezTo>
                  <a:pt x="2070471" y="1603953"/>
                  <a:pt x="2060897" y="1606012"/>
                  <a:pt x="2053441" y="1610128"/>
                </a:cubicBezTo>
                <a:cubicBezTo>
                  <a:pt x="2045984" y="1614245"/>
                  <a:pt x="2042132" y="1620420"/>
                  <a:pt x="2041884" y="1628652"/>
                </a:cubicBezTo>
                <a:cubicBezTo>
                  <a:pt x="2042456" y="1638227"/>
                  <a:pt x="2048171" y="1645433"/>
                  <a:pt x="2059029" y="1650270"/>
                </a:cubicBezTo>
                <a:cubicBezTo>
                  <a:pt x="2069888" y="1655107"/>
                  <a:pt x="2082461" y="1659811"/>
                  <a:pt x="2096748" y="1664384"/>
                </a:cubicBezTo>
                <a:cubicBezTo>
                  <a:pt x="2111036" y="1668956"/>
                  <a:pt x="2123609" y="1675634"/>
                  <a:pt x="2134467" y="1684415"/>
                </a:cubicBezTo>
                <a:cubicBezTo>
                  <a:pt x="2145326" y="1693197"/>
                  <a:pt x="2151041" y="1706320"/>
                  <a:pt x="2151612" y="1723785"/>
                </a:cubicBezTo>
                <a:cubicBezTo>
                  <a:pt x="2151053" y="1747859"/>
                  <a:pt x="2140867" y="1766901"/>
                  <a:pt x="2121054" y="1780910"/>
                </a:cubicBezTo>
                <a:cubicBezTo>
                  <a:pt x="2101241" y="1794919"/>
                  <a:pt x="2075156" y="1802075"/>
                  <a:pt x="2042799" y="1802378"/>
                </a:cubicBezTo>
                <a:cubicBezTo>
                  <a:pt x="2029040" y="1802463"/>
                  <a:pt x="2014888" y="1800568"/>
                  <a:pt x="2000345" y="1796695"/>
                </a:cubicBezTo>
                <a:cubicBezTo>
                  <a:pt x="1985802" y="1792821"/>
                  <a:pt x="1973949" y="1786460"/>
                  <a:pt x="1964787" y="1777612"/>
                </a:cubicBezTo>
                <a:cubicBezTo>
                  <a:pt x="1955624" y="1768763"/>
                  <a:pt x="1952234" y="1756919"/>
                  <a:pt x="1954616" y="1742079"/>
                </a:cubicBezTo>
                <a:lnTo>
                  <a:pt x="1959188" y="1719211"/>
                </a:lnTo>
                <a:lnTo>
                  <a:pt x="2008542" y="1719211"/>
                </a:lnTo>
                <a:lnTo>
                  <a:pt x="2006258" y="1731102"/>
                </a:lnTo>
                <a:cubicBezTo>
                  <a:pt x="2005055" y="1738480"/>
                  <a:pt x="2006955" y="1744053"/>
                  <a:pt x="2011960" y="1747822"/>
                </a:cubicBezTo>
                <a:cubicBezTo>
                  <a:pt x="2016965" y="1751591"/>
                  <a:pt x="2023163" y="1754115"/>
                  <a:pt x="2030555" y="1755394"/>
                </a:cubicBezTo>
                <a:cubicBezTo>
                  <a:pt x="2037948" y="1756673"/>
                  <a:pt x="2044623" y="1757266"/>
                  <a:pt x="2050580" y="1757172"/>
                </a:cubicBezTo>
                <a:cubicBezTo>
                  <a:pt x="2064225" y="1757049"/>
                  <a:pt x="2074924" y="1754552"/>
                  <a:pt x="2082676" y="1749683"/>
                </a:cubicBezTo>
                <a:cubicBezTo>
                  <a:pt x="2090429" y="1744814"/>
                  <a:pt x="2094376" y="1738316"/>
                  <a:pt x="2094519" y="1730188"/>
                </a:cubicBezTo>
                <a:cubicBezTo>
                  <a:pt x="2093950" y="1720938"/>
                  <a:pt x="2088259" y="1713825"/>
                  <a:pt x="2077446" y="1708849"/>
                </a:cubicBezTo>
                <a:cubicBezTo>
                  <a:pt x="2066632" y="1703872"/>
                  <a:pt x="2054112" y="1698903"/>
                  <a:pt x="2039884" y="1693941"/>
                </a:cubicBezTo>
                <a:cubicBezTo>
                  <a:pt x="2025656" y="1688979"/>
                  <a:pt x="2013135" y="1681895"/>
                  <a:pt x="2002322" y="1672688"/>
                </a:cubicBezTo>
                <a:cubicBezTo>
                  <a:pt x="1991509" y="1663481"/>
                  <a:pt x="1985818" y="1650022"/>
                  <a:pt x="1985249" y="1632311"/>
                </a:cubicBezTo>
                <a:cubicBezTo>
                  <a:pt x="1985569" y="1615426"/>
                  <a:pt x="1990713" y="1601513"/>
                  <a:pt x="2000680" y="1590573"/>
                </a:cubicBezTo>
                <a:cubicBezTo>
                  <a:pt x="2010647" y="1579632"/>
                  <a:pt x="2023511" y="1571510"/>
                  <a:pt x="2039275" y="1566207"/>
                </a:cubicBezTo>
                <a:cubicBezTo>
                  <a:pt x="2055038" y="1560904"/>
                  <a:pt x="2071774" y="1558265"/>
                  <a:pt x="2089484" y="1558290"/>
                </a:cubicBezTo>
                <a:close/>
                <a:moveTo>
                  <a:pt x="1843269" y="1558290"/>
                </a:moveTo>
                <a:cubicBezTo>
                  <a:pt x="1874335" y="1558735"/>
                  <a:pt x="1897568" y="1566978"/>
                  <a:pt x="1912970" y="1583018"/>
                </a:cubicBezTo>
                <a:cubicBezTo>
                  <a:pt x="1928372" y="1599058"/>
                  <a:pt x="1936062" y="1620226"/>
                  <a:pt x="1936042" y="1646521"/>
                </a:cubicBezTo>
                <a:cubicBezTo>
                  <a:pt x="1935719" y="1657068"/>
                  <a:pt x="1934424" y="1666583"/>
                  <a:pt x="1932160" y="1675068"/>
                </a:cubicBezTo>
                <a:cubicBezTo>
                  <a:pt x="1929895" y="1683552"/>
                  <a:pt x="1928601" y="1688041"/>
                  <a:pt x="1928277" y="1688535"/>
                </a:cubicBezTo>
                <a:lnTo>
                  <a:pt x="1767793" y="1688535"/>
                </a:lnTo>
                <a:cubicBezTo>
                  <a:pt x="1767736" y="1688630"/>
                  <a:pt x="1767507" y="1689813"/>
                  <a:pt x="1767107" y="1692081"/>
                </a:cubicBezTo>
                <a:cubicBezTo>
                  <a:pt x="1766707" y="1694350"/>
                  <a:pt x="1766478" y="1697134"/>
                  <a:pt x="1766421" y="1700433"/>
                </a:cubicBezTo>
                <a:cubicBezTo>
                  <a:pt x="1766545" y="1716058"/>
                  <a:pt x="1771672" y="1728737"/>
                  <a:pt x="1781802" y="1738471"/>
                </a:cubicBezTo>
                <a:cubicBezTo>
                  <a:pt x="1791932" y="1748205"/>
                  <a:pt x="1806322" y="1753219"/>
                  <a:pt x="1824972" y="1753515"/>
                </a:cubicBezTo>
                <a:cubicBezTo>
                  <a:pt x="1837673" y="1753198"/>
                  <a:pt x="1849473" y="1750984"/>
                  <a:pt x="1860374" y="1746871"/>
                </a:cubicBezTo>
                <a:cubicBezTo>
                  <a:pt x="1871274" y="1742758"/>
                  <a:pt x="1880091" y="1738645"/>
                  <a:pt x="1886824" y="1734533"/>
                </a:cubicBezTo>
                <a:cubicBezTo>
                  <a:pt x="1893557" y="1730420"/>
                  <a:pt x="1897022" y="1728205"/>
                  <a:pt x="1897219" y="1727889"/>
                </a:cubicBezTo>
                <a:lnTo>
                  <a:pt x="1912748" y="1771782"/>
                </a:lnTo>
                <a:cubicBezTo>
                  <a:pt x="1912568" y="1772159"/>
                  <a:pt x="1908461" y="1774803"/>
                  <a:pt x="1900428" y="1779714"/>
                </a:cubicBezTo>
                <a:cubicBezTo>
                  <a:pt x="1892394" y="1784625"/>
                  <a:pt x="1881514" y="1789535"/>
                  <a:pt x="1867788" y="1794446"/>
                </a:cubicBezTo>
                <a:cubicBezTo>
                  <a:pt x="1854062" y="1799356"/>
                  <a:pt x="1838570" y="1802000"/>
                  <a:pt x="1821313" y="1802378"/>
                </a:cubicBezTo>
                <a:cubicBezTo>
                  <a:pt x="1784781" y="1801724"/>
                  <a:pt x="1756800" y="1792072"/>
                  <a:pt x="1737370" y="1773424"/>
                </a:cubicBezTo>
                <a:cubicBezTo>
                  <a:pt x="1717940" y="1754775"/>
                  <a:pt x="1708136" y="1731055"/>
                  <a:pt x="1707957" y="1702263"/>
                </a:cubicBezTo>
                <a:cubicBezTo>
                  <a:pt x="1708187" y="1675589"/>
                  <a:pt x="1714121" y="1651430"/>
                  <a:pt x="1725757" y="1629788"/>
                </a:cubicBezTo>
                <a:cubicBezTo>
                  <a:pt x="1737394" y="1608146"/>
                  <a:pt x="1753351" y="1590897"/>
                  <a:pt x="1773627" y="1578042"/>
                </a:cubicBezTo>
                <a:cubicBezTo>
                  <a:pt x="1793904" y="1565187"/>
                  <a:pt x="1817118" y="1558603"/>
                  <a:pt x="1843269" y="1558290"/>
                </a:cubicBezTo>
                <a:close/>
                <a:moveTo>
                  <a:pt x="1066810" y="1558290"/>
                </a:moveTo>
                <a:cubicBezTo>
                  <a:pt x="1086720" y="1558319"/>
                  <a:pt x="1102517" y="1563628"/>
                  <a:pt x="1114204" y="1574219"/>
                </a:cubicBezTo>
                <a:cubicBezTo>
                  <a:pt x="1125890" y="1584810"/>
                  <a:pt x="1131866" y="1600513"/>
                  <a:pt x="1132132" y="1621327"/>
                </a:cubicBezTo>
                <a:cubicBezTo>
                  <a:pt x="1131901" y="1631458"/>
                  <a:pt x="1130282" y="1644215"/>
                  <a:pt x="1127276" y="1659598"/>
                </a:cubicBezTo>
                <a:cubicBezTo>
                  <a:pt x="1124270" y="1674981"/>
                  <a:pt x="1121263" y="1689807"/>
                  <a:pt x="1118255" y="1704078"/>
                </a:cubicBezTo>
                <a:cubicBezTo>
                  <a:pt x="1115247" y="1718349"/>
                  <a:pt x="1113624" y="1728881"/>
                  <a:pt x="1113387" y="1735677"/>
                </a:cubicBezTo>
                <a:cubicBezTo>
                  <a:pt x="1113463" y="1742861"/>
                  <a:pt x="1115254" y="1747816"/>
                  <a:pt x="1118759" y="1750542"/>
                </a:cubicBezTo>
                <a:cubicBezTo>
                  <a:pt x="1122264" y="1753267"/>
                  <a:pt x="1127027" y="1754563"/>
                  <a:pt x="1133047" y="1754429"/>
                </a:cubicBezTo>
                <a:cubicBezTo>
                  <a:pt x="1135866" y="1754391"/>
                  <a:pt x="1138228" y="1754239"/>
                  <a:pt x="1140133" y="1753972"/>
                </a:cubicBezTo>
                <a:cubicBezTo>
                  <a:pt x="1142038" y="1753705"/>
                  <a:pt x="1143029" y="1753553"/>
                  <a:pt x="1143105" y="1753514"/>
                </a:cubicBezTo>
                <a:lnTo>
                  <a:pt x="1134875" y="1796893"/>
                </a:lnTo>
                <a:cubicBezTo>
                  <a:pt x="1134818" y="1796950"/>
                  <a:pt x="1132761" y="1797179"/>
                  <a:pt x="1128703" y="1797578"/>
                </a:cubicBezTo>
                <a:cubicBezTo>
                  <a:pt x="1124646" y="1797978"/>
                  <a:pt x="1118931" y="1798206"/>
                  <a:pt x="1111560" y="1798263"/>
                </a:cubicBezTo>
                <a:cubicBezTo>
                  <a:pt x="1103228" y="1798483"/>
                  <a:pt x="1094668" y="1797587"/>
                  <a:pt x="1085880" y="1795574"/>
                </a:cubicBezTo>
                <a:cubicBezTo>
                  <a:pt x="1077092" y="1793561"/>
                  <a:pt x="1069648" y="1789113"/>
                  <a:pt x="1063549" y="1782229"/>
                </a:cubicBezTo>
                <a:cubicBezTo>
                  <a:pt x="1057451" y="1775345"/>
                  <a:pt x="1054270" y="1764706"/>
                  <a:pt x="1054008" y="1750313"/>
                </a:cubicBezTo>
                <a:cubicBezTo>
                  <a:pt x="1054228" y="1741690"/>
                  <a:pt x="1055768" y="1730019"/>
                  <a:pt x="1058627" y="1715298"/>
                </a:cubicBezTo>
                <a:cubicBezTo>
                  <a:pt x="1061487" y="1700577"/>
                  <a:pt x="1064347" y="1686058"/>
                  <a:pt x="1067209" y="1671742"/>
                </a:cubicBezTo>
                <a:cubicBezTo>
                  <a:pt x="1070070" y="1657426"/>
                  <a:pt x="1071614" y="1646565"/>
                  <a:pt x="1071839" y="1639158"/>
                </a:cubicBezTo>
                <a:cubicBezTo>
                  <a:pt x="1071915" y="1630395"/>
                  <a:pt x="1069591" y="1623575"/>
                  <a:pt x="1064867" y="1618698"/>
                </a:cubicBezTo>
                <a:cubicBezTo>
                  <a:pt x="1060142" y="1613821"/>
                  <a:pt x="1052560" y="1611345"/>
                  <a:pt x="1042121" y="1611268"/>
                </a:cubicBezTo>
                <a:cubicBezTo>
                  <a:pt x="1021623" y="1611964"/>
                  <a:pt x="1003983" y="1620289"/>
                  <a:pt x="989200" y="1636243"/>
                </a:cubicBezTo>
                <a:cubicBezTo>
                  <a:pt x="974417" y="1652197"/>
                  <a:pt x="964778" y="1671609"/>
                  <a:pt x="960282" y="1694479"/>
                </a:cubicBezTo>
                <a:lnTo>
                  <a:pt x="940165" y="1796892"/>
                </a:lnTo>
                <a:lnTo>
                  <a:pt x="882101" y="1796892"/>
                </a:lnTo>
                <a:lnTo>
                  <a:pt x="917305" y="1617212"/>
                </a:lnTo>
                <a:cubicBezTo>
                  <a:pt x="917791" y="1614193"/>
                  <a:pt x="917391" y="1611773"/>
                  <a:pt x="916105" y="1609954"/>
                </a:cubicBezTo>
                <a:cubicBezTo>
                  <a:pt x="914819" y="1608135"/>
                  <a:pt x="912476" y="1607201"/>
                  <a:pt x="909076" y="1607154"/>
                </a:cubicBezTo>
                <a:lnTo>
                  <a:pt x="883015" y="1607154"/>
                </a:lnTo>
                <a:lnTo>
                  <a:pt x="891245" y="1563777"/>
                </a:lnTo>
                <a:lnTo>
                  <a:pt x="952510" y="1563777"/>
                </a:lnTo>
                <a:cubicBezTo>
                  <a:pt x="961597" y="1563805"/>
                  <a:pt x="968226" y="1565575"/>
                  <a:pt x="972398" y="1569085"/>
                </a:cubicBezTo>
                <a:cubicBezTo>
                  <a:pt x="976570" y="1572595"/>
                  <a:pt x="978627" y="1577674"/>
                  <a:pt x="978570" y="1584324"/>
                </a:cubicBezTo>
                <a:cubicBezTo>
                  <a:pt x="978542" y="1587149"/>
                  <a:pt x="978027" y="1591201"/>
                  <a:pt x="977027" y="1596481"/>
                </a:cubicBezTo>
                <a:cubicBezTo>
                  <a:pt x="976027" y="1601761"/>
                  <a:pt x="974713" y="1606386"/>
                  <a:pt x="973084" y="1610355"/>
                </a:cubicBezTo>
                <a:lnTo>
                  <a:pt x="973998" y="1610355"/>
                </a:lnTo>
                <a:cubicBezTo>
                  <a:pt x="975389" y="1606981"/>
                  <a:pt x="979820" y="1601196"/>
                  <a:pt x="987291" y="1593000"/>
                </a:cubicBezTo>
                <a:cubicBezTo>
                  <a:pt x="994761" y="1584805"/>
                  <a:pt x="1005153" y="1577091"/>
                  <a:pt x="1018465" y="1569860"/>
                </a:cubicBezTo>
                <a:cubicBezTo>
                  <a:pt x="1031778" y="1562629"/>
                  <a:pt x="1047892" y="1558772"/>
                  <a:pt x="1066810" y="1558290"/>
                </a:cubicBezTo>
                <a:close/>
                <a:moveTo>
                  <a:pt x="417337" y="1558290"/>
                </a:moveTo>
                <a:cubicBezTo>
                  <a:pt x="450152" y="1558745"/>
                  <a:pt x="476646" y="1568225"/>
                  <a:pt x="496817" y="1586728"/>
                </a:cubicBezTo>
                <a:cubicBezTo>
                  <a:pt x="516988" y="1605232"/>
                  <a:pt x="527364" y="1630031"/>
                  <a:pt x="527942" y="1661124"/>
                </a:cubicBezTo>
                <a:cubicBezTo>
                  <a:pt x="527520" y="1688642"/>
                  <a:pt x="520344" y="1712978"/>
                  <a:pt x="506416" y="1734133"/>
                </a:cubicBezTo>
                <a:cubicBezTo>
                  <a:pt x="492487" y="1755287"/>
                  <a:pt x="474340" y="1771893"/>
                  <a:pt x="451975" y="1783950"/>
                </a:cubicBezTo>
                <a:cubicBezTo>
                  <a:pt x="429610" y="1796008"/>
                  <a:pt x="405562" y="1802150"/>
                  <a:pt x="379831" y="1802378"/>
                </a:cubicBezTo>
                <a:cubicBezTo>
                  <a:pt x="347215" y="1801961"/>
                  <a:pt x="320778" y="1792520"/>
                  <a:pt x="300521" y="1774054"/>
                </a:cubicBezTo>
                <a:cubicBezTo>
                  <a:pt x="280264" y="1755588"/>
                  <a:pt x="269832" y="1730599"/>
                  <a:pt x="269224" y="1699087"/>
                </a:cubicBezTo>
                <a:cubicBezTo>
                  <a:pt x="269630" y="1671862"/>
                  <a:pt x="276738" y="1647701"/>
                  <a:pt x="290548" y="1626603"/>
                </a:cubicBezTo>
                <a:cubicBezTo>
                  <a:pt x="304358" y="1605505"/>
                  <a:pt x="322437" y="1588905"/>
                  <a:pt x="344786" y="1576803"/>
                </a:cubicBezTo>
                <a:cubicBezTo>
                  <a:pt x="367134" y="1564700"/>
                  <a:pt x="391317" y="1558529"/>
                  <a:pt x="417337" y="1558290"/>
                </a:cubicBezTo>
                <a:close/>
                <a:moveTo>
                  <a:pt x="161497" y="1558290"/>
                </a:moveTo>
                <a:cubicBezTo>
                  <a:pt x="174092" y="1558183"/>
                  <a:pt x="187560" y="1559920"/>
                  <a:pt x="201900" y="1563500"/>
                </a:cubicBezTo>
                <a:cubicBezTo>
                  <a:pt x="216239" y="1567081"/>
                  <a:pt x="228115" y="1573148"/>
                  <a:pt x="237527" y="1581703"/>
                </a:cubicBezTo>
                <a:cubicBezTo>
                  <a:pt x="246939" y="1590258"/>
                  <a:pt x="250552" y="1601943"/>
                  <a:pt x="248365" y="1616758"/>
                </a:cubicBezTo>
                <a:lnTo>
                  <a:pt x="242421" y="1646030"/>
                </a:lnTo>
                <a:lnTo>
                  <a:pt x="192586" y="1646030"/>
                </a:lnTo>
                <a:lnTo>
                  <a:pt x="195330" y="1631394"/>
                </a:lnTo>
                <a:cubicBezTo>
                  <a:pt x="196225" y="1623599"/>
                  <a:pt x="192720" y="1617692"/>
                  <a:pt x="184814" y="1613671"/>
                </a:cubicBezTo>
                <a:cubicBezTo>
                  <a:pt x="176908" y="1609650"/>
                  <a:pt x="167459" y="1607630"/>
                  <a:pt x="156467" y="1607611"/>
                </a:cubicBezTo>
                <a:cubicBezTo>
                  <a:pt x="140587" y="1607859"/>
                  <a:pt x="126222" y="1612089"/>
                  <a:pt x="113372" y="1620299"/>
                </a:cubicBezTo>
                <a:cubicBezTo>
                  <a:pt x="100523" y="1628509"/>
                  <a:pt x="90289" y="1639209"/>
                  <a:pt x="82672" y="1652400"/>
                </a:cubicBezTo>
                <a:cubicBezTo>
                  <a:pt x="75055" y="1665590"/>
                  <a:pt x="71155" y="1679780"/>
                  <a:pt x="70971" y="1694970"/>
                </a:cubicBezTo>
                <a:cubicBezTo>
                  <a:pt x="70981" y="1712017"/>
                  <a:pt x="76219" y="1725948"/>
                  <a:pt x="86687" y="1736763"/>
                </a:cubicBezTo>
                <a:cubicBezTo>
                  <a:pt x="97155" y="1747578"/>
                  <a:pt x="112795" y="1753162"/>
                  <a:pt x="133608" y="1753515"/>
                </a:cubicBezTo>
                <a:cubicBezTo>
                  <a:pt x="148523" y="1753153"/>
                  <a:pt x="161770" y="1750624"/>
                  <a:pt x="173350" y="1745926"/>
                </a:cubicBezTo>
                <a:cubicBezTo>
                  <a:pt x="184930" y="1741228"/>
                  <a:pt x="194045" y="1736530"/>
                  <a:pt x="200697" y="1731831"/>
                </a:cubicBezTo>
                <a:cubicBezTo>
                  <a:pt x="207349" y="1727133"/>
                  <a:pt x="210742" y="1724604"/>
                  <a:pt x="210874" y="1724242"/>
                </a:cubicBezTo>
                <a:lnTo>
                  <a:pt x="226419" y="1768128"/>
                </a:lnTo>
                <a:cubicBezTo>
                  <a:pt x="226368" y="1768551"/>
                  <a:pt x="222508" y="1771511"/>
                  <a:pt x="214837" y="1777008"/>
                </a:cubicBezTo>
                <a:cubicBezTo>
                  <a:pt x="207166" y="1782505"/>
                  <a:pt x="195990" y="1788002"/>
                  <a:pt x="181309" y="1793498"/>
                </a:cubicBezTo>
                <a:cubicBezTo>
                  <a:pt x="166628" y="1798995"/>
                  <a:pt x="148746" y="1801955"/>
                  <a:pt x="127664" y="1802378"/>
                </a:cubicBezTo>
                <a:cubicBezTo>
                  <a:pt x="90849" y="1801790"/>
                  <a:pt x="62438" y="1792006"/>
                  <a:pt x="42431" y="1773027"/>
                </a:cubicBezTo>
                <a:cubicBezTo>
                  <a:pt x="22423" y="1754047"/>
                  <a:pt x="12296" y="1729401"/>
                  <a:pt x="12049" y="1699086"/>
                </a:cubicBezTo>
                <a:cubicBezTo>
                  <a:pt x="12286" y="1674742"/>
                  <a:pt x="18766" y="1651936"/>
                  <a:pt x="31491" y="1630669"/>
                </a:cubicBezTo>
                <a:cubicBezTo>
                  <a:pt x="44216" y="1609402"/>
                  <a:pt x="61766" y="1592124"/>
                  <a:pt x="84143" y="1578836"/>
                </a:cubicBezTo>
                <a:cubicBezTo>
                  <a:pt x="106520" y="1565547"/>
                  <a:pt x="132304" y="1558699"/>
                  <a:pt x="161497" y="1558290"/>
                </a:cubicBezTo>
                <a:close/>
                <a:moveTo>
                  <a:pt x="1250333" y="1500226"/>
                </a:moveTo>
                <a:lnTo>
                  <a:pt x="1306097" y="1500226"/>
                </a:lnTo>
                <a:lnTo>
                  <a:pt x="1293753" y="1563777"/>
                </a:lnTo>
                <a:lnTo>
                  <a:pt x="1347245" y="1563777"/>
                </a:lnTo>
                <a:lnTo>
                  <a:pt x="1339015" y="1607154"/>
                </a:lnTo>
                <a:lnTo>
                  <a:pt x="1285523" y="1607154"/>
                </a:lnTo>
                <a:lnTo>
                  <a:pt x="1266778" y="1705033"/>
                </a:lnTo>
                <a:cubicBezTo>
                  <a:pt x="1266320" y="1707853"/>
                  <a:pt x="1265978" y="1710674"/>
                  <a:pt x="1265749" y="1713494"/>
                </a:cubicBezTo>
                <a:cubicBezTo>
                  <a:pt x="1265520" y="1716315"/>
                  <a:pt x="1265406" y="1718678"/>
                  <a:pt x="1265406" y="1720584"/>
                </a:cubicBezTo>
                <a:cubicBezTo>
                  <a:pt x="1265873" y="1733705"/>
                  <a:pt x="1269854" y="1742338"/>
                  <a:pt x="1277350" y="1746483"/>
                </a:cubicBezTo>
                <a:cubicBezTo>
                  <a:pt x="1284847" y="1750628"/>
                  <a:pt x="1293057" y="1752515"/>
                  <a:pt x="1301982" y="1752143"/>
                </a:cubicBezTo>
                <a:cubicBezTo>
                  <a:pt x="1305716" y="1752105"/>
                  <a:pt x="1308764" y="1751953"/>
                  <a:pt x="1311126" y="1751686"/>
                </a:cubicBezTo>
                <a:cubicBezTo>
                  <a:pt x="1313488" y="1751419"/>
                  <a:pt x="1314708" y="1751266"/>
                  <a:pt x="1314784" y="1751228"/>
                </a:cubicBezTo>
                <a:lnTo>
                  <a:pt x="1305640" y="1797808"/>
                </a:lnTo>
                <a:cubicBezTo>
                  <a:pt x="1305421" y="1797865"/>
                  <a:pt x="1303573" y="1798093"/>
                  <a:pt x="1300096" y="1798493"/>
                </a:cubicBezTo>
                <a:cubicBezTo>
                  <a:pt x="1296620" y="1798892"/>
                  <a:pt x="1292829" y="1799121"/>
                  <a:pt x="1288723" y="1799178"/>
                </a:cubicBezTo>
                <a:cubicBezTo>
                  <a:pt x="1274466" y="1799310"/>
                  <a:pt x="1261091" y="1797218"/>
                  <a:pt x="1248597" y="1792902"/>
                </a:cubicBezTo>
                <a:cubicBezTo>
                  <a:pt x="1236104" y="1788585"/>
                  <a:pt x="1225946" y="1781247"/>
                  <a:pt x="1218124" y="1770888"/>
                </a:cubicBezTo>
                <a:cubicBezTo>
                  <a:pt x="1210302" y="1760529"/>
                  <a:pt x="1206269" y="1746353"/>
                  <a:pt x="1206027" y="1728359"/>
                </a:cubicBezTo>
                <a:cubicBezTo>
                  <a:pt x="1206037" y="1725148"/>
                  <a:pt x="1206246" y="1721737"/>
                  <a:pt x="1206655" y="1718125"/>
                </a:cubicBezTo>
                <a:cubicBezTo>
                  <a:pt x="1207064" y="1714514"/>
                  <a:pt x="1207616" y="1710760"/>
                  <a:pt x="1208311" y="1706862"/>
                </a:cubicBezTo>
                <a:lnTo>
                  <a:pt x="1227952" y="1607154"/>
                </a:lnTo>
                <a:lnTo>
                  <a:pt x="1191854" y="1607154"/>
                </a:lnTo>
                <a:lnTo>
                  <a:pt x="1200541" y="1563777"/>
                </a:lnTo>
                <a:lnTo>
                  <a:pt x="1238000" y="1563777"/>
                </a:lnTo>
                <a:close/>
                <a:moveTo>
                  <a:pt x="1629136" y="1472337"/>
                </a:moveTo>
                <a:lnTo>
                  <a:pt x="1687630" y="1472337"/>
                </a:lnTo>
                <a:lnTo>
                  <a:pt x="1677577" y="1523943"/>
                </a:lnTo>
                <a:lnTo>
                  <a:pt x="1619083" y="1523943"/>
                </a:lnTo>
                <a:close/>
                <a:moveTo>
                  <a:pt x="2339997" y="1466850"/>
                </a:moveTo>
                <a:lnTo>
                  <a:pt x="2395757" y="1466850"/>
                </a:lnTo>
                <a:lnTo>
                  <a:pt x="2339997" y="1572864"/>
                </a:lnTo>
                <a:lnTo>
                  <a:pt x="2296577" y="1572864"/>
                </a:lnTo>
                <a:close/>
                <a:moveTo>
                  <a:pt x="2263669" y="1466850"/>
                </a:moveTo>
                <a:lnTo>
                  <a:pt x="2319430" y="1466850"/>
                </a:lnTo>
                <a:lnTo>
                  <a:pt x="2263669" y="1572864"/>
                </a:lnTo>
                <a:lnTo>
                  <a:pt x="2220706" y="1572864"/>
                </a:lnTo>
                <a:close/>
                <a:moveTo>
                  <a:pt x="1116400" y="1171909"/>
                </a:moveTo>
                <a:cubicBezTo>
                  <a:pt x="1110105" y="1171781"/>
                  <a:pt x="1102398" y="1172376"/>
                  <a:pt x="1093279" y="1173694"/>
                </a:cubicBezTo>
                <a:cubicBezTo>
                  <a:pt x="1084160" y="1175012"/>
                  <a:pt x="1076024" y="1177821"/>
                  <a:pt x="1068871" y="1182122"/>
                </a:cubicBezTo>
                <a:cubicBezTo>
                  <a:pt x="1061717" y="1186423"/>
                  <a:pt x="1057941" y="1192983"/>
                  <a:pt x="1057542" y="1201803"/>
                </a:cubicBezTo>
                <a:cubicBezTo>
                  <a:pt x="1057504" y="1207078"/>
                  <a:pt x="1059029" y="1211323"/>
                  <a:pt x="1062116" y="1214539"/>
                </a:cubicBezTo>
                <a:cubicBezTo>
                  <a:pt x="1065204" y="1217754"/>
                  <a:pt x="1070084" y="1219407"/>
                  <a:pt x="1076755" y="1219496"/>
                </a:cubicBezTo>
                <a:cubicBezTo>
                  <a:pt x="1083846" y="1219319"/>
                  <a:pt x="1090502" y="1217029"/>
                  <a:pt x="1096724" y="1212626"/>
                </a:cubicBezTo>
                <a:cubicBezTo>
                  <a:pt x="1102946" y="1208224"/>
                  <a:pt x="1108269" y="1202771"/>
                  <a:pt x="1112695" y="1196267"/>
                </a:cubicBezTo>
                <a:cubicBezTo>
                  <a:pt x="1117121" y="1189763"/>
                  <a:pt x="1120185" y="1183270"/>
                  <a:pt x="1121889" y="1176789"/>
                </a:cubicBezTo>
                <a:lnTo>
                  <a:pt x="1123109" y="1171909"/>
                </a:lnTo>
                <a:close/>
                <a:moveTo>
                  <a:pt x="4356583" y="1118569"/>
                </a:moveTo>
                <a:cubicBezTo>
                  <a:pt x="4343445" y="1119033"/>
                  <a:pt x="4332002" y="1125118"/>
                  <a:pt x="4322255" y="1136826"/>
                </a:cubicBezTo>
                <a:cubicBezTo>
                  <a:pt x="4312507" y="1148533"/>
                  <a:pt x="4307389" y="1163081"/>
                  <a:pt x="4306901" y="1180467"/>
                </a:cubicBezTo>
                <a:cubicBezTo>
                  <a:pt x="4306856" y="1190333"/>
                  <a:pt x="4309307" y="1198578"/>
                  <a:pt x="4314253" y="1205204"/>
                </a:cubicBezTo>
                <a:cubicBezTo>
                  <a:pt x="4319200" y="1211830"/>
                  <a:pt x="4326909" y="1215273"/>
                  <a:pt x="4337380" y="1215533"/>
                </a:cubicBezTo>
                <a:cubicBezTo>
                  <a:pt x="4345386" y="1215492"/>
                  <a:pt x="4353183" y="1213034"/>
                  <a:pt x="4360771" y="1208159"/>
                </a:cubicBezTo>
                <a:cubicBezTo>
                  <a:pt x="4368359" y="1203284"/>
                  <a:pt x="4374643" y="1196240"/>
                  <a:pt x="4379623" y="1187029"/>
                </a:cubicBezTo>
                <a:cubicBezTo>
                  <a:pt x="4384603" y="1177817"/>
                  <a:pt x="4387185" y="1166686"/>
                  <a:pt x="4387367" y="1153634"/>
                </a:cubicBezTo>
                <a:cubicBezTo>
                  <a:pt x="4387304" y="1142702"/>
                  <a:pt x="4384611" y="1134151"/>
                  <a:pt x="4379290" y="1127983"/>
                </a:cubicBezTo>
                <a:cubicBezTo>
                  <a:pt x="4373969" y="1121815"/>
                  <a:pt x="4366399" y="1118677"/>
                  <a:pt x="4356583" y="1118569"/>
                </a:cubicBezTo>
                <a:close/>
                <a:moveTo>
                  <a:pt x="4152351" y="1118264"/>
                </a:moveTo>
                <a:cubicBezTo>
                  <a:pt x="4142920" y="1118362"/>
                  <a:pt x="4133934" y="1120944"/>
                  <a:pt x="4125395" y="1126011"/>
                </a:cubicBezTo>
                <a:cubicBezTo>
                  <a:pt x="4116854" y="1131078"/>
                  <a:pt x="4109856" y="1138042"/>
                  <a:pt x="4104399" y="1146904"/>
                </a:cubicBezTo>
                <a:cubicBezTo>
                  <a:pt x="4098943" y="1155765"/>
                  <a:pt x="4096123" y="1165937"/>
                  <a:pt x="4095941" y="1177418"/>
                </a:cubicBezTo>
                <a:cubicBezTo>
                  <a:pt x="4096131" y="1189132"/>
                  <a:pt x="4099638" y="1198331"/>
                  <a:pt x="4106461" y="1205014"/>
                </a:cubicBezTo>
                <a:cubicBezTo>
                  <a:pt x="4113283" y="1211696"/>
                  <a:pt x="4122279" y="1215101"/>
                  <a:pt x="4133447" y="1215228"/>
                </a:cubicBezTo>
                <a:cubicBezTo>
                  <a:pt x="4142879" y="1215140"/>
                  <a:pt x="4151864" y="1212606"/>
                  <a:pt x="4160404" y="1207628"/>
                </a:cubicBezTo>
                <a:cubicBezTo>
                  <a:pt x="4168943" y="1202650"/>
                  <a:pt x="4175941" y="1195757"/>
                  <a:pt x="4181398" y="1186950"/>
                </a:cubicBezTo>
                <a:cubicBezTo>
                  <a:pt x="4186855" y="1178143"/>
                  <a:pt x="4189675" y="1167953"/>
                  <a:pt x="4189857" y="1156379"/>
                </a:cubicBezTo>
                <a:cubicBezTo>
                  <a:pt x="4189667" y="1144785"/>
                  <a:pt x="4186160" y="1135574"/>
                  <a:pt x="4179337" y="1128745"/>
                </a:cubicBezTo>
                <a:cubicBezTo>
                  <a:pt x="4172515" y="1121917"/>
                  <a:pt x="4163519" y="1118423"/>
                  <a:pt x="4152351" y="1118264"/>
                </a:cubicBezTo>
                <a:close/>
                <a:moveTo>
                  <a:pt x="2914102" y="1118264"/>
                </a:moveTo>
                <a:cubicBezTo>
                  <a:pt x="2904670" y="1118362"/>
                  <a:pt x="2895684" y="1120944"/>
                  <a:pt x="2887144" y="1126011"/>
                </a:cubicBezTo>
                <a:cubicBezTo>
                  <a:pt x="2878604" y="1131078"/>
                  <a:pt x="2871606" y="1138042"/>
                  <a:pt x="2866150" y="1146904"/>
                </a:cubicBezTo>
                <a:cubicBezTo>
                  <a:pt x="2860693" y="1155765"/>
                  <a:pt x="2857873" y="1165937"/>
                  <a:pt x="2857691" y="1177418"/>
                </a:cubicBezTo>
                <a:cubicBezTo>
                  <a:pt x="2857881" y="1189132"/>
                  <a:pt x="2861388" y="1198331"/>
                  <a:pt x="2868211" y="1205014"/>
                </a:cubicBezTo>
                <a:cubicBezTo>
                  <a:pt x="2875033" y="1211696"/>
                  <a:pt x="2884029" y="1215101"/>
                  <a:pt x="2895197" y="1215228"/>
                </a:cubicBezTo>
                <a:cubicBezTo>
                  <a:pt x="2904629" y="1215140"/>
                  <a:pt x="2913614" y="1212606"/>
                  <a:pt x="2922154" y="1207628"/>
                </a:cubicBezTo>
                <a:cubicBezTo>
                  <a:pt x="2930694" y="1202650"/>
                  <a:pt x="2937692" y="1195757"/>
                  <a:pt x="2943148" y="1186950"/>
                </a:cubicBezTo>
                <a:cubicBezTo>
                  <a:pt x="2948605" y="1178143"/>
                  <a:pt x="2951425" y="1167953"/>
                  <a:pt x="2951607" y="1156379"/>
                </a:cubicBezTo>
                <a:cubicBezTo>
                  <a:pt x="2951417" y="1144785"/>
                  <a:pt x="2947910" y="1135574"/>
                  <a:pt x="2941087" y="1128745"/>
                </a:cubicBezTo>
                <a:cubicBezTo>
                  <a:pt x="2934265" y="1121917"/>
                  <a:pt x="2925270" y="1118423"/>
                  <a:pt x="2914102" y="1118264"/>
                </a:cubicBezTo>
                <a:close/>
                <a:moveTo>
                  <a:pt x="1923502" y="1118264"/>
                </a:moveTo>
                <a:cubicBezTo>
                  <a:pt x="1914070" y="1118362"/>
                  <a:pt x="1905084" y="1120944"/>
                  <a:pt x="1896545" y="1126011"/>
                </a:cubicBezTo>
                <a:cubicBezTo>
                  <a:pt x="1888005" y="1131078"/>
                  <a:pt x="1881007" y="1138042"/>
                  <a:pt x="1875550" y="1146904"/>
                </a:cubicBezTo>
                <a:cubicBezTo>
                  <a:pt x="1870093" y="1155765"/>
                  <a:pt x="1867273" y="1165937"/>
                  <a:pt x="1867091" y="1177418"/>
                </a:cubicBezTo>
                <a:cubicBezTo>
                  <a:pt x="1867281" y="1189132"/>
                  <a:pt x="1870788" y="1198331"/>
                  <a:pt x="1877611" y="1205014"/>
                </a:cubicBezTo>
                <a:cubicBezTo>
                  <a:pt x="1884434" y="1211696"/>
                  <a:pt x="1893429" y="1215101"/>
                  <a:pt x="1904597" y="1215228"/>
                </a:cubicBezTo>
                <a:cubicBezTo>
                  <a:pt x="1914029" y="1215140"/>
                  <a:pt x="1923015" y="1212606"/>
                  <a:pt x="1931554" y="1207628"/>
                </a:cubicBezTo>
                <a:cubicBezTo>
                  <a:pt x="1940094" y="1202650"/>
                  <a:pt x="1947092" y="1195757"/>
                  <a:pt x="1952549" y="1186950"/>
                </a:cubicBezTo>
                <a:cubicBezTo>
                  <a:pt x="1958005" y="1178143"/>
                  <a:pt x="1960825" y="1167953"/>
                  <a:pt x="1961007" y="1156379"/>
                </a:cubicBezTo>
                <a:cubicBezTo>
                  <a:pt x="1960817" y="1144785"/>
                  <a:pt x="1957310" y="1135574"/>
                  <a:pt x="1950488" y="1128745"/>
                </a:cubicBezTo>
                <a:cubicBezTo>
                  <a:pt x="1943665" y="1121917"/>
                  <a:pt x="1934670" y="1118423"/>
                  <a:pt x="1923502" y="1118264"/>
                </a:cubicBezTo>
                <a:close/>
                <a:moveTo>
                  <a:pt x="3784308" y="1115216"/>
                </a:moveTo>
                <a:cubicBezTo>
                  <a:pt x="3774403" y="1115343"/>
                  <a:pt x="3765547" y="1118445"/>
                  <a:pt x="3757739" y="1124523"/>
                </a:cubicBezTo>
                <a:cubicBezTo>
                  <a:pt x="3749931" y="1130600"/>
                  <a:pt x="3744048" y="1138890"/>
                  <a:pt x="3740090" y="1149392"/>
                </a:cubicBezTo>
                <a:lnTo>
                  <a:pt x="3808399" y="1149392"/>
                </a:lnTo>
                <a:cubicBezTo>
                  <a:pt x="3808425" y="1149265"/>
                  <a:pt x="3808527" y="1148298"/>
                  <a:pt x="3808704" y="1146493"/>
                </a:cubicBezTo>
                <a:cubicBezTo>
                  <a:pt x="3808883" y="1144687"/>
                  <a:pt x="3808984" y="1142806"/>
                  <a:pt x="3809009" y="1140848"/>
                </a:cubicBezTo>
                <a:cubicBezTo>
                  <a:pt x="3808914" y="1132704"/>
                  <a:pt x="3806665" y="1126411"/>
                  <a:pt x="3802262" y="1121967"/>
                </a:cubicBezTo>
                <a:cubicBezTo>
                  <a:pt x="3797859" y="1117524"/>
                  <a:pt x="3791875" y="1115273"/>
                  <a:pt x="3784308" y="1115216"/>
                </a:cubicBezTo>
                <a:close/>
                <a:moveTo>
                  <a:pt x="2412708" y="1115216"/>
                </a:moveTo>
                <a:cubicBezTo>
                  <a:pt x="2402803" y="1115343"/>
                  <a:pt x="2393947" y="1118445"/>
                  <a:pt x="2386139" y="1124523"/>
                </a:cubicBezTo>
                <a:cubicBezTo>
                  <a:pt x="2378331" y="1130600"/>
                  <a:pt x="2372448" y="1138890"/>
                  <a:pt x="2368490" y="1149392"/>
                </a:cubicBezTo>
                <a:lnTo>
                  <a:pt x="2436799" y="1149392"/>
                </a:lnTo>
                <a:cubicBezTo>
                  <a:pt x="2436825" y="1149265"/>
                  <a:pt x="2436927" y="1148298"/>
                  <a:pt x="2437104" y="1146493"/>
                </a:cubicBezTo>
                <a:cubicBezTo>
                  <a:pt x="2437282" y="1144687"/>
                  <a:pt x="2437384" y="1142806"/>
                  <a:pt x="2437410" y="1140848"/>
                </a:cubicBezTo>
                <a:cubicBezTo>
                  <a:pt x="2437314" y="1132704"/>
                  <a:pt x="2435065" y="1126411"/>
                  <a:pt x="2430662" y="1121967"/>
                </a:cubicBezTo>
                <a:cubicBezTo>
                  <a:pt x="2426259" y="1117524"/>
                  <a:pt x="2420275" y="1115273"/>
                  <a:pt x="2412708" y="1115216"/>
                </a:cubicBezTo>
                <a:close/>
                <a:moveTo>
                  <a:pt x="945858" y="1115216"/>
                </a:moveTo>
                <a:cubicBezTo>
                  <a:pt x="935954" y="1115343"/>
                  <a:pt x="927097" y="1118445"/>
                  <a:pt x="919289" y="1124523"/>
                </a:cubicBezTo>
                <a:cubicBezTo>
                  <a:pt x="911481" y="1130600"/>
                  <a:pt x="905598" y="1138890"/>
                  <a:pt x="901640" y="1149392"/>
                </a:cubicBezTo>
                <a:lnTo>
                  <a:pt x="969949" y="1149392"/>
                </a:lnTo>
                <a:cubicBezTo>
                  <a:pt x="969975" y="1149265"/>
                  <a:pt x="970077" y="1148298"/>
                  <a:pt x="970255" y="1146493"/>
                </a:cubicBezTo>
                <a:cubicBezTo>
                  <a:pt x="970433" y="1144687"/>
                  <a:pt x="970534" y="1142806"/>
                  <a:pt x="970560" y="1140848"/>
                </a:cubicBezTo>
                <a:cubicBezTo>
                  <a:pt x="970464" y="1132704"/>
                  <a:pt x="968215" y="1126411"/>
                  <a:pt x="963812" y="1121967"/>
                </a:cubicBezTo>
                <a:cubicBezTo>
                  <a:pt x="959410" y="1117524"/>
                  <a:pt x="953425" y="1115273"/>
                  <a:pt x="945858" y="1115216"/>
                </a:cubicBezTo>
                <a:close/>
                <a:moveTo>
                  <a:pt x="683203" y="1089041"/>
                </a:moveTo>
                <a:lnTo>
                  <a:pt x="758475" y="1089041"/>
                </a:lnTo>
                <a:lnTo>
                  <a:pt x="752989" y="1117959"/>
                </a:lnTo>
                <a:lnTo>
                  <a:pt x="734705" y="1117959"/>
                </a:lnTo>
                <a:lnTo>
                  <a:pt x="747809" y="1196616"/>
                </a:lnTo>
                <a:cubicBezTo>
                  <a:pt x="748342" y="1200624"/>
                  <a:pt x="748494" y="1204270"/>
                  <a:pt x="748266" y="1207553"/>
                </a:cubicBezTo>
                <a:cubicBezTo>
                  <a:pt x="748037" y="1210837"/>
                  <a:pt x="747885" y="1212578"/>
                  <a:pt x="747809" y="1212774"/>
                </a:cubicBezTo>
                <a:lnTo>
                  <a:pt x="748723" y="1212774"/>
                </a:lnTo>
                <a:cubicBezTo>
                  <a:pt x="748761" y="1212578"/>
                  <a:pt x="749447" y="1210837"/>
                  <a:pt x="750780" y="1207553"/>
                </a:cubicBezTo>
                <a:cubicBezTo>
                  <a:pt x="752113" y="1204270"/>
                  <a:pt x="753866" y="1200624"/>
                  <a:pt x="756037" y="1196616"/>
                </a:cubicBezTo>
                <a:lnTo>
                  <a:pt x="799615" y="1117959"/>
                </a:lnTo>
                <a:lnTo>
                  <a:pt x="781635" y="1117959"/>
                </a:lnTo>
                <a:lnTo>
                  <a:pt x="787426" y="1089041"/>
                </a:lnTo>
                <a:lnTo>
                  <a:pt x="861784" y="1089041"/>
                </a:lnTo>
                <a:lnTo>
                  <a:pt x="856298" y="1117959"/>
                </a:lnTo>
                <a:lnTo>
                  <a:pt x="838318" y="1117959"/>
                </a:lnTo>
                <a:lnTo>
                  <a:pt x="752685" y="1264603"/>
                </a:lnTo>
                <a:cubicBezTo>
                  <a:pt x="743212" y="1280556"/>
                  <a:pt x="732902" y="1291901"/>
                  <a:pt x="721753" y="1298639"/>
                </a:cubicBezTo>
                <a:cubicBezTo>
                  <a:pt x="710605" y="1305376"/>
                  <a:pt x="698770" y="1308650"/>
                  <a:pt x="686250" y="1308459"/>
                </a:cubicBezTo>
                <a:cubicBezTo>
                  <a:pt x="673705" y="1307990"/>
                  <a:pt x="664131" y="1306113"/>
                  <a:pt x="657528" y="1302827"/>
                </a:cubicBezTo>
                <a:cubicBezTo>
                  <a:pt x="650926" y="1299542"/>
                  <a:pt x="647599" y="1297664"/>
                  <a:pt x="647548" y="1297195"/>
                </a:cubicBezTo>
                <a:lnTo>
                  <a:pt x="664918" y="1270091"/>
                </a:lnTo>
                <a:cubicBezTo>
                  <a:pt x="664931" y="1270370"/>
                  <a:pt x="666810" y="1271488"/>
                  <a:pt x="670556" y="1273444"/>
                </a:cubicBezTo>
                <a:cubicBezTo>
                  <a:pt x="674302" y="1275401"/>
                  <a:pt x="679838" y="1276519"/>
                  <a:pt x="687165" y="1276798"/>
                </a:cubicBezTo>
                <a:cubicBezTo>
                  <a:pt x="693342" y="1276754"/>
                  <a:pt x="699120" y="1275166"/>
                  <a:pt x="704497" y="1272034"/>
                </a:cubicBezTo>
                <a:cubicBezTo>
                  <a:pt x="709874" y="1268903"/>
                  <a:pt x="714357" y="1264495"/>
                  <a:pt x="717944" y="1258810"/>
                </a:cubicBezTo>
                <a:lnTo>
                  <a:pt x="724039" y="1249055"/>
                </a:lnTo>
                <a:lnTo>
                  <a:pt x="696307" y="1117959"/>
                </a:lnTo>
                <a:lnTo>
                  <a:pt x="677718" y="1117959"/>
                </a:lnTo>
                <a:close/>
                <a:moveTo>
                  <a:pt x="2808468" y="1086908"/>
                </a:moveTo>
                <a:cubicBezTo>
                  <a:pt x="2810640" y="1086933"/>
                  <a:pt x="2812544" y="1087035"/>
                  <a:pt x="2814182" y="1087212"/>
                </a:cubicBezTo>
                <a:cubicBezTo>
                  <a:pt x="2815819" y="1087390"/>
                  <a:pt x="2816962" y="1087492"/>
                  <a:pt x="2817609" y="1087517"/>
                </a:cubicBezTo>
                <a:lnTo>
                  <a:pt x="2809992" y="1125579"/>
                </a:lnTo>
                <a:cubicBezTo>
                  <a:pt x="2809516" y="1125554"/>
                  <a:pt x="2808488" y="1125452"/>
                  <a:pt x="2806907" y="1125274"/>
                </a:cubicBezTo>
                <a:cubicBezTo>
                  <a:pt x="2805326" y="1125097"/>
                  <a:pt x="2803307" y="1124995"/>
                  <a:pt x="2800851" y="1124970"/>
                </a:cubicBezTo>
                <a:cubicBezTo>
                  <a:pt x="2792975" y="1125045"/>
                  <a:pt x="2785061" y="1127671"/>
                  <a:pt x="2777106" y="1132849"/>
                </a:cubicBezTo>
                <a:cubicBezTo>
                  <a:pt x="2769152" y="1138027"/>
                  <a:pt x="2762095" y="1145305"/>
                  <a:pt x="2755935" y="1154682"/>
                </a:cubicBezTo>
                <a:cubicBezTo>
                  <a:pt x="2749775" y="1164059"/>
                  <a:pt x="2745449" y="1175085"/>
                  <a:pt x="2742956" y="1187758"/>
                </a:cubicBezTo>
                <a:lnTo>
                  <a:pt x="2732292" y="1244451"/>
                </a:lnTo>
                <a:lnTo>
                  <a:pt x="2693594" y="1244451"/>
                </a:lnTo>
                <a:lnTo>
                  <a:pt x="2716752" y="1124665"/>
                </a:lnTo>
                <a:cubicBezTo>
                  <a:pt x="2717114" y="1122918"/>
                  <a:pt x="2716923" y="1121382"/>
                  <a:pt x="2716180" y="1120055"/>
                </a:cubicBezTo>
                <a:cubicBezTo>
                  <a:pt x="2715438" y="1118727"/>
                  <a:pt x="2713800" y="1118029"/>
                  <a:pt x="2711267" y="1117959"/>
                </a:cubicBezTo>
                <a:lnTo>
                  <a:pt x="2693899" y="1117959"/>
                </a:lnTo>
                <a:lnTo>
                  <a:pt x="2699688" y="1089041"/>
                </a:lnTo>
                <a:lnTo>
                  <a:pt x="2740214" y="1089041"/>
                </a:lnTo>
                <a:cubicBezTo>
                  <a:pt x="2746283" y="1089022"/>
                  <a:pt x="2750752" y="1090126"/>
                  <a:pt x="2753621" y="1092352"/>
                </a:cubicBezTo>
                <a:cubicBezTo>
                  <a:pt x="2756491" y="1094577"/>
                  <a:pt x="2757913" y="1098040"/>
                  <a:pt x="2757887" y="1102739"/>
                </a:cubicBezTo>
                <a:cubicBezTo>
                  <a:pt x="2757824" y="1105200"/>
                  <a:pt x="2757265" y="1108955"/>
                  <a:pt x="2756211" y="1114005"/>
                </a:cubicBezTo>
                <a:cubicBezTo>
                  <a:pt x="2755158" y="1119054"/>
                  <a:pt x="2753990" y="1123421"/>
                  <a:pt x="2752707" y="1127103"/>
                </a:cubicBezTo>
                <a:lnTo>
                  <a:pt x="2753317" y="1127103"/>
                </a:lnTo>
                <a:cubicBezTo>
                  <a:pt x="2758662" y="1116102"/>
                  <a:pt x="2766178" y="1106739"/>
                  <a:pt x="2775865" y="1099012"/>
                </a:cubicBezTo>
                <a:cubicBezTo>
                  <a:pt x="2785552" y="1091285"/>
                  <a:pt x="2796420" y="1087250"/>
                  <a:pt x="2808468" y="1086908"/>
                </a:cubicBezTo>
                <a:close/>
                <a:moveTo>
                  <a:pt x="1322569" y="1086908"/>
                </a:moveTo>
                <a:cubicBezTo>
                  <a:pt x="1324740" y="1086933"/>
                  <a:pt x="1326644" y="1087035"/>
                  <a:pt x="1328282" y="1087212"/>
                </a:cubicBezTo>
                <a:cubicBezTo>
                  <a:pt x="1329920" y="1087390"/>
                  <a:pt x="1331062" y="1087492"/>
                  <a:pt x="1331710" y="1087517"/>
                </a:cubicBezTo>
                <a:lnTo>
                  <a:pt x="1324092" y="1125579"/>
                </a:lnTo>
                <a:cubicBezTo>
                  <a:pt x="1323616" y="1125554"/>
                  <a:pt x="1322588" y="1125452"/>
                  <a:pt x="1321007" y="1125274"/>
                </a:cubicBezTo>
                <a:cubicBezTo>
                  <a:pt x="1319426" y="1125097"/>
                  <a:pt x="1317408" y="1124995"/>
                  <a:pt x="1314951" y="1124970"/>
                </a:cubicBezTo>
                <a:cubicBezTo>
                  <a:pt x="1307076" y="1125045"/>
                  <a:pt x="1299161" y="1127671"/>
                  <a:pt x="1291206" y="1132849"/>
                </a:cubicBezTo>
                <a:cubicBezTo>
                  <a:pt x="1283252" y="1138027"/>
                  <a:pt x="1276195" y="1145305"/>
                  <a:pt x="1270035" y="1154682"/>
                </a:cubicBezTo>
                <a:cubicBezTo>
                  <a:pt x="1263875" y="1164059"/>
                  <a:pt x="1259549" y="1175085"/>
                  <a:pt x="1257057" y="1187758"/>
                </a:cubicBezTo>
                <a:lnTo>
                  <a:pt x="1246392" y="1244451"/>
                </a:lnTo>
                <a:lnTo>
                  <a:pt x="1207694" y="1244451"/>
                </a:lnTo>
                <a:lnTo>
                  <a:pt x="1230852" y="1124665"/>
                </a:lnTo>
                <a:cubicBezTo>
                  <a:pt x="1231214" y="1122918"/>
                  <a:pt x="1231023" y="1121382"/>
                  <a:pt x="1230281" y="1120055"/>
                </a:cubicBezTo>
                <a:cubicBezTo>
                  <a:pt x="1229538" y="1118727"/>
                  <a:pt x="1227900" y="1118029"/>
                  <a:pt x="1225367" y="1117959"/>
                </a:cubicBezTo>
                <a:lnTo>
                  <a:pt x="1207999" y="1117959"/>
                </a:lnTo>
                <a:lnTo>
                  <a:pt x="1213788" y="1089041"/>
                </a:lnTo>
                <a:lnTo>
                  <a:pt x="1254314" y="1089041"/>
                </a:lnTo>
                <a:cubicBezTo>
                  <a:pt x="1260383" y="1089022"/>
                  <a:pt x="1264852" y="1090126"/>
                  <a:pt x="1267721" y="1092352"/>
                </a:cubicBezTo>
                <a:cubicBezTo>
                  <a:pt x="1270591" y="1094577"/>
                  <a:pt x="1272013" y="1098040"/>
                  <a:pt x="1271987" y="1102739"/>
                </a:cubicBezTo>
                <a:cubicBezTo>
                  <a:pt x="1271924" y="1105200"/>
                  <a:pt x="1271365" y="1108955"/>
                  <a:pt x="1270311" y="1114005"/>
                </a:cubicBezTo>
                <a:cubicBezTo>
                  <a:pt x="1269258" y="1119054"/>
                  <a:pt x="1268090" y="1123421"/>
                  <a:pt x="1266807" y="1127103"/>
                </a:cubicBezTo>
                <a:lnTo>
                  <a:pt x="1267417" y="1127103"/>
                </a:lnTo>
                <a:cubicBezTo>
                  <a:pt x="1272762" y="1116102"/>
                  <a:pt x="1280278" y="1106739"/>
                  <a:pt x="1289965" y="1099012"/>
                </a:cubicBezTo>
                <a:cubicBezTo>
                  <a:pt x="1299652" y="1091285"/>
                  <a:pt x="1310520" y="1087250"/>
                  <a:pt x="1322569" y="1086908"/>
                </a:cubicBezTo>
                <a:close/>
                <a:moveTo>
                  <a:pt x="4367861" y="1085384"/>
                </a:moveTo>
                <a:cubicBezTo>
                  <a:pt x="4386571" y="1085617"/>
                  <a:pt x="4401015" y="1091544"/>
                  <a:pt x="4411193" y="1103162"/>
                </a:cubicBezTo>
                <a:cubicBezTo>
                  <a:pt x="4421370" y="1114781"/>
                  <a:pt x="4426522" y="1130690"/>
                  <a:pt x="4426649" y="1150890"/>
                </a:cubicBezTo>
                <a:cubicBezTo>
                  <a:pt x="4426393" y="1170233"/>
                  <a:pt x="4422235" y="1187172"/>
                  <a:pt x="4414173" y="1201708"/>
                </a:cubicBezTo>
                <a:cubicBezTo>
                  <a:pt x="4406111" y="1216244"/>
                  <a:pt x="4395679" y="1227578"/>
                  <a:pt x="4382876" y="1235711"/>
                </a:cubicBezTo>
                <a:cubicBezTo>
                  <a:pt x="4370073" y="1243843"/>
                  <a:pt x="4356431" y="1247976"/>
                  <a:pt x="4341953" y="1248109"/>
                </a:cubicBezTo>
                <a:cubicBezTo>
                  <a:pt x="4332529" y="1248128"/>
                  <a:pt x="4323944" y="1246263"/>
                  <a:pt x="4316197" y="1242515"/>
                </a:cubicBezTo>
                <a:cubicBezTo>
                  <a:pt x="4308449" y="1238766"/>
                  <a:pt x="4302303" y="1233020"/>
                  <a:pt x="4297756" y="1225276"/>
                </a:cubicBezTo>
                <a:lnTo>
                  <a:pt x="4297147" y="1225276"/>
                </a:lnTo>
                <a:cubicBezTo>
                  <a:pt x="4297166" y="1225364"/>
                  <a:pt x="4297051" y="1226709"/>
                  <a:pt x="4296804" y="1229310"/>
                </a:cubicBezTo>
                <a:cubicBezTo>
                  <a:pt x="4296557" y="1231910"/>
                  <a:pt x="4296061" y="1235233"/>
                  <a:pt x="4295318" y="1239280"/>
                </a:cubicBezTo>
                <a:lnTo>
                  <a:pt x="4282517" y="1305411"/>
                </a:lnTo>
                <a:lnTo>
                  <a:pt x="4243807" y="1305411"/>
                </a:lnTo>
                <a:lnTo>
                  <a:pt x="4278859" y="1124667"/>
                </a:lnTo>
                <a:cubicBezTo>
                  <a:pt x="4279195" y="1122653"/>
                  <a:pt x="4278979" y="1121040"/>
                  <a:pt x="4278211" y="1119827"/>
                </a:cubicBezTo>
                <a:cubicBezTo>
                  <a:pt x="4277443" y="1118613"/>
                  <a:pt x="4275931" y="1117991"/>
                  <a:pt x="4273677" y="1117959"/>
                </a:cubicBezTo>
                <a:lnTo>
                  <a:pt x="4256303" y="1117959"/>
                </a:lnTo>
                <a:lnTo>
                  <a:pt x="4261790" y="1089041"/>
                </a:lnTo>
                <a:lnTo>
                  <a:pt x="4301719" y="1089041"/>
                </a:lnTo>
                <a:cubicBezTo>
                  <a:pt x="4308151" y="1089117"/>
                  <a:pt x="4312583" y="1090259"/>
                  <a:pt x="4315015" y="1092466"/>
                </a:cubicBezTo>
                <a:cubicBezTo>
                  <a:pt x="4317447" y="1094673"/>
                  <a:pt x="4318603" y="1097488"/>
                  <a:pt x="4318483" y="1100913"/>
                </a:cubicBezTo>
                <a:cubicBezTo>
                  <a:pt x="4318425" y="1102574"/>
                  <a:pt x="4318083" y="1104578"/>
                  <a:pt x="4317454" y="1106925"/>
                </a:cubicBezTo>
                <a:cubicBezTo>
                  <a:pt x="4316825" y="1109271"/>
                  <a:pt x="4316254" y="1111123"/>
                  <a:pt x="4315739" y="1112480"/>
                </a:cubicBezTo>
                <a:lnTo>
                  <a:pt x="4316349" y="1112480"/>
                </a:lnTo>
                <a:cubicBezTo>
                  <a:pt x="4322058" y="1104424"/>
                  <a:pt x="4329309" y="1097929"/>
                  <a:pt x="4338105" y="1092995"/>
                </a:cubicBezTo>
                <a:cubicBezTo>
                  <a:pt x="4346899" y="1088060"/>
                  <a:pt x="4356817" y="1085523"/>
                  <a:pt x="4367861" y="1085384"/>
                </a:cubicBezTo>
                <a:close/>
                <a:moveTo>
                  <a:pt x="4155401" y="1085384"/>
                </a:moveTo>
                <a:cubicBezTo>
                  <a:pt x="4177278" y="1085687"/>
                  <a:pt x="4194941" y="1092007"/>
                  <a:pt x="4208388" y="1104342"/>
                </a:cubicBezTo>
                <a:cubicBezTo>
                  <a:pt x="4221835" y="1116678"/>
                  <a:pt x="4228753" y="1133211"/>
                  <a:pt x="4229139" y="1153939"/>
                </a:cubicBezTo>
                <a:cubicBezTo>
                  <a:pt x="4228857" y="1172285"/>
                  <a:pt x="4224073" y="1188509"/>
                  <a:pt x="4214787" y="1202612"/>
                </a:cubicBezTo>
                <a:cubicBezTo>
                  <a:pt x="4205501" y="1216715"/>
                  <a:pt x="4193403" y="1227785"/>
                  <a:pt x="4178493" y="1235824"/>
                </a:cubicBezTo>
                <a:cubicBezTo>
                  <a:pt x="4163583" y="1243862"/>
                  <a:pt x="4147551" y="1247957"/>
                  <a:pt x="4130397" y="1248109"/>
                </a:cubicBezTo>
                <a:cubicBezTo>
                  <a:pt x="4108653" y="1247831"/>
                  <a:pt x="4091029" y="1241537"/>
                  <a:pt x="4077524" y="1229226"/>
                </a:cubicBezTo>
                <a:cubicBezTo>
                  <a:pt x="4064019" y="1216916"/>
                  <a:pt x="4057065" y="1200256"/>
                  <a:pt x="4056659" y="1179248"/>
                </a:cubicBezTo>
                <a:cubicBezTo>
                  <a:pt x="4056930" y="1161098"/>
                  <a:pt x="4061669" y="1144991"/>
                  <a:pt x="4070875" y="1130926"/>
                </a:cubicBezTo>
                <a:cubicBezTo>
                  <a:pt x="4080082" y="1116860"/>
                  <a:pt x="4092135" y="1105794"/>
                  <a:pt x="4107033" y="1097725"/>
                </a:cubicBezTo>
                <a:cubicBezTo>
                  <a:pt x="4121933" y="1089657"/>
                  <a:pt x="4138055" y="1085543"/>
                  <a:pt x="4155401" y="1085384"/>
                </a:cubicBezTo>
                <a:close/>
                <a:moveTo>
                  <a:pt x="3785223" y="1085384"/>
                </a:moveTo>
                <a:cubicBezTo>
                  <a:pt x="3805933" y="1085680"/>
                  <a:pt x="3821422" y="1091175"/>
                  <a:pt x="3831689" y="1101869"/>
                </a:cubicBezTo>
                <a:cubicBezTo>
                  <a:pt x="3841957" y="1112562"/>
                  <a:pt x="3847085" y="1126674"/>
                  <a:pt x="3847071" y="1144204"/>
                </a:cubicBezTo>
                <a:cubicBezTo>
                  <a:pt x="3846855" y="1151235"/>
                  <a:pt x="3845993" y="1157579"/>
                  <a:pt x="3844483" y="1163235"/>
                </a:cubicBezTo>
                <a:cubicBezTo>
                  <a:pt x="3842973" y="1168891"/>
                  <a:pt x="3842111" y="1171884"/>
                  <a:pt x="3841895" y="1172214"/>
                </a:cubicBezTo>
                <a:lnTo>
                  <a:pt x="3734906" y="1172214"/>
                </a:lnTo>
                <a:cubicBezTo>
                  <a:pt x="3734867" y="1172277"/>
                  <a:pt x="3734715" y="1173065"/>
                  <a:pt x="3734448" y="1174578"/>
                </a:cubicBezTo>
                <a:cubicBezTo>
                  <a:pt x="3734181" y="1176090"/>
                  <a:pt x="3734029" y="1177946"/>
                  <a:pt x="3733991" y="1180145"/>
                </a:cubicBezTo>
                <a:cubicBezTo>
                  <a:pt x="3734073" y="1190562"/>
                  <a:pt x="3737491" y="1199015"/>
                  <a:pt x="3744245" y="1205504"/>
                </a:cubicBezTo>
                <a:cubicBezTo>
                  <a:pt x="3750998" y="1211993"/>
                  <a:pt x="3760591" y="1215336"/>
                  <a:pt x="3773025" y="1215533"/>
                </a:cubicBezTo>
                <a:cubicBezTo>
                  <a:pt x="3781491" y="1215322"/>
                  <a:pt x="3789359" y="1213846"/>
                  <a:pt x="3796625" y="1211104"/>
                </a:cubicBezTo>
                <a:cubicBezTo>
                  <a:pt x="3803893" y="1208362"/>
                  <a:pt x="3809771" y="1205620"/>
                  <a:pt x="3814259" y="1202878"/>
                </a:cubicBezTo>
                <a:cubicBezTo>
                  <a:pt x="3818748" y="1200137"/>
                  <a:pt x="3821058" y="1198660"/>
                  <a:pt x="3821189" y="1198449"/>
                </a:cubicBezTo>
                <a:lnTo>
                  <a:pt x="3831542" y="1227711"/>
                </a:lnTo>
                <a:cubicBezTo>
                  <a:pt x="3831422" y="1227963"/>
                  <a:pt x="3828684" y="1229726"/>
                  <a:pt x="3823328" y="1232999"/>
                </a:cubicBezTo>
                <a:cubicBezTo>
                  <a:pt x="3817973" y="1236273"/>
                  <a:pt x="3810719" y="1239547"/>
                  <a:pt x="3801569" y="1242820"/>
                </a:cubicBezTo>
                <a:cubicBezTo>
                  <a:pt x="3792418" y="1246094"/>
                  <a:pt x="3782090" y="1247857"/>
                  <a:pt x="3770585" y="1248109"/>
                </a:cubicBezTo>
                <a:cubicBezTo>
                  <a:pt x="3746231" y="1247673"/>
                  <a:pt x="3727577" y="1241238"/>
                  <a:pt x="3714623" y="1228806"/>
                </a:cubicBezTo>
                <a:cubicBezTo>
                  <a:pt x="3701670" y="1216374"/>
                  <a:pt x="3695134" y="1200560"/>
                  <a:pt x="3695014" y="1181365"/>
                </a:cubicBezTo>
                <a:cubicBezTo>
                  <a:pt x="3695168" y="1163582"/>
                  <a:pt x="3699124" y="1147477"/>
                  <a:pt x="3706881" y="1133049"/>
                </a:cubicBezTo>
                <a:cubicBezTo>
                  <a:pt x="3714639" y="1118621"/>
                  <a:pt x="3725277" y="1107121"/>
                  <a:pt x="3738795" y="1098552"/>
                </a:cubicBezTo>
                <a:cubicBezTo>
                  <a:pt x="3752313" y="1089982"/>
                  <a:pt x="3767789" y="1085592"/>
                  <a:pt x="3785223" y="1085384"/>
                </a:cubicBezTo>
                <a:close/>
                <a:moveTo>
                  <a:pt x="3136925" y="1085384"/>
                </a:moveTo>
                <a:cubicBezTo>
                  <a:pt x="3147835" y="1085409"/>
                  <a:pt x="3156572" y="1088403"/>
                  <a:pt x="3163138" y="1094366"/>
                </a:cubicBezTo>
                <a:cubicBezTo>
                  <a:pt x="3169705" y="1100328"/>
                  <a:pt x="3173565" y="1109107"/>
                  <a:pt x="3174721" y="1120702"/>
                </a:cubicBezTo>
                <a:lnTo>
                  <a:pt x="3175330" y="1120702"/>
                </a:lnTo>
                <a:cubicBezTo>
                  <a:pt x="3181375" y="1110706"/>
                  <a:pt x="3189402" y="1102383"/>
                  <a:pt x="3199409" y="1095736"/>
                </a:cubicBezTo>
                <a:cubicBezTo>
                  <a:pt x="3209417" y="1089088"/>
                  <a:pt x="3220796" y="1085637"/>
                  <a:pt x="3233547" y="1085384"/>
                </a:cubicBezTo>
                <a:cubicBezTo>
                  <a:pt x="3246382" y="1085415"/>
                  <a:pt x="3256647" y="1089006"/>
                  <a:pt x="3264343" y="1096155"/>
                </a:cubicBezTo>
                <a:cubicBezTo>
                  <a:pt x="3272038" y="1103305"/>
                  <a:pt x="3275984" y="1113824"/>
                  <a:pt x="3276181" y="1127713"/>
                </a:cubicBezTo>
                <a:cubicBezTo>
                  <a:pt x="3276027" y="1134175"/>
                  <a:pt x="3274948" y="1142518"/>
                  <a:pt x="3272944" y="1152741"/>
                </a:cubicBezTo>
                <a:cubicBezTo>
                  <a:pt x="3270939" y="1162965"/>
                  <a:pt x="3268935" y="1172868"/>
                  <a:pt x="3266929" y="1182451"/>
                </a:cubicBezTo>
                <a:cubicBezTo>
                  <a:pt x="3264924" y="1192034"/>
                  <a:pt x="3263842" y="1199098"/>
                  <a:pt x="3263684" y="1203641"/>
                </a:cubicBezTo>
                <a:cubicBezTo>
                  <a:pt x="3263722" y="1208431"/>
                  <a:pt x="3264865" y="1211734"/>
                  <a:pt x="3267113" y="1213551"/>
                </a:cubicBezTo>
                <a:cubicBezTo>
                  <a:pt x="3269361" y="1215368"/>
                  <a:pt x="3272485" y="1216232"/>
                  <a:pt x="3276486" y="1216143"/>
                </a:cubicBezTo>
                <a:cubicBezTo>
                  <a:pt x="3278365" y="1216117"/>
                  <a:pt x="3279940" y="1216016"/>
                  <a:pt x="3281210" y="1215838"/>
                </a:cubicBezTo>
                <a:cubicBezTo>
                  <a:pt x="3282480" y="1215660"/>
                  <a:pt x="3283141" y="1215558"/>
                  <a:pt x="3283191" y="1215533"/>
                </a:cubicBezTo>
                <a:lnTo>
                  <a:pt x="3277705" y="1244452"/>
                </a:lnTo>
                <a:cubicBezTo>
                  <a:pt x="3277661" y="1244490"/>
                  <a:pt x="3276302" y="1244643"/>
                  <a:pt x="3273628" y="1244909"/>
                </a:cubicBezTo>
                <a:cubicBezTo>
                  <a:pt x="3270955" y="1245175"/>
                  <a:pt x="3267234" y="1245327"/>
                  <a:pt x="3262466" y="1245366"/>
                </a:cubicBezTo>
                <a:cubicBezTo>
                  <a:pt x="3256812" y="1245512"/>
                  <a:pt x="3251034" y="1244915"/>
                  <a:pt x="3245131" y="1243573"/>
                </a:cubicBezTo>
                <a:cubicBezTo>
                  <a:pt x="3239229" y="1242231"/>
                  <a:pt x="3234241" y="1239265"/>
                  <a:pt x="3230166" y="1234676"/>
                </a:cubicBezTo>
                <a:cubicBezTo>
                  <a:pt x="3226091" y="1230087"/>
                  <a:pt x="3223967" y="1222994"/>
                  <a:pt x="3223793" y="1213399"/>
                </a:cubicBezTo>
                <a:cubicBezTo>
                  <a:pt x="3223944" y="1207824"/>
                  <a:pt x="3224997" y="1200035"/>
                  <a:pt x="3226952" y="1190033"/>
                </a:cubicBezTo>
                <a:cubicBezTo>
                  <a:pt x="3228907" y="1180030"/>
                  <a:pt x="3230863" y="1170163"/>
                  <a:pt x="3232819" y="1160431"/>
                </a:cubicBezTo>
                <a:cubicBezTo>
                  <a:pt x="3234776" y="1150699"/>
                  <a:pt x="3235831" y="1143450"/>
                  <a:pt x="3235985" y="1138686"/>
                </a:cubicBezTo>
                <a:cubicBezTo>
                  <a:pt x="3236119" y="1133136"/>
                  <a:pt x="3234861" y="1128767"/>
                  <a:pt x="3232214" y="1125579"/>
                </a:cubicBezTo>
                <a:cubicBezTo>
                  <a:pt x="3229565" y="1122391"/>
                  <a:pt x="3224727" y="1120766"/>
                  <a:pt x="3217697" y="1120702"/>
                </a:cubicBezTo>
                <a:cubicBezTo>
                  <a:pt x="3209329" y="1120862"/>
                  <a:pt x="3201818" y="1123557"/>
                  <a:pt x="3195165" y="1128785"/>
                </a:cubicBezTo>
                <a:cubicBezTo>
                  <a:pt x="3188512" y="1134014"/>
                  <a:pt x="3182943" y="1140817"/>
                  <a:pt x="3178457" y="1149196"/>
                </a:cubicBezTo>
                <a:cubicBezTo>
                  <a:pt x="3173972" y="1157574"/>
                  <a:pt x="3170796" y="1166567"/>
                  <a:pt x="3168929" y="1176176"/>
                </a:cubicBezTo>
                <a:lnTo>
                  <a:pt x="3155823" y="1244451"/>
                </a:lnTo>
                <a:lnTo>
                  <a:pt x="3117113" y="1244451"/>
                </a:lnTo>
                <a:lnTo>
                  <a:pt x="3135097" y="1151792"/>
                </a:lnTo>
                <a:cubicBezTo>
                  <a:pt x="3135573" y="1149195"/>
                  <a:pt x="3135992" y="1146693"/>
                  <a:pt x="3136354" y="1144286"/>
                </a:cubicBezTo>
                <a:cubicBezTo>
                  <a:pt x="3136716" y="1141880"/>
                  <a:pt x="3136907" y="1139606"/>
                  <a:pt x="3136925" y="1137466"/>
                </a:cubicBezTo>
                <a:cubicBezTo>
                  <a:pt x="3137046" y="1132501"/>
                  <a:pt x="3135814" y="1128487"/>
                  <a:pt x="3133230" y="1125427"/>
                </a:cubicBezTo>
                <a:cubicBezTo>
                  <a:pt x="3130645" y="1122366"/>
                  <a:pt x="3125985" y="1120791"/>
                  <a:pt x="3119247" y="1120702"/>
                </a:cubicBezTo>
                <a:cubicBezTo>
                  <a:pt x="3110379" y="1120889"/>
                  <a:pt x="3102512" y="1123767"/>
                  <a:pt x="3095642" y="1129338"/>
                </a:cubicBezTo>
                <a:cubicBezTo>
                  <a:pt x="3088773" y="1134909"/>
                  <a:pt x="3083072" y="1142055"/>
                  <a:pt x="3078539" y="1150776"/>
                </a:cubicBezTo>
                <a:cubicBezTo>
                  <a:pt x="3074007" y="1159497"/>
                  <a:pt x="3070812" y="1168674"/>
                  <a:pt x="3068955" y="1178310"/>
                </a:cubicBezTo>
                <a:lnTo>
                  <a:pt x="3056154" y="1244451"/>
                </a:lnTo>
                <a:lnTo>
                  <a:pt x="3017444" y="1244451"/>
                </a:lnTo>
                <a:lnTo>
                  <a:pt x="3040914" y="1124360"/>
                </a:lnTo>
                <a:cubicBezTo>
                  <a:pt x="3041237" y="1122360"/>
                  <a:pt x="3040971" y="1120798"/>
                  <a:pt x="3040114" y="1119674"/>
                </a:cubicBezTo>
                <a:cubicBezTo>
                  <a:pt x="3039256" y="1118550"/>
                  <a:pt x="3037694" y="1117978"/>
                  <a:pt x="3035427" y="1117959"/>
                </a:cubicBezTo>
                <a:lnTo>
                  <a:pt x="3018054" y="1117959"/>
                </a:lnTo>
                <a:lnTo>
                  <a:pt x="3023540" y="1089041"/>
                </a:lnTo>
                <a:lnTo>
                  <a:pt x="3064383" y="1089041"/>
                </a:lnTo>
                <a:cubicBezTo>
                  <a:pt x="3070575" y="1089086"/>
                  <a:pt x="3075032" y="1090291"/>
                  <a:pt x="3077756" y="1092656"/>
                </a:cubicBezTo>
                <a:cubicBezTo>
                  <a:pt x="3080481" y="1095021"/>
                  <a:pt x="3081814" y="1098281"/>
                  <a:pt x="3081757" y="1102435"/>
                </a:cubicBezTo>
                <a:cubicBezTo>
                  <a:pt x="3081719" y="1104464"/>
                  <a:pt x="3081338" y="1107254"/>
                  <a:pt x="3080614" y="1110806"/>
                </a:cubicBezTo>
                <a:cubicBezTo>
                  <a:pt x="3079890" y="1114358"/>
                  <a:pt x="3079052" y="1117454"/>
                  <a:pt x="3078099" y="1120093"/>
                </a:cubicBezTo>
                <a:lnTo>
                  <a:pt x="3078709" y="1120093"/>
                </a:lnTo>
                <a:cubicBezTo>
                  <a:pt x="3080218" y="1117077"/>
                  <a:pt x="3083669" y="1112859"/>
                  <a:pt x="3089061" y="1107441"/>
                </a:cubicBezTo>
                <a:cubicBezTo>
                  <a:pt x="3094453" y="1102023"/>
                  <a:pt x="3101268" y="1097061"/>
                  <a:pt x="3109505" y="1092556"/>
                </a:cubicBezTo>
                <a:cubicBezTo>
                  <a:pt x="3117742" y="1088051"/>
                  <a:pt x="3126882" y="1085660"/>
                  <a:pt x="3136925" y="1085384"/>
                </a:cubicBezTo>
                <a:close/>
                <a:moveTo>
                  <a:pt x="2917151" y="1085384"/>
                </a:moveTo>
                <a:cubicBezTo>
                  <a:pt x="2939028" y="1085687"/>
                  <a:pt x="2956690" y="1092007"/>
                  <a:pt x="2970138" y="1104342"/>
                </a:cubicBezTo>
                <a:cubicBezTo>
                  <a:pt x="2983586" y="1116678"/>
                  <a:pt x="2990502" y="1133211"/>
                  <a:pt x="2990888" y="1153939"/>
                </a:cubicBezTo>
                <a:cubicBezTo>
                  <a:pt x="2990607" y="1172285"/>
                  <a:pt x="2985823" y="1188509"/>
                  <a:pt x="2976537" y="1202612"/>
                </a:cubicBezTo>
                <a:cubicBezTo>
                  <a:pt x="2967251" y="1216715"/>
                  <a:pt x="2955153" y="1227785"/>
                  <a:pt x="2940244" y="1235824"/>
                </a:cubicBezTo>
                <a:cubicBezTo>
                  <a:pt x="2925334" y="1243862"/>
                  <a:pt x="2909302" y="1247957"/>
                  <a:pt x="2892147" y="1248109"/>
                </a:cubicBezTo>
                <a:cubicBezTo>
                  <a:pt x="2870403" y="1247831"/>
                  <a:pt x="2852779" y="1241537"/>
                  <a:pt x="2839274" y="1229226"/>
                </a:cubicBezTo>
                <a:cubicBezTo>
                  <a:pt x="2825769" y="1216916"/>
                  <a:pt x="2818815" y="1200256"/>
                  <a:pt x="2818410" y="1179248"/>
                </a:cubicBezTo>
                <a:cubicBezTo>
                  <a:pt x="2818680" y="1161098"/>
                  <a:pt x="2823419" y="1144991"/>
                  <a:pt x="2832625" y="1130926"/>
                </a:cubicBezTo>
                <a:cubicBezTo>
                  <a:pt x="2841832" y="1116860"/>
                  <a:pt x="2853885" y="1105794"/>
                  <a:pt x="2868784" y="1097725"/>
                </a:cubicBezTo>
                <a:cubicBezTo>
                  <a:pt x="2883683" y="1089657"/>
                  <a:pt x="2899805" y="1085543"/>
                  <a:pt x="2917151" y="1085384"/>
                </a:cubicBezTo>
                <a:close/>
                <a:moveTo>
                  <a:pt x="2413623" y="1085384"/>
                </a:moveTo>
                <a:cubicBezTo>
                  <a:pt x="2434333" y="1085680"/>
                  <a:pt x="2449822" y="1091175"/>
                  <a:pt x="2460090" y="1101869"/>
                </a:cubicBezTo>
                <a:cubicBezTo>
                  <a:pt x="2470358" y="1112562"/>
                  <a:pt x="2475485" y="1126674"/>
                  <a:pt x="2475472" y="1144204"/>
                </a:cubicBezTo>
                <a:cubicBezTo>
                  <a:pt x="2475256" y="1151235"/>
                  <a:pt x="2474393" y="1157579"/>
                  <a:pt x="2472883" y="1163235"/>
                </a:cubicBezTo>
                <a:cubicBezTo>
                  <a:pt x="2471373" y="1168891"/>
                  <a:pt x="2470511" y="1171884"/>
                  <a:pt x="2470295" y="1172214"/>
                </a:cubicBezTo>
                <a:lnTo>
                  <a:pt x="2363305" y="1172214"/>
                </a:lnTo>
                <a:cubicBezTo>
                  <a:pt x="2363267" y="1172277"/>
                  <a:pt x="2363115" y="1173065"/>
                  <a:pt x="2362848" y="1174578"/>
                </a:cubicBezTo>
                <a:cubicBezTo>
                  <a:pt x="2362581" y="1176090"/>
                  <a:pt x="2362429" y="1177946"/>
                  <a:pt x="2362391" y="1180145"/>
                </a:cubicBezTo>
                <a:cubicBezTo>
                  <a:pt x="2362473" y="1190562"/>
                  <a:pt x="2365891" y="1199015"/>
                  <a:pt x="2372645" y="1205504"/>
                </a:cubicBezTo>
                <a:cubicBezTo>
                  <a:pt x="2379398" y="1211993"/>
                  <a:pt x="2388991" y="1215336"/>
                  <a:pt x="2401425" y="1215533"/>
                </a:cubicBezTo>
                <a:cubicBezTo>
                  <a:pt x="2409892" y="1215322"/>
                  <a:pt x="2417759" y="1213846"/>
                  <a:pt x="2425026" y="1211104"/>
                </a:cubicBezTo>
                <a:cubicBezTo>
                  <a:pt x="2432293" y="1208362"/>
                  <a:pt x="2438170" y="1205620"/>
                  <a:pt x="2442659" y="1202878"/>
                </a:cubicBezTo>
                <a:cubicBezTo>
                  <a:pt x="2447148" y="1200137"/>
                  <a:pt x="2449458" y="1198660"/>
                  <a:pt x="2449589" y="1198449"/>
                </a:cubicBezTo>
                <a:lnTo>
                  <a:pt x="2459942" y="1227711"/>
                </a:lnTo>
                <a:cubicBezTo>
                  <a:pt x="2459822" y="1227963"/>
                  <a:pt x="2457084" y="1229726"/>
                  <a:pt x="2451728" y="1232999"/>
                </a:cubicBezTo>
                <a:cubicBezTo>
                  <a:pt x="2446373" y="1236273"/>
                  <a:pt x="2439119" y="1239547"/>
                  <a:pt x="2429969" y="1242820"/>
                </a:cubicBezTo>
                <a:cubicBezTo>
                  <a:pt x="2420818" y="1246094"/>
                  <a:pt x="2410490" y="1247857"/>
                  <a:pt x="2398985" y="1248109"/>
                </a:cubicBezTo>
                <a:cubicBezTo>
                  <a:pt x="2374631" y="1247673"/>
                  <a:pt x="2355977" y="1241238"/>
                  <a:pt x="2343024" y="1228806"/>
                </a:cubicBezTo>
                <a:cubicBezTo>
                  <a:pt x="2330070" y="1216374"/>
                  <a:pt x="2323534" y="1200560"/>
                  <a:pt x="2323414" y="1181365"/>
                </a:cubicBezTo>
                <a:cubicBezTo>
                  <a:pt x="2323568" y="1163582"/>
                  <a:pt x="2327524" y="1147477"/>
                  <a:pt x="2335281" y="1133049"/>
                </a:cubicBezTo>
                <a:cubicBezTo>
                  <a:pt x="2343039" y="1118621"/>
                  <a:pt x="2353677" y="1107121"/>
                  <a:pt x="2367195" y="1098552"/>
                </a:cubicBezTo>
                <a:cubicBezTo>
                  <a:pt x="2380713" y="1089982"/>
                  <a:pt x="2396189" y="1085592"/>
                  <a:pt x="2413623" y="1085384"/>
                </a:cubicBezTo>
                <a:close/>
                <a:moveTo>
                  <a:pt x="2146326" y="1085384"/>
                </a:moveTo>
                <a:cubicBezTo>
                  <a:pt x="2157235" y="1085409"/>
                  <a:pt x="2165973" y="1088403"/>
                  <a:pt x="2172538" y="1094366"/>
                </a:cubicBezTo>
                <a:cubicBezTo>
                  <a:pt x="2179104" y="1100328"/>
                  <a:pt x="2182965" y="1109107"/>
                  <a:pt x="2184121" y="1120702"/>
                </a:cubicBezTo>
                <a:lnTo>
                  <a:pt x="2184731" y="1120702"/>
                </a:lnTo>
                <a:cubicBezTo>
                  <a:pt x="2190776" y="1110706"/>
                  <a:pt x="2198802" y="1102383"/>
                  <a:pt x="2208810" y="1095736"/>
                </a:cubicBezTo>
                <a:cubicBezTo>
                  <a:pt x="2218817" y="1089088"/>
                  <a:pt x="2230196" y="1085637"/>
                  <a:pt x="2242947" y="1085384"/>
                </a:cubicBezTo>
                <a:cubicBezTo>
                  <a:pt x="2255782" y="1085415"/>
                  <a:pt x="2266047" y="1089006"/>
                  <a:pt x="2273743" y="1096155"/>
                </a:cubicBezTo>
                <a:cubicBezTo>
                  <a:pt x="2281439" y="1103305"/>
                  <a:pt x="2285385" y="1113824"/>
                  <a:pt x="2285581" y="1127713"/>
                </a:cubicBezTo>
                <a:cubicBezTo>
                  <a:pt x="2285427" y="1134175"/>
                  <a:pt x="2284348" y="1142518"/>
                  <a:pt x="2282344" y="1152741"/>
                </a:cubicBezTo>
                <a:cubicBezTo>
                  <a:pt x="2280340" y="1162965"/>
                  <a:pt x="2278335" y="1172868"/>
                  <a:pt x="2276330" y="1182451"/>
                </a:cubicBezTo>
                <a:cubicBezTo>
                  <a:pt x="2274324" y="1192034"/>
                  <a:pt x="2273242" y="1199098"/>
                  <a:pt x="2273084" y="1203641"/>
                </a:cubicBezTo>
                <a:cubicBezTo>
                  <a:pt x="2273122" y="1208431"/>
                  <a:pt x="2274265" y="1211734"/>
                  <a:pt x="2276513" y="1213551"/>
                </a:cubicBezTo>
                <a:cubicBezTo>
                  <a:pt x="2278761" y="1215368"/>
                  <a:pt x="2281885" y="1216232"/>
                  <a:pt x="2285886" y="1216143"/>
                </a:cubicBezTo>
                <a:cubicBezTo>
                  <a:pt x="2287765" y="1216117"/>
                  <a:pt x="2289340" y="1216016"/>
                  <a:pt x="2290610" y="1215838"/>
                </a:cubicBezTo>
                <a:cubicBezTo>
                  <a:pt x="2291880" y="1215660"/>
                  <a:pt x="2292541" y="1215558"/>
                  <a:pt x="2292592" y="1215533"/>
                </a:cubicBezTo>
                <a:lnTo>
                  <a:pt x="2287105" y="1244452"/>
                </a:lnTo>
                <a:cubicBezTo>
                  <a:pt x="2287061" y="1244490"/>
                  <a:pt x="2285702" y="1244643"/>
                  <a:pt x="2283029" y="1244909"/>
                </a:cubicBezTo>
                <a:cubicBezTo>
                  <a:pt x="2280355" y="1245175"/>
                  <a:pt x="2276634" y="1245327"/>
                  <a:pt x="2271866" y="1245366"/>
                </a:cubicBezTo>
                <a:cubicBezTo>
                  <a:pt x="2266212" y="1245512"/>
                  <a:pt x="2260434" y="1244915"/>
                  <a:pt x="2254532" y="1243573"/>
                </a:cubicBezTo>
                <a:cubicBezTo>
                  <a:pt x="2248630" y="1242231"/>
                  <a:pt x="2243641" y="1239265"/>
                  <a:pt x="2239566" y="1234676"/>
                </a:cubicBezTo>
                <a:cubicBezTo>
                  <a:pt x="2235491" y="1230087"/>
                  <a:pt x="2233367" y="1222994"/>
                  <a:pt x="2233194" y="1213399"/>
                </a:cubicBezTo>
                <a:cubicBezTo>
                  <a:pt x="2233344" y="1207824"/>
                  <a:pt x="2234397" y="1200035"/>
                  <a:pt x="2236352" y="1190033"/>
                </a:cubicBezTo>
                <a:cubicBezTo>
                  <a:pt x="2238307" y="1180030"/>
                  <a:pt x="2240263" y="1170163"/>
                  <a:pt x="2242219" y="1160431"/>
                </a:cubicBezTo>
                <a:cubicBezTo>
                  <a:pt x="2244176" y="1150699"/>
                  <a:pt x="2245231" y="1143450"/>
                  <a:pt x="2245386" y="1138686"/>
                </a:cubicBezTo>
                <a:cubicBezTo>
                  <a:pt x="2245519" y="1133136"/>
                  <a:pt x="2244262" y="1128767"/>
                  <a:pt x="2241614" y="1125579"/>
                </a:cubicBezTo>
                <a:cubicBezTo>
                  <a:pt x="2238966" y="1122391"/>
                  <a:pt x="2234127" y="1120766"/>
                  <a:pt x="2227098" y="1120702"/>
                </a:cubicBezTo>
                <a:cubicBezTo>
                  <a:pt x="2218729" y="1120862"/>
                  <a:pt x="2211218" y="1123557"/>
                  <a:pt x="2204565" y="1128785"/>
                </a:cubicBezTo>
                <a:cubicBezTo>
                  <a:pt x="2197912" y="1134014"/>
                  <a:pt x="2192343" y="1140817"/>
                  <a:pt x="2187857" y="1149196"/>
                </a:cubicBezTo>
                <a:cubicBezTo>
                  <a:pt x="2183372" y="1157574"/>
                  <a:pt x="2180196" y="1166567"/>
                  <a:pt x="2178330" y="1176176"/>
                </a:cubicBezTo>
                <a:lnTo>
                  <a:pt x="2165223" y="1244451"/>
                </a:lnTo>
                <a:lnTo>
                  <a:pt x="2126514" y="1244451"/>
                </a:lnTo>
                <a:lnTo>
                  <a:pt x="2144497" y="1151792"/>
                </a:lnTo>
                <a:cubicBezTo>
                  <a:pt x="2144973" y="1149195"/>
                  <a:pt x="2145392" y="1146693"/>
                  <a:pt x="2145754" y="1144286"/>
                </a:cubicBezTo>
                <a:cubicBezTo>
                  <a:pt x="2146116" y="1141880"/>
                  <a:pt x="2146307" y="1139606"/>
                  <a:pt x="2146326" y="1137466"/>
                </a:cubicBezTo>
                <a:cubicBezTo>
                  <a:pt x="2146446" y="1132501"/>
                  <a:pt x="2145214" y="1128487"/>
                  <a:pt x="2142630" y="1125427"/>
                </a:cubicBezTo>
                <a:cubicBezTo>
                  <a:pt x="2140046" y="1122366"/>
                  <a:pt x="2135385" y="1120791"/>
                  <a:pt x="2128647" y="1120702"/>
                </a:cubicBezTo>
                <a:cubicBezTo>
                  <a:pt x="2119780" y="1120889"/>
                  <a:pt x="2111912" y="1123767"/>
                  <a:pt x="2105042" y="1129338"/>
                </a:cubicBezTo>
                <a:cubicBezTo>
                  <a:pt x="2098173" y="1134909"/>
                  <a:pt x="2092472" y="1142055"/>
                  <a:pt x="2087939" y="1150776"/>
                </a:cubicBezTo>
                <a:cubicBezTo>
                  <a:pt x="2083407" y="1159497"/>
                  <a:pt x="2080212" y="1168674"/>
                  <a:pt x="2078355" y="1178310"/>
                </a:cubicBezTo>
                <a:lnTo>
                  <a:pt x="2065554" y="1244451"/>
                </a:lnTo>
                <a:lnTo>
                  <a:pt x="2026844" y="1244451"/>
                </a:lnTo>
                <a:lnTo>
                  <a:pt x="2050314" y="1124360"/>
                </a:lnTo>
                <a:cubicBezTo>
                  <a:pt x="2050638" y="1122360"/>
                  <a:pt x="2050371" y="1120798"/>
                  <a:pt x="2049514" y="1119674"/>
                </a:cubicBezTo>
                <a:cubicBezTo>
                  <a:pt x="2048656" y="1118550"/>
                  <a:pt x="2047094" y="1117978"/>
                  <a:pt x="2044827" y="1117959"/>
                </a:cubicBezTo>
                <a:lnTo>
                  <a:pt x="2027454" y="1117959"/>
                </a:lnTo>
                <a:lnTo>
                  <a:pt x="2032940" y="1089041"/>
                </a:lnTo>
                <a:lnTo>
                  <a:pt x="2073783" y="1089041"/>
                </a:lnTo>
                <a:cubicBezTo>
                  <a:pt x="2079975" y="1089086"/>
                  <a:pt x="2084432" y="1090291"/>
                  <a:pt x="2087157" y="1092656"/>
                </a:cubicBezTo>
                <a:cubicBezTo>
                  <a:pt x="2089880" y="1095021"/>
                  <a:pt x="2091214" y="1098281"/>
                  <a:pt x="2091157" y="1102435"/>
                </a:cubicBezTo>
                <a:cubicBezTo>
                  <a:pt x="2091119" y="1104464"/>
                  <a:pt x="2090738" y="1107254"/>
                  <a:pt x="2090014" y="1110806"/>
                </a:cubicBezTo>
                <a:cubicBezTo>
                  <a:pt x="2089290" y="1114358"/>
                  <a:pt x="2088452" y="1117454"/>
                  <a:pt x="2087499" y="1120093"/>
                </a:cubicBezTo>
                <a:lnTo>
                  <a:pt x="2088109" y="1120093"/>
                </a:lnTo>
                <a:cubicBezTo>
                  <a:pt x="2089618" y="1117077"/>
                  <a:pt x="2093068" y="1112859"/>
                  <a:pt x="2098461" y="1107441"/>
                </a:cubicBezTo>
                <a:cubicBezTo>
                  <a:pt x="2103853" y="1102023"/>
                  <a:pt x="2110668" y="1097061"/>
                  <a:pt x="2118905" y="1092556"/>
                </a:cubicBezTo>
                <a:cubicBezTo>
                  <a:pt x="2127142" y="1088051"/>
                  <a:pt x="2136282" y="1085660"/>
                  <a:pt x="2146326" y="1085384"/>
                </a:cubicBezTo>
                <a:close/>
                <a:moveTo>
                  <a:pt x="1926551" y="1085384"/>
                </a:moveTo>
                <a:cubicBezTo>
                  <a:pt x="1948428" y="1085687"/>
                  <a:pt x="1966091" y="1092007"/>
                  <a:pt x="1979538" y="1104342"/>
                </a:cubicBezTo>
                <a:cubicBezTo>
                  <a:pt x="1992986" y="1116678"/>
                  <a:pt x="1999902" y="1133211"/>
                  <a:pt x="2000288" y="1153939"/>
                </a:cubicBezTo>
                <a:cubicBezTo>
                  <a:pt x="2000007" y="1172285"/>
                  <a:pt x="1995223" y="1188509"/>
                  <a:pt x="1985937" y="1202612"/>
                </a:cubicBezTo>
                <a:cubicBezTo>
                  <a:pt x="1976652" y="1216715"/>
                  <a:pt x="1964554" y="1227785"/>
                  <a:pt x="1949644" y="1235824"/>
                </a:cubicBezTo>
                <a:cubicBezTo>
                  <a:pt x="1934734" y="1243862"/>
                  <a:pt x="1918702" y="1247957"/>
                  <a:pt x="1901547" y="1248109"/>
                </a:cubicBezTo>
                <a:cubicBezTo>
                  <a:pt x="1879803" y="1247831"/>
                  <a:pt x="1862179" y="1241537"/>
                  <a:pt x="1848674" y="1229226"/>
                </a:cubicBezTo>
                <a:cubicBezTo>
                  <a:pt x="1835169" y="1216916"/>
                  <a:pt x="1828215" y="1200256"/>
                  <a:pt x="1827810" y="1179248"/>
                </a:cubicBezTo>
                <a:cubicBezTo>
                  <a:pt x="1828080" y="1161098"/>
                  <a:pt x="1832819" y="1144991"/>
                  <a:pt x="1842025" y="1130926"/>
                </a:cubicBezTo>
                <a:cubicBezTo>
                  <a:pt x="1851232" y="1116860"/>
                  <a:pt x="1863285" y="1105794"/>
                  <a:pt x="1878184" y="1097725"/>
                </a:cubicBezTo>
                <a:cubicBezTo>
                  <a:pt x="1893083" y="1089657"/>
                  <a:pt x="1909205" y="1085543"/>
                  <a:pt x="1926551" y="1085384"/>
                </a:cubicBezTo>
                <a:close/>
                <a:moveTo>
                  <a:pt x="1755991" y="1085384"/>
                </a:moveTo>
                <a:cubicBezTo>
                  <a:pt x="1764388" y="1085312"/>
                  <a:pt x="1773367" y="1086470"/>
                  <a:pt x="1782926" y="1088857"/>
                </a:cubicBezTo>
                <a:cubicBezTo>
                  <a:pt x="1792486" y="1091244"/>
                  <a:pt x="1800404" y="1095289"/>
                  <a:pt x="1806678" y="1100992"/>
                </a:cubicBezTo>
                <a:cubicBezTo>
                  <a:pt x="1812953" y="1106695"/>
                  <a:pt x="1815362" y="1114485"/>
                  <a:pt x="1813903" y="1124362"/>
                </a:cubicBezTo>
                <a:lnTo>
                  <a:pt x="1809941" y="1143877"/>
                </a:lnTo>
                <a:lnTo>
                  <a:pt x="1776718" y="1143877"/>
                </a:lnTo>
                <a:lnTo>
                  <a:pt x="1778546" y="1134119"/>
                </a:lnTo>
                <a:cubicBezTo>
                  <a:pt x="1779143" y="1128923"/>
                  <a:pt x="1776806" y="1124984"/>
                  <a:pt x="1771536" y="1122304"/>
                </a:cubicBezTo>
                <a:cubicBezTo>
                  <a:pt x="1766266" y="1119623"/>
                  <a:pt x="1759966" y="1118277"/>
                  <a:pt x="1752638" y="1118264"/>
                </a:cubicBezTo>
                <a:cubicBezTo>
                  <a:pt x="1742051" y="1118430"/>
                  <a:pt x="1732475" y="1121249"/>
                  <a:pt x="1723908" y="1126723"/>
                </a:cubicBezTo>
                <a:cubicBezTo>
                  <a:pt x="1715342" y="1132196"/>
                  <a:pt x="1708520" y="1139330"/>
                  <a:pt x="1703441" y="1148123"/>
                </a:cubicBezTo>
                <a:cubicBezTo>
                  <a:pt x="1698363" y="1156917"/>
                  <a:pt x="1695763" y="1166377"/>
                  <a:pt x="1695641" y="1176503"/>
                </a:cubicBezTo>
                <a:cubicBezTo>
                  <a:pt x="1695647" y="1187868"/>
                  <a:pt x="1699140" y="1197155"/>
                  <a:pt x="1706118" y="1204366"/>
                </a:cubicBezTo>
                <a:cubicBezTo>
                  <a:pt x="1713097" y="1211576"/>
                  <a:pt x="1723524" y="1215298"/>
                  <a:pt x="1737398" y="1215533"/>
                </a:cubicBezTo>
                <a:cubicBezTo>
                  <a:pt x="1747342" y="1215292"/>
                  <a:pt x="1756174" y="1213606"/>
                  <a:pt x="1763893" y="1210474"/>
                </a:cubicBezTo>
                <a:cubicBezTo>
                  <a:pt x="1771613" y="1207342"/>
                  <a:pt x="1777690" y="1204210"/>
                  <a:pt x="1782125" y="1201078"/>
                </a:cubicBezTo>
                <a:cubicBezTo>
                  <a:pt x="1786560" y="1197946"/>
                  <a:pt x="1788821" y="1196259"/>
                  <a:pt x="1788910" y="1196018"/>
                </a:cubicBezTo>
                <a:lnTo>
                  <a:pt x="1799273" y="1225276"/>
                </a:lnTo>
                <a:cubicBezTo>
                  <a:pt x="1799239" y="1225557"/>
                  <a:pt x="1796665" y="1227531"/>
                  <a:pt x="1791551" y="1231195"/>
                </a:cubicBezTo>
                <a:cubicBezTo>
                  <a:pt x="1786437" y="1234860"/>
                  <a:pt x="1778987" y="1238525"/>
                  <a:pt x="1769199" y="1242189"/>
                </a:cubicBezTo>
                <a:cubicBezTo>
                  <a:pt x="1759412" y="1245854"/>
                  <a:pt x="1747491" y="1247827"/>
                  <a:pt x="1733436" y="1248109"/>
                </a:cubicBezTo>
                <a:cubicBezTo>
                  <a:pt x="1708893" y="1247717"/>
                  <a:pt x="1689952" y="1241194"/>
                  <a:pt x="1676614" y="1228541"/>
                </a:cubicBezTo>
                <a:cubicBezTo>
                  <a:pt x="1663275" y="1215888"/>
                  <a:pt x="1656524" y="1199457"/>
                  <a:pt x="1656360" y="1179248"/>
                </a:cubicBezTo>
                <a:cubicBezTo>
                  <a:pt x="1656517" y="1163018"/>
                  <a:pt x="1660838" y="1147814"/>
                  <a:pt x="1669321" y="1133636"/>
                </a:cubicBezTo>
                <a:cubicBezTo>
                  <a:pt x="1677804" y="1119458"/>
                  <a:pt x="1689504" y="1107939"/>
                  <a:pt x="1704422" y="1099080"/>
                </a:cubicBezTo>
                <a:cubicBezTo>
                  <a:pt x="1719340" y="1090221"/>
                  <a:pt x="1736530" y="1085656"/>
                  <a:pt x="1755991" y="1085384"/>
                </a:cubicBezTo>
                <a:close/>
                <a:moveTo>
                  <a:pt x="1415716" y="1085384"/>
                </a:moveTo>
                <a:cubicBezTo>
                  <a:pt x="1424679" y="1085359"/>
                  <a:pt x="1433320" y="1086558"/>
                  <a:pt x="1441641" y="1088981"/>
                </a:cubicBezTo>
                <a:cubicBezTo>
                  <a:pt x="1449961" y="1091403"/>
                  <a:pt x="1456573" y="1095196"/>
                  <a:pt x="1461474" y="1100359"/>
                </a:cubicBezTo>
                <a:cubicBezTo>
                  <a:pt x="1466376" y="1105522"/>
                  <a:pt x="1468181" y="1112202"/>
                  <a:pt x="1466888" y="1120400"/>
                </a:cubicBezTo>
                <a:lnTo>
                  <a:pt x="1463536" y="1137475"/>
                </a:lnTo>
                <a:lnTo>
                  <a:pt x="1430339" y="1137475"/>
                </a:lnTo>
                <a:lnTo>
                  <a:pt x="1431862" y="1128328"/>
                </a:lnTo>
                <a:cubicBezTo>
                  <a:pt x="1432338" y="1123138"/>
                  <a:pt x="1430167" y="1119720"/>
                  <a:pt x="1425351" y="1118075"/>
                </a:cubicBezTo>
                <a:cubicBezTo>
                  <a:pt x="1420534" y="1116429"/>
                  <a:pt x="1415695" y="1115680"/>
                  <a:pt x="1410834" y="1115826"/>
                </a:cubicBezTo>
                <a:cubicBezTo>
                  <a:pt x="1403041" y="1115826"/>
                  <a:pt x="1396658" y="1117198"/>
                  <a:pt x="1391688" y="1119942"/>
                </a:cubicBezTo>
                <a:cubicBezTo>
                  <a:pt x="1386716" y="1122687"/>
                  <a:pt x="1384148" y="1126803"/>
                  <a:pt x="1383983" y="1132291"/>
                </a:cubicBezTo>
                <a:cubicBezTo>
                  <a:pt x="1384364" y="1138675"/>
                  <a:pt x="1388174" y="1143479"/>
                  <a:pt x="1395413" y="1146703"/>
                </a:cubicBezTo>
                <a:cubicBezTo>
                  <a:pt x="1402652" y="1149928"/>
                  <a:pt x="1411034" y="1153064"/>
                  <a:pt x="1420559" y="1156113"/>
                </a:cubicBezTo>
                <a:cubicBezTo>
                  <a:pt x="1430084" y="1159161"/>
                  <a:pt x="1438466" y="1163612"/>
                  <a:pt x="1445705" y="1169467"/>
                </a:cubicBezTo>
                <a:cubicBezTo>
                  <a:pt x="1452944" y="1175321"/>
                  <a:pt x="1456754" y="1184070"/>
                  <a:pt x="1457135" y="1195713"/>
                </a:cubicBezTo>
                <a:cubicBezTo>
                  <a:pt x="1456762" y="1211763"/>
                  <a:pt x="1449971" y="1224458"/>
                  <a:pt x="1436763" y="1233797"/>
                </a:cubicBezTo>
                <a:cubicBezTo>
                  <a:pt x="1423554" y="1243136"/>
                  <a:pt x="1406164" y="1247906"/>
                  <a:pt x="1384593" y="1248109"/>
                </a:cubicBezTo>
                <a:cubicBezTo>
                  <a:pt x="1375420" y="1248165"/>
                  <a:pt x="1365986" y="1246902"/>
                  <a:pt x="1356290" y="1244320"/>
                </a:cubicBezTo>
                <a:cubicBezTo>
                  <a:pt x="1346595" y="1241738"/>
                  <a:pt x="1338693" y="1237497"/>
                  <a:pt x="1332585" y="1231598"/>
                </a:cubicBezTo>
                <a:cubicBezTo>
                  <a:pt x="1326476" y="1225699"/>
                  <a:pt x="1324216" y="1217803"/>
                  <a:pt x="1325804" y="1207910"/>
                </a:cubicBezTo>
                <a:lnTo>
                  <a:pt x="1328852" y="1192664"/>
                </a:lnTo>
                <a:lnTo>
                  <a:pt x="1361755" y="1192664"/>
                </a:lnTo>
                <a:lnTo>
                  <a:pt x="1360232" y="1200592"/>
                </a:lnTo>
                <a:cubicBezTo>
                  <a:pt x="1359430" y="1205510"/>
                  <a:pt x="1360697" y="1209225"/>
                  <a:pt x="1364033" y="1211738"/>
                </a:cubicBezTo>
                <a:cubicBezTo>
                  <a:pt x="1367370" y="1214251"/>
                  <a:pt x="1371503" y="1215933"/>
                  <a:pt x="1376430" y="1216786"/>
                </a:cubicBezTo>
                <a:cubicBezTo>
                  <a:pt x="1381359" y="1217638"/>
                  <a:pt x="1385809" y="1218034"/>
                  <a:pt x="1389780" y="1217972"/>
                </a:cubicBezTo>
                <a:cubicBezTo>
                  <a:pt x="1398877" y="1217889"/>
                  <a:pt x="1406009" y="1216225"/>
                  <a:pt x="1411178" y="1212979"/>
                </a:cubicBezTo>
                <a:cubicBezTo>
                  <a:pt x="1416346" y="1209733"/>
                  <a:pt x="1418977" y="1205400"/>
                  <a:pt x="1419073" y="1199982"/>
                </a:cubicBezTo>
                <a:cubicBezTo>
                  <a:pt x="1418694" y="1193815"/>
                  <a:pt x="1414899" y="1189073"/>
                  <a:pt x="1407691" y="1185756"/>
                </a:cubicBezTo>
                <a:cubicBezTo>
                  <a:pt x="1400482" y="1182438"/>
                  <a:pt x="1392135" y="1179126"/>
                  <a:pt x="1382649" y="1175818"/>
                </a:cubicBezTo>
                <a:cubicBezTo>
                  <a:pt x="1373164" y="1172510"/>
                  <a:pt x="1364817" y="1167787"/>
                  <a:pt x="1357608" y="1161649"/>
                </a:cubicBezTo>
                <a:cubicBezTo>
                  <a:pt x="1350399" y="1155511"/>
                  <a:pt x="1346605" y="1146538"/>
                  <a:pt x="1346226" y="1134731"/>
                </a:cubicBezTo>
                <a:cubicBezTo>
                  <a:pt x="1346440" y="1123474"/>
                  <a:pt x="1349869" y="1114199"/>
                  <a:pt x="1356513" y="1106905"/>
                </a:cubicBezTo>
                <a:cubicBezTo>
                  <a:pt x="1363158" y="1099612"/>
                  <a:pt x="1371735" y="1094197"/>
                  <a:pt x="1382243" y="1090661"/>
                </a:cubicBezTo>
                <a:cubicBezTo>
                  <a:pt x="1392752" y="1087126"/>
                  <a:pt x="1403910" y="1085367"/>
                  <a:pt x="1415716" y="1085384"/>
                </a:cubicBezTo>
                <a:close/>
                <a:moveTo>
                  <a:pt x="1112130" y="1085384"/>
                </a:moveTo>
                <a:cubicBezTo>
                  <a:pt x="1121454" y="1085314"/>
                  <a:pt x="1130336" y="1086739"/>
                  <a:pt x="1138775" y="1089658"/>
                </a:cubicBezTo>
                <a:cubicBezTo>
                  <a:pt x="1147215" y="1092578"/>
                  <a:pt x="1154130" y="1097410"/>
                  <a:pt x="1159522" y="1104156"/>
                </a:cubicBezTo>
                <a:cubicBezTo>
                  <a:pt x="1164913" y="1110902"/>
                  <a:pt x="1167699" y="1119979"/>
                  <a:pt x="1167880" y="1131388"/>
                </a:cubicBezTo>
                <a:cubicBezTo>
                  <a:pt x="1167722" y="1137699"/>
                  <a:pt x="1166617" y="1145615"/>
                  <a:pt x="1164564" y="1155137"/>
                </a:cubicBezTo>
                <a:cubicBezTo>
                  <a:pt x="1162511" y="1164659"/>
                  <a:pt x="1160459" y="1173926"/>
                  <a:pt x="1158406" y="1182939"/>
                </a:cubicBezTo>
                <a:cubicBezTo>
                  <a:pt x="1156354" y="1191952"/>
                  <a:pt x="1155249" y="1198851"/>
                  <a:pt x="1155091" y="1203635"/>
                </a:cubicBezTo>
                <a:cubicBezTo>
                  <a:pt x="1155142" y="1208294"/>
                  <a:pt x="1156334" y="1211561"/>
                  <a:pt x="1158669" y="1213435"/>
                </a:cubicBezTo>
                <a:cubicBezTo>
                  <a:pt x="1161003" y="1215310"/>
                  <a:pt x="1164175" y="1216213"/>
                  <a:pt x="1168184" y="1216143"/>
                </a:cubicBezTo>
                <a:cubicBezTo>
                  <a:pt x="1170064" y="1216117"/>
                  <a:pt x="1171639" y="1216016"/>
                  <a:pt x="1172909" y="1215838"/>
                </a:cubicBezTo>
                <a:cubicBezTo>
                  <a:pt x="1174179" y="1215660"/>
                  <a:pt x="1174839" y="1215558"/>
                  <a:pt x="1174890" y="1215533"/>
                </a:cubicBezTo>
                <a:lnTo>
                  <a:pt x="1169404" y="1244452"/>
                </a:lnTo>
                <a:cubicBezTo>
                  <a:pt x="1169435" y="1244490"/>
                  <a:pt x="1168154" y="1244643"/>
                  <a:pt x="1165559" y="1244909"/>
                </a:cubicBezTo>
                <a:cubicBezTo>
                  <a:pt x="1162964" y="1245175"/>
                  <a:pt x="1158865" y="1245327"/>
                  <a:pt x="1153264" y="1245366"/>
                </a:cubicBezTo>
                <a:cubicBezTo>
                  <a:pt x="1144446" y="1245626"/>
                  <a:pt x="1136577" y="1243964"/>
                  <a:pt x="1129657" y="1240381"/>
                </a:cubicBezTo>
                <a:cubicBezTo>
                  <a:pt x="1122738" y="1236799"/>
                  <a:pt x="1118522" y="1229735"/>
                  <a:pt x="1117010" y="1219191"/>
                </a:cubicBezTo>
                <a:lnTo>
                  <a:pt x="1116400" y="1219191"/>
                </a:lnTo>
                <a:cubicBezTo>
                  <a:pt x="1116466" y="1219548"/>
                  <a:pt x="1114436" y="1222047"/>
                  <a:pt x="1110312" y="1226688"/>
                </a:cubicBezTo>
                <a:cubicBezTo>
                  <a:pt x="1106187" y="1231329"/>
                  <a:pt x="1100182" y="1235970"/>
                  <a:pt x="1092297" y="1240611"/>
                </a:cubicBezTo>
                <a:cubicBezTo>
                  <a:pt x="1084411" y="1245253"/>
                  <a:pt x="1074859" y="1247752"/>
                  <a:pt x="1063641" y="1248109"/>
                </a:cubicBezTo>
                <a:cubicBezTo>
                  <a:pt x="1051393" y="1248103"/>
                  <a:pt x="1041013" y="1244766"/>
                  <a:pt x="1032498" y="1238099"/>
                </a:cubicBezTo>
                <a:cubicBezTo>
                  <a:pt x="1023984" y="1231431"/>
                  <a:pt x="1019543" y="1221468"/>
                  <a:pt x="1019175" y="1208209"/>
                </a:cubicBezTo>
                <a:cubicBezTo>
                  <a:pt x="1019390" y="1196453"/>
                  <a:pt x="1022826" y="1186697"/>
                  <a:pt x="1029482" y="1178940"/>
                </a:cubicBezTo>
                <a:cubicBezTo>
                  <a:pt x="1036139" y="1171183"/>
                  <a:pt x="1044727" y="1165077"/>
                  <a:pt x="1055246" y="1160622"/>
                </a:cubicBezTo>
                <a:cubicBezTo>
                  <a:pt x="1065765" y="1156167"/>
                  <a:pt x="1076926" y="1153015"/>
                  <a:pt x="1088729" y="1151165"/>
                </a:cubicBezTo>
                <a:cubicBezTo>
                  <a:pt x="1100532" y="1149315"/>
                  <a:pt x="1111687" y="1148419"/>
                  <a:pt x="1122194" y="1148477"/>
                </a:cubicBezTo>
                <a:lnTo>
                  <a:pt x="1127683" y="1148477"/>
                </a:lnTo>
                <a:cubicBezTo>
                  <a:pt x="1127760" y="1148210"/>
                  <a:pt x="1128065" y="1146608"/>
                  <a:pt x="1128598" y="1143671"/>
                </a:cubicBezTo>
                <a:cubicBezTo>
                  <a:pt x="1129132" y="1140734"/>
                  <a:pt x="1129437" y="1138063"/>
                  <a:pt x="1129513" y="1135660"/>
                </a:cubicBezTo>
                <a:cubicBezTo>
                  <a:pt x="1129494" y="1129519"/>
                  <a:pt x="1127397" y="1124789"/>
                  <a:pt x="1123223" y="1121470"/>
                </a:cubicBezTo>
                <a:cubicBezTo>
                  <a:pt x="1119049" y="1118152"/>
                  <a:pt x="1112912" y="1116473"/>
                  <a:pt x="1104811" y="1116435"/>
                </a:cubicBezTo>
                <a:cubicBezTo>
                  <a:pt x="1097038" y="1116612"/>
                  <a:pt x="1089644" y="1117852"/>
                  <a:pt x="1082628" y="1120154"/>
                </a:cubicBezTo>
                <a:cubicBezTo>
                  <a:pt x="1075612" y="1122456"/>
                  <a:pt x="1069867" y="1124757"/>
                  <a:pt x="1065392" y="1127059"/>
                </a:cubicBezTo>
                <a:cubicBezTo>
                  <a:pt x="1060917" y="1129361"/>
                  <a:pt x="1058606" y="1130601"/>
                  <a:pt x="1058457" y="1130778"/>
                </a:cubicBezTo>
                <a:lnTo>
                  <a:pt x="1049625" y="1102127"/>
                </a:lnTo>
                <a:cubicBezTo>
                  <a:pt x="1049776" y="1101920"/>
                  <a:pt x="1052692" y="1100473"/>
                  <a:pt x="1058375" y="1097786"/>
                </a:cubicBezTo>
                <a:cubicBezTo>
                  <a:pt x="1064059" y="1095099"/>
                  <a:pt x="1071605" y="1092412"/>
                  <a:pt x="1081016" y="1089725"/>
                </a:cubicBezTo>
                <a:cubicBezTo>
                  <a:pt x="1090426" y="1087037"/>
                  <a:pt x="1100798" y="1085590"/>
                  <a:pt x="1112130" y="1085384"/>
                </a:cubicBezTo>
                <a:close/>
                <a:moveTo>
                  <a:pt x="946773" y="1085384"/>
                </a:moveTo>
                <a:cubicBezTo>
                  <a:pt x="967483" y="1085680"/>
                  <a:pt x="982972" y="1091175"/>
                  <a:pt x="993240" y="1101869"/>
                </a:cubicBezTo>
                <a:cubicBezTo>
                  <a:pt x="1003508" y="1112562"/>
                  <a:pt x="1008635" y="1126674"/>
                  <a:pt x="1008622" y="1144204"/>
                </a:cubicBezTo>
                <a:cubicBezTo>
                  <a:pt x="1008406" y="1151235"/>
                  <a:pt x="1007543" y="1157579"/>
                  <a:pt x="1006033" y="1163235"/>
                </a:cubicBezTo>
                <a:cubicBezTo>
                  <a:pt x="1004523" y="1168891"/>
                  <a:pt x="1003661" y="1171884"/>
                  <a:pt x="1003445" y="1172214"/>
                </a:cubicBezTo>
                <a:lnTo>
                  <a:pt x="896456" y="1172214"/>
                </a:lnTo>
                <a:cubicBezTo>
                  <a:pt x="896418" y="1172277"/>
                  <a:pt x="896265" y="1173065"/>
                  <a:pt x="895998" y="1174578"/>
                </a:cubicBezTo>
                <a:cubicBezTo>
                  <a:pt x="895731" y="1176090"/>
                  <a:pt x="895579" y="1177946"/>
                  <a:pt x="895541" y="1180145"/>
                </a:cubicBezTo>
                <a:cubicBezTo>
                  <a:pt x="895623" y="1190562"/>
                  <a:pt x="899041" y="1199015"/>
                  <a:pt x="905795" y="1205504"/>
                </a:cubicBezTo>
                <a:cubicBezTo>
                  <a:pt x="912548" y="1211993"/>
                  <a:pt x="922142" y="1215336"/>
                  <a:pt x="934575" y="1215533"/>
                </a:cubicBezTo>
                <a:cubicBezTo>
                  <a:pt x="943042" y="1215322"/>
                  <a:pt x="950909" y="1213846"/>
                  <a:pt x="958176" y="1211104"/>
                </a:cubicBezTo>
                <a:cubicBezTo>
                  <a:pt x="965443" y="1208362"/>
                  <a:pt x="971321" y="1205620"/>
                  <a:pt x="975809" y="1202878"/>
                </a:cubicBezTo>
                <a:cubicBezTo>
                  <a:pt x="980298" y="1200137"/>
                  <a:pt x="982608" y="1198660"/>
                  <a:pt x="982739" y="1198449"/>
                </a:cubicBezTo>
                <a:lnTo>
                  <a:pt x="993092" y="1227711"/>
                </a:lnTo>
                <a:cubicBezTo>
                  <a:pt x="992972" y="1227963"/>
                  <a:pt x="990234" y="1229726"/>
                  <a:pt x="984878" y="1232999"/>
                </a:cubicBezTo>
                <a:cubicBezTo>
                  <a:pt x="979523" y="1236273"/>
                  <a:pt x="972270" y="1239547"/>
                  <a:pt x="963119" y="1242820"/>
                </a:cubicBezTo>
                <a:cubicBezTo>
                  <a:pt x="953968" y="1246094"/>
                  <a:pt x="943640" y="1247857"/>
                  <a:pt x="932135" y="1248109"/>
                </a:cubicBezTo>
                <a:cubicBezTo>
                  <a:pt x="907781" y="1247673"/>
                  <a:pt x="889127" y="1241238"/>
                  <a:pt x="876174" y="1228806"/>
                </a:cubicBezTo>
                <a:cubicBezTo>
                  <a:pt x="863220" y="1216374"/>
                  <a:pt x="856684" y="1200560"/>
                  <a:pt x="856564" y="1181365"/>
                </a:cubicBezTo>
                <a:cubicBezTo>
                  <a:pt x="856718" y="1163582"/>
                  <a:pt x="860674" y="1147477"/>
                  <a:pt x="868432" y="1133049"/>
                </a:cubicBezTo>
                <a:cubicBezTo>
                  <a:pt x="876189" y="1118621"/>
                  <a:pt x="886827" y="1107121"/>
                  <a:pt x="900345" y="1098552"/>
                </a:cubicBezTo>
                <a:cubicBezTo>
                  <a:pt x="913863" y="1089982"/>
                  <a:pt x="929339" y="1085592"/>
                  <a:pt x="946773" y="1085384"/>
                </a:cubicBezTo>
                <a:close/>
                <a:moveTo>
                  <a:pt x="266586" y="1079592"/>
                </a:moveTo>
                <a:lnTo>
                  <a:pt x="266586" y="1113417"/>
                </a:lnTo>
                <a:lnTo>
                  <a:pt x="160820" y="1156993"/>
                </a:lnTo>
                <a:lnTo>
                  <a:pt x="160820" y="1157602"/>
                </a:lnTo>
                <a:lnTo>
                  <a:pt x="266586" y="1201178"/>
                </a:lnTo>
                <a:lnTo>
                  <a:pt x="266586" y="1235002"/>
                </a:lnTo>
                <a:lnTo>
                  <a:pt x="120015" y="1169791"/>
                </a:lnTo>
                <a:lnTo>
                  <a:pt x="120015" y="1144804"/>
                </a:lnTo>
                <a:close/>
                <a:moveTo>
                  <a:pt x="592062" y="1059438"/>
                </a:moveTo>
                <a:cubicBezTo>
                  <a:pt x="582162" y="1059707"/>
                  <a:pt x="573602" y="1063703"/>
                  <a:pt x="566380" y="1071428"/>
                </a:cubicBezTo>
                <a:cubicBezTo>
                  <a:pt x="559159" y="1079152"/>
                  <a:pt x="553209" y="1088989"/>
                  <a:pt x="548532" y="1100939"/>
                </a:cubicBezTo>
                <a:cubicBezTo>
                  <a:pt x="543855" y="1112889"/>
                  <a:pt x="540383" y="1125336"/>
                  <a:pt x="538117" y="1138281"/>
                </a:cubicBezTo>
                <a:cubicBezTo>
                  <a:pt x="535850" y="1151227"/>
                  <a:pt x="534723" y="1163055"/>
                  <a:pt x="534734" y="1173766"/>
                </a:cubicBezTo>
                <a:cubicBezTo>
                  <a:pt x="534619" y="1185675"/>
                  <a:pt x="536678" y="1195164"/>
                  <a:pt x="540909" y="1202234"/>
                </a:cubicBezTo>
                <a:cubicBezTo>
                  <a:pt x="545140" y="1209303"/>
                  <a:pt x="552229" y="1212923"/>
                  <a:pt x="562178" y="1213095"/>
                </a:cubicBezTo>
                <a:cubicBezTo>
                  <a:pt x="572373" y="1212810"/>
                  <a:pt x="581105" y="1208731"/>
                  <a:pt x="588374" y="1200857"/>
                </a:cubicBezTo>
                <a:cubicBezTo>
                  <a:pt x="595643" y="1192983"/>
                  <a:pt x="601574" y="1183026"/>
                  <a:pt x="606165" y="1170984"/>
                </a:cubicBezTo>
                <a:cubicBezTo>
                  <a:pt x="610757" y="1158942"/>
                  <a:pt x="614133" y="1146527"/>
                  <a:pt x="616295" y="1133737"/>
                </a:cubicBezTo>
                <a:cubicBezTo>
                  <a:pt x="618456" y="1120947"/>
                  <a:pt x="619527" y="1109494"/>
                  <a:pt x="619506" y="1099377"/>
                </a:cubicBezTo>
                <a:cubicBezTo>
                  <a:pt x="619621" y="1087175"/>
                  <a:pt x="617562" y="1077508"/>
                  <a:pt x="613331" y="1070375"/>
                </a:cubicBezTo>
                <a:cubicBezTo>
                  <a:pt x="609100" y="1063242"/>
                  <a:pt x="602010" y="1059596"/>
                  <a:pt x="592062" y="1059438"/>
                </a:cubicBezTo>
                <a:close/>
                <a:moveTo>
                  <a:pt x="3986832" y="1046674"/>
                </a:moveTo>
                <a:lnTo>
                  <a:pt x="4024008" y="1046674"/>
                </a:lnTo>
                <a:lnTo>
                  <a:pt x="4015778" y="1089041"/>
                </a:lnTo>
                <a:lnTo>
                  <a:pt x="4051440" y="1089041"/>
                </a:lnTo>
                <a:lnTo>
                  <a:pt x="4045953" y="1117959"/>
                </a:lnTo>
                <a:lnTo>
                  <a:pt x="4010292" y="1117959"/>
                </a:lnTo>
                <a:lnTo>
                  <a:pt x="3997795" y="1183212"/>
                </a:lnTo>
                <a:cubicBezTo>
                  <a:pt x="3997490" y="1185092"/>
                  <a:pt x="3997262" y="1186973"/>
                  <a:pt x="3997109" y="1188853"/>
                </a:cubicBezTo>
                <a:cubicBezTo>
                  <a:pt x="3996957" y="1190733"/>
                  <a:pt x="3996881" y="1192309"/>
                  <a:pt x="3996881" y="1193579"/>
                </a:cubicBezTo>
                <a:cubicBezTo>
                  <a:pt x="3997192" y="1202327"/>
                  <a:pt x="3999846" y="1208082"/>
                  <a:pt x="4004843" y="1210845"/>
                </a:cubicBezTo>
                <a:cubicBezTo>
                  <a:pt x="4009841" y="1213609"/>
                  <a:pt x="4015315" y="1214867"/>
                  <a:pt x="4021265" y="1214619"/>
                </a:cubicBezTo>
                <a:cubicBezTo>
                  <a:pt x="4023754" y="1214593"/>
                  <a:pt x="4025785" y="1214492"/>
                  <a:pt x="4027361" y="1214314"/>
                </a:cubicBezTo>
                <a:cubicBezTo>
                  <a:pt x="4028935" y="1214136"/>
                  <a:pt x="4029748" y="1214034"/>
                  <a:pt x="4029799" y="1214009"/>
                </a:cubicBezTo>
                <a:lnTo>
                  <a:pt x="4023703" y="1245062"/>
                </a:lnTo>
                <a:cubicBezTo>
                  <a:pt x="4023557" y="1245100"/>
                  <a:pt x="4022325" y="1245252"/>
                  <a:pt x="4020007" y="1245519"/>
                </a:cubicBezTo>
                <a:cubicBezTo>
                  <a:pt x="4017689" y="1245785"/>
                  <a:pt x="4015163" y="1245937"/>
                  <a:pt x="4012425" y="1245975"/>
                </a:cubicBezTo>
                <a:cubicBezTo>
                  <a:pt x="4002921" y="1246064"/>
                  <a:pt x="3994004" y="1244669"/>
                  <a:pt x="3985675" y="1241791"/>
                </a:cubicBezTo>
                <a:cubicBezTo>
                  <a:pt x="3977346" y="1238913"/>
                  <a:pt x="3970574" y="1234021"/>
                  <a:pt x="3965359" y="1227115"/>
                </a:cubicBezTo>
                <a:cubicBezTo>
                  <a:pt x="3960145" y="1220210"/>
                  <a:pt x="3957456" y="1210759"/>
                  <a:pt x="3957295" y="1198763"/>
                </a:cubicBezTo>
                <a:cubicBezTo>
                  <a:pt x="3957301" y="1196622"/>
                  <a:pt x="3957441" y="1194348"/>
                  <a:pt x="3957713" y="1191940"/>
                </a:cubicBezTo>
                <a:cubicBezTo>
                  <a:pt x="3957986" y="1189533"/>
                  <a:pt x="3958354" y="1187030"/>
                  <a:pt x="3958817" y="1184432"/>
                </a:cubicBezTo>
                <a:lnTo>
                  <a:pt x="3971911" y="1117959"/>
                </a:lnTo>
                <a:lnTo>
                  <a:pt x="3947846" y="1117959"/>
                </a:lnTo>
                <a:lnTo>
                  <a:pt x="3953637" y="1089041"/>
                </a:lnTo>
                <a:lnTo>
                  <a:pt x="3978610" y="1089041"/>
                </a:lnTo>
                <a:close/>
                <a:moveTo>
                  <a:pt x="3424857" y="1046674"/>
                </a:moveTo>
                <a:lnTo>
                  <a:pt x="3462033" y="1046674"/>
                </a:lnTo>
                <a:lnTo>
                  <a:pt x="3453803" y="1089041"/>
                </a:lnTo>
                <a:lnTo>
                  <a:pt x="3489465" y="1089041"/>
                </a:lnTo>
                <a:lnTo>
                  <a:pt x="3483979" y="1117959"/>
                </a:lnTo>
                <a:lnTo>
                  <a:pt x="3448317" y="1117959"/>
                </a:lnTo>
                <a:lnTo>
                  <a:pt x="3435820" y="1183212"/>
                </a:lnTo>
                <a:cubicBezTo>
                  <a:pt x="3435515" y="1185092"/>
                  <a:pt x="3435287" y="1186973"/>
                  <a:pt x="3435134" y="1188853"/>
                </a:cubicBezTo>
                <a:cubicBezTo>
                  <a:pt x="3434982" y="1190733"/>
                  <a:pt x="3434906" y="1192309"/>
                  <a:pt x="3434906" y="1193579"/>
                </a:cubicBezTo>
                <a:cubicBezTo>
                  <a:pt x="3435217" y="1202327"/>
                  <a:pt x="3437871" y="1208082"/>
                  <a:pt x="3442869" y="1210845"/>
                </a:cubicBezTo>
                <a:cubicBezTo>
                  <a:pt x="3447866" y="1213609"/>
                  <a:pt x="3453340" y="1214867"/>
                  <a:pt x="3459290" y="1214619"/>
                </a:cubicBezTo>
                <a:cubicBezTo>
                  <a:pt x="3461779" y="1214593"/>
                  <a:pt x="3463811" y="1214492"/>
                  <a:pt x="3465385" y="1214314"/>
                </a:cubicBezTo>
                <a:cubicBezTo>
                  <a:pt x="3466961" y="1214136"/>
                  <a:pt x="3467773" y="1214034"/>
                  <a:pt x="3467824" y="1214009"/>
                </a:cubicBezTo>
                <a:lnTo>
                  <a:pt x="3461728" y="1245062"/>
                </a:lnTo>
                <a:cubicBezTo>
                  <a:pt x="3461582" y="1245100"/>
                  <a:pt x="3460350" y="1245252"/>
                  <a:pt x="3458033" y="1245519"/>
                </a:cubicBezTo>
                <a:cubicBezTo>
                  <a:pt x="3455715" y="1245785"/>
                  <a:pt x="3453187" y="1245937"/>
                  <a:pt x="3450450" y="1245975"/>
                </a:cubicBezTo>
                <a:cubicBezTo>
                  <a:pt x="3440946" y="1246064"/>
                  <a:pt x="3432029" y="1244669"/>
                  <a:pt x="3423700" y="1241791"/>
                </a:cubicBezTo>
                <a:cubicBezTo>
                  <a:pt x="3415371" y="1238913"/>
                  <a:pt x="3408599" y="1234021"/>
                  <a:pt x="3403384" y="1227115"/>
                </a:cubicBezTo>
                <a:cubicBezTo>
                  <a:pt x="3398169" y="1220210"/>
                  <a:pt x="3395481" y="1210759"/>
                  <a:pt x="3395320" y="1198763"/>
                </a:cubicBezTo>
                <a:cubicBezTo>
                  <a:pt x="3395326" y="1196622"/>
                  <a:pt x="3395466" y="1194348"/>
                  <a:pt x="3395739" y="1191940"/>
                </a:cubicBezTo>
                <a:cubicBezTo>
                  <a:pt x="3396011" y="1189533"/>
                  <a:pt x="3396379" y="1187030"/>
                  <a:pt x="3396842" y="1184432"/>
                </a:cubicBezTo>
                <a:lnTo>
                  <a:pt x="3409936" y="1117959"/>
                </a:lnTo>
                <a:lnTo>
                  <a:pt x="3385871" y="1117959"/>
                </a:lnTo>
                <a:lnTo>
                  <a:pt x="3391662" y="1089041"/>
                </a:lnTo>
                <a:lnTo>
                  <a:pt x="3416635" y="1089041"/>
                </a:lnTo>
                <a:close/>
                <a:moveTo>
                  <a:pt x="3512973" y="1028081"/>
                </a:moveTo>
                <a:lnTo>
                  <a:pt x="3575152" y="1028081"/>
                </a:lnTo>
                <a:lnTo>
                  <a:pt x="3560521" y="1104261"/>
                </a:lnTo>
                <a:cubicBezTo>
                  <a:pt x="3559689" y="1108016"/>
                  <a:pt x="3558839" y="1111162"/>
                  <a:pt x="3557969" y="1113700"/>
                </a:cubicBezTo>
                <a:cubicBezTo>
                  <a:pt x="3557099" y="1116237"/>
                  <a:pt x="3556629" y="1117556"/>
                  <a:pt x="3556559" y="1117658"/>
                </a:cubicBezTo>
                <a:lnTo>
                  <a:pt x="3557169" y="1117658"/>
                </a:lnTo>
                <a:cubicBezTo>
                  <a:pt x="3558115" y="1115534"/>
                  <a:pt x="3561065" y="1111933"/>
                  <a:pt x="3566019" y="1106854"/>
                </a:cubicBezTo>
                <a:cubicBezTo>
                  <a:pt x="3570973" y="1101776"/>
                  <a:pt x="3577739" y="1097002"/>
                  <a:pt x="3586317" y="1092533"/>
                </a:cubicBezTo>
                <a:cubicBezTo>
                  <a:pt x="3594894" y="1088064"/>
                  <a:pt x="3605092" y="1085681"/>
                  <a:pt x="3616909" y="1085384"/>
                </a:cubicBezTo>
                <a:cubicBezTo>
                  <a:pt x="3630487" y="1085402"/>
                  <a:pt x="3641248" y="1088942"/>
                  <a:pt x="3649191" y="1096003"/>
                </a:cubicBezTo>
                <a:cubicBezTo>
                  <a:pt x="3657134" y="1103064"/>
                  <a:pt x="3661195" y="1113532"/>
                  <a:pt x="3661372" y="1127408"/>
                </a:cubicBezTo>
                <a:cubicBezTo>
                  <a:pt x="3661218" y="1134078"/>
                  <a:pt x="3660139" y="1142582"/>
                  <a:pt x="3658135" y="1152922"/>
                </a:cubicBezTo>
                <a:cubicBezTo>
                  <a:pt x="3656131" y="1163262"/>
                  <a:pt x="3654126" y="1173214"/>
                  <a:pt x="3652120" y="1182778"/>
                </a:cubicBezTo>
                <a:cubicBezTo>
                  <a:pt x="3650115" y="1192343"/>
                  <a:pt x="3649033" y="1199297"/>
                  <a:pt x="3648875" y="1203641"/>
                </a:cubicBezTo>
                <a:cubicBezTo>
                  <a:pt x="3648907" y="1208431"/>
                  <a:pt x="3650063" y="1211734"/>
                  <a:pt x="3652343" y="1213551"/>
                </a:cubicBezTo>
                <a:cubicBezTo>
                  <a:pt x="3654622" y="1215368"/>
                  <a:pt x="3657835" y="1216232"/>
                  <a:pt x="3661982" y="1216143"/>
                </a:cubicBezTo>
                <a:cubicBezTo>
                  <a:pt x="3663715" y="1216117"/>
                  <a:pt x="3665201" y="1216016"/>
                  <a:pt x="3666439" y="1215838"/>
                </a:cubicBezTo>
                <a:cubicBezTo>
                  <a:pt x="3667677" y="1215660"/>
                  <a:pt x="3668325" y="1215558"/>
                  <a:pt x="3668383" y="1215533"/>
                </a:cubicBezTo>
                <a:lnTo>
                  <a:pt x="3662896" y="1244452"/>
                </a:lnTo>
                <a:cubicBezTo>
                  <a:pt x="3662852" y="1244490"/>
                  <a:pt x="3661493" y="1244643"/>
                  <a:pt x="3658819" y="1244909"/>
                </a:cubicBezTo>
                <a:cubicBezTo>
                  <a:pt x="3656146" y="1245175"/>
                  <a:pt x="3652425" y="1245327"/>
                  <a:pt x="3647657" y="1245366"/>
                </a:cubicBezTo>
                <a:cubicBezTo>
                  <a:pt x="3642003" y="1245512"/>
                  <a:pt x="3636225" y="1244915"/>
                  <a:pt x="3630323" y="1243573"/>
                </a:cubicBezTo>
                <a:cubicBezTo>
                  <a:pt x="3624420" y="1242231"/>
                  <a:pt x="3619431" y="1239265"/>
                  <a:pt x="3615357" y="1234676"/>
                </a:cubicBezTo>
                <a:cubicBezTo>
                  <a:pt x="3611281" y="1230087"/>
                  <a:pt x="3609157" y="1222994"/>
                  <a:pt x="3608985" y="1213399"/>
                </a:cubicBezTo>
                <a:cubicBezTo>
                  <a:pt x="3609135" y="1207650"/>
                  <a:pt x="3610188" y="1199869"/>
                  <a:pt x="3612143" y="1190055"/>
                </a:cubicBezTo>
                <a:cubicBezTo>
                  <a:pt x="3614098" y="1180241"/>
                  <a:pt x="3616054" y="1170562"/>
                  <a:pt x="3618011" y="1161018"/>
                </a:cubicBezTo>
                <a:cubicBezTo>
                  <a:pt x="3619967" y="1151474"/>
                  <a:pt x="3621022" y="1144233"/>
                  <a:pt x="3621177" y="1139295"/>
                </a:cubicBezTo>
                <a:cubicBezTo>
                  <a:pt x="3621189" y="1133453"/>
                  <a:pt x="3619563" y="1128906"/>
                  <a:pt x="3616300" y="1125655"/>
                </a:cubicBezTo>
                <a:cubicBezTo>
                  <a:pt x="3613036" y="1122404"/>
                  <a:pt x="3608057" y="1120753"/>
                  <a:pt x="3601365" y="1120702"/>
                </a:cubicBezTo>
                <a:cubicBezTo>
                  <a:pt x="3587306" y="1121166"/>
                  <a:pt x="3575418" y="1126716"/>
                  <a:pt x="3565703" y="1137352"/>
                </a:cubicBezTo>
                <a:cubicBezTo>
                  <a:pt x="3555987" y="1147988"/>
                  <a:pt x="3549587" y="1160930"/>
                  <a:pt x="3546501" y="1176176"/>
                </a:cubicBezTo>
                <a:lnTo>
                  <a:pt x="3533089" y="1244451"/>
                </a:lnTo>
                <a:lnTo>
                  <a:pt x="3494380" y="1244451"/>
                </a:lnTo>
                <a:lnTo>
                  <a:pt x="3530651" y="1056999"/>
                </a:lnTo>
                <a:lnTo>
                  <a:pt x="3507486" y="1056999"/>
                </a:lnTo>
                <a:close/>
                <a:moveTo>
                  <a:pt x="2683198" y="1025338"/>
                </a:moveTo>
                <a:cubicBezTo>
                  <a:pt x="2687831" y="1025389"/>
                  <a:pt x="2691513" y="1025592"/>
                  <a:pt x="2694243" y="1025947"/>
                </a:cubicBezTo>
                <a:cubicBezTo>
                  <a:pt x="2696973" y="1026303"/>
                  <a:pt x="2698369" y="1026506"/>
                  <a:pt x="2698433" y="1026557"/>
                </a:cubicBezTo>
                <a:lnTo>
                  <a:pt x="2692034" y="1057610"/>
                </a:lnTo>
                <a:cubicBezTo>
                  <a:pt x="2691996" y="1057572"/>
                  <a:pt x="2691082" y="1057419"/>
                  <a:pt x="2689292" y="1057152"/>
                </a:cubicBezTo>
                <a:cubicBezTo>
                  <a:pt x="2687501" y="1056885"/>
                  <a:pt x="2685064" y="1056732"/>
                  <a:pt x="2681978" y="1056694"/>
                </a:cubicBezTo>
                <a:cubicBezTo>
                  <a:pt x="2676792" y="1056268"/>
                  <a:pt x="2670787" y="1057502"/>
                  <a:pt x="2663963" y="1060394"/>
                </a:cubicBezTo>
                <a:cubicBezTo>
                  <a:pt x="2657139" y="1063287"/>
                  <a:pt x="2652277" y="1070395"/>
                  <a:pt x="2649376" y="1081718"/>
                </a:cubicBezTo>
                <a:lnTo>
                  <a:pt x="2647852" y="1089041"/>
                </a:lnTo>
                <a:lnTo>
                  <a:pt x="2683198" y="1089041"/>
                </a:lnTo>
                <a:lnTo>
                  <a:pt x="2677713" y="1117959"/>
                </a:lnTo>
                <a:lnTo>
                  <a:pt x="2642368" y="1117959"/>
                </a:lnTo>
                <a:lnTo>
                  <a:pt x="2617991" y="1244451"/>
                </a:lnTo>
                <a:lnTo>
                  <a:pt x="2579294" y="1244451"/>
                </a:lnTo>
                <a:lnTo>
                  <a:pt x="2603670" y="1117959"/>
                </a:lnTo>
                <a:lnTo>
                  <a:pt x="2579903" y="1117959"/>
                </a:lnTo>
                <a:lnTo>
                  <a:pt x="2585388" y="1089041"/>
                </a:lnTo>
                <a:lnTo>
                  <a:pt x="2609155" y="1089041"/>
                </a:lnTo>
                <a:lnTo>
                  <a:pt x="2610678" y="1082633"/>
                </a:lnTo>
                <a:cubicBezTo>
                  <a:pt x="2614361" y="1065901"/>
                  <a:pt x="2620606" y="1053409"/>
                  <a:pt x="2629412" y="1045156"/>
                </a:cubicBezTo>
                <a:cubicBezTo>
                  <a:pt x="2638218" y="1036903"/>
                  <a:pt x="2647600" y="1031478"/>
                  <a:pt x="2657557" y="1028881"/>
                </a:cubicBezTo>
                <a:cubicBezTo>
                  <a:pt x="2667515" y="1026284"/>
                  <a:pt x="2676061" y="1025103"/>
                  <a:pt x="2683198" y="1025338"/>
                </a:cubicBezTo>
                <a:close/>
                <a:moveTo>
                  <a:pt x="593281" y="1024424"/>
                </a:moveTo>
                <a:cubicBezTo>
                  <a:pt x="617660" y="1024771"/>
                  <a:pt x="634952" y="1031535"/>
                  <a:pt x="645157" y="1044715"/>
                </a:cubicBezTo>
                <a:cubicBezTo>
                  <a:pt x="655362" y="1057895"/>
                  <a:pt x="660312" y="1075404"/>
                  <a:pt x="660007" y="1097243"/>
                </a:cubicBezTo>
                <a:cubicBezTo>
                  <a:pt x="660073" y="1111393"/>
                  <a:pt x="658417" y="1127010"/>
                  <a:pt x="655038" y="1144095"/>
                </a:cubicBezTo>
                <a:cubicBezTo>
                  <a:pt x="651659" y="1161180"/>
                  <a:pt x="646155" y="1177605"/>
                  <a:pt x="638528" y="1193369"/>
                </a:cubicBezTo>
                <a:cubicBezTo>
                  <a:pt x="630901" y="1209133"/>
                  <a:pt x="620749" y="1222109"/>
                  <a:pt x="608072" y="1232296"/>
                </a:cubicBezTo>
                <a:cubicBezTo>
                  <a:pt x="595395" y="1242483"/>
                  <a:pt x="579792" y="1247754"/>
                  <a:pt x="561263" y="1248109"/>
                </a:cubicBezTo>
                <a:cubicBezTo>
                  <a:pt x="537018" y="1247767"/>
                  <a:pt x="519764" y="1240991"/>
                  <a:pt x="509502" y="1227779"/>
                </a:cubicBezTo>
                <a:cubicBezTo>
                  <a:pt x="499240" y="1214567"/>
                  <a:pt x="494252" y="1196970"/>
                  <a:pt x="494538" y="1174986"/>
                </a:cubicBezTo>
                <a:cubicBezTo>
                  <a:pt x="494469" y="1160837"/>
                  <a:pt x="496111" y="1145235"/>
                  <a:pt x="499464" y="1128180"/>
                </a:cubicBezTo>
                <a:cubicBezTo>
                  <a:pt x="502817" y="1111125"/>
                  <a:pt x="508297" y="1094736"/>
                  <a:pt x="515902" y="1079011"/>
                </a:cubicBezTo>
                <a:cubicBezTo>
                  <a:pt x="523508" y="1063287"/>
                  <a:pt x="533655" y="1050346"/>
                  <a:pt x="546344" y="1040189"/>
                </a:cubicBezTo>
                <a:cubicBezTo>
                  <a:pt x="559033" y="1030032"/>
                  <a:pt x="574679" y="1024777"/>
                  <a:pt x="593281" y="1024424"/>
                </a:cubicBezTo>
                <a:close/>
                <a:moveTo>
                  <a:pt x="403175" y="1024424"/>
                </a:moveTo>
                <a:cubicBezTo>
                  <a:pt x="421634" y="1024575"/>
                  <a:pt x="437044" y="1029524"/>
                  <a:pt x="449405" y="1039270"/>
                </a:cubicBezTo>
                <a:cubicBezTo>
                  <a:pt x="461765" y="1049016"/>
                  <a:pt x="468187" y="1062649"/>
                  <a:pt x="468668" y="1080170"/>
                </a:cubicBezTo>
                <a:cubicBezTo>
                  <a:pt x="468373" y="1094102"/>
                  <a:pt x="464357" y="1106347"/>
                  <a:pt x="456619" y="1116906"/>
                </a:cubicBezTo>
                <a:cubicBezTo>
                  <a:pt x="448882" y="1127465"/>
                  <a:pt x="439196" y="1136891"/>
                  <a:pt x="427561" y="1145184"/>
                </a:cubicBezTo>
                <a:cubicBezTo>
                  <a:pt x="415926" y="1153477"/>
                  <a:pt x="404114" y="1161190"/>
                  <a:pt x="392125" y="1168325"/>
                </a:cubicBezTo>
                <a:cubicBezTo>
                  <a:pt x="380136" y="1175459"/>
                  <a:pt x="369743" y="1182568"/>
                  <a:pt x="360945" y="1189651"/>
                </a:cubicBezTo>
                <a:cubicBezTo>
                  <a:pt x="352147" y="1196735"/>
                  <a:pt x="346716" y="1204346"/>
                  <a:pt x="344653" y="1212485"/>
                </a:cubicBezTo>
                <a:lnTo>
                  <a:pt x="416281" y="1212485"/>
                </a:lnTo>
                <a:lnTo>
                  <a:pt x="421767" y="1185047"/>
                </a:lnTo>
                <a:lnTo>
                  <a:pt x="455879" y="1185047"/>
                </a:lnTo>
                <a:lnTo>
                  <a:pt x="444307" y="1244451"/>
                </a:lnTo>
                <a:lnTo>
                  <a:pt x="297104" y="1244451"/>
                </a:lnTo>
                <a:cubicBezTo>
                  <a:pt x="297629" y="1225008"/>
                  <a:pt x="302237" y="1208628"/>
                  <a:pt x="310927" y="1195313"/>
                </a:cubicBezTo>
                <a:cubicBezTo>
                  <a:pt x="319618" y="1181998"/>
                  <a:pt x="330342" y="1170660"/>
                  <a:pt x="343097" y="1161298"/>
                </a:cubicBezTo>
                <a:cubicBezTo>
                  <a:pt x="355853" y="1151936"/>
                  <a:pt x="368590" y="1143464"/>
                  <a:pt x="381309" y="1135881"/>
                </a:cubicBezTo>
                <a:cubicBezTo>
                  <a:pt x="394029" y="1128298"/>
                  <a:pt x="404679" y="1120517"/>
                  <a:pt x="413260" y="1112537"/>
                </a:cubicBezTo>
                <a:cubicBezTo>
                  <a:pt x="421841" y="1104558"/>
                  <a:pt x="426302" y="1095293"/>
                  <a:pt x="426644" y="1084743"/>
                </a:cubicBezTo>
                <a:cubicBezTo>
                  <a:pt x="426504" y="1076619"/>
                  <a:pt x="423888" y="1070382"/>
                  <a:pt x="418796" y="1066031"/>
                </a:cubicBezTo>
                <a:cubicBezTo>
                  <a:pt x="413703" y="1061680"/>
                  <a:pt x="406972" y="1059482"/>
                  <a:pt x="398603" y="1059438"/>
                </a:cubicBezTo>
                <a:cubicBezTo>
                  <a:pt x="389886" y="1059769"/>
                  <a:pt x="382123" y="1062087"/>
                  <a:pt x="375314" y="1066393"/>
                </a:cubicBezTo>
                <a:cubicBezTo>
                  <a:pt x="368505" y="1070699"/>
                  <a:pt x="363135" y="1075005"/>
                  <a:pt x="359204" y="1079311"/>
                </a:cubicBezTo>
                <a:cubicBezTo>
                  <a:pt x="355274" y="1083617"/>
                  <a:pt x="353268" y="1085936"/>
                  <a:pt x="353187" y="1086267"/>
                </a:cubicBezTo>
                <a:lnTo>
                  <a:pt x="326975" y="1065536"/>
                </a:lnTo>
                <a:cubicBezTo>
                  <a:pt x="327046" y="1065028"/>
                  <a:pt x="330154" y="1061475"/>
                  <a:pt x="336299" y="1054877"/>
                </a:cubicBezTo>
                <a:cubicBezTo>
                  <a:pt x="342444" y="1048279"/>
                  <a:pt x="351197" y="1041681"/>
                  <a:pt x="362557" y="1035082"/>
                </a:cubicBezTo>
                <a:cubicBezTo>
                  <a:pt x="373918" y="1028484"/>
                  <a:pt x="387457" y="1024931"/>
                  <a:pt x="403175" y="1024424"/>
                </a:cubicBezTo>
                <a:close/>
                <a:moveTo>
                  <a:pt x="1516914" y="1018632"/>
                </a:moveTo>
                <a:lnTo>
                  <a:pt x="1548289" y="1018632"/>
                </a:lnTo>
                <a:cubicBezTo>
                  <a:pt x="1553382" y="1030569"/>
                  <a:pt x="1557429" y="1043496"/>
                  <a:pt x="1560429" y="1057413"/>
                </a:cubicBezTo>
                <a:cubicBezTo>
                  <a:pt x="1563429" y="1071330"/>
                  <a:pt x="1564964" y="1085933"/>
                  <a:pt x="1565034" y="1101221"/>
                </a:cubicBezTo>
                <a:cubicBezTo>
                  <a:pt x="1565149" y="1133347"/>
                  <a:pt x="1560048" y="1163721"/>
                  <a:pt x="1549731" y="1192343"/>
                </a:cubicBezTo>
                <a:cubicBezTo>
                  <a:pt x="1539414" y="1220964"/>
                  <a:pt x="1523192" y="1247986"/>
                  <a:pt x="1501064" y="1273407"/>
                </a:cubicBezTo>
                <a:lnTo>
                  <a:pt x="1467231" y="1273407"/>
                </a:lnTo>
                <a:cubicBezTo>
                  <a:pt x="1488421" y="1246995"/>
                  <a:pt x="1504334" y="1219288"/>
                  <a:pt x="1514971" y="1190286"/>
                </a:cubicBezTo>
                <a:cubicBezTo>
                  <a:pt x="1525607" y="1161283"/>
                  <a:pt x="1530928" y="1131290"/>
                  <a:pt x="1530935" y="1100307"/>
                </a:cubicBezTo>
                <a:cubicBezTo>
                  <a:pt x="1530960" y="1086276"/>
                  <a:pt x="1529842" y="1072435"/>
                  <a:pt x="1527582" y="1058784"/>
                </a:cubicBezTo>
                <a:cubicBezTo>
                  <a:pt x="1525321" y="1045134"/>
                  <a:pt x="1521765" y="1031750"/>
                  <a:pt x="1516914" y="1018632"/>
                </a:cubicBezTo>
                <a:close/>
                <a:moveTo>
                  <a:pt x="83173" y="1018632"/>
                </a:moveTo>
                <a:lnTo>
                  <a:pt x="117310" y="1018632"/>
                </a:lnTo>
                <a:cubicBezTo>
                  <a:pt x="96108" y="1044892"/>
                  <a:pt x="80144" y="1072524"/>
                  <a:pt x="69419" y="1101526"/>
                </a:cubicBezTo>
                <a:cubicBezTo>
                  <a:pt x="58693" y="1130528"/>
                  <a:pt x="53321" y="1160598"/>
                  <a:pt x="53302" y="1191733"/>
                </a:cubicBezTo>
                <a:cubicBezTo>
                  <a:pt x="53290" y="1205765"/>
                  <a:pt x="54458" y="1219605"/>
                  <a:pt x="56807" y="1233256"/>
                </a:cubicBezTo>
                <a:cubicBezTo>
                  <a:pt x="59157" y="1246906"/>
                  <a:pt x="62764" y="1260290"/>
                  <a:pt x="67628" y="1273407"/>
                </a:cubicBezTo>
                <a:lnTo>
                  <a:pt x="35948" y="1273407"/>
                </a:lnTo>
                <a:cubicBezTo>
                  <a:pt x="31001" y="1261338"/>
                  <a:pt x="27043" y="1248373"/>
                  <a:pt x="24074" y="1234513"/>
                </a:cubicBezTo>
                <a:cubicBezTo>
                  <a:pt x="21106" y="1220653"/>
                  <a:pt x="19584" y="1206088"/>
                  <a:pt x="19508" y="1190819"/>
                </a:cubicBezTo>
                <a:cubicBezTo>
                  <a:pt x="19399" y="1158693"/>
                  <a:pt x="24487" y="1128319"/>
                  <a:pt x="34773" y="1099698"/>
                </a:cubicBezTo>
                <a:cubicBezTo>
                  <a:pt x="45058" y="1071076"/>
                  <a:pt x="61191" y="1044054"/>
                  <a:pt x="83173" y="1018632"/>
                </a:cubicBezTo>
                <a:close/>
                <a:moveTo>
                  <a:pt x="4581306" y="919887"/>
                </a:moveTo>
                <a:lnTo>
                  <a:pt x="4785617" y="919887"/>
                </a:lnTo>
                <a:lnTo>
                  <a:pt x="4777845" y="961442"/>
                </a:lnTo>
                <a:lnTo>
                  <a:pt x="4683719" y="1056098"/>
                </a:lnTo>
                <a:cubicBezTo>
                  <a:pt x="4693908" y="1058139"/>
                  <a:pt x="4704189" y="1061984"/>
                  <a:pt x="4714564" y="1067632"/>
                </a:cubicBezTo>
                <a:cubicBezTo>
                  <a:pt x="4724938" y="1073281"/>
                  <a:pt x="4733663" y="1081292"/>
                  <a:pt x="4740737" y="1091667"/>
                </a:cubicBezTo>
                <a:cubicBezTo>
                  <a:pt x="4747811" y="1102041"/>
                  <a:pt x="4751494" y="1115337"/>
                  <a:pt x="4751785" y="1131554"/>
                </a:cubicBezTo>
                <a:cubicBezTo>
                  <a:pt x="4751633" y="1151732"/>
                  <a:pt x="4746100" y="1170769"/>
                  <a:pt x="4735185" y="1188666"/>
                </a:cubicBezTo>
                <a:cubicBezTo>
                  <a:pt x="4724271" y="1206564"/>
                  <a:pt x="4708888" y="1221158"/>
                  <a:pt x="4689034" y="1232450"/>
                </a:cubicBezTo>
                <a:cubicBezTo>
                  <a:pt x="4669181" y="1243741"/>
                  <a:pt x="4645768" y="1249568"/>
                  <a:pt x="4618797" y="1249928"/>
                </a:cubicBezTo>
                <a:cubicBezTo>
                  <a:pt x="4596517" y="1249404"/>
                  <a:pt x="4577778" y="1245733"/>
                  <a:pt x="4562578" y="1238916"/>
                </a:cubicBezTo>
                <a:cubicBezTo>
                  <a:pt x="4547377" y="1232100"/>
                  <a:pt x="4535885" y="1225283"/>
                  <a:pt x="4528101" y="1218466"/>
                </a:cubicBezTo>
                <a:cubicBezTo>
                  <a:pt x="4520317" y="1211649"/>
                  <a:pt x="4516411" y="1207979"/>
                  <a:pt x="4516383" y="1207454"/>
                </a:cubicBezTo>
                <a:lnTo>
                  <a:pt x="4549302" y="1166767"/>
                </a:lnTo>
                <a:cubicBezTo>
                  <a:pt x="4549387" y="1167146"/>
                  <a:pt x="4552316" y="1169793"/>
                  <a:pt x="4558091" y="1174711"/>
                </a:cubicBezTo>
                <a:cubicBezTo>
                  <a:pt x="4563865" y="1179628"/>
                  <a:pt x="4571976" y="1184546"/>
                  <a:pt x="4582423" y="1189464"/>
                </a:cubicBezTo>
                <a:cubicBezTo>
                  <a:pt x="4592871" y="1194381"/>
                  <a:pt x="4605148" y="1197029"/>
                  <a:pt x="4619253" y="1197407"/>
                </a:cubicBezTo>
                <a:cubicBezTo>
                  <a:pt x="4639209" y="1196988"/>
                  <a:pt x="4655877" y="1191081"/>
                  <a:pt x="4669259" y="1179686"/>
                </a:cubicBezTo>
                <a:cubicBezTo>
                  <a:pt x="4682643" y="1168292"/>
                  <a:pt x="4689595" y="1153924"/>
                  <a:pt x="4690119" y="1136585"/>
                </a:cubicBezTo>
                <a:cubicBezTo>
                  <a:pt x="4689833" y="1123227"/>
                  <a:pt x="4684691" y="1112900"/>
                  <a:pt x="4674689" y="1105602"/>
                </a:cubicBezTo>
                <a:cubicBezTo>
                  <a:pt x="4664688" y="1098304"/>
                  <a:pt x="4651543" y="1094607"/>
                  <a:pt x="4635255" y="1094512"/>
                </a:cubicBezTo>
                <a:cubicBezTo>
                  <a:pt x="4630674" y="1094569"/>
                  <a:pt x="4626464" y="1094798"/>
                  <a:pt x="4622625" y="1095198"/>
                </a:cubicBezTo>
                <a:cubicBezTo>
                  <a:pt x="4618787" y="1095598"/>
                  <a:pt x="4616749" y="1095827"/>
                  <a:pt x="4616511" y="1095884"/>
                </a:cubicBezTo>
                <a:lnTo>
                  <a:pt x="4608738" y="1067073"/>
                </a:lnTo>
                <a:lnTo>
                  <a:pt x="4694687" y="979270"/>
                </a:lnTo>
                <a:cubicBezTo>
                  <a:pt x="4698313" y="975773"/>
                  <a:pt x="4701681" y="972934"/>
                  <a:pt x="4704793" y="970752"/>
                </a:cubicBezTo>
                <a:cubicBezTo>
                  <a:pt x="4707905" y="968570"/>
                  <a:pt x="4709561" y="967446"/>
                  <a:pt x="4709761" y="967379"/>
                </a:cubicBezTo>
                <a:lnTo>
                  <a:pt x="4709761" y="966466"/>
                </a:lnTo>
                <a:cubicBezTo>
                  <a:pt x="4709466" y="966523"/>
                  <a:pt x="4707315" y="966751"/>
                  <a:pt x="4703309" y="967151"/>
                </a:cubicBezTo>
                <a:cubicBezTo>
                  <a:pt x="4699303" y="967550"/>
                  <a:pt x="4695211" y="967779"/>
                  <a:pt x="4691033" y="967836"/>
                </a:cubicBezTo>
                <a:lnTo>
                  <a:pt x="4623369" y="967836"/>
                </a:lnTo>
                <a:lnTo>
                  <a:pt x="4615596" y="1006251"/>
                </a:lnTo>
                <a:lnTo>
                  <a:pt x="4564389" y="1006251"/>
                </a:lnTo>
                <a:close/>
                <a:moveTo>
                  <a:pt x="97225" y="667084"/>
                </a:moveTo>
                <a:cubicBezTo>
                  <a:pt x="90930" y="666956"/>
                  <a:pt x="83223" y="667551"/>
                  <a:pt x="74104" y="668869"/>
                </a:cubicBezTo>
                <a:cubicBezTo>
                  <a:pt x="64985" y="670187"/>
                  <a:pt x="56849" y="672996"/>
                  <a:pt x="49696" y="677297"/>
                </a:cubicBezTo>
                <a:cubicBezTo>
                  <a:pt x="42542" y="681598"/>
                  <a:pt x="38766" y="688158"/>
                  <a:pt x="38367" y="696978"/>
                </a:cubicBezTo>
                <a:cubicBezTo>
                  <a:pt x="38329" y="702253"/>
                  <a:pt x="39854" y="706498"/>
                  <a:pt x="42942" y="709714"/>
                </a:cubicBezTo>
                <a:cubicBezTo>
                  <a:pt x="46029" y="712929"/>
                  <a:pt x="50909" y="714582"/>
                  <a:pt x="57580" y="714671"/>
                </a:cubicBezTo>
                <a:cubicBezTo>
                  <a:pt x="64671" y="714494"/>
                  <a:pt x="71327" y="712204"/>
                  <a:pt x="77549" y="707801"/>
                </a:cubicBezTo>
                <a:cubicBezTo>
                  <a:pt x="83771" y="703399"/>
                  <a:pt x="89094" y="697946"/>
                  <a:pt x="93520" y="691442"/>
                </a:cubicBezTo>
                <a:cubicBezTo>
                  <a:pt x="97946" y="684938"/>
                  <a:pt x="101011" y="678445"/>
                  <a:pt x="102714" y="671964"/>
                </a:cubicBezTo>
                <a:lnTo>
                  <a:pt x="103934" y="667084"/>
                </a:lnTo>
                <a:close/>
                <a:moveTo>
                  <a:pt x="269558" y="613744"/>
                </a:moveTo>
                <a:cubicBezTo>
                  <a:pt x="261748" y="613791"/>
                  <a:pt x="254068" y="616271"/>
                  <a:pt x="246517" y="621186"/>
                </a:cubicBezTo>
                <a:cubicBezTo>
                  <a:pt x="238967" y="626100"/>
                  <a:pt x="232686" y="633166"/>
                  <a:pt x="227676" y="642383"/>
                </a:cubicBezTo>
                <a:cubicBezTo>
                  <a:pt x="222666" y="651601"/>
                  <a:pt x="220065" y="662687"/>
                  <a:pt x="219875" y="675642"/>
                </a:cubicBezTo>
                <a:cubicBezTo>
                  <a:pt x="219958" y="686575"/>
                  <a:pt x="222688" y="695125"/>
                  <a:pt x="228067" y="701294"/>
                </a:cubicBezTo>
                <a:cubicBezTo>
                  <a:pt x="233445" y="707462"/>
                  <a:pt x="240976" y="710600"/>
                  <a:pt x="250660" y="710708"/>
                </a:cubicBezTo>
                <a:cubicBezTo>
                  <a:pt x="259526" y="710550"/>
                  <a:pt x="267703" y="707614"/>
                  <a:pt x="275191" y="701899"/>
                </a:cubicBezTo>
                <a:cubicBezTo>
                  <a:pt x="282679" y="696185"/>
                  <a:pt x="288711" y="688641"/>
                  <a:pt x="293287" y="679267"/>
                </a:cubicBezTo>
                <a:cubicBezTo>
                  <a:pt x="297863" y="669894"/>
                  <a:pt x="300215" y="659640"/>
                  <a:pt x="300343" y="648504"/>
                </a:cubicBezTo>
                <a:cubicBezTo>
                  <a:pt x="300393" y="638785"/>
                  <a:pt x="297930" y="630628"/>
                  <a:pt x="292951" y="624035"/>
                </a:cubicBezTo>
                <a:cubicBezTo>
                  <a:pt x="287973" y="617441"/>
                  <a:pt x="280175" y="614010"/>
                  <a:pt x="269558" y="613744"/>
                </a:cubicBezTo>
                <a:close/>
                <a:moveTo>
                  <a:pt x="475702" y="613439"/>
                </a:moveTo>
                <a:cubicBezTo>
                  <a:pt x="466270" y="613537"/>
                  <a:pt x="457284" y="616119"/>
                  <a:pt x="448744" y="621186"/>
                </a:cubicBezTo>
                <a:cubicBezTo>
                  <a:pt x="440205" y="626253"/>
                  <a:pt x="433206" y="633217"/>
                  <a:pt x="427750" y="642079"/>
                </a:cubicBezTo>
                <a:cubicBezTo>
                  <a:pt x="422293" y="650940"/>
                  <a:pt x="419473" y="661112"/>
                  <a:pt x="419291" y="672593"/>
                </a:cubicBezTo>
                <a:cubicBezTo>
                  <a:pt x="419481" y="684307"/>
                  <a:pt x="422988" y="693506"/>
                  <a:pt x="429811" y="700189"/>
                </a:cubicBezTo>
                <a:cubicBezTo>
                  <a:pt x="436633" y="706871"/>
                  <a:pt x="445629" y="710276"/>
                  <a:pt x="456797" y="710403"/>
                </a:cubicBezTo>
                <a:cubicBezTo>
                  <a:pt x="466229" y="710315"/>
                  <a:pt x="475214" y="707781"/>
                  <a:pt x="483754" y="702803"/>
                </a:cubicBezTo>
                <a:cubicBezTo>
                  <a:pt x="492294" y="697824"/>
                  <a:pt x="499292" y="690932"/>
                  <a:pt x="504749" y="682125"/>
                </a:cubicBezTo>
                <a:cubicBezTo>
                  <a:pt x="510205" y="673318"/>
                  <a:pt x="513025" y="663127"/>
                  <a:pt x="513207" y="651554"/>
                </a:cubicBezTo>
                <a:cubicBezTo>
                  <a:pt x="513017" y="639960"/>
                  <a:pt x="509510" y="630749"/>
                  <a:pt x="502688" y="623920"/>
                </a:cubicBezTo>
                <a:cubicBezTo>
                  <a:pt x="495865" y="617092"/>
                  <a:pt x="486870" y="613598"/>
                  <a:pt x="475702" y="613439"/>
                </a:cubicBezTo>
                <a:close/>
                <a:moveTo>
                  <a:pt x="1250658" y="610391"/>
                </a:moveTo>
                <a:cubicBezTo>
                  <a:pt x="1240753" y="610518"/>
                  <a:pt x="1231897" y="613620"/>
                  <a:pt x="1224089" y="619698"/>
                </a:cubicBezTo>
                <a:cubicBezTo>
                  <a:pt x="1216281" y="625775"/>
                  <a:pt x="1210398" y="634065"/>
                  <a:pt x="1206440" y="644567"/>
                </a:cubicBezTo>
                <a:lnTo>
                  <a:pt x="1274749" y="644567"/>
                </a:lnTo>
                <a:cubicBezTo>
                  <a:pt x="1274775" y="644439"/>
                  <a:pt x="1274877" y="643473"/>
                  <a:pt x="1275055" y="641668"/>
                </a:cubicBezTo>
                <a:cubicBezTo>
                  <a:pt x="1275233" y="639862"/>
                  <a:pt x="1275334" y="637981"/>
                  <a:pt x="1275360" y="636023"/>
                </a:cubicBezTo>
                <a:cubicBezTo>
                  <a:pt x="1275264" y="627879"/>
                  <a:pt x="1273015" y="621586"/>
                  <a:pt x="1268612" y="617142"/>
                </a:cubicBezTo>
                <a:cubicBezTo>
                  <a:pt x="1264209" y="612699"/>
                  <a:pt x="1258225" y="610448"/>
                  <a:pt x="1250658" y="610391"/>
                </a:cubicBezTo>
                <a:close/>
                <a:moveTo>
                  <a:pt x="755358" y="610391"/>
                </a:moveTo>
                <a:cubicBezTo>
                  <a:pt x="745454" y="610518"/>
                  <a:pt x="736597" y="613620"/>
                  <a:pt x="728789" y="619698"/>
                </a:cubicBezTo>
                <a:cubicBezTo>
                  <a:pt x="720981" y="625775"/>
                  <a:pt x="715098" y="634065"/>
                  <a:pt x="711140" y="644567"/>
                </a:cubicBezTo>
                <a:lnTo>
                  <a:pt x="779449" y="644567"/>
                </a:lnTo>
                <a:cubicBezTo>
                  <a:pt x="779475" y="644439"/>
                  <a:pt x="779577" y="643473"/>
                  <a:pt x="779755" y="641668"/>
                </a:cubicBezTo>
                <a:cubicBezTo>
                  <a:pt x="779933" y="639862"/>
                  <a:pt x="780034" y="637981"/>
                  <a:pt x="780060" y="636023"/>
                </a:cubicBezTo>
                <a:cubicBezTo>
                  <a:pt x="779964" y="627879"/>
                  <a:pt x="777715" y="621586"/>
                  <a:pt x="773312" y="617142"/>
                </a:cubicBezTo>
                <a:cubicBezTo>
                  <a:pt x="768910" y="612699"/>
                  <a:pt x="762925" y="610448"/>
                  <a:pt x="755358" y="610391"/>
                </a:cubicBezTo>
                <a:close/>
                <a:moveTo>
                  <a:pt x="2155851" y="584216"/>
                </a:moveTo>
                <a:lnTo>
                  <a:pt x="2218296" y="584216"/>
                </a:lnTo>
                <a:lnTo>
                  <a:pt x="2197875" y="689364"/>
                </a:lnTo>
                <a:cubicBezTo>
                  <a:pt x="2197557" y="690920"/>
                  <a:pt x="2197278" y="692534"/>
                  <a:pt x="2197037" y="694204"/>
                </a:cubicBezTo>
                <a:cubicBezTo>
                  <a:pt x="2196795" y="695875"/>
                  <a:pt x="2196668" y="697412"/>
                  <a:pt x="2196656" y="698816"/>
                </a:cubicBezTo>
                <a:cubicBezTo>
                  <a:pt x="2196707" y="703473"/>
                  <a:pt x="2197900" y="706738"/>
                  <a:pt x="2200237" y="708612"/>
                </a:cubicBezTo>
                <a:cubicBezTo>
                  <a:pt x="2202574" y="710486"/>
                  <a:pt x="2205749" y="711388"/>
                  <a:pt x="2209762" y="711318"/>
                </a:cubicBezTo>
                <a:cubicBezTo>
                  <a:pt x="2211642" y="711292"/>
                  <a:pt x="2213217" y="711191"/>
                  <a:pt x="2214487" y="711013"/>
                </a:cubicBezTo>
                <a:cubicBezTo>
                  <a:pt x="2215757" y="710835"/>
                  <a:pt x="2216417" y="710733"/>
                  <a:pt x="2216468" y="710708"/>
                </a:cubicBezTo>
                <a:lnTo>
                  <a:pt x="2210981" y="739627"/>
                </a:lnTo>
                <a:cubicBezTo>
                  <a:pt x="2210829" y="739665"/>
                  <a:pt x="2209381" y="739818"/>
                  <a:pt x="2206638" y="740084"/>
                </a:cubicBezTo>
                <a:cubicBezTo>
                  <a:pt x="2203895" y="740350"/>
                  <a:pt x="2200771" y="740502"/>
                  <a:pt x="2197265" y="740540"/>
                </a:cubicBezTo>
                <a:cubicBezTo>
                  <a:pt x="2190917" y="740695"/>
                  <a:pt x="2184665" y="740116"/>
                  <a:pt x="2178509" y="738804"/>
                </a:cubicBezTo>
                <a:cubicBezTo>
                  <a:pt x="2172353" y="737492"/>
                  <a:pt x="2167229" y="734523"/>
                  <a:pt x="2163137" y="729896"/>
                </a:cubicBezTo>
                <a:cubicBezTo>
                  <a:pt x="2159045" y="725269"/>
                  <a:pt x="2156921" y="718060"/>
                  <a:pt x="2156765" y="708269"/>
                </a:cubicBezTo>
                <a:cubicBezTo>
                  <a:pt x="2156765" y="706122"/>
                  <a:pt x="2156917" y="703708"/>
                  <a:pt x="2157222" y="701027"/>
                </a:cubicBezTo>
                <a:cubicBezTo>
                  <a:pt x="2157526" y="698346"/>
                  <a:pt x="2157983" y="695475"/>
                  <a:pt x="2158592" y="692413"/>
                </a:cubicBezTo>
                <a:lnTo>
                  <a:pt x="2174122" y="613134"/>
                </a:lnTo>
                <a:lnTo>
                  <a:pt x="2150060" y="613134"/>
                </a:lnTo>
                <a:close/>
                <a:moveTo>
                  <a:pt x="1884578" y="584216"/>
                </a:moveTo>
                <a:lnTo>
                  <a:pt x="1958023" y="584216"/>
                </a:lnTo>
                <a:lnTo>
                  <a:pt x="1952233" y="613134"/>
                </a:lnTo>
                <a:lnTo>
                  <a:pt x="1933338" y="613134"/>
                </a:lnTo>
                <a:lnTo>
                  <a:pt x="1939129" y="689060"/>
                </a:lnTo>
                <a:cubicBezTo>
                  <a:pt x="1939357" y="693094"/>
                  <a:pt x="1939281" y="696842"/>
                  <a:pt x="1938900" y="700305"/>
                </a:cubicBezTo>
                <a:cubicBezTo>
                  <a:pt x="1938519" y="703767"/>
                  <a:pt x="1938291" y="705609"/>
                  <a:pt x="1938214" y="705831"/>
                </a:cubicBezTo>
                <a:lnTo>
                  <a:pt x="1939433" y="705831"/>
                </a:lnTo>
                <a:cubicBezTo>
                  <a:pt x="1939472" y="705609"/>
                  <a:pt x="1940005" y="703767"/>
                  <a:pt x="1941033" y="700305"/>
                </a:cubicBezTo>
                <a:cubicBezTo>
                  <a:pt x="1942062" y="696842"/>
                  <a:pt x="1943357" y="693094"/>
                  <a:pt x="1944919" y="689060"/>
                </a:cubicBezTo>
                <a:lnTo>
                  <a:pt x="1994594" y="584520"/>
                </a:lnTo>
                <a:lnTo>
                  <a:pt x="2028726" y="584520"/>
                </a:lnTo>
                <a:lnTo>
                  <a:pt x="2037259" y="689060"/>
                </a:lnTo>
                <a:cubicBezTo>
                  <a:pt x="2037488" y="693094"/>
                  <a:pt x="2037412" y="696842"/>
                  <a:pt x="2037031" y="700305"/>
                </a:cubicBezTo>
                <a:cubicBezTo>
                  <a:pt x="2036650" y="703767"/>
                  <a:pt x="2036421" y="705609"/>
                  <a:pt x="2036345" y="705831"/>
                </a:cubicBezTo>
                <a:lnTo>
                  <a:pt x="2037564" y="705831"/>
                </a:lnTo>
                <a:cubicBezTo>
                  <a:pt x="2037602" y="705609"/>
                  <a:pt x="2038135" y="703767"/>
                  <a:pt x="2039164" y="700305"/>
                </a:cubicBezTo>
                <a:cubicBezTo>
                  <a:pt x="2040192" y="696842"/>
                  <a:pt x="2041488" y="693094"/>
                  <a:pt x="2043050" y="689060"/>
                </a:cubicBezTo>
                <a:lnTo>
                  <a:pt x="2078401" y="613134"/>
                </a:lnTo>
                <a:lnTo>
                  <a:pt x="2059811" y="613134"/>
                </a:lnTo>
                <a:lnTo>
                  <a:pt x="2065297" y="584216"/>
                </a:lnTo>
                <a:lnTo>
                  <a:pt x="2141182" y="584216"/>
                </a:lnTo>
                <a:lnTo>
                  <a:pt x="2135695" y="613134"/>
                </a:lnTo>
                <a:lnTo>
                  <a:pt x="2116800" y="613134"/>
                </a:lnTo>
                <a:lnTo>
                  <a:pt x="2056459" y="739626"/>
                </a:lnTo>
                <a:lnTo>
                  <a:pt x="2012270" y="739626"/>
                </a:lnTo>
                <a:lnTo>
                  <a:pt x="2003736" y="648505"/>
                </a:lnTo>
                <a:cubicBezTo>
                  <a:pt x="2003482" y="644325"/>
                  <a:pt x="2003457" y="640488"/>
                  <a:pt x="2003660" y="636994"/>
                </a:cubicBezTo>
                <a:cubicBezTo>
                  <a:pt x="2003863" y="633501"/>
                  <a:pt x="2003990" y="631646"/>
                  <a:pt x="2004041" y="631430"/>
                </a:cubicBezTo>
                <a:lnTo>
                  <a:pt x="2003127" y="631430"/>
                </a:lnTo>
                <a:cubicBezTo>
                  <a:pt x="2003102" y="631646"/>
                  <a:pt x="2002543" y="633501"/>
                  <a:pt x="2001451" y="636994"/>
                </a:cubicBezTo>
                <a:cubicBezTo>
                  <a:pt x="2000359" y="640488"/>
                  <a:pt x="1998886" y="644325"/>
                  <a:pt x="1997032" y="648505"/>
                </a:cubicBezTo>
                <a:lnTo>
                  <a:pt x="1952538" y="739626"/>
                </a:lnTo>
                <a:lnTo>
                  <a:pt x="1908653" y="739626"/>
                </a:lnTo>
                <a:lnTo>
                  <a:pt x="1897377" y="613134"/>
                </a:lnTo>
                <a:lnTo>
                  <a:pt x="1878787" y="613134"/>
                </a:lnTo>
                <a:close/>
                <a:moveTo>
                  <a:pt x="1739566" y="580559"/>
                </a:moveTo>
                <a:cubicBezTo>
                  <a:pt x="1748529" y="580534"/>
                  <a:pt x="1757170" y="581733"/>
                  <a:pt x="1765491" y="584156"/>
                </a:cubicBezTo>
                <a:cubicBezTo>
                  <a:pt x="1773811" y="586578"/>
                  <a:pt x="1780422" y="590371"/>
                  <a:pt x="1785324" y="595534"/>
                </a:cubicBezTo>
                <a:cubicBezTo>
                  <a:pt x="1790226" y="600697"/>
                  <a:pt x="1792031" y="607377"/>
                  <a:pt x="1790738" y="615575"/>
                </a:cubicBezTo>
                <a:lnTo>
                  <a:pt x="1787386" y="632650"/>
                </a:lnTo>
                <a:lnTo>
                  <a:pt x="1754189" y="632650"/>
                </a:lnTo>
                <a:lnTo>
                  <a:pt x="1755712" y="623503"/>
                </a:lnTo>
                <a:cubicBezTo>
                  <a:pt x="1756188" y="618313"/>
                  <a:pt x="1754017" y="614895"/>
                  <a:pt x="1749201" y="613250"/>
                </a:cubicBezTo>
                <a:cubicBezTo>
                  <a:pt x="1744384" y="611604"/>
                  <a:pt x="1739545" y="610854"/>
                  <a:pt x="1734684" y="611000"/>
                </a:cubicBezTo>
                <a:cubicBezTo>
                  <a:pt x="1726891" y="611001"/>
                  <a:pt x="1720508" y="612373"/>
                  <a:pt x="1715537" y="615117"/>
                </a:cubicBezTo>
                <a:cubicBezTo>
                  <a:pt x="1710566" y="617862"/>
                  <a:pt x="1707998" y="621978"/>
                  <a:pt x="1707833" y="627466"/>
                </a:cubicBezTo>
                <a:cubicBezTo>
                  <a:pt x="1708214" y="633850"/>
                  <a:pt x="1712024" y="638654"/>
                  <a:pt x="1719263" y="641878"/>
                </a:cubicBezTo>
                <a:cubicBezTo>
                  <a:pt x="1726502" y="645103"/>
                  <a:pt x="1734884" y="648239"/>
                  <a:pt x="1744409" y="651288"/>
                </a:cubicBezTo>
                <a:cubicBezTo>
                  <a:pt x="1753934" y="654336"/>
                  <a:pt x="1762316" y="658787"/>
                  <a:pt x="1769555" y="664642"/>
                </a:cubicBezTo>
                <a:cubicBezTo>
                  <a:pt x="1776794" y="670496"/>
                  <a:pt x="1780604" y="679245"/>
                  <a:pt x="1780985" y="690888"/>
                </a:cubicBezTo>
                <a:cubicBezTo>
                  <a:pt x="1780612" y="706938"/>
                  <a:pt x="1773821" y="719633"/>
                  <a:pt x="1760613" y="728972"/>
                </a:cubicBezTo>
                <a:cubicBezTo>
                  <a:pt x="1747404" y="738311"/>
                  <a:pt x="1730014" y="743082"/>
                  <a:pt x="1708443" y="743284"/>
                </a:cubicBezTo>
                <a:cubicBezTo>
                  <a:pt x="1699270" y="743340"/>
                  <a:pt x="1689836" y="742077"/>
                  <a:pt x="1680140" y="739495"/>
                </a:cubicBezTo>
                <a:cubicBezTo>
                  <a:pt x="1670445" y="736912"/>
                  <a:pt x="1662543" y="732672"/>
                  <a:pt x="1656435" y="726773"/>
                </a:cubicBezTo>
                <a:cubicBezTo>
                  <a:pt x="1650326" y="720874"/>
                  <a:pt x="1648066" y="712978"/>
                  <a:pt x="1649654" y="703085"/>
                </a:cubicBezTo>
                <a:lnTo>
                  <a:pt x="1652702" y="687839"/>
                </a:lnTo>
                <a:lnTo>
                  <a:pt x="1685605" y="687839"/>
                </a:lnTo>
                <a:lnTo>
                  <a:pt x="1684082" y="695767"/>
                </a:lnTo>
                <a:cubicBezTo>
                  <a:pt x="1683280" y="700685"/>
                  <a:pt x="1684547" y="704400"/>
                  <a:pt x="1687883" y="706913"/>
                </a:cubicBezTo>
                <a:cubicBezTo>
                  <a:pt x="1691220" y="709426"/>
                  <a:pt x="1695352" y="711108"/>
                  <a:pt x="1700280" y="711961"/>
                </a:cubicBezTo>
                <a:cubicBezTo>
                  <a:pt x="1705209" y="712813"/>
                  <a:pt x="1709659" y="713209"/>
                  <a:pt x="1713630" y="713147"/>
                </a:cubicBezTo>
                <a:cubicBezTo>
                  <a:pt x="1722727" y="713064"/>
                  <a:pt x="1729859" y="711400"/>
                  <a:pt x="1735028" y="708154"/>
                </a:cubicBezTo>
                <a:cubicBezTo>
                  <a:pt x="1740196" y="704908"/>
                  <a:pt x="1742827" y="700575"/>
                  <a:pt x="1742923" y="695157"/>
                </a:cubicBezTo>
                <a:cubicBezTo>
                  <a:pt x="1742544" y="688990"/>
                  <a:pt x="1738749" y="684248"/>
                  <a:pt x="1731540" y="680931"/>
                </a:cubicBezTo>
                <a:cubicBezTo>
                  <a:pt x="1724332" y="677613"/>
                  <a:pt x="1715985" y="674301"/>
                  <a:pt x="1706499" y="670993"/>
                </a:cubicBezTo>
                <a:cubicBezTo>
                  <a:pt x="1697014" y="667685"/>
                  <a:pt x="1688667" y="662962"/>
                  <a:pt x="1681458" y="656824"/>
                </a:cubicBezTo>
                <a:cubicBezTo>
                  <a:pt x="1674249" y="650686"/>
                  <a:pt x="1670455" y="641713"/>
                  <a:pt x="1670076" y="629906"/>
                </a:cubicBezTo>
                <a:cubicBezTo>
                  <a:pt x="1670290" y="618649"/>
                  <a:pt x="1673719" y="609374"/>
                  <a:pt x="1680363" y="602080"/>
                </a:cubicBezTo>
                <a:cubicBezTo>
                  <a:pt x="1687008" y="594787"/>
                  <a:pt x="1695584" y="589372"/>
                  <a:pt x="1706093" y="585836"/>
                </a:cubicBezTo>
                <a:cubicBezTo>
                  <a:pt x="1716602" y="582301"/>
                  <a:pt x="1727760" y="580542"/>
                  <a:pt x="1739566" y="580559"/>
                </a:cubicBezTo>
                <a:close/>
                <a:moveTo>
                  <a:pt x="1464183" y="580559"/>
                </a:moveTo>
                <a:cubicBezTo>
                  <a:pt x="1477456" y="580577"/>
                  <a:pt x="1487988" y="584117"/>
                  <a:pt x="1495779" y="591178"/>
                </a:cubicBezTo>
                <a:cubicBezTo>
                  <a:pt x="1503570" y="598239"/>
                  <a:pt x="1507554" y="608707"/>
                  <a:pt x="1507732" y="622583"/>
                </a:cubicBezTo>
                <a:cubicBezTo>
                  <a:pt x="1507578" y="629337"/>
                  <a:pt x="1506498" y="637842"/>
                  <a:pt x="1504494" y="648097"/>
                </a:cubicBezTo>
                <a:cubicBezTo>
                  <a:pt x="1502490" y="658352"/>
                  <a:pt x="1500485" y="668237"/>
                  <a:pt x="1498480" y="677750"/>
                </a:cubicBezTo>
                <a:cubicBezTo>
                  <a:pt x="1496475" y="687264"/>
                  <a:pt x="1495393" y="694286"/>
                  <a:pt x="1495235" y="698816"/>
                </a:cubicBezTo>
                <a:cubicBezTo>
                  <a:pt x="1495286" y="703606"/>
                  <a:pt x="1496479" y="706909"/>
                  <a:pt x="1498816" y="708726"/>
                </a:cubicBezTo>
                <a:cubicBezTo>
                  <a:pt x="1501153" y="710543"/>
                  <a:pt x="1504328" y="711407"/>
                  <a:pt x="1508341" y="711318"/>
                </a:cubicBezTo>
                <a:cubicBezTo>
                  <a:pt x="1510221" y="711292"/>
                  <a:pt x="1511796" y="711191"/>
                  <a:pt x="1513066" y="711013"/>
                </a:cubicBezTo>
                <a:cubicBezTo>
                  <a:pt x="1514336" y="710835"/>
                  <a:pt x="1514996" y="710733"/>
                  <a:pt x="1515047" y="710708"/>
                </a:cubicBezTo>
                <a:lnTo>
                  <a:pt x="1509560" y="739627"/>
                </a:lnTo>
                <a:cubicBezTo>
                  <a:pt x="1509522" y="739665"/>
                  <a:pt x="1508151" y="739818"/>
                  <a:pt x="1505446" y="740084"/>
                </a:cubicBezTo>
                <a:cubicBezTo>
                  <a:pt x="1502741" y="740350"/>
                  <a:pt x="1498931" y="740502"/>
                  <a:pt x="1494017" y="740540"/>
                </a:cubicBezTo>
                <a:cubicBezTo>
                  <a:pt x="1488462" y="740687"/>
                  <a:pt x="1482756" y="740089"/>
                  <a:pt x="1476897" y="738748"/>
                </a:cubicBezTo>
                <a:cubicBezTo>
                  <a:pt x="1471038" y="737406"/>
                  <a:pt x="1466075" y="734440"/>
                  <a:pt x="1462010" y="729851"/>
                </a:cubicBezTo>
                <a:cubicBezTo>
                  <a:pt x="1457944" y="725262"/>
                  <a:pt x="1455824" y="718169"/>
                  <a:pt x="1455649" y="708574"/>
                </a:cubicBezTo>
                <a:cubicBezTo>
                  <a:pt x="1455796" y="702825"/>
                  <a:pt x="1456822" y="695044"/>
                  <a:pt x="1458728" y="685230"/>
                </a:cubicBezTo>
                <a:cubicBezTo>
                  <a:pt x="1460635" y="675416"/>
                  <a:pt x="1462542" y="665737"/>
                  <a:pt x="1464449" y="656193"/>
                </a:cubicBezTo>
                <a:cubicBezTo>
                  <a:pt x="1466357" y="646649"/>
                  <a:pt x="1467386" y="639408"/>
                  <a:pt x="1467536" y="634470"/>
                </a:cubicBezTo>
                <a:cubicBezTo>
                  <a:pt x="1467587" y="628628"/>
                  <a:pt x="1466038" y="624082"/>
                  <a:pt x="1462888" y="620830"/>
                </a:cubicBezTo>
                <a:cubicBezTo>
                  <a:pt x="1459738" y="617579"/>
                  <a:pt x="1454684" y="615928"/>
                  <a:pt x="1447724" y="615877"/>
                </a:cubicBezTo>
                <a:cubicBezTo>
                  <a:pt x="1434059" y="616341"/>
                  <a:pt x="1422299" y="621891"/>
                  <a:pt x="1412444" y="632527"/>
                </a:cubicBezTo>
                <a:cubicBezTo>
                  <a:pt x="1402588" y="643163"/>
                  <a:pt x="1396162" y="656105"/>
                  <a:pt x="1393165" y="671351"/>
                </a:cubicBezTo>
                <a:lnTo>
                  <a:pt x="1379754" y="739626"/>
                </a:lnTo>
                <a:lnTo>
                  <a:pt x="1341044" y="739626"/>
                </a:lnTo>
                <a:lnTo>
                  <a:pt x="1364514" y="619840"/>
                </a:lnTo>
                <a:cubicBezTo>
                  <a:pt x="1364838" y="617827"/>
                  <a:pt x="1364571" y="616214"/>
                  <a:pt x="1363714" y="615001"/>
                </a:cubicBezTo>
                <a:cubicBezTo>
                  <a:pt x="1362856" y="613788"/>
                  <a:pt x="1361294" y="613166"/>
                  <a:pt x="1359027" y="613134"/>
                </a:cubicBezTo>
                <a:lnTo>
                  <a:pt x="1341654" y="613134"/>
                </a:lnTo>
                <a:lnTo>
                  <a:pt x="1347140" y="584216"/>
                </a:lnTo>
                <a:lnTo>
                  <a:pt x="1387983" y="584216"/>
                </a:lnTo>
                <a:cubicBezTo>
                  <a:pt x="1394041" y="584235"/>
                  <a:pt x="1398461" y="585415"/>
                  <a:pt x="1401242" y="587755"/>
                </a:cubicBezTo>
                <a:cubicBezTo>
                  <a:pt x="1404023" y="590095"/>
                  <a:pt x="1405395" y="593481"/>
                  <a:pt x="1405357" y="597914"/>
                </a:cubicBezTo>
                <a:cubicBezTo>
                  <a:pt x="1405338" y="599797"/>
                  <a:pt x="1404995" y="602499"/>
                  <a:pt x="1404328" y="606019"/>
                </a:cubicBezTo>
                <a:cubicBezTo>
                  <a:pt x="1403661" y="609539"/>
                  <a:pt x="1402785" y="612622"/>
                  <a:pt x="1401699" y="615268"/>
                </a:cubicBezTo>
                <a:lnTo>
                  <a:pt x="1402309" y="615268"/>
                </a:lnTo>
                <a:cubicBezTo>
                  <a:pt x="1403236" y="613019"/>
                  <a:pt x="1406190" y="609162"/>
                  <a:pt x="1411171" y="603698"/>
                </a:cubicBezTo>
                <a:cubicBezTo>
                  <a:pt x="1416151" y="598235"/>
                  <a:pt x="1423079" y="593093"/>
                  <a:pt x="1431954" y="588272"/>
                </a:cubicBezTo>
                <a:cubicBezTo>
                  <a:pt x="1440828" y="583451"/>
                  <a:pt x="1451572" y="580880"/>
                  <a:pt x="1464183" y="580559"/>
                </a:cubicBezTo>
                <a:close/>
                <a:moveTo>
                  <a:pt x="1251573" y="580559"/>
                </a:moveTo>
                <a:cubicBezTo>
                  <a:pt x="1272283" y="580855"/>
                  <a:pt x="1287772" y="586350"/>
                  <a:pt x="1298040" y="597043"/>
                </a:cubicBezTo>
                <a:cubicBezTo>
                  <a:pt x="1308308" y="607737"/>
                  <a:pt x="1313435" y="621849"/>
                  <a:pt x="1313422" y="639379"/>
                </a:cubicBezTo>
                <a:cubicBezTo>
                  <a:pt x="1313206" y="646410"/>
                  <a:pt x="1312343" y="652754"/>
                  <a:pt x="1310833" y="658410"/>
                </a:cubicBezTo>
                <a:cubicBezTo>
                  <a:pt x="1309324" y="664066"/>
                  <a:pt x="1308461" y="667059"/>
                  <a:pt x="1308245" y="667388"/>
                </a:cubicBezTo>
                <a:lnTo>
                  <a:pt x="1201256" y="667388"/>
                </a:lnTo>
                <a:cubicBezTo>
                  <a:pt x="1201218" y="667452"/>
                  <a:pt x="1201065" y="668240"/>
                  <a:pt x="1200798" y="669753"/>
                </a:cubicBezTo>
                <a:cubicBezTo>
                  <a:pt x="1200531" y="671265"/>
                  <a:pt x="1200379" y="673121"/>
                  <a:pt x="1200341" y="675320"/>
                </a:cubicBezTo>
                <a:cubicBezTo>
                  <a:pt x="1200423" y="685737"/>
                  <a:pt x="1203841" y="694190"/>
                  <a:pt x="1210595" y="700679"/>
                </a:cubicBezTo>
                <a:cubicBezTo>
                  <a:pt x="1217348" y="707168"/>
                  <a:pt x="1226942" y="710511"/>
                  <a:pt x="1239375" y="710708"/>
                </a:cubicBezTo>
                <a:cubicBezTo>
                  <a:pt x="1247842" y="710497"/>
                  <a:pt x="1255709" y="709021"/>
                  <a:pt x="1262976" y="706279"/>
                </a:cubicBezTo>
                <a:cubicBezTo>
                  <a:pt x="1270243" y="703537"/>
                  <a:pt x="1276121" y="700795"/>
                  <a:pt x="1280609" y="698053"/>
                </a:cubicBezTo>
                <a:cubicBezTo>
                  <a:pt x="1285098" y="695312"/>
                  <a:pt x="1287408" y="693835"/>
                  <a:pt x="1287540" y="693624"/>
                </a:cubicBezTo>
                <a:lnTo>
                  <a:pt x="1297892" y="722886"/>
                </a:lnTo>
                <a:cubicBezTo>
                  <a:pt x="1297772" y="723138"/>
                  <a:pt x="1295034" y="724901"/>
                  <a:pt x="1289679" y="728174"/>
                </a:cubicBezTo>
                <a:cubicBezTo>
                  <a:pt x="1284323" y="731448"/>
                  <a:pt x="1277069" y="734722"/>
                  <a:pt x="1267919" y="737995"/>
                </a:cubicBezTo>
                <a:cubicBezTo>
                  <a:pt x="1258768" y="741269"/>
                  <a:pt x="1248440" y="743032"/>
                  <a:pt x="1236935" y="743284"/>
                </a:cubicBezTo>
                <a:cubicBezTo>
                  <a:pt x="1212581" y="742848"/>
                  <a:pt x="1193927" y="736413"/>
                  <a:pt x="1180974" y="723981"/>
                </a:cubicBezTo>
                <a:cubicBezTo>
                  <a:pt x="1168020" y="711548"/>
                  <a:pt x="1161484" y="695735"/>
                  <a:pt x="1161365" y="676540"/>
                </a:cubicBezTo>
                <a:cubicBezTo>
                  <a:pt x="1161518" y="658757"/>
                  <a:pt x="1165474" y="642652"/>
                  <a:pt x="1173232" y="628224"/>
                </a:cubicBezTo>
                <a:cubicBezTo>
                  <a:pt x="1180989" y="613796"/>
                  <a:pt x="1191627" y="602296"/>
                  <a:pt x="1205145" y="593726"/>
                </a:cubicBezTo>
                <a:cubicBezTo>
                  <a:pt x="1218663" y="585157"/>
                  <a:pt x="1234139" y="580767"/>
                  <a:pt x="1251573" y="580559"/>
                </a:cubicBezTo>
                <a:close/>
                <a:moveTo>
                  <a:pt x="1089241" y="580559"/>
                </a:moveTo>
                <a:cubicBezTo>
                  <a:pt x="1097638" y="580487"/>
                  <a:pt x="1106617" y="581645"/>
                  <a:pt x="1116176" y="584032"/>
                </a:cubicBezTo>
                <a:cubicBezTo>
                  <a:pt x="1125736" y="586419"/>
                  <a:pt x="1133654" y="590464"/>
                  <a:pt x="1139928" y="596167"/>
                </a:cubicBezTo>
                <a:cubicBezTo>
                  <a:pt x="1146203" y="601870"/>
                  <a:pt x="1148611" y="609660"/>
                  <a:pt x="1147153" y="619537"/>
                </a:cubicBezTo>
                <a:lnTo>
                  <a:pt x="1143191" y="639052"/>
                </a:lnTo>
                <a:lnTo>
                  <a:pt x="1109968" y="639052"/>
                </a:lnTo>
                <a:lnTo>
                  <a:pt x="1111796" y="629294"/>
                </a:lnTo>
                <a:cubicBezTo>
                  <a:pt x="1112393" y="624098"/>
                  <a:pt x="1110056" y="620160"/>
                  <a:pt x="1104786" y="617479"/>
                </a:cubicBezTo>
                <a:cubicBezTo>
                  <a:pt x="1099515" y="614798"/>
                  <a:pt x="1093216" y="613452"/>
                  <a:pt x="1085888" y="613439"/>
                </a:cubicBezTo>
                <a:cubicBezTo>
                  <a:pt x="1075301" y="613605"/>
                  <a:pt x="1065725" y="616424"/>
                  <a:pt x="1057158" y="621898"/>
                </a:cubicBezTo>
                <a:cubicBezTo>
                  <a:pt x="1048592" y="627371"/>
                  <a:pt x="1041770" y="634505"/>
                  <a:pt x="1036691" y="643298"/>
                </a:cubicBezTo>
                <a:cubicBezTo>
                  <a:pt x="1031613" y="652092"/>
                  <a:pt x="1029013" y="661552"/>
                  <a:pt x="1028891" y="671678"/>
                </a:cubicBezTo>
                <a:cubicBezTo>
                  <a:pt x="1028897" y="683043"/>
                  <a:pt x="1032390" y="692330"/>
                  <a:pt x="1039368" y="699540"/>
                </a:cubicBezTo>
                <a:cubicBezTo>
                  <a:pt x="1046347" y="706751"/>
                  <a:pt x="1056774" y="710473"/>
                  <a:pt x="1070648" y="710708"/>
                </a:cubicBezTo>
                <a:cubicBezTo>
                  <a:pt x="1080592" y="710467"/>
                  <a:pt x="1089424" y="708781"/>
                  <a:pt x="1097143" y="705649"/>
                </a:cubicBezTo>
                <a:cubicBezTo>
                  <a:pt x="1104863" y="702517"/>
                  <a:pt x="1110940" y="699385"/>
                  <a:pt x="1115375" y="696253"/>
                </a:cubicBezTo>
                <a:cubicBezTo>
                  <a:pt x="1119810" y="693121"/>
                  <a:pt x="1122071" y="691434"/>
                  <a:pt x="1122160" y="691193"/>
                </a:cubicBezTo>
                <a:lnTo>
                  <a:pt x="1132523" y="720451"/>
                </a:lnTo>
                <a:cubicBezTo>
                  <a:pt x="1132489" y="720732"/>
                  <a:pt x="1129915" y="722706"/>
                  <a:pt x="1124801" y="726370"/>
                </a:cubicBezTo>
                <a:cubicBezTo>
                  <a:pt x="1119687" y="730035"/>
                  <a:pt x="1112237" y="733699"/>
                  <a:pt x="1102449" y="737364"/>
                </a:cubicBezTo>
                <a:cubicBezTo>
                  <a:pt x="1092662" y="741029"/>
                  <a:pt x="1080741" y="743002"/>
                  <a:pt x="1066686" y="743284"/>
                </a:cubicBezTo>
                <a:cubicBezTo>
                  <a:pt x="1042143" y="742892"/>
                  <a:pt x="1023202" y="736369"/>
                  <a:pt x="1009864" y="723716"/>
                </a:cubicBezTo>
                <a:cubicBezTo>
                  <a:pt x="996525" y="711063"/>
                  <a:pt x="989774" y="694632"/>
                  <a:pt x="989610" y="674423"/>
                </a:cubicBezTo>
                <a:cubicBezTo>
                  <a:pt x="989767" y="658193"/>
                  <a:pt x="994088" y="642989"/>
                  <a:pt x="1002571" y="628811"/>
                </a:cubicBezTo>
                <a:cubicBezTo>
                  <a:pt x="1011054" y="614633"/>
                  <a:pt x="1022754" y="603114"/>
                  <a:pt x="1037672" y="594255"/>
                </a:cubicBezTo>
                <a:cubicBezTo>
                  <a:pt x="1052590" y="585396"/>
                  <a:pt x="1069780" y="580831"/>
                  <a:pt x="1089241" y="580559"/>
                </a:cubicBezTo>
                <a:close/>
                <a:moveTo>
                  <a:pt x="920416" y="580559"/>
                </a:moveTo>
                <a:cubicBezTo>
                  <a:pt x="929379" y="580534"/>
                  <a:pt x="938020" y="581733"/>
                  <a:pt x="946341" y="584156"/>
                </a:cubicBezTo>
                <a:cubicBezTo>
                  <a:pt x="954661" y="586578"/>
                  <a:pt x="961272" y="590371"/>
                  <a:pt x="966174" y="595534"/>
                </a:cubicBezTo>
                <a:cubicBezTo>
                  <a:pt x="971076" y="600697"/>
                  <a:pt x="972881" y="607377"/>
                  <a:pt x="971588" y="615575"/>
                </a:cubicBezTo>
                <a:lnTo>
                  <a:pt x="968236" y="632650"/>
                </a:lnTo>
                <a:lnTo>
                  <a:pt x="935039" y="632650"/>
                </a:lnTo>
                <a:lnTo>
                  <a:pt x="936562" y="623503"/>
                </a:lnTo>
                <a:cubicBezTo>
                  <a:pt x="937038" y="618313"/>
                  <a:pt x="934868" y="614895"/>
                  <a:pt x="930051" y="613250"/>
                </a:cubicBezTo>
                <a:cubicBezTo>
                  <a:pt x="925234" y="611604"/>
                  <a:pt x="920395" y="610854"/>
                  <a:pt x="915534" y="611000"/>
                </a:cubicBezTo>
                <a:cubicBezTo>
                  <a:pt x="907741" y="611001"/>
                  <a:pt x="901358" y="612373"/>
                  <a:pt x="896387" y="615117"/>
                </a:cubicBezTo>
                <a:cubicBezTo>
                  <a:pt x="891416" y="617862"/>
                  <a:pt x="888848" y="621978"/>
                  <a:pt x="888683" y="627466"/>
                </a:cubicBezTo>
                <a:cubicBezTo>
                  <a:pt x="889064" y="633850"/>
                  <a:pt x="892874" y="638654"/>
                  <a:pt x="900113" y="641878"/>
                </a:cubicBezTo>
                <a:cubicBezTo>
                  <a:pt x="907352" y="645103"/>
                  <a:pt x="915734" y="648239"/>
                  <a:pt x="925259" y="651288"/>
                </a:cubicBezTo>
                <a:cubicBezTo>
                  <a:pt x="934784" y="654336"/>
                  <a:pt x="943166" y="658787"/>
                  <a:pt x="950405" y="664642"/>
                </a:cubicBezTo>
                <a:cubicBezTo>
                  <a:pt x="957644" y="670496"/>
                  <a:pt x="961454" y="679245"/>
                  <a:pt x="961835" y="690888"/>
                </a:cubicBezTo>
                <a:cubicBezTo>
                  <a:pt x="961462" y="706938"/>
                  <a:pt x="954671" y="719633"/>
                  <a:pt x="941463" y="728972"/>
                </a:cubicBezTo>
                <a:cubicBezTo>
                  <a:pt x="928254" y="738311"/>
                  <a:pt x="910864" y="743082"/>
                  <a:pt x="889293" y="743284"/>
                </a:cubicBezTo>
                <a:cubicBezTo>
                  <a:pt x="880120" y="743340"/>
                  <a:pt x="870686" y="742077"/>
                  <a:pt x="860990" y="739495"/>
                </a:cubicBezTo>
                <a:cubicBezTo>
                  <a:pt x="851295" y="736912"/>
                  <a:pt x="843393" y="732672"/>
                  <a:pt x="837285" y="726773"/>
                </a:cubicBezTo>
                <a:cubicBezTo>
                  <a:pt x="831176" y="720874"/>
                  <a:pt x="828916" y="712978"/>
                  <a:pt x="830504" y="703085"/>
                </a:cubicBezTo>
                <a:lnTo>
                  <a:pt x="833552" y="687839"/>
                </a:lnTo>
                <a:lnTo>
                  <a:pt x="866455" y="687839"/>
                </a:lnTo>
                <a:lnTo>
                  <a:pt x="864932" y="695767"/>
                </a:lnTo>
                <a:cubicBezTo>
                  <a:pt x="864130" y="700685"/>
                  <a:pt x="865397" y="704400"/>
                  <a:pt x="868733" y="706913"/>
                </a:cubicBezTo>
                <a:cubicBezTo>
                  <a:pt x="872070" y="709426"/>
                  <a:pt x="876202" y="711108"/>
                  <a:pt x="881130" y="711961"/>
                </a:cubicBezTo>
                <a:cubicBezTo>
                  <a:pt x="886059" y="712813"/>
                  <a:pt x="890508" y="713209"/>
                  <a:pt x="894480" y="713147"/>
                </a:cubicBezTo>
                <a:cubicBezTo>
                  <a:pt x="903577" y="713064"/>
                  <a:pt x="910709" y="711400"/>
                  <a:pt x="915878" y="708154"/>
                </a:cubicBezTo>
                <a:cubicBezTo>
                  <a:pt x="921046" y="704908"/>
                  <a:pt x="923678" y="700575"/>
                  <a:pt x="923773" y="695157"/>
                </a:cubicBezTo>
                <a:cubicBezTo>
                  <a:pt x="923393" y="688990"/>
                  <a:pt x="919599" y="684248"/>
                  <a:pt x="912391" y="680931"/>
                </a:cubicBezTo>
                <a:cubicBezTo>
                  <a:pt x="905182" y="677613"/>
                  <a:pt x="896835" y="674301"/>
                  <a:pt x="887349" y="670993"/>
                </a:cubicBezTo>
                <a:cubicBezTo>
                  <a:pt x="877864" y="667685"/>
                  <a:pt x="869517" y="662962"/>
                  <a:pt x="862308" y="656824"/>
                </a:cubicBezTo>
                <a:cubicBezTo>
                  <a:pt x="855099" y="650686"/>
                  <a:pt x="851305" y="641713"/>
                  <a:pt x="850926" y="629906"/>
                </a:cubicBezTo>
                <a:cubicBezTo>
                  <a:pt x="851140" y="618649"/>
                  <a:pt x="854569" y="609374"/>
                  <a:pt x="861213" y="602080"/>
                </a:cubicBezTo>
                <a:cubicBezTo>
                  <a:pt x="867858" y="594787"/>
                  <a:pt x="876434" y="589372"/>
                  <a:pt x="886943" y="585836"/>
                </a:cubicBezTo>
                <a:cubicBezTo>
                  <a:pt x="897452" y="582301"/>
                  <a:pt x="908610" y="580542"/>
                  <a:pt x="920416" y="580559"/>
                </a:cubicBezTo>
                <a:close/>
                <a:moveTo>
                  <a:pt x="756273" y="580559"/>
                </a:moveTo>
                <a:cubicBezTo>
                  <a:pt x="776983" y="580855"/>
                  <a:pt x="792472" y="586350"/>
                  <a:pt x="802740" y="597043"/>
                </a:cubicBezTo>
                <a:cubicBezTo>
                  <a:pt x="813008" y="607737"/>
                  <a:pt x="818135" y="621849"/>
                  <a:pt x="818122" y="639379"/>
                </a:cubicBezTo>
                <a:cubicBezTo>
                  <a:pt x="817906" y="646410"/>
                  <a:pt x="817043" y="652754"/>
                  <a:pt x="815533" y="658410"/>
                </a:cubicBezTo>
                <a:cubicBezTo>
                  <a:pt x="814023" y="664066"/>
                  <a:pt x="813161" y="667059"/>
                  <a:pt x="812945" y="667388"/>
                </a:cubicBezTo>
                <a:lnTo>
                  <a:pt x="705956" y="667388"/>
                </a:lnTo>
                <a:cubicBezTo>
                  <a:pt x="705918" y="667452"/>
                  <a:pt x="705765" y="668240"/>
                  <a:pt x="705498" y="669753"/>
                </a:cubicBezTo>
                <a:cubicBezTo>
                  <a:pt x="705231" y="671265"/>
                  <a:pt x="705079" y="673121"/>
                  <a:pt x="705041" y="675320"/>
                </a:cubicBezTo>
                <a:cubicBezTo>
                  <a:pt x="705123" y="685737"/>
                  <a:pt x="708541" y="694190"/>
                  <a:pt x="715295" y="700679"/>
                </a:cubicBezTo>
                <a:cubicBezTo>
                  <a:pt x="722048" y="707168"/>
                  <a:pt x="731642" y="710511"/>
                  <a:pt x="744075" y="710708"/>
                </a:cubicBezTo>
                <a:cubicBezTo>
                  <a:pt x="752542" y="710497"/>
                  <a:pt x="760409" y="709021"/>
                  <a:pt x="767676" y="706279"/>
                </a:cubicBezTo>
                <a:cubicBezTo>
                  <a:pt x="774943" y="703537"/>
                  <a:pt x="780821" y="700795"/>
                  <a:pt x="785309" y="698053"/>
                </a:cubicBezTo>
                <a:cubicBezTo>
                  <a:pt x="789798" y="695312"/>
                  <a:pt x="792108" y="693835"/>
                  <a:pt x="792239" y="693624"/>
                </a:cubicBezTo>
                <a:lnTo>
                  <a:pt x="802592" y="722886"/>
                </a:lnTo>
                <a:cubicBezTo>
                  <a:pt x="802472" y="723138"/>
                  <a:pt x="799734" y="724901"/>
                  <a:pt x="794378" y="728174"/>
                </a:cubicBezTo>
                <a:cubicBezTo>
                  <a:pt x="789023" y="731448"/>
                  <a:pt x="781770" y="734722"/>
                  <a:pt x="772619" y="737995"/>
                </a:cubicBezTo>
                <a:cubicBezTo>
                  <a:pt x="763468" y="741269"/>
                  <a:pt x="753140" y="743032"/>
                  <a:pt x="741635" y="743284"/>
                </a:cubicBezTo>
                <a:cubicBezTo>
                  <a:pt x="717281" y="742848"/>
                  <a:pt x="698627" y="736413"/>
                  <a:pt x="685674" y="723981"/>
                </a:cubicBezTo>
                <a:cubicBezTo>
                  <a:pt x="672720" y="711548"/>
                  <a:pt x="666184" y="695735"/>
                  <a:pt x="666064" y="676540"/>
                </a:cubicBezTo>
                <a:cubicBezTo>
                  <a:pt x="666218" y="658757"/>
                  <a:pt x="670174" y="642652"/>
                  <a:pt x="677932" y="628224"/>
                </a:cubicBezTo>
                <a:cubicBezTo>
                  <a:pt x="685689" y="613796"/>
                  <a:pt x="696327" y="602296"/>
                  <a:pt x="709845" y="593726"/>
                </a:cubicBezTo>
                <a:cubicBezTo>
                  <a:pt x="723363" y="585157"/>
                  <a:pt x="738839" y="580767"/>
                  <a:pt x="756273" y="580559"/>
                </a:cubicBezTo>
                <a:close/>
                <a:moveTo>
                  <a:pt x="478751" y="580559"/>
                </a:moveTo>
                <a:cubicBezTo>
                  <a:pt x="500628" y="580862"/>
                  <a:pt x="518291" y="587181"/>
                  <a:pt x="531738" y="599517"/>
                </a:cubicBezTo>
                <a:cubicBezTo>
                  <a:pt x="545186" y="611853"/>
                  <a:pt x="552102" y="628385"/>
                  <a:pt x="552488" y="649114"/>
                </a:cubicBezTo>
                <a:cubicBezTo>
                  <a:pt x="552207" y="667460"/>
                  <a:pt x="547423" y="683684"/>
                  <a:pt x="538137" y="697787"/>
                </a:cubicBezTo>
                <a:cubicBezTo>
                  <a:pt x="528852" y="711890"/>
                  <a:pt x="516754" y="722960"/>
                  <a:pt x="501844" y="730998"/>
                </a:cubicBezTo>
                <a:cubicBezTo>
                  <a:pt x="486934" y="739037"/>
                  <a:pt x="470902" y="743132"/>
                  <a:pt x="453747" y="743284"/>
                </a:cubicBezTo>
                <a:cubicBezTo>
                  <a:pt x="432003" y="743006"/>
                  <a:pt x="414379" y="736712"/>
                  <a:pt x="400874" y="724401"/>
                </a:cubicBezTo>
                <a:cubicBezTo>
                  <a:pt x="387370" y="712090"/>
                  <a:pt x="380415" y="695431"/>
                  <a:pt x="380010" y="674423"/>
                </a:cubicBezTo>
                <a:cubicBezTo>
                  <a:pt x="380280" y="656273"/>
                  <a:pt x="385019" y="640166"/>
                  <a:pt x="394226" y="626100"/>
                </a:cubicBezTo>
                <a:cubicBezTo>
                  <a:pt x="403432" y="612035"/>
                  <a:pt x="415485" y="600969"/>
                  <a:pt x="430384" y="592900"/>
                </a:cubicBezTo>
                <a:cubicBezTo>
                  <a:pt x="445283" y="584832"/>
                  <a:pt x="461405" y="580718"/>
                  <a:pt x="478751" y="580559"/>
                </a:cubicBezTo>
                <a:close/>
                <a:moveTo>
                  <a:pt x="92955" y="580559"/>
                </a:moveTo>
                <a:cubicBezTo>
                  <a:pt x="102279" y="580489"/>
                  <a:pt x="111161" y="581914"/>
                  <a:pt x="119600" y="584833"/>
                </a:cubicBezTo>
                <a:cubicBezTo>
                  <a:pt x="128040" y="587753"/>
                  <a:pt x="134955" y="592585"/>
                  <a:pt x="140347" y="599331"/>
                </a:cubicBezTo>
                <a:cubicBezTo>
                  <a:pt x="145738" y="606077"/>
                  <a:pt x="148524" y="615154"/>
                  <a:pt x="148705" y="626563"/>
                </a:cubicBezTo>
                <a:cubicBezTo>
                  <a:pt x="148547" y="632874"/>
                  <a:pt x="147442" y="640790"/>
                  <a:pt x="145389" y="650312"/>
                </a:cubicBezTo>
                <a:cubicBezTo>
                  <a:pt x="143336" y="659834"/>
                  <a:pt x="141284" y="669101"/>
                  <a:pt x="139231" y="678114"/>
                </a:cubicBezTo>
                <a:cubicBezTo>
                  <a:pt x="137179" y="687127"/>
                  <a:pt x="136074" y="694026"/>
                  <a:pt x="135916" y="698810"/>
                </a:cubicBezTo>
                <a:cubicBezTo>
                  <a:pt x="135966" y="703469"/>
                  <a:pt x="137159" y="706736"/>
                  <a:pt x="139494" y="708610"/>
                </a:cubicBezTo>
                <a:cubicBezTo>
                  <a:pt x="141828" y="710485"/>
                  <a:pt x="145000" y="711388"/>
                  <a:pt x="149009" y="711318"/>
                </a:cubicBezTo>
                <a:cubicBezTo>
                  <a:pt x="150889" y="711292"/>
                  <a:pt x="152464" y="711191"/>
                  <a:pt x="153734" y="711013"/>
                </a:cubicBezTo>
                <a:cubicBezTo>
                  <a:pt x="155004" y="710835"/>
                  <a:pt x="155664" y="710733"/>
                  <a:pt x="155715" y="710708"/>
                </a:cubicBezTo>
                <a:lnTo>
                  <a:pt x="150229" y="739627"/>
                </a:lnTo>
                <a:cubicBezTo>
                  <a:pt x="150260" y="739665"/>
                  <a:pt x="148979" y="739818"/>
                  <a:pt x="146384" y="740084"/>
                </a:cubicBezTo>
                <a:cubicBezTo>
                  <a:pt x="143789" y="740350"/>
                  <a:pt x="139690" y="740502"/>
                  <a:pt x="134089" y="740540"/>
                </a:cubicBezTo>
                <a:cubicBezTo>
                  <a:pt x="125270" y="740800"/>
                  <a:pt x="117402" y="739139"/>
                  <a:pt x="110482" y="735556"/>
                </a:cubicBezTo>
                <a:cubicBezTo>
                  <a:pt x="103563" y="731974"/>
                  <a:pt x="99347" y="724910"/>
                  <a:pt x="97835" y="714366"/>
                </a:cubicBezTo>
                <a:lnTo>
                  <a:pt x="97225" y="714366"/>
                </a:lnTo>
                <a:cubicBezTo>
                  <a:pt x="97291" y="714723"/>
                  <a:pt x="95261" y="717222"/>
                  <a:pt x="91137" y="721863"/>
                </a:cubicBezTo>
                <a:cubicBezTo>
                  <a:pt x="87012" y="726504"/>
                  <a:pt x="81007" y="731145"/>
                  <a:pt x="73121" y="735786"/>
                </a:cubicBezTo>
                <a:cubicBezTo>
                  <a:pt x="65236" y="740428"/>
                  <a:pt x="55684" y="742927"/>
                  <a:pt x="44466" y="743284"/>
                </a:cubicBezTo>
                <a:cubicBezTo>
                  <a:pt x="32218" y="743278"/>
                  <a:pt x="21837" y="739941"/>
                  <a:pt x="13323" y="733274"/>
                </a:cubicBezTo>
                <a:cubicBezTo>
                  <a:pt x="4809" y="726606"/>
                  <a:pt x="368" y="716643"/>
                  <a:pt x="0" y="703384"/>
                </a:cubicBezTo>
                <a:cubicBezTo>
                  <a:pt x="215" y="691628"/>
                  <a:pt x="3651" y="681872"/>
                  <a:pt x="10308" y="674115"/>
                </a:cubicBezTo>
                <a:cubicBezTo>
                  <a:pt x="16964" y="666358"/>
                  <a:pt x="25552" y="660252"/>
                  <a:pt x="36071" y="655797"/>
                </a:cubicBezTo>
                <a:cubicBezTo>
                  <a:pt x="46590" y="651342"/>
                  <a:pt x="57751" y="648190"/>
                  <a:pt x="69554" y="646340"/>
                </a:cubicBezTo>
                <a:cubicBezTo>
                  <a:pt x="81357" y="644490"/>
                  <a:pt x="92512" y="643594"/>
                  <a:pt x="103019" y="643652"/>
                </a:cubicBezTo>
                <a:lnTo>
                  <a:pt x="108508" y="643652"/>
                </a:lnTo>
                <a:cubicBezTo>
                  <a:pt x="108585" y="643385"/>
                  <a:pt x="108890" y="641783"/>
                  <a:pt x="109423" y="638846"/>
                </a:cubicBezTo>
                <a:cubicBezTo>
                  <a:pt x="109957" y="635909"/>
                  <a:pt x="110262" y="633239"/>
                  <a:pt x="110338" y="630835"/>
                </a:cubicBezTo>
                <a:cubicBezTo>
                  <a:pt x="110319" y="624694"/>
                  <a:pt x="108222" y="619964"/>
                  <a:pt x="104048" y="616645"/>
                </a:cubicBezTo>
                <a:cubicBezTo>
                  <a:pt x="99874" y="613327"/>
                  <a:pt x="93737" y="611648"/>
                  <a:pt x="85636" y="611610"/>
                </a:cubicBezTo>
                <a:cubicBezTo>
                  <a:pt x="77863" y="611787"/>
                  <a:pt x="70469" y="613027"/>
                  <a:pt x="63453" y="615329"/>
                </a:cubicBezTo>
                <a:cubicBezTo>
                  <a:pt x="56437" y="617630"/>
                  <a:pt x="50692" y="619932"/>
                  <a:pt x="46217" y="622234"/>
                </a:cubicBezTo>
                <a:cubicBezTo>
                  <a:pt x="41742" y="624536"/>
                  <a:pt x="39431" y="625776"/>
                  <a:pt x="39282" y="625953"/>
                </a:cubicBezTo>
                <a:lnTo>
                  <a:pt x="30450" y="597302"/>
                </a:lnTo>
                <a:cubicBezTo>
                  <a:pt x="30601" y="597095"/>
                  <a:pt x="33517" y="595648"/>
                  <a:pt x="39201" y="592961"/>
                </a:cubicBezTo>
                <a:cubicBezTo>
                  <a:pt x="44884" y="590274"/>
                  <a:pt x="52431" y="587587"/>
                  <a:pt x="61841" y="584899"/>
                </a:cubicBezTo>
                <a:cubicBezTo>
                  <a:pt x="71251" y="582212"/>
                  <a:pt x="81623" y="580765"/>
                  <a:pt x="92955" y="580559"/>
                </a:cubicBezTo>
                <a:close/>
                <a:moveTo>
                  <a:pt x="3091739" y="555222"/>
                </a:moveTo>
                <a:lnTo>
                  <a:pt x="3062173" y="707660"/>
                </a:lnTo>
                <a:lnTo>
                  <a:pt x="3090825" y="707660"/>
                </a:lnTo>
                <a:cubicBezTo>
                  <a:pt x="3098864" y="707673"/>
                  <a:pt x="3106331" y="706962"/>
                  <a:pt x="3113227" y="705526"/>
                </a:cubicBezTo>
                <a:cubicBezTo>
                  <a:pt x="3120123" y="704091"/>
                  <a:pt x="3126677" y="701855"/>
                  <a:pt x="3132887" y="698819"/>
                </a:cubicBezTo>
                <a:cubicBezTo>
                  <a:pt x="3147854" y="691006"/>
                  <a:pt x="3159677" y="679421"/>
                  <a:pt x="3168358" y="664063"/>
                </a:cubicBezTo>
                <a:cubicBezTo>
                  <a:pt x="3177039" y="648705"/>
                  <a:pt x="3181471" y="631632"/>
                  <a:pt x="3181655" y="612844"/>
                </a:cubicBezTo>
                <a:cubicBezTo>
                  <a:pt x="3181604" y="599449"/>
                  <a:pt x="3179115" y="588435"/>
                  <a:pt x="3174187" y="579803"/>
                </a:cubicBezTo>
                <a:cubicBezTo>
                  <a:pt x="3169260" y="571172"/>
                  <a:pt x="3162199" y="564808"/>
                  <a:pt x="3153004" y="560711"/>
                </a:cubicBezTo>
                <a:cubicBezTo>
                  <a:pt x="3148311" y="558748"/>
                  <a:pt x="3143295" y="557338"/>
                  <a:pt x="3137954" y="556480"/>
                </a:cubicBezTo>
                <a:cubicBezTo>
                  <a:pt x="3132614" y="555622"/>
                  <a:pt x="3126759" y="555203"/>
                  <a:pt x="3120390" y="555222"/>
                </a:cubicBezTo>
                <a:close/>
                <a:moveTo>
                  <a:pt x="2291382" y="541849"/>
                </a:moveTo>
                <a:lnTo>
                  <a:pt x="2328558" y="541849"/>
                </a:lnTo>
                <a:lnTo>
                  <a:pt x="2320328" y="584216"/>
                </a:lnTo>
                <a:lnTo>
                  <a:pt x="2355990" y="584216"/>
                </a:lnTo>
                <a:lnTo>
                  <a:pt x="2350503" y="613134"/>
                </a:lnTo>
                <a:lnTo>
                  <a:pt x="2314842" y="613134"/>
                </a:lnTo>
                <a:lnTo>
                  <a:pt x="2302345" y="678387"/>
                </a:lnTo>
                <a:cubicBezTo>
                  <a:pt x="2302040" y="680267"/>
                  <a:pt x="2301812" y="682148"/>
                  <a:pt x="2301659" y="684028"/>
                </a:cubicBezTo>
                <a:cubicBezTo>
                  <a:pt x="2301507" y="685908"/>
                  <a:pt x="2301431" y="687484"/>
                  <a:pt x="2301431" y="688754"/>
                </a:cubicBezTo>
                <a:cubicBezTo>
                  <a:pt x="2301742" y="697502"/>
                  <a:pt x="2304396" y="703257"/>
                  <a:pt x="2309394" y="706020"/>
                </a:cubicBezTo>
                <a:cubicBezTo>
                  <a:pt x="2314391" y="708784"/>
                  <a:pt x="2319865" y="710042"/>
                  <a:pt x="2325815" y="709794"/>
                </a:cubicBezTo>
                <a:cubicBezTo>
                  <a:pt x="2328304" y="709768"/>
                  <a:pt x="2330336" y="709667"/>
                  <a:pt x="2331911" y="709489"/>
                </a:cubicBezTo>
                <a:cubicBezTo>
                  <a:pt x="2333486" y="709311"/>
                  <a:pt x="2334298" y="709209"/>
                  <a:pt x="2334349" y="709184"/>
                </a:cubicBezTo>
                <a:lnTo>
                  <a:pt x="2328253" y="740237"/>
                </a:lnTo>
                <a:cubicBezTo>
                  <a:pt x="2328107" y="740275"/>
                  <a:pt x="2326875" y="740427"/>
                  <a:pt x="2324557" y="740693"/>
                </a:cubicBezTo>
                <a:cubicBezTo>
                  <a:pt x="2322240" y="740960"/>
                  <a:pt x="2319712" y="741112"/>
                  <a:pt x="2316975" y="741150"/>
                </a:cubicBezTo>
                <a:cubicBezTo>
                  <a:pt x="2307471" y="741239"/>
                  <a:pt x="2298554" y="739844"/>
                  <a:pt x="2290225" y="736966"/>
                </a:cubicBezTo>
                <a:cubicBezTo>
                  <a:pt x="2281896" y="734088"/>
                  <a:pt x="2275124" y="729196"/>
                  <a:pt x="2269909" y="722290"/>
                </a:cubicBezTo>
                <a:cubicBezTo>
                  <a:pt x="2264695" y="715385"/>
                  <a:pt x="2262006" y="705934"/>
                  <a:pt x="2261845" y="693938"/>
                </a:cubicBezTo>
                <a:cubicBezTo>
                  <a:pt x="2261851" y="691797"/>
                  <a:pt x="2261991" y="689523"/>
                  <a:pt x="2262264" y="687115"/>
                </a:cubicBezTo>
                <a:cubicBezTo>
                  <a:pt x="2262536" y="684708"/>
                  <a:pt x="2262904" y="682205"/>
                  <a:pt x="2263367" y="679607"/>
                </a:cubicBezTo>
                <a:lnTo>
                  <a:pt x="2276461" y="613134"/>
                </a:lnTo>
                <a:lnTo>
                  <a:pt x="2252396" y="613134"/>
                </a:lnTo>
                <a:lnTo>
                  <a:pt x="2258187" y="584216"/>
                </a:lnTo>
                <a:lnTo>
                  <a:pt x="2283160" y="584216"/>
                </a:lnTo>
                <a:close/>
                <a:moveTo>
                  <a:pt x="1586532" y="541849"/>
                </a:moveTo>
                <a:lnTo>
                  <a:pt x="1623708" y="541849"/>
                </a:lnTo>
                <a:lnTo>
                  <a:pt x="1615478" y="584216"/>
                </a:lnTo>
                <a:lnTo>
                  <a:pt x="1651140" y="584216"/>
                </a:lnTo>
                <a:lnTo>
                  <a:pt x="1645654" y="613134"/>
                </a:lnTo>
                <a:lnTo>
                  <a:pt x="1609992" y="613134"/>
                </a:lnTo>
                <a:lnTo>
                  <a:pt x="1597495" y="678387"/>
                </a:lnTo>
                <a:cubicBezTo>
                  <a:pt x="1597190" y="680267"/>
                  <a:pt x="1596962" y="682148"/>
                  <a:pt x="1596809" y="684028"/>
                </a:cubicBezTo>
                <a:cubicBezTo>
                  <a:pt x="1596657" y="685908"/>
                  <a:pt x="1596581" y="687484"/>
                  <a:pt x="1596581" y="688754"/>
                </a:cubicBezTo>
                <a:cubicBezTo>
                  <a:pt x="1596892" y="697502"/>
                  <a:pt x="1599546" y="703257"/>
                  <a:pt x="1604544" y="706020"/>
                </a:cubicBezTo>
                <a:cubicBezTo>
                  <a:pt x="1609541" y="708784"/>
                  <a:pt x="1615015" y="710042"/>
                  <a:pt x="1620965" y="709794"/>
                </a:cubicBezTo>
                <a:cubicBezTo>
                  <a:pt x="1623454" y="709768"/>
                  <a:pt x="1625486" y="709667"/>
                  <a:pt x="1627061" y="709489"/>
                </a:cubicBezTo>
                <a:cubicBezTo>
                  <a:pt x="1628636" y="709311"/>
                  <a:pt x="1629448" y="709209"/>
                  <a:pt x="1629499" y="709184"/>
                </a:cubicBezTo>
                <a:lnTo>
                  <a:pt x="1623403" y="740237"/>
                </a:lnTo>
                <a:cubicBezTo>
                  <a:pt x="1623257" y="740275"/>
                  <a:pt x="1622025" y="740427"/>
                  <a:pt x="1619707" y="740693"/>
                </a:cubicBezTo>
                <a:cubicBezTo>
                  <a:pt x="1617390" y="740960"/>
                  <a:pt x="1614862" y="741112"/>
                  <a:pt x="1612126" y="741150"/>
                </a:cubicBezTo>
                <a:cubicBezTo>
                  <a:pt x="1602621" y="741239"/>
                  <a:pt x="1593704" y="739844"/>
                  <a:pt x="1585375" y="736966"/>
                </a:cubicBezTo>
                <a:cubicBezTo>
                  <a:pt x="1577046" y="734088"/>
                  <a:pt x="1570274" y="729196"/>
                  <a:pt x="1565059" y="722290"/>
                </a:cubicBezTo>
                <a:cubicBezTo>
                  <a:pt x="1559845" y="715385"/>
                  <a:pt x="1557157" y="705934"/>
                  <a:pt x="1556995" y="693938"/>
                </a:cubicBezTo>
                <a:cubicBezTo>
                  <a:pt x="1557001" y="691797"/>
                  <a:pt x="1557141" y="689523"/>
                  <a:pt x="1557414" y="687115"/>
                </a:cubicBezTo>
                <a:cubicBezTo>
                  <a:pt x="1557686" y="684708"/>
                  <a:pt x="1558054" y="682205"/>
                  <a:pt x="1558517" y="679607"/>
                </a:cubicBezTo>
                <a:lnTo>
                  <a:pt x="1571611" y="613134"/>
                </a:lnTo>
                <a:lnTo>
                  <a:pt x="1547546" y="613134"/>
                </a:lnTo>
                <a:lnTo>
                  <a:pt x="1553337" y="584216"/>
                </a:lnTo>
                <a:lnTo>
                  <a:pt x="1578310" y="584216"/>
                </a:lnTo>
                <a:close/>
                <a:moveTo>
                  <a:pt x="3032303" y="523256"/>
                </a:moveTo>
                <a:lnTo>
                  <a:pt x="3122523" y="523256"/>
                </a:lnTo>
                <a:cubicBezTo>
                  <a:pt x="3132182" y="523237"/>
                  <a:pt x="3140907" y="523808"/>
                  <a:pt x="3148699" y="524969"/>
                </a:cubicBezTo>
                <a:cubicBezTo>
                  <a:pt x="3156490" y="526129"/>
                  <a:pt x="3163919" y="527994"/>
                  <a:pt x="3170987" y="530563"/>
                </a:cubicBezTo>
                <a:cubicBezTo>
                  <a:pt x="3187366" y="536524"/>
                  <a:pt x="3199917" y="546145"/>
                  <a:pt x="3208641" y="559426"/>
                </a:cubicBezTo>
                <a:cubicBezTo>
                  <a:pt x="3217365" y="572706"/>
                  <a:pt x="3221769" y="589496"/>
                  <a:pt x="3221850" y="609795"/>
                </a:cubicBezTo>
                <a:cubicBezTo>
                  <a:pt x="3221771" y="627047"/>
                  <a:pt x="3218647" y="643593"/>
                  <a:pt x="3212477" y="659431"/>
                </a:cubicBezTo>
                <a:cubicBezTo>
                  <a:pt x="3206307" y="675270"/>
                  <a:pt x="3197563" y="689329"/>
                  <a:pt x="3186247" y="701608"/>
                </a:cubicBezTo>
                <a:cubicBezTo>
                  <a:pt x="3174930" y="713887"/>
                  <a:pt x="3161512" y="723312"/>
                  <a:pt x="3145993" y="729884"/>
                </a:cubicBezTo>
                <a:cubicBezTo>
                  <a:pt x="3137681" y="733353"/>
                  <a:pt x="3129159" y="735852"/>
                  <a:pt x="3120428" y="737381"/>
                </a:cubicBezTo>
                <a:cubicBezTo>
                  <a:pt x="3111697" y="738909"/>
                  <a:pt x="3102337" y="739658"/>
                  <a:pt x="3092348" y="739626"/>
                </a:cubicBezTo>
                <a:lnTo>
                  <a:pt x="2990545" y="739626"/>
                </a:lnTo>
                <a:lnTo>
                  <a:pt x="2996337" y="709794"/>
                </a:lnTo>
                <a:lnTo>
                  <a:pt x="3021940" y="709794"/>
                </a:lnTo>
                <a:lnTo>
                  <a:pt x="3052420" y="553393"/>
                </a:lnTo>
                <a:lnTo>
                  <a:pt x="3026512" y="553393"/>
                </a:lnTo>
                <a:close/>
                <a:moveTo>
                  <a:pt x="2931693" y="523256"/>
                </a:moveTo>
                <a:lnTo>
                  <a:pt x="2966127" y="523256"/>
                </a:lnTo>
                <a:lnTo>
                  <a:pt x="2930170" y="707660"/>
                </a:lnTo>
                <a:lnTo>
                  <a:pt x="2976791" y="707660"/>
                </a:lnTo>
                <a:lnTo>
                  <a:pt x="2970393" y="739626"/>
                </a:lnTo>
                <a:lnTo>
                  <a:pt x="2839060" y="739626"/>
                </a:lnTo>
                <a:lnTo>
                  <a:pt x="2844850" y="707660"/>
                </a:lnTo>
                <a:lnTo>
                  <a:pt x="2891776" y="707660"/>
                </a:lnTo>
                <a:lnTo>
                  <a:pt x="2915544" y="587569"/>
                </a:lnTo>
                <a:cubicBezTo>
                  <a:pt x="2916217" y="583734"/>
                  <a:pt x="2916928" y="580279"/>
                  <a:pt x="2917677" y="577206"/>
                </a:cubicBezTo>
                <a:cubicBezTo>
                  <a:pt x="2918426" y="574132"/>
                  <a:pt x="2918832" y="572507"/>
                  <a:pt x="2918895" y="572329"/>
                </a:cubicBezTo>
                <a:lnTo>
                  <a:pt x="2918286" y="572329"/>
                </a:lnTo>
                <a:cubicBezTo>
                  <a:pt x="2918248" y="572443"/>
                  <a:pt x="2917258" y="573586"/>
                  <a:pt x="2915315" y="575758"/>
                </a:cubicBezTo>
                <a:cubicBezTo>
                  <a:pt x="2913373" y="577930"/>
                  <a:pt x="2910706" y="580444"/>
                  <a:pt x="2907316" y="583302"/>
                </a:cubicBezTo>
                <a:lnTo>
                  <a:pt x="2885072" y="601590"/>
                </a:lnTo>
                <a:lnTo>
                  <a:pt x="2865875" y="575682"/>
                </a:lnTo>
                <a:close/>
                <a:moveTo>
                  <a:pt x="2662731" y="523256"/>
                </a:moveTo>
                <a:lnTo>
                  <a:pt x="2852585" y="523256"/>
                </a:lnTo>
                <a:lnTo>
                  <a:pt x="2840092" y="587844"/>
                </a:lnTo>
                <a:lnTo>
                  <a:pt x="2805960" y="587844"/>
                </a:lnTo>
                <a:lnTo>
                  <a:pt x="2812360" y="555222"/>
                </a:lnTo>
                <a:lnTo>
                  <a:pt x="2771524" y="555222"/>
                </a:lnTo>
                <a:lnTo>
                  <a:pt x="2741355" y="709794"/>
                </a:lnTo>
                <a:lnTo>
                  <a:pt x="2767258" y="709794"/>
                </a:lnTo>
                <a:lnTo>
                  <a:pt x="2761468" y="739626"/>
                </a:lnTo>
                <a:lnTo>
                  <a:pt x="2669740" y="739626"/>
                </a:lnTo>
                <a:lnTo>
                  <a:pt x="2675530" y="709794"/>
                </a:lnTo>
                <a:lnTo>
                  <a:pt x="2701433" y="709794"/>
                </a:lnTo>
                <a:lnTo>
                  <a:pt x="2731603" y="555222"/>
                </a:lnTo>
                <a:lnTo>
                  <a:pt x="2690462" y="555222"/>
                </a:lnTo>
                <a:lnTo>
                  <a:pt x="2684368" y="587844"/>
                </a:lnTo>
                <a:lnTo>
                  <a:pt x="2650236" y="587844"/>
                </a:lnTo>
                <a:close/>
                <a:moveTo>
                  <a:pt x="2379498" y="523256"/>
                </a:moveTo>
                <a:lnTo>
                  <a:pt x="2441677" y="523256"/>
                </a:lnTo>
                <a:lnTo>
                  <a:pt x="2427046" y="599436"/>
                </a:lnTo>
                <a:cubicBezTo>
                  <a:pt x="2426214" y="603191"/>
                  <a:pt x="2425364" y="606337"/>
                  <a:pt x="2424494" y="608874"/>
                </a:cubicBezTo>
                <a:cubicBezTo>
                  <a:pt x="2423624" y="611412"/>
                  <a:pt x="2423154" y="612731"/>
                  <a:pt x="2423084" y="612833"/>
                </a:cubicBezTo>
                <a:lnTo>
                  <a:pt x="2423694" y="612833"/>
                </a:lnTo>
                <a:cubicBezTo>
                  <a:pt x="2424640" y="610709"/>
                  <a:pt x="2427590" y="607108"/>
                  <a:pt x="2432544" y="602030"/>
                </a:cubicBezTo>
                <a:cubicBezTo>
                  <a:pt x="2437498" y="596951"/>
                  <a:pt x="2444264" y="592177"/>
                  <a:pt x="2452842" y="587708"/>
                </a:cubicBezTo>
                <a:cubicBezTo>
                  <a:pt x="2461419" y="583239"/>
                  <a:pt x="2471617" y="580856"/>
                  <a:pt x="2483435" y="580559"/>
                </a:cubicBezTo>
                <a:cubicBezTo>
                  <a:pt x="2497012" y="580577"/>
                  <a:pt x="2507773" y="584117"/>
                  <a:pt x="2515716" y="591178"/>
                </a:cubicBezTo>
                <a:cubicBezTo>
                  <a:pt x="2523659" y="598239"/>
                  <a:pt x="2527720" y="608707"/>
                  <a:pt x="2527897" y="622583"/>
                </a:cubicBezTo>
                <a:cubicBezTo>
                  <a:pt x="2527743" y="629253"/>
                  <a:pt x="2526664" y="637757"/>
                  <a:pt x="2524660" y="648097"/>
                </a:cubicBezTo>
                <a:cubicBezTo>
                  <a:pt x="2522656" y="658437"/>
                  <a:pt x="2520651" y="668389"/>
                  <a:pt x="2518645" y="677953"/>
                </a:cubicBezTo>
                <a:cubicBezTo>
                  <a:pt x="2516640" y="687518"/>
                  <a:pt x="2515558" y="694472"/>
                  <a:pt x="2515400" y="698816"/>
                </a:cubicBezTo>
                <a:cubicBezTo>
                  <a:pt x="2515432" y="703606"/>
                  <a:pt x="2516588" y="706909"/>
                  <a:pt x="2518868" y="708726"/>
                </a:cubicBezTo>
                <a:cubicBezTo>
                  <a:pt x="2521147" y="710543"/>
                  <a:pt x="2524360" y="711407"/>
                  <a:pt x="2528507" y="711318"/>
                </a:cubicBezTo>
                <a:cubicBezTo>
                  <a:pt x="2530240" y="711292"/>
                  <a:pt x="2531726" y="711191"/>
                  <a:pt x="2532964" y="711013"/>
                </a:cubicBezTo>
                <a:cubicBezTo>
                  <a:pt x="2534203" y="710835"/>
                  <a:pt x="2534850" y="710733"/>
                  <a:pt x="2534908" y="710708"/>
                </a:cubicBezTo>
                <a:lnTo>
                  <a:pt x="2529421" y="739627"/>
                </a:lnTo>
                <a:cubicBezTo>
                  <a:pt x="2529377" y="739665"/>
                  <a:pt x="2528018" y="739818"/>
                  <a:pt x="2525344" y="740084"/>
                </a:cubicBezTo>
                <a:cubicBezTo>
                  <a:pt x="2522671" y="740350"/>
                  <a:pt x="2518950" y="740502"/>
                  <a:pt x="2514182" y="740540"/>
                </a:cubicBezTo>
                <a:cubicBezTo>
                  <a:pt x="2508528" y="740687"/>
                  <a:pt x="2502750" y="740089"/>
                  <a:pt x="2496848" y="738748"/>
                </a:cubicBezTo>
                <a:cubicBezTo>
                  <a:pt x="2490945" y="737406"/>
                  <a:pt x="2485957" y="734440"/>
                  <a:pt x="2481882" y="729851"/>
                </a:cubicBezTo>
                <a:cubicBezTo>
                  <a:pt x="2477807" y="725262"/>
                  <a:pt x="2475683" y="718169"/>
                  <a:pt x="2475510" y="708574"/>
                </a:cubicBezTo>
                <a:cubicBezTo>
                  <a:pt x="2475660" y="702825"/>
                  <a:pt x="2476713" y="695044"/>
                  <a:pt x="2478668" y="685230"/>
                </a:cubicBezTo>
                <a:cubicBezTo>
                  <a:pt x="2480623" y="675416"/>
                  <a:pt x="2482579" y="665737"/>
                  <a:pt x="2484536" y="656193"/>
                </a:cubicBezTo>
                <a:cubicBezTo>
                  <a:pt x="2486492" y="646649"/>
                  <a:pt x="2487547" y="639408"/>
                  <a:pt x="2487702" y="634470"/>
                </a:cubicBezTo>
                <a:cubicBezTo>
                  <a:pt x="2487714" y="628628"/>
                  <a:pt x="2486089" y="624082"/>
                  <a:pt x="2482825" y="620830"/>
                </a:cubicBezTo>
                <a:cubicBezTo>
                  <a:pt x="2479561" y="617579"/>
                  <a:pt x="2474583" y="615928"/>
                  <a:pt x="2467890" y="615877"/>
                </a:cubicBezTo>
                <a:cubicBezTo>
                  <a:pt x="2453831" y="616341"/>
                  <a:pt x="2441943" y="621891"/>
                  <a:pt x="2432228" y="632527"/>
                </a:cubicBezTo>
                <a:cubicBezTo>
                  <a:pt x="2422512" y="643163"/>
                  <a:pt x="2416112" y="656105"/>
                  <a:pt x="2413025" y="671351"/>
                </a:cubicBezTo>
                <a:lnTo>
                  <a:pt x="2399614" y="739626"/>
                </a:lnTo>
                <a:lnTo>
                  <a:pt x="2360905" y="739626"/>
                </a:lnTo>
                <a:lnTo>
                  <a:pt x="2397176" y="552174"/>
                </a:lnTo>
                <a:lnTo>
                  <a:pt x="2374011" y="552174"/>
                </a:lnTo>
                <a:close/>
                <a:moveTo>
                  <a:pt x="2191493" y="523256"/>
                </a:moveTo>
                <a:lnTo>
                  <a:pt x="2230489" y="523256"/>
                </a:lnTo>
                <a:lnTo>
                  <a:pt x="2223786" y="557661"/>
                </a:lnTo>
                <a:lnTo>
                  <a:pt x="2184790" y="557661"/>
                </a:lnTo>
                <a:close/>
                <a:moveTo>
                  <a:pt x="586959" y="523256"/>
                </a:moveTo>
                <a:lnTo>
                  <a:pt x="649415" y="523256"/>
                </a:lnTo>
                <a:lnTo>
                  <a:pt x="618020" y="686623"/>
                </a:lnTo>
                <a:cubicBezTo>
                  <a:pt x="617557" y="688656"/>
                  <a:pt x="617189" y="690688"/>
                  <a:pt x="616916" y="692721"/>
                </a:cubicBezTo>
                <a:cubicBezTo>
                  <a:pt x="616642" y="694753"/>
                  <a:pt x="616503" y="696481"/>
                  <a:pt x="616496" y="697904"/>
                </a:cubicBezTo>
                <a:cubicBezTo>
                  <a:pt x="616547" y="702521"/>
                  <a:pt x="617741" y="705634"/>
                  <a:pt x="620078" y="707241"/>
                </a:cubicBezTo>
                <a:cubicBezTo>
                  <a:pt x="622415" y="708848"/>
                  <a:pt x="625590" y="709597"/>
                  <a:pt x="629603" y="709489"/>
                </a:cubicBezTo>
                <a:cubicBezTo>
                  <a:pt x="631762" y="709476"/>
                  <a:pt x="633464" y="709426"/>
                  <a:pt x="634708" y="709337"/>
                </a:cubicBezTo>
                <a:cubicBezTo>
                  <a:pt x="635953" y="709248"/>
                  <a:pt x="636588" y="709197"/>
                  <a:pt x="636613" y="709184"/>
                </a:cubicBezTo>
                <a:lnTo>
                  <a:pt x="630517" y="739932"/>
                </a:lnTo>
                <a:cubicBezTo>
                  <a:pt x="630397" y="739970"/>
                  <a:pt x="629038" y="740122"/>
                  <a:pt x="626441" y="740389"/>
                </a:cubicBezTo>
                <a:cubicBezTo>
                  <a:pt x="623843" y="740655"/>
                  <a:pt x="620732" y="740807"/>
                  <a:pt x="617106" y="740845"/>
                </a:cubicBezTo>
                <a:cubicBezTo>
                  <a:pt x="610758" y="740979"/>
                  <a:pt x="604506" y="740238"/>
                  <a:pt x="598350" y="738624"/>
                </a:cubicBezTo>
                <a:cubicBezTo>
                  <a:pt x="592194" y="737010"/>
                  <a:pt x="587070" y="733721"/>
                  <a:pt x="582978" y="728757"/>
                </a:cubicBezTo>
                <a:cubicBezTo>
                  <a:pt x="578886" y="723793"/>
                  <a:pt x="576762" y="716355"/>
                  <a:pt x="576606" y="706440"/>
                </a:cubicBezTo>
                <a:cubicBezTo>
                  <a:pt x="576606" y="704147"/>
                  <a:pt x="576758" y="701645"/>
                  <a:pt x="577063" y="698933"/>
                </a:cubicBezTo>
                <a:cubicBezTo>
                  <a:pt x="577367" y="696221"/>
                  <a:pt x="577824" y="693337"/>
                  <a:pt x="578433" y="690282"/>
                </a:cubicBezTo>
                <a:lnTo>
                  <a:pt x="605229" y="552174"/>
                </a:lnTo>
                <a:lnTo>
                  <a:pt x="581173" y="552174"/>
                </a:lnTo>
                <a:close/>
                <a:moveTo>
                  <a:pt x="300952" y="523256"/>
                </a:moveTo>
                <a:lnTo>
                  <a:pt x="363436" y="523256"/>
                </a:lnTo>
                <a:lnTo>
                  <a:pt x="331432" y="689364"/>
                </a:lnTo>
                <a:cubicBezTo>
                  <a:pt x="331115" y="690920"/>
                  <a:pt x="330835" y="692534"/>
                  <a:pt x="330594" y="694204"/>
                </a:cubicBezTo>
                <a:cubicBezTo>
                  <a:pt x="330353" y="695875"/>
                  <a:pt x="330226" y="697412"/>
                  <a:pt x="330213" y="698816"/>
                </a:cubicBezTo>
                <a:cubicBezTo>
                  <a:pt x="330264" y="703473"/>
                  <a:pt x="331458" y="706738"/>
                  <a:pt x="333794" y="708611"/>
                </a:cubicBezTo>
                <a:cubicBezTo>
                  <a:pt x="336131" y="710485"/>
                  <a:pt x="339306" y="711387"/>
                  <a:pt x="343319" y="711317"/>
                </a:cubicBezTo>
                <a:cubicBezTo>
                  <a:pt x="345199" y="711292"/>
                  <a:pt x="346774" y="711190"/>
                  <a:pt x="348044" y="711013"/>
                </a:cubicBezTo>
                <a:cubicBezTo>
                  <a:pt x="349314" y="710835"/>
                  <a:pt x="349974" y="710734"/>
                  <a:pt x="350025" y="710708"/>
                </a:cubicBezTo>
                <a:lnTo>
                  <a:pt x="344234" y="739627"/>
                </a:lnTo>
                <a:cubicBezTo>
                  <a:pt x="344132" y="739665"/>
                  <a:pt x="342735" y="739818"/>
                  <a:pt x="340043" y="740084"/>
                </a:cubicBezTo>
                <a:cubicBezTo>
                  <a:pt x="337350" y="740350"/>
                  <a:pt x="333972" y="740502"/>
                  <a:pt x="329908" y="740540"/>
                </a:cubicBezTo>
                <a:cubicBezTo>
                  <a:pt x="319640" y="740800"/>
                  <a:pt x="311068" y="739139"/>
                  <a:pt x="304191" y="735556"/>
                </a:cubicBezTo>
                <a:cubicBezTo>
                  <a:pt x="297314" y="731973"/>
                  <a:pt x="293389" y="724908"/>
                  <a:pt x="292418" y="714362"/>
                </a:cubicBezTo>
                <a:lnTo>
                  <a:pt x="291808" y="714362"/>
                </a:lnTo>
                <a:cubicBezTo>
                  <a:pt x="286284" y="722626"/>
                  <a:pt x="278892" y="729463"/>
                  <a:pt x="269634" y="734874"/>
                </a:cubicBezTo>
                <a:cubicBezTo>
                  <a:pt x="260376" y="740284"/>
                  <a:pt x="250394" y="743087"/>
                  <a:pt x="239687" y="743284"/>
                </a:cubicBezTo>
                <a:cubicBezTo>
                  <a:pt x="220697" y="743056"/>
                  <a:pt x="206126" y="737194"/>
                  <a:pt x="195974" y="725696"/>
                </a:cubicBezTo>
                <a:cubicBezTo>
                  <a:pt x="185822" y="714198"/>
                  <a:pt x="180695" y="698428"/>
                  <a:pt x="180594" y="678387"/>
                </a:cubicBezTo>
                <a:cubicBezTo>
                  <a:pt x="180818" y="658844"/>
                  <a:pt x="184905" y="641762"/>
                  <a:pt x="192856" y="627139"/>
                </a:cubicBezTo>
                <a:cubicBezTo>
                  <a:pt x="200806" y="612517"/>
                  <a:pt x="211280" y="601130"/>
                  <a:pt x="224277" y="592979"/>
                </a:cubicBezTo>
                <a:cubicBezTo>
                  <a:pt x="237273" y="584828"/>
                  <a:pt x="251453" y="580688"/>
                  <a:pt x="266815" y="580559"/>
                </a:cubicBezTo>
                <a:cubicBezTo>
                  <a:pt x="275432" y="580476"/>
                  <a:pt x="283648" y="582163"/>
                  <a:pt x="291465" y="585620"/>
                </a:cubicBezTo>
                <a:cubicBezTo>
                  <a:pt x="299282" y="589077"/>
                  <a:pt x="305289" y="594798"/>
                  <a:pt x="309487" y="602783"/>
                </a:cubicBezTo>
                <a:lnTo>
                  <a:pt x="310096" y="602783"/>
                </a:lnTo>
                <a:cubicBezTo>
                  <a:pt x="310090" y="602676"/>
                  <a:pt x="310179" y="601673"/>
                  <a:pt x="310363" y="599777"/>
                </a:cubicBezTo>
                <a:cubicBezTo>
                  <a:pt x="310547" y="597881"/>
                  <a:pt x="310865" y="595737"/>
                  <a:pt x="311315" y="593345"/>
                </a:cubicBezTo>
                <a:lnTo>
                  <a:pt x="319240" y="552174"/>
                </a:lnTo>
                <a:lnTo>
                  <a:pt x="295161" y="552174"/>
                </a:lnTo>
                <a:close/>
                <a:moveTo>
                  <a:pt x="3592899" y="257509"/>
                </a:moveTo>
                <a:cubicBezTo>
                  <a:pt x="3586605" y="257381"/>
                  <a:pt x="3578898" y="257976"/>
                  <a:pt x="3569779" y="259294"/>
                </a:cubicBezTo>
                <a:cubicBezTo>
                  <a:pt x="3560660" y="260612"/>
                  <a:pt x="3552524" y="263421"/>
                  <a:pt x="3545371" y="267722"/>
                </a:cubicBezTo>
                <a:cubicBezTo>
                  <a:pt x="3538217" y="272023"/>
                  <a:pt x="3534441" y="278583"/>
                  <a:pt x="3534042" y="287403"/>
                </a:cubicBezTo>
                <a:cubicBezTo>
                  <a:pt x="3534004" y="292678"/>
                  <a:pt x="3535528" y="296923"/>
                  <a:pt x="3538616" y="300139"/>
                </a:cubicBezTo>
                <a:cubicBezTo>
                  <a:pt x="3541704" y="303354"/>
                  <a:pt x="3546583" y="305007"/>
                  <a:pt x="3553255" y="305096"/>
                </a:cubicBezTo>
                <a:cubicBezTo>
                  <a:pt x="3560346" y="304919"/>
                  <a:pt x="3567002" y="302629"/>
                  <a:pt x="3573224" y="298226"/>
                </a:cubicBezTo>
                <a:cubicBezTo>
                  <a:pt x="3579445" y="293824"/>
                  <a:pt x="3584769" y="288371"/>
                  <a:pt x="3589195" y="281867"/>
                </a:cubicBezTo>
                <a:cubicBezTo>
                  <a:pt x="3593621" y="275363"/>
                  <a:pt x="3596685" y="268870"/>
                  <a:pt x="3598389" y="262389"/>
                </a:cubicBezTo>
                <a:lnTo>
                  <a:pt x="3599609" y="257509"/>
                </a:lnTo>
                <a:close/>
                <a:moveTo>
                  <a:pt x="992871" y="233115"/>
                </a:moveTo>
                <a:cubicBezTo>
                  <a:pt x="983376" y="233449"/>
                  <a:pt x="975139" y="237129"/>
                  <a:pt x="968160" y="244156"/>
                </a:cubicBezTo>
                <a:cubicBezTo>
                  <a:pt x="961181" y="251182"/>
                  <a:pt x="957520" y="259553"/>
                  <a:pt x="957177" y="269268"/>
                </a:cubicBezTo>
                <a:cubicBezTo>
                  <a:pt x="957253" y="276485"/>
                  <a:pt x="959618" y="282301"/>
                  <a:pt x="964270" y="286715"/>
                </a:cubicBezTo>
                <a:cubicBezTo>
                  <a:pt x="968923" y="291130"/>
                  <a:pt x="975405" y="293399"/>
                  <a:pt x="983719" y="293523"/>
                </a:cubicBezTo>
                <a:cubicBezTo>
                  <a:pt x="993214" y="293265"/>
                  <a:pt x="1001452" y="289776"/>
                  <a:pt x="1008430" y="283054"/>
                </a:cubicBezTo>
                <a:cubicBezTo>
                  <a:pt x="1015409" y="276333"/>
                  <a:pt x="1019070" y="267924"/>
                  <a:pt x="1019413" y="257827"/>
                </a:cubicBezTo>
                <a:cubicBezTo>
                  <a:pt x="1019309" y="250791"/>
                  <a:pt x="1016887" y="244956"/>
                  <a:pt x="1012149" y="240323"/>
                </a:cubicBezTo>
                <a:cubicBezTo>
                  <a:pt x="1007410" y="235689"/>
                  <a:pt x="1000984" y="233287"/>
                  <a:pt x="992871" y="233115"/>
                </a:cubicBezTo>
                <a:close/>
                <a:moveTo>
                  <a:pt x="3974783" y="204169"/>
                </a:moveTo>
                <a:cubicBezTo>
                  <a:pt x="3966973" y="204216"/>
                  <a:pt x="3959292" y="206696"/>
                  <a:pt x="3951742" y="211611"/>
                </a:cubicBezTo>
                <a:cubicBezTo>
                  <a:pt x="3944192" y="216525"/>
                  <a:pt x="3937911" y="223591"/>
                  <a:pt x="3932901" y="232808"/>
                </a:cubicBezTo>
                <a:cubicBezTo>
                  <a:pt x="3927891" y="242026"/>
                  <a:pt x="3925290" y="253112"/>
                  <a:pt x="3925100" y="266067"/>
                </a:cubicBezTo>
                <a:cubicBezTo>
                  <a:pt x="3925183" y="277000"/>
                  <a:pt x="3927913" y="285550"/>
                  <a:pt x="3933292" y="291719"/>
                </a:cubicBezTo>
                <a:cubicBezTo>
                  <a:pt x="3938670" y="297887"/>
                  <a:pt x="3946201" y="301025"/>
                  <a:pt x="3955885" y="301133"/>
                </a:cubicBezTo>
                <a:cubicBezTo>
                  <a:pt x="3964750" y="300975"/>
                  <a:pt x="3972927" y="298039"/>
                  <a:pt x="3980416" y="292324"/>
                </a:cubicBezTo>
                <a:cubicBezTo>
                  <a:pt x="3987904" y="286610"/>
                  <a:pt x="3993936" y="279066"/>
                  <a:pt x="3998512" y="269692"/>
                </a:cubicBezTo>
                <a:cubicBezTo>
                  <a:pt x="4003087" y="260319"/>
                  <a:pt x="4005439" y="250065"/>
                  <a:pt x="4005567" y="238929"/>
                </a:cubicBezTo>
                <a:cubicBezTo>
                  <a:pt x="4005618" y="229210"/>
                  <a:pt x="4003155" y="221053"/>
                  <a:pt x="3998176" y="214460"/>
                </a:cubicBezTo>
                <a:cubicBezTo>
                  <a:pt x="3993198" y="207866"/>
                  <a:pt x="3985400" y="204435"/>
                  <a:pt x="3974783" y="204169"/>
                </a:cubicBezTo>
                <a:close/>
                <a:moveTo>
                  <a:pt x="2812733" y="204169"/>
                </a:moveTo>
                <a:cubicBezTo>
                  <a:pt x="2804923" y="204216"/>
                  <a:pt x="2797242" y="206696"/>
                  <a:pt x="2789692" y="211611"/>
                </a:cubicBezTo>
                <a:cubicBezTo>
                  <a:pt x="2782142" y="216525"/>
                  <a:pt x="2775861" y="223591"/>
                  <a:pt x="2770851" y="232808"/>
                </a:cubicBezTo>
                <a:cubicBezTo>
                  <a:pt x="2765841" y="242026"/>
                  <a:pt x="2763240" y="253112"/>
                  <a:pt x="2763050" y="266067"/>
                </a:cubicBezTo>
                <a:cubicBezTo>
                  <a:pt x="2763133" y="277000"/>
                  <a:pt x="2765863" y="285550"/>
                  <a:pt x="2771242" y="291719"/>
                </a:cubicBezTo>
                <a:cubicBezTo>
                  <a:pt x="2776620" y="297887"/>
                  <a:pt x="2784151" y="301025"/>
                  <a:pt x="2793835" y="301133"/>
                </a:cubicBezTo>
                <a:cubicBezTo>
                  <a:pt x="2802700" y="300975"/>
                  <a:pt x="2810878" y="298039"/>
                  <a:pt x="2818366" y="292324"/>
                </a:cubicBezTo>
                <a:cubicBezTo>
                  <a:pt x="2825854" y="286610"/>
                  <a:pt x="2831886" y="279066"/>
                  <a:pt x="2836462" y="269692"/>
                </a:cubicBezTo>
                <a:cubicBezTo>
                  <a:pt x="2841038" y="260319"/>
                  <a:pt x="2843390" y="250065"/>
                  <a:pt x="2843517" y="238929"/>
                </a:cubicBezTo>
                <a:cubicBezTo>
                  <a:pt x="2843568" y="229210"/>
                  <a:pt x="2841105" y="221053"/>
                  <a:pt x="2836126" y="214460"/>
                </a:cubicBezTo>
                <a:cubicBezTo>
                  <a:pt x="2831148" y="207866"/>
                  <a:pt x="2823350" y="204435"/>
                  <a:pt x="2812733" y="204169"/>
                </a:cubicBezTo>
                <a:close/>
                <a:moveTo>
                  <a:pt x="1304377" y="203864"/>
                </a:moveTo>
                <a:cubicBezTo>
                  <a:pt x="1294945" y="203962"/>
                  <a:pt x="1285959" y="206544"/>
                  <a:pt x="1277419" y="211611"/>
                </a:cubicBezTo>
                <a:cubicBezTo>
                  <a:pt x="1268879" y="216678"/>
                  <a:pt x="1261881" y="223642"/>
                  <a:pt x="1256425" y="232504"/>
                </a:cubicBezTo>
                <a:cubicBezTo>
                  <a:pt x="1250968" y="241365"/>
                  <a:pt x="1248148" y="251537"/>
                  <a:pt x="1247966" y="263018"/>
                </a:cubicBezTo>
                <a:cubicBezTo>
                  <a:pt x="1248156" y="274732"/>
                  <a:pt x="1251663" y="283931"/>
                  <a:pt x="1258486" y="290614"/>
                </a:cubicBezTo>
                <a:cubicBezTo>
                  <a:pt x="1265308" y="297296"/>
                  <a:pt x="1274304" y="300701"/>
                  <a:pt x="1285472" y="300828"/>
                </a:cubicBezTo>
                <a:cubicBezTo>
                  <a:pt x="1294904" y="300740"/>
                  <a:pt x="1303889" y="298206"/>
                  <a:pt x="1312429" y="293228"/>
                </a:cubicBezTo>
                <a:cubicBezTo>
                  <a:pt x="1320969" y="288249"/>
                  <a:pt x="1327967" y="281357"/>
                  <a:pt x="1333424" y="272550"/>
                </a:cubicBezTo>
                <a:cubicBezTo>
                  <a:pt x="1338880" y="263743"/>
                  <a:pt x="1341700" y="253552"/>
                  <a:pt x="1341882" y="241979"/>
                </a:cubicBezTo>
                <a:cubicBezTo>
                  <a:pt x="1341692" y="230385"/>
                  <a:pt x="1338185" y="221174"/>
                  <a:pt x="1331363" y="214345"/>
                </a:cubicBezTo>
                <a:cubicBezTo>
                  <a:pt x="1324540" y="207517"/>
                  <a:pt x="1315545" y="204023"/>
                  <a:pt x="1304377" y="203864"/>
                </a:cubicBezTo>
                <a:close/>
                <a:moveTo>
                  <a:pt x="3146133" y="200816"/>
                </a:moveTo>
                <a:cubicBezTo>
                  <a:pt x="3136228" y="200943"/>
                  <a:pt x="3127372" y="204045"/>
                  <a:pt x="3119564" y="210123"/>
                </a:cubicBezTo>
                <a:cubicBezTo>
                  <a:pt x="3111756" y="216200"/>
                  <a:pt x="3105873" y="224490"/>
                  <a:pt x="3101915" y="234992"/>
                </a:cubicBezTo>
                <a:lnTo>
                  <a:pt x="3170224" y="234992"/>
                </a:lnTo>
                <a:cubicBezTo>
                  <a:pt x="3170249" y="234864"/>
                  <a:pt x="3170351" y="233898"/>
                  <a:pt x="3170529" y="232093"/>
                </a:cubicBezTo>
                <a:cubicBezTo>
                  <a:pt x="3170707" y="230287"/>
                  <a:pt x="3170809" y="228406"/>
                  <a:pt x="3170835" y="226448"/>
                </a:cubicBezTo>
                <a:cubicBezTo>
                  <a:pt x="3170739" y="218304"/>
                  <a:pt x="3168490" y="212011"/>
                  <a:pt x="3164087" y="207567"/>
                </a:cubicBezTo>
                <a:cubicBezTo>
                  <a:pt x="3159684" y="203124"/>
                  <a:pt x="3153699" y="200873"/>
                  <a:pt x="3146133" y="200816"/>
                </a:cubicBezTo>
                <a:close/>
                <a:moveTo>
                  <a:pt x="1993608" y="200816"/>
                </a:moveTo>
                <a:cubicBezTo>
                  <a:pt x="1983704" y="200943"/>
                  <a:pt x="1974847" y="204045"/>
                  <a:pt x="1967039" y="210123"/>
                </a:cubicBezTo>
                <a:cubicBezTo>
                  <a:pt x="1959231" y="216200"/>
                  <a:pt x="1953348" y="224490"/>
                  <a:pt x="1949390" y="234992"/>
                </a:cubicBezTo>
                <a:lnTo>
                  <a:pt x="2017699" y="234992"/>
                </a:lnTo>
                <a:cubicBezTo>
                  <a:pt x="2017725" y="234864"/>
                  <a:pt x="2017827" y="233898"/>
                  <a:pt x="2018005" y="232093"/>
                </a:cubicBezTo>
                <a:cubicBezTo>
                  <a:pt x="2018183" y="230287"/>
                  <a:pt x="2018284" y="228406"/>
                  <a:pt x="2018310" y="226448"/>
                </a:cubicBezTo>
                <a:cubicBezTo>
                  <a:pt x="2018214" y="218304"/>
                  <a:pt x="2015965" y="212011"/>
                  <a:pt x="2011562" y="207567"/>
                </a:cubicBezTo>
                <a:cubicBezTo>
                  <a:pt x="2007160" y="203124"/>
                  <a:pt x="2001175" y="200873"/>
                  <a:pt x="1993608" y="200816"/>
                </a:cubicBezTo>
                <a:close/>
                <a:moveTo>
                  <a:pt x="996532" y="191567"/>
                </a:moveTo>
                <a:cubicBezTo>
                  <a:pt x="1016952" y="191956"/>
                  <a:pt x="1033252" y="198141"/>
                  <a:pt x="1045434" y="210122"/>
                </a:cubicBezTo>
                <a:cubicBezTo>
                  <a:pt x="1057616" y="222103"/>
                  <a:pt x="1063858" y="237547"/>
                  <a:pt x="1064162" y="256454"/>
                </a:cubicBezTo>
                <a:cubicBezTo>
                  <a:pt x="1063906" y="270681"/>
                  <a:pt x="1059750" y="283751"/>
                  <a:pt x="1051695" y="295662"/>
                </a:cubicBezTo>
                <a:cubicBezTo>
                  <a:pt x="1043639" y="307573"/>
                  <a:pt x="1033220" y="317146"/>
                  <a:pt x="1020436" y="324381"/>
                </a:cubicBezTo>
                <a:cubicBezTo>
                  <a:pt x="1007652" y="331615"/>
                  <a:pt x="994041" y="335331"/>
                  <a:pt x="979600" y="335528"/>
                </a:cubicBezTo>
                <a:cubicBezTo>
                  <a:pt x="959200" y="335206"/>
                  <a:pt x="942976" y="329230"/>
                  <a:pt x="930928" y="317601"/>
                </a:cubicBezTo>
                <a:cubicBezTo>
                  <a:pt x="918879" y="305972"/>
                  <a:pt x="912713" y="290624"/>
                  <a:pt x="912429" y="271556"/>
                </a:cubicBezTo>
                <a:cubicBezTo>
                  <a:pt x="912662" y="257605"/>
                  <a:pt x="916711" y="244591"/>
                  <a:pt x="924574" y="232516"/>
                </a:cubicBezTo>
                <a:cubicBezTo>
                  <a:pt x="932438" y="220441"/>
                  <a:pt x="942717" y="210653"/>
                  <a:pt x="955410" y="203154"/>
                </a:cubicBezTo>
                <a:cubicBezTo>
                  <a:pt x="968103" y="195654"/>
                  <a:pt x="981811" y="191792"/>
                  <a:pt x="996532" y="191567"/>
                </a:cubicBezTo>
                <a:close/>
                <a:moveTo>
                  <a:pt x="2536850" y="174641"/>
                </a:moveTo>
                <a:lnTo>
                  <a:pt x="2599296" y="174641"/>
                </a:lnTo>
                <a:lnTo>
                  <a:pt x="2578875" y="279789"/>
                </a:lnTo>
                <a:cubicBezTo>
                  <a:pt x="2578557" y="281345"/>
                  <a:pt x="2578278" y="282959"/>
                  <a:pt x="2578037" y="284629"/>
                </a:cubicBezTo>
                <a:cubicBezTo>
                  <a:pt x="2577795" y="286300"/>
                  <a:pt x="2577668" y="287837"/>
                  <a:pt x="2577656" y="289241"/>
                </a:cubicBezTo>
                <a:cubicBezTo>
                  <a:pt x="2577706" y="293898"/>
                  <a:pt x="2578900" y="297163"/>
                  <a:pt x="2581237" y="299037"/>
                </a:cubicBezTo>
                <a:cubicBezTo>
                  <a:pt x="2583574" y="300911"/>
                  <a:pt x="2586749" y="301813"/>
                  <a:pt x="2590762" y="301743"/>
                </a:cubicBezTo>
                <a:cubicBezTo>
                  <a:pt x="2592641" y="301717"/>
                  <a:pt x="2594216" y="301616"/>
                  <a:pt x="2595486" y="301438"/>
                </a:cubicBezTo>
                <a:cubicBezTo>
                  <a:pt x="2596756" y="301260"/>
                  <a:pt x="2597417" y="301158"/>
                  <a:pt x="2597468" y="301133"/>
                </a:cubicBezTo>
                <a:lnTo>
                  <a:pt x="2591981" y="330052"/>
                </a:lnTo>
                <a:cubicBezTo>
                  <a:pt x="2591829" y="330090"/>
                  <a:pt x="2590381" y="330243"/>
                  <a:pt x="2587638" y="330509"/>
                </a:cubicBezTo>
                <a:cubicBezTo>
                  <a:pt x="2584895" y="330775"/>
                  <a:pt x="2581770" y="330927"/>
                  <a:pt x="2578265" y="330966"/>
                </a:cubicBezTo>
                <a:cubicBezTo>
                  <a:pt x="2571917" y="331120"/>
                  <a:pt x="2565665" y="330541"/>
                  <a:pt x="2559509" y="329229"/>
                </a:cubicBezTo>
                <a:cubicBezTo>
                  <a:pt x="2553353" y="327917"/>
                  <a:pt x="2548229" y="324948"/>
                  <a:pt x="2544137" y="320321"/>
                </a:cubicBezTo>
                <a:cubicBezTo>
                  <a:pt x="2540045" y="315694"/>
                  <a:pt x="2537921" y="308485"/>
                  <a:pt x="2537765" y="298694"/>
                </a:cubicBezTo>
                <a:cubicBezTo>
                  <a:pt x="2537765" y="296547"/>
                  <a:pt x="2537917" y="294133"/>
                  <a:pt x="2538222" y="291452"/>
                </a:cubicBezTo>
                <a:cubicBezTo>
                  <a:pt x="2538526" y="288771"/>
                  <a:pt x="2538983" y="285900"/>
                  <a:pt x="2539592" y="282838"/>
                </a:cubicBezTo>
                <a:lnTo>
                  <a:pt x="2555122" y="203559"/>
                </a:lnTo>
                <a:lnTo>
                  <a:pt x="2531060" y="203559"/>
                </a:lnTo>
                <a:close/>
                <a:moveTo>
                  <a:pt x="3046593" y="172508"/>
                </a:moveTo>
                <a:cubicBezTo>
                  <a:pt x="3048765" y="172533"/>
                  <a:pt x="3050669" y="172635"/>
                  <a:pt x="3052307" y="172812"/>
                </a:cubicBezTo>
                <a:cubicBezTo>
                  <a:pt x="3053944" y="172990"/>
                  <a:pt x="3055087" y="173091"/>
                  <a:pt x="3055734" y="173117"/>
                </a:cubicBezTo>
                <a:lnTo>
                  <a:pt x="3048117" y="211179"/>
                </a:lnTo>
                <a:cubicBezTo>
                  <a:pt x="3047641" y="211154"/>
                  <a:pt x="3046613" y="211052"/>
                  <a:pt x="3045032" y="210874"/>
                </a:cubicBezTo>
                <a:cubicBezTo>
                  <a:pt x="3043451" y="210696"/>
                  <a:pt x="3041432" y="210595"/>
                  <a:pt x="3038976" y="210570"/>
                </a:cubicBezTo>
                <a:cubicBezTo>
                  <a:pt x="3031100" y="210645"/>
                  <a:pt x="3023186" y="213271"/>
                  <a:pt x="3015231" y="218449"/>
                </a:cubicBezTo>
                <a:cubicBezTo>
                  <a:pt x="3007277" y="223627"/>
                  <a:pt x="3000220" y="230905"/>
                  <a:pt x="2994060" y="240282"/>
                </a:cubicBezTo>
                <a:cubicBezTo>
                  <a:pt x="2987900" y="249659"/>
                  <a:pt x="2983574" y="260685"/>
                  <a:pt x="2981081" y="273358"/>
                </a:cubicBezTo>
                <a:lnTo>
                  <a:pt x="2970417" y="330051"/>
                </a:lnTo>
                <a:lnTo>
                  <a:pt x="2931719" y="330051"/>
                </a:lnTo>
                <a:lnTo>
                  <a:pt x="2954877" y="210265"/>
                </a:lnTo>
                <a:cubicBezTo>
                  <a:pt x="2955239" y="208518"/>
                  <a:pt x="2955048" y="206982"/>
                  <a:pt x="2954305" y="205655"/>
                </a:cubicBezTo>
                <a:cubicBezTo>
                  <a:pt x="2953562" y="204327"/>
                  <a:pt x="2951925" y="203629"/>
                  <a:pt x="2949392" y="203559"/>
                </a:cubicBezTo>
                <a:lnTo>
                  <a:pt x="2932024" y="203559"/>
                </a:lnTo>
                <a:lnTo>
                  <a:pt x="2937813" y="174641"/>
                </a:lnTo>
                <a:lnTo>
                  <a:pt x="2978339" y="174641"/>
                </a:lnTo>
                <a:cubicBezTo>
                  <a:pt x="2984408" y="174622"/>
                  <a:pt x="2988877" y="175726"/>
                  <a:pt x="2991746" y="177951"/>
                </a:cubicBezTo>
                <a:cubicBezTo>
                  <a:pt x="2994616" y="180177"/>
                  <a:pt x="2996038" y="183640"/>
                  <a:pt x="2996012" y="188339"/>
                </a:cubicBezTo>
                <a:cubicBezTo>
                  <a:pt x="2995949" y="190800"/>
                  <a:pt x="2995390" y="194555"/>
                  <a:pt x="2994336" y="199605"/>
                </a:cubicBezTo>
                <a:cubicBezTo>
                  <a:pt x="2993282" y="204654"/>
                  <a:pt x="2992115" y="209021"/>
                  <a:pt x="2990832" y="212703"/>
                </a:cubicBezTo>
                <a:lnTo>
                  <a:pt x="2991442" y="212703"/>
                </a:lnTo>
                <a:cubicBezTo>
                  <a:pt x="2996787" y="201702"/>
                  <a:pt x="3004303" y="192338"/>
                  <a:pt x="3013990" y="184612"/>
                </a:cubicBezTo>
                <a:cubicBezTo>
                  <a:pt x="3023677" y="176885"/>
                  <a:pt x="3034545" y="172850"/>
                  <a:pt x="3046593" y="172508"/>
                </a:cubicBezTo>
                <a:close/>
                <a:moveTo>
                  <a:pt x="3807333" y="170984"/>
                </a:moveTo>
                <a:cubicBezTo>
                  <a:pt x="3820606" y="171002"/>
                  <a:pt x="3831138" y="174542"/>
                  <a:pt x="3838929" y="181603"/>
                </a:cubicBezTo>
                <a:cubicBezTo>
                  <a:pt x="3846719" y="188664"/>
                  <a:pt x="3850704" y="199132"/>
                  <a:pt x="3850881" y="213008"/>
                </a:cubicBezTo>
                <a:cubicBezTo>
                  <a:pt x="3850727" y="219762"/>
                  <a:pt x="3849648" y="228267"/>
                  <a:pt x="3847644" y="238522"/>
                </a:cubicBezTo>
                <a:cubicBezTo>
                  <a:pt x="3845640" y="248777"/>
                  <a:pt x="3843635" y="258662"/>
                  <a:pt x="3841630" y="268175"/>
                </a:cubicBezTo>
                <a:cubicBezTo>
                  <a:pt x="3839624" y="277689"/>
                  <a:pt x="3838543" y="284711"/>
                  <a:pt x="3838385" y="289241"/>
                </a:cubicBezTo>
                <a:cubicBezTo>
                  <a:pt x="3838435" y="294031"/>
                  <a:pt x="3839629" y="297334"/>
                  <a:pt x="3841966" y="299151"/>
                </a:cubicBezTo>
                <a:cubicBezTo>
                  <a:pt x="3844303" y="300968"/>
                  <a:pt x="3847477" y="301832"/>
                  <a:pt x="3851491" y="301743"/>
                </a:cubicBezTo>
                <a:cubicBezTo>
                  <a:pt x="3853371" y="301717"/>
                  <a:pt x="3854945" y="301616"/>
                  <a:pt x="3856215" y="301438"/>
                </a:cubicBezTo>
                <a:cubicBezTo>
                  <a:pt x="3857485" y="301260"/>
                  <a:pt x="3858146" y="301158"/>
                  <a:pt x="3858197" y="301133"/>
                </a:cubicBezTo>
                <a:lnTo>
                  <a:pt x="3852710" y="330052"/>
                </a:lnTo>
                <a:cubicBezTo>
                  <a:pt x="3852672" y="330090"/>
                  <a:pt x="3851301" y="330243"/>
                  <a:pt x="3848595" y="330509"/>
                </a:cubicBezTo>
                <a:cubicBezTo>
                  <a:pt x="3845891" y="330775"/>
                  <a:pt x="3842081" y="330927"/>
                  <a:pt x="3837167" y="330966"/>
                </a:cubicBezTo>
                <a:cubicBezTo>
                  <a:pt x="3831612" y="331112"/>
                  <a:pt x="3825905" y="330514"/>
                  <a:pt x="3820047" y="329173"/>
                </a:cubicBezTo>
                <a:cubicBezTo>
                  <a:pt x="3814187" y="327831"/>
                  <a:pt x="3809225" y="324865"/>
                  <a:pt x="3805159" y="320276"/>
                </a:cubicBezTo>
                <a:cubicBezTo>
                  <a:pt x="3801094" y="315687"/>
                  <a:pt x="3798973" y="308594"/>
                  <a:pt x="3798799" y="298999"/>
                </a:cubicBezTo>
                <a:cubicBezTo>
                  <a:pt x="3798945" y="293250"/>
                  <a:pt x="3799972" y="285469"/>
                  <a:pt x="3801878" y="275655"/>
                </a:cubicBezTo>
                <a:cubicBezTo>
                  <a:pt x="3803784" y="265841"/>
                  <a:pt x="3805691" y="256162"/>
                  <a:pt x="3807599" y="246618"/>
                </a:cubicBezTo>
                <a:cubicBezTo>
                  <a:pt x="3809507" y="237074"/>
                  <a:pt x="3810536" y="229833"/>
                  <a:pt x="3810686" y="224895"/>
                </a:cubicBezTo>
                <a:cubicBezTo>
                  <a:pt x="3810737" y="219053"/>
                  <a:pt x="3809187" y="214506"/>
                  <a:pt x="3806038" y="211255"/>
                </a:cubicBezTo>
                <a:cubicBezTo>
                  <a:pt x="3802888" y="208004"/>
                  <a:pt x="3797833" y="206353"/>
                  <a:pt x="3790874" y="206302"/>
                </a:cubicBezTo>
                <a:cubicBezTo>
                  <a:pt x="3777209" y="206766"/>
                  <a:pt x="3765448" y="212316"/>
                  <a:pt x="3755593" y="222952"/>
                </a:cubicBezTo>
                <a:cubicBezTo>
                  <a:pt x="3745738" y="233588"/>
                  <a:pt x="3739312" y="246530"/>
                  <a:pt x="3736315" y="261776"/>
                </a:cubicBezTo>
                <a:lnTo>
                  <a:pt x="3722903" y="330051"/>
                </a:lnTo>
                <a:lnTo>
                  <a:pt x="3684194" y="330051"/>
                </a:lnTo>
                <a:lnTo>
                  <a:pt x="3707663" y="210265"/>
                </a:lnTo>
                <a:cubicBezTo>
                  <a:pt x="3707987" y="208252"/>
                  <a:pt x="3707721" y="206639"/>
                  <a:pt x="3706863" y="205426"/>
                </a:cubicBezTo>
                <a:cubicBezTo>
                  <a:pt x="3706006" y="204213"/>
                  <a:pt x="3704444" y="203591"/>
                  <a:pt x="3702177" y="203559"/>
                </a:cubicBezTo>
                <a:lnTo>
                  <a:pt x="3684803" y="203559"/>
                </a:lnTo>
                <a:lnTo>
                  <a:pt x="3690290" y="174641"/>
                </a:lnTo>
                <a:lnTo>
                  <a:pt x="3731133" y="174641"/>
                </a:lnTo>
                <a:cubicBezTo>
                  <a:pt x="3737191" y="174660"/>
                  <a:pt x="3741611" y="175840"/>
                  <a:pt x="3744392" y="178180"/>
                </a:cubicBezTo>
                <a:cubicBezTo>
                  <a:pt x="3747173" y="180520"/>
                  <a:pt x="3748545" y="183906"/>
                  <a:pt x="3748507" y="188339"/>
                </a:cubicBezTo>
                <a:cubicBezTo>
                  <a:pt x="3748488" y="190222"/>
                  <a:pt x="3748145" y="192924"/>
                  <a:pt x="3747478" y="196444"/>
                </a:cubicBezTo>
                <a:cubicBezTo>
                  <a:pt x="3746811" y="199964"/>
                  <a:pt x="3745935" y="203047"/>
                  <a:pt x="3744849" y="205693"/>
                </a:cubicBezTo>
                <a:lnTo>
                  <a:pt x="3745459" y="205693"/>
                </a:lnTo>
                <a:cubicBezTo>
                  <a:pt x="3746386" y="203444"/>
                  <a:pt x="3749340" y="199587"/>
                  <a:pt x="3754321" y="194123"/>
                </a:cubicBezTo>
                <a:cubicBezTo>
                  <a:pt x="3759301" y="188660"/>
                  <a:pt x="3766228" y="183518"/>
                  <a:pt x="3775103" y="178697"/>
                </a:cubicBezTo>
                <a:cubicBezTo>
                  <a:pt x="3783979" y="173876"/>
                  <a:pt x="3794721" y="171305"/>
                  <a:pt x="3807333" y="170984"/>
                </a:cubicBezTo>
                <a:close/>
                <a:moveTo>
                  <a:pt x="3588630" y="170984"/>
                </a:moveTo>
                <a:cubicBezTo>
                  <a:pt x="3597954" y="170914"/>
                  <a:pt x="3606835" y="172339"/>
                  <a:pt x="3615275" y="175258"/>
                </a:cubicBezTo>
                <a:cubicBezTo>
                  <a:pt x="3623715" y="178178"/>
                  <a:pt x="3630630" y="183010"/>
                  <a:pt x="3636021" y="189756"/>
                </a:cubicBezTo>
                <a:cubicBezTo>
                  <a:pt x="3641413" y="196502"/>
                  <a:pt x="3644199" y="205579"/>
                  <a:pt x="3644379" y="216988"/>
                </a:cubicBezTo>
                <a:cubicBezTo>
                  <a:pt x="3644221" y="223299"/>
                  <a:pt x="3643116" y="231215"/>
                  <a:pt x="3641064" y="240737"/>
                </a:cubicBezTo>
                <a:cubicBezTo>
                  <a:pt x="3639011" y="250259"/>
                  <a:pt x="3636959" y="259526"/>
                  <a:pt x="3634906" y="268539"/>
                </a:cubicBezTo>
                <a:cubicBezTo>
                  <a:pt x="3632853" y="277552"/>
                  <a:pt x="3631748" y="284451"/>
                  <a:pt x="3631591" y="289235"/>
                </a:cubicBezTo>
                <a:cubicBezTo>
                  <a:pt x="3631641" y="293894"/>
                  <a:pt x="3632834" y="297161"/>
                  <a:pt x="3635169" y="299035"/>
                </a:cubicBezTo>
                <a:cubicBezTo>
                  <a:pt x="3637503" y="300910"/>
                  <a:pt x="3640675" y="301813"/>
                  <a:pt x="3644684" y="301743"/>
                </a:cubicBezTo>
                <a:cubicBezTo>
                  <a:pt x="3646564" y="301717"/>
                  <a:pt x="3648139" y="301616"/>
                  <a:pt x="3649409" y="301438"/>
                </a:cubicBezTo>
                <a:cubicBezTo>
                  <a:pt x="3650679" y="301260"/>
                  <a:pt x="3651339" y="301158"/>
                  <a:pt x="3651390" y="301133"/>
                </a:cubicBezTo>
                <a:lnTo>
                  <a:pt x="3645903" y="330052"/>
                </a:lnTo>
                <a:cubicBezTo>
                  <a:pt x="3645935" y="330090"/>
                  <a:pt x="3644653" y="330243"/>
                  <a:pt x="3642059" y="330509"/>
                </a:cubicBezTo>
                <a:cubicBezTo>
                  <a:pt x="3639463" y="330775"/>
                  <a:pt x="3635365" y="330927"/>
                  <a:pt x="3629763" y="330966"/>
                </a:cubicBezTo>
                <a:cubicBezTo>
                  <a:pt x="3620945" y="331225"/>
                  <a:pt x="3613076" y="329564"/>
                  <a:pt x="3606157" y="325981"/>
                </a:cubicBezTo>
                <a:cubicBezTo>
                  <a:pt x="3599237" y="322399"/>
                  <a:pt x="3595022" y="315335"/>
                  <a:pt x="3593509" y="304791"/>
                </a:cubicBezTo>
                <a:lnTo>
                  <a:pt x="3592899" y="304791"/>
                </a:lnTo>
                <a:cubicBezTo>
                  <a:pt x="3592965" y="305148"/>
                  <a:pt x="3590936" y="307647"/>
                  <a:pt x="3586811" y="312288"/>
                </a:cubicBezTo>
                <a:cubicBezTo>
                  <a:pt x="3582687" y="316929"/>
                  <a:pt x="3576682" y="321570"/>
                  <a:pt x="3568796" y="326211"/>
                </a:cubicBezTo>
                <a:cubicBezTo>
                  <a:pt x="3560911" y="330853"/>
                  <a:pt x="3551359" y="333352"/>
                  <a:pt x="3540141" y="333709"/>
                </a:cubicBezTo>
                <a:cubicBezTo>
                  <a:pt x="3527893" y="333703"/>
                  <a:pt x="3517512" y="330366"/>
                  <a:pt x="3508998" y="323699"/>
                </a:cubicBezTo>
                <a:cubicBezTo>
                  <a:pt x="3500484" y="317031"/>
                  <a:pt x="3496043" y="307068"/>
                  <a:pt x="3495675" y="293809"/>
                </a:cubicBezTo>
                <a:cubicBezTo>
                  <a:pt x="3495890" y="282053"/>
                  <a:pt x="3499325" y="272297"/>
                  <a:pt x="3505982" y="264540"/>
                </a:cubicBezTo>
                <a:cubicBezTo>
                  <a:pt x="3512639" y="256783"/>
                  <a:pt x="3521227" y="250677"/>
                  <a:pt x="3531746" y="246222"/>
                </a:cubicBezTo>
                <a:cubicBezTo>
                  <a:pt x="3542265" y="241767"/>
                  <a:pt x="3553426" y="238615"/>
                  <a:pt x="3565229" y="236765"/>
                </a:cubicBezTo>
                <a:cubicBezTo>
                  <a:pt x="3577031" y="234915"/>
                  <a:pt x="3588187" y="234019"/>
                  <a:pt x="3598694" y="234077"/>
                </a:cubicBezTo>
                <a:lnTo>
                  <a:pt x="3604183" y="234077"/>
                </a:lnTo>
                <a:cubicBezTo>
                  <a:pt x="3604259" y="233810"/>
                  <a:pt x="3604564" y="232208"/>
                  <a:pt x="3605098" y="229271"/>
                </a:cubicBezTo>
                <a:cubicBezTo>
                  <a:pt x="3605631" y="226334"/>
                  <a:pt x="3605937" y="223664"/>
                  <a:pt x="3606013" y="221260"/>
                </a:cubicBezTo>
                <a:cubicBezTo>
                  <a:pt x="3605993" y="215119"/>
                  <a:pt x="3603897" y="210389"/>
                  <a:pt x="3599723" y="207070"/>
                </a:cubicBezTo>
                <a:cubicBezTo>
                  <a:pt x="3595549" y="203752"/>
                  <a:pt x="3589411" y="202073"/>
                  <a:pt x="3581311" y="202035"/>
                </a:cubicBezTo>
                <a:cubicBezTo>
                  <a:pt x="3573538" y="202212"/>
                  <a:pt x="3566144" y="203452"/>
                  <a:pt x="3559128" y="205754"/>
                </a:cubicBezTo>
                <a:cubicBezTo>
                  <a:pt x="3552111" y="208055"/>
                  <a:pt x="3546366" y="210357"/>
                  <a:pt x="3541891" y="212659"/>
                </a:cubicBezTo>
                <a:cubicBezTo>
                  <a:pt x="3537417" y="214961"/>
                  <a:pt x="3535105" y="216201"/>
                  <a:pt x="3534957" y="216378"/>
                </a:cubicBezTo>
                <a:lnTo>
                  <a:pt x="3526125" y="187727"/>
                </a:lnTo>
                <a:cubicBezTo>
                  <a:pt x="3526275" y="187520"/>
                  <a:pt x="3529192" y="186073"/>
                  <a:pt x="3534875" y="183386"/>
                </a:cubicBezTo>
                <a:cubicBezTo>
                  <a:pt x="3540558" y="180699"/>
                  <a:pt x="3548105" y="178012"/>
                  <a:pt x="3557515" y="175324"/>
                </a:cubicBezTo>
                <a:cubicBezTo>
                  <a:pt x="3566926" y="172637"/>
                  <a:pt x="3577297" y="171190"/>
                  <a:pt x="3588630" y="170984"/>
                </a:cubicBezTo>
                <a:close/>
                <a:moveTo>
                  <a:pt x="3359658" y="170984"/>
                </a:moveTo>
                <a:cubicBezTo>
                  <a:pt x="3372931" y="171002"/>
                  <a:pt x="3383463" y="174542"/>
                  <a:pt x="3391254" y="181603"/>
                </a:cubicBezTo>
                <a:cubicBezTo>
                  <a:pt x="3399045" y="188664"/>
                  <a:pt x="3403029" y="199132"/>
                  <a:pt x="3403207" y="213008"/>
                </a:cubicBezTo>
                <a:cubicBezTo>
                  <a:pt x="3403052" y="219762"/>
                  <a:pt x="3401973" y="228267"/>
                  <a:pt x="3399969" y="238522"/>
                </a:cubicBezTo>
                <a:cubicBezTo>
                  <a:pt x="3397965" y="248777"/>
                  <a:pt x="3395960" y="258662"/>
                  <a:pt x="3393955" y="268175"/>
                </a:cubicBezTo>
                <a:cubicBezTo>
                  <a:pt x="3391949" y="277689"/>
                  <a:pt x="3390868" y="284711"/>
                  <a:pt x="3390709" y="289241"/>
                </a:cubicBezTo>
                <a:cubicBezTo>
                  <a:pt x="3390761" y="294031"/>
                  <a:pt x="3391954" y="297334"/>
                  <a:pt x="3394291" y="299151"/>
                </a:cubicBezTo>
                <a:cubicBezTo>
                  <a:pt x="3396628" y="300968"/>
                  <a:pt x="3399803" y="301832"/>
                  <a:pt x="3403816" y="301743"/>
                </a:cubicBezTo>
                <a:cubicBezTo>
                  <a:pt x="3405695" y="301717"/>
                  <a:pt x="3407271" y="301616"/>
                  <a:pt x="3408541" y="301438"/>
                </a:cubicBezTo>
                <a:cubicBezTo>
                  <a:pt x="3409811" y="301260"/>
                  <a:pt x="3410471" y="301158"/>
                  <a:pt x="3410521" y="301133"/>
                </a:cubicBezTo>
                <a:lnTo>
                  <a:pt x="3405035" y="330052"/>
                </a:lnTo>
                <a:cubicBezTo>
                  <a:pt x="3404997" y="330090"/>
                  <a:pt x="3403625" y="330243"/>
                  <a:pt x="3400921" y="330509"/>
                </a:cubicBezTo>
                <a:cubicBezTo>
                  <a:pt x="3398215" y="330775"/>
                  <a:pt x="3394406" y="330927"/>
                  <a:pt x="3389491" y="330966"/>
                </a:cubicBezTo>
                <a:cubicBezTo>
                  <a:pt x="3383937" y="331112"/>
                  <a:pt x="3378230" y="330514"/>
                  <a:pt x="3372371" y="329173"/>
                </a:cubicBezTo>
                <a:cubicBezTo>
                  <a:pt x="3366513" y="327831"/>
                  <a:pt x="3361550" y="324865"/>
                  <a:pt x="3357485" y="320276"/>
                </a:cubicBezTo>
                <a:cubicBezTo>
                  <a:pt x="3353419" y="315687"/>
                  <a:pt x="3351299" y="308594"/>
                  <a:pt x="3351123" y="298999"/>
                </a:cubicBezTo>
                <a:cubicBezTo>
                  <a:pt x="3351270" y="293250"/>
                  <a:pt x="3352297" y="285469"/>
                  <a:pt x="3354203" y="275655"/>
                </a:cubicBezTo>
                <a:cubicBezTo>
                  <a:pt x="3356109" y="265841"/>
                  <a:pt x="3358016" y="256162"/>
                  <a:pt x="3359924" y="246618"/>
                </a:cubicBezTo>
                <a:cubicBezTo>
                  <a:pt x="3361832" y="237074"/>
                  <a:pt x="3362861" y="229833"/>
                  <a:pt x="3363011" y="224895"/>
                </a:cubicBezTo>
                <a:cubicBezTo>
                  <a:pt x="3363061" y="219053"/>
                  <a:pt x="3361512" y="214506"/>
                  <a:pt x="3358363" y="211255"/>
                </a:cubicBezTo>
                <a:cubicBezTo>
                  <a:pt x="3355213" y="208004"/>
                  <a:pt x="3350159" y="206353"/>
                  <a:pt x="3343199" y="206302"/>
                </a:cubicBezTo>
                <a:cubicBezTo>
                  <a:pt x="3329533" y="206766"/>
                  <a:pt x="3317773" y="212316"/>
                  <a:pt x="3307918" y="222952"/>
                </a:cubicBezTo>
                <a:cubicBezTo>
                  <a:pt x="3298063" y="233588"/>
                  <a:pt x="3291637" y="246530"/>
                  <a:pt x="3288639" y="261776"/>
                </a:cubicBezTo>
                <a:lnTo>
                  <a:pt x="3275229" y="330051"/>
                </a:lnTo>
                <a:lnTo>
                  <a:pt x="3236519" y="330051"/>
                </a:lnTo>
                <a:lnTo>
                  <a:pt x="3259989" y="210265"/>
                </a:lnTo>
                <a:cubicBezTo>
                  <a:pt x="3260312" y="208252"/>
                  <a:pt x="3260046" y="206639"/>
                  <a:pt x="3259189" y="205426"/>
                </a:cubicBezTo>
                <a:cubicBezTo>
                  <a:pt x="3258331" y="204213"/>
                  <a:pt x="3256769" y="203591"/>
                  <a:pt x="3254502" y="203559"/>
                </a:cubicBezTo>
                <a:lnTo>
                  <a:pt x="3237129" y="203559"/>
                </a:lnTo>
                <a:lnTo>
                  <a:pt x="3242615" y="174641"/>
                </a:lnTo>
                <a:lnTo>
                  <a:pt x="3283458" y="174641"/>
                </a:lnTo>
                <a:cubicBezTo>
                  <a:pt x="3289516" y="174660"/>
                  <a:pt x="3293935" y="175840"/>
                  <a:pt x="3296717" y="178180"/>
                </a:cubicBezTo>
                <a:cubicBezTo>
                  <a:pt x="3299498" y="180520"/>
                  <a:pt x="3300870" y="183906"/>
                  <a:pt x="3300831" y="188339"/>
                </a:cubicBezTo>
                <a:cubicBezTo>
                  <a:pt x="3300813" y="190222"/>
                  <a:pt x="3300470" y="192924"/>
                  <a:pt x="3299803" y="196444"/>
                </a:cubicBezTo>
                <a:cubicBezTo>
                  <a:pt x="3299136" y="199964"/>
                  <a:pt x="3298260" y="203047"/>
                  <a:pt x="3297174" y="205693"/>
                </a:cubicBezTo>
                <a:lnTo>
                  <a:pt x="3297783" y="205693"/>
                </a:lnTo>
                <a:cubicBezTo>
                  <a:pt x="3298711" y="203444"/>
                  <a:pt x="3301665" y="199587"/>
                  <a:pt x="3306645" y="194123"/>
                </a:cubicBezTo>
                <a:cubicBezTo>
                  <a:pt x="3311626" y="188660"/>
                  <a:pt x="3318553" y="183518"/>
                  <a:pt x="3327428" y="178697"/>
                </a:cubicBezTo>
                <a:cubicBezTo>
                  <a:pt x="3336303" y="173876"/>
                  <a:pt x="3347047" y="171305"/>
                  <a:pt x="3359658" y="170984"/>
                </a:cubicBezTo>
                <a:close/>
                <a:moveTo>
                  <a:pt x="3147048" y="170984"/>
                </a:moveTo>
                <a:cubicBezTo>
                  <a:pt x="3167758" y="171280"/>
                  <a:pt x="3183247" y="176775"/>
                  <a:pt x="3193515" y="187469"/>
                </a:cubicBezTo>
                <a:cubicBezTo>
                  <a:pt x="3203783" y="198162"/>
                  <a:pt x="3208910" y="212274"/>
                  <a:pt x="3208896" y="229804"/>
                </a:cubicBezTo>
                <a:cubicBezTo>
                  <a:pt x="3208681" y="236835"/>
                  <a:pt x="3207818" y="243179"/>
                  <a:pt x="3206308" y="248835"/>
                </a:cubicBezTo>
                <a:cubicBezTo>
                  <a:pt x="3204798" y="254491"/>
                  <a:pt x="3203935" y="257484"/>
                  <a:pt x="3203720" y="257813"/>
                </a:cubicBezTo>
                <a:lnTo>
                  <a:pt x="3096730" y="257813"/>
                </a:lnTo>
                <a:cubicBezTo>
                  <a:pt x="3096692" y="257877"/>
                  <a:pt x="3096540" y="258665"/>
                  <a:pt x="3096273" y="260178"/>
                </a:cubicBezTo>
                <a:cubicBezTo>
                  <a:pt x="3096006" y="261690"/>
                  <a:pt x="3095854" y="263546"/>
                  <a:pt x="3095816" y="265745"/>
                </a:cubicBezTo>
                <a:cubicBezTo>
                  <a:pt x="3095898" y="276162"/>
                  <a:pt x="3099316" y="284615"/>
                  <a:pt x="3106070" y="291104"/>
                </a:cubicBezTo>
                <a:cubicBezTo>
                  <a:pt x="3112823" y="297593"/>
                  <a:pt x="3122416" y="300936"/>
                  <a:pt x="3134849" y="301133"/>
                </a:cubicBezTo>
                <a:cubicBezTo>
                  <a:pt x="3143317" y="300922"/>
                  <a:pt x="3151183" y="299446"/>
                  <a:pt x="3158451" y="296704"/>
                </a:cubicBezTo>
                <a:cubicBezTo>
                  <a:pt x="3165717" y="293962"/>
                  <a:pt x="3171595" y="291220"/>
                  <a:pt x="3176084" y="288478"/>
                </a:cubicBezTo>
                <a:cubicBezTo>
                  <a:pt x="3180573" y="285737"/>
                  <a:pt x="3182883" y="284260"/>
                  <a:pt x="3183014" y="284049"/>
                </a:cubicBezTo>
                <a:lnTo>
                  <a:pt x="3193367" y="313311"/>
                </a:lnTo>
                <a:cubicBezTo>
                  <a:pt x="3193247" y="313563"/>
                  <a:pt x="3190509" y="315326"/>
                  <a:pt x="3185153" y="318599"/>
                </a:cubicBezTo>
                <a:cubicBezTo>
                  <a:pt x="3179797" y="321873"/>
                  <a:pt x="3172544" y="325147"/>
                  <a:pt x="3163393" y="328420"/>
                </a:cubicBezTo>
                <a:cubicBezTo>
                  <a:pt x="3154243" y="331694"/>
                  <a:pt x="3143915" y="333457"/>
                  <a:pt x="3132410" y="333709"/>
                </a:cubicBezTo>
                <a:cubicBezTo>
                  <a:pt x="3108055" y="333273"/>
                  <a:pt x="3089402" y="326838"/>
                  <a:pt x="3076449" y="314406"/>
                </a:cubicBezTo>
                <a:cubicBezTo>
                  <a:pt x="3063495" y="301973"/>
                  <a:pt x="3056959" y="286160"/>
                  <a:pt x="3056839" y="266965"/>
                </a:cubicBezTo>
                <a:cubicBezTo>
                  <a:pt x="3056993" y="249182"/>
                  <a:pt x="3060949" y="233077"/>
                  <a:pt x="3068706" y="218649"/>
                </a:cubicBezTo>
                <a:cubicBezTo>
                  <a:pt x="3076464" y="204221"/>
                  <a:pt x="3087102" y="192721"/>
                  <a:pt x="3100620" y="184151"/>
                </a:cubicBezTo>
                <a:cubicBezTo>
                  <a:pt x="3114138" y="175581"/>
                  <a:pt x="3129613" y="171192"/>
                  <a:pt x="3147048" y="170984"/>
                </a:cubicBezTo>
                <a:close/>
                <a:moveTo>
                  <a:pt x="2251291" y="170984"/>
                </a:moveTo>
                <a:cubicBezTo>
                  <a:pt x="2259688" y="170912"/>
                  <a:pt x="2268667" y="172070"/>
                  <a:pt x="2278226" y="174457"/>
                </a:cubicBezTo>
                <a:cubicBezTo>
                  <a:pt x="2287786" y="176844"/>
                  <a:pt x="2295704" y="180889"/>
                  <a:pt x="2301978" y="186592"/>
                </a:cubicBezTo>
                <a:cubicBezTo>
                  <a:pt x="2308253" y="192295"/>
                  <a:pt x="2310661" y="200085"/>
                  <a:pt x="2309203" y="209962"/>
                </a:cubicBezTo>
                <a:lnTo>
                  <a:pt x="2305241" y="229477"/>
                </a:lnTo>
                <a:lnTo>
                  <a:pt x="2272017" y="229477"/>
                </a:lnTo>
                <a:lnTo>
                  <a:pt x="2273846" y="219719"/>
                </a:lnTo>
                <a:cubicBezTo>
                  <a:pt x="2274443" y="214523"/>
                  <a:pt x="2272107" y="210584"/>
                  <a:pt x="2266836" y="207904"/>
                </a:cubicBezTo>
                <a:cubicBezTo>
                  <a:pt x="2261565" y="205223"/>
                  <a:pt x="2255266" y="203877"/>
                  <a:pt x="2247938" y="203864"/>
                </a:cubicBezTo>
                <a:cubicBezTo>
                  <a:pt x="2237351" y="204029"/>
                  <a:pt x="2227775" y="206849"/>
                  <a:pt x="2219208" y="212322"/>
                </a:cubicBezTo>
                <a:cubicBezTo>
                  <a:pt x="2210642" y="217796"/>
                  <a:pt x="2203819" y="224929"/>
                  <a:pt x="2198741" y="233723"/>
                </a:cubicBezTo>
                <a:cubicBezTo>
                  <a:pt x="2193663" y="242517"/>
                  <a:pt x="2191063" y="251977"/>
                  <a:pt x="2190941" y="262103"/>
                </a:cubicBezTo>
                <a:cubicBezTo>
                  <a:pt x="2190947" y="273468"/>
                  <a:pt x="2194440" y="282755"/>
                  <a:pt x="2201418" y="289965"/>
                </a:cubicBezTo>
                <a:cubicBezTo>
                  <a:pt x="2208397" y="297176"/>
                  <a:pt x="2218824" y="300898"/>
                  <a:pt x="2232698" y="301133"/>
                </a:cubicBezTo>
                <a:cubicBezTo>
                  <a:pt x="2242642" y="300892"/>
                  <a:pt x="2251474" y="299206"/>
                  <a:pt x="2259193" y="296074"/>
                </a:cubicBezTo>
                <a:cubicBezTo>
                  <a:pt x="2266913" y="292942"/>
                  <a:pt x="2272990" y="289810"/>
                  <a:pt x="2277425" y="286678"/>
                </a:cubicBezTo>
                <a:cubicBezTo>
                  <a:pt x="2281860" y="283546"/>
                  <a:pt x="2284121" y="281859"/>
                  <a:pt x="2284209" y="281618"/>
                </a:cubicBezTo>
                <a:lnTo>
                  <a:pt x="2294573" y="310876"/>
                </a:lnTo>
                <a:cubicBezTo>
                  <a:pt x="2294539" y="311157"/>
                  <a:pt x="2291965" y="313131"/>
                  <a:pt x="2286851" y="316795"/>
                </a:cubicBezTo>
                <a:cubicBezTo>
                  <a:pt x="2281737" y="320460"/>
                  <a:pt x="2274287" y="324124"/>
                  <a:pt x="2264499" y="327789"/>
                </a:cubicBezTo>
                <a:cubicBezTo>
                  <a:pt x="2254712" y="331454"/>
                  <a:pt x="2242791" y="333427"/>
                  <a:pt x="2228736" y="333709"/>
                </a:cubicBezTo>
                <a:cubicBezTo>
                  <a:pt x="2204193" y="333317"/>
                  <a:pt x="2185252" y="326794"/>
                  <a:pt x="2171914" y="314141"/>
                </a:cubicBezTo>
                <a:cubicBezTo>
                  <a:pt x="2158575" y="301488"/>
                  <a:pt x="2151824" y="285057"/>
                  <a:pt x="2151660" y="264848"/>
                </a:cubicBezTo>
                <a:cubicBezTo>
                  <a:pt x="2151817" y="248618"/>
                  <a:pt x="2156138" y="233414"/>
                  <a:pt x="2164621" y="219236"/>
                </a:cubicBezTo>
                <a:cubicBezTo>
                  <a:pt x="2173104" y="205058"/>
                  <a:pt x="2184804" y="193539"/>
                  <a:pt x="2199722" y="184680"/>
                </a:cubicBezTo>
                <a:cubicBezTo>
                  <a:pt x="2214640" y="175821"/>
                  <a:pt x="2231830" y="171256"/>
                  <a:pt x="2251291" y="170984"/>
                </a:cubicBezTo>
                <a:close/>
                <a:moveTo>
                  <a:pt x="1994523" y="170984"/>
                </a:moveTo>
                <a:cubicBezTo>
                  <a:pt x="2015233" y="171280"/>
                  <a:pt x="2030722" y="176775"/>
                  <a:pt x="2040990" y="187469"/>
                </a:cubicBezTo>
                <a:cubicBezTo>
                  <a:pt x="2051258" y="198162"/>
                  <a:pt x="2056385" y="212274"/>
                  <a:pt x="2056372" y="229804"/>
                </a:cubicBezTo>
                <a:cubicBezTo>
                  <a:pt x="2056156" y="236835"/>
                  <a:pt x="2055293" y="243179"/>
                  <a:pt x="2053783" y="248835"/>
                </a:cubicBezTo>
                <a:cubicBezTo>
                  <a:pt x="2052273" y="254491"/>
                  <a:pt x="2051411" y="257484"/>
                  <a:pt x="2051195" y="257813"/>
                </a:cubicBezTo>
                <a:lnTo>
                  <a:pt x="1944206" y="257813"/>
                </a:lnTo>
                <a:cubicBezTo>
                  <a:pt x="1944167" y="257877"/>
                  <a:pt x="1944015" y="258665"/>
                  <a:pt x="1943748" y="260178"/>
                </a:cubicBezTo>
                <a:cubicBezTo>
                  <a:pt x="1943481" y="261690"/>
                  <a:pt x="1943329" y="263546"/>
                  <a:pt x="1943291" y="265745"/>
                </a:cubicBezTo>
                <a:cubicBezTo>
                  <a:pt x="1943373" y="276162"/>
                  <a:pt x="1946791" y="284615"/>
                  <a:pt x="1953545" y="291104"/>
                </a:cubicBezTo>
                <a:cubicBezTo>
                  <a:pt x="1960298" y="297593"/>
                  <a:pt x="1969892" y="300936"/>
                  <a:pt x="1982325" y="301133"/>
                </a:cubicBezTo>
                <a:cubicBezTo>
                  <a:pt x="1990792" y="300922"/>
                  <a:pt x="1998659" y="299446"/>
                  <a:pt x="2005926" y="296704"/>
                </a:cubicBezTo>
                <a:cubicBezTo>
                  <a:pt x="2013193" y="293962"/>
                  <a:pt x="2019071" y="291220"/>
                  <a:pt x="2023559" y="288478"/>
                </a:cubicBezTo>
                <a:cubicBezTo>
                  <a:pt x="2028048" y="285737"/>
                  <a:pt x="2030358" y="284260"/>
                  <a:pt x="2030489" y="284049"/>
                </a:cubicBezTo>
                <a:lnTo>
                  <a:pt x="2040842" y="313311"/>
                </a:lnTo>
                <a:cubicBezTo>
                  <a:pt x="2040722" y="313563"/>
                  <a:pt x="2037984" y="315326"/>
                  <a:pt x="2032628" y="318599"/>
                </a:cubicBezTo>
                <a:cubicBezTo>
                  <a:pt x="2027273" y="321873"/>
                  <a:pt x="2020019" y="325147"/>
                  <a:pt x="2010869" y="328420"/>
                </a:cubicBezTo>
                <a:cubicBezTo>
                  <a:pt x="2001718" y="331694"/>
                  <a:pt x="1991390" y="333457"/>
                  <a:pt x="1979885" y="333709"/>
                </a:cubicBezTo>
                <a:cubicBezTo>
                  <a:pt x="1955531" y="333273"/>
                  <a:pt x="1936877" y="326838"/>
                  <a:pt x="1923924" y="314406"/>
                </a:cubicBezTo>
                <a:cubicBezTo>
                  <a:pt x="1910970" y="301973"/>
                  <a:pt x="1904434" y="286160"/>
                  <a:pt x="1904314" y="266965"/>
                </a:cubicBezTo>
                <a:cubicBezTo>
                  <a:pt x="1904468" y="249182"/>
                  <a:pt x="1908424" y="233077"/>
                  <a:pt x="1916182" y="218649"/>
                </a:cubicBezTo>
                <a:cubicBezTo>
                  <a:pt x="1923939" y="204221"/>
                  <a:pt x="1934577" y="192721"/>
                  <a:pt x="1948095" y="184151"/>
                </a:cubicBezTo>
                <a:cubicBezTo>
                  <a:pt x="1961613" y="175581"/>
                  <a:pt x="1977089" y="171192"/>
                  <a:pt x="1994523" y="170984"/>
                </a:cubicBezTo>
                <a:close/>
                <a:moveTo>
                  <a:pt x="1307426" y="170984"/>
                </a:moveTo>
                <a:cubicBezTo>
                  <a:pt x="1329303" y="171287"/>
                  <a:pt x="1346966" y="177606"/>
                  <a:pt x="1360413" y="189942"/>
                </a:cubicBezTo>
                <a:cubicBezTo>
                  <a:pt x="1373861" y="202278"/>
                  <a:pt x="1380777" y="218811"/>
                  <a:pt x="1381163" y="239539"/>
                </a:cubicBezTo>
                <a:cubicBezTo>
                  <a:pt x="1380882" y="257885"/>
                  <a:pt x="1376098" y="274109"/>
                  <a:pt x="1366812" y="288212"/>
                </a:cubicBezTo>
                <a:cubicBezTo>
                  <a:pt x="1357526" y="302315"/>
                  <a:pt x="1345429" y="313385"/>
                  <a:pt x="1330519" y="321423"/>
                </a:cubicBezTo>
                <a:cubicBezTo>
                  <a:pt x="1315609" y="329462"/>
                  <a:pt x="1299577" y="333557"/>
                  <a:pt x="1282422" y="333709"/>
                </a:cubicBezTo>
                <a:cubicBezTo>
                  <a:pt x="1260678" y="333431"/>
                  <a:pt x="1243054" y="327137"/>
                  <a:pt x="1229549" y="314826"/>
                </a:cubicBezTo>
                <a:cubicBezTo>
                  <a:pt x="1216044" y="302515"/>
                  <a:pt x="1209090" y="285856"/>
                  <a:pt x="1208685" y="264848"/>
                </a:cubicBezTo>
                <a:cubicBezTo>
                  <a:pt x="1208955" y="246698"/>
                  <a:pt x="1213694" y="230591"/>
                  <a:pt x="1222900" y="216525"/>
                </a:cubicBezTo>
                <a:cubicBezTo>
                  <a:pt x="1232107" y="202460"/>
                  <a:pt x="1244160" y="191394"/>
                  <a:pt x="1259059" y="183325"/>
                </a:cubicBezTo>
                <a:cubicBezTo>
                  <a:pt x="1273958" y="175257"/>
                  <a:pt x="1290080" y="171143"/>
                  <a:pt x="1307426" y="170984"/>
                </a:cubicBezTo>
                <a:close/>
                <a:moveTo>
                  <a:pt x="1634157" y="132274"/>
                </a:moveTo>
                <a:lnTo>
                  <a:pt x="1671333" y="132274"/>
                </a:lnTo>
                <a:lnTo>
                  <a:pt x="1663103" y="174641"/>
                </a:lnTo>
                <a:lnTo>
                  <a:pt x="1698765" y="174641"/>
                </a:lnTo>
                <a:lnTo>
                  <a:pt x="1693279" y="203559"/>
                </a:lnTo>
                <a:lnTo>
                  <a:pt x="1657617" y="203559"/>
                </a:lnTo>
                <a:lnTo>
                  <a:pt x="1645120" y="268812"/>
                </a:lnTo>
                <a:cubicBezTo>
                  <a:pt x="1644815" y="270692"/>
                  <a:pt x="1644587" y="272573"/>
                  <a:pt x="1644434" y="274453"/>
                </a:cubicBezTo>
                <a:cubicBezTo>
                  <a:pt x="1644282" y="276333"/>
                  <a:pt x="1644206" y="277909"/>
                  <a:pt x="1644206" y="279179"/>
                </a:cubicBezTo>
                <a:cubicBezTo>
                  <a:pt x="1644517" y="287927"/>
                  <a:pt x="1647171" y="293682"/>
                  <a:pt x="1652169" y="296445"/>
                </a:cubicBezTo>
                <a:cubicBezTo>
                  <a:pt x="1657166" y="299209"/>
                  <a:pt x="1662640" y="300467"/>
                  <a:pt x="1668590" y="300219"/>
                </a:cubicBezTo>
                <a:cubicBezTo>
                  <a:pt x="1671079" y="300193"/>
                  <a:pt x="1673111" y="300092"/>
                  <a:pt x="1674686" y="299914"/>
                </a:cubicBezTo>
                <a:cubicBezTo>
                  <a:pt x="1676261" y="299736"/>
                  <a:pt x="1677073" y="299634"/>
                  <a:pt x="1677124" y="299609"/>
                </a:cubicBezTo>
                <a:lnTo>
                  <a:pt x="1671028" y="330662"/>
                </a:lnTo>
                <a:cubicBezTo>
                  <a:pt x="1670882" y="330700"/>
                  <a:pt x="1669650" y="330852"/>
                  <a:pt x="1667332" y="331118"/>
                </a:cubicBezTo>
                <a:cubicBezTo>
                  <a:pt x="1665015" y="331385"/>
                  <a:pt x="1662487" y="331537"/>
                  <a:pt x="1659751" y="331575"/>
                </a:cubicBezTo>
                <a:cubicBezTo>
                  <a:pt x="1650246" y="331664"/>
                  <a:pt x="1641329" y="330269"/>
                  <a:pt x="1633000" y="327391"/>
                </a:cubicBezTo>
                <a:cubicBezTo>
                  <a:pt x="1624671" y="324513"/>
                  <a:pt x="1617899" y="319621"/>
                  <a:pt x="1612684" y="312715"/>
                </a:cubicBezTo>
                <a:cubicBezTo>
                  <a:pt x="1607470" y="305810"/>
                  <a:pt x="1604781" y="296359"/>
                  <a:pt x="1604620" y="284363"/>
                </a:cubicBezTo>
                <a:cubicBezTo>
                  <a:pt x="1604626" y="282222"/>
                  <a:pt x="1604766" y="279948"/>
                  <a:pt x="1605039" y="277540"/>
                </a:cubicBezTo>
                <a:cubicBezTo>
                  <a:pt x="1605311" y="275133"/>
                  <a:pt x="1605679" y="272630"/>
                  <a:pt x="1606142" y="270032"/>
                </a:cubicBezTo>
                <a:lnTo>
                  <a:pt x="1619236" y="203559"/>
                </a:lnTo>
                <a:lnTo>
                  <a:pt x="1595171" y="203559"/>
                </a:lnTo>
                <a:lnTo>
                  <a:pt x="1600962" y="174641"/>
                </a:lnTo>
                <a:lnTo>
                  <a:pt x="1625935" y="174641"/>
                </a:lnTo>
                <a:close/>
                <a:moveTo>
                  <a:pt x="4006177" y="113681"/>
                </a:moveTo>
                <a:lnTo>
                  <a:pt x="4068661" y="113681"/>
                </a:lnTo>
                <a:lnTo>
                  <a:pt x="4036657" y="279789"/>
                </a:lnTo>
                <a:cubicBezTo>
                  <a:pt x="4036339" y="281345"/>
                  <a:pt x="4036060" y="282959"/>
                  <a:pt x="4035819" y="284629"/>
                </a:cubicBezTo>
                <a:cubicBezTo>
                  <a:pt x="4035577" y="286300"/>
                  <a:pt x="4035451" y="287837"/>
                  <a:pt x="4035438" y="289241"/>
                </a:cubicBezTo>
                <a:cubicBezTo>
                  <a:pt x="4035489" y="293898"/>
                  <a:pt x="4036682" y="297163"/>
                  <a:pt x="4039019" y="299036"/>
                </a:cubicBezTo>
                <a:cubicBezTo>
                  <a:pt x="4041356" y="300910"/>
                  <a:pt x="4044531" y="301812"/>
                  <a:pt x="4048544" y="301742"/>
                </a:cubicBezTo>
                <a:cubicBezTo>
                  <a:pt x="4050424" y="301717"/>
                  <a:pt x="4051999" y="301615"/>
                  <a:pt x="4053269" y="301438"/>
                </a:cubicBezTo>
                <a:cubicBezTo>
                  <a:pt x="4054539" y="301260"/>
                  <a:pt x="4055199" y="301159"/>
                  <a:pt x="4055250" y="301133"/>
                </a:cubicBezTo>
                <a:lnTo>
                  <a:pt x="4049459" y="330052"/>
                </a:lnTo>
                <a:cubicBezTo>
                  <a:pt x="4049357" y="330090"/>
                  <a:pt x="4047960" y="330243"/>
                  <a:pt x="4045267" y="330509"/>
                </a:cubicBezTo>
                <a:cubicBezTo>
                  <a:pt x="4042575" y="330775"/>
                  <a:pt x="4039197" y="330927"/>
                  <a:pt x="4035133" y="330966"/>
                </a:cubicBezTo>
                <a:cubicBezTo>
                  <a:pt x="4024865" y="331226"/>
                  <a:pt x="4016293" y="329564"/>
                  <a:pt x="4009416" y="325981"/>
                </a:cubicBezTo>
                <a:cubicBezTo>
                  <a:pt x="4002539" y="322398"/>
                  <a:pt x="3998614" y="315333"/>
                  <a:pt x="3997643" y="304787"/>
                </a:cubicBezTo>
                <a:lnTo>
                  <a:pt x="3997033" y="304787"/>
                </a:lnTo>
                <a:cubicBezTo>
                  <a:pt x="3991509" y="313051"/>
                  <a:pt x="3984117" y="319888"/>
                  <a:pt x="3974859" y="325298"/>
                </a:cubicBezTo>
                <a:cubicBezTo>
                  <a:pt x="3965601" y="330709"/>
                  <a:pt x="3955618" y="333512"/>
                  <a:pt x="3944912" y="333709"/>
                </a:cubicBezTo>
                <a:cubicBezTo>
                  <a:pt x="3925922" y="333481"/>
                  <a:pt x="3911351" y="327619"/>
                  <a:pt x="3901199" y="316121"/>
                </a:cubicBezTo>
                <a:cubicBezTo>
                  <a:pt x="3891047" y="304623"/>
                  <a:pt x="3885920" y="288853"/>
                  <a:pt x="3885819" y="268812"/>
                </a:cubicBezTo>
                <a:cubicBezTo>
                  <a:pt x="3886043" y="249269"/>
                  <a:pt x="3890129" y="232187"/>
                  <a:pt x="3898080" y="217564"/>
                </a:cubicBezTo>
                <a:cubicBezTo>
                  <a:pt x="3906031" y="202942"/>
                  <a:pt x="3916505" y="191555"/>
                  <a:pt x="3929501" y="183404"/>
                </a:cubicBezTo>
                <a:cubicBezTo>
                  <a:pt x="3942498" y="175253"/>
                  <a:pt x="3956677" y="171113"/>
                  <a:pt x="3972039" y="170984"/>
                </a:cubicBezTo>
                <a:cubicBezTo>
                  <a:pt x="3980656" y="170901"/>
                  <a:pt x="3988873" y="172588"/>
                  <a:pt x="3996690" y="176045"/>
                </a:cubicBezTo>
                <a:cubicBezTo>
                  <a:pt x="4004507" y="179502"/>
                  <a:pt x="4010514" y="185223"/>
                  <a:pt x="4014711" y="193208"/>
                </a:cubicBezTo>
                <a:lnTo>
                  <a:pt x="4015321" y="193208"/>
                </a:lnTo>
                <a:cubicBezTo>
                  <a:pt x="4015315" y="193101"/>
                  <a:pt x="4015403" y="192098"/>
                  <a:pt x="4015588" y="190202"/>
                </a:cubicBezTo>
                <a:cubicBezTo>
                  <a:pt x="4015772" y="188305"/>
                  <a:pt x="4016089" y="186162"/>
                  <a:pt x="4016540" y="183770"/>
                </a:cubicBezTo>
                <a:lnTo>
                  <a:pt x="4024465" y="142599"/>
                </a:lnTo>
                <a:lnTo>
                  <a:pt x="4000386" y="142599"/>
                </a:lnTo>
                <a:close/>
                <a:moveTo>
                  <a:pt x="2844127" y="113681"/>
                </a:moveTo>
                <a:lnTo>
                  <a:pt x="2906611" y="113681"/>
                </a:lnTo>
                <a:lnTo>
                  <a:pt x="2874607" y="279789"/>
                </a:lnTo>
                <a:cubicBezTo>
                  <a:pt x="2874290" y="281345"/>
                  <a:pt x="2874010" y="282959"/>
                  <a:pt x="2873769" y="284629"/>
                </a:cubicBezTo>
                <a:cubicBezTo>
                  <a:pt x="2873528" y="286300"/>
                  <a:pt x="2873401" y="287837"/>
                  <a:pt x="2873388" y="289241"/>
                </a:cubicBezTo>
                <a:cubicBezTo>
                  <a:pt x="2873439" y="293898"/>
                  <a:pt x="2874632" y="297163"/>
                  <a:pt x="2876969" y="299036"/>
                </a:cubicBezTo>
                <a:cubicBezTo>
                  <a:pt x="2879306" y="300910"/>
                  <a:pt x="2882481" y="301812"/>
                  <a:pt x="2886494" y="301742"/>
                </a:cubicBezTo>
                <a:cubicBezTo>
                  <a:pt x="2888374" y="301717"/>
                  <a:pt x="2889949" y="301615"/>
                  <a:pt x="2891219" y="301438"/>
                </a:cubicBezTo>
                <a:cubicBezTo>
                  <a:pt x="2892489" y="301260"/>
                  <a:pt x="2893149" y="301159"/>
                  <a:pt x="2893200" y="301133"/>
                </a:cubicBezTo>
                <a:lnTo>
                  <a:pt x="2887409" y="330052"/>
                </a:lnTo>
                <a:cubicBezTo>
                  <a:pt x="2887307" y="330090"/>
                  <a:pt x="2885910" y="330243"/>
                  <a:pt x="2883218" y="330509"/>
                </a:cubicBezTo>
                <a:cubicBezTo>
                  <a:pt x="2880525" y="330775"/>
                  <a:pt x="2877147" y="330927"/>
                  <a:pt x="2873083" y="330966"/>
                </a:cubicBezTo>
                <a:cubicBezTo>
                  <a:pt x="2862815" y="331226"/>
                  <a:pt x="2854243" y="329564"/>
                  <a:pt x="2847365" y="325981"/>
                </a:cubicBezTo>
                <a:cubicBezTo>
                  <a:pt x="2840489" y="322398"/>
                  <a:pt x="2836564" y="315333"/>
                  <a:pt x="2835593" y="304787"/>
                </a:cubicBezTo>
                <a:lnTo>
                  <a:pt x="2834983" y="304787"/>
                </a:lnTo>
                <a:cubicBezTo>
                  <a:pt x="2829458" y="313051"/>
                  <a:pt x="2822067" y="319888"/>
                  <a:pt x="2812809" y="325298"/>
                </a:cubicBezTo>
                <a:cubicBezTo>
                  <a:pt x="2803550" y="330709"/>
                  <a:pt x="2793568" y="333512"/>
                  <a:pt x="2782862" y="333709"/>
                </a:cubicBezTo>
                <a:cubicBezTo>
                  <a:pt x="2763872" y="333481"/>
                  <a:pt x="2749301" y="327619"/>
                  <a:pt x="2739149" y="316121"/>
                </a:cubicBezTo>
                <a:cubicBezTo>
                  <a:pt x="2728997" y="304623"/>
                  <a:pt x="2723870" y="288853"/>
                  <a:pt x="2723769" y="268812"/>
                </a:cubicBezTo>
                <a:cubicBezTo>
                  <a:pt x="2723992" y="249269"/>
                  <a:pt x="2728080" y="232187"/>
                  <a:pt x="2736030" y="217564"/>
                </a:cubicBezTo>
                <a:cubicBezTo>
                  <a:pt x="2743981" y="202942"/>
                  <a:pt x="2754455" y="191555"/>
                  <a:pt x="2767451" y="183404"/>
                </a:cubicBezTo>
                <a:cubicBezTo>
                  <a:pt x="2780448" y="175253"/>
                  <a:pt x="2794627" y="171113"/>
                  <a:pt x="2809990" y="170984"/>
                </a:cubicBezTo>
                <a:cubicBezTo>
                  <a:pt x="2818606" y="170901"/>
                  <a:pt x="2826823" y="172588"/>
                  <a:pt x="2834640" y="176045"/>
                </a:cubicBezTo>
                <a:cubicBezTo>
                  <a:pt x="2842457" y="179502"/>
                  <a:pt x="2848464" y="185223"/>
                  <a:pt x="2852661" y="193208"/>
                </a:cubicBezTo>
                <a:lnTo>
                  <a:pt x="2853271" y="193208"/>
                </a:lnTo>
                <a:cubicBezTo>
                  <a:pt x="2853265" y="193101"/>
                  <a:pt x="2853354" y="192098"/>
                  <a:pt x="2853538" y="190202"/>
                </a:cubicBezTo>
                <a:cubicBezTo>
                  <a:pt x="2853722" y="188305"/>
                  <a:pt x="2854039" y="186162"/>
                  <a:pt x="2854490" y="183770"/>
                </a:cubicBezTo>
                <a:lnTo>
                  <a:pt x="2862415" y="142599"/>
                </a:lnTo>
                <a:lnTo>
                  <a:pt x="2838336" y="142599"/>
                </a:lnTo>
                <a:close/>
                <a:moveTo>
                  <a:pt x="2644359" y="113681"/>
                </a:moveTo>
                <a:lnTo>
                  <a:pt x="2706815" y="113681"/>
                </a:lnTo>
                <a:lnTo>
                  <a:pt x="2675420" y="277048"/>
                </a:lnTo>
                <a:cubicBezTo>
                  <a:pt x="2674957" y="279081"/>
                  <a:pt x="2674589" y="281113"/>
                  <a:pt x="2674315" y="283146"/>
                </a:cubicBezTo>
                <a:cubicBezTo>
                  <a:pt x="2674042" y="285178"/>
                  <a:pt x="2673903" y="286906"/>
                  <a:pt x="2673896" y="288329"/>
                </a:cubicBezTo>
                <a:cubicBezTo>
                  <a:pt x="2673947" y="292946"/>
                  <a:pt x="2675141" y="296059"/>
                  <a:pt x="2677478" y="297666"/>
                </a:cubicBezTo>
                <a:cubicBezTo>
                  <a:pt x="2679814" y="299272"/>
                  <a:pt x="2682989" y="300022"/>
                  <a:pt x="2687003" y="299914"/>
                </a:cubicBezTo>
                <a:cubicBezTo>
                  <a:pt x="2689162" y="299901"/>
                  <a:pt x="2690863" y="299850"/>
                  <a:pt x="2692108" y="299762"/>
                </a:cubicBezTo>
                <a:cubicBezTo>
                  <a:pt x="2693353" y="299673"/>
                  <a:pt x="2693988" y="299622"/>
                  <a:pt x="2694013" y="299609"/>
                </a:cubicBezTo>
                <a:lnTo>
                  <a:pt x="2687917" y="330357"/>
                </a:lnTo>
                <a:cubicBezTo>
                  <a:pt x="2687796" y="330395"/>
                  <a:pt x="2686438" y="330547"/>
                  <a:pt x="2683840" y="330814"/>
                </a:cubicBezTo>
                <a:cubicBezTo>
                  <a:pt x="2681243" y="331080"/>
                  <a:pt x="2678132" y="331232"/>
                  <a:pt x="2674506" y="331270"/>
                </a:cubicBezTo>
                <a:cubicBezTo>
                  <a:pt x="2668158" y="331404"/>
                  <a:pt x="2661906" y="330663"/>
                  <a:pt x="2655750" y="329049"/>
                </a:cubicBezTo>
                <a:cubicBezTo>
                  <a:pt x="2649594" y="327435"/>
                  <a:pt x="2644470" y="324146"/>
                  <a:pt x="2640378" y="319182"/>
                </a:cubicBezTo>
                <a:cubicBezTo>
                  <a:pt x="2636286" y="314218"/>
                  <a:pt x="2634162" y="306779"/>
                  <a:pt x="2634006" y="296865"/>
                </a:cubicBezTo>
                <a:cubicBezTo>
                  <a:pt x="2634006" y="294572"/>
                  <a:pt x="2634158" y="292070"/>
                  <a:pt x="2634462" y="289358"/>
                </a:cubicBezTo>
                <a:cubicBezTo>
                  <a:pt x="2634767" y="286646"/>
                  <a:pt x="2635223" y="283762"/>
                  <a:pt x="2635832" y="280707"/>
                </a:cubicBezTo>
                <a:lnTo>
                  <a:pt x="2662629" y="142599"/>
                </a:lnTo>
                <a:lnTo>
                  <a:pt x="2638573" y="142599"/>
                </a:lnTo>
                <a:close/>
                <a:moveTo>
                  <a:pt x="2572492" y="113681"/>
                </a:moveTo>
                <a:lnTo>
                  <a:pt x="2611489" y="113681"/>
                </a:lnTo>
                <a:lnTo>
                  <a:pt x="2604786" y="148085"/>
                </a:lnTo>
                <a:lnTo>
                  <a:pt x="2565790" y="148085"/>
                </a:lnTo>
                <a:close/>
                <a:moveTo>
                  <a:pt x="2341398" y="113681"/>
                </a:moveTo>
                <a:lnTo>
                  <a:pt x="2403577" y="113681"/>
                </a:lnTo>
                <a:lnTo>
                  <a:pt x="2388946" y="189861"/>
                </a:lnTo>
                <a:cubicBezTo>
                  <a:pt x="2388114" y="193616"/>
                  <a:pt x="2387264" y="196762"/>
                  <a:pt x="2386394" y="199299"/>
                </a:cubicBezTo>
                <a:cubicBezTo>
                  <a:pt x="2385524" y="201837"/>
                  <a:pt x="2385054" y="203156"/>
                  <a:pt x="2384984" y="203258"/>
                </a:cubicBezTo>
                <a:lnTo>
                  <a:pt x="2385594" y="203258"/>
                </a:lnTo>
                <a:cubicBezTo>
                  <a:pt x="2386540" y="201134"/>
                  <a:pt x="2389490" y="197533"/>
                  <a:pt x="2394444" y="192454"/>
                </a:cubicBezTo>
                <a:cubicBezTo>
                  <a:pt x="2399398" y="187376"/>
                  <a:pt x="2406164" y="182602"/>
                  <a:pt x="2414742" y="178133"/>
                </a:cubicBezTo>
                <a:cubicBezTo>
                  <a:pt x="2423319" y="173664"/>
                  <a:pt x="2433517" y="171281"/>
                  <a:pt x="2445335" y="170984"/>
                </a:cubicBezTo>
                <a:cubicBezTo>
                  <a:pt x="2458912" y="171002"/>
                  <a:pt x="2469673" y="174542"/>
                  <a:pt x="2477616" y="181603"/>
                </a:cubicBezTo>
                <a:cubicBezTo>
                  <a:pt x="2485559" y="188664"/>
                  <a:pt x="2489620" y="199132"/>
                  <a:pt x="2489797" y="213008"/>
                </a:cubicBezTo>
                <a:cubicBezTo>
                  <a:pt x="2489643" y="219678"/>
                  <a:pt x="2488564" y="228182"/>
                  <a:pt x="2486560" y="238522"/>
                </a:cubicBezTo>
                <a:cubicBezTo>
                  <a:pt x="2484556" y="248862"/>
                  <a:pt x="2482551" y="258814"/>
                  <a:pt x="2480545" y="268378"/>
                </a:cubicBezTo>
                <a:cubicBezTo>
                  <a:pt x="2478540" y="277943"/>
                  <a:pt x="2477458" y="284897"/>
                  <a:pt x="2477300" y="289241"/>
                </a:cubicBezTo>
                <a:cubicBezTo>
                  <a:pt x="2477332" y="294031"/>
                  <a:pt x="2478488" y="297334"/>
                  <a:pt x="2480767" y="299151"/>
                </a:cubicBezTo>
                <a:cubicBezTo>
                  <a:pt x="2483047" y="300968"/>
                  <a:pt x="2486260" y="301832"/>
                  <a:pt x="2490407" y="301743"/>
                </a:cubicBezTo>
                <a:cubicBezTo>
                  <a:pt x="2492140" y="301717"/>
                  <a:pt x="2493626" y="301616"/>
                  <a:pt x="2494864" y="301438"/>
                </a:cubicBezTo>
                <a:cubicBezTo>
                  <a:pt x="2496103" y="301260"/>
                  <a:pt x="2496750" y="301158"/>
                  <a:pt x="2496808" y="301133"/>
                </a:cubicBezTo>
                <a:lnTo>
                  <a:pt x="2491321" y="330052"/>
                </a:lnTo>
                <a:cubicBezTo>
                  <a:pt x="2491276" y="330090"/>
                  <a:pt x="2489918" y="330243"/>
                  <a:pt x="2487244" y="330509"/>
                </a:cubicBezTo>
                <a:cubicBezTo>
                  <a:pt x="2484571" y="330775"/>
                  <a:pt x="2480850" y="330927"/>
                  <a:pt x="2476082" y="330966"/>
                </a:cubicBezTo>
                <a:cubicBezTo>
                  <a:pt x="2470428" y="331112"/>
                  <a:pt x="2464650" y="330514"/>
                  <a:pt x="2458748" y="329173"/>
                </a:cubicBezTo>
                <a:cubicBezTo>
                  <a:pt x="2452845" y="327831"/>
                  <a:pt x="2447857" y="324865"/>
                  <a:pt x="2443782" y="320276"/>
                </a:cubicBezTo>
                <a:cubicBezTo>
                  <a:pt x="2439706" y="315687"/>
                  <a:pt x="2437582" y="308594"/>
                  <a:pt x="2437410" y="298999"/>
                </a:cubicBezTo>
                <a:cubicBezTo>
                  <a:pt x="2437560" y="293250"/>
                  <a:pt x="2438613" y="285469"/>
                  <a:pt x="2440568" y="275655"/>
                </a:cubicBezTo>
                <a:cubicBezTo>
                  <a:pt x="2442523" y="265841"/>
                  <a:pt x="2444479" y="256162"/>
                  <a:pt x="2446436" y="246618"/>
                </a:cubicBezTo>
                <a:cubicBezTo>
                  <a:pt x="2448392" y="237074"/>
                  <a:pt x="2449447" y="229833"/>
                  <a:pt x="2449602" y="224895"/>
                </a:cubicBezTo>
                <a:cubicBezTo>
                  <a:pt x="2449614" y="219053"/>
                  <a:pt x="2447989" y="214506"/>
                  <a:pt x="2444725" y="211255"/>
                </a:cubicBezTo>
                <a:cubicBezTo>
                  <a:pt x="2441461" y="208004"/>
                  <a:pt x="2436482" y="206353"/>
                  <a:pt x="2429790" y="206302"/>
                </a:cubicBezTo>
                <a:cubicBezTo>
                  <a:pt x="2415731" y="206766"/>
                  <a:pt x="2403843" y="212316"/>
                  <a:pt x="2394128" y="222952"/>
                </a:cubicBezTo>
                <a:cubicBezTo>
                  <a:pt x="2384413" y="233588"/>
                  <a:pt x="2378012" y="246530"/>
                  <a:pt x="2374926" y="261776"/>
                </a:cubicBezTo>
                <a:lnTo>
                  <a:pt x="2361514" y="330051"/>
                </a:lnTo>
                <a:lnTo>
                  <a:pt x="2322805" y="330051"/>
                </a:lnTo>
                <a:lnTo>
                  <a:pt x="2359076" y="142599"/>
                </a:lnTo>
                <a:lnTo>
                  <a:pt x="2335911" y="142599"/>
                </a:lnTo>
                <a:close/>
                <a:moveTo>
                  <a:pt x="1722273" y="113681"/>
                </a:moveTo>
                <a:lnTo>
                  <a:pt x="1784452" y="113681"/>
                </a:lnTo>
                <a:lnTo>
                  <a:pt x="1769821" y="189861"/>
                </a:lnTo>
                <a:cubicBezTo>
                  <a:pt x="1768990" y="193616"/>
                  <a:pt x="1768139" y="196762"/>
                  <a:pt x="1767269" y="199299"/>
                </a:cubicBezTo>
                <a:cubicBezTo>
                  <a:pt x="1766399" y="201837"/>
                  <a:pt x="1765929" y="203156"/>
                  <a:pt x="1765859" y="203258"/>
                </a:cubicBezTo>
                <a:lnTo>
                  <a:pt x="1766469" y="203258"/>
                </a:lnTo>
                <a:cubicBezTo>
                  <a:pt x="1767415" y="201134"/>
                  <a:pt x="1770365" y="197533"/>
                  <a:pt x="1775319" y="192454"/>
                </a:cubicBezTo>
                <a:cubicBezTo>
                  <a:pt x="1780273" y="187376"/>
                  <a:pt x="1787039" y="182602"/>
                  <a:pt x="1795617" y="178133"/>
                </a:cubicBezTo>
                <a:cubicBezTo>
                  <a:pt x="1804194" y="173664"/>
                  <a:pt x="1814392" y="171281"/>
                  <a:pt x="1826209" y="170984"/>
                </a:cubicBezTo>
                <a:cubicBezTo>
                  <a:pt x="1839788" y="171002"/>
                  <a:pt x="1850548" y="174542"/>
                  <a:pt x="1858491" y="181603"/>
                </a:cubicBezTo>
                <a:cubicBezTo>
                  <a:pt x="1866434" y="188664"/>
                  <a:pt x="1870495" y="199132"/>
                  <a:pt x="1870672" y="213008"/>
                </a:cubicBezTo>
                <a:cubicBezTo>
                  <a:pt x="1870518" y="219678"/>
                  <a:pt x="1869439" y="228182"/>
                  <a:pt x="1867435" y="238522"/>
                </a:cubicBezTo>
                <a:cubicBezTo>
                  <a:pt x="1865431" y="248862"/>
                  <a:pt x="1863426" y="258814"/>
                  <a:pt x="1861420" y="268378"/>
                </a:cubicBezTo>
                <a:cubicBezTo>
                  <a:pt x="1859415" y="277943"/>
                  <a:pt x="1858333" y="284897"/>
                  <a:pt x="1858175" y="289241"/>
                </a:cubicBezTo>
                <a:cubicBezTo>
                  <a:pt x="1858207" y="294031"/>
                  <a:pt x="1859363" y="297334"/>
                  <a:pt x="1861643" y="299151"/>
                </a:cubicBezTo>
                <a:cubicBezTo>
                  <a:pt x="1863922" y="300968"/>
                  <a:pt x="1867135" y="301832"/>
                  <a:pt x="1871282" y="301743"/>
                </a:cubicBezTo>
                <a:cubicBezTo>
                  <a:pt x="1873015" y="301717"/>
                  <a:pt x="1874501" y="301616"/>
                  <a:pt x="1875740" y="301438"/>
                </a:cubicBezTo>
                <a:cubicBezTo>
                  <a:pt x="1876978" y="301260"/>
                  <a:pt x="1877625" y="301158"/>
                  <a:pt x="1877683" y="301133"/>
                </a:cubicBezTo>
                <a:lnTo>
                  <a:pt x="1872196" y="330052"/>
                </a:lnTo>
                <a:cubicBezTo>
                  <a:pt x="1872152" y="330090"/>
                  <a:pt x="1870793" y="330243"/>
                  <a:pt x="1868120" y="330509"/>
                </a:cubicBezTo>
                <a:cubicBezTo>
                  <a:pt x="1865446" y="330775"/>
                  <a:pt x="1861726" y="330927"/>
                  <a:pt x="1856957" y="330966"/>
                </a:cubicBezTo>
                <a:cubicBezTo>
                  <a:pt x="1851303" y="331112"/>
                  <a:pt x="1845525" y="330514"/>
                  <a:pt x="1839623" y="329173"/>
                </a:cubicBezTo>
                <a:cubicBezTo>
                  <a:pt x="1833721" y="327831"/>
                  <a:pt x="1828732" y="324865"/>
                  <a:pt x="1824657" y="320276"/>
                </a:cubicBezTo>
                <a:cubicBezTo>
                  <a:pt x="1820582" y="315687"/>
                  <a:pt x="1818458" y="308594"/>
                  <a:pt x="1818285" y="298999"/>
                </a:cubicBezTo>
                <a:cubicBezTo>
                  <a:pt x="1818435" y="293250"/>
                  <a:pt x="1819488" y="285469"/>
                  <a:pt x="1821443" y="275655"/>
                </a:cubicBezTo>
                <a:cubicBezTo>
                  <a:pt x="1823398" y="265841"/>
                  <a:pt x="1825354" y="256162"/>
                  <a:pt x="1827311" y="246618"/>
                </a:cubicBezTo>
                <a:cubicBezTo>
                  <a:pt x="1829267" y="237074"/>
                  <a:pt x="1830323" y="229833"/>
                  <a:pt x="1830477" y="224895"/>
                </a:cubicBezTo>
                <a:cubicBezTo>
                  <a:pt x="1830489" y="219053"/>
                  <a:pt x="1828864" y="214506"/>
                  <a:pt x="1825600" y="211255"/>
                </a:cubicBezTo>
                <a:cubicBezTo>
                  <a:pt x="1822336" y="208004"/>
                  <a:pt x="1817358" y="206353"/>
                  <a:pt x="1810665" y="206302"/>
                </a:cubicBezTo>
                <a:cubicBezTo>
                  <a:pt x="1796606" y="206766"/>
                  <a:pt x="1784719" y="212316"/>
                  <a:pt x="1775003" y="222952"/>
                </a:cubicBezTo>
                <a:cubicBezTo>
                  <a:pt x="1765288" y="233588"/>
                  <a:pt x="1758887" y="246530"/>
                  <a:pt x="1755801" y="261776"/>
                </a:cubicBezTo>
                <a:lnTo>
                  <a:pt x="1742390" y="330051"/>
                </a:lnTo>
                <a:lnTo>
                  <a:pt x="1703680" y="330051"/>
                </a:lnTo>
                <a:lnTo>
                  <a:pt x="1739951" y="142599"/>
                </a:lnTo>
                <a:lnTo>
                  <a:pt x="1716786" y="142599"/>
                </a:lnTo>
                <a:close/>
                <a:moveTo>
                  <a:pt x="1511623" y="110938"/>
                </a:moveTo>
                <a:cubicBezTo>
                  <a:pt x="1516257" y="110989"/>
                  <a:pt x="1519938" y="111192"/>
                  <a:pt x="1522668" y="111547"/>
                </a:cubicBezTo>
                <a:cubicBezTo>
                  <a:pt x="1525398" y="111902"/>
                  <a:pt x="1526794" y="112106"/>
                  <a:pt x="1526858" y="112157"/>
                </a:cubicBezTo>
                <a:lnTo>
                  <a:pt x="1520459" y="143210"/>
                </a:lnTo>
                <a:cubicBezTo>
                  <a:pt x="1520421" y="143172"/>
                  <a:pt x="1519507" y="143019"/>
                  <a:pt x="1517717" y="142752"/>
                </a:cubicBezTo>
                <a:cubicBezTo>
                  <a:pt x="1515926" y="142485"/>
                  <a:pt x="1513489" y="142332"/>
                  <a:pt x="1510404" y="142294"/>
                </a:cubicBezTo>
                <a:cubicBezTo>
                  <a:pt x="1505218" y="141868"/>
                  <a:pt x="1499212" y="143102"/>
                  <a:pt x="1492388" y="145994"/>
                </a:cubicBezTo>
                <a:cubicBezTo>
                  <a:pt x="1485564" y="148887"/>
                  <a:pt x="1480702" y="155995"/>
                  <a:pt x="1477801" y="167317"/>
                </a:cubicBezTo>
                <a:lnTo>
                  <a:pt x="1476277" y="174641"/>
                </a:lnTo>
                <a:lnTo>
                  <a:pt x="1511623" y="174641"/>
                </a:lnTo>
                <a:lnTo>
                  <a:pt x="1506138" y="203559"/>
                </a:lnTo>
                <a:lnTo>
                  <a:pt x="1470792" y="203559"/>
                </a:lnTo>
                <a:lnTo>
                  <a:pt x="1446416" y="330051"/>
                </a:lnTo>
                <a:lnTo>
                  <a:pt x="1407719" y="330051"/>
                </a:lnTo>
                <a:lnTo>
                  <a:pt x="1432095" y="203559"/>
                </a:lnTo>
                <a:lnTo>
                  <a:pt x="1408329" y="203559"/>
                </a:lnTo>
                <a:lnTo>
                  <a:pt x="1413813" y="174641"/>
                </a:lnTo>
                <a:lnTo>
                  <a:pt x="1437580" y="174641"/>
                </a:lnTo>
                <a:lnTo>
                  <a:pt x="1439103" y="168233"/>
                </a:lnTo>
                <a:cubicBezTo>
                  <a:pt x="1442786" y="151501"/>
                  <a:pt x="1449031" y="139009"/>
                  <a:pt x="1457837" y="130756"/>
                </a:cubicBezTo>
                <a:cubicBezTo>
                  <a:pt x="1466643" y="122503"/>
                  <a:pt x="1476025" y="117078"/>
                  <a:pt x="1485982" y="114481"/>
                </a:cubicBezTo>
                <a:cubicBezTo>
                  <a:pt x="1495940" y="111884"/>
                  <a:pt x="1504486" y="110703"/>
                  <a:pt x="1511623" y="110938"/>
                </a:cubicBezTo>
                <a:close/>
                <a:moveTo>
                  <a:pt x="847482" y="42006"/>
                </a:moveTo>
                <a:cubicBezTo>
                  <a:pt x="838186" y="42310"/>
                  <a:pt x="830006" y="45934"/>
                  <a:pt x="822942" y="52877"/>
                </a:cubicBezTo>
                <a:cubicBezTo>
                  <a:pt x="815877" y="59820"/>
                  <a:pt x="812159" y="68255"/>
                  <a:pt x="811787" y="78182"/>
                </a:cubicBezTo>
                <a:cubicBezTo>
                  <a:pt x="811864" y="85192"/>
                  <a:pt x="814228" y="90945"/>
                  <a:pt x="818881" y="95441"/>
                </a:cubicBezTo>
                <a:cubicBezTo>
                  <a:pt x="823533" y="99937"/>
                  <a:pt x="830016" y="102261"/>
                  <a:pt x="838329" y="102413"/>
                </a:cubicBezTo>
                <a:cubicBezTo>
                  <a:pt x="847825" y="102157"/>
                  <a:pt x="856062" y="98669"/>
                  <a:pt x="863041" y="91950"/>
                </a:cubicBezTo>
                <a:cubicBezTo>
                  <a:pt x="870020" y="85232"/>
                  <a:pt x="873681" y="76821"/>
                  <a:pt x="874024" y="66718"/>
                </a:cubicBezTo>
                <a:cubicBezTo>
                  <a:pt x="873919" y="59481"/>
                  <a:pt x="871497" y="53589"/>
                  <a:pt x="866759" y="49042"/>
                </a:cubicBezTo>
                <a:cubicBezTo>
                  <a:pt x="862021" y="44494"/>
                  <a:pt x="855595" y="42149"/>
                  <a:pt x="847482" y="42006"/>
                </a:cubicBezTo>
                <a:close/>
                <a:moveTo>
                  <a:pt x="1040418" y="5487"/>
                </a:moveTo>
                <a:lnTo>
                  <a:pt x="1096623" y="5487"/>
                </a:lnTo>
                <a:lnTo>
                  <a:pt x="790326" y="330042"/>
                </a:lnTo>
                <a:lnTo>
                  <a:pt x="734121" y="330042"/>
                </a:lnTo>
                <a:close/>
                <a:moveTo>
                  <a:pt x="541030" y="5487"/>
                </a:moveTo>
                <a:lnTo>
                  <a:pt x="716537" y="5487"/>
                </a:lnTo>
                <a:lnTo>
                  <a:pt x="699621" y="91871"/>
                </a:lnTo>
                <a:lnTo>
                  <a:pt x="648459" y="91871"/>
                </a:lnTo>
                <a:lnTo>
                  <a:pt x="656224" y="53436"/>
                </a:lnTo>
                <a:lnTo>
                  <a:pt x="582635" y="53436"/>
                </a:lnTo>
                <a:lnTo>
                  <a:pt x="564804" y="112462"/>
                </a:lnTo>
                <a:cubicBezTo>
                  <a:pt x="563156" y="117810"/>
                  <a:pt x="561766" y="122097"/>
                  <a:pt x="560632" y="125325"/>
                </a:cubicBezTo>
                <a:cubicBezTo>
                  <a:pt x="559499" y="128553"/>
                  <a:pt x="558908" y="130209"/>
                  <a:pt x="558861" y="130294"/>
                </a:cubicBezTo>
                <a:lnTo>
                  <a:pt x="559775" y="130294"/>
                </a:lnTo>
                <a:cubicBezTo>
                  <a:pt x="559985" y="130009"/>
                  <a:pt x="563566" y="128867"/>
                  <a:pt x="570519" y="126869"/>
                </a:cubicBezTo>
                <a:cubicBezTo>
                  <a:pt x="577472" y="124871"/>
                  <a:pt x="586540" y="123730"/>
                  <a:pt x="597723" y="123444"/>
                </a:cubicBezTo>
                <a:cubicBezTo>
                  <a:pt x="626211" y="123719"/>
                  <a:pt x="649555" y="132075"/>
                  <a:pt x="667753" y="148513"/>
                </a:cubicBezTo>
                <a:cubicBezTo>
                  <a:pt x="685952" y="164951"/>
                  <a:pt x="695355" y="187826"/>
                  <a:pt x="695963" y="217137"/>
                </a:cubicBezTo>
                <a:cubicBezTo>
                  <a:pt x="695648" y="239336"/>
                  <a:pt x="689275" y="259325"/>
                  <a:pt x="676844" y="277107"/>
                </a:cubicBezTo>
                <a:cubicBezTo>
                  <a:pt x="664412" y="294888"/>
                  <a:pt x="647816" y="309010"/>
                  <a:pt x="627053" y="319472"/>
                </a:cubicBezTo>
                <a:cubicBezTo>
                  <a:pt x="606291" y="329934"/>
                  <a:pt x="583255" y="335286"/>
                  <a:pt x="557946" y="335528"/>
                </a:cubicBezTo>
                <a:cubicBezTo>
                  <a:pt x="535857" y="335004"/>
                  <a:pt x="517501" y="331333"/>
                  <a:pt x="502879" y="324516"/>
                </a:cubicBezTo>
                <a:cubicBezTo>
                  <a:pt x="488257" y="317700"/>
                  <a:pt x="477318" y="310883"/>
                  <a:pt x="470062" y="304066"/>
                </a:cubicBezTo>
                <a:cubicBezTo>
                  <a:pt x="462806" y="297249"/>
                  <a:pt x="459183" y="293579"/>
                  <a:pt x="459191" y="293054"/>
                </a:cubicBezTo>
                <a:lnTo>
                  <a:pt x="492567" y="254189"/>
                </a:lnTo>
                <a:cubicBezTo>
                  <a:pt x="492643" y="254545"/>
                  <a:pt x="495437" y="257035"/>
                  <a:pt x="500949" y="261660"/>
                </a:cubicBezTo>
                <a:cubicBezTo>
                  <a:pt x="506460" y="266286"/>
                  <a:pt x="514233" y="270911"/>
                  <a:pt x="524266" y="275536"/>
                </a:cubicBezTo>
                <a:cubicBezTo>
                  <a:pt x="534299" y="280161"/>
                  <a:pt x="546135" y="282651"/>
                  <a:pt x="559775" y="283007"/>
                </a:cubicBezTo>
                <a:cubicBezTo>
                  <a:pt x="579901" y="282655"/>
                  <a:pt x="597256" y="276498"/>
                  <a:pt x="611839" y="264538"/>
                </a:cubicBezTo>
                <a:cubicBezTo>
                  <a:pt x="626421" y="252578"/>
                  <a:pt x="634060" y="236931"/>
                  <a:pt x="634756" y="217595"/>
                </a:cubicBezTo>
                <a:cubicBezTo>
                  <a:pt x="634489" y="202442"/>
                  <a:pt x="629308" y="190892"/>
                  <a:pt x="619211" y="182944"/>
                </a:cubicBezTo>
                <a:cubicBezTo>
                  <a:pt x="609114" y="174996"/>
                  <a:pt x="595703" y="170993"/>
                  <a:pt x="578977" y="170936"/>
                </a:cubicBezTo>
                <a:cubicBezTo>
                  <a:pt x="563309" y="171508"/>
                  <a:pt x="550412" y="173795"/>
                  <a:pt x="540287" y="177798"/>
                </a:cubicBezTo>
                <a:cubicBezTo>
                  <a:pt x="530162" y="181801"/>
                  <a:pt x="524923" y="184088"/>
                  <a:pt x="524571" y="184660"/>
                </a:cubicBezTo>
                <a:lnTo>
                  <a:pt x="492567" y="171394"/>
                </a:lnTo>
                <a:close/>
                <a:moveTo>
                  <a:pt x="256956" y="5487"/>
                </a:moveTo>
                <a:lnTo>
                  <a:pt x="461267" y="5487"/>
                </a:lnTo>
                <a:lnTo>
                  <a:pt x="453495" y="47042"/>
                </a:lnTo>
                <a:lnTo>
                  <a:pt x="359369" y="141698"/>
                </a:lnTo>
                <a:cubicBezTo>
                  <a:pt x="369558" y="143739"/>
                  <a:pt x="379840" y="147584"/>
                  <a:pt x="390214" y="153232"/>
                </a:cubicBezTo>
                <a:cubicBezTo>
                  <a:pt x="400588" y="158881"/>
                  <a:pt x="409313" y="166892"/>
                  <a:pt x="416387" y="177266"/>
                </a:cubicBezTo>
                <a:cubicBezTo>
                  <a:pt x="423462" y="187641"/>
                  <a:pt x="427144" y="200937"/>
                  <a:pt x="427435" y="217154"/>
                </a:cubicBezTo>
                <a:cubicBezTo>
                  <a:pt x="427283" y="237332"/>
                  <a:pt x="421750" y="256369"/>
                  <a:pt x="410836" y="274266"/>
                </a:cubicBezTo>
                <a:cubicBezTo>
                  <a:pt x="399922" y="292163"/>
                  <a:pt x="384538" y="306758"/>
                  <a:pt x="364684" y="318050"/>
                </a:cubicBezTo>
                <a:cubicBezTo>
                  <a:pt x="344831" y="329341"/>
                  <a:pt x="321418" y="335167"/>
                  <a:pt x="294447" y="335528"/>
                </a:cubicBezTo>
                <a:cubicBezTo>
                  <a:pt x="272168" y="335004"/>
                  <a:pt x="253428" y="331333"/>
                  <a:pt x="238228" y="324516"/>
                </a:cubicBezTo>
                <a:cubicBezTo>
                  <a:pt x="223027" y="317700"/>
                  <a:pt x="211535" y="310883"/>
                  <a:pt x="203752" y="304066"/>
                </a:cubicBezTo>
                <a:cubicBezTo>
                  <a:pt x="195968" y="297249"/>
                  <a:pt x="192062" y="293579"/>
                  <a:pt x="192034" y="293054"/>
                </a:cubicBezTo>
                <a:lnTo>
                  <a:pt x="224952" y="252367"/>
                </a:lnTo>
                <a:cubicBezTo>
                  <a:pt x="225037" y="252745"/>
                  <a:pt x="227966" y="255393"/>
                  <a:pt x="233741" y="260311"/>
                </a:cubicBezTo>
                <a:cubicBezTo>
                  <a:pt x="239515" y="265228"/>
                  <a:pt x="247626" y="270146"/>
                  <a:pt x="258074" y="275063"/>
                </a:cubicBezTo>
                <a:cubicBezTo>
                  <a:pt x="268522" y="279981"/>
                  <a:pt x="280798" y="282629"/>
                  <a:pt x="294904" y="283007"/>
                </a:cubicBezTo>
                <a:cubicBezTo>
                  <a:pt x="314859" y="282588"/>
                  <a:pt x="331527" y="276681"/>
                  <a:pt x="344910" y="265286"/>
                </a:cubicBezTo>
                <a:cubicBezTo>
                  <a:pt x="358293" y="253892"/>
                  <a:pt x="365246" y="239524"/>
                  <a:pt x="365770" y="222185"/>
                </a:cubicBezTo>
                <a:cubicBezTo>
                  <a:pt x="365484" y="208827"/>
                  <a:pt x="360341" y="198500"/>
                  <a:pt x="350339" y="191202"/>
                </a:cubicBezTo>
                <a:cubicBezTo>
                  <a:pt x="340338" y="183904"/>
                  <a:pt x="327194" y="180207"/>
                  <a:pt x="310906" y="180112"/>
                </a:cubicBezTo>
                <a:cubicBezTo>
                  <a:pt x="306324" y="180169"/>
                  <a:pt x="302114" y="180398"/>
                  <a:pt x="298276" y="180798"/>
                </a:cubicBezTo>
                <a:cubicBezTo>
                  <a:pt x="294437" y="181198"/>
                  <a:pt x="292399" y="181427"/>
                  <a:pt x="292161" y="181484"/>
                </a:cubicBezTo>
                <a:lnTo>
                  <a:pt x="284388" y="152673"/>
                </a:lnTo>
                <a:lnTo>
                  <a:pt x="370338" y="64869"/>
                </a:lnTo>
                <a:cubicBezTo>
                  <a:pt x="373963" y="61373"/>
                  <a:pt x="377332" y="58534"/>
                  <a:pt x="380444" y="56352"/>
                </a:cubicBezTo>
                <a:cubicBezTo>
                  <a:pt x="383555" y="54170"/>
                  <a:pt x="385211" y="53046"/>
                  <a:pt x="385411" y="52979"/>
                </a:cubicBezTo>
                <a:lnTo>
                  <a:pt x="385411" y="52066"/>
                </a:lnTo>
                <a:cubicBezTo>
                  <a:pt x="385116" y="52123"/>
                  <a:pt x="382965" y="52351"/>
                  <a:pt x="378959" y="52751"/>
                </a:cubicBezTo>
                <a:cubicBezTo>
                  <a:pt x="374953" y="53150"/>
                  <a:pt x="370861" y="53378"/>
                  <a:pt x="366683" y="53436"/>
                </a:cubicBezTo>
                <a:lnTo>
                  <a:pt x="299019" y="53436"/>
                </a:lnTo>
                <a:lnTo>
                  <a:pt x="291246" y="91851"/>
                </a:lnTo>
                <a:lnTo>
                  <a:pt x="240040" y="91851"/>
                </a:lnTo>
                <a:close/>
                <a:moveTo>
                  <a:pt x="851600" y="0"/>
                </a:moveTo>
                <a:cubicBezTo>
                  <a:pt x="871801" y="389"/>
                  <a:pt x="887968" y="6574"/>
                  <a:pt x="900102" y="18555"/>
                </a:cubicBezTo>
                <a:cubicBezTo>
                  <a:pt x="912236" y="30537"/>
                  <a:pt x="918459" y="45981"/>
                  <a:pt x="918772" y="64887"/>
                </a:cubicBezTo>
                <a:cubicBezTo>
                  <a:pt x="918516" y="79120"/>
                  <a:pt x="914361" y="92229"/>
                  <a:pt x="906305" y="104214"/>
                </a:cubicBezTo>
                <a:cubicBezTo>
                  <a:pt x="898250" y="116199"/>
                  <a:pt x="887830" y="125845"/>
                  <a:pt x="875046" y="133153"/>
                </a:cubicBezTo>
                <a:cubicBezTo>
                  <a:pt x="862263" y="140461"/>
                  <a:pt x="848651" y="144216"/>
                  <a:pt x="834211" y="144418"/>
                </a:cubicBezTo>
                <a:cubicBezTo>
                  <a:pt x="813811" y="144106"/>
                  <a:pt x="797586" y="138111"/>
                  <a:pt x="785538" y="126434"/>
                </a:cubicBezTo>
                <a:cubicBezTo>
                  <a:pt x="773490" y="114757"/>
                  <a:pt x="767323" y="99276"/>
                  <a:pt x="767039" y="79989"/>
                </a:cubicBezTo>
                <a:cubicBezTo>
                  <a:pt x="767270" y="66181"/>
                  <a:pt x="771324" y="53236"/>
                  <a:pt x="779202" y="41152"/>
                </a:cubicBezTo>
                <a:cubicBezTo>
                  <a:pt x="787080" y="29069"/>
                  <a:pt x="797398" y="19247"/>
                  <a:pt x="810156" y="11689"/>
                </a:cubicBezTo>
                <a:cubicBezTo>
                  <a:pt x="822914" y="4130"/>
                  <a:pt x="836729" y="234"/>
                  <a:pt x="851600" y="0"/>
                </a:cubicBezTo>
                <a:close/>
                <a:moveTo>
                  <a:pt x="169284" y="0"/>
                </a:moveTo>
                <a:lnTo>
                  <a:pt x="212246" y="0"/>
                </a:lnTo>
                <a:lnTo>
                  <a:pt x="169284" y="106014"/>
                </a:lnTo>
                <a:lnTo>
                  <a:pt x="113523" y="106014"/>
                </a:lnTo>
                <a:close/>
                <a:moveTo>
                  <a:pt x="92956" y="0"/>
                </a:moveTo>
                <a:lnTo>
                  <a:pt x="135919" y="0"/>
                </a:lnTo>
                <a:lnTo>
                  <a:pt x="92956" y="106014"/>
                </a:lnTo>
                <a:lnTo>
                  <a:pt x="37195" y="106014"/>
                </a:ln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 hidden="1"/>
          <p:cNvSpPr txBox="1"/>
          <p:nvPr/>
        </p:nvSpPr>
        <p:spPr>
          <a:xfrm>
            <a:off x="5192456" y="-2123658"/>
            <a:ext cx="51591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“35% </a:t>
            </a:r>
            <a:r>
              <a:rPr lang="en-US" sz="24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of the children and adolescents with T1D </a:t>
            </a:r>
            <a:br>
              <a:rPr lang="en-US" sz="24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</a:br>
            <a:r>
              <a:rPr lang="en-US" sz="24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(&lt;20years) come from the top </a:t>
            </a:r>
            <a:r>
              <a:rPr lang="en-US" sz="36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3 countries”</a:t>
            </a:r>
            <a:endParaRPr lang="en-US" sz="3600" b="1" i="0" dirty="0">
              <a:solidFill>
                <a:srgbClr val="D4474B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icture 3" descr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72" y="1849489"/>
            <a:ext cx="10695455" cy="4404370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TextBox 4"/>
          <p:cNvSpPr txBox="1"/>
          <p:nvPr/>
        </p:nvSpPr>
        <p:spPr>
          <a:xfrm>
            <a:off x="1138988" y="1536487"/>
            <a:ext cx="1015465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Estimated number of children and adolescents (&lt;20years) with type 1 diabetes by IDF region, 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52" y="647537"/>
            <a:ext cx="7062335" cy="264601"/>
          </a:xfrm>
          <a:prstGeom prst="rect">
            <a:avLst/>
          </a:prstGeom>
        </p:spPr>
      </p:pic>
      <p:sp>
        <p:nvSpPr>
          <p:cNvPr id="10" name="Text To Outline"/>
          <p:cNvSpPr/>
          <p:nvPr/>
        </p:nvSpPr>
        <p:spPr>
          <a:xfrm>
            <a:off x="527985" y="354165"/>
            <a:ext cx="7066102" cy="279612"/>
          </a:xfrm>
          <a:custGeom>
            <a:avLst/>
            <a:gdLst/>
            <a:ahLst/>
            <a:cxnLst/>
            <a:rect l="l" t="t" r="r" b="b"/>
            <a:pathLst>
              <a:path w="7066102" h="279612">
                <a:moveTo>
                  <a:pt x="4084312" y="184359"/>
                </a:moveTo>
                <a:cubicBezTo>
                  <a:pt x="4076443" y="184199"/>
                  <a:pt x="4066809" y="184943"/>
                  <a:pt x="4055411" y="186590"/>
                </a:cubicBezTo>
                <a:cubicBezTo>
                  <a:pt x="4044012" y="188238"/>
                  <a:pt x="4033842" y="191750"/>
                  <a:pt x="4024900" y="197126"/>
                </a:cubicBezTo>
                <a:cubicBezTo>
                  <a:pt x="4015958" y="202502"/>
                  <a:pt x="4011238" y="210702"/>
                  <a:pt x="4010739" y="221727"/>
                </a:cubicBezTo>
                <a:cubicBezTo>
                  <a:pt x="4010692" y="228320"/>
                  <a:pt x="4012598" y="233627"/>
                  <a:pt x="4016457" y="237647"/>
                </a:cubicBezTo>
                <a:cubicBezTo>
                  <a:pt x="4020317" y="241666"/>
                  <a:pt x="4026416" y="243732"/>
                  <a:pt x="4034755" y="243843"/>
                </a:cubicBezTo>
                <a:cubicBezTo>
                  <a:pt x="4043619" y="243622"/>
                  <a:pt x="4051940" y="240759"/>
                  <a:pt x="4059717" y="235256"/>
                </a:cubicBezTo>
                <a:cubicBezTo>
                  <a:pt x="4067494" y="229753"/>
                  <a:pt x="4074149" y="222937"/>
                  <a:pt x="4079681" y="214807"/>
                </a:cubicBezTo>
                <a:cubicBezTo>
                  <a:pt x="4085213" y="206677"/>
                  <a:pt x="4089044" y="198561"/>
                  <a:pt x="4091173" y="190460"/>
                </a:cubicBezTo>
                <a:lnTo>
                  <a:pt x="4092698" y="184359"/>
                </a:lnTo>
                <a:close/>
                <a:moveTo>
                  <a:pt x="550537" y="184359"/>
                </a:moveTo>
                <a:cubicBezTo>
                  <a:pt x="542668" y="184199"/>
                  <a:pt x="533034" y="184943"/>
                  <a:pt x="521636" y="186590"/>
                </a:cubicBezTo>
                <a:cubicBezTo>
                  <a:pt x="510237" y="188238"/>
                  <a:pt x="500067" y="191750"/>
                  <a:pt x="491125" y="197126"/>
                </a:cubicBezTo>
                <a:cubicBezTo>
                  <a:pt x="482184" y="202502"/>
                  <a:pt x="477463" y="210702"/>
                  <a:pt x="476964" y="221727"/>
                </a:cubicBezTo>
                <a:cubicBezTo>
                  <a:pt x="476917" y="228320"/>
                  <a:pt x="478823" y="233627"/>
                  <a:pt x="482683" y="237647"/>
                </a:cubicBezTo>
                <a:cubicBezTo>
                  <a:pt x="486542" y="241666"/>
                  <a:pt x="492642" y="243732"/>
                  <a:pt x="500980" y="243843"/>
                </a:cubicBezTo>
                <a:cubicBezTo>
                  <a:pt x="509844" y="243622"/>
                  <a:pt x="518165" y="240759"/>
                  <a:pt x="525942" y="235256"/>
                </a:cubicBezTo>
                <a:cubicBezTo>
                  <a:pt x="533719" y="229753"/>
                  <a:pt x="540374" y="222937"/>
                  <a:pt x="545906" y="214807"/>
                </a:cubicBezTo>
                <a:cubicBezTo>
                  <a:pt x="551438" y="206677"/>
                  <a:pt x="555269" y="198561"/>
                  <a:pt x="557398" y="190460"/>
                </a:cubicBezTo>
                <a:lnTo>
                  <a:pt x="558923" y="184359"/>
                </a:lnTo>
                <a:close/>
                <a:moveTo>
                  <a:pt x="5180790" y="117684"/>
                </a:moveTo>
                <a:cubicBezTo>
                  <a:pt x="5171028" y="117743"/>
                  <a:pt x="5161427" y="120844"/>
                  <a:pt x="5151990" y="126987"/>
                </a:cubicBezTo>
                <a:cubicBezTo>
                  <a:pt x="5142551" y="133130"/>
                  <a:pt x="5134701" y="141962"/>
                  <a:pt x="5128438" y="153484"/>
                </a:cubicBezTo>
                <a:cubicBezTo>
                  <a:pt x="5122175" y="165005"/>
                  <a:pt x="5118925" y="178863"/>
                  <a:pt x="5118687" y="195057"/>
                </a:cubicBezTo>
                <a:cubicBezTo>
                  <a:pt x="5118790" y="208723"/>
                  <a:pt x="5122204" y="219411"/>
                  <a:pt x="5128926" y="227122"/>
                </a:cubicBezTo>
                <a:cubicBezTo>
                  <a:pt x="5135649" y="234832"/>
                  <a:pt x="5145064" y="238755"/>
                  <a:pt x="5157168" y="238890"/>
                </a:cubicBezTo>
                <a:cubicBezTo>
                  <a:pt x="5168250" y="238692"/>
                  <a:pt x="5178472" y="235022"/>
                  <a:pt x="5187832" y="227879"/>
                </a:cubicBezTo>
                <a:cubicBezTo>
                  <a:pt x="5197192" y="220736"/>
                  <a:pt x="5204732" y="211306"/>
                  <a:pt x="5210452" y="199589"/>
                </a:cubicBezTo>
                <a:cubicBezTo>
                  <a:pt x="5216172" y="187872"/>
                  <a:pt x="5219111" y="175054"/>
                  <a:pt x="5219271" y="161135"/>
                </a:cubicBezTo>
                <a:cubicBezTo>
                  <a:pt x="5219335" y="148986"/>
                  <a:pt x="5216255" y="138790"/>
                  <a:pt x="5210032" y="130548"/>
                </a:cubicBezTo>
                <a:cubicBezTo>
                  <a:pt x="5203809" y="122306"/>
                  <a:pt x="5194061" y="118018"/>
                  <a:pt x="5180790" y="117684"/>
                </a:cubicBezTo>
                <a:close/>
                <a:moveTo>
                  <a:pt x="4561665" y="117684"/>
                </a:moveTo>
                <a:cubicBezTo>
                  <a:pt x="4551903" y="117743"/>
                  <a:pt x="4542303" y="120844"/>
                  <a:pt x="4532865" y="126987"/>
                </a:cubicBezTo>
                <a:cubicBezTo>
                  <a:pt x="4523427" y="133130"/>
                  <a:pt x="4515576" y="141962"/>
                  <a:pt x="4509313" y="153484"/>
                </a:cubicBezTo>
                <a:cubicBezTo>
                  <a:pt x="4503050" y="165005"/>
                  <a:pt x="4499800" y="178863"/>
                  <a:pt x="4499563" y="195057"/>
                </a:cubicBezTo>
                <a:cubicBezTo>
                  <a:pt x="4499666" y="208723"/>
                  <a:pt x="4503079" y="219411"/>
                  <a:pt x="4509802" y="227122"/>
                </a:cubicBezTo>
                <a:cubicBezTo>
                  <a:pt x="4516525" y="234832"/>
                  <a:pt x="4525939" y="238755"/>
                  <a:pt x="4538044" y="238890"/>
                </a:cubicBezTo>
                <a:cubicBezTo>
                  <a:pt x="4549125" y="238692"/>
                  <a:pt x="4559347" y="235022"/>
                  <a:pt x="4568707" y="227879"/>
                </a:cubicBezTo>
                <a:cubicBezTo>
                  <a:pt x="4578068" y="220736"/>
                  <a:pt x="4585608" y="211306"/>
                  <a:pt x="4591327" y="199589"/>
                </a:cubicBezTo>
                <a:cubicBezTo>
                  <a:pt x="4597047" y="187872"/>
                  <a:pt x="4599987" y="175054"/>
                  <a:pt x="4600146" y="161135"/>
                </a:cubicBezTo>
                <a:cubicBezTo>
                  <a:pt x="4600210" y="148986"/>
                  <a:pt x="4597130" y="138790"/>
                  <a:pt x="4590907" y="130548"/>
                </a:cubicBezTo>
                <a:cubicBezTo>
                  <a:pt x="4584684" y="122306"/>
                  <a:pt x="4574937" y="118018"/>
                  <a:pt x="4561665" y="117684"/>
                </a:cubicBezTo>
                <a:close/>
                <a:moveTo>
                  <a:pt x="3123391" y="117684"/>
                </a:moveTo>
                <a:cubicBezTo>
                  <a:pt x="3113628" y="117743"/>
                  <a:pt x="3104028" y="120844"/>
                  <a:pt x="3094589" y="126987"/>
                </a:cubicBezTo>
                <a:cubicBezTo>
                  <a:pt x="3085152" y="133130"/>
                  <a:pt x="3077301" y="141962"/>
                  <a:pt x="3071038" y="153484"/>
                </a:cubicBezTo>
                <a:cubicBezTo>
                  <a:pt x="3064775" y="165005"/>
                  <a:pt x="3061525" y="178863"/>
                  <a:pt x="3061288" y="195057"/>
                </a:cubicBezTo>
                <a:cubicBezTo>
                  <a:pt x="3061391" y="208723"/>
                  <a:pt x="3064804" y="219411"/>
                  <a:pt x="3071527" y="227122"/>
                </a:cubicBezTo>
                <a:cubicBezTo>
                  <a:pt x="3078250" y="234832"/>
                  <a:pt x="3087664" y="238755"/>
                  <a:pt x="3099769" y="238890"/>
                </a:cubicBezTo>
                <a:cubicBezTo>
                  <a:pt x="3110850" y="238692"/>
                  <a:pt x="3121072" y="235022"/>
                  <a:pt x="3130432" y="227879"/>
                </a:cubicBezTo>
                <a:cubicBezTo>
                  <a:pt x="3139792" y="220736"/>
                  <a:pt x="3147333" y="211306"/>
                  <a:pt x="3153052" y="199589"/>
                </a:cubicBezTo>
                <a:cubicBezTo>
                  <a:pt x="3158772" y="187872"/>
                  <a:pt x="3161711" y="175054"/>
                  <a:pt x="3161872" y="161135"/>
                </a:cubicBezTo>
                <a:cubicBezTo>
                  <a:pt x="3161935" y="148986"/>
                  <a:pt x="3158856" y="138790"/>
                  <a:pt x="3152632" y="130548"/>
                </a:cubicBezTo>
                <a:cubicBezTo>
                  <a:pt x="3146410" y="122306"/>
                  <a:pt x="3136662" y="118018"/>
                  <a:pt x="3123391" y="117684"/>
                </a:cubicBezTo>
                <a:close/>
                <a:moveTo>
                  <a:pt x="784479" y="117684"/>
                </a:moveTo>
                <a:cubicBezTo>
                  <a:pt x="767874" y="118224"/>
                  <a:pt x="753459" y="125815"/>
                  <a:pt x="741235" y="140458"/>
                </a:cubicBezTo>
                <a:cubicBezTo>
                  <a:pt x="729012" y="155100"/>
                  <a:pt x="722598" y="173554"/>
                  <a:pt x="721995" y="195820"/>
                </a:cubicBezTo>
                <a:cubicBezTo>
                  <a:pt x="721932" y="207953"/>
                  <a:pt x="725011" y="218085"/>
                  <a:pt x="731234" y="226217"/>
                </a:cubicBezTo>
                <a:cubicBezTo>
                  <a:pt x="737457" y="234348"/>
                  <a:pt x="747205" y="238572"/>
                  <a:pt x="760476" y="238890"/>
                </a:cubicBezTo>
                <a:cubicBezTo>
                  <a:pt x="770363" y="238838"/>
                  <a:pt x="780053" y="235765"/>
                  <a:pt x="789545" y="229672"/>
                </a:cubicBezTo>
                <a:cubicBezTo>
                  <a:pt x="799037" y="223578"/>
                  <a:pt x="806921" y="214774"/>
                  <a:pt x="813195" y="203259"/>
                </a:cubicBezTo>
                <a:cubicBezTo>
                  <a:pt x="819470" y="191745"/>
                  <a:pt x="822725" y="177830"/>
                  <a:pt x="822960" y="161516"/>
                </a:cubicBezTo>
                <a:cubicBezTo>
                  <a:pt x="822857" y="147850"/>
                  <a:pt x="819444" y="137162"/>
                  <a:pt x="812721" y="129452"/>
                </a:cubicBezTo>
                <a:cubicBezTo>
                  <a:pt x="805998" y="121742"/>
                  <a:pt x="796584" y="117819"/>
                  <a:pt x="784479" y="117684"/>
                </a:cubicBezTo>
                <a:close/>
                <a:moveTo>
                  <a:pt x="5436089" y="117303"/>
                </a:moveTo>
                <a:cubicBezTo>
                  <a:pt x="5424300" y="117426"/>
                  <a:pt x="5413067" y="120654"/>
                  <a:pt x="5402392" y="126987"/>
                </a:cubicBezTo>
                <a:cubicBezTo>
                  <a:pt x="5391717" y="133321"/>
                  <a:pt x="5382970" y="142026"/>
                  <a:pt x="5376149" y="153103"/>
                </a:cubicBezTo>
                <a:cubicBezTo>
                  <a:pt x="5369328" y="164180"/>
                  <a:pt x="5365803" y="176894"/>
                  <a:pt x="5365575" y="191246"/>
                </a:cubicBezTo>
                <a:cubicBezTo>
                  <a:pt x="5365813" y="205889"/>
                  <a:pt x="5370197" y="217387"/>
                  <a:pt x="5378725" y="225740"/>
                </a:cubicBezTo>
                <a:cubicBezTo>
                  <a:pt x="5387254" y="234094"/>
                  <a:pt x="5398498" y="238350"/>
                  <a:pt x="5412457" y="238509"/>
                </a:cubicBezTo>
                <a:cubicBezTo>
                  <a:pt x="5424247" y="238398"/>
                  <a:pt x="5435480" y="235231"/>
                  <a:pt x="5446155" y="229008"/>
                </a:cubicBezTo>
                <a:cubicBezTo>
                  <a:pt x="5456829" y="222785"/>
                  <a:pt x="5465577" y="214169"/>
                  <a:pt x="5472397" y="203161"/>
                </a:cubicBezTo>
                <a:cubicBezTo>
                  <a:pt x="5479218" y="192152"/>
                  <a:pt x="5482743" y="179414"/>
                  <a:pt x="5482971" y="164947"/>
                </a:cubicBezTo>
                <a:cubicBezTo>
                  <a:pt x="5482733" y="150455"/>
                  <a:pt x="5478349" y="138941"/>
                  <a:pt x="5469821" y="130405"/>
                </a:cubicBezTo>
                <a:cubicBezTo>
                  <a:pt x="5461293" y="121869"/>
                  <a:pt x="5450049" y="117502"/>
                  <a:pt x="5436089" y="117303"/>
                </a:cubicBezTo>
                <a:close/>
                <a:moveTo>
                  <a:pt x="6400022" y="113493"/>
                </a:moveTo>
                <a:cubicBezTo>
                  <a:pt x="6387641" y="113652"/>
                  <a:pt x="6376571" y="117530"/>
                  <a:pt x="6366811" y="125127"/>
                </a:cubicBezTo>
                <a:cubicBezTo>
                  <a:pt x="6357050" y="132723"/>
                  <a:pt x="6349697" y="143085"/>
                  <a:pt x="6344749" y="156213"/>
                </a:cubicBezTo>
                <a:lnTo>
                  <a:pt x="6430136" y="156213"/>
                </a:lnTo>
                <a:cubicBezTo>
                  <a:pt x="6430168" y="156054"/>
                  <a:pt x="6430295" y="154846"/>
                  <a:pt x="6430517" y="152589"/>
                </a:cubicBezTo>
                <a:cubicBezTo>
                  <a:pt x="6430739" y="150333"/>
                  <a:pt x="6430867" y="147980"/>
                  <a:pt x="6430899" y="145533"/>
                </a:cubicBezTo>
                <a:cubicBezTo>
                  <a:pt x="6430780" y="135354"/>
                  <a:pt x="6427969" y="127487"/>
                  <a:pt x="6422465" y="121932"/>
                </a:cubicBezTo>
                <a:cubicBezTo>
                  <a:pt x="6416961" y="116378"/>
                  <a:pt x="6409480" y="113565"/>
                  <a:pt x="6400022" y="113493"/>
                </a:cubicBezTo>
                <a:close/>
                <a:moveTo>
                  <a:pt x="5780897" y="113493"/>
                </a:moveTo>
                <a:cubicBezTo>
                  <a:pt x="5768516" y="113652"/>
                  <a:pt x="5757446" y="117530"/>
                  <a:pt x="5747686" y="125127"/>
                </a:cubicBezTo>
                <a:cubicBezTo>
                  <a:pt x="5737925" y="132723"/>
                  <a:pt x="5730572" y="143085"/>
                  <a:pt x="5725624" y="156213"/>
                </a:cubicBezTo>
                <a:lnTo>
                  <a:pt x="5811011" y="156213"/>
                </a:lnTo>
                <a:cubicBezTo>
                  <a:pt x="5811043" y="156054"/>
                  <a:pt x="5811170" y="154846"/>
                  <a:pt x="5811392" y="152589"/>
                </a:cubicBezTo>
                <a:cubicBezTo>
                  <a:pt x="5811615" y="150333"/>
                  <a:pt x="5811742" y="147980"/>
                  <a:pt x="5811774" y="145533"/>
                </a:cubicBezTo>
                <a:cubicBezTo>
                  <a:pt x="5811655" y="135354"/>
                  <a:pt x="5808844" y="127487"/>
                  <a:pt x="5803340" y="121932"/>
                </a:cubicBezTo>
                <a:cubicBezTo>
                  <a:pt x="5797836" y="116378"/>
                  <a:pt x="5790355" y="113565"/>
                  <a:pt x="5780897" y="113493"/>
                </a:cubicBezTo>
                <a:close/>
                <a:moveTo>
                  <a:pt x="3532997" y="113493"/>
                </a:moveTo>
                <a:cubicBezTo>
                  <a:pt x="3520617" y="113652"/>
                  <a:pt x="3509546" y="117530"/>
                  <a:pt x="3499786" y="125127"/>
                </a:cubicBezTo>
                <a:cubicBezTo>
                  <a:pt x="3490026" y="132723"/>
                  <a:pt x="3482672" y="143085"/>
                  <a:pt x="3477724" y="156213"/>
                </a:cubicBezTo>
                <a:lnTo>
                  <a:pt x="3563111" y="156213"/>
                </a:lnTo>
                <a:cubicBezTo>
                  <a:pt x="3563143" y="156054"/>
                  <a:pt x="3563270" y="154846"/>
                  <a:pt x="3563492" y="152589"/>
                </a:cubicBezTo>
                <a:cubicBezTo>
                  <a:pt x="3563715" y="150333"/>
                  <a:pt x="3563843" y="147980"/>
                  <a:pt x="3563874" y="145533"/>
                </a:cubicBezTo>
                <a:cubicBezTo>
                  <a:pt x="3563755" y="135354"/>
                  <a:pt x="3560944" y="127487"/>
                  <a:pt x="3555440" y="121932"/>
                </a:cubicBezTo>
                <a:cubicBezTo>
                  <a:pt x="3549937" y="116378"/>
                  <a:pt x="3542456" y="113565"/>
                  <a:pt x="3532997" y="113493"/>
                </a:cubicBezTo>
                <a:close/>
                <a:moveTo>
                  <a:pt x="1361297" y="113493"/>
                </a:moveTo>
                <a:cubicBezTo>
                  <a:pt x="1348917" y="113652"/>
                  <a:pt x="1337846" y="117530"/>
                  <a:pt x="1328086" y="125127"/>
                </a:cubicBezTo>
                <a:cubicBezTo>
                  <a:pt x="1318326" y="132723"/>
                  <a:pt x="1310972" y="143085"/>
                  <a:pt x="1306024" y="156213"/>
                </a:cubicBezTo>
                <a:lnTo>
                  <a:pt x="1391411" y="156213"/>
                </a:lnTo>
                <a:cubicBezTo>
                  <a:pt x="1391443" y="156054"/>
                  <a:pt x="1391570" y="154846"/>
                  <a:pt x="1391793" y="152589"/>
                </a:cubicBezTo>
                <a:cubicBezTo>
                  <a:pt x="1392015" y="150333"/>
                  <a:pt x="1392143" y="147980"/>
                  <a:pt x="1392174" y="145533"/>
                </a:cubicBezTo>
                <a:cubicBezTo>
                  <a:pt x="1392055" y="135354"/>
                  <a:pt x="1389244" y="127487"/>
                  <a:pt x="1383740" y="121932"/>
                </a:cubicBezTo>
                <a:cubicBezTo>
                  <a:pt x="1378237" y="116378"/>
                  <a:pt x="1370756" y="113565"/>
                  <a:pt x="1361297" y="113493"/>
                </a:cubicBezTo>
                <a:close/>
                <a:moveTo>
                  <a:pt x="1008872" y="113493"/>
                </a:moveTo>
                <a:cubicBezTo>
                  <a:pt x="996491" y="113652"/>
                  <a:pt x="985421" y="117530"/>
                  <a:pt x="975661" y="125127"/>
                </a:cubicBezTo>
                <a:cubicBezTo>
                  <a:pt x="965901" y="132723"/>
                  <a:pt x="958547" y="143085"/>
                  <a:pt x="953599" y="156213"/>
                </a:cubicBezTo>
                <a:lnTo>
                  <a:pt x="1038986" y="156213"/>
                </a:lnTo>
                <a:cubicBezTo>
                  <a:pt x="1039018" y="156054"/>
                  <a:pt x="1039145" y="154846"/>
                  <a:pt x="1039368" y="152589"/>
                </a:cubicBezTo>
                <a:cubicBezTo>
                  <a:pt x="1039590" y="150333"/>
                  <a:pt x="1039717" y="147980"/>
                  <a:pt x="1039749" y="145533"/>
                </a:cubicBezTo>
                <a:cubicBezTo>
                  <a:pt x="1039630" y="135354"/>
                  <a:pt x="1036819" y="127487"/>
                  <a:pt x="1031315" y="121932"/>
                </a:cubicBezTo>
                <a:cubicBezTo>
                  <a:pt x="1025811" y="116378"/>
                  <a:pt x="1018331" y="113565"/>
                  <a:pt x="1008872" y="113493"/>
                </a:cubicBezTo>
                <a:close/>
                <a:moveTo>
                  <a:pt x="2780919" y="80775"/>
                </a:moveTo>
                <a:lnTo>
                  <a:pt x="2858976" y="80775"/>
                </a:lnTo>
                <a:lnTo>
                  <a:pt x="2833450" y="212209"/>
                </a:lnTo>
                <a:cubicBezTo>
                  <a:pt x="2833052" y="214155"/>
                  <a:pt x="2832703" y="216172"/>
                  <a:pt x="2832402" y="218260"/>
                </a:cubicBezTo>
                <a:cubicBezTo>
                  <a:pt x="2832100" y="220348"/>
                  <a:pt x="2831941" y="222270"/>
                  <a:pt x="2831926" y="224025"/>
                </a:cubicBezTo>
                <a:cubicBezTo>
                  <a:pt x="2831989" y="229845"/>
                  <a:pt x="2833481" y="233927"/>
                  <a:pt x="2836402" y="236269"/>
                </a:cubicBezTo>
                <a:cubicBezTo>
                  <a:pt x="2839323" y="238612"/>
                  <a:pt x="2843292" y="239739"/>
                  <a:pt x="2848309" y="239652"/>
                </a:cubicBezTo>
                <a:cubicBezTo>
                  <a:pt x="2850658" y="239620"/>
                  <a:pt x="2852627" y="239493"/>
                  <a:pt x="2854214" y="239271"/>
                </a:cubicBezTo>
                <a:cubicBezTo>
                  <a:pt x="2855802" y="239048"/>
                  <a:pt x="2856627" y="238921"/>
                  <a:pt x="2856690" y="238890"/>
                </a:cubicBezTo>
                <a:lnTo>
                  <a:pt x="2849833" y="275039"/>
                </a:lnTo>
                <a:cubicBezTo>
                  <a:pt x="2849642" y="275086"/>
                  <a:pt x="2847833" y="275277"/>
                  <a:pt x="2844403" y="275609"/>
                </a:cubicBezTo>
                <a:cubicBezTo>
                  <a:pt x="2840974" y="275942"/>
                  <a:pt x="2837069" y="276133"/>
                  <a:pt x="2832688" y="276180"/>
                </a:cubicBezTo>
                <a:cubicBezTo>
                  <a:pt x="2824752" y="276373"/>
                  <a:pt x="2816938" y="275649"/>
                  <a:pt x="2809243" y="274010"/>
                </a:cubicBezTo>
                <a:cubicBezTo>
                  <a:pt x="2801548" y="272370"/>
                  <a:pt x="2795142" y="268658"/>
                  <a:pt x="2790027" y="262875"/>
                </a:cubicBezTo>
                <a:cubicBezTo>
                  <a:pt x="2784912" y="257091"/>
                  <a:pt x="2782257" y="248080"/>
                  <a:pt x="2782062" y="235840"/>
                </a:cubicBezTo>
                <a:cubicBezTo>
                  <a:pt x="2782062" y="233157"/>
                  <a:pt x="2782253" y="230139"/>
                  <a:pt x="2782633" y="226788"/>
                </a:cubicBezTo>
                <a:cubicBezTo>
                  <a:pt x="2783014" y="223437"/>
                  <a:pt x="2783585" y="219848"/>
                  <a:pt x="2784346" y="216021"/>
                </a:cubicBezTo>
                <a:lnTo>
                  <a:pt x="2803758" y="116922"/>
                </a:lnTo>
                <a:lnTo>
                  <a:pt x="2773680" y="116922"/>
                </a:lnTo>
                <a:close/>
                <a:moveTo>
                  <a:pt x="1761744" y="80775"/>
                </a:moveTo>
                <a:lnTo>
                  <a:pt x="1839802" y="80775"/>
                </a:lnTo>
                <a:lnTo>
                  <a:pt x="1814274" y="212209"/>
                </a:lnTo>
                <a:cubicBezTo>
                  <a:pt x="1813878" y="214155"/>
                  <a:pt x="1813529" y="216172"/>
                  <a:pt x="1813227" y="218260"/>
                </a:cubicBezTo>
                <a:cubicBezTo>
                  <a:pt x="1812925" y="220348"/>
                  <a:pt x="1812767" y="222270"/>
                  <a:pt x="1812751" y="224025"/>
                </a:cubicBezTo>
                <a:cubicBezTo>
                  <a:pt x="1812814" y="229845"/>
                  <a:pt x="1814306" y="233927"/>
                  <a:pt x="1817227" y="236269"/>
                </a:cubicBezTo>
                <a:cubicBezTo>
                  <a:pt x="1820148" y="238612"/>
                  <a:pt x="1824117" y="239739"/>
                  <a:pt x="1829134" y="239652"/>
                </a:cubicBezTo>
                <a:cubicBezTo>
                  <a:pt x="1831483" y="239620"/>
                  <a:pt x="1833452" y="239493"/>
                  <a:pt x="1835039" y="239271"/>
                </a:cubicBezTo>
                <a:cubicBezTo>
                  <a:pt x="1836627" y="239048"/>
                  <a:pt x="1837452" y="238921"/>
                  <a:pt x="1837516" y="238890"/>
                </a:cubicBezTo>
                <a:lnTo>
                  <a:pt x="1830658" y="275039"/>
                </a:lnTo>
                <a:cubicBezTo>
                  <a:pt x="1830467" y="275086"/>
                  <a:pt x="1828657" y="275277"/>
                  <a:pt x="1825228" y="275609"/>
                </a:cubicBezTo>
                <a:cubicBezTo>
                  <a:pt x="1821799" y="275942"/>
                  <a:pt x="1817894" y="276133"/>
                  <a:pt x="1813513" y="276180"/>
                </a:cubicBezTo>
                <a:cubicBezTo>
                  <a:pt x="1805577" y="276373"/>
                  <a:pt x="1797763" y="275649"/>
                  <a:pt x="1790068" y="274010"/>
                </a:cubicBezTo>
                <a:cubicBezTo>
                  <a:pt x="1782373" y="272370"/>
                  <a:pt x="1775967" y="268658"/>
                  <a:pt x="1770852" y="262875"/>
                </a:cubicBezTo>
                <a:cubicBezTo>
                  <a:pt x="1765737" y="257091"/>
                  <a:pt x="1763082" y="248080"/>
                  <a:pt x="1762887" y="235840"/>
                </a:cubicBezTo>
                <a:cubicBezTo>
                  <a:pt x="1762887" y="233157"/>
                  <a:pt x="1763078" y="230139"/>
                  <a:pt x="1763458" y="226788"/>
                </a:cubicBezTo>
                <a:cubicBezTo>
                  <a:pt x="1763839" y="223437"/>
                  <a:pt x="1764410" y="219848"/>
                  <a:pt x="1765171" y="216021"/>
                </a:cubicBezTo>
                <a:lnTo>
                  <a:pt x="1784583" y="116922"/>
                </a:lnTo>
                <a:lnTo>
                  <a:pt x="1754505" y="116922"/>
                </a:lnTo>
                <a:close/>
                <a:moveTo>
                  <a:pt x="323469" y="80775"/>
                </a:moveTo>
                <a:lnTo>
                  <a:pt x="401526" y="80775"/>
                </a:lnTo>
                <a:lnTo>
                  <a:pt x="375999" y="212209"/>
                </a:lnTo>
                <a:cubicBezTo>
                  <a:pt x="375603" y="214155"/>
                  <a:pt x="375253" y="216172"/>
                  <a:pt x="374952" y="218260"/>
                </a:cubicBezTo>
                <a:cubicBezTo>
                  <a:pt x="374650" y="220348"/>
                  <a:pt x="374491" y="222270"/>
                  <a:pt x="374475" y="224025"/>
                </a:cubicBezTo>
                <a:cubicBezTo>
                  <a:pt x="374539" y="229845"/>
                  <a:pt x="376031" y="233927"/>
                  <a:pt x="378952" y="236269"/>
                </a:cubicBezTo>
                <a:cubicBezTo>
                  <a:pt x="381873" y="238612"/>
                  <a:pt x="385842" y="239739"/>
                  <a:pt x="390858" y="239652"/>
                </a:cubicBezTo>
                <a:cubicBezTo>
                  <a:pt x="393208" y="239620"/>
                  <a:pt x="395177" y="239493"/>
                  <a:pt x="396764" y="239271"/>
                </a:cubicBezTo>
                <a:cubicBezTo>
                  <a:pt x="398351" y="239048"/>
                  <a:pt x="399177" y="238921"/>
                  <a:pt x="399240" y="238890"/>
                </a:cubicBezTo>
                <a:lnTo>
                  <a:pt x="392383" y="275039"/>
                </a:lnTo>
                <a:cubicBezTo>
                  <a:pt x="392192" y="275086"/>
                  <a:pt x="390382" y="275277"/>
                  <a:pt x="386953" y="275609"/>
                </a:cubicBezTo>
                <a:cubicBezTo>
                  <a:pt x="383524" y="275942"/>
                  <a:pt x="379619" y="276133"/>
                  <a:pt x="375237" y="276180"/>
                </a:cubicBezTo>
                <a:cubicBezTo>
                  <a:pt x="367303" y="276373"/>
                  <a:pt x="359488" y="275649"/>
                  <a:pt x="351792" y="274010"/>
                </a:cubicBezTo>
                <a:cubicBezTo>
                  <a:pt x="344097" y="272370"/>
                  <a:pt x="337692" y="268658"/>
                  <a:pt x="332577" y="262875"/>
                </a:cubicBezTo>
                <a:cubicBezTo>
                  <a:pt x="327462" y="257091"/>
                  <a:pt x="324807" y="248080"/>
                  <a:pt x="324612" y="235840"/>
                </a:cubicBezTo>
                <a:cubicBezTo>
                  <a:pt x="324612" y="233157"/>
                  <a:pt x="324802" y="230139"/>
                  <a:pt x="325183" y="226788"/>
                </a:cubicBezTo>
                <a:cubicBezTo>
                  <a:pt x="325564" y="223437"/>
                  <a:pt x="326134" y="219848"/>
                  <a:pt x="326896" y="216021"/>
                </a:cubicBezTo>
                <a:lnTo>
                  <a:pt x="346308" y="116922"/>
                </a:lnTo>
                <a:lnTo>
                  <a:pt x="316230" y="116922"/>
                </a:lnTo>
                <a:close/>
                <a:moveTo>
                  <a:pt x="3413335" y="78108"/>
                </a:moveTo>
                <a:cubicBezTo>
                  <a:pt x="3416049" y="78140"/>
                  <a:pt x="3418430" y="78266"/>
                  <a:pt x="3420477" y="78489"/>
                </a:cubicBezTo>
                <a:cubicBezTo>
                  <a:pt x="3422524" y="78711"/>
                  <a:pt x="3423952" y="78838"/>
                  <a:pt x="3424762" y="78869"/>
                </a:cubicBezTo>
                <a:lnTo>
                  <a:pt x="3415240" y="126447"/>
                </a:lnTo>
                <a:cubicBezTo>
                  <a:pt x="3414645" y="126415"/>
                  <a:pt x="3413359" y="126288"/>
                  <a:pt x="3411383" y="126066"/>
                </a:cubicBezTo>
                <a:cubicBezTo>
                  <a:pt x="3409407" y="125844"/>
                  <a:pt x="3406884" y="125717"/>
                  <a:pt x="3403813" y="125685"/>
                </a:cubicBezTo>
                <a:cubicBezTo>
                  <a:pt x="3393969" y="125779"/>
                  <a:pt x="3384076" y="129062"/>
                  <a:pt x="3374132" y="135535"/>
                </a:cubicBezTo>
                <a:cubicBezTo>
                  <a:pt x="3364190" y="142007"/>
                  <a:pt x="3355369" y="151104"/>
                  <a:pt x="3347668" y="162826"/>
                </a:cubicBezTo>
                <a:cubicBezTo>
                  <a:pt x="3339968" y="174547"/>
                  <a:pt x="3334560" y="188329"/>
                  <a:pt x="3331445" y="204171"/>
                </a:cubicBezTo>
                <a:lnTo>
                  <a:pt x="3318114" y="275037"/>
                </a:lnTo>
                <a:lnTo>
                  <a:pt x="3269742" y="275037"/>
                </a:lnTo>
                <a:lnTo>
                  <a:pt x="3298689" y="125304"/>
                </a:lnTo>
                <a:cubicBezTo>
                  <a:pt x="3299141" y="123121"/>
                  <a:pt x="3298903" y="121201"/>
                  <a:pt x="3297975" y="119542"/>
                </a:cubicBezTo>
                <a:cubicBezTo>
                  <a:pt x="3297047" y="117883"/>
                  <a:pt x="3294999" y="117010"/>
                  <a:pt x="3291833" y="116922"/>
                </a:cubicBezTo>
                <a:lnTo>
                  <a:pt x="3270123" y="116922"/>
                </a:lnTo>
                <a:lnTo>
                  <a:pt x="3277360" y="80775"/>
                </a:lnTo>
                <a:lnTo>
                  <a:pt x="3328017" y="80775"/>
                </a:lnTo>
                <a:cubicBezTo>
                  <a:pt x="3335603" y="80751"/>
                  <a:pt x="3341190" y="82130"/>
                  <a:pt x="3344776" y="84913"/>
                </a:cubicBezTo>
                <a:cubicBezTo>
                  <a:pt x="3348363" y="87695"/>
                  <a:pt x="3350140" y="92023"/>
                  <a:pt x="3350108" y="97897"/>
                </a:cubicBezTo>
                <a:cubicBezTo>
                  <a:pt x="3350029" y="100973"/>
                  <a:pt x="3349331" y="105667"/>
                  <a:pt x="3348014" y="111979"/>
                </a:cubicBezTo>
                <a:cubicBezTo>
                  <a:pt x="3346697" y="118291"/>
                  <a:pt x="3345236" y="123749"/>
                  <a:pt x="3343633" y="128352"/>
                </a:cubicBezTo>
                <a:lnTo>
                  <a:pt x="3344395" y="128352"/>
                </a:lnTo>
                <a:cubicBezTo>
                  <a:pt x="3351077" y="114601"/>
                  <a:pt x="3360472" y="102896"/>
                  <a:pt x="3372581" y="93238"/>
                </a:cubicBezTo>
                <a:cubicBezTo>
                  <a:pt x="3384690" y="83579"/>
                  <a:pt x="3398275" y="78536"/>
                  <a:pt x="3413335" y="78108"/>
                </a:cubicBezTo>
                <a:close/>
                <a:moveTo>
                  <a:pt x="7001632" y="76203"/>
                </a:moveTo>
                <a:cubicBezTo>
                  <a:pt x="7012835" y="76172"/>
                  <a:pt x="7023638" y="77671"/>
                  <a:pt x="7034037" y="80699"/>
                </a:cubicBezTo>
                <a:cubicBezTo>
                  <a:pt x="7044439" y="83727"/>
                  <a:pt x="7052702" y="88468"/>
                  <a:pt x="7058830" y="94922"/>
                </a:cubicBezTo>
                <a:cubicBezTo>
                  <a:pt x="7064957" y="101376"/>
                  <a:pt x="7067213" y="109726"/>
                  <a:pt x="7065597" y="119973"/>
                </a:cubicBezTo>
                <a:lnTo>
                  <a:pt x="7061406" y="141317"/>
                </a:lnTo>
                <a:lnTo>
                  <a:pt x="7019910" y="141317"/>
                </a:lnTo>
                <a:lnTo>
                  <a:pt x="7021813" y="129883"/>
                </a:lnTo>
                <a:cubicBezTo>
                  <a:pt x="7022409" y="123395"/>
                  <a:pt x="7019696" y="119123"/>
                  <a:pt x="7013675" y="117067"/>
                </a:cubicBezTo>
                <a:cubicBezTo>
                  <a:pt x="7007655" y="115010"/>
                  <a:pt x="7001606" y="114073"/>
                  <a:pt x="6995530" y="114255"/>
                </a:cubicBezTo>
                <a:cubicBezTo>
                  <a:pt x="6985787" y="114255"/>
                  <a:pt x="6977809" y="115971"/>
                  <a:pt x="6971596" y="119401"/>
                </a:cubicBezTo>
                <a:cubicBezTo>
                  <a:pt x="6965382" y="122832"/>
                  <a:pt x="6962172" y="127977"/>
                  <a:pt x="6961965" y="134838"/>
                </a:cubicBezTo>
                <a:cubicBezTo>
                  <a:pt x="6962441" y="142817"/>
                  <a:pt x="6967204" y="148822"/>
                  <a:pt x="6976253" y="152852"/>
                </a:cubicBezTo>
                <a:cubicBezTo>
                  <a:pt x="6985301" y="156883"/>
                  <a:pt x="6995779" y="160804"/>
                  <a:pt x="7007685" y="164614"/>
                </a:cubicBezTo>
                <a:cubicBezTo>
                  <a:pt x="7019591" y="168425"/>
                  <a:pt x="7030069" y="173989"/>
                  <a:pt x="7039118" y="181307"/>
                </a:cubicBezTo>
                <a:cubicBezTo>
                  <a:pt x="7048166" y="188625"/>
                  <a:pt x="7052929" y="199561"/>
                  <a:pt x="7053405" y="214115"/>
                </a:cubicBezTo>
                <a:cubicBezTo>
                  <a:pt x="7052939" y="234177"/>
                  <a:pt x="7044451" y="250045"/>
                  <a:pt x="7027940" y="261719"/>
                </a:cubicBezTo>
                <a:cubicBezTo>
                  <a:pt x="7011429" y="273393"/>
                  <a:pt x="6989692" y="279356"/>
                  <a:pt x="6962728" y="279609"/>
                </a:cubicBezTo>
                <a:cubicBezTo>
                  <a:pt x="6951262" y="279680"/>
                  <a:pt x="6939469" y="278101"/>
                  <a:pt x="6927349" y="274873"/>
                </a:cubicBezTo>
                <a:cubicBezTo>
                  <a:pt x="6915230" y="271645"/>
                  <a:pt x="6905353" y="266344"/>
                  <a:pt x="6897718" y="258971"/>
                </a:cubicBezTo>
                <a:cubicBezTo>
                  <a:pt x="6890082" y="251597"/>
                  <a:pt x="6887257" y="241727"/>
                  <a:pt x="6889242" y="229360"/>
                </a:cubicBezTo>
                <a:lnTo>
                  <a:pt x="6893052" y="210303"/>
                </a:lnTo>
                <a:lnTo>
                  <a:pt x="6934181" y="210303"/>
                </a:lnTo>
                <a:lnTo>
                  <a:pt x="6932277" y="220213"/>
                </a:lnTo>
                <a:cubicBezTo>
                  <a:pt x="6931274" y="226361"/>
                  <a:pt x="6932858" y="231005"/>
                  <a:pt x="6937028" y="234146"/>
                </a:cubicBezTo>
                <a:cubicBezTo>
                  <a:pt x="6941199" y="237287"/>
                  <a:pt x="6946364" y="239390"/>
                  <a:pt x="6952525" y="240456"/>
                </a:cubicBezTo>
                <a:cubicBezTo>
                  <a:pt x="6958685" y="241521"/>
                  <a:pt x="6964248" y="242015"/>
                  <a:pt x="6969212" y="241938"/>
                </a:cubicBezTo>
                <a:cubicBezTo>
                  <a:pt x="6980583" y="241835"/>
                  <a:pt x="6989498" y="239754"/>
                  <a:pt x="6995959" y="235697"/>
                </a:cubicBezTo>
                <a:cubicBezTo>
                  <a:pt x="7002419" y="231639"/>
                  <a:pt x="7005709" y="226224"/>
                  <a:pt x="7005828" y="219451"/>
                </a:cubicBezTo>
                <a:cubicBezTo>
                  <a:pt x="7005354" y="211742"/>
                  <a:pt x="7000610" y="205815"/>
                  <a:pt x="6991600" y="201668"/>
                </a:cubicBezTo>
                <a:cubicBezTo>
                  <a:pt x="6982589" y="197521"/>
                  <a:pt x="6972155" y="193380"/>
                  <a:pt x="6960298" y="189245"/>
                </a:cubicBezTo>
                <a:cubicBezTo>
                  <a:pt x="6948442" y="185110"/>
                  <a:pt x="6938008" y="179207"/>
                  <a:pt x="6928997" y="171534"/>
                </a:cubicBezTo>
                <a:cubicBezTo>
                  <a:pt x="6919986" y="163862"/>
                  <a:pt x="6915243" y="152646"/>
                  <a:pt x="6914769" y="137887"/>
                </a:cubicBezTo>
                <a:cubicBezTo>
                  <a:pt x="6915036" y="123816"/>
                  <a:pt x="6919323" y="112222"/>
                  <a:pt x="6927628" y="103105"/>
                </a:cubicBezTo>
                <a:cubicBezTo>
                  <a:pt x="6935934" y="93988"/>
                  <a:pt x="6946654" y="87220"/>
                  <a:pt x="6959791" y="82800"/>
                </a:cubicBezTo>
                <a:cubicBezTo>
                  <a:pt x="6972927" y="78381"/>
                  <a:pt x="6986874" y="76181"/>
                  <a:pt x="7001632" y="76203"/>
                </a:cubicBezTo>
                <a:close/>
                <a:moveTo>
                  <a:pt x="6662166" y="76203"/>
                </a:moveTo>
                <a:cubicBezTo>
                  <a:pt x="6678757" y="76226"/>
                  <a:pt x="6691922" y="80651"/>
                  <a:pt x="6701660" y="89477"/>
                </a:cubicBezTo>
                <a:cubicBezTo>
                  <a:pt x="6711399" y="98303"/>
                  <a:pt x="6716380" y="111388"/>
                  <a:pt x="6716601" y="128733"/>
                </a:cubicBezTo>
                <a:cubicBezTo>
                  <a:pt x="6716409" y="137176"/>
                  <a:pt x="6715060" y="147807"/>
                  <a:pt x="6712555" y="160626"/>
                </a:cubicBezTo>
                <a:cubicBezTo>
                  <a:pt x="6710050" y="173445"/>
                  <a:pt x="6707543" y="185800"/>
                  <a:pt x="6705037" y="197692"/>
                </a:cubicBezTo>
                <a:cubicBezTo>
                  <a:pt x="6702530" y="209585"/>
                  <a:pt x="6701178" y="218362"/>
                  <a:pt x="6700980" y="224025"/>
                </a:cubicBezTo>
                <a:cubicBezTo>
                  <a:pt x="6701043" y="230012"/>
                  <a:pt x="6702536" y="234141"/>
                  <a:pt x="6705457" y="236412"/>
                </a:cubicBezTo>
                <a:cubicBezTo>
                  <a:pt x="6708378" y="238683"/>
                  <a:pt x="6712347" y="239763"/>
                  <a:pt x="6717363" y="239652"/>
                </a:cubicBezTo>
                <a:cubicBezTo>
                  <a:pt x="6719712" y="239620"/>
                  <a:pt x="6721682" y="239493"/>
                  <a:pt x="6723269" y="239271"/>
                </a:cubicBezTo>
                <a:cubicBezTo>
                  <a:pt x="6724856" y="239048"/>
                  <a:pt x="6725682" y="238921"/>
                  <a:pt x="6725745" y="238890"/>
                </a:cubicBezTo>
                <a:lnTo>
                  <a:pt x="6718887" y="275039"/>
                </a:lnTo>
                <a:cubicBezTo>
                  <a:pt x="6718840" y="275086"/>
                  <a:pt x="6717125" y="275277"/>
                  <a:pt x="6713744" y="275609"/>
                </a:cubicBezTo>
                <a:cubicBezTo>
                  <a:pt x="6710362" y="275942"/>
                  <a:pt x="6705601" y="276133"/>
                  <a:pt x="6699458" y="276180"/>
                </a:cubicBezTo>
                <a:cubicBezTo>
                  <a:pt x="6692515" y="276363"/>
                  <a:pt x="6685381" y="275616"/>
                  <a:pt x="6678057" y="273939"/>
                </a:cubicBezTo>
                <a:cubicBezTo>
                  <a:pt x="6670734" y="272262"/>
                  <a:pt x="6664531" y="268555"/>
                  <a:pt x="6659449" y="262819"/>
                </a:cubicBezTo>
                <a:cubicBezTo>
                  <a:pt x="6654366" y="257082"/>
                  <a:pt x="6651717" y="248216"/>
                  <a:pt x="6651498" y="236222"/>
                </a:cubicBezTo>
                <a:cubicBezTo>
                  <a:pt x="6651681" y="229036"/>
                  <a:pt x="6652964" y="219310"/>
                  <a:pt x="6655347" y="207042"/>
                </a:cubicBezTo>
                <a:cubicBezTo>
                  <a:pt x="6657730" y="194775"/>
                  <a:pt x="6660114" y="182676"/>
                  <a:pt x="6662499" y="170746"/>
                </a:cubicBezTo>
                <a:cubicBezTo>
                  <a:pt x="6664883" y="158816"/>
                  <a:pt x="6666169" y="149765"/>
                  <a:pt x="6666357" y="143592"/>
                </a:cubicBezTo>
                <a:cubicBezTo>
                  <a:pt x="6666420" y="136290"/>
                  <a:pt x="6664484" y="130606"/>
                  <a:pt x="6660546" y="126542"/>
                </a:cubicBezTo>
                <a:cubicBezTo>
                  <a:pt x="6656609" y="122478"/>
                  <a:pt x="6650292" y="120415"/>
                  <a:pt x="6641592" y="120351"/>
                </a:cubicBezTo>
                <a:cubicBezTo>
                  <a:pt x="6624510" y="120931"/>
                  <a:pt x="6609810" y="127868"/>
                  <a:pt x="6597491" y="141163"/>
                </a:cubicBezTo>
                <a:cubicBezTo>
                  <a:pt x="6585172" y="154459"/>
                  <a:pt x="6577140" y="170635"/>
                  <a:pt x="6573393" y="189693"/>
                </a:cubicBezTo>
                <a:lnTo>
                  <a:pt x="6556629" y="275037"/>
                </a:lnTo>
                <a:lnTo>
                  <a:pt x="6508242" y="275037"/>
                </a:lnTo>
                <a:lnTo>
                  <a:pt x="6537579" y="125304"/>
                </a:lnTo>
                <a:cubicBezTo>
                  <a:pt x="6537983" y="122788"/>
                  <a:pt x="6537650" y="120772"/>
                  <a:pt x="6536579" y="119256"/>
                </a:cubicBezTo>
                <a:cubicBezTo>
                  <a:pt x="6535507" y="117740"/>
                  <a:pt x="6533555" y="116962"/>
                  <a:pt x="6530721" y="116922"/>
                </a:cubicBezTo>
                <a:lnTo>
                  <a:pt x="6509004" y="116922"/>
                </a:lnTo>
                <a:lnTo>
                  <a:pt x="6515862" y="80775"/>
                </a:lnTo>
                <a:lnTo>
                  <a:pt x="6566916" y="80775"/>
                </a:lnTo>
                <a:cubicBezTo>
                  <a:pt x="6574488" y="80799"/>
                  <a:pt x="6580013" y="82273"/>
                  <a:pt x="6583489" y="85198"/>
                </a:cubicBezTo>
                <a:cubicBezTo>
                  <a:pt x="6586966" y="88123"/>
                  <a:pt x="6588680" y="92356"/>
                  <a:pt x="6588633" y="97897"/>
                </a:cubicBezTo>
                <a:cubicBezTo>
                  <a:pt x="6588609" y="100251"/>
                  <a:pt x="6588180" y="103629"/>
                  <a:pt x="6587347" y="108029"/>
                </a:cubicBezTo>
                <a:cubicBezTo>
                  <a:pt x="6586514" y="112429"/>
                  <a:pt x="6585418" y="116282"/>
                  <a:pt x="6584061" y="119590"/>
                </a:cubicBezTo>
                <a:lnTo>
                  <a:pt x="6584823" y="119590"/>
                </a:lnTo>
                <a:cubicBezTo>
                  <a:pt x="6585982" y="116778"/>
                  <a:pt x="6589674" y="111957"/>
                  <a:pt x="6595900" y="105128"/>
                </a:cubicBezTo>
                <a:cubicBezTo>
                  <a:pt x="6602125" y="98298"/>
                  <a:pt x="6610785" y="91870"/>
                  <a:pt x="6621879" y="85844"/>
                </a:cubicBezTo>
                <a:cubicBezTo>
                  <a:pt x="6632972" y="79818"/>
                  <a:pt x="6646401" y="76605"/>
                  <a:pt x="6662166" y="76203"/>
                </a:cubicBezTo>
                <a:close/>
                <a:moveTo>
                  <a:pt x="6401165" y="76203"/>
                </a:moveTo>
                <a:cubicBezTo>
                  <a:pt x="6427053" y="76574"/>
                  <a:pt x="6446414" y="83442"/>
                  <a:pt x="6459249" y="96809"/>
                </a:cubicBezTo>
                <a:cubicBezTo>
                  <a:pt x="6472084" y="110176"/>
                  <a:pt x="6478493" y="127816"/>
                  <a:pt x="6478476" y="149729"/>
                </a:cubicBezTo>
                <a:cubicBezTo>
                  <a:pt x="6478207" y="158517"/>
                  <a:pt x="6477128" y="166447"/>
                  <a:pt x="6475241" y="173517"/>
                </a:cubicBezTo>
                <a:cubicBezTo>
                  <a:pt x="6473354" y="180588"/>
                  <a:pt x="6472275" y="184329"/>
                  <a:pt x="6472005" y="184740"/>
                </a:cubicBezTo>
                <a:lnTo>
                  <a:pt x="6338269" y="184740"/>
                </a:lnTo>
                <a:cubicBezTo>
                  <a:pt x="6338221" y="184820"/>
                  <a:pt x="6338031" y="185805"/>
                  <a:pt x="6337697" y="187695"/>
                </a:cubicBezTo>
                <a:cubicBezTo>
                  <a:pt x="6337363" y="189586"/>
                  <a:pt x="6337173" y="191906"/>
                  <a:pt x="6337125" y="194655"/>
                </a:cubicBezTo>
                <a:cubicBezTo>
                  <a:pt x="6337229" y="207676"/>
                  <a:pt x="6341501" y="218242"/>
                  <a:pt x="6349943" y="226353"/>
                </a:cubicBezTo>
                <a:cubicBezTo>
                  <a:pt x="6358385" y="234465"/>
                  <a:pt x="6370376" y="238644"/>
                  <a:pt x="6385918" y="238890"/>
                </a:cubicBezTo>
                <a:cubicBezTo>
                  <a:pt x="6396502" y="238626"/>
                  <a:pt x="6406336" y="236781"/>
                  <a:pt x="6415419" y="233353"/>
                </a:cubicBezTo>
                <a:cubicBezTo>
                  <a:pt x="6424503" y="229926"/>
                  <a:pt x="6431850" y="226499"/>
                  <a:pt x="6437460" y="223071"/>
                </a:cubicBezTo>
                <a:cubicBezTo>
                  <a:pt x="6443071" y="219644"/>
                  <a:pt x="6445959" y="217799"/>
                  <a:pt x="6446123" y="217535"/>
                </a:cubicBezTo>
                <a:lnTo>
                  <a:pt x="6459064" y="254112"/>
                </a:lnTo>
                <a:cubicBezTo>
                  <a:pt x="6458914" y="254427"/>
                  <a:pt x="6455492" y="256630"/>
                  <a:pt x="6448798" y="260723"/>
                </a:cubicBezTo>
                <a:cubicBezTo>
                  <a:pt x="6442103" y="264815"/>
                  <a:pt x="6433036" y="268907"/>
                  <a:pt x="6421598" y="272999"/>
                </a:cubicBezTo>
                <a:cubicBezTo>
                  <a:pt x="6410160" y="277091"/>
                  <a:pt x="6397250" y="279294"/>
                  <a:pt x="6382868" y="279609"/>
                </a:cubicBezTo>
                <a:cubicBezTo>
                  <a:pt x="6352426" y="279064"/>
                  <a:pt x="6329108" y="271021"/>
                  <a:pt x="6312916" y="255481"/>
                </a:cubicBezTo>
                <a:cubicBezTo>
                  <a:pt x="6296724" y="239940"/>
                  <a:pt x="6288554" y="220173"/>
                  <a:pt x="6288405" y="196180"/>
                </a:cubicBezTo>
                <a:cubicBezTo>
                  <a:pt x="6288597" y="173951"/>
                  <a:pt x="6293541" y="153819"/>
                  <a:pt x="6303238" y="135784"/>
                </a:cubicBezTo>
                <a:cubicBezTo>
                  <a:pt x="6312936" y="117749"/>
                  <a:pt x="6326233" y="103375"/>
                  <a:pt x="6343130" y="92663"/>
                </a:cubicBezTo>
                <a:cubicBezTo>
                  <a:pt x="6360027" y="81950"/>
                  <a:pt x="6379373" y="76464"/>
                  <a:pt x="6401165" y="76203"/>
                </a:cubicBezTo>
                <a:close/>
                <a:moveTo>
                  <a:pt x="6193488" y="76203"/>
                </a:moveTo>
                <a:cubicBezTo>
                  <a:pt x="6203985" y="76113"/>
                  <a:pt x="6215207" y="77561"/>
                  <a:pt x="6227157" y="80544"/>
                </a:cubicBezTo>
                <a:cubicBezTo>
                  <a:pt x="6239107" y="83528"/>
                  <a:pt x="6249003" y="88584"/>
                  <a:pt x="6256847" y="95713"/>
                </a:cubicBezTo>
                <a:cubicBezTo>
                  <a:pt x="6264691" y="102842"/>
                  <a:pt x="6267701" y="112580"/>
                  <a:pt x="6265878" y="124926"/>
                </a:cubicBezTo>
                <a:lnTo>
                  <a:pt x="6260925" y="149319"/>
                </a:lnTo>
                <a:lnTo>
                  <a:pt x="6219396" y="149319"/>
                </a:lnTo>
                <a:lnTo>
                  <a:pt x="6221682" y="137122"/>
                </a:lnTo>
                <a:cubicBezTo>
                  <a:pt x="6222428" y="130627"/>
                  <a:pt x="6219508" y="125704"/>
                  <a:pt x="6212919" y="122353"/>
                </a:cubicBezTo>
                <a:cubicBezTo>
                  <a:pt x="6206331" y="119002"/>
                  <a:pt x="6198457" y="117319"/>
                  <a:pt x="6189297" y="117303"/>
                </a:cubicBezTo>
                <a:cubicBezTo>
                  <a:pt x="6176064" y="117510"/>
                  <a:pt x="6164092" y="121035"/>
                  <a:pt x="6153384" y="127876"/>
                </a:cubicBezTo>
                <a:cubicBezTo>
                  <a:pt x="6142676" y="134718"/>
                  <a:pt x="6134149" y="143635"/>
                  <a:pt x="6127801" y="154627"/>
                </a:cubicBezTo>
                <a:cubicBezTo>
                  <a:pt x="6121453" y="165619"/>
                  <a:pt x="6118203" y="177445"/>
                  <a:pt x="6118050" y="190103"/>
                </a:cubicBezTo>
                <a:cubicBezTo>
                  <a:pt x="6118058" y="204308"/>
                  <a:pt x="6122424" y="215918"/>
                  <a:pt x="6131147" y="224930"/>
                </a:cubicBezTo>
                <a:cubicBezTo>
                  <a:pt x="6139871" y="233943"/>
                  <a:pt x="6152904" y="238596"/>
                  <a:pt x="6170247" y="238890"/>
                </a:cubicBezTo>
                <a:cubicBezTo>
                  <a:pt x="6182677" y="238589"/>
                  <a:pt x="6193716" y="236481"/>
                  <a:pt x="6203366" y="232566"/>
                </a:cubicBezTo>
                <a:cubicBezTo>
                  <a:pt x="6213015" y="228651"/>
                  <a:pt x="6220612" y="224736"/>
                  <a:pt x="6226155" y="220820"/>
                </a:cubicBezTo>
                <a:cubicBezTo>
                  <a:pt x="6231699" y="216905"/>
                  <a:pt x="6234526" y="214797"/>
                  <a:pt x="6234636" y="214496"/>
                </a:cubicBezTo>
                <a:lnTo>
                  <a:pt x="6247590" y="251068"/>
                </a:lnTo>
                <a:cubicBezTo>
                  <a:pt x="6247548" y="251420"/>
                  <a:pt x="6244330" y="253887"/>
                  <a:pt x="6237938" y="258467"/>
                </a:cubicBezTo>
                <a:cubicBezTo>
                  <a:pt x="6231546" y="263048"/>
                  <a:pt x="6222232" y="267629"/>
                  <a:pt x="6209998" y="272210"/>
                </a:cubicBezTo>
                <a:cubicBezTo>
                  <a:pt x="6197764" y="276790"/>
                  <a:pt x="6182863" y="279257"/>
                  <a:pt x="6165294" y="279609"/>
                </a:cubicBezTo>
                <a:cubicBezTo>
                  <a:pt x="6134616" y="279119"/>
                  <a:pt x="6110940" y="270966"/>
                  <a:pt x="6094266" y="255150"/>
                </a:cubicBezTo>
                <a:cubicBezTo>
                  <a:pt x="6077593" y="239334"/>
                  <a:pt x="6069154" y="218795"/>
                  <a:pt x="6068949" y="193533"/>
                </a:cubicBezTo>
                <a:cubicBezTo>
                  <a:pt x="6069146" y="173246"/>
                  <a:pt x="6074546" y="154241"/>
                  <a:pt x="6085150" y="136518"/>
                </a:cubicBezTo>
                <a:cubicBezTo>
                  <a:pt x="6095754" y="118795"/>
                  <a:pt x="6110380" y="104397"/>
                  <a:pt x="6129027" y="93324"/>
                </a:cubicBezTo>
                <a:cubicBezTo>
                  <a:pt x="6147674" y="82250"/>
                  <a:pt x="6169161" y="76543"/>
                  <a:pt x="6193488" y="76203"/>
                </a:cubicBezTo>
                <a:close/>
                <a:moveTo>
                  <a:pt x="5982457" y="76203"/>
                </a:moveTo>
                <a:cubicBezTo>
                  <a:pt x="5993660" y="76172"/>
                  <a:pt x="6004462" y="77671"/>
                  <a:pt x="6014862" y="80699"/>
                </a:cubicBezTo>
                <a:cubicBezTo>
                  <a:pt x="6025264" y="83727"/>
                  <a:pt x="6033527" y="88468"/>
                  <a:pt x="6039655" y="94922"/>
                </a:cubicBezTo>
                <a:cubicBezTo>
                  <a:pt x="6045782" y="101376"/>
                  <a:pt x="6048038" y="109726"/>
                  <a:pt x="6046422" y="119973"/>
                </a:cubicBezTo>
                <a:lnTo>
                  <a:pt x="6042231" y="141317"/>
                </a:lnTo>
                <a:lnTo>
                  <a:pt x="6000735" y="141317"/>
                </a:lnTo>
                <a:lnTo>
                  <a:pt x="6002639" y="129883"/>
                </a:lnTo>
                <a:cubicBezTo>
                  <a:pt x="6003234" y="123395"/>
                  <a:pt x="6000521" y="119123"/>
                  <a:pt x="5994500" y="117067"/>
                </a:cubicBezTo>
                <a:cubicBezTo>
                  <a:pt x="5988480" y="115010"/>
                  <a:pt x="5982431" y="114073"/>
                  <a:pt x="5976355" y="114255"/>
                </a:cubicBezTo>
                <a:cubicBezTo>
                  <a:pt x="5966612" y="114255"/>
                  <a:pt x="5958635" y="115971"/>
                  <a:pt x="5952421" y="119401"/>
                </a:cubicBezTo>
                <a:cubicBezTo>
                  <a:pt x="5946207" y="122832"/>
                  <a:pt x="5942996" y="127977"/>
                  <a:pt x="5942790" y="134838"/>
                </a:cubicBezTo>
                <a:cubicBezTo>
                  <a:pt x="5943266" y="142817"/>
                  <a:pt x="5948029" y="148822"/>
                  <a:pt x="5957078" y="152852"/>
                </a:cubicBezTo>
                <a:cubicBezTo>
                  <a:pt x="5966126" y="156883"/>
                  <a:pt x="5976604" y="160804"/>
                  <a:pt x="5988510" y="164614"/>
                </a:cubicBezTo>
                <a:cubicBezTo>
                  <a:pt x="6000416" y="168425"/>
                  <a:pt x="6010894" y="173989"/>
                  <a:pt x="6019943" y="181307"/>
                </a:cubicBezTo>
                <a:cubicBezTo>
                  <a:pt x="6028991" y="188625"/>
                  <a:pt x="6033754" y="199561"/>
                  <a:pt x="6034230" y="214115"/>
                </a:cubicBezTo>
                <a:cubicBezTo>
                  <a:pt x="6033764" y="234177"/>
                  <a:pt x="6025276" y="250045"/>
                  <a:pt x="6008765" y="261719"/>
                </a:cubicBezTo>
                <a:cubicBezTo>
                  <a:pt x="5992255" y="273393"/>
                  <a:pt x="5970517" y="279356"/>
                  <a:pt x="5943553" y="279609"/>
                </a:cubicBezTo>
                <a:cubicBezTo>
                  <a:pt x="5932087" y="279680"/>
                  <a:pt x="5920294" y="278101"/>
                  <a:pt x="5908175" y="274873"/>
                </a:cubicBezTo>
                <a:cubicBezTo>
                  <a:pt x="5896055" y="271645"/>
                  <a:pt x="5886178" y="266344"/>
                  <a:pt x="5878543" y="258971"/>
                </a:cubicBezTo>
                <a:cubicBezTo>
                  <a:pt x="5870907" y="251597"/>
                  <a:pt x="5868082" y="241727"/>
                  <a:pt x="5870067" y="229360"/>
                </a:cubicBezTo>
                <a:lnTo>
                  <a:pt x="5873877" y="210303"/>
                </a:lnTo>
                <a:lnTo>
                  <a:pt x="5915005" y="210303"/>
                </a:lnTo>
                <a:lnTo>
                  <a:pt x="5913102" y="220213"/>
                </a:lnTo>
                <a:cubicBezTo>
                  <a:pt x="5912099" y="226361"/>
                  <a:pt x="5913683" y="231005"/>
                  <a:pt x="5917853" y="234146"/>
                </a:cubicBezTo>
                <a:cubicBezTo>
                  <a:pt x="5922024" y="237287"/>
                  <a:pt x="5927190" y="239390"/>
                  <a:pt x="5933349" y="240456"/>
                </a:cubicBezTo>
                <a:cubicBezTo>
                  <a:pt x="5939510" y="241521"/>
                  <a:pt x="5945073" y="242015"/>
                  <a:pt x="5950037" y="241938"/>
                </a:cubicBezTo>
                <a:cubicBezTo>
                  <a:pt x="5961408" y="241835"/>
                  <a:pt x="5970323" y="239754"/>
                  <a:pt x="5976783" y="235697"/>
                </a:cubicBezTo>
                <a:cubicBezTo>
                  <a:pt x="5983244" y="231639"/>
                  <a:pt x="5986534" y="226224"/>
                  <a:pt x="5986653" y="219451"/>
                </a:cubicBezTo>
                <a:cubicBezTo>
                  <a:pt x="5986178" y="211742"/>
                  <a:pt x="5981436" y="205815"/>
                  <a:pt x="5972425" y="201668"/>
                </a:cubicBezTo>
                <a:cubicBezTo>
                  <a:pt x="5963414" y="197521"/>
                  <a:pt x="5952980" y="193380"/>
                  <a:pt x="5941123" y="189245"/>
                </a:cubicBezTo>
                <a:cubicBezTo>
                  <a:pt x="5929267" y="185110"/>
                  <a:pt x="5918833" y="179207"/>
                  <a:pt x="5909822" y="171534"/>
                </a:cubicBezTo>
                <a:cubicBezTo>
                  <a:pt x="5900811" y="163862"/>
                  <a:pt x="5896068" y="152646"/>
                  <a:pt x="5895594" y="137887"/>
                </a:cubicBezTo>
                <a:cubicBezTo>
                  <a:pt x="5895861" y="123816"/>
                  <a:pt x="5900147" y="112222"/>
                  <a:pt x="5908453" y="103105"/>
                </a:cubicBezTo>
                <a:cubicBezTo>
                  <a:pt x="5916759" y="93988"/>
                  <a:pt x="5927479" y="87220"/>
                  <a:pt x="5940616" y="82800"/>
                </a:cubicBezTo>
                <a:cubicBezTo>
                  <a:pt x="5953752" y="78381"/>
                  <a:pt x="5967699" y="76181"/>
                  <a:pt x="5982457" y="76203"/>
                </a:cubicBezTo>
                <a:close/>
                <a:moveTo>
                  <a:pt x="5782041" y="76203"/>
                </a:moveTo>
                <a:cubicBezTo>
                  <a:pt x="5807928" y="76574"/>
                  <a:pt x="5827290" y="83442"/>
                  <a:pt x="5840124" y="96809"/>
                </a:cubicBezTo>
                <a:cubicBezTo>
                  <a:pt x="5852959" y="110176"/>
                  <a:pt x="5859368" y="127816"/>
                  <a:pt x="5859351" y="149729"/>
                </a:cubicBezTo>
                <a:cubicBezTo>
                  <a:pt x="5859081" y="158517"/>
                  <a:pt x="5858003" y="166447"/>
                  <a:pt x="5856116" y="173517"/>
                </a:cubicBezTo>
                <a:cubicBezTo>
                  <a:pt x="5854229" y="180588"/>
                  <a:pt x="5853150" y="184329"/>
                  <a:pt x="5852880" y="184740"/>
                </a:cubicBezTo>
                <a:lnTo>
                  <a:pt x="5719144" y="184740"/>
                </a:lnTo>
                <a:cubicBezTo>
                  <a:pt x="5719096" y="184820"/>
                  <a:pt x="5718906" y="185805"/>
                  <a:pt x="5718572" y="187695"/>
                </a:cubicBezTo>
                <a:cubicBezTo>
                  <a:pt x="5718238" y="189586"/>
                  <a:pt x="5718048" y="191906"/>
                  <a:pt x="5718000" y="194655"/>
                </a:cubicBezTo>
                <a:cubicBezTo>
                  <a:pt x="5718103" y="207676"/>
                  <a:pt x="5722376" y="218242"/>
                  <a:pt x="5730818" y="226353"/>
                </a:cubicBezTo>
                <a:cubicBezTo>
                  <a:pt x="5739260" y="234465"/>
                  <a:pt x="5751251" y="238644"/>
                  <a:pt x="5766793" y="238890"/>
                </a:cubicBezTo>
                <a:cubicBezTo>
                  <a:pt x="5777376" y="238626"/>
                  <a:pt x="5787210" y="236781"/>
                  <a:pt x="5796294" y="233353"/>
                </a:cubicBezTo>
                <a:cubicBezTo>
                  <a:pt x="5805378" y="229926"/>
                  <a:pt x="5812725" y="226499"/>
                  <a:pt x="5818335" y="223071"/>
                </a:cubicBezTo>
                <a:cubicBezTo>
                  <a:pt x="5823946" y="219644"/>
                  <a:pt x="5826834" y="217799"/>
                  <a:pt x="5826998" y="217535"/>
                </a:cubicBezTo>
                <a:lnTo>
                  <a:pt x="5839939" y="254112"/>
                </a:lnTo>
                <a:cubicBezTo>
                  <a:pt x="5839789" y="254427"/>
                  <a:pt x="5836367" y="256630"/>
                  <a:pt x="5829672" y="260723"/>
                </a:cubicBezTo>
                <a:cubicBezTo>
                  <a:pt x="5822978" y="264815"/>
                  <a:pt x="5813911" y="268907"/>
                  <a:pt x="5802473" y="272999"/>
                </a:cubicBezTo>
                <a:cubicBezTo>
                  <a:pt x="5791034" y="277091"/>
                  <a:pt x="5778125" y="279294"/>
                  <a:pt x="5763743" y="279609"/>
                </a:cubicBezTo>
                <a:cubicBezTo>
                  <a:pt x="5733300" y="279064"/>
                  <a:pt x="5709983" y="271021"/>
                  <a:pt x="5693791" y="255481"/>
                </a:cubicBezTo>
                <a:cubicBezTo>
                  <a:pt x="5677600" y="239940"/>
                  <a:pt x="5669429" y="220173"/>
                  <a:pt x="5669280" y="196180"/>
                </a:cubicBezTo>
                <a:cubicBezTo>
                  <a:pt x="5669472" y="173951"/>
                  <a:pt x="5674416" y="153819"/>
                  <a:pt x="5684114" y="135784"/>
                </a:cubicBezTo>
                <a:cubicBezTo>
                  <a:pt x="5693811" y="117749"/>
                  <a:pt x="5707108" y="103375"/>
                  <a:pt x="5724005" y="92663"/>
                </a:cubicBezTo>
                <a:cubicBezTo>
                  <a:pt x="5740903" y="81950"/>
                  <a:pt x="5760248" y="76464"/>
                  <a:pt x="5782041" y="76203"/>
                </a:cubicBezTo>
                <a:close/>
                <a:moveTo>
                  <a:pt x="5439900" y="76203"/>
                </a:moveTo>
                <a:cubicBezTo>
                  <a:pt x="5467247" y="76582"/>
                  <a:pt x="5489325" y="84481"/>
                  <a:pt x="5506134" y="99901"/>
                </a:cubicBezTo>
                <a:cubicBezTo>
                  <a:pt x="5522944" y="115321"/>
                  <a:pt x="5531590" y="135986"/>
                  <a:pt x="5532072" y="161897"/>
                </a:cubicBezTo>
                <a:cubicBezTo>
                  <a:pt x="5531720" y="184829"/>
                  <a:pt x="5525741" y="205109"/>
                  <a:pt x="5514133" y="222738"/>
                </a:cubicBezTo>
                <a:cubicBezTo>
                  <a:pt x="5502526" y="240367"/>
                  <a:pt x="5487404" y="254205"/>
                  <a:pt x="5468766" y="264253"/>
                </a:cubicBezTo>
                <a:cubicBezTo>
                  <a:pt x="5450129" y="274301"/>
                  <a:pt x="5430089" y="279419"/>
                  <a:pt x="5408646" y="279609"/>
                </a:cubicBezTo>
                <a:cubicBezTo>
                  <a:pt x="5381466" y="279262"/>
                  <a:pt x="5359435" y="271394"/>
                  <a:pt x="5342555" y="256006"/>
                </a:cubicBezTo>
                <a:cubicBezTo>
                  <a:pt x="5325674" y="240618"/>
                  <a:pt x="5316980" y="219793"/>
                  <a:pt x="5316474" y="193533"/>
                </a:cubicBezTo>
                <a:cubicBezTo>
                  <a:pt x="5316811" y="170846"/>
                  <a:pt x="5322735" y="150712"/>
                  <a:pt x="5334244" y="133130"/>
                </a:cubicBezTo>
                <a:cubicBezTo>
                  <a:pt x="5345752" y="115549"/>
                  <a:pt x="5360818" y="101715"/>
                  <a:pt x="5379441" y="91630"/>
                </a:cubicBezTo>
                <a:cubicBezTo>
                  <a:pt x="5398065" y="81544"/>
                  <a:pt x="5418218" y="76402"/>
                  <a:pt x="5439900" y="76203"/>
                </a:cubicBezTo>
                <a:close/>
                <a:moveTo>
                  <a:pt x="4357116" y="76203"/>
                </a:moveTo>
                <a:cubicBezTo>
                  <a:pt x="4373707" y="76226"/>
                  <a:pt x="4386873" y="80651"/>
                  <a:pt x="4396611" y="89477"/>
                </a:cubicBezTo>
                <a:cubicBezTo>
                  <a:pt x="4406349" y="98303"/>
                  <a:pt x="4411329" y="111388"/>
                  <a:pt x="4411552" y="128733"/>
                </a:cubicBezTo>
                <a:cubicBezTo>
                  <a:pt x="4411359" y="137176"/>
                  <a:pt x="4410010" y="147807"/>
                  <a:pt x="4407505" y="160626"/>
                </a:cubicBezTo>
                <a:cubicBezTo>
                  <a:pt x="4405000" y="173445"/>
                  <a:pt x="4402494" y="185800"/>
                  <a:pt x="4399987" y="197692"/>
                </a:cubicBezTo>
                <a:cubicBezTo>
                  <a:pt x="4397480" y="209585"/>
                  <a:pt x="4396128" y="218362"/>
                  <a:pt x="4395930" y="224025"/>
                </a:cubicBezTo>
                <a:cubicBezTo>
                  <a:pt x="4395994" y="230012"/>
                  <a:pt x="4397486" y="234141"/>
                  <a:pt x="4400407" y="236412"/>
                </a:cubicBezTo>
                <a:cubicBezTo>
                  <a:pt x="4403328" y="238683"/>
                  <a:pt x="4407297" y="239763"/>
                  <a:pt x="4412313" y="239652"/>
                </a:cubicBezTo>
                <a:cubicBezTo>
                  <a:pt x="4414663" y="239620"/>
                  <a:pt x="4416631" y="239493"/>
                  <a:pt x="4418219" y="239271"/>
                </a:cubicBezTo>
                <a:cubicBezTo>
                  <a:pt x="4419807" y="239048"/>
                  <a:pt x="4420632" y="238921"/>
                  <a:pt x="4420696" y="238890"/>
                </a:cubicBezTo>
                <a:lnTo>
                  <a:pt x="4413838" y="275039"/>
                </a:lnTo>
                <a:cubicBezTo>
                  <a:pt x="4413790" y="275086"/>
                  <a:pt x="4412075" y="275277"/>
                  <a:pt x="4408694" y="275609"/>
                </a:cubicBezTo>
                <a:cubicBezTo>
                  <a:pt x="4405313" y="275942"/>
                  <a:pt x="4400551" y="276133"/>
                  <a:pt x="4394408" y="276180"/>
                </a:cubicBezTo>
                <a:cubicBezTo>
                  <a:pt x="4387465" y="276363"/>
                  <a:pt x="4380331" y="275616"/>
                  <a:pt x="4373008" y="273939"/>
                </a:cubicBezTo>
                <a:cubicBezTo>
                  <a:pt x="4365684" y="272262"/>
                  <a:pt x="4359481" y="268555"/>
                  <a:pt x="4354399" y="262819"/>
                </a:cubicBezTo>
                <a:cubicBezTo>
                  <a:pt x="4349317" y="257082"/>
                  <a:pt x="4346667" y="248216"/>
                  <a:pt x="4346448" y="236222"/>
                </a:cubicBezTo>
                <a:cubicBezTo>
                  <a:pt x="4346631" y="229036"/>
                  <a:pt x="4347914" y="219310"/>
                  <a:pt x="4350297" y="207042"/>
                </a:cubicBezTo>
                <a:cubicBezTo>
                  <a:pt x="4352680" y="194775"/>
                  <a:pt x="4355064" y="182676"/>
                  <a:pt x="4357449" y="170746"/>
                </a:cubicBezTo>
                <a:cubicBezTo>
                  <a:pt x="4359833" y="158816"/>
                  <a:pt x="4361119" y="149765"/>
                  <a:pt x="4361307" y="143592"/>
                </a:cubicBezTo>
                <a:cubicBezTo>
                  <a:pt x="4361371" y="136290"/>
                  <a:pt x="4359434" y="130606"/>
                  <a:pt x="4355497" y="126542"/>
                </a:cubicBezTo>
                <a:cubicBezTo>
                  <a:pt x="4351560" y="122478"/>
                  <a:pt x="4345241" y="120415"/>
                  <a:pt x="4336542" y="120351"/>
                </a:cubicBezTo>
                <a:cubicBezTo>
                  <a:pt x="4319461" y="120931"/>
                  <a:pt x="4304760" y="127868"/>
                  <a:pt x="4292441" y="141163"/>
                </a:cubicBezTo>
                <a:cubicBezTo>
                  <a:pt x="4280122" y="154459"/>
                  <a:pt x="4272089" y="170635"/>
                  <a:pt x="4268343" y="189693"/>
                </a:cubicBezTo>
                <a:lnTo>
                  <a:pt x="4251579" y="275037"/>
                </a:lnTo>
                <a:lnTo>
                  <a:pt x="4203192" y="275037"/>
                </a:lnTo>
                <a:lnTo>
                  <a:pt x="4232529" y="125304"/>
                </a:lnTo>
                <a:cubicBezTo>
                  <a:pt x="4232934" y="122788"/>
                  <a:pt x="4232601" y="120772"/>
                  <a:pt x="4231529" y="119256"/>
                </a:cubicBezTo>
                <a:cubicBezTo>
                  <a:pt x="4230457" y="117740"/>
                  <a:pt x="4228505" y="116962"/>
                  <a:pt x="4225671" y="116922"/>
                </a:cubicBezTo>
                <a:lnTo>
                  <a:pt x="4203954" y="116922"/>
                </a:lnTo>
                <a:lnTo>
                  <a:pt x="4210812" y="80775"/>
                </a:lnTo>
                <a:lnTo>
                  <a:pt x="4261866" y="80775"/>
                </a:lnTo>
                <a:cubicBezTo>
                  <a:pt x="4269438" y="80799"/>
                  <a:pt x="4274963" y="82273"/>
                  <a:pt x="4278440" y="85198"/>
                </a:cubicBezTo>
                <a:cubicBezTo>
                  <a:pt x="4281916" y="88123"/>
                  <a:pt x="4283631" y="92356"/>
                  <a:pt x="4283583" y="97897"/>
                </a:cubicBezTo>
                <a:cubicBezTo>
                  <a:pt x="4283559" y="100251"/>
                  <a:pt x="4283131" y="103629"/>
                  <a:pt x="4282297" y="108029"/>
                </a:cubicBezTo>
                <a:cubicBezTo>
                  <a:pt x="4281464" y="112429"/>
                  <a:pt x="4280368" y="116282"/>
                  <a:pt x="4279011" y="119590"/>
                </a:cubicBezTo>
                <a:lnTo>
                  <a:pt x="4279773" y="119590"/>
                </a:lnTo>
                <a:cubicBezTo>
                  <a:pt x="4280933" y="116778"/>
                  <a:pt x="4284625" y="111957"/>
                  <a:pt x="4290851" y="105128"/>
                </a:cubicBezTo>
                <a:cubicBezTo>
                  <a:pt x="4297076" y="98298"/>
                  <a:pt x="4305735" y="91870"/>
                  <a:pt x="4316829" y="85844"/>
                </a:cubicBezTo>
                <a:cubicBezTo>
                  <a:pt x="4327923" y="79818"/>
                  <a:pt x="4341352" y="76605"/>
                  <a:pt x="4357116" y="76203"/>
                </a:cubicBezTo>
                <a:close/>
                <a:moveTo>
                  <a:pt x="4078975" y="76203"/>
                </a:moveTo>
                <a:cubicBezTo>
                  <a:pt x="4090629" y="76116"/>
                  <a:pt x="4101732" y="77897"/>
                  <a:pt x="4112281" y="81546"/>
                </a:cubicBezTo>
                <a:cubicBezTo>
                  <a:pt x="4122831" y="85195"/>
                  <a:pt x="4131475" y="91236"/>
                  <a:pt x="4138215" y="99668"/>
                </a:cubicBezTo>
                <a:cubicBezTo>
                  <a:pt x="4144954" y="108100"/>
                  <a:pt x="4148436" y="119447"/>
                  <a:pt x="4148662" y="133708"/>
                </a:cubicBezTo>
                <a:cubicBezTo>
                  <a:pt x="4148464" y="141597"/>
                  <a:pt x="4147083" y="151492"/>
                  <a:pt x="4144517" y="163394"/>
                </a:cubicBezTo>
                <a:cubicBezTo>
                  <a:pt x="4141951" y="175297"/>
                  <a:pt x="4139386" y="186881"/>
                  <a:pt x="4136820" y="198148"/>
                </a:cubicBezTo>
                <a:cubicBezTo>
                  <a:pt x="4134254" y="209414"/>
                  <a:pt x="4132873" y="218037"/>
                  <a:pt x="4132676" y="224017"/>
                </a:cubicBezTo>
                <a:cubicBezTo>
                  <a:pt x="4132739" y="229841"/>
                  <a:pt x="4134230" y="233924"/>
                  <a:pt x="4137148" y="236268"/>
                </a:cubicBezTo>
                <a:cubicBezTo>
                  <a:pt x="4140066" y="238611"/>
                  <a:pt x="4144031" y="239739"/>
                  <a:pt x="4149043" y="239652"/>
                </a:cubicBezTo>
                <a:cubicBezTo>
                  <a:pt x="4151392" y="239620"/>
                  <a:pt x="4153360" y="239493"/>
                  <a:pt x="4154948" y="239271"/>
                </a:cubicBezTo>
                <a:cubicBezTo>
                  <a:pt x="4156535" y="239048"/>
                  <a:pt x="4157361" y="238921"/>
                  <a:pt x="4157424" y="238889"/>
                </a:cubicBezTo>
                <a:lnTo>
                  <a:pt x="4150566" y="275039"/>
                </a:lnTo>
                <a:cubicBezTo>
                  <a:pt x="4150606" y="275086"/>
                  <a:pt x="4149004" y="275277"/>
                  <a:pt x="4145760" y="275609"/>
                </a:cubicBezTo>
                <a:cubicBezTo>
                  <a:pt x="4142516" y="275942"/>
                  <a:pt x="4137394" y="276133"/>
                  <a:pt x="4130392" y="276180"/>
                </a:cubicBezTo>
                <a:cubicBezTo>
                  <a:pt x="4119369" y="276505"/>
                  <a:pt x="4109533" y="274428"/>
                  <a:pt x="4100884" y="269950"/>
                </a:cubicBezTo>
                <a:cubicBezTo>
                  <a:pt x="4092234" y="265472"/>
                  <a:pt x="4086964" y="256642"/>
                  <a:pt x="4085074" y="243462"/>
                </a:cubicBezTo>
                <a:lnTo>
                  <a:pt x="4084312" y="243462"/>
                </a:lnTo>
                <a:cubicBezTo>
                  <a:pt x="4084394" y="243908"/>
                  <a:pt x="4081857" y="247032"/>
                  <a:pt x="4076702" y="252833"/>
                </a:cubicBezTo>
                <a:cubicBezTo>
                  <a:pt x="4071546" y="258635"/>
                  <a:pt x="4064040" y="264436"/>
                  <a:pt x="4054182" y="270238"/>
                </a:cubicBezTo>
                <a:cubicBezTo>
                  <a:pt x="4044325" y="276039"/>
                  <a:pt x="4032386" y="279163"/>
                  <a:pt x="4018364" y="279609"/>
                </a:cubicBezTo>
                <a:cubicBezTo>
                  <a:pt x="4003053" y="279602"/>
                  <a:pt x="3990077" y="275431"/>
                  <a:pt x="3979435" y="267097"/>
                </a:cubicBezTo>
                <a:cubicBezTo>
                  <a:pt x="3968792" y="258762"/>
                  <a:pt x="3963240" y="246308"/>
                  <a:pt x="3962781" y="229734"/>
                </a:cubicBezTo>
                <a:cubicBezTo>
                  <a:pt x="3963049" y="215040"/>
                  <a:pt x="3967345" y="202844"/>
                  <a:pt x="3975665" y="193148"/>
                </a:cubicBezTo>
                <a:cubicBezTo>
                  <a:pt x="3983986" y="183452"/>
                  <a:pt x="3994720" y="175820"/>
                  <a:pt x="4007869" y="170251"/>
                </a:cubicBezTo>
                <a:cubicBezTo>
                  <a:pt x="4021018" y="164683"/>
                  <a:pt x="4034969" y="160742"/>
                  <a:pt x="4049723" y="158430"/>
                </a:cubicBezTo>
                <a:cubicBezTo>
                  <a:pt x="4064476" y="156117"/>
                  <a:pt x="4078420" y="154997"/>
                  <a:pt x="4091554" y="155070"/>
                </a:cubicBezTo>
                <a:lnTo>
                  <a:pt x="4098416" y="155070"/>
                </a:lnTo>
                <a:cubicBezTo>
                  <a:pt x="4098512" y="154736"/>
                  <a:pt x="4098892" y="152733"/>
                  <a:pt x="4099560" y="149062"/>
                </a:cubicBezTo>
                <a:cubicBezTo>
                  <a:pt x="4100227" y="145390"/>
                  <a:pt x="4100608" y="142053"/>
                  <a:pt x="4100703" y="139049"/>
                </a:cubicBezTo>
                <a:cubicBezTo>
                  <a:pt x="4100679" y="131372"/>
                  <a:pt x="4098058" y="125460"/>
                  <a:pt x="4092841" y="121311"/>
                </a:cubicBezTo>
                <a:cubicBezTo>
                  <a:pt x="4087623" y="117163"/>
                  <a:pt x="4079952" y="115065"/>
                  <a:pt x="4069826" y="115017"/>
                </a:cubicBezTo>
                <a:cubicBezTo>
                  <a:pt x="4060110" y="115239"/>
                  <a:pt x="4050867" y="116788"/>
                  <a:pt x="4042097" y="119665"/>
                </a:cubicBezTo>
                <a:cubicBezTo>
                  <a:pt x="4033327" y="122543"/>
                  <a:pt x="4026145" y="125420"/>
                  <a:pt x="4020552" y="128297"/>
                </a:cubicBezTo>
                <a:cubicBezTo>
                  <a:pt x="4014959" y="131175"/>
                  <a:pt x="4012069" y="132724"/>
                  <a:pt x="4011883" y="132946"/>
                </a:cubicBezTo>
                <a:lnTo>
                  <a:pt x="4000843" y="97132"/>
                </a:lnTo>
                <a:cubicBezTo>
                  <a:pt x="4001031" y="96874"/>
                  <a:pt x="4004677" y="95065"/>
                  <a:pt x="4011781" y="91706"/>
                </a:cubicBezTo>
                <a:cubicBezTo>
                  <a:pt x="4018885" y="88347"/>
                  <a:pt x="4028318" y="84988"/>
                  <a:pt x="4040082" y="81629"/>
                </a:cubicBezTo>
                <a:cubicBezTo>
                  <a:pt x="4051845" y="78270"/>
                  <a:pt x="4064809" y="76461"/>
                  <a:pt x="4078975" y="76203"/>
                </a:cubicBezTo>
                <a:close/>
                <a:moveTo>
                  <a:pt x="3795141" y="76203"/>
                </a:moveTo>
                <a:cubicBezTo>
                  <a:pt x="3811732" y="76226"/>
                  <a:pt x="3824897" y="80651"/>
                  <a:pt x="3834636" y="89477"/>
                </a:cubicBezTo>
                <a:cubicBezTo>
                  <a:pt x="3844374" y="98303"/>
                  <a:pt x="3849354" y="111388"/>
                  <a:pt x="3849576" y="128733"/>
                </a:cubicBezTo>
                <a:cubicBezTo>
                  <a:pt x="3849384" y="137176"/>
                  <a:pt x="3848035" y="147807"/>
                  <a:pt x="3845530" y="160626"/>
                </a:cubicBezTo>
                <a:cubicBezTo>
                  <a:pt x="3843025" y="173445"/>
                  <a:pt x="3840519" y="185800"/>
                  <a:pt x="3838012" y="197692"/>
                </a:cubicBezTo>
                <a:cubicBezTo>
                  <a:pt x="3835505" y="209585"/>
                  <a:pt x="3834153" y="218362"/>
                  <a:pt x="3833955" y="224025"/>
                </a:cubicBezTo>
                <a:cubicBezTo>
                  <a:pt x="3834019" y="230012"/>
                  <a:pt x="3835511" y="234141"/>
                  <a:pt x="3838432" y="236412"/>
                </a:cubicBezTo>
                <a:cubicBezTo>
                  <a:pt x="3841353" y="238683"/>
                  <a:pt x="3845322" y="239763"/>
                  <a:pt x="3850338" y="239652"/>
                </a:cubicBezTo>
                <a:cubicBezTo>
                  <a:pt x="3852688" y="239620"/>
                  <a:pt x="3854656" y="239493"/>
                  <a:pt x="3856244" y="239271"/>
                </a:cubicBezTo>
                <a:cubicBezTo>
                  <a:pt x="3857831" y="239048"/>
                  <a:pt x="3858657" y="238921"/>
                  <a:pt x="3858720" y="238890"/>
                </a:cubicBezTo>
                <a:lnTo>
                  <a:pt x="3851862" y="275039"/>
                </a:lnTo>
                <a:cubicBezTo>
                  <a:pt x="3851815" y="275086"/>
                  <a:pt x="3850100" y="275277"/>
                  <a:pt x="3846719" y="275609"/>
                </a:cubicBezTo>
                <a:cubicBezTo>
                  <a:pt x="3843338" y="275942"/>
                  <a:pt x="3838576" y="276133"/>
                  <a:pt x="3832433" y="276180"/>
                </a:cubicBezTo>
                <a:cubicBezTo>
                  <a:pt x="3825490" y="276363"/>
                  <a:pt x="3818356" y="275616"/>
                  <a:pt x="3811033" y="273939"/>
                </a:cubicBezTo>
                <a:cubicBezTo>
                  <a:pt x="3803709" y="272262"/>
                  <a:pt x="3797506" y="268555"/>
                  <a:pt x="3792424" y="262819"/>
                </a:cubicBezTo>
                <a:cubicBezTo>
                  <a:pt x="3787342" y="257082"/>
                  <a:pt x="3784691" y="248216"/>
                  <a:pt x="3784473" y="236222"/>
                </a:cubicBezTo>
                <a:cubicBezTo>
                  <a:pt x="3784656" y="229036"/>
                  <a:pt x="3785939" y="219310"/>
                  <a:pt x="3788322" y="207042"/>
                </a:cubicBezTo>
                <a:cubicBezTo>
                  <a:pt x="3790705" y="194775"/>
                  <a:pt x="3793089" y="182676"/>
                  <a:pt x="3795473" y="170746"/>
                </a:cubicBezTo>
                <a:cubicBezTo>
                  <a:pt x="3797858" y="158816"/>
                  <a:pt x="3799144" y="149765"/>
                  <a:pt x="3799332" y="143592"/>
                </a:cubicBezTo>
                <a:cubicBezTo>
                  <a:pt x="3799396" y="136290"/>
                  <a:pt x="3797459" y="130606"/>
                  <a:pt x="3793522" y="126542"/>
                </a:cubicBezTo>
                <a:cubicBezTo>
                  <a:pt x="3789585" y="122478"/>
                  <a:pt x="3783266" y="120415"/>
                  <a:pt x="3774567" y="120351"/>
                </a:cubicBezTo>
                <a:cubicBezTo>
                  <a:pt x="3757486" y="120931"/>
                  <a:pt x="3742785" y="127868"/>
                  <a:pt x="3730466" y="141163"/>
                </a:cubicBezTo>
                <a:cubicBezTo>
                  <a:pt x="3718147" y="154459"/>
                  <a:pt x="3710114" y="170635"/>
                  <a:pt x="3706368" y="189693"/>
                </a:cubicBezTo>
                <a:lnTo>
                  <a:pt x="3689604" y="275037"/>
                </a:lnTo>
                <a:lnTo>
                  <a:pt x="3641217" y="275037"/>
                </a:lnTo>
                <a:lnTo>
                  <a:pt x="3670554" y="125304"/>
                </a:lnTo>
                <a:cubicBezTo>
                  <a:pt x="3670959" y="122788"/>
                  <a:pt x="3670625" y="120772"/>
                  <a:pt x="3669554" y="119256"/>
                </a:cubicBezTo>
                <a:cubicBezTo>
                  <a:pt x="3668482" y="117740"/>
                  <a:pt x="3666530" y="116962"/>
                  <a:pt x="3663696" y="116922"/>
                </a:cubicBezTo>
                <a:lnTo>
                  <a:pt x="3641979" y="116922"/>
                </a:lnTo>
                <a:lnTo>
                  <a:pt x="3648837" y="80775"/>
                </a:lnTo>
                <a:lnTo>
                  <a:pt x="3699891" y="80775"/>
                </a:lnTo>
                <a:cubicBezTo>
                  <a:pt x="3707463" y="80799"/>
                  <a:pt x="3712988" y="82273"/>
                  <a:pt x="3716465" y="85198"/>
                </a:cubicBezTo>
                <a:cubicBezTo>
                  <a:pt x="3719941" y="88123"/>
                  <a:pt x="3721656" y="92356"/>
                  <a:pt x="3721608" y="97897"/>
                </a:cubicBezTo>
                <a:cubicBezTo>
                  <a:pt x="3721584" y="100251"/>
                  <a:pt x="3721156" y="103629"/>
                  <a:pt x="3720322" y="108029"/>
                </a:cubicBezTo>
                <a:cubicBezTo>
                  <a:pt x="3719489" y="112429"/>
                  <a:pt x="3718393" y="116282"/>
                  <a:pt x="3717036" y="119590"/>
                </a:cubicBezTo>
                <a:lnTo>
                  <a:pt x="3717798" y="119590"/>
                </a:lnTo>
                <a:cubicBezTo>
                  <a:pt x="3718957" y="116778"/>
                  <a:pt x="3722650" y="111957"/>
                  <a:pt x="3728875" y="105128"/>
                </a:cubicBezTo>
                <a:cubicBezTo>
                  <a:pt x="3735101" y="98298"/>
                  <a:pt x="3743760" y="91870"/>
                  <a:pt x="3754853" y="85844"/>
                </a:cubicBezTo>
                <a:cubicBezTo>
                  <a:pt x="3765948" y="79818"/>
                  <a:pt x="3779376" y="76605"/>
                  <a:pt x="3795141" y="76203"/>
                </a:cubicBezTo>
                <a:close/>
                <a:moveTo>
                  <a:pt x="3534141" y="76203"/>
                </a:moveTo>
                <a:cubicBezTo>
                  <a:pt x="3560028" y="76574"/>
                  <a:pt x="3579390" y="83442"/>
                  <a:pt x="3592224" y="96809"/>
                </a:cubicBezTo>
                <a:cubicBezTo>
                  <a:pt x="3605059" y="110176"/>
                  <a:pt x="3611468" y="127816"/>
                  <a:pt x="3611452" y="149729"/>
                </a:cubicBezTo>
                <a:cubicBezTo>
                  <a:pt x="3611182" y="158517"/>
                  <a:pt x="3610104" y="166447"/>
                  <a:pt x="3608216" y="173517"/>
                </a:cubicBezTo>
                <a:cubicBezTo>
                  <a:pt x="3606329" y="180588"/>
                  <a:pt x="3605250" y="184329"/>
                  <a:pt x="3604981" y="184740"/>
                </a:cubicBezTo>
                <a:lnTo>
                  <a:pt x="3471244" y="184740"/>
                </a:lnTo>
                <a:cubicBezTo>
                  <a:pt x="3471196" y="184820"/>
                  <a:pt x="3471006" y="185805"/>
                  <a:pt x="3470673" y="187695"/>
                </a:cubicBezTo>
                <a:cubicBezTo>
                  <a:pt x="3470339" y="189586"/>
                  <a:pt x="3470148" y="191906"/>
                  <a:pt x="3470101" y="194655"/>
                </a:cubicBezTo>
                <a:cubicBezTo>
                  <a:pt x="3470204" y="207676"/>
                  <a:pt x="3474477" y="218242"/>
                  <a:pt x="3482918" y="226353"/>
                </a:cubicBezTo>
                <a:cubicBezTo>
                  <a:pt x="3491360" y="234465"/>
                  <a:pt x="3503352" y="238644"/>
                  <a:pt x="3518893" y="238890"/>
                </a:cubicBezTo>
                <a:cubicBezTo>
                  <a:pt x="3529477" y="238626"/>
                  <a:pt x="3539310" y="236781"/>
                  <a:pt x="3548394" y="233353"/>
                </a:cubicBezTo>
                <a:cubicBezTo>
                  <a:pt x="3557478" y="229926"/>
                  <a:pt x="3564825" y="226499"/>
                  <a:pt x="3570436" y="223071"/>
                </a:cubicBezTo>
                <a:cubicBezTo>
                  <a:pt x="3576047" y="219644"/>
                  <a:pt x="3578934" y="217799"/>
                  <a:pt x="3579099" y="217535"/>
                </a:cubicBezTo>
                <a:lnTo>
                  <a:pt x="3592040" y="254112"/>
                </a:lnTo>
                <a:cubicBezTo>
                  <a:pt x="3591889" y="254427"/>
                  <a:pt x="3588467" y="256630"/>
                  <a:pt x="3581773" y="260723"/>
                </a:cubicBezTo>
                <a:cubicBezTo>
                  <a:pt x="3575078" y="264815"/>
                  <a:pt x="3566011" y="268907"/>
                  <a:pt x="3554573" y="272999"/>
                </a:cubicBezTo>
                <a:cubicBezTo>
                  <a:pt x="3543135" y="277091"/>
                  <a:pt x="3530225" y="279294"/>
                  <a:pt x="3515844" y="279609"/>
                </a:cubicBezTo>
                <a:cubicBezTo>
                  <a:pt x="3485400" y="279064"/>
                  <a:pt x="3462083" y="271021"/>
                  <a:pt x="3445892" y="255481"/>
                </a:cubicBezTo>
                <a:cubicBezTo>
                  <a:pt x="3429700" y="239940"/>
                  <a:pt x="3421529" y="220173"/>
                  <a:pt x="3421380" y="196180"/>
                </a:cubicBezTo>
                <a:cubicBezTo>
                  <a:pt x="3421572" y="173951"/>
                  <a:pt x="3426517" y="153819"/>
                  <a:pt x="3436214" y="135784"/>
                </a:cubicBezTo>
                <a:cubicBezTo>
                  <a:pt x="3445911" y="117749"/>
                  <a:pt x="3459209" y="103375"/>
                  <a:pt x="3476106" y="92663"/>
                </a:cubicBezTo>
                <a:cubicBezTo>
                  <a:pt x="3493003" y="81950"/>
                  <a:pt x="3512348" y="76464"/>
                  <a:pt x="3534141" y="76203"/>
                </a:cubicBezTo>
                <a:close/>
                <a:moveTo>
                  <a:pt x="2042541" y="76203"/>
                </a:moveTo>
                <a:cubicBezTo>
                  <a:pt x="2059133" y="76226"/>
                  <a:pt x="2072297" y="80651"/>
                  <a:pt x="2082036" y="89477"/>
                </a:cubicBezTo>
                <a:cubicBezTo>
                  <a:pt x="2091775" y="98303"/>
                  <a:pt x="2096755" y="111388"/>
                  <a:pt x="2096977" y="128733"/>
                </a:cubicBezTo>
                <a:cubicBezTo>
                  <a:pt x="2096784" y="137176"/>
                  <a:pt x="2095435" y="147807"/>
                  <a:pt x="2092930" y="160626"/>
                </a:cubicBezTo>
                <a:cubicBezTo>
                  <a:pt x="2090425" y="173445"/>
                  <a:pt x="2087919" y="185800"/>
                  <a:pt x="2085412" y="197692"/>
                </a:cubicBezTo>
                <a:cubicBezTo>
                  <a:pt x="2082905" y="209585"/>
                  <a:pt x="2081553" y="218362"/>
                  <a:pt x="2081356" y="224025"/>
                </a:cubicBezTo>
                <a:cubicBezTo>
                  <a:pt x="2081419" y="230012"/>
                  <a:pt x="2082912" y="234141"/>
                  <a:pt x="2085832" y="236412"/>
                </a:cubicBezTo>
                <a:cubicBezTo>
                  <a:pt x="2088753" y="238683"/>
                  <a:pt x="2092722" y="239763"/>
                  <a:pt x="2097739" y="239652"/>
                </a:cubicBezTo>
                <a:cubicBezTo>
                  <a:pt x="2100088" y="239620"/>
                  <a:pt x="2102057" y="239493"/>
                  <a:pt x="2103644" y="239271"/>
                </a:cubicBezTo>
                <a:cubicBezTo>
                  <a:pt x="2105231" y="239048"/>
                  <a:pt x="2106057" y="238921"/>
                  <a:pt x="2106121" y="238890"/>
                </a:cubicBezTo>
                <a:lnTo>
                  <a:pt x="2099263" y="275039"/>
                </a:lnTo>
                <a:cubicBezTo>
                  <a:pt x="2099215" y="275086"/>
                  <a:pt x="2097501" y="275277"/>
                  <a:pt x="2094119" y="275609"/>
                </a:cubicBezTo>
                <a:cubicBezTo>
                  <a:pt x="2090738" y="275942"/>
                  <a:pt x="2085976" y="276133"/>
                  <a:pt x="2079833" y="276180"/>
                </a:cubicBezTo>
                <a:cubicBezTo>
                  <a:pt x="2072890" y="276363"/>
                  <a:pt x="2065757" y="275616"/>
                  <a:pt x="2058433" y="273939"/>
                </a:cubicBezTo>
                <a:cubicBezTo>
                  <a:pt x="2051109" y="272262"/>
                  <a:pt x="2044906" y="268555"/>
                  <a:pt x="2039824" y="262819"/>
                </a:cubicBezTo>
                <a:cubicBezTo>
                  <a:pt x="2034742" y="257082"/>
                  <a:pt x="2032092" y="248216"/>
                  <a:pt x="2031873" y="236222"/>
                </a:cubicBezTo>
                <a:cubicBezTo>
                  <a:pt x="2032056" y="229036"/>
                  <a:pt x="2033340" y="219310"/>
                  <a:pt x="2035722" y="207042"/>
                </a:cubicBezTo>
                <a:cubicBezTo>
                  <a:pt x="2038105" y="194775"/>
                  <a:pt x="2040489" y="182676"/>
                  <a:pt x="2042874" y="170746"/>
                </a:cubicBezTo>
                <a:cubicBezTo>
                  <a:pt x="2045258" y="158816"/>
                  <a:pt x="2046544" y="149765"/>
                  <a:pt x="2046732" y="143592"/>
                </a:cubicBezTo>
                <a:cubicBezTo>
                  <a:pt x="2046796" y="136290"/>
                  <a:pt x="2044859" y="130606"/>
                  <a:pt x="2040922" y="126542"/>
                </a:cubicBezTo>
                <a:cubicBezTo>
                  <a:pt x="2036985" y="122478"/>
                  <a:pt x="2030667" y="120415"/>
                  <a:pt x="2021967" y="120351"/>
                </a:cubicBezTo>
                <a:cubicBezTo>
                  <a:pt x="2004886" y="120931"/>
                  <a:pt x="1990186" y="127868"/>
                  <a:pt x="1977867" y="141163"/>
                </a:cubicBezTo>
                <a:cubicBezTo>
                  <a:pt x="1965547" y="154459"/>
                  <a:pt x="1957515" y="170635"/>
                  <a:pt x="1953768" y="189693"/>
                </a:cubicBezTo>
                <a:lnTo>
                  <a:pt x="1937004" y="275037"/>
                </a:lnTo>
                <a:lnTo>
                  <a:pt x="1888617" y="275037"/>
                </a:lnTo>
                <a:lnTo>
                  <a:pt x="1917954" y="125304"/>
                </a:lnTo>
                <a:cubicBezTo>
                  <a:pt x="1918359" y="122788"/>
                  <a:pt x="1918026" y="120772"/>
                  <a:pt x="1916954" y="119256"/>
                </a:cubicBezTo>
                <a:cubicBezTo>
                  <a:pt x="1915883" y="117740"/>
                  <a:pt x="1913930" y="116962"/>
                  <a:pt x="1911096" y="116922"/>
                </a:cubicBezTo>
                <a:lnTo>
                  <a:pt x="1889379" y="116922"/>
                </a:lnTo>
                <a:lnTo>
                  <a:pt x="1896237" y="80775"/>
                </a:lnTo>
                <a:lnTo>
                  <a:pt x="1947291" y="80775"/>
                </a:lnTo>
                <a:cubicBezTo>
                  <a:pt x="1954864" y="80799"/>
                  <a:pt x="1960388" y="82273"/>
                  <a:pt x="1963865" y="85198"/>
                </a:cubicBezTo>
                <a:cubicBezTo>
                  <a:pt x="1967341" y="88123"/>
                  <a:pt x="1969056" y="92356"/>
                  <a:pt x="1969008" y="97897"/>
                </a:cubicBezTo>
                <a:cubicBezTo>
                  <a:pt x="1968984" y="100251"/>
                  <a:pt x="1968556" y="103629"/>
                  <a:pt x="1967722" y="108029"/>
                </a:cubicBezTo>
                <a:cubicBezTo>
                  <a:pt x="1966889" y="112429"/>
                  <a:pt x="1965794" y="116282"/>
                  <a:pt x="1964436" y="119590"/>
                </a:cubicBezTo>
                <a:lnTo>
                  <a:pt x="1965198" y="119590"/>
                </a:lnTo>
                <a:cubicBezTo>
                  <a:pt x="1966358" y="116778"/>
                  <a:pt x="1970050" y="111957"/>
                  <a:pt x="1976275" y="105128"/>
                </a:cubicBezTo>
                <a:cubicBezTo>
                  <a:pt x="1982501" y="98298"/>
                  <a:pt x="1991160" y="91870"/>
                  <a:pt x="2002254" y="85844"/>
                </a:cubicBezTo>
                <a:cubicBezTo>
                  <a:pt x="2013348" y="79818"/>
                  <a:pt x="2026777" y="76605"/>
                  <a:pt x="2042541" y="76203"/>
                </a:cubicBezTo>
                <a:close/>
                <a:moveTo>
                  <a:pt x="1562857" y="76203"/>
                </a:moveTo>
                <a:cubicBezTo>
                  <a:pt x="1574060" y="76172"/>
                  <a:pt x="1584863" y="77671"/>
                  <a:pt x="1595263" y="80699"/>
                </a:cubicBezTo>
                <a:cubicBezTo>
                  <a:pt x="1605664" y="83727"/>
                  <a:pt x="1613928" y="88468"/>
                  <a:pt x="1620055" y="94922"/>
                </a:cubicBezTo>
                <a:cubicBezTo>
                  <a:pt x="1626183" y="101376"/>
                  <a:pt x="1628438" y="109726"/>
                  <a:pt x="1626823" y="119973"/>
                </a:cubicBezTo>
                <a:lnTo>
                  <a:pt x="1622631" y="141317"/>
                </a:lnTo>
                <a:lnTo>
                  <a:pt x="1581136" y="141317"/>
                </a:lnTo>
                <a:lnTo>
                  <a:pt x="1583039" y="129883"/>
                </a:lnTo>
                <a:cubicBezTo>
                  <a:pt x="1583634" y="123395"/>
                  <a:pt x="1580922" y="119123"/>
                  <a:pt x="1574901" y="117067"/>
                </a:cubicBezTo>
                <a:cubicBezTo>
                  <a:pt x="1568880" y="115010"/>
                  <a:pt x="1562832" y="114073"/>
                  <a:pt x="1556755" y="114255"/>
                </a:cubicBezTo>
                <a:cubicBezTo>
                  <a:pt x="1547013" y="114255"/>
                  <a:pt x="1539035" y="115971"/>
                  <a:pt x="1532821" y="119401"/>
                </a:cubicBezTo>
                <a:cubicBezTo>
                  <a:pt x="1526607" y="122832"/>
                  <a:pt x="1523397" y="127977"/>
                  <a:pt x="1523191" y="134838"/>
                </a:cubicBezTo>
                <a:cubicBezTo>
                  <a:pt x="1523667" y="142817"/>
                  <a:pt x="1528429" y="148822"/>
                  <a:pt x="1537478" y="152852"/>
                </a:cubicBezTo>
                <a:cubicBezTo>
                  <a:pt x="1546527" y="156883"/>
                  <a:pt x="1557004" y="160804"/>
                  <a:pt x="1568911" y="164614"/>
                </a:cubicBezTo>
                <a:cubicBezTo>
                  <a:pt x="1580817" y="168425"/>
                  <a:pt x="1591294" y="173989"/>
                  <a:pt x="1600343" y="181307"/>
                </a:cubicBezTo>
                <a:cubicBezTo>
                  <a:pt x="1609392" y="188625"/>
                  <a:pt x="1614154" y="199561"/>
                  <a:pt x="1614631" y="214115"/>
                </a:cubicBezTo>
                <a:cubicBezTo>
                  <a:pt x="1614164" y="234177"/>
                  <a:pt x="1605676" y="250045"/>
                  <a:pt x="1589166" y="261719"/>
                </a:cubicBezTo>
                <a:cubicBezTo>
                  <a:pt x="1572655" y="273393"/>
                  <a:pt x="1550917" y="279356"/>
                  <a:pt x="1523953" y="279609"/>
                </a:cubicBezTo>
                <a:cubicBezTo>
                  <a:pt x="1512487" y="279680"/>
                  <a:pt x="1500694" y="278101"/>
                  <a:pt x="1488575" y="274873"/>
                </a:cubicBezTo>
                <a:cubicBezTo>
                  <a:pt x="1476456" y="271645"/>
                  <a:pt x="1466578" y="266344"/>
                  <a:pt x="1458943" y="258971"/>
                </a:cubicBezTo>
                <a:cubicBezTo>
                  <a:pt x="1451308" y="251597"/>
                  <a:pt x="1448482" y="241727"/>
                  <a:pt x="1450467" y="229360"/>
                </a:cubicBezTo>
                <a:lnTo>
                  <a:pt x="1454277" y="210303"/>
                </a:lnTo>
                <a:lnTo>
                  <a:pt x="1495406" y="210303"/>
                </a:lnTo>
                <a:lnTo>
                  <a:pt x="1493502" y="220213"/>
                </a:lnTo>
                <a:cubicBezTo>
                  <a:pt x="1492499" y="226361"/>
                  <a:pt x="1494083" y="231005"/>
                  <a:pt x="1498254" y="234146"/>
                </a:cubicBezTo>
                <a:cubicBezTo>
                  <a:pt x="1502425" y="237287"/>
                  <a:pt x="1507590" y="239390"/>
                  <a:pt x="1513750" y="240456"/>
                </a:cubicBezTo>
                <a:cubicBezTo>
                  <a:pt x="1519910" y="241521"/>
                  <a:pt x="1525473" y="242015"/>
                  <a:pt x="1530437" y="241938"/>
                </a:cubicBezTo>
                <a:cubicBezTo>
                  <a:pt x="1541808" y="241835"/>
                  <a:pt x="1550724" y="239754"/>
                  <a:pt x="1557184" y="235697"/>
                </a:cubicBezTo>
                <a:cubicBezTo>
                  <a:pt x="1563644" y="231639"/>
                  <a:pt x="1566934" y="226224"/>
                  <a:pt x="1567053" y="219451"/>
                </a:cubicBezTo>
                <a:cubicBezTo>
                  <a:pt x="1566579" y="211742"/>
                  <a:pt x="1561836" y="205815"/>
                  <a:pt x="1552825" y="201668"/>
                </a:cubicBezTo>
                <a:cubicBezTo>
                  <a:pt x="1543814" y="197521"/>
                  <a:pt x="1533380" y="193380"/>
                  <a:pt x="1521524" y="189245"/>
                </a:cubicBezTo>
                <a:cubicBezTo>
                  <a:pt x="1509667" y="185110"/>
                  <a:pt x="1499233" y="179207"/>
                  <a:pt x="1490222" y="171534"/>
                </a:cubicBezTo>
                <a:cubicBezTo>
                  <a:pt x="1481211" y="163862"/>
                  <a:pt x="1476468" y="152646"/>
                  <a:pt x="1475994" y="137887"/>
                </a:cubicBezTo>
                <a:cubicBezTo>
                  <a:pt x="1476261" y="123816"/>
                  <a:pt x="1480548" y="112222"/>
                  <a:pt x="1488853" y="103105"/>
                </a:cubicBezTo>
                <a:cubicBezTo>
                  <a:pt x="1497159" y="93988"/>
                  <a:pt x="1507880" y="87220"/>
                  <a:pt x="1521016" y="82800"/>
                </a:cubicBezTo>
                <a:cubicBezTo>
                  <a:pt x="1534152" y="78381"/>
                  <a:pt x="1548099" y="76181"/>
                  <a:pt x="1562857" y="76203"/>
                </a:cubicBezTo>
                <a:close/>
                <a:moveTo>
                  <a:pt x="1362441" y="76203"/>
                </a:moveTo>
                <a:cubicBezTo>
                  <a:pt x="1388329" y="76574"/>
                  <a:pt x="1407690" y="83442"/>
                  <a:pt x="1420525" y="96809"/>
                </a:cubicBezTo>
                <a:cubicBezTo>
                  <a:pt x="1433359" y="110176"/>
                  <a:pt x="1439768" y="127816"/>
                  <a:pt x="1439751" y="149729"/>
                </a:cubicBezTo>
                <a:cubicBezTo>
                  <a:pt x="1439482" y="158517"/>
                  <a:pt x="1438404" y="166447"/>
                  <a:pt x="1436516" y="173517"/>
                </a:cubicBezTo>
                <a:cubicBezTo>
                  <a:pt x="1434629" y="180588"/>
                  <a:pt x="1433550" y="184329"/>
                  <a:pt x="1433281" y="184740"/>
                </a:cubicBezTo>
                <a:lnTo>
                  <a:pt x="1299544" y="184740"/>
                </a:lnTo>
                <a:cubicBezTo>
                  <a:pt x="1299497" y="184820"/>
                  <a:pt x="1299306" y="185805"/>
                  <a:pt x="1298972" y="187695"/>
                </a:cubicBezTo>
                <a:cubicBezTo>
                  <a:pt x="1298639" y="189586"/>
                  <a:pt x="1298448" y="191906"/>
                  <a:pt x="1298401" y="194655"/>
                </a:cubicBezTo>
                <a:cubicBezTo>
                  <a:pt x="1298504" y="207676"/>
                  <a:pt x="1302776" y="218242"/>
                  <a:pt x="1311218" y="226353"/>
                </a:cubicBezTo>
                <a:cubicBezTo>
                  <a:pt x="1319660" y="234465"/>
                  <a:pt x="1331652" y="238644"/>
                  <a:pt x="1347193" y="238890"/>
                </a:cubicBezTo>
                <a:cubicBezTo>
                  <a:pt x="1357777" y="238626"/>
                  <a:pt x="1367610" y="236781"/>
                  <a:pt x="1376694" y="233353"/>
                </a:cubicBezTo>
                <a:cubicBezTo>
                  <a:pt x="1385778" y="229926"/>
                  <a:pt x="1393125" y="226499"/>
                  <a:pt x="1398736" y="223071"/>
                </a:cubicBezTo>
                <a:cubicBezTo>
                  <a:pt x="1404347" y="219644"/>
                  <a:pt x="1407234" y="217799"/>
                  <a:pt x="1407399" y="217535"/>
                </a:cubicBezTo>
                <a:lnTo>
                  <a:pt x="1420340" y="254112"/>
                </a:lnTo>
                <a:cubicBezTo>
                  <a:pt x="1420190" y="254427"/>
                  <a:pt x="1416767" y="256630"/>
                  <a:pt x="1410073" y="260723"/>
                </a:cubicBezTo>
                <a:cubicBezTo>
                  <a:pt x="1403378" y="264815"/>
                  <a:pt x="1394311" y="268907"/>
                  <a:pt x="1382873" y="272999"/>
                </a:cubicBezTo>
                <a:cubicBezTo>
                  <a:pt x="1371435" y="277091"/>
                  <a:pt x="1358525" y="279294"/>
                  <a:pt x="1344144" y="279609"/>
                </a:cubicBezTo>
                <a:cubicBezTo>
                  <a:pt x="1313701" y="279064"/>
                  <a:pt x="1290383" y="271021"/>
                  <a:pt x="1274192" y="255481"/>
                </a:cubicBezTo>
                <a:cubicBezTo>
                  <a:pt x="1258000" y="239940"/>
                  <a:pt x="1249830" y="220173"/>
                  <a:pt x="1249680" y="196180"/>
                </a:cubicBezTo>
                <a:cubicBezTo>
                  <a:pt x="1249872" y="173951"/>
                  <a:pt x="1254817" y="153819"/>
                  <a:pt x="1264514" y="135784"/>
                </a:cubicBezTo>
                <a:cubicBezTo>
                  <a:pt x="1274211" y="117749"/>
                  <a:pt x="1287509" y="103375"/>
                  <a:pt x="1304406" y="92663"/>
                </a:cubicBezTo>
                <a:cubicBezTo>
                  <a:pt x="1321303" y="81950"/>
                  <a:pt x="1340648" y="76464"/>
                  <a:pt x="1362441" y="76203"/>
                </a:cubicBezTo>
                <a:close/>
                <a:moveTo>
                  <a:pt x="1010016" y="76203"/>
                </a:moveTo>
                <a:cubicBezTo>
                  <a:pt x="1035904" y="76574"/>
                  <a:pt x="1055265" y="83442"/>
                  <a:pt x="1068100" y="96809"/>
                </a:cubicBezTo>
                <a:cubicBezTo>
                  <a:pt x="1080934" y="110176"/>
                  <a:pt x="1087343" y="127816"/>
                  <a:pt x="1087327" y="149729"/>
                </a:cubicBezTo>
                <a:cubicBezTo>
                  <a:pt x="1087057" y="158517"/>
                  <a:pt x="1085978" y="166447"/>
                  <a:pt x="1084091" y="173517"/>
                </a:cubicBezTo>
                <a:cubicBezTo>
                  <a:pt x="1082204" y="180588"/>
                  <a:pt x="1081125" y="184329"/>
                  <a:pt x="1080856" y="184740"/>
                </a:cubicBezTo>
                <a:lnTo>
                  <a:pt x="947119" y="184740"/>
                </a:lnTo>
                <a:cubicBezTo>
                  <a:pt x="947071" y="184820"/>
                  <a:pt x="946881" y="185805"/>
                  <a:pt x="946547" y="187695"/>
                </a:cubicBezTo>
                <a:cubicBezTo>
                  <a:pt x="946214" y="189586"/>
                  <a:pt x="946023" y="191906"/>
                  <a:pt x="945976" y="194655"/>
                </a:cubicBezTo>
                <a:cubicBezTo>
                  <a:pt x="946079" y="207676"/>
                  <a:pt x="950351" y="218242"/>
                  <a:pt x="958793" y="226353"/>
                </a:cubicBezTo>
                <a:cubicBezTo>
                  <a:pt x="967235" y="234465"/>
                  <a:pt x="979227" y="238644"/>
                  <a:pt x="994768" y="238890"/>
                </a:cubicBezTo>
                <a:cubicBezTo>
                  <a:pt x="1005352" y="238626"/>
                  <a:pt x="1015185" y="236781"/>
                  <a:pt x="1024269" y="233353"/>
                </a:cubicBezTo>
                <a:cubicBezTo>
                  <a:pt x="1033353" y="229926"/>
                  <a:pt x="1040700" y="226499"/>
                  <a:pt x="1046311" y="223071"/>
                </a:cubicBezTo>
                <a:cubicBezTo>
                  <a:pt x="1051922" y="219644"/>
                  <a:pt x="1054809" y="217799"/>
                  <a:pt x="1054974" y="217535"/>
                </a:cubicBezTo>
                <a:lnTo>
                  <a:pt x="1067915" y="254112"/>
                </a:lnTo>
                <a:cubicBezTo>
                  <a:pt x="1067765" y="254427"/>
                  <a:pt x="1064342" y="256630"/>
                  <a:pt x="1057648" y="260723"/>
                </a:cubicBezTo>
                <a:cubicBezTo>
                  <a:pt x="1050953" y="264815"/>
                  <a:pt x="1041886" y="268907"/>
                  <a:pt x="1030448" y="272999"/>
                </a:cubicBezTo>
                <a:cubicBezTo>
                  <a:pt x="1019009" y="277091"/>
                  <a:pt x="1006100" y="279294"/>
                  <a:pt x="991719" y="279609"/>
                </a:cubicBezTo>
                <a:cubicBezTo>
                  <a:pt x="961275" y="279064"/>
                  <a:pt x="937958" y="271021"/>
                  <a:pt x="921766" y="255481"/>
                </a:cubicBezTo>
                <a:cubicBezTo>
                  <a:pt x="905575" y="239940"/>
                  <a:pt x="897404" y="220173"/>
                  <a:pt x="897255" y="196180"/>
                </a:cubicBezTo>
                <a:cubicBezTo>
                  <a:pt x="897447" y="173951"/>
                  <a:pt x="902392" y="153819"/>
                  <a:pt x="912089" y="135784"/>
                </a:cubicBezTo>
                <a:cubicBezTo>
                  <a:pt x="921786" y="117749"/>
                  <a:pt x="935084" y="103375"/>
                  <a:pt x="951981" y="92663"/>
                </a:cubicBezTo>
                <a:cubicBezTo>
                  <a:pt x="968878" y="81950"/>
                  <a:pt x="988223" y="76464"/>
                  <a:pt x="1010016" y="76203"/>
                </a:cubicBezTo>
                <a:close/>
                <a:moveTo>
                  <a:pt x="545200" y="76203"/>
                </a:moveTo>
                <a:cubicBezTo>
                  <a:pt x="556855" y="76116"/>
                  <a:pt x="567957" y="77897"/>
                  <a:pt x="578506" y="81546"/>
                </a:cubicBezTo>
                <a:cubicBezTo>
                  <a:pt x="589055" y="85195"/>
                  <a:pt x="597700" y="91236"/>
                  <a:pt x="604439" y="99668"/>
                </a:cubicBezTo>
                <a:cubicBezTo>
                  <a:pt x="611179" y="108100"/>
                  <a:pt x="614661" y="119447"/>
                  <a:pt x="614886" y="133708"/>
                </a:cubicBezTo>
                <a:cubicBezTo>
                  <a:pt x="614689" y="141597"/>
                  <a:pt x="613308" y="151492"/>
                  <a:pt x="610742" y="163394"/>
                </a:cubicBezTo>
                <a:cubicBezTo>
                  <a:pt x="608176" y="175297"/>
                  <a:pt x="605610" y="186881"/>
                  <a:pt x="603045" y="198148"/>
                </a:cubicBezTo>
                <a:cubicBezTo>
                  <a:pt x="600479" y="209414"/>
                  <a:pt x="599098" y="218037"/>
                  <a:pt x="598900" y="224017"/>
                </a:cubicBezTo>
                <a:cubicBezTo>
                  <a:pt x="598964" y="229841"/>
                  <a:pt x="600454" y="233924"/>
                  <a:pt x="603373" y="236268"/>
                </a:cubicBezTo>
                <a:cubicBezTo>
                  <a:pt x="606291" y="238611"/>
                  <a:pt x="610256" y="239739"/>
                  <a:pt x="615268" y="239652"/>
                </a:cubicBezTo>
                <a:cubicBezTo>
                  <a:pt x="617617" y="239620"/>
                  <a:pt x="619586" y="239493"/>
                  <a:pt x="621173" y="239271"/>
                </a:cubicBezTo>
                <a:cubicBezTo>
                  <a:pt x="622760" y="239048"/>
                  <a:pt x="623586" y="238921"/>
                  <a:pt x="623650" y="238889"/>
                </a:cubicBezTo>
                <a:lnTo>
                  <a:pt x="616791" y="275039"/>
                </a:lnTo>
                <a:cubicBezTo>
                  <a:pt x="616831" y="275086"/>
                  <a:pt x="615229" y="275277"/>
                  <a:pt x="611985" y="275609"/>
                </a:cubicBezTo>
                <a:cubicBezTo>
                  <a:pt x="608742" y="275942"/>
                  <a:pt x="603619" y="276133"/>
                  <a:pt x="596617" y="276180"/>
                </a:cubicBezTo>
                <a:cubicBezTo>
                  <a:pt x="585594" y="276505"/>
                  <a:pt x="575758" y="274428"/>
                  <a:pt x="567108" y="269950"/>
                </a:cubicBezTo>
                <a:cubicBezTo>
                  <a:pt x="558459" y="265472"/>
                  <a:pt x="553190" y="256642"/>
                  <a:pt x="551299" y="243462"/>
                </a:cubicBezTo>
                <a:lnTo>
                  <a:pt x="550537" y="243462"/>
                </a:lnTo>
                <a:cubicBezTo>
                  <a:pt x="550619" y="243908"/>
                  <a:pt x="548082" y="247032"/>
                  <a:pt x="542927" y="252833"/>
                </a:cubicBezTo>
                <a:cubicBezTo>
                  <a:pt x="537771" y="258635"/>
                  <a:pt x="530265" y="264436"/>
                  <a:pt x="520408" y="270238"/>
                </a:cubicBezTo>
                <a:cubicBezTo>
                  <a:pt x="510550" y="276039"/>
                  <a:pt x="498611" y="279163"/>
                  <a:pt x="484589" y="279609"/>
                </a:cubicBezTo>
                <a:cubicBezTo>
                  <a:pt x="469279" y="279602"/>
                  <a:pt x="456303" y="275431"/>
                  <a:pt x="445660" y="267097"/>
                </a:cubicBezTo>
                <a:cubicBezTo>
                  <a:pt x="435017" y="258762"/>
                  <a:pt x="429466" y="246308"/>
                  <a:pt x="429006" y="229734"/>
                </a:cubicBezTo>
                <a:cubicBezTo>
                  <a:pt x="429275" y="215040"/>
                  <a:pt x="433569" y="202844"/>
                  <a:pt x="441890" y="193148"/>
                </a:cubicBezTo>
                <a:cubicBezTo>
                  <a:pt x="450211" y="183452"/>
                  <a:pt x="460945" y="175820"/>
                  <a:pt x="474094" y="170251"/>
                </a:cubicBezTo>
                <a:cubicBezTo>
                  <a:pt x="487243" y="164683"/>
                  <a:pt x="501194" y="160742"/>
                  <a:pt x="515948" y="158430"/>
                </a:cubicBezTo>
                <a:cubicBezTo>
                  <a:pt x="530701" y="156117"/>
                  <a:pt x="544645" y="154997"/>
                  <a:pt x="557780" y="155070"/>
                </a:cubicBezTo>
                <a:lnTo>
                  <a:pt x="564641" y="155070"/>
                </a:lnTo>
                <a:cubicBezTo>
                  <a:pt x="564737" y="154736"/>
                  <a:pt x="565118" y="152733"/>
                  <a:pt x="565785" y="149062"/>
                </a:cubicBezTo>
                <a:cubicBezTo>
                  <a:pt x="566452" y="145390"/>
                  <a:pt x="566833" y="142053"/>
                  <a:pt x="566928" y="139049"/>
                </a:cubicBezTo>
                <a:cubicBezTo>
                  <a:pt x="566904" y="131372"/>
                  <a:pt x="564284" y="125460"/>
                  <a:pt x="559066" y="121311"/>
                </a:cubicBezTo>
                <a:cubicBezTo>
                  <a:pt x="553848" y="117163"/>
                  <a:pt x="546177" y="115065"/>
                  <a:pt x="536051" y="115017"/>
                </a:cubicBezTo>
                <a:cubicBezTo>
                  <a:pt x="526335" y="115239"/>
                  <a:pt x="517092" y="116788"/>
                  <a:pt x="508322" y="119665"/>
                </a:cubicBezTo>
                <a:cubicBezTo>
                  <a:pt x="499552" y="122543"/>
                  <a:pt x="492370" y="125420"/>
                  <a:pt x="486777" y="128297"/>
                </a:cubicBezTo>
                <a:cubicBezTo>
                  <a:pt x="481184" y="131175"/>
                  <a:pt x="478294" y="132724"/>
                  <a:pt x="478108" y="132946"/>
                </a:cubicBezTo>
                <a:lnTo>
                  <a:pt x="467068" y="97132"/>
                </a:lnTo>
                <a:cubicBezTo>
                  <a:pt x="467256" y="96874"/>
                  <a:pt x="470902" y="95065"/>
                  <a:pt x="478006" y="91706"/>
                </a:cubicBezTo>
                <a:cubicBezTo>
                  <a:pt x="485110" y="88347"/>
                  <a:pt x="494544" y="84988"/>
                  <a:pt x="506307" y="81629"/>
                </a:cubicBezTo>
                <a:cubicBezTo>
                  <a:pt x="518070" y="78270"/>
                  <a:pt x="531034" y="76461"/>
                  <a:pt x="545200" y="76203"/>
                </a:cubicBezTo>
                <a:close/>
                <a:moveTo>
                  <a:pt x="4945350" y="47961"/>
                </a:moveTo>
                <a:cubicBezTo>
                  <a:pt x="4945350" y="48112"/>
                  <a:pt x="4944588" y="50383"/>
                  <a:pt x="4943064" y="54775"/>
                </a:cubicBezTo>
                <a:cubicBezTo>
                  <a:pt x="4941540" y="59166"/>
                  <a:pt x="4939255" y="64773"/>
                  <a:pt x="4936207" y="71595"/>
                </a:cubicBezTo>
                <a:lnTo>
                  <a:pt x="4895447" y="148212"/>
                </a:lnTo>
                <a:lnTo>
                  <a:pt x="4957540" y="148212"/>
                </a:lnTo>
                <a:lnTo>
                  <a:pt x="4947255" y="71595"/>
                </a:lnTo>
                <a:cubicBezTo>
                  <a:pt x="4946556" y="64773"/>
                  <a:pt x="4946239" y="59166"/>
                  <a:pt x="4946302" y="54775"/>
                </a:cubicBezTo>
                <a:cubicBezTo>
                  <a:pt x="4946366" y="50383"/>
                  <a:pt x="4946429" y="48112"/>
                  <a:pt x="4946493" y="47961"/>
                </a:cubicBezTo>
                <a:close/>
                <a:moveTo>
                  <a:pt x="126492" y="44532"/>
                </a:moveTo>
                <a:lnTo>
                  <a:pt x="89535" y="235080"/>
                </a:lnTo>
                <a:lnTo>
                  <a:pt x="125349" y="235080"/>
                </a:lnTo>
                <a:cubicBezTo>
                  <a:pt x="135398" y="235096"/>
                  <a:pt x="144732" y="234207"/>
                  <a:pt x="153353" y="232412"/>
                </a:cubicBezTo>
                <a:cubicBezTo>
                  <a:pt x="161973" y="230618"/>
                  <a:pt x="170164" y="227823"/>
                  <a:pt x="177927" y="224028"/>
                </a:cubicBezTo>
                <a:cubicBezTo>
                  <a:pt x="196636" y="214263"/>
                  <a:pt x="211415" y="199781"/>
                  <a:pt x="222266" y="180584"/>
                </a:cubicBezTo>
                <a:cubicBezTo>
                  <a:pt x="233117" y="161386"/>
                  <a:pt x="238657" y="140045"/>
                  <a:pt x="238887" y="116560"/>
                </a:cubicBezTo>
                <a:cubicBezTo>
                  <a:pt x="238824" y="99816"/>
                  <a:pt x="235712" y="86049"/>
                  <a:pt x="229553" y="75259"/>
                </a:cubicBezTo>
                <a:cubicBezTo>
                  <a:pt x="223393" y="64469"/>
                  <a:pt x="214567" y="56514"/>
                  <a:pt x="203073" y="51393"/>
                </a:cubicBezTo>
                <a:cubicBezTo>
                  <a:pt x="197207" y="48940"/>
                  <a:pt x="190937" y="47177"/>
                  <a:pt x="184261" y="46105"/>
                </a:cubicBezTo>
                <a:cubicBezTo>
                  <a:pt x="177586" y="45033"/>
                  <a:pt x="170267" y="44508"/>
                  <a:pt x="162306" y="44532"/>
                </a:cubicBezTo>
                <a:close/>
                <a:moveTo>
                  <a:pt x="6810339" y="27816"/>
                </a:moveTo>
                <a:lnTo>
                  <a:pt x="6856809" y="27816"/>
                </a:lnTo>
                <a:lnTo>
                  <a:pt x="6846522" y="80775"/>
                </a:lnTo>
                <a:lnTo>
                  <a:pt x="6891099" y="80775"/>
                </a:lnTo>
                <a:lnTo>
                  <a:pt x="6884241" y="116922"/>
                </a:lnTo>
                <a:lnTo>
                  <a:pt x="6839664" y="116922"/>
                </a:lnTo>
                <a:lnTo>
                  <a:pt x="6824043" y="198488"/>
                </a:lnTo>
                <a:cubicBezTo>
                  <a:pt x="6823662" y="200839"/>
                  <a:pt x="6823376" y="203189"/>
                  <a:pt x="6823186" y="205540"/>
                </a:cubicBezTo>
                <a:cubicBezTo>
                  <a:pt x="6822996" y="207890"/>
                  <a:pt x="6822900" y="209859"/>
                  <a:pt x="6822900" y="211447"/>
                </a:cubicBezTo>
                <a:cubicBezTo>
                  <a:pt x="6823289" y="222382"/>
                  <a:pt x="6826607" y="229576"/>
                  <a:pt x="6832854" y="233030"/>
                </a:cubicBezTo>
                <a:cubicBezTo>
                  <a:pt x="6839101" y="236484"/>
                  <a:pt x="6845943" y="238057"/>
                  <a:pt x="6853380" y="237747"/>
                </a:cubicBezTo>
                <a:cubicBezTo>
                  <a:pt x="6856491" y="237715"/>
                  <a:pt x="6859032" y="237588"/>
                  <a:pt x="6861000" y="237366"/>
                </a:cubicBezTo>
                <a:cubicBezTo>
                  <a:pt x="6862968" y="237143"/>
                  <a:pt x="6863985" y="237016"/>
                  <a:pt x="6864048" y="236985"/>
                </a:cubicBezTo>
                <a:lnTo>
                  <a:pt x="6856428" y="275801"/>
                </a:lnTo>
                <a:cubicBezTo>
                  <a:pt x="6856246" y="275848"/>
                  <a:pt x="6854705" y="276038"/>
                  <a:pt x="6851808" y="276371"/>
                </a:cubicBezTo>
                <a:cubicBezTo>
                  <a:pt x="6848912" y="276704"/>
                  <a:pt x="6845752" y="276895"/>
                  <a:pt x="6842331" y="276942"/>
                </a:cubicBezTo>
                <a:cubicBezTo>
                  <a:pt x="6830450" y="277053"/>
                  <a:pt x="6819304" y="275309"/>
                  <a:pt x="6808892" y="271712"/>
                </a:cubicBezTo>
                <a:cubicBezTo>
                  <a:pt x="6798481" y="268115"/>
                  <a:pt x="6790017" y="262000"/>
                  <a:pt x="6783498" y="253368"/>
                </a:cubicBezTo>
                <a:cubicBezTo>
                  <a:pt x="6776980" y="244735"/>
                  <a:pt x="6773620" y="232922"/>
                  <a:pt x="6773418" y="217927"/>
                </a:cubicBezTo>
                <a:cubicBezTo>
                  <a:pt x="6773426" y="215251"/>
                  <a:pt x="6773600" y="212408"/>
                  <a:pt x="6773941" y="209399"/>
                </a:cubicBezTo>
                <a:cubicBezTo>
                  <a:pt x="6774282" y="206389"/>
                  <a:pt x="6774742" y="203261"/>
                  <a:pt x="6775321" y="200013"/>
                </a:cubicBezTo>
                <a:lnTo>
                  <a:pt x="6791688" y="116922"/>
                </a:lnTo>
                <a:lnTo>
                  <a:pt x="6761607" y="116922"/>
                </a:lnTo>
                <a:lnTo>
                  <a:pt x="6768846" y="80775"/>
                </a:lnTo>
                <a:lnTo>
                  <a:pt x="6800063" y="80775"/>
                </a:lnTo>
                <a:close/>
                <a:moveTo>
                  <a:pt x="1162015" y="27816"/>
                </a:moveTo>
                <a:lnTo>
                  <a:pt x="1208485" y="27816"/>
                </a:lnTo>
                <a:lnTo>
                  <a:pt x="1198198" y="80775"/>
                </a:lnTo>
                <a:lnTo>
                  <a:pt x="1242774" y="80775"/>
                </a:lnTo>
                <a:lnTo>
                  <a:pt x="1235917" y="116922"/>
                </a:lnTo>
                <a:lnTo>
                  <a:pt x="1191340" y="116922"/>
                </a:lnTo>
                <a:lnTo>
                  <a:pt x="1175719" y="198488"/>
                </a:lnTo>
                <a:cubicBezTo>
                  <a:pt x="1175337" y="200839"/>
                  <a:pt x="1175052" y="203189"/>
                  <a:pt x="1174861" y="205540"/>
                </a:cubicBezTo>
                <a:cubicBezTo>
                  <a:pt x="1174671" y="207890"/>
                  <a:pt x="1174575" y="209859"/>
                  <a:pt x="1174575" y="211447"/>
                </a:cubicBezTo>
                <a:cubicBezTo>
                  <a:pt x="1174965" y="222382"/>
                  <a:pt x="1178282" y="229576"/>
                  <a:pt x="1184529" y="233030"/>
                </a:cubicBezTo>
                <a:cubicBezTo>
                  <a:pt x="1190776" y="236484"/>
                  <a:pt x="1197618" y="238057"/>
                  <a:pt x="1205055" y="237747"/>
                </a:cubicBezTo>
                <a:cubicBezTo>
                  <a:pt x="1208167" y="237715"/>
                  <a:pt x="1210707" y="237588"/>
                  <a:pt x="1212676" y="237366"/>
                </a:cubicBezTo>
                <a:cubicBezTo>
                  <a:pt x="1214644" y="237143"/>
                  <a:pt x="1215660" y="237016"/>
                  <a:pt x="1215723" y="236985"/>
                </a:cubicBezTo>
                <a:lnTo>
                  <a:pt x="1208104" y="275801"/>
                </a:lnTo>
                <a:cubicBezTo>
                  <a:pt x="1207921" y="275848"/>
                  <a:pt x="1206381" y="276038"/>
                  <a:pt x="1203484" y="276371"/>
                </a:cubicBezTo>
                <a:cubicBezTo>
                  <a:pt x="1200587" y="276704"/>
                  <a:pt x="1197428" y="276895"/>
                  <a:pt x="1194007" y="276942"/>
                </a:cubicBezTo>
                <a:cubicBezTo>
                  <a:pt x="1182126" y="277053"/>
                  <a:pt x="1170979" y="275309"/>
                  <a:pt x="1160568" y="271712"/>
                </a:cubicBezTo>
                <a:cubicBezTo>
                  <a:pt x="1150157" y="268115"/>
                  <a:pt x="1141692" y="262000"/>
                  <a:pt x="1135174" y="253368"/>
                </a:cubicBezTo>
                <a:cubicBezTo>
                  <a:pt x="1128655" y="244735"/>
                  <a:pt x="1125295" y="232922"/>
                  <a:pt x="1125093" y="217927"/>
                </a:cubicBezTo>
                <a:cubicBezTo>
                  <a:pt x="1125101" y="215251"/>
                  <a:pt x="1125276" y="212408"/>
                  <a:pt x="1125616" y="209399"/>
                </a:cubicBezTo>
                <a:cubicBezTo>
                  <a:pt x="1125957" y="206389"/>
                  <a:pt x="1126417" y="203261"/>
                  <a:pt x="1126996" y="200013"/>
                </a:cubicBezTo>
                <a:lnTo>
                  <a:pt x="1143364" y="116922"/>
                </a:lnTo>
                <a:lnTo>
                  <a:pt x="1113282" y="116922"/>
                </a:lnTo>
                <a:lnTo>
                  <a:pt x="1120521" y="80775"/>
                </a:lnTo>
                <a:lnTo>
                  <a:pt x="1151737" y="80775"/>
                </a:lnTo>
                <a:close/>
                <a:moveTo>
                  <a:pt x="5575161" y="4575"/>
                </a:moveTo>
                <a:lnTo>
                  <a:pt x="5653230" y="4575"/>
                </a:lnTo>
                <a:lnTo>
                  <a:pt x="5613987" y="208784"/>
                </a:lnTo>
                <a:cubicBezTo>
                  <a:pt x="5613408" y="211324"/>
                  <a:pt x="5612947" y="213865"/>
                  <a:pt x="5612606" y="216406"/>
                </a:cubicBezTo>
                <a:cubicBezTo>
                  <a:pt x="5612265" y="218946"/>
                  <a:pt x="5612090" y="221106"/>
                  <a:pt x="5612082" y="222884"/>
                </a:cubicBezTo>
                <a:cubicBezTo>
                  <a:pt x="5612146" y="228656"/>
                  <a:pt x="5613638" y="232547"/>
                  <a:pt x="5616559" y="234555"/>
                </a:cubicBezTo>
                <a:cubicBezTo>
                  <a:pt x="5619480" y="236564"/>
                  <a:pt x="5623449" y="237501"/>
                  <a:pt x="5628465" y="237366"/>
                </a:cubicBezTo>
                <a:cubicBezTo>
                  <a:pt x="5631164" y="237350"/>
                  <a:pt x="5633292" y="237286"/>
                  <a:pt x="5634847" y="237175"/>
                </a:cubicBezTo>
                <a:cubicBezTo>
                  <a:pt x="5636402" y="237064"/>
                  <a:pt x="5637197" y="237001"/>
                  <a:pt x="5637228" y="236985"/>
                </a:cubicBezTo>
                <a:lnTo>
                  <a:pt x="5629608" y="275420"/>
                </a:lnTo>
                <a:cubicBezTo>
                  <a:pt x="5629457" y="275467"/>
                  <a:pt x="5627759" y="275657"/>
                  <a:pt x="5624512" y="275990"/>
                </a:cubicBezTo>
                <a:cubicBezTo>
                  <a:pt x="5621266" y="276323"/>
                  <a:pt x="5617376" y="276514"/>
                  <a:pt x="5612844" y="276561"/>
                </a:cubicBezTo>
                <a:cubicBezTo>
                  <a:pt x="5604910" y="276728"/>
                  <a:pt x="5597094" y="275802"/>
                  <a:pt x="5589399" y="273785"/>
                </a:cubicBezTo>
                <a:cubicBezTo>
                  <a:pt x="5581704" y="271767"/>
                  <a:pt x="5575299" y="267655"/>
                  <a:pt x="5570184" y="261451"/>
                </a:cubicBezTo>
                <a:cubicBezTo>
                  <a:pt x="5565069" y="255246"/>
                  <a:pt x="5562414" y="245948"/>
                  <a:pt x="5562219" y="233555"/>
                </a:cubicBezTo>
                <a:cubicBezTo>
                  <a:pt x="5562219" y="230689"/>
                  <a:pt x="5562409" y="227561"/>
                  <a:pt x="5562790" y="224171"/>
                </a:cubicBezTo>
                <a:cubicBezTo>
                  <a:pt x="5563171" y="220780"/>
                  <a:pt x="5563741" y="217176"/>
                  <a:pt x="5564503" y="213357"/>
                </a:cubicBezTo>
                <a:lnTo>
                  <a:pt x="5597998" y="40722"/>
                </a:lnTo>
                <a:lnTo>
                  <a:pt x="5567928" y="40722"/>
                </a:lnTo>
                <a:close/>
                <a:moveTo>
                  <a:pt x="5220033" y="4575"/>
                </a:moveTo>
                <a:lnTo>
                  <a:pt x="5298138" y="4575"/>
                </a:lnTo>
                <a:lnTo>
                  <a:pt x="5258133" y="212209"/>
                </a:lnTo>
                <a:cubicBezTo>
                  <a:pt x="5257736" y="214155"/>
                  <a:pt x="5257387" y="216172"/>
                  <a:pt x="5257085" y="218260"/>
                </a:cubicBezTo>
                <a:cubicBezTo>
                  <a:pt x="5256784" y="220348"/>
                  <a:pt x="5256625" y="222270"/>
                  <a:pt x="5256609" y="224025"/>
                </a:cubicBezTo>
                <a:cubicBezTo>
                  <a:pt x="5256673" y="229845"/>
                  <a:pt x="5258165" y="233927"/>
                  <a:pt x="5261086" y="236269"/>
                </a:cubicBezTo>
                <a:cubicBezTo>
                  <a:pt x="5264007" y="238611"/>
                  <a:pt x="5267975" y="239739"/>
                  <a:pt x="5272992" y="239651"/>
                </a:cubicBezTo>
                <a:cubicBezTo>
                  <a:pt x="5275342" y="239620"/>
                  <a:pt x="5277310" y="239493"/>
                  <a:pt x="5278897" y="239271"/>
                </a:cubicBezTo>
                <a:cubicBezTo>
                  <a:pt x="5280485" y="239048"/>
                  <a:pt x="5281311" y="238922"/>
                  <a:pt x="5281374" y="238890"/>
                </a:cubicBezTo>
                <a:lnTo>
                  <a:pt x="5274135" y="275039"/>
                </a:lnTo>
                <a:cubicBezTo>
                  <a:pt x="5274008" y="275086"/>
                  <a:pt x="5272262" y="275277"/>
                  <a:pt x="5268896" y="275609"/>
                </a:cubicBezTo>
                <a:cubicBezTo>
                  <a:pt x="5265531" y="275942"/>
                  <a:pt x="5261308" y="276133"/>
                  <a:pt x="5256228" y="276180"/>
                </a:cubicBezTo>
                <a:cubicBezTo>
                  <a:pt x="5243393" y="276505"/>
                  <a:pt x="5232678" y="274428"/>
                  <a:pt x="5224081" y="269949"/>
                </a:cubicBezTo>
                <a:cubicBezTo>
                  <a:pt x="5215485" y="265471"/>
                  <a:pt x="5210580" y="256640"/>
                  <a:pt x="5209365" y="243457"/>
                </a:cubicBezTo>
                <a:lnTo>
                  <a:pt x="5208603" y="243457"/>
                </a:lnTo>
                <a:cubicBezTo>
                  <a:pt x="5201698" y="253787"/>
                  <a:pt x="5192459" y="262334"/>
                  <a:pt x="5180885" y="269096"/>
                </a:cubicBezTo>
                <a:cubicBezTo>
                  <a:pt x="5169312" y="275859"/>
                  <a:pt x="5156835" y="279363"/>
                  <a:pt x="5143452" y="279609"/>
                </a:cubicBezTo>
                <a:cubicBezTo>
                  <a:pt x="5119715" y="279325"/>
                  <a:pt x="5101501" y="271997"/>
                  <a:pt x="5088811" y="257624"/>
                </a:cubicBezTo>
                <a:cubicBezTo>
                  <a:pt x="5076120" y="243252"/>
                  <a:pt x="5069713" y="223540"/>
                  <a:pt x="5069586" y="198488"/>
                </a:cubicBezTo>
                <a:cubicBezTo>
                  <a:pt x="5069865" y="174060"/>
                  <a:pt x="5074974" y="152707"/>
                  <a:pt x="5084912" y="134429"/>
                </a:cubicBezTo>
                <a:cubicBezTo>
                  <a:pt x="5094851" y="116151"/>
                  <a:pt x="5107943" y="101918"/>
                  <a:pt x="5124189" y="91729"/>
                </a:cubicBezTo>
                <a:cubicBezTo>
                  <a:pt x="5140434" y="81540"/>
                  <a:pt x="5158159" y="76364"/>
                  <a:pt x="5177361" y="76203"/>
                </a:cubicBezTo>
                <a:cubicBezTo>
                  <a:pt x="5188132" y="76100"/>
                  <a:pt x="5198404" y="78209"/>
                  <a:pt x="5208174" y="82530"/>
                </a:cubicBezTo>
                <a:cubicBezTo>
                  <a:pt x="5217945" y="86851"/>
                  <a:pt x="5225455" y="94002"/>
                  <a:pt x="5230701" y="103984"/>
                </a:cubicBezTo>
                <a:lnTo>
                  <a:pt x="5231463" y="103984"/>
                </a:lnTo>
                <a:cubicBezTo>
                  <a:pt x="5231456" y="103849"/>
                  <a:pt x="5231566" y="102596"/>
                  <a:pt x="5231796" y="100226"/>
                </a:cubicBezTo>
                <a:cubicBezTo>
                  <a:pt x="5232027" y="97855"/>
                  <a:pt x="5232424" y="95175"/>
                  <a:pt x="5232987" y="92186"/>
                </a:cubicBezTo>
                <a:lnTo>
                  <a:pt x="5242893" y="40722"/>
                </a:lnTo>
                <a:lnTo>
                  <a:pt x="5212794" y="40722"/>
                </a:lnTo>
                <a:close/>
                <a:moveTo>
                  <a:pt x="4924780" y="4575"/>
                </a:moveTo>
                <a:lnTo>
                  <a:pt x="4981158" y="4575"/>
                </a:lnTo>
                <a:lnTo>
                  <a:pt x="5017347" y="237747"/>
                </a:lnTo>
                <a:lnTo>
                  <a:pt x="5041725" y="237747"/>
                </a:lnTo>
                <a:lnTo>
                  <a:pt x="5034489" y="275037"/>
                </a:lnTo>
                <a:lnTo>
                  <a:pt x="4934684" y="275037"/>
                </a:lnTo>
                <a:lnTo>
                  <a:pt x="4941922" y="237747"/>
                </a:lnTo>
                <a:lnTo>
                  <a:pt x="4968587" y="237747"/>
                </a:lnTo>
                <a:lnTo>
                  <a:pt x="4961730" y="187026"/>
                </a:lnTo>
                <a:lnTo>
                  <a:pt x="4876401" y="187026"/>
                </a:lnTo>
                <a:lnTo>
                  <a:pt x="4849735" y="237747"/>
                </a:lnTo>
                <a:lnTo>
                  <a:pt x="4876401" y="237747"/>
                </a:lnTo>
                <a:lnTo>
                  <a:pt x="4868782" y="275037"/>
                </a:lnTo>
                <a:lnTo>
                  <a:pt x="4766691" y="275037"/>
                </a:lnTo>
                <a:lnTo>
                  <a:pt x="4773929" y="237747"/>
                </a:lnTo>
                <a:lnTo>
                  <a:pt x="4798309" y="237747"/>
                </a:lnTo>
                <a:close/>
                <a:moveTo>
                  <a:pt x="4600908" y="4575"/>
                </a:moveTo>
                <a:lnTo>
                  <a:pt x="4679013" y="4575"/>
                </a:lnTo>
                <a:lnTo>
                  <a:pt x="4639008" y="212209"/>
                </a:lnTo>
                <a:cubicBezTo>
                  <a:pt x="4638612" y="214155"/>
                  <a:pt x="4638262" y="216172"/>
                  <a:pt x="4637961" y="218260"/>
                </a:cubicBezTo>
                <a:cubicBezTo>
                  <a:pt x="4637659" y="220348"/>
                  <a:pt x="4637501" y="222270"/>
                  <a:pt x="4637485" y="224025"/>
                </a:cubicBezTo>
                <a:cubicBezTo>
                  <a:pt x="4637548" y="229845"/>
                  <a:pt x="4639040" y="233927"/>
                  <a:pt x="4641961" y="236269"/>
                </a:cubicBezTo>
                <a:cubicBezTo>
                  <a:pt x="4644882" y="238611"/>
                  <a:pt x="4648851" y="239739"/>
                  <a:pt x="4653868" y="239651"/>
                </a:cubicBezTo>
                <a:cubicBezTo>
                  <a:pt x="4656217" y="239620"/>
                  <a:pt x="4658185" y="239493"/>
                  <a:pt x="4659773" y="239271"/>
                </a:cubicBezTo>
                <a:cubicBezTo>
                  <a:pt x="4661360" y="239048"/>
                  <a:pt x="4662186" y="238922"/>
                  <a:pt x="4662249" y="238890"/>
                </a:cubicBezTo>
                <a:lnTo>
                  <a:pt x="4655011" y="275039"/>
                </a:lnTo>
                <a:cubicBezTo>
                  <a:pt x="4654884" y="275086"/>
                  <a:pt x="4653137" y="275277"/>
                  <a:pt x="4649772" y="275609"/>
                </a:cubicBezTo>
                <a:cubicBezTo>
                  <a:pt x="4646406" y="275942"/>
                  <a:pt x="4642183" y="276133"/>
                  <a:pt x="4637104" y="276180"/>
                </a:cubicBezTo>
                <a:cubicBezTo>
                  <a:pt x="4624269" y="276505"/>
                  <a:pt x="4613553" y="274428"/>
                  <a:pt x="4604957" y="269949"/>
                </a:cubicBezTo>
                <a:cubicBezTo>
                  <a:pt x="4596360" y="265471"/>
                  <a:pt x="4591455" y="256640"/>
                  <a:pt x="4590240" y="243457"/>
                </a:cubicBezTo>
                <a:lnTo>
                  <a:pt x="4589479" y="243457"/>
                </a:lnTo>
                <a:cubicBezTo>
                  <a:pt x="4582573" y="253787"/>
                  <a:pt x="4573334" y="262334"/>
                  <a:pt x="4561761" y="269096"/>
                </a:cubicBezTo>
                <a:cubicBezTo>
                  <a:pt x="4550188" y="275859"/>
                  <a:pt x="4537710" y="279363"/>
                  <a:pt x="4524328" y="279609"/>
                </a:cubicBezTo>
                <a:cubicBezTo>
                  <a:pt x="4500590" y="279325"/>
                  <a:pt x="4482376" y="271997"/>
                  <a:pt x="4469686" y="257624"/>
                </a:cubicBezTo>
                <a:cubicBezTo>
                  <a:pt x="4456996" y="243252"/>
                  <a:pt x="4450588" y="223540"/>
                  <a:pt x="4450461" y="198488"/>
                </a:cubicBezTo>
                <a:cubicBezTo>
                  <a:pt x="4450740" y="174060"/>
                  <a:pt x="4455849" y="152707"/>
                  <a:pt x="4465788" y="134429"/>
                </a:cubicBezTo>
                <a:cubicBezTo>
                  <a:pt x="4475726" y="116151"/>
                  <a:pt x="4488818" y="101918"/>
                  <a:pt x="4505064" y="91729"/>
                </a:cubicBezTo>
                <a:cubicBezTo>
                  <a:pt x="4521310" y="81540"/>
                  <a:pt x="4539034" y="76364"/>
                  <a:pt x="4558237" y="76203"/>
                </a:cubicBezTo>
                <a:cubicBezTo>
                  <a:pt x="4569008" y="76100"/>
                  <a:pt x="4579279" y="78209"/>
                  <a:pt x="4589050" y="82530"/>
                </a:cubicBezTo>
                <a:cubicBezTo>
                  <a:pt x="4598821" y="86851"/>
                  <a:pt x="4606330" y="94002"/>
                  <a:pt x="4611577" y="103984"/>
                </a:cubicBezTo>
                <a:lnTo>
                  <a:pt x="4612338" y="103984"/>
                </a:lnTo>
                <a:cubicBezTo>
                  <a:pt x="4612331" y="103849"/>
                  <a:pt x="4612442" y="102596"/>
                  <a:pt x="4612672" y="100226"/>
                </a:cubicBezTo>
                <a:cubicBezTo>
                  <a:pt x="4612902" y="97855"/>
                  <a:pt x="4613299" y="95175"/>
                  <a:pt x="4613863" y="92186"/>
                </a:cubicBezTo>
                <a:lnTo>
                  <a:pt x="4623769" y="40722"/>
                </a:lnTo>
                <a:lnTo>
                  <a:pt x="4593670" y="40722"/>
                </a:lnTo>
                <a:close/>
                <a:moveTo>
                  <a:pt x="3162633" y="4575"/>
                </a:moveTo>
                <a:lnTo>
                  <a:pt x="3240739" y="4575"/>
                </a:lnTo>
                <a:lnTo>
                  <a:pt x="3200733" y="212209"/>
                </a:lnTo>
                <a:cubicBezTo>
                  <a:pt x="3200336" y="214155"/>
                  <a:pt x="3199988" y="216172"/>
                  <a:pt x="3199686" y="218260"/>
                </a:cubicBezTo>
                <a:cubicBezTo>
                  <a:pt x="3199384" y="220348"/>
                  <a:pt x="3199225" y="222270"/>
                  <a:pt x="3199209" y="224025"/>
                </a:cubicBezTo>
                <a:cubicBezTo>
                  <a:pt x="3199273" y="229845"/>
                  <a:pt x="3200765" y="233927"/>
                  <a:pt x="3203686" y="236269"/>
                </a:cubicBezTo>
                <a:cubicBezTo>
                  <a:pt x="3206607" y="238611"/>
                  <a:pt x="3210576" y="239739"/>
                  <a:pt x="3215593" y="239651"/>
                </a:cubicBezTo>
                <a:cubicBezTo>
                  <a:pt x="3217942" y="239620"/>
                  <a:pt x="3219911" y="239493"/>
                  <a:pt x="3221498" y="239271"/>
                </a:cubicBezTo>
                <a:cubicBezTo>
                  <a:pt x="3223086" y="239048"/>
                  <a:pt x="3223911" y="238922"/>
                  <a:pt x="3223975" y="238890"/>
                </a:cubicBezTo>
                <a:lnTo>
                  <a:pt x="3216736" y="275039"/>
                </a:lnTo>
                <a:cubicBezTo>
                  <a:pt x="3216609" y="275086"/>
                  <a:pt x="3214862" y="275277"/>
                  <a:pt x="3211497" y="275609"/>
                </a:cubicBezTo>
                <a:cubicBezTo>
                  <a:pt x="3208132" y="275942"/>
                  <a:pt x="3203909" y="276133"/>
                  <a:pt x="3198829" y="276180"/>
                </a:cubicBezTo>
                <a:cubicBezTo>
                  <a:pt x="3185994" y="276505"/>
                  <a:pt x="3175278" y="274428"/>
                  <a:pt x="3166682" y="269949"/>
                </a:cubicBezTo>
                <a:cubicBezTo>
                  <a:pt x="3158086" y="265471"/>
                  <a:pt x="3153180" y="256640"/>
                  <a:pt x="3151966" y="243457"/>
                </a:cubicBezTo>
                <a:lnTo>
                  <a:pt x="3151204" y="243457"/>
                </a:lnTo>
                <a:cubicBezTo>
                  <a:pt x="3144298" y="253787"/>
                  <a:pt x="3135059" y="262334"/>
                  <a:pt x="3123486" y="269096"/>
                </a:cubicBezTo>
                <a:cubicBezTo>
                  <a:pt x="3111913" y="275859"/>
                  <a:pt x="3099435" y="279363"/>
                  <a:pt x="3086053" y="279609"/>
                </a:cubicBezTo>
                <a:cubicBezTo>
                  <a:pt x="3062315" y="279325"/>
                  <a:pt x="3044101" y="271997"/>
                  <a:pt x="3031411" y="257624"/>
                </a:cubicBezTo>
                <a:cubicBezTo>
                  <a:pt x="3018721" y="243252"/>
                  <a:pt x="3012312" y="223540"/>
                  <a:pt x="3012186" y="198488"/>
                </a:cubicBezTo>
                <a:cubicBezTo>
                  <a:pt x="3012465" y="174060"/>
                  <a:pt x="3017574" y="152707"/>
                  <a:pt x="3027513" y="134429"/>
                </a:cubicBezTo>
                <a:cubicBezTo>
                  <a:pt x="3037451" y="116151"/>
                  <a:pt x="3050543" y="101918"/>
                  <a:pt x="3066789" y="91729"/>
                </a:cubicBezTo>
                <a:cubicBezTo>
                  <a:pt x="3083035" y="81540"/>
                  <a:pt x="3100759" y="76364"/>
                  <a:pt x="3119962" y="76203"/>
                </a:cubicBezTo>
                <a:cubicBezTo>
                  <a:pt x="3130733" y="76100"/>
                  <a:pt x="3141004" y="78209"/>
                  <a:pt x="3150775" y="82530"/>
                </a:cubicBezTo>
                <a:cubicBezTo>
                  <a:pt x="3160546" y="86851"/>
                  <a:pt x="3168055" y="94002"/>
                  <a:pt x="3173301" y="103984"/>
                </a:cubicBezTo>
                <a:lnTo>
                  <a:pt x="3174064" y="103984"/>
                </a:lnTo>
                <a:cubicBezTo>
                  <a:pt x="3174056" y="103849"/>
                  <a:pt x="3174167" y="102596"/>
                  <a:pt x="3174397" y="100226"/>
                </a:cubicBezTo>
                <a:cubicBezTo>
                  <a:pt x="3174627" y="97855"/>
                  <a:pt x="3175024" y="95175"/>
                  <a:pt x="3175587" y="92186"/>
                </a:cubicBezTo>
                <a:lnTo>
                  <a:pt x="3185494" y="40722"/>
                </a:lnTo>
                <a:lnTo>
                  <a:pt x="3155395" y="40722"/>
                </a:lnTo>
                <a:close/>
                <a:moveTo>
                  <a:pt x="2917686" y="4575"/>
                </a:moveTo>
                <a:lnTo>
                  <a:pt x="2995756" y="4575"/>
                </a:lnTo>
                <a:lnTo>
                  <a:pt x="2956513" y="208784"/>
                </a:lnTo>
                <a:cubicBezTo>
                  <a:pt x="2955933" y="211324"/>
                  <a:pt x="2955473" y="213865"/>
                  <a:pt x="2955132" y="216406"/>
                </a:cubicBezTo>
                <a:cubicBezTo>
                  <a:pt x="2954790" y="218946"/>
                  <a:pt x="2954615" y="221106"/>
                  <a:pt x="2954608" y="222884"/>
                </a:cubicBezTo>
                <a:cubicBezTo>
                  <a:pt x="2954671" y="228656"/>
                  <a:pt x="2956163" y="232547"/>
                  <a:pt x="2959084" y="234555"/>
                </a:cubicBezTo>
                <a:cubicBezTo>
                  <a:pt x="2962005" y="236564"/>
                  <a:pt x="2965974" y="237501"/>
                  <a:pt x="2970991" y="237366"/>
                </a:cubicBezTo>
                <a:cubicBezTo>
                  <a:pt x="2973689" y="237350"/>
                  <a:pt x="2975816" y="237286"/>
                  <a:pt x="2977372" y="237175"/>
                </a:cubicBezTo>
                <a:cubicBezTo>
                  <a:pt x="2978928" y="237064"/>
                  <a:pt x="2979722" y="237001"/>
                  <a:pt x="2979753" y="236985"/>
                </a:cubicBezTo>
                <a:lnTo>
                  <a:pt x="2972133" y="275420"/>
                </a:lnTo>
                <a:cubicBezTo>
                  <a:pt x="2971982" y="275467"/>
                  <a:pt x="2970284" y="275657"/>
                  <a:pt x="2967038" y="275990"/>
                </a:cubicBezTo>
                <a:cubicBezTo>
                  <a:pt x="2963792" y="276323"/>
                  <a:pt x="2959902" y="276514"/>
                  <a:pt x="2955370" y="276561"/>
                </a:cubicBezTo>
                <a:cubicBezTo>
                  <a:pt x="2947435" y="276728"/>
                  <a:pt x="2939620" y="275802"/>
                  <a:pt x="2931925" y="273785"/>
                </a:cubicBezTo>
                <a:cubicBezTo>
                  <a:pt x="2924229" y="271767"/>
                  <a:pt x="2917825" y="267655"/>
                  <a:pt x="2912709" y="261451"/>
                </a:cubicBezTo>
                <a:cubicBezTo>
                  <a:pt x="2907594" y="255246"/>
                  <a:pt x="2904939" y="245948"/>
                  <a:pt x="2904744" y="233555"/>
                </a:cubicBezTo>
                <a:cubicBezTo>
                  <a:pt x="2904744" y="230689"/>
                  <a:pt x="2904935" y="227561"/>
                  <a:pt x="2905315" y="224171"/>
                </a:cubicBezTo>
                <a:cubicBezTo>
                  <a:pt x="2905695" y="220780"/>
                  <a:pt x="2906267" y="217176"/>
                  <a:pt x="2907028" y="213357"/>
                </a:cubicBezTo>
                <a:lnTo>
                  <a:pt x="2940524" y="40722"/>
                </a:lnTo>
                <a:lnTo>
                  <a:pt x="2910453" y="40722"/>
                </a:lnTo>
                <a:close/>
                <a:moveTo>
                  <a:pt x="2825472" y="4575"/>
                </a:moveTo>
                <a:lnTo>
                  <a:pt x="2874216" y="4575"/>
                </a:lnTo>
                <a:lnTo>
                  <a:pt x="2865839" y="47580"/>
                </a:lnTo>
                <a:lnTo>
                  <a:pt x="2817094" y="47580"/>
                </a:lnTo>
                <a:close/>
                <a:moveTo>
                  <a:pt x="2538984" y="4575"/>
                </a:moveTo>
                <a:lnTo>
                  <a:pt x="2616708" y="4575"/>
                </a:lnTo>
                <a:lnTo>
                  <a:pt x="2598420" y="99799"/>
                </a:lnTo>
                <a:cubicBezTo>
                  <a:pt x="2597380" y="104493"/>
                  <a:pt x="2596317" y="108426"/>
                  <a:pt x="2595229" y="111598"/>
                </a:cubicBezTo>
                <a:cubicBezTo>
                  <a:pt x="2594142" y="114769"/>
                  <a:pt x="2593554" y="116418"/>
                  <a:pt x="2593467" y="116545"/>
                </a:cubicBezTo>
                <a:lnTo>
                  <a:pt x="2594229" y="116545"/>
                </a:lnTo>
                <a:cubicBezTo>
                  <a:pt x="2595412" y="113891"/>
                  <a:pt x="2599100" y="109389"/>
                  <a:pt x="2605292" y="103041"/>
                </a:cubicBezTo>
                <a:cubicBezTo>
                  <a:pt x="2611485" y="96694"/>
                  <a:pt x="2619942" y="90726"/>
                  <a:pt x="2630664" y="85140"/>
                </a:cubicBezTo>
                <a:cubicBezTo>
                  <a:pt x="2641386" y="79553"/>
                  <a:pt x="2654133" y="76574"/>
                  <a:pt x="2668905" y="76203"/>
                </a:cubicBezTo>
                <a:cubicBezTo>
                  <a:pt x="2685878" y="76226"/>
                  <a:pt x="2699329" y="80651"/>
                  <a:pt x="2709257" y="89477"/>
                </a:cubicBezTo>
                <a:cubicBezTo>
                  <a:pt x="2719186" y="98303"/>
                  <a:pt x="2724262" y="111388"/>
                  <a:pt x="2724483" y="128733"/>
                </a:cubicBezTo>
                <a:cubicBezTo>
                  <a:pt x="2724291" y="137070"/>
                  <a:pt x="2722942" y="147701"/>
                  <a:pt x="2720437" y="160626"/>
                </a:cubicBezTo>
                <a:cubicBezTo>
                  <a:pt x="2717932" y="173551"/>
                  <a:pt x="2715426" y="185991"/>
                  <a:pt x="2712919" y="197946"/>
                </a:cubicBezTo>
                <a:cubicBezTo>
                  <a:pt x="2710412" y="209902"/>
                  <a:pt x="2709061" y="218595"/>
                  <a:pt x="2708862" y="224025"/>
                </a:cubicBezTo>
                <a:cubicBezTo>
                  <a:pt x="2708902" y="230012"/>
                  <a:pt x="2710347" y="234141"/>
                  <a:pt x="2713196" y="236412"/>
                </a:cubicBezTo>
                <a:cubicBezTo>
                  <a:pt x="2716046" y="238683"/>
                  <a:pt x="2720062" y="239763"/>
                  <a:pt x="2725246" y="239652"/>
                </a:cubicBezTo>
                <a:cubicBezTo>
                  <a:pt x="2727413" y="239620"/>
                  <a:pt x="2729270" y="239493"/>
                  <a:pt x="2730817" y="239271"/>
                </a:cubicBezTo>
                <a:cubicBezTo>
                  <a:pt x="2732365" y="239048"/>
                  <a:pt x="2733175" y="238921"/>
                  <a:pt x="2733247" y="238890"/>
                </a:cubicBezTo>
                <a:lnTo>
                  <a:pt x="2726389" y="275039"/>
                </a:lnTo>
                <a:cubicBezTo>
                  <a:pt x="2726333" y="275086"/>
                  <a:pt x="2724635" y="275277"/>
                  <a:pt x="2721293" y="275609"/>
                </a:cubicBezTo>
                <a:cubicBezTo>
                  <a:pt x="2717951" y="275942"/>
                  <a:pt x="2713300" y="276133"/>
                  <a:pt x="2707340" y="276180"/>
                </a:cubicBezTo>
                <a:cubicBezTo>
                  <a:pt x="2700272" y="276363"/>
                  <a:pt x="2693049" y="275616"/>
                  <a:pt x="2685672" y="273939"/>
                </a:cubicBezTo>
                <a:cubicBezTo>
                  <a:pt x="2678294" y="272262"/>
                  <a:pt x="2672058" y="268555"/>
                  <a:pt x="2666964" y="262819"/>
                </a:cubicBezTo>
                <a:cubicBezTo>
                  <a:pt x="2661870" y="257082"/>
                  <a:pt x="2659216" y="248216"/>
                  <a:pt x="2658999" y="236222"/>
                </a:cubicBezTo>
                <a:cubicBezTo>
                  <a:pt x="2659187" y="229036"/>
                  <a:pt x="2660503" y="219310"/>
                  <a:pt x="2662947" y="207042"/>
                </a:cubicBezTo>
                <a:cubicBezTo>
                  <a:pt x="2665391" y="194774"/>
                  <a:pt x="2667836" y="182675"/>
                  <a:pt x="2670282" y="170745"/>
                </a:cubicBezTo>
                <a:cubicBezTo>
                  <a:pt x="2672727" y="158815"/>
                  <a:pt x="2674046" y="149764"/>
                  <a:pt x="2674239" y="143592"/>
                </a:cubicBezTo>
                <a:cubicBezTo>
                  <a:pt x="2674255" y="136290"/>
                  <a:pt x="2672223" y="130606"/>
                  <a:pt x="2668143" y="126542"/>
                </a:cubicBezTo>
                <a:cubicBezTo>
                  <a:pt x="2664063" y="122478"/>
                  <a:pt x="2657841" y="120415"/>
                  <a:pt x="2649474" y="120351"/>
                </a:cubicBezTo>
                <a:cubicBezTo>
                  <a:pt x="2631901" y="120931"/>
                  <a:pt x="2617041" y="127868"/>
                  <a:pt x="2604897" y="141163"/>
                </a:cubicBezTo>
                <a:cubicBezTo>
                  <a:pt x="2592753" y="154459"/>
                  <a:pt x="2584752" y="170635"/>
                  <a:pt x="2580894" y="189693"/>
                </a:cubicBezTo>
                <a:lnTo>
                  <a:pt x="2564130" y="275037"/>
                </a:lnTo>
                <a:lnTo>
                  <a:pt x="2515743" y="275037"/>
                </a:lnTo>
                <a:lnTo>
                  <a:pt x="2561082" y="40722"/>
                </a:lnTo>
                <a:lnTo>
                  <a:pt x="2532126" y="40722"/>
                </a:lnTo>
                <a:close/>
                <a:moveTo>
                  <a:pt x="1806297" y="4575"/>
                </a:moveTo>
                <a:lnTo>
                  <a:pt x="1855042" y="4575"/>
                </a:lnTo>
                <a:lnTo>
                  <a:pt x="1846664" y="47580"/>
                </a:lnTo>
                <a:lnTo>
                  <a:pt x="1797919" y="47580"/>
                </a:lnTo>
                <a:close/>
                <a:moveTo>
                  <a:pt x="680847" y="4575"/>
                </a:moveTo>
                <a:lnTo>
                  <a:pt x="758952" y="4575"/>
                </a:lnTo>
                <a:lnTo>
                  <a:pt x="742950" y="86859"/>
                </a:lnTo>
                <a:cubicBezTo>
                  <a:pt x="741926" y="91750"/>
                  <a:pt x="740926" y="95857"/>
                  <a:pt x="739950" y="99179"/>
                </a:cubicBezTo>
                <a:cubicBezTo>
                  <a:pt x="738973" y="102501"/>
                  <a:pt x="738449" y="104230"/>
                  <a:pt x="738378" y="104364"/>
                </a:cubicBezTo>
                <a:lnTo>
                  <a:pt x="739140" y="104364"/>
                </a:lnTo>
                <a:cubicBezTo>
                  <a:pt x="746022" y="95865"/>
                  <a:pt x="754737" y="89078"/>
                  <a:pt x="765286" y="84004"/>
                </a:cubicBezTo>
                <a:cubicBezTo>
                  <a:pt x="775835" y="78930"/>
                  <a:pt x="786932" y="76330"/>
                  <a:pt x="798576" y="76203"/>
                </a:cubicBezTo>
                <a:cubicBezTo>
                  <a:pt x="821964" y="76495"/>
                  <a:pt x="840019" y="83903"/>
                  <a:pt x="852741" y="98426"/>
                </a:cubicBezTo>
                <a:cubicBezTo>
                  <a:pt x="865463" y="112949"/>
                  <a:pt x="871903" y="132836"/>
                  <a:pt x="872061" y="158086"/>
                </a:cubicBezTo>
                <a:cubicBezTo>
                  <a:pt x="871745" y="182265"/>
                  <a:pt x="866542" y="203439"/>
                  <a:pt x="856453" y="221609"/>
                </a:cubicBezTo>
                <a:cubicBezTo>
                  <a:pt x="846364" y="239778"/>
                  <a:pt x="833291" y="253946"/>
                  <a:pt x="817233" y="264111"/>
                </a:cubicBezTo>
                <a:cubicBezTo>
                  <a:pt x="801175" y="274277"/>
                  <a:pt x="784034" y="279443"/>
                  <a:pt x="765810" y="279609"/>
                </a:cubicBezTo>
                <a:cubicBezTo>
                  <a:pt x="753761" y="279633"/>
                  <a:pt x="742617" y="277112"/>
                  <a:pt x="732377" y="272046"/>
                </a:cubicBezTo>
                <a:cubicBezTo>
                  <a:pt x="722138" y="266980"/>
                  <a:pt x="714232" y="259226"/>
                  <a:pt x="708660" y="248784"/>
                </a:cubicBezTo>
                <a:lnTo>
                  <a:pt x="707898" y="248784"/>
                </a:lnTo>
                <a:cubicBezTo>
                  <a:pt x="707914" y="248903"/>
                  <a:pt x="707787" y="250283"/>
                  <a:pt x="707517" y="252923"/>
                </a:cubicBezTo>
                <a:cubicBezTo>
                  <a:pt x="707247" y="255563"/>
                  <a:pt x="706739" y="258750"/>
                  <a:pt x="705993" y="262484"/>
                </a:cubicBezTo>
                <a:lnTo>
                  <a:pt x="703707" y="275037"/>
                </a:lnTo>
                <a:lnTo>
                  <a:pt x="658368" y="275037"/>
                </a:lnTo>
                <a:lnTo>
                  <a:pt x="703707" y="40722"/>
                </a:lnTo>
                <a:lnTo>
                  <a:pt x="673608" y="40722"/>
                </a:lnTo>
                <a:close/>
                <a:moveTo>
                  <a:pt x="368022" y="4575"/>
                </a:moveTo>
                <a:lnTo>
                  <a:pt x="416767" y="4575"/>
                </a:lnTo>
                <a:lnTo>
                  <a:pt x="408388" y="47580"/>
                </a:lnTo>
                <a:lnTo>
                  <a:pt x="359643" y="47580"/>
                </a:lnTo>
                <a:close/>
                <a:moveTo>
                  <a:pt x="52197" y="4575"/>
                </a:moveTo>
                <a:lnTo>
                  <a:pt x="164973" y="4575"/>
                </a:lnTo>
                <a:cubicBezTo>
                  <a:pt x="177046" y="4551"/>
                  <a:pt x="187952" y="5265"/>
                  <a:pt x="197692" y="6715"/>
                </a:cubicBezTo>
                <a:cubicBezTo>
                  <a:pt x="207431" y="8166"/>
                  <a:pt x="216718" y="10497"/>
                  <a:pt x="225552" y="13708"/>
                </a:cubicBezTo>
                <a:cubicBezTo>
                  <a:pt x="246025" y="21160"/>
                  <a:pt x="261715" y="33186"/>
                  <a:pt x="272620" y="49787"/>
                </a:cubicBezTo>
                <a:cubicBezTo>
                  <a:pt x="283525" y="66388"/>
                  <a:pt x="289029" y="87375"/>
                  <a:pt x="289131" y="112749"/>
                </a:cubicBezTo>
                <a:cubicBezTo>
                  <a:pt x="289033" y="134314"/>
                  <a:pt x="285127" y="154995"/>
                  <a:pt x="277415" y="174794"/>
                </a:cubicBezTo>
                <a:cubicBezTo>
                  <a:pt x="269702" y="194592"/>
                  <a:pt x="258772" y="212166"/>
                  <a:pt x="244626" y="227514"/>
                </a:cubicBezTo>
                <a:cubicBezTo>
                  <a:pt x="230480" y="242863"/>
                  <a:pt x="213708" y="254645"/>
                  <a:pt x="194310" y="262860"/>
                </a:cubicBezTo>
                <a:cubicBezTo>
                  <a:pt x="183920" y="267196"/>
                  <a:pt x="173268" y="270320"/>
                  <a:pt x="162354" y="272231"/>
                </a:cubicBezTo>
                <a:cubicBezTo>
                  <a:pt x="151440" y="274141"/>
                  <a:pt x="139740" y="275077"/>
                  <a:pt x="127254" y="275037"/>
                </a:cubicBezTo>
                <a:lnTo>
                  <a:pt x="0" y="275037"/>
                </a:lnTo>
                <a:lnTo>
                  <a:pt x="7239" y="237747"/>
                </a:lnTo>
                <a:lnTo>
                  <a:pt x="39243" y="237747"/>
                </a:lnTo>
                <a:lnTo>
                  <a:pt x="77343" y="42246"/>
                </a:lnTo>
                <a:lnTo>
                  <a:pt x="44958" y="42246"/>
                </a:lnTo>
                <a:close/>
                <a:moveTo>
                  <a:pt x="2404444" y="3"/>
                </a:moveTo>
                <a:cubicBezTo>
                  <a:pt x="2413231" y="-53"/>
                  <a:pt x="2423493" y="724"/>
                  <a:pt x="2435227" y="2334"/>
                </a:cubicBezTo>
                <a:cubicBezTo>
                  <a:pt x="2446962" y="3944"/>
                  <a:pt x="2458307" y="6719"/>
                  <a:pt x="2469261" y="10661"/>
                </a:cubicBezTo>
                <a:cubicBezTo>
                  <a:pt x="2480216" y="14602"/>
                  <a:pt x="2488918" y="20043"/>
                  <a:pt x="2495366" y="26982"/>
                </a:cubicBezTo>
                <a:cubicBezTo>
                  <a:pt x="2501814" y="33922"/>
                  <a:pt x="2504146" y="42694"/>
                  <a:pt x="2502361" y="53298"/>
                </a:cubicBezTo>
                <a:lnTo>
                  <a:pt x="2494740" y="90645"/>
                </a:lnTo>
                <a:lnTo>
                  <a:pt x="2450164" y="90645"/>
                </a:lnTo>
                <a:lnTo>
                  <a:pt x="2453973" y="69685"/>
                </a:lnTo>
                <a:cubicBezTo>
                  <a:pt x="2455032" y="62512"/>
                  <a:pt x="2452746" y="56956"/>
                  <a:pt x="2447115" y="53016"/>
                </a:cubicBezTo>
                <a:cubicBezTo>
                  <a:pt x="2441485" y="49075"/>
                  <a:pt x="2434542" y="46342"/>
                  <a:pt x="2426287" y="44815"/>
                </a:cubicBezTo>
                <a:cubicBezTo>
                  <a:pt x="2418032" y="43288"/>
                  <a:pt x="2410497" y="42559"/>
                  <a:pt x="2403682" y="42627"/>
                </a:cubicBezTo>
                <a:cubicBezTo>
                  <a:pt x="2381678" y="42994"/>
                  <a:pt x="2362355" y="48739"/>
                  <a:pt x="2345713" y="59861"/>
                </a:cubicBezTo>
                <a:cubicBezTo>
                  <a:pt x="2329072" y="70983"/>
                  <a:pt x="2316071" y="85282"/>
                  <a:pt x="2306710" y="102755"/>
                </a:cubicBezTo>
                <a:cubicBezTo>
                  <a:pt x="2297350" y="120229"/>
                  <a:pt x="2292590" y="138677"/>
                  <a:pt x="2292430" y="158099"/>
                </a:cubicBezTo>
                <a:cubicBezTo>
                  <a:pt x="2292501" y="181059"/>
                  <a:pt x="2298835" y="199828"/>
                  <a:pt x="2311432" y="214405"/>
                </a:cubicBezTo>
                <a:cubicBezTo>
                  <a:pt x="2324029" y="228982"/>
                  <a:pt x="2342460" y="236508"/>
                  <a:pt x="2366725" y="236985"/>
                </a:cubicBezTo>
                <a:cubicBezTo>
                  <a:pt x="2375085" y="237020"/>
                  <a:pt x="2383722" y="236145"/>
                  <a:pt x="2392633" y="234360"/>
                </a:cubicBezTo>
                <a:cubicBezTo>
                  <a:pt x="2401544" y="232574"/>
                  <a:pt x="2409333" y="229666"/>
                  <a:pt x="2416001" y="225637"/>
                </a:cubicBezTo>
                <a:cubicBezTo>
                  <a:pt x="2422668" y="221607"/>
                  <a:pt x="2426817" y="216244"/>
                  <a:pt x="2428447" y="209546"/>
                </a:cubicBezTo>
                <a:lnTo>
                  <a:pt x="2432256" y="189348"/>
                </a:lnTo>
                <a:lnTo>
                  <a:pt x="2477595" y="189348"/>
                </a:lnTo>
                <a:lnTo>
                  <a:pt x="2470738" y="224028"/>
                </a:lnTo>
                <a:cubicBezTo>
                  <a:pt x="2467607" y="238018"/>
                  <a:pt x="2460025" y="249083"/>
                  <a:pt x="2447990" y="257221"/>
                </a:cubicBezTo>
                <a:cubicBezTo>
                  <a:pt x="2435956" y="265358"/>
                  <a:pt x="2422249" y="271148"/>
                  <a:pt x="2406871" y="274591"/>
                </a:cubicBezTo>
                <a:cubicBezTo>
                  <a:pt x="2391492" y="278033"/>
                  <a:pt x="2377221" y="279706"/>
                  <a:pt x="2364058" y="279609"/>
                </a:cubicBezTo>
                <a:cubicBezTo>
                  <a:pt x="2326762" y="279040"/>
                  <a:pt x="2297068" y="267998"/>
                  <a:pt x="2274976" y="246483"/>
                </a:cubicBezTo>
                <a:cubicBezTo>
                  <a:pt x="2252883" y="224968"/>
                  <a:pt x="2241572" y="196396"/>
                  <a:pt x="2241042" y="160766"/>
                </a:cubicBezTo>
                <a:cubicBezTo>
                  <a:pt x="2241416" y="131068"/>
                  <a:pt x="2248961" y="104133"/>
                  <a:pt x="2263678" y="79961"/>
                </a:cubicBezTo>
                <a:cubicBezTo>
                  <a:pt x="2278395" y="55790"/>
                  <a:pt x="2298045" y="36509"/>
                  <a:pt x="2322626" y="22119"/>
                </a:cubicBezTo>
                <a:cubicBezTo>
                  <a:pt x="2347207" y="7730"/>
                  <a:pt x="2374479" y="357"/>
                  <a:pt x="2404444" y="3"/>
                </a:cubicBez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 hidden="1"/>
          <p:cNvSpPr txBox="1"/>
          <p:nvPr/>
        </p:nvSpPr>
        <p:spPr>
          <a:xfrm>
            <a:off x="438807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Diabetes in Children and Adolescents</a:t>
            </a:r>
            <a:endParaRPr lang="en-US" sz="3000" b="1" i="0" dirty="0">
              <a:solidFill>
                <a:srgbClr val="5778AE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164" y="314544"/>
            <a:ext cx="5993264" cy="5993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9879" y="3219287"/>
            <a:ext cx="7062335" cy="264601"/>
          </a:xfrm>
          <a:prstGeom prst="rect">
            <a:avLst/>
          </a:prstGeom>
        </p:spPr>
      </p:pic>
      <p:sp>
        <p:nvSpPr>
          <p:cNvPr id="10" name="Text To Outline"/>
          <p:cNvSpPr/>
          <p:nvPr/>
        </p:nvSpPr>
        <p:spPr>
          <a:xfrm>
            <a:off x="527985" y="2925916"/>
            <a:ext cx="4513402" cy="351237"/>
          </a:xfrm>
          <a:custGeom>
            <a:avLst/>
            <a:gdLst/>
            <a:ahLst/>
            <a:cxnLst/>
            <a:rect l="l" t="t" r="r" b="b"/>
            <a:pathLst>
              <a:path w="4513402" h="351237">
                <a:moveTo>
                  <a:pt x="3465187" y="184359"/>
                </a:moveTo>
                <a:cubicBezTo>
                  <a:pt x="3457318" y="184199"/>
                  <a:pt x="3447684" y="184943"/>
                  <a:pt x="3436286" y="186591"/>
                </a:cubicBezTo>
                <a:cubicBezTo>
                  <a:pt x="3424887" y="188238"/>
                  <a:pt x="3414718" y="191750"/>
                  <a:pt x="3405775" y="197126"/>
                </a:cubicBezTo>
                <a:cubicBezTo>
                  <a:pt x="3396834" y="202502"/>
                  <a:pt x="3392114" y="210702"/>
                  <a:pt x="3391614" y="221727"/>
                </a:cubicBezTo>
                <a:cubicBezTo>
                  <a:pt x="3391567" y="228321"/>
                  <a:pt x="3393473" y="233627"/>
                  <a:pt x="3397333" y="237647"/>
                </a:cubicBezTo>
                <a:cubicBezTo>
                  <a:pt x="3401192" y="241666"/>
                  <a:pt x="3407291" y="243732"/>
                  <a:pt x="3415630" y="243843"/>
                </a:cubicBezTo>
                <a:cubicBezTo>
                  <a:pt x="3424494" y="243622"/>
                  <a:pt x="3432815" y="240760"/>
                  <a:pt x="3440592" y="235256"/>
                </a:cubicBezTo>
                <a:cubicBezTo>
                  <a:pt x="3448369" y="229753"/>
                  <a:pt x="3455024" y="222937"/>
                  <a:pt x="3460556" y="214807"/>
                </a:cubicBezTo>
                <a:cubicBezTo>
                  <a:pt x="3466088" y="206677"/>
                  <a:pt x="3469919" y="198561"/>
                  <a:pt x="3472048" y="190460"/>
                </a:cubicBezTo>
                <a:lnTo>
                  <a:pt x="3473574" y="184359"/>
                </a:lnTo>
                <a:close/>
                <a:moveTo>
                  <a:pt x="550537" y="184359"/>
                </a:moveTo>
                <a:cubicBezTo>
                  <a:pt x="542668" y="184199"/>
                  <a:pt x="533034" y="184943"/>
                  <a:pt x="521636" y="186591"/>
                </a:cubicBezTo>
                <a:cubicBezTo>
                  <a:pt x="510237" y="188238"/>
                  <a:pt x="500067" y="191750"/>
                  <a:pt x="491125" y="197126"/>
                </a:cubicBezTo>
                <a:cubicBezTo>
                  <a:pt x="482184" y="202502"/>
                  <a:pt x="477463" y="210702"/>
                  <a:pt x="476964" y="221727"/>
                </a:cubicBezTo>
                <a:cubicBezTo>
                  <a:pt x="476917" y="228321"/>
                  <a:pt x="478823" y="233627"/>
                  <a:pt x="482682" y="237647"/>
                </a:cubicBezTo>
                <a:cubicBezTo>
                  <a:pt x="486542" y="241666"/>
                  <a:pt x="492641" y="243732"/>
                  <a:pt x="500980" y="243843"/>
                </a:cubicBezTo>
                <a:cubicBezTo>
                  <a:pt x="509844" y="243622"/>
                  <a:pt x="518165" y="240760"/>
                  <a:pt x="525942" y="235256"/>
                </a:cubicBezTo>
                <a:cubicBezTo>
                  <a:pt x="533719" y="229753"/>
                  <a:pt x="540374" y="222937"/>
                  <a:pt x="545906" y="214807"/>
                </a:cubicBezTo>
                <a:cubicBezTo>
                  <a:pt x="551438" y="206677"/>
                  <a:pt x="555269" y="198561"/>
                  <a:pt x="557398" y="190460"/>
                </a:cubicBezTo>
                <a:lnTo>
                  <a:pt x="558923" y="184359"/>
                </a:lnTo>
                <a:close/>
                <a:moveTo>
                  <a:pt x="2776728" y="117684"/>
                </a:moveTo>
                <a:cubicBezTo>
                  <a:pt x="2760305" y="118264"/>
                  <a:pt x="2746002" y="125871"/>
                  <a:pt x="2733818" y="140506"/>
                </a:cubicBezTo>
                <a:cubicBezTo>
                  <a:pt x="2721634" y="155140"/>
                  <a:pt x="2715236" y="173324"/>
                  <a:pt x="2714625" y="195058"/>
                </a:cubicBezTo>
                <a:cubicBezTo>
                  <a:pt x="2714569" y="207389"/>
                  <a:pt x="2717634" y="217696"/>
                  <a:pt x="2723817" y="225978"/>
                </a:cubicBezTo>
                <a:cubicBezTo>
                  <a:pt x="2730000" y="234261"/>
                  <a:pt x="2739636" y="238564"/>
                  <a:pt x="2752725" y="238890"/>
                </a:cubicBezTo>
                <a:cubicBezTo>
                  <a:pt x="2762732" y="238838"/>
                  <a:pt x="2772479" y="235765"/>
                  <a:pt x="2781963" y="229672"/>
                </a:cubicBezTo>
                <a:cubicBezTo>
                  <a:pt x="2791449" y="223578"/>
                  <a:pt x="2799303" y="214774"/>
                  <a:pt x="2805529" y="203259"/>
                </a:cubicBezTo>
                <a:cubicBezTo>
                  <a:pt x="2811754" y="191745"/>
                  <a:pt x="2814981" y="177830"/>
                  <a:pt x="2815209" y="161516"/>
                </a:cubicBezTo>
                <a:cubicBezTo>
                  <a:pt x="2815130" y="147850"/>
                  <a:pt x="2811764" y="137162"/>
                  <a:pt x="2805113" y="129452"/>
                </a:cubicBezTo>
                <a:cubicBezTo>
                  <a:pt x="2798461" y="121742"/>
                  <a:pt x="2789000" y="117819"/>
                  <a:pt x="2776728" y="117684"/>
                </a:cubicBezTo>
                <a:close/>
                <a:moveTo>
                  <a:pt x="784479" y="117684"/>
                </a:moveTo>
                <a:cubicBezTo>
                  <a:pt x="767874" y="118224"/>
                  <a:pt x="753459" y="125815"/>
                  <a:pt x="741235" y="140458"/>
                </a:cubicBezTo>
                <a:cubicBezTo>
                  <a:pt x="729012" y="155100"/>
                  <a:pt x="722598" y="173554"/>
                  <a:pt x="721995" y="195820"/>
                </a:cubicBezTo>
                <a:cubicBezTo>
                  <a:pt x="721932" y="207953"/>
                  <a:pt x="725011" y="218085"/>
                  <a:pt x="731234" y="226217"/>
                </a:cubicBezTo>
                <a:cubicBezTo>
                  <a:pt x="737457" y="234348"/>
                  <a:pt x="747205" y="238572"/>
                  <a:pt x="760476" y="238890"/>
                </a:cubicBezTo>
                <a:cubicBezTo>
                  <a:pt x="770363" y="238838"/>
                  <a:pt x="780053" y="235765"/>
                  <a:pt x="789545" y="229672"/>
                </a:cubicBezTo>
                <a:cubicBezTo>
                  <a:pt x="799037" y="223578"/>
                  <a:pt x="806921" y="214774"/>
                  <a:pt x="813195" y="203259"/>
                </a:cubicBezTo>
                <a:cubicBezTo>
                  <a:pt x="819470" y="191745"/>
                  <a:pt x="822725" y="177830"/>
                  <a:pt x="822960" y="161516"/>
                </a:cubicBezTo>
                <a:cubicBezTo>
                  <a:pt x="822857" y="147850"/>
                  <a:pt x="819444" y="137162"/>
                  <a:pt x="812721" y="129452"/>
                </a:cubicBezTo>
                <a:cubicBezTo>
                  <a:pt x="805998" y="121742"/>
                  <a:pt x="796584" y="117819"/>
                  <a:pt x="784479" y="117684"/>
                </a:cubicBezTo>
                <a:close/>
                <a:moveTo>
                  <a:pt x="3969240" y="117303"/>
                </a:moveTo>
                <a:cubicBezTo>
                  <a:pt x="3957450" y="117426"/>
                  <a:pt x="3946217" y="120654"/>
                  <a:pt x="3935542" y="126987"/>
                </a:cubicBezTo>
                <a:cubicBezTo>
                  <a:pt x="3924868" y="133321"/>
                  <a:pt x="3916120" y="142026"/>
                  <a:pt x="3909299" y="153103"/>
                </a:cubicBezTo>
                <a:cubicBezTo>
                  <a:pt x="3902478" y="164180"/>
                  <a:pt x="3898953" y="176894"/>
                  <a:pt x="3898726" y="191246"/>
                </a:cubicBezTo>
                <a:cubicBezTo>
                  <a:pt x="3898964" y="205889"/>
                  <a:pt x="3903347" y="217387"/>
                  <a:pt x="3911876" y="225740"/>
                </a:cubicBezTo>
                <a:cubicBezTo>
                  <a:pt x="3920404" y="234094"/>
                  <a:pt x="3931648" y="238350"/>
                  <a:pt x="3945608" y="238509"/>
                </a:cubicBezTo>
                <a:cubicBezTo>
                  <a:pt x="3957398" y="238398"/>
                  <a:pt x="3968630" y="235232"/>
                  <a:pt x="3979305" y="229008"/>
                </a:cubicBezTo>
                <a:cubicBezTo>
                  <a:pt x="3989979" y="222785"/>
                  <a:pt x="3998727" y="214169"/>
                  <a:pt x="4005547" y="203161"/>
                </a:cubicBezTo>
                <a:cubicBezTo>
                  <a:pt x="4012368" y="192152"/>
                  <a:pt x="4015893" y="179414"/>
                  <a:pt x="4016121" y="164947"/>
                </a:cubicBezTo>
                <a:cubicBezTo>
                  <a:pt x="4015883" y="150455"/>
                  <a:pt x="4011499" y="138941"/>
                  <a:pt x="4002971" y="130405"/>
                </a:cubicBezTo>
                <a:cubicBezTo>
                  <a:pt x="3994444" y="121869"/>
                  <a:pt x="3983199" y="117502"/>
                  <a:pt x="3969240" y="117303"/>
                </a:cubicBezTo>
                <a:close/>
                <a:moveTo>
                  <a:pt x="2149965" y="117303"/>
                </a:moveTo>
                <a:cubicBezTo>
                  <a:pt x="2138175" y="117426"/>
                  <a:pt x="2126942" y="120654"/>
                  <a:pt x="2116268" y="126987"/>
                </a:cubicBezTo>
                <a:cubicBezTo>
                  <a:pt x="2105593" y="133321"/>
                  <a:pt x="2096845" y="142026"/>
                  <a:pt x="2090024" y="153103"/>
                </a:cubicBezTo>
                <a:cubicBezTo>
                  <a:pt x="2083203" y="164180"/>
                  <a:pt x="2079679" y="176894"/>
                  <a:pt x="2079451" y="191246"/>
                </a:cubicBezTo>
                <a:cubicBezTo>
                  <a:pt x="2079689" y="205889"/>
                  <a:pt x="2084072" y="217387"/>
                  <a:pt x="2092600" y="225740"/>
                </a:cubicBezTo>
                <a:cubicBezTo>
                  <a:pt x="2101129" y="234094"/>
                  <a:pt x="2112373" y="238350"/>
                  <a:pt x="2126333" y="238509"/>
                </a:cubicBezTo>
                <a:cubicBezTo>
                  <a:pt x="2138123" y="238398"/>
                  <a:pt x="2149355" y="235232"/>
                  <a:pt x="2160030" y="229008"/>
                </a:cubicBezTo>
                <a:cubicBezTo>
                  <a:pt x="2170704" y="222785"/>
                  <a:pt x="2179452" y="214169"/>
                  <a:pt x="2186273" y="203161"/>
                </a:cubicBezTo>
                <a:cubicBezTo>
                  <a:pt x="2193094" y="192152"/>
                  <a:pt x="2196618" y="179414"/>
                  <a:pt x="2196846" y="164947"/>
                </a:cubicBezTo>
                <a:cubicBezTo>
                  <a:pt x="2196608" y="150455"/>
                  <a:pt x="2192225" y="138941"/>
                  <a:pt x="2183697" y="130405"/>
                </a:cubicBezTo>
                <a:cubicBezTo>
                  <a:pt x="2175168" y="121869"/>
                  <a:pt x="2163925" y="117502"/>
                  <a:pt x="2149965" y="117303"/>
                </a:cubicBezTo>
                <a:close/>
                <a:moveTo>
                  <a:pt x="1361297" y="113493"/>
                </a:moveTo>
                <a:cubicBezTo>
                  <a:pt x="1348917" y="113652"/>
                  <a:pt x="1337846" y="117530"/>
                  <a:pt x="1328086" y="125127"/>
                </a:cubicBezTo>
                <a:cubicBezTo>
                  <a:pt x="1318326" y="132724"/>
                  <a:pt x="1310972" y="143086"/>
                  <a:pt x="1306024" y="156213"/>
                </a:cubicBezTo>
                <a:lnTo>
                  <a:pt x="1391411" y="156213"/>
                </a:lnTo>
                <a:cubicBezTo>
                  <a:pt x="1391443" y="156054"/>
                  <a:pt x="1391570" y="154846"/>
                  <a:pt x="1391793" y="152589"/>
                </a:cubicBezTo>
                <a:cubicBezTo>
                  <a:pt x="1392015" y="150333"/>
                  <a:pt x="1392142" y="147981"/>
                  <a:pt x="1392174" y="145533"/>
                </a:cubicBezTo>
                <a:cubicBezTo>
                  <a:pt x="1392055" y="135354"/>
                  <a:pt x="1389244" y="127487"/>
                  <a:pt x="1383740" y="121932"/>
                </a:cubicBezTo>
                <a:cubicBezTo>
                  <a:pt x="1378236" y="116378"/>
                  <a:pt x="1370755" y="113565"/>
                  <a:pt x="1361297" y="113493"/>
                </a:cubicBezTo>
                <a:close/>
                <a:moveTo>
                  <a:pt x="1008872" y="113493"/>
                </a:moveTo>
                <a:cubicBezTo>
                  <a:pt x="996491" y="113652"/>
                  <a:pt x="985421" y="117530"/>
                  <a:pt x="975661" y="125127"/>
                </a:cubicBezTo>
                <a:cubicBezTo>
                  <a:pt x="965901" y="132724"/>
                  <a:pt x="958547" y="143086"/>
                  <a:pt x="953599" y="156213"/>
                </a:cubicBezTo>
                <a:lnTo>
                  <a:pt x="1038986" y="156213"/>
                </a:lnTo>
                <a:cubicBezTo>
                  <a:pt x="1039018" y="156054"/>
                  <a:pt x="1039145" y="154846"/>
                  <a:pt x="1039368" y="152589"/>
                </a:cubicBezTo>
                <a:cubicBezTo>
                  <a:pt x="1039590" y="150333"/>
                  <a:pt x="1039717" y="147981"/>
                  <a:pt x="1039749" y="145533"/>
                </a:cubicBezTo>
                <a:cubicBezTo>
                  <a:pt x="1039630" y="135354"/>
                  <a:pt x="1036819" y="127487"/>
                  <a:pt x="1031315" y="121932"/>
                </a:cubicBezTo>
                <a:cubicBezTo>
                  <a:pt x="1025811" y="116378"/>
                  <a:pt x="1018331" y="113565"/>
                  <a:pt x="1008872" y="113493"/>
                </a:cubicBezTo>
                <a:close/>
                <a:moveTo>
                  <a:pt x="3733419" y="80775"/>
                </a:moveTo>
                <a:lnTo>
                  <a:pt x="3811476" y="80775"/>
                </a:lnTo>
                <a:lnTo>
                  <a:pt x="3785949" y="212209"/>
                </a:lnTo>
                <a:cubicBezTo>
                  <a:pt x="3785552" y="214155"/>
                  <a:pt x="3785203" y="216172"/>
                  <a:pt x="3784902" y="218260"/>
                </a:cubicBezTo>
                <a:cubicBezTo>
                  <a:pt x="3784600" y="220349"/>
                  <a:pt x="3784441" y="222270"/>
                  <a:pt x="3784426" y="224025"/>
                </a:cubicBezTo>
                <a:cubicBezTo>
                  <a:pt x="3784489" y="229845"/>
                  <a:pt x="3785981" y="233927"/>
                  <a:pt x="3788902" y="236269"/>
                </a:cubicBezTo>
                <a:cubicBezTo>
                  <a:pt x="3791823" y="238612"/>
                  <a:pt x="3795792" y="239739"/>
                  <a:pt x="3800808" y="239652"/>
                </a:cubicBezTo>
                <a:cubicBezTo>
                  <a:pt x="3803158" y="239620"/>
                  <a:pt x="3805126" y="239493"/>
                  <a:pt x="3806714" y="239271"/>
                </a:cubicBezTo>
                <a:cubicBezTo>
                  <a:pt x="3808301" y="239048"/>
                  <a:pt x="3809127" y="238921"/>
                  <a:pt x="3809190" y="238890"/>
                </a:cubicBezTo>
                <a:lnTo>
                  <a:pt x="3802332" y="275039"/>
                </a:lnTo>
                <a:cubicBezTo>
                  <a:pt x="3802142" y="275086"/>
                  <a:pt x="3800332" y="275277"/>
                  <a:pt x="3796903" y="275610"/>
                </a:cubicBezTo>
                <a:cubicBezTo>
                  <a:pt x="3793474" y="275943"/>
                  <a:pt x="3789569" y="276133"/>
                  <a:pt x="3785187" y="276180"/>
                </a:cubicBezTo>
                <a:cubicBezTo>
                  <a:pt x="3777253" y="276373"/>
                  <a:pt x="3769438" y="275649"/>
                  <a:pt x="3761743" y="274010"/>
                </a:cubicBezTo>
                <a:cubicBezTo>
                  <a:pt x="3754047" y="272370"/>
                  <a:pt x="3747642" y="268659"/>
                  <a:pt x="3742527" y="262875"/>
                </a:cubicBezTo>
                <a:cubicBezTo>
                  <a:pt x="3737412" y="257091"/>
                  <a:pt x="3734757" y="248080"/>
                  <a:pt x="3734562" y="235840"/>
                </a:cubicBezTo>
                <a:cubicBezTo>
                  <a:pt x="3734562" y="233157"/>
                  <a:pt x="3734752" y="230139"/>
                  <a:pt x="3735133" y="226788"/>
                </a:cubicBezTo>
                <a:cubicBezTo>
                  <a:pt x="3735514" y="223437"/>
                  <a:pt x="3736085" y="219848"/>
                  <a:pt x="3736846" y="216021"/>
                </a:cubicBezTo>
                <a:lnTo>
                  <a:pt x="3756258" y="116922"/>
                </a:lnTo>
                <a:lnTo>
                  <a:pt x="3726180" y="116922"/>
                </a:lnTo>
                <a:close/>
                <a:moveTo>
                  <a:pt x="3019044" y="80775"/>
                </a:moveTo>
                <a:lnTo>
                  <a:pt x="3097102" y="80775"/>
                </a:lnTo>
                <a:lnTo>
                  <a:pt x="3071574" y="212209"/>
                </a:lnTo>
                <a:cubicBezTo>
                  <a:pt x="3071178" y="214155"/>
                  <a:pt x="3070828" y="216172"/>
                  <a:pt x="3070527" y="218260"/>
                </a:cubicBezTo>
                <a:cubicBezTo>
                  <a:pt x="3070225" y="220349"/>
                  <a:pt x="3070066" y="222270"/>
                  <a:pt x="3070051" y="224025"/>
                </a:cubicBezTo>
                <a:cubicBezTo>
                  <a:pt x="3070114" y="229845"/>
                  <a:pt x="3071606" y="233927"/>
                  <a:pt x="3074527" y="236269"/>
                </a:cubicBezTo>
                <a:cubicBezTo>
                  <a:pt x="3077448" y="238612"/>
                  <a:pt x="3081417" y="239739"/>
                  <a:pt x="3086433" y="239652"/>
                </a:cubicBezTo>
                <a:cubicBezTo>
                  <a:pt x="3088783" y="239620"/>
                  <a:pt x="3090752" y="239493"/>
                  <a:pt x="3092339" y="239271"/>
                </a:cubicBezTo>
                <a:cubicBezTo>
                  <a:pt x="3093927" y="239048"/>
                  <a:pt x="3094752" y="238921"/>
                  <a:pt x="3094816" y="238890"/>
                </a:cubicBezTo>
                <a:lnTo>
                  <a:pt x="3087957" y="275039"/>
                </a:lnTo>
                <a:cubicBezTo>
                  <a:pt x="3087767" y="275086"/>
                  <a:pt x="3085957" y="275277"/>
                  <a:pt x="3082528" y="275610"/>
                </a:cubicBezTo>
                <a:cubicBezTo>
                  <a:pt x="3079099" y="275943"/>
                  <a:pt x="3075194" y="276133"/>
                  <a:pt x="3070812" y="276180"/>
                </a:cubicBezTo>
                <a:cubicBezTo>
                  <a:pt x="3062878" y="276373"/>
                  <a:pt x="3055062" y="275649"/>
                  <a:pt x="3047368" y="274010"/>
                </a:cubicBezTo>
                <a:cubicBezTo>
                  <a:pt x="3039673" y="272370"/>
                  <a:pt x="3033268" y="268659"/>
                  <a:pt x="3028152" y="262875"/>
                </a:cubicBezTo>
                <a:cubicBezTo>
                  <a:pt x="3023037" y="257091"/>
                  <a:pt x="3020382" y="248080"/>
                  <a:pt x="3020187" y="235840"/>
                </a:cubicBezTo>
                <a:cubicBezTo>
                  <a:pt x="3020187" y="233157"/>
                  <a:pt x="3020378" y="230139"/>
                  <a:pt x="3020758" y="226788"/>
                </a:cubicBezTo>
                <a:cubicBezTo>
                  <a:pt x="3021139" y="223437"/>
                  <a:pt x="3021710" y="219848"/>
                  <a:pt x="3022471" y="216021"/>
                </a:cubicBezTo>
                <a:lnTo>
                  <a:pt x="3041883" y="116922"/>
                </a:lnTo>
                <a:lnTo>
                  <a:pt x="3011805" y="116922"/>
                </a:lnTo>
                <a:close/>
                <a:moveTo>
                  <a:pt x="323469" y="80775"/>
                </a:moveTo>
                <a:lnTo>
                  <a:pt x="401526" y="80775"/>
                </a:lnTo>
                <a:lnTo>
                  <a:pt x="375999" y="212209"/>
                </a:lnTo>
                <a:cubicBezTo>
                  <a:pt x="375603" y="214155"/>
                  <a:pt x="375253" y="216172"/>
                  <a:pt x="374952" y="218260"/>
                </a:cubicBezTo>
                <a:cubicBezTo>
                  <a:pt x="374650" y="220349"/>
                  <a:pt x="374491" y="222270"/>
                  <a:pt x="374475" y="224025"/>
                </a:cubicBezTo>
                <a:cubicBezTo>
                  <a:pt x="374539" y="229845"/>
                  <a:pt x="376031" y="233927"/>
                  <a:pt x="378952" y="236269"/>
                </a:cubicBezTo>
                <a:cubicBezTo>
                  <a:pt x="381873" y="238612"/>
                  <a:pt x="385842" y="239739"/>
                  <a:pt x="390858" y="239652"/>
                </a:cubicBezTo>
                <a:cubicBezTo>
                  <a:pt x="393208" y="239620"/>
                  <a:pt x="395177" y="239493"/>
                  <a:pt x="396764" y="239271"/>
                </a:cubicBezTo>
                <a:cubicBezTo>
                  <a:pt x="398351" y="239048"/>
                  <a:pt x="399177" y="238921"/>
                  <a:pt x="399240" y="238890"/>
                </a:cubicBezTo>
                <a:lnTo>
                  <a:pt x="392382" y="275039"/>
                </a:lnTo>
                <a:cubicBezTo>
                  <a:pt x="392192" y="275086"/>
                  <a:pt x="390382" y="275277"/>
                  <a:pt x="386953" y="275610"/>
                </a:cubicBezTo>
                <a:cubicBezTo>
                  <a:pt x="383524" y="275943"/>
                  <a:pt x="379619" y="276133"/>
                  <a:pt x="375237" y="276180"/>
                </a:cubicBezTo>
                <a:cubicBezTo>
                  <a:pt x="367303" y="276373"/>
                  <a:pt x="359488" y="275649"/>
                  <a:pt x="351792" y="274010"/>
                </a:cubicBezTo>
                <a:cubicBezTo>
                  <a:pt x="344097" y="272370"/>
                  <a:pt x="337692" y="268659"/>
                  <a:pt x="332577" y="262875"/>
                </a:cubicBezTo>
                <a:cubicBezTo>
                  <a:pt x="327462" y="257091"/>
                  <a:pt x="324807" y="248080"/>
                  <a:pt x="324612" y="235840"/>
                </a:cubicBezTo>
                <a:cubicBezTo>
                  <a:pt x="324612" y="233157"/>
                  <a:pt x="324802" y="230139"/>
                  <a:pt x="325183" y="226788"/>
                </a:cubicBezTo>
                <a:cubicBezTo>
                  <a:pt x="325564" y="223437"/>
                  <a:pt x="326134" y="219848"/>
                  <a:pt x="326896" y="216021"/>
                </a:cubicBezTo>
                <a:lnTo>
                  <a:pt x="346308" y="116922"/>
                </a:lnTo>
                <a:lnTo>
                  <a:pt x="316230" y="116922"/>
                </a:lnTo>
                <a:close/>
                <a:moveTo>
                  <a:pt x="4448932" y="76203"/>
                </a:moveTo>
                <a:cubicBezTo>
                  <a:pt x="4460136" y="76172"/>
                  <a:pt x="4470937" y="77671"/>
                  <a:pt x="4481338" y="80699"/>
                </a:cubicBezTo>
                <a:cubicBezTo>
                  <a:pt x="4491739" y="83727"/>
                  <a:pt x="4500002" y="88468"/>
                  <a:pt x="4506130" y="94922"/>
                </a:cubicBezTo>
                <a:cubicBezTo>
                  <a:pt x="4512258" y="101376"/>
                  <a:pt x="4514513" y="109726"/>
                  <a:pt x="4512897" y="119973"/>
                </a:cubicBezTo>
                <a:lnTo>
                  <a:pt x="4508706" y="141317"/>
                </a:lnTo>
                <a:lnTo>
                  <a:pt x="4467211" y="141317"/>
                </a:lnTo>
                <a:lnTo>
                  <a:pt x="4469114" y="129883"/>
                </a:lnTo>
                <a:cubicBezTo>
                  <a:pt x="4469709" y="123396"/>
                  <a:pt x="4466996" y="119123"/>
                  <a:pt x="4460975" y="117067"/>
                </a:cubicBezTo>
                <a:cubicBezTo>
                  <a:pt x="4454955" y="115010"/>
                  <a:pt x="4448906" y="114073"/>
                  <a:pt x="4442830" y="114255"/>
                </a:cubicBezTo>
                <a:cubicBezTo>
                  <a:pt x="4433088" y="114255"/>
                  <a:pt x="4425110" y="115971"/>
                  <a:pt x="4418896" y="119401"/>
                </a:cubicBezTo>
                <a:cubicBezTo>
                  <a:pt x="4412682" y="122832"/>
                  <a:pt x="4409472" y="127977"/>
                  <a:pt x="4409265" y="134838"/>
                </a:cubicBezTo>
                <a:cubicBezTo>
                  <a:pt x="4409742" y="142817"/>
                  <a:pt x="4414504" y="148822"/>
                  <a:pt x="4423553" y="152853"/>
                </a:cubicBezTo>
                <a:cubicBezTo>
                  <a:pt x="4432602" y="156883"/>
                  <a:pt x="4443079" y="160804"/>
                  <a:pt x="4454986" y="164614"/>
                </a:cubicBezTo>
                <a:cubicBezTo>
                  <a:pt x="4466892" y="168425"/>
                  <a:pt x="4477369" y="173989"/>
                  <a:pt x="4486418" y="181307"/>
                </a:cubicBezTo>
                <a:cubicBezTo>
                  <a:pt x="4495467" y="188625"/>
                  <a:pt x="4500229" y="199561"/>
                  <a:pt x="4500705" y="214115"/>
                </a:cubicBezTo>
                <a:cubicBezTo>
                  <a:pt x="4500240" y="234177"/>
                  <a:pt x="4491751" y="250045"/>
                  <a:pt x="4475240" y="261719"/>
                </a:cubicBezTo>
                <a:cubicBezTo>
                  <a:pt x="4458730" y="273393"/>
                  <a:pt x="4436992" y="279357"/>
                  <a:pt x="4410028" y="279609"/>
                </a:cubicBezTo>
                <a:cubicBezTo>
                  <a:pt x="4398562" y="279680"/>
                  <a:pt x="4386769" y="278101"/>
                  <a:pt x="4374650" y="274873"/>
                </a:cubicBezTo>
                <a:cubicBezTo>
                  <a:pt x="4362530" y="271645"/>
                  <a:pt x="4352653" y="266344"/>
                  <a:pt x="4345018" y="258971"/>
                </a:cubicBezTo>
                <a:cubicBezTo>
                  <a:pt x="4337382" y="251597"/>
                  <a:pt x="4334557" y="241727"/>
                  <a:pt x="4336542" y="229360"/>
                </a:cubicBezTo>
                <a:lnTo>
                  <a:pt x="4340352" y="210303"/>
                </a:lnTo>
                <a:lnTo>
                  <a:pt x="4381480" y="210303"/>
                </a:lnTo>
                <a:lnTo>
                  <a:pt x="4379578" y="220213"/>
                </a:lnTo>
                <a:cubicBezTo>
                  <a:pt x="4378574" y="226361"/>
                  <a:pt x="4380158" y="231005"/>
                  <a:pt x="4384329" y="234146"/>
                </a:cubicBezTo>
                <a:cubicBezTo>
                  <a:pt x="4388500" y="237287"/>
                  <a:pt x="4393665" y="239390"/>
                  <a:pt x="4399825" y="240456"/>
                </a:cubicBezTo>
                <a:cubicBezTo>
                  <a:pt x="4405985" y="241522"/>
                  <a:pt x="4411548" y="242016"/>
                  <a:pt x="4416512" y="241938"/>
                </a:cubicBezTo>
                <a:cubicBezTo>
                  <a:pt x="4427883" y="241835"/>
                  <a:pt x="4436799" y="239754"/>
                  <a:pt x="4443259" y="235697"/>
                </a:cubicBezTo>
                <a:cubicBezTo>
                  <a:pt x="4449719" y="231639"/>
                  <a:pt x="4453009" y="226224"/>
                  <a:pt x="4453128" y="219451"/>
                </a:cubicBezTo>
                <a:cubicBezTo>
                  <a:pt x="4452654" y="211743"/>
                  <a:pt x="4447911" y="205815"/>
                  <a:pt x="4438900" y="201668"/>
                </a:cubicBezTo>
                <a:cubicBezTo>
                  <a:pt x="4429889" y="197521"/>
                  <a:pt x="4419455" y="193380"/>
                  <a:pt x="4407599" y="189245"/>
                </a:cubicBezTo>
                <a:cubicBezTo>
                  <a:pt x="4395742" y="185110"/>
                  <a:pt x="4385308" y="179207"/>
                  <a:pt x="4376297" y="171534"/>
                </a:cubicBezTo>
                <a:cubicBezTo>
                  <a:pt x="4367286" y="163862"/>
                  <a:pt x="4362544" y="152646"/>
                  <a:pt x="4362069" y="137887"/>
                </a:cubicBezTo>
                <a:cubicBezTo>
                  <a:pt x="4362336" y="123816"/>
                  <a:pt x="4366623" y="112222"/>
                  <a:pt x="4374929" y="103105"/>
                </a:cubicBezTo>
                <a:cubicBezTo>
                  <a:pt x="4383234" y="93988"/>
                  <a:pt x="4393955" y="87220"/>
                  <a:pt x="4407091" y="82800"/>
                </a:cubicBezTo>
                <a:cubicBezTo>
                  <a:pt x="4420227" y="78381"/>
                  <a:pt x="4434174" y="76182"/>
                  <a:pt x="4448932" y="76203"/>
                </a:cubicBezTo>
                <a:close/>
                <a:moveTo>
                  <a:pt x="4252341" y="76203"/>
                </a:moveTo>
                <a:cubicBezTo>
                  <a:pt x="4268932" y="76227"/>
                  <a:pt x="4282098" y="80651"/>
                  <a:pt x="4291836" y="89477"/>
                </a:cubicBezTo>
                <a:cubicBezTo>
                  <a:pt x="4301574" y="98303"/>
                  <a:pt x="4306554" y="111388"/>
                  <a:pt x="4306777" y="128733"/>
                </a:cubicBezTo>
                <a:cubicBezTo>
                  <a:pt x="4306584" y="137176"/>
                  <a:pt x="4305235" y="147807"/>
                  <a:pt x="4302730" y="160626"/>
                </a:cubicBezTo>
                <a:cubicBezTo>
                  <a:pt x="4300225" y="173445"/>
                  <a:pt x="4297719" y="185800"/>
                  <a:pt x="4295212" y="197693"/>
                </a:cubicBezTo>
                <a:cubicBezTo>
                  <a:pt x="4292705" y="209585"/>
                  <a:pt x="4291353" y="218362"/>
                  <a:pt x="4291155" y="224025"/>
                </a:cubicBezTo>
                <a:cubicBezTo>
                  <a:pt x="4291219" y="230012"/>
                  <a:pt x="4292711" y="234141"/>
                  <a:pt x="4295632" y="236412"/>
                </a:cubicBezTo>
                <a:cubicBezTo>
                  <a:pt x="4298553" y="238683"/>
                  <a:pt x="4302522" y="239763"/>
                  <a:pt x="4307538" y="239652"/>
                </a:cubicBezTo>
                <a:cubicBezTo>
                  <a:pt x="4309888" y="239620"/>
                  <a:pt x="4311856" y="239493"/>
                  <a:pt x="4313444" y="239271"/>
                </a:cubicBezTo>
                <a:cubicBezTo>
                  <a:pt x="4315032" y="239048"/>
                  <a:pt x="4315857" y="238921"/>
                  <a:pt x="4315921" y="238890"/>
                </a:cubicBezTo>
                <a:lnTo>
                  <a:pt x="4309063" y="275039"/>
                </a:lnTo>
                <a:cubicBezTo>
                  <a:pt x="4309015" y="275086"/>
                  <a:pt x="4307300" y="275277"/>
                  <a:pt x="4303919" y="275610"/>
                </a:cubicBezTo>
                <a:cubicBezTo>
                  <a:pt x="4300538" y="275943"/>
                  <a:pt x="4295776" y="276133"/>
                  <a:pt x="4289633" y="276180"/>
                </a:cubicBezTo>
                <a:cubicBezTo>
                  <a:pt x="4282690" y="276364"/>
                  <a:pt x="4275556" y="275617"/>
                  <a:pt x="4268233" y="273939"/>
                </a:cubicBezTo>
                <a:cubicBezTo>
                  <a:pt x="4260909" y="272262"/>
                  <a:pt x="4254706" y="268555"/>
                  <a:pt x="4249624" y="262819"/>
                </a:cubicBezTo>
                <a:cubicBezTo>
                  <a:pt x="4244542" y="257082"/>
                  <a:pt x="4241892" y="248216"/>
                  <a:pt x="4241673" y="236222"/>
                </a:cubicBezTo>
                <a:cubicBezTo>
                  <a:pt x="4241856" y="229036"/>
                  <a:pt x="4243139" y="219310"/>
                  <a:pt x="4245522" y="207042"/>
                </a:cubicBezTo>
                <a:cubicBezTo>
                  <a:pt x="4247905" y="194775"/>
                  <a:pt x="4250289" y="182676"/>
                  <a:pt x="4252674" y="170746"/>
                </a:cubicBezTo>
                <a:cubicBezTo>
                  <a:pt x="4255058" y="158816"/>
                  <a:pt x="4256344" y="149765"/>
                  <a:pt x="4256532" y="143592"/>
                </a:cubicBezTo>
                <a:cubicBezTo>
                  <a:pt x="4256596" y="136290"/>
                  <a:pt x="4254659" y="130607"/>
                  <a:pt x="4250722" y="126543"/>
                </a:cubicBezTo>
                <a:cubicBezTo>
                  <a:pt x="4246785" y="122479"/>
                  <a:pt x="4240466" y="120415"/>
                  <a:pt x="4231767" y="120351"/>
                </a:cubicBezTo>
                <a:cubicBezTo>
                  <a:pt x="4214686" y="120931"/>
                  <a:pt x="4199985" y="127868"/>
                  <a:pt x="4187666" y="141163"/>
                </a:cubicBezTo>
                <a:cubicBezTo>
                  <a:pt x="4175347" y="154459"/>
                  <a:pt x="4167314" y="170635"/>
                  <a:pt x="4163568" y="189693"/>
                </a:cubicBezTo>
                <a:lnTo>
                  <a:pt x="4146804" y="275037"/>
                </a:lnTo>
                <a:lnTo>
                  <a:pt x="4098417" y="275037"/>
                </a:lnTo>
                <a:lnTo>
                  <a:pt x="4127754" y="125304"/>
                </a:lnTo>
                <a:cubicBezTo>
                  <a:pt x="4128159" y="122788"/>
                  <a:pt x="4127826" y="120772"/>
                  <a:pt x="4126754" y="119256"/>
                </a:cubicBezTo>
                <a:cubicBezTo>
                  <a:pt x="4125682" y="117740"/>
                  <a:pt x="4123730" y="116962"/>
                  <a:pt x="4120896" y="116922"/>
                </a:cubicBezTo>
                <a:lnTo>
                  <a:pt x="4099179" y="116922"/>
                </a:lnTo>
                <a:lnTo>
                  <a:pt x="4106037" y="80775"/>
                </a:lnTo>
                <a:lnTo>
                  <a:pt x="4157091" y="80775"/>
                </a:lnTo>
                <a:cubicBezTo>
                  <a:pt x="4164663" y="80799"/>
                  <a:pt x="4170188" y="82273"/>
                  <a:pt x="4173665" y="85198"/>
                </a:cubicBezTo>
                <a:cubicBezTo>
                  <a:pt x="4177141" y="88123"/>
                  <a:pt x="4178856" y="92356"/>
                  <a:pt x="4178808" y="97897"/>
                </a:cubicBezTo>
                <a:cubicBezTo>
                  <a:pt x="4178784" y="100252"/>
                  <a:pt x="4178356" y="103629"/>
                  <a:pt x="4177522" y="108029"/>
                </a:cubicBezTo>
                <a:cubicBezTo>
                  <a:pt x="4176689" y="112429"/>
                  <a:pt x="4175593" y="116282"/>
                  <a:pt x="4174236" y="119590"/>
                </a:cubicBezTo>
                <a:lnTo>
                  <a:pt x="4174998" y="119590"/>
                </a:lnTo>
                <a:cubicBezTo>
                  <a:pt x="4176158" y="116778"/>
                  <a:pt x="4179850" y="111957"/>
                  <a:pt x="4186076" y="105128"/>
                </a:cubicBezTo>
                <a:cubicBezTo>
                  <a:pt x="4192301" y="98298"/>
                  <a:pt x="4200960" y="91871"/>
                  <a:pt x="4212054" y="85845"/>
                </a:cubicBezTo>
                <a:cubicBezTo>
                  <a:pt x="4223148" y="79819"/>
                  <a:pt x="4236577" y="76605"/>
                  <a:pt x="4252341" y="76203"/>
                </a:cubicBezTo>
                <a:close/>
                <a:moveTo>
                  <a:pt x="3973051" y="76203"/>
                </a:moveTo>
                <a:cubicBezTo>
                  <a:pt x="4000397" y="76582"/>
                  <a:pt x="4022475" y="84482"/>
                  <a:pt x="4039285" y="99901"/>
                </a:cubicBezTo>
                <a:cubicBezTo>
                  <a:pt x="4056094" y="115321"/>
                  <a:pt x="4064740" y="135987"/>
                  <a:pt x="4065222" y="161898"/>
                </a:cubicBezTo>
                <a:cubicBezTo>
                  <a:pt x="4064870" y="184829"/>
                  <a:pt x="4058890" y="205110"/>
                  <a:pt x="4047283" y="222738"/>
                </a:cubicBezTo>
                <a:cubicBezTo>
                  <a:pt x="4035676" y="240367"/>
                  <a:pt x="4020554" y="254205"/>
                  <a:pt x="4001917" y="264253"/>
                </a:cubicBezTo>
                <a:cubicBezTo>
                  <a:pt x="3983279" y="274301"/>
                  <a:pt x="3963239" y="279420"/>
                  <a:pt x="3941796" y="279609"/>
                </a:cubicBezTo>
                <a:cubicBezTo>
                  <a:pt x="3914616" y="279262"/>
                  <a:pt x="3892585" y="271394"/>
                  <a:pt x="3875705" y="256006"/>
                </a:cubicBezTo>
                <a:cubicBezTo>
                  <a:pt x="3858824" y="240618"/>
                  <a:pt x="3850131" y="219794"/>
                  <a:pt x="3849624" y="193533"/>
                </a:cubicBezTo>
                <a:cubicBezTo>
                  <a:pt x="3849962" y="170846"/>
                  <a:pt x="3855885" y="150712"/>
                  <a:pt x="3867394" y="133130"/>
                </a:cubicBezTo>
                <a:cubicBezTo>
                  <a:pt x="3878902" y="115549"/>
                  <a:pt x="3893968" y="101715"/>
                  <a:pt x="3912592" y="91630"/>
                </a:cubicBezTo>
                <a:cubicBezTo>
                  <a:pt x="3931215" y="81544"/>
                  <a:pt x="3951368" y="76402"/>
                  <a:pt x="3973051" y="76203"/>
                </a:cubicBezTo>
                <a:close/>
                <a:moveTo>
                  <a:pt x="3459850" y="76203"/>
                </a:moveTo>
                <a:cubicBezTo>
                  <a:pt x="3471504" y="76116"/>
                  <a:pt x="3482607" y="77897"/>
                  <a:pt x="3493156" y="81546"/>
                </a:cubicBezTo>
                <a:cubicBezTo>
                  <a:pt x="3503706" y="85195"/>
                  <a:pt x="3512350" y="91236"/>
                  <a:pt x="3519089" y="99668"/>
                </a:cubicBezTo>
                <a:cubicBezTo>
                  <a:pt x="3525829" y="108101"/>
                  <a:pt x="3529311" y="119447"/>
                  <a:pt x="3529537" y="133709"/>
                </a:cubicBezTo>
                <a:cubicBezTo>
                  <a:pt x="3529339" y="141597"/>
                  <a:pt x="3527957" y="151492"/>
                  <a:pt x="3525392" y="163395"/>
                </a:cubicBezTo>
                <a:cubicBezTo>
                  <a:pt x="3522826" y="175297"/>
                  <a:pt x="3520261" y="186881"/>
                  <a:pt x="3517695" y="198148"/>
                </a:cubicBezTo>
                <a:cubicBezTo>
                  <a:pt x="3515129" y="209414"/>
                  <a:pt x="3513748" y="218037"/>
                  <a:pt x="3513550" y="224018"/>
                </a:cubicBezTo>
                <a:cubicBezTo>
                  <a:pt x="3513614" y="229841"/>
                  <a:pt x="3515104" y="233924"/>
                  <a:pt x="3518023" y="236268"/>
                </a:cubicBezTo>
                <a:cubicBezTo>
                  <a:pt x="3520941" y="238611"/>
                  <a:pt x="3524906" y="239739"/>
                  <a:pt x="3529917" y="239652"/>
                </a:cubicBezTo>
                <a:cubicBezTo>
                  <a:pt x="3532267" y="239620"/>
                  <a:pt x="3534236" y="239493"/>
                  <a:pt x="3535823" y="239271"/>
                </a:cubicBezTo>
                <a:cubicBezTo>
                  <a:pt x="3537411" y="239048"/>
                  <a:pt x="3538236" y="238921"/>
                  <a:pt x="3538299" y="238889"/>
                </a:cubicBezTo>
                <a:lnTo>
                  <a:pt x="3531441" y="275039"/>
                </a:lnTo>
                <a:cubicBezTo>
                  <a:pt x="3531481" y="275086"/>
                  <a:pt x="3529879" y="275277"/>
                  <a:pt x="3526635" y="275610"/>
                </a:cubicBezTo>
                <a:cubicBezTo>
                  <a:pt x="3523391" y="275943"/>
                  <a:pt x="3518269" y="276133"/>
                  <a:pt x="3511267" y="276180"/>
                </a:cubicBezTo>
                <a:cubicBezTo>
                  <a:pt x="3500244" y="276505"/>
                  <a:pt x="3490408" y="274429"/>
                  <a:pt x="3481759" y="269950"/>
                </a:cubicBezTo>
                <a:cubicBezTo>
                  <a:pt x="3473109" y="265472"/>
                  <a:pt x="3467839" y="256642"/>
                  <a:pt x="3465949" y="243462"/>
                </a:cubicBezTo>
                <a:lnTo>
                  <a:pt x="3465187" y="243462"/>
                </a:lnTo>
                <a:cubicBezTo>
                  <a:pt x="3465269" y="243908"/>
                  <a:pt x="3462733" y="247032"/>
                  <a:pt x="3457577" y="252833"/>
                </a:cubicBezTo>
                <a:cubicBezTo>
                  <a:pt x="3452421" y="258635"/>
                  <a:pt x="3444915" y="264436"/>
                  <a:pt x="3435058" y="270238"/>
                </a:cubicBezTo>
                <a:cubicBezTo>
                  <a:pt x="3425201" y="276039"/>
                  <a:pt x="3413261" y="279163"/>
                  <a:pt x="3399239" y="279609"/>
                </a:cubicBezTo>
                <a:cubicBezTo>
                  <a:pt x="3383928" y="279602"/>
                  <a:pt x="3370952" y="275431"/>
                  <a:pt x="3360310" y="267097"/>
                </a:cubicBezTo>
                <a:cubicBezTo>
                  <a:pt x="3349667" y="258762"/>
                  <a:pt x="3344116" y="246308"/>
                  <a:pt x="3343656" y="229735"/>
                </a:cubicBezTo>
                <a:cubicBezTo>
                  <a:pt x="3343924" y="215040"/>
                  <a:pt x="3348220" y="202845"/>
                  <a:pt x="3356540" y="193148"/>
                </a:cubicBezTo>
                <a:cubicBezTo>
                  <a:pt x="3364861" y="183452"/>
                  <a:pt x="3375595" y="175820"/>
                  <a:pt x="3388744" y="170251"/>
                </a:cubicBezTo>
                <a:cubicBezTo>
                  <a:pt x="3401893" y="164683"/>
                  <a:pt x="3415844" y="160742"/>
                  <a:pt x="3430598" y="158430"/>
                </a:cubicBezTo>
                <a:cubicBezTo>
                  <a:pt x="3445352" y="156117"/>
                  <a:pt x="3459295" y="154997"/>
                  <a:pt x="3472430" y="155070"/>
                </a:cubicBezTo>
                <a:lnTo>
                  <a:pt x="3479291" y="155070"/>
                </a:lnTo>
                <a:cubicBezTo>
                  <a:pt x="3479387" y="154736"/>
                  <a:pt x="3479767" y="152734"/>
                  <a:pt x="3480435" y="149062"/>
                </a:cubicBezTo>
                <a:cubicBezTo>
                  <a:pt x="3481102" y="145391"/>
                  <a:pt x="3481483" y="142053"/>
                  <a:pt x="3481578" y="139049"/>
                </a:cubicBezTo>
                <a:cubicBezTo>
                  <a:pt x="3481554" y="131372"/>
                  <a:pt x="3478933" y="125460"/>
                  <a:pt x="3473716" y="121311"/>
                </a:cubicBezTo>
                <a:cubicBezTo>
                  <a:pt x="3468499" y="117163"/>
                  <a:pt x="3460827" y="115065"/>
                  <a:pt x="3450701" y="115017"/>
                </a:cubicBezTo>
                <a:cubicBezTo>
                  <a:pt x="3440985" y="115239"/>
                  <a:pt x="3431742" y="116788"/>
                  <a:pt x="3422972" y="119665"/>
                </a:cubicBezTo>
                <a:cubicBezTo>
                  <a:pt x="3414202" y="122543"/>
                  <a:pt x="3407020" y="125420"/>
                  <a:pt x="3401427" y="128298"/>
                </a:cubicBezTo>
                <a:cubicBezTo>
                  <a:pt x="3395834" y="131175"/>
                  <a:pt x="3392944" y="132724"/>
                  <a:pt x="3392758" y="132946"/>
                </a:cubicBezTo>
                <a:lnTo>
                  <a:pt x="3381718" y="97132"/>
                </a:lnTo>
                <a:cubicBezTo>
                  <a:pt x="3381906" y="96874"/>
                  <a:pt x="3385552" y="95065"/>
                  <a:pt x="3392656" y="91706"/>
                </a:cubicBezTo>
                <a:cubicBezTo>
                  <a:pt x="3399760" y="88347"/>
                  <a:pt x="3409194" y="84988"/>
                  <a:pt x="3420957" y="81629"/>
                </a:cubicBezTo>
                <a:cubicBezTo>
                  <a:pt x="3432720" y="78270"/>
                  <a:pt x="3445685" y="76461"/>
                  <a:pt x="3459850" y="76203"/>
                </a:cubicBezTo>
                <a:close/>
                <a:moveTo>
                  <a:pt x="3259788" y="76203"/>
                </a:moveTo>
                <a:cubicBezTo>
                  <a:pt x="3270285" y="76114"/>
                  <a:pt x="3281508" y="77561"/>
                  <a:pt x="3293458" y="80545"/>
                </a:cubicBezTo>
                <a:cubicBezTo>
                  <a:pt x="3305407" y="83528"/>
                  <a:pt x="3315304" y="88585"/>
                  <a:pt x="3323147" y="95713"/>
                </a:cubicBezTo>
                <a:cubicBezTo>
                  <a:pt x="3330991" y="102842"/>
                  <a:pt x="3334001" y="112580"/>
                  <a:pt x="3332178" y="124926"/>
                </a:cubicBezTo>
                <a:lnTo>
                  <a:pt x="3327226" y="149319"/>
                </a:lnTo>
                <a:lnTo>
                  <a:pt x="3285696" y="149319"/>
                </a:lnTo>
                <a:lnTo>
                  <a:pt x="3287982" y="137123"/>
                </a:lnTo>
                <a:cubicBezTo>
                  <a:pt x="3288728" y="130627"/>
                  <a:pt x="3285808" y="125704"/>
                  <a:pt x="3279219" y="122353"/>
                </a:cubicBezTo>
                <a:cubicBezTo>
                  <a:pt x="3272631" y="119002"/>
                  <a:pt x="3264757" y="117319"/>
                  <a:pt x="3255597" y="117303"/>
                </a:cubicBezTo>
                <a:cubicBezTo>
                  <a:pt x="3242364" y="117510"/>
                  <a:pt x="3230393" y="121035"/>
                  <a:pt x="3219685" y="127877"/>
                </a:cubicBezTo>
                <a:cubicBezTo>
                  <a:pt x="3208977" y="134718"/>
                  <a:pt x="3200449" y="143635"/>
                  <a:pt x="3194101" y="154627"/>
                </a:cubicBezTo>
                <a:cubicBezTo>
                  <a:pt x="3187753" y="165620"/>
                  <a:pt x="3184504" y="177445"/>
                  <a:pt x="3184351" y="190103"/>
                </a:cubicBezTo>
                <a:cubicBezTo>
                  <a:pt x="3184358" y="204308"/>
                  <a:pt x="3188724" y="215918"/>
                  <a:pt x="3197448" y="224930"/>
                </a:cubicBezTo>
                <a:cubicBezTo>
                  <a:pt x="3206171" y="233943"/>
                  <a:pt x="3219204" y="238596"/>
                  <a:pt x="3236548" y="238890"/>
                </a:cubicBezTo>
                <a:cubicBezTo>
                  <a:pt x="3248977" y="238589"/>
                  <a:pt x="3260017" y="236481"/>
                  <a:pt x="3269666" y="232566"/>
                </a:cubicBezTo>
                <a:cubicBezTo>
                  <a:pt x="3279316" y="228651"/>
                  <a:pt x="3286913" y="224736"/>
                  <a:pt x="3292456" y="220821"/>
                </a:cubicBezTo>
                <a:cubicBezTo>
                  <a:pt x="3297999" y="216906"/>
                  <a:pt x="3300826" y="214797"/>
                  <a:pt x="3300936" y="214496"/>
                </a:cubicBezTo>
                <a:lnTo>
                  <a:pt x="3313890" y="251068"/>
                </a:lnTo>
                <a:cubicBezTo>
                  <a:pt x="3313848" y="251420"/>
                  <a:pt x="3310631" y="253887"/>
                  <a:pt x="3304239" y="258468"/>
                </a:cubicBezTo>
                <a:cubicBezTo>
                  <a:pt x="3297846" y="263048"/>
                  <a:pt x="3288533" y="267629"/>
                  <a:pt x="3276299" y="272210"/>
                </a:cubicBezTo>
                <a:cubicBezTo>
                  <a:pt x="3264064" y="276790"/>
                  <a:pt x="3249163" y="279257"/>
                  <a:pt x="3231594" y="279609"/>
                </a:cubicBezTo>
                <a:cubicBezTo>
                  <a:pt x="3200916" y="279119"/>
                  <a:pt x="3177240" y="270966"/>
                  <a:pt x="3160566" y="255150"/>
                </a:cubicBezTo>
                <a:cubicBezTo>
                  <a:pt x="3143894" y="239334"/>
                  <a:pt x="3135455" y="218795"/>
                  <a:pt x="3135249" y="193533"/>
                </a:cubicBezTo>
                <a:cubicBezTo>
                  <a:pt x="3135446" y="173246"/>
                  <a:pt x="3140846" y="154241"/>
                  <a:pt x="3151450" y="136518"/>
                </a:cubicBezTo>
                <a:cubicBezTo>
                  <a:pt x="3162054" y="118796"/>
                  <a:pt x="3176680" y="104397"/>
                  <a:pt x="3195327" y="93324"/>
                </a:cubicBezTo>
                <a:cubicBezTo>
                  <a:pt x="3213975" y="82250"/>
                  <a:pt x="3235461" y="76543"/>
                  <a:pt x="3259788" y="76203"/>
                </a:cubicBezTo>
                <a:close/>
                <a:moveTo>
                  <a:pt x="2790825" y="76203"/>
                </a:moveTo>
                <a:cubicBezTo>
                  <a:pt x="2814213" y="76495"/>
                  <a:pt x="2832269" y="83903"/>
                  <a:pt x="2844990" y="98426"/>
                </a:cubicBezTo>
                <a:cubicBezTo>
                  <a:pt x="2857712" y="112949"/>
                  <a:pt x="2864153" y="132836"/>
                  <a:pt x="2864310" y="158086"/>
                </a:cubicBezTo>
                <a:cubicBezTo>
                  <a:pt x="2863991" y="182265"/>
                  <a:pt x="2858793" y="203439"/>
                  <a:pt x="2848716" y="221609"/>
                </a:cubicBezTo>
                <a:cubicBezTo>
                  <a:pt x="2838639" y="239778"/>
                  <a:pt x="2825598" y="253946"/>
                  <a:pt x="2809594" y="264112"/>
                </a:cubicBezTo>
                <a:cubicBezTo>
                  <a:pt x="2793591" y="274277"/>
                  <a:pt x="2776540" y="279443"/>
                  <a:pt x="2758440" y="279609"/>
                </a:cubicBezTo>
                <a:cubicBezTo>
                  <a:pt x="2746661" y="279633"/>
                  <a:pt x="2735929" y="277302"/>
                  <a:pt x="2726246" y="272617"/>
                </a:cubicBezTo>
                <a:cubicBezTo>
                  <a:pt x="2716562" y="267931"/>
                  <a:pt x="2708878" y="260748"/>
                  <a:pt x="2703195" y="251068"/>
                </a:cubicBezTo>
                <a:lnTo>
                  <a:pt x="2702433" y="251068"/>
                </a:lnTo>
                <a:cubicBezTo>
                  <a:pt x="2702457" y="251179"/>
                  <a:pt x="2702314" y="252860"/>
                  <a:pt x="2702005" y="256110"/>
                </a:cubicBezTo>
                <a:cubicBezTo>
                  <a:pt x="2701695" y="259361"/>
                  <a:pt x="2701076" y="263515"/>
                  <a:pt x="2700147" y="268573"/>
                </a:cubicBezTo>
                <a:lnTo>
                  <a:pt x="2684145" y="351237"/>
                </a:lnTo>
                <a:lnTo>
                  <a:pt x="2635758" y="351237"/>
                </a:lnTo>
                <a:lnTo>
                  <a:pt x="2679573" y="125307"/>
                </a:lnTo>
                <a:cubicBezTo>
                  <a:pt x="2679994" y="122790"/>
                  <a:pt x="2679724" y="120773"/>
                  <a:pt x="2678764" y="119257"/>
                </a:cubicBezTo>
                <a:cubicBezTo>
                  <a:pt x="2677803" y="117740"/>
                  <a:pt x="2675914" y="116962"/>
                  <a:pt x="2673096" y="116922"/>
                </a:cubicBezTo>
                <a:lnTo>
                  <a:pt x="2651379" y="116922"/>
                </a:lnTo>
                <a:lnTo>
                  <a:pt x="2658237" y="80775"/>
                </a:lnTo>
                <a:lnTo>
                  <a:pt x="2708148" y="80775"/>
                </a:lnTo>
                <a:cubicBezTo>
                  <a:pt x="2716189" y="80870"/>
                  <a:pt x="2721729" y="82297"/>
                  <a:pt x="2724770" y="85055"/>
                </a:cubicBezTo>
                <a:cubicBezTo>
                  <a:pt x="2727809" y="87814"/>
                  <a:pt x="2729254" y="91334"/>
                  <a:pt x="2729103" y="95614"/>
                </a:cubicBezTo>
                <a:cubicBezTo>
                  <a:pt x="2729032" y="97691"/>
                  <a:pt x="2728603" y="100196"/>
                  <a:pt x="2727817" y="103129"/>
                </a:cubicBezTo>
                <a:cubicBezTo>
                  <a:pt x="2727031" y="106062"/>
                  <a:pt x="2726317" y="108377"/>
                  <a:pt x="2725674" y="110073"/>
                </a:cubicBezTo>
                <a:lnTo>
                  <a:pt x="2726436" y="110073"/>
                </a:lnTo>
                <a:cubicBezTo>
                  <a:pt x="2733572" y="100004"/>
                  <a:pt x="2742637" y="91885"/>
                  <a:pt x="2753630" y="85717"/>
                </a:cubicBezTo>
                <a:cubicBezTo>
                  <a:pt x="2764623" y="79549"/>
                  <a:pt x="2777022" y="76377"/>
                  <a:pt x="2790825" y="76203"/>
                </a:cubicBezTo>
                <a:close/>
                <a:moveTo>
                  <a:pt x="2428494" y="76203"/>
                </a:moveTo>
                <a:cubicBezTo>
                  <a:pt x="2442131" y="76235"/>
                  <a:pt x="2453053" y="79977"/>
                  <a:pt x="2461260" y="87430"/>
                </a:cubicBezTo>
                <a:cubicBezTo>
                  <a:pt x="2469467" y="94884"/>
                  <a:pt x="2474294" y="105857"/>
                  <a:pt x="2475738" y="120351"/>
                </a:cubicBezTo>
                <a:lnTo>
                  <a:pt x="2476500" y="120351"/>
                </a:lnTo>
                <a:cubicBezTo>
                  <a:pt x="2484057" y="107855"/>
                  <a:pt x="2494090" y="97453"/>
                  <a:pt x="2506599" y="89143"/>
                </a:cubicBezTo>
                <a:cubicBezTo>
                  <a:pt x="2519109" y="80833"/>
                  <a:pt x="2533332" y="76520"/>
                  <a:pt x="2549271" y="76203"/>
                </a:cubicBezTo>
                <a:cubicBezTo>
                  <a:pt x="2565315" y="76242"/>
                  <a:pt x="2578146" y="80731"/>
                  <a:pt x="2587766" y="89668"/>
                </a:cubicBezTo>
                <a:cubicBezTo>
                  <a:pt x="2597385" y="98604"/>
                  <a:pt x="2602318" y="111753"/>
                  <a:pt x="2602564" y="129114"/>
                </a:cubicBezTo>
                <a:cubicBezTo>
                  <a:pt x="2602371" y="137193"/>
                  <a:pt x="2601022" y="147621"/>
                  <a:pt x="2598517" y="160400"/>
                </a:cubicBezTo>
                <a:cubicBezTo>
                  <a:pt x="2596012" y="173179"/>
                  <a:pt x="2593506" y="185558"/>
                  <a:pt x="2590999" y="197537"/>
                </a:cubicBezTo>
                <a:cubicBezTo>
                  <a:pt x="2588492" y="209517"/>
                  <a:pt x="2587140" y="218346"/>
                  <a:pt x="2586943" y="224025"/>
                </a:cubicBezTo>
                <a:cubicBezTo>
                  <a:pt x="2586990" y="230012"/>
                  <a:pt x="2588419" y="234141"/>
                  <a:pt x="2591229" y="236412"/>
                </a:cubicBezTo>
                <a:cubicBezTo>
                  <a:pt x="2594039" y="238683"/>
                  <a:pt x="2597944" y="239763"/>
                  <a:pt x="2602944" y="239652"/>
                </a:cubicBezTo>
                <a:cubicBezTo>
                  <a:pt x="2605294" y="239620"/>
                  <a:pt x="2607263" y="239493"/>
                  <a:pt x="2608850" y="239271"/>
                </a:cubicBezTo>
                <a:cubicBezTo>
                  <a:pt x="2610438" y="239048"/>
                  <a:pt x="2611263" y="238921"/>
                  <a:pt x="2611326" y="238890"/>
                </a:cubicBezTo>
                <a:lnTo>
                  <a:pt x="2604469" y="275039"/>
                </a:lnTo>
                <a:cubicBezTo>
                  <a:pt x="2604413" y="275086"/>
                  <a:pt x="2602714" y="275277"/>
                  <a:pt x="2599373" y="275610"/>
                </a:cubicBezTo>
                <a:cubicBezTo>
                  <a:pt x="2596031" y="275943"/>
                  <a:pt x="2591380" y="276133"/>
                  <a:pt x="2585420" y="276180"/>
                </a:cubicBezTo>
                <a:cubicBezTo>
                  <a:pt x="2578352" y="276364"/>
                  <a:pt x="2571129" y="275617"/>
                  <a:pt x="2563752" y="273939"/>
                </a:cubicBezTo>
                <a:cubicBezTo>
                  <a:pt x="2556374" y="272262"/>
                  <a:pt x="2550138" y="268555"/>
                  <a:pt x="2545044" y="262819"/>
                </a:cubicBezTo>
                <a:cubicBezTo>
                  <a:pt x="2539951" y="257082"/>
                  <a:pt x="2537295" y="248216"/>
                  <a:pt x="2537079" y="236222"/>
                </a:cubicBezTo>
                <a:cubicBezTo>
                  <a:pt x="2537267" y="229253"/>
                  <a:pt x="2538583" y="219517"/>
                  <a:pt x="2541027" y="207014"/>
                </a:cubicBezTo>
                <a:cubicBezTo>
                  <a:pt x="2543471" y="194511"/>
                  <a:pt x="2545916" y="182177"/>
                  <a:pt x="2548362" y="170012"/>
                </a:cubicBezTo>
                <a:cubicBezTo>
                  <a:pt x="2550807" y="157847"/>
                  <a:pt x="2552127" y="148786"/>
                  <a:pt x="2552319" y="142830"/>
                </a:cubicBezTo>
                <a:cubicBezTo>
                  <a:pt x="2552486" y="135893"/>
                  <a:pt x="2550914" y="130432"/>
                  <a:pt x="2547604" y="126447"/>
                </a:cubicBezTo>
                <a:cubicBezTo>
                  <a:pt x="2544294" y="122463"/>
                  <a:pt x="2538246" y="120431"/>
                  <a:pt x="2529459" y="120351"/>
                </a:cubicBezTo>
                <a:cubicBezTo>
                  <a:pt x="2518998" y="120551"/>
                  <a:pt x="2509610" y="123919"/>
                  <a:pt x="2501294" y="130455"/>
                </a:cubicBezTo>
                <a:cubicBezTo>
                  <a:pt x="2492977" y="136991"/>
                  <a:pt x="2486016" y="145495"/>
                  <a:pt x="2480409" y="155968"/>
                </a:cubicBezTo>
                <a:cubicBezTo>
                  <a:pt x="2474802" y="166441"/>
                  <a:pt x="2470832" y="177682"/>
                  <a:pt x="2468499" y="189693"/>
                </a:cubicBezTo>
                <a:lnTo>
                  <a:pt x="2452116" y="275037"/>
                </a:lnTo>
                <a:lnTo>
                  <a:pt x="2403729" y="275037"/>
                </a:lnTo>
                <a:lnTo>
                  <a:pt x="2426208" y="159213"/>
                </a:lnTo>
                <a:cubicBezTo>
                  <a:pt x="2426803" y="155967"/>
                  <a:pt x="2427327" y="152840"/>
                  <a:pt x="2427780" y="149831"/>
                </a:cubicBezTo>
                <a:cubicBezTo>
                  <a:pt x="2428232" y="146823"/>
                  <a:pt x="2428470" y="143981"/>
                  <a:pt x="2428494" y="141306"/>
                </a:cubicBezTo>
                <a:cubicBezTo>
                  <a:pt x="2428645" y="135099"/>
                  <a:pt x="2427105" y="130083"/>
                  <a:pt x="2423875" y="126257"/>
                </a:cubicBezTo>
                <a:cubicBezTo>
                  <a:pt x="2420644" y="122431"/>
                  <a:pt x="2414818" y="120462"/>
                  <a:pt x="2406396" y="120351"/>
                </a:cubicBezTo>
                <a:cubicBezTo>
                  <a:pt x="2395312" y="120584"/>
                  <a:pt x="2385477" y="124183"/>
                  <a:pt x="2376890" y="131146"/>
                </a:cubicBezTo>
                <a:cubicBezTo>
                  <a:pt x="2368303" y="138110"/>
                  <a:pt x="2361177" y="147042"/>
                  <a:pt x="2355512" y="157943"/>
                </a:cubicBezTo>
                <a:cubicBezTo>
                  <a:pt x="2349846" y="168844"/>
                  <a:pt x="2345852" y="180316"/>
                  <a:pt x="2343531" y="192360"/>
                </a:cubicBezTo>
                <a:lnTo>
                  <a:pt x="2327529" y="275037"/>
                </a:lnTo>
                <a:lnTo>
                  <a:pt x="2279142" y="275037"/>
                </a:lnTo>
                <a:lnTo>
                  <a:pt x="2308479" y="124923"/>
                </a:lnTo>
                <a:cubicBezTo>
                  <a:pt x="2308884" y="122423"/>
                  <a:pt x="2308551" y="120470"/>
                  <a:pt x="2307479" y="119065"/>
                </a:cubicBezTo>
                <a:cubicBezTo>
                  <a:pt x="2306408" y="117661"/>
                  <a:pt x="2304455" y="116946"/>
                  <a:pt x="2301621" y="116922"/>
                </a:cubicBezTo>
                <a:lnTo>
                  <a:pt x="2279904" y="116922"/>
                </a:lnTo>
                <a:lnTo>
                  <a:pt x="2286762" y="80775"/>
                </a:lnTo>
                <a:lnTo>
                  <a:pt x="2337816" y="80775"/>
                </a:lnTo>
                <a:cubicBezTo>
                  <a:pt x="2345555" y="80830"/>
                  <a:pt x="2351127" y="82337"/>
                  <a:pt x="2354532" y="85293"/>
                </a:cubicBezTo>
                <a:cubicBezTo>
                  <a:pt x="2357938" y="88250"/>
                  <a:pt x="2359605" y="92325"/>
                  <a:pt x="2359533" y="97517"/>
                </a:cubicBezTo>
                <a:cubicBezTo>
                  <a:pt x="2359485" y="100053"/>
                  <a:pt x="2359009" y="103541"/>
                  <a:pt x="2358104" y="107981"/>
                </a:cubicBezTo>
                <a:cubicBezTo>
                  <a:pt x="2357200" y="112421"/>
                  <a:pt x="2356152" y="116290"/>
                  <a:pt x="2354961" y="119590"/>
                </a:cubicBezTo>
                <a:lnTo>
                  <a:pt x="2355723" y="119590"/>
                </a:lnTo>
                <a:cubicBezTo>
                  <a:pt x="2357609" y="115820"/>
                  <a:pt x="2361922" y="110548"/>
                  <a:pt x="2368663" y="103775"/>
                </a:cubicBezTo>
                <a:cubicBezTo>
                  <a:pt x="2375403" y="97001"/>
                  <a:pt x="2383922" y="90799"/>
                  <a:pt x="2394218" y="85168"/>
                </a:cubicBezTo>
                <a:cubicBezTo>
                  <a:pt x="2404515" y="79537"/>
                  <a:pt x="2415940" y="76548"/>
                  <a:pt x="2428494" y="76203"/>
                </a:cubicBezTo>
                <a:close/>
                <a:moveTo>
                  <a:pt x="2153776" y="76203"/>
                </a:moveTo>
                <a:cubicBezTo>
                  <a:pt x="2181123" y="76582"/>
                  <a:pt x="2203201" y="84482"/>
                  <a:pt x="2220010" y="99901"/>
                </a:cubicBezTo>
                <a:cubicBezTo>
                  <a:pt x="2236819" y="115321"/>
                  <a:pt x="2245465" y="135987"/>
                  <a:pt x="2245948" y="161898"/>
                </a:cubicBezTo>
                <a:cubicBezTo>
                  <a:pt x="2245595" y="184829"/>
                  <a:pt x="2239616" y="205110"/>
                  <a:pt x="2228008" y="222738"/>
                </a:cubicBezTo>
                <a:cubicBezTo>
                  <a:pt x="2216402" y="240367"/>
                  <a:pt x="2201279" y="254205"/>
                  <a:pt x="2182642" y="264253"/>
                </a:cubicBezTo>
                <a:cubicBezTo>
                  <a:pt x="2164004" y="274301"/>
                  <a:pt x="2143964" y="279420"/>
                  <a:pt x="2122521" y="279609"/>
                </a:cubicBezTo>
                <a:cubicBezTo>
                  <a:pt x="2095341" y="279262"/>
                  <a:pt x="2073311" y="271394"/>
                  <a:pt x="2056429" y="256006"/>
                </a:cubicBezTo>
                <a:cubicBezTo>
                  <a:pt x="2039549" y="240618"/>
                  <a:pt x="2030855" y="219794"/>
                  <a:pt x="2030349" y="193533"/>
                </a:cubicBezTo>
                <a:cubicBezTo>
                  <a:pt x="2030687" y="170846"/>
                  <a:pt x="2036610" y="150712"/>
                  <a:pt x="2048119" y="133130"/>
                </a:cubicBezTo>
                <a:cubicBezTo>
                  <a:pt x="2059627" y="115549"/>
                  <a:pt x="2074694" y="101715"/>
                  <a:pt x="2093317" y="91630"/>
                </a:cubicBezTo>
                <a:cubicBezTo>
                  <a:pt x="2111940" y="81544"/>
                  <a:pt x="2132093" y="76402"/>
                  <a:pt x="2153776" y="76203"/>
                </a:cubicBezTo>
                <a:close/>
                <a:moveTo>
                  <a:pt x="1562858" y="76203"/>
                </a:moveTo>
                <a:cubicBezTo>
                  <a:pt x="1574060" y="76172"/>
                  <a:pt x="1584862" y="77671"/>
                  <a:pt x="1595263" y="80699"/>
                </a:cubicBezTo>
                <a:cubicBezTo>
                  <a:pt x="1605664" y="83727"/>
                  <a:pt x="1613928" y="88468"/>
                  <a:pt x="1620055" y="94922"/>
                </a:cubicBezTo>
                <a:cubicBezTo>
                  <a:pt x="1626182" y="101376"/>
                  <a:pt x="1628438" y="109726"/>
                  <a:pt x="1626823" y="119973"/>
                </a:cubicBezTo>
                <a:lnTo>
                  <a:pt x="1622631" y="141317"/>
                </a:lnTo>
                <a:lnTo>
                  <a:pt x="1581136" y="141317"/>
                </a:lnTo>
                <a:lnTo>
                  <a:pt x="1583039" y="129883"/>
                </a:lnTo>
                <a:cubicBezTo>
                  <a:pt x="1583634" y="123396"/>
                  <a:pt x="1580922" y="119123"/>
                  <a:pt x="1574901" y="117067"/>
                </a:cubicBezTo>
                <a:cubicBezTo>
                  <a:pt x="1568880" y="115010"/>
                  <a:pt x="1562832" y="114073"/>
                  <a:pt x="1556755" y="114255"/>
                </a:cubicBezTo>
                <a:cubicBezTo>
                  <a:pt x="1547013" y="114255"/>
                  <a:pt x="1539035" y="115971"/>
                  <a:pt x="1532821" y="119401"/>
                </a:cubicBezTo>
                <a:cubicBezTo>
                  <a:pt x="1526607" y="122832"/>
                  <a:pt x="1523397" y="127977"/>
                  <a:pt x="1523190" y="134838"/>
                </a:cubicBezTo>
                <a:cubicBezTo>
                  <a:pt x="1523667" y="142817"/>
                  <a:pt x="1528429" y="148822"/>
                  <a:pt x="1537478" y="152853"/>
                </a:cubicBezTo>
                <a:cubicBezTo>
                  <a:pt x="1546527" y="156883"/>
                  <a:pt x="1557004" y="160804"/>
                  <a:pt x="1568910" y="164614"/>
                </a:cubicBezTo>
                <a:cubicBezTo>
                  <a:pt x="1580817" y="168425"/>
                  <a:pt x="1591294" y="173989"/>
                  <a:pt x="1600343" y="181307"/>
                </a:cubicBezTo>
                <a:cubicBezTo>
                  <a:pt x="1609392" y="188625"/>
                  <a:pt x="1614154" y="199561"/>
                  <a:pt x="1614631" y="214115"/>
                </a:cubicBezTo>
                <a:cubicBezTo>
                  <a:pt x="1614165" y="234177"/>
                  <a:pt x="1605676" y="250045"/>
                  <a:pt x="1589166" y="261719"/>
                </a:cubicBezTo>
                <a:cubicBezTo>
                  <a:pt x="1572655" y="273393"/>
                  <a:pt x="1550917" y="279357"/>
                  <a:pt x="1523953" y="279609"/>
                </a:cubicBezTo>
                <a:cubicBezTo>
                  <a:pt x="1512487" y="279680"/>
                  <a:pt x="1500694" y="278101"/>
                  <a:pt x="1488575" y="274873"/>
                </a:cubicBezTo>
                <a:cubicBezTo>
                  <a:pt x="1476456" y="271645"/>
                  <a:pt x="1466578" y="266344"/>
                  <a:pt x="1458943" y="258971"/>
                </a:cubicBezTo>
                <a:cubicBezTo>
                  <a:pt x="1451307" y="251597"/>
                  <a:pt x="1448482" y="241727"/>
                  <a:pt x="1450467" y="229360"/>
                </a:cubicBezTo>
                <a:lnTo>
                  <a:pt x="1454277" y="210303"/>
                </a:lnTo>
                <a:lnTo>
                  <a:pt x="1495406" y="210303"/>
                </a:lnTo>
                <a:lnTo>
                  <a:pt x="1493502" y="220213"/>
                </a:lnTo>
                <a:cubicBezTo>
                  <a:pt x="1492499" y="226361"/>
                  <a:pt x="1494083" y="231005"/>
                  <a:pt x="1498254" y="234146"/>
                </a:cubicBezTo>
                <a:cubicBezTo>
                  <a:pt x="1502425" y="237287"/>
                  <a:pt x="1507590" y="239390"/>
                  <a:pt x="1513750" y="240456"/>
                </a:cubicBezTo>
                <a:cubicBezTo>
                  <a:pt x="1519910" y="241522"/>
                  <a:pt x="1525473" y="242016"/>
                  <a:pt x="1530437" y="241938"/>
                </a:cubicBezTo>
                <a:cubicBezTo>
                  <a:pt x="1541808" y="241835"/>
                  <a:pt x="1550724" y="239754"/>
                  <a:pt x="1557184" y="235697"/>
                </a:cubicBezTo>
                <a:cubicBezTo>
                  <a:pt x="1563644" y="231639"/>
                  <a:pt x="1566934" y="226224"/>
                  <a:pt x="1567053" y="219451"/>
                </a:cubicBezTo>
                <a:cubicBezTo>
                  <a:pt x="1566579" y="211743"/>
                  <a:pt x="1561836" y="205815"/>
                  <a:pt x="1552825" y="201668"/>
                </a:cubicBezTo>
                <a:cubicBezTo>
                  <a:pt x="1543814" y="197521"/>
                  <a:pt x="1533380" y="193380"/>
                  <a:pt x="1521524" y="189245"/>
                </a:cubicBezTo>
                <a:cubicBezTo>
                  <a:pt x="1509667" y="185110"/>
                  <a:pt x="1499233" y="179207"/>
                  <a:pt x="1490222" y="171534"/>
                </a:cubicBezTo>
                <a:cubicBezTo>
                  <a:pt x="1481211" y="163862"/>
                  <a:pt x="1476468" y="152646"/>
                  <a:pt x="1475994" y="137887"/>
                </a:cubicBezTo>
                <a:cubicBezTo>
                  <a:pt x="1476261" y="123816"/>
                  <a:pt x="1480548" y="112222"/>
                  <a:pt x="1488854" y="103105"/>
                </a:cubicBezTo>
                <a:cubicBezTo>
                  <a:pt x="1497159" y="93988"/>
                  <a:pt x="1507880" y="87220"/>
                  <a:pt x="1521016" y="82800"/>
                </a:cubicBezTo>
                <a:cubicBezTo>
                  <a:pt x="1534152" y="78381"/>
                  <a:pt x="1548099" y="76182"/>
                  <a:pt x="1562858" y="76203"/>
                </a:cubicBezTo>
                <a:close/>
                <a:moveTo>
                  <a:pt x="1362441" y="76203"/>
                </a:moveTo>
                <a:cubicBezTo>
                  <a:pt x="1388328" y="76574"/>
                  <a:pt x="1407690" y="83442"/>
                  <a:pt x="1420525" y="96809"/>
                </a:cubicBezTo>
                <a:cubicBezTo>
                  <a:pt x="1433359" y="110176"/>
                  <a:pt x="1439768" y="127816"/>
                  <a:pt x="1439752" y="149729"/>
                </a:cubicBezTo>
                <a:cubicBezTo>
                  <a:pt x="1439482" y="158517"/>
                  <a:pt x="1438403" y="166447"/>
                  <a:pt x="1436516" y="173517"/>
                </a:cubicBezTo>
                <a:cubicBezTo>
                  <a:pt x="1434629" y="180588"/>
                  <a:pt x="1433550" y="184329"/>
                  <a:pt x="1433281" y="184740"/>
                </a:cubicBezTo>
                <a:lnTo>
                  <a:pt x="1299544" y="184740"/>
                </a:lnTo>
                <a:cubicBezTo>
                  <a:pt x="1299497" y="184820"/>
                  <a:pt x="1299306" y="185805"/>
                  <a:pt x="1298972" y="187696"/>
                </a:cubicBezTo>
                <a:cubicBezTo>
                  <a:pt x="1298639" y="189586"/>
                  <a:pt x="1298448" y="191906"/>
                  <a:pt x="1298400" y="194655"/>
                </a:cubicBezTo>
                <a:cubicBezTo>
                  <a:pt x="1298504" y="207676"/>
                  <a:pt x="1302776" y="218242"/>
                  <a:pt x="1311218" y="226353"/>
                </a:cubicBezTo>
                <a:cubicBezTo>
                  <a:pt x="1319660" y="234465"/>
                  <a:pt x="1331652" y="238644"/>
                  <a:pt x="1347193" y="238890"/>
                </a:cubicBezTo>
                <a:cubicBezTo>
                  <a:pt x="1357777" y="238626"/>
                  <a:pt x="1367611" y="236781"/>
                  <a:pt x="1376694" y="233354"/>
                </a:cubicBezTo>
                <a:cubicBezTo>
                  <a:pt x="1385778" y="229926"/>
                  <a:pt x="1393125" y="226499"/>
                  <a:pt x="1398736" y="223072"/>
                </a:cubicBezTo>
                <a:cubicBezTo>
                  <a:pt x="1404347" y="219644"/>
                  <a:pt x="1407234" y="217799"/>
                  <a:pt x="1407399" y="217535"/>
                </a:cubicBezTo>
                <a:lnTo>
                  <a:pt x="1420340" y="254112"/>
                </a:lnTo>
                <a:cubicBezTo>
                  <a:pt x="1420190" y="254427"/>
                  <a:pt x="1416767" y="256631"/>
                  <a:pt x="1410073" y="260723"/>
                </a:cubicBezTo>
                <a:cubicBezTo>
                  <a:pt x="1403378" y="264815"/>
                  <a:pt x="1394311" y="268907"/>
                  <a:pt x="1382873" y="272999"/>
                </a:cubicBezTo>
                <a:cubicBezTo>
                  <a:pt x="1371435" y="277091"/>
                  <a:pt x="1358525" y="279295"/>
                  <a:pt x="1344144" y="279609"/>
                </a:cubicBezTo>
                <a:cubicBezTo>
                  <a:pt x="1313700" y="279064"/>
                  <a:pt x="1290383" y="271021"/>
                  <a:pt x="1274192" y="255481"/>
                </a:cubicBezTo>
                <a:cubicBezTo>
                  <a:pt x="1258000" y="239940"/>
                  <a:pt x="1249830" y="220173"/>
                  <a:pt x="1249680" y="196180"/>
                </a:cubicBezTo>
                <a:cubicBezTo>
                  <a:pt x="1249872" y="173951"/>
                  <a:pt x="1254817" y="153819"/>
                  <a:pt x="1264514" y="135784"/>
                </a:cubicBezTo>
                <a:cubicBezTo>
                  <a:pt x="1274211" y="117749"/>
                  <a:pt x="1287509" y="103375"/>
                  <a:pt x="1304406" y="92663"/>
                </a:cubicBezTo>
                <a:cubicBezTo>
                  <a:pt x="1321303" y="81950"/>
                  <a:pt x="1340648" y="76464"/>
                  <a:pt x="1362441" y="76203"/>
                </a:cubicBezTo>
                <a:close/>
                <a:moveTo>
                  <a:pt x="1010016" y="76203"/>
                </a:moveTo>
                <a:cubicBezTo>
                  <a:pt x="1035904" y="76574"/>
                  <a:pt x="1055265" y="83442"/>
                  <a:pt x="1068100" y="96809"/>
                </a:cubicBezTo>
                <a:cubicBezTo>
                  <a:pt x="1080934" y="110176"/>
                  <a:pt x="1087343" y="127816"/>
                  <a:pt x="1087326" y="149729"/>
                </a:cubicBezTo>
                <a:cubicBezTo>
                  <a:pt x="1087057" y="158517"/>
                  <a:pt x="1085978" y="166447"/>
                  <a:pt x="1084091" y="173517"/>
                </a:cubicBezTo>
                <a:cubicBezTo>
                  <a:pt x="1082204" y="180588"/>
                  <a:pt x="1081125" y="184329"/>
                  <a:pt x="1080855" y="184740"/>
                </a:cubicBezTo>
                <a:lnTo>
                  <a:pt x="947119" y="184740"/>
                </a:lnTo>
                <a:cubicBezTo>
                  <a:pt x="947071" y="184820"/>
                  <a:pt x="946881" y="185805"/>
                  <a:pt x="946547" y="187696"/>
                </a:cubicBezTo>
                <a:cubicBezTo>
                  <a:pt x="946214" y="189586"/>
                  <a:pt x="946023" y="191906"/>
                  <a:pt x="945976" y="194655"/>
                </a:cubicBezTo>
                <a:cubicBezTo>
                  <a:pt x="946079" y="207676"/>
                  <a:pt x="950351" y="218242"/>
                  <a:pt x="958793" y="226353"/>
                </a:cubicBezTo>
                <a:cubicBezTo>
                  <a:pt x="967235" y="234465"/>
                  <a:pt x="979227" y="238644"/>
                  <a:pt x="994768" y="238890"/>
                </a:cubicBezTo>
                <a:cubicBezTo>
                  <a:pt x="1005352" y="238626"/>
                  <a:pt x="1015185" y="236781"/>
                  <a:pt x="1024269" y="233354"/>
                </a:cubicBezTo>
                <a:cubicBezTo>
                  <a:pt x="1033353" y="229926"/>
                  <a:pt x="1040700" y="226499"/>
                  <a:pt x="1046311" y="223072"/>
                </a:cubicBezTo>
                <a:cubicBezTo>
                  <a:pt x="1051922" y="219644"/>
                  <a:pt x="1054809" y="217799"/>
                  <a:pt x="1054974" y="217535"/>
                </a:cubicBezTo>
                <a:lnTo>
                  <a:pt x="1067915" y="254112"/>
                </a:lnTo>
                <a:cubicBezTo>
                  <a:pt x="1067765" y="254427"/>
                  <a:pt x="1064342" y="256631"/>
                  <a:pt x="1057648" y="260723"/>
                </a:cubicBezTo>
                <a:cubicBezTo>
                  <a:pt x="1050953" y="264815"/>
                  <a:pt x="1041886" y="268907"/>
                  <a:pt x="1030448" y="272999"/>
                </a:cubicBezTo>
                <a:cubicBezTo>
                  <a:pt x="1019009" y="277091"/>
                  <a:pt x="1006100" y="279295"/>
                  <a:pt x="991718" y="279609"/>
                </a:cubicBezTo>
                <a:cubicBezTo>
                  <a:pt x="961275" y="279064"/>
                  <a:pt x="937958" y="271021"/>
                  <a:pt x="921766" y="255481"/>
                </a:cubicBezTo>
                <a:cubicBezTo>
                  <a:pt x="905575" y="239940"/>
                  <a:pt x="897404" y="220173"/>
                  <a:pt x="897255" y="196180"/>
                </a:cubicBezTo>
                <a:cubicBezTo>
                  <a:pt x="897447" y="173951"/>
                  <a:pt x="902392" y="153819"/>
                  <a:pt x="912089" y="135784"/>
                </a:cubicBezTo>
                <a:cubicBezTo>
                  <a:pt x="921786" y="117749"/>
                  <a:pt x="935084" y="103375"/>
                  <a:pt x="951981" y="92663"/>
                </a:cubicBezTo>
                <a:cubicBezTo>
                  <a:pt x="968878" y="81950"/>
                  <a:pt x="988223" y="76464"/>
                  <a:pt x="1010016" y="76203"/>
                </a:cubicBezTo>
                <a:close/>
                <a:moveTo>
                  <a:pt x="545200" y="76203"/>
                </a:moveTo>
                <a:cubicBezTo>
                  <a:pt x="556855" y="76116"/>
                  <a:pt x="567957" y="77897"/>
                  <a:pt x="578506" y="81546"/>
                </a:cubicBezTo>
                <a:cubicBezTo>
                  <a:pt x="589055" y="85195"/>
                  <a:pt x="597700" y="91236"/>
                  <a:pt x="604439" y="99668"/>
                </a:cubicBezTo>
                <a:cubicBezTo>
                  <a:pt x="611179" y="108101"/>
                  <a:pt x="614661" y="119447"/>
                  <a:pt x="614886" y="133709"/>
                </a:cubicBezTo>
                <a:cubicBezTo>
                  <a:pt x="614689" y="141597"/>
                  <a:pt x="613308" y="151492"/>
                  <a:pt x="610742" y="163395"/>
                </a:cubicBezTo>
                <a:cubicBezTo>
                  <a:pt x="608176" y="175297"/>
                  <a:pt x="605611" y="186881"/>
                  <a:pt x="603045" y="198148"/>
                </a:cubicBezTo>
                <a:cubicBezTo>
                  <a:pt x="600479" y="209414"/>
                  <a:pt x="599098" y="218037"/>
                  <a:pt x="598900" y="224018"/>
                </a:cubicBezTo>
                <a:cubicBezTo>
                  <a:pt x="598964" y="229841"/>
                  <a:pt x="600454" y="233924"/>
                  <a:pt x="603373" y="236268"/>
                </a:cubicBezTo>
                <a:cubicBezTo>
                  <a:pt x="606291" y="238611"/>
                  <a:pt x="610256" y="239739"/>
                  <a:pt x="615268" y="239652"/>
                </a:cubicBezTo>
                <a:cubicBezTo>
                  <a:pt x="617617" y="239620"/>
                  <a:pt x="619585" y="239493"/>
                  <a:pt x="621173" y="239271"/>
                </a:cubicBezTo>
                <a:cubicBezTo>
                  <a:pt x="622760" y="239048"/>
                  <a:pt x="623586" y="238921"/>
                  <a:pt x="623649" y="238889"/>
                </a:cubicBezTo>
                <a:lnTo>
                  <a:pt x="616791" y="275039"/>
                </a:lnTo>
                <a:cubicBezTo>
                  <a:pt x="616831" y="275086"/>
                  <a:pt x="615229" y="275277"/>
                  <a:pt x="611985" y="275610"/>
                </a:cubicBezTo>
                <a:cubicBezTo>
                  <a:pt x="608742" y="275943"/>
                  <a:pt x="603619" y="276133"/>
                  <a:pt x="596617" y="276180"/>
                </a:cubicBezTo>
                <a:cubicBezTo>
                  <a:pt x="585594" y="276505"/>
                  <a:pt x="575758" y="274429"/>
                  <a:pt x="567108" y="269950"/>
                </a:cubicBezTo>
                <a:cubicBezTo>
                  <a:pt x="558459" y="265472"/>
                  <a:pt x="553190" y="256642"/>
                  <a:pt x="551299" y="243462"/>
                </a:cubicBezTo>
                <a:lnTo>
                  <a:pt x="550537" y="243462"/>
                </a:lnTo>
                <a:cubicBezTo>
                  <a:pt x="550619" y="243908"/>
                  <a:pt x="548082" y="247032"/>
                  <a:pt x="542927" y="252833"/>
                </a:cubicBezTo>
                <a:cubicBezTo>
                  <a:pt x="537771" y="258635"/>
                  <a:pt x="530265" y="264436"/>
                  <a:pt x="520408" y="270238"/>
                </a:cubicBezTo>
                <a:cubicBezTo>
                  <a:pt x="510550" y="276039"/>
                  <a:pt x="498611" y="279163"/>
                  <a:pt x="484588" y="279609"/>
                </a:cubicBezTo>
                <a:cubicBezTo>
                  <a:pt x="469279" y="279602"/>
                  <a:pt x="456303" y="275431"/>
                  <a:pt x="445660" y="267097"/>
                </a:cubicBezTo>
                <a:cubicBezTo>
                  <a:pt x="435017" y="258762"/>
                  <a:pt x="429466" y="246308"/>
                  <a:pt x="429006" y="229735"/>
                </a:cubicBezTo>
                <a:cubicBezTo>
                  <a:pt x="429275" y="215040"/>
                  <a:pt x="433569" y="202845"/>
                  <a:pt x="441890" y="193148"/>
                </a:cubicBezTo>
                <a:cubicBezTo>
                  <a:pt x="450211" y="183452"/>
                  <a:pt x="460945" y="175820"/>
                  <a:pt x="474094" y="170251"/>
                </a:cubicBezTo>
                <a:cubicBezTo>
                  <a:pt x="487243" y="164683"/>
                  <a:pt x="501194" y="160742"/>
                  <a:pt x="515948" y="158430"/>
                </a:cubicBezTo>
                <a:cubicBezTo>
                  <a:pt x="530701" y="156117"/>
                  <a:pt x="544645" y="154997"/>
                  <a:pt x="557780" y="155070"/>
                </a:cubicBezTo>
                <a:lnTo>
                  <a:pt x="564641" y="155070"/>
                </a:lnTo>
                <a:cubicBezTo>
                  <a:pt x="564736" y="154736"/>
                  <a:pt x="565118" y="152734"/>
                  <a:pt x="565785" y="149062"/>
                </a:cubicBezTo>
                <a:cubicBezTo>
                  <a:pt x="566452" y="145391"/>
                  <a:pt x="566833" y="142053"/>
                  <a:pt x="566928" y="139049"/>
                </a:cubicBezTo>
                <a:cubicBezTo>
                  <a:pt x="566904" y="131372"/>
                  <a:pt x="564284" y="125460"/>
                  <a:pt x="559066" y="121311"/>
                </a:cubicBezTo>
                <a:cubicBezTo>
                  <a:pt x="553848" y="117163"/>
                  <a:pt x="546177" y="115065"/>
                  <a:pt x="536051" y="115017"/>
                </a:cubicBezTo>
                <a:cubicBezTo>
                  <a:pt x="526335" y="115239"/>
                  <a:pt x="517092" y="116788"/>
                  <a:pt x="508322" y="119665"/>
                </a:cubicBezTo>
                <a:cubicBezTo>
                  <a:pt x="499552" y="122543"/>
                  <a:pt x="492370" y="125420"/>
                  <a:pt x="486777" y="128298"/>
                </a:cubicBezTo>
                <a:cubicBezTo>
                  <a:pt x="481184" y="131175"/>
                  <a:pt x="478294" y="132724"/>
                  <a:pt x="478108" y="132946"/>
                </a:cubicBezTo>
                <a:lnTo>
                  <a:pt x="467068" y="97132"/>
                </a:lnTo>
                <a:cubicBezTo>
                  <a:pt x="467256" y="96874"/>
                  <a:pt x="470902" y="95065"/>
                  <a:pt x="478006" y="91706"/>
                </a:cubicBezTo>
                <a:cubicBezTo>
                  <a:pt x="485110" y="88347"/>
                  <a:pt x="494544" y="84988"/>
                  <a:pt x="506307" y="81629"/>
                </a:cubicBezTo>
                <a:cubicBezTo>
                  <a:pt x="518070" y="78270"/>
                  <a:pt x="531034" y="76461"/>
                  <a:pt x="545200" y="76203"/>
                </a:cubicBezTo>
                <a:close/>
                <a:moveTo>
                  <a:pt x="126492" y="44532"/>
                </a:moveTo>
                <a:lnTo>
                  <a:pt x="89535" y="235080"/>
                </a:lnTo>
                <a:lnTo>
                  <a:pt x="125349" y="235080"/>
                </a:lnTo>
                <a:cubicBezTo>
                  <a:pt x="135398" y="235096"/>
                  <a:pt x="144732" y="234207"/>
                  <a:pt x="153353" y="232412"/>
                </a:cubicBezTo>
                <a:cubicBezTo>
                  <a:pt x="161973" y="230618"/>
                  <a:pt x="170164" y="227823"/>
                  <a:pt x="177927" y="224028"/>
                </a:cubicBezTo>
                <a:cubicBezTo>
                  <a:pt x="196636" y="214263"/>
                  <a:pt x="211415" y="199781"/>
                  <a:pt x="222266" y="180584"/>
                </a:cubicBezTo>
                <a:cubicBezTo>
                  <a:pt x="233117" y="161386"/>
                  <a:pt x="238657" y="140045"/>
                  <a:pt x="238887" y="116560"/>
                </a:cubicBezTo>
                <a:cubicBezTo>
                  <a:pt x="238824" y="99816"/>
                  <a:pt x="235712" y="86049"/>
                  <a:pt x="229553" y="75259"/>
                </a:cubicBezTo>
                <a:cubicBezTo>
                  <a:pt x="223393" y="64469"/>
                  <a:pt x="214567" y="56514"/>
                  <a:pt x="203073" y="51393"/>
                </a:cubicBezTo>
                <a:cubicBezTo>
                  <a:pt x="197207" y="48940"/>
                  <a:pt x="190937" y="47177"/>
                  <a:pt x="184261" y="46105"/>
                </a:cubicBezTo>
                <a:cubicBezTo>
                  <a:pt x="177586" y="45033"/>
                  <a:pt x="170267" y="44509"/>
                  <a:pt x="162306" y="44532"/>
                </a:cubicBezTo>
                <a:close/>
                <a:moveTo>
                  <a:pt x="3628990" y="27816"/>
                </a:moveTo>
                <a:lnTo>
                  <a:pt x="3675459" y="27816"/>
                </a:lnTo>
                <a:lnTo>
                  <a:pt x="3665173" y="80775"/>
                </a:lnTo>
                <a:lnTo>
                  <a:pt x="3709749" y="80775"/>
                </a:lnTo>
                <a:lnTo>
                  <a:pt x="3702891" y="116922"/>
                </a:lnTo>
                <a:lnTo>
                  <a:pt x="3658314" y="116922"/>
                </a:lnTo>
                <a:lnTo>
                  <a:pt x="3642694" y="198488"/>
                </a:lnTo>
                <a:cubicBezTo>
                  <a:pt x="3642312" y="200839"/>
                  <a:pt x="3642027" y="203189"/>
                  <a:pt x="3641836" y="205540"/>
                </a:cubicBezTo>
                <a:cubicBezTo>
                  <a:pt x="3641646" y="207890"/>
                  <a:pt x="3641551" y="209859"/>
                  <a:pt x="3641551" y="211448"/>
                </a:cubicBezTo>
                <a:cubicBezTo>
                  <a:pt x="3641939" y="222382"/>
                  <a:pt x="3645257" y="229576"/>
                  <a:pt x="3651504" y="233030"/>
                </a:cubicBezTo>
                <a:cubicBezTo>
                  <a:pt x="3657751" y="236484"/>
                  <a:pt x="3664593" y="238057"/>
                  <a:pt x="3672030" y="237747"/>
                </a:cubicBezTo>
                <a:cubicBezTo>
                  <a:pt x="3675142" y="237715"/>
                  <a:pt x="3677682" y="237588"/>
                  <a:pt x="3679651" y="237366"/>
                </a:cubicBezTo>
                <a:cubicBezTo>
                  <a:pt x="3681619" y="237143"/>
                  <a:pt x="3682635" y="237016"/>
                  <a:pt x="3682698" y="236985"/>
                </a:cubicBezTo>
                <a:lnTo>
                  <a:pt x="3675078" y="275801"/>
                </a:lnTo>
                <a:cubicBezTo>
                  <a:pt x="3674896" y="275848"/>
                  <a:pt x="3673356" y="276039"/>
                  <a:pt x="3670459" y="276372"/>
                </a:cubicBezTo>
                <a:cubicBezTo>
                  <a:pt x="3667561" y="276704"/>
                  <a:pt x="3664403" y="276895"/>
                  <a:pt x="3660982" y="276942"/>
                </a:cubicBezTo>
                <a:cubicBezTo>
                  <a:pt x="3649101" y="277053"/>
                  <a:pt x="3637954" y="275310"/>
                  <a:pt x="3627543" y="271712"/>
                </a:cubicBezTo>
                <a:cubicBezTo>
                  <a:pt x="3617132" y="268115"/>
                  <a:pt x="3608667" y="262000"/>
                  <a:pt x="3602149" y="253368"/>
                </a:cubicBezTo>
                <a:cubicBezTo>
                  <a:pt x="3595630" y="244735"/>
                  <a:pt x="3592270" y="232922"/>
                  <a:pt x="3592068" y="217927"/>
                </a:cubicBezTo>
                <a:cubicBezTo>
                  <a:pt x="3592076" y="215251"/>
                  <a:pt x="3592250" y="212408"/>
                  <a:pt x="3592592" y="209399"/>
                </a:cubicBezTo>
                <a:cubicBezTo>
                  <a:pt x="3592932" y="206389"/>
                  <a:pt x="3593392" y="203261"/>
                  <a:pt x="3593971" y="200013"/>
                </a:cubicBezTo>
                <a:lnTo>
                  <a:pt x="3610339" y="116922"/>
                </a:lnTo>
                <a:lnTo>
                  <a:pt x="3580257" y="116922"/>
                </a:lnTo>
                <a:lnTo>
                  <a:pt x="3587496" y="80775"/>
                </a:lnTo>
                <a:lnTo>
                  <a:pt x="3618713" y="80775"/>
                </a:lnTo>
                <a:close/>
                <a:moveTo>
                  <a:pt x="1162015" y="27816"/>
                </a:moveTo>
                <a:lnTo>
                  <a:pt x="1208485" y="27816"/>
                </a:lnTo>
                <a:lnTo>
                  <a:pt x="1198198" y="80775"/>
                </a:lnTo>
                <a:lnTo>
                  <a:pt x="1242774" y="80775"/>
                </a:lnTo>
                <a:lnTo>
                  <a:pt x="1235917" y="116922"/>
                </a:lnTo>
                <a:lnTo>
                  <a:pt x="1191340" y="116922"/>
                </a:lnTo>
                <a:lnTo>
                  <a:pt x="1175719" y="198488"/>
                </a:lnTo>
                <a:cubicBezTo>
                  <a:pt x="1175337" y="200839"/>
                  <a:pt x="1175052" y="203189"/>
                  <a:pt x="1174861" y="205540"/>
                </a:cubicBezTo>
                <a:cubicBezTo>
                  <a:pt x="1174671" y="207890"/>
                  <a:pt x="1174575" y="209859"/>
                  <a:pt x="1174575" y="211448"/>
                </a:cubicBezTo>
                <a:cubicBezTo>
                  <a:pt x="1174964" y="222382"/>
                  <a:pt x="1178282" y="229576"/>
                  <a:pt x="1184529" y="233030"/>
                </a:cubicBezTo>
                <a:cubicBezTo>
                  <a:pt x="1190776" y="236484"/>
                  <a:pt x="1197618" y="238057"/>
                  <a:pt x="1205055" y="237747"/>
                </a:cubicBezTo>
                <a:cubicBezTo>
                  <a:pt x="1208167" y="237715"/>
                  <a:pt x="1210707" y="237588"/>
                  <a:pt x="1212676" y="237366"/>
                </a:cubicBezTo>
                <a:cubicBezTo>
                  <a:pt x="1214644" y="237143"/>
                  <a:pt x="1215660" y="237016"/>
                  <a:pt x="1215723" y="236985"/>
                </a:cubicBezTo>
                <a:lnTo>
                  <a:pt x="1208103" y="275801"/>
                </a:lnTo>
                <a:cubicBezTo>
                  <a:pt x="1207921" y="275848"/>
                  <a:pt x="1206381" y="276039"/>
                  <a:pt x="1203484" y="276372"/>
                </a:cubicBezTo>
                <a:cubicBezTo>
                  <a:pt x="1200587" y="276704"/>
                  <a:pt x="1197428" y="276895"/>
                  <a:pt x="1194006" y="276942"/>
                </a:cubicBezTo>
                <a:cubicBezTo>
                  <a:pt x="1182126" y="277053"/>
                  <a:pt x="1170979" y="275310"/>
                  <a:pt x="1160568" y="271712"/>
                </a:cubicBezTo>
                <a:cubicBezTo>
                  <a:pt x="1150157" y="268115"/>
                  <a:pt x="1141692" y="262000"/>
                  <a:pt x="1135174" y="253368"/>
                </a:cubicBezTo>
                <a:cubicBezTo>
                  <a:pt x="1128655" y="244735"/>
                  <a:pt x="1125295" y="232922"/>
                  <a:pt x="1125093" y="217927"/>
                </a:cubicBezTo>
                <a:cubicBezTo>
                  <a:pt x="1125101" y="215251"/>
                  <a:pt x="1125275" y="212408"/>
                  <a:pt x="1125616" y="209399"/>
                </a:cubicBezTo>
                <a:cubicBezTo>
                  <a:pt x="1125957" y="206389"/>
                  <a:pt x="1126417" y="203261"/>
                  <a:pt x="1126996" y="200013"/>
                </a:cubicBezTo>
                <a:lnTo>
                  <a:pt x="1143364" y="116922"/>
                </a:lnTo>
                <a:lnTo>
                  <a:pt x="1113282" y="116922"/>
                </a:lnTo>
                <a:lnTo>
                  <a:pt x="1120521" y="80775"/>
                </a:lnTo>
                <a:lnTo>
                  <a:pt x="1151737" y="80775"/>
                </a:lnTo>
                <a:close/>
                <a:moveTo>
                  <a:pt x="3777972" y="4575"/>
                </a:moveTo>
                <a:lnTo>
                  <a:pt x="3826716" y="4575"/>
                </a:lnTo>
                <a:lnTo>
                  <a:pt x="3818339" y="47580"/>
                </a:lnTo>
                <a:lnTo>
                  <a:pt x="3769594" y="47580"/>
                </a:lnTo>
                <a:close/>
                <a:moveTo>
                  <a:pt x="3063597" y="4575"/>
                </a:moveTo>
                <a:lnTo>
                  <a:pt x="3112341" y="4575"/>
                </a:lnTo>
                <a:lnTo>
                  <a:pt x="3103964" y="47580"/>
                </a:lnTo>
                <a:lnTo>
                  <a:pt x="3055219" y="47580"/>
                </a:lnTo>
                <a:close/>
                <a:moveTo>
                  <a:pt x="2908161" y="4575"/>
                </a:moveTo>
                <a:lnTo>
                  <a:pt x="2986230" y="4575"/>
                </a:lnTo>
                <a:lnTo>
                  <a:pt x="2946988" y="208784"/>
                </a:lnTo>
                <a:cubicBezTo>
                  <a:pt x="2946408" y="211325"/>
                  <a:pt x="2945948" y="213865"/>
                  <a:pt x="2945607" y="216406"/>
                </a:cubicBezTo>
                <a:cubicBezTo>
                  <a:pt x="2945265" y="218946"/>
                  <a:pt x="2945091" y="221106"/>
                  <a:pt x="2945083" y="222884"/>
                </a:cubicBezTo>
                <a:cubicBezTo>
                  <a:pt x="2945146" y="228656"/>
                  <a:pt x="2946638" y="232547"/>
                  <a:pt x="2949559" y="234555"/>
                </a:cubicBezTo>
                <a:cubicBezTo>
                  <a:pt x="2952480" y="236564"/>
                  <a:pt x="2956449" y="237501"/>
                  <a:pt x="2961465" y="237366"/>
                </a:cubicBezTo>
                <a:cubicBezTo>
                  <a:pt x="2964164" y="237350"/>
                  <a:pt x="2966291" y="237287"/>
                  <a:pt x="2967847" y="237175"/>
                </a:cubicBezTo>
                <a:cubicBezTo>
                  <a:pt x="2969403" y="237064"/>
                  <a:pt x="2970196" y="237001"/>
                  <a:pt x="2970228" y="236985"/>
                </a:cubicBezTo>
                <a:lnTo>
                  <a:pt x="2962608" y="275420"/>
                </a:lnTo>
                <a:cubicBezTo>
                  <a:pt x="2962457" y="275467"/>
                  <a:pt x="2960759" y="275658"/>
                  <a:pt x="2957513" y="275991"/>
                </a:cubicBezTo>
                <a:cubicBezTo>
                  <a:pt x="2954266" y="276323"/>
                  <a:pt x="2950377" y="276514"/>
                  <a:pt x="2945845" y="276561"/>
                </a:cubicBezTo>
                <a:cubicBezTo>
                  <a:pt x="2937909" y="276728"/>
                  <a:pt x="2930095" y="275803"/>
                  <a:pt x="2922399" y="273785"/>
                </a:cubicBezTo>
                <a:cubicBezTo>
                  <a:pt x="2914704" y="271767"/>
                  <a:pt x="2908300" y="267655"/>
                  <a:pt x="2903184" y="261451"/>
                </a:cubicBezTo>
                <a:cubicBezTo>
                  <a:pt x="2898069" y="255246"/>
                  <a:pt x="2895414" y="245948"/>
                  <a:pt x="2895219" y="233555"/>
                </a:cubicBezTo>
                <a:cubicBezTo>
                  <a:pt x="2895219" y="230689"/>
                  <a:pt x="2895410" y="227561"/>
                  <a:pt x="2895790" y="224171"/>
                </a:cubicBezTo>
                <a:cubicBezTo>
                  <a:pt x="2896170" y="220780"/>
                  <a:pt x="2896742" y="217176"/>
                  <a:pt x="2897503" y="213357"/>
                </a:cubicBezTo>
                <a:lnTo>
                  <a:pt x="2930999" y="40722"/>
                </a:lnTo>
                <a:lnTo>
                  <a:pt x="2900929" y="40722"/>
                </a:lnTo>
                <a:close/>
                <a:moveTo>
                  <a:pt x="680847" y="4575"/>
                </a:moveTo>
                <a:lnTo>
                  <a:pt x="758952" y="4575"/>
                </a:lnTo>
                <a:lnTo>
                  <a:pt x="742950" y="86859"/>
                </a:lnTo>
                <a:cubicBezTo>
                  <a:pt x="741926" y="91750"/>
                  <a:pt x="740926" y="95857"/>
                  <a:pt x="739950" y="99179"/>
                </a:cubicBezTo>
                <a:cubicBezTo>
                  <a:pt x="738973" y="102501"/>
                  <a:pt x="738449" y="104230"/>
                  <a:pt x="738378" y="104365"/>
                </a:cubicBezTo>
                <a:lnTo>
                  <a:pt x="739140" y="104365"/>
                </a:lnTo>
                <a:cubicBezTo>
                  <a:pt x="746022" y="95865"/>
                  <a:pt x="754737" y="89079"/>
                  <a:pt x="765286" y="84004"/>
                </a:cubicBezTo>
                <a:cubicBezTo>
                  <a:pt x="775835" y="78930"/>
                  <a:pt x="786932" y="76330"/>
                  <a:pt x="798576" y="76203"/>
                </a:cubicBezTo>
                <a:cubicBezTo>
                  <a:pt x="821964" y="76495"/>
                  <a:pt x="840019" y="83903"/>
                  <a:pt x="852741" y="98426"/>
                </a:cubicBezTo>
                <a:cubicBezTo>
                  <a:pt x="865463" y="112949"/>
                  <a:pt x="871903" y="132836"/>
                  <a:pt x="872061" y="158086"/>
                </a:cubicBezTo>
                <a:cubicBezTo>
                  <a:pt x="871745" y="182265"/>
                  <a:pt x="866542" y="203439"/>
                  <a:pt x="856453" y="221609"/>
                </a:cubicBezTo>
                <a:cubicBezTo>
                  <a:pt x="846364" y="239778"/>
                  <a:pt x="833291" y="253946"/>
                  <a:pt x="817233" y="264112"/>
                </a:cubicBezTo>
                <a:cubicBezTo>
                  <a:pt x="801175" y="274277"/>
                  <a:pt x="784034" y="279443"/>
                  <a:pt x="765810" y="279609"/>
                </a:cubicBezTo>
                <a:cubicBezTo>
                  <a:pt x="753761" y="279633"/>
                  <a:pt x="742617" y="277112"/>
                  <a:pt x="732377" y="272046"/>
                </a:cubicBezTo>
                <a:cubicBezTo>
                  <a:pt x="722138" y="266980"/>
                  <a:pt x="714232" y="259226"/>
                  <a:pt x="708660" y="248785"/>
                </a:cubicBezTo>
                <a:lnTo>
                  <a:pt x="707898" y="248785"/>
                </a:lnTo>
                <a:cubicBezTo>
                  <a:pt x="707914" y="248904"/>
                  <a:pt x="707787" y="250283"/>
                  <a:pt x="707517" y="252923"/>
                </a:cubicBezTo>
                <a:cubicBezTo>
                  <a:pt x="707247" y="255563"/>
                  <a:pt x="706739" y="258750"/>
                  <a:pt x="705993" y="262484"/>
                </a:cubicBezTo>
                <a:lnTo>
                  <a:pt x="703707" y="275037"/>
                </a:lnTo>
                <a:lnTo>
                  <a:pt x="658368" y="275037"/>
                </a:lnTo>
                <a:lnTo>
                  <a:pt x="703707" y="40722"/>
                </a:lnTo>
                <a:lnTo>
                  <a:pt x="673608" y="40722"/>
                </a:lnTo>
                <a:close/>
                <a:moveTo>
                  <a:pt x="368022" y="4575"/>
                </a:moveTo>
                <a:lnTo>
                  <a:pt x="416766" y="4575"/>
                </a:lnTo>
                <a:lnTo>
                  <a:pt x="408388" y="47580"/>
                </a:lnTo>
                <a:lnTo>
                  <a:pt x="359643" y="47580"/>
                </a:lnTo>
                <a:close/>
                <a:moveTo>
                  <a:pt x="52197" y="4575"/>
                </a:moveTo>
                <a:lnTo>
                  <a:pt x="164973" y="4575"/>
                </a:lnTo>
                <a:cubicBezTo>
                  <a:pt x="177046" y="4551"/>
                  <a:pt x="187952" y="5265"/>
                  <a:pt x="197691" y="6716"/>
                </a:cubicBezTo>
                <a:cubicBezTo>
                  <a:pt x="207431" y="8166"/>
                  <a:pt x="216718" y="10497"/>
                  <a:pt x="225552" y="13708"/>
                </a:cubicBezTo>
                <a:cubicBezTo>
                  <a:pt x="246025" y="21160"/>
                  <a:pt x="261715" y="33186"/>
                  <a:pt x="272620" y="49787"/>
                </a:cubicBezTo>
                <a:cubicBezTo>
                  <a:pt x="283525" y="66388"/>
                  <a:pt x="289028" y="87375"/>
                  <a:pt x="289131" y="112749"/>
                </a:cubicBezTo>
                <a:cubicBezTo>
                  <a:pt x="289033" y="134314"/>
                  <a:pt x="285127" y="154996"/>
                  <a:pt x="277415" y="174794"/>
                </a:cubicBezTo>
                <a:cubicBezTo>
                  <a:pt x="269702" y="194592"/>
                  <a:pt x="258772" y="212166"/>
                  <a:pt x="244626" y="227514"/>
                </a:cubicBezTo>
                <a:cubicBezTo>
                  <a:pt x="230480" y="242863"/>
                  <a:pt x="213708" y="254645"/>
                  <a:pt x="194310" y="262860"/>
                </a:cubicBezTo>
                <a:cubicBezTo>
                  <a:pt x="183920" y="267196"/>
                  <a:pt x="173268" y="270320"/>
                  <a:pt x="162354" y="272231"/>
                </a:cubicBezTo>
                <a:cubicBezTo>
                  <a:pt x="151440" y="274141"/>
                  <a:pt x="139740" y="275077"/>
                  <a:pt x="127254" y="275037"/>
                </a:cubicBezTo>
                <a:lnTo>
                  <a:pt x="0" y="275037"/>
                </a:lnTo>
                <a:lnTo>
                  <a:pt x="7239" y="237747"/>
                </a:lnTo>
                <a:lnTo>
                  <a:pt x="39243" y="237747"/>
                </a:lnTo>
                <a:lnTo>
                  <a:pt x="77343" y="42246"/>
                </a:lnTo>
                <a:lnTo>
                  <a:pt x="44958" y="42246"/>
                </a:lnTo>
                <a:close/>
                <a:moveTo>
                  <a:pt x="1918669" y="3"/>
                </a:moveTo>
                <a:cubicBezTo>
                  <a:pt x="1927456" y="-53"/>
                  <a:pt x="1937718" y="724"/>
                  <a:pt x="1949452" y="2334"/>
                </a:cubicBezTo>
                <a:cubicBezTo>
                  <a:pt x="1961187" y="3944"/>
                  <a:pt x="1972532" y="6719"/>
                  <a:pt x="1983486" y="10661"/>
                </a:cubicBezTo>
                <a:cubicBezTo>
                  <a:pt x="1994441" y="14602"/>
                  <a:pt x="2003142" y="20043"/>
                  <a:pt x="2009591" y="26982"/>
                </a:cubicBezTo>
                <a:cubicBezTo>
                  <a:pt x="2016039" y="33922"/>
                  <a:pt x="2018370" y="42694"/>
                  <a:pt x="2016586" y="53298"/>
                </a:cubicBezTo>
                <a:lnTo>
                  <a:pt x="2008966" y="90645"/>
                </a:lnTo>
                <a:lnTo>
                  <a:pt x="1964389" y="90645"/>
                </a:lnTo>
                <a:lnTo>
                  <a:pt x="1968199" y="69685"/>
                </a:lnTo>
                <a:cubicBezTo>
                  <a:pt x="1969257" y="62513"/>
                  <a:pt x="1966971" y="56956"/>
                  <a:pt x="1961341" y="53016"/>
                </a:cubicBezTo>
                <a:cubicBezTo>
                  <a:pt x="1955710" y="49075"/>
                  <a:pt x="1948768" y="46342"/>
                  <a:pt x="1940513" y="44815"/>
                </a:cubicBezTo>
                <a:cubicBezTo>
                  <a:pt x="1932257" y="43288"/>
                  <a:pt x="1924722" y="42559"/>
                  <a:pt x="1917907" y="42627"/>
                </a:cubicBezTo>
                <a:cubicBezTo>
                  <a:pt x="1895903" y="42994"/>
                  <a:pt x="1876580" y="48739"/>
                  <a:pt x="1859938" y="59861"/>
                </a:cubicBezTo>
                <a:cubicBezTo>
                  <a:pt x="1843296" y="70984"/>
                  <a:pt x="1830295" y="85282"/>
                  <a:pt x="1820935" y="102755"/>
                </a:cubicBezTo>
                <a:cubicBezTo>
                  <a:pt x="1811575" y="120229"/>
                  <a:pt x="1806815" y="138677"/>
                  <a:pt x="1806655" y="158099"/>
                </a:cubicBezTo>
                <a:cubicBezTo>
                  <a:pt x="1806726" y="181060"/>
                  <a:pt x="1813060" y="199828"/>
                  <a:pt x="1825657" y="214405"/>
                </a:cubicBezTo>
                <a:cubicBezTo>
                  <a:pt x="1838254" y="228982"/>
                  <a:pt x="1856685" y="236509"/>
                  <a:pt x="1880950" y="236985"/>
                </a:cubicBezTo>
                <a:cubicBezTo>
                  <a:pt x="1889311" y="237020"/>
                  <a:pt x="1897946" y="236145"/>
                  <a:pt x="1906858" y="234360"/>
                </a:cubicBezTo>
                <a:cubicBezTo>
                  <a:pt x="1915769" y="232574"/>
                  <a:pt x="1923558" y="229667"/>
                  <a:pt x="1930226" y="225637"/>
                </a:cubicBezTo>
                <a:cubicBezTo>
                  <a:pt x="1936893" y="221607"/>
                  <a:pt x="1941042" y="216244"/>
                  <a:pt x="1942671" y="209546"/>
                </a:cubicBezTo>
                <a:lnTo>
                  <a:pt x="1946482" y="189348"/>
                </a:lnTo>
                <a:lnTo>
                  <a:pt x="1991821" y="189348"/>
                </a:lnTo>
                <a:lnTo>
                  <a:pt x="1984963" y="224028"/>
                </a:lnTo>
                <a:cubicBezTo>
                  <a:pt x="1981833" y="238018"/>
                  <a:pt x="1974250" y="249083"/>
                  <a:pt x="1962215" y="257221"/>
                </a:cubicBezTo>
                <a:cubicBezTo>
                  <a:pt x="1950181" y="265359"/>
                  <a:pt x="1936474" y="271149"/>
                  <a:pt x="1921095" y="274591"/>
                </a:cubicBezTo>
                <a:cubicBezTo>
                  <a:pt x="1905717" y="278033"/>
                  <a:pt x="1891446" y="279706"/>
                  <a:pt x="1878283" y="279609"/>
                </a:cubicBezTo>
                <a:cubicBezTo>
                  <a:pt x="1840987" y="279040"/>
                  <a:pt x="1811293" y="267998"/>
                  <a:pt x="1789200" y="246483"/>
                </a:cubicBezTo>
                <a:cubicBezTo>
                  <a:pt x="1767108" y="224968"/>
                  <a:pt x="1755797" y="196396"/>
                  <a:pt x="1755267" y="160766"/>
                </a:cubicBezTo>
                <a:cubicBezTo>
                  <a:pt x="1755640" y="131068"/>
                  <a:pt x="1763186" y="104133"/>
                  <a:pt x="1777903" y="79961"/>
                </a:cubicBezTo>
                <a:cubicBezTo>
                  <a:pt x="1792620" y="55790"/>
                  <a:pt x="1812270" y="36509"/>
                  <a:pt x="1836851" y="22120"/>
                </a:cubicBezTo>
                <a:cubicBezTo>
                  <a:pt x="1861431" y="7730"/>
                  <a:pt x="1888704" y="357"/>
                  <a:pt x="1918669" y="3"/>
                </a:cubicBez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 hidden="1"/>
          <p:cNvSpPr txBox="1"/>
          <p:nvPr/>
        </p:nvSpPr>
        <p:spPr>
          <a:xfrm>
            <a:off x="438807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Diabetes Complications</a:t>
            </a:r>
            <a:endParaRPr lang="en-US" sz="3000" b="1" i="0" dirty="0">
              <a:solidFill>
                <a:srgbClr val="5778AE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8079" y="671146"/>
            <a:ext cx="7062335" cy="2646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06652" y="3999841"/>
            <a:ext cx="36899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D4474B"/>
                </a:solidFill>
                <a:latin typeface="Museo Slab 700"/>
              </a:rPr>
              <a:t>Extend health promotion to reduce diabetes</a:t>
            </a:r>
          </a:p>
          <a:p>
            <a:r>
              <a:rPr lang="fr-BE" sz="2400" b="1" dirty="0">
                <a:solidFill>
                  <a:srgbClr val="D4474B"/>
                </a:solidFill>
                <a:latin typeface="Museo Slab 700"/>
              </a:rPr>
              <a:t>and </a:t>
            </a:r>
            <a:r>
              <a:rPr lang="fr-BE" sz="2400" b="1" dirty="0" err="1">
                <a:solidFill>
                  <a:srgbClr val="D4474B"/>
                </a:solidFill>
                <a:latin typeface="Museo Slab 700"/>
              </a:rPr>
              <a:t>its</a:t>
            </a:r>
            <a:r>
              <a:rPr lang="fr-BE" sz="2400" b="1" dirty="0">
                <a:solidFill>
                  <a:srgbClr val="D4474B"/>
                </a:solidFill>
                <a:latin typeface="Museo Slab 700"/>
              </a:rPr>
              <a:t> complications. </a:t>
            </a:r>
          </a:p>
        </p:txBody>
      </p:sp>
      <p:pic>
        <p:nvPicPr>
          <p:cNvPr id="9" name="Picture 4" descr="find, in, magnifier, magnifying, research, search, view, zoo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180489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are Hand Hands Health Heart Medical Medicine Icon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6" y="4188894"/>
            <a:ext cx="1219200" cy="119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164" y="1549606"/>
            <a:ext cx="1474488" cy="147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pple, club, fruit, health ico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450" y="4082967"/>
            <a:ext cx="1117202" cy="111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To Outline"/>
          <p:cNvSpPr/>
          <p:nvPr/>
        </p:nvSpPr>
        <p:spPr>
          <a:xfrm>
            <a:off x="528366" y="358734"/>
            <a:ext cx="3570046" cy="275043"/>
          </a:xfrm>
          <a:custGeom>
            <a:avLst/>
            <a:gdLst/>
            <a:ahLst/>
            <a:cxnLst/>
            <a:rect l="l" t="t" r="r" b="b"/>
            <a:pathLst>
              <a:path w="3570046" h="275043">
                <a:moveTo>
                  <a:pt x="2521831" y="179791"/>
                </a:moveTo>
                <a:cubicBezTo>
                  <a:pt x="2513962" y="179631"/>
                  <a:pt x="2504328" y="180375"/>
                  <a:pt x="2492930" y="182022"/>
                </a:cubicBezTo>
                <a:cubicBezTo>
                  <a:pt x="2481532" y="183670"/>
                  <a:pt x="2471362" y="187182"/>
                  <a:pt x="2462419" y="192558"/>
                </a:cubicBezTo>
                <a:cubicBezTo>
                  <a:pt x="2453478" y="197934"/>
                  <a:pt x="2448758" y="206134"/>
                  <a:pt x="2448259" y="217159"/>
                </a:cubicBezTo>
                <a:cubicBezTo>
                  <a:pt x="2448211" y="223752"/>
                  <a:pt x="2450117" y="229059"/>
                  <a:pt x="2453977" y="233079"/>
                </a:cubicBezTo>
                <a:cubicBezTo>
                  <a:pt x="2457836" y="237098"/>
                  <a:pt x="2463935" y="239164"/>
                  <a:pt x="2472275" y="239275"/>
                </a:cubicBezTo>
                <a:cubicBezTo>
                  <a:pt x="2481139" y="239054"/>
                  <a:pt x="2489459" y="236191"/>
                  <a:pt x="2497236" y="230688"/>
                </a:cubicBezTo>
                <a:cubicBezTo>
                  <a:pt x="2505013" y="225185"/>
                  <a:pt x="2511668" y="218369"/>
                  <a:pt x="2517200" y="210239"/>
                </a:cubicBezTo>
                <a:cubicBezTo>
                  <a:pt x="2522732" y="202109"/>
                  <a:pt x="2526563" y="193993"/>
                  <a:pt x="2528692" y="185892"/>
                </a:cubicBezTo>
                <a:lnTo>
                  <a:pt x="2530217" y="179791"/>
                </a:lnTo>
                <a:close/>
                <a:moveTo>
                  <a:pt x="2275284" y="113116"/>
                </a:moveTo>
                <a:cubicBezTo>
                  <a:pt x="2265522" y="113175"/>
                  <a:pt x="2255922" y="116276"/>
                  <a:pt x="2246484" y="122419"/>
                </a:cubicBezTo>
                <a:cubicBezTo>
                  <a:pt x="2237046" y="128562"/>
                  <a:pt x="2229195" y="137394"/>
                  <a:pt x="2222932" y="148916"/>
                </a:cubicBezTo>
                <a:cubicBezTo>
                  <a:pt x="2216669" y="160437"/>
                  <a:pt x="2213419" y="174295"/>
                  <a:pt x="2213182" y="190489"/>
                </a:cubicBezTo>
                <a:cubicBezTo>
                  <a:pt x="2213285" y="204155"/>
                  <a:pt x="2216698" y="214843"/>
                  <a:pt x="2223421" y="222554"/>
                </a:cubicBezTo>
                <a:cubicBezTo>
                  <a:pt x="2230144" y="230264"/>
                  <a:pt x="2239558" y="234187"/>
                  <a:pt x="2251663" y="234322"/>
                </a:cubicBezTo>
                <a:cubicBezTo>
                  <a:pt x="2262745" y="234124"/>
                  <a:pt x="2272965" y="230454"/>
                  <a:pt x="2282326" y="223311"/>
                </a:cubicBezTo>
                <a:cubicBezTo>
                  <a:pt x="2291686" y="216168"/>
                  <a:pt x="2299226" y="206738"/>
                  <a:pt x="2304946" y="195021"/>
                </a:cubicBezTo>
                <a:cubicBezTo>
                  <a:pt x="2310666" y="183304"/>
                  <a:pt x="2313606" y="170486"/>
                  <a:pt x="2313766" y="156567"/>
                </a:cubicBezTo>
                <a:cubicBezTo>
                  <a:pt x="2313829" y="144418"/>
                  <a:pt x="2310749" y="134222"/>
                  <a:pt x="2304526" y="125980"/>
                </a:cubicBezTo>
                <a:cubicBezTo>
                  <a:pt x="2298303" y="117738"/>
                  <a:pt x="2288556" y="113450"/>
                  <a:pt x="2275284" y="113116"/>
                </a:cubicBezTo>
                <a:close/>
                <a:moveTo>
                  <a:pt x="3025884" y="112735"/>
                </a:moveTo>
                <a:cubicBezTo>
                  <a:pt x="3014094" y="112858"/>
                  <a:pt x="3002861" y="116086"/>
                  <a:pt x="2992186" y="122419"/>
                </a:cubicBezTo>
                <a:cubicBezTo>
                  <a:pt x="2981512" y="128753"/>
                  <a:pt x="2972764" y="137458"/>
                  <a:pt x="2965943" y="148535"/>
                </a:cubicBezTo>
                <a:cubicBezTo>
                  <a:pt x="2959122" y="159612"/>
                  <a:pt x="2955598" y="172326"/>
                  <a:pt x="2955370" y="186678"/>
                </a:cubicBezTo>
                <a:cubicBezTo>
                  <a:pt x="2955608" y="201321"/>
                  <a:pt x="2959991" y="212819"/>
                  <a:pt x="2968519" y="221172"/>
                </a:cubicBezTo>
                <a:cubicBezTo>
                  <a:pt x="2977048" y="229526"/>
                  <a:pt x="2988292" y="233782"/>
                  <a:pt x="3002252" y="233941"/>
                </a:cubicBezTo>
                <a:cubicBezTo>
                  <a:pt x="3014042" y="233830"/>
                  <a:pt x="3025274" y="230663"/>
                  <a:pt x="3035949" y="224440"/>
                </a:cubicBezTo>
                <a:cubicBezTo>
                  <a:pt x="3046623" y="218217"/>
                  <a:pt x="3055371" y="209601"/>
                  <a:pt x="3062192" y="198593"/>
                </a:cubicBezTo>
                <a:cubicBezTo>
                  <a:pt x="3069012" y="187584"/>
                  <a:pt x="3072537" y="174846"/>
                  <a:pt x="3072765" y="160379"/>
                </a:cubicBezTo>
                <a:cubicBezTo>
                  <a:pt x="3072527" y="145887"/>
                  <a:pt x="3068144" y="134373"/>
                  <a:pt x="3059616" y="125837"/>
                </a:cubicBezTo>
                <a:cubicBezTo>
                  <a:pt x="3051087" y="117301"/>
                  <a:pt x="3039844" y="112934"/>
                  <a:pt x="3025884" y="112735"/>
                </a:cubicBezTo>
                <a:close/>
                <a:moveTo>
                  <a:pt x="835133" y="112735"/>
                </a:moveTo>
                <a:cubicBezTo>
                  <a:pt x="823343" y="112858"/>
                  <a:pt x="812111" y="116086"/>
                  <a:pt x="801436" y="122419"/>
                </a:cubicBezTo>
                <a:cubicBezTo>
                  <a:pt x="790762" y="128753"/>
                  <a:pt x="782014" y="137458"/>
                  <a:pt x="775193" y="148535"/>
                </a:cubicBezTo>
                <a:cubicBezTo>
                  <a:pt x="768372" y="159612"/>
                  <a:pt x="764848" y="172326"/>
                  <a:pt x="764619" y="186678"/>
                </a:cubicBezTo>
                <a:cubicBezTo>
                  <a:pt x="764858" y="201321"/>
                  <a:pt x="769241" y="212819"/>
                  <a:pt x="777770" y="221172"/>
                </a:cubicBezTo>
                <a:cubicBezTo>
                  <a:pt x="786298" y="229526"/>
                  <a:pt x="797542" y="233782"/>
                  <a:pt x="811502" y="233941"/>
                </a:cubicBezTo>
                <a:cubicBezTo>
                  <a:pt x="823292" y="233830"/>
                  <a:pt x="834524" y="230663"/>
                  <a:pt x="845199" y="224440"/>
                </a:cubicBezTo>
                <a:cubicBezTo>
                  <a:pt x="855873" y="218217"/>
                  <a:pt x="864621" y="209601"/>
                  <a:pt x="871442" y="198593"/>
                </a:cubicBezTo>
                <a:cubicBezTo>
                  <a:pt x="878262" y="187584"/>
                  <a:pt x="881787" y="174846"/>
                  <a:pt x="882015" y="160379"/>
                </a:cubicBezTo>
                <a:cubicBezTo>
                  <a:pt x="881777" y="145887"/>
                  <a:pt x="877394" y="134373"/>
                  <a:pt x="868865" y="125837"/>
                </a:cubicBezTo>
                <a:cubicBezTo>
                  <a:pt x="860337" y="117301"/>
                  <a:pt x="849093" y="112934"/>
                  <a:pt x="835133" y="112735"/>
                </a:cubicBezTo>
                <a:close/>
                <a:moveTo>
                  <a:pt x="1808591" y="108925"/>
                </a:moveTo>
                <a:cubicBezTo>
                  <a:pt x="1796210" y="109084"/>
                  <a:pt x="1785140" y="112962"/>
                  <a:pt x="1775380" y="120559"/>
                </a:cubicBezTo>
                <a:cubicBezTo>
                  <a:pt x="1765620" y="128155"/>
                  <a:pt x="1758266" y="138517"/>
                  <a:pt x="1753319" y="151645"/>
                </a:cubicBezTo>
                <a:lnTo>
                  <a:pt x="1838705" y="151645"/>
                </a:lnTo>
                <a:cubicBezTo>
                  <a:pt x="1838737" y="151486"/>
                  <a:pt x="1838864" y="150278"/>
                  <a:pt x="1839087" y="148021"/>
                </a:cubicBezTo>
                <a:cubicBezTo>
                  <a:pt x="1839309" y="145765"/>
                  <a:pt x="1839436" y="143412"/>
                  <a:pt x="1839468" y="140965"/>
                </a:cubicBezTo>
                <a:cubicBezTo>
                  <a:pt x="1839349" y="130786"/>
                  <a:pt x="1836538" y="122919"/>
                  <a:pt x="1831034" y="117364"/>
                </a:cubicBezTo>
                <a:cubicBezTo>
                  <a:pt x="1825530" y="111810"/>
                  <a:pt x="1818049" y="108997"/>
                  <a:pt x="1808591" y="108925"/>
                </a:cubicBezTo>
                <a:close/>
                <a:moveTo>
                  <a:pt x="398891" y="108925"/>
                </a:moveTo>
                <a:cubicBezTo>
                  <a:pt x="386510" y="109084"/>
                  <a:pt x="375440" y="112962"/>
                  <a:pt x="365680" y="120559"/>
                </a:cubicBezTo>
                <a:cubicBezTo>
                  <a:pt x="355920" y="128155"/>
                  <a:pt x="348566" y="138517"/>
                  <a:pt x="343618" y="151645"/>
                </a:cubicBezTo>
                <a:lnTo>
                  <a:pt x="429005" y="151645"/>
                </a:lnTo>
                <a:cubicBezTo>
                  <a:pt x="429037" y="151486"/>
                  <a:pt x="429164" y="150278"/>
                  <a:pt x="429387" y="148021"/>
                </a:cubicBezTo>
                <a:cubicBezTo>
                  <a:pt x="429609" y="145765"/>
                  <a:pt x="429736" y="143412"/>
                  <a:pt x="429768" y="140965"/>
                </a:cubicBezTo>
                <a:cubicBezTo>
                  <a:pt x="429649" y="130786"/>
                  <a:pt x="426837" y="122919"/>
                  <a:pt x="421334" y="117364"/>
                </a:cubicBezTo>
                <a:cubicBezTo>
                  <a:pt x="415830" y="111810"/>
                  <a:pt x="408349" y="108997"/>
                  <a:pt x="398891" y="108925"/>
                </a:cubicBezTo>
                <a:close/>
                <a:moveTo>
                  <a:pt x="2790063" y="76207"/>
                </a:moveTo>
                <a:lnTo>
                  <a:pt x="2868120" y="76207"/>
                </a:lnTo>
                <a:lnTo>
                  <a:pt x="2842594" y="207641"/>
                </a:lnTo>
                <a:cubicBezTo>
                  <a:pt x="2842196" y="209587"/>
                  <a:pt x="2841847" y="211604"/>
                  <a:pt x="2841546" y="213692"/>
                </a:cubicBezTo>
                <a:cubicBezTo>
                  <a:pt x="2841244" y="215780"/>
                  <a:pt x="2841085" y="217702"/>
                  <a:pt x="2841070" y="219457"/>
                </a:cubicBezTo>
                <a:cubicBezTo>
                  <a:pt x="2841133" y="225277"/>
                  <a:pt x="2842625" y="229359"/>
                  <a:pt x="2845546" y="231701"/>
                </a:cubicBezTo>
                <a:cubicBezTo>
                  <a:pt x="2848467" y="234044"/>
                  <a:pt x="2852436" y="235171"/>
                  <a:pt x="2857452" y="235084"/>
                </a:cubicBezTo>
                <a:cubicBezTo>
                  <a:pt x="2859802" y="235052"/>
                  <a:pt x="2861771" y="234925"/>
                  <a:pt x="2863358" y="234703"/>
                </a:cubicBezTo>
                <a:cubicBezTo>
                  <a:pt x="2864946" y="234480"/>
                  <a:pt x="2865771" y="234353"/>
                  <a:pt x="2865835" y="234322"/>
                </a:cubicBezTo>
                <a:lnTo>
                  <a:pt x="2858977" y="270471"/>
                </a:lnTo>
                <a:cubicBezTo>
                  <a:pt x="2858786" y="270518"/>
                  <a:pt x="2856976" y="270709"/>
                  <a:pt x="2853547" y="271041"/>
                </a:cubicBezTo>
                <a:cubicBezTo>
                  <a:pt x="2850118" y="271374"/>
                  <a:pt x="2846213" y="271565"/>
                  <a:pt x="2841832" y="271612"/>
                </a:cubicBezTo>
                <a:cubicBezTo>
                  <a:pt x="2833896" y="271805"/>
                  <a:pt x="2826082" y="271081"/>
                  <a:pt x="2818387" y="269442"/>
                </a:cubicBezTo>
                <a:cubicBezTo>
                  <a:pt x="2810692" y="267802"/>
                  <a:pt x="2804286" y="264090"/>
                  <a:pt x="2799171" y="258307"/>
                </a:cubicBezTo>
                <a:cubicBezTo>
                  <a:pt x="2794056" y="252523"/>
                  <a:pt x="2791401" y="243512"/>
                  <a:pt x="2791206" y="231272"/>
                </a:cubicBezTo>
                <a:cubicBezTo>
                  <a:pt x="2791206" y="228589"/>
                  <a:pt x="2791397" y="225571"/>
                  <a:pt x="2791777" y="222220"/>
                </a:cubicBezTo>
                <a:cubicBezTo>
                  <a:pt x="2792158" y="218869"/>
                  <a:pt x="2792729" y="215280"/>
                  <a:pt x="2793490" y="211453"/>
                </a:cubicBezTo>
                <a:lnTo>
                  <a:pt x="2812902" y="112354"/>
                </a:lnTo>
                <a:lnTo>
                  <a:pt x="2782824" y="112354"/>
                </a:lnTo>
                <a:close/>
                <a:moveTo>
                  <a:pt x="3505576" y="71635"/>
                </a:moveTo>
                <a:cubicBezTo>
                  <a:pt x="3516780" y="71604"/>
                  <a:pt x="3527581" y="73103"/>
                  <a:pt x="3537982" y="76131"/>
                </a:cubicBezTo>
                <a:cubicBezTo>
                  <a:pt x="3548383" y="79159"/>
                  <a:pt x="3556646" y="83900"/>
                  <a:pt x="3562774" y="90354"/>
                </a:cubicBezTo>
                <a:cubicBezTo>
                  <a:pt x="3568902" y="96808"/>
                  <a:pt x="3571157" y="105158"/>
                  <a:pt x="3569541" y="115405"/>
                </a:cubicBezTo>
                <a:lnTo>
                  <a:pt x="3565351" y="136749"/>
                </a:lnTo>
                <a:lnTo>
                  <a:pt x="3523855" y="136749"/>
                </a:lnTo>
                <a:lnTo>
                  <a:pt x="3525758" y="125315"/>
                </a:lnTo>
                <a:cubicBezTo>
                  <a:pt x="3526353" y="118827"/>
                  <a:pt x="3523640" y="114555"/>
                  <a:pt x="3517619" y="112499"/>
                </a:cubicBezTo>
                <a:cubicBezTo>
                  <a:pt x="3511599" y="110442"/>
                  <a:pt x="3505550" y="109505"/>
                  <a:pt x="3499474" y="109687"/>
                </a:cubicBezTo>
                <a:cubicBezTo>
                  <a:pt x="3489732" y="109687"/>
                  <a:pt x="3481754" y="111403"/>
                  <a:pt x="3475540" y="114833"/>
                </a:cubicBezTo>
                <a:cubicBezTo>
                  <a:pt x="3469326" y="118264"/>
                  <a:pt x="3466116" y="123409"/>
                  <a:pt x="3465910" y="130270"/>
                </a:cubicBezTo>
                <a:cubicBezTo>
                  <a:pt x="3466386" y="138249"/>
                  <a:pt x="3471148" y="144254"/>
                  <a:pt x="3480197" y="148284"/>
                </a:cubicBezTo>
                <a:cubicBezTo>
                  <a:pt x="3489246" y="152315"/>
                  <a:pt x="3499723" y="156236"/>
                  <a:pt x="3511630" y="160046"/>
                </a:cubicBezTo>
                <a:cubicBezTo>
                  <a:pt x="3523536" y="163857"/>
                  <a:pt x="3534014" y="169421"/>
                  <a:pt x="3543062" y="176739"/>
                </a:cubicBezTo>
                <a:cubicBezTo>
                  <a:pt x="3552111" y="184057"/>
                  <a:pt x="3556873" y="194993"/>
                  <a:pt x="3557349" y="209547"/>
                </a:cubicBezTo>
                <a:cubicBezTo>
                  <a:pt x="3556884" y="229609"/>
                  <a:pt x="3548395" y="245477"/>
                  <a:pt x="3531884" y="257151"/>
                </a:cubicBezTo>
                <a:cubicBezTo>
                  <a:pt x="3515373" y="268825"/>
                  <a:pt x="3493636" y="274788"/>
                  <a:pt x="3466672" y="275041"/>
                </a:cubicBezTo>
                <a:cubicBezTo>
                  <a:pt x="3455206" y="275112"/>
                  <a:pt x="3443413" y="273533"/>
                  <a:pt x="3431294" y="270305"/>
                </a:cubicBezTo>
                <a:cubicBezTo>
                  <a:pt x="3419175" y="267077"/>
                  <a:pt x="3409297" y="261776"/>
                  <a:pt x="3401662" y="254403"/>
                </a:cubicBezTo>
                <a:cubicBezTo>
                  <a:pt x="3394026" y="247029"/>
                  <a:pt x="3391201" y="237159"/>
                  <a:pt x="3393186" y="224792"/>
                </a:cubicBezTo>
                <a:lnTo>
                  <a:pt x="3396996" y="205735"/>
                </a:lnTo>
                <a:lnTo>
                  <a:pt x="3438124" y="205735"/>
                </a:lnTo>
                <a:lnTo>
                  <a:pt x="3436222" y="215645"/>
                </a:lnTo>
                <a:cubicBezTo>
                  <a:pt x="3435218" y="221793"/>
                  <a:pt x="3436802" y="226437"/>
                  <a:pt x="3440972" y="229578"/>
                </a:cubicBezTo>
                <a:cubicBezTo>
                  <a:pt x="3445143" y="232719"/>
                  <a:pt x="3450309" y="234822"/>
                  <a:pt x="3456469" y="235888"/>
                </a:cubicBezTo>
                <a:cubicBezTo>
                  <a:pt x="3462629" y="236953"/>
                  <a:pt x="3468192" y="237447"/>
                  <a:pt x="3473156" y="237370"/>
                </a:cubicBezTo>
                <a:cubicBezTo>
                  <a:pt x="3484527" y="237267"/>
                  <a:pt x="3493443" y="235186"/>
                  <a:pt x="3499903" y="231129"/>
                </a:cubicBezTo>
                <a:cubicBezTo>
                  <a:pt x="3506363" y="227071"/>
                  <a:pt x="3509653" y="221656"/>
                  <a:pt x="3509772" y="214883"/>
                </a:cubicBezTo>
                <a:cubicBezTo>
                  <a:pt x="3509298" y="207174"/>
                  <a:pt x="3504555" y="201247"/>
                  <a:pt x="3495544" y="197100"/>
                </a:cubicBezTo>
                <a:cubicBezTo>
                  <a:pt x="3486533" y="192953"/>
                  <a:pt x="3476099" y="188812"/>
                  <a:pt x="3464243" y="184677"/>
                </a:cubicBezTo>
                <a:cubicBezTo>
                  <a:pt x="3452386" y="180542"/>
                  <a:pt x="3441952" y="174639"/>
                  <a:pt x="3432941" y="166966"/>
                </a:cubicBezTo>
                <a:cubicBezTo>
                  <a:pt x="3423930" y="159294"/>
                  <a:pt x="3419187" y="148078"/>
                  <a:pt x="3418713" y="133319"/>
                </a:cubicBezTo>
                <a:cubicBezTo>
                  <a:pt x="3418980" y="119248"/>
                  <a:pt x="3423267" y="107654"/>
                  <a:pt x="3431573" y="98537"/>
                </a:cubicBezTo>
                <a:cubicBezTo>
                  <a:pt x="3439878" y="89420"/>
                  <a:pt x="3450599" y="82652"/>
                  <a:pt x="3463735" y="78232"/>
                </a:cubicBezTo>
                <a:cubicBezTo>
                  <a:pt x="3476871" y="73813"/>
                  <a:pt x="3490818" y="71613"/>
                  <a:pt x="3505576" y="71635"/>
                </a:cubicBezTo>
                <a:close/>
                <a:moveTo>
                  <a:pt x="3308985" y="71635"/>
                </a:moveTo>
                <a:cubicBezTo>
                  <a:pt x="3325576" y="71658"/>
                  <a:pt x="3338742" y="76083"/>
                  <a:pt x="3348480" y="84909"/>
                </a:cubicBezTo>
                <a:cubicBezTo>
                  <a:pt x="3358218" y="93735"/>
                  <a:pt x="3363198" y="106820"/>
                  <a:pt x="3363421" y="124165"/>
                </a:cubicBezTo>
                <a:cubicBezTo>
                  <a:pt x="3363228" y="132608"/>
                  <a:pt x="3361879" y="143239"/>
                  <a:pt x="3359374" y="156058"/>
                </a:cubicBezTo>
                <a:cubicBezTo>
                  <a:pt x="3356869" y="168877"/>
                  <a:pt x="3354363" y="181232"/>
                  <a:pt x="3351856" y="193124"/>
                </a:cubicBezTo>
                <a:cubicBezTo>
                  <a:pt x="3349349" y="205017"/>
                  <a:pt x="3347997" y="213794"/>
                  <a:pt x="3347799" y="219457"/>
                </a:cubicBezTo>
                <a:cubicBezTo>
                  <a:pt x="3347863" y="225444"/>
                  <a:pt x="3349355" y="229573"/>
                  <a:pt x="3352276" y="231844"/>
                </a:cubicBezTo>
                <a:cubicBezTo>
                  <a:pt x="3355197" y="234115"/>
                  <a:pt x="3359166" y="235195"/>
                  <a:pt x="3364182" y="235084"/>
                </a:cubicBezTo>
                <a:cubicBezTo>
                  <a:pt x="3366532" y="235052"/>
                  <a:pt x="3368500" y="234925"/>
                  <a:pt x="3370088" y="234703"/>
                </a:cubicBezTo>
                <a:cubicBezTo>
                  <a:pt x="3371676" y="234480"/>
                  <a:pt x="3372501" y="234353"/>
                  <a:pt x="3372565" y="234322"/>
                </a:cubicBezTo>
                <a:lnTo>
                  <a:pt x="3365707" y="270471"/>
                </a:lnTo>
                <a:cubicBezTo>
                  <a:pt x="3365659" y="270518"/>
                  <a:pt x="3363944" y="270709"/>
                  <a:pt x="3360563" y="271041"/>
                </a:cubicBezTo>
                <a:cubicBezTo>
                  <a:pt x="3357182" y="271374"/>
                  <a:pt x="3352420" y="271565"/>
                  <a:pt x="3346277" y="271612"/>
                </a:cubicBezTo>
                <a:cubicBezTo>
                  <a:pt x="3339334" y="271795"/>
                  <a:pt x="3332201" y="271048"/>
                  <a:pt x="3324877" y="269371"/>
                </a:cubicBezTo>
                <a:cubicBezTo>
                  <a:pt x="3317553" y="267694"/>
                  <a:pt x="3311350" y="263987"/>
                  <a:pt x="3306268" y="258251"/>
                </a:cubicBezTo>
                <a:cubicBezTo>
                  <a:pt x="3301186" y="252514"/>
                  <a:pt x="3298536" y="243648"/>
                  <a:pt x="3298317" y="231654"/>
                </a:cubicBezTo>
                <a:cubicBezTo>
                  <a:pt x="3298500" y="224468"/>
                  <a:pt x="3299783" y="214742"/>
                  <a:pt x="3302166" y="202474"/>
                </a:cubicBezTo>
                <a:cubicBezTo>
                  <a:pt x="3304549" y="190207"/>
                  <a:pt x="3306933" y="178108"/>
                  <a:pt x="3309318" y="166178"/>
                </a:cubicBezTo>
                <a:cubicBezTo>
                  <a:pt x="3311702" y="154248"/>
                  <a:pt x="3312988" y="145197"/>
                  <a:pt x="3313176" y="139024"/>
                </a:cubicBezTo>
                <a:cubicBezTo>
                  <a:pt x="3313240" y="131722"/>
                  <a:pt x="3311303" y="126038"/>
                  <a:pt x="3307366" y="121974"/>
                </a:cubicBezTo>
                <a:cubicBezTo>
                  <a:pt x="3303429" y="117910"/>
                  <a:pt x="3297110" y="115847"/>
                  <a:pt x="3288411" y="115783"/>
                </a:cubicBezTo>
                <a:cubicBezTo>
                  <a:pt x="3271330" y="116363"/>
                  <a:pt x="3256629" y="123300"/>
                  <a:pt x="3244311" y="136595"/>
                </a:cubicBezTo>
                <a:cubicBezTo>
                  <a:pt x="3231992" y="149891"/>
                  <a:pt x="3223959" y="166067"/>
                  <a:pt x="3220212" y="185125"/>
                </a:cubicBezTo>
                <a:lnTo>
                  <a:pt x="3203448" y="270469"/>
                </a:lnTo>
                <a:lnTo>
                  <a:pt x="3155061" y="270469"/>
                </a:lnTo>
                <a:lnTo>
                  <a:pt x="3184398" y="120736"/>
                </a:lnTo>
                <a:cubicBezTo>
                  <a:pt x="3184803" y="118220"/>
                  <a:pt x="3184470" y="116204"/>
                  <a:pt x="3183398" y="114688"/>
                </a:cubicBezTo>
                <a:cubicBezTo>
                  <a:pt x="3182326" y="113172"/>
                  <a:pt x="3180374" y="112394"/>
                  <a:pt x="3177540" y="112354"/>
                </a:cubicBezTo>
                <a:lnTo>
                  <a:pt x="3155823" y="112354"/>
                </a:lnTo>
                <a:lnTo>
                  <a:pt x="3162681" y="76207"/>
                </a:lnTo>
                <a:lnTo>
                  <a:pt x="3213735" y="76207"/>
                </a:lnTo>
                <a:cubicBezTo>
                  <a:pt x="3221308" y="76231"/>
                  <a:pt x="3226832" y="77705"/>
                  <a:pt x="3230309" y="80630"/>
                </a:cubicBezTo>
                <a:cubicBezTo>
                  <a:pt x="3233785" y="83555"/>
                  <a:pt x="3235500" y="87788"/>
                  <a:pt x="3235452" y="93329"/>
                </a:cubicBezTo>
                <a:cubicBezTo>
                  <a:pt x="3235429" y="95683"/>
                  <a:pt x="3235000" y="99061"/>
                  <a:pt x="3234166" y="103461"/>
                </a:cubicBezTo>
                <a:cubicBezTo>
                  <a:pt x="3233333" y="107861"/>
                  <a:pt x="3232237" y="111714"/>
                  <a:pt x="3230880" y="115022"/>
                </a:cubicBezTo>
                <a:lnTo>
                  <a:pt x="3231642" y="115022"/>
                </a:lnTo>
                <a:cubicBezTo>
                  <a:pt x="3232801" y="112210"/>
                  <a:pt x="3236494" y="107389"/>
                  <a:pt x="3242719" y="100560"/>
                </a:cubicBezTo>
                <a:cubicBezTo>
                  <a:pt x="3248945" y="93730"/>
                  <a:pt x="3257604" y="87302"/>
                  <a:pt x="3268697" y="81276"/>
                </a:cubicBezTo>
                <a:cubicBezTo>
                  <a:pt x="3279792" y="75250"/>
                  <a:pt x="3293221" y="72037"/>
                  <a:pt x="3308985" y="71635"/>
                </a:cubicBezTo>
                <a:close/>
                <a:moveTo>
                  <a:pt x="3029695" y="71635"/>
                </a:moveTo>
                <a:cubicBezTo>
                  <a:pt x="3057041" y="72014"/>
                  <a:pt x="3079119" y="79913"/>
                  <a:pt x="3095929" y="95333"/>
                </a:cubicBezTo>
                <a:cubicBezTo>
                  <a:pt x="3112738" y="110753"/>
                  <a:pt x="3121384" y="131418"/>
                  <a:pt x="3121867" y="157329"/>
                </a:cubicBezTo>
                <a:cubicBezTo>
                  <a:pt x="3121514" y="180261"/>
                  <a:pt x="3115535" y="200541"/>
                  <a:pt x="3103928" y="218170"/>
                </a:cubicBezTo>
                <a:cubicBezTo>
                  <a:pt x="3092320" y="235799"/>
                  <a:pt x="3077198" y="249637"/>
                  <a:pt x="3058561" y="259685"/>
                </a:cubicBezTo>
                <a:cubicBezTo>
                  <a:pt x="3039923" y="269733"/>
                  <a:pt x="3019883" y="274851"/>
                  <a:pt x="2998440" y="275041"/>
                </a:cubicBezTo>
                <a:cubicBezTo>
                  <a:pt x="2971260" y="274694"/>
                  <a:pt x="2949229" y="266826"/>
                  <a:pt x="2932349" y="251438"/>
                </a:cubicBezTo>
                <a:cubicBezTo>
                  <a:pt x="2915468" y="236050"/>
                  <a:pt x="2906774" y="215225"/>
                  <a:pt x="2906268" y="188965"/>
                </a:cubicBezTo>
                <a:cubicBezTo>
                  <a:pt x="2906606" y="166278"/>
                  <a:pt x="2912529" y="146144"/>
                  <a:pt x="2924038" y="128562"/>
                </a:cubicBezTo>
                <a:cubicBezTo>
                  <a:pt x="2935547" y="110981"/>
                  <a:pt x="2950612" y="97147"/>
                  <a:pt x="2969236" y="87062"/>
                </a:cubicBezTo>
                <a:cubicBezTo>
                  <a:pt x="2987859" y="76976"/>
                  <a:pt x="3008012" y="71834"/>
                  <a:pt x="3029695" y="71635"/>
                </a:cubicBezTo>
                <a:close/>
                <a:moveTo>
                  <a:pt x="2516494" y="71635"/>
                </a:moveTo>
                <a:cubicBezTo>
                  <a:pt x="2528149" y="71548"/>
                  <a:pt x="2539251" y="73329"/>
                  <a:pt x="2549800" y="76978"/>
                </a:cubicBezTo>
                <a:cubicBezTo>
                  <a:pt x="2560350" y="80627"/>
                  <a:pt x="2568994" y="86668"/>
                  <a:pt x="2575733" y="95100"/>
                </a:cubicBezTo>
                <a:cubicBezTo>
                  <a:pt x="2582473" y="103532"/>
                  <a:pt x="2585955" y="114879"/>
                  <a:pt x="2586180" y="129140"/>
                </a:cubicBezTo>
                <a:cubicBezTo>
                  <a:pt x="2585983" y="137029"/>
                  <a:pt x="2584602" y="146924"/>
                  <a:pt x="2582036" y="158826"/>
                </a:cubicBezTo>
                <a:cubicBezTo>
                  <a:pt x="2579470" y="170729"/>
                  <a:pt x="2576905" y="182313"/>
                  <a:pt x="2574339" y="193580"/>
                </a:cubicBezTo>
                <a:cubicBezTo>
                  <a:pt x="2571773" y="204846"/>
                  <a:pt x="2570392" y="213469"/>
                  <a:pt x="2570194" y="219449"/>
                </a:cubicBezTo>
                <a:cubicBezTo>
                  <a:pt x="2570258" y="225273"/>
                  <a:pt x="2571749" y="229356"/>
                  <a:pt x="2574667" y="231700"/>
                </a:cubicBezTo>
                <a:cubicBezTo>
                  <a:pt x="2577585" y="234043"/>
                  <a:pt x="2581550" y="235171"/>
                  <a:pt x="2586562" y="235084"/>
                </a:cubicBezTo>
                <a:cubicBezTo>
                  <a:pt x="2588911" y="235052"/>
                  <a:pt x="2590880" y="234925"/>
                  <a:pt x="2592467" y="234703"/>
                </a:cubicBezTo>
                <a:cubicBezTo>
                  <a:pt x="2594054" y="234480"/>
                  <a:pt x="2594880" y="234353"/>
                  <a:pt x="2594943" y="234321"/>
                </a:cubicBezTo>
                <a:lnTo>
                  <a:pt x="2588085" y="270471"/>
                </a:lnTo>
                <a:cubicBezTo>
                  <a:pt x="2588125" y="270518"/>
                  <a:pt x="2586523" y="270709"/>
                  <a:pt x="2583279" y="271041"/>
                </a:cubicBezTo>
                <a:cubicBezTo>
                  <a:pt x="2580035" y="271374"/>
                  <a:pt x="2574913" y="271565"/>
                  <a:pt x="2567911" y="271612"/>
                </a:cubicBezTo>
                <a:cubicBezTo>
                  <a:pt x="2556888" y="271937"/>
                  <a:pt x="2547052" y="269860"/>
                  <a:pt x="2538402" y="265382"/>
                </a:cubicBezTo>
                <a:cubicBezTo>
                  <a:pt x="2529753" y="260904"/>
                  <a:pt x="2524484" y="252074"/>
                  <a:pt x="2522593" y="238894"/>
                </a:cubicBezTo>
                <a:lnTo>
                  <a:pt x="2521831" y="238894"/>
                </a:lnTo>
                <a:cubicBezTo>
                  <a:pt x="2521913" y="239340"/>
                  <a:pt x="2519377" y="242464"/>
                  <a:pt x="2514221" y="248265"/>
                </a:cubicBezTo>
                <a:cubicBezTo>
                  <a:pt x="2509065" y="254067"/>
                  <a:pt x="2501559" y="259868"/>
                  <a:pt x="2491702" y="265670"/>
                </a:cubicBezTo>
                <a:cubicBezTo>
                  <a:pt x="2481845" y="271471"/>
                  <a:pt x="2469905" y="274595"/>
                  <a:pt x="2455883" y="275041"/>
                </a:cubicBezTo>
                <a:cubicBezTo>
                  <a:pt x="2440573" y="275034"/>
                  <a:pt x="2427596" y="270863"/>
                  <a:pt x="2416954" y="262529"/>
                </a:cubicBezTo>
                <a:cubicBezTo>
                  <a:pt x="2406311" y="254194"/>
                  <a:pt x="2400760" y="241740"/>
                  <a:pt x="2400300" y="225166"/>
                </a:cubicBezTo>
                <a:cubicBezTo>
                  <a:pt x="2400569" y="210472"/>
                  <a:pt x="2404864" y="198276"/>
                  <a:pt x="2413184" y="188580"/>
                </a:cubicBezTo>
                <a:cubicBezTo>
                  <a:pt x="2421505" y="178884"/>
                  <a:pt x="2432239" y="171252"/>
                  <a:pt x="2445388" y="165683"/>
                </a:cubicBezTo>
                <a:cubicBezTo>
                  <a:pt x="2458537" y="160115"/>
                  <a:pt x="2472489" y="156174"/>
                  <a:pt x="2487242" y="153862"/>
                </a:cubicBezTo>
                <a:cubicBezTo>
                  <a:pt x="2501995" y="151549"/>
                  <a:pt x="2515939" y="150429"/>
                  <a:pt x="2529074" y="150502"/>
                </a:cubicBezTo>
                <a:lnTo>
                  <a:pt x="2535935" y="150502"/>
                </a:lnTo>
                <a:cubicBezTo>
                  <a:pt x="2536031" y="150168"/>
                  <a:pt x="2536411" y="148165"/>
                  <a:pt x="2537079" y="144494"/>
                </a:cubicBezTo>
                <a:cubicBezTo>
                  <a:pt x="2537746" y="140822"/>
                  <a:pt x="2538127" y="137485"/>
                  <a:pt x="2538222" y="134481"/>
                </a:cubicBezTo>
                <a:cubicBezTo>
                  <a:pt x="2538198" y="126804"/>
                  <a:pt x="2535577" y="120892"/>
                  <a:pt x="2530360" y="116743"/>
                </a:cubicBezTo>
                <a:cubicBezTo>
                  <a:pt x="2525142" y="112595"/>
                  <a:pt x="2517471" y="110497"/>
                  <a:pt x="2507345" y="110449"/>
                </a:cubicBezTo>
                <a:cubicBezTo>
                  <a:pt x="2497629" y="110671"/>
                  <a:pt x="2488386" y="112220"/>
                  <a:pt x="2479616" y="115097"/>
                </a:cubicBezTo>
                <a:cubicBezTo>
                  <a:pt x="2470846" y="117975"/>
                  <a:pt x="2463664" y="120852"/>
                  <a:pt x="2458071" y="123729"/>
                </a:cubicBezTo>
                <a:cubicBezTo>
                  <a:pt x="2452478" y="126607"/>
                  <a:pt x="2449588" y="128156"/>
                  <a:pt x="2449402" y="128378"/>
                </a:cubicBezTo>
                <a:lnTo>
                  <a:pt x="2438362" y="92564"/>
                </a:lnTo>
                <a:cubicBezTo>
                  <a:pt x="2438550" y="92306"/>
                  <a:pt x="2442196" y="90497"/>
                  <a:pt x="2449300" y="87138"/>
                </a:cubicBezTo>
                <a:cubicBezTo>
                  <a:pt x="2456404" y="83779"/>
                  <a:pt x="2465838" y="80420"/>
                  <a:pt x="2477601" y="77061"/>
                </a:cubicBezTo>
                <a:cubicBezTo>
                  <a:pt x="2489364" y="73702"/>
                  <a:pt x="2502329" y="71893"/>
                  <a:pt x="2516494" y="71635"/>
                </a:cubicBezTo>
                <a:close/>
                <a:moveTo>
                  <a:pt x="2070735" y="71635"/>
                </a:moveTo>
                <a:cubicBezTo>
                  <a:pt x="2087326" y="71658"/>
                  <a:pt x="2100492" y="76083"/>
                  <a:pt x="2110230" y="84909"/>
                </a:cubicBezTo>
                <a:cubicBezTo>
                  <a:pt x="2119968" y="93735"/>
                  <a:pt x="2124948" y="106820"/>
                  <a:pt x="2125170" y="124165"/>
                </a:cubicBezTo>
                <a:cubicBezTo>
                  <a:pt x="2124978" y="132608"/>
                  <a:pt x="2123629" y="143239"/>
                  <a:pt x="2121124" y="156058"/>
                </a:cubicBezTo>
                <a:cubicBezTo>
                  <a:pt x="2118619" y="168877"/>
                  <a:pt x="2116113" y="181232"/>
                  <a:pt x="2113606" y="193124"/>
                </a:cubicBezTo>
                <a:cubicBezTo>
                  <a:pt x="2111099" y="205017"/>
                  <a:pt x="2109747" y="213794"/>
                  <a:pt x="2109550" y="219457"/>
                </a:cubicBezTo>
                <a:cubicBezTo>
                  <a:pt x="2109613" y="225444"/>
                  <a:pt x="2111105" y="229573"/>
                  <a:pt x="2114026" y="231844"/>
                </a:cubicBezTo>
                <a:cubicBezTo>
                  <a:pt x="2116947" y="234115"/>
                  <a:pt x="2120916" y="235195"/>
                  <a:pt x="2125932" y="235084"/>
                </a:cubicBezTo>
                <a:cubicBezTo>
                  <a:pt x="2128282" y="235052"/>
                  <a:pt x="2130251" y="234925"/>
                  <a:pt x="2131838" y="234703"/>
                </a:cubicBezTo>
                <a:cubicBezTo>
                  <a:pt x="2133426" y="234480"/>
                  <a:pt x="2134251" y="234353"/>
                  <a:pt x="2134315" y="234322"/>
                </a:cubicBezTo>
                <a:lnTo>
                  <a:pt x="2127457" y="270471"/>
                </a:lnTo>
                <a:cubicBezTo>
                  <a:pt x="2127409" y="270518"/>
                  <a:pt x="2125694" y="270709"/>
                  <a:pt x="2122313" y="271041"/>
                </a:cubicBezTo>
                <a:cubicBezTo>
                  <a:pt x="2118932" y="271374"/>
                  <a:pt x="2114170" y="271565"/>
                  <a:pt x="2108027" y="271612"/>
                </a:cubicBezTo>
                <a:cubicBezTo>
                  <a:pt x="2101084" y="271795"/>
                  <a:pt x="2093951" y="271048"/>
                  <a:pt x="2086627" y="269371"/>
                </a:cubicBezTo>
                <a:cubicBezTo>
                  <a:pt x="2079303" y="267694"/>
                  <a:pt x="2073101" y="263987"/>
                  <a:pt x="2068018" y="258251"/>
                </a:cubicBezTo>
                <a:cubicBezTo>
                  <a:pt x="2062936" y="252514"/>
                  <a:pt x="2060286" y="243648"/>
                  <a:pt x="2060067" y="231654"/>
                </a:cubicBezTo>
                <a:cubicBezTo>
                  <a:pt x="2060251" y="224468"/>
                  <a:pt x="2061534" y="214742"/>
                  <a:pt x="2063916" y="202474"/>
                </a:cubicBezTo>
                <a:cubicBezTo>
                  <a:pt x="2066299" y="190207"/>
                  <a:pt x="2068683" y="178108"/>
                  <a:pt x="2071067" y="166178"/>
                </a:cubicBezTo>
                <a:cubicBezTo>
                  <a:pt x="2073452" y="154248"/>
                  <a:pt x="2074738" y="145197"/>
                  <a:pt x="2074926" y="139024"/>
                </a:cubicBezTo>
                <a:cubicBezTo>
                  <a:pt x="2074989" y="131722"/>
                  <a:pt x="2073053" y="126038"/>
                  <a:pt x="2069116" y="121974"/>
                </a:cubicBezTo>
                <a:cubicBezTo>
                  <a:pt x="2065179" y="117910"/>
                  <a:pt x="2058861" y="115847"/>
                  <a:pt x="2050161" y="115783"/>
                </a:cubicBezTo>
                <a:cubicBezTo>
                  <a:pt x="2033080" y="116363"/>
                  <a:pt x="2018379" y="123300"/>
                  <a:pt x="2006060" y="136595"/>
                </a:cubicBezTo>
                <a:cubicBezTo>
                  <a:pt x="1993741" y="149891"/>
                  <a:pt x="1985709" y="166067"/>
                  <a:pt x="1981962" y="185125"/>
                </a:cubicBezTo>
                <a:lnTo>
                  <a:pt x="1965198" y="270469"/>
                </a:lnTo>
                <a:lnTo>
                  <a:pt x="1916811" y="270469"/>
                </a:lnTo>
                <a:lnTo>
                  <a:pt x="1946148" y="120736"/>
                </a:lnTo>
                <a:cubicBezTo>
                  <a:pt x="1946553" y="118220"/>
                  <a:pt x="1946220" y="116204"/>
                  <a:pt x="1945148" y="114688"/>
                </a:cubicBezTo>
                <a:cubicBezTo>
                  <a:pt x="1944076" y="113172"/>
                  <a:pt x="1942124" y="112394"/>
                  <a:pt x="1939290" y="112354"/>
                </a:cubicBezTo>
                <a:lnTo>
                  <a:pt x="1917573" y="112354"/>
                </a:lnTo>
                <a:lnTo>
                  <a:pt x="1924431" y="76207"/>
                </a:lnTo>
                <a:lnTo>
                  <a:pt x="1975485" y="76207"/>
                </a:lnTo>
                <a:cubicBezTo>
                  <a:pt x="1983058" y="76231"/>
                  <a:pt x="1988582" y="77705"/>
                  <a:pt x="1992059" y="80630"/>
                </a:cubicBezTo>
                <a:cubicBezTo>
                  <a:pt x="1995535" y="83555"/>
                  <a:pt x="1997250" y="87788"/>
                  <a:pt x="1997202" y="93329"/>
                </a:cubicBezTo>
                <a:cubicBezTo>
                  <a:pt x="1997178" y="95683"/>
                  <a:pt x="1996750" y="99061"/>
                  <a:pt x="1995916" y="103461"/>
                </a:cubicBezTo>
                <a:cubicBezTo>
                  <a:pt x="1995083" y="107861"/>
                  <a:pt x="1993987" y="111714"/>
                  <a:pt x="1992630" y="115022"/>
                </a:cubicBezTo>
                <a:lnTo>
                  <a:pt x="1993392" y="115022"/>
                </a:lnTo>
                <a:cubicBezTo>
                  <a:pt x="1994551" y="112210"/>
                  <a:pt x="1998244" y="107389"/>
                  <a:pt x="2004469" y="100560"/>
                </a:cubicBezTo>
                <a:cubicBezTo>
                  <a:pt x="2010695" y="93730"/>
                  <a:pt x="2019354" y="87302"/>
                  <a:pt x="2030448" y="81276"/>
                </a:cubicBezTo>
                <a:cubicBezTo>
                  <a:pt x="2041542" y="75250"/>
                  <a:pt x="2054971" y="72037"/>
                  <a:pt x="2070735" y="71635"/>
                </a:cubicBezTo>
                <a:close/>
                <a:moveTo>
                  <a:pt x="1809735" y="71635"/>
                </a:moveTo>
                <a:cubicBezTo>
                  <a:pt x="1835623" y="72006"/>
                  <a:pt x="1854984" y="78874"/>
                  <a:pt x="1867819" y="92241"/>
                </a:cubicBezTo>
                <a:cubicBezTo>
                  <a:pt x="1880653" y="105608"/>
                  <a:pt x="1887062" y="123248"/>
                  <a:pt x="1887046" y="145161"/>
                </a:cubicBezTo>
                <a:cubicBezTo>
                  <a:pt x="1886776" y="153949"/>
                  <a:pt x="1885697" y="161879"/>
                  <a:pt x="1883810" y="168949"/>
                </a:cubicBezTo>
                <a:cubicBezTo>
                  <a:pt x="1881923" y="176020"/>
                  <a:pt x="1880844" y="179761"/>
                  <a:pt x="1880575" y="180172"/>
                </a:cubicBezTo>
                <a:lnTo>
                  <a:pt x="1746838" y="180172"/>
                </a:lnTo>
                <a:cubicBezTo>
                  <a:pt x="1746791" y="180252"/>
                  <a:pt x="1746600" y="181237"/>
                  <a:pt x="1746266" y="183127"/>
                </a:cubicBezTo>
                <a:cubicBezTo>
                  <a:pt x="1745933" y="185018"/>
                  <a:pt x="1745742" y="187338"/>
                  <a:pt x="1745694" y="190087"/>
                </a:cubicBezTo>
                <a:cubicBezTo>
                  <a:pt x="1745798" y="203108"/>
                  <a:pt x="1750070" y="213674"/>
                  <a:pt x="1758512" y="221785"/>
                </a:cubicBezTo>
                <a:cubicBezTo>
                  <a:pt x="1766954" y="229897"/>
                  <a:pt x="1778946" y="234076"/>
                  <a:pt x="1794487" y="234322"/>
                </a:cubicBezTo>
                <a:cubicBezTo>
                  <a:pt x="1805071" y="234058"/>
                  <a:pt x="1814904" y="232213"/>
                  <a:pt x="1823988" y="228785"/>
                </a:cubicBezTo>
                <a:cubicBezTo>
                  <a:pt x="1833072" y="225358"/>
                  <a:pt x="1840419" y="221931"/>
                  <a:pt x="1846030" y="218503"/>
                </a:cubicBezTo>
                <a:cubicBezTo>
                  <a:pt x="1851641" y="215076"/>
                  <a:pt x="1854528" y="213231"/>
                  <a:pt x="1854693" y="212967"/>
                </a:cubicBezTo>
                <a:lnTo>
                  <a:pt x="1867634" y="249544"/>
                </a:lnTo>
                <a:cubicBezTo>
                  <a:pt x="1867484" y="249859"/>
                  <a:pt x="1864061" y="252062"/>
                  <a:pt x="1857367" y="256155"/>
                </a:cubicBezTo>
                <a:cubicBezTo>
                  <a:pt x="1850672" y="260247"/>
                  <a:pt x="1841605" y="264339"/>
                  <a:pt x="1830167" y="268431"/>
                </a:cubicBezTo>
                <a:cubicBezTo>
                  <a:pt x="1818729" y="272523"/>
                  <a:pt x="1805819" y="274726"/>
                  <a:pt x="1791438" y="275041"/>
                </a:cubicBezTo>
                <a:cubicBezTo>
                  <a:pt x="1760995" y="274496"/>
                  <a:pt x="1737677" y="266453"/>
                  <a:pt x="1721486" y="250913"/>
                </a:cubicBezTo>
                <a:cubicBezTo>
                  <a:pt x="1705294" y="235372"/>
                  <a:pt x="1697124" y="215605"/>
                  <a:pt x="1696974" y="191612"/>
                </a:cubicBezTo>
                <a:cubicBezTo>
                  <a:pt x="1697166" y="169383"/>
                  <a:pt x="1702111" y="149251"/>
                  <a:pt x="1711808" y="131216"/>
                </a:cubicBezTo>
                <a:cubicBezTo>
                  <a:pt x="1721505" y="113181"/>
                  <a:pt x="1734803" y="98807"/>
                  <a:pt x="1751700" y="88095"/>
                </a:cubicBezTo>
                <a:cubicBezTo>
                  <a:pt x="1768597" y="77382"/>
                  <a:pt x="1787942" y="71896"/>
                  <a:pt x="1809735" y="71635"/>
                </a:cubicBezTo>
                <a:close/>
                <a:moveTo>
                  <a:pt x="1485138" y="71635"/>
                </a:moveTo>
                <a:cubicBezTo>
                  <a:pt x="1498775" y="71667"/>
                  <a:pt x="1509697" y="75409"/>
                  <a:pt x="1517904" y="82862"/>
                </a:cubicBezTo>
                <a:cubicBezTo>
                  <a:pt x="1526112" y="90316"/>
                  <a:pt x="1530937" y="101289"/>
                  <a:pt x="1532382" y="115783"/>
                </a:cubicBezTo>
                <a:lnTo>
                  <a:pt x="1533144" y="115783"/>
                </a:lnTo>
                <a:cubicBezTo>
                  <a:pt x="1540701" y="103287"/>
                  <a:pt x="1550734" y="92884"/>
                  <a:pt x="1563243" y="84575"/>
                </a:cubicBezTo>
                <a:cubicBezTo>
                  <a:pt x="1575753" y="76265"/>
                  <a:pt x="1589977" y="71952"/>
                  <a:pt x="1605915" y="71635"/>
                </a:cubicBezTo>
                <a:cubicBezTo>
                  <a:pt x="1621959" y="71674"/>
                  <a:pt x="1634790" y="76162"/>
                  <a:pt x="1644410" y="85099"/>
                </a:cubicBezTo>
                <a:cubicBezTo>
                  <a:pt x="1654029" y="94036"/>
                  <a:pt x="1658962" y="107185"/>
                  <a:pt x="1659207" y="124546"/>
                </a:cubicBezTo>
                <a:cubicBezTo>
                  <a:pt x="1659015" y="132625"/>
                  <a:pt x="1657666" y="143053"/>
                  <a:pt x="1655161" y="155832"/>
                </a:cubicBezTo>
                <a:cubicBezTo>
                  <a:pt x="1652656" y="168611"/>
                  <a:pt x="1650150" y="180990"/>
                  <a:pt x="1647643" y="192969"/>
                </a:cubicBezTo>
                <a:cubicBezTo>
                  <a:pt x="1645136" y="204948"/>
                  <a:pt x="1643784" y="213778"/>
                  <a:pt x="1643587" y="219457"/>
                </a:cubicBezTo>
                <a:cubicBezTo>
                  <a:pt x="1643634" y="225444"/>
                  <a:pt x="1645063" y="229573"/>
                  <a:pt x="1647873" y="231844"/>
                </a:cubicBezTo>
                <a:cubicBezTo>
                  <a:pt x="1650683" y="234115"/>
                  <a:pt x="1654588" y="235195"/>
                  <a:pt x="1659589" y="235084"/>
                </a:cubicBezTo>
                <a:cubicBezTo>
                  <a:pt x="1661938" y="235052"/>
                  <a:pt x="1663907" y="234925"/>
                  <a:pt x="1665494" y="234703"/>
                </a:cubicBezTo>
                <a:cubicBezTo>
                  <a:pt x="1667081" y="234480"/>
                  <a:pt x="1667907" y="234353"/>
                  <a:pt x="1667970" y="234322"/>
                </a:cubicBezTo>
                <a:lnTo>
                  <a:pt x="1661113" y="270471"/>
                </a:lnTo>
                <a:cubicBezTo>
                  <a:pt x="1661057" y="270518"/>
                  <a:pt x="1659359" y="270709"/>
                  <a:pt x="1656017" y="271041"/>
                </a:cubicBezTo>
                <a:cubicBezTo>
                  <a:pt x="1652675" y="271374"/>
                  <a:pt x="1648024" y="271565"/>
                  <a:pt x="1642064" y="271612"/>
                </a:cubicBezTo>
                <a:cubicBezTo>
                  <a:pt x="1634996" y="271795"/>
                  <a:pt x="1627773" y="271048"/>
                  <a:pt x="1620396" y="269371"/>
                </a:cubicBezTo>
                <a:cubicBezTo>
                  <a:pt x="1613018" y="267694"/>
                  <a:pt x="1606782" y="263987"/>
                  <a:pt x="1601688" y="258251"/>
                </a:cubicBezTo>
                <a:cubicBezTo>
                  <a:pt x="1596594" y="252514"/>
                  <a:pt x="1593939" y="243648"/>
                  <a:pt x="1593723" y="231654"/>
                </a:cubicBezTo>
                <a:cubicBezTo>
                  <a:pt x="1593911" y="224685"/>
                  <a:pt x="1595227" y="214949"/>
                  <a:pt x="1597671" y="202446"/>
                </a:cubicBezTo>
                <a:cubicBezTo>
                  <a:pt x="1600115" y="189943"/>
                  <a:pt x="1602560" y="177609"/>
                  <a:pt x="1605005" y="165444"/>
                </a:cubicBezTo>
                <a:cubicBezTo>
                  <a:pt x="1607451" y="153279"/>
                  <a:pt x="1608770" y="144218"/>
                  <a:pt x="1608963" y="138262"/>
                </a:cubicBezTo>
                <a:cubicBezTo>
                  <a:pt x="1609130" y="131325"/>
                  <a:pt x="1607558" y="125864"/>
                  <a:pt x="1604248" y="121879"/>
                </a:cubicBezTo>
                <a:cubicBezTo>
                  <a:pt x="1600938" y="117895"/>
                  <a:pt x="1594890" y="115863"/>
                  <a:pt x="1586103" y="115783"/>
                </a:cubicBezTo>
                <a:cubicBezTo>
                  <a:pt x="1575642" y="115983"/>
                  <a:pt x="1566253" y="119351"/>
                  <a:pt x="1557937" y="125887"/>
                </a:cubicBezTo>
                <a:cubicBezTo>
                  <a:pt x="1549621" y="132423"/>
                  <a:pt x="1542660" y="140927"/>
                  <a:pt x="1537053" y="151400"/>
                </a:cubicBezTo>
                <a:cubicBezTo>
                  <a:pt x="1531446" y="161872"/>
                  <a:pt x="1527476" y="173114"/>
                  <a:pt x="1525143" y="185125"/>
                </a:cubicBezTo>
                <a:lnTo>
                  <a:pt x="1508760" y="270469"/>
                </a:lnTo>
                <a:lnTo>
                  <a:pt x="1460373" y="270469"/>
                </a:lnTo>
                <a:lnTo>
                  <a:pt x="1482852" y="154645"/>
                </a:lnTo>
                <a:cubicBezTo>
                  <a:pt x="1483448" y="151399"/>
                  <a:pt x="1483971" y="148271"/>
                  <a:pt x="1484424" y="145263"/>
                </a:cubicBezTo>
                <a:cubicBezTo>
                  <a:pt x="1484876" y="142255"/>
                  <a:pt x="1485114" y="139413"/>
                  <a:pt x="1485138" y="136738"/>
                </a:cubicBezTo>
                <a:cubicBezTo>
                  <a:pt x="1485289" y="130531"/>
                  <a:pt x="1483749" y="125515"/>
                  <a:pt x="1480518" y="121689"/>
                </a:cubicBezTo>
                <a:cubicBezTo>
                  <a:pt x="1477288" y="117863"/>
                  <a:pt x="1471462" y="115894"/>
                  <a:pt x="1463040" y="115783"/>
                </a:cubicBezTo>
                <a:cubicBezTo>
                  <a:pt x="1451956" y="116016"/>
                  <a:pt x="1442120" y="119614"/>
                  <a:pt x="1433534" y="126578"/>
                </a:cubicBezTo>
                <a:cubicBezTo>
                  <a:pt x="1424947" y="133542"/>
                  <a:pt x="1417821" y="142474"/>
                  <a:pt x="1412155" y="153375"/>
                </a:cubicBezTo>
                <a:cubicBezTo>
                  <a:pt x="1406490" y="164276"/>
                  <a:pt x="1402496" y="175748"/>
                  <a:pt x="1400175" y="187792"/>
                </a:cubicBezTo>
                <a:lnTo>
                  <a:pt x="1384173" y="270469"/>
                </a:lnTo>
                <a:lnTo>
                  <a:pt x="1335786" y="270469"/>
                </a:lnTo>
                <a:lnTo>
                  <a:pt x="1365123" y="120355"/>
                </a:lnTo>
                <a:cubicBezTo>
                  <a:pt x="1365528" y="117855"/>
                  <a:pt x="1365195" y="115902"/>
                  <a:pt x="1364123" y="114497"/>
                </a:cubicBezTo>
                <a:cubicBezTo>
                  <a:pt x="1363051" y="113092"/>
                  <a:pt x="1361099" y="112378"/>
                  <a:pt x="1358265" y="112354"/>
                </a:cubicBezTo>
                <a:lnTo>
                  <a:pt x="1336548" y="112354"/>
                </a:lnTo>
                <a:lnTo>
                  <a:pt x="1343406" y="76207"/>
                </a:lnTo>
                <a:lnTo>
                  <a:pt x="1394460" y="76207"/>
                </a:lnTo>
                <a:cubicBezTo>
                  <a:pt x="1402199" y="76262"/>
                  <a:pt x="1407771" y="77768"/>
                  <a:pt x="1411177" y="80725"/>
                </a:cubicBezTo>
                <a:cubicBezTo>
                  <a:pt x="1414582" y="83682"/>
                  <a:pt x="1416249" y="87756"/>
                  <a:pt x="1416177" y="92949"/>
                </a:cubicBezTo>
                <a:cubicBezTo>
                  <a:pt x="1416129" y="95485"/>
                  <a:pt x="1415653" y="98973"/>
                  <a:pt x="1414748" y="103413"/>
                </a:cubicBezTo>
                <a:cubicBezTo>
                  <a:pt x="1413843" y="107853"/>
                  <a:pt x="1412796" y="111722"/>
                  <a:pt x="1411605" y="115022"/>
                </a:cubicBezTo>
                <a:lnTo>
                  <a:pt x="1412367" y="115022"/>
                </a:lnTo>
                <a:cubicBezTo>
                  <a:pt x="1414253" y="111251"/>
                  <a:pt x="1418566" y="105980"/>
                  <a:pt x="1425307" y="99206"/>
                </a:cubicBezTo>
                <a:cubicBezTo>
                  <a:pt x="1432047" y="92433"/>
                  <a:pt x="1440566" y="86231"/>
                  <a:pt x="1450862" y="80600"/>
                </a:cubicBezTo>
                <a:cubicBezTo>
                  <a:pt x="1461159" y="74969"/>
                  <a:pt x="1472584" y="71980"/>
                  <a:pt x="1485138" y="71635"/>
                </a:cubicBezTo>
                <a:close/>
                <a:moveTo>
                  <a:pt x="1113663" y="71635"/>
                </a:moveTo>
                <a:cubicBezTo>
                  <a:pt x="1127300" y="71667"/>
                  <a:pt x="1138222" y="75409"/>
                  <a:pt x="1146429" y="82862"/>
                </a:cubicBezTo>
                <a:cubicBezTo>
                  <a:pt x="1154636" y="90316"/>
                  <a:pt x="1159462" y="101289"/>
                  <a:pt x="1160907" y="115783"/>
                </a:cubicBezTo>
                <a:lnTo>
                  <a:pt x="1161669" y="115783"/>
                </a:lnTo>
                <a:cubicBezTo>
                  <a:pt x="1169226" y="103287"/>
                  <a:pt x="1179259" y="92884"/>
                  <a:pt x="1191768" y="84575"/>
                </a:cubicBezTo>
                <a:cubicBezTo>
                  <a:pt x="1204278" y="76265"/>
                  <a:pt x="1218502" y="71952"/>
                  <a:pt x="1234440" y="71635"/>
                </a:cubicBezTo>
                <a:cubicBezTo>
                  <a:pt x="1250484" y="71674"/>
                  <a:pt x="1263315" y="76162"/>
                  <a:pt x="1272935" y="85099"/>
                </a:cubicBezTo>
                <a:cubicBezTo>
                  <a:pt x="1282554" y="94036"/>
                  <a:pt x="1287487" y="107185"/>
                  <a:pt x="1287732" y="124546"/>
                </a:cubicBezTo>
                <a:cubicBezTo>
                  <a:pt x="1287540" y="132625"/>
                  <a:pt x="1286191" y="143053"/>
                  <a:pt x="1283686" y="155832"/>
                </a:cubicBezTo>
                <a:cubicBezTo>
                  <a:pt x="1281181" y="168611"/>
                  <a:pt x="1278675" y="180990"/>
                  <a:pt x="1276168" y="192969"/>
                </a:cubicBezTo>
                <a:cubicBezTo>
                  <a:pt x="1273661" y="204948"/>
                  <a:pt x="1272309" y="213778"/>
                  <a:pt x="1272111" y="219457"/>
                </a:cubicBezTo>
                <a:cubicBezTo>
                  <a:pt x="1272159" y="225444"/>
                  <a:pt x="1273588" y="229573"/>
                  <a:pt x="1276398" y="231844"/>
                </a:cubicBezTo>
                <a:cubicBezTo>
                  <a:pt x="1279207" y="234115"/>
                  <a:pt x="1283113" y="235195"/>
                  <a:pt x="1288113" y="235084"/>
                </a:cubicBezTo>
                <a:cubicBezTo>
                  <a:pt x="1290463" y="235052"/>
                  <a:pt x="1292431" y="234925"/>
                  <a:pt x="1294019" y="234703"/>
                </a:cubicBezTo>
                <a:cubicBezTo>
                  <a:pt x="1295606" y="234480"/>
                  <a:pt x="1296432" y="234353"/>
                  <a:pt x="1296495" y="234322"/>
                </a:cubicBezTo>
                <a:lnTo>
                  <a:pt x="1289638" y="270471"/>
                </a:lnTo>
                <a:cubicBezTo>
                  <a:pt x="1289582" y="270518"/>
                  <a:pt x="1287883" y="270709"/>
                  <a:pt x="1284542" y="271041"/>
                </a:cubicBezTo>
                <a:cubicBezTo>
                  <a:pt x="1281200" y="271374"/>
                  <a:pt x="1276549" y="271565"/>
                  <a:pt x="1270589" y="271612"/>
                </a:cubicBezTo>
                <a:cubicBezTo>
                  <a:pt x="1263521" y="271795"/>
                  <a:pt x="1256298" y="271048"/>
                  <a:pt x="1248921" y="269371"/>
                </a:cubicBezTo>
                <a:cubicBezTo>
                  <a:pt x="1241543" y="267694"/>
                  <a:pt x="1235307" y="263987"/>
                  <a:pt x="1230213" y="258251"/>
                </a:cubicBezTo>
                <a:cubicBezTo>
                  <a:pt x="1225119" y="252514"/>
                  <a:pt x="1222464" y="243648"/>
                  <a:pt x="1222248" y="231654"/>
                </a:cubicBezTo>
                <a:cubicBezTo>
                  <a:pt x="1222436" y="224685"/>
                  <a:pt x="1223752" y="214949"/>
                  <a:pt x="1226196" y="202446"/>
                </a:cubicBezTo>
                <a:cubicBezTo>
                  <a:pt x="1228640" y="189943"/>
                  <a:pt x="1231085" y="177609"/>
                  <a:pt x="1233530" y="165444"/>
                </a:cubicBezTo>
                <a:cubicBezTo>
                  <a:pt x="1235976" y="153279"/>
                  <a:pt x="1237295" y="144218"/>
                  <a:pt x="1237488" y="138262"/>
                </a:cubicBezTo>
                <a:cubicBezTo>
                  <a:pt x="1237655" y="131325"/>
                  <a:pt x="1236083" y="125864"/>
                  <a:pt x="1232773" y="121879"/>
                </a:cubicBezTo>
                <a:cubicBezTo>
                  <a:pt x="1229463" y="117895"/>
                  <a:pt x="1223415" y="115863"/>
                  <a:pt x="1214628" y="115783"/>
                </a:cubicBezTo>
                <a:cubicBezTo>
                  <a:pt x="1204167" y="115983"/>
                  <a:pt x="1194778" y="119351"/>
                  <a:pt x="1186462" y="125887"/>
                </a:cubicBezTo>
                <a:cubicBezTo>
                  <a:pt x="1178146" y="132423"/>
                  <a:pt x="1171185" y="140927"/>
                  <a:pt x="1165578" y="151400"/>
                </a:cubicBezTo>
                <a:cubicBezTo>
                  <a:pt x="1159971" y="161872"/>
                  <a:pt x="1156001" y="173114"/>
                  <a:pt x="1153668" y="185125"/>
                </a:cubicBezTo>
                <a:lnTo>
                  <a:pt x="1137285" y="270469"/>
                </a:lnTo>
                <a:lnTo>
                  <a:pt x="1088898" y="270469"/>
                </a:lnTo>
                <a:lnTo>
                  <a:pt x="1111377" y="154645"/>
                </a:lnTo>
                <a:cubicBezTo>
                  <a:pt x="1111972" y="151399"/>
                  <a:pt x="1112496" y="148271"/>
                  <a:pt x="1112949" y="145263"/>
                </a:cubicBezTo>
                <a:cubicBezTo>
                  <a:pt x="1113401" y="142255"/>
                  <a:pt x="1113639" y="139413"/>
                  <a:pt x="1113663" y="136738"/>
                </a:cubicBezTo>
                <a:cubicBezTo>
                  <a:pt x="1113814" y="130531"/>
                  <a:pt x="1112274" y="125515"/>
                  <a:pt x="1109043" y="121689"/>
                </a:cubicBezTo>
                <a:cubicBezTo>
                  <a:pt x="1105813" y="117863"/>
                  <a:pt x="1099987" y="115894"/>
                  <a:pt x="1091565" y="115783"/>
                </a:cubicBezTo>
                <a:cubicBezTo>
                  <a:pt x="1080481" y="116016"/>
                  <a:pt x="1070645" y="119614"/>
                  <a:pt x="1062059" y="126578"/>
                </a:cubicBezTo>
                <a:cubicBezTo>
                  <a:pt x="1053472" y="133542"/>
                  <a:pt x="1046346" y="142474"/>
                  <a:pt x="1040680" y="153375"/>
                </a:cubicBezTo>
                <a:cubicBezTo>
                  <a:pt x="1035015" y="164276"/>
                  <a:pt x="1031021" y="175748"/>
                  <a:pt x="1028700" y="187792"/>
                </a:cubicBezTo>
                <a:lnTo>
                  <a:pt x="1012698" y="270469"/>
                </a:lnTo>
                <a:lnTo>
                  <a:pt x="964311" y="270469"/>
                </a:lnTo>
                <a:lnTo>
                  <a:pt x="993648" y="120355"/>
                </a:lnTo>
                <a:cubicBezTo>
                  <a:pt x="994053" y="117855"/>
                  <a:pt x="993719" y="115902"/>
                  <a:pt x="992648" y="114497"/>
                </a:cubicBezTo>
                <a:cubicBezTo>
                  <a:pt x="991576" y="113092"/>
                  <a:pt x="989624" y="112378"/>
                  <a:pt x="986790" y="112354"/>
                </a:cubicBezTo>
                <a:lnTo>
                  <a:pt x="965073" y="112354"/>
                </a:lnTo>
                <a:lnTo>
                  <a:pt x="971931" y="76207"/>
                </a:lnTo>
                <a:lnTo>
                  <a:pt x="1022985" y="76207"/>
                </a:lnTo>
                <a:cubicBezTo>
                  <a:pt x="1030724" y="76262"/>
                  <a:pt x="1036296" y="77768"/>
                  <a:pt x="1039701" y="80725"/>
                </a:cubicBezTo>
                <a:cubicBezTo>
                  <a:pt x="1043107" y="83682"/>
                  <a:pt x="1044773" y="87756"/>
                  <a:pt x="1044702" y="92949"/>
                </a:cubicBezTo>
                <a:cubicBezTo>
                  <a:pt x="1044654" y="95485"/>
                  <a:pt x="1044178" y="98973"/>
                  <a:pt x="1043273" y="103413"/>
                </a:cubicBezTo>
                <a:cubicBezTo>
                  <a:pt x="1042368" y="107853"/>
                  <a:pt x="1041321" y="111722"/>
                  <a:pt x="1040130" y="115022"/>
                </a:cubicBezTo>
                <a:lnTo>
                  <a:pt x="1040892" y="115022"/>
                </a:lnTo>
                <a:cubicBezTo>
                  <a:pt x="1042778" y="111251"/>
                  <a:pt x="1047092" y="105980"/>
                  <a:pt x="1053832" y="99206"/>
                </a:cubicBezTo>
                <a:cubicBezTo>
                  <a:pt x="1060572" y="92433"/>
                  <a:pt x="1069091" y="86231"/>
                  <a:pt x="1079387" y="80600"/>
                </a:cubicBezTo>
                <a:cubicBezTo>
                  <a:pt x="1089684" y="74969"/>
                  <a:pt x="1101109" y="71980"/>
                  <a:pt x="1113663" y="71635"/>
                </a:cubicBezTo>
                <a:close/>
                <a:moveTo>
                  <a:pt x="838945" y="71635"/>
                </a:moveTo>
                <a:cubicBezTo>
                  <a:pt x="866291" y="72014"/>
                  <a:pt x="888369" y="79913"/>
                  <a:pt x="905179" y="95333"/>
                </a:cubicBezTo>
                <a:cubicBezTo>
                  <a:pt x="921988" y="110753"/>
                  <a:pt x="930634" y="131418"/>
                  <a:pt x="931116" y="157329"/>
                </a:cubicBezTo>
                <a:cubicBezTo>
                  <a:pt x="930764" y="180261"/>
                  <a:pt x="924785" y="200541"/>
                  <a:pt x="913177" y="218170"/>
                </a:cubicBezTo>
                <a:cubicBezTo>
                  <a:pt x="901570" y="235799"/>
                  <a:pt x="886448" y="249637"/>
                  <a:pt x="867810" y="259685"/>
                </a:cubicBezTo>
                <a:cubicBezTo>
                  <a:pt x="849173" y="269733"/>
                  <a:pt x="829133" y="274851"/>
                  <a:pt x="807690" y="275041"/>
                </a:cubicBezTo>
                <a:cubicBezTo>
                  <a:pt x="780510" y="274694"/>
                  <a:pt x="758479" y="266826"/>
                  <a:pt x="741599" y="251438"/>
                </a:cubicBezTo>
                <a:cubicBezTo>
                  <a:pt x="724718" y="236050"/>
                  <a:pt x="716024" y="215225"/>
                  <a:pt x="715518" y="188965"/>
                </a:cubicBezTo>
                <a:cubicBezTo>
                  <a:pt x="715856" y="166278"/>
                  <a:pt x="721779" y="146144"/>
                  <a:pt x="733288" y="128562"/>
                </a:cubicBezTo>
                <a:cubicBezTo>
                  <a:pt x="744796" y="110981"/>
                  <a:pt x="759862" y="97147"/>
                  <a:pt x="778486" y="87062"/>
                </a:cubicBezTo>
                <a:cubicBezTo>
                  <a:pt x="797109" y="76976"/>
                  <a:pt x="817262" y="71834"/>
                  <a:pt x="838945" y="71635"/>
                </a:cubicBezTo>
                <a:close/>
                <a:moveTo>
                  <a:pt x="620982" y="71635"/>
                </a:moveTo>
                <a:cubicBezTo>
                  <a:pt x="631479" y="71545"/>
                  <a:pt x="642702" y="72993"/>
                  <a:pt x="654651" y="75976"/>
                </a:cubicBezTo>
                <a:cubicBezTo>
                  <a:pt x="666601" y="78960"/>
                  <a:pt x="676498" y="84016"/>
                  <a:pt x="684341" y="91145"/>
                </a:cubicBezTo>
                <a:cubicBezTo>
                  <a:pt x="692185" y="98274"/>
                  <a:pt x="695195" y="108012"/>
                  <a:pt x="693372" y="120358"/>
                </a:cubicBezTo>
                <a:lnTo>
                  <a:pt x="688420" y="144751"/>
                </a:lnTo>
                <a:lnTo>
                  <a:pt x="646890" y="144751"/>
                </a:lnTo>
                <a:lnTo>
                  <a:pt x="649176" y="132554"/>
                </a:lnTo>
                <a:cubicBezTo>
                  <a:pt x="649923" y="126059"/>
                  <a:pt x="647002" y="121136"/>
                  <a:pt x="640413" y="117785"/>
                </a:cubicBezTo>
                <a:cubicBezTo>
                  <a:pt x="633825" y="114434"/>
                  <a:pt x="625951" y="112751"/>
                  <a:pt x="616791" y="112735"/>
                </a:cubicBezTo>
                <a:cubicBezTo>
                  <a:pt x="603557" y="112942"/>
                  <a:pt x="591587" y="116467"/>
                  <a:pt x="580879" y="123308"/>
                </a:cubicBezTo>
                <a:cubicBezTo>
                  <a:pt x="570171" y="130150"/>
                  <a:pt x="561643" y="139067"/>
                  <a:pt x="555295" y="150059"/>
                </a:cubicBezTo>
                <a:cubicBezTo>
                  <a:pt x="548948" y="161051"/>
                  <a:pt x="545697" y="172877"/>
                  <a:pt x="545544" y="185535"/>
                </a:cubicBezTo>
                <a:cubicBezTo>
                  <a:pt x="545552" y="199740"/>
                  <a:pt x="549918" y="211350"/>
                  <a:pt x="558641" y="220362"/>
                </a:cubicBezTo>
                <a:cubicBezTo>
                  <a:pt x="567365" y="229375"/>
                  <a:pt x="580398" y="234028"/>
                  <a:pt x="597742" y="234322"/>
                </a:cubicBezTo>
                <a:cubicBezTo>
                  <a:pt x="610171" y="234021"/>
                  <a:pt x="621211" y="231913"/>
                  <a:pt x="630860" y="227998"/>
                </a:cubicBezTo>
                <a:cubicBezTo>
                  <a:pt x="640510" y="224083"/>
                  <a:pt x="648106" y="220168"/>
                  <a:pt x="653650" y="216252"/>
                </a:cubicBezTo>
                <a:cubicBezTo>
                  <a:pt x="659193" y="212337"/>
                  <a:pt x="662020" y="210229"/>
                  <a:pt x="662130" y="209928"/>
                </a:cubicBezTo>
                <a:lnTo>
                  <a:pt x="675084" y="246500"/>
                </a:lnTo>
                <a:cubicBezTo>
                  <a:pt x="675042" y="246852"/>
                  <a:pt x="671825" y="249319"/>
                  <a:pt x="665432" y="253899"/>
                </a:cubicBezTo>
                <a:cubicBezTo>
                  <a:pt x="659040" y="258480"/>
                  <a:pt x="649727" y="263061"/>
                  <a:pt x="637492" y="267642"/>
                </a:cubicBezTo>
                <a:cubicBezTo>
                  <a:pt x="625258" y="272222"/>
                  <a:pt x="610357" y="274689"/>
                  <a:pt x="592788" y="275041"/>
                </a:cubicBezTo>
                <a:cubicBezTo>
                  <a:pt x="562110" y="274551"/>
                  <a:pt x="538434" y="266398"/>
                  <a:pt x="521761" y="250582"/>
                </a:cubicBezTo>
                <a:cubicBezTo>
                  <a:pt x="505087" y="234766"/>
                  <a:pt x="496648" y="214227"/>
                  <a:pt x="496443" y="188965"/>
                </a:cubicBezTo>
                <a:cubicBezTo>
                  <a:pt x="496640" y="168678"/>
                  <a:pt x="502040" y="149673"/>
                  <a:pt x="512644" y="131950"/>
                </a:cubicBezTo>
                <a:cubicBezTo>
                  <a:pt x="523248" y="114227"/>
                  <a:pt x="537874" y="99829"/>
                  <a:pt x="556521" y="88756"/>
                </a:cubicBezTo>
                <a:cubicBezTo>
                  <a:pt x="575168" y="77682"/>
                  <a:pt x="596655" y="71975"/>
                  <a:pt x="620982" y="71635"/>
                </a:cubicBezTo>
                <a:close/>
                <a:moveTo>
                  <a:pt x="400035" y="71635"/>
                </a:moveTo>
                <a:cubicBezTo>
                  <a:pt x="425922" y="72006"/>
                  <a:pt x="445284" y="78874"/>
                  <a:pt x="458119" y="92241"/>
                </a:cubicBezTo>
                <a:cubicBezTo>
                  <a:pt x="470953" y="105608"/>
                  <a:pt x="477362" y="123248"/>
                  <a:pt x="477345" y="145161"/>
                </a:cubicBezTo>
                <a:cubicBezTo>
                  <a:pt x="477076" y="153949"/>
                  <a:pt x="475997" y="161879"/>
                  <a:pt x="474110" y="168949"/>
                </a:cubicBezTo>
                <a:cubicBezTo>
                  <a:pt x="472223" y="176020"/>
                  <a:pt x="471144" y="179761"/>
                  <a:pt x="470874" y="180172"/>
                </a:cubicBezTo>
                <a:lnTo>
                  <a:pt x="337138" y="180172"/>
                </a:lnTo>
                <a:cubicBezTo>
                  <a:pt x="337090" y="180252"/>
                  <a:pt x="336900" y="181237"/>
                  <a:pt x="336566" y="183127"/>
                </a:cubicBezTo>
                <a:cubicBezTo>
                  <a:pt x="336233" y="185018"/>
                  <a:pt x="336042" y="187338"/>
                  <a:pt x="335994" y="190087"/>
                </a:cubicBezTo>
                <a:cubicBezTo>
                  <a:pt x="336098" y="203108"/>
                  <a:pt x="340370" y="213674"/>
                  <a:pt x="348812" y="221785"/>
                </a:cubicBezTo>
                <a:cubicBezTo>
                  <a:pt x="357254" y="229897"/>
                  <a:pt x="369245" y="234076"/>
                  <a:pt x="384787" y="234322"/>
                </a:cubicBezTo>
                <a:cubicBezTo>
                  <a:pt x="395371" y="234058"/>
                  <a:pt x="405204" y="232213"/>
                  <a:pt x="414288" y="228785"/>
                </a:cubicBezTo>
                <a:cubicBezTo>
                  <a:pt x="423372" y="225358"/>
                  <a:pt x="430719" y="221931"/>
                  <a:pt x="436330" y="218503"/>
                </a:cubicBezTo>
                <a:cubicBezTo>
                  <a:pt x="441941" y="215076"/>
                  <a:pt x="444828" y="213231"/>
                  <a:pt x="444993" y="212967"/>
                </a:cubicBezTo>
                <a:lnTo>
                  <a:pt x="457934" y="249544"/>
                </a:lnTo>
                <a:cubicBezTo>
                  <a:pt x="457783" y="249859"/>
                  <a:pt x="454361" y="252062"/>
                  <a:pt x="447667" y="256155"/>
                </a:cubicBezTo>
                <a:cubicBezTo>
                  <a:pt x="440972" y="260247"/>
                  <a:pt x="431905" y="264339"/>
                  <a:pt x="420467" y="268431"/>
                </a:cubicBezTo>
                <a:cubicBezTo>
                  <a:pt x="409028" y="272523"/>
                  <a:pt x="396119" y="274726"/>
                  <a:pt x="381737" y="275041"/>
                </a:cubicBezTo>
                <a:cubicBezTo>
                  <a:pt x="351294" y="274496"/>
                  <a:pt x="327977" y="266453"/>
                  <a:pt x="311785" y="250913"/>
                </a:cubicBezTo>
                <a:cubicBezTo>
                  <a:pt x="295594" y="235372"/>
                  <a:pt x="287423" y="215605"/>
                  <a:pt x="287274" y="191612"/>
                </a:cubicBezTo>
                <a:cubicBezTo>
                  <a:pt x="287466" y="169383"/>
                  <a:pt x="292411" y="149251"/>
                  <a:pt x="302108" y="131216"/>
                </a:cubicBezTo>
                <a:cubicBezTo>
                  <a:pt x="311805" y="113181"/>
                  <a:pt x="325102" y="98807"/>
                  <a:pt x="342000" y="88095"/>
                </a:cubicBezTo>
                <a:cubicBezTo>
                  <a:pt x="358897" y="77382"/>
                  <a:pt x="378242" y="71896"/>
                  <a:pt x="400035" y="71635"/>
                </a:cubicBezTo>
                <a:close/>
                <a:moveTo>
                  <a:pt x="127254" y="39964"/>
                </a:moveTo>
                <a:lnTo>
                  <a:pt x="110490" y="126880"/>
                </a:lnTo>
                <a:lnTo>
                  <a:pt x="153924" y="126880"/>
                </a:lnTo>
                <a:cubicBezTo>
                  <a:pt x="168466" y="126705"/>
                  <a:pt x="180816" y="122004"/>
                  <a:pt x="190976" y="112775"/>
                </a:cubicBezTo>
                <a:cubicBezTo>
                  <a:pt x="201136" y="103547"/>
                  <a:pt x="206438" y="90840"/>
                  <a:pt x="206883" y="74654"/>
                </a:cubicBezTo>
                <a:cubicBezTo>
                  <a:pt x="206851" y="68015"/>
                  <a:pt x="205772" y="62424"/>
                  <a:pt x="203645" y="57881"/>
                </a:cubicBezTo>
                <a:cubicBezTo>
                  <a:pt x="201517" y="53338"/>
                  <a:pt x="198533" y="49653"/>
                  <a:pt x="194691" y="46826"/>
                </a:cubicBezTo>
                <a:cubicBezTo>
                  <a:pt x="191357" y="44539"/>
                  <a:pt x="187071" y="42823"/>
                  <a:pt x="181832" y="41680"/>
                </a:cubicBezTo>
                <a:cubicBezTo>
                  <a:pt x="176593" y="40536"/>
                  <a:pt x="170974" y="39964"/>
                  <a:pt x="164973" y="39964"/>
                </a:cubicBezTo>
                <a:close/>
                <a:moveTo>
                  <a:pt x="2685634" y="23248"/>
                </a:moveTo>
                <a:lnTo>
                  <a:pt x="2732103" y="23248"/>
                </a:lnTo>
                <a:lnTo>
                  <a:pt x="2721817" y="76207"/>
                </a:lnTo>
                <a:lnTo>
                  <a:pt x="2766394" y="76207"/>
                </a:lnTo>
                <a:lnTo>
                  <a:pt x="2759535" y="112354"/>
                </a:lnTo>
                <a:lnTo>
                  <a:pt x="2714958" y="112354"/>
                </a:lnTo>
                <a:lnTo>
                  <a:pt x="2699338" y="193920"/>
                </a:lnTo>
                <a:cubicBezTo>
                  <a:pt x="2698957" y="196271"/>
                  <a:pt x="2698671" y="198621"/>
                  <a:pt x="2698480" y="200972"/>
                </a:cubicBezTo>
                <a:cubicBezTo>
                  <a:pt x="2698290" y="203322"/>
                  <a:pt x="2698195" y="205291"/>
                  <a:pt x="2698195" y="206879"/>
                </a:cubicBezTo>
                <a:cubicBezTo>
                  <a:pt x="2698584" y="217814"/>
                  <a:pt x="2701901" y="225008"/>
                  <a:pt x="2708148" y="228462"/>
                </a:cubicBezTo>
                <a:cubicBezTo>
                  <a:pt x="2714395" y="231916"/>
                  <a:pt x="2721237" y="233489"/>
                  <a:pt x="2728675" y="233179"/>
                </a:cubicBezTo>
                <a:cubicBezTo>
                  <a:pt x="2731786" y="233147"/>
                  <a:pt x="2734326" y="233020"/>
                  <a:pt x="2736295" y="232798"/>
                </a:cubicBezTo>
                <a:cubicBezTo>
                  <a:pt x="2738263" y="232575"/>
                  <a:pt x="2739279" y="232448"/>
                  <a:pt x="2739343" y="232417"/>
                </a:cubicBezTo>
                <a:lnTo>
                  <a:pt x="2731723" y="271233"/>
                </a:lnTo>
                <a:cubicBezTo>
                  <a:pt x="2731540" y="271280"/>
                  <a:pt x="2730000" y="271470"/>
                  <a:pt x="2727103" y="271803"/>
                </a:cubicBezTo>
                <a:cubicBezTo>
                  <a:pt x="2724206" y="272136"/>
                  <a:pt x="2721047" y="272327"/>
                  <a:pt x="2717626" y="272374"/>
                </a:cubicBezTo>
                <a:cubicBezTo>
                  <a:pt x="2705745" y="272485"/>
                  <a:pt x="2694598" y="270741"/>
                  <a:pt x="2684187" y="267144"/>
                </a:cubicBezTo>
                <a:cubicBezTo>
                  <a:pt x="2673776" y="263547"/>
                  <a:pt x="2665311" y="257432"/>
                  <a:pt x="2658793" y="248800"/>
                </a:cubicBezTo>
                <a:cubicBezTo>
                  <a:pt x="2652274" y="240167"/>
                  <a:pt x="2648914" y="228354"/>
                  <a:pt x="2648712" y="213359"/>
                </a:cubicBezTo>
                <a:cubicBezTo>
                  <a:pt x="2648720" y="210683"/>
                  <a:pt x="2648895" y="207840"/>
                  <a:pt x="2649236" y="204831"/>
                </a:cubicBezTo>
                <a:cubicBezTo>
                  <a:pt x="2649577" y="201821"/>
                  <a:pt x="2650036" y="198693"/>
                  <a:pt x="2650615" y="195445"/>
                </a:cubicBezTo>
                <a:lnTo>
                  <a:pt x="2666983" y="112354"/>
                </a:lnTo>
                <a:lnTo>
                  <a:pt x="2636901" y="112354"/>
                </a:lnTo>
                <a:lnTo>
                  <a:pt x="2644140" y="76207"/>
                </a:lnTo>
                <a:lnTo>
                  <a:pt x="2675357" y="76207"/>
                </a:lnTo>
                <a:close/>
                <a:moveTo>
                  <a:pt x="2834616" y="7"/>
                </a:moveTo>
                <a:lnTo>
                  <a:pt x="2883360" y="7"/>
                </a:lnTo>
                <a:lnTo>
                  <a:pt x="2874983" y="43012"/>
                </a:lnTo>
                <a:lnTo>
                  <a:pt x="2826238" y="43012"/>
                </a:lnTo>
                <a:close/>
                <a:moveTo>
                  <a:pt x="2314528" y="7"/>
                </a:moveTo>
                <a:lnTo>
                  <a:pt x="2392633" y="7"/>
                </a:lnTo>
                <a:lnTo>
                  <a:pt x="2352627" y="207641"/>
                </a:lnTo>
                <a:cubicBezTo>
                  <a:pt x="2352231" y="209587"/>
                  <a:pt x="2351881" y="211604"/>
                  <a:pt x="2351580" y="213692"/>
                </a:cubicBezTo>
                <a:cubicBezTo>
                  <a:pt x="2351278" y="215780"/>
                  <a:pt x="2351119" y="217702"/>
                  <a:pt x="2351103" y="219457"/>
                </a:cubicBezTo>
                <a:cubicBezTo>
                  <a:pt x="2351167" y="225277"/>
                  <a:pt x="2352659" y="229359"/>
                  <a:pt x="2355580" y="231701"/>
                </a:cubicBezTo>
                <a:cubicBezTo>
                  <a:pt x="2358501" y="234043"/>
                  <a:pt x="2362470" y="235171"/>
                  <a:pt x="2367486" y="235083"/>
                </a:cubicBezTo>
                <a:cubicBezTo>
                  <a:pt x="2369836" y="235052"/>
                  <a:pt x="2371805" y="234925"/>
                  <a:pt x="2373392" y="234703"/>
                </a:cubicBezTo>
                <a:cubicBezTo>
                  <a:pt x="2374979" y="234480"/>
                  <a:pt x="2375805" y="234354"/>
                  <a:pt x="2375869" y="234322"/>
                </a:cubicBezTo>
                <a:lnTo>
                  <a:pt x="2368629" y="270471"/>
                </a:lnTo>
                <a:cubicBezTo>
                  <a:pt x="2368502" y="270518"/>
                  <a:pt x="2366756" y="270709"/>
                  <a:pt x="2363391" y="271041"/>
                </a:cubicBezTo>
                <a:cubicBezTo>
                  <a:pt x="2360025" y="271374"/>
                  <a:pt x="2355802" y="271565"/>
                  <a:pt x="2350722" y="271612"/>
                </a:cubicBezTo>
                <a:cubicBezTo>
                  <a:pt x="2337887" y="271937"/>
                  <a:pt x="2327172" y="269860"/>
                  <a:pt x="2318576" y="265381"/>
                </a:cubicBezTo>
                <a:cubicBezTo>
                  <a:pt x="2309980" y="260903"/>
                  <a:pt x="2305074" y="252072"/>
                  <a:pt x="2303860" y="238889"/>
                </a:cubicBezTo>
                <a:lnTo>
                  <a:pt x="2303097" y="238889"/>
                </a:lnTo>
                <a:cubicBezTo>
                  <a:pt x="2296192" y="249219"/>
                  <a:pt x="2286953" y="257766"/>
                  <a:pt x="2275380" y="264528"/>
                </a:cubicBezTo>
                <a:cubicBezTo>
                  <a:pt x="2263807" y="271291"/>
                  <a:pt x="2251329" y="274795"/>
                  <a:pt x="2237947" y="275041"/>
                </a:cubicBezTo>
                <a:cubicBezTo>
                  <a:pt x="2214209" y="274757"/>
                  <a:pt x="2195995" y="267429"/>
                  <a:pt x="2183305" y="253056"/>
                </a:cubicBezTo>
                <a:cubicBezTo>
                  <a:pt x="2170615" y="238684"/>
                  <a:pt x="2164207" y="218972"/>
                  <a:pt x="2164080" y="193920"/>
                </a:cubicBezTo>
                <a:cubicBezTo>
                  <a:pt x="2164359" y="169492"/>
                  <a:pt x="2169468" y="148139"/>
                  <a:pt x="2179407" y="129861"/>
                </a:cubicBezTo>
                <a:cubicBezTo>
                  <a:pt x="2189345" y="111583"/>
                  <a:pt x="2202437" y="97350"/>
                  <a:pt x="2218683" y="87161"/>
                </a:cubicBezTo>
                <a:cubicBezTo>
                  <a:pt x="2234929" y="76972"/>
                  <a:pt x="2252653" y="71796"/>
                  <a:pt x="2271855" y="71635"/>
                </a:cubicBezTo>
                <a:cubicBezTo>
                  <a:pt x="2282627" y="71532"/>
                  <a:pt x="2292898" y="73641"/>
                  <a:pt x="2302669" y="77962"/>
                </a:cubicBezTo>
                <a:cubicBezTo>
                  <a:pt x="2312440" y="82283"/>
                  <a:pt x="2319949" y="89434"/>
                  <a:pt x="2325196" y="99416"/>
                </a:cubicBezTo>
                <a:lnTo>
                  <a:pt x="2325957" y="99416"/>
                </a:lnTo>
                <a:cubicBezTo>
                  <a:pt x="2325950" y="99281"/>
                  <a:pt x="2326061" y="98028"/>
                  <a:pt x="2326291" y="95658"/>
                </a:cubicBezTo>
                <a:cubicBezTo>
                  <a:pt x="2326521" y="93287"/>
                  <a:pt x="2326918" y="90607"/>
                  <a:pt x="2327482" y="87618"/>
                </a:cubicBezTo>
                <a:lnTo>
                  <a:pt x="2337388" y="36154"/>
                </a:lnTo>
                <a:lnTo>
                  <a:pt x="2307289" y="36154"/>
                </a:lnTo>
                <a:close/>
                <a:moveTo>
                  <a:pt x="52578" y="7"/>
                </a:moveTo>
                <a:lnTo>
                  <a:pt x="175641" y="7"/>
                </a:lnTo>
                <a:cubicBezTo>
                  <a:pt x="184261" y="-65"/>
                  <a:pt x="192547" y="459"/>
                  <a:pt x="200499" y="1577"/>
                </a:cubicBezTo>
                <a:cubicBezTo>
                  <a:pt x="208450" y="2694"/>
                  <a:pt x="215780" y="4835"/>
                  <a:pt x="222489" y="7998"/>
                </a:cubicBezTo>
                <a:cubicBezTo>
                  <a:pt x="232759" y="12762"/>
                  <a:pt x="241053" y="20169"/>
                  <a:pt x="247374" y="30219"/>
                </a:cubicBezTo>
                <a:cubicBezTo>
                  <a:pt x="253694" y="40269"/>
                  <a:pt x="256945" y="52920"/>
                  <a:pt x="257127" y="68174"/>
                </a:cubicBezTo>
                <a:cubicBezTo>
                  <a:pt x="257123" y="80563"/>
                  <a:pt x="254679" y="92716"/>
                  <a:pt x="249796" y="104634"/>
                </a:cubicBezTo>
                <a:cubicBezTo>
                  <a:pt x="244913" y="116552"/>
                  <a:pt x="237619" y="127092"/>
                  <a:pt x="227913" y="136254"/>
                </a:cubicBezTo>
                <a:cubicBezTo>
                  <a:pt x="218207" y="145417"/>
                  <a:pt x="206117" y="152059"/>
                  <a:pt x="191643" y="156182"/>
                </a:cubicBezTo>
                <a:lnTo>
                  <a:pt x="191643" y="157324"/>
                </a:lnTo>
                <a:cubicBezTo>
                  <a:pt x="191889" y="157458"/>
                  <a:pt x="193302" y="159187"/>
                  <a:pt x="195882" y="162510"/>
                </a:cubicBezTo>
                <a:cubicBezTo>
                  <a:pt x="198461" y="165834"/>
                  <a:pt x="200731" y="169945"/>
                  <a:pt x="202692" y="174844"/>
                </a:cubicBezTo>
                <a:lnTo>
                  <a:pt x="218683" y="215640"/>
                </a:lnTo>
                <a:cubicBezTo>
                  <a:pt x="220538" y="221407"/>
                  <a:pt x="222822" y="225887"/>
                  <a:pt x="225534" y="229080"/>
                </a:cubicBezTo>
                <a:cubicBezTo>
                  <a:pt x="228246" y="232272"/>
                  <a:pt x="232814" y="233893"/>
                  <a:pt x="239237" y="233940"/>
                </a:cubicBezTo>
                <a:cubicBezTo>
                  <a:pt x="241712" y="233908"/>
                  <a:pt x="244186" y="233782"/>
                  <a:pt x="246660" y="233560"/>
                </a:cubicBezTo>
                <a:cubicBezTo>
                  <a:pt x="249134" y="233337"/>
                  <a:pt x="250466" y="233211"/>
                  <a:pt x="250657" y="233179"/>
                </a:cubicBezTo>
                <a:lnTo>
                  <a:pt x="243424" y="270469"/>
                </a:lnTo>
                <a:cubicBezTo>
                  <a:pt x="240895" y="270684"/>
                  <a:pt x="237485" y="270922"/>
                  <a:pt x="233195" y="271184"/>
                </a:cubicBezTo>
                <a:cubicBezTo>
                  <a:pt x="228905" y="271446"/>
                  <a:pt x="225209" y="271588"/>
                  <a:pt x="222109" y="271612"/>
                </a:cubicBezTo>
                <a:cubicBezTo>
                  <a:pt x="205248" y="271215"/>
                  <a:pt x="193267" y="267247"/>
                  <a:pt x="186164" y="259706"/>
                </a:cubicBezTo>
                <a:cubicBezTo>
                  <a:pt x="179062" y="252165"/>
                  <a:pt x="174030" y="243434"/>
                  <a:pt x="171069" y="233512"/>
                </a:cubicBezTo>
                <a:lnTo>
                  <a:pt x="152019" y="181326"/>
                </a:lnTo>
                <a:cubicBezTo>
                  <a:pt x="150193" y="175885"/>
                  <a:pt x="147558" y="172088"/>
                  <a:pt x="144113" y="169935"/>
                </a:cubicBezTo>
                <a:cubicBezTo>
                  <a:pt x="140668" y="167782"/>
                  <a:pt x="135938" y="166750"/>
                  <a:pt x="129921" y="166837"/>
                </a:cubicBezTo>
                <a:lnTo>
                  <a:pt x="102870" y="166837"/>
                </a:lnTo>
                <a:lnTo>
                  <a:pt x="89916" y="233179"/>
                </a:lnTo>
                <a:lnTo>
                  <a:pt x="120777" y="233179"/>
                </a:lnTo>
                <a:lnTo>
                  <a:pt x="113538" y="270469"/>
                </a:lnTo>
                <a:lnTo>
                  <a:pt x="0" y="270469"/>
                </a:lnTo>
                <a:lnTo>
                  <a:pt x="7239" y="233179"/>
                </a:lnTo>
                <a:lnTo>
                  <a:pt x="39624" y="233179"/>
                </a:lnTo>
                <a:lnTo>
                  <a:pt x="78105" y="37678"/>
                </a:lnTo>
                <a:lnTo>
                  <a:pt x="45339" y="37678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 hidden="1"/>
          <p:cNvSpPr txBox="1"/>
          <p:nvPr/>
        </p:nvSpPr>
        <p:spPr>
          <a:xfrm>
            <a:off x="438807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Recommendations</a:t>
            </a:r>
            <a:endParaRPr lang="en-US" sz="3000" b="1" i="0" dirty="0">
              <a:solidFill>
                <a:srgbClr val="5778AE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  <p:sp>
        <p:nvSpPr>
          <p:cNvPr id="21" name="Text To Outline"/>
          <p:cNvSpPr/>
          <p:nvPr/>
        </p:nvSpPr>
        <p:spPr>
          <a:xfrm>
            <a:off x="2644122" y="1569514"/>
            <a:ext cx="2197113" cy="1747237"/>
          </a:xfrm>
          <a:custGeom>
            <a:avLst/>
            <a:gdLst/>
            <a:ahLst/>
            <a:cxnLst/>
            <a:rect l="l" t="t" r="r" b="b"/>
            <a:pathLst>
              <a:path w="2197113" h="1747237">
                <a:moveTo>
                  <a:pt x="2108905" y="1644246"/>
                </a:moveTo>
                <a:lnTo>
                  <a:pt x="2147583" y="1644246"/>
                </a:lnTo>
                <a:lnTo>
                  <a:pt x="2140274" y="1683222"/>
                </a:lnTo>
                <a:lnTo>
                  <a:pt x="2101596" y="1683222"/>
                </a:lnTo>
                <a:close/>
                <a:moveTo>
                  <a:pt x="574358" y="1557340"/>
                </a:moveTo>
                <a:cubicBezTo>
                  <a:pt x="566548" y="1557387"/>
                  <a:pt x="558867" y="1559867"/>
                  <a:pt x="551317" y="1564782"/>
                </a:cubicBezTo>
                <a:cubicBezTo>
                  <a:pt x="543767" y="1569696"/>
                  <a:pt x="537486" y="1576762"/>
                  <a:pt x="532476" y="1585979"/>
                </a:cubicBezTo>
                <a:cubicBezTo>
                  <a:pt x="527466" y="1595197"/>
                  <a:pt x="524865" y="1606283"/>
                  <a:pt x="524675" y="1619238"/>
                </a:cubicBezTo>
                <a:cubicBezTo>
                  <a:pt x="524758" y="1630171"/>
                  <a:pt x="527488" y="1638722"/>
                  <a:pt x="532867" y="1644890"/>
                </a:cubicBezTo>
                <a:cubicBezTo>
                  <a:pt x="538245" y="1651058"/>
                  <a:pt x="545776" y="1654196"/>
                  <a:pt x="555460" y="1654304"/>
                </a:cubicBezTo>
                <a:cubicBezTo>
                  <a:pt x="564326" y="1654146"/>
                  <a:pt x="572503" y="1651210"/>
                  <a:pt x="579991" y="1645495"/>
                </a:cubicBezTo>
                <a:cubicBezTo>
                  <a:pt x="587479" y="1639781"/>
                  <a:pt x="593511" y="1632237"/>
                  <a:pt x="598087" y="1622864"/>
                </a:cubicBezTo>
                <a:cubicBezTo>
                  <a:pt x="602663" y="1613490"/>
                  <a:pt x="605015" y="1603236"/>
                  <a:pt x="605143" y="1592100"/>
                </a:cubicBezTo>
                <a:cubicBezTo>
                  <a:pt x="605193" y="1582381"/>
                  <a:pt x="602730" y="1574224"/>
                  <a:pt x="597751" y="1567631"/>
                </a:cubicBezTo>
                <a:cubicBezTo>
                  <a:pt x="592773" y="1561037"/>
                  <a:pt x="584975" y="1557607"/>
                  <a:pt x="574358" y="1557340"/>
                </a:cubicBezTo>
                <a:close/>
                <a:moveTo>
                  <a:pt x="289408" y="1557340"/>
                </a:moveTo>
                <a:cubicBezTo>
                  <a:pt x="276270" y="1557804"/>
                  <a:pt x="264827" y="1563889"/>
                  <a:pt x="255080" y="1575597"/>
                </a:cubicBezTo>
                <a:cubicBezTo>
                  <a:pt x="245332" y="1587304"/>
                  <a:pt x="240214" y="1601852"/>
                  <a:pt x="239725" y="1619238"/>
                </a:cubicBezTo>
                <a:cubicBezTo>
                  <a:pt x="239681" y="1629104"/>
                  <a:pt x="242132" y="1637349"/>
                  <a:pt x="247079" y="1643975"/>
                </a:cubicBezTo>
                <a:cubicBezTo>
                  <a:pt x="252025" y="1650601"/>
                  <a:pt x="259734" y="1654044"/>
                  <a:pt x="270205" y="1654304"/>
                </a:cubicBezTo>
                <a:cubicBezTo>
                  <a:pt x="278211" y="1654263"/>
                  <a:pt x="286008" y="1651805"/>
                  <a:pt x="293596" y="1646930"/>
                </a:cubicBezTo>
                <a:cubicBezTo>
                  <a:pt x="301184" y="1642055"/>
                  <a:pt x="307468" y="1635011"/>
                  <a:pt x="312448" y="1625800"/>
                </a:cubicBezTo>
                <a:cubicBezTo>
                  <a:pt x="317429" y="1616588"/>
                  <a:pt x="320010" y="1605457"/>
                  <a:pt x="320193" y="1592405"/>
                </a:cubicBezTo>
                <a:cubicBezTo>
                  <a:pt x="320129" y="1581473"/>
                  <a:pt x="317437" y="1572922"/>
                  <a:pt x="312115" y="1566754"/>
                </a:cubicBezTo>
                <a:cubicBezTo>
                  <a:pt x="306794" y="1560586"/>
                  <a:pt x="299225" y="1557448"/>
                  <a:pt x="289408" y="1557340"/>
                </a:cubicBezTo>
                <a:close/>
                <a:moveTo>
                  <a:pt x="1829219" y="1557035"/>
                </a:moveTo>
                <a:cubicBezTo>
                  <a:pt x="1819436" y="1557201"/>
                  <a:pt x="1811097" y="1559952"/>
                  <a:pt x="1804203" y="1565291"/>
                </a:cubicBezTo>
                <a:cubicBezTo>
                  <a:pt x="1797309" y="1570629"/>
                  <a:pt x="1792041" y="1577559"/>
                  <a:pt x="1788399" y="1586082"/>
                </a:cubicBezTo>
                <a:cubicBezTo>
                  <a:pt x="1784756" y="1594605"/>
                  <a:pt x="1782920" y="1603727"/>
                  <a:pt x="1782890" y="1613447"/>
                </a:cubicBezTo>
                <a:cubicBezTo>
                  <a:pt x="1782890" y="1623808"/>
                  <a:pt x="1785481" y="1632054"/>
                  <a:pt x="1790662" y="1638184"/>
                </a:cubicBezTo>
                <a:cubicBezTo>
                  <a:pt x="1795844" y="1644314"/>
                  <a:pt x="1803616" y="1647453"/>
                  <a:pt x="1813979" y="1647599"/>
                </a:cubicBezTo>
                <a:cubicBezTo>
                  <a:pt x="1824343" y="1647333"/>
                  <a:pt x="1832979" y="1644002"/>
                  <a:pt x="1839887" y="1637604"/>
                </a:cubicBezTo>
                <a:cubicBezTo>
                  <a:pt x="1846796" y="1631206"/>
                  <a:pt x="1851978" y="1623334"/>
                  <a:pt x="1855432" y="1613989"/>
                </a:cubicBezTo>
                <a:cubicBezTo>
                  <a:pt x="1858887" y="1604643"/>
                  <a:pt x="1860614" y="1595416"/>
                  <a:pt x="1860614" y="1586308"/>
                </a:cubicBezTo>
                <a:cubicBezTo>
                  <a:pt x="1860392" y="1575216"/>
                  <a:pt x="1857331" y="1567516"/>
                  <a:pt x="1851432" y="1563209"/>
                </a:cubicBezTo>
                <a:cubicBezTo>
                  <a:pt x="1845533" y="1558903"/>
                  <a:pt x="1838128" y="1556844"/>
                  <a:pt x="1829219" y="1557035"/>
                </a:cubicBezTo>
                <a:close/>
                <a:moveTo>
                  <a:pt x="1647277" y="1557035"/>
                </a:moveTo>
                <a:cubicBezTo>
                  <a:pt x="1637845" y="1557133"/>
                  <a:pt x="1628859" y="1559715"/>
                  <a:pt x="1620319" y="1564782"/>
                </a:cubicBezTo>
                <a:cubicBezTo>
                  <a:pt x="1611780" y="1569849"/>
                  <a:pt x="1604781" y="1576813"/>
                  <a:pt x="1599325" y="1585675"/>
                </a:cubicBezTo>
                <a:cubicBezTo>
                  <a:pt x="1593868" y="1594536"/>
                  <a:pt x="1591048" y="1604708"/>
                  <a:pt x="1590866" y="1616189"/>
                </a:cubicBezTo>
                <a:cubicBezTo>
                  <a:pt x="1591056" y="1627903"/>
                  <a:pt x="1594563" y="1637102"/>
                  <a:pt x="1601386" y="1643785"/>
                </a:cubicBezTo>
                <a:cubicBezTo>
                  <a:pt x="1608208" y="1650467"/>
                  <a:pt x="1617204" y="1653872"/>
                  <a:pt x="1628372" y="1653999"/>
                </a:cubicBezTo>
                <a:cubicBezTo>
                  <a:pt x="1637804" y="1653911"/>
                  <a:pt x="1646789" y="1651377"/>
                  <a:pt x="1655329" y="1646399"/>
                </a:cubicBezTo>
                <a:cubicBezTo>
                  <a:pt x="1663869" y="1641421"/>
                  <a:pt x="1670867" y="1634528"/>
                  <a:pt x="1676324" y="1625721"/>
                </a:cubicBezTo>
                <a:cubicBezTo>
                  <a:pt x="1681780" y="1616914"/>
                  <a:pt x="1684600" y="1606724"/>
                  <a:pt x="1684782" y="1595150"/>
                </a:cubicBezTo>
                <a:cubicBezTo>
                  <a:pt x="1684592" y="1583556"/>
                  <a:pt x="1681085" y="1574345"/>
                  <a:pt x="1674263" y="1567516"/>
                </a:cubicBezTo>
                <a:cubicBezTo>
                  <a:pt x="1667440" y="1560688"/>
                  <a:pt x="1658445" y="1557194"/>
                  <a:pt x="1647277" y="1557035"/>
                </a:cubicBezTo>
                <a:close/>
                <a:moveTo>
                  <a:pt x="1361527" y="1557035"/>
                </a:moveTo>
                <a:cubicBezTo>
                  <a:pt x="1352095" y="1557133"/>
                  <a:pt x="1343109" y="1559715"/>
                  <a:pt x="1334569" y="1564782"/>
                </a:cubicBezTo>
                <a:cubicBezTo>
                  <a:pt x="1326030" y="1569849"/>
                  <a:pt x="1319031" y="1576813"/>
                  <a:pt x="1313575" y="1585675"/>
                </a:cubicBezTo>
                <a:cubicBezTo>
                  <a:pt x="1308118" y="1594536"/>
                  <a:pt x="1305298" y="1604708"/>
                  <a:pt x="1305116" y="1616189"/>
                </a:cubicBezTo>
                <a:cubicBezTo>
                  <a:pt x="1305306" y="1627903"/>
                  <a:pt x="1308813" y="1637102"/>
                  <a:pt x="1315636" y="1643785"/>
                </a:cubicBezTo>
                <a:cubicBezTo>
                  <a:pt x="1322458" y="1650467"/>
                  <a:pt x="1331454" y="1653872"/>
                  <a:pt x="1342622" y="1653999"/>
                </a:cubicBezTo>
                <a:cubicBezTo>
                  <a:pt x="1352054" y="1653911"/>
                  <a:pt x="1361039" y="1651377"/>
                  <a:pt x="1369579" y="1646399"/>
                </a:cubicBezTo>
                <a:cubicBezTo>
                  <a:pt x="1378119" y="1641421"/>
                  <a:pt x="1385117" y="1634528"/>
                  <a:pt x="1390574" y="1625721"/>
                </a:cubicBezTo>
                <a:cubicBezTo>
                  <a:pt x="1396030" y="1616914"/>
                  <a:pt x="1398850" y="1606724"/>
                  <a:pt x="1399032" y="1595150"/>
                </a:cubicBezTo>
                <a:cubicBezTo>
                  <a:pt x="1398842" y="1583556"/>
                  <a:pt x="1395335" y="1574345"/>
                  <a:pt x="1388513" y="1567516"/>
                </a:cubicBezTo>
                <a:cubicBezTo>
                  <a:pt x="1381690" y="1560688"/>
                  <a:pt x="1372695" y="1557194"/>
                  <a:pt x="1361527" y="1557035"/>
                </a:cubicBezTo>
                <a:close/>
                <a:moveTo>
                  <a:pt x="774408" y="1553987"/>
                </a:moveTo>
                <a:cubicBezTo>
                  <a:pt x="764503" y="1554114"/>
                  <a:pt x="755647" y="1557216"/>
                  <a:pt x="747839" y="1563294"/>
                </a:cubicBezTo>
                <a:cubicBezTo>
                  <a:pt x="740031" y="1569371"/>
                  <a:pt x="734148" y="1577661"/>
                  <a:pt x="730190" y="1588163"/>
                </a:cubicBezTo>
                <a:lnTo>
                  <a:pt x="798499" y="1588163"/>
                </a:lnTo>
                <a:cubicBezTo>
                  <a:pt x="798525" y="1588036"/>
                  <a:pt x="798626" y="1587069"/>
                  <a:pt x="798805" y="1585264"/>
                </a:cubicBezTo>
                <a:cubicBezTo>
                  <a:pt x="798982" y="1583458"/>
                  <a:pt x="799084" y="1581577"/>
                  <a:pt x="799110" y="1579619"/>
                </a:cubicBezTo>
                <a:cubicBezTo>
                  <a:pt x="799014" y="1571475"/>
                  <a:pt x="796765" y="1565182"/>
                  <a:pt x="792362" y="1560738"/>
                </a:cubicBezTo>
                <a:cubicBezTo>
                  <a:pt x="787959" y="1556295"/>
                  <a:pt x="781975" y="1554044"/>
                  <a:pt x="774408" y="1553987"/>
                </a:cubicBezTo>
                <a:close/>
                <a:moveTo>
                  <a:pt x="98133" y="1553987"/>
                </a:moveTo>
                <a:cubicBezTo>
                  <a:pt x="88228" y="1554114"/>
                  <a:pt x="79372" y="1557216"/>
                  <a:pt x="71564" y="1563294"/>
                </a:cubicBezTo>
                <a:cubicBezTo>
                  <a:pt x="63756" y="1569371"/>
                  <a:pt x="57873" y="1577661"/>
                  <a:pt x="53915" y="1588163"/>
                </a:cubicBezTo>
                <a:lnTo>
                  <a:pt x="122224" y="1588163"/>
                </a:lnTo>
                <a:cubicBezTo>
                  <a:pt x="122250" y="1588036"/>
                  <a:pt x="122352" y="1587069"/>
                  <a:pt x="122529" y="1585264"/>
                </a:cubicBezTo>
                <a:cubicBezTo>
                  <a:pt x="122707" y="1583458"/>
                  <a:pt x="122809" y="1581577"/>
                  <a:pt x="122835" y="1579619"/>
                </a:cubicBezTo>
                <a:cubicBezTo>
                  <a:pt x="122739" y="1571475"/>
                  <a:pt x="120490" y="1565182"/>
                  <a:pt x="116087" y="1560738"/>
                </a:cubicBezTo>
                <a:cubicBezTo>
                  <a:pt x="111684" y="1556295"/>
                  <a:pt x="105700" y="1554044"/>
                  <a:pt x="98133" y="1553987"/>
                </a:cubicBezTo>
                <a:close/>
                <a:moveTo>
                  <a:pt x="1940503" y="1527812"/>
                </a:moveTo>
                <a:lnTo>
                  <a:pt x="2015775" y="1527812"/>
                </a:lnTo>
                <a:lnTo>
                  <a:pt x="2010289" y="1556730"/>
                </a:lnTo>
                <a:lnTo>
                  <a:pt x="1992005" y="1556730"/>
                </a:lnTo>
                <a:lnTo>
                  <a:pt x="2005109" y="1635387"/>
                </a:lnTo>
                <a:cubicBezTo>
                  <a:pt x="2005642" y="1639395"/>
                  <a:pt x="2005794" y="1643041"/>
                  <a:pt x="2005566" y="1646324"/>
                </a:cubicBezTo>
                <a:cubicBezTo>
                  <a:pt x="2005337" y="1649608"/>
                  <a:pt x="2005185" y="1651349"/>
                  <a:pt x="2005109" y="1651545"/>
                </a:cubicBezTo>
                <a:lnTo>
                  <a:pt x="2006023" y="1651545"/>
                </a:lnTo>
                <a:cubicBezTo>
                  <a:pt x="2006061" y="1651349"/>
                  <a:pt x="2006747" y="1649608"/>
                  <a:pt x="2008080" y="1646324"/>
                </a:cubicBezTo>
                <a:cubicBezTo>
                  <a:pt x="2009413" y="1643041"/>
                  <a:pt x="2011165" y="1639395"/>
                  <a:pt x="2013337" y="1635387"/>
                </a:cubicBezTo>
                <a:lnTo>
                  <a:pt x="2056915" y="1556730"/>
                </a:lnTo>
                <a:lnTo>
                  <a:pt x="2038935" y="1556730"/>
                </a:lnTo>
                <a:lnTo>
                  <a:pt x="2044725" y="1527812"/>
                </a:lnTo>
                <a:lnTo>
                  <a:pt x="2119084" y="1527812"/>
                </a:lnTo>
                <a:lnTo>
                  <a:pt x="2113598" y="1556730"/>
                </a:lnTo>
                <a:lnTo>
                  <a:pt x="2095618" y="1556730"/>
                </a:lnTo>
                <a:lnTo>
                  <a:pt x="2009985" y="1703374"/>
                </a:lnTo>
                <a:cubicBezTo>
                  <a:pt x="2000512" y="1719327"/>
                  <a:pt x="1990202" y="1730672"/>
                  <a:pt x="1979053" y="1737410"/>
                </a:cubicBezTo>
                <a:cubicBezTo>
                  <a:pt x="1967905" y="1744147"/>
                  <a:pt x="1956070" y="1747421"/>
                  <a:pt x="1943550" y="1747230"/>
                </a:cubicBezTo>
                <a:cubicBezTo>
                  <a:pt x="1931005" y="1746761"/>
                  <a:pt x="1921431" y="1744884"/>
                  <a:pt x="1914828" y="1741598"/>
                </a:cubicBezTo>
                <a:cubicBezTo>
                  <a:pt x="1908225" y="1738313"/>
                  <a:pt x="1904899" y="1736435"/>
                  <a:pt x="1904848" y="1735966"/>
                </a:cubicBezTo>
                <a:lnTo>
                  <a:pt x="1922218" y="1708862"/>
                </a:lnTo>
                <a:cubicBezTo>
                  <a:pt x="1922231" y="1709141"/>
                  <a:pt x="1924110" y="1710259"/>
                  <a:pt x="1927856" y="1712215"/>
                </a:cubicBezTo>
                <a:cubicBezTo>
                  <a:pt x="1931602" y="1714172"/>
                  <a:pt x="1937138" y="1715290"/>
                  <a:pt x="1944465" y="1715569"/>
                </a:cubicBezTo>
                <a:cubicBezTo>
                  <a:pt x="1950642" y="1715525"/>
                  <a:pt x="1956419" y="1713937"/>
                  <a:pt x="1961797" y="1710805"/>
                </a:cubicBezTo>
                <a:cubicBezTo>
                  <a:pt x="1967175" y="1707674"/>
                  <a:pt x="1971657" y="1703266"/>
                  <a:pt x="1975244" y="1697581"/>
                </a:cubicBezTo>
                <a:lnTo>
                  <a:pt x="1981339" y="1687826"/>
                </a:lnTo>
                <a:lnTo>
                  <a:pt x="1953607" y="1556730"/>
                </a:lnTo>
                <a:lnTo>
                  <a:pt x="1935018" y="1556730"/>
                </a:lnTo>
                <a:close/>
                <a:moveTo>
                  <a:pt x="1174776" y="1527812"/>
                </a:moveTo>
                <a:lnTo>
                  <a:pt x="1237222" y="1527812"/>
                </a:lnTo>
                <a:lnTo>
                  <a:pt x="1216800" y="1632960"/>
                </a:lnTo>
                <a:cubicBezTo>
                  <a:pt x="1216482" y="1634516"/>
                  <a:pt x="1216203" y="1636130"/>
                  <a:pt x="1215962" y="1637800"/>
                </a:cubicBezTo>
                <a:cubicBezTo>
                  <a:pt x="1215720" y="1639471"/>
                  <a:pt x="1215593" y="1641008"/>
                  <a:pt x="1215581" y="1642412"/>
                </a:cubicBezTo>
                <a:cubicBezTo>
                  <a:pt x="1215632" y="1647069"/>
                  <a:pt x="1216825" y="1650334"/>
                  <a:pt x="1219162" y="1652208"/>
                </a:cubicBezTo>
                <a:cubicBezTo>
                  <a:pt x="1221499" y="1654082"/>
                  <a:pt x="1224674" y="1654984"/>
                  <a:pt x="1228687" y="1654914"/>
                </a:cubicBezTo>
                <a:cubicBezTo>
                  <a:pt x="1230567" y="1654888"/>
                  <a:pt x="1232142" y="1654787"/>
                  <a:pt x="1233412" y="1654609"/>
                </a:cubicBezTo>
                <a:cubicBezTo>
                  <a:pt x="1234682" y="1654431"/>
                  <a:pt x="1235342" y="1654329"/>
                  <a:pt x="1235393" y="1654304"/>
                </a:cubicBezTo>
                <a:lnTo>
                  <a:pt x="1229906" y="1683223"/>
                </a:lnTo>
                <a:cubicBezTo>
                  <a:pt x="1229754" y="1683261"/>
                  <a:pt x="1228306" y="1683414"/>
                  <a:pt x="1225563" y="1683680"/>
                </a:cubicBezTo>
                <a:cubicBezTo>
                  <a:pt x="1222820" y="1683946"/>
                  <a:pt x="1219696" y="1684098"/>
                  <a:pt x="1216190" y="1684137"/>
                </a:cubicBezTo>
                <a:cubicBezTo>
                  <a:pt x="1209842" y="1684291"/>
                  <a:pt x="1203590" y="1683712"/>
                  <a:pt x="1197434" y="1682400"/>
                </a:cubicBezTo>
                <a:cubicBezTo>
                  <a:pt x="1191278" y="1681088"/>
                  <a:pt x="1186154" y="1678119"/>
                  <a:pt x="1182062" y="1673492"/>
                </a:cubicBezTo>
                <a:cubicBezTo>
                  <a:pt x="1177970" y="1668865"/>
                  <a:pt x="1175846" y="1661656"/>
                  <a:pt x="1175690" y="1651865"/>
                </a:cubicBezTo>
                <a:cubicBezTo>
                  <a:pt x="1175690" y="1649718"/>
                  <a:pt x="1175842" y="1647304"/>
                  <a:pt x="1176147" y="1644623"/>
                </a:cubicBezTo>
                <a:cubicBezTo>
                  <a:pt x="1176451" y="1641942"/>
                  <a:pt x="1176908" y="1639071"/>
                  <a:pt x="1177517" y="1636009"/>
                </a:cubicBezTo>
                <a:lnTo>
                  <a:pt x="1193047" y="1556730"/>
                </a:lnTo>
                <a:lnTo>
                  <a:pt x="1168984" y="1556730"/>
                </a:lnTo>
                <a:close/>
                <a:moveTo>
                  <a:pt x="393726" y="1527812"/>
                </a:moveTo>
                <a:lnTo>
                  <a:pt x="456172" y="1527812"/>
                </a:lnTo>
                <a:lnTo>
                  <a:pt x="435750" y="1632960"/>
                </a:lnTo>
                <a:cubicBezTo>
                  <a:pt x="435432" y="1634516"/>
                  <a:pt x="435153" y="1636130"/>
                  <a:pt x="434912" y="1637800"/>
                </a:cubicBezTo>
                <a:cubicBezTo>
                  <a:pt x="434670" y="1639471"/>
                  <a:pt x="434543" y="1641008"/>
                  <a:pt x="434531" y="1642412"/>
                </a:cubicBezTo>
                <a:cubicBezTo>
                  <a:pt x="434582" y="1647069"/>
                  <a:pt x="435775" y="1650334"/>
                  <a:pt x="438112" y="1652208"/>
                </a:cubicBezTo>
                <a:cubicBezTo>
                  <a:pt x="440449" y="1654082"/>
                  <a:pt x="443624" y="1654984"/>
                  <a:pt x="447637" y="1654914"/>
                </a:cubicBezTo>
                <a:cubicBezTo>
                  <a:pt x="449517" y="1654888"/>
                  <a:pt x="451092" y="1654787"/>
                  <a:pt x="452362" y="1654609"/>
                </a:cubicBezTo>
                <a:cubicBezTo>
                  <a:pt x="453632" y="1654431"/>
                  <a:pt x="454292" y="1654329"/>
                  <a:pt x="454343" y="1654304"/>
                </a:cubicBezTo>
                <a:lnTo>
                  <a:pt x="448856" y="1683223"/>
                </a:lnTo>
                <a:cubicBezTo>
                  <a:pt x="448704" y="1683261"/>
                  <a:pt x="447256" y="1683414"/>
                  <a:pt x="444513" y="1683680"/>
                </a:cubicBezTo>
                <a:cubicBezTo>
                  <a:pt x="441770" y="1683946"/>
                  <a:pt x="438646" y="1684098"/>
                  <a:pt x="435140" y="1684137"/>
                </a:cubicBezTo>
                <a:cubicBezTo>
                  <a:pt x="428792" y="1684291"/>
                  <a:pt x="422540" y="1683712"/>
                  <a:pt x="416384" y="1682400"/>
                </a:cubicBezTo>
                <a:cubicBezTo>
                  <a:pt x="410228" y="1681088"/>
                  <a:pt x="405104" y="1678119"/>
                  <a:pt x="401012" y="1673492"/>
                </a:cubicBezTo>
                <a:cubicBezTo>
                  <a:pt x="396920" y="1668865"/>
                  <a:pt x="394796" y="1661656"/>
                  <a:pt x="394640" y="1651865"/>
                </a:cubicBezTo>
                <a:cubicBezTo>
                  <a:pt x="394640" y="1649718"/>
                  <a:pt x="394792" y="1647304"/>
                  <a:pt x="395097" y="1644623"/>
                </a:cubicBezTo>
                <a:cubicBezTo>
                  <a:pt x="395401" y="1641942"/>
                  <a:pt x="395858" y="1639071"/>
                  <a:pt x="396467" y="1636009"/>
                </a:cubicBezTo>
                <a:lnTo>
                  <a:pt x="411997" y="1556730"/>
                </a:lnTo>
                <a:lnTo>
                  <a:pt x="387934" y="1556730"/>
                </a:lnTo>
                <a:close/>
                <a:moveTo>
                  <a:pt x="1825867" y="1524155"/>
                </a:moveTo>
                <a:cubicBezTo>
                  <a:pt x="1841132" y="1524649"/>
                  <a:pt x="1852435" y="1527618"/>
                  <a:pt x="1859776" y="1533060"/>
                </a:cubicBezTo>
                <a:cubicBezTo>
                  <a:pt x="1867116" y="1538502"/>
                  <a:pt x="1871256" y="1543449"/>
                  <a:pt x="1872196" y="1547902"/>
                </a:cubicBezTo>
                <a:lnTo>
                  <a:pt x="1872806" y="1547902"/>
                </a:lnTo>
                <a:cubicBezTo>
                  <a:pt x="1872774" y="1547902"/>
                  <a:pt x="1872761" y="1547445"/>
                  <a:pt x="1872768" y="1546532"/>
                </a:cubicBezTo>
                <a:cubicBezTo>
                  <a:pt x="1872774" y="1545619"/>
                  <a:pt x="1872990" y="1544249"/>
                  <a:pt x="1873415" y="1542423"/>
                </a:cubicBezTo>
                <a:cubicBezTo>
                  <a:pt x="1874006" y="1538485"/>
                  <a:pt x="1875949" y="1535099"/>
                  <a:pt x="1879245" y="1532264"/>
                </a:cubicBezTo>
                <a:cubicBezTo>
                  <a:pt x="1882540" y="1529429"/>
                  <a:pt x="1887303" y="1527945"/>
                  <a:pt x="1893532" y="1527812"/>
                </a:cubicBezTo>
                <a:lnTo>
                  <a:pt x="1932547" y="1527812"/>
                </a:lnTo>
                <a:lnTo>
                  <a:pt x="1926755" y="1556730"/>
                </a:lnTo>
                <a:lnTo>
                  <a:pt x="1912125" y="1556730"/>
                </a:lnTo>
                <a:cubicBezTo>
                  <a:pt x="1909966" y="1556737"/>
                  <a:pt x="1908188" y="1557257"/>
                  <a:pt x="1906791" y="1558293"/>
                </a:cubicBezTo>
                <a:cubicBezTo>
                  <a:pt x="1905394" y="1559329"/>
                  <a:pt x="1904531" y="1560841"/>
                  <a:pt x="1904200" y="1562829"/>
                </a:cubicBezTo>
                <a:lnTo>
                  <a:pt x="1882255" y="1675303"/>
                </a:lnTo>
                <a:cubicBezTo>
                  <a:pt x="1878495" y="1692989"/>
                  <a:pt x="1872027" y="1707109"/>
                  <a:pt x="1862849" y="1717665"/>
                </a:cubicBezTo>
                <a:cubicBezTo>
                  <a:pt x="1853671" y="1728221"/>
                  <a:pt x="1843003" y="1735812"/>
                  <a:pt x="1830845" y="1740439"/>
                </a:cubicBezTo>
                <a:cubicBezTo>
                  <a:pt x="1818687" y="1745067"/>
                  <a:pt x="1806258" y="1747330"/>
                  <a:pt x="1793558" y="1747230"/>
                </a:cubicBezTo>
                <a:cubicBezTo>
                  <a:pt x="1776475" y="1746793"/>
                  <a:pt x="1762972" y="1744700"/>
                  <a:pt x="1753047" y="1740951"/>
                </a:cubicBezTo>
                <a:cubicBezTo>
                  <a:pt x="1743122" y="1737203"/>
                  <a:pt x="1736928" y="1734425"/>
                  <a:pt x="1734465" y="1732617"/>
                </a:cubicBezTo>
                <a:lnTo>
                  <a:pt x="1750003" y="1705500"/>
                </a:lnTo>
                <a:cubicBezTo>
                  <a:pt x="1750143" y="1705919"/>
                  <a:pt x="1753899" y="1707598"/>
                  <a:pt x="1761271" y="1710534"/>
                </a:cubicBezTo>
                <a:cubicBezTo>
                  <a:pt x="1768643" y="1713471"/>
                  <a:pt x="1778796" y="1715149"/>
                  <a:pt x="1791729" y="1715569"/>
                </a:cubicBezTo>
                <a:cubicBezTo>
                  <a:pt x="1804702" y="1715798"/>
                  <a:pt x="1815789" y="1712747"/>
                  <a:pt x="1824990" y="1706417"/>
                </a:cubicBezTo>
                <a:cubicBezTo>
                  <a:pt x="1834191" y="1700087"/>
                  <a:pt x="1840478" y="1689107"/>
                  <a:pt x="1843850" y="1673476"/>
                </a:cubicBezTo>
                <a:cubicBezTo>
                  <a:pt x="1844948" y="1668447"/>
                  <a:pt x="1845876" y="1664654"/>
                  <a:pt x="1846631" y="1662098"/>
                </a:cubicBezTo>
                <a:cubicBezTo>
                  <a:pt x="1847387" y="1659542"/>
                  <a:pt x="1847780" y="1658261"/>
                  <a:pt x="1847812" y="1658254"/>
                </a:cubicBezTo>
                <a:lnTo>
                  <a:pt x="1847507" y="1658254"/>
                </a:lnTo>
                <a:cubicBezTo>
                  <a:pt x="1841932" y="1665294"/>
                  <a:pt x="1835557" y="1670698"/>
                  <a:pt x="1828381" y="1674466"/>
                </a:cubicBezTo>
                <a:cubicBezTo>
                  <a:pt x="1821206" y="1678233"/>
                  <a:pt x="1812849" y="1680136"/>
                  <a:pt x="1803311" y="1680174"/>
                </a:cubicBezTo>
                <a:cubicBezTo>
                  <a:pt x="1783763" y="1679807"/>
                  <a:pt x="1768938" y="1673767"/>
                  <a:pt x="1758836" y="1662054"/>
                </a:cubicBezTo>
                <a:cubicBezTo>
                  <a:pt x="1748735" y="1650340"/>
                  <a:pt x="1743659" y="1635154"/>
                  <a:pt x="1743609" y="1616496"/>
                </a:cubicBezTo>
                <a:cubicBezTo>
                  <a:pt x="1743648" y="1601724"/>
                  <a:pt x="1746851" y="1587329"/>
                  <a:pt x="1753219" y="1573311"/>
                </a:cubicBezTo>
                <a:cubicBezTo>
                  <a:pt x="1759587" y="1559293"/>
                  <a:pt x="1768883" y="1547680"/>
                  <a:pt x="1781109" y="1538473"/>
                </a:cubicBezTo>
                <a:cubicBezTo>
                  <a:pt x="1793334" y="1529265"/>
                  <a:pt x="1808254" y="1524493"/>
                  <a:pt x="1825867" y="1524155"/>
                </a:cubicBezTo>
                <a:close/>
                <a:moveTo>
                  <a:pt x="1650326" y="1524155"/>
                </a:moveTo>
                <a:cubicBezTo>
                  <a:pt x="1672203" y="1524458"/>
                  <a:pt x="1689866" y="1530778"/>
                  <a:pt x="1703313" y="1543113"/>
                </a:cubicBezTo>
                <a:cubicBezTo>
                  <a:pt x="1716761" y="1555449"/>
                  <a:pt x="1723677" y="1571982"/>
                  <a:pt x="1724063" y="1592710"/>
                </a:cubicBezTo>
                <a:cubicBezTo>
                  <a:pt x="1723782" y="1611056"/>
                  <a:pt x="1718998" y="1627280"/>
                  <a:pt x="1709712" y="1641383"/>
                </a:cubicBezTo>
                <a:cubicBezTo>
                  <a:pt x="1700427" y="1655486"/>
                  <a:pt x="1688329" y="1666556"/>
                  <a:pt x="1673419" y="1674595"/>
                </a:cubicBezTo>
                <a:cubicBezTo>
                  <a:pt x="1658509" y="1682633"/>
                  <a:pt x="1642477" y="1686728"/>
                  <a:pt x="1625322" y="1686880"/>
                </a:cubicBezTo>
                <a:cubicBezTo>
                  <a:pt x="1603578" y="1686602"/>
                  <a:pt x="1585954" y="1680308"/>
                  <a:pt x="1572449" y="1667997"/>
                </a:cubicBezTo>
                <a:cubicBezTo>
                  <a:pt x="1558944" y="1655687"/>
                  <a:pt x="1551990" y="1639027"/>
                  <a:pt x="1551585" y="1618019"/>
                </a:cubicBezTo>
                <a:cubicBezTo>
                  <a:pt x="1551855" y="1599869"/>
                  <a:pt x="1556594" y="1583762"/>
                  <a:pt x="1565800" y="1569697"/>
                </a:cubicBezTo>
                <a:cubicBezTo>
                  <a:pt x="1575007" y="1555631"/>
                  <a:pt x="1587060" y="1544565"/>
                  <a:pt x="1601959" y="1536496"/>
                </a:cubicBezTo>
                <a:cubicBezTo>
                  <a:pt x="1616858" y="1528428"/>
                  <a:pt x="1632980" y="1524314"/>
                  <a:pt x="1650326" y="1524155"/>
                </a:cubicBezTo>
                <a:close/>
                <a:moveTo>
                  <a:pt x="1364576" y="1524155"/>
                </a:moveTo>
                <a:cubicBezTo>
                  <a:pt x="1386453" y="1524458"/>
                  <a:pt x="1404116" y="1530778"/>
                  <a:pt x="1417563" y="1543113"/>
                </a:cubicBezTo>
                <a:cubicBezTo>
                  <a:pt x="1431011" y="1555449"/>
                  <a:pt x="1437927" y="1571982"/>
                  <a:pt x="1438313" y="1592710"/>
                </a:cubicBezTo>
                <a:cubicBezTo>
                  <a:pt x="1438032" y="1611056"/>
                  <a:pt x="1433248" y="1627280"/>
                  <a:pt x="1423962" y="1641383"/>
                </a:cubicBezTo>
                <a:cubicBezTo>
                  <a:pt x="1414677" y="1655486"/>
                  <a:pt x="1402579" y="1666556"/>
                  <a:pt x="1387669" y="1674595"/>
                </a:cubicBezTo>
                <a:cubicBezTo>
                  <a:pt x="1372759" y="1682633"/>
                  <a:pt x="1356727" y="1686728"/>
                  <a:pt x="1339572" y="1686880"/>
                </a:cubicBezTo>
                <a:cubicBezTo>
                  <a:pt x="1317828" y="1686602"/>
                  <a:pt x="1300204" y="1680308"/>
                  <a:pt x="1286699" y="1667997"/>
                </a:cubicBezTo>
                <a:cubicBezTo>
                  <a:pt x="1273194" y="1655687"/>
                  <a:pt x="1266240" y="1639027"/>
                  <a:pt x="1265835" y="1618019"/>
                </a:cubicBezTo>
                <a:cubicBezTo>
                  <a:pt x="1266105" y="1599869"/>
                  <a:pt x="1270844" y="1583762"/>
                  <a:pt x="1280050" y="1569697"/>
                </a:cubicBezTo>
                <a:cubicBezTo>
                  <a:pt x="1289257" y="1555631"/>
                  <a:pt x="1301310" y="1544565"/>
                  <a:pt x="1316209" y="1536496"/>
                </a:cubicBezTo>
                <a:cubicBezTo>
                  <a:pt x="1331108" y="1528428"/>
                  <a:pt x="1347230" y="1524314"/>
                  <a:pt x="1364576" y="1524155"/>
                </a:cubicBezTo>
                <a:close/>
                <a:moveTo>
                  <a:pt x="984276" y="1524155"/>
                </a:moveTo>
                <a:cubicBezTo>
                  <a:pt x="995185" y="1524180"/>
                  <a:pt x="1003922" y="1527174"/>
                  <a:pt x="1010488" y="1533137"/>
                </a:cubicBezTo>
                <a:cubicBezTo>
                  <a:pt x="1017054" y="1539099"/>
                  <a:pt x="1020915" y="1547878"/>
                  <a:pt x="1022071" y="1559473"/>
                </a:cubicBezTo>
                <a:lnTo>
                  <a:pt x="1022680" y="1559473"/>
                </a:lnTo>
                <a:cubicBezTo>
                  <a:pt x="1028726" y="1549477"/>
                  <a:pt x="1036752" y="1541154"/>
                  <a:pt x="1046760" y="1534507"/>
                </a:cubicBezTo>
                <a:cubicBezTo>
                  <a:pt x="1056767" y="1527859"/>
                  <a:pt x="1068146" y="1524408"/>
                  <a:pt x="1080897" y="1524155"/>
                </a:cubicBezTo>
                <a:cubicBezTo>
                  <a:pt x="1093732" y="1524186"/>
                  <a:pt x="1103997" y="1527777"/>
                  <a:pt x="1111693" y="1534926"/>
                </a:cubicBezTo>
                <a:cubicBezTo>
                  <a:pt x="1119388" y="1542076"/>
                  <a:pt x="1123335" y="1552595"/>
                  <a:pt x="1123531" y="1566484"/>
                </a:cubicBezTo>
                <a:cubicBezTo>
                  <a:pt x="1123377" y="1572946"/>
                  <a:pt x="1122298" y="1581289"/>
                  <a:pt x="1120294" y="1591512"/>
                </a:cubicBezTo>
                <a:cubicBezTo>
                  <a:pt x="1118290" y="1601736"/>
                  <a:pt x="1116285" y="1611639"/>
                  <a:pt x="1114280" y="1621222"/>
                </a:cubicBezTo>
                <a:cubicBezTo>
                  <a:pt x="1112274" y="1630805"/>
                  <a:pt x="1111192" y="1637869"/>
                  <a:pt x="1111034" y="1642412"/>
                </a:cubicBezTo>
                <a:cubicBezTo>
                  <a:pt x="1111072" y="1647202"/>
                  <a:pt x="1112215" y="1650505"/>
                  <a:pt x="1114463" y="1652322"/>
                </a:cubicBezTo>
                <a:cubicBezTo>
                  <a:pt x="1116711" y="1654139"/>
                  <a:pt x="1119835" y="1655003"/>
                  <a:pt x="1123836" y="1654914"/>
                </a:cubicBezTo>
                <a:cubicBezTo>
                  <a:pt x="1125716" y="1654888"/>
                  <a:pt x="1127290" y="1654787"/>
                  <a:pt x="1128560" y="1654609"/>
                </a:cubicBezTo>
                <a:cubicBezTo>
                  <a:pt x="1129830" y="1654431"/>
                  <a:pt x="1130491" y="1654329"/>
                  <a:pt x="1130542" y="1654304"/>
                </a:cubicBezTo>
                <a:lnTo>
                  <a:pt x="1125055" y="1683223"/>
                </a:lnTo>
                <a:cubicBezTo>
                  <a:pt x="1125011" y="1683261"/>
                  <a:pt x="1123652" y="1683414"/>
                  <a:pt x="1120979" y="1683680"/>
                </a:cubicBezTo>
                <a:cubicBezTo>
                  <a:pt x="1118305" y="1683946"/>
                  <a:pt x="1114584" y="1684098"/>
                  <a:pt x="1109816" y="1684137"/>
                </a:cubicBezTo>
                <a:cubicBezTo>
                  <a:pt x="1104162" y="1684283"/>
                  <a:pt x="1098384" y="1683686"/>
                  <a:pt x="1092482" y="1682344"/>
                </a:cubicBezTo>
                <a:cubicBezTo>
                  <a:pt x="1086579" y="1681002"/>
                  <a:pt x="1081591" y="1678036"/>
                  <a:pt x="1077516" y="1673447"/>
                </a:cubicBezTo>
                <a:cubicBezTo>
                  <a:pt x="1073441" y="1668858"/>
                  <a:pt x="1071317" y="1661765"/>
                  <a:pt x="1071144" y="1652170"/>
                </a:cubicBezTo>
                <a:cubicBezTo>
                  <a:pt x="1071294" y="1646595"/>
                  <a:pt x="1072347" y="1638806"/>
                  <a:pt x="1074302" y="1628804"/>
                </a:cubicBezTo>
                <a:cubicBezTo>
                  <a:pt x="1076257" y="1618801"/>
                  <a:pt x="1078213" y="1608934"/>
                  <a:pt x="1080169" y="1599202"/>
                </a:cubicBezTo>
                <a:cubicBezTo>
                  <a:pt x="1082126" y="1589470"/>
                  <a:pt x="1083181" y="1582221"/>
                  <a:pt x="1083336" y="1577457"/>
                </a:cubicBezTo>
                <a:cubicBezTo>
                  <a:pt x="1083469" y="1571907"/>
                  <a:pt x="1082212" y="1567538"/>
                  <a:pt x="1079564" y="1564350"/>
                </a:cubicBezTo>
                <a:cubicBezTo>
                  <a:pt x="1076916" y="1561162"/>
                  <a:pt x="1072077" y="1559537"/>
                  <a:pt x="1065048" y="1559473"/>
                </a:cubicBezTo>
                <a:cubicBezTo>
                  <a:pt x="1056679" y="1559633"/>
                  <a:pt x="1049168" y="1562328"/>
                  <a:pt x="1042515" y="1567556"/>
                </a:cubicBezTo>
                <a:cubicBezTo>
                  <a:pt x="1035862" y="1572785"/>
                  <a:pt x="1030293" y="1579588"/>
                  <a:pt x="1025807" y="1587967"/>
                </a:cubicBezTo>
                <a:cubicBezTo>
                  <a:pt x="1021322" y="1596345"/>
                  <a:pt x="1018146" y="1605338"/>
                  <a:pt x="1016280" y="1614947"/>
                </a:cubicBezTo>
                <a:lnTo>
                  <a:pt x="1003173" y="1683222"/>
                </a:lnTo>
                <a:lnTo>
                  <a:pt x="964464" y="1683222"/>
                </a:lnTo>
                <a:lnTo>
                  <a:pt x="982447" y="1590563"/>
                </a:lnTo>
                <a:cubicBezTo>
                  <a:pt x="982923" y="1587966"/>
                  <a:pt x="983342" y="1585464"/>
                  <a:pt x="983704" y="1583057"/>
                </a:cubicBezTo>
                <a:cubicBezTo>
                  <a:pt x="984066" y="1580651"/>
                  <a:pt x="984257" y="1578377"/>
                  <a:pt x="984276" y="1576237"/>
                </a:cubicBezTo>
                <a:cubicBezTo>
                  <a:pt x="984396" y="1571272"/>
                  <a:pt x="983164" y="1567258"/>
                  <a:pt x="980580" y="1564198"/>
                </a:cubicBezTo>
                <a:cubicBezTo>
                  <a:pt x="977995" y="1561137"/>
                  <a:pt x="973335" y="1559562"/>
                  <a:pt x="966597" y="1559473"/>
                </a:cubicBezTo>
                <a:cubicBezTo>
                  <a:pt x="957730" y="1559660"/>
                  <a:pt x="949861" y="1562538"/>
                  <a:pt x="942992" y="1568109"/>
                </a:cubicBezTo>
                <a:cubicBezTo>
                  <a:pt x="936123" y="1573680"/>
                  <a:pt x="930422" y="1580826"/>
                  <a:pt x="925889" y="1589547"/>
                </a:cubicBezTo>
                <a:cubicBezTo>
                  <a:pt x="921357" y="1598268"/>
                  <a:pt x="918162" y="1607445"/>
                  <a:pt x="916305" y="1617081"/>
                </a:cubicBezTo>
                <a:lnTo>
                  <a:pt x="903504" y="1683222"/>
                </a:lnTo>
                <a:lnTo>
                  <a:pt x="864794" y="1683222"/>
                </a:lnTo>
                <a:lnTo>
                  <a:pt x="888264" y="1563131"/>
                </a:lnTo>
                <a:cubicBezTo>
                  <a:pt x="888587" y="1561131"/>
                  <a:pt x="888321" y="1559569"/>
                  <a:pt x="887464" y="1558445"/>
                </a:cubicBezTo>
                <a:cubicBezTo>
                  <a:pt x="886606" y="1557321"/>
                  <a:pt x="885044" y="1556749"/>
                  <a:pt x="882777" y="1556730"/>
                </a:cubicBezTo>
                <a:lnTo>
                  <a:pt x="865404" y="1556730"/>
                </a:lnTo>
                <a:lnTo>
                  <a:pt x="870890" y="1527812"/>
                </a:lnTo>
                <a:lnTo>
                  <a:pt x="911733" y="1527812"/>
                </a:lnTo>
                <a:cubicBezTo>
                  <a:pt x="917924" y="1527857"/>
                  <a:pt x="922382" y="1529062"/>
                  <a:pt x="925106" y="1531427"/>
                </a:cubicBezTo>
                <a:cubicBezTo>
                  <a:pt x="927830" y="1533792"/>
                  <a:pt x="929164" y="1537052"/>
                  <a:pt x="929107" y="1541206"/>
                </a:cubicBezTo>
                <a:cubicBezTo>
                  <a:pt x="929069" y="1543235"/>
                  <a:pt x="928688" y="1546025"/>
                  <a:pt x="927964" y="1549577"/>
                </a:cubicBezTo>
                <a:cubicBezTo>
                  <a:pt x="927240" y="1553129"/>
                  <a:pt x="926402" y="1556225"/>
                  <a:pt x="925449" y="1558864"/>
                </a:cubicBezTo>
                <a:lnTo>
                  <a:pt x="926059" y="1558864"/>
                </a:lnTo>
                <a:cubicBezTo>
                  <a:pt x="927568" y="1555848"/>
                  <a:pt x="931018" y="1551630"/>
                  <a:pt x="936411" y="1546212"/>
                </a:cubicBezTo>
                <a:cubicBezTo>
                  <a:pt x="941803" y="1540794"/>
                  <a:pt x="948618" y="1535832"/>
                  <a:pt x="956855" y="1531327"/>
                </a:cubicBezTo>
                <a:cubicBezTo>
                  <a:pt x="965092" y="1526822"/>
                  <a:pt x="974232" y="1524431"/>
                  <a:pt x="984276" y="1524155"/>
                </a:cubicBezTo>
                <a:close/>
                <a:moveTo>
                  <a:pt x="775323" y="1524155"/>
                </a:moveTo>
                <a:cubicBezTo>
                  <a:pt x="796033" y="1524451"/>
                  <a:pt x="811522" y="1529946"/>
                  <a:pt x="821790" y="1540640"/>
                </a:cubicBezTo>
                <a:cubicBezTo>
                  <a:pt x="832058" y="1551333"/>
                  <a:pt x="837185" y="1565445"/>
                  <a:pt x="837172" y="1582975"/>
                </a:cubicBezTo>
                <a:cubicBezTo>
                  <a:pt x="836956" y="1590006"/>
                  <a:pt x="836093" y="1596350"/>
                  <a:pt x="834583" y="1602006"/>
                </a:cubicBezTo>
                <a:cubicBezTo>
                  <a:pt x="833073" y="1607662"/>
                  <a:pt x="832211" y="1610655"/>
                  <a:pt x="831995" y="1610985"/>
                </a:cubicBezTo>
                <a:lnTo>
                  <a:pt x="725006" y="1610985"/>
                </a:lnTo>
                <a:cubicBezTo>
                  <a:pt x="724967" y="1611048"/>
                  <a:pt x="724815" y="1611836"/>
                  <a:pt x="724548" y="1613349"/>
                </a:cubicBezTo>
                <a:cubicBezTo>
                  <a:pt x="724281" y="1614861"/>
                  <a:pt x="724129" y="1616717"/>
                  <a:pt x="724091" y="1618916"/>
                </a:cubicBezTo>
                <a:cubicBezTo>
                  <a:pt x="724173" y="1629333"/>
                  <a:pt x="727591" y="1637786"/>
                  <a:pt x="734345" y="1644275"/>
                </a:cubicBezTo>
                <a:cubicBezTo>
                  <a:pt x="741098" y="1650764"/>
                  <a:pt x="750692" y="1654107"/>
                  <a:pt x="763125" y="1654304"/>
                </a:cubicBezTo>
                <a:cubicBezTo>
                  <a:pt x="771592" y="1654093"/>
                  <a:pt x="779459" y="1652617"/>
                  <a:pt x="786726" y="1649875"/>
                </a:cubicBezTo>
                <a:cubicBezTo>
                  <a:pt x="793993" y="1647133"/>
                  <a:pt x="799871" y="1644391"/>
                  <a:pt x="804359" y="1641649"/>
                </a:cubicBezTo>
                <a:cubicBezTo>
                  <a:pt x="808848" y="1638908"/>
                  <a:pt x="811158" y="1637431"/>
                  <a:pt x="811289" y="1637220"/>
                </a:cubicBezTo>
                <a:lnTo>
                  <a:pt x="821642" y="1666482"/>
                </a:lnTo>
                <a:cubicBezTo>
                  <a:pt x="821522" y="1666734"/>
                  <a:pt x="818784" y="1668497"/>
                  <a:pt x="813428" y="1671770"/>
                </a:cubicBezTo>
                <a:cubicBezTo>
                  <a:pt x="808073" y="1675044"/>
                  <a:pt x="800819" y="1678318"/>
                  <a:pt x="791669" y="1681591"/>
                </a:cubicBezTo>
                <a:cubicBezTo>
                  <a:pt x="782518" y="1684865"/>
                  <a:pt x="772190" y="1686628"/>
                  <a:pt x="760685" y="1686880"/>
                </a:cubicBezTo>
                <a:cubicBezTo>
                  <a:pt x="736331" y="1686444"/>
                  <a:pt x="717677" y="1680009"/>
                  <a:pt x="704723" y="1667577"/>
                </a:cubicBezTo>
                <a:cubicBezTo>
                  <a:pt x="691770" y="1655145"/>
                  <a:pt x="685234" y="1639331"/>
                  <a:pt x="685114" y="1620136"/>
                </a:cubicBezTo>
                <a:cubicBezTo>
                  <a:pt x="685268" y="1602353"/>
                  <a:pt x="689224" y="1586248"/>
                  <a:pt x="696982" y="1571820"/>
                </a:cubicBezTo>
                <a:cubicBezTo>
                  <a:pt x="704739" y="1557392"/>
                  <a:pt x="715377" y="1545892"/>
                  <a:pt x="728895" y="1537323"/>
                </a:cubicBezTo>
                <a:cubicBezTo>
                  <a:pt x="742413" y="1528753"/>
                  <a:pt x="757889" y="1524363"/>
                  <a:pt x="775323" y="1524155"/>
                </a:cubicBezTo>
                <a:close/>
                <a:moveTo>
                  <a:pt x="300685" y="1524155"/>
                </a:moveTo>
                <a:cubicBezTo>
                  <a:pt x="319396" y="1524388"/>
                  <a:pt x="333840" y="1530315"/>
                  <a:pt x="344018" y="1541933"/>
                </a:cubicBezTo>
                <a:cubicBezTo>
                  <a:pt x="354195" y="1553552"/>
                  <a:pt x="359347" y="1569461"/>
                  <a:pt x="359474" y="1589661"/>
                </a:cubicBezTo>
                <a:cubicBezTo>
                  <a:pt x="359218" y="1609004"/>
                  <a:pt x="355060" y="1625943"/>
                  <a:pt x="346998" y="1640479"/>
                </a:cubicBezTo>
                <a:cubicBezTo>
                  <a:pt x="338936" y="1655015"/>
                  <a:pt x="328504" y="1666349"/>
                  <a:pt x="315701" y="1674482"/>
                </a:cubicBezTo>
                <a:cubicBezTo>
                  <a:pt x="302898" y="1682614"/>
                  <a:pt x="289257" y="1686747"/>
                  <a:pt x="274777" y="1686880"/>
                </a:cubicBezTo>
                <a:cubicBezTo>
                  <a:pt x="265354" y="1686899"/>
                  <a:pt x="256769" y="1685034"/>
                  <a:pt x="249022" y="1681286"/>
                </a:cubicBezTo>
                <a:cubicBezTo>
                  <a:pt x="241275" y="1677537"/>
                  <a:pt x="235128" y="1671791"/>
                  <a:pt x="230581" y="1664047"/>
                </a:cubicBezTo>
                <a:lnTo>
                  <a:pt x="229972" y="1664047"/>
                </a:lnTo>
                <a:cubicBezTo>
                  <a:pt x="229991" y="1664135"/>
                  <a:pt x="229877" y="1665480"/>
                  <a:pt x="229629" y="1668081"/>
                </a:cubicBezTo>
                <a:cubicBezTo>
                  <a:pt x="229381" y="1670681"/>
                  <a:pt x="228886" y="1674004"/>
                  <a:pt x="228143" y="1678051"/>
                </a:cubicBezTo>
                <a:lnTo>
                  <a:pt x="215341" y="1744182"/>
                </a:lnTo>
                <a:lnTo>
                  <a:pt x="176632" y="1744182"/>
                </a:lnTo>
                <a:lnTo>
                  <a:pt x="211684" y="1563438"/>
                </a:lnTo>
                <a:cubicBezTo>
                  <a:pt x="212020" y="1561424"/>
                  <a:pt x="211804" y="1559811"/>
                  <a:pt x="211036" y="1558598"/>
                </a:cubicBezTo>
                <a:cubicBezTo>
                  <a:pt x="210268" y="1557384"/>
                  <a:pt x="208756" y="1556762"/>
                  <a:pt x="206502" y="1556730"/>
                </a:cubicBezTo>
                <a:lnTo>
                  <a:pt x="189129" y="1556730"/>
                </a:lnTo>
                <a:lnTo>
                  <a:pt x="194615" y="1527812"/>
                </a:lnTo>
                <a:lnTo>
                  <a:pt x="234544" y="1527812"/>
                </a:lnTo>
                <a:cubicBezTo>
                  <a:pt x="240976" y="1527888"/>
                  <a:pt x="245409" y="1529030"/>
                  <a:pt x="247841" y="1531237"/>
                </a:cubicBezTo>
                <a:cubicBezTo>
                  <a:pt x="250273" y="1533444"/>
                  <a:pt x="251428" y="1536259"/>
                  <a:pt x="251308" y="1539684"/>
                </a:cubicBezTo>
                <a:cubicBezTo>
                  <a:pt x="251251" y="1541345"/>
                  <a:pt x="250908" y="1543349"/>
                  <a:pt x="250279" y="1545696"/>
                </a:cubicBezTo>
                <a:cubicBezTo>
                  <a:pt x="249650" y="1548042"/>
                  <a:pt x="249079" y="1549894"/>
                  <a:pt x="248565" y="1551251"/>
                </a:cubicBezTo>
                <a:lnTo>
                  <a:pt x="249174" y="1551251"/>
                </a:lnTo>
                <a:cubicBezTo>
                  <a:pt x="254883" y="1543195"/>
                  <a:pt x="262135" y="1536700"/>
                  <a:pt x="270929" y="1531766"/>
                </a:cubicBezTo>
                <a:cubicBezTo>
                  <a:pt x="279724" y="1526831"/>
                  <a:pt x="289643" y="1524294"/>
                  <a:pt x="300685" y="1524155"/>
                </a:cubicBezTo>
                <a:close/>
                <a:moveTo>
                  <a:pt x="99048" y="1524155"/>
                </a:moveTo>
                <a:cubicBezTo>
                  <a:pt x="119758" y="1524451"/>
                  <a:pt x="135247" y="1529946"/>
                  <a:pt x="145515" y="1540640"/>
                </a:cubicBezTo>
                <a:cubicBezTo>
                  <a:pt x="155783" y="1551333"/>
                  <a:pt x="160910" y="1565445"/>
                  <a:pt x="160897" y="1582975"/>
                </a:cubicBezTo>
                <a:cubicBezTo>
                  <a:pt x="160681" y="1590006"/>
                  <a:pt x="159818" y="1596350"/>
                  <a:pt x="158308" y="1602006"/>
                </a:cubicBezTo>
                <a:cubicBezTo>
                  <a:pt x="156798" y="1607662"/>
                  <a:pt x="155936" y="1610655"/>
                  <a:pt x="155720" y="1610985"/>
                </a:cubicBezTo>
                <a:lnTo>
                  <a:pt x="48731" y="1610985"/>
                </a:lnTo>
                <a:cubicBezTo>
                  <a:pt x="48692" y="1611048"/>
                  <a:pt x="48540" y="1611836"/>
                  <a:pt x="48273" y="1613349"/>
                </a:cubicBezTo>
                <a:cubicBezTo>
                  <a:pt x="48006" y="1614861"/>
                  <a:pt x="47854" y="1616717"/>
                  <a:pt x="47816" y="1618916"/>
                </a:cubicBezTo>
                <a:cubicBezTo>
                  <a:pt x="47898" y="1629333"/>
                  <a:pt x="51316" y="1637786"/>
                  <a:pt x="58070" y="1644275"/>
                </a:cubicBezTo>
                <a:cubicBezTo>
                  <a:pt x="64823" y="1650764"/>
                  <a:pt x="74417" y="1654107"/>
                  <a:pt x="86850" y="1654304"/>
                </a:cubicBezTo>
                <a:cubicBezTo>
                  <a:pt x="95317" y="1654093"/>
                  <a:pt x="103184" y="1652617"/>
                  <a:pt x="110451" y="1649875"/>
                </a:cubicBezTo>
                <a:cubicBezTo>
                  <a:pt x="117718" y="1647133"/>
                  <a:pt x="123596" y="1644391"/>
                  <a:pt x="128084" y="1641649"/>
                </a:cubicBezTo>
                <a:cubicBezTo>
                  <a:pt x="132573" y="1638908"/>
                  <a:pt x="134883" y="1637431"/>
                  <a:pt x="135014" y="1637220"/>
                </a:cubicBezTo>
                <a:lnTo>
                  <a:pt x="145367" y="1666482"/>
                </a:lnTo>
                <a:cubicBezTo>
                  <a:pt x="145247" y="1666734"/>
                  <a:pt x="142509" y="1668497"/>
                  <a:pt x="137153" y="1671770"/>
                </a:cubicBezTo>
                <a:cubicBezTo>
                  <a:pt x="131798" y="1675044"/>
                  <a:pt x="124544" y="1678318"/>
                  <a:pt x="115394" y="1681591"/>
                </a:cubicBezTo>
                <a:cubicBezTo>
                  <a:pt x="106243" y="1684865"/>
                  <a:pt x="95915" y="1686628"/>
                  <a:pt x="84410" y="1686880"/>
                </a:cubicBezTo>
                <a:cubicBezTo>
                  <a:pt x="60056" y="1686444"/>
                  <a:pt x="41402" y="1680009"/>
                  <a:pt x="28449" y="1667577"/>
                </a:cubicBezTo>
                <a:cubicBezTo>
                  <a:pt x="15495" y="1655145"/>
                  <a:pt x="8959" y="1639331"/>
                  <a:pt x="8839" y="1620136"/>
                </a:cubicBezTo>
                <a:cubicBezTo>
                  <a:pt x="8993" y="1602353"/>
                  <a:pt x="12949" y="1586248"/>
                  <a:pt x="20707" y="1571820"/>
                </a:cubicBezTo>
                <a:cubicBezTo>
                  <a:pt x="28464" y="1557392"/>
                  <a:pt x="39102" y="1545892"/>
                  <a:pt x="52620" y="1537323"/>
                </a:cubicBezTo>
                <a:cubicBezTo>
                  <a:pt x="66138" y="1528753"/>
                  <a:pt x="81614" y="1524363"/>
                  <a:pt x="99048" y="1524155"/>
                </a:cubicBezTo>
                <a:close/>
                <a:moveTo>
                  <a:pt x="1472784" y="1466852"/>
                </a:moveTo>
                <a:lnTo>
                  <a:pt x="1535240" y="1466852"/>
                </a:lnTo>
                <a:lnTo>
                  <a:pt x="1503845" y="1630219"/>
                </a:lnTo>
                <a:cubicBezTo>
                  <a:pt x="1503382" y="1632252"/>
                  <a:pt x="1503014" y="1634284"/>
                  <a:pt x="1502741" y="1636317"/>
                </a:cubicBezTo>
                <a:cubicBezTo>
                  <a:pt x="1502467" y="1638349"/>
                  <a:pt x="1502328" y="1640077"/>
                  <a:pt x="1502321" y="1641500"/>
                </a:cubicBezTo>
                <a:cubicBezTo>
                  <a:pt x="1502372" y="1646117"/>
                  <a:pt x="1503566" y="1649230"/>
                  <a:pt x="1505903" y="1650837"/>
                </a:cubicBezTo>
                <a:cubicBezTo>
                  <a:pt x="1508240" y="1652444"/>
                  <a:pt x="1511415" y="1653193"/>
                  <a:pt x="1515428" y="1653085"/>
                </a:cubicBezTo>
                <a:cubicBezTo>
                  <a:pt x="1517587" y="1653072"/>
                  <a:pt x="1519288" y="1653022"/>
                  <a:pt x="1520533" y="1652933"/>
                </a:cubicBezTo>
                <a:cubicBezTo>
                  <a:pt x="1521778" y="1652844"/>
                  <a:pt x="1522413" y="1652793"/>
                  <a:pt x="1522438" y="1652780"/>
                </a:cubicBezTo>
                <a:lnTo>
                  <a:pt x="1516342" y="1683528"/>
                </a:lnTo>
                <a:cubicBezTo>
                  <a:pt x="1516222" y="1683566"/>
                  <a:pt x="1514863" y="1683718"/>
                  <a:pt x="1512266" y="1683985"/>
                </a:cubicBezTo>
                <a:cubicBezTo>
                  <a:pt x="1509668" y="1684251"/>
                  <a:pt x="1506557" y="1684403"/>
                  <a:pt x="1502931" y="1684441"/>
                </a:cubicBezTo>
                <a:cubicBezTo>
                  <a:pt x="1496583" y="1684575"/>
                  <a:pt x="1490331" y="1683834"/>
                  <a:pt x="1484175" y="1682220"/>
                </a:cubicBezTo>
                <a:cubicBezTo>
                  <a:pt x="1478019" y="1680606"/>
                  <a:pt x="1472895" y="1677317"/>
                  <a:pt x="1468803" y="1672353"/>
                </a:cubicBezTo>
                <a:cubicBezTo>
                  <a:pt x="1464711" y="1667389"/>
                  <a:pt x="1462587" y="1659950"/>
                  <a:pt x="1462431" y="1650036"/>
                </a:cubicBezTo>
                <a:cubicBezTo>
                  <a:pt x="1462431" y="1647743"/>
                  <a:pt x="1462583" y="1645241"/>
                  <a:pt x="1462887" y="1642529"/>
                </a:cubicBezTo>
                <a:cubicBezTo>
                  <a:pt x="1463192" y="1639817"/>
                  <a:pt x="1463649" y="1636933"/>
                  <a:pt x="1464258" y="1633878"/>
                </a:cubicBezTo>
                <a:lnTo>
                  <a:pt x="1491054" y="1495770"/>
                </a:lnTo>
                <a:lnTo>
                  <a:pt x="1466998" y="1495770"/>
                </a:lnTo>
                <a:close/>
                <a:moveTo>
                  <a:pt x="1210418" y="1466852"/>
                </a:moveTo>
                <a:lnTo>
                  <a:pt x="1249414" y="1466852"/>
                </a:lnTo>
                <a:lnTo>
                  <a:pt x="1242711" y="1501257"/>
                </a:lnTo>
                <a:lnTo>
                  <a:pt x="1203715" y="1501257"/>
                </a:lnTo>
                <a:close/>
                <a:moveTo>
                  <a:pt x="605752" y="1466852"/>
                </a:moveTo>
                <a:lnTo>
                  <a:pt x="668236" y="1466852"/>
                </a:lnTo>
                <a:lnTo>
                  <a:pt x="636232" y="1632960"/>
                </a:lnTo>
                <a:cubicBezTo>
                  <a:pt x="635915" y="1634516"/>
                  <a:pt x="635635" y="1636130"/>
                  <a:pt x="635394" y="1637800"/>
                </a:cubicBezTo>
                <a:cubicBezTo>
                  <a:pt x="635153" y="1639471"/>
                  <a:pt x="635026" y="1641008"/>
                  <a:pt x="635013" y="1642412"/>
                </a:cubicBezTo>
                <a:cubicBezTo>
                  <a:pt x="635064" y="1647069"/>
                  <a:pt x="636257" y="1650334"/>
                  <a:pt x="638594" y="1652208"/>
                </a:cubicBezTo>
                <a:cubicBezTo>
                  <a:pt x="640931" y="1654081"/>
                  <a:pt x="644106" y="1654983"/>
                  <a:pt x="648119" y="1654913"/>
                </a:cubicBezTo>
                <a:cubicBezTo>
                  <a:pt x="649999" y="1654888"/>
                  <a:pt x="651574" y="1654786"/>
                  <a:pt x="652844" y="1654609"/>
                </a:cubicBezTo>
                <a:cubicBezTo>
                  <a:pt x="654114" y="1654431"/>
                  <a:pt x="654774" y="1654330"/>
                  <a:pt x="654825" y="1654304"/>
                </a:cubicBezTo>
                <a:lnTo>
                  <a:pt x="649034" y="1683223"/>
                </a:lnTo>
                <a:cubicBezTo>
                  <a:pt x="648932" y="1683261"/>
                  <a:pt x="647535" y="1683414"/>
                  <a:pt x="644843" y="1683680"/>
                </a:cubicBezTo>
                <a:cubicBezTo>
                  <a:pt x="642150" y="1683946"/>
                  <a:pt x="638772" y="1684098"/>
                  <a:pt x="634708" y="1684137"/>
                </a:cubicBezTo>
                <a:cubicBezTo>
                  <a:pt x="624440" y="1684397"/>
                  <a:pt x="615868" y="1682735"/>
                  <a:pt x="608991" y="1679152"/>
                </a:cubicBezTo>
                <a:cubicBezTo>
                  <a:pt x="602114" y="1675569"/>
                  <a:pt x="598189" y="1668504"/>
                  <a:pt x="597218" y="1657958"/>
                </a:cubicBezTo>
                <a:lnTo>
                  <a:pt x="596608" y="1657958"/>
                </a:lnTo>
                <a:cubicBezTo>
                  <a:pt x="591084" y="1666222"/>
                  <a:pt x="583692" y="1673059"/>
                  <a:pt x="574434" y="1678470"/>
                </a:cubicBezTo>
                <a:cubicBezTo>
                  <a:pt x="565176" y="1683880"/>
                  <a:pt x="555193" y="1686683"/>
                  <a:pt x="544487" y="1686880"/>
                </a:cubicBezTo>
                <a:cubicBezTo>
                  <a:pt x="525497" y="1686652"/>
                  <a:pt x="510926" y="1680790"/>
                  <a:pt x="500774" y="1669292"/>
                </a:cubicBezTo>
                <a:cubicBezTo>
                  <a:pt x="490622" y="1657794"/>
                  <a:pt x="485495" y="1642024"/>
                  <a:pt x="485394" y="1621983"/>
                </a:cubicBezTo>
                <a:cubicBezTo>
                  <a:pt x="485618" y="1602440"/>
                  <a:pt x="489705" y="1585358"/>
                  <a:pt x="497655" y="1570735"/>
                </a:cubicBezTo>
                <a:cubicBezTo>
                  <a:pt x="505606" y="1556113"/>
                  <a:pt x="516080" y="1544726"/>
                  <a:pt x="529077" y="1536575"/>
                </a:cubicBezTo>
                <a:cubicBezTo>
                  <a:pt x="542073" y="1528424"/>
                  <a:pt x="556253" y="1524284"/>
                  <a:pt x="571615" y="1524155"/>
                </a:cubicBezTo>
                <a:cubicBezTo>
                  <a:pt x="580232" y="1524072"/>
                  <a:pt x="588448" y="1525759"/>
                  <a:pt x="596265" y="1529216"/>
                </a:cubicBezTo>
                <a:cubicBezTo>
                  <a:pt x="604082" y="1532673"/>
                  <a:pt x="610089" y="1538394"/>
                  <a:pt x="614287" y="1546380"/>
                </a:cubicBezTo>
                <a:lnTo>
                  <a:pt x="614896" y="1546380"/>
                </a:lnTo>
                <a:cubicBezTo>
                  <a:pt x="614890" y="1546272"/>
                  <a:pt x="614979" y="1545270"/>
                  <a:pt x="615163" y="1543373"/>
                </a:cubicBezTo>
                <a:cubicBezTo>
                  <a:pt x="615347" y="1541477"/>
                  <a:pt x="615664" y="1539333"/>
                  <a:pt x="616115" y="1536942"/>
                </a:cubicBezTo>
                <a:lnTo>
                  <a:pt x="624040" y="1495770"/>
                </a:lnTo>
                <a:lnTo>
                  <a:pt x="599961" y="1495770"/>
                </a:lnTo>
                <a:close/>
                <a:moveTo>
                  <a:pt x="429368" y="1466852"/>
                </a:moveTo>
                <a:lnTo>
                  <a:pt x="468364" y="1466852"/>
                </a:lnTo>
                <a:lnTo>
                  <a:pt x="461661" y="1501257"/>
                </a:lnTo>
                <a:lnTo>
                  <a:pt x="422665" y="1501257"/>
                </a:lnTo>
                <a:close/>
                <a:moveTo>
                  <a:pt x="402025" y="1239205"/>
                </a:moveTo>
                <a:cubicBezTo>
                  <a:pt x="395730" y="1239077"/>
                  <a:pt x="388023" y="1239672"/>
                  <a:pt x="378904" y="1240990"/>
                </a:cubicBezTo>
                <a:cubicBezTo>
                  <a:pt x="369785" y="1242308"/>
                  <a:pt x="361649" y="1245117"/>
                  <a:pt x="354496" y="1249418"/>
                </a:cubicBezTo>
                <a:cubicBezTo>
                  <a:pt x="347342" y="1253719"/>
                  <a:pt x="343566" y="1260279"/>
                  <a:pt x="343167" y="1269099"/>
                </a:cubicBezTo>
                <a:cubicBezTo>
                  <a:pt x="343129" y="1274374"/>
                  <a:pt x="344654" y="1278619"/>
                  <a:pt x="347741" y="1281835"/>
                </a:cubicBezTo>
                <a:cubicBezTo>
                  <a:pt x="350829" y="1285050"/>
                  <a:pt x="355709" y="1286703"/>
                  <a:pt x="362380" y="1286792"/>
                </a:cubicBezTo>
                <a:cubicBezTo>
                  <a:pt x="369471" y="1286615"/>
                  <a:pt x="376127" y="1284325"/>
                  <a:pt x="382349" y="1279922"/>
                </a:cubicBezTo>
                <a:cubicBezTo>
                  <a:pt x="388571" y="1275520"/>
                  <a:pt x="393894" y="1270067"/>
                  <a:pt x="398320" y="1263563"/>
                </a:cubicBezTo>
                <a:cubicBezTo>
                  <a:pt x="402746" y="1257059"/>
                  <a:pt x="405810" y="1250566"/>
                  <a:pt x="407514" y="1244085"/>
                </a:cubicBezTo>
                <a:lnTo>
                  <a:pt x="408734" y="1239205"/>
                </a:lnTo>
                <a:close/>
                <a:moveTo>
                  <a:pt x="585369" y="1185865"/>
                </a:moveTo>
                <a:cubicBezTo>
                  <a:pt x="572084" y="1186297"/>
                  <a:pt x="560553" y="1192370"/>
                  <a:pt x="550774" y="1204084"/>
                </a:cubicBezTo>
                <a:cubicBezTo>
                  <a:pt x="540995" y="1215798"/>
                  <a:pt x="535864" y="1230561"/>
                  <a:pt x="535381" y="1248373"/>
                </a:cubicBezTo>
                <a:cubicBezTo>
                  <a:pt x="535331" y="1258080"/>
                  <a:pt x="537794" y="1266186"/>
                  <a:pt x="542773" y="1272691"/>
                </a:cubicBezTo>
                <a:cubicBezTo>
                  <a:pt x="547751" y="1279196"/>
                  <a:pt x="555549" y="1282575"/>
                  <a:pt x="566166" y="1282829"/>
                </a:cubicBezTo>
                <a:cubicBezTo>
                  <a:pt x="574076" y="1282788"/>
                  <a:pt x="581828" y="1280330"/>
                  <a:pt x="589421" y="1275455"/>
                </a:cubicBezTo>
                <a:cubicBezTo>
                  <a:pt x="597015" y="1270580"/>
                  <a:pt x="603322" y="1263536"/>
                  <a:pt x="608342" y="1254325"/>
                </a:cubicBezTo>
                <a:cubicBezTo>
                  <a:pt x="613361" y="1245113"/>
                  <a:pt x="615965" y="1233982"/>
                  <a:pt x="616153" y="1220930"/>
                </a:cubicBezTo>
                <a:cubicBezTo>
                  <a:pt x="616071" y="1209998"/>
                  <a:pt x="613340" y="1201447"/>
                  <a:pt x="607962" y="1195279"/>
                </a:cubicBezTo>
                <a:cubicBezTo>
                  <a:pt x="602583" y="1189111"/>
                  <a:pt x="595052" y="1185973"/>
                  <a:pt x="585369" y="1185865"/>
                </a:cubicBezTo>
                <a:close/>
                <a:moveTo>
                  <a:pt x="98108" y="1185865"/>
                </a:moveTo>
                <a:cubicBezTo>
                  <a:pt x="90298" y="1185912"/>
                  <a:pt x="82617" y="1188392"/>
                  <a:pt x="75067" y="1193307"/>
                </a:cubicBezTo>
                <a:cubicBezTo>
                  <a:pt x="67517" y="1198221"/>
                  <a:pt x="61236" y="1205287"/>
                  <a:pt x="56226" y="1214504"/>
                </a:cubicBezTo>
                <a:cubicBezTo>
                  <a:pt x="51216" y="1223722"/>
                  <a:pt x="48615" y="1234808"/>
                  <a:pt x="48425" y="1247763"/>
                </a:cubicBezTo>
                <a:cubicBezTo>
                  <a:pt x="48508" y="1258696"/>
                  <a:pt x="51238" y="1267247"/>
                  <a:pt x="56617" y="1273415"/>
                </a:cubicBezTo>
                <a:cubicBezTo>
                  <a:pt x="61995" y="1279583"/>
                  <a:pt x="69526" y="1282721"/>
                  <a:pt x="79210" y="1282829"/>
                </a:cubicBezTo>
                <a:cubicBezTo>
                  <a:pt x="88076" y="1282671"/>
                  <a:pt x="96253" y="1279735"/>
                  <a:pt x="103741" y="1274020"/>
                </a:cubicBezTo>
                <a:cubicBezTo>
                  <a:pt x="111229" y="1268306"/>
                  <a:pt x="117261" y="1260762"/>
                  <a:pt x="121837" y="1251389"/>
                </a:cubicBezTo>
                <a:cubicBezTo>
                  <a:pt x="126413" y="1242015"/>
                  <a:pt x="128765" y="1231761"/>
                  <a:pt x="128892" y="1220625"/>
                </a:cubicBezTo>
                <a:cubicBezTo>
                  <a:pt x="128943" y="1210906"/>
                  <a:pt x="126480" y="1202749"/>
                  <a:pt x="121501" y="1196156"/>
                </a:cubicBezTo>
                <a:cubicBezTo>
                  <a:pt x="116523" y="1189562"/>
                  <a:pt x="108725" y="1186132"/>
                  <a:pt x="98108" y="1185865"/>
                </a:cubicBezTo>
                <a:close/>
                <a:moveTo>
                  <a:pt x="1050633" y="1182512"/>
                </a:moveTo>
                <a:cubicBezTo>
                  <a:pt x="1040728" y="1182639"/>
                  <a:pt x="1031872" y="1185741"/>
                  <a:pt x="1024064" y="1191819"/>
                </a:cubicBezTo>
                <a:cubicBezTo>
                  <a:pt x="1016256" y="1197896"/>
                  <a:pt x="1010373" y="1206186"/>
                  <a:pt x="1006415" y="1216688"/>
                </a:cubicBezTo>
                <a:lnTo>
                  <a:pt x="1074724" y="1216688"/>
                </a:lnTo>
                <a:cubicBezTo>
                  <a:pt x="1074750" y="1216561"/>
                  <a:pt x="1074852" y="1215594"/>
                  <a:pt x="1075030" y="1213789"/>
                </a:cubicBezTo>
                <a:cubicBezTo>
                  <a:pt x="1075208" y="1211983"/>
                  <a:pt x="1075309" y="1210102"/>
                  <a:pt x="1075335" y="1208144"/>
                </a:cubicBezTo>
                <a:cubicBezTo>
                  <a:pt x="1075239" y="1200000"/>
                  <a:pt x="1072990" y="1193707"/>
                  <a:pt x="1068587" y="1189263"/>
                </a:cubicBezTo>
                <a:cubicBezTo>
                  <a:pt x="1064184" y="1184820"/>
                  <a:pt x="1058200" y="1182569"/>
                  <a:pt x="1050633" y="1182512"/>
                </a:cubicBezTo>
                <a:close/>
                <a:moveTo>
                  <a:pt x="764883" y="1182512"/>
                </a:moveTo>
                <a:cubicBezTo>
                  <a:pt x="754978" y="1182639"/>
                  <a:pt x="746122" y="1185741"/>
                  <a:pt x="738314" y="1191819"/>
                </a:cubicBezTo>
                <a:cubicBezTo>
                  <a:pt x="730506" y="1197896"/>
                  <a:pt x="724623" y="1206186"/>
                  <a:pt x="720665" y="1216688"/>
                </a:cubicBezTo>
                <a:lnTo>
                  <a:pt x="788974" y="1216688"/>
                </a:lnTo>
                <a:cubicBezTo>
                  <a:pt x="789000" y="1216561"/>
                  <a:pt x="789101" y="1215594"/>
                  <a:pt x="789280" y="1213789"/>
                </a:cubicBezTo>
                <a:cubicBezTo>
                  <a:pt x="789457" y="1211983"/>
                  <a:pt x="789559" y="1210102"/>
                  <a:pt x="789585" y="1208144"/>
                </a:cubicBezTo>
                <a:cubicBezTo>
                  <a:pt x="789489" y="1200000"/>
                  <a:pt x="787240" y="1193707"/>
                  <a:pt x="782837" y="1189263"/>
                </a:cubicBezTo>
                <a:cubicBezTo>
                  <a:pt x="778434" y="1184820"/>
                  <a:pt x="772450" y="1182569"/>
                  <a:pt x="764883" y="1182512"/>
                </a:cubicBezTo>
                <a:close/>
                <a:moveTo>
                  <a:pt x="222276" y="1156337"/>
                </a:moveTo>
                <a:lnTo>
                  <a:pt x="284721" y="1156337"/>
                </a:lnTo>
                <a:lnTo>
                  <a:pt x="264300" y="1261485"/>
                </a:lnTo>
                <a:cubicBezTo>
                  <a:pt x="263982" y="1263041"/>
                  <a:pt x="263703" y="1264655"/>
                  <a:pt x="263462" y="1266325"/>
                </a:cubicBezTo>
                <a:cubicBezTo>
                  <a:pt x="263220" y="1267996"/>
                  <a:pt x="263093" y="1269533"/>
                  <a:pt x="263081" y="1270937"/>
                </a:cubicBezTo>
                <a:cubicBezTo>
                  <a:pt x="263132" y="1275594"/>
                  <a:pt x="264325" y="1278859"/>
                  <a:pt x="266662" y="1280733"/>
                </a:cubicBezTo>
                <a:cubicBezTo>
                  <a:pt x="268999" y="1282607"/>
                  <a:pt x="272174" y="1283509"/>
                  <a:pt x="276187" y="1283439"/>
                </a:cubicBezTo>
                <a:cubicBezTo>
                  <a:pt x="278067" y="1283413"/>
                  <a:pt x="279642" y="1283312"/>
                  <a:pt x="280912" y="1283134"/>
                </a:cubicBezTo>
                <a:cubicBezTo>
                  <a:pt x="282181" y="1282956"/>
                  <a:pt x="282842" y="1282854"/>
                  <a:pt x="282893" y="1282829"/>
                </a:cubicBezTo>
                <a:lnTo>
                  <a:pt x="277406" y="1311748"/>
                </a:lnTo>
                <a:cubicBezTo>
                  <a:pt x="277254" y="1311786"/>
                  <a:pt x="275806" y="1311939"/>
                  <a:pt x="273063" y="1312205"/>
                </a:cubicBezTo>
                <a:cubicBezTo>
                  <a:pt x="270320" y="1312471"/>
                  <a:pt x="267195" y="1312623"/>
                  <a:pt x="263690" y="1312662"/>
                </a:cubicBezTo>
                <a:cubicBezTo>
                  <a:pt x="257342" y="1312816"/>
                  <a:pt x="251090" y="1312237"/>
                  <a:pt x="244934" y="1310925"/>
                </a:cubicBezTo>
                <a:cubicBezTo>
                  <a:pt x="238778" y="1309613"/>
                  <a:pt x="233654" y="1306644"/>
                  <a:pt x="229562" y="1302017"/>
                </a:cubicBezTo>
                <a:cubicBezTo>
                  <a:pt x="225470" y="1297390"/>
                  <a:pt x="223346" y="1290181"/>
                  <a:pt x="223190" y="1280390"/>
                </a:cubicBezTo>
                <a:cubicBezTo>
                  <a:pt x="223190" y="1278243"/>
                  <a:pt x="223342" y="1275829"/>
                  <a:pt x="223647" y="1273148"/>
                </a:cubicBezTo>
                <a:cubicBezTo>
                  <a:pt x="223951" y="1270467"/>
                  <a:pt x="224408" y="1267596"/>
                  <a:pt x="225017" y="1264534"/>
                </a:cubicBezTo>
                <a:lnTo>
                  <a:pt x="240547" y="1185255"/>
                </a:lnTo>
                <a:lnTo>
                  <a:pt x="216484" y="1185255"/>
                </a:lnTo>
                <a:close/>
                <a:moveTo>
                  <a:pt x="1215691" y="1152680"/>
                </a:moveTo>
                <a:cubicBezTo>
                  <a:pt x="1224654" y="1152655"/>
                  <a:pt x="1233295" y="1153854"/>
                  <a:pt x="1241616" y="1156277"/>
                </a:cubicBezTo>
                <a:cubicBezTo>
                  <a:pt x="1249936" y="1158699"/>
                  <a:pt x="1256547" y="1162492"/>
                  <a:pt x="1261449" y="1167655"/>
                </a:cubicBezTo>
                <a:cubicBezTo>
                  <a:pt x="1266351" y="1172818"/>
                  <a:pt x="1268156" y="1179498"/>
                  <a:pt x="1266863" y="1187696"/>
                </a:cubicBezTo>
                <a:lnTo>
                  <a:pt x="1263511" y="1204771"/>
                </a:lnTo>
                <a:lnTo>
                  <a:pt x="1230314" y="1204771"/>
                </a:lnTo>
                <a:lnTo>
                  <a:pt x="1231837" y="1195624"/>
                </a:lnTo>
                <a:cubicBezTo>
                  <a:pt x="1232313" y="1190434"/>
                  <a:pt x="1230142" y="1187016"/>
                  <a:pt x="1225326" y="1185371"/>
                </a:cubicBezTo>
                <a:cubicBezTo>
                  <a:pt x="1220509" y="1183725"/>
                  <a:pt x="1215670" y="1182976"/>
                  <a:pt x="1210809" y="1183122"/>
                </a:cubicBezTo>
                <a:cubicBezTo>
                  <a:pt x="1203016" y="1183122"/>
                  <a:pt x="1196633" y="1184494"/>
                  <a:pt x="1191662" y="1187238"/>
                </a:cubicBezTo>
                <a:cubicBezTo>
                  <a:pt x="1186691" y="1189983"/>
                  <a:pt x="1184123" y="1194099"/>
                  <a:pt x="1183958" y="1199587"/>
                </a:cubicBezTo>
                <a:cubicBezTo>
                  <a:pt x="1184339" y="1205971"/>
                  <a:pt x="1188149" y="1210775"/>
                  <a:pt x="1195388" y="1213999"/>
                </a:cubicBezTo>
                <a:cubicBezTo>
                  <a:pt x="1202627" y="1217224"/>
                  <a:pt x="1211009" y="1220360"/>
                  <a:pt x="1220534" y="1223409"/>
                </a:cubicBezTo>
                <a:cubicBezTo>
                  <a:pt x="1230059" y="1226457"/>
                  <a:pt x="1238441" y="1230908"/>
                  <a:pt x="1245680" y="1236763"/>
                </a:cubicBezTo>
                <a:cubicBezTo>
                  <a:pt x="1252919" y="1242617"/>
                  <a:pt x="1256729" y="1251366"/>
                  <a:pt x="1257110" y="1263009"/>
                </a:cubicBezTo>
                <a:cubicBezTo>
                  <a:pt x="1256737" y="1279059"/>
                  <a:pt x="1249946" y="1291754"/>
                  <a:pt x="1236738" y="1301093"/>
                </a:cubicBezTo>
                <a:cubicBezTo>
                  <a:pt x="1223529" y="1310432"/>
                  <a:pt x="1206139" y="1315202"/>
                  <a:pt x="1184568" y="1315405"/>
                </a:cubicBezTo>
                <a:cubicBezTo>
                  <a:pt x="1175395" y="1315461"/>
                  <a:pt x="1165961" y="1314198"/>
                  <a:pt x="1156265" y="1311616"/>
                </a:cubicBezTo>
                <a:cubicBezTo>
                  <a:pt x="1146570" y="1309034"/>
                  <a:pt x="1138668" y="1304793"/>
                  <a:pt x="1132560" y="1298894"/>
                </a:cubicBezTo>
                <a:cubicBezTo>
                  <a:pt x="1126451" y="1292995"/>
                  <a:pt x="1124191" y="1285099"/>
                  <a:pt x="1125779" y="1275206"/>
                </a:cubicBezTo>
                <a:lnTo>
                  <a:pt x="1128827" y="1259960"/>
                </a:lnTo>
                <a:lnTo>
                  <a:pt x="1161730" y="1259960"/>
                </a:lnTo>
                <a:lnTo>
                  <a:pt x="1160207" y="1267888"/>
                </a:lnTo>
                <a:cubicBezTo>
                  <a:pt x="1159405" y="1272806"/>
                  <a:pt x="1160672" y="1276521"/>
                  <a:pt x="1164008" y="1279034"/>
                </a:cubicBezTo>
                <a:cubicBezTo>
                  <a:pt x="1167345" y="1281547"/>
                  <a:pt x="1171477" y="1283229"/>
                  <a:pt x="1176405" y="1284082"/>
                </a:cubicBezTo>
                <a:cubicBezTo>
                  <a:pt x="1181334" y="1284934"/>
                  <a:pt x="1185783" y="1285330"/>
                  <a:pt x="1189755" y="1285268"/>
                </a:cubicBezTo>
                <a:cubicBezTo>
                  <a:pt x="1198852" y="1285185"/>
                  <a:pt x="1205984" y="1283521"/>
                  <a:pt x="1211152" y="1280275"/>
                </a:cubicBezTo>
                <a:cubicBezTo>
                  <a:pt x="1216321" y="1277029"/>
                  <a:pt x="1218952" y="1272696"/>
                  <a:pt x="1219048" y="1267278"/>
                </a:cubicBezTo>
                <a:cubicBezTo>
                  <a:pt x="1218668" y="1261111"/>
                  <a:pt x="1214874" y="1256369"/>
                  <a:pt x="1207665" y="1253052"/>
                </a:cubicBezTo>
                <a:cubicBezTo>
                  <a:pt x="1200457" y="1249734"/>
                  <a:pt x="1192110" y="1246422"/>
                  <a:pt x="1182624" y="1243114"/>
                </a:cubicBezTo>
                <a:cubicBezTo>
                  <a:pt x="1173139" y="1239806"/>
                  <a:pt x="1164792" y="1235083"/>
                  <a:pt x="1157583" y="1228945"/>
                </a:cubicBezTo>
                <a:cubicBezTo>
                  <a:pt x="1150374" y="1222807"/>
                  <a:pt x="1146580" y="1213834"/>
                  <a:pt x="1146201" y="1202027"/>
                </a:cubicBezTo>
                <a:cubicBezTo>
                  <a:pt x="1146415" y="1190770"/>
                  <a:pt x="1149844" y="1181495"/>
                  <a:pt x="1156488" y="1174201"/>
                </a:cubicBezTo>
                <a:cubicBezTo>
                  <a:pt x="1163133" y="1166908"/>
                  <a:pt x="1171709" y="1161493"/>
                  <a:pt x="1182218" y="1157957"/>
                </a:cubicBezTo>
                <a:cubicBezTo>
                  <a:pt x="1192727" y="1154422"/>
                  <a:pt x="1203885" y="1152663"/>
                  <a:pt x="1215691" y="1152680"/>
                </a:cubicBezTo>
                <a:close/>
                <a:moveTo>
                  <a:pt x="1051548" y="1152680"/>
                </a:moveTo>
                <a:cubicBezTo>
                  <a:pt x="1072258" y="1152976"/>
                  <a:pt x="1087747" y="1158471"/>
                  <a:pt x="1098015" y="1169165"/>
                </a:cubicBezTo>
                <a:cubicBezTo>
                  <a:pt x="1108283" y="1179858"/>
                  <a:pt x="1113410" y="1193970"/>
                  <a:pt x="1113397" y="1211500"/>
                </a:cubicBezTo>
                <a:cubicBezTo>
                  <a:pt x="1113181" y="1218531"/>
                  <a:pt x="1112318" y="1224875"/>
                  <a:pt x="1110808" y="1230531"/>
                </a:cubicBezTo>
                <a:cubicBezTo>
                  <a:pt x="1109298" y="1236187"/>
                  <a:pt x="1108436" y="1239180"/>
                  <a:pt x="1108220" y="1239510"/>
                </a:cubicBezTo>
                <a:lnTo>
                  <a:pt x="1001231" y="1239510"/>
                </a:lnTo>
                <a:cubicBezTo>
                  <a:pt x="1001192" y="1239573"/>
                  <a:pt x="1001040" y="1240361"/>
                  <a:pt x="1000773" y="1241874"/>
                </a:cubicBezTo>
                <a:cubicBezTo>
                  <a:pt x="1000506" y="1243386"/>
                  <a:pt x="1000354" y="1245242"/>
                  <a:pt x="1000316" y="1247441"/>
                </a:cubicBezTo>
                <a:cubicBezTo>
                  <a:pt x="1000398" y="1257858"/>
                  <a:pt x="1003816" y="1266311"/>
                  <a:pt x="1010570" y="1272800"/>
                </a:cubicBezTo>
                <a:cubicBezTo>
                  <a:pt x="1017323" y="1279289"/>
                  <a:pt x="1026917" y="1282632"/>
                  <a:pt x="1039350" y="1282829"/>
                </a:cubicBezTo>
                <a:cubicBezTo>
                  <a:pt x="1047817" y="1282618"/>
                  <a:pt x="1055684" y="1281142"/>
                  <a:pt x="1062951" y="1278400"/>
                </a:cubicBezTo>
                <a:cubicBezTo>
                  <a:pt x="1070218" y="1275658"/>
                  <a:pt x="1076096" y="1272916"/>
                  <a:pt x="1080584" y="1270174"/>
                </a:cubicBezTo>
                <a:cubicBezTo>
                  <a:pt x="1085073" y="1267433"/>
                  <a:pt x="1087383" y="1265956"/>
                  <a:pt x="1087514" y="1265745"/>
                </a:cubicBezTo>
                <a:lnTo>
                  <a:pt x="1097867" y="1295007"/>
                </a:lnTo>
                <a:cubicBezTo>
                  <a:pt x="1097747" y="1295259"/>
                  <a:pt x="1095009" y="1297022"/>
                  <a:pt x="1089653" y="1300295"/>
                </a:cubicBezTo>
                <a:cubicBezTo>
                  <a:pt x="1084298" y="1303569"/>
                  <a:pt x="1077044" y="1306843"/>
                  <a:pt x="1067894" y="1310116"/>
                </a:cubicBezTo>
                <a:cubicBezTo>
                  <a:pt x="1058743" y="1313390"/>
                  <a:pt x="1048415" y="1315153"/>
                  <a:pt x="1036910" y="1315405"/>
                </a:cubicBezTo>
                <a:cubicBezTo>
                  <a:pt x="1012556" y="1314969"/>
                  <a:pt x="993902" y="1308534"/>
                  <a:pt x="980949" y="1296102"/>
                </a:cubicBezTo>
                <a:cubicBezTo>
                  <a:pt x="967995" y="1283670"/>
                  <a:pt x="961459" y="1267856"/>
                  <a:pt x="961339" y="1248661"/>
                </a:cubicBezTo>
                <a:cubicBezTo>
                  <a:pt x="961493" y="1230878"/>
                  <a:pt x="965449" y="1214773"/>
                  <a:pt x="973207" y="1200345"/>
                </a:cubicBezTo>
                <a:cubicBezTo>
                  <a:pt x="980964" y="1185917"/>
                  <a:pt x="991602" y="1174417"/>
                  <a:pt x="1005120" y="1165848"/>
                </a:cubicBezTo>
                <a:cubicBezTo>
                  <a:pt x="1018638" y="1157278"/>
                  <a:pt x="1034114" y="1152888"/>
                  <a:pt x="1051548" y="1152680"/>
                </a:cubicBezTo>
                <a:close/>
                <a:moveTo>
                  <a:pt x="765798" y="1152680"/>
                </a:moveTo>
                <a:cubicBezTo>
                  <a:pt x="786508" y="1152976"/>
                  <a:pt x="801997" y="1158471"/>
                  <a:pt x="812265" y="1169165"/>
                </a:cubicBezTo>
                <a:cubicBezTo>
                  <a:pt x="822533" y="1179858"/>
                  <a:pt x="827660" y="1193970"/>
                  <a:pt x="827647" y="1211500"/>
                </a:cubicBezTo>
                <a:cubicBezTo>
                  <a:pt x="827431" y="1218531"/>
                  <a:pt x="826568" y="1224875"/>
                  <a:pt x="825058" y="1230531"/>
                </a:cubicBezTo>
                <a:cubicBezTo>
                  <a:pt x="823548" y="1236187"/>
                  <a:pt x="822686" y="1239180"/>
                  <a:pt x="822470" y="1239510"/>
                </a:cubicBezTo>
                <a:lnTo>
                  <a:pt x="715481" y="1239510"/>
                </a:lnTo>
                <a:cubicBezTo>
                  <a:pt x="715442" y="1239573"/>
                  <a:pt x="715290" y="1240361"/>
                  <a:pt x="715023" y="1241874"/>
                </a:cubicBezTo>
                <a:cubicBezTo>
                  <a:pt x="714756" y="1243386"/>
                  <a:pt x="714604" y="1245242"/>
                  <a:pt x="714566" y="1247441"/>
                </a:cubicBezTo>
                <a:cubicBezTo>
                  <a:pt x="714648" y="1257858"/>
                  <a:pt x="718066" y="1266311"/>
                  <a:pt x="724820" y="1272800"/>
                </a:cubicBezTo>
                <a:cubicBezTo>
                  <a:pt x="731573" y="1279289"/>
                  <a:pt x="741167" y="1282632"/>
                  <a:pt x="753600" y="1282829"/>
                </a:cubicBezTo>
                <a:cubicBezTo>
                  <a:pt x="762067" y="1282618"/>
                  <a:pt x="769934" y="1281142"/>
                  <a:pt x="777201" y="1278400"/>
                </a:cubicBezTo>
                <a:cubicBezTo>
                  <a:pt x="784468" y="1275658"/>
                  <a:pt x="790346" y="1272916"/>
                  <a:pt x="794834" y="1270174"/>
                </a:cubicBezTo>
                <a:cubicBezTo>
                  <a:pt x="799323" y="1267433"/>
                  <a:pt x="801633" y="1265956"/>
                  <a:pt x="801764" y="1265745"/>
                </a:cubicBezTo>
                <a:lnTo>
                  <a:pt x="812117" y="1295007"/>
                </a:lnTo>
                <a:cubicBezTo>
                  <a:pt x="811997" y="1295259"/>
                  <a:pt x="809259" y="1297022"/>
                  <a:pt x="803903" y="1300295"/>
                </a:cubicBezTo>
                <a:cubicBezTo>
                  <a:pt x="798548" y="1303569"/>
                  <a:pt x="791294" y="1306843"/>
                  <a:pt x="782144" y="1310116"/>
                </a:cubicBezTo>
                <a:cubicBezTo>
                  <a:pt x="772993" y="1313390"/>
                  <a:pt x="762665" y="1315153"/>
                  <a:pt x="751160" y="1315405"/>
                </a:cubicBezTo>
                <a:cubicBezTo>
                  <a:pt x="726806" y="1314969"/>
                  <a:pt x="708152" y="1308534"/>
                  <a:pt x="695198" y="1296102"/>
                </a:cubicBezTo>
                <a:cubicBezTo>
                  <a:pt x="682245" y="1283670"/>
                  <a:pt x="675709" y="1267856"/>
                  <a:pt x="675589" y="1248661"/>
                </a:cubicBezTo>
                <a:cubicBezTo>
                  <a:pt x="675743" y="1230878"/>
                  <a:pt x="679699" y="1214773"/>
                  <a:pt x="687457" y="1200345"/>
                </a:cubicBezTo>
                <a:cubicBezTo>
                  <a:pt x="695214" y="1185917"/>
                  <a:pt x="705852" y="1174417"/>
                  <a:pt x="719370" y="1165848"/>
                </a:cubicBezTo>
                <a:cubicBezTo>
                  <a:pt x="732888" y="1157278"/>
                  <a:pt x="748364" y="1152888"/>
                  <a:pt x="765798" y="1152680"/>
                </a:cubicBezTo>
                <a:close/>
                <a:moveTo>
                  <a:pt x="397755" y="1152680"/>
                </a:moveTo>
                <a:cubicBezTo>
                  <a:pt x="407079" y="1152610"/>
                  <a:pt x="415961" y="1154035"/>
                  <a:pt x="424400" y="1156954"/>
                </a:cubicBezTo>
                <a:cubicBezTo>
                  <a:pt x="432840" y="1159874"/>
                  <a:pt x="439755" y="1164706"/>
                  <a:pt x="445147" y="1171452"/>
                </a:cubicBezTo>
                <a:cubicBezTo>
                  <a:pt x="450538" y="1178198"/>
                  <a:pt x="453324" y="1187275"/>
                  <a:pt x="453504" y="1198684"/>
                </a:cubicBezTo>
                <a:cubicBezTo>
                  <a:pt x="453347" y="1204995"/>
                  <a:pt x="452241" y="1212911"/>
                  <a:pt x="450189" y="1222433"/>
                </a:cubicBezTo>
                <a:cubicBezTo>
                  <a:pt x="448136" y="1231955"/>
                  <a:pt x="446084" y="1241222"/>
                  <a:pt x="444031" y="1250235"/>
                </a:cubicBezTo>
                <a:cubicBezTo>
                  <a:pt x="441979" y="1259248"/>
                  <a:pt x="440873" y="1266147"/>
                  <a:pt x="440716" y="1270931"/>
                </a:cubicBezTo>
                <a:cubicBezTo>
                  <a:pt x="440766" y="1275590"/>
                  <a:pt x="441959" y="1278857"/>
                  <a:pt x="444293" y="1280731"/>
                </a:cubicBezTo>
                <a:cubicBezTo>
                  <a:pt x="446628" y="1282606"/>
                  <a:pt x="449800" y="1283509"/>
                  <a:pt x="453809" y="1283439"/>
                </a:cubicBezTo>
                <a:cubicBezTo>
                  <a:pt x="455689" y="1283413"/>
                  <a:pt x="457264" y="1283312"/>
                  <a:pt x="458534" y="1283134"/>
                </a:cubicBezTo>
                <a:cubicBezTo>
                  <a:pt x="459804" y="1282956"/>
                  <a:pt x="460464" y="1282854"/>
                  <a:pt x="460515" y="1282829"/>
                </a:cubicBezTo>
                <a:lnTo>
                  <a:pt x="455028" y="1311748"/>
                </a:lnTo>
                <a:cubicBezTo>
                  <a:pt x="455060" y="1311786"/>
                  <a:pt x="453779" y="1311939"/>
                  <a:pt x="451183" y="1312205"/>
                </a:cubicBezTo>
                <a:cubicBezTo>
                  <a:pt x="448588" y="1312471"/>
                  <a:pt x="444490" y="1312623"/>
                  <a:pt x="438889" y="1312662"/>
                </a:cubicBezTo>
                <a:cubicBezTo>
                  <a:pt x="430070" y="1312922"/>
                  <a:pt x="422201" y="1311260"/>
                  <a:pt x="415282" y="1307677"/>
                </a:cubicBezTo>
                <a:cubicBezTo>
                  <a:pt x="408363" y="1304095"/>
                  <a:pt x="404147" y="1297031"/>
                  <a:pt x="402635" y="1286487"/>
                </a:cubicBezTo>
                <a:lnTo>
                  <a:pt x="402025" y="1286487"/>
                </a:lnTo>
                <a:cubicBezTo>
                  <a:pt x="402091" y="1286844"/>
                  <a:pt x="400061" y="1289343"/>
                  <a:pt x="395937" y="1293984"/>
                </a:cubicBezTo>
                <a:cubicBezTo>
                  <a:pt x="391812" y="1298625"/>
                  <a:pt x="385807" y="1303266"/>
                  <a:pt x="377921" y="1307907"/>
                </a:cubicBezTo>
                <a:cubicBezTo>
                  <a:pt x="370036" y="1312549"/>
                  <a:pt x="360484" y="1315048"/>
                  <a:pt x="349266" y="1315405"/>
                </a:cubicBezTo>
                <a:cubicBezTo>
                  <a:pt x="337018" y="1315399"/>
                  <a:pt x="326637" y="1312062"/>
                  <a:pt x="318123" y="1305395"/>
                </a:cubicBezTo>
                <a:cubicBezTo>
                  <a:pt x="309609" y="1298727"/>
                  <a:pt x="305168" y="1288764"/>
                  <a:pt x="304800" y="1275505"/>
                </a:cubicBezTo>
                <a:cubicBezTo>
                  <a:pt x="305015" y="1263749"/>
                  <a:pt x="308451" y="1253993"/>
                  <a:pt x="315107" y="1246236"/>
                </a:cubicBezTo>
                <a:cubicBezTo>
                  <a:pt x="321764" y="1238479"/>
                  <a:pt x="330352" y="1232373"/>
                  <a:pt x="340871" y="1227918"/>
                </a:cubicBezTo>
                <a:cubicBezTo>
                  <a:pt x="351390" y="1223463"/>
                  <a:pt x="362551" y="1220311"/>
                  <a:pt x="374354" y="1218461"/>
                </a:cubicBezTo>
                <a:cubicBezTo>
                  <a:pt x="386156" y="1216611"/>
                  <a:pt x="397312" y="1215715"/>
                  <a:pt x="407819" y="1215773"/>
                </a:cubicBezTo>
                <a:lnTo>
                  <a:pt x="413308" y="1215773"/>
                </a:lnTo>
                <a:cubicBezTo>
                  <a:pt x="413385" y="1215506"/>
                  <a:pt x="413689" y="1213904"/>
                  <a:pt x="414223" y="1210967"/>
                </a:cubicBezTo>
                <a:cubicBezTo>
                  <a:pt x="414757" y="1208030"/>
                  <a:pt x="415062" y="1205359"/>
                  <a:pt x="415138" y="1202956"/>
                </a:cubicBezTo>
                <a:cubicBezTo>
                  <a:pt x="415119" y="1196815"/>
                  <a:pt x="413022" y="1192085"/>
                  <a:pt x="408848" y="1188766"/>
                </a:cubicBezTo>
                <a:cubicBezTo>
                  <a:pt x="404674" y="1185448"/>
                  <a:pt x="398537" y="1183769"/>
                  <a:pt x="390436" y="1183731"/>
                </a:cubicBezTo>
                <a:cubicBezTo>
                  <a:pt x="382663" y="1183908"/>
                  <a:pt x="375269" y="1185148"/>
                  <a:pt x="368253" y="1187450"/>
                </a:cubicBezTo>
                <a:cubicBezTo>
                  <a:pt x="361237" y="1189752"/>
                  <a:pt x="355492" y="1192053"/>
                  <a:pt x="351017" y="1194355"/>
                </a:cubicBezTo>
                <a:cubicBezTo>
                  <a:pt x="346542" y="1196657"/>
                  <a:pt x="344231" y="1197897"/>
                  <a:pt x="344082" y="1198074"/>
                </a:cubicBezTo>
                <a:lnTo>
                  <a:pt x="335250" y="1169423"/>
                </a:lnTo>
                <a:cubicBezTo>
                  <a:pt x="335400" y="1169216"/>
                  <a:pt x="338317" y="1167769"/>
                  <a:pt x="344000" y="1165082"/>
                </a:cubicBezTo>
                <a:cubicBezTo>
                  <a:pt x="349684" y="1162395"/>
                  <a:pt x="357230" y="1159708"/>
                  <a:pt x="366641" y="1157021"/>
                </a:cubicBezTo>
                <a:cubicBezTo>
                  <a:pt x="376051" y="1154333"/>
                  <a:pt x="386423" y="1152886"/>
                  <a:pt x="397755" y="1152680"/>
                </a:cubicBezTo>
                <a:close/>
                <a:moveTo>
                  <a:pt x="891207" y="1113970"/>
                </a:moveTo>
                <a:lnTo>
                  <a:pt x="928383" y="1113970"/>
                </a:lnTo>
                <a:lnTo>
                  <a:pt x="920153" y="1156337"/>
                </a:lnTo>
                <a:lnTo>
                  <a:pt x="955815" y="1156337"/>
                </a:lnTo>
                <a:lnTo>
                  <a:pt x="950328" y="1185255"/>
                </a:lnTo>
                <a:lnTo>
                  <a:pt x="914667" y="1185255"/>
                </a:lnTo>
                <a:lnTo>
                  <a:pt x="902170" y="1250508"/>
                </a:lnTo>
                <a:cubicBezTo>
                  <a:pt x="901865" y="1252388"/>
                  <a:pt x="901637" y="1254269"/>
                  <a:pt x="901484" y="1256149"/>
                </a:cubicBezTo>
                <a:cubicBezTo>
                  <a:pt x="901332" y="1258029"/>
                  <a:pt x="901256" y="1259605"/>
                  <a:pt x="901256" y="1260875"/>
                </a:cubicBezTo>
                <a:cubicBezTo>
                  <a:pt x="901567" y="1269623"/>
                  <a:pt x="904221" y="1275378"/>
                  <a:pt x="909219" y="1278141"/>
                </a:cubicBezTo>
                <a:cubicBezTo>
                  <a:pt x="914216" y="1280905"/>
                  <a:pt x="919690" y="1282163"/>
                  <a:pt x="925640" y="1281915"/>
                </a:cubicBezTo>
                <a:cubicBezTo>
                  <a:pt x="928129" y="1281889"/>
                  <a:pt x="930161" y="1281788"/>
                  <a:pt x="931736" y="1281610"/>
                </a:cubicBezTo>
                <a:cubicBezTo>
                  <a:pt x="933311" y="1281432"/>
                  <a:pt x="934123" y="1281330"/>
                  <a:pt x="934174" y="1281305"/>
                </a:cubicBezTo>
                <a:lnTo>
                  <a:pt x="928078" y="1312358"/>
                </a:lnTo>
                <a:cubicBezTo>
                  <a:pt x="927932" y="1312396"/>
                  <a:pt x="926700" y="1312548"/>
                  <a:pt x="924382" y="1312815"/>
                </a:cubicBezTo>
                <a:cubicBezTo>
                  <a:pt x="922065" y="1313081"/>
                  <a:pt x="919537" y="1313233"/>
                  <a:pt x="916801" y="1313271"/>
                </a:cubicBezTo>
                <a:cubicBezTo>
                  <a:pt x="907296" y="1313360"/>
                  <a:pt x="898379" y="1311965"/>
                  <a:pt x="890050" y="1309087"/>
                </a:cubicBezTo>
                <a:cubicBezTo>
                  <a:pt x="881721" y="1306209"/>
                  <a:pt x="874949" y="1301317"/>
                  <a:pt x="869734" y="1294411"/>
                </a:cubicBezTo>
                <a:cubicBezTo>
                  <a:pt x="864519" y="1287506"/>
                  <a:pt x="861831" y="1278055"/>
                  <a:pt x="861670" y="1266059"/>
                </a:cubicBezTo>
                <a:cubicBezTo>
                  <a:pt x="861676" y="1263918"/>
                  <a:pt x="861816" y="1261644"/>
                  <a:pt x="862088" y="1259236"/>
                </a:cubicBezTo>
                <a:cubicBezTo>
                  <a:pt x="862361" y="1256829"/>
                  <a:pt x="862729" y="1254326"/>
                  <a:pt x="863192" y="1251728"/>
                </a:cubicBezTo>
                <a:lnTo>
                  <a:pt x="876286" y="1185255"/>
                </a:lnTo>
                <a:lnTo>
                  <a:pt x="852221" y="1185255"/>
                </a:lnTo>
                <a:lnTo>
                  <a:pt x="858012" y="1156337"/>
                </a:lnTo>
                <a:lnTo>
                  <a:pt x="882985" y="1156337"/>
                </a:lnTo>
                <a:close/>
                <a:moveTo>
                  <a:pt x="502463" y="1095377"/>
                </a:moveTo>
                <a:lnTo>
                  <a:pt x="564947" y="1095377"/>
                </a:lnTo>
                <a:lnTo>
                  <a:pt x="552145" y="1161204"/>
                </a:lnTo>
                <a:cubicBezTo>
                  <a:pt x="551326" y="1165118"/>
                  <a:pt x="550526" y="1168403"/>
                  <a:pt x="549745" y="1171061"/>
                </a:cubicBezTo>
                <a:cubicBezTo>
                  <a:pt x="548964" y="1173718"/>
                  <a:pt x="548545" y="1175101"/>
                  <a:pt x="548488" y="1175209"/>
                </a:cubicBezTo>
                <a:lnTo>
                  <a:pt x="549097" y="1175209"/>
                </a:lnTo>
                <a:cubicBezTo>
                  <a:pt x="554603" y="1168410"/>
                  <a:pt x="561575" y="1162980"/>
                  <a:pt x="570014" y="1158921"/>
                </a:cubicBezTo>
                <a:cubicBezTo>
                  <a:pt x="578454" y="1154862"/>
                  <a:pt x="587331" y="1152781"/>
                  <a:pt x="596646" y="1152680"/>
                </a:cubicBezTo>
                <a:cubicBezTo>
                  <a:pt x="615357" y="1152913"/>
                  <a:pt x="629801" y="1158840"/>
                  <a:pt x="639978" y="1170458"/>
                </a:cubicBezTo>
                <a:cubicBezTo>
                  <a:pt x="650156" y="1182077"/>
                  <a:pt x="655308" y="1197986"/>
                  <a:pt x="655434" y="1218186"/>
                </a:cubicBezTo>
                <a:cubicBezTo>
                  <a:pt x="655181" y="1237529"/>
                  <a:pt x="651019" y="1254468"/>
                  <a:pt x="642948" y="1269004"/>
                </a:cubicBezTo>
                <a:cubicBezTo>
                  <a:pt x="634877" y="1283540"/>
                  <a:pt x="624418" y="1294874"/>
                  <a:pt x="611571" y="1303007"/>
                </a:cubicBezTo>
                <a:cubicBezTo>
                  <a:pt x="598725" y="1311139"/>
                  <a:pt x="585013" y="1315272"/>
                  <a:pt x="570433" y="1315405"/>
                </a:cubicBezTo>
                <a:cubicBezTo>
                  <a:pt x="560794" y="1315424"/>
                  <a:pt x="551879" y="1313407"/>
                  <a:pt x="543687" y="1309354"/>
                </a:cubicBezTo>
                <a:cubicBezTo>
                  <a:pt x="535496" y="1305301"/>
                  <a:pt x="529171" y="1299098"/>
                  <a:pt x="524713" y="1290745"/>
                </a:cubicBezTo>
                <a:lnTo>
                  <a:pt x="524104" y="1290745"/>
                </a:lnTo>
                <a:cubicBezTo>
                  <a:pt x="524116" y="1290840"/>
                  <a:pt x="524015" y="1291944"/>
                  <a:pt x="523799" y="1294056"/>
                </a:cubicBezTo>
                <a:cubicBezTo>
                  <a:pt x="523583" y="1296168"/>
                  <a:pt x="523177" y="1298717"/>
                  <a:pt x="522580" y="1301705"/>
                </a:cubicBezTo>
                <a:lnTo>
                  <a:pt x="520751" y="1311747"/>
                </a:lnTo>
                <a:lnTo>
                  <a:pt x="484480" y="1311747"/>
                </a:lnTo>
                <a:lnTo>
                  <a:pt x="520751" y="1124295"/>
                </a:lnTo>
                <a:lnTo>
                  <a:pt x="496672" y="1124295"/>
                </a:lnTo>
                <a:close/>
                <a:moveTo>
                  <a:pt x="257918" y="1095377"/>
                </a:moveTo>
                <a:lnTo>
                  <a:pt x="296914" y="1095377"/>
                </a:lnTo>
                <a:lnTo>
                  <a:pt x="290211" y="1129782"/>
                </a:lnTo>
                <a:lnTo>
                  <a:pt x="251215" y="1129782"/>
                </a:lnTo>
                <a:close/>
                <a:moveTo>
                  <a:pt x="129502" y="1095377"/>
                </a:moveTo>
                <a:lnTo>
                  <a:pt x="191986" y="1095377"/>
                </a:lnTo>
                <a:lnTo>
                  <a:pt x="159982" y="1261485"/>
                </a:lnTo>
                <a:cubicBezTo>
                  <a:pt x="159665" y="1263041"/>
                  <a:pt x="159385" y="1264655"/>
                  <a:pt x="159144" y="1266325"/>
                </a:cubicBezTo>
                <a:cubicBezTo>
                  <a:pt x="158903" y="1267996"/>
                  <a:pt x="158776" y="1269533"/>
                  <a:pt x="158763" y="1270937"/>
                </a:cubicBezTo>
                <a:cubicBezTo>
                  <a:pt x="158814" y="1275594"/>
                  <a:pt x="160008" y="1278859"/>
                  <a:pt x="162344" y="1280733"/>
                </a:cubicBezTo>
                <a:cubicBezTo>
                  <a:pt x="164681" y="1282606"/>
                  <a:pt x="167856" y="1283508"/>
                  <a:pt x="171869" y="1283438"/>
                </a:cubicBezTo>
                <a:cubicBezTo>
                  <a:pt x="173749" y="1283413"/>
                  <a:pt x="175324" y="1283311"/>
                  <a:pt x="176594" y="1283134"/>
                </a:cubicBezTo>
                <a:cubicBezTo>
                  <a:pt x="177864" y="1282956"/>
                  <a:pt x="178524" y="1282855"/>
                  <a:pt x="178575" y="1282829"/>
                </a:cubicBezTo>
                <a:lnTo>
                  <a:pt x="172784" y="1311748"/>
                </a:lnTo>
                <a:cubicBezTo>
                  <a:pt x="172682" y="1311786"/>
                  <a:pt x="171285" y="1311939"/>
                  <a:pt x="168593" y="1312205"/>
                </a:cubicBezTo>
                <a:cubicBezTo>
                  <a:pt x="165900" y="1312471"/>
                  <a:pt x="162522" y="1312623"/>
                  <a:pt x="158458" y="1312662"/>
                </a:cubicBezTo>
                <a:cubicBezTo>
                  <a:pt x="148190" y="1312922"/>
                  <a:pt x="139618" y="1311260"/>
                  <a:pt x="132741" y="1307677"/>
                </a:cubicBezTo>
                <a:cubicBezTo>
                  <a:pt x="125864" y="1304094"/>
                  <a:pt x="121939" y="1297029"/>
                  <a:pt x="120968" y="1286483"/>
                </a:cubicBezTo>
                <a:lnTo>
                  <a:pt x="120358" y="1286483"/>
                </a:lnTo>
                <a:cubicBezTo>
                  <a:pt x="114834" y="1294747"/>
                  <a:pt x="107442" y="1301584"/>
                  <a:pt x="98184" y="1306995"/>
                </a:cubicBezTo>
                <a:cubicBezTo>
                  <a:pt x="88926" y="1312405"/>
                  <a:pt x="78943" y="1315208"/>
                  <a:pt x="68237" y="1315405"/>
                </a:cubicBezTo>
                <a:cubicBezTo>
                  <a:pt x="49247" y="1315177"/>
                  <a:pt x="34676" y="1309315"/>
                  <a:pt x="24524" y="1297817"/>
                </a:cubicBezTo>
                <a:cubicBezTo>
                  <a:pt x="14372" y="1286319"/>
                  <a:pt x="9245" y="1270549"/>
                  <a:pt x="9144" y="1250508"/>
                </a:cubicBezTo>
                <a:cubicBezTo>
                  <a:pt x="9368" y="1230965"/>
                  <a:pt x="13455" y="1213883"/>
                  <a:pt x="21405" y="1199260"/>
                </a:cubicBezTo>
                <a:cubicBezTo>
                  <a:pt x="29356" y="1184638"/>
                  <a:pt x="39830" y="1173251"/>
                  <a:pt x="52827" y="1165100"/>
                </a:cubicBezTo>
                <a:cubicBezTo>
                  <a:pt x="65823" y="1156949"/>
                  <a:pt x="80003" y="1152809"/>
                  <a:pt x="95364" y="1152680"/>
                </a:cubicBezTo>
                <a:cubicBezTo>
                  <a:pt x="103981" y="1152597"/>
                  <a:pt x="112198" y="1154284"/>
                  <a:pt x="120015" y="1157741"/>
                </a:cubicBezTo>
                <a:cubicBezTo>
                  <a:pt x="127832" y="1161198"/>
                  <a:pt x="133839" y="1166919"/>
                  <a:pt x="138037" y="1174905"/>
                </a:cubicBezTo>
                <a:lnTo>
                  <a:pt x="138646" y="1174905"/>
                </a:lnTo>
                <a:cubicBezTo>
                  <a:pt x="138640" y="1174797"/>
                  <a:pt x="138729" y="1173795"/>
                  <a:pt x="138913" y="1171898"/>
                </a:cubicBezTo>
                <a:cubicBezTo>
                  <a:pt x="139097" y="1170002"/>
                  <a:pt x="139414" y="1167858"/>
                  <a:pt x="139865" y="1165467"/>
                </a:cubicBezTo>
                <a:lnTo>
                  <a:pt x="147790" y="1124295"/>
                </a:lnTo>
                <a:lnTo>
                  <a:pt x="123711" y="1124295"/>
                </a:lnTo>
                <a:close/>
                <a:moveTo>
                  <a:pt x="725875" y="877255"/>
                </a:moveTo>
                <a:cubicBezTo>
                  <a:pt x="719580" y="877127"/>
                  <a:pt x="711873" y="877722"/>
                  <a:pt x="702754" y="879040"/>
                </a:cubicBezTo>
                <a:cubicBezTo>
                  <a:pt x="693635" y="880358"/>
                  <a:pt x="685499" y="883167"/>
                  <a:pt x="678346" y="887468"/>
                </a:cubicBezTo>
                <a:cubicBezTo>
                  <a:pt x="671192" y="891769"/>
                  <a:pt x="667416" y="898329"/>
                  <a:pt x="667017" y="907149"/>
                </a:cubicBezTo>
                <a:cubicBezTo>
                  <a:pt x="666979" y="912424"/>
                  <a:pt x="668504" y="916669"/>
                  <a:pt x="671591" y="919885"/>
                </a:cubicBezTo>
                <a:cubicBezTo>
                  <a:pt x="674679" y="923100"/>
                  <a:pt x="679559" y="924753"/>
                  <a:pt x="686230" y="924842"/>
                </a:cubicBezTo>
                <a:cubicBezTo>
                  <a:pt x="693321" y="924665"/>
                  <a:pt x="699977" y="922375"/>
                  <a:pt x="706199" y="917972"/>
                </a:cubicBezTo>
                <a:cubicBezTo>
                  <a:pt x="712421" y="913570"/>
                  <a:pt x="717744" y="908117"/>
                  <a:pt x="722170" y="901613"/>
                </a:cubicBezTo>
                <a:cubicBezTo>
                  <a:pt x="726596" y="895109"/>
                  <a:pt x="729660" y="888616"/>
                  <a:pt x="731364" y="882135"/>
                </a:cubicBezTo>
                <a:lnTo>
                  <a:pt x="732584" y="877255"/>
                </a:lnTo>
                <a:close/>
                <a:moveTo>
                  <a:pt x="1475827" y="823610"/>
                </a:moveTo>
                <a:cubicBezTo>
                  <a:pt x="1466395" y="823708"/>
                  <a:pt x="1457409" y="826290"/>
                  <a:pt x="1448869" y="831357"/>
                </a:cubicBezTo>
                <a:cubicBezTo>
                  <a:pt x="1440330" y="836424"/>
                  <a:pt x="1433331" y="843388"/>
                  <a:pt x="1427875" y="852250"/>
                </a:cubicBezTo>
                <a:cubicBezTo>
                  <a:pt x="1422418" y="861111"/>
                  <a:pt x="1419598" y="871283"/>
                  <a:pt x="1419416" y="882764"/>
                </a:cubicBezTo>
                <a:cubicBezTo>
                  <a:pt x="1419606" y="894478"/>
                  <a:pt x="1423113" y="903677"/>
                  <a:pt x="1429936" y="910360"/>
                </a:cubicBezTo>
                <a:cubicBezTo>
                  <a:pt x="1436758" y="917042"/>
                  <a:pt x="1445754" y="920447"/>
                  <a:pt x="1456922" y="920574"/>
                </a:cubicBezTo>
                <a:cubicBezTo>
                  <a:pt x="1466354" y="920486"/>
                  <a:pt x="1475339" y="917952"/>
                  <a:pt x="1483879" y="912974"/>
                </a:cubicBezTo>
                <a:cubicBezTo>
                  <a:pt x="1492419" y="907995"/>
                  <a:pt x="1499417" y="901103"/>
                  <a:pt x="1504874" y="892296"/>
                </a:cubicBezTo>
                <a:cubicBezTo>
                  <a:pt x="1510330" y="883489"/>
                  <a:pt x="1513150" y="873298"/>
                  <a:pt x="1513332" y="861725"/>
                </a:cubicBezTo>
                <a:cubicBezTo>
                  <a:pt x="1513142" y="850131"/>
                  <a:pt x="1509635" y="840920"/>
                  <a:pt x="1502813" y="834091"/>
                </a:cubicBezTo>
                <a:cubicBezTo>
                  <a:pt x="1495990" y="827263"/>
                  <a:pt x="1486995" y="823769"/>
                  <a:pt x="1475827" y="823610"/>
                </a:cubicBezTo>
                <a:close/>
                <a:moveTo>
                  <a:pt x="555333" y="820562"/>
                </a:moveTo>
                <a:cubicBezTo>
                  <a:pt x="545428" y="820689"/>
                  <a:pt x="536572" y="823791"/>
                  <a:pt x="528764" y="829869"/>
                </a:cubicBezTo>
                <a:cubicBezTo>
                  <a:pt x="520956" y="835946"/>
                  <a:pt x="515073" y="844236"/>
                  <a:pt x="511115" y="854738"/>
                </a:cubicBezTo>
                <a:lnTo>
                  <a:pt x="579424" y="854738"/>
                </a:lnTo>
                <a:cubicBezTo>
                  <a:pt x="579450" y="854610"/>
                  <a:pt x="579552" y="853644"/>
                  <a:pt x="579730" y="851839"/>
                </a:cubicBezTo>
                <a:cubicBezTo>
                  <a:pt x="579907" y="850033"/>
                  <a:pt x="580009" y="848152"/>
                  <a:pt x="580035" y="846194"/>
                </a:cubicBezTo>
                <a:cubicBezTo>
                  <a:pt x="579939" y="838050"/>
                  <a:pt x="577690" y="831757"/>
                  <a:pt x="573287" y="827313"/>
                </a:cubicBezTo>
                <a:cubicBezTo>
                  <a:pt x="568885" y="822870"/>
                  <a:pt x="562900" y="820619"/>
                  <a:pt x="555333" y="820562"/>
                </a:cubicBezTo>
                <a:close/>
                <a:moveTo>
                  <a:pt x="231483" y="820562"/>
                </a:moveTo>
                <a:cubicBezTo>
                  <a:pt x="221578" y="820689"/>
                  <a:pt x="212722" y="823791"/>
                  <a:pt x="204914" y="829869"/>
                </a:cubicBezTo>
                <a:cubicBezTo>
                  <a:pt x="197106" y="835946"/>
                  <a:pt x="191223" y="844236"/>
                  <a:pt x="187265" y="854738"/>
                </a:cubicBezTo>
                <a:lnTo>
                  <a:pt x="255574" y="854738"/>
                </a:lnTo>
                <a:cubicBezTo>
                  <a:pt x="255600" y="854610"/>
                  <a:pt x="255701" y="853644"/>
                  <a:pt x="255879" y="851839"/>
                </a:cubicBezTo>
                <a:cubicBezTo>
                  <a:pt x="256057" y="850033"/>
                  <a:pt x="256159" y="848152"/>
                  <a:pt x="256185" y="846194"/>
                </a:cubicBezTo>
                <a:cubicBezTo>
                  <a:pt x="256089" y="838050"/>
                  <a:pt x="253840" y="831757"/>
                  <a:pt x="249437" y="827313"/>
                </a:cubicBezTo>
                <a:cubicBezTo>
                  <a:pt x="245034" y="822870"/>
                  <a:pt x="239050" y="820619"/>
                  <a:pt x="231483" y="820562"/>
                </a:cubicBezTo>
                <a:close/>
                <a:moveTo>
                  <a:pt x="932044" y="792254"/>
                </a:moveTo>
                <a:cubicBezTo>
                  <a:pt x="934215" y="792279"/>
                  <a:pt x="936119" y="792381"/>
                  <a:pt x="937757" y="792558"/>
                </a:cubicBezTo>
                <a:cubicBezTo>
                  <a:pt x="939395" y="792736"/>
                  <a:pt x="940537" y="792837"/>
                  <a:pt x="941184" y="792863"/>
                </a:cubicBezTo>
                <a:lnTo>
                  <a:pt x="933567" y="830925"/>
                </a:lnTo>
                <a:cubicBezTo>
                  <a:pt x="933091" y="830900"/>
                  <a:pt x="932063" y="830798"/>
                  <a:pt x="930482" y="830620"/>
                </a:cubicBezTo>
                <a:cubicBezTo>
                  <a:pt x="928901" y="830443"/>
                  <a:pt x="926883" y="830341"/>
                  <a:pt x="924426" y="830315"/>
                </a:cubicBezTo>
                <a:cubicBezTo>
                  <a:pt x="916550" y="830391"/>
                  <a:pt x="908636" y="833017"/>
                  <a:pt x="900681" y="838195"/>
                </a:cubicBezTo>
                <a:cubicBezTo>
                  <a:pt x="892727" y="843373"/>
                  <a:pt x="885670" y="850651"/>
                  <a:pt x="879510" y="860028"/>
                </a:cubicBezTo>
                <a:cubicBezTo>
                  <a:pt x="873350" y="869405"/>
                  <a:pt x="869024" y="880431"/>
                  <a:pt x="866532" y="893104"/>
                </a:cubicBezTo>
                <a:lnTo>
                  <a:pt x="855867" y="949797"/>
                </a:lnTo>
                <a:lnTo>
                  <a:pt x="817169" y="949797"/>
                </a:lnTo>
                <a:lnTo>
                  <a:pt x="840327" y="830011"/>
                </a:lnTo>
                <a:cubicBezTo>
                  <a:pt x="840689" y="828264"/>
                  <a:pt x="840498" y="826728"/>
                  <a:pt x="839755" y="825401"/>
                </a:cubicBezTo>
                <a:cubicBezTo>
                  <a:pt x="839013" y="824073"/>
                  <a:pt x="837375" y="823375"/>
                  <a:pt x="834842" y="823305"/>
                </a:cubicBezTo>
                <a:lnTo>
                  <a:pt x="817474" y="823305"/>
                </a:lnTo>
                <a:lnTo>
                  <a:pt x="823263" y="794387"/>
                </a:lnTo>
                <a:lnTo>
                  <a:pt x="863789" y="794387"/>
                </a:lnTo>
                <a:cubicBezTo>
                  <a:pt x="869858" y="794368"/>
                  <a:pt x="874327" y="795472"/>
                  <a:pt x="877196" y="797697"/>
                </a:cubicBezTo>
                <a:cubicBezTo>
                  <a:pt x="880066" y="799923"/>
                  <a:pt x="881488" y="803386"/>
                  <a:pt x="881462" y="808085"/>
                </a:cubicBezTo>
                <a:cubicBezTo>
                  <a:pt x="881399" y="810546"/>
                  <a:pt x="880840" y="814301"/>
                  <a:pt x="879786" y="819351"/>
                </a:cubicBezTo>
                <a:cubicBezTo>
                  <a:pt x="878732" y="824400"/>
                  <a:pt x="877564" y="828767"/>
                  <a:pt x="876282" y="832449"/>
                </a:cubicBezTo>
                <a:lnTo>
                  <a:pt x="876892" y="832449"/>
                </a:lnTo>
                <a:cubicBezTo>
                  <a:pt x="882237" y="821448"/>
                  <a:pt x="889753" y="812084"/>
                  <a:pt x="899440" y="804358"/>
                </a:cubicBezTo>
                <a:cubicBezTo>
                  <a:pt x="909127" y="796631"/>
                  <a:pt x="919995" y="792596"/>
                  <a:pt x="932044" y="792254"/>
                </a:cubicBezTo>
                <a:close/>
                <a:moveTo>
                  <a:pt x="131944" y="792254"/>
                </a:moveTo>
                <a:cubicBezTo>
                  <a:pt x="134115" y="792279"/>
                  <a:pt x="136019" y="792381"/>
                  <a:pt x="137657" y="792558"/>
                </a:cubicBezTo>
                <a:cubicBezTo>
                  <a:pt x="139295" y="792736"/>
                  <a:pt x="140437" y="792837"/>
                  <a:pt x="141084" y="792863"/>
                </a:cubicBezTo>
                <a:lnTo>
                  <a:pt x="133467" y="830925"/>
                </a:lnTo>
                <a:cubicBezTo>
                  <a:pt x="132991" y="830900"/>
                  <a:pt x="131963" y="830798"/>
                  <a:pt x="130382" y="830620"/>
                </a:cubicBezTo>
                <a:cubicBezTo>
                  <a:pt x="128801" y="830443"/>
                  <a:pt x="126783" y="830341"/>
                  <a:pt x="124326" y="830315"/>
                </a:cubicBezTo>
                <a:cubicBezTo>
                  <a:pt x="116451" y="830391"/>
                  <a:pt x="108536" y="833017"/>
                  <a:pt x="100581" y="838195"/>
                </a:cubicBezTo>
                <a:cubicBezTo>
                  <a:pt x="92627" y="843373"/>
                  <a:pt x="85570" y="850651"/>
                  <a:pt x="79410" y="860028"/>
                </a:cubicBezTo>
                <a:cubicBezTo>
                  <a:pt x="73250" y="869405"/>
                  <a:pt x="68924" y="880431"/>
                  <a:pt x="66432" y="893104"/>
                </a:cubicBezTo>
                <a:lnTo>
                  <a:pt x="55767" y="949797"/>
                </a:lnTo>
                <a:lnTo>
                  <a:pt x="17069" y="949797"/>
                </a:lnTo>
                <a:lnTo>
                  <a:pt x="40227" y="830011"/>
                </a:lnTo>
                <a:cubicBezTo>
                  <a:pt x="40589" y="828264"/>
                  <a:pt x="40398" y="826728"/>
                  <a:pt x="39655" y="825401"/>
                </a:cubicBezTo>
                <a:cubicBezTo>
                  <a:pt x="38913" y="824073"/>
                  <a:pt x="37275" y="823375"/>
                  <a:pt x="34742" y="823305"/>
                </a:cubicBezTo>
                <a:lnTo>
                  <a:pt x="17374" y="823305"/>
                </a:lnTo>
                <a:lnTo>
                  <a:pt x="23163" y="794387"/>
                </a:lnTo>
                <a:lnTo>
                  <a:pt x="63689" y="794387"/>
                </a:lnTo>
                <a:cubicBezTo>
                  <a:pt x="69758" y="794368"/>
                  <a:pt x="74227" y="795472"/>
                  <a:pt x="77096" y="797697"/>
                </a:cubicBezTo>
                <a:cubicBezTo>
                  <a:pt x="79966" y="799923"/>
                  <a:pt x="81388" y="803386"/>
                  <a:pt x="81362" y="808085"/>
                </a:cubicBezTo>
                <a:cubicBezTo>
                  <a:pt x="81299" y="810546"/>
                  <a:pt x="80740" y="814301"/>
                  <a:pt x="79686" y="819351"/>
                </a:cubicBezTo>
                <a:cubicBezTo>
                  <a:pt x="78633" y="824400"/>
                  <a:pt x="77464" y="828767"/>
                  <a:pt x="76182" y="832449"/>
                </a:cubicBezTo>
                <a:lnTo>
                  <a:pt x="76792" y="832449"/>
                </a:lnTo>
                <a:cubicBezTo>
                  <a:pt x="82137" y="821448"/>
                  <a:pt x="89653" y="812084"/>
                  <a:pt x="99340" y="804358"/>
                </a:cubicBezTo>
                <a:cubicBezTo>
                  <a:pt x="109027" y="796631"/>
                  <a:pt x="119895" y="792596"/>
                  <a:pt x="131944" y="792254"/>
                </a:cubicBezTo>
                <a:close/>
                <a:moveTo>
                  <a:pt x="1702308" y="790730"/>
                </a:moveTo>
                <a:cubicBezTo>
                  <a:pt x="1715581" y="790748"/>
                  <a:pt x="1726113" y="794288"/>
                  <a:pt x="1733904" y="801349"/>
                </a:cubicBezTo>
                <a:cubicBezTo>
                  <a:pt x="1741695" y="808410"/>
                  <a:pt x="1745679" y="818878"/>
                  <a:pt x="1745857" y="832754"/>
                </a:cubicBezTo>
                <a:cubicBezTo>
                  <a:pt x="1745703" y="839508"/>
                  <a:pt x="1744623" y="848013"/>
                  <a:pt x="1742619" y="858268"/>
                </a:cubicBezTo>
                <a:cubicBezTo>
                  <a:pt x="1740615" y="868523"/>
                  <a:pt x="1738610" y="878408"/>
                  <a:pt x="1736605" y="887921"/>
                </a:cubicBezTo>
                <a:cubicBezTo>
                  <a:pt x="1734600" y="897435"/>
                  <a:pt x="1733518" y="904457"/>
                  <a:pt x="1733360" y="908987"/>
                </a:cubicBezTo>
                <a:cubicBezTo>
                  <a:pt x="1733411" y="913777"/>
                  <a:pt x="1734604" y="917080"/>
                  <a:pt x="1736941" y="918897"/>
                </a:cubicBezTo>
                <a:cubicBezTo>
                  <a:pt x="1739278" y="920714"/>
                  <a:pt x="1742453" y="921578"/>
                  <a:pt x="1746466" y="921489"/>
                </a:cubicBezTo>
                <a:cubicBezTo>
                  <a:pt x="1748346" y="921463"/>
                  <a:pt x="1749921" y="921362"/>
                  <a:pt x="1751191" y="921184"/>
                </a:cubicBezTo>
                <a:cubicBezTo>
                  <a:pt x="1752461" y="921006"/>
                  <a:pt x="1753121" y="920904"/>
                  <a:pt x="1753172" y="920879"/>
                </a:cubicBezTo>
                <a:lnTo>
                  <a:pt x="1747685" y="949798"/>
                </a:lnTo>
                <a:cubicBezTo>
                  <a:pt x="1747647" y="949836"/>
                  <a:pt x="1746276" y="949989"/>
                  <a:pt x="1743571" y="950255"/>
                </a:cubicBezTo>
                <a:cubicBezTo>
                  <a:pt x="1740866" y="950521"/>
                  <a:pt x="1737056" y="950674"/>
                  <a:pt x="1732142" y="950712"/>
                </a:cubicBezTo>
                <a:cubicBezTo>
                  <a:pt x="1726587" y="950858"/>
                  <a:pt x="1720881" y="950261"/>
                  <a:pt x="1715022" y="948919"/>
                </a:cubicBezTo>
                <a:cubicBezTo>
                  <a:pt x="1709163" y="947577"/>
                  <a:pt x="1704200" y="944611"/>
                  <a:pt x="1700135" y="940022"/>
                </a:cubicBezTo>
                <a:cubicBezTo>
                  <a:pt x="1696069" y="935433"/>
                  <a:pt x="1693949" y="928340"/>
                  <a:pt x="1693774" y="918745"/>
                </a:cubicBezTo>
                <a:cubicBezTo>
                  <a:pt x="1693921" y="912996"/>
                  <a:pt x="1694947" y="905215"/>
                  <a:pt x="1696853" y="895401"/>
                </a:cubicBezTo>
                <a:cubicBezTo>
                  <a:pt x="1698760" y="885587"/>
                  <a:pt x="1700667" y="875908"/>
                  <a:pt x="1702574" y="866364"/>
                </a:cubicBezTo>
                <a:cubicBezTo>
                  <a:pt x="1704482" y="856820"/>
                  <a:pt x="1705511" y="849579"/>
                  <a:pt x="1705661" y="844641"/>
                </a:cubicBezTo>
                <a:cubicBezTo>
                  <a:pt x="1705712" y="838799"/>
                  <a:pt x="1704163" y="834253"/>
                  <a:pt x="1701013" y="831001"/>
                </a:cubicBezTo>
                <a:cubicBezTo>
                  <a:pt x="1697863" y="827750"/>
                  <a:pt x="1692809" y="826099"/>
                  <a:pt x="1685849" y="826048"/>
                </a:cubicBezTo>
                <a:cubicBezTo>
                  <a:pt x="1672184" y="826512"/>
                  <a:pt x="1660424" y="832062"/>
                  <a:pt x="1650569" y="842698"/>
                </a:cubicBezTo>
                <a:cubicBezTo>
                  <a:pt x="1640713" y="853334"/>
                  <a:pt x="1634287" y="866276"/>
                  <a:pt x="1631290" y="881522"/>
                </a:cubicBezTo>
                <a:lnTo>
                  <a:pt x="1617879" y="949797"/>
                </a:lnTo>
                <a:lnTo>
                  <a:pt x="1579169" y="949797"/>
                </a:lnTo>
                <a:lnTo>
                  <a:pt x="1602639" y="830011"/>
                </a:lnTo>
                <a:cubicBezTo>
                  <a:pt x="1602963" y="827998"/>
                  <a:pt x="1602696" y="826385"/>
                  <a:pt x="1601839" y="825172"/>
                </a:cubicBezTo>
                <a:cubicBezTo>
                  <a:pt x="1600981" y="823959"/>
                  <a:pt x="1599419" y="823337"/>
                  <a:pt x="1597152" y="823305"/>
                </a:cubicBezTo>
                <a:lnTo>
                  <a:pt x="1579779" y="823305"/>
                </a:lnTo>
                <a:lnTo>
                  <a:pt x="1585265" y="794387"/>
                </a:lnTo>
                <a:lnTo>
                  <a:pt x="1626108" y="794387"/>
                </a:lnTo>
                <a:cubicBezTo>
                  <a:pt x="1632166" y="794406"/>
                  <a:pt x="1636586" y="795586"/>
                  <a:pt x="1639367" y="797926"/>
                </a:cubicBezTo>
                <a:cubicBezTo>
                  <a:pt x="1642148" y="800266"/>
                  <a:pt x="1643520" y="803652"/>
                  <a:pt x="1643482" y="808085"/>
                </a:cubicBezTo>
                <a:cubicBezTo>
                  <a:pt x="1643463" y="809968"/>
                  <a:pt x="1643120" y="812670"/>
                  <a:pt x="1642453" y="816190"/>
                </a:cubicBezTo>
                <a:cubicBezTo>
                  <a:pt x="1641786" y="819710"/>
                  <a:pt x="1640910" y="822793"/>
                  <a:pt x="1639824" y="825439"/>
                </a:cubicBezTo>
                <a:lnTo>
                  <a:pt x="1640434" y="825439"/>
                </a:lnTo>
                <a:cubicBezTo>
                  <a:pt x="1641361" y="823190"/>
                  <a:pt x="1644315" y="819333"/>
                  <a:pt x="1649296" y="813869"/>
                </a:cubicBezTo>
                <a:cubicBezTo>
                  <a:pt x="1654276" y="808406"/>
                  <a:pt x="1661204" y="803264"/>
                  <a:pt x="1670079" y="798443"/>
                </a:cubicBezTo>
                <a:cubicBezTo>
                  <a:pt x="1678953" y="793622"/>
                  <a:pt x="1689697" y="791051"/>
                  <a:pt x="1702308" y="790730"/>
                </a:cubicBezTo>
                <a:close/>
                <a:moveTo>
                  <a:pt x="1478876" y="790730"/>
                </a:moveTo>
                <a:cubicBezTo>
                  <a:pt x="1500753" y="791033"/>
                  <a:pt x="1518416" y="797352"/>
                  <a:pt x="1531863" y="809688"/>
                </a:cubicBezTo>
                <a:cubicBezTo>
                  <a:pt x="1545311" y="822024"/>
                  <a:pt x="1552227" y="838556"/>
                  <a:pt x="1552613" y="859285"/>
                </a:cubicBezTo>
                <a:cubicBezTo>
                  <a:pt x="1552332" y="877631"/>
                  <a:pt x="1547548" y="893855"/>
                  <a:pt x="1538262" y="907958"/>
                </a:cubicBezTo>
                <a:cubicBezTo>
                  <a:pt x="1528977" y="922061"/>
                  <a:pt x="1516879" y="933131"/>
                  <a:pt x="1501969" y="941170"/>
                </a:cubicBezTo>
                <a:cubicBezTo>
                  <a:pt x="1487059" y="949208"/>
                  <a:pt x="1471027" y="953303"/>
                  <a:pt x="1453872" y="953455"/>
                </a:cubicBezTo>
                <a:cubicBezTo>
                  <a:pt x="1432128" y="953177"/>
                  <a:pt x="1414504" y="946883"/>
                  <a:pt x="1400999" y="934572"/>
                </a:cubicBezTo>
                <a:cubicBezTo>
                  <a:pt x="1387494" y="922261"/>
                  <a:pt x="1380540" y="905602"/>
                  <a:pt x="1380135" y="884594"/>
                </a:cubicBezTo>
                <a:cubicBezTo>
                  <a:pt x="1380405" y="866444"/>
                  <a:pt x="1385144" y="850337"/>
                  <a:pt x="1394350" y="836271"/>
                </a:cubicBezTo>
                <a:cubicBezTo>
                  <a:pt x="1403557" y="822206"/>
                  <a:pt x="1415610" y="811140"/>
                  <a:pt x="1430509" y="803071"/>
                </a:cubicBezTo>
                <a:cubicBezTo>
                  <a:pt x="1445408" y="795003"/>
                  <a:pt x="1461530" y="790889"/>
                  <a:pt x="1478876" y="790730"/>
                </a:cubicBezTo>
                <a:close/>
                <a:moveTo>
                  <a:pt x="1041616" y="790730"/>
                </a:moveTo>
                <a:cubicBezTo>
                  <a:pt x="1050013" y="790658"/>
                  <a:pt x="1058992" y="791816"/>
                  <a:pt x="1068551" y="794203"/>
                </a:cubicBezTo>
                <a:cubicBezTo>
                  <a:pt x="1078111" y="796590"/>
                  <a:pt x="1086029" y="800635"/>
                  <a:pt x="1092303" y="806338"/>
                </a:cubicBezTo>
                <a:cubicBezTo>
                  <a:pt x="1098578" y="812041"/>
                  <a:pt x="1100986" y="819831"/>
                  <a:pt x="1099528" y="829708"/>
                </a:cubicBezTo>
                <a:lnTo>
                  <a:pt x="1095566" y="849223"/>
                </a:lnTo>
                <a:lnTo>
                  <a:pt x="1062343" y="849223"/>
                </a:lnTo>
                <a:lnTo>
                  <a:pt x="1064171" y="839465"/>
                </a:lnTo>
                <a:cubicBezTo>
                  <a:pt x="1064768" y="834269"/>
                  <a:pt x="1062431" y="830331"/>
                  <a:pt x="1057161" y="827650"/>
                </a:cubicBezTo>
                <a:cubicBezTo>
                  <a:pt x="1051890" y="824969"/>
                  <a:pt x="1045591" y="823623"/>
                  <a:pt x="1038263" y="823610"/>
                </a:cubicBezTo>
                <a:cubicBezTo>
                  <a:pt x="1027676" y="823776"/>
                  <a:pt x="1018100" y="826595"/>
                  <a:pt x="1009533" y="832069"/>
                </a:cubicBezTo>
                <a:cubicBezTo>
                  <a:pt x="1000967" y="837542"/>
                  <a:pt x="994145" y="844676"/>
                  <a:pt x="989066" y="853469"/>
                </a:cubicBezTo>
                <a:cubicBezTo>
                  <a:pt x="983988" y="862263"/>
                  <a:pt x="981388" y="871723"/>
                  <a:pt x="981266" y="881849"/>
                </a:cubicBezTo>
                <a:cubicBezTo>
                  <a:pt x="981272" y="893214"/>
                  <a:pt x="984765" y="902501"/>
                  <a:pt x="991743" y="909711"/>
                </a:cubicBezTo>
                <a:cubicBezTo>
                  <a:pt x="998722" y="916922"/>
                  <a:pt x="1009149" y="920644"/>
                  <a:pt x="1023023" y="920879"/>
                </a:cubicBezTo>
                <a:cubicBezTo>
                  <a:pt x="1032967" y="920638"/>
                  <a:pt x="1041799" y="918952"/>
                  <a:pt x="1049518" y="915820"/>
                </a:cubicBezTo>
                <a:cubicBezTo>
                  <a:pt x="1057238" y="912688"/>
                  <a:pt x="1063315" y="909556"/>
                  <a:pt x="1067750" y="906424"/>
                </a:cubicBezTo>
                <a:cubicBezTo>
                  <a:pt x="1072185" y="903292"/>
                  <a:pt x="1074446" y="901605"/>
                  <a:pt x="1074535" y="901364"/>
                </a:cubicBezTo>
                <a:lnTo>
                  <a:pt x="1084898" y="930622"/>
                </a:lnTo>
                <a:cubicBezTo>
                  <a:pt x="1084864" y="930903"/>
                  <a:pt x="1082290" y="932877"/>
                  <a:pt x="1077176" y="936541"/>
                </a:cubicBezTo>
                <a:cubicBezTo>
                  <a:pt x="1072062" y="940206"/>
                  <a:pt x="1064612" y="943870"/>
                  <a:pt x="1054824" y="947535"/>
                </a:cubicBezTo>
                <a:cubicBezTo>
                  <a:pt x="1045037" y="951200"/>
                  <a:pt x="1033116" y="953173"/>
                  <a:pt x="1019061" y="953455"/>
                </a:cubicBezTo>
                <a:cubicBezTo>
                  <a:pt x="994518" y="953063"/>
                  <a:pt x="975577" y="946540"/>
                  <a:pt x="962239" y="933887"/>
                </a:cubicBezTo>
                <a:cubicBezTo>
                  <a:pt x="948900" y="921234"/>
                  <a:pt x="942149" y="904803"/>
                  <a:pt x="941985" y="884594"/>
                </a:cubicBezTo>
                <a:cubicBezTo>
                  <a:pt x="942142" y="868364"/>
                  <a:pt x="946463" y="853160"/>
                  <a:pt x="954946" y="838982"/>
                </a:cubicBezTo>
                <a:cubicBezTo>
                  <a:pt x="963429" y="824804"/>
                  <a:pt x="975129" y="813285"/>
                  <a:pt x="990047" y="804426"/>
                </a:cubicBezTo>
                <a:cubicBezTo>
                  <a:pt x="1004965" y="795567"/>
                  <a:pt x="1022155" y="791002"/>
                  <a:pt x="1041616" y="790730"/>
                </a:cubicBezTo>
                <a:close/>
                <a:moveTo>
                  <a:pt x="721605" y="790730"/>
                </a:moveTo>
                <a:cubicBezTo>
                  <a:pt x="730929" y="790660"/>
                  <a:pt x="739811" y="792085"/>
                  <a:pt x="748250" y="795004"/>
                </a:cubicBezTo>
                <a:cubicBezTo>
                  <a:pt x="756690" y="797924"/>
                  <a:pt x="763605" y="802756"/>
                  <a:pt x="768997" y="809502"/>
                </a:cubicBezTo>
                <a:cubicBezTo>
                  <a:pt x="774388" y="816248"/>
                  <a:pt x="777174" y="825325"/>
                  <a:pt x="777355" y="836734"/>
                </a:cubicBezTo>
                <a:cubicBezTo>
                  <a:pt x="777197" y="843045"/>
                  <a:pt x="776091" y="850961"/>
                  <a:pt x="774039" y="860483"/>
                </a:cubicBezTo>
                <a:cubicBezTo>
                  <a:pt x="771986" y="870005"/>
                  <a:pt x="769934" y="879272"/>
                  <a:pt x="767881" y="888285"/>
                </a:cubicBezTo>
                <a:cubicBezTo>
                  <a:pt x="765829" y="897298"/>
                  <a:pt x="764723" y="904197"/>
                  <a:pt x="764566" y="908981"/>
                </a:cubicBezTo>
                <a:cubicBezTo>
                  <a:pt x="764616" y="913640"/>
                  <a:pt x="765809" y="916907"/>
                  <a:pt x="768144" y="918781"/>
                </a:cubicBezTo>
                <a:cubicBezTo>
                  <a:pt x="770478" y="920656"/>
                  <a:pt x="773650" y="921559"/>
                  <a:pt x="777659" y="921489"/>
                </a:cubicBezTo>
                <a:cubicBezTo>
                  <a:pt x="779539" y="921463"/>
                  <a:pt x="781114" y="921362"/>
                  <a:pt x="782384" y="921184"/>
                </a:cubicBezTo>
                <a:cubicBezTo>
                  <a:pt x="783654" y="921006"/>
                  <a:pt x="784314" y="920904"/>
                  <a:pt x="784365" y="920879"/>
                </a:cubicBezTo>
                <a:lnTo>
                  <a:pt x="778878" y="949798"/>
                </a:lnTo>
                <a:cubicBezTo>
                  <a:pt x="778910" y="949836"/>
                  <a:pt x="777628" y="949989"/>
                  <a:pt x="775034" y="950255"/>
                </a:cubicBezTo>
                <a:cubicBezTo>
                  <a:pt x="772438" y="950521"/>
                  <a:pt x="768340" y="950674"/>
                  <a:pt x="762739" y="950712"/>
                </a:cubicBezTo>
                <a:cubicBezTo>
                  <a:pt x="753920" y="950971"/>
                  <a:pt x="746051" y="949310"/>
                  <a:pt x="739132" y="945727"/>
                </a:cubicBezTo>
                <a:cubicBezTo>
                  <a:pt x="732213" y="942145"/>
                  <a:pt x="727997" y="935081"/>
                  <a:pt x="726485" y="924537"/>
                </a:cubicBezTo>
                <a:lnTo>
                  <a:pt x="725875" y="924537"/>
                </a:lnTo>
                <a:cubicBezTo>
                  <a:pt x="725941" y="924894"/>
                  <a:pt x="723911" y="927393"/>
                  <a:pt x="719787" y="932034"/>
                </a:cubicBezTo>
                <a:cubicBezTo>
                  <a:pt x="715662" y="936675"/>
                  <a:pt x="709657" y="941316"/>
                  <a:pt x="701771" y="945957"/>
                </a:cubicBezTo>
                <a:cubicBezTo>
                  <a:pt x="693886" y="950599"/>
                  <a:pt x="684334" y="953098"/>
                  <a:pt x="673116" y="953455"/>
                </a:cubicBezTo>
                <a:cubicBezTo>
                  <a:pt x="660868" y="953449"/>
                  <a:pt x="650487" y="950112"/>
                  <a:pt x="641973" y="943445"/>
                </a:cubicBezTo>
                <a:cubicBezTo>
                  <a:pt x="633459" y="936777"/>
                  <a:pt x="629018" y="926814"/>
                  <a:pt x="628650" y="913555"/>
                </a:cubicBezTo>
                <a:cubicBezTo>
                  <a:pt x="628865" y="901799"/>
                  <a:pt x="632301" y="892043"/>
                  <a:pt x="638957" y="884286"/>
                </a:cubicBezTo>
                <a:cubicBezTo>
                  <a:pt x="645614" y="876529"/>
                  <a:pt x="654202" y="870423"/>
                  <a:pt x="664721" y="865968"/>
                </a:cubicBezTo>
                <a:cubicBezTo>
                  <a:pt x="675240" y="861513"/>
                  <a:pt x="686401" y="858361"/>
                  <a:pt x="698204" y="856511"/>
                </a:cubicBezTo>
                <a:cubicBezTo>
                  <a:pt x="710007" y="854661"/>
                  <a:pt x="721162" y="853765"/>
                  <a:pt x="731669" y="853823"/>
                </a:cubicBezTo>
                <a:lnTo>
                  <a:pt x="737158" y="853823"/>
                </a:lnTo>
                <a:cubicBezTo>
                  <a:pt x="737235" y="853556"/>
                  <a:pt x="737540" y="851954"/>
                  <a:pt x="738073" y="849017"/>
                </a:cubicBezTo>
                <a:cubicBezTo>
                  <a:pt x="738607" y="846080"/>
                  <a:pt x="738912" y="843410"/>
                  <a:pt x="738988" y="841006"/>
                </a:cubicBezTo>
                <a:cubicBezTo>
                  <a:pt x="738969" y="834865"/>
                  <a:pt x="736872" y="830135"/>
                  <a:pt x="732698" y="826816"/>
                </a:cubicBezTo>
                <a:cubicBezTo>
                  <a:pt x="728524" y="823498"/>
                  <a:pt x="722387" y="821819"/>
                  <a:pt x="714286" y="821781"/>
                </a:cubicBezTo>
                <a:cubicBezTo>
                  <a:pt x="706513" y="821958"/>
                  <a:pt x="699119" y="823198"/>
                  <a:pt x="692103" y="825500"/>
                </a:cubicBezTo>
                <a:cubicBezTo>
                  <a:pt x="685087" y="827801"/>
                  <a:pt x="679342" y="830103"/>
                  <a:pt x="674867" y="832405"/>
                </a:cubicBezTo>
                <a:cubicBezTo>
                  <a:pt x="670392" y="834707"/>
                  <a:pt x="668081" y="835947"/>
                  <a:pt x="667932" y="836124"/>
                </a:cubicBezTo>
                <a:lnTo>
                  <a:pt x="659100" y="807473"/>
                </a:lnTo>
                <a:cubicBezTo>
                  <a:pt x="659250" y="807266"/>
                  <a:pt x="662167" y="805819"/>
                  <a:pt x="667850" y="803132"/>
                </a:cubicBezTo>
                <a:cubicBezTo>
                  <a:pt x="673534" y="800445"/>
                  <a:pt x="681080" y="797758"/>
                  <a:pt x="690491" y="795070"/>
                </a:cubicBezTo>
                <a:cubicBezTo>
                  <a:pt x="699901" y="792383"/>
                  <a:pt x="710273" y="790936"/>
                  <a:pt x="721605" y="790730"/>
                </a:cubicBezTo>
                <a:close/>
                <a:moveTo>
                  <a:pt x="556248" y="790730"/>
                </a:moveTo>
                <a:cubicBezTo>
                  <a:pt x="576958" y="791026"/>
                  <a:pt x="592447" y="796521"/>
                  <a:pt x="602715" y="807214"/>
                </a:cubicBezTo>
                <a:cubicBezTo>
                  <a:pt x="612983" y="817908"/>
                  <a:pt x="618110" y="832020"/>
                  <a:pt x="618097" y="849550"/>
                </a:cubicBezTo>
                <a:cubicBezTo>
                  <a:pt x="617881" y="856581"/>
                  <a:pt x="617018" y="862925"/>
                  <a:pt x="615508" y="868581"/>
                </a:cubicBezTo>
                <a:cubicBezTo>
                  <a:pt x="613998" y="874237"/>
                  <a:pt x="613136" y="877230"/>
                  <a:pt x="612920" y="877559"/>
                </a:cubicBezTo>
                <a:lnTo>
                  <a:pt x="505931" y="877559"/>
                </a:lnTo>
                <a:cubicBezTo>
                  <a:pt x="505892" y="877623"/>
                  <a:pt x="505740" y="878411"/>
                  <a:pt x="505473" y="879924"/>
                </a:cubicBezTo>
                <a:cubicBezTo>
                  <a:pt x="505206" y="881436"/>
                  <a:pt x="505054" y="883292"/>
                  <a:pt x="505016" y="885491"/>
                </a:cubicBezTo>
                <a:cubicBezTo>
                  <a:pt x="505098" y="895908"/>
                  <a:pt x="508516" y="904361"/>
                  <a:pt x="515270" y="910850"/>
                </a:cubicBezTo>
                <a:cubicBezTo>
                  <a:pt x="522023" y="917339"/>
                  <a:pt x="531617" y="920682"/>
                  <a:pt x="544050" y="920879"/>
                </a:cubicBezTo>
                <a:cubicBezTo>
                  <a:pt x="552517" y="920668"/>
                  <a:pt x="560384" y="919192"/>
                  <a:pt x="567651" y="916450"/>
                </a:cubicBezTo>
                <a:cubicBezTo>
                  <a:pt x="574918" y="913708"/>
                  <a:pt x="580796" y="910966"/>
                  <a:pt x="585284" y="908224"/>
                </a:cubicBezTo>
                <a:cubicBezTo>
                  <a:pt x="589773" y="905483"/>
                  <a:pt x="592083" y="904006"/>
                  <a:pt x="592214" y="903795"/>
                </a:cubicBezTo>
                <a:lnTo>
                  <a:pt x="602567" y="933057"/>
                </a:lnTo>
                <a:cubicBezTo>
                  <a:pt x="602447" y="933309"/>
                  <a:pt x="599709" y="935072"/>
                  <a:pt x="594353" y="938345"/>
                </a:cubicBezTo>
                <a:cubicBezTo>
                  <a:pt x="588998" y="941619"/>
                  <a:pt x="581744" y="944893"/>
                  <a:pt x="572594" y="948166"/>
                </a:cubicBezTo>
                <a:cubicBezTo>
                  <a:pt x="563443" y="951440"/>
                  <a:pt x="553115" y="953203"/>
                  <a:pt x="541610" y="953455"/>
                </a:cubicBezTo>
                <a:cubicBezTo>
                  <a:pt x="517256" y="953019"/>
                  <a:pt x="498602" y="946584"/>
                  <a:pt x="485649" y="934152"/>
                </a:cubicBezTo>
                <a:cubicBezTo>
                  <a:pt x="472695" y="921719"/>
                  <a:pt x="466159" y="905906"/>
                  <a:pt x="466039" y="886711"/>
                </a:cubicBezTo>
                <a:cubicBezTo>
                  <a:pt x="466193" y="868928"/>
                  <a:pt x="470149" y="852823"/>
                  <a:pt x="477907" y="838395"/>
                </a:cubicBezTo>
                <a:cubicBezTo>
                  <a:pt x="485664" y="823967"/>
                  <a:pt x="496302" y="812467"/>
                  <a:pt x="509820" y="803897"/>
                </a:cubicBezTo>
                <a:cubicBezTo>
                  <a:pt x="523338" y="795328"/>
                  <a:pt x="538814" y="790938"/>
                  <a:pt x="556248" y="790730"/>
                </a:cubicBezTo>
                <a:close/>
                <a:moveTo>
                  <a:pt x="396541" y="790730"/>
                </a:moveTo>
                <a:cubicBezTo>
                  <a:pt x="405504" y="790705"/>
                  <a:pt x="414145" y="791904"/>
                  <a:pt x="422466" y="794327"/>
                </a:cubicBezTo>
                <a:cubicBezTo>
                  <a:pt x="430786" y="796749"/>
                  <a:pt x="437397" y="800542"/>
                  <a:pt x="442299" y="805705"/>
                </a:cubicBezTo>
                <a:cubicBezTo>
                  <a:pt x="447201" y="810868"/>
                  <a:pt x="449006" y="817548"/>
                  <a:pt x="447713" y="825746"/>
                </a:cubicBezTo>
                <a:lnTo>
                  <a:pt x="444361" y="842821"/>
                </a:lnTo>
                <a:lnTo>
                  <a:pt x="411164" y="842821"/>
                </a:lnTo>
                <a:lnTo>
                  <a:pt x="412686" y="833674"/>
                </a:lnTo>
                <a:cubicBezTo>
                  <a:pt x="413163" y="828484"/>
                  <a:pt x="410992" y="825066"/>
                  <a:pt x="406176" y="823421"/>
                </a:cubicBezTo>
                <a:cubicBezTo>
                  <a:pt x="401359" y="821775"/>
                  <a:pt x="396520" y="821025"/>
                  <a:pt x="391659" y="821171"/>
                </a:cubicBezTo>
                <a:cubicBezTo>
                  <a:pt x="383866" y="821172"/>
                  <a:pt x="377483" y="822544"/>
                  <a:pt x="372512" y="825288"/>
                </a:cubicBezTo>
                <a:cubicBezTo>
                  <a:pt x="367541" y="828033"/>
                  <a:pt x="364973" y="832149"/>
                  <a:pt x="364808" y="837637"/>
                </a:cubicBezTo>
                <a:cubicBezTo>
                  <a:pt x="365189" y="844021"/>
                  <a:pt x="368999" y="848825"/>
                  <a:pt x="376238" y="852049"/>
                </a:cubicBezTo>
                <a:cubicBezTo>
                  <a:pt x="383477" y="855274"/>
                  <a:pt x="391859" y="858410"/>
                  <a:pt x="401384" y="861459"/>
                </a:cubicBezTo>
                <a:cubicBezTo>
                  <a:pt x="410909" y="864507"/>
                  <a:pt x="419291" y="868958"/>
                  <a:pt x="426530" y="874813"/>
                </a:cubicBezTo>
                <a:cubicBezTo>
                  <a:pt x="433769" y="880667"/>
                  <a:pt x="437579" y="889416"/>
                  <a:pt x="437960" y="901059"/>
                </a:cubicBezTo>
                <a:cubicBezTo>
                  <a:pt x="437587" y="917109"/>
                  <a:pt x="430796" y="929804"/>
                  <a:pt x="417588" y="939143"/>
                </a:cubicBezTo>
                <a:cubicBezTo>
                  <a:pt x="404379" y="948482"/>
                  <a:pt x="386989" y="953253"/>
                  <a:pt x="365418" y="953455"/>
                </a:cubicBezTo>
                <a:cubicBezTo>
                  <a:pt x="356245" y="953511"/>
                  <a:pt x="346811" y="952248"/>
                  <a:pt x="337115" y="949666"/>
                </a:cubicBezTo>
                <a:cubicBezTo>
                  <a:pt x="327420" y="947083"/>
                  <a:pt x="319518" y="942843"/>
                  <a:pt x="313410" y="936944"/>
                </a:cubicBezTo>
                <a:cubicBezTo>
                  <a:pt x="307301" y="931045"/>
                  <a:pt x="305041" y="923149"/>
                  <a:pt x="306629" y="913256"/>
                </a:cubicBezTo>
                <a:lnTo>
                  <a:pt x="309677" y="898010"/>
                </a:lnTo>
                <a:lnTo>
                  <a:pt x="342580" y="898010"/>
                </a:lnTo>
                <a:lnTo>
                  <a:pt x="341057" y="905938"/>
                </a:lnTo>
                <a:cubicBezTo>
                  <a:pt x="340255" y="910856"/>
                  <a:pt x="341522" y="914571"/>
                  <a:pt x="344858" y="917084"/>
                </a:cubicBezTo>
                <a:cubicBezTo>
                  <a:pt x="348195" y="919597"/>
                  <a:pt x="352327" y="921279"/>
                  <a:pt x="357255" y="922132"/>
                </a:cubicBezTo>
                <a:cubicBezTo>
                  <a:pt x="362183" y="922984"/>
                  <a:pt x="366633" y="923380"/>
                  <a:pt x="370605" y="923318"/>
                </a:cubicBezTo>
                <a:cubicBezTo>
                  <a:pt x="379702" y="923235"/>
                  <a:pt x="386834" y="921571"/>
                  <a:pt x="392002" y="918325"/>
                </a:cubicBezTo>
                <a:cubicBezTo>
                  <a:pt x="397171" y="915079"/>
                  <a:pt x="399802" y="910746"/>
                  <a:pt x="399898" y="905328"/>
                </a:cubicBezTo>
                <a:cubicBezTo>
                  <a:pt x="399518" y="899161"/>
                  <a:pt x="395724" y="894419"/>
                  <a:pt x="388515" y="891102"/>
                </a:cubicBezTo>
                <a:cubicBezTo>
                  <a:pt x="381307" y="887784"/>
                  <a:pt x="372960" y="884472"/>
                  <a:pt x="363474" y="881164"/>
                </a:cubicBezTo>
                <a:cubicBezTo>
                  <a:pt x="353989" y="877856"/>
                  <a:pt x="345642" y="873133"/>
                  <a:pt x="338433" y="866995"/>
                </a:cubicBezTo>
                <a:cubicBezTo>
                  <a:pt x="331224" y="860857"/>
                  <a:pt x="327430" y="851884"/>
                  <a:pt x="327051" y="840077"/>
                </a:cubicBezTo>
                <a:cubicBezTo>
                  <a:pt x="327264" y="828820"/>
                  <a:pt x="330694" y="819545"/>
                  <a:pt x="337338" y="812251"/>
                </a:cubicBezTo>
                <a:cubicBezTo>
                  <a:pt x="343983" y="804958"/>
                  <a:pt x="352559" y="799543"/>
                  <a:pt x="363068" y="796007"/>
                </a:cubicBezTo>
                <a:cubicBezTo>
                  <a:pt x="373577" y="792472"/>
                  <a:pt x="384735" y="790713"/>
                  <a:pt x="396541" y="790730"/>
                </a:cubicBezTo>
                <a:close/>
                <a:moveTo>
                  <a:pt x="232398" y="790730"/>
                </a:moveTo>
                <a:cubicBezTo>
                  <a:pt x="253108" y="791026"/>
                  <a:pt x="268597" y="796521"/>
                  <a:pt x="278865" y="807214"/>
                </a:cubicBezTo>
                <a:cubicBezTo>
                  <a:pt x="289133" y="817908"/>
                  <a:pt x="294260" y="832020"/>
                  <a:pt x="294247" y="849550"/>
                </a:cubicBezTo>
                <a:cubicBezTo>
                  <a:pt x="294031" y="856581"/>
                  <a:pt x="293168" y="862925"/>
                  <a:pt x="291658" y="868581"/>
                </a:cubicBezTo>
                <a:cubicBezTo>
                  <a:pt x="290148" y="874237"/>
                  <a:pt x="289286" y="877230"/>
                  <a:pt x="289070" y="877559"/>
                </a:cubicBezTo>
                <a:lnTo>
                  <a:pt x="182081" y="877559"/>
                </a:lnTo>
                <a:cubicBezTo>
                  <a:pt x="182042" y="877623"/>
                  <a:pt x="181890" y="878411"/>
                  <a:pt x="181623" y="879924"/>
                </a:cubicBezTo>
                <a:cubicBezTo>
                  <a:pt x="181356" y="881436"/>
                  <a:pt x="181204" y="883292"/>
                  <a:pt x="181166" y="885491"/>
                </a:cubicBezTo>
                <a:cubicBezTo>
                  <a:pt x="181248" y="895908"/>
                  <a:pt x="184666" y="904361"/>
                  <a:pt x="191420" y="910850"/>
                </a:cubicBezTo>
                <a:cubicBezTo>
                  <a:pt x="198173" y="917339"/>
                  <a:pt x="207767" y="920682"/>
                  <a:pt x="220200" y="920879"/>
                </a:cubicBezTo>
                <a:cubicBezTo>
                  <a:pt x="228667" y="920668"/>
                  <a:pt x="236534" y="919192"/>
                  <a:pt x="243801" y="916450"/>
                </a:cubicBezTo>
                <a:cubicBezTo>
                  <a:pt x="251068" y="913708"/>
                  <a:pt x="256946" y="910966"/>
                  <a:pt x="261434" y="908224"/>
                </a:cubicBezTo>
                <a:cubicBezTo>
                  <a:pt x="265923" y="905483"/>
                  <a:pt x="268233" y="904006"/>
                  <a:pt x="268364" y="903795"/>
                </a:cubicBezTo>
                <a:lnTo>
                  <a:pt x="278717" y="933057"/>
                </a:lnTo>
                <a:cubicBezTo>
                  <a:pt x="278597" y="933309"/>
                  <a:pt x="275859" y="935072"/>
                  <a:pt x="270503" y="938345"/>
                </a:cubicBezTo>
                <a:cubicBezTo>
                  <a:pt x="265148" y="941619"/>
                  <a:pt x="257894" y="944893"/>
                  <a:pt x="248744" y="948166"/>
                </a:cubicBezTo>
                <a:cubicBezTo>
                  <a:pt x="239593" y="951440"/>
                  <a:pt x="229265" y="953203"/>
                  <a:pt x="217760" y="953455"/>
                </a:cubicBezTo>
                <a:cubicBezTo>
                  <a:pt x="193406" y="953019"/>
                  <a:pt x="174752" y="946584"/>
                  <a:pt x="161799" y="934152"/>
                </a:cubicBezTo>
                <a:cubicBezTo>
                  <a:pt x="148845" y="921719"/>
                  <a:pt x="142309" y="905906"/>
                  <a:pt x="142189" y="886711"/>
                </a:cubicBezTo>
                <a:cubicBezTo>
                  <a:pt x="142343" y="868928"/>
                  <a:pt x="146299" y="852823"/>
                  <a:pt x="154057" y="838395"/>
                </a:cubicBezTo>
                <a:cubicBezTo>
                  <a:pt x="161814" y="823967"/>
                  <a:pt x="172452" y="812467"/>
                  <a:pt x="185970" y="803897"/>
                </a:cubicBezTo>
                <a:cubicBezTo>
                  <a:pt x="199488" y="795328"/>
                  <a:pt x="214964" y="790938"/>
                  <a:pt x="232398" y="790730"/>
                </a:cubicBezTo>
                <a:close/>
                <a:moveTo>
                  <a:pt x="1131723" y="733427"/>
                </a:moveTo>
                <a:lnTo>
                  <a:pt x="1193902" y="733427"/>
                </a:lnTo>
                <a:lnTo>
                  <a:pt x="1179271" y="809607"/>
                </a:lnTo>
                <a:cubicBezTo>
                  <a:pt x="1178440" y="813362"/>
                  <a:pt x="1177589" y="816508"/>
                  <a:pt x="1176719" y="819045"/>
                </a:cubicBezTo>
                <a:cubicBezTo>
                  <a:pt x="1175849" y="821583"/>
                  <a:pt x="1175379" y="822902"/>
                  <a:pt x="1175309" y="823004"/>
                </a:cubicBezTo>
                <a:lnTo>
                  <a:pt x="1175919" y="823004"/>
                </a:lnTo>
                <a:cubicBezTo>
                  <a:pt x="1176865" y="820880"/>
                  <a:pt x="1179815" y="817279"/>
                  <a:pt x="1184769" y="812201"/>
                </a:cubicBezTo>
                <a:cubicBezTo>
                  <a:pt x="1189723" y="807122"/>
                  <a:pt x="1196489" y="802348"/>
                  <a:pt x="1205067" y="797879"/>
                </a:cubicBezTo>
                <a:cubicBezTo>
                  <a:pt x="1213644" y="793410"/>
                  <a:pt x="1223842" y="791027"/>
                  <a:pt x="1235660" y="790730"/>
                </a:cubicBezTo>
                <a:cubicBezTo>
                  <a:pt x="1249238" y="790748"/>
                  <a:pt x="1259998" y="794288"/>
                  <a:pt x="1267941" y="801349"/>
                </a:cubicBezTo>
                <a:cubicBezTo>
                  <a:pt x="1275884" y="808410"/>
                  <a:pt x="1279945" y="818878"/>
                  <a:pt x="1280122" y="832754"/>
                </a:cubicBezTo>
                <a:cubicBezTo>
                  <a:pt x="1279968" y="839424"/>
                  <a:pt x="1278889" y="847928"/>
                  <a:pt x="1276885" y="858268"/>
                </a:cubicBezTo>
                <a:cubicBezTo>
                  <a:pt x="1274881" y="868608"/>
                  <a:pt x="1272876" y="878560"/>
                  <a:pt x="1270871" y="888124"/>
                </a:cubicBezTo>
                <a:cubicBezTo>
                  <a:pt x="1268865" y="897689"/>
                  <a:pt x="1267783" y="904643"/>
                  <a:pt x="1267625" y="908987"/>
                </a:cubicBezTo>
                <a:cubicBezTo>
                  <a:pt x="1267657" y="913777"/>
                  <a:pt x="1268813" y="917080"/>
                  <a:pt x="1271092" y="918897"/>
                </a:cubicBezTo>
                <a:cubicBezTo>
                  <a:pt x="1273372" y="920714"/>
                  <a:pt x="1276585" y="921578"/>
                  <a:pt x="1280732" y="921489"/>
                </a:cubicBezTo>
                <a:cubicBezTo>
                  <a:pt x="1282465" y="921463"/>
                  <a:pt x="1283951" y="921362"/>
                  <a:pt x="1285190" y="921184"/>
                </a:cubicBezTo>
                <a:cubicBezTo>
                  <a:pt x="1286428" y="921006"/>
                  <a:pt x="1287075" y="920904"/>
                  <a:pt x="1287133" y="920879"/>
                </a:cubicBezTo>
                <a:lnTo>
                  <a:pt x="1281646" y="949798"/>
                </a:lnTo>
                <a:cubicBezTo>
                  <a:pt x="1281602" y="949836"/>
                  <a:pt x="1280243" y="949989"/>
                  <a:pt x="1277570" y="950255"/>
                </a:cubicBezTo>
                <a:cubicBezTo>
                  <a:pt x="1274896" y="950521"/>
                  <a:pt x="1271176" y="950674"/>
                  <a:pt x="1266407" y="950712"/>
                </a:cubicBezTo>
                <a:cubicBezTo>
                  <a:pt x="1260753" y="950858"/>
                  <a:pt x="1254975" y="950261"/>
                  <a:pt x="1249073" y="948919"/>
                </a:cubicBezTo>
                <a:cubicBezTo>
                  <a:pt x="1243171" y="947577"/>
                  <a:pt x="1238182" y="944611"/>
                  <a:pt x="1234107" y="940022"/>
                </a:cubicBezTo>
                <a:cubicBezTo>
                  <a:pt x="1230032" y="935433"/>
                  <a:pt x="1227908" y="928340"/>
                  <a:pt x="1227735" y="918745"/>
                </a:cubicBezTo>
                <a:cubicBezTo>
                  <a:pt x="1227885" y="912996"/>
                  <a:pt x="1228938" y="905215"/>
                  <a:pt x="1230893" y="895401"/>
                </a:cubicBezTo>
                <a:cubicBezTo>
                  <a:pt x="1232848" y="885587"/>
                  <a:pt x="1234804" y="875908"/>
                  <a:pt x="1236761" y="866364"/>
                </a:cubicBezTo>
                <a:cubicBezTo>
                  <a:pt x="1238717" y="856820"/>
                  <a:pt x="1239773" y="849579"/>
                  <a:pt x="1239927" y="844641"/>
                </a:cubicBezTo>
                <a:cubicBezTo>
                  <a:pt x="1239939" y="838799"/>
                  <a:pt x="1238314" y="834253"/>
                  <a:pt x="1235050" y="831001"/>
                </a:cubicBezTo>
                <a:cubicBezTo>
                  <a:pt x="1231786" y="827750"/>
                  <a:pt x="1226808" y="826099"/>
                  <a:pt x="1220115" y="826048"/>
                </a:cubicBezTo>
                <a:cubicBezTo>
                  <a:pt x="1206056" y="826512"/>
                  <a:pt x="1194168" y="832062"/>
                  <a:pt x="1184453" y="842698"/>
                </a:cubicBezTo>
                <a:cubicBezTo>
                  <a:pt x="1174738" y="853334"/>
                  <a:pt x="1168337" y="866276"/>
                  <a:pt x="1165251" y="881522"/>
                </a:cubicBezTo>
                <a:lnTo>
                  <a:pt x="1151839" y="949797"/>
                </a:lnTo>
                <a:lnTo>
                  <a:pt x="1113130" y="949797"/>
                </a:lnTo>
                <a:lnTo>
                  <a:pt x="1149401" y="762345"/>
                </a:lnTo>
                <a:lnTo>
                  <a:pt x="1126236" y="762345"/>
                </a:lnTo>
                <a:close/>
                <a:moveTo>
                  <a:pt x="497275" y="505780"/>
                </a:moveTo>
                <a:cubicBezTo>
                  <a:pt x="490980" y="505652"/>
                  <a:pt x="483273" y="506247"/>
                  <a:pt x="474154" y="507565"/>
                </a:cubicBezTo>
                <a:cubicBezTo>
                  <a:pt x="465035" y="508883"/>
                  <a:pt x="456899" y="511692"/>
                  <a:pt x="449746" y="515993"/>
                </a:cubicBezTo>
                <a:cubicBezTo>
                  <a:pt x="442592" y="520294"/>
                  <a:pt x="438816" y="526854"/>
                  <a:pt x="438417" y="535674"/>
                </a:cubicBezTo>
                <a:cubicBezTo>
                  <a:pt x="438379" y="540949"/>
                  <a:pt x="439904" y="545194"/>
                  <a:pt x="442991" y="548410"/>
                </a:cubicBezTo>
                <a:cubicBezTo>
                  <a:pt x="446079" y="551625"/>
                  <a:pt x="450959" y="553278"/>
                  <a:pt x="457630" y="553367"/>
                </a:cubicBezTo>
                <a:cubicBezTo>
                  <a:pt x="464721" y="553190"/>
                  <a:pt x="471377" y="550900"/>
                  <a:pt x="477599" y="546497"/>
                </a:cubicBezTo>
                <a:cubicBezTo>
                  <a:pt x="483821" y="542095"/>
                  <a:pt x="489144" y="536642"/>
                  <a:pt x="493570" y="530138"/>
                </a:cubicBezTo>
                <a:cubicBezTo>
                  <a:pt x="497996" y="523634"/>
                  <a:pt x="501060" y="517141"/>
                  <a:pt x="502764" y="510660"/>
                </a:cubicBezTo>
                <a:lnTo>
                  <a:pt x="503984" y="505780"/>
                </a:lnTo>
                <a:close/>
                <a:moveTo>
                  <a:pt x="98412" y="452440"/>
                </a:moveTo>
                <a:cubicBezTo>
                  <a:pt x="90503" y="452487"/>
                  <a:pt x="82751" y="454967"/>
                  <a:pt x="75157" y="459882"/>
                </a:cubicBezTo>
                <a:cubicBezTo>
                  <a:pt x="67564" y="464796"/>
                  <a:pt x="61257" y="471862"/>
                  <a:pt x="56237" y="481079"/>
                </a:cubicBezTo>
                <a:cubicBezTo>
                  <a:pt x="51217" y="490297"/>
                  <a:pt x="48613" y="501383"/>
                  <a:pt x="48425" y="514338"/>
                </a:cubicBezTo>
                <a:cubicBezTo>
                  <a:pt x="48508" y="525271"/>
                  <a:pt x="51238" y="533821"/>
                  <a:pt x="56617" y="539990"/>
                </a:cubicBezTo>
                <a:cubicBezTo>
                  <a:pt x="61995" y="546158"/>
                  <a:pt x="69526" y="549296"/>
                  <a:pt x="79210" y="549404"/>
                </a:cubicBezTo>
                <a:cubicBezTo>
                  <a:pt x="88076" y="549246"/>
                  <a:pt x="96253" y="546310"/>
                  <a:pt x="103741" y="540595"/>
                </a:cubicBezTo>
                <a:cubicBezTo>
                  <a:pt x="111229" y="534881"/>
                  <a:pt x="117261" y="527337"/>
                  <a:pt x="121837" y="517963"/>
                </a:cubicBezTo>
                <a:cubicBezTo>
                  <a:pt x="126413" y="508590"/>
                  <a:pt x="128765" y="498336"/>
                  <a:pt x="128892" y="487200"/>
                </a:cubicBezTo>
                <a:cubicBezTo>
                  <a:pt x="128956" y="477481"/>
                  <a:pt x="126543" y="469324"/>
                  <a:pt x="121653" y="462731"/>
                </a:cubicBezTo>
                <a:cubicBezTo>
                  <a:pt x="116764" y="456137"/>
                  <a:pt x="109017" y="452706"/>
                  <a:pt x="98412" y="452440"/>
                </a:cubicBezTo>
                <a:close/>
                <a:moveTo>
                  <a:pt x="902278" y="422912"/>
                </a:moveTo>
                <a:lnTo>
                  <a:pt x="977550" y="422912"/>
                </a:lnTo>
                <a:lnTo>
                  <a:pt x="972064" y="451830"/>
                </a:lnTo>
                <a:lnTo>
                  <a:pt x="953780" y="451830"/>
                </a:lnTo>
                <a:lnTo>
                  <a:pt x="966884" y="530487"/>
                </a:lnTo>
                <a:cubicBezTo>
                  <a:pt x="967417" y="534495"/>
                  <a:pt x="967569" y="538141"/>
                  <a:pt x="967341" y="541424"/>
                </a:cubicBezTo>
                <a:cubicBezTo>
                  <a:pt x="967112" y="544708"/>
                  <a:pt x="966960" y="546449"/>
                  <a:pt x="966884" y="546645"/>
                </a:cubicBezTo>
                <a:lnTo>
                  <a:pt x="967798" y="546645"/>
                </a:lnTo>
                <a:cubicBezTo>
                  <a:pt x="967836" y="546449"/>
                  <a:pt x="968522" y="544708"/>
                  <a:pt x="969855" y="541424"/>
                </a:cubicBezTo>
                <a:cubicBezTo>
                  <a:pt x="971188" y="538141"/>
                  <a:pt x="972940" y="534495"/>
                  <a:pt x="975112" y="530487"/>
                </a:cubicBezTo>
                <a:lnTo>
                  <a:pt x="1018690" y="451830"/>
                </a:lnTo>
                <a:lnTo>
                  <a:pt x="1000710" y="451830"/>
                </a:lnTo>
                <a:lnTo>
                  <a:pt x="1006500" y="422912"/>
                </a:lnTo>
                <a:lnTo>
                  <a:pt x="1080859" y="422912"/>
                </a:lnTo>
                <a:lnTo>
                  <a:pt x="1075373" y="451830"/>
                </a:lnTo>
                <a:lnTo>
                  <a:pt x="1057393" y="451830"/>
                </a:lnTo>
                <a:lnTo>
                  <a:pt x="971760" y="598474"/>
                </a:lnTo>
                <a:cubicBezTo>
                  <a:pt x="962287" y="614427"/>
                  <a:pt x="951977" y="625773"/>
                  <a:pt x="940828" y="632510"/>
                </a:cubicBezTo>
                <a:cubicBezTo>
                  <a:pt x="929679" y="639247"/>
                  <a:pt x="917845" y="642521"/>
                  <a:pt x="905325" y="642330"/>
                </a:cubicBezTo>
                <a:cubicBezTo>
                  <a:pt x="892780" y="641861"/>
                  <a:pt x="883206" y="639983"/>
                  <a:pt x="876603" y="636698"/>
                </a:cubicBezTo>
                <a:cubicBezTo>
                  <a:pt x="870000" y="633413"/>
                  <a:pt x="866674" y="631535"/>
                  <a:pt x="866623" y="631066"/>
                </a:cubicBezTo>
                <a:lnTo>
                  <a:pt x="883993" y="603962"/>
                </a:lnTo>
                <a:cubicBezTo>
                  <a:pt x="884006" y="604241"/>
                  <a:pt x="885885" y="605359"/>
                  <a:pt x="889631" y="607315"/>
                </a:cubicBezTo>
                <a:cubicBezTo>
                  <a:pt x="893377" y="609272"/>
                  <a:pt x="898913" y="610390"/>
                  <a:pt x="906240" y="610669"/>
                </a:cubicBezTo>
                <a:cubicBezTo>
                  <a:pt x="912417" y="610625"/>
                  <a:pt x="918194" y="609037"/>
                  <a:pt x="923572" y="605905"/>
                </a:cubicBezTo>
                <a:cubicBezTo>
                  <a:pt x="928949" y="602774"/>
                  <a:pt x="933432" y="598366"/>
                  <a:pt x="937019" y="592681"/>
                </a:cubicBezTo>
                <a:lnTo>
                  <a:pt x="943114" y="582925"/>
                </a:lnTo>
                <a:lnTo>
                  <a:pt x="915382" y="451830"/>
                </a:lnTo>
                <a:lnTo>
                  <a:pt x="896793" y="451830"/>
                </a:lnTo>
                <a:close/>
                <a:moveTo>
                  <a:pt x="689001" y="422912"/>
                </a:moveTo>
                <a:lnTo>
                  <a:pt x="751447" y="422912"/>
                </a:lnTo>
                <a:lnTo>
                  <a:pt x="731025" y="528060"/>
                </a:lnTo>
                <a:cubicBezTo>
                  <a:pt x="730707" y="529616"/>
                  <a:pt x="730428" y="531230"/>
                  <a:pt x="730187" y="532900"/>
                </a:cubicBezTo>
                <a:cubicBezTo>
                  <a:pt x="729945" y="534571"/>
                  <a:pt x="729818" y="536108"/>
                  <a:pt x="729806" y="537512"/>
                </a:cubicBezTo>
                <a:cubicBezTo>
                  <a:pt x="729857" y="542169"/>
                  <a:pt x="731050" y="545434"/>
                  <a:pt x="733387" y="547308"/>
                </a:cubicBezTo>
                <a:cubicBezTo>
                  <a:pt x="735724" y="549182"/>
                  <a:pt x="738899" y="550084"/>
                  <a:pt x="742912" y="550014"/>
                </a:cubicBezTo>
                <a:cubicBezTo>
                  <a:pt x="744792" y="549988"/>
                  <a:pt x="746366" y="549887"/>
                  <a:pt x="747636" y="549709"/>
                </a:cubicBezTo>
                <a:cubicBezTo>
                  <a:pt x="748907" y="549531"/>
                  <a:pt x="749567" y="549429"/>
                  <a:pt x="749618" y="549404"/>
                </a:cubicBezTo>
                <a:lnTo>
                  <a:pt x="744131" y="578323"/>
                </a:lnTo>
                <a:cubicBezTo>
                  <a:pt x="743979" y="578361"/>
                  <a:pt x="742531" y="578514"/>
                  <a:pt x="739788" y="578780"/>
                </a:cubicBezTo>
                <a:cubicBezTo>
                  <a:pt x="737045" y="579046"/>
                  <a:pt x="733920" y="579198"/>
                  <a:pt x="730415" y="579236"/>
                </a:cubicBezTo>
                <a:cubicBezTo>
                  <a:pt x="724067" y="579391"/>
                  <a:pt x="717815" y="578812"/>
                  <a:pt x="711659" y="577500"/>
                </a:cubicBezTo>
                <a:cubicBezTo>
                  <a:pt x="705503" y="576188"/>
                  <a:pt x="700379" y="573219"/>
                  <a:pt x="696287" y="568592"/>
                </a:cubicBezTo>
                <a:cubicBezTo>
                  <a:pt x="692195" y="563965"/>
                  <a:pt x="690071" y="556756"/>
                  <a:pt x="689915" y="546965"/>
                </a:cubicBezTo>
                <a:cubicBezTo>
                  <a:pt x="689915" y="544818"/>
                  <a:pt x="690067" y="542404"/>
                  <a:pt x="690372" y="539723"/>
                </a:cubicBezTo>
                <a:cubicBezTo>
                  <a:pt x="690676" y="537042"/>
                  <a:pt x="691133" y="534171"/>
                  <a:pt x="691742" y="531109"/>
                </a:cubicBezTo>
                <a:lnTo>
                  <a:pt x="707272" y="451830"/>
                </a:lnTo>
                <a:lnTo>
                  <a:pt x="683209" y="451830"/>
                </a:lnTo>
                <a:close/>
                <a:moveTo>
                  <a:pt x="210922" y="422912"/>
                </a:moveTo>
                <a:lnTo>
                  <a:pt x="273684" y="422912"/>
                </a:lnTo>
                <a:lnTo>
                  <a:pt x="255690" y="514949"/>
                </a:lnTo>
                <a:cubicBezTo>
                  <a:pt x="255214" y="517566"/>
                  <a:pt x="254794" y="520107"/>
                  <a:pt x="254432" y="522572"/>
                </a:cubicBezTo>
                <a:cubicBezTo>
                  <a:pt x="254070" y="525037"/>
                  <a:pt x="253880" y="527273"/>
                  <a:pt x="253861" y="529280"/>
                </a:cubicBezTo>
                <a:cubicBezTo>
                  <a:pt x="253797" y="535112"/>
                  <a:pt x="255296" y="539609"/>
                  <a:pt x="258359" y="542773"/>
                </a:cubicBezTo>
                <a:cubicBezTo>
                  <a:pt x="261421" y="545936"/>
                  <a:pt x="266428" y="547537"/>
                  <a:pt x="273379" y="547575"/>
                </a:cubicBezTo>
                <a:cubicBezTo>
                  <a:pt x="282496" y="547382"/>
                  <a:pt x="290794" y="544585"/>
                  <a:pt x="298273" y="539184"/>
                </a:cubicBezTo>
                <a:cubicBezTo>
                  <a:pt x="305752" y="533784"/>
                  <a:pt x="311993" y="526944"/>
                  <a:pt x="316997" y="518664"/>
                </a:cubicBezTo>
                <a:cubicBezTo>
                  <a:pt x="322001" y="510384"/>
                  <a:pt x="325350" y="501828"/>
                  <a:pt x="327044" y="492994"/>
                </a:cubicBezTo>
                <a:lnTo>
                  <a:pt x="334960" y="451830"/>
                </a:lnTo>
                <a:lnTo>
                  <a:pt x="310891" y="451830"/>
                </a:lnTo>
                <a:lnTo>
                  <a:pt x="316686" y="422912"/>
                </a:lnTo>
                <a:lnTo>
                  <a:pt x="379438" y="422912"/>
                </a:lnTo>
                <a:lnTo>
                  <a:pt x="358712" y="528060"/>
                </a:lnTo>
                <a:cubicBezTo>
                  <a:pt x="358407" y="529616"/>
                  <a:pt x="358178" y="531230"/>
                  <a:pt x="358026" y="532900"/>
                </a:cubicBezTo>
                <a:cubicBezTo>
                  <a:pt x="357873" y="534571"/>
                  <a:pt x="357797" y="536108"/>
                  <a:pt x="357797" y="537512"/>
                </a:cubicBezTo>
                <a:cubicBezTo>
                  <a:pt x="357829" y="542169"/>
                  <a:pt x="358985" y="545434"/>
                  <a:pt x="361264" y="547308"/>
                </a:cubicBezTo>
                <a:cubicBezTo>
                  <a:pt x="363544" y="549182"/>
                  <a:pt x="366757" y="550084"/>
                  <a:pt x="370904" y="550014"/>
                </a:cubicBezTo>
                <a:cubicBezTo>
                  <a:pt x="372637" y="549988"/>
                  <a:pt x="374123" y="549887"/>
                  <a:pt x="375361" y="549709"/>
                </a:cubicBezTo>
                <a:cubicBezTo>
                  <a:pt x="376600" y="549531"/>
                  <a:pt x="377247" y="549429"/>
                  <a:pt x="377304" y="549404"/>
                </a:cubicBezTo>
                <a:lnTo>
                  <a:pt x="371818" y="578323"/>
                </a:lnTo>
                <a:cubicBezTo>
                  <a:pt x="371723" y="578361"/>
                  <a:pt x="370161" y="578514"/>
                  <a:pt x="367132" y="578780"/>
                </a:cubicBezTo>
                <a:cubicBezTo>
                  <a:pt x="364103" y="579046"/>
                  <a:pt x="360180" y="579198"/>
                  <a:pt x="355361" y="579236"/>
                </a:cubicBezTo>
                <a:cubicBezTo>
                  <a:pt x="345497" y="579465"/>
                  <a:pt x="337212" y="577258"/>
                  <a:pt x="330507" y="572615"/>
                </a:cubicBezTo>
                <a:cubicBezTo>
                  <a:pt x="323802" y="567973"/>
                  <a:pt x="320313" y="559524"/>
                  <a:pt x="320040" y="547270"/>
                </a:cubicBezTo>
                <a:lnTo>
                  <a:pt x="319430" y="547270"/>
                </a:lnTo>
                <a:cubicBezTo>
                  <a:pt x="313801" y="556043"/>
                  <a:pt x="305923" y="563921"/>
                  <a:pt x="295795" y="570905"/>
                </a:cubicBezTo>
                <a:cubicBezTo>
                  <a:pt x="285667" y="577888"/>
                  <a:pt x="273214" y="581580"/>
                  <a:pt x="258435" y="581980"/>
                </a:cubicBezTo>
                <a:cubicBezTo>
                  <a:pt x="245909" y="582088"/>
                  <a:pt x="235401" y="578827"/>
                  <a:pt x="226912" y="572197"/>
                </a:cubicBezTo>
                <a:cubicBezTo>
                  <a:pt x="218423" y="565568"/>
                  <a:pt x="214007" y="554921"/>
                  <a:pt x="213665" y="540257"/>
                </a:cubicBezTo>
                <a:cubicBezTo>
                  <a:pt x="213678" y="537500"/>
                  <a:pt x="213881" y="534553"/>
                  <a:pt x="214274" y="531415"/>
                </a:cubicBezTo>
                <a:cubicBezTo>
                  <a:pt x="214667" y="528276"/>
                  <a:pt x="215175" y="525024"/>
                  <a:pt x="215797" y="521657"/>
                </a:cubicBezTo>
                <a:lnTo>
                  <a:pt x="229195" y="451830"/>
                </a:lnTo>
                <a:lnTo>
                  <a:pt x="205131" y="451830"/>
                </a:lnTo>
                <a:close/>
                <a:moveTo>
                  <a:pt x="493005" y="419255"/>
                </a:moveTo>
                <a:cubicBezTo>
                  <a:pt x="502329" y="419185"/>
                  <a:pt x="511211" y="420610"/>
                  <a:pt x="519650" y="423529"/>
                </a:cubicBezTo>
                <a:cubicBezTo>
                  <a:pt x="528090" y="426449"/>
                  <a:pt x="535005" y="431281"/>
                  <a:pt x="540397" y="438027"/>
                </a:cubicBezTo>
                <a:cubicBezTo>
                  <a:pt x="545788" y="444773"/>
                  <a:pt x="548574" y="453850"/>
                  <a:pt x="548755" y="465259"/>
                </a:cubicBezTo>
                <a:cubicBezTo>
                  <a:pt x="548597" y="471570"/>
                  <a:pt x="547491" y="479486"/>
                  <a:pt x="545439" y="489008"/>
                </a:cubicBezTo>
                <a:cubicBezTo>
                  <a:pt x="543386" y="498530"/>
                  <a:pt x="541334" y="507797"/>
                  <a:pt x="539281" y="516810"/>
                </a:cubicBezTo>
                <a:cubicBezTo>
                  <a:pt x="537229" y="525823"/>
                  <a:pt x="536124" y="532722"/>
                  <a:pt x="535966" y="537506"/>
                </a:cubicBezTo>
                <a:cubicBezTo>
                  <a:pt x="536016" y="542165"/>
                  <a:pt x="537209" y="545432"/>
                  <a:pt x="539544" y="547306"/>
                </a:cubicBezTo>
                <a:cubicBezTo>
                  <a:pt x="541878" y="549181"/>
                  <a:pt x="545050" y="550084"/>
                  <a:pt x="549059" y="550014"/>
                </a:cubicBezTo>
                <a:cubicBezTo>
                  <a:pt x="550939" y="549988"/>
                  <a:pt x="552514" y="549887"/>
                  <a:pt x="553784" y="549709"/>
                </a:cubicBezTo>
                <a:cubicBezTo>
                  <a:pt x="555054" y="549531"/>
                  <a:pt x="555714" y="549429"/>
                  <a:pt x="555765" y="549404"/>
                </a:cubicBezTo>
                <a:lnTo>
                  <a:pt x="550278" y="578323"/>
                </a:lnTo>
                <a:cubicBezTo>
                  <a:pt x="550310" y="578361"/>
                  <a:pt x="549028" y="578514"/>
                  <a:pt x="546433" y="578780"/>
                </a:cubicBezTo>
                <a:cubicBezTo>
                  <a:pt x="543838" y="579046"/>
                  <a:pt x="539740" y="579198"/>
                  <a:pt x="534139" y="579236"/>
                </a:cubicBezTo>
                <a:cubicBezTo>
                  <a:pt x="525320" y="579496"/>
                  <a:pt x="517451" y="577835"/>
                  <a:pt x="510532" y="574252"/>
                </a:cubicBezTo>
                <a:cubicBezTo>
                  <a:pt x="503613" y="570670"/>
                  <a:pt x="499397" y="563606"/>
                  <a:pt x="497885" y="553062"/>
                </a:cubicBezTo>
                <a:lnTo>
                  <a:pt x="497275" y="553062"/>
                </a:lnTo>
                <a:cubicBezTo>
                  <a:pt x="497341" y="553419"/>
                  <a:pt x="495311" y="555918"/>
                  <a:pt x="491187" y="560559"/>
                </a:cubicBezTo>
                <a:cubicBezTo>
                  <a:pt x="487062" y="565200"/>
                  <a:pt x="481057" y="569841"/>
                  <a:pt x="473171" y="574482"/>
                </a:cubicBezTo>
                <a:cubicBezTo>
                  <a:pt x="465286" y="579124"/>
                  <a:pt x="455734" y="581623"/>
                  <a:pt x="444516" y="581980"/>
                </a:cubicBezTo>
                <a:cubicBezTo>
                  <a:pt x="432268" y="581974"/>
                  <a:pt x="421887" y="578637"/>
                  <a:pt x="413373" y="571970"/>
                </a:cubicBezTo>
                <a:cubicBezTo>
                  <a:pt x="404859" y="565302"/>
                  <a:pt x="400418" y="555339"/>
                  <a:pt x="400050" y="542080"/>
                </a:cubicBezTo>
                <a:cubicBezTo>
                  <a:pt x="400265" y="530324"/>
                  <a:pt x="403701" y="520568"/>
                  <a:pt x="410357" y="512811"/>
                </a:cubicBezTo>
                <a:cubicBezTo>
                  <a:pt x="417014" y="505054"/>
                  <a:pt x="425602" y="498948"/>
                  <a:pt x="436121" y="494493"/>
                </a:cubicBezTo>
                <a:cubicBezTo>
                  <a:pt x="446640" y="490038"/>
                  <a:pt x="457801" y="486886"/>
                  <a:pt x="469604" y="485036"/>
                </a:cubicBezTo>
                <a:cubicBezTo>
                  <a:pt x="481407" y="483186"/>
                  <a:pt x="492562" y="482290"/>
                  <a:pt x="503069" y="482348"/>
                </a:cubicBezTo>
                <a:lnTo>
                  <a:pt x="508558" y="482348"/>
                </a:lnTo>
                <a:cubicBezTo>
                  <a:pt x="508635" y="482081"/>
                  <a:pt x="508940" y="480479"/>
                  <a:pt x="509473" y="477542"/>
                </a:cubicBezTo>
                <a:cubicBezTo>
                  <a:pt x="510007" y="474605"/>
                  <a:pt x="510312" y="471934"/>
                  <a:pt x="510388" y="469531"/>
                </a:cubicBezTo>
                <a:cubicBezTo>
                  <a:pt x="510369" y="463390"/>
                  <a:pt x="508272" y="458660"/>
                  <a:pt x="504098" y="455341"/>
                </a:cubicBezTo>
                <a:cubicBezTo>
                  <a:pt x="499924" y="452023"/>
                  <a:pt x="493787" y="450344"/>
                  <a:pt x="485686" y="450306"/>
                </a:cubicBezTo>
                <a:cubicBezTo>
                  <a:pt x="477913" y="450483"/>
                  <a:pt x="470519" y="451723"/>
                  <a:pt x="463503" y="454025"/>
                </a:cubicBezTo>
                <a:cubicBezTo>
                  <a:pt x="456487" y="456326"/>
                  <a:pt x="450742" y="458628"/>
                  <a:pt x="446267" y="460930"/>
                </a:cubicBezTo>
                <a:cubicBezTo>
                  <a:pt x="441792" y="463232"/>
                  <a:pt x="439481" y="464472"/>
                  <a:pt x="439332" y="464649"/>
                </a:cubicBezTo>
                <a:lnTo>
                  <a:pt x="430500" y="435998"/>
                </a:lnTo>
                <a:cubicBezTo>
                  <a:pt x="430650" y="435791"/>
                  <a:pt x="433567" y="434344"/>
                  <a:pt x="439250" y="431657"/>
                </a:cubicBezTo>
                <a:cubicBezTo>
                  <a:pt x="444934" y="428970"/>
                  <a:pt x="452480" y="426283"/>
                  <a:pt x="461891" y="423595"/>
                </a:cubicBezTo>
                <a:cubicBezTo>
                  <a:pt x="471301" y="420908"/>
                  <a:pt x="481673" y="419461"/>
                  <a:pt x="493005" y="419255"/>
                </a:cubicBezTo>
                <a:close/>
                <a:moveTo>
                  <a:pt x="95365" y="419255"/>
                </a:moveTo>
                <a:cubicBezTo>
                  <a:pt x="105804" y="419248"/>
                  <a:pt x="114872" y="421240"/>
                  <a:pt x="122568" y="425228"/>
                </a:cubicBezTo>
                <a:cubicBezTo>
                  <a:pt x="130264" y="429217"/>
                  <a:pt x="136131" y="435239"/>
                  <a:pt x="140170" y="443296"/>
                </a:cubicBezTo>
                <a:lnTo>
                  <a:pt x="140780" y="443296"/>
                </a:lnTo>
                <a:cubicBezTo>
                  <a:pt x="140742" y="443258"/>
                  <a:pt x="140742" y="442345"/>
                  <a:pt x="140780" y="440558"/>
                </a:cubicBezTo>
                <a:cubicBezTo>
                  <a:pt x="140818" y="438770"/>
                  <a:pt x="141123" y="436336"/>
                  <a:pt x="141694" y="433256"/>
                </a:cubicBezTo>
                <a:lnTo>
                  <a:pt x="143828" y="422912"/>
                </a:lnTo>
                <a:lnTo>
                  <a:pt x="180099" y="422912"/>
                </a:lnTo>
                <a:lnTo>
                  <a:pt x="143523" y="611279"/>
                </a:lnTo>
                <a:lnTo>
                  <a:pt x="167602" y="611279"/>
                </a:lnTo>
                <a:lnTo>
                  <a:pt x="162116" y="639282"/>
                </a:lnTo>
                <a:lnTo>
                  <a:pt x="99327" y="639282"/>
                </a:lnTo>
                <a:lnTo>
                  <a:pt x="112433" y="572238"/>
                </a:lnTo>
                <a:cubicBezTo>
                  <a:pt x="113252" y="568204"/>
                  <a:pt x="114053" y="564931"/>
                  <a:pt x="114834" y="562419"/>
                </a:cubicBezTo>
                <a:cubicBezTo>
                  <a:pt x="115615" y="559908"/>
                  <a:pt x="116034" y="558614"/>
                  <a:pt x="116091" y="558538"/>
                </a:cubicBezTo>
                <a:lnTo>
                  <a:pt x="115481" y="558538"/>
                </a:lnTo>
                <a:cubicBezTo>
                  <a:pt x="111627" y="564043"/>
                  <a:pt x="105696" y="569244"/>
                  <a:pt x="97689" y="574140"/>
                </a:cubicBezTo>
                <a:cubicBezTo>
                  <a:pt x="89681" y="579037"/>
                  <a:pt x="79864" y="581650"/>
                  <a:pt x="68237" y="581980"/>
                </a:cubicBezTo>
                <a:cubicBezTo>
                  <a:pt x="49380" y="581746"/>
                  <a:pt x="34847" y="575896"/>
                  <a:pt x="24638" y="564430"/>
                </a:cubicBezTo>
                <a:cubicBezTo>
                  <a:pt x="14429" y="552964"/>
                  <a:pt x="9264" y="537283"/>
                  <a:pt x="9144" y="517387"/>
                </a:cubicBezTo>
                <a:cubicBezTo>
                  <a:pt x="9373" y="497745"/>
                  <a:pt x="13483" y="480591"/>
                  <a:pt x="21473" y="465926"/>
                </a:cubicBezTo>
                <a:cubicBezTo>
                  <a:pt x="29463" y="451260"/>
                  <a:pt x="39960" y="439847"/>
                  <a:pt x="52962" y="431686"/>
                </a:cubicBezTo>
                <a:cubicBezTo>
                  <a:pt x="65964" y="423526"/>
                  <a:pt x="80099" y="419382"/>
                  <a:pt x="95365" y="419255"/>
                </a:cubicBezTo>
                <a:close/>
                <a:moveTo>
                  <a:pt x="824532" y="380545"/>
                </a:moveTo>
                <a:lnTo>
                  <a:pt x="861708" y="380545"/>
                </a:lnTo>
                <a:lnTo>
                  <a:pt x="853478" y="422912"/>
                </a:lnTo>
                <a:lnTo>
                  <a:pt x="889140" y="422912"/>
                </a:lnTo>
                <a:lnTo>
                  <a:pt x="883653" y="451830"/>
                </a:lnTo>
                <a:lnTo>
                  <a:pt x="847992" y="451830"/>
                </a:lnTo>
                <a:lnTo>
                  <a:pt x="835495" y="517083"/>
                </a:lnTo>
                <a:cubicBezTo>
                  <a:pt x="835190" y="518963"/>
                  <a:pt x="834962" y="520844"/>
                  <a:pt x="834809" y="522724"/>
                </a:cubicBezTo>
                <a:cubicBezTo>
                  <a:pt x="834657" y="524604"/>
                  <a:pt x="834581" y="526180"/>
                  <a:pt x="834581" y="527450"/>
                </a:cubicBezTo>
                <a:cubicBezTo>
                  <a:pt x="834892" y="536198"/>
                  <a:pt x="837546" y="541953"/>
                  <a:pt x="842544" y="544716"/>
                </a:cubicBezTo>
                <a:cubicBezTo>
                  <a:pt x="847541" y="547480"/>
                  <a:pt x="853015" y="548738"/>
                  <a:pt x="858965" y="548490"/>
                </a:cubicBezTo>
                <a:cubicBezTo>
                  <a:pt x="861454" y="548464"/>
                  <a:pt x="863486" y="548363"/>
                  <a:pt x="865061" y="548185"/>
                </a:cubicBezTo>
                <a:cubicBezTo>
                  <a:pt x="866636" y="548007"/>
                  <a:pt x="867448" y="547905"/>
                  <a:pt x="867499" y="547880"/>
                </a:cubicBezTo>
                <a:lnTo>
                  <a:pt x="861403" y="578933"/>
                </a:lnTo>
                <a:cubicBezTo>
                  <a:pt x="861257" y="578971"/>
                  <a:pt x="860025" y="579123"/>
                  <a:pt x="857707" y="579389"/>
                </a:cubicBezTo>
                <a:cubicBezTo>
                  <a:pt x="855390" y="579656"/>
                  <a:pt x="852862" y="579808"/>
                  <a:pt x="850126" y="579846"/>
                </a:cubicBezTo>
                <a:cubicBezTo>
                  <a:pt x="840621" y="579935"/>
                  <a:pt x="831704" y="578540"/>
                  <a:pt x="823375" y="575662"/>
                </a:cubicBezTo>
                <a:cubicBezTo>
                  <a:pt x="815046" y="572784"/>
                  <a:pt x="808274" y="567892"/>
                  <a:pt x="803059" y="560986"/>
                </a:cubicBezTo>
                <a:cubicBezTo>
                  <a:pt x="797844" y="554081"/>
                  <a:pt x="795156" y="544630"/>
                  <a:pt x="794995" y="532634"/>
                </a:cubicBezTo>
                <a:cubicBezTo>
                  <a:pt x="795001" y="530493"/>
                  <a:pt x="795141" y="528219"/>
                  <a:pt x="795413" y="525811"/>
                </a:cubicBezTo>
                <a:cubicBezTo>
                  <a:pt x="795686" y="523404"/>
                  <a:pt x="796054" y="520901"/>
                  <a:pt x="796517" y="518303"/>
                </a:cubicBezTo>
                <a:lnTo>
                  <a:pt x="809611" y="451830"/>
                </a:lnTo>
                <a:lnTo>
                  <a:pt x="785546" y="451830"/>
                </a:lnTo>
                <a:lnTo>
                  <a:pt x="791337" y="422912"/>
                </a:lnTo>
                <a:lnTo>
                  <a:pt x="816310" y="422912"/>
                </a:lnTo>
                <a:close/>
                <a:moveTo>
                  <a:pt x="724643" y="361952"/>
                </a:moveTo>
                <a:lnTo>
                  <a:pt x="763638" y="361952"/>
                </a:lnTo>
                <a:lnTo>
                  <a:pt x="756936" y="396356"/>
                </a:lnTo>
                <a:lnTo>
                  <a:pt x="717940" y="396356"/>
                </a:lnTo>
                <a:close/>
                <a:moveTo>
                  <a:pt x="596484" y="361952"/>
                </a:moveTo>
                <a:lnTo>
                  <a:pt x="658940" y="361952"/>
                </a:lnTo>
                <a:lnTo>
                  <a:pt x="627545" y="525319"/>
                </a:lnTo>
                <a:cubicBezTo>
                  <a:pt x="627082" y="527352"/>
                  <a:pt x="626713" y="529384"/>
                  <a:pt x="626440" y="531417"/>
                </a:cubicBezTo>
                <a:cubicBezTo>
                  <a:pt x="626167" y="533449"/>
                  <a:pt x="626028" y="535177"/>
                  <a:pt x="626021" y="536600"/>
                </a:cubicBezTo>
                <a:cubicBezTo>
                  <a:pt x="626072" y="541217"/>
                  <a:pt x="627266" y="544330"/>
                  <a:pt x="629603" y="545937"/>
                </a:cubicBezTo>
                <a:cubicBezTo>
                  <a:pt x="631939" y="547544"/>
                  <a:pt x="635114" y="548293"/>
                  <a:pt x="639128" y="548185"/>
                </a:cubicBezTo>
                <a:cubicBezTo>
                  <a:pt x="641287" y="548172"/>
                  <a:pt x="642989" y="548122"/>
                  <a:pt x="644233" y="548033"/>
                </a:cubicBezTo>
                <a:cubicBezTo>
                  <a:pt x="645478" y="547944"/>
                  <a:pt x="646113" y="547893"/>
                  <a:pt x="646138" y="547880"/>
                </a:cubicBezTo>
                <a:lnTo>
                  <a:pt x="640042" y="578628"/>
                </a:lnTo>
                <a:cubicBezTo>
                  <a:pt x="639921" y="578666"/>
                  <a:pt x="638563" y="578818"/>
                  <a:pt x="635965" y="579085"/>
                </a:cubicBezTo>
                <a:cubicBezTo>
                  <a:pt x="633368" y="579351"/>
                  <a:pt x="630257" y="579503"/>
                  <a:pt x="626631" y="579541"/>
                </a:cubicBezTo>
                <a:cubicBezTo>
                  <a:pt x="620283" y="579675"/>
                  <a:pt x="614031" y="578934"/>
                  <a:pt x="607875" y="577320"/>
                </a:cubicBezTo>
                <a:cubicBezTo>
                  <a:pt x="601719" y="575706"/>
                  <a:pt x="596595" y="572417"/>
                  <a:pt x="592503" y="567453"/>
                </a:cubicBezTo>
                <a:cubicBezTo>
                  <a:pt x="588411" y="562489"/>
                  <a:pt x="586287" y="555051"/>
                  <a:pt x="586131" y="545136"/>
                </a:cubicBezTo>
                <a:cubicBezTo>
                  <a:pt x="586131" y="542843"/>
                  <a:pt x="586283" y="540341"/>
                  <a:pt x="586587" y="537629"/>
                </a:cubicBezTo>
                <a:cubicBezTo>
                  <a:pt x="586892" y="534917"/>
                  <a:pt x="587349" y="532033"/>
                  <a:pt x="587958" y="528978"/>
                </a:cubicBezTo>
                <a:lnTo>
                  <a:pt x="614754" y="390870"/>
                </a:lnTo>
                <a:lnTo>
                  <a:pt x="590698" y="390870"/>
                </a:lnTo>
                <a:close/>
                <a:moveTo>
                  <a:pt x="2105404" y="112473"/>
                </a:moveTo>
                <a:lnTo>
                  <a:pt x="2197113" y="112473"/>
                </a:lnTo>
                <a:lnTo>
                  <a:pt x="2190715" y="146268"/>
                </a:lnTo>
                <a:lnTo>
                  <a:pt x="2099005" y="146268"/>
                </a:lnTo>
                <a:close/>
                <a:moveTo>
                  <a:pt x="1781594" y="90185"/>
                </a:moveTo>
                <a:cubicBezTo>
                  <a:pt x="1771811" y="90350"/>
                  <a:pt x="1763472" y="93102"/>
                  <a:pt x="1756578" y="98440"/>
                </a:cubicBezTo>
                <a:cubicBezTo>
                  <a:pt x="1749684" y="103778"/>
                  <a:pt x="1744416" y="110709"/>
                  <a:pt x="1740774" y="119232"/>
                </a:cubicBezTo>
                <a:cubicBezTo>
                  <a:pt x="1737131" y="127755"/>
                  <a:pt x="1735295" y="136877"/>
                  <a:pt x="1735265" y="146597"/>
                </a:cubicBezTo>
                <a:cubicBezTo>
                  <a:pt x="1735265" y="156958"/>
                  <a:pt x="1737856" y="165204"/>
                  <a:pt x="1743037" y="171334"/>
                </a:cubicBezTo>
                <a:cubicBezTo>
                  <a:pt x="1748219" y="177464"/>
                  <a:pt x="1755991" y="180602"/>
                  <a:pt x="1766354" y="180749"/>
                </a:cubicBezTo>
                <a:cubicBezTo>
                  <a:pt x="1776718" y="180483"/>
                  <a:pt x="1785354" y="177151"/>
                  <a:pt x="1792262" y="170754"/>
                </a:cubicBezTo>
                <a:cubicBezTo>
                  <a:pt x="1799171" y="164356"/>
                  <a:pt x="1804353" y="156484"/>
                  <a:pt x="1807807" y="147138"/>
                </a:cubicBezTo>
                <a:cubicBezTo>
                  <a:pt x="1811262" y="137793"/>
                  <a:pt x="1812989" y="128566"/>
                  <a:pt x="1812989" y="119458"/>
                </a:cubicBezTo>
                <a:cubicBezTo>
                  <a:pt x="1812767" y="108366"/>
                  <a:pt x="1809706" y="100666"/>
                  <a:pt x="1803807" y="96359"/>
                </a:cubicBezTo>
                <a:cubicBezTo>
                  <a:pt x="1797908" y="92052"/>
                  <a:pt x="1790503" y="89994"/>
                  <a:pt x="1781594" y="90185"/>
                </a:cubicBezTo>
                <a:close/>
                <a:moveTo>
                  <a:pt x="932902" y="90185"/>
                </a:moveTo>
                <a:cubicBezTo>
                  <a:pt x="923470" y="90283"/>
                  <a:pt x="914484" y="92865"/>
                  <a:pt x="905944" y="97932"/>
                </a:cubicBezTo>
                <a:cubicBezTo>
                  <a:pt x="897405" y="102999"/>
                  <a:pt x="890406" y="109963"/>
                  <a:pt x="884950" y="118825"/>
                </a:cubicBezTo>
                <a:cubicBezTo>
                  <a:pt x="879493" y="127686"/>
                  <a:pt x="876673" y="137858"/>
                  <a:pt x="876491" y="149339"/>
                </a:cubicBezTo>
                <a:cubicBezTo>
                  <a:pt x="876681" y="161053"/>
                  <a:pt x="880188" y="170252"/>
                  <a:pt x="887011" y="176934"/>
                </a:cubicBezTo>
                <a:cubicBezTo>
                  <a:pt x="893833" y="183617"/>
                  <a:pt x="902829" y="187022"/>
                  <a:pt x="913997" y="187149"/>
                </a:cubicBezTo>
                <a:cubicBezTo>
                  <a:pt x="923429" y="187061"/>
                  <a:pt x="932414" y="184527"/>
                  <a:pt x="940954" y="179549"/>
                </a:cubicBezTo>
                <a:cubicBezTo>
                  <a:pt x="949494" y="174570"/>
                  <a:pt x="956492" y="167678"/>
                  <a:pt x="961949" y="158871"/>
                </a:cubicBezTo>
                <a:cubicBezTo>
                  <a:pt x="967405" y="150064"/>
                  <a:pt x="970225" y="139873"/>
                  <a:pt x="970407" y="128300"/>
                </a:cubicBezTo>
                <a:cubicBezTo>
                  <a:pt x="970217" y="116706"/>
                  <a:pt x="966710" y="107495"/>
                  <a:pt x="959888" y="100666"/>
                </a:cubicBezTo>
                <a:cubicBezTo>
                  <a:pt x="953065" y="93837"/>
                  <a:pt x="944070" y="90344"/>
                  <a:pt x="932902" y="90185"/>
                </a:cubicBezTo>
                <a:close/>
                <a:moveTo>
                  <a:pt x="437602" y="90185"/>
                </a:moveTo>
                <a:cubicBezTo>
                  <a:pt x="428170" y="90283"/>
                  <a:pt x="419184" y="92865"/>
                  <a:pt x="410644" y="97932"/>
                </a:cubicBezTo>
                <a:cubicBezTo>
                  <a:pt x="402104" y="102999"/>
                  <a:pt x="395106" y="109963"/>
                  <a:pt x="389650" y="118825"/>
                </a:cubicBezTo>
                <a:cubicBezTo>
                  <a:pt x="384193" y="127686"/>
                  <a:pt x="381373" y="137858"/>
                  <a:pt x="381191" y="149339"/>
                </a:cubicBezTo>
                <a:cubicBezTo>
                  <a:pt x="381381" y="161053"/>
                  <a:pt x="384888" y="170252"/>
                  <a:pt x="391711" y="176934"/>
                </a:cubicBezTo>
                <a:cubicBezTo>
                  <a:pt x="398533" y="183617"/>
                  <a:pt x="407529" y="187022"/>
                  <a:pt x="418697" y="187149"/>
                </a:cubicBezTo>
                <a:cubicBezTo>
                  <a:pt x="428129" y="187061"/>
                  <a:pt x="437114" y="184527"/>
                  <a:pt x="445654" y="179549"/>
                </a:cubicBezTo>
                <a:cubicBezTo>
                  <a:pt x="454194" y="174570"/>
                  <a:pt x="461192" y="167678"/>
                  <a:pt x="466649" y="158871"/>
                </a:cubicBezTo>
                <a:cubicBezTo>
                  <a:pt x="472105" y="150064"/>
                  <a:pt x="474925" y="139873"/>
                  <a:pt x="475107" y="128300"/>
                </a:cubicBezTo>
                <a:cubicBezTo>
                  <a:pt x="474917" y="116706"/>
                  <a:pt x="471410" y="107495"/>
                  <a:pt x="464588" y="100666"/>
                </a:cubicBezTo>
                <a:cubicBezTo>
                  <a:pt x="457765" y="93837"/>
                  <a:pt x="448770" y="90344"/>
                  <a:pt x="437602" y="90185"/>
                </a:cubicBezTo>
                <a:close/>
                <a:moveTo>
                  <a:pt x="1231608" y="87137"/>
                </a:moveTo>
                <a:cubicBezTo>
                  <a:pt x="1221703" y="87264"/>
                  <a:pt x="1212847" y="90366"/>
                  <a:pt x="1205039" y="96444"/>
                </a:cubicBezTo>
                <a:cubicBezTo>
                  <a:pt x="1197231" y="102521"/>
                  <a:pt x="1191348" y="110811"/>
                  <a:pt x="1187390" y="121313"/>
                </a:cubicBezTo>
                <a:lnTo>
                  <a:pt x="1255699" y="121313"/>
                </a:lnTo>
                <a:cubicBezTo>
                  <a:pt x="1255725" y="121185"/>
                  <a:pt x="1255827" y="120219"/>
                  <a:pt x="1256005" y="118414"/>
                </a:cubicBezTo>
                <a:cubicBezTo>
                  <a:pt x="1256183" y="116608"/>
                  <a:pt x="1256284" y="114727"/>
                  <a:pt x="1256310" y="112769"/>
                </a:cubicBezTo>
                <a:cubicBezTo>
                  <a:pt x="1256214" y="104625"/>
                  <a:pt x="1253965" y="98332"/>
                  <a:pt x="1249562" y="93888"/>
                </a:cubicBezTo>
                <a:cubicBezTo>
                  <a:pt x="1245160" y="89444"/>
                  <a:pt x="1239175" y="87194"/>
                  <a:pt x="1231608" y="87137"/>
                </a:cubicBezTo>
                <a:close/>
                <a:moveTo>
                  <a:pt x="1603401" y="60962"/>
                </a:moveTo>
                <a:lnTo>
                  <a:pt x="1665847" y="60962"/>
                </a:lnTo>
                <a:lnTo>
                  <a:pt x="1645425" y="166110"/>
                </a:lnTo>
                <a:cubicBezTo>
                  <a:pt x="1645108" y="167666"/>
                  <a:pt x="1644828" y="169280"/>
                  <a:pt x="1644587" y="170950"/>
                </a:cubicBezTo>
                <a:cubicBezTo>
                  <a:pt x="1644346" y="172621"/>
                  <a:pt x="1644218" y="174158"/>
                  <a:pt x="1644206" y="175562"/>
                </a:cubicBezTo>
                <a:cubicBezTo>
                  <a:pt x="1644257" y="180218"/>
                  <a:pt x="1645450" y="183484"/>
                  <a:pt x="1647787" y="185358"/>
                </a:cubicBezTo>
                <a:cubicBezTo>
                  <a:pt x="1650124" y="187232"/>
                  <a:pt x="1653299" y="188134"/>
                  <a:pt x="1657312" y="188064"/>
                </a:cubicBezTo>
                <a:cubicBezTo>
                  <a:pt x="1659192" y="188038"/>
                  <a:pt x="1660767" y="187937"/>
                  <a:pt x="1662037" y="187759"/>
                </a:cubicBezTo>
                <a:cubicBezTo>
                  <a:pt x="1663307" y="187581"/>
                  <a:pt x="1663967" y="187479"/>
                  <a:pt x="1664018" y="187454"/>
                </a:cubicBezTo>
                <a:lnTo>
                  <a:pt x="1658531" y="216373"/>
                </a:lnTo>
                <a:cubicBezTo>
                  <a:pt x="1658379" y="216411"/>
                  <a:pt x="1656931" y="216563"/>
                  <a:pt x="1654188" y="216830"/>
                </a:cubicBezTo>
                <a:cubicBezTo>
                  <a:pt x="1651445" y="217096"/>
                  <a:pt x="1648321" y="217248"/>
                  <a:pt x="1644815" y="217286"/>
                </a:cubicBezTo>
                <a:cubicBezTo>
                  <a:pt x="1638467" y="217441"/>
                  <a:pt x="1632215" y="216862"/>
                  <a:pt x="1626059" y="215550"/>
                </a:cubicBezTo>
                <a:cubicBezTo>
                  <a:pt x="1619903" y="214238"/>
                  <a:pt x="1614779" y="211269"/>
                  <a:pt x="1610687" y="206642"/>
                </a:cubicBezTo>
                <a:cubicBezTo>
                  <a:pt x="1606595" y="202015"/>
                  <a:pt x="1604471" y="194806"/>
                  <a:pt x="1604315" y="185015"/>
                </a:cubicBezTo>
                <a:cubicBezTo>
                  <a:pt x="1604315" y="182867"/>
                  <a:pt x="1604467" y="180454"/>
                  <a:pt x="1604772" y="177773"/>
                </a:cubicBezTo>
                <a:cubicBezTo>
                  <a:pt x="1605076" y="175092"/>
                  <a:pt x="1605533" y="172221"/>
                  <a:pt x="1606142" y="169159"/>
                </a:cubicBezTo>
                <a:lnTo>
                  <a:pt x="1621672" y="89880"/>
                </a:lnTo>
                <a:lnTo>
                  <a:pt x="1597610" y="89880"/>
                </a:lnTo>
                <a:close/>
                <a:moveTo>
                  <a:pt x="331969" y="58829"/>
                </a:moveTo>
                <a:cubicBezTo>
                  <a:pt x="334140" y="58854"/>
                  <a:pt x="336044" y="58955"/>
                  <a:pt x="337682" y="59133"/>
                </a:cubicBezTo>
                <a:cubicBezTo>
                  <a:pt x="339320" y="59311"/>
                  <a:pt x="340462" y="59412"/>
                  <a:pt x="341110" y="59438"/>
                </a:cubicBezTo>
                <a:lnTo>
                  <a:pt x="333492" y="97500"/>
                </a:lnTo>
                <a:cubicBezTo>
                  <a:pt x="333016" y="97475"/>
                  <a:pt x="331988" y="97373"/>
                  <a:pt x="330407" y="97195"/>
                </a:cubicBezTo>
                <a:cubicBezTo>
                  <a:pt x="328826" y="97017"/>
                  <a:pt x="326808" y="96916"/>
                  <a:pt x="324351" y="96890"/>
                </a:cubicBezTo>
                <a:cubicBezTo>
                  <a:pt x="316476" y="96966"/>
                  <a:pt x="308561" y="99592"/>
                  <a:pt x="300606" y="104770"/>
                </a:cubicBezTo>
                <a:cubicBezTo>
                  <a:pt x="292652" y="109948"/>
                  <a:pt x="285595" y="117225"/>
                  <a:pt x="279435" y="126603"/>
                </a:cubicBezTo>
                <a:cubicBezTo>
                  <a:pt x="273275" y="135980"/>
                  <a:pt x="268949" y="147006"/>
                  <a:pt x="266457" y="159679"/>
                </a:cubicBezTo>
                <a:lnTo>
                  <a:pt x="255792" y="216372"/>
                </a:lnTo>
                <a:lnTo>
                  <a:pt x="217094" y="216372"/>
                </a:lnTo>
                <a:lnTo>
                  <a:pt x="240252" y="96586"/>
                </a:lnTo>
                <a:cubicBezTo>
                  <a:pt x="240614" y="94839"/>
                  <a:pt x="240423" y="93303"/>
                  <a:pt x="239680" y="91976"/>
                </a:cubicBezTo>
                <a:cubicBezTo>
                  <a:pt x="238938" y="90648"/>
                  <a:pt x="237300" y="89950"/>
                  <a:pt x="234767" y="89880"/>
                </a:cubicBezTo>
                <a:lnTo>
                  <a:pt x="217399" y="89880"/>
                </a:lnTo>
                <a:lnTo>
                  <a:pt x="223188" y="60962"/>
                </a:lnTo>
                <a:lnTo>
                  <a:pt x="263714" y="60962"/>
                </a:lnTo>
                <a:cubicBezTo>
                  <a:pt x="269783" y="60943"/>
                  <a:pt x="274252" y="62047"/>
                  <a:pt x="277121" y="64272"/>
                </a:cubicBezTo>
                <a:cubicBezTo>
                  <a:pt x="279991" y="66498"/>
                  <a:pt x="281413" y="69961"/>
                  <a:pt x="281387" y="74660"/>
                </a:cubicBezTo>
                <a:cubicBezTo>
                  <a:pt x="281324" y="77121"/>
                  <a:pt x="280765" y="80876"/>
                  <a:pt x="279711" y="85926"/>
                </a:cubicBezTo>
                <a:cubicBezTo>
                  <a:pt x="278658" y="90975"/>
                  <a:pt x="277489" y="95341"/>
                  <a:pt x="276207" y="99024"/>
                </a:cubicBezTo>
                <a:lnTo>
                  <a:pt x="276817" y="99024"/>
                </a:lnTo>
                <a:cubicBezTo>
                  <a:pt x="282162" y="88023"/>
                  <a:pt x="289678" y="78659"/>
                  <a:pt x="299365" y="70933"/>
                </a:cubicBezTo>
                <a:cubicBezTo>
                  <a:pt x="309052" y="63206"/>
                  <a:pt x="319920" y="59171"/>
                  <a:pt x="331969" y="58829"/>
                </a:cubicBezTo>
                <a:close/>
                <a:moveTo>
                  <a:pt x="1778242" y="57305"/>
                </a:moveTo>
                <a:cubicBezTo>
                  <a:pt x="1793507" y="57799"/>
                  <a:pt x="1804810" y="60768"/>
                  <a:pt x="1812151" y="66210"/>
                </a:cubicBezTo>
                <a:cubicBezTo>
                  <a:pt x="1819491" y="71652"/>
                  <a:pt x="1823631" y="76599"/>
                  <a:pt x="1824571" y="81051"/>
                </a:cubicBezTo>
                <a:lnTo>
                  <a:pt x="1825181" y="81051"/>
                </a:lnTo>
                <a:cubicBezTo>
                  <a:pt x="1825149" y="81051"/>
                  <a:pt x="1825136" y="80595"/>
                  <a:pt x="1825143" y="79682"/>
                </a:cubicBezTo>
                <a:cubicBezTo>
                  <a:pt x="1825149" y="78768"/>
                  <a:pt x="1825365" y="77399"/>
                  <a:pt x="1825790" y="75573"/>
                </a:cubicBezTo>
                <a:cubicBezTo>
                  <a:pt x="1826381" y="71635"/>
                  <a:pt x="1828324" y="68249"/>
                  <a:pt x="1831620" y="65414"/>
                </a:cubicBezTo>
                <a:cubicBezTo>
                  <a:pt x="1834915" y="62579"/>
                  <a:pt x="1839678" y="61095"/>
                  <a:pt x="1845907" y="60962"/>
                </a:cubicBezTo>
                <a:lnTo>
                  <a:pt x="1884922" y="60962"/>
                </a:lnTo>
                <a:lnTo>
                  <a:pt x="1879130" y="89880"/>
                </a:lnTo>
                <a:lnTo>
                  <a:pt x="1864500" y="89880"/>
                </a:lnTo>
                <a:cubicBezTo>
                  <a:pt x="1862341" y="89886"/>
                  <a:pt x="1860563" y="90407"/>
                  <a:pt x="1859166" y="91443"/>
                </a:cubicBezTo>
                <a:cubicBezTo>
                  <a:pt x="1857769" y="92479"/>
                  <a:pt x="1856906" y="93991"/>
                  <a:pt x="1856575" y="95979"/>
                </a:cubicBezTo>
                <a:lnTo>
                  <a:pt x="1834630" y="208453"/>
                </a:lnTo>
                <a:cubicBezTo>
                  <a:pt x="1830870" y="226138"/>
                  <a:pt x="1824402" y="240259"/>
                  <a:pt x="1815224" y="250815"/>
                </a:cubicBezTo>
                <a:cubicBezTo>
                  <a:pt x="1806046" y="261371"/>
                  <a:pt x="1795378" y="268962"/>
                  <a:pt x="1783220" y="273589"/>
                </a:cubicBezTo>
                <a:cubicBezTo>
                  <a:pt x="1771062" y="278217"/>
                  <a:pt x="1758633" y="280480"/>
                  <a:pt x="1745933" y="280380"/>
                </a:cubicBezTo>
                <a:cubicBezTo>
                  <a:pt x="1728850" y="279942"/>
                  <a:pt x="1715347" y="277849"/>
                  <a:pt x="1705422" y="274101"/>
                </a:cubicBezTo>
                <a:cubicBezTo>
                  <a:pt x="1695497" y="270353"/>
                  <a:pt x="1689303" y="267575"/>
                  <a:pt x="1686840" y="265767"/>
                </a:cubicBezTo>
                <a:lnTo>
                  <a:pt x="1702378" y="238650"/>
                </a:lnTo>
                <a:cubicBezTo>
                  <a:pt x="1702518" y="239069"/>
                  <a:pt x="1706274" y="240747"/>
                  <a:pt x="1713646" y="243684"/>
                </a:cubicBezTo>
                <a:cubicBezTo>
                  <a:pt x="1721018" y="246621"/>
                  <a:pt x="1731171" y="248299"/>
                  <a:pt x="1744104" y="248719"/>
                </a:cubicBezTo>
                <a:cubicBezTo>
                  <a:pt x="1757077" y="248947"/>
                  <a:pt x="1768164" y="245897"/>
                  <a:pt x="1777365" y="239567"/>
                </a:cubicBezTo>
                <a:cubicBezTo>
                  <a:pt x="1786566" y="233237"/>
                  <a:pt x="1792853" y="222257"/>
                  <a:pt x="1796225" y="206626"/>
                </a:cubicBezTo>
                <a:cubicBezTo>
                  <a:pt x="1797323" y="201597"/>
                  <a:pt x="1798251" y="197804"/>
                  <a:pt x="1799006" y="195248"/>
                </a:cubicBezTo>
                <a:cubicBezTo>
                  <a:pt x="1799762" y="192692"/>
                  <a:pt x="1800155" y="191411"/>
                  <a:pt x="1800187" y="191404"/>
                </a:cubicBezTo>
                <a:lnTo>
                  <a:pt x="1799882" y="191404"/>
                </a:lnTo>
                <a:cubicBezTo>
                  <a:pt x="1794307" y="198444"/>
                  <a:pt x="1787932" y="203848"/>
                  <a:pt x="1780756" y="207616"/>
                </a:cubicBezTo>
                <a:cubicBezTo>
                  <a:pt x="1773581" y="211383"/>
                  <a:pt x="1765224" y="213286"/>
                  <a:pt x="1755686" y="213324"/>
                </a:cubicBezTo>
                <a:cubicBezTo>
                  <a:pt x="1736138" y="212957"/>
                  <a:pt x="1721313" y="206917"/>
                  <a:pt x="1711211" y="195203"/>
                </a:cubicBezTo>
                <a:cubicBezTo>
                  <a:pt x="1701110" y="183490"/>
                  <a:pt x="1696034" y="168304"/>
                  <a:pt x="1695984" y="149646"/>
                </a:cubicBezTo>
                <a:cubicBezTo>
                  <a:pt x="1696023" y="134874"/>
                  <a:pt x="1699226" y="120479"/>
                  <a:pt x="1705594" y="106461"/>
                </a:cubicBezTo>
                <a:cubicBezTo>
                  <a:pt x="1711962" y="92443"/>
                  <a:pt x="1721258" y="80830"/>
                  <a:pt x="1733484" y="71623"/>
                </a:cubicBezTo>
                <a:cubicBezTo>
                  <a:pt x="1745709" y="62415"/>
                  <a:pt x="1760629" y="57643"/>
                  <a:pt x="1778242" y="57305"/>
                </a:cubicBezTo>
                <a:close/>
                <a:moveTo>
                  <a:pt x="1232523" y="57305"/>
                </a:moveTo>
                <a:cubicBezTo>
                  <a:pt x="1253233" y="57601"/>
                  <a:pt x="1268722" y="63096"/>
                  <a:pt x="1278990" y="73789"/>
                </a:cubicBezTo>
                <a:cubicBezTo>
                  <a:pt x="1289258" y="84483"/>
                  <a:pt x="1294385" y="98595"/>
                  <a:pt x="1294372" y="116125"/>
                </a:cubicBezTo>
                <a:cubicBezTo>
                  <a:pt x="1294156" y="123156"/>
                  <a:pt x="1293293" y="129500"/>
                  <a:pt x="1291783" y="135156"/>
                </a:cubicBezTo>
                <a:cubicBezTo>
                  <a:pt x="1290274" y="140812"/>
                  <a:pt x="1289411" y="143805"/>
                  <a:pt x="1289195" y="144134"/>
                </a:cubicBezTo>
                <a:lnTo>
                  <a:pt x="1182206" y="144134"/>
                </a:lnTo>
                <a:cubicBezTo>
                  <a:pt x="1182167" y="144198"/>
                  <a:pt x="1182015" y="144986"/>
                  <a:pt x="1181748" y="146499"/>
                </a:cubicBezTo>
                <a:cubicBezTo>
                  <a:pt x="1181481" y="148011"/>
                  <a:pt x="1181329" y="149867"/>
                  <a:pt x="1181291" y="152066"/>
                </a:cubicBezTo>
                <a:cubicBezTo>
                  <a:pt x="1181373" y="162483"/>
                  <a:pt x="1184791" y="170936"/>
                  <a:pt x="1191545" y="177425"/>
                </a:cubicBezTo>
                <a:cubicBezTo>
                  <a:pt x="1198298" y="183914"/>
                  <a:pt x="1207892" y="187257"/>
                  <a:pt x="1220325" y="187454"/>
                </a:cubicBezTo>
                <a:cubicBezTo>
                  <a:pt x="1228792" y="187243"/>
                  <a:pt x="1236659" y="185767"/>
                  <a:pt x="1243926" y="183025"/>
                </a:cubicBezTo>
                <a:cubicBezTo>
                  <a:pt x="1251193" y="180283"/>
                  <a:pt x="1257071" y="177541"/>
                  <a:pt x="1261559" y="174799"/>
                </a:cubicBezTo>
                <a:cubicBezTo>
                  <a:pt x="1266048" y="172058"/>
                  <a:pt x="1268358" y="170581"/>
                  <a:pt x="1268490" y="170370"/>
                </a:cubicBezTo>
                <a:lnTo>
                  <a:pt x="1278842" y="199632"/>
                </a:lnTo>
                <a:cubicBezTo>
                  <a:pt x="1278722" y="199884"/>
                  <a:pt x="1275984" y="201647"/>
                  <a:pt x="1270629" y="204920"/>
                </a:cubicBezTo>
                <a:cubicBezTo>
                  <a:pt x="1265273" y="208194"/>
                  <a:pt x="1258019" y="211468"/>
                  <a:pt x="1248869" y="214741"/>
                </a:cubicBezTo>
                <a:cubicBezTo>
                  <a:pt x="1239718" y="218015"/>
                  <a:pt x="1229390" y="219778"/>
                  <a:pt x="1217885" y="220030"/>
                </a:cubicBezTo>
                <a:cubicBezTo>
                  <a:pt x="1193531" y="219593"/>
                  <a:pt x="1174877" y="213159"/>
                  <a:pt x="1161924" y="200727"/>
                </a:cubicBezTo>
                <a:cubicBezTo>
                  <a:pt x="1148970" y="188294"/>
                  <a:pt x="1142434" y="172481"/>
                  <a:pt x="1142314" y="153286"/>
                </a:cubicBezTo>
                <a:cubicBezTo>
                  <a:pt x="1142468" y="135503"/>
                  <a:pt x="1146424" y="119398"/>
                  <a:pt x="1154182" y="104970"/>
                </a:cubicBezTo>
                <a:cubicBezTo>
                  <a:pt x="1161939" y="90541"/>
                  <a:pt x="1172577" y="79042"/>
                  <a:pt x="1186095" y="70472"/>
                </a:cubicBezTo>
                <a:cubicBezTo>
                  <a:pt x="1199613" y="61902"/>
                  <a:pt x="1215089" y="57513"/>
                  <a:pt x="1232523" y="57305"/>
                </a:cubicBezTo>
                <a:close/>
                <a:moveTo>
                  <a:pt x="935951" y="57305"/>
                </a:moveTo>
                <a:cubicBezTo>
                  <a:pt x="957828" y="57608"/>
                  <a:pt x="975490" y="63927"/>
                  <a:pt x="988938" y="76263"/>
                </a:cubicBezTo>
                <a:cubicBezTo>
                  <a:pt x="1002386" y="88599"/>
                  <a:pt x="1009302" y="105131"/>
                  <a:pt x="1009688" y="125860"/>
                </a:cubicBezTo>
                <a:cubicBezTo>
                  <a:pt x="1009407" y="144206"/>
                  <a:pt x="1004623" y="160430"/>
                  <a:pt x="995337" y="174533"/>
                </a:cubicBezTo>
                <a:cubicBezTo>
                  <a:pt x="986051" y="188636"/>
                  <a:pt x="973954" y="199706"/>
                  <a:pt x="959044" y="207744"/>
                </a:cubicBezTo>
                <a:cubicBezTo>
                  <a:pt x="944134" y="215783"/>
                  <a:pt x="928101" y="219878"/>
                  <a:pt x="910947" y="220030"/>
                </a:cubicBezTo>
                <a:cubicBezTo>
                  <a:pt x="889203" y="219752"/>
                  <a:pt x="871579" y="213457"/>
                  <a:pt x="858074" y="201147"/>
                </a:cubicBezTo>
                <a:cubicBezTo>
                  <a:pt x="844569" y="188836"/>
                  <a:pt x="837615" y="172177"/>
                  <a:pt x="837210" y="151169"/>
                </a:cubicBezTo>
                <a:cubicBezTo>
                  <a:pt x="837480" y="133019"/>
                  <a:pt x="842219" y="116912"/>
                  <a:pt x="851425" y="102846"/>
                </a:cubicBezTo>
                <a:cubicBezTo>
                  <a:pt x="860632" y="88781"/>
                  <a:pt x="872685" y="77714"/>
                  <a:pt x="887584" y="69646"/>
                </a:cubicBezTo>
                <a:cubicBezTo>
                  <a:pt x="902482" y="61578"/>
                  <a:pt x="918605" y="57464"/>
                  <a:pt x="935951" y="57305"/>
                </a:cubicBezTo>
                <a:close/>
                <a:moveTo>
                  <a:pt x="660426" y="57305"/>
                </a:moveTo>
                <a:cubicBezTo>
                  <a:pt x="671335" y="57330"/>
                  <a:pt x="680072" y="60324"/>
                  <a:pt x="686638" y="66286"/>
                </a:cubicBezTo>
                <a:cubicBezTo>
                  <a:pt x="693204" y="72249"/>
                  <a:pt x="697065" y="81028"/>
                  <a:pt x="698221" y="92623"/>
                </a:cubicBezTo>
                <a:lnTo>
                  <a:pt x="698830" y="92623"/>
                </a:lnTo>
                <a:cubicBezTo>
                  <a:pt x="704876" y="82626"/>
                  <a:pt x="712902" y="74304"/>
                  <a:pt x="722910" y="67657"/>
                </a:cubicBezTo>
                <a:cubicBezTo>
                  <a:pt x="732917" y="61009"/>
                  <a:pt x="744296" y="57558"/>
                  <a:pt x="757047" y="57305"/>
                </a:cubicBezTo>
                <a:cubicBezTo>
                  <a:pt x="769882" y="57336"/>
                  <a:pt x="780147" y="60927"/>
                  <a:pt x="787843" y="68076"/>
                </a:cubicBezTo>
                <a:cubicBezTo>
                  <a:pt x="795538" y="75226"/>
                  <a:pt x="799485" y="85745"/>
                  <a:pt x="799681" y="99634"/>
                </a:cubicBezTo>
                <a:cubicBezTo>
                  <a:pt x="799527" y="106096"/>
                  <a:pt x="798448" y="114439"/>
                  <a:pt x="796444" y="124662"/>
                </a:cubicBezTo>
                <a:cubicBezTo>
                  <a:pt x="794440" y="134885"/>
                  <a:pt x="792435" y="144789"/>
                  <a:pt x="790430" y="154372"/>
                </a:cubicBezTo>
                <a:cubicBezTo>
                  <a:pt x="788424" y="163955"/>
                  <a:pt x="787342" y="171019"/>
                  <a:pt x="787184" y="175562"/>
                </a:cubicBezTo>
                <a:cubicBezTo>
                  <a:pt x="787222" y="180352"/>
                  <a:pt x="788365" y="183655"/>
                  <a:pt x="790613" y="185472"/>
                </a:cubicBezTo>
                <a:cubicBezTo>
                  <a:pt x="792861" y="187289"/>
                  <a:pt x="795985" y="188153"/>
                  <a:pt x="799986" y="188064"/>
                </a:cubicBezTo>
                <a:cubicBezTo>
                  <a:pt x="801866" y="188038"/>
                  <a:pt x="803440" y="187937"/>
                  <a:pt x="804710" y="187759"/>
                </a:cubicBezTo>
                <a:cubicBezTo>
                  <a:pt x="805980" y="187581"/>
                  <a:pt x="806641" y="187479"/>
                  <a:pt x="806691" y="187454"/>
                </a:cubicBezTo>
                <a:lnTo>
                  <a:pt x="801205" y="216373"/>
                </a:lnTo>
                <a:cubicBezTo>
                  <a:pt x="801161" y="216411"/>
                  <a:pt x="799802" y="216563"/>
                  <a:pt x="797129" y="216830"/>
                </a:cubicBezTo>
                <a:cubicBezTo>
                  <a:pt x="794455" y="217096"/>
                  <a:pt x="790735" y="217248"/>
                  <a:pt x="785966" y="217286"/>
                </a:cubicBezTo>
                <a:cubicBezTo>
                  <a:pt x="780312" y="217433"/>
                  <a:pt x="774534" y="216835"/>
                  <a:pt x="768632" y="215494"/>
                </a:cubicBezTo>
                <a:cubicBezTo>
                  <a:pt x="762729" y="214152"/>
                  <a:pt x="757741" y="211186"/>
                  <a:pt x="753666" y="206597"/>
                </a:cubicBezTo>
                <a:cubicBezTo>
                  <a:pt x="749591" y="202008"/>
                  <a:pt x="747467" y="194915"/>
                  <a:pt x="747294" y="185319"/>
                </a:cubicBezTo>
                <a:cubicBezTo>
                  <a:pt x="747444" y="179744"/>
                  <a:pt x="748497" y="171956"/>
                  <a:pt x="750452" y="161954"/>
                </a:cubicBezTo>
                <a:cubicBezTo>
                  <a:pt x="752407" y="151951"/>
                  <a:pt x="754363" y="142084"/>
                  <a:pt x="756320" y="132352"/>
                </a:cubicBezTo>
                <a:cubicBezTo>
                  <a:pt x="758276" y="122620"/>
                  <a:pt x="759331" y="115371"/>
                  <a:pt x="759486" y="110606"/>
                </a:cubicBezTo>
                <a:cubicBezTo>
                  <a:pt x="759619" y="105057"/>
                  <a:pt x="758362" y="100688"/>
                  <a:pt x="755714" y="97500"/>
                </a:cubicBezTo>
                <a:cubicBezTo>
                  <a:pt x="753066" y="94312"/>
                  <a:pt x="748227" y="92687"/>
                  <a:pt x="741198" y="92623"/>
                </a:cubicBezTo>
                <a:cubicBezTo>
                  <a:pt x="732829" y="92783"/>
                  <a:pt x="725318" y="95477"/>
                  <a:pt x="718665" y="100706"/>
                </a:cubicBezTo>
                <a:cubicBezTo>
                  <a:pt x="712012" y="105935"/>
                  <a:pt x="706443" y="112738"/>
                  <a:pt x="701958" y="121116"/>
                </a:cubicBezTo>
                <a:cubicBezTo>
                  <a:pt x="697472" y="129495"/>
                  <a:pt x="694296" y="138488"/>
                  <a:pt x="692430" y="148097"/>
                </a:cubicBezTo>
                <a:lnTo>
                  <a:pt x="679323" y="216372"/>
                </a:lnTo>
                <a:lnTo>
                  <a:pt x="640614" y="216372"/>
                </a:lnTo>
                <a:lnTo>
                  <a:pt x="658597" y="123713"/>
                </a:lnTo>
                <a:cubicBezTo>
                  <a:pt x="659073" y="121116"/>
                  <a:pt x="659492" y="118614"/>
                  <a:pt x="659854" y="116207"/>
                </a:cubicBezTo>
                <a:cubicBezTo>
                  <a:pt x="660216" y="113800"/>
                  <a:pt x="660407" y="111527"/>
                  <a:pt x="660426" y="109387"/>
                </a:cubicBezTo>
                <a:cubicBezTo>
                  <a:pt x="660546" y="104422"/>
                  <a:pt x="659314" y="100408"/>
                  <a:pt x="656730" y="97348"/>
                </a:cubicBezTo>
                <a:cubicBezTo>
                  <a:pt x="654145" y="94287"/>
                  <a:pt x="649485" y="92712"/>
                  <a:pt x="642747" y="92623"/>
                </a:cubicBezTo>
                <a:cubicBezTo>
                  <a:pt x="633880" y="92809"/>
                  <a:pt x="626011" y="95688"/>
                  <a:pt x="619142" y="101259"/>
                </a:cubicBezTo>
                <a:cubicBezTo>
                  <a:pt x="612273" y="106830"/>
                  <a:pt x="606572" y="113976"/>
                  <a:pt x="602039" y="122697"/>
                </a:cubicBezTo>
                <a:cubicBezTo>
                  <a:pt x="597507" y="131417"/>
                  <a:pt x="594312" y="140595"/>
                  <a:pt x="592455" y="150230"/>
                </a:cubicBezTo>
                <a:lnTo>
                  <a:pt x="579654" y="216372"/>
                </a:lnTo>
                <a:lnTo>
                  <a:pt x="540944" y="216372"/>
                </a:lnTo>
                <a:lnTo>
                  <a:pt x="564414" y="96281"/>
                </a:lnTo>
                <a:cubicBezTo>
                  <a:pt x="564737" y="94281"/>
                  <a:pt x="564471" y="92718"/>
                  <a:pt x="563614" y="91595"/>
                </a:cubicBezTo>
                <a:cubicBezTo>
                  <a:pt x="562756" y="90471"/>
                  <a:pt x="561194" y="89899"/>
                  <a:pt x="558927" y="89880"/>
                </a:cubicBezTo>
                <a:lnTo>
                  <a:pt x="541554" y="89880"/>
                </a:lnTo>
                <a:lnTo>
                  <a:pt x="547040" y="60962"/>
                </a:lnTo>
                <a:lnTo>
                  <a:pt x="587883" y="60962"/>
                </a:lnTo>
                <a:cubicBezTo>
                  <a:pt x="594074" y="61007"/>
                  <a:pt x="598532" y="62211"/>
                  <a:pt x="601256" y="64577"/>
                </a:cubicBezTo>
                <a:cubicBezTo>
                  <a:pt x="603981" y="66942"/>
                  <a:pt x="605314" y="70202"/>
                  <a:pt x="605257" y="74356"/>
                </a:cubicBezTo>
                <a:cubicBezTo>
                  <a:pt x="605219" y="76385"/>
                  <a:pt x="604838" y="79175"/>
                  <a:pt x="604114" y="82727"/>
                </a:cubicBezTo>
                <a:cubicBezTo>
                  <a:pt x="603390" y="86279"/>
                  <a:pt x="602552" y="89374"/>
                  <a:pt x="601599" y="92014"/>
                </a:cubicBezTo>
                <a:lnTo>
                  <a:pt x="602209" y="92014"/>
                </a:lnTo>
                <a:cubicBezTo>
                  <a:pt x="603718" y="88998"/>
                  <a:pt x="607168" y="84780"/>
                  <a:pt x="612561" y="79362"/>
                </a:cubicBezTo>
                <a:cubicBezTo>
                  <a:pt x="617953" y="73943"/>
                  <a:pt x="624768" y="68982"/>
                  <a:pt x="633005" y="64477"/>
                </a:cubicBezTo>
                <a:cubicBezTo>
                  <a:pt x="641242" y="59971"/>
                  <a:pt x="650382" y="57581"/>
                  <a:pt x="660426" y="57305"/>
                </a:cubicBezTo>
                <a:close/>
                <a:moveTo>
                  <a:pt x="440651" y="57305"/>
                </a:moveTo>
                <a:cubicBezTo>
                  <a:pt x="462528" y="57608"/>
                  <a:pt x="480191" y="63927"/>
                  <a:pt x="493638" y="76263"/>
                </a:cubicBezTo>
                <a:cubicBezTo>
                  <a:pt x="507086" y="88599"/>
                  <a:pt x="514002" y="105131"/>
                  <a:pt x="514388" y="125860"/>
                </a:cubicBezTo>
                <a:cubicBezTo>
                  <a:pt x="514107" y="144206"/>
                  <a:pt x="509323" y="160430"/>
                  <a:pt x="500037" y="174533"/>
                </a:cubicBezTo>
                <a:cubicBezTo>
                  <a:pt x="490751" y="188636"/>
                  <a:pt x="478653" y="199706"/>
                  <a:pt x="463744" y="207744"/>
                </a:cubicBezTo>
                <a:cubicBezTo>
                  <a:pt x="448834" y="215783"/>
                  <a:pt x="432802" y="219878"/>
                  <a:pt x="415647" y="220030"/>
                </a:cubicBezTo>
                <a:cubicBezTo>
                  <a:pt x="393903" y="219752"/>
                  <a:pt x="376279" y="213457"/>
                  <a:pt x="362774" y="201147"/>
                </a:cubicBezTo>
                <a:cubicBezTo>
                  <a:pt x="349269" y="188836"/>
                  <a:pt x="342315" y="172177"/>
                  <a:pt x="341910" y="151169"/>
                </a:cubicBezTo>
                <a:cubicBezTo>
                  <a:pt x="342180" y="133019"/>
                  <a:pt x="346919" y="116912"/>
                  <a:pt x="356125" y="102846"/>
                </a:cubicBezTo>
                <a:cubicBezTo>
                  <a:pt x="365332" y="88781"/>
                  <a:pt x="377385" y="77714"/>
                  <a:pt x="392284" y="69646"/>
                </a:cubicBezTo>
                <a:cubicBezTo>
                  <a:pt x="407183" y="61578"/>
                  <a:pt x="423305" y="57464"/>
                  <a:pt x="440651" y="57305"/>
                </a:cubicBezTo>
                <a:close/>
                <a:moveTo>
                  <a:pt x="101803" y="31968"/>
                </a:moveTo>
                <a:lnTo>
                  <a:pt x="87173" y="107597"/>
                </a:lnTo>
                <a:lnTo>
                  <a:pt x="122530" y="107597"/>
                </a:lnTo>
                <a:cubicBezTo>
                  <a:pt x="126657" y="107597"/>
                  <a:pt x="130594" y="107215"/>
                  <a:pt x="134341" y="106453"/>
                </a:cubicBezTo>
                <a:cubicBezTo>
                  <a:pt x="138087" y="105691"/>
                  <a:pt x="141567" y="104547"/>
                  <a:pt x="144780" y="103022"/>
                </a:cubicBezTo>
                <a:cubicBezTo>
                  <a:pt x="151892" y="99369"/>
                  <a:pt x="157556" y="93867"/>
                  <a:pt x="161773" y="86517"/>
                </a:cubicBezTo>
                <a:cubicBezTo>
                  <a:pt x="165989" y="79166"/>
                  <a:pt x="168148" y="70843"/>
                  <a:pt x="168250" y="61549"/>
                </a:cubicBezTo>
                <a:cubicBezTo>
                  <a:pt x="168243" y="55710"/>
                  <a:pt x="167266" y="50615"/>
                  <a:pt x="165316" y="46263"/>
                </a:cubicBezTo>
                <a:cubicBezTo>
                  <a:pt x="163367" y="41911"/>
                  <a:pt x="160484" y="38569"/>
                  <a:pt x="156667" y="36237"/>
                </a:cubicBezTo>
                <a:cubicBezTo>
                  <a:pt x="154223" y="34859"/>
                  <a:pt x="151340" y="33804"/>
                  <a:pt x="148019" y="33074"/>
                </a:cubicBezTo>
                <a:cubicBezTo>
                  <a:pt x="144698" y="32343"/>
                  <a:pt x="140977" y="31974"/>
                  <a:pt x="136855" y="31968"/>
                </a:cubicBezTo>
                <a:close/>
                <a:moveTo>
                  <a:pt x="1072182" y="18595"/>
                </a:moveTo>
                <a:lnTo>
                  <a:pt x="1109358" y="18595"/>
                </a:lnTo>
                <a:lnTo>
                  <a:pt x="1101128" y="60962"/>
                </a:lnTo>
                <a:lnTo>
                  <a:pt x="1136790" y="60962"/>
                </a:lnTo>
                <a:lnTo>
                  <a:pt x="1131304" y="89880"/>
                </a:lnTo>
                <a:lnTo>
                  <a:pt x="1095642" y="89880"/>
                </a:lnTo>
                <a:lnTo>
                  <a:pt x="1083145" y="155133"/>
                </a:lnTo>
                <a:cubicBezTo>
                  <a:pt x="1082840" y="157013"/>
                  <a:pt x="1082612" y="158894"/>
                  <a:pt x="1082459" y="160774"/>
                </a:cubicBezTo>
                <a:cubicBezTo>
                  <a:pt x="1082307" y="162654"/>
                  <a:pt x="1082231" y="164230"/>
                  <a:pt x="1082231" y="165500"/>
                </a:cubicBezTo>
                <a:cubicBezTo>
                  <a:pt x="1082542" y="174248"/>
                  <a:pt x="1085196" y="180003"/>
                  <a:pt x="1090194" y="182766"/>
                </a:cubicBezTo>
                <a:cubicBezTo>
                  <a:pt x="1095191" y="185530"/>
                  <a:pt x="1100665" y="186787"/>
                  <a:pt x="1106615" y="186540"/>
                </a:cubicBezTo>
                <a:cubicBezTo>
                  <a:pt x="1109104" y="186514"/>
                  <a:pt x="1111136" y="186413"/>
                  <a:pt x="1112711" y="186235"/>
                </a:cubicBezTo>
                <a:cubicBezTo>
                  <a:pt x="1114286" y="186057"/>
                  <a:pt x="1115098" y="185955"/>
                  <a:pt x="1115149" y="185930"/>
                </a:cubicBezTo>
                <a:lnTo>
                  <a:pt x="1109053" y="216983"/>
                </a:lnTo>
                <a:cubicBezTo>
                  <a:pt x="1108907" y="217021"/>
                  <a:pt x="1107675" y="217173"/>
                  <a:pt x="1105357" y="217439"/>
                </a:cubicBezTo>
                <a:cubicBezTo>
                  <a:pt x="1103040" y="217706"/>
                  <a:pt x="1100512" y="217858"/>
                  <a:pt x="1097776" y="217896"/>
                </a:cubicBezTo>
                <a:cubicBezTo>
                  <a:pt x="1088271" y="217985"/>
                  <a:pt x="1079354" y="216590"/>
                  <a:pt x="1071025" y="213712"/>
                </a:cubicBezTo>
                <a:cubicBezTo>
                  <a:pt x="1062696" y="210834"/>
                  <a:pt x="1055924" y="205942"/>
                  <a:pt x="1050709" y="199036"/>
                </a:cubicBezTo>
                <a:cubicBezTo>
                  <a:pt x="1045495" y="192130"/>
                  <a:pt x="1042806" y="182680"/>
                  <a:pt x="1042645" y="170684"/>
                </a:cubicBezTo>
                <a:cubicBezTo>
                  <a:pt x="1042651" y="168543"/>
                  <a:pt x="1042791" y="166269"/>
                  <a:pt x="1043063" y="163861"/>
                </a:cubicBezTo>
                <a:cubicBezTo>
                  <a:pt x="1043336" y="161454"/>
                  <a:pt x="1043704" y="158951"/>
                  <a:pt x="1044167" y="156353"/>
                </a:cubicBezTo>
                <a:lnTo>
                  <a:pt x="1057261" y="89880"/>
                </a:lnTo>
                <a:lnTo>
                  <a:pt x="1033196" y="89880"/>
                </a:lnTo>
                <a:lnTo>
                  <a:pt x="1038987" y="60962"/>
                </a:lnTo>
                <a:lnTo>
                  <a:pt x="1063960" y="60962"/>
                </a:lnTo>
                <a:close/>
                <a:moveTo>
                  <a:pt x="1903248" y="2"/>
                </a:moveTo>
                <a:lnTo>
                  <a:pt x="1965427" y="2"/>
                </a:lnTo>
                <a:lnTo>
                  <a:pt x="1950796" y="76182"/>
                </a:lnTo>
                <a:cubicBezTo>
                  <a:pt x="1949965" y="79937"/>
                  <a:pt x="1949114" y="83083"/>
                  <a:pt x="1948244" y="85620"/>
                </a:cubicBezTo>
                <a:cubicBezTo>
                  <a:pt x="1947374" y="88158"/>
                  <a:pt x="1946904" y="89477"/>
                  <a:pt x="1946834" y="89579"/>
                </a:cubicBezTo>
                <a:lnTo>
                  <a:pt x="1947444" y="89579"/>
                </a:lnTo>
                <a:cubicBezTo>
                  <a:pt x="1948390" y="87455"/>
                  <a:pt x="1951340" y="83854"/>
                  <a:pt x="1956294" y="78775"/>
                </a:cubicBezTo>
                <a:cubicBezTo>
                  <a:pt x="1961248" y="73697"/>
                  <a:pt x="1968014" y="68923"/>
                  <a:pt x="1976592" y="64454"/>
                </a:cubicBezTo>
                <a:cubicBezTo>
                  <a:pt x="1985169" y="59985"/>
                  <a:pt x="1995367" y="57601"/>
                  <a:pt x="2007185" y="57305"/>
                </a:cubicBezTo>
                <a:cubicBezTo>
                  <a:pt x="2020762" y="57323"/>
                  <a:pt x="2031523" y="60863"/>
                  <a:pt x="2039466" y="67924"/>
                </a:cubicBezTo>
                <a:cubicBezTo>
                  <a:pt x="2047409" y="74985"/>
                  <a:pt x="2051470" y="85453"/>
                  <a:pt x="2051647" y="99329"/>
                </a:cubicBezTo>
                <a:cubicBezTo>
                  <a:pt x="2051493" y="105998"/>
                  <a:pt x="2050414" y="114503"/>
                  <a:pt x="2048410" y="124843"/>
                </a:cubicBezTo>
                <a:cubicBezTo>
                  <a:pt x="2046406" y="135183"/>
                  <a:pt x="2044401" y="145135"/>
                  <a:pt x="2042396" y="154699"/>
                </a:cubicBezTo>
                <a:cubicBezTo>
                  <a:pt x="2040390" y="164264"/>
                  <a:pt x="2039308" y="171218"/>
                  <a:pt x="2039150" y="175562"/>
                </a:cubicBezTo>
                <a:cubicBezTo>
                  <a:pt x="2039182" y="180352"/>
                  <a:pt x="2040338" y="183655"/>
                  <a:pt x="2042617" y="185472"/>
                </a:cubicBezTo>
                <a:cubicBezTo>
                  <a:pt x="2044897" y="187289"/>
                  <a:pt x="2048110" y="188153"/>
                  <a:pt x="2052257" y="188064"/>
                </a:cubicBezTo>
                <a:cubicBezTo>
                  <a:pt x="2053990" y="188038"/>
                  <a:pt x="2055476" y="187937"/>
                  <a:pt x="2056714" y="187759"/>
                </a:cubicBezTo>
                <a:cubicBezTo>
                  <a:pt x="2057953" y="187581"/>
                  <a:pt x="2058600" y="187479"/>
                  <a:pt x="2058658" y="187454"/>
                </a:cubicBezTo>
                <a:lnTo>
                  <a:pt x="2053171" y="216373"/>
                </a:lnTo>
                <a:cubicBezTo>
                  <a:pt x="2053127" y="216411"/>
                  <a:pt x="2051768" y="216563"/>
                  <a:pt x="2049095" y="216830"/>
                </a:cubicBezTo>
                <a:cubicBezTo>
                  <a:pt x="2046421" y="217096"/>
                  <a:pt x="2042701" y="217248"/>
                  <a:pt x="2037932" y="217286"/>
                </a:cubicBezTo>
                <a:cubicBezTo>
                  <a:pt x="2032278" y="217433"/>
                  <a:pt x="2026500" y="216835"/>
                  <a:pt x="2020598" y="215494"/>
                </a:cubicBezTo>
                <a:cubicBezTo>
                  <a:pt x="2014696" y="214152"/>
                  <a:pt x="2009707" y="211186"/>
                  <a:pt x="2005632" y="206597"/>
                </a:cubicBezTo>
                <a:cubicBezTo>
                  <a:pt x="2001557" y="202008"/>
                  <a:pt x="1999433" y="194915"/>
                  <a:pt x="1999260" y="185319"/>
                </a:cubicBezTo>
                <a:cubicBezTo>
                  <a:pt x="1999410" y="179571"/>
                  <a:pt x="2000463" y="171790"/>
                  <a:pt x="2002418" y="161976"/>
                </a:cubicBezTo>
                <a:cubicBezTo>
                  <a:pt x="2004373" y="152162"/>
                  <a:pt x="2006329" y="142483"/>
                  <a:pt x="2008285" y="132939"/>
                </a:cubicBezTo>
                <a:cubicBezTo>
                  <a:pt x="2010242" y="123395"/>
                  <a:pt x="2011297" y="116154"/>
                  <a:pt x="2011452" y="111216"/>
                </a:cubicBezTo>
                <a:cubicBezTo>
                  <a:pt x="2011464" y="105374"/>
                  <a:pt x="2009839" y="100827"/>
                  <a:pt x="2006575" y="97576"/>
                </a:cubicBezTo>
                <a:cubicBezTo>
                  <a:pt x="2003311" y="94325"/>
                  <a:pt x="1998333" y="92674"/>
                  <a:pt x="1991640" y="92623"/>
                </a:cubicBezTo>
                <a:cubicBezTo>
                  <a:pt x="1977581" y="93087"/>
                  <a:pt x="1965694" y="98637"/>
                  <a:pt x="1955978" y="109273"/>
                </a:cubicBezTo>
                <a:cubicBezTo>
                  <a:pt x="1946263" y="119909"/>
                  <a:pt x="1939862" y="132850"/>
                  <a:pt x="1936776" y="148097"/>
                </a:cubicBezTo>
                <a:lnTo>
                  <a:pt x="1923365" y="216372"/>
                </a:lnTo>
                <a:lnTo>
                  <a:pt x="1884655" y="216372"/>
                </a:lnTo>
                <a:lnTo>
                  <a:pt x="1920926" y="28920"/>
                </a:lnTo>
                <a:lnTo>
                  <a:pt x="1897761" y="28920"/>
                </a:lnTo>
                <a:close/>
                <a:moveTo>
                  <a:pt x="1639043" y="2"/>
                </a:moveTo>
                <a:lnTo>
                  <a:pt x="1678039" y="2"/>
                </a:lnTo>
                <a:lnTo>
                  <a:pt x="1671336" y="34406"/>
                </a:lnTo>
                <a:lnTo>
                  <a:pt x="1632340" y="34406"/>
                </a:lnTo>
                <a:close/>
                <a:moveTo>
                  <a:pt x="1407948" y="2"/>
                </a:moveTo>
                <a:lnTo>
                  <a:pt x="1470127" y="2"/>
                </a:lnTo>
                <a:lnTo>
                  <a:pt x="1455496" y="76182"/>
                </a:lnTo>
                <a:cubicBezTo>
                  <a:pt x="1454665" y="79937"/>
                  <a:pt x="1453814" y="83083"/>
                  <a:pt x="1452944" y="85620"/>
                </a:cubicBezTo>
                <a:cubicBezTo>
                  <a:pt x="1452074" y="88158"/>
                  <a:pt x="1451604" y="89477"/>
                  <a:pt x="1451534" y="89579"/>
                </a:cubicBezTo>
                <a:lnTo>
                  <a:pt x="1452144" y="89579"/>
                </a:lnTo>
                <a:cubicBezTo>
                  <a:pt x="1453090" y="87455"/>
                  <a:pt x="1456040" y="83854"/>
                  <a:pt x="1460994" y="78775"/>
                </a:cubicBezTo>
                <a:cubicBezTo>
                  <a:pt x="1465948" y="73697"/>
                  <a:pt x="1472714" y="68923"/>
                  <a:pt x="1481292" y="64454"/>
                </a:cubicBezTo>
                <a:cubicBezTo>
                  <a:pt x="1489869" y="59985"/>
                  <a:pt x="1500067" y="57601"/>
                  <a:pt x="1511885" y="57305"/>
                </a:cubicBezTo>
                <a:cubicBezTo>
                  <a:pt x="1525463" y="57323"/>
                  <a:pt x="1536223" y="60863"/>
                  <a:pt x="1544166" y="67924"/>
                </a:cubicBezTo>
                <a:cubicBezTo>
                  <a:pt x="1552109" y="74985"/>
                  <a:pt x="1556170" y="85453"/>
                  <a:pt x="1556347" y="99329"/>
                </a:cubicBezTo>
                <a:cubicBezTo>
                  <a:pt x="1556193" y="105998"/>
                  <a:pt x="1555114" y="114503"/>
                  <a:pt x="1553110" y="124843"/>
                </a:cubicBezTo>
                <a:cubicBezTo>
                  <a:pt x="1551106" y="135183"/>
                  <a:pt x="1549101" y="145135"/>
                  <a:pt x="1547096" y="154699"/>
                </a:cubicBezTo>
                <a:cubicBezTo>
                  <a:pt x="1545090" y="164264"/>
                  <a:pt x="1544008" y="171218"/>
                  <a:pt x="1543850" y="175562"/>
                </a:cubicBezTo>
                <a:cubicBezTo>
                  <a:pt x="1543882" y="180352"/>
                  <a:pt x="1545038" y="183655"/>
                  <a:pt x="1547317" y="185472"/>
                </a:cubicBezTo>
                <a:cubicBezTo>
                  <a:pt x="1549597" y="187289"/>
                  <a:pt x="1552810" y="188153"/>
                  <a:pt x="1556957" y="188064"/>
                </a:cubicBezTo>
                <a:cubicBezTo>
                  <a:pt x="1558690" y="188038"/>
                  <a:pt x="1560176" y="187937"/>
                  <a:pt x="1561415" y="187759"/>
                </a:cubicBezTo>
                <a:cubicBezTo>
                  <a:pt x="1562653" y="187581"/>
                  <a:pt x="1563300" y="187479"/>
                  <a:pt x="1563358" y="187454"/>
                </a:cubicBezTo>
                <a:lnTo>
                  <a:pt x="1557871" y="216373"/>
                </a:lnTo>
                <a:cubicBezTo>
                  <a:pt x="1557827" y="216411"/>
                  <a:pt x="1556468" y="216563"/>
                  <a:pt x="1553795" y="216830"/>
                </a:cubicBezTo>
                <a:cubicBezTo>
                  <a:pt x="1551121" y="217096"/>
                  <a:pt x="1547401" y="217248"/>
                  <a:pt x="1542632" y="217286"/>
                </a:cubicBezTo>
                <a:cubicBezTo>
                  <a:pt x="1536978" y="217433"/>
                  <a:pt x="1531200" y="216835"/>
                  <a:pt x="1525298" y="215494"/>
                </a:cubicBezTo>
                <a:cubicBezTo>
                  <a:pt x="1519396" y="214152"/>
                  <a:pt x="1514407" y="211186"/>
                  <a:pt x="1510332" y="206597"/>
                </a:cubicBezTo>
                <a:cubicBezTo>
                  <a:pt x="1506257" y="202008"/>
                  <a:pt x="1504133" y="194915"/>
                  <a:pt x="1503960" y="185319"/>
                </a:cubicBezTo>
                <a:cubicBezTo>
                  <a:pt x="1504110" y="179571"/>
                  <a:pt x="1505163" y="171790"/>
                  <a:pt x="1507118" y="161976"/>
                </a:cubicBezTo>
                <a:cubicBezTo>
                  <a:pt x="1509073" y="152162"/>
                  <a:pt x="1511029" y="142483"/>
                  <a:pt x="1512986" y="132939"/>
                </a:cubicBezTo>
                <a:cubicBezTo>
                  <a:pt x="1514942" y="123395"/>
                  <a:pt x="1515998" y="116154"/>
                  <a:pt x="1516152" y="111216"/>
                </a:cubicBezTo>
                <a:cubicBezTo>
                  <a:pt x="1516164" y="105374"/>
                  <a:pt x="1514539" y="100827"/>
                  <a:pt x="1511275" y="97576"/>
                </a:cubicBezTo>
                <a:cubicBezTo>
                  <a:pt x="1508011" y="94325"/>
                  <a:pt x="1503033" y="92674"/>
                  <a:pt x="1496340" y="92623"/>
                </a:cubicBezTo>
                <a:cubicBezTo>
                  <a:pt x="1482281" y="93087"/>
                  <a:pt x="1470394" y="98637"/>
                  <a:pt x="1460678" y="109273"/>
                </a:cubicBezTo>
                <a:cubicBezTo>
                  <a:pt x="1450963" y="119909"/>
                  <a:pt x="1444562" y="132850"/>
                  <a:pt x="1441476" y="148097"/>
                </a:cubicBezTo>
                <a:lnTo>
                  <a:pt x="1428065" y="216372"/>
                </a:lnTo>
                <a:lnTo>
                  <a:pt x="1389355" y="216372"/>
                </a:lnTo>
                <a:lnTo>
                  <a:pt x="1425626" y="28920"/>
                </a:lnTo>
                <a:lnTo>
                  <a:pt x="1402461" y="28920"/>
                </a:lnTo>
                <a:close/>
                <a:moveTo>
                  <a:pt x="42063" y="2"/>
                </a:moveTo>
                <a:lnTo>
                  <a:pt x="141732" y="2"/>
                </a:lnTo>
                <a:cubicBezTo>
                  <a:pt x="147974" y="-23"/>
                  <a:pt x="153854" y="332"/>
                  <a:pt x="159372" y="1068"/>
                </a:cubicBezTo>
                <a:cubicBezTo>
                  <a:pt x="164889" y="1803"/>
                  <a:pt x="170082" y="3072"/>
                  <a:pt x="174949" y="4873"/>
                </a:cubicBezTo>
                <a:cubicBezTo>
                  <a:pt x="184884" y="8614"/>
                  <a:pt x="192953" y="15136"/>
                  <a:pt x="199158" y="24439"/>
                </a:cubicBezTo>
                <a:cubicBezTo>
                  <a:pt x="205362" y="33742"/>
                  <a:pt x="208560" y="45298"/>
                  <a:pt x="208750" y="59109"/>
                </a:cubicBezTo>
                <a:cubicBezTo>
                  <a:pt x="208547" y="75754"/>
                  <a:pt x="204081" y="90793"/>
                  <a:pt x="195351" y="104227"/>
                </a:cubicBezTo>
                <a:cubicBezTo>
                  <a:pt x="186620" y="117662"/>
                  <a:pt x="174844" y="127512"/>
                  <a:pt x="160020" y="133778"/>
                </a:cubicBezTo>
                <a:cubicBezTo>
                  <a:pt x="154515" y="135884"/>
                  <a:pt x="148685" y="137381"/>
                  <a:pt x="142532" y="138269"/>
                </a:cubicBezTo>
                <a:cubicBezTo>
                  <a:pt x="136379" y="139156"/>
                  <a:pt x="130016" y="139588"/>
                  <a:pt x="123444" y="139562"/>
                </a:cubicBezTo>
                <a:lnTo>
                  <a:pt x="81077" y="139562"/>
                </a:lnTo>
                <a:lnTo>
                  <a:pt x="71628" y="186540"/>
                </a:lnTo>
                <a:lnTo>
                  <a:pt x="97841" y="186540"/>
                </a:lnTo>
                <a:lnTo>
                  <a:pt x="92050" y="216372"/>
                </a:lnTo>
                <a:lnTo>
                  <a:pt x="0" y="216372"/>
                </a:lnTo>
                <a:lnTo>
                  <a:pt x="5791" y="186540"/>
                </a:lnTo>
                <a:lnTo>
                  <a:pt x="31699" y="186540"/>
                </a:lnTo>
                <a:lnTo>
                  <a:pt x="62484" y="30139"/>
                </a:lnTo>
                <a:lnTo>
                  <a:pt x="36271" y="30139"/>
                </a:ln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 hidden="1"/>
          <p:cNvSpPr/>
          <p:nvPr/>
        </p:nvSpPr>
        <p:spPr>
          <a:xfrm>
            <a:off x="2554186" y="-1938992"/>
            <a:ext cx="2610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D4474B"/>
                </a:solidFill>
                <a:latin typeface="Museo Slab 700"/>
              </a:rPr>
              <a:t>Promote high-quality research on diabetes</a:t>
            </a:r>
          </a:p>
          <a:p>
            <a:r>
              <a:rPr lang="fr-BE" sz="2400" b="1" dirty="0" err="1">
                <a:solidFill>
                  <a:srgbClr val="D4474B"/>
                </a:solidFill>
                <a:latin typeface="Museo Slab 700"/>
              </a:rPr>
              <a:t>epidemiology</a:t>
            </a:r>
            <a:r>
              <a:rPr lang="fr-BE" sz="2400" b="1" dirty="0" smtClean="0">
                <a:solidFill>
                  <a:srgbClr val="D4474B"/>
                </a:solidFill>
                <a:latin typeface="Museo Slab 700"/>
              </a:rPr>
              <a:t>. </a:t>
            </a:r>
            <a:endParaRPr lang="fr-BE" sz="2400" b="1" dirty="0">
              <a:solidFill>
                <a:srgbClr val="D4474B"/>
              </a:solidFill>
              <a:latin typeface="Museo Slab 700"/>
            </a:endParaRPr>
          </a:p>
        </p:txBody>
      </p:sp>
      <p:sp>
        <p:nvSpPr>
          <p:cNvPr id="24" name="Text To Outline"/>
          <p:cNvSpPr/>
          <p:nvPr/>
        </p:nvSpPr>
        <p:spPr>
          <a:xfrm>
            <a:off x="7296284" y="1664688"/>
            <a:ext cx="3438867" cy="1315405"/>
          </a:xfrm>
          <a:custGeom>
            <a:avLst/>
            <a:gdLst/>
            <a:ahLst/>
            <a:cxnLst/>
            <a:rect l="l" t="t" r="r" b="b"/>
            <a:pathLst>
              <a:path w="3438867" h="1315405">
                <a:moveTo>
                  <a:pt x="1128134" y="1272769"/>
                </a:moveTo>
                <a:lnTo>
                  <a:pt x="1166812" y="1272769"/>
                </a:lnTo>
                <a:lnTo>
                  <a:pt x="1159503" y="1311745"/>
                </a:lnTo>
                <a:lnTo>
                  <a:pt x="1120825" y="1311745"/>
                </a:lnTo>
                <a:close/>
                <a:moveTo>
                  <a:pt x="631812" y="1185863"/>
                </a:moveTo>
                <a:cubicBezTo>
                  <a:pt x="624002" y="1185910"/>
                  <a:pt x="616321" y="1188390"/>
                  <a:pt x="608771" y="1193305"/>
                </a:cubicBezTo>
                <a:cubicBezTo>
                  <a:pt x="601221" y="1198219"/>
                  <a:pt x="594940" y="1205285"/>
                  <a:pt x="589930" y="1214502"/>
                </a:cubicBezTo>
                <a:cubicBezTo>
                  <a:pt x="584920" y="1223720"/>
                  <a:pt x="582319" y="1234806"/>
                  <a:pt x="582129" y="1247761"/>
                </a:cubicBezTo>
                <a:cubicBezTo>
                  <a:pt x="582212" y="1258694"/>
                  <a:pt x="584942" y="1267245"/>
                  <a:pt x="590321" y="1273413"/>
                </a:cubicBezTo>
                <a:cubicBezTo>
                  <a:pt x="595699" y="1279581"/>
                  <a:pt x="603230" y="1282719"/>
                  <a:pt x="612914" y="1282827"/>
                </a:cubicBezTo>
                <a:cubicBezTo>
                  <a:pt x="621780" y="1282669"/>
                  <a:pt x="629957" y="1279733"/>
                  <a:pt x="637445" y="1274018"/>
                </a:cubicBezTo>
                <a:cubicBezTo>
                  <a:pt x="644933" y="1268304"/>
                  <a:pt x="650965" y="1260760"/>
                  <a:pt x="655541" y="1251387"/>
                </a:cubicBezTo>
                <a:cubicBezTo>
                  <a:pt x="660117" y="1242013"/>
                  <a:pt x="662469" y="1231759"/>
                  <a:pt x="662597" y="1220623"/>
                </a:cubicBezTo>
                <a:cubicBezTo>
                  <a:pt x="662647" y="1210904"/>
                  <a:pt x="660184" y="1202747"/>
                  <a:pt x="655205" y="1196154"/>
                </a:cubicBezTo>
                <a:cubicBezTo>
                  <a:pt x="650227" y="1189560"/>
                  <a:pt x="642429" y="1186130"/>
                  <a:pt x="631812" y="1185863"/>
                </a:cubicBezTo>
                <a:close/>
                <a:moveTo>
                  <a:pt x="109423" y="1185863"/>
                </a:moveTo>
                <a:cubicBezTo>
                  <a:pt x="96138" y="1186295"/>
                  <a:pt x="84607" y="1192368"/>
                  <a:pt x="74828" y="1204082"/>
                </a:cubicBezTo>
                <a:cubicBezTo>
                  <a:pt x="65049" y="1215796"/>
                  <a:pt x="59918" y="1230559"/>
                  <a:pt x="59436" y="1248371"/>
                </a:cubicBezTo>
                <a:cubicBezTo>
                  <a:pt x="59385" y="1258078"/>
                  <a:pt x="61849" y="1266184"/>
                  <a:pt x="66827" y="1272689"/>
                </a:cubicBezTo>
                <a:cubicBezTo>
                  <a:pt x="71805" y="1279194"/>
                  <a:pt x="79603" y="1282573"/>
                  <a:pt x="90220" y="1282827"/>
                </a:cubicBezTo>
                <a:cubicBezTo>
                  <a:pt x="98130" y="1282786"/>
                  <a:pt x="105882" y="1280328"/>
                  <a:pt x="113475" y="1275453"/>
                </a:cubicBezTo>
                <a:cubicBezTo>
                  <a:pt x="121069" y="1270578"/>
                  <a:pt x="127376" y="1263534"/>
                  <a:pt x="132396" y="1254323"/>
                </a:cubicBezTo>
                <a:cubicBezTo>
                  <a:pt x="137415" y="1245111"/>
                  <a:pt x="140019" y="1233980"/>
                  <a:pt x="140208" y="1220928"/>
                </a:cubicBezTo>
                <a:cubicBezTo>
                  <a:pt x="140125" y="1209996"/>
                  <a:pt x="137394" y="1201445"/>
                  <a:pt x="132016" y="1195277"/>
                </a:cubicBezTo>
                <a:cubicBezTo>
                  <a:pt x="126638" y="1189109"/>
                  <a:pt x="119106" y="1185971"/>
                  <a:pt x="109423" y="1185863"/>
                </a:cubicBezTo>
                <a:close/>
                <a:moveTo>
                  <a:pt x="831862" y="1182510"/>
                </a:moveTo>
                <a:cubicBezTo>
                  <a:pt x="821957" y="1182637"/>
                  <a:pt x="813101" y="1185739"/>
                  <a:pt x="805293" y="1191817"/>
                </a:cubicBezTo>
                <a:cubicBezTo>
                  <a:pt x="797485" y="1197894"/>
                  <a:pt x="791602" y="1206184"/>
                  <a:pt x="787644" y="1216686"/>
                </a:cubicBezTo>
                <a:lnTo>
                  <a:pt x="855953" y="1216686"/>
                </a:lnTo>
                <a:cubicBezTo>
                  <a:pt x="855979" y="1216559"/>
                  <a:pt x="856081" y="1215592"/>
                  <a:pt x="856259" y="1213787"/>
                </a:cubicBezTo>
                <a:cubicBezTo>
                  <a:pt x="856437" y="1211981"/>
                  <a:pt x="856538" y="1210100"/>
                  <a:pt x="856564" y="1208142"/>
                </a:cubicBezTo>
                <a:cubicBezTo>
                  <a:pt x="856468" y="1199998"/>
                  <a:pt x="854219" y="1193705"/>
                  <a:pt x="849816" y="1189261"/>
                </a:cubicBezTo>
                <a:cubicBezTo>
                  <a:pt x="845414" y="1184818"/>
                  <a:pt x="839429" y="1182567"/>
                  <a:pt x="831862" y="1182510"/>
                </a:cubicBezTo>
                <a:close/>
                <a:moveTo>
                  <a:pt x="211226" y="1156335"/>
                </a:moveTo>
                <a:lnTo>
                  <a:pt x="273988" y="1156335"/>
                </a:lnTo>
                <a:lnTo>
                  <a:pt x="255994" y="1248372"/>
                </a:lnTo>
                <a:cubicBezTo>
                  <a:pt x="255518" y="1250989"/>
                  <a:pt x="255099" y="1253530"/>
                  <a:pt x="254736" y="1255995"/>
                </a:cubicBezTo>
                <a:cubicBezTo>
                  <a:pt x="254374" y="1258460"/>
                  <a:pt x="254184" y="1260696"/>
                  <a:pt x="254165" y="1262703"/>
                </a:cubicBezTo>
                <a:cubicBezTo>
                  <a:pt x="254101" y="1268535"/>
                  <a:pt x="255601" y="1273032"/>
                  <a:pt x="258663" y="1276196"/>
                </a:cubicBezTo>
                <a:cubicBezTo>
                  <a:pt x="261725" y="1279360"/>
                  <a:pt x="266732" y="1280960"/>
                  <a:pt x="273683" y="1280999"/>
                </a:cubicBezTo>
                <a:cubicBezTo>
                  <a:pt x="282800" y="1280805"/>
                  <a:pt x="291098" y="1278008"/>
                  <a:pt x="298577" y="1272607"/>
                </a:cubicBezTo>
                <a:cubicBezTo>
                  <a:pt x="306056" y="1267207"/>
                  <a:pt x="312297" y="1260367"/>
                  <a:pt x="317301" y="1252087"/>
                </a:cubicBezTo>
                <a:cubicBezTo>
                  <a:pt x="322305" y="1243807"/>
                  <a:pt x="325654" y="1235251"/>
                  <a:pt x="327348" y="1226418"/>
                </a:cubicBezTo>
                <a:lnTo>
                  <a:pt x="335264" y="1185253"/>
                </a:lnTo>
                <a:lnTo>
                  <a:pt x="311195" y="1185253"/>
                </a:lnTo>
                <a:lnTo>
                  <a:pt x="316990" y="1156335"/>
                </a:lnTo>
                <a:lnTo>
                  <a:pt x="379742" y="1156335"/>
                </a:lnTo>
                <a:lnTo>
                  <a:pt x="359016" y="1261483"/>
                </a:lnTo>
                <a:cubicBezTo>
                  <a:pt x="358711" y="1263039"/>
                  <a:pt x="358482" y="1264653"/>
                  <a:pt x="358330" y="1266323"/>
                </a:cubicBezTo>
                <a:cubicBezTo>
                  <a:pt x="358178" y="1267994"/>
                  <a:pt x="358101" y="1269531"/>
                  <a:pt x="358101" y="1270935"/>
                </a:cubicBezTo>
                <a:cubicBezTo>
                  <a:pt x="358133" y="1275592"/>
                  <a:pt x="359289" y="1278857"/>
                  <a:pt x="361569" y="1280731"/>
                </a:cubicBezTo>
                <a:cubicBezTo>
                  <a:pt x="363848" y="1282605"/>
                  <a:pt x="367061" y="1283507"/>
                  <a:pt x="371208" y="1283437"/>
                </a:cubicBezTo>
                <a:cubicBezTo>
                  <a:pt x="372941" y="1283411"/>
                  <a:pt x="374427" y="1283310"/>
                  <a:pt x="375665" y="1283132"/>
                </a:cubicBezTo>
                <a:cubicBezTo>
                  <a:pt x="376904" y="1282954"/>
                  <a:pt x="377551" y="1282852"/>
                  <a:pt x="377609" y="1282827"/>
                </a:cubicBezTo>
                <a:lnTo>
                  <a:pt x="372122" y="1311746"/>
                </a:lnTo>
                <a:cubicBezTo>
                  <a:pt x="372027" y="1311784"/>
                  <a:pt x="370465" y="1311937"/>
                  <a:pt x="367436" y="1312203"/>
                </a:cubicBezTo>
                <a:cubicBezTo>
                  <a:pt x="364408" y="1312469"/>
                  <a:pt x="360484" y="1312621"/>
                  <a:pt x="355665" y="1312660"/>
                </a:cubicBezTo>
                <a:cubicBezTo>
                  <a:pt x="345801" y="1312888"/>
                  <a:pt x="337516" y="1310681"/>
                  <a:pt x="330811" y="1306038"/>
                </a:cubicBezTo>
                <a:cubicBezTo>
                  <a:pt x="324106" y="1301396"/>
                  <a:pt x="320617" y="1292947"/>
                  <a:pt x="320344" y="1280694"/>
                </a:cubicBezTo>
                <a:lnTo>
                  <a:pt x="319735" y="1280694"/>
                </a:lnTo>
                <a:cubicBezTo>
                  <a:pt x="314105" y="1289466"/>
                  <a:pt x="306227" y="1297344"/>
                  <a:pt x="296099" y="1304328"/>
                </a:cubicBezTo>
                <a:cubicBezTo>
                  <a:pt x="285971" y="1311311"/>
                  <a:pt x="273518" y="1315003"/>
                  <a:pt x="258739" y="1315403"/>
                </a:cubicBezTo>
                <a:cubicBezTo>
                  <a:pt x="246213" y="1315511"/>
                  <a:pt x="235705" y="1312250"/>
                  <a:pt x="227216" y="1305620"/>
                </a:cubicBezTo>
                <a:cubicBezTo>
                  <a:pt x="218727" y="1298991"/>
                  <a:pt x="214312" y="1288344"/>
                  <a:pt x="213969" y="1273680"/>
                </a:cubicBezTo>
                <a:cubicBezTo>
                  <a:pt x="213982" y="1270923"/>
                  <a:pt x="214185" y="1267976"/>
                  <a:pt x="214578" y="1264838"/>
                </a:cubicBezTo>
                <a:cubicBezTo>
                  <a:pt x="214971" y="1261700"/>
                  <a:pt x="215479" y="1258447"/>
                  <a:pt x="216101" y="1255080"/>
                </a:cubicBezTo>
                <a:lnTo>
                  <a:pt x="229499" y="1185253"/>
                </a:lnTo>
                <a:lnTo>
                  <a:pt x="205435" y="1185253"/>
                </a:lnTo>
                <a:close/>
                <a:moveTo>
                  <a:pt x="532298" y="1154202"/>
                </a:moveTo>
                <a:cubicBezTo>
                  <a:pt x="534469" y="1154227"/>
                  <a:pt x="536373" y="1154329"/>
                  <a:pt x="538011" y="1154506"/>
                </a:cubicBezTo>
                <a:cubicBezTo>
                  <a:pt x="539649" y="1154684"/>
                  <a:pt x="540791" y="1154786"/>
                  <a:pt x="541439" y="1154811"/>
                </a:cubicBezTo>
                <a:lnTo>
                  <a:pt x="533821" y="1192873"/>
                </a:lnTo>
                <a:cubicBezTo>
                  <a:pt x="533345" y="1192848"/>
                  <a:pt x="532317" y="1192746"/>
                  <a:pt x="530736" y="1192568"/>
                </a:cubicBezTo>
                <a:cubicBezTo>
                  <a:pt x="529155" y="1192391"/>
                  <a:pt x="527137" y="1192289"/>
                  <a:pt x="524680" y="1192264"/>
                </a:cubicBezTo>
                <a:cubicBezTo>
                  <a:pt x="516805" y="1192339"/>
                  <a:pt x="508890" y="1194965"/>
                  <a:pt x="500935" y="1200143"/>
                </a:cubicBezTo>
                <a:cubicBezTo>
                  <a:pt x="492981" y="1205321"/>
                  <a:pt x="485924" y="1212599"/>
                  <a:pt x="479764" y="1221976"/>
                </a:cubicBezTo>
                <a:cubicBezTo>
                  <a:pt x="473604" y="1231353"/>
                  <a:pt x="469278" y="1242379"/>
                  <a:pt x="466786" y="1255052"/>
                </a:cubicBezTo>
                <a:lnTo>
                  <a:pt x="456121" y="1311745"/>
                </a:lnTo>
                <a:lnTo>
                  <a:pt x="417423" y="1311745"/>
                </a:lnTo>
                <a:lnTo>
                  <a:pt x="440581" y="1191959"/>
                </a:lnTo>
                <a:cubicBezTo>
                  <a:pt x="440943" y="1190212"/>
                  <a:pt x="440752" y="1188676"/>
                  <a:pt x="440009" y="1187349"/>
                </a:cubicBezTo>
                <a:cubicBezTo>
                  <a:pt x="439267" y="1186021"/>
                  <a:pt x="437629" y="1185323"/>
                  <a:pt x="435096" y="1185253"/>
                </a:cubicBezTo>
                <a:lnTo>
                  <a:pt x="417728" y="1185253"/>
                </a:lnTo>
                <a:lnTo>
                  <a:pt x="423517" y="1156335"/>
                </a:lnTo>
                <a:lnTo>
                  <a:pt x="464043" y="1156335"/>
                </a:lnTo>
                <a:cubicBezTo>
                  <a:pt x="470112" y="1156316"/>
                  <a:pt x="474581" y="1157420"/>
                  <a:pt x="477450" y="1159646"/>
                </a:cubicBezTo>
                <a:cubicBezTo>
                  <a:pt x="480320" y="1161871"/>
                  <a:pt x="481742" y="1165334"/>
                  <a:pt x="481716" y="1170033"/>
                </a:cubicBezTo>
                <a:cubicBezTo>
                  <a:pt x="481653" y="1172494"/>
                  <a:pt x="481094" y="1176249"/>
                  <a:pt x="480040" y="1181299"/>
                </a:cubicBezTo>
                <a:cubicBezTo>
                  <a:pt x="478987" y="1186348"/>
                  <a:pt x="477819" y="1190715"/>
                  <a:pt x="476536" y="1194397"/>
                </a:cubicBezTo>
                <a:lnTo>
                  <a:pt x="477146" y="1194397"/>
                </a:lnTo>
                <a:cubicBezTo>
                  <a:pt x="482491" y="1183396"/>
                  <a:pt x="490007" y="1174033"/>
                  <a:pt x="499694" y="1166306"/>
                </a:cubicBezTo>
                <a:cubicBezTo>
                  <a:pt x="509381" y="1158579"/>
                  <a:pt x="520249" y="1154544"/>
                  <a:pt x="532298" y="1154202"/>
                </a:cubicBezTo>
                <a:close/>
                <a:moveTo>
                  <a:pt x="1045387" y="1152678"/>
                </a:moveTo>
                <a:cubicBezTo>
                  <a:pt x="1058660" y="1152696"/>
                  <a:pt x="1069192" y="1156236"/>
                  <a:pt x="1076983" y="1163297"/>
                </a:cubicBezTo>
                <a:cubicBezTo>
                  <a:pt x="1084774" y="1170358"/>
                  <a:pt x="1088758" y="1180826"/>
                  <a:pt x="1088936" y="1194702"/>
                </a:cubicBezTo>
                <a:cubicBezTo>
                  <a:pt x="1088781" y="1201456"/>
                  <a:pt x="1087702" y="1209961"/>
                  <a:pt x="1085698" y="1220216"/>
                </a:cubicBezTo>
                <a:cubicBezTo>
                  <a:pt x="1083694" y="1230471"/>
                  <a:pt x="1081689" y="1240356"/>
                  <a:pt x="1079684" y="1249869"/>
                </a:cubicBezTo>
                <a:cubicBezTo>
                  <a:pt x="1077678" y="1259383"/>
                  <a:pt x="1076597" y="1266405"/>
                  <a:pt x="1076439" y="1270935"/>
                </a:cubicBezTo>
                <a:cubicBezTo>
                  <a:pt x="1076490" y="1275725"/>
                  <a:pt x="1077683" y="1279028"/>
                  <a:pt x="1080020" y="1280845"/>
                </a:cubicBezTo>
                <a:cubicBezTo>
                  <a:pt x="1082357" y="1282662"/>
                  <a:pt x="1085532" y="1283526"/>
                  <a:pt x="1089545" y="1283437"/>
                </a:cubicBezTo>
                <a:cubicBezTo>
                  <a:pt x="1091425" y="1283411"/>
                  <a:pt x="1092999" y="1283310"/>
                  <a:pt x="1094269" y="1283132"/>
                </a:cubicBezTo>
                <a:cubicBezTo>
                  <a:pt x="1095539" y="1282954"/>
                  <a:pt x="1096200" y="1282852"/>
                  <a:pt x="1096251" y="1282827"/>
                </a:cubicBezTo>
                <a:lnTo>
                  <a:pt x="1090764" y="1311746"/>
                </a:lnTo>
                <a:cubicBezTo>
                  <a:pt x="1090726" y="1311784"/>
                  <a:pt x="1089355" y="1311937"/>
                  <a:pt x="1086650" y="1312203"/>
                </a:cubicBezTo>
                <a:cubicBezTo>
                  <a:pt x="1083945" y="1312469"/>
                  <a:pt x="1080135" y="1312621"/>
                  <a:pt x="1075221" y="1312660"/>
                </a:cubicBezTo>
                <a:cubicBezTo>
                  <a:pt x="1069666" y="1312806"/>
                  <a:pt x="1063960" y="1312209"/>
                  <a:pt x="1058101" y="1310867"/>
                </a:cubicBezTo>
                <a:cubicBezTo>
                  <a:pt x="1052242" y="1309525"/>
                  <a:pt x="1047279" y="1306559"/>
                  <a:pt x="1043214" y="1301970"/>
                </a:cubicBezTo>
                <a:cubicBezTo>
                  <a:pt x="1039148" y="1297381"/>
                  <a:pt x="1037028" y="1290288"/>
                  <a:pt x="1036853" y="1280693"/>
                </a:cubicBezTo>
                <a:cubicBezTo>
                  <a:pt x="1036999" y="1274944"/>
                  <a:pt x="1038026" y="1267163"/>
                  <a:pt x="1039932" y="1257349"/>
                </a:cubicBezTo>
                <a:cubicBezTo>
                  <a:pt x="1041838" y="1247535"/>
                  <a:pt x="1043746" y="1237856"/>
                  <a:pt x="1045653" y="1228312"/>
                </a:cubicBezTo>
                <a:cubicBezTo>
                  <a:pt x="1047561" y="1218768"/>
                  <a:pt x="1048590" y="1211527"/>
                  <a:pt x="1048740" y="1206589"/>
                </a:cubicBezTo>
                <a:cubicBezTo>
                  <a:pt x="1048791" y="1200747"/>
                  <a:pt x="1047241" y="1196200"/>
                  <a:pt x="1044092" y="1192949"/>
                </a:cubicBezTo>
                <a:cubicBezTo>
                  <a:pt x="1040942" y="1189698"/>
                  <a:pt x="1035888" y="1188047"/>
                  <a:pt x="1028928" y="1187996"/>
                </a:cubicBezTo>
                <a:cubicBezTo>
                  <a:pt x="1015263" y="1188460"/>
                  <a:pt x="1003503" y="1194010"/>
                  <a:pt x="993647" y="1204646"/>
                </a:cubicBezTo>
                <a:cubicBezTo>
                  <a:pt x="983792" y="1215282"/>
                  <a:pt x="977366" y="1228224"/>
                  <a:pt x="974369" y="1243470"/>
                </a:cubicBezTo>
                <a:lnTo>
                  <a:pt x="960958" y="1311745"/>
                </a:lnTo>
                <a:lnTo>
                  <a:pt x="922248" y="1311745"/>
                </a:lnTo>
                <a:lnTo>
                  <a:pt x="945718" y="1191959"/>
                </a:lnTo>
                <a:cubicBezTo>
                  <a:pt x="946042" y="1189946"/>
                  <a:pt x="945775" y="1188333"/>
                  <a:pt x="944918" y="1187120"/>
                </a:cubicBezTo>
                <a:cubicBezTo>
                  <a:pt x="944060" y="1185907"/>
                  <a:pt x="942498" y="1185285"/>
                  <a:pt x="940231" y="1185253"/>
                </a:cubicBezTo>
                <a:lnTo>
                  <a:pt x="922858" y="1185253"/>
                </a:lnTo>
                <a:lnTo>
                  <a:pt x="928344" y="1156335"/>
                </a:lnTo>
                <a:lnTo>
                  <a:pt x="969187" y="1156335"/>
                </a:lnTo>
                <a:cubicBezTo>
                  <a:pt x="975245" y="1156354"/>
                  <a:pt x="979665" y="1157534"/>
                  <a:pt x="982446" y="1159874"/>
                </a:cubicBezTo>
                <a:cubicBezTo>
                  <a:pt x="985227" y="1162214"/>
                  <a:pt x="986599" y="1165600"/>
                  <a:pt x="986561" y="1170033"/>
                </a:cubicBezTo>
                <a:cubicBezTo>
                  <a:pt x="986542" y="1171917"/>
                  <a:pt x="986199" y="1174618"/>
                  <a:pt x="985532" y="1178138"/>
                </a:cubicBezTo>
                <a:cubicBezTo>
                  <a:pt x="984865" y="1181658"/>
                  <a:pt x="983989" y="1184741"/>
                  <a:pt x="982903" y="1187387"/>
                </a:cubicBezTo>
                <a:lnTo>
                  <a:pt x="983513" y="1187387"/>
                </a:lnTo>
                <a:cubicBezTo>
                  <a:pt x="984440" y="1185138"/>
                  <a:pt x="987394" y="1181281"/>
                  <a:pt x="992375" y="1175817"/>
                </a:cubicBezTo>
                <a:cubicBezTo>
                  <a:pt x="997355" y="1170354"/>
                  <a:pt x="1004283" y="1165212"/>
                  <a:pt x="1013157" y="1160391"/>
                </a:cubicBezTo>
                <a:cubicBezTo>
                  <a:pt x="1022032" y="1155570"/>
                  <a:pt x="1032776" y="1152999"/>
                  <a:pt x="1045387" y="1152678"/>
                </a:cubicBezTo>
                <a:close/>
                <a:moveTo>
                  <a:pt x="832777" y="1152678"/>
                </a:moveTo>
                <a:cubicBezTo>
                  <a:pt x="853487" y="1152974"/>
                  <a:pt x="868976" y="1158469"/>
                  <a:pt x="879244" y="1169163"/>
                </a:cubicBezTo>
                <a:cubicBezTo>
                  <a:pt x="889512" y="1179856"/>
                  <a:pt x="894639" y="1193968"/>
                  <a:pt x="894626" y="1211498"/>
                </a:cubicBezTo>
                <a:cubicBezTo>
                  <a:pt x="894410" y="1218529"/>
                  <a:pt x="893547" y="1224873"/>
                  <a:pt x="892037" y="1230529"/>
                </a:cubicBezTo>
                <a:cubicBezTo>
                  <a:pt x="890527" y="1236185"/>
                  <a:pt x="889665" y="1239178"/>
                  <a:pt x="889449" y="1239508"/>
                </a:cubicBezTo>
                <a:lnTo>
                  <a:pt x="782460" y="1239508"/>
                </a:lnTo>
                <a:cubicBezTo>
                  <a:pt x="782422" y="1239571"/>
                  <a:pt x="782269" y="1240359"/>
                  <a:pt x="782002" y="1241872"/>
                </a:cubicBezTo>
                <a:cubicBezTo>
                  <a:pt x="781735" y="1243384"/>
                  <a:pt x="781583" y="1245240"/>
                  <a:pt x="781545" y="1247439"/>
                </a:cubicBezTo>
                <a:cubicBezTo>
                  <a:pt x="781627" y="1257856"/>
                  <a:pt x="785045" y="1266309"/>
                  <a:pt x="791799" y="1272798"/>
                </a:cubicBezTo>
                <a:cubicBezTo>
                  <a:pt x="798552" y="1279287"/>
                  <a:pt x="808146" y="1282630"/>
                  <a:pt x="820579" y="1282827"/>
                </a:cubicBezTo>
                <a:cubicBezTo>
                  <a:pt x="829046" y="1282616"/>
                  <a:pt x="836913" y="1281140"/>
                  <a:pt x="844180" y="1278398"/>
                </a:cubicBezTo>
                <a:cubicBezTo>
                  <a:pt x="851447" y="1275656"/>
                  <a:pt x="857325" y="1272914"/>
                  <a:pt x="861813" y="1270172"/>
                </a:cubicBezTo>
                <a:cubicBezTo>
                  <a:pt x="866302" y="1267431"/>
                  <a:pt x="868612" y="1265954"/>
                  <a:pt x="868743" y="1265743"/>
                </a:cubicBezTo>
                <a:lnTo>
                  <a:pt x="879096" y="1295005"/>
                </a:lnTo>
                <a:cubicBezTo>
                  <a:pt x="878976" y="1295257"/>
                  <a:pt x="876238" y="1297020"/>
                  <a:pt x="870882" y="1300293"/>
                </a:cubicBezTo>
                <a:cubicBezTo>
                  <a:pt x="865527" y="1303567"/>
                  <a:pt x="858273" y="1306841"/>
                  <a:pt x="849123" y="1310114"/>
                </a:cubicBezTo>
                <a:cubicBezTo>
                  <a:pt x="839972" y="1313388"/>
                  <a:pt x="829644" y="1315151"/>
                  <a:pt x="818139" y="1315403"/>
                </a:cubicBezTo>
                <a:cubicBezTo>
                  <a:pt x="793785" y="1314967"/>
                  <a:pt x="775131" y="1308532"/>
                  <a:pt x="762178" y="1296100"/>
                </a:cubicBezTo>
                <a:cubicBezTo>
                  <a:pt x="749224" y="1283668"/>
                  <a:pt x="742688" y="1267854"/>
                  <a:pt x="742568" y="1248659"/>
                </a:cubicBezTo>
                <a:cubicBezTo>
                  <a:pt x="742722" y="1230876"/>
                  <a:pt x="746678" y="1214771"/>
                  <a:pt x="754436" y="1200343"/>
                </a:cubicBezTo>
                <a:cubicBezTo>
                  <a:pt x="762193" y="1185915"/>
                  <a:pt x="772831" y="1174415"/>
                  <a:pt x="786349" y="1165846"/>
                </a:cubicBezTo>
                <a:cubicBezTo>
                  <a:pt x="799867" y="1157276"/>
                  <a:pt x="815343" y="1152886"/>
                  <a:pt x="832777" y="1152678"/>
                </a:cubicBezTo>
                <a:close/>
                <a:moveTo>
                  <a:pt x="663206" y="1095375"/>
                </a:moveTo>
                <a:lnTo>
                  <a:pt x="725690" y="1095375"/>
                </a:lnTo>
                <a:lnTo>
                  <a:pt x="693686" y="1261483"/>
                </a:lnTo>
                <a:cubicBezTo>
                  <a:pt x="693369" y="1263039"/>
                  <a:pt x="693089" y="1264653"/>
                  <a:pt x="692848" y="1266323"/>
                </a:cubicBezTo>
                <a:cubicBezTo>
                  <a:pt x="692607" y="1267994"/>
                  <a:pt x="692480" y="1269531"/>
                  <a:pt x="692467" y="1270935"/>
                </a:cubicBezTo>
                <a:cubicBezTo>
                  <a:pt x="692518" y="1275592"/>
                  <a:pt x="693712" y="1278857"/>
                  <a:pt x="696048" y="1280731"/>
                </a:cubicBezTo>
                <a:cubicBezTo>
                  <a:pt x="698385" y="1282604"/>
                  <a:pt x="701560" y="1283506"/>
                  <a:pt x="705573" y="1283436"/>
                </a:cubicBezTo>
                <a:cubicBezTo>
                  <a:pt x="707453" y="1283411"/>
                  <a:pt x="709028" y="1283309"/>
                  <a:pt x="710298" y="1283132"/>
                </a:cubicBezTo>
                <a:cubicBezTo>
                  <a:pt x="711568" y="1282954"/>
                  <a:pt x="712228" y="1282853"/>
                  <a:pt x="712279" y="1282827"/>
                </a:cubicBezTo>
                <a:lnTo>
                  <a:pt x="706488" y="1311746"/>
                </a:lnTo>
                <a:cubicBezTo>
                  <a:pt x="706386" y="1311784"/>
                  <a:pt x="704989" y="1311937"/>
                  <a:pt x="702297" y="1312203"/>
                </a:cubicBezTo>
                <a:cubicBezTo>
                  <a:pt x="699604" y="1312469"/>
                  <a:pt x="696226" y="1312621"/>
                  <a:pt x="692162" y="1312660"/>
                </a:cubicBezTo>
                <a:cubicBezTo>
                  <a:pt x="681894" y="1312920"/>
                  <a:pt x="673322" y="1311258"/>
                  <a:pt x="666445" y="1307675"/>
                </a:cubicBezTo>
                <a:cubicBezTo>
                  <a:pt x="659568" y="1304092"/>
                  <a:pt x="655643" y="1297027"/>
                  <a:pt x="654672" y="1286481"/>
                </a:cubicBezTo>
                <a:lnTo>
                  <a:pt x="654062" y="1286481"/>
                </a:lnTo>
                <a:cubicBezTo>
                  <a:pt x="648538" y="1294745"/>
                  <a:pt x="641146" y="1301582"/>
                  <a:pt x="631888" y="1306993"/>
                </a:cubicBezTo>
                <a:cubicBezTo>
                  <a:pt x="622630" y="1312403"/>
                  <a:pt x="612647" y="1315206"/>
                  <a:pt x="601941" y="1315403"/>
                </a:cubicBezTo>
                <a:cubicBezTo>
                  <a:pt x="582951" y="1315175"/>
                  <a:pt x="568380" y="1309313"/>
                  <a:pt x="558228" y="1297815"/>
                </a:cubicBezTo>
                <a:cubicBezTo>
                  <a:pt x="548076" y="1286317"/>
                  <a:pt x="542949" y="1270547"/>
                  <a:pt x="542848" y="1250506"/>
                </a:cubicBezTo>
                <a:cubicBezTo>
                  <a:pt x="543072" y="1230963"/>
                  <a:pt x="547159" y="1213881"/>
                  <a:pt x="555109" y="1199258"/>
                </a:cubicBezTo>
                <a:cubicBezTo>
                  <a:pt x="563060" y="1184636"/>
                  <a:pt x="573534" y="1173249"/>
                  <a:pt x="586531" y="1165098"/>
                </a:cubicBezTo>
                <a:cubicBezTo>
                  <a:pt x="599527" y="1156947"/>
                  <a:pt x="613707" y="1152807"/>
                  <a:pt x="629069" y="1152678"/>
                </a:cubicBezTo>
                <a:cubicBezTo>
                  <a:pt x="637686" y="1152595"/>
                  <a:pt x="645902" y="1154282"/>
                  <a:pt x="653719" y="1157739"/>
                </a:cubicBezTo>
                <a:cubicBezTo>
                  <a:pt x="661536" y="1161196"/>
                  <a:pt x="667543" y="1166917"/>
                  <a:pt x="671741" y="1174903"/>
                </a:cubicBezTo>
                <a:lnTo>
                  <a:pt x="672350" y="1174903"/>
                </a:lnTo>
                <a:cubicBezTo>
                  <a:pt x="672344" y="1174795"/>
                  <a:pt x="672433" y="1173793"/>
                  <a:pt x="672617" y="1171896"/>
                </a:cubicBezTo>
                <a:cubicBezTo>
                  <a:pt x="672801" y="1170000"/>
                  <a:pt x="673118" y="1167856"/>
                  <a:pt x="673569" y="1165465"/>
                </a:cubicBezTo>
                <a:lnTo>
                  <a:pt x="681494" y="1124293"/>
                </a:lnTo>
                <a:lnTo>
                  <a:pt x="657415" y="1124293"/>
                </a:lnTo>
                <a:close/>
                <a:moveTo>
                  <a:pt x="26517" y="1095375"/>
                </a:moveTo>
                <a:lnTo>
                  <a:pt x="89001" y="1095375"/>
                </a:lnTo>
                <a:lnTo>
                  <a:pt x="76200" y="1161202"/>
                </a:lnTo>
                <a:cubicBezTo>
                  <a:pt x="75380" y="1165116"/>
                  <a:pt x="74580" y="1168401"/>
                  <a:pt x="73799" y="1171059"/>
                </a:cubicBezTo>
                <a:cubicBezTo>
                  <a:pt x="73018" y="1173716"/>
                  <a:pt x="72599" y="1175099"/>
                  <a:pt x="72542" y="1175207"/>
                </a:cubicBezTo>
                <a:lnTo>
                  <a:pt x="73152" y="1175207"/>
                </a:lnTo>
                <a:cubicBezTo>
                  <a:pt x="78657" y="1168408"/>
                  <a:pt x="85629" y="1162978"/>
                  <a:pt x="94068" y="1158919"/>
                </a:cubicBezTo>
                <a:cubicBezTo>
                  <a:pt x="102508" y="1154860"/>
                  <a:pt x="111385" y="1152779"/>
                  <a:pt x="120700" y="1152678"/>
                </a:cubicBezTo>
                <a:cubicBezTo>
                  <a:pt x="139411" y="1152911"/>
                  <a:pt x="153855" y="1158838"/>
                  <a:pt x="164033" y="1170456"/>
                </a:cubicBezTo>
                <a:cubicBezTo>
                  <a:pt x="174210" y="1182075"/>
                  <a:pt x="179362" y="1197984"/>
                  <a:pt x="179489" y="1218184"/>
                </a:cubicBezTo>
                <a:cubicBezTo>
                  <a:pt x="179235" y="1237527"/>
                  <a:pt x="175073" y="1254466"/>
                  <a:pt x="167002" y="1269002"/>
                </a:cubicBezTo>
                <a:cubicBezTo>
                  <a:pt x="158931" y="1283538"/>
                  <a:pt x="148472" y="1294872"/>
                  <a:pt x="135626" y="1303005"/>
                </a:cubicBezTo>
                <a:cubicBezTo>
                  <a:pt x="122779" y="1311137"/>
                  <a:pt x="109067" y="1315270"/>
                  <a:pt x="94487" y="1315403"/>
                </a:cubicBezTo>
                <a:cubicBezTo>
                  <a:pt x="84848" y="1315422"/>
                  <a:pt x="75933" y="1313405"/>
                  <a:pt x="67741" y="1309352"/>
                </a:cubicBezTo>
                <a:cubicBezTo>
                  <a:pt x="59550" y="1305299"/>
                  <a:pt x="53225" y="1299096"/>
                  <a:pt x="48768" y="1290743"/>
                </a:cubicBezTo>
                <a:lnTo>
                  <a:pt x="48158" y="1290743"/>
                </a:lnTo>
                <a:cubicBezTo>
                  <a:pt x="48171" y="1290838"/>
                  <a:pt x="48069" y="1291942"/>
                  <a:pt x="47853" y="1294054"/>
                </a:cubicBezTo>
                <a:cubicBezTo>
                  <a:pt x="47637" y="1296166"/>
                  <a:pt x="47231" y="1298715"/>
                  <a:pt x="46634" y="1301703"/>
                </a:cubicBezTo>
                <a:lnTo>
                  <a:pt x="44805" y="1311745"/>
                </a:lnTo>
                <a:lnTo>
                  <a:pt x="8534" y="1311745"/>
                </a:lnTo>
                <a:lnTo>
                  <a:pt x="44805" y="1124293"/>
                </a:lnTo>
                <a:lnTo>
                  <a:pt x="20726" y="1124293"/>
                </a:lnTo>
                <a:close/>
                <a:moveTo>
                  <a:pt x="1526279" y="877253"/>
                </a:moveTo>
                <a:cubicBezTo>
                  <a:pt x="1519983" y="877125"/>
                  <a:pt x="1512277" y="877720"/>
                  <a:pt x="1503158" y="879038"/>
                </a:cubicBezTo>
                <a:cubicBezTo>
                  <a:pt x="1494039" y="880356"/>
                  <a:pt x="1485903" y="883165"/>
                  <a:pt x="1478750" y="887466"/>
                </a:cubicBezTo>
                <a:cubicBezTo>
                  <a:pt x="1471596" y="891767"/>
                  <a:pt x="1467820" y="898327"/>
                  <a:pt x="1467421" y="907147"/>
                </a:cubicBezTo>
                <a:cubicBezTo>
                  <a:pt x="1467383" y="912422"/>
                  <a:pt x="1468907" y="916667"/>
                  <a:pt x="1471995" y="919883"/>
                </a:cubicBezTo>
                <a:cubicBezTo>
                  <a:pt x="1475083" y="923098"/>
                  <a:pt x="1479963" y="924751"/>
                  <a:pt x="1486633" y="924840"/>
                </a:cubicBezTo>
                <a:cubicBezTo>
                  <a:pt x="1493725" y="924663"/>
                  <a:pt x="1500381" y="922373"/>
                  <a:pt x="1506603" y="917970"/>
                </a:cubicBezTo>
                <a:cubicBezTo>
                  <a:pt x="1512824" y="913568"/>
                  <a:pt x="1518148" y="908115"/>
                  <a:pt x="1522574" y="901611"/>
                </a:cubicBezTo>
                <a:cubicBezTo>
                  <a:pt x="1526999" y="895107"/>
                  <a:pt x="1530064" y="888614"/>
                  <a:pt x="1531768" y="882133"/>
                </a:cubicBezTo>
                <a:lnTo>
                  <a:pt x="1532988" y="877253"/>
                </a:lnTo>
                <a:close/>
                <a:moveTo>
                  <a:pt x="1709623" y="823913"/>
                </a:moveTo>
                <a:cubicBezTo>
                  <a:pt x="1696338" y="824345"/>
                  <a:pt x="1684807" y="830418"/>
                  <a:pt x="1675028" y="842132"/>
                </a:cubicBezTo>
                <a:cubicBezTo>
                  <a:pt x="1665249" y="853845"/>
                  <a:pt x="1660118" y="868609"/>
                  <a:pt x="1659635" y="886421"/>
                </a:cubicBezTo>
                <a:cubicBezTo>
                  <a:pt x="1659585" y="896128"/>
                  <a:pt x="1662048" y="904234"/>
                  <a:pt x="1667027" y="910739"/>
                </a:cubicBezTo>
                <a:cubicBezTo>
                  <a:pt x="1672005" y="917244"/>
                  <a:pt x="1679803" y="920623"/>
                  <a:pt x="1690420" y="920877"/>
                </a:cubicBezTo>
                <a:cubicBezTo>
                  <a:pt x="1698330" y="920836"/>
                  <a:pt x="1706081" y="918378"/>
                  <a:pt x="1713675" y="913503"/>
                </a:cubicBezTo>
                <a:cubicBezTo>
                  <a:pt x="1721269" y="908628"/>
                  <a:pt x="1727575" y="901584"/>
                  <a:pt x="1732595" y="892373"/>
                </a:cubicBezTo>
                <a:cubicBezTo>
                  <a:pt x="1737615" y="883161"/>
                  <a:pt x="1740219" y="872030"/>
                  <a:pt x="1740407" y="858978"/>
                </a:cubicBezTo>
                <a:cubicBezTo>
                  <a:pt x="1740325" y="848046"/>
                  <a:pt x="1737594" y="839495"/>
                  <a:pt x="1732216" y="833327"/>
                </a:cubicBezTo>
                <a:cubicBezTo>
                  <a:pt x="1726837" y="827159"/>
                  <a:pt x="1719306" y="824021"/>
                  <a:pt x="1709623" y="823913"/>
                </a:cubicBezTo>
                <a:close/>
                <a:moveTo>
                  <a:pt x="1222362" y="823913"/>
                </a:moveTo>
                <a:cubicBezTo>
                  <a:pt x="1214551" y="823960"/>
                  <a:pt x="1206871" y="826441"/>
                  <a:pt x="1199321" y="831355"/>
                </a:cubicBezTo>
                <a:cubicBezTo>
                  <a:pt x="1191771" y="836269"/>
                  <a:pt x="1185490" y="843335"/>
                  <a:pt x="1180480" y="852552"/>
                </a:cubicBezTo>
                <a:cubicBezTo>
                  <a:pt x="1175469" y="861770"/>
                  <a:pt x="1172869" y="872856"/>
                  <a:pt x="1172679" y="885811"/>
                </a:cubicBezTo>
                <a:cubicBezTo>
                  <a:pt x="1172762" y="896744"/>
                  <a:pt x="1175492" y="905294"/>
                  <a:pt x="1180871" y="911463"/>
                </a:cubicBezTo>
                <a:cubicBezTo>
                  <a:pt x="1186249" y="917631"/>
                  <a:pt x="1193780" y="920769"/>
                  <a:pt x="1203464" y="920877"/>
                </a:cubicBezTo>
                <a:cubicBezTo>
                  <a:pt x="1212329" y="920719"/>
                  <a:pt x="1220507" y="917783"/>
                  <a:pt x="1227995" y="912068"/>
                </a:cubicBezTo>
                <a:cubicBezTo>
                  <a:pt x="1235483" y="906354"/>
                  <a:pt x="1241515" y="898810"/>
                  <a:pt x="1246091" y="889436"/>
                </a:cubicBezTo>
                <a:cubicBezTo>
                  <a:pt x="1250667" y="880063"/>
                  <a:pt x="1253019" y="869809"/>
                  <a:pt x="1253146" y="858673"/>
                </a:cubicBezTo>
                <a:cubicBezTo>
                  <a:pt x="1253197" y="848954"/>
                  <a:pt x="1250733" y="840797"/>
                  <a:pt x="1245755" y="834204"/>
                </a:cubicBezTo>
                <a:cubicBezTo>
                  <a:pt x="1240777" y="827610"/>
                  <a:pt x="1232979" y="824179"/>
                  <a:pt x="1222362" y="823913"/>
                </a:cubicBezTo>
                <a:close/>
                <a:moveTo>
                  <a:pt x="403212" y="823913"/>
                </a:moveTo>
                <a:cubicBezTo>
                  <a:pt x="395402" y="823960"/>
                  <a:pt x="387722" y="826440"/>
                  <a:pt x="380171" y="831355"/>
                </a:cubicBezTo>
                <a:cubicBezTo>
                  <a:pt x="372621" y="836269"/>
                  <a:pt x="366340" y="843335"/>
                  <a:pt x="361330" y="852552"/>
                </a:cubicBezTo>
                <a:cubicBezTo>
                  <a:pt x="356320" y="861770"/>
                  <a:pt x="353719" y="872856"/>
                  <a:pt x="353529" y="885811"/>
                </a:cubicBezTo>
                <a:cubicBezTo>
                  <a:pt x="353612" y="896744"/>
                  <a:pt x="356342" y="905294"/>
                  <a:pt x="361721" y="911463"/>
                </a:cubicBezTo>
                <a:cubicBezTo>
                  <a:pt x="367099" y="917631"/>
                  <a:pt x="374630" y="920769"/>
                  <a:pt x="384314" y="920877"/>
                </a:cubicBezTo>
                <a:cubicBezTo>
                  <a:pt x="393180" y="920719"/>
                  <a:pt x="401357" y="917783"/>
                  <a:pt x="408845" y="912068"/>
                </a:cubicBezTo>
                <a:cubicBezTo>
                  <a:pt x="416333" y="906354"/>
                  <a:pt x="422365" y="898810"/>
                  <a:pt x="426941" y="889436"/>
                </a:cubicBezTo>
                <a:cubicBezTo>
                  <a:pt x="431517" y="880063"/>
                  <a:pt x="433869" y="869809"/>
                  <a:pt x="433997" y="858673"/>
                </a:cubicBezTo>
                <a:cubicBezTo>
                  <a:pt x="434047" y="848954"/>
                  <a:pt x="431584" y="840797"/>
                  <a:pt x="426605" y="834204"/>
                </a:cubicBezTo>
                <a:cubicBezTo>
                  <a:pt x="421627" y="827610"/>
                  <a:pt x="413829" y="824179"/>
                  <a:pt x="403212" y="823913"/>
                </a:cubicBezTo>
                <a:close/>
                <a:moveTo>
                  <a:pt x="2174887" y="820560"/>
                </a:moveTo>
                <a:cubicBezTo>
                  <a:pt x="2164982" y="820687"/>
                  <a:pt x="2156126" y="823789"/>
                  <a:pt x="2148318" y="829867"/>
                </a:cubicBezTo>
                <a:cubicBezTo>
                  <a:pt x="2140510" y="835944"/>
                  <a:pt x="2134627" y="844234"/>
                  <a:pt x="2130669" y="854736"/>
                </a:cubicBezTo>
                <a:lnTo>
                  <a:pt x="2198978" y="854736"/>
                </a:lnTo>
                <a:cubicBezTo>
                  <a:pt x="2199004" y="854608"/>
                  <a:pt x="2199105" y="853642"/>
                  <a:pt x="2199283" y="851837"/>
                </a:cubicBezTo>
                <a:cubicBezTo>
                  <a:pt x="2199461" y="850031"/>
                  <a:pt x="2199563" y="848150"/>
                  <a:pt x="2199589" y="846192"/>
                </a:cubicBezTo>
                <a:cubicBezTo>
                  <a:pt x="2199493" y="838048"/>
                  <a:pt x="2197244" y="831755"/>
                  <a:pt x="2192841" y="827311"/>
                </a:cubicBezTo>
                <a:cubicBezTo>
                  <a:pt x="2188439" y="822868"/>
                  <a:pt x="2182453" y="820617"/>
                  <a:pt x="2174887" y="820560"/>
                </a:cubicBezTo>
                <a:close/>
                <a:moveTo>
                  <a:pt x="1889137" y="820560"/>
                </a:moveTo>
                <a:cubicBezTo>
                  <a:pt x="1879232" y="820687"/>
                  <a:pt x="1870376" y="823789"/>
                  <a:pt x="1862568" y="829867"/>
                </a:cubicBezTo>
                <a:cubicBezTo>
                  <a:pt x="1854760" y="835944"/>
                  <a:pt x="1848877" y="844234"/>
                  <a:pt x="1844919" y="854736"/>
                </a:cubicBezTo>
                <a:lnTo>
                  <a:pt x="1913228" y="854736"/>
                </a:lnTo>
                <a:cubicBezTo>
                  <a:pt x="1913254" y="854608"/>
                  <a:pt x="1913355" y="853642"/>
                  <a:pt x="1913533" y="851837"/>
                </a:cubicBezTo>
                <a:cubicBezTo>
                  <a:pt x="1913711" y="850031"/>
                  <a:pt x="1913813" y="848150"/>
                  <a:pt x="1913838" y="846192"/>
                </a:cubicBezTo>
                <a:cubicBezTo>
                  <a:pt x="1913743" y="838048"/>
                  <a:pt x="1911494" y="831755"/>
                  <a:pt x="1907091" y="827311"/>
                </a:cubicBezTo>
                <a:cubicBezTo>
                  <a:pt x="1902688" y="822868"/>
                  <a:pt x="1896704" y="820617"/>
                  <a:pt x="1889137" y="820560"/>
                </a:cubicBezTo>
                <a:close/>
                <a:moveTo>
                  <a:pt x="984262" y="820560"/>
                </a:moveTo>
                <a:cubicBezTo>
                  <a:pt x="974357" y="820687"/>
                  <a:pt x="965501" y="823789"/>
                  <a:pt x="957693" y="829867"/>
                </a:cubicBezTo>
                <a:cubicBezTo>
                  <a:pt x="949885" y="835944"/>
                  <a:pt x="944002" y="844234"/>
                  <a:pt x="940044" y="854736"/>
                </a:cubicBezTo>
                <a:lnTo>
                  <a:pt x="1008353" y="854736"/>
                </a:lnTo>
                <a:cubicBezTo>
                  <a:pt x="1008379" y="854608"/>
                  <a:pt x="1008481" y="853642"/>
                  <a:pt x="1008659" y="851837"/>
                </a:cubicBezTo>
                <a:cubicBezTo>
                  <a:pt x="1008837" y="850031"/>
                  <a:pt x="1008938" y="848150"/>
                  <a:pt x="1008964" y="846192"/>
                </a:cubicBezTo>
                <a:cubicBezTo>
                  <a:pt x="1008868" y="838048"/>
                  <a:pt x="1006619" y="831755"/>
                  <a:pt x="1002216" y="827311"/>
                </a:cubicBezTo>
                <a:cubicBezTo>
                  <a:pt x="997813" y="822868"/>
                  <a:pt x="991829" y="820617"/>
                  <a:pt x="984262" y="820560"/>
                </a:cubicBezTo>
                <a:close/>
                <a:moveTo>
                  <a:pt x="231787" y="820560"/>
                </a:moveTo>
                <a:cubicBezTo>
                  <a:pt x="221882" y="820687"/>
                  <a:pt x="213026" y="823789"/>
                  <a:pt x="205218" y="829867"/>
                </a:cubicBezTo>
                <a:cubicBezTo>
                  <a:pt x="197410" y="835944"/>
                  <a:pt x="191527" y="844234"/>
                  <a:pt x="187569" y="854736"/>
                </a:cubicBezTo>
                <a:lnTo>
                  <a:pt x="255878" y="854736"/>
                </a:lnTo>
                <a:cubicBezTo>
                  <a:pt x="255904" y="854608"/>
                  <a:pt x="256006" y="853642"/>
                  <a:pt x="256184" y="851837"/>
                </a:cubicBezTo>
                <a:cubicBezTo>
                  <a:pt x="256362" y="850031"/>
                  <a:pt x="256463" y="848150"/>
                  <a:pt x="256489" y="846192"/>
                </a:cubicBezTo>
                <a:cubicBezTo>
                  <a:pt x="256393" y="838048"/>
                  <a:pt x="254144" y="831755"/>
                  <a:pt x="249741" y="827311"/>
                </a:cubicBezTo>
                <a:cubicBezTo>
                  <a:pt x="245339" y="822868"/>
                  <a:pt x="239354" y="820617"/>
                  <a:pt x="231787" y="820560"/>
                </a:cubicBezTo>
                <a:close/>
                <a:moveTo>
                  <a:pt x="1346529" y="794385"/>
                </a:moveTo>
                <a:lnTo>
                  <a:pt x="1408975" y="794385"/>
                </a:lnTo>
                <a:lnTo>
                  <a:pt x="1388554" y="899533"/>
                </a:lnTo>
                <a:cubicBezTo>
                  <a:pt x="1388236" y="901089"/>
                  <a:pt x="1387957" y="902703"/>
                  <a:pt x="1387716" y="904373"/>
                </a:cubicBezTo>
                <a:cubicBezTo>
                  <a:pt x="1387474" y="906044"/>
                  <a:pt x="1387347" y="907581"/>
                  <a:pt x="1387335" y="908985"/>
                </a:cubicBezTo>
                <a:cubicBezTo>
                  <a:pt x="1387385" y="913642"/>
                  <a:pt x="1388579" y="916907"/>
                  <a:pt x="1390916" y="918781"/>
                </a:cubicBezTo>
                <a:cubicBezTo>
                  <a:pt x="1393253" y="920655"/>
                  <a:pt x="1396428" y="921557"/>
                  <a:pt x="1400441" y="921487"/>
                </a:cubicBezTo>
                <a:cubicBezTo>
                  <a:pt x="1402321" y="921461"/>
                  <a:pt x="1403895" y="921360"/>
                  <a:pt x="1405165" y="921182"/>
                </a:cubicBezTo>
                <a:cubicBezTo>
                  <a:pt x="1406435" y="921004"/>
                  <a:pt x="1407096" y="920902"/>
                  <a:pt x="1407147" y="920877"/>
                </a:cubicBezTo>
                <a:lnTo>
                  <a:pt x="1401660" y="949796"/>
                </a:lnTo>
                <a:cubicBezTo>
                  <a:pt x="1401508" y="949834"/>
                  <a:pt x="1400060" y="949987"/>
                  <a:pt x="1397317" y="950253"/>
                </a:cubicBezTo>
                <a:cubicBezTo>
                  <a:pt x="1394574" y="950519"/>
                  <a:pt x="1391449" y="950672"/>
                  <a:pt x="1387944" y="950710"/>
                </a:cubicBezTo>
                <a:cubicBezTo>
                  <a:pt x="1381596" y="950864"/>
                  <a:pt x="1375344" y="950285"/>
                  <a:pt x="1369188" y="948973"/>
                </a:cubicBezTo>
                <a:cubicBezTo>
                  <a:pt x="1363032" y="947661"/>
                  <a:pt x="1357908" y="944692"/>
                  <a:pt x="1353816" y="940065"/>
                </a:cubicBezTo>
                <a:cubicBezTo>
                  <a:pt x="1349724" y="935438"/>
                  <a:pt x="1347600" y="928229"/>
                  <a:pt x="1347444" y="918438"/>
                </a:cubicBezTo>
                <a:cubicBezTo>
                  <a:pt x="1347444" y="916291"/>
                  <a:pt x="1347596" y="913877"/>
                  <a:pt x="1347901" y="911196"/>
                </a:cubicBezTo>
                <a:cubicBezTo>
                  <a:pt x="1348205" y="908515"/>
                  <a:pt x="1348662" y="905644"/>
                  <a:pt x="1349271" y="902582"/>
                </a:cubicBezTo>
                <a:lnTo>
                  <a:pt x="1364801" y="823303"/>
                </a:lnTo>
                <a:lnTo>
                  <a:pt x="1340738" y="823303"/>
                </a:lnTo>
                <a:close/>
                <a:moveTo>
                  <a:pt x="525551" y="794385"/>
                </a:moveTo>
                <a:lnTo>
                  <a:pt x="588313" y="794385"/>
                </a:lnTo>
                <a:lnTo>
                  <a:pt x="570319" y="886422"/>
                </a:lnTo>
                <a:cubicBezTo>
                  <a:pt x="569843" y="889039"/>
                  <a:pt x="569424" y="891580"/>
                  <a:pt x="569061" y="894045"/>
                </a:cubicBezTo>
                <a:cubicBezTo>
                  <a:pt x="568699" y="896510"/>
                  <a:pt x="568509" y="898746"/>
                  <a:pt x="568490" y="900753"/>
                </a:cubicBezTo>
                <a:cubicBezTo>
                  <a:pt x="568426" y="906585"/>
                  <a:pt x="569925" y="911082"/>
                  <a:pt x="572988" y="914246"/>
                </a:cubicBezTo>
                <a:cubicBezTo>
                  <a:pt x="576050" y="917409"/>
                  <a:pt x="581057" y="919010"/>
                  <a:pt x="588008" y="919048"/>
                </a:cubicBezTo>
                <a:cubicBezTo>
                  <a:pt x="597125" y="918855"/>
                  <a:pt x="605423" y="916058"/>
                  <a:pt x="612902" y="910657"/>
                </a:cubicBezTo>
                <a:cubicBezTo>
                  <a:pt x="620381" y="905257"/>
                  <a:pt x="626622" y="898417"/>
                  <a:pt x="631626" y="890137"/>
                </a:cubicBezTo>
                <a:cubicBezTo>
                  <a:pt x="636630" y="881857"/>
                  <a:pt x="639979" y="873301"/>
                  <a:pt x="641673" y="864467"/>
                </a:cubicBezTo>
                <a:lnTo>
                  <a:pt x="649589" y="823303"/>
                </a:lnTo>
                <a:lnTo>
                  <a:pt x="625520" y="823303"/>
                </a:lnTo>
                <a:lnTo>
                  <a:pt x="631315" y="794385"/>
                </a:lnTo>
                <a:lnTo>
                  <a:pt x="694067" y="794385"/>
                </a:lnTo>
                <a:lnTo>
                  <a:pt x="673341" y="899533"/>
                </a:lnTo>
                <a:cubicBezTo>
                  <a:pt x="673036" y="901089"/>
                  <a:pt x="672807" y="902703"/>
                  <a:pt x="672655" y="904373"/>
                </a:cubicBezTo>
                <a:cubicBezTo>
                  <a:pt x="672503" y="906044"/>
                  <a:pt x="672426" y="907581"/>
                  <a:pt x="672426" y="908985"/>
                </a:cubicBezTo>
                <a:cubicBezTo>
                  <a:pt x="672458" y="913642"/>
                  <a:pt x="673614" y="916907"/>
                  <a:pt x="675893" y="918781"/>
                </a:cubicBezTo>
                <a:cubicBezTo>
                  <a:pt x="678173" y="920655"/>
                  <a:pt x="681386" y="921557"/>
                  <a:pt x="685533" y="921487"/>
                </a:cubicBezTo>
                <a:cubicBezTo>
                  <a:pt x="687266" y="921461"/>
                  <a:pt x="688752" y="921360"/>
                  <a:pt x="689990" y="921182"/>
                </a:cubicBezTo>
                <a:cubicBezTo>
                  <a:pt x="691229" y="921004"/>
                  <a:pt x="691876" y="920902"/>
                  <a:pt x="691934" y="920877"/>
                </a:cubicBezTo>
                <a:lnTo>
                  <a:pt x="686447" y="949796"/>
                </a:lnTo>
                <a:cubicBezTo>
                  <a:pt x="686352" y="949834"/>
                  <a:pt x="684790" y="949987"/>
                  <a:pt x="681761" y="950253"/>
                </a:cubicBezTo>
                <a:cubicBezTo>
                  <a:pt x="678732" y="950519"/>
                  <a:pt x="674809" y="950672"/>
                  <a:pt x="669991" y="950710"/>
                </a:cubicBezTo>
                <a:cubicBezTo>
                  <a:pt x="660126" y="950938"/>
                  <a:pt x="651841" y="948731"/>
                  <a:pt x="645136" y="944088"/>
                </a:cubicBezTo>
                <a:cubicBezTo>
                  <a:pt x="638431" y="939446"/>
                  <a:pt x="634942" y="930997"/>
                  <a:pt x="634669" y="918743"/>
                </a:cubicBezTo>
                <a:lnTo>
                  <a:pt x="634060" y="918743"/>
                </a:lnTo>
                <a:cubicBezTo>
                  <a:pt x="628430" y="927516"/>
                  <a:pt x="620552" y="935394"/>
                  <a:pt x="610424" y="942378"/>
                </a:cubicBezTo>
                <a:cubicBezTo>
                  <a:pt x="600296" y="949361"/>
                  <a:pt x="587843" y="953053"/>
                  <a:pt x="573064" y="953453"/>
                </a:cubicBezTo>
                <a:cubicBezTo>
                  <a:pt x="560538" y="953561"/>
                  <a:pt x="550030" y="950300"/>
                  <a:pt x="541541" y="943670"/>
                </a:cubicBezTo>
                <a:cubicBezTo>
                  <a:pt x="533052" y="937041"/>
                  <a:pt x="528636" y="926394"/>
                  <a:pt x="528294" y="911730"/>
                </a:cubicBezTo>
                <a:cubicBezTo>
                  <a:pt x="528307" y="908973"/>
                  <a:pt x="528510" y="906026"/>
                  <a:pt x="528903" y="902888"/>
                </a:cubicBezTo>
                <a:cubicBezTo>
                  <a:pt x="529296" y="899749"/>
                  <a:pt x="529804" y="896497"/>
                  <a:pt x="530426" y="893130"/>
                </a:cubicBezTo>
                <a:lnTo>
                  <a:pt x="543824" y="823303"/>
                </a:lnTo>
                <a:lnTo>
                  <a:pt x="519760" y="823303"/>
                </a:lnTo>
                <a:close/>
                <a:moveTo>
                  <a:pt x="132248" y="792252"/>
                </a:moveTo>
                <a:cubicBezTo>
                  <a:pt x="134419" y="792277"/>
                  <a:pt x="136323" y="792379"/>
                  <a:pt x="137961" y="792556"/>
                </a:cubicBezTo>
                <a:cubicBezTo>
                  <a:pt x="139599" y="792734"/>
                  <a:pt x="140741" y="792835"/>
                  <a:pt x="141389" y="792861"/>
                </a:cubicBezTo>
                <a:lnTo>
                  <a:pt x="133771" y="830923"/>
                </a:lnTo>
                <a:cubicBezTo>
                  <a:pt x="133295" y="830898"/>
                  <a:pt x="132267" y="830796"/>
                  <a:pt x="130686" y="830618"/>
                </a:cubicBezTo>
                <a:cubicBezTo>
                  <a:pt x="129105" y="830441"/>
                  <a:pt x="127087" y="830339"/>
                  <a:pt x="124630" y="830313"/>
                </a:cubicBezTo>
                <a:cubicBezTo>
                  <a:pt x="116755" y="830389"/>
                  <a:pt x="108840" y="833015"/>
                  <a:pt x="100885" y="838193"/>
                </a:cubicBezTo>
                <a:cubicBezTo>
                  <a:pt x="92931" y="843371"/>
                  <a:pt x="85874" y="850649"/>
                  <a:pt x="79714" y="860026"/>
                </a:cubicBezTo>
                <a:cubicBezTo>
                  <a:pt x="73554" y="869403"/>
                  <a:pt x="69228" y="880429"/>
                  <a:pt x="66736" y="893102"/>
                </a:cubicBezTo>
                <a:lnTo>
                  <a:pt x="56071" y="949795"/>
                </a:lnTo>
                <a:lnTo>
                  <a:pt x="17373" y="949795"/>
                </a:lnTo>
                <a:lnTo>
                  <a:pt x="40531" y="830009"/>
                </a:lnTo>
                <a:cubicBezTo>
                  <a:pt x="40893" y="828262"/>
                  <a:pt x="40702" y="826726"/>
                  <a:pt x="39960" y="825399"/>
                </a:cubicBezTo>
                <a:cubicBezTo>
                  <a:pt x="39217" y="824071"/>
                  <a:pt x="37579" y="823373"/>
                  <a:pt x="35046" y="823303"/>
                </a:cubicBezTo>
                <a:lnTo>
                  <a:pt x="17678" y="823303"/>
                </a:lnTo>
                <a:lnTo>
                  <a:pt x="23467" y="794385"/>
                </a:lnTo>
                <a:lnTo>
                  <a:pt x="63993" y="794385"/>
                </a:lnTo>
                <a:cubicBezTo>
                  <a:pt x="70062" y="794366"/>
                  <a:pt x="74531" y="795470"/>
                  <a:pt x="77400" y="797695"/>
                </a:cubicBezTo>
                <a:cubicBezTo>
                  <a:pt x="80270" y="799921"/>
                  <a:pt x="81692" y="803384"/>
                  <a:pt x="81666" y="808083"/>
                </a:cubicBezTo>
                <a:cubicBezTo>
                  <a:pt x="81603" y="810544"/>
                  <a:pt x="81044" y="814299"/>
                  <a:pt x="79990" y="819349"/>
                </a:cubicBezTo>
                <a:cubicBezTo>
                  <a:pt x="78937" y="824398"/>
                  <a:pt x="77769" y="828765"/>
                  <a:pt x="76486" y="832447"/>
                </a:cubicBezTo>
                <a:lnTo>
                  <a:pt x="77096" y="832447"/>
                </a:lnTo>
                <a:cubicBezTo>
                  <a:pt x="82441" y="821446"/>
                  <a:pt x="89957" y="812082"/>
                  <a:pt x="99644" y="804356"/>
                </a:cubicBezTo>
                <a:cubicBezTo>
                  <a:pt x="109331" y="796629"/>
                  <a:pt x="120199" y="792594"/>
                  <a:pt x="132248" y="792252"/>
                </a:cubicBezTo>
                <a:close/>
                <a:moveTo>
                  <a:pt x="2339945" y="790728"/>
                </a:moveTo>
                <a:cubicBezTo>
                  <a:pt x="2348908" y="790703"/>
                  <a:pt x="2357549" y="791902"/>
                  <a:pt x="2365869" y="794325"/>
                </a:cubicBezTo>
                <a:cubicBezTo>
                  <a:pt x="2374190" y="796747"/>
                  <a:pt x="2380801" y="800540"/>
                  <a:pt x="2385703" y="805703"/>
                </a:cubicBezTo>
                <a:cubicBezTo>
                  <a:pt x="2390605" y="810866"/>
                  <a:pt x="2392410" y="817546"/>
                  <a:pt x="2391117" y="825744"/>
                </a:cubicBezTo>
                <a:lnTo>
                  <a:pt x="2387764" y="842819"/>
                </a:lnTo>
                <a:lnTo>
                  <a:pt x="2354568" y="842819"/>
                </a:lnTo>
                <a:lnTo>
                  <a:pt x="2356090" y="833672"/>
                </a:lnTo>
                <a:cubicBezTo>
                  <a:pt x="2356567" y="828482"/>
                  <a:pt x="2354396" y="825064"/>
                  <a:pt x="2349580" y="823419"/>
                </a:cubicBezTo>
                <a:cubicBezTo>
                  <a:pt x="2344763" y="821773"/>
                  <a:pt x="2339924" y="821023"/>
                  <a:pt x="2335063" y="821169"/>
                </a:cubicBezTo>
                <a:cubicBezTo>
                  <a:pt x="2327269" y="821170"/>
                  <a:pt x="2320887" y="822542"/>
                  <a:pt x="2315916" y="825286"/>
                </a:cubicBezTo>
                <a:cubicBezTo>
                  <a:pt x="2310945" y="828031"/>
                  <a:pt x="2308377" y="832147"/>
                  <a:pt x="2308211" y="837635"/>
                </a:cubicBezTo>
                <a:cubicBezTo>
                  <a:pt x="2308593" y="844019"/>
                  <a:pt x="2312403" y="848823"/>
                  <a:pt x="2319641" y="852047"/>
                </a:cubicBezTo>
                <a:cubicBezTo>
                  <a:pt x="2326881" y="855272"/>
                  <a:pt x="2335263" y="858408"/>
                  <a:pt x="2344787" y="861457"/>
                </a:cubicBezTo>
                <a:cubicBezTo>
                  <a:pt x="2354313" y="864505"/>
                  <a:pt x="2362695" y="868956"/>
                  <a:pt x="2369933" y="874811"/>
                </a:cubicBezTo>
                <a:cubicBezTo>
                  <a:pt x="2377173" y="880665"/>
                  <a:pt x="2380983" y="889414"/>
                  <a:pt x="2381363" y="901057"/>
                </a:cubicBezTo>
                <a:cubicBezTo>
                  <a:pt x="2380991" y="917107"/>
                  <a:pt x="2374200" y="929802"/>
                  <a:pt x="2360991" y="939141"/>
                </a:cubicBezTo>
                <a:cubicBezTo>
                  <a:pt x="2347783" y="948480"/>
                  <a:pt x="2330393" y="953251"/>
                  <a:pt x="2308822" y="953453"/>
                </a:cubicBezTo>
                <a:cubicBezTo>
                  <a:pt x="2299649" y="953509"/>
                  <a:pt x="2290215" y="952246"/>
                  <a:pt x="2280519" y="949664"/>
                </a:cubicBezTo>
                <a:cubicBezTo>
                  <a:pt x="2270823" y="947081"/>
                  <a:pt x="2262922" y="942841"/>
                  <a:pt x="2256813" y="936942"/>
                </a:cubicBezTo>
                <a:cubicBezTo>
                  <a:pt x="2250705" y="931043"/>
                  <a:pt x="2248445" y="923147"/>
                  <a:pt x="2250033" y="913254"/>
                </a:cubicBezTo>
                <a:lnTo>
                  <a:pt x="2253081" y="898008"/>
                </a:lnTo>
                <a:lnTo>
                  <a:pt x="2285983" y="898008"/>
                </a:lnTo>
                <a:lnTo>
                  <a:pt x="2284461" y="905936"/>
                </a:lnTo>
                <a:cubicBezTo>
                  <a:pt x="2283659" y="910854"/>
                  <a:pt x="2284925" y="914569"/>
                  <a:pt x="2288262" y="917082"/>
                </a:cubicBezTo>
                <a:cubicBezTo>
                  <a:pt x="2291599" y="919595"/>
                  <a:pt x="2295731" y="921277"/>
                  <a:pt x="2300659" y="922130"/>
                </a:cubicBezTo>
                <a:cubicBezTo>
                  <a:pt x="2305587" y="922982"/>
                  <a:pt x="2310037" y="923378"/>
                  <a:pt x="2314009" y="923316"/>
                </a:cubicBezTo>
                <a:cubicBezTo>
                  <a:pt x="2323106" y="923233"/>
                  <a:pt x="2330238" y="921569"/>
                  <a:pt x="2335406" y="918323"/>
                </a:cubicBezTo>
                <a:cubicBezTo>
                  <a:pt x="2340575" y="915077"/>
                  <a:pt x="2343206" y="910744"/>
                  <a:pt x="2343301" y="905326"/>
                </a:cubicBezTo>
                <a:cubicBezTo>
                  <a:pt x="2342922" y="899159"/>
                  <a:pt x="2339128" y="894417"/>
                  <a:pt x="2331919" y="891100"/>
                </a:cubicBezTo>
                <a:cubicBezTo>
                  <a:pt x="2324711" y="887782"/>
                  <a:pt x="2316363" y="884470"/>
                  <a:pt x="2306878" y="881162"/>
                </a:cubicBezTo>
                <a:cubicBezTo>
                  <a:pt x="2297393" y="877854"/>
                  <a:pt x="2289046" y="873131"/>
                  <a:pt x="2281837" y="866993"/>
                </a:cubicBezTo>
                <a:cubicBezTo>
                  <a:pt x="2274628" y="860855"/>
                  <a:pt x="2270834" y="851882"/>
                  <a:pt x="2270455" y="840075"/>
                </a:cubicBezTo>
                <a:cubicBezTo>
                  <a:pt x="2270669" y="828818"/>
                  <a:pt x="2274097" y="819543"/>
                  <a:pt x="2280742" y="812249"/>
                </a:cubicBezTo>
                <a:cubicBezTo>
                  <a:pt x="2287387" y="804956"/>
                  <a:pt x="2295963" y="799541"/>
                  <a:pt x="2306472" y="796005"/>
                </a:cubicBezTo>
                <a:cubicBezTo>
                  <a:pt x="2316981" y="792470"/>
                  <a:pt x="2328139" y="790711"/>
                  <a:pt x="2339945" y="790728"/>
                </a:cubicBezTo>
                <a:close/>
                <a:moveTo>
                  <a:pt x="2175802" y="790728"/>
                </a:moveTo>
                <a:cubicBezTo>
                  <a:pt x="2196512" y="791024"/>
                  <a:pt x="2212001" y="796519"/>
                  <a:pt x="2222269" y="807212"/>
                </a:cubicBezTo>
                <a:cubicBezTo>
                  <a:pt x="2232537" y="817906"/>
                  <a:pt x="2237664" y="832018"/>
                  <a:pt x="2237650" y="849548"/>
                </a:cubicBezTo>
                <a:cubicBezTo>
                  <a:pt x="2237435" y="856579"/>
                  <a:pt x="2236572" y="862923"/>
                  <a:pt x="2235062" y="868579"/>
                </a:cubicBezTo>
                <a:cubicBezTo>
                  <a:pt x="2233552" y="874235"/>
                  <a:pt x="2232689" y="877228"/>
                  <a:pt x="2232474" y="877557"/>
                </a:cubicBezTo>
                <a:lnTo>
                  <a:pt x="2125484" y="877557"/>
                </a:lnTo>
                <a:cubicBezTo>
                  <a:pt x="2125446" y="877621"/>
                  <a:pt x="2125294" y="878409"/>
                  <a:pt x="2125027" y="879922"/>
                </a:cubicBezTo>
                <a:cubicBezTo>
                  <a:pt x="2124760" y="881434"/>
                  <a:pt x="2124608" y="883290"/>
                  <a:pt x="2124569" y="885489"/>
                </a:cubicBezTo>
                <a:cubicBezTo>
                  <a:pt x="2124652" y="895906"/>
                  <a:pt x="2128070" y="904359"/>
                  <a:pt x="2134824" y="910848"/>
                </a:cubicBezTo>
                <a:cubicBezTo>
                  <a:pt x="2141577" y="917337"/>
                  <a:pt x="2151171" y="920680"/>
                  <a:pt x="2163603" y="920877"/>
                </a:cubicBezTo>
                <a:cubicBezTo>
                  <a:pt x="2172071" y="920666"/>
                  <a:pt x="2179937" y="919190"/>
                  <a:pt x="2187205" y="916448"/>
                </a:cubicBezTo>
                <a:cubicBezTo>
                  <a:pt x="2194471" y="913706"/>
                  <a:pt x="2200349" y="910964"/>
                  <a:pt x="2204838" y="908222"/>
                </a:cubicBezTo>
                <a:cubicBezTo>
                  <a:pt x="2209327" y="905481"/>
                  <a:pt x="2211637" y="904004"/>
                  <a:pt x="2211768" y="903793"/>
                </a:cubicBezTo>
                <a:lnTo>
                  <a:pt x="2222121" y="933055"/>
                </a:lnTo>
                <a:cubicBezTo>
                  <a:pt x="2222001" y="933307"/>
                  <a:pt x="2219263" y="935070"/>
                  <a:pt x="2213907" y="938343"/>
                </a:cubicBezTo>
                <a:cubicBezTo>
                  <a:pt x="2208551" y="941617"/>
                  <a:pt x="2201298" y="944891"/>
                  <a:pt x="2192147" y="948164"/>
                </a:cubicBezTo>
                <a:cubicBezTo>
                  <a:pt x="2182997" y="951438"/>
                  <a:pt x="2172669" y="953201"/>
                  <a:pt x="2161164" y="953453"/>
                </a:cubicBezTo>
                <a:cubicBezTo>
                  <a:pt x="2136809" y="953017"/>
                  <a:pt x="2118155" y="946582"/>
                  <a:pt x="2105202" y="934150"/>
                </a:cubicBezTo>
                <a:cubicBezTo>
                  <a:pt x="2092249" y="921717"/>
                  <a:pt x="2085713" y="905904"/>
                  <a:pt x="2085593" y="886709"/>
                </a:cubicBezTo>
                <a:cubicBezTo>
                  <a:pt x="2085747" y="868926"/>
                  <a:pt x="2089703" y="852821"/>
                  <a:pt x="2097460" y="838393"/>
                </a:cubicBezTo>
                <a:cubicBezTo>
                  <a:pt x="2105218" y="823965"/>
                  <a:pt x="2115856" y="812465"/>
                  <a:pt x="2129374" y="803895"/>
                </a:cubicBezTo>
                <a:cubicBezTo>
                  <a:pt x="2142892" y="795326"/>
                  <a:pt x="2158368" y="790936"/>
                  <a:pt x="2175802" y="790728"/>
                </a:cubicBezTo>
                <a:close/>
                <a:moveTo>
                  <a:pt x="1890052" y="790728"/>
                </a:moveTo>
                <a:cubicBezTo>
                  <a:pt x="1910762" y="791024"/>
                  <a:pt x="1926251" y="796519"/>
                  <a:pt x="1936519" y="807212"/>
                </a:cubicBezTo>
                <a:cubicBezTo>
                  <a:pt x="1946787" y="817906"/>
                  <a:pt x="1951914" y="832018"/>
                  <a:pt x="1951900" y="849548"/>
                </a:cubicBezTo>
                <a:cubicBezTo>
                  <a:pt x="1951685" y="856579"/>
                  <a:pt x="1950822" y="862923"/>
                  <a:pt x="1949312" y="868579"/>
                </a:cubicBezTo>
                <a:cubicBezTo>
                  <a:pt x="1947802" y="874235"/>
                  <a:pt x="1946939" y="877228"/>
                  <a:pt x="1946724" y="877557"/>
                </a:cubicBezTo>
                <a:lnTo>
                  <a:pt x="1839734" y="877557"/>
                </a:lnTo>
                <a:cubicBezTo>
                  <a:pt x="1839696" y="877621"/>
                  <a:pt x="1839544" y="878409"/>
                  <a:pt x="1839277" y="879922"/>
                </a:cubicBezTo>
                <a:cubicBezTo>
                  <a:pt x="1839010" y="881434"/>
                  <a:pt x="1838858" y="883290"/>
                  <a:pt x="1838820" y="885489"/>
                </a:cubicBezTo>
                <a:cubicBezTo>
                  <a:pt x="1838902" y="895906"/>
                  <a:pt x="1842320" y="904359"/>
                  <a:pt x="1849074" y="910848"/>
                </a:cubicBezTo>
                <a:cubicBezTo>
                  <a:pt x="1855827" y="917337"/>
                  <a:pt x="1865421" y="920680"/>
                  <a:pt x="1877853" y="920877"/>
                </a:cubicBezTo>
                <a:cubicBezTo>
                  <a:pt x="1886321" y="920666"/>
                  <a:pt x="1894188" y="919190"/>
                  <a:pt x="1901455" y="916448"/>
                </a:cubicBezTo>
                <a:cubicBezTo>
                  <a:pt x="1908722" y="913706"/>
                  <a:pt x="1914599" y="910964"/>
                  <a:pt x="1919088" y="908222"/>
                </a:cubicBezTo>
                <a:cubicBezTo>
                  <a:pt x="1923577" y="905481"/>
                  <a:pt x="1925887" y="904004"/>
                  <a:pt x="1926018" y="903793"/>
                </a:cubicBezTo>
                <a:lnTo>
                  <a:pt x="1936371" y="933055"/>
                </a:lnTo>
                <a:cubicBezTo>
                  <a:pt x="1936251" y="933307"/>
                  <a:pt x="1933513" y="935070"/>
                  <a:pt x="1928157" y="938343"/>
                </a:cubicBezTo>
                <a:cubicBezTo>
                  <a:pt x="1922801" y="941617"/>
                  <a:pt x="1915548" y="944891"/>
                  <a:pt x="1906397" y="948164"/>
                </a:cubicBezTo>
                <a:cubicBezTo>
                  <a:pt x="1897247" y="951438"/>
                  <a:pt x="1886919" y="953201"/>
                  <a:pt x="1875414" y="953453"/>
                </a:cubicBezTo>
                <a:cubicBezTo>
                  <a:pt x="1851059" y="953017"/>
                  <a:pt x="1832406" y="946582"/>
                  <a:pt x="1819452" y="934150"/>
                </a:cubicBezTo>
                <a:cubicBezTo>
                  <a:pt x="1806499" y="921717"/>
                  <a:pt x="1799963" y="905904"/>
                  <a:pt x="1799843" y="886709"/>
                </a:cubicBezTo>
                <a:cubicBezTo>
                  <a:pt x="1799997" y="868926"/>
                  <a:pt x="1803953" y="852821"/>
                  <a:pt x="1811710" y="838393"/>
                </a:cubicBezTo>
                <a:cubicBezTo>
                  <a:pt x="1819468" y="823965"/>
                  <a:pt x="1830106" y="812465"/>
                  <a:pt x="1843624" y="803895"/>
                </a:cubicBezTo>
                <a:cubicBezTo>
                  <a:pt x="1857142" y="795326"/>
                  <a:pt x="1872618" y="790936"/>
                  <a:pt x="1890052" y="790728"/>
                </a:cubicBezTo>
                <a:close/>
                <a:moveTo>
                  <a:pt x="1522009" y="790728"/>
                </a:moveTo>
                <a:cubicBezTo>
                  <a:pt x="1531333" y="790658"/>
                  <a:pt x="1540215" y="792083"/>
                  <a:pt x="1548654" y="795002"/>
                </a:cubicBezTo>
                <a:cubicBezTo>
                  <a:pt x="1557094" y="797922"/>
                  <a:pt x="1564009" y="802754"/>
                  <a:pt x="1569401" y="809500"/>
                </a:cubicBezTo>
                <a:cubicBezTo>
                  <a:pt x="1574792" y="816246"/>
                  <a:pt x="1577578" y="825323"/>
                  <a:pt x="1577758" y="836732"/>
                </a:cubicBezTo>
                <a:cubicBezTo>
                  <a:pt x="1577601" y="843043"/>
                  <a:pt x="1576495" y="850959"/>
                  <a:pt x="1574443" y="860481"/>
                </a:cubicBezTo>
                <a:cubicBezTo>
                  <a:pt x="1572390" y="870003"/>
                  <a:pt x="1570338" y="879270"/>
                  <a:pt x="1568285" y="888283"/>
                </a:cubicBezTo>
                <a:cubicBezTo>
                  <a:pt x="1566233" y="897296"/>
                  <a:pt x="1565127" y="904195"/>
                  <a:pt x="1564969" y="908979"/>
                </a:cubicBezTo>
                <a:cubicBezTo>
                  <a:pt x="1565020" y="913638"/>
                  <a:pt x="1566213" y="916905"/>
                  <a:pt x="1568547" y="918779"/>
                </a:cubicBezTo>
                <a:cubicBezTo>
                  <a:pt x="1570882" y="920654"/>
                  <a:pt x="1574054" y="921557"/>
                  <a:pt x="1578063" y="921487"/>
                </a:cubicBezTo>
                <a:cubicBezTo>
                  <a:pt x="1579943" y="921461"/>
                  <a:pt x="1581518" y="921360"/>
                  <a:pt x="1582787" y="921182"/>
                </a:cubicBezTo>
                <a:cubicBezTo>
                  <a:pt x="1584057" y="921004"/>
                  <a:pt x="1584718" y="920902"/>
                  <a:pt x="1584769" y="920877"/>
                </a:cubicBezTo>
                <a:lnTo>
                  <a:pt x="1579282" y="949796"/>
                </a:lnTo>
                <a:cubicBezTo>
                  <a:pt x="1579314" y="949834"/>
                  <a:pt x="1578032" y="949987"/>
                  <a:pt x="1575437" y="950253"/>
                </a:cubicBezTo>
                <a:cubicBezTo>
                  <a:pt x="1572842" y="950519"/>
                  <a:pt x="1568744" y="950672"/>
                  <a:pt x="1563143" y="950710"/>
                </a:cubicBezTo>
                <a:cubicBezTo>
                  <a:pt x="1554324" y="950969"/>
                  <a:pt x="1546455" y="949308"/>
                  <a:pt x="1539536" y="945725"/>
                </a:cubicBezTo>
                <a:cubicBezTo>
                  <a:pt x="1532617" y="942143"/>
                  <a:pt x="1528401" y="935079"/>
                  <a:pt x="1526889" y="924535"/>
                </a:cubicBezTo>
                <a:lnTo>
                  <a:pt x="1526279" y="924535"/>
                </a:lnTo>
                <a:cubicBezTo>
                  <a:pt x="1526345" y="924892"/>
                  <a:pt x="1524315" y="927391"/>
                  <a:pt x="1520191" y="932032"/>
                </a:cubicBezTo>
                <a:cubicBezTo>
                  <a:pt x="1516066" y="936673"/>
                  <a:pt x="1510061" y="941314"/>
                  <a:pt x="1502175" y="945955"/>
                </a:cubicBezTo>
                <a:cubicBezTo>
                  <a:pt x="1494289" y="950597"/>
                  <a:pt x="1484738" y="953096"/>
                  <a:pt x="1473520" y="953453"/>
                </a:cubicBezTo>
                <a:cubicBezTo>
                  <a:pt x="1461272" y="953447"/>
                  <a:pt x="1450891" y="950110"/>
                  <a:pt x="1442377" y="943443"/>
                </a:cubicBezTo>
                <a:cubicBezTo>
                  <a:pt x="1433863" y="936775"/>
                  <a:pt x="1429422" y="926812"/>
                  <a:pt x="1429054" y="913553"/>
                </a:cubicBezTo>
                <a:cubicBezTo>
                  <a:pt x="1429269" y="901797"/>
                  <a:pt x="1432705" y="892041"/>
                  <a:pt x="1439361" y="884284"/>
                </a:cubicBezTo>
                <a:cubicBezTo>
                  <a:pt x="1446018" y="876527"/>
                  <a:pt x="1454605" y="870421"/>
                  <a:pt x="1465125" y="865966"/>
                </a:cubicBezTo>
                <a:cubicBezTo>
                  <a:pt x="1475644" y="861511"/>
                  <a:pt x="1486805" y="858359"/>
                  <a:pt x="1498607" y="856509"/>
                </a:cubicBezTo>
                <a:cubicBezTo>
                  <a:pt x="1510410" y="854659"/>
                  <a:pt x="1521566" y="853763"/>
                  <a:pt x="1532073" y="853821"/>
                </a:cubicBezTo>
                <a:lnTo>
                  <a:pt x="1537562" y="853821"/>
                </a:lnTo>
                <a:cubicBezTo>
                  <a:pt x="1537638" y="853554"/>
                  <a:pt x="1537943" y="851952"/>
                  <a:pt x="1538477" y="849015"/>
                </a:cubicBezTo>
                <a:cubicBezTo>
                  <a:pt x="1539010" y="846078"/>
                  <a:pt x="1539315" y="843408"/>
                  <a:pt x="1539392" y="841004"/>
                </a:cubicBezTo>
                <a:cubicBezTo>
                  <a:pt x="1539373" y="834863"/>
                  <a:pt x="1537276" y="830133"/>
                  <a:pt x="1533102" y="826814"/>
                </a:cubicBezTo>
                <a:cubicBezTo>
                  <a:pt x="1528928" y="823496"/>
                  <a:pt x="1522791" y="821817"/>
                  <a:pt x="1514690" y="821779"/>
                </a:cubicBezTo>
                <a:cubicBezTo>
                  <a:pt x="1506917" y="821956"/>
                  <a:pt x="1499523" y="823196"/>
                  <a:pt x="1492507" y="825498"/>
                </a:cubicBezTo>
                <a:cubicBezTo>
                  <a:pt x="1485491" y="827799"/>
                  <a:pt x="1479745" y="830101"/>
                  <a:pt x="1475271" y="832403"/>
                </a:cubicBezTo>
                <a:cubicBezTo>
                  <a:pt x="1470796" y="834705"/>
                  <a:pt x="1468484" y="835945"/>
                  <a:pt x="1468336" y="836122"/>
                </a:cubicBezTo>
                <a:lnTo>
                  <a:pt x="1459504" y="807471"/>
                </a:lnTo>
                <a:cubicBezTo>
                  <a:pt x="1459654" y="807264"/>
                  <a:pt x="1462571" y="805817"/>
                  <a:pt x="1468254" y="803130"/>
                </a:cubicBezTo>
                <a:cubicBezTo>
                  <a:pt x="1473937" y="800443"/>
                  <a:pt x="1481484" y="797756"/>
                  <a:pt x="1490895" y="795068"/>
                </a:cubicBezTo>
                <a:cubicBezTo>
                  <a:pt x="1500305" y="792381"/>
                  <a:pt x="1510677" y="790934"/>
                  <a:pt x="1522009" y="790728"/>
                </a:cubicBezTo>
                <a:close/>
                <a:moveTo>
                  <a:pt x="985177" y="790728"/>
                </a:moveTo>
                <a:cubicBezTo>
                  <a:pt x="1005887" y="791024"/>
                  <a:pt x="1021376" y="796519"/>
                  <a:pt x="1031644" y="807212"/>
                </a:cubicBezTo>
                <a:cubicBezTo>
                  <a:pt x="1041912" y="817906"/>
                  <a:pt x="1047039" y="832018"/>
                  <a:pt x="1047026" y="849548"/>
                </a:cubicBezTo>
                <a:cubicBezTo>
                  <a:pt x="1046810" y="856579"/>
                  <a:pt x="1045947" y="862923"/>
                  <a:pt x="1044437" y="868579"/>
                </a:cubicBezTo>
                <a:cubicBezTo>
                  <a:pt x="1042927" y="874235"/>
                  <a:pt x="1042065" y="877228"/>
                  <a:pt x="1041849" y="877557"/>
                </a:cubicBezTo>
                <a:lnTo>
                  <a:pt x="934860" y="877557"/>
                </a:lnTo>
                <a:cubicBezTo>
                  <a:pt x="934822" y="877621"/>
                  <a:pt x="934669" y="878409"/>
                  <a:pt x="934402" y="879922"/>
                </a:cubicBezTo>
                <a:cubicBezTo>
                  <a:pt x="934135" y="881434"/>
                  <a:pt x="933983" y="883290"/>
                  <a:pt x="933945" y="885489"/>
                </a:cubicBezTo>
                <a:cubicBezTo>
                  <a:pt x="934027" y="895906"/>
                  <a:pt x="937445" y="904359"/>
                  <a:pt x="944199" y="910848"/>
                </a:cubicBezTo>
                <a:cubicBezTo>
                  <a:pt x="950952" y="917337"/>
                  <a:pt x="960546" y="920680"/>
                  <a:pt x="972979" y="920877"/>
                </a:cubicBezTo>
                <a:cubicBezTo>
                  <a:pt x="981446" y="920666"/>
                  <a:pt x="989313" y="919190"/>
                  <a:pt x="996580" y="916448"/>
                </a:cubicBezTo>
                <a:cubicBezTo>
                  <a:pt x="1003847" y="913706"/>
                  <a:pt x="1009725" y="910964"/>
                  <a:pt x="1014213" y="908222"/>
                </a:cubicBezTo>
                <a:cubicBezTo>
                  <a:pt x="1018702" y="905481"/>
                  <a:pt x="1021012" y="904004"/>
                  <a:pt x="1021143" y="903793"/>
                </a:cubicBezTo>
                <a:lnTo>
                  <a:pt x="1031496" y="933055"/>
                </a:lnTo>
                <a:cubicBezTo>
                  <a:pt x="1031376" y="933307"/>
                  <a:pt x="1028638" y="935070"/>
                  <a:pt x="1023282" y="938343"/>
                </a:cubicBezTo>
                <a:cubicBezTo>
                  <a:pt x="1017927" y="941617"/>
                  <a:pt x="1010673" y="944891"/>
                  <a:pt x="1001523" y="948164"/>
                </a:cubicBezTo>
                <a:cubicBezTo>
                  <a:pt x="992372" y="951438"/>
                  <a:pt x="982044" y="953201"/>
                  <a:pt x="970539" y="953453"/>
                </a:cubicBezTo>
                <a:cubicBezTo>
                  <a:pt x="946185" y="953017"/>
                  <a:pt x="927531" y="946582"/>
                  <a:pt x="914578" y="934150"/>
                </a:cubicBezTo>
                <a:cubicBezTo>
                  <a:pt x="901624" y="921717"/>
                  <a:pt x="895088" y="905904"/>
                  <a:pt x="894968" y="886709"/>
                </a:cubicBezTo>
                <a:cubicBezTo>
                  <a:pt x="895122" y="868926"/>
                  <a:pt x="899078" y="852821"/>
                  <a:pt x="906836" y="838393"/>
                </a:cubicBezTo>
                <a:cubicBezTo>
                  <a:pt x="914593" y="823965"/>
                  <a:pt x="925231" y="812465"/>
                  <a:pt x="938749" y="803895"/>
                </a:cubicBezTo>
                <a:cubicBezTo>
                  <a:pt x="952267" y="795326"/>
                  <a:pt x="967743" y="790936"/>
                  <a:pt x="985177" y="790728"/>
                </a:cubicBezTo>
                <a:close/>
                <a:moveTo>
                  <a:pt x="822845" y="790728"/>
                </a:moveTo>
                <a:cubicBezTo>
                  <a:pt x="831242" y="790656"/>
                  <a:pt x="840221" y="791814"/>
                  <a:pt x="849780" y="794201"/>
                </a:cubicBezTo>
                <a:cubicBezTo>
                  <a:pt x="859340" y="796588"/>
                  <a:pt x="867258" y="800633"/>
                  <a:pt x="873532" y="806336"/>
                </a:cubicBezTo>
                <a:cubicBezTo>
                  <a:pt x="879807" y="812039"/>
                  <a:pt x="882215" y="819829"/>
                  <a:pt x="880757" y="829706"/>
                </a:cubicBezTo>
                <a:lnTo>
                  <a:pt x="876795" y="849221"/>
                </a:lnTo>
                <a:lnTo>
                  <a:pt x="843572" y="849221"/>
                </a:lnTo>
                <a:lnTo>
                  <a:pt x="845400" y="839463"/>
                </a:lnTo>
                <a:cubicBezTo>
                  <a:pt x="845997" y="834267"/>
                  <a:pt x="843661" y="830329"/>
                  <a:pt x="838390" y="827648"/>
                </a:cubicBezTo>
                <a:cubicBezTo>
                  <a:pt x="833119" y="824967"/>
                  <a:pt x="826820" y="823621"/>
                  <a:pt x="819492" y="823608"/>
                </a:cubicBezTo>
                <a:cubicBezTo>
                  <a:pt x="808905" y="823774"/>
                  <a:pt x="799329" y="826593"/>
                  <a:pt x="790762" y="832067"/>
                </a:cubicBezTo>
                <a:cubicBezTo>
                  <a:pt x="782196" y="837540"/>
                  <a:pt x="775374" y="844674"/>
                  <a:pt x="770295" y="853467"/>
                </a:cubicBezTo>
                <a:cubicBezTo>
                  <a:pt x="765217" y="862261"/>
                  <a:pt x="762617" y="871721"/>
                  <a:pt x="762495" y="881847"/>
                </a:cubicBezTo>
                <a:cubicBezTo>
                  <a:pt x="762501" y="893212"/>
                  <a:pt x="765994" y="902499"/>
                  <a:pt x="772972" y="909709"/>
                </a:cubicBezTo>
                <a:cubicBezTo>
                  <a:pt x="779951" y="916920"/>
                  <a:pt x="790378" y="920642"/>
                  <a:pt x="804252" y="920877"/>
                </a:cubicBezTo>
                <a:cubicBezTo>
                  <a:pt x="814196" y="920636"/>
                  <a:pt x="823028" y="918950"/>
                  <a:pt x="830747" y="915818"/>
                </a:cubicBezTo>
                <a:cubicBezTo>
                  <a:pt x="838467" y="912686"/>
                  <a:pt x="844544" y="909554"/>
                  <a:pt x="848979" y="906422"/>
                </a:cubicBezTo>
                <a:cubicBezTo>
                  <a:pt x="853414" y="903290"/>
                  <a:pt x="855675" y="901603"/>
                  <a:pt x="855764" y="901362"/>
                </a:cubicBezTo>
                <a:lnTo>
                  <a:pt x="866127" y="930620"/>
                </a:lnTo>
                <a:cubicBezTo>
                  <a:pt x="866093" y="930901"/>
                  <a:pt x="863519" y="932875"/>
                  <a:pt x="858405" y="936539"/>
                </a:cubicBezTo>
                <a:cubicBezTo>
                  <a:pt x="853291" y="940204"/>
                  <a:pt x="845841" y="943868"/>
                  <a:pt x="836053" y="947533"/>
                </a:cubicBezTo>
                <a:cubicBezTo>
                  <a:pt x="826266" y="951198"/>
                  <a:pt x="814345" y="953171"/>
                  <a:pt x="800290" y="953453"/>
                </a:cubicBezTo>
                <a:cubicBezTo>
                  <a:pt x="775747" y="953061"/>
                  <a:pt x="756806" y="946538"/>
                  <a:pt x="743468" y="933885"/>
                </a:cubicBezTo>
                <a:cubicBezTo>
                  <a:pt x="730129" y="921232"/>
                  <a:pt x="723378" y="904801"/>
                  <a:pt x="723214" y="884592"/>
                </a:cubicBezTo>
                <a:cubicBezTo>
                  <a:pt x="723371" y="868362"/>
                  <a:pt x="727692" y="853158"/>
                  <a:pt x="736175" y="838980"/>
                </a:cubicBezTo>
                <a:cubicBezTo>
                  <a:pt x="744658" y="824802"/>
                  <a:pt x="756358" y="813283"/>
                  <a:pt x="771276" y="804424"/>
                </a:cubicBezTo>
                <a:cubicBezTo>
                  <a:pt x="786194" y="795565"/>
                  <a:pt x="803384" y="791000"/>
                  <a:pt x="822845" y="790728"/>
                </a:cubicBezTo>
                <a:close/>
                <a:moveTo>
                  <a:pt x="232702" y="790728"/>
                </a:moveTo>
                <a:cubicBezTo>
                  <a:pt x="253412" y="791024"/>
                  <a:pt x="268901" y="796519"/>
                  <a:pt x="279169" y="807212"/>
                </a:cubicBezTo>
                <a:cubicBezTo>
                  <a:pt x="289437" y="817906"/>
                  <a:pt x="294564" y="832018"/>
                  <a:pt x="294551" y="849548"/>
                </a:cubicBezTo>
                <a:cubicBezTo>
                  <a:pt x="294335" y="856579"/>
                  <a:pt x="293472" y="862923"/>
                  <a:pt x="291962" y="868579"/>
                </a:cubicBezTo>
                <a:cubicBezTo>
                  <a:pt x="290452" y="874235"/>
                  <a:pt x="289590" y="877228"/>
                  <a:pt x="289374" y="877557"/>
                </a:cubicBezTo>
                <a:lnTo>
                  <a:pt x="182385" y="877557"/>
                </a:lnTo>
                <a:cubicBezTo>
                  <a:pt x="182347" y="877621"/>
                  <a:pt x="182194" y="878409"/>
                  <a:pt x="181927" y="879922"/>
                </a:cubicBezTo>
                <a:cubicBezTo>
                  <a:pt x="181660" y="881434"/>
                  <a:pt x="181508" y="883290"/>
                  <a:pt x="181470" y="885489"/>
                </a:cubicBezTo>
                <a:cubicBezTo>
                  <a:pt x="181552" y="895906"/>
                  <a:pt x="184970" y="904359"/>
                  <a:pt x="191724" y="910848"/>
                </a:cubicBezTo>
                <a:cubicBezTo>
                  <a:pt x="198477" y="917337"/>
                  <a:pt x="208071" y="920680"/>
                  <a:pt x="220504" y="920877"/>
                </a:cubicBezTo>
                <a:cubicBezTo>
                  <a:pt x="228971" y="920666"/>
                  <a:pt x="236838" y="919190"/>
                  <a:pt x="244105" y="916448"/>
                </a:cubicBezTo>
                <a:cubicBezTo>
                  <a:pt x="251372" y="913706"/>
                  <a:pt x="257250" y="910964"/>
                  <a:pt x="261738" y="908222"/>
                </a:cubicBezTo>
                <a:cubicBezTo>
                  <a:pt x="266227" y="905481"/>
                  <a:pt x="268537" y="904004"/>
                  <a:pt x="268668" y="903793"/>
                </a:cubicBezTo>
                <a:lnTo>
                  <a:pt x="279021" y="933055"/>
                </a:lnTo>
                <a:cubicBezTo>
                  <a:pt x="278901" y="933307"/>
                  <a:pt x="276163" y="935070"/>
                  <a:pt x="270807" y="938343"/>
                </a:cubicBezTo>
                <a:cubicBezTo>
                  <a:pt x="265452" y="941617"/>
                  <a:pt x="258198" y="944891"/>
                  <a:pt x="249048" y="948164"/>
                </a:cubicBezTo>
                <a:cubicBezTo>
                  <a:pt x="239897" y="951438"/>
                  <a:pt x="229569" y="953201"/>
                  <a:pt x="218064" y="953453"/>
                </a:cubicBezTo>
                <a:cubicBezTo>
                  <a:pt x="193710" y="953017"/>
                  <a:pt x="175056" y="946582"/>
                  <a:pt x="162103" y="934150"/>
                </a:cubicBezTo>
                <a:cubicBezTo>
                  <a:pt x="149149" y="921717"/>
                  <a:pt x="142613" y="905904"/>
                  <a:pt x="142494" y="886709"/>
                </a:cubicBezTo>
                <a:cubicBezTo>
                  <a:pt x="142647" y="868926"/>
                  <a:pt x="146603" y="852821"/>
                  <a:pt x="154361" y="838393"/>
                </a:cubicBezTo>
                <a:cubicBezTo>
                  <a:pt x="162118" y="823965"/>
                  <a:pt x="172756" y="812465"/>
                  <a:pt x="186274" y="803895"/>
                </a:cubicBezTo>
                <a:cubicBezTo>
                  <a:pt x="199792" y="795326"/>
                  <a:pt x="215268" y="790936"/>
                  <a:pt x="232702" y="790728"/>
                </a:cubicBezTo>
                <a:close/>
                <a:moveTo>
                  <a:pt x="2015461" y="752018"/>
                </a:moveTo>
                <a:lnTo>
                  <a:pt x="2052637" y="752018"/>
                </a:lnTo>
                <a:lnTo>
                  <a:pt x="2044407" y="794385"/>
                </a:lnTo>
                <a:lnTo>
                  <a:pt x="2080069" y="794385"/>
                </a:lnTo>
                <a:lnTo>
                  <a:pt x="2074583" y="823303"/>
                </a:lnTo>
                <a:lnTo>
                  <a:pt x="2038921" y="823303"/>
                </a:lnTo>
                <a:lnTo>
                  <a:pt x="2026424" y="888556"/>
                </a:lnTo>
                <a:cubicBezTo>
                  <a:pt x="2026119" y="890436"/>
                  <a:pt x="2025891" y="892317"/>
                  <a:pt x="2025738" y="894197"/>
                </a:cubicBezTo>
                <a:cubicBezTo>
                  <a:pt x="2025586" y="896077"/>
                  <a:pt x="2025509" y="897653"/>
                  <a:pt x="2025509" y="898923"/>
                </a:cubicBezTo>
                <a:cubicBezTo>
                  <a:pt x="2025821" y="907671"/>
                  <a:pt x="2028475" y="913426"/>
                  <a:pt x="2033473" y="916189"/>
                </a:cubicBezTo>
                <a:cubicBezTo>
                  <a:pt x="2038470" y="918953"/>
                  <a:pt x="2043944" y="920211"/>
                  <a:pt x="2049894" y="919963"/>
                </a:cubicBezTo>
                <a:cubicBezTo>
                  <a:pt x="2052383" y="919937"/>
                  <a:pt x="2054415" y="919836"/>
                  <a:pt x="2055990" y="919658"/>
                </a:cubicBezTo>
                <a:cubicBezTo>
                  <a:pt x="2057565" y="919480"/>
                  <a:pt x="2058377" y="919378"/>
                  <a:pt x="2058428" y="919353"/>
                </a:cubicBezTo>
                <a:lnTo>
                  <a:pt x="2052332" y="950406"/>
                </a:lnTo>
                <a:cubicBezTo>
                  <a:pt x="2052186" y="950444"/>
                  <a:pt x="2050954" y="950596"/>
                  <a:pt x="2048636" y="950862"/>
                </a:cubicBezTo>
                <a:cubicBezTo>
                  <a:pt x="2046319" y="951129"/>
                  <a:pt x="2043791" y="951281"/>
                  <a:pt x="2041054" y="951319"/>
                </a:cubicBezTo>
                <a:cubicBezTo>
                  <a:pt x="2031549" y="951408"/>
                  <a:pt x="2022633" y="950013"/>
                  <a:pt x="2014304" y="947135"/>
                </a:cubicBezTo>
                <a:cubicBezTo>
                  <a:pt x="2005975" y="944257"/>
                  <a:pt x="1999203" y="939365"/>
                  <a:pt x="1993988" y="932459"/>
                </a:cubicBezTo>
                <a:cubicBezTo>
                  <a:pt x="1988773" y="925554"/>
                  <a:pt x="1986085" y="916103"/>
                  <a:pt x="1985924" y="904107"/>
                </a:cubicBezTo>
                <a:cubicBezTo>
                  <a:pt x="1985930" y="901966"/>
                  <a:pt x="1986070" y="899692"/>
                  <a:pt x="1986342" y="897284"/>
                </a:cubicBezTo>
                <a:cubicBezTo>
                  <a:pt x="1986615" y="894877"/>
                  <a:pt x="1986983" y="892374"/>
                  <a:pt x="1987446" y="889776"/>
                </a:cubicBezTo>
                <a:lnTo>
                  <a:pt x="2000540" y="823303"/>
                </a:lnTo>
                <a:lnTo>
                  <a:pt x="1976475" y="823303"/>
                </a:lnTo>
                <a:lnTo>
                  <a:pt x="1982266" y="794385"/>
                </a:lnTo>
                <a:lnTo>
                  <a:pt x="2007239" y="794385"/>
                </a:lnTo>
                <a:close/>
                <a:moveTo>
                  <a:pt x="1626717" y="733425"/>
                </a:moveTo>
                <a:lnTo>
                  <a:pt x="1689201" y="733425"/>
                </a:lnTo>
                <a:lnTo>
                  <a:pt x="1676399" y="799252"/>
                </a:lnTo>
                <a:cubicBezTo>
                  <a:pt x="1675580" y="803166"/>
                  <a:pt x="1674780" y="806451"/>
                  <a:pt x="1673999" y="809109"/>
                </a:cubicBezTo>
                <a:cubicBezTo>
                  <a:pt x="1673218" y="811766"/>
                  <a:pt x="1672799" y="813149"/>
                  <a:pt x="1672742" y="813257"/>
                </a:cubicBezTo>
                <a:lnTo>
                  <a:pt x="1673351" y="813257"/>
                </a:lnTo>
                <a:cubicBezTo>
                  <a:pt x="1678857" y="806458"/>
                  <a:pt x="1685829" y="801028"/>
                  <a:pt x="1694268" y="796969"/>
                </a:cubicBezTo>
                <a:cubicBezTo>
                  <a:pt x="1702707" y="792910"/>
                  <a:pt x="1711585" y="790829"/>
                  <a:pt x="1720900" y="790728"/>
                </a:cubicBezTo>
                <a:cubicBezTo>
                  <a:pt x="1739611" y="790961"/>
                  <a:pt x="1754055" y="796887"/>
                  <a:pt x="1764232" y="808506"/>
                </a:cubicBezTo>
                <a:cubicBezTo>
                  <a:pt x="1774410" y="820125"/>
                  <a:pt x="1779562" y="836034"/>
                  <a:pt x="1779688" y="856234"/>
                </a:cubicBezTo>
                <a:cubicBezTo>
                  <a:pt x="1779435" y="875577"/>
                  <a:pt x="1775273" y="892516"/>
                  <a:pt x="1767201" y="907052"/>
                </a:cubicBezTo>
                <a:cubicBezTo>
                  <a:pt x="1759130" y="921588"/>
                  <a:pt x="1748672" y="932922"/>
                  <a:pt x="1735825" y="941055"/>
                </a:cubicBezTo>
                <a:cubicBezTo>
                  <a:pt x="1722979" y="949187"/>
                  <a:pt x="1709267" y="953320"/>
                  <a:pt x="1694687" y="953453"/>
                </a:cubicBezTo>
                <a:cubicBezTo>
                  <a:pt x="1685048" y="953472"/>
                  <a:pt x="1676133" y="951455"/>
                  <a:pt x="1667941" y="947402"/>
                </a:cubicBezTo>
                <a:cubicBezTo>
                  <a:pt x="1659750" y="943349"/>
                  <a:pt x="1653425" y="937146"/>
                  <a:pt x="1648967" y="928793"/>
                </a:cubicBezTo>
                <a:lnTo>
                  <a:pt x="1648358" y="928793"/>
                </a:lnTo>
                <a:cubicBezTo>
                  <a:pt x="1648370" y="928888"/>
                  <a:pt x="1648269" y="929992"/>
                  <a:pt x="1648053" y="932104"/>
                </a:cubicBezTo>
                <a:cubicBezTo>
                  <a:pt x="1647837" y="934216"/>
                  <a:pt x="1647431" y="936766"/>
                  <a:pt x="1646834" y="939753"/>
                </a:cubicBezTo>
                <a:lnTo>
                  <a:pt x="1645005" y="949795"/>
                </a:lnTo>
                <a:lnTo>
                  <a:pt x="1608734" y="949795"/>
                </a:lnTo>
                <a:lnTo>
                  <a:pt x="1645005" y="762343"/>
                </a:lnTo>
                <a:lnTo>
                  <a:pt x="1620926" y="762343"/>
                </a:lnTo>
                <a:close/>
                <a:moveTo>
                  <a:pt x="1382171" y="733425"/>
                </a:moveTo>
                <a:lnTo>
                  <a:pt x="1421167" y="733425"/>
                </a:lnTo>
                <a:lnTo>
                  <a:pt x="1414465" y="767830"/>
                </a:lnTo>
                <a:lnTo>
                  <a:pt x="1375469" y="767830"/>
                </a:lnTo>
                <a:close/>
                <a:moveTo>
                  <a:pt x="1253756" y="733425"/>
                </a:moveTo>
                <a:lnTo>
                  <a:pt x="1316240" y="733425"/>
                </a:lnTo>
                <a:lnTo>
                  <a:pt x="1284236" y="899533"/>
                </a:lnTo>
                <a:cubicBezTo>
                  <a:pt x="1283919" y="901089"/>
                  <a:pt x="1283639" y="902703"/>
                  <a:pt x="1283398" y="904373"/>
                </a:cubicBezTo>
                <a:cubicBezTo>
                  <a:pt x="1283156" y="906044"/>
                  <a:pt x="1283029" y="907581"/>
                  <a:pt x="1283017" y="908985"/>
                </a:cubicBezTo>
                <a:cubicBezTo>
                  <a:pt x="1283068" y="913642"/>
                  <a:pt x="1284261" y="916907"/>
                  <a:pt x="1286598" y="918780"/>
                </a:cubicBezTo>
                <a:cubicBezTo>
                  <a:pt x="1288935" y="920654"/>
                  <a:pt x="1292110" y="921556"/>
                  <a:pt x="1296123" y="921486"/>
                </a:cubicBezTo>
                <a:cubicBezTo>
                  <a:pt x="1298003" y="921461"/>
                  <a:pt x="1299577" y="921359"/>
                  <a:pt x="1300847" y="921182"/>
                </a:cubicBezTo>
                <a:cubicBezTo>
                  <a:pt x="1302118" y="921004"/>
                  <a:pt x="1302778" y="920903"/>
                  <a:pt x="1302829" y="920877"/>
                </a:cubicBezTo>
                <a:lnTo>
                  <a:pt x="1297037" y="949796"/>
                </a:lnTo>
                <a:cubicBezTo>
                  <a:pt x="1296936" y="949834"/>
                  <a:pt x="1295539" y="949987"/>
                  <a:pt x="1292847" y="950253"/>
                </a:cubicBezTo>
                <a:cubicBezTo>
                  <a:pt x="1290154" y="950519"/>
                  <a:pt x="1286776" y="950672"/>
                  <a:pt x="1282712" y="950710"/>
                </a:cubicBezTo>
                <a:cubicBezTo>
                  <a:pt x="1272444" y="950970"/>
                  <a:pt x="1263871" y="949308"/>
                  <a:pt x="1256995" y="945725"/>
                </a:cubicBezTo>
                <a:cubicBezTo>
                  <a:pt x="1250117" y="942142"/>
                  <a:pt x="1246193" y="935077"/>
                  <a:pt x="1245221" y="924531"/>
                </a:cubicBezTo>
                <a:lnTo>
                  <a:pt x="1244612" y="924531"/>
                </a:lnTo>
                <a:cubicBezTo>
                  <a:pt x="1239087" y="932795"/>
                  <a:pt x="1231696" y="939632"/>
                  <a:pt x="1222438" y="945043"/>
                </a:cubicBezTo>
                <a:cubicBezTo>
                  <a:pt x="1213179" y="950453"/>
                  <a:pt x="1203197" y="953256"/>
                  <a:pt x="1192491" y="953453"/>
                </a:cubicBezTo>
                <a:cubicBezTo>
                  <a:pt x="1173501" y="953225"/>
                  <a:pt x="1158930" y="947363"/>
                  <a:pt x="1148778" y="935865"/>
                </a:cubicBezTo>
                <a:cubicBezTo>
                  <a:pt x="1138626" y="924367"/>
                  <a:pt x="1133499" y="908597"/>
                  <a:pt x="1133398" y="888556"/>
                </a:cubicBezTo>
                <a:cubicBezTo>
                  <a:pt x="1133621" y="869013"/>
                  <a:pt x="1137709" y="851931"/>
                  <a:pt x="1145659" y="837308"/>
                </a:cubicBezTo>
                <a:cubicBezTo>
                  <a:pt x="1153610" y="822686"/>
                  <a:pt x="1164084" y="811299"/>
                  <a:pt x="1177081" y="803148"/>
                </a:cubicBezTo>
                <a:cubicBezTo>
                  <a:pt x="1190077" y="794997"/>
                  <a:pt x="1204257" y="790857"/>
                  <a:pt x="1219618" y="790728"/>
                </a:cubicBezTo>
                <a:cubicBezTo>
                  <a:pt x="1228235" y="790645"/>
                  <a:pt x="1236452" y="792332"/>
                  <a:pt x="1244269" y="795789"/>
                </a:cubicBezTo>
                <a:cubicBezTo>
                  <a:pt x="1252086" y="799246"/>
                  <a:pt x="1258093" y="804967"/>
                  <a:pt x="1262290" y="812952"/>
                </a:cubicBezTo>
                <a:lnTo>
                  <a:pt x="1262900" y="812952"/>
                </a:lnTo>
                <a:cubicBezTo>
                  <a:pt x="1262894" y="812845"/>
                  <a:pt x="1262983" y="811842"/>
                  <a:pt x="1263167" y="809946"/>
                </a:cubicBezTo>
                <a:cubicBezTo>
                  <a:pt x="1263351" y="808050"/>
                  <a:pt x="1263668" y="805906"/>
                  <a:pt x="1264119" y="803514"/>
                </a:cubicBezTo>
                <a:lnTo>
                  <a:pt x="1272044" y="762343"/>
                </a:lnTo>
                <a:lnTo>
                  <a:pt x="1247965" y="762343"/>
                </a:lnTo>
                <a:close/>
                <a:moveTo>
                  <a:pt x="434606" y="733425"/>
                </a:moveTo>
                <a:lnTo>
                  <a:pt x="497090" y="733425"/>
                </a:lnTo>
                <a:lnTo>
                  <a:pt x="465086" y="899533"/>
                </a:lnTo>
                <a:cubicBezTo>
                  <a:pt x="464769" y="901089"/>
                  <a:pt x="464489" y="902703"/>
                  <a:pt x="464248" y="904373"/>
                </a:cubicBezTo>
                <a:cubicBezTo>
                  <a:pt x="464007" y="906044"/>
                  <a:pt x="463880" y="907581"/>
                  <a:pt x="463867" y="908985"/>
                </a:cubicBezTo>
                <a:cubicBezTo>
                  <a:pt x="463918" y="913642"/>
                  <a:pt x="465112" y="916907"/>
                  <a:pt x="467448" y="918780"/>
                </a:cubicBezTo>
                <a:cubicBezTo>
                  <a:pt x="469785" y="920654"/>
                  <a:pt x="472960" y="921556"/>
                  <a:pt x="476973" y="921486"/>
                </a:cubicBezTo>
                <a:cubicBezTo>
                  <a:pt x="478853" y="921461"/>
                  <a:pt x="480428" y="921359"/>
                  <a:pt x="481698" y="921182"/>
                </a:cubicBezTo>
                <a:cubicBezTo>
                  <a:pt x="482968" y="921004"/>
                  <a:pt x="483628" y="920903"/>
                  <a:pt x="483679" y="920877"/>
                </a:cubicBezTo>
                <a:lnTo>
                  <a:pt x="477888" y="949796"/>
                </a:lnTo>
                <a:cubicBezTo>
                  <a:pt x="477786" y="949834"/>
                  <a:pt x="476389" y="949987"/>
                  <a:pt x="473697" y="950253"/>
                </a:cubicBezTo>
                <a:cubicBezTo>
                  <a:pt x="471004" y="950519"/>
                  <a:pt x="467626" y="950672"/>
                  <a:pt x="463562" y="950710"/>
                </a:cubicBezTo>
                <a:cubicBezTo>
                  <a:pt x="453294" y="950970"/>
                  <a:pt x="444722" y="949308"/>
                  <a:pt x="437845" y="945725"/>
                </a:cubicBezTo>
                <a:cubicBezTo>
                  <a:pt x="430968" y="942142"/>
                  <a:pt x="427043" y="935077"/>
                  <a:pt x="426072" y="924531"/>
                </a:cubicBezTo>
                <a:lnTo>
                  <a:pt x="425462" y="924531"/>
                </a:lnTo>
                <a:cubicBezTo>
                  <a:pt x="419938" y="932795"/>
                  <a:pt x="412546" y="939632"/>
                  <a:pt x="403288" y="945043"/>
                </a:cubicBezTo>
                <a:cubicBezTo>
                  <a:pt x="394030" y="950453"/>
                  <a:pt x="384047" y="953256"/>
                  <a:pt x="373341" y="953453"/>
                </a:cubicBezTo>
                <a:cubicBezTo>
                  <a:pt x="354351" y="953225"/>
                  <a:pt x="339780" y="947363"/>
                  <a:pt x="329628" y="935865"/>
                </a:cubicBezTo>
                <a:cubicBezTo>
                  <a:pt x="319476" y="924367"/>
                  <a:pt x="314349" y="908597"/>
                  <a:pt x="314248" y="888556"/>
                </a:cubicBezTo>
                <a:cubicBezTo>
                  <a:pt x="314472" y="869013"/>
                  <a:pt x="318559" y="851931"/>
                  <a:pt x="326509" y="837308"/>
                </a:cubicBezTo>
                <a:cubicBezTo>
                  <a:pt x="334460" y="822686"/>
                  <a:pt x="344934" y="811299"/>
                  <a:pt x="357931" y="803148"/>
                </a:cubicBezTo>
                <a:cubicBezTo>
                  <a:pt x="370927" y="794997"/>
                  <a:pt x="385107" y="790857"/>
                  <a:pt x="400469" y="790728"/>
                </a:cubicBezTo>
                <a:cubicBezTo>
                  <a:pt x="409086" y="790645"/>
                  <a:pt x="417302" y="792332"/>
                  <a:pt x="425119" y="795789"/>
                </a:cubicBezTo>
                <a:cubicBezTo>
                  <a:pt x="432936" y="799246"/>
                  <a:pt x="438943" y="804967"/>
                  <a:pt x="443141" y="812952"/>
                </a:cubicBezTo>
                <a:lnTo>
                  <a:pt x="443750" y="812952"/>
                </a:lnTo>
                <a:cubicBezTo>
                  <a:pt x="443744" y="812845"/>
                  <a:pt x="443833" y="811842"/>
                  <a:pt x="444017" y="809946"/>
                </a:cubicBezTo>
                <a:cubicBezTo>
                  <a:pt x="444201" y="808050"/>
                  <a:pt x="444519" y="805906"/>
                  <a:pt x="444969" y="803514"/>
                </a:cubicBezTo>
                <a:lnTo>
                  <a:pt x="452894" y="762343"/>
                </a:lnTo>
                <a:lnTo>
                  <a:pt x="428815" y="762343"/>
                </a:lnTo>
                <a:close/>
                <a:moveTo>
                  <a:pt x="2088254" y="505778"/>
                </a:moveTo>
                <a:cubicBezTo>
                  <a:pt x="2081959" y="505650"/>
                  <a:pt x="2074252" y="506245"/>
                  <a:pt x="2065133" y="507563"/>
                </a:cubicBezTo>
                <a:cubicBezTo>
                  <a:pt x="2056014" y="508881"/>
                  <a:pt x="2047878" y="511690"/>
                  <a:pt x="2040725" y="515991"/>
                </a:cubicBezTo>
                <a:cubicBezTo>
                  <a:pt x="2033571" y="520292"/>
                  <a:pt x="2029795" y="526852"/>
                  <a:pt x="2029396" y="535672"/>
                </a:cubicBezTo>
                <a:cubicBezTo>
                  <a:pt x="2029358" y="540947"/>
                  <a:pt x="2030883" y="545192"/>
                  <a:pt x="2033970" y="548408"/>
                </a:cubicBezTo>
                <a:cubicBezTo>
                  <a:pt x="2037058" y="551623"/>
                  <a:pt x="2041937" y="553276"/>
                  <a:pt x="2048609" y="553365"/>
                </a:cubicBezTo>
                <a:cubicBezTo>
                  <a:pt x="2055700" y="553188"/>
                  <a:pt x="2062357" y="550898"/>
                  <a:pt x="2068578" y="546495"/>
                </a:cubicBezTo>
                <a:cubicBezTo>
                  <a:pt x="2074799" y="542093"/>
                  <a:pt x="2080123" y="536640"/>
                  <a:pt x="2084549" y="530136"/>
                </a:cubicBezTo>
                <a:cubicBezTo>
                  <a:pt x="2088975" y="523632"/>
                  <a:pt x="2092039" y="517139"/>
                  <a:pt x="2093743" y="510658"/>
                </a:cubicBezTo>
                <a:lnTo>
                  <a:pt x="2094963" y="505778"/>
                </a:lnTo>
                <a:close/>
                <a:moveTo>
                  <a:pt x="1002404" y="505778"/>
                </a:moveTo>
                <a:cubicBezTo>
                  <a:pt x="996109" y="505650"/>
                  <a:pt x="988402" y="506245"/>
                  <a:pt x="979283" y="507563"/>
                </a:cubicBezTo>
                <a:cubicBezTo>
                  <a:pt x="970164" y="508881"/>
                  <a:pt x="962028" y="511690"/>
                  <a:pt x="954875" y="515991"/>
                </a:cubicBezTo>
                <a:cubicBezTo>
                  <a:pt x="947721" y="520292"/>
                  <a:pt x="943945" y="526852"/>
                  <a:pt x="943546" y="535672"/>
                </a:cubicBezTo>
                <a:cubicBezTo>
                  <a:pt x="943508" y="540947"/>
                  <a:pt x="945033" y="545192"/>
                  <a:pt x="948120" y="548408"/>
                </a:cubicBezTo>
                <a:cubicBezTo>
                  <a:pt x="951208" y="551623"/>
                  <a:pt x="956088" y="553276"/>
                  <a:pt x="962759" y="553365"/>
                </a:cubicBezTo>
                <a:cubicBezTo>
                  <a:pt x="969850" y="553188"/>
                  <a:pt x="976506" y="550898"/>
                  <a:pt x="982728" y="546495"/>
                </a:cubicBezTo>
                <a:cubicBezTo>
                  <a:pt x="988950" y="542093"/>
                  <a:pt x="994273" y="536640"/>
                  <a:pt x="998699" y="530136"/>
                </a:cubicBezTo>
                <a:cubicBezTo>
                  <a:pt x="1003125" y="523632"/>
                  <a:pt x="1006189" y="517139"/>
                  <a:pt x="1007893" y="510658"/>
                </a:cubicBezTo>
                <a:lnTo>
                  <a:pt x="1009113" y="505778"/>
                </a:lnTo>
                <a:close/>
                <a:moveTo>
                  <a:pt x="392804" y="505778"/>
                </a:moveTo>
                <a:cubicBezTo>
                  <a:pt x="386509" y="505650"/>
                  <a:pt x="378802" y="506245"/>
                  <a:pt x="369683" y="507563"/>
                </a:cubicBezTo>
                <a:cubicBezTo>
                  <a:pt x="360564" y="508881"/>
                  <a:pt x="352428" y="511690"/>
                  <a:pt x="345275" y="515991"/>
                </a:cubicBezTo>
                <a:cubicBezTo>
                  <a:pt x="338121" y="520292"/>
                  <a:pt x="334345" y="526852"/>
                  <a:pt x="333946" y="535672"/>
                </a:cubicBezTo>
                <a:cubicBezTo>
                  <a:pt x="333908" y="540947"/>
                  <a:pt x="335433" y="545192"/>
                  <a:pt x="338520" y="548408"/>
                </a:cubicBezTo>
                <a:cubicBezTo>
                  <a:pt x="341608" y="551623"/>
                  <a:pt x="346488" y="553276"/>
                  <a:pt x="353159" y="553365"/>
                </a:cubicBezTo>
                <a:cubicBezTo>
                  <a:pt x="360250" y="553188"/>
                  <a:pt x="366906" y="550898"/>
                  <a:pt x="373128" y="546495"/>
                </a:cubicBezTo>
                <a:cubicBezTo>
                  <a:pt x="379350" y="542093"/>
                  <a:pt x="384673" y="536640"/>
                  <a:pt x="389099" y="530136"/>
                </a:cubicBezTo>
                <a:cubicBezTo>
                  <a:pt x="393525" y="523632"/>
                  <a:pt x="396590" y="517139"/>
                  <a:pt x="398293" y="510658"/>
                </a:cubicBezTo>
                <a:lnTo>
                  <a:pt x="399513" y="505778"/>
                </a:lnTo>
                <a:close/>
                <a:moveTo>
                  <a:pt x="1384287" y="452438"/>
                </a:moveTo>
                <a:cubicBezTo>
                  <a:pt x="1376477" y="452485"/>
                  <a:pt x="1368796" y="454966"/>
                  <a:pt x="1361246" y="459880"/>
                </a:cubicBezTo>
                <a:cubicBezTo>
                  <a:pt x="1353696" y="464794"/>
                  <a:pt x="1347415" y="471860"/>
                  <a:pt x="1342405" y="481077"/>
                </a:cubicBezTo>
                <a:cubicBezTo>
                  <a:pt x="1337394" y="490295"/>
                  <a:pt x="1334794" y="501381"/>
                  <a:pt x="1334604" y="514336"/>
                </a:cubicBezTo>
                <a:cubicBezTo>
                  <a:pt x="1334687" y="525269"/>
                  <a:pt x="1337417" y="533819"/>
                  <a:pt x="1342796" y="539988"/>
                </a:cubicBezTo>
                <a:cubicBezTo>
                  <a:pt x="1348174" y="546156"/>
                  <a:pt x="1355705" y="549294"/>
                  <a:pt x="1365389" y="549402"/>
                </a:cubicBezTo>
                <a:cubicBezTo>
                  <a:pt x="1374255" y="549244"/>
                  <a:pt x="1382431" y="546308"/>
                  <a:pt x="1389920" y="540593"/>
                </a:cubicBezTo>
                <a:cubicBezTo>
                  <a:pt x="1397408" y="534879"/>
                  <a:pt x="1403440" y="527335"/>
                  <a:pt x="1408016" y="517961"/>
                </a:cubicBezTo>
                <a:cubicBezTo>
                  <a:pt x="1412592" y="508588"/>
                  <a:pt x="1414943" y="498334"/>
                  <a:pt x="1415071" y="487198"/>
                </a:cubicBezTo>
                <a:cubicBezTo>
                  <a:pt x="1415122" y="477479"/>
                  <a:pt x="1412658" y="469322"/>
                  <a:pt x="1407680" y="462729"/>
                </a:cubicBezTo>
                <a:cubicBezTo>
                  <a:pt x="1402702" y="456135"/>
                  <a:pt x="1394904" y="452705"/>
                  <a:pt x="1384287" y="452438"/>
                </a:cubicBezTo>
                <a:close/>
                <a:moveTo>
                  <a:pt x="3362081" y="452133"/>
                </a:moveTo>
                <a:cubicBezTo>
                  <a:pt x="3352649" y="452231"/>
                  <a:pt x="3343663" y="454813"/>
                  <a:pt x="3335123" y="459880"/>
                </a:cubicBezTo>
                <a:cubicBezTo>
                  <a:pt x="3326583" y="464947"/>
                  <a:pt x="3319585" y="471911"/>
                  <a:pt x="3314129" y="480773"/>
                </a:cubicBezTo>
                <a:cubicBezTo>
                  <a:pt x="3308672" y="489634"/>
                  <a:pt x="3305852" y="499806"/>
                  <a:pt x="3305669" y="511287"/>
                </a:cubicBezTo>
                <a:cubicBezTo>
                  <a:pt x="3305860" y="523001"/>
                  <a:pt x="3309367" y="532200"/>
                  <a:pt x="3316189" y="538883"/>
                </a:cubicBezTo>
                <a:cubicBezTo>
                  <a:pt x="3323012" y="545565"/>
                  <a:pt x="3332007" y="548970"/>
                  <a:pt x="3343175" y="549097"/>
                </a:cubicBezTo>
                <a:cubicBezTo>
                  <a:pt x="3352607" y="549009"/>
                  <a:pt x="3361593" y="546475"/>
                  <a:pt x="3370133" y="541497"/>
                </a:cubicBezTo>
                <a:cubicBezTo>
                  <a:pt x="3378673" y="536518"/>
                  <a:pt x="3385671" y="529626"/>
                  <a:pt x="3391127" y="520819"/>
                </a:cubicBezTo>
                <a:cubicBezTo>
                  <a:pt x="3396584" y="512012"/>
                  <a:pt x="3399404" y="501821"/>
                  <a:pt x="3399586" y="490248"/>
                </a:cubicBezTo>
                <a:cubicBezTo>
                  <a:pt x="3399395" y="478654"/>
                  <a:pt x="3395889" y="469443"/>
                  <a:pt x="3389066" y="462614"/>
                </a:cubicBezTo>
                <a:cubicBezTo>
                  <a:pt x="3382244" y="455786"/>
                  <a:pt x="3373249" y="452292"/>
                  <a:pt x="3362081" y="452133"/>
                </a:cubicBezTo>
                <a:close/>
                <a:moveTo>
                  <a:pt x="2543898" y="452133"/>
                </a:moveTo>
                <a:cubicBezTo>
                  <a:pt x="2534115" y="452299"/>
                  <a:pt x="2525776" y="455050"/>
                  <a:pt x="2518882" y="460388"/>
                </a:cubicBezTo>
                <a:cubicBezTo>
                  <a:pt x="2511989" y="465727"/>
                  <a:pt x="2506720" y="472657"/>
                  <a:pt x="2503077" y="481180"/>
                </a:cubicBezTo>
                <a:cubicBezTo>
                  <a:pt x="2499435" y="489703"/>
                  <a:pt x="2497599" y="498825"/>
                  <a:pt x="2497569" y="508545"/>
                </a:cubicBezTo>
                <a:cubicBezTo>
                  <a:pt x="2497569" y="518906"/>
                  <a:pt x="2500159" y="527152"/>
                  <a:pt x="2505341" y="533282"/>
                </a:cubicBezTo>
                <a:cubicBezTo>
                  <a:pt x="2510523" y="539412"/>
                  <a:pt x="2518295" y="542551"/>
                  <a:pt x="2528658" y="542697"/>
                </a:cubicBezTo>
                <a:cubicBezTo>
                  <a:pt x="2539021" y="542431"/>
                  <a:pt x="2547657" y="539100"/>
                  <a:pt x="2554566" y="532702"/>
                </a:cubicBezTo>
                <a:cubicBezTo>
                  <a:pt x="2561475" y="526304"/>
                  <a:pt x="2566657" y="518432"/>
                  <a:pt x="2570111" y="509087"/>
                </a:cubicBezTo>
                <a:cubicBezTo>
                  <a:pt x="2573565" y="499741"/>
                  <a:pt x="2575293" y="490514"/>
                  <a:pt x="2575293" y="481406"/>
                </a:cubicBezTo>
                <a:cubicBezTo>
                  <a:pt x="2575070" y="470314"/>
                  <a:pt x="2572010" y="462614"/>
                  <a:pt x="2566111" y="458307"/>
                </a:cubicBezTo>
                <a:cubicBezTo>
                  <a:pt x="2560211" y="454000"/>
                  <a:pt x="2552807" y="451942"/>
                  <a:pt x="2543898" y="452133"/>
                </a:cubicBezTo>
                <a:close/>
                <a:moveTo>
                  <a:pt x="2841637" y="449085"/>
                </a:moveTo>
                <a:cubicBezTo>
                  <a:pt x="2831732" y="449212"/>
                  <a:pt x="2822876" y="452314"/>
                  <a:pt x="2815068" y="458392"/>
                </a:cubicBezTo>
                <a:cubicBezTo>
                  <a:pt x="2807259" y="464469"/>
                  <a:pt x="2801377" y="472759"/>
                  <a:pt x="2797419" y="483261"/>
                </a:cubicBezTo>
                <a:lnTo>
                  <a:pt x="2865729" y="483261"/>
                </a:lnTo>
                <a:cubicBezTo>
                  <a:pt x="2865754" y="483133"/>
                  <a:pt x="2865855" y="482167"/>
                  <a:pt x="2866033" y="480362"/>
                </a:cubicBezTo>
                <a:cubicBezTo>
                  <a:pt x="2866211" y="478556"/>
                  <a:pt x="2866313" y="476675"/>
                  <a:pt x="2866339" y="474717"/>
                </a:cubicBezTo>
                <a:cubicBezTo>
                  <a:pt x="2866243" y="466573"/>
                  <a:pt x="2863994" y="460280"/>
                  <a:pt x="2859591" y="455836"/>
                </a:cubicBezTo>
                <a:cubicBezTo>
                  <a:pt x="2855189" y="451393"/>
                  <a:pt x="2849203" y="449142"/>
                  <a:pt x="2841637" y="449085"/>
                </a:cubicBezTo>
                <a:close/>
                <a:moveTo>
                  <a:pt x="2374912" y="449085"/>
                </a:moveTo>
                <a:cubicBezTo>
                  <a:pt x="2365007" y="449212"/>
                  <a:pt x="2356151" y="452314"/>
                  <a:pt x="2348343" y="458392"/>
                </a:cubicBezTo>
                <a:cubicBezTo>
                  <a:pt x="2340535" y="464469"/>
                  <a:pt x="2334652" y="472759"/>
                  <a:pt x="2330694" y="483261"/>
                </a:cubicBezTo>
                <a:lnTo>
                  <a:pt x="2399003" y="483261"/>
                </a:lnTo>
                <a:cubicBezTo>
                  <a:pt x="2399029" y="483133"/>
                  <a:pt x="2399131" y="482167"/>
                  <a:pt x="2399308" y="480362"/>
                </a:cubicBezTo>
                <a:cubicBezTo>
                  <a:pt x="2399486" y="478556"/>
                  <a:pt x="2399588" y="476675"/>
                  <a:pt x="2399613" y="474717"/>
                </a:cubicBezTo>
                <a:cubicBezTo>
                  <a:pt x="2399518" y="466573"/>
                  <a:pt x="2397269" y="460280"/>
                  <a:pt x="2392866" y="455836"/>
                </a:cubicBezTo>
                <a:cubicBezTo>
                  <a:pt x="2388463" y="451393"/>
                  <a:pt x="2382479" y="449142"/>
                  <a:pt x="2374912" y="449085"/>
                </a:cubicBezTo>
                <a:close/>
                <a:moveTo>
                  <a:pt x="2660979" y="422910"/>
                </a:moveTo>
                <a:lnTo>
                  <a:pt x="2723425" y="422910"/>
                </a:lnTo>
                <a:lnTo>
                  <a:pt x="2703004" y="528058"/>
                </a:lnTo>
                <a:cubicBezTo>
                  <a:pt x="2702686" y="529614"/>
                  <a:pt x="2702407" y="531228"/>
                  <a:pt x="2702166" y="532898"/>
                </a:cubicBezTo>
                <a:cubicBezTo>
                  <a:pt x="2701924" y="534569"/>
                  <a:pt x="2701797" y="536106"/>
                  <a:pt x="2701785" y="537510"/>
                </a:cubicBezTo>
                <a:cubicBezTo>
                  <a:pt x="2701835" y="542167"/>
                  <a:pt x="2703029" y="545432"/>
                  <a:pt x="2705366" y="547306"/>
                </a:cubicBezTo>
                <a:cubicBezTo>
                  <a:pt x="2707703" y="549180"/>
                  <a:pt x="2710878" y="550082"/>
                  <a:pt x="2714891" y="550012"/>
                </a:cubicBezTo>
                <a:cubicBezTo>
                  <a:pt x="2716771" y="549986"/>
                  <a:pt x="2718345" y="549885"/>
                  <a:pt x="2719615" y="549707"/>
                </a:cubicBezTo>
                <a:cubicBezTo>
                  <a:pt x="2720885" y="549529"/>
                  <a:pt x="2721546" y="549427"/>
                  <a:pt x="2721597" y="549402"/>
                </a:cubicBezTo>
                <a:lnTo>
                  <a:pt x="2716110" y="578321"/>
                </a:lnTo>
                <a:cubicBezTo>
                  <a:pt x="2715958" y="578359"/>
                  <a:pt x="2714510" y="578512"/>
                  <a:pt x="2711767" y="578778"/>
                </a:cubicBezTo>
                <a:cubicBezTo>
                  <a:pt x="2709023" y="579044"/>
                  <a:pt x="2705899" y="579196"/>
                  <a:pt x="2702394" y="579234"/>
                </a:cubicBezTo>
                <a:cubicBezTo>
                  <a:pt x="2696046" y="579389"/>
                  <a:pt x="2689795" y="578810"/>
                  <a:pt x="2683639" y="577498"/>
                </a:cubicBezTo>
                <a:cubicBezTo>
                  <a:pt x="2677482" y="576186"/>
                  <a:pt x="2672358" y="573217"/>
                  <a:pt x="2668266" y="568590"/>
                </a:cubicBezTo>
                <a:cubicBezTo>
                  <a:pt x="2664174" y="563963"/>
                  <a:pt x="2662050" y="556754"/>
                  <a:pt x="2661894" y="546963"/>
                </a:cubicBezTo>
                <a:cubicBezTo>
                  <a:pt x="2661894" y="544816"/>
                  <a:pt x="2662046" y="542402"/>
                  <a:pt x="2662351" y="539721"/>
                </a:cubicBezTo>
                <a:cubicBezTo>
                  <a:pt x="2662655" y="537040"/>
                  <a:pt x="2663112" y="534169"/>
                  <a:pt x="2663721" y="531107"/>
                </a:cubicBezTo>
                <a:lnTo>
                  <a:pt x="2679251" y="451828"/>
                </a:lnTo>
                <a:lnTo>
                  <a:pt x="2655189" y="451828"/>
                </a:lnTo>
                <a:close/>
                <a:moveTo>
                  <a:pt x="1989622" y="420777"/>
                </a:moveTo>
                <a:cubicBezTo>
                  <a:pt x="1991793" y="420802"/>
                  <a:pt x="1993698" y="420903"/>
                  <a:pt x="1995336" y="421081"/>
                </a:cubicBezTo>
                <a:cubicBezTo>
                  <a:pt x="1996973" y="421259"/>
                  <a:pt x="1998116" y="421360"/>
                  <a:pt x="1998763" y="421386"/>
                </a:cubicBezTo>
                <a:lnTo>
                  <a:pt x="1991146" y="459448"/>
                </a:lnTo>
                <a:cubicBezTo>
                  <a:pt x="1990670" y="459423"/>
                  <a:pt x="1989641" y="459321"/>
                  <a:pt x="1988061" y="459143"/>
                </a:cubicBezTo>
                <a:cubicBezTo>
                  <a:pt x="1986480" y="458966"/>
                  <a:pt x="1984461" y="458864"/>
                  <a:pt x="1982005" y="458839"/>
                </a:cubicBezTo>
                <a:cubicBezTo>
                  <a:pt x="1974129" y="458914"/>
                  <a:pt x="1966215" y="461540"/>
                  <a:pt x="1958260" y="466718"/>
                </a:cubicBezTo>
                <a:cubicBezTo>
                  <a:pt x="1950306" y="471896"/>
                  <a:pt x="1943249" y="479174"/>
                  <a:pt x="1937089" y="488551"/>
                </a:cubicBezTo>
                <a:cubicBezTo>
                  <a:pt x="1930929" y="497928"/>
                  <a:pt x="1926603" y="508954"/>
                  <a:pt x="1924111" y="521627"/>
                </a:cubicBezTo>
                <a:lnTo>
                  <a:pt x="1913446" y="578320"/>
                </a:lnTo>
                <a:lnTo>
                  <a:pt x="1874748" y="578320"/>
                </a:lnTo>
                <a:lnTo>
                  <a:pt x="1897905" y="458534"/>
                </a:lnTo>
                <a:cubicBezTo>
                  <a:pt x="1898268" y="456787"/>
                  <a:pt x="1898077" y="455251"/>
                  <a:pt x="1897334" y="453924"/>
                </a:cubicBezTo>
                <a:cubicBezTo>
                  <a:pt x="1896591" y="452596"/>
                  <a:pt x="1894954" y="451898"/>
                  <a:pt x="1892421" y="451828"/>
                </a:cubicBezTo>
                <a:lnTo>
                  <a:pt x="1875053" y="451828"/>
                </a:lnTo>
                <a:lnTo>
                  <a:pt x="1880842" y="422910"/>
                </a:lnTo>
                <a:lnTo>
                  <a:pt x="1921368" y="422910"/>
                </a:lnTo>
                <a:cubicBezTo>
                  <a:pt x="1927437" y="422891"/>
                  <a:pt x="1931906" y="423995"/>
                  <a:pt x="1934775" y="426220"/>
                </a:cubicBezTo>
                <a:cubicBezTo>
                  <a:pt x="1937645" y="428446"/>
                  <a:pt x="1939067" y="431909"/>
                  <a:pt x="1939041" y="436608"/>
                </a:cubicBezTo>
                <a:cubicBezTo>
                  <a:pt x="1938978" y="439069"/>
                  <a:pt x="1938419" y="442824"/>
                  <a:pt x="1937365" y="447874"/>
                </a:cubicBezTo>
                <a:cubicBezTo>
                  <a:pt x="1936311" y="452923"/>
                  <a:pt x="1935143" y="457290"/>
                  <a:pt x="1933861" y="460972"/>
                </a:cubicBezTo>
                <a:lnTo>
                  <a:pt x="1934471" y="460972"/>
                </a:lnTo>
                <a:cubicBezTo>
                  <a:pt x="1939816" y="449971"/>
                  <a:pt x="1947332" y="440607"/>
                  <a:pt x="1957019" y="432881"/>
                </a:cubicBezTo>
                <a:cubicBezTo>
                  <a:pt x="1966706" y="425154"/>
                  <a:pt x="1977574" y="421119"/>
                  <a:pt x="1989622" y="420777"/>
                </a:cubicBezTo>
                <a:close/>
                <a:moveTo>
                  <a:pt x="3365130" y="419253"/>
                </a:moveTo>
                <a:cubicBezTo>
                  <a:pt x="3387007" y="419556"/>
                  <a:pt x="3404669" y="425875"/>
                  <a:pt x="3418117" y="438211"/>
                </a:cubicBezTo>
                <a:cubicBezTo>
                  <a:pt x="3431565" y="450547"/>
                  <a:pt x="3438481" y="467080"/>
                  <a:pt x="3438867" y="487808"/>
                </a:cubicBezTo>
                <a:cubicBezTo>
                  <a:pt x="3438585" y="506154"/>
                  <a:pt x="3433801" y="522378"/>
                  <a:pt x="3424516" y="536481"/>
                </a:cubicBezTo>
                <a:cubicBezTo>
                  <a:pt x="3415230" y="550584"/>
                  <a:pt x="3403132" y="561654"/>
                  <a:pt x="3388223" y="569692"/>
                </a:cubicBezTo>
                <a:cubicBezTo>
                  <a:pt x="3373313" y="577731"/>
                  <a:pt x="3357281" y="581826"/>
                  <a:pt x="3340126" y="581978"/>
                </a:cubicBezTo>
                <a:cubicBezTo>
                  <a:pt x="3318382" y="581700"/>
                  <a:pt x="3300758" y="575406"/>
                  <a:pt x="3287253" y="563095"/>
                </a:cubicBezTo>
                <a:cubicBezTo>
                  <a:pt x="3273748" y="550784"/>
                  <a:pt x="3266793" y="534125"/>
                  <a:pt x="3266389" y="513117"/>
                </a:cubicBezTo>
                <a:cubicBezTo>
                  <a:pt x="3266659" y="494967"/>
                  <a:pt x="3271397" y="478860"/>
                  <a:pt x="3280604" y="464794"/>
                </a:cubicBezTo>
                <a:cubicBezTo>
                  <a:pt x="3289811" y="450729"/>
                  <a:pt x="3301864" y="439663"/>
                  <a:pt x="3316763" y="431594"/>
                </a:cubicBezTo>
                <a:cubicBezTo>
                  <a:pt x="3331661" y="423526"/>
                  <a:pt x="3347784" y="419412"/>
                  <a:pt x="3365130" y="419253"/>
                </a:cubicBezTo>
                <a:close/>
                <a:moveTo>
                  <a:pt x="3006695" y="419253"/>
                </a:moveTo>
                <a:cubicBezTo>
                  <a:pt x="3015658" y="419228"/>
                  <a:pt x="3024299" y="420427"/>
                  <a:pt x="3032619" y="422849"/>
                </a:cubicBezTo>
                <a:cubicBezTo>
                  <a:pt x="3040940" y="425272"/>
                  <a:pt x="3047551" y="429065"/>
                  <a:pt x="3052453" y="434228"/>
                </a:cubicBezTo>
                <a:cubicBezTo>
                  <a:pt x="3057355" y="439391"/>
                  <a:pt x="3059160" y="446071"/>
                  <a:pt x="3057867" y="454269"/>
                </a:cubicBezTo>
                <a:lnTo>
                  <a:pt x="3054514" y="471344"/>
                </a:lnTo>
                <a:lnTo>
                  <a:pt x="3021318" y="471344"/>
                </a:lnTo>
                <a:lnTo>
                  <a:pt x="3022841" y="462197"/>
                </a:lnTo>
                <a:cubicBezTo>
                  <a:pt x="3023317" y="457007"/>
                  <a:pt x="3021146" y="453589"/>
                  <a:pt x="3016330" y="451944"/>
                </a:cubicBezTo>
                <a:cubicBezTo>
                  <a:pt x="3011513" y="450298"/>
                  <a:pt x="3006674" y="449548"/>
                  <a:pt x="3001813" y="449694"/>
                </a:cubicBezTo>
                <a:cubicBezTo>
                  <a:pt x="2994020" y="449695"/>
                  <a:pt x="2987637" y="451067"/>
                  <a:pt x="2982666" y="453811"/>
                </a:cubicBezTo>
                <a:cubicBezTo>
                  <a:pt x="2977695" y="456556"/>
                  <a:pt x="2975127" y="460672"/>
                  <a:pt x="2974961" y="466160"/>
                </a:cubicBezTo>
                <a:cubicBezTo>
                  <a:pt x="2975343" y="472544"/>
                  <a:pt x="2979153" y="477348"/>
                  <a:pt x="2986392" y="480572"/>
                </a:cubicBezTo>
                <a:cubicBezTo>
                  <a:pt x="2993631" y="483797"/>
                  <a:pt x="3002013" y="486933"/>
                  <a:pt x="3011537" y="489982"/>
                </a:cubicBezTo>
                <a:cubicBezTo>
                  <a:pt x="3021063" y="493030"/>
                  <a:pt x="3029445" y="497481"/>
                  <a:pt x="3036684" y="503336"/>
                </a:cubicBezTo>
                <a:cubicBezTo>
                  <a:pt x="3043923" y="509190"/>
                  <a:pt x="3047733" y="517939"/>
                  <a:pt x="3048113" y="529582"/>
                </a:cubicBezTo>
                <a:cubicBezTo>
                  <a:pt x="3047741" y="545632"/>
                  <a:pt x="3040950" y="558327"/>
                  <a:pt x="3027741" y="567666"/>
                </a:cubicBezTo>
                <a:cubicBezTo>
                  <a:pt x="3014533" y="577005"/>
                  <a:pt x="2997143" y="581776"/>
                  <a:pt x="2975572" y="581978"/>
                </a:cubicBezTo>
                <a:cubicBezTo>
                  <a:pt x="2966399" y="582034"/>
                  <a:pt x="2956965" y="580771"/>
                  <a:pt x="2947269" y="578189"/>
                </a:cubicBezTo>
                <a:cubicBezTo>
                  <a:pt x="2937573" y="575606"/>
                  <a:pt x="2929671" y="571366"/>
                  <a:pt x="2923563" y="565467"/>
                </a:cubicBezTo>
                <a:cubicBezTo>
                  <a:pt x="2917455" y="559568"/>
                  <a:pt x="2915195" y="551672"/>
                  <a:pt x="2916783" y="541779"/>
                </a:cubicBezTo>
                <a:lnTo>
                  <a:pt x="2919831" y="526533"/>
                </a:lnTo>
                <a:lnTo>
                  <a:pt x="2952733" y="526533"/>
                </a:lnTo>
                <a:lnTo>
                  <a:pt x="2951211" y="534461"/>
                </a:lnTo>
                <a:cubicBezTo>
                  <a:pt x="2950409" y="539379"/>
                  <a:pt x="2951676" y="543094"/>
                  <a:pt x="2955012" y="545607"/>
                </a:cubicBezTo>
                <a:cubicBezTo>
                  <a:pt x="2958349" y="548120"/>
                  <a:pt x="2962481" y="549802"/>
                  <a:pt x="2967409" y="550655"/>
                </a:cubicBezTo>
                <a:cubicBezTo>
                  <a:pt x="2972337" y="551507"/>
                  <a:pt x="2976787" y="551903"/>
                  <a:pt x="2980759" y="551841"/>
                </a:cubicBezTo>
                <a:cubicBezTo>
                  <a:pt x="2989856" y="551758"/>
                  <a:pt x="2996988" y="550094"/>
                  <a:pt x="3002157" y="546848"/>
                </a:cubicBezTo>
                <a:cubicBezTo>
                  <a:pt x="3007325" y="543602"/>
                  <a:pt x="3009957" y="539269"/>
                  <a:pt x="3010051" y="533851"/>
                </a:cubicBezTo>
                <a:cubicBezTo>
                  <a:pt x="3009672" y="527684"/>
                  <a:pt x="3005878" y="522942"/>
                  <a:pt x="2998669" y="519625"/>
                </a:cubicBezTo>
                <a:cubicBezTo>
                  <a:pt x="2991460" y="516307"/>
                  <a:pt x="2983113" y="512995"/>
                  <a:pt x="2973628" y="509687"/>
                </a:cubicBezTo>
                <a:cubicBezTo>
                  <a:pt x="2964143" y="506379"/>
                  <a:pt x="2955796" y="501656"/>
                  <a:pt x="2948587" y="495518"/>
                </a:cubicBezTo>
                <a:cubicBezTo>
                  <a:pt x="2941378" y="489380"/>
                  <a:pt x="2937584" y="480407"/>
                  <a:pt x="2937205" y="468600"/>
                </a:cubicBezTo>
                <a:cubicBezTo>
                  <a:pt x="2937418" y="457343"/>
                  <a:pt x="2940847" y="448068"/>
                  <a:pt x="2947492" y="440774"/>
                </a:cubicBezTo>
                <a:cubicBezTo>
                  <a:pt x="2954137" y="433481"/>
                  <a:pt x="2962713" y="428066"/>
                  <a:pt x="2973222" y="424530"/>
                </a:cubicBezTo>
                <a:cubicBezTo>
                  <a:pt x="2983731" y="420995"/>
                  <a:pt x="2994889" y="419235"/>
                  <a:pt x="3006695" y="419253"/>
                </a:cubicBezTo>
                <a:close/>
                <a:moveTo>
                  <a:pt x="2842552" y="419253"/>
                </a:moveTo>
                <a:cubicBezTo>
                  <a:pt x="2863262" y="419549"/>
                  <a:pt x="2878751" y="425044"/>
                  <a:pt x="2889019" y="435738"/>
                </a:cubicBezTo>
                <a:cubicBezTo>
                  <a:pt x="2899287" y="446431"/>
                  <a:pt x="2904414" y="460543"/>
                  <a:pt x="2904401" y="478073"/>
                </a:cubicBezTo>
                <a:cubicBezTo>
                  <a:pt x="2904185" y="485104"/>
                  <a:pt x="2903322" y="491448"/>
                  <a:pt x="2901812" y="497104"/>
                </a:cubicBezTo>
                <a:cubicBezTo>
                  <a:pt x="2900302" y="502760"/>
                  <a:pt x="2899439" y="505753"/>
                  <a:pt x="2899224" y="506082"/>
                </a:cubicBezTo>
                <a:lnTo>
                  <a:pt x="2792235" y="506082"/>
                </a:lnTo>
                <a:cubicBezTo>
                  <a:pt x="2792196" y="506146"/>
                  <a:pt x="2792044" y="506934"/>
                  <a:pt x="2791777" y="508447"/>
                </a:cubicBezTo>
                <a:cubicBezTo>
                  <a:pt x="2791510" y="509959"/>
                  <a:pt x="2791358" y="511815"/>
                  <a:pt x="2791319" y="514014"/>
                </a:cubicBezTo>
                <a:cubicBezTo>
                  <a:pt x="2791402" y="524431"/>
                  <a:pt x="2794820" y="532884"/>
                  <a:pt x="2801574" y="539373"/>
                </a:cubicBezTo>
                <a:cubicBezTo>
                  <a:pt x="2808327" y="545862"/>
                  <a:pt x="2817921" y="549205"/>
                  <a:pt x="2830353" y="549402"/>
                </a:cubicBezTo>
                <a:cubicBezTo>
                  <a:pt x="2838821" y="549191"/>
                  <a:pt x="2846687" y="547715"/>
                  <a:pt x="2853955" y="544973"/>
                </a:cubicBezTo>
                <a:cubicBezTo>
                  <a:pt x="2861222" y="542231"/>
                  <a:pt x="2867099" y="539489"/>
                  <a:pt x="2871588" y="536747"/>
                </a:cubicBezTo>
                <a:cubicBezTo>
                  <a:pt x="2876077" y="534006"/>
                  <a:pt x="2878387" y="532529"/>
                  <a:pt x="2878518" y="532318"/>
                </a:cubicBezTo>
                <a:lnTo>
                  <a:pt x="2888871" y="561580"/>
                </a:lnTo>
                <a:cubicBezTo>
                  <a:pt x="2888751" y="561832"/>
                  <a:pt x="2886013" y="563595"/>
                  <a:pt x="2880657" y="566868"/>
                </a:cubicBezTo>
                <a:cubicBezTo>
                  <a:pt x="2875301" y="570142"/>
                  <a:pt x="2868048" y="573416"/>
                  <a:pt x="2858898" y="576689"/>
                </a:cubicBezTo>
                <a:cubicBezTo>
                  <a:pt x="2849747" y="579963"/>
                  <a:pt x="2839419" y="581726"/>
                  <a:pt x="2827914" y="581978"/>
                </a:cubicBezTo>
                <a:cubicBezTo>
                  <a:pt x="2803559" y="581542"/>
                  <a:pt x="2784906" y="575107"/>
                  <a:pt x="2771952" y="562675"/>
                </a:cubicBezTo>
                <a:cubicBezTo>
                  <a:pt x="2758999" y="550242"/>
                  <a:pt x="2752463" y="534429"/>
                  <a:pt x="2752343" y="515234"/>
                </a:cubicBezTo>
                <a:cubicBezTo>
                  <a:pt x="2752497" y="497451"/>
                  <a:pt x="2756453" y="481346"/>
                  <a:pt x="2764211" y="466918"/>
                </a:cubicBezTo>
                <a:cubicBezTo>
                  <a:pt x="2771968" y="452490"/>
                  <a:pt x="2782606" y="440990"/>
                  <a:pt x="2796124" y="432420"/>
                </a:cubicBezTo>
                <a:cubicBezTo>
                  <a:pt x="2809642" y="423850"/>
                  <a:pt x="2825118" y="419461"/>
                  <a:pt x="2842552" y="419253"/>
                </a:cubicBezTo>
                <a:close/>
                <a:moveTo>
                  <a:pt x="2540545" y="419253"/>
                </a:moveTo>
                <a:cubicBezTo>
                  <a:pt x="2555811" y="419747"/>
                  <a:pt x="2567114" y="422716"/>
                  <a:pt x="2574454" y="428158"/>
                </a:cubicBezTo>
                <a:cubicBezTo>
                  <a:pt x="2581795" y="433600"/>
                  <a:pt x="2585935" y="438547"/>
                  <a:pt x="2586875" y="443000"/>
                </a:cubicBezTo>
                <a:lnTo>
                  <a:pt x="2587485" y="443000"/>
                </a:lnTo>
                <a:cubicBezTo>
                  <a:pt x="2587453" y="442999"/>
                  <a:pt x="2587440" y="442543"/>
                  <a:pt x="2587447" y="441630"/>
                </a:cubicBezTo>
                <a:cubicBezTo>
                  <a:pt x="2587453" y="440717"/>
                  <a:pt x="2587669" y="439347"/>
                  <a:pt x="2588094" y="437521"/>
                </a:cubicBezTo>
                <a:cubicBezTo>
                  <a:pt x="2588685" y="433583"/>
                  <a:pt x="2590628" y="430197"/>
                  <a:pt x="2593923" y="427362"/>
                </a:cubicBezTo>
                <a:cubicBezTo>
                  <a:pt x="2597219" y="424527"/>
                  <a:pt x="2601982" y="423043"/>
                  <a:pt x="2608211" y="422910"/>
                </a:cubicBezTo>
                <a:lnTo>
                  <a:pt x="2647225" y="422910"/>
                </a:lnTo>
                <a:lnTo>
                  <a:pt x="2641434" y="451828"/>
                </a:lnTo>
                <a:lnTo>
                  <a:pt x="2626804" y="451828"/>
                </a:lnTo>
                <a:cubicBezTo>
                  <a:pt x="2624645" y="451834"/>
                  <a:pt x="2622867" y="452355"/>
                  <a:pt x="2621470" y="453391"/>
                </a:cubicBezTo>
                <a:cubicBezTo>
                  <a:pt x="2620073" y="454427"/>
                  <a:pt x="2619209" y="455939"/>
                  <a:pt x="2618879" y="457927"/>
                </a:cubicBezTo>
                <a:lnTo>
                  <a:pt x="2596933" y="570401"/>
                </a:lnTo>
                <a:cubicBezTo>
                  <a:pt x="2593175" y="588086"/>
                  <a:pt x="2586706" y="602207"/>
                  <a:pt x="2577528" y="612763"/>
                </a:cubicBezTo>
                <a:cubicBezTo>
                  <a:pt x="2568350" y="623319"/>
                  <a:pt x="2557682" y="630910"/>
                  <a:pt x="2545524" y="635537"/>
                </a:cubicBezTo>
                <a:cubicBezTo>
                  <a:pt x="2533365" y="640165"/>
                  <a:pt x="2520937" y="642428"/>
                  <a:pt x="2508237" y="642328"/>
                </a:cubicBezTo>
                <a:cubicBezTo>
                  <a:pt x="2491154" y="641890"/>
                  <a:pt x="2477651" y="639797"/>
                  <a:pt x="2467726" y="636049"/>
                </a:cubicBezTo>
                <a:cubicBezTo>
                  <a:pt x="2457801" y="632301"/>
                  <a:pt x="2451607" y="629523"/>
                  <a:pt x="2449143" y="627715"/>
                </a:cubicBezTo>
                <a:lnTo>
                  <a:pt x="2464682" y="600598"/>
                </a:lnTo>
                <a:cubicBezTo>
                  <a:pt x="2464821" y="601017"/>
                  <a:pt x="2468577" y="602695"/>
                  <a:pt x="2475950" y="605632"/>
                </a:cubicBezTo>
                <a:cubicBezTo>
                  <a:pt x="2483322" y="608569"/>
                  <a:pt x="2493475" y="610247"/>
                  <a:pt x="2506408" y="610667"/>
                </a:cubicBezTo>
                <a:cubicBezTo>
                  <a:pt x="2519381" y="610896"/>
                  <a:pt x="2530468" y="607845"/>
                  <a:pt x="2539669" y="601515"/>
                </a:cubicBezTo>
                <a:cubicBezTo>
                  <a:pt x="2548870" y="595185"/>
                  <a:pt x="2555157" y="584205"/>
                  <a:pt x="2558529" y="568574"/>
                </a:cubicBezTo>
                <a:cubicBezTo>
                  <a:pt x="2559627" y="563545"/>
                  <a:pt x="2560554" y="559752"/>
                  <a:pt x="2561310" y="557196"/>
                </a:cubicBezTo>
                <a:cubicBezTo>
                  <a:pt x="2562065" y="554640"/>
                  <a:pt x="2562459" y="553359"/>
                  <a:pt x="2562491" y="553352"/>
                </a:cubicBezTo>
                <a:lnTo>
                  <a:pt x="2562186" y="553352"/>
                </a:lnTo>
                <a:cubicBezTo>
                  <a:pt x="2556611" y="560393"/>
                  <a:pt x="2550235" y="565796"/>
                  <a:pt x="2543060" y="569564"/>
                </a:cubicBezTo>
                <a:cubicBezTo>
                  <a:pt x="2535884" y="573331"/>
                  <a:pt x="2527528" y="575234"/>
                  <a:pt x="2517990" y="575272"/>
                </a:cubicBezTo>
                <a:cubicBezTo>
                  <a:pt x="2498441" y="574905"/>
                  <a:pt x="2483617" y="568865"/>
                  <a:pt x="2473515" y="557152"/>
                </a:cubicBezTo>
                <a:cubicBezTo>
                  <a:pt x="2463414" y="545438"/>
                  <a:pt x="2458338" y="530252"/>
                  <a:pt x="2458287" y="511594"/>
                </a:cubicBezTo>
                <a:cubicBezTo>
                  <a:pt x="2458327" y="496822"/>
                  <a:pt x="2461530" y="482427"/>
                  <a:pt x="2467898" y="468409"/>
                </a:cubicBezTo>
                <a:cubicBezTo>
                  <a:pt x="2474265" y="454391"/>
                  <a:pt x="2483562" y="442778"/>
                  <a:pt x="2495788" y="433571"/>
                </a:cubicBezTo>
                <a:cubicBezTo>
                  <a:pt x="2508013" y="424363"/>
                  <a:pt x="2522933" y="419591"/>
                  <a:pt x="2540545" y="419253"/>
                </a:cubicBezTo>
                <a:close/>
                <a:moveTo>
                  <a:pt x="2375827" y="419253"/>
                </a:moveTo>
                <a:cubicBezTo>
                  <a:pt x="2396537" y="419549"/>
                  <a:pt x="2412026" y="425044"/>
                  <a:pt x="2422294" y="435738"/>
                </a:cubicBezTo>
                <a:cubicBezTo>
                  <a:pt x="2432561" y="446431"/>
                  <a:pt x="2437689" y="460543"/>
                  <a:pt x="2437675" y="478073"/>
                </a:cubicBezTo>
                <a:cubicBezTo>
                  <a:pt x="2437460" y="485104"/>
                  <a:pt x="2436597" y="491448"/>
                  <a:pt x="2435087" y="497104"/>
                </a:cubicBezTo>
                <a:cubicBezTo>
                  <a:pt x="2433577" y="502760"/>
                  <a:pt x="2432715" y="505753"/>
                  <a:pt x="2432499" y="506082"/>
                </a:cubicBezTo>
                <a:lnTo>
                  <a:pt x="2325509" y="506082"/>
                </a:lnTo>
                <a:cubicBezTo>
                  <a:pt x="2325471" y="506146"/>
                  <a:pt x="2325319" y="506934"/>
                  <a:pt x="2325052" y="508447"/>
                </a:cubicBezTo>
                <a:cubicBezTo>
                  <a:pt x="2324785" y="509959"/>
                  <a:pt x="2324633" y="511815"/>
                  <a:pt x="2324595" y="514014"/>
                </a:cubicBezTo>
                <a:cubicBezTo>
                  <a:pt x="2324677" y="524431"/>
                  <a:pt x="2328095" y="532884"/>
                  <a:pt x="2334849" y="539373"/>
                </a:cubicBezTo>
                <a:cubicBezTo>
                  <a:pt x="2341602" y="545862"/>
                  <a:pt x="2351195" y="549205"/>
                  <a:pt x="2363629" y="549402"/>
                </a:cubicBezTo>
                <a:cubicBezTo>
                  <a:pt x="2372095" y="549191"/>
                  <a:pt x="2379963" y="547715"/>
                  <a:pt x="2387230" y="544973"/>
                </a:cubicBezTo>
                <a:cubicBezTo>
                  <a:pt x="2394497" y="542231"/>
                  <a:pt x="2400374" y="539489"/>
                  <a:pt x="2404863" y="536747"/>
                </a:cubicBezTo>
                <a:cubicBezTo>
                  <a:pt x="2409352" y="534006"/>
                  <a:pt x="2411662" y="532529"/>
                  <a:pt x="2411793" y="532318"/>
                </a:cubicBezTo>
                <a:lnTo>
                  <a:pt x="2422146" y="561580"/>
                </a:lnTo>
                <a:cubicBezTo>
                  <a:pt x="2422026" y="561832"/>
                  <a:pt x="2419288" y="563595"/>
                  <a:pt x="2413932" y="566868"/>
                </a:cubicBezTo>
                <a:cubicBezTo>
                  <a:pt x="2408577" y="570142"/>
                  <a:pt x="2401323" y="573416"/>
                  <a:pt x="2392173" y="576689"/>
                </a:cubicBezTo>
                <a:cubicBezTo>
                  <a:pt x="2383022" y="579963"/>
                  <a:pt x="2372694" y="581726"/>
                  <a:pt x="2361189" y="581978"/>
                </a:cubicBezTo>
                <a:cubicBezTo>
                  <a:pt x="2336835" y="581542"/>
                  <a:pt x="2318181" y="575107"/>
                  <a:pt x="2305227" y="562675"/>
                </a:cubicBezTo>
                <a:cubicBezTo>
                  <a:pt x="2292274" y="550242"/>
                  <a:pt x="2285738" y="534429"/>
                  <a:pt x="2285618" y="515234"/>
                </a:cubicBezTo>
                <a:cubicBezTo>
                  <a:pt x="2285772" y="497451"/>
                  <a:pt x="2289728" y="481346"/>
                  <a:pt x="2297485" y="466918"/>
                </a:cubicBezTo>
                <a:cubicBezTo>
                  <a:pt x="2305243" y="452490"/>
                  <a:pt x="2315881" y="440990"/>
                  <a:pt x="2329399" y="432420"/>
                </a:cubicBezTo>
                <a:cubicBezTo>
                  <a:pt x="2342917" y="423850"/>
                  <a:pt x="2358393" y="419461"/>
                  <a:pt x="2375827" y="419253"/>
                </a:cubicBezTo>
                <a:close/>
                <a:moveTo>
                  <a:pt x="2083984" y="419253"/>
                </a:moveTo>
                <a:cubicBezTo>
                  <a:pt x="2093308" y="419183"/>
                  <a:pt x="2102190" y="420608"/>
                  <a:pt x="2110629" y="423527"/>
                </a:cubicBezTo>
                <a:cubicBezTo>
                  <a:pt x="2119069" y="426447"/>
                  <a:pt x="2125984" y="431279"/>
                  <a:pt x="2131376" y="438025"/>
                </a:cubicBezTo>
                <a:cubicBezTo>
                  <a:pt x="2136767" y="444771"/>
                  <a:pt x="2139553" y="453848"/>
                  <a:pt x="2139733" y="465257"/>
                </a:cubicBezTo>
                <a:cubicBezTo>
                  <a:pt x="2139575" y="471568"/>
                  <a:pt x="2138470" y="479484"/>
                  <a:pt x="2136418" y="489006"/>
                </a:cubicBezTo>
                <a:cubicBezTo>
                  <a:pt x="2134365" y="498528"/>
                  <a:pt x="2132313" y="507795"/>
                  <a:pt x="2130260" y="516808"/>
                </a:cubicBezTo>
                <a:cubicBezTo>
                  <a:pt x="2128207" y="525821"/>
                  <a:pt x="2127102" y="532720"/>
                  <a:pt x="2126945" y="537504"/>
                </a:cubicBezTo>
                <a:cubicBezTo>
                  <a:pt x="2126995" y="542163"/>
                  <a:pt x="2128188" y="545430"/>
                  <a:pt x="2130523" y="547304"/>
                </a:cubicBezTo>
                <a:cubicBezTo>
                  <a:pt x="2132857" y="549179"/>
                  <a:pt x="2136029" y="550082"/>
                  <a:pt x="2140038" y="550012"/>
                </a:cubicBezTo>
                <a:cubicBezTo>
                  <a:pt x="2141918" y="549986"/>
                  <a:pt x="2143493" y="549885"/>
                  <a:pt x="2144763" y="549707"/>
                </a:cubicBezTo>
                <a:cubicBezTo>
                  <a:pt x="2146033" y="549529"/>
                  <a:pt x="2146693" y="549427"/>
                  <a:pt x="2146744" y="549402"/>
                </a:cubicBezTo>
                <a:lnTo>
                  <a:pt x="2141257" y="578321"/>
                </a:lnTo>
                <a:cubicBezTo>
                  <a:pt x="2141289" y="578359"/>
                  <a:pt x="2140007" y="578512"/>
                  <a:pt x="2137413" y="578778"/>
                </a:cubicBezTo>
                <a:cubicBezTo>
                  <a:pt x="2134817" y="579044"/>
                  <a:pt x="2130719" y="579196"/>
                  <a:pt x="2125117" y="579234"/>
                </a:cubicBezTo>
                <a:cubicBezTo>
                  <a:pt x="2116299" y="579494"/>
                  <a:pt x="2108430" y="577833"/>
                  <a:pt x="2101511" y="574250"/>
                </a:cubicBezTo>
                <a:cubicBezTo>
                  <a:pt x="2094592" y="570668"/>
                  <a:pt x="2090376" y="563604"/>
                  <a:pt x="2088863" y="553060"/>
                </a:cubicBezTo>
                <a:lnTo>
                  <a:pt x="2088254" y="553060"/>
                </a:lnTo>
                <a:cubicBezTo>
                  <a:pt x="2088319" y="553417"/>
                  <a:pt x="2086290" y="555916"/>
                  <a:pt x="2082166" y="560557"/>
                </a:cubicBezTo>
                <a:cubicBezTo>
                  <a:pt x="2078041" y="565198"/>
                  <a:pt x="2072036" y="569839"/>
                  <a:pt x="2064150" y="574480"/>
                </a:cubicBezTo>
                <a:cubicBezTo>
                  <a:pt x="2056265" y="579122"/>
                  <a:pt x="2046713" y="581621"/>
                  <a:pt x="2035495" y="581978"/>
                </a:cubicBezTo>
                <a:cubicBezTo>
                  <a:pt x="2023247" y="581972"/>
                  <a:pt x="2012866" y="578635"/>
                  <a:pt x="2004352" y="571968"/>
                </a:cubicBezTo>
                <a:cubicBezTo>
                  <a:pt x="1995838" y="565300"/>
                  <a:pt x="1991397" y="555337"/>
                  <a:pt x="1991029" y="542078"/>
                </a:cubicBezTo>
                <a:cubicBezTo>
                  <a:pt x="1991244" y="530322"/>
                  <a:pt x="1994680" y="520566"/>
                  <a:pt x="2001336" y="512809"/>
                </a:cubicBezTo>
                <a:cubicBezTo>
                  <a:pt x="2007993" y="505052"/>
                  <a:pt x="2016581" y="498946"/>
                  <a:pt x="2027100" y="494491"/>
                </a:cubicBezTo>
                <a:cubicBezTo>
                  <a:pt x="2037619" y="490036"/>
                  <a:pt x="2048780" y="486884"/>
                  <a:pt x="2060583" y="485034"/>
                </a:cubicBezTo>
                <a:cubicBezTo>
                  <a:pt x="2072385" y="483184"/>
                  <a:pt x="2083541" y="482288"/>
                  <a:pt x="2094048" y="482346"/>
                </a:cubicBezTo>
                <a:lnTo>
                  <a:pt x="2099537" y="482346"/>
                </a:lnTo>
                <a:cubicBezTo>
                  <a:pt x="2099613" y="482079"/>
                  <a:pt x="2099918" y="480477"/>
                  <a:pt x="2100452" y="477540"/>
                </a:cubicBezTo>
                <a:cubicBezTo>
                  <a:pt x="2100985" y="474603"/>
                  <a:pt x="2101291" y="471933"/>
                  <a:pt x="2101367" y="469529"/>
                </a:cubicBezTo>
                <a:cubicBezTo>
                  <a:pt x="2101347" y="463388"/>
                  <a:pt x="2099251" y="458658"/>
                  <a:pt x="2095077" y="455339"/>
                </a:cubicBezTo>
                <a:cubicBezTo>
                  <a:pt x="2090903" y="452021"/>
                  <a:pt x="2084765" y="450342"/>
                  <a:pt x="2076665" y="450304"/>
                </a:cubicBezTo>
                <a:cubicBezTo>
                  <a:pt x="2068892" y="450481"/>
                  <a:pt x="2061498" y="451721"/>
                  <a:pt x="2054482" y="454023"/>
                </a:cubicBezTo>
                <a:cubicBezTo>
                  <a:pt x="2047466" y="456324"/>
                  <a:pt x="2041721" y="458626"/>
                  <a:pt x="2037246" y="460928"/>
                </a:cubicBezTo>
                <a:cubicBezTo>
                  <a:pt x="2032771" y="463230"/>
                  <a:pt x="2030459" y="464470"/>
                  <a:pt x="2030311" y="464647"/>
                </a:cubicBezTo>
                <a:lnTo>
                  <a:pt x="2021479" y="435996"/>
                </a:lnTo>
                <a:cubicBezTo>
                  <a:pt x="2021629" y="435789"/>
                  <a:pt x="2024546" y="434342"/>
                  <a:pt x="2030229" y="431655"/>
                </a:cubicBezTo>
                <a:cubicBezTo>
                  <a:pt x="2035912" y="428968"/>
                  <a:pt x="2043459" y="426281"/>
                  <a:pt x="2052870" y="423593"/>
                </a:cubicBezTo>
                <a:cubicBezTo>
                  <a:pt x="2062280" y="420906"/>
                  <a:pt x="2072652" y="419459"/>
                  <a:pt x="2083984" y="419253"/>
                </a:cubicBezTo>
                <a:close/>
                <a:moveTo>
                  <a:pt x="1216837" y="419253"/>
                </a:moveTo>
                <a:cubicBezTo>
                  <a:pt x="1230110" y="419271"/>
                  <a:pt x="1240642" y="422811"/>
                  <a:pt x="1248433" y="429872"/>
                </a:cubicBezTo>
                <a:cubicBezTo>
                  <a:pt x="1256224" y="436933"/>
                  <a:pt x="1260208" y="447401"/>
                  <a:pt x="1260385" y="461277"/>
                </a:cubicBezTo>
                <a:cubicBezTo>
                  <a:pt x="1260231" y="468031"/>
                  <a:pt x="1259152" y="476536"/>
                  <a:pt x="1257148" y="486791"/>
                </a:cubicBezTo>
                <a:cubicBezTo>
                  <a:pt x="1255144" y="497046"/>
                  <a:pt x="1253139" y="506931"/>
                  <a:pt x="1251134" y="516444"/>
                </a:cubicBezTo>
                <a:cubicBezTo>
                  <a:pt x="1249128" y="525958"/>
                  <a:pt x="1248047" y="532980"/>
                  <a:pt x="1247889" y="537510"/>
                </a:cubicBezTo>
                <a:cubicBezTo>
                  <a:pt x="1247939" y="542300"/>
                  <a:pt x="1249133" y="545603"/>
                  <a:pt x="1251470" y="547420"/>
                </a:cubicBezTo>
                <a:cubicBezTo>
                  <a:pt x="1253807" y="549237"/>
                  <a:pt x="1256982" y="550101"/>
                  <a:pt x="1260995" y="550012"/>
                </a:cubicBezTo>
                <a:cubicBezTo>
                  <a:pt x="1262875" y="549986"/>
                  <a:pt x="1264449" y="549885"/>
                  <a:pt x="1265719" y="549707"/>
                </a:cubicBezTo>
                <a:cubicBezTo>
                  <a:pt x="1266989" y="549529"/>
                  <a:pt x="1267650" y="549427"/>
                  <a:pt x="1267701" y="549402"/>
                </a:cubicBezTo>
                <a:lnTo>
                  <a:pt x="1262214" y="578321"/>
                </a:lnTo>
                <a:cubicBezTo>
                  <a:pt x="1262176" y="578359"/>
                  <a:pt x="1260805" y="578512"/>
                  <a:pt x="1258099" y="578778"/>
                </a:cubicBezTo>
                <a:cubicBezTo>
                  <a:pt x="1255395" y="579044"/>
                  <a:pt x="1251585" y="579196"/>
                  <a:pt x="1246671" y="579234"/>
                </a:cubicBezTo>
                <a:cubicBezTo>
                  <a:pt x="1241116" y="579381"/>
                  <a:pt x="1235409" y="578783"/>
                  <a:pt x="1229551" y="577442"/>
                </a:cubicBezTo>
                <a:cubicBezTo>
                  <a:pt x="1223692" y="576100"/>
                  <a:pt x="1218729" y="573134"/>
                  <a:pt x="1214663" y="568545"/>
                </a:cubicBezTo>
                <a:cubicBezTo>
                  <a:pt x="1210598" y="563956"/>
                  <a:pt x="1208477" y="556863"/>
                  <a:pt x="1208303" y="547268"/>
                </a:cubicBezTo>
                <a:cubicBezTo>
                  <a:pt x="1208449" y="541519"/>
                  <a:pt x="1209476" y="533738"/>
                  <a:pt x="1211382" y="523924"/>
                </a:cubicBezTo>
                <a:cubicBezTo>
                  <a:pt x="1213289" y="514110"/>
                  <a:pt x="1215195" y="504431"/>
                  <a:pt x="1217103" y="494887"/>
                </a:cubicBezTo>
                <a:cubicBezTo>
                  <a:pt x="1219011" y="485343"/>
                  <a:pt x="1220039" y="478102"/>
                  <a:pt x="1220190" y="473164"/>
                </a:cubicBezTo>
                <a:cubicBezTo>
                  <a:pt x="1220241" y="467322"/>
                  <a:pt x="1218691" y="462775"/>
                  <a:pt x="1215542" y="459524"/>
                </a:cubicBezTo>
                <a:cubicBezTo>
                  <a:pt x="1212392" y="456273"/>
                  <a:pt x="1207337" y="454622"/>
                  <a:pt x="1200378" y="454571"/>
                </a:cubicBezTo>
                <a:cubicBezTo>
                  <a:pt x="1186713" y="455035"/>
                  <a:pt x="1174953" y="460585"/>
                  <a:pt x="1165097" y="471221"/>
                </a:cubicBezTo>
                <a:cubicBezTo>
                  <a:pt x="1155242" y="481857"/>
                  <a:pt x="1148816" y="494799"/>
                  <a:pt x="1145819" y="510045"/>
                </a:cubicBezTo>
                <a:lnTo>
                  <a:pt x="1132407" y="578320"/>
                </a:lnTo>
                <a:lnTo>
                  <a:pt x="1093698" y="578320"/>
                </a:lnTo>
                <a:lnTo>
                  <a:pt x="1117167" y="458534"/>
                </a:lnTo>
                <a:cubicBezTo>
                  <a:pt x="1117491" y="456521"/>
                  <a:pt x="1117225" y="454908"/>
                  <a:pt x="1116367" y="453695"/>
                </a:cubicBezTo>
                <a:cubicBezTo>
                  <a:pt x="1115510" y="452482"/>
                  <a:pt x="1113948" y="451860"/>
                  <a:pt x="1111681" y="451828"/>
                </a:cubicBezTo>
                <a:lnTo>
                  <a:pt x="1094307" y="451828"/>
                </a:lnTo>
                <a:lnTo>
                  <a:pt x="1099794" y="422910"/>
                </a:lnTo>
                <a:lnTo>
                  <a:pt x="1140637" y="422910"/>
                </a:lnTo>
                <a:cubicBezTo>
                  <a:pt x="1146695" y="422929"/>
                  <a:pt x="1151115" y="424109"/>
                  <a:pt x="1153896" y="426449"/>
                </a:cubicBezTo>
                <a:cubicBezTo>
                  <a:pt x="1156677" y="428789"/>
                  <a:pt x="1158049" y="432175"/>
                  <a:pt x="1158011" y="436608"/>
                </a:cubicBezTo>
                <a:cubicBezTo>
                  <a:pt x="1157992" y="438492"/>
                  <a:pt x="1157649" y="441193"/>
                  <a:pt x="1156982" y="444713"/>
                </a:cubicBezTo>
                <a:cubicBezTo>
                  <a:pt x="1156315" y="448233"/>
                  <a:pt x="1155439" y="451316"/>
                  <a:pt x="1154353" y="453962"/>
                </a:cubicBezTo>
                <a:lnTo>
                  <a:pt x="1154963" y="453962"/>
                </a:lnTo>
                <a:cubicBezTo>
                  <a:pt x="1155890" y="451713"/>
                  <a:pt x="1158844" y="447856"/>
                  <a:pt x="1163825" y="442392"/>
                </a:cubicBezTo>
                <a:cubicBezTo>
                  <a:pt x="1168805" y="436929"/>
                  <a:pt x="1175732" y="431787"/>
                  <a:pt x="1184607" y="426966"/>
                </a:cubicBezTo>
                <a:cubicBezTo>
                  <a:pt x="1193482" y="422145"/>
                  <a:pt x="1204226" y="419574"/>
                  <a:pt x="1216837" y="419253"/>
                </a:cubicBezTo>
                <a:close/>
                <a:moveTo>
                  <a:pt x="998134" y="419253"/>
                </a:moveTo>
                <a:cubicBezTo>
                  <a:pt x="1007458" y="419183"/>
                  <a:pt x="1016340" y="420608"/>
                  <a:pt x="1024779" y="423527"/>
                </a:cubicBezTo>
                <a:cubicBezTo>
                  <a:pt x="1033219" y="426447"/>
                  <a:pt x="1040134" y="431279"/>
                  <a:pt x="1045526" y="438025"/>
                </a:cubicBezTo>
                <a:cubicBezTo>
                  <a:pt x="1050917" y="444771"/>
                  <a:pt x="1053703" y="453848"/>
                  <a:pt x="1053884" y="465257"/>
                </a:cubicBezTo>
                <a:cubicBezTo>
                  <a:pt x="1053726" y="471568"/>
                  <a:pt x="1052620" y="479484"/>
                  <a:pt x="1050568" y="489006"/>
                </a:cubicBezTo>
                <a:cubicBezTo>
                  <a:pt x="1048515" y="498528"/>
                  <a:pt x="1046463" y="507795"/>
                  <a:pt x="1044410" y="516808"/>
                </a:cubicBezTo>
                <a:cubicBezTo>
                  <a:pt x="1042358" y="525821"/>
                  <a:pt x="1041252" y="532720"/>
                  <a:pt x="1041095" y="537504"/>
                </a:cubicBezTo>
                <a:cubicBezTo>
                  <a:pt x="1041145" y="542163"/>
                  <a:pt x="1042338" y="545430"/>
                  <a:pt x="1044673" y="547304"/>
                </a:cubicBezTo>
                <a:cubicBezTo>
                  <a:pt x="1047007" y="549179"/>
                  <a:pt x="1050179" y="550082"/>
                  <a:pt x="1054188" y="550012"/>
                </a:cubicBezTo>
                <a:cubicBezTo>
                  <a:pt x="1056068" y="549986"/>
                  <a:pt x="1057643" y="549885"/>
                  <a:pt x="1058913" y="549707"/>
                </a:cubicBezTo>
                <a:cubicBezTo>
                  <a:pt x="1060183" y="549529"/>
                  <a:pt x="1060843" y="549427"/>
                  <a:pt x="1060894" y="549402"/>
                </a:cubicBezTo>
                <a:lnTo>
                  <a:pt x="1055408" y="578321"/>
                </a:lnTo>
                <a:cubicBezTo>
                  <a:pt x="1055439" y="578359"/>
                  <a:pt x="1054158" y="578512"/>
                  <a:pt x="1051563" y="578778"/>
                </a:cubicBezTo>
                <a:cubicBezTo>
                  <a:pt x="1048967" y="579044"/>
                  <a:pt x="1044869" y="579196"/>
                  <a:pt x="1039268" y="579234"/>
                </a:cubicBezTo>
                <a:cubicBezTo>
                  <a:pt x="1030449" y="579494"/>
                  <a:pt x="1022581" y="577833"/>
                  <a:pt x="1015661" y="574250"/>
                </a:cubicBezTo>
                <a:cubicBezTo>
                  <a:pt x="1008742" y="570668"/>
                  <a:pt x="1004526" y="563604"/>
                  <a:pt x="1003014" y="553060"/>
                </a:cubicBezTo>
                <a:lnTo>
                  <a:pt x="1002404" y="553060"/>
                </a:lnTo>
                <a:cubicBezTo>
                  <a:pt x="1002470" y="553417"/>
                  <a:pt x="1000440" y="555916"/>
                  <a:pt x="996316" y="560557"/>
                </a:cubicBezTo>
                <a:cubicBezTo>
                  <a:pt x="992191" y="565198"/>
                  <a:pt x="986186" y="569839"/>
                  <a:pt x="978301" y="574480"/>
                </a:cubicBezTo>
                <a:cubicBezTo>
                  <a:pt x="970415" y="579122"/>
                  <a:pt x="960863" y="581621"/>
                  <a:pt x="949645" y="581978"/>
                </a:cubicBezTo>
                <a:cubicBezTo>
                  <a:pt x="937398" y="581972"/>
                  <a:pt x="927017" y="578635"/>
                  <a:pt x="918502" y="571968"/>
                </a:cubicBezTo>
                <a:cubicBezTo>
                  <a:pt x="909988" y="565300"/>
                  <a:pt x="905547" y="555337"/>
                  <a:pt x="905179" y="542078"/>
                </a:cubicBezTo>
                <a:cubicBezTo>
                  <a:pt x="905394" y="530322"/>
                  <a:pt x="908830" y="520566"/>
                  <a:pt x="915487" y="512809"/>
                </a:cubicBezTo>
                <a:cubicBezTo>
                  <a:pt x="922143" y="505052"/>
                  <a:pt x="930731" y="498946"/>
                  <a:pt x="941250" y="494491"/>
                </a:cubicBezTo>
                <a:cubicBezTo>
                  <a:pt x="951769" y="490036"/>
                  <a:pt x="962930" y="486884"/>
                  <a:pt x="974733" y="485034"/>
                </a:cubicBezTo>
                <a:cubicBezTo>
                  <a:pt x="986536" y="483184"/>
                  <a:pt x="997691" y="482288"/>
                  <a:pt x="1008198" y="482346"/>
                </a:cubicBezTo>
                <a:lnTo>
                  <a:pt x="1013687" y="482346"/>
                </a:lnTo>
                <a:cubicBezTo>
                  <a:pt x="1013764" y="482079"/>
                  <a:pt x="1014069" y="480477"/>
                  <a:pt x="1014602" y="477540"/>
                </a:cubicBezTo>
                <a:cubicBezTo>
                  <a:pt x="1015136" y="474603"/>
                  <a:pt x="1015441" y="471933"/>
                  <a:pt x="1015517" y="469529"/>
                </a:cubicBezTo>
                <a:cubicBezTo>
                  <a:pt x="1015498" y="463388"/>
                  <a:pt x="1013401" y="458658"/>
                  <a:pt x="1009227" y="455339"/>
                </a:cubicBezTo>
                <a:cubicBezTo>
                  <a:pt x="1005053" y="452021"/>
                  <a:pt x="998916" y="450342"/>
                  <a:pt x="990815" y="450304"/>
                </a:cubicBezTo>
                <a:cubicBezTo>
                  <a:pt x="983042" y="450481"/>
                  <a:pt x="975648" y="451721"/>
                  <a:pt x="968632" y="454023"/>
                </a:cubicBezTo>
                <a:cubicBezTo>
                  <a:pt x="961616" y="456324"/>
                  <a:pt x="955871" y="458626"/>
                  <a:pt x="951396" y="460928"/>
                </a:cubicBezTo>
                <a:cubicBezTo>
                  <a:pt x="946921" y="463230"/>
                  <a:pt x="944610" y="464470"/>
                  <a:pt x="944461" y="464647"/>
                </a:cubicBezTo>
                <a:lnTo>
                  <a:pt x="935629" y="435996"/>
                </a:lnTo>
                <a:cubicBezTo>
                  <a:pt x="935780" y="435789"/>
                  <a:pt x="938696" y="434342"/>
                  <a:pt x="944380" y="431655"/>
                </a:cubicBezTo>
                <a:cubicBezTo>
                  <a:pt x="950063" y="428968"/>
                  <a:pt x="957610" y="426281"/>
                  <a:pt x="967020" y="423593"/>
                </a:cubicBezTo>
                <a:cubicBezTo>
                  <a:pt x="976430" y="420906"/>
                  <a:pt x="986802" y="419459"/>
                  <a:pt x="998134" y="419253"/>
                </a:cubicBezTo>
                <a:close/>
                <a:moveTo>
                  <a:pt x="768320" y="419253"/>
                </a:moveTo>
                <a:cubicBezTo>
                  <a:pt x="777283" y="419228"/>
                  <a:pt x="785924" y="420427"/>
                  <a:pt x="794245" y="422849"/>
                </a:cubicBezTo>
                <a:cubicBezTo>
                  <a:pt x="802565" y="425272"/>
                  <a:pt x="809176" y="429065"/>
                  <a:pt x="814078" y="434228"/>
                </a:cubicBezTo>
                <a:cubicBezTo>
                  <a:pt x="818980" y="439391"/>
                  <a:pt x="820785" y="446071"/>
                  <a:pt x="819492" y="454269"/>
                </a:cubicBezTo>
                <a:lnTo>
                  <a:pt x="816140" y="471344"/>
                </a:lnTo>
                <a:lnTo>
                  <a:pt x="782943" y="471344"/>
                </a:lnTo>
                <a:lnTo>
                  <a:pt x="784466" y="462197"/>
                </a:lnTo>
                <a:cubicBezTo>
                  <a:pt x="784942" y="457007"/>
                  <a:pt x="782772" y="453589"/>
                  <a:pt x="777955" y="451944"/>
                </a:cubicBezTo>
                <a:cubicBezTo>
                  <a:pt x="773138" y="450298"/>
                  <a:pt x="768299" y="449548"/>
                  <a:pt x="763438" y="449694"/>
                </a:cubicBezTo>
                <a:cubicBezTo>
                  <a:pt x="755645" y="449695"/>
                  <a:pt x="749262" y="451067"/>
                  <a:pt x="744291" y="453811"/>
                </a:cubicBezTo>
                <a:cubicBezTo>
                  <a:pt x="739320" y="456556"/>
                  <a:pt x="736752" y="460672"/>
                  <a:pt x="736587" y="466160"/>
                </a:cubicBezTo>
                <a:cubicBezTo>
                  <a:pt x="736968" y="472544"/>
                  <a:pt x="740778" y="477348"/>
                  <a:pt x="748017" y="480572"/>
                </a:cubicBezTo>
                <a:cubicBezTo>
                  <a:pt x="755256" y="483797"/>
                  <a:pt x="763638" y="486933"/>
                  <a:pt x="773163" y="489982"/>
                </a:cubicBezTo>
                <a:cubicBezTo>
                  <a:pt x="782688" y="493030"/>
                  <a:pt x="791070" y="497481"/>
                  <a:pt x="798309" y="503336"/>
                </a:cubicBezTo>
                <a:cubicBezTo>
                  <a:pt x="805548" y="509190"/>
                  <a:pt x="809358" y="517939"/>
                  <a:pt x="809739" y="529582"/>
                </a:cubicBezTo>
                <a:cubicBezTo>
                  <a:pt x="809366" y="545632"/>
                  <a:pt x="802575" y="558327"/>
                  <a:pt x="789367" y="567666"/>
                </a:cubicBezTo>
                <a:cubicBezTo>
                  <a:pt x="776158" y="577005"/>
                  <a:pt x="758768" y="581776"/>
                  <a:pt x="737197" y="581978"/>
                </a:cubicBezTo>
                <a:cubicBezTo>
                  <a:pt x="728024" y="582034"/>
                  <a:pt x="718590" y="580771"/>
                  <a:pt x="708894" y="578189"/>
                </a:cubicBezTo>
                <a:cubicBezTo>
                  <a:pt x="699199" y="575606"/>
                  <a:pt x="691297" y="571366"/>
                  <a:pt x="685189" y="565467"/>
                </a:cubicBezTo>
                <a:cubicBezTo>
                  <a:pt x="679080" y="559568"/>
                  <a:pt x="676820" y="551672"/>
                  <a:pt x="678408" y="541779"/>
                </a:cubicBezTo>
                <a:lnTo>
                  <a:pt x="681456" y="526533"/>
                </a:lnTo>
                <a:lnTo>
                  <a:pt x="714359" y="526533"/>
                </a:lnTo>
                <a:lnTo>
                  <a:pt x="712836" y="534461"/>
                </a:lnTo>
                <a:cubicBezTo>
                  <a:pt x="712034" y="539379"/>
                  <a:pt x="713301" y="543094"/>
                  <a:pt x="716637" y="545607"/>
                </a:cubicBezTo>
                <a:cubicBezTo>
                  <a:pt x="719974" y="548120"/>
                  <a:pt x="724106" y="549802"/>
                  <a:pt x="729034" y="550655"/>
                </a:cubicBezTo>
                <a:cubicBezTo>
                  <a:pt x="733963" y="551507"/>
                  <a:pt x="738412" y="551903"/>
                  <a:pt x="742384" y="551841"/>
                </a:cubicBezTo>
                <a:cubicBezTo>
                  <a:pt x="751481" y="551758"/>
                  <a:pt x="758613" y="550094"/>
                  <a:pt x="763782" y="546848"/>
                </a:cubicBezTo>
                <a:cubicBezTo>
                  <a:pt x="768950" y="543602"/>
                  <a:pt x="771582" y="539269"/>
                  <a:pt x="771677" y="533851"/>
                </a:cubicBezTo>
                <a:cubicBezTo>
                  <a:pt x="771297" y="527684"/>
                  <a:pt x="767503" y="522942"/>
                  <a:pt x="760294" y="519625"/>
                </a:cubicBezTo>
                <a:cubicBezTo>
                  <a:pt x="753086" y="516307"/>
                  <a:pt x="744739" y="512995"/>
                  <a:pt x="735253" y="509687"/>
                </a:cubicBezTo>
                <a:cubicBezTo>
                  <a:pt x="725768" y="506379"/>
                  <a:pt x="717421" y="501656"/>
                  <a:pt x="710212" y="495518"/>
                </a:cubicBezTo>
                <a:cubicBezTo>
                  <a:pt x="703003" y="489380"/>
                  <a:pt x="699209" y="480407"/>
                  <a:pt x="698830" y="468600"/>
                </a:cubicBezTo>
                <a:cubicBezTo>
                  <a:pt x="699044" y="457343"/>
                  <a:pt x="702473" y="448068"/>
                  <a:pt x="709117" y="440774"/>
                </a:cubicBezTo>
                <a:cubicBezTo>
                  <a:pt x="715762" y="433481"/>
                  <a:pt x="724338" y="428066"/>
                  <a:pt x="734847" y="424530"/>
                </a:cubicBezTo>
                <a:cubicBezTo>
                  <a:pt x="745356" y="420995"/>
                  <a:pt x="756514" y="419235"/>
                  <a:pt x="768320" y="419253"/>
                </a:cubicBezTo>
                <a:close/>
                <a:moveTo>
                  <a:pt x="607237" y="419253"/>
                </a:moveTo>
                <a:cubicBezTo>
                  <a:pt x="620510" y="419271"/>
                  <a:pt x="631042" y="422811"/>
                  <a:pt x="638833" y="429872"/>
                </a:cubicBezTo>
                <a:cubicBezTo>
                  <a:pt x="646624" y="436933"/>
                  <a:pt x="650608" y="447401"/>
                  <a:pt x="650786" y="461277"/>
                </a:cubicBezTo>
                <a:cubicBezTo>
                  <a:pt x="650632" y="468031"/>
                  <a:pt x="649552" y="476536"/>
                  <a:pt x="647548" y="486791"/>
                </a:cubicBezTo>
                <a:cubicBezTo>
                  <a:pt x="645544" y="497046"/>
                  <a:pt x="643539" y="506931"/>
                  <a:pt x="641534" y="516444"/>
                </a:cubicBezTo>
                <a:cubicBezTo>
                  <a:pt x="639528" y="525958"/>
                  <a:pt x="638447" y="532980"/>
                  <a:pt x="638289" y="537510"/>
                </a:cubicBezTo>
                <a:cubicBezTo>
                  <a:pt x="638340" y="542300"/>
                  <a:pt x="639533" y="545603"/>
                  <a:pt x="641870" y="547420"/>
                </a:cubicBezTo>
                <a:cubicBezTo>
                  <a:pt x="644207" y="549237"/>
                  <a:pt x="647382" y="550101"/>
                  <a:pt x="651395" y="550012"/>
                </a:cubicBezTo>
                <a:cubicBezTo>
                  <a:pt x="653275" y="549986"/>
                  <a:pt x="654850" y="549885"/>
                  <a:pt x="656120" y="549707"/>
                </a:cubicBezTo>
                <a:cubicBezTo>
                  <a:pt x="657390" y="549529"/>
                  <a:pt x="658050" y="549427"/>
                  <a:pt x="658101" y="549402"/>
                </a:cubicBezTo>
                <a:lnTo>
                  <a:pt x="652614" y="578321"/>
                </a:lnTo>
                <a:cubicBezTo>
                  <a:pt x="652576" y="578359"/>
                  <a:pt x="651205" y="578512"/>
                  <a:pt x="648500" y="578778"/>
                </a:cubicBezTo>
                <a:cubicBezTo>
                  <a:pt x="645795" y="579044"/>
                  <a:pt x="641985" y="579196"/>
                  <a:pt x="637071" y="579234"/>
                </a:cubicBezTo>
                <a:cubicBezTo>
                  <a:pt x="631516" y="579381"/>
                  <a:pt x="625810" y="578783"/>
                  <a:pt x="619951" y="577442"/>
                </a:cubicBezTo>
                <a:cubicBezTo>
                  <a:pt x="614092" y="576100"/>
                  <a:pt x="609129" y="573134"/>
                  <a:pt x="605064" y="568545"/>
                </a:cubicBezTo>
                <a:cubicBezTo>
                  <a:pt x="600998" y="563956"/>
                  <a:pt x="598878" y="556863"/>
                  <a:pt x="598703" y="547268"/>
                </a:cubicBezTo>
                <a:cubicBezTo>
                  <a:pt x="598849" y="541519"/>
                  <a:pt x="599876" y="533738"/>
                  <a:pt x="601782" y="523924"/>
                </a:cubicBezTo>
                <a:cubicBezTo>
                  <a:pt x="603689" y="514110"/>
                  <a:pt x="605596" y="504431"/>
                  <a:pt x="607503" y="494887"/>
                </a:cubicBezTo>
                <a:cubicBezTo>
                  <a:pt x="609411" y="485343"/>
                  <a:pt x="610440" y="478102"/>
                  <a:pt x="610590" y="473164"/>
                </a:cubicBezTo>
                <a:cubicBezTo>
                  <a:pt x="610641" y="467322"/>
                  <a:pt x="609092" y="462775"/>
                  <a:pt x="605942" y="459524"/>
                </a:cubicBezTo>
                <a:cubicBezTo>
                  <a:pt x="602792" y="456273"/>
                  <a:pt x="597738" y="454622"/>
                  <a:pt x="590778" y="454571"/>
                </a:cubicBezTo>
                <a:cubicBezTo>
                  <a:pt x="577113" y="455035"/>
                  <a:pt x="565353" y="460585"/>
                  <a:pt x="555498" y="471221"/>
                </a:cubicBezTo>
                <a:cubicBezTo>
                  <a:pt x="545642" y="481857"/>
                  <a:pt x="539216" y="494799"/>
                  <a:pt x="536219" y="510045"/>
                </a:cubicBezTo>
                <a:lnTo>
                  <a:pt x="522808" y="578320"/>
                </a:lnTo>
                <a:lnTo>
                  <a:pt x="484098" y="578320"/>
                </a:lnTo>
                <a:lnTo>
                  <a:pt x="507568" y="458534"/>
                </a:lnTo>
                <a:cubicBezTo>
                  <a:pt x="507892" y="456521"/>
                  <a:pt x="507625" y="454908"/>
                  <a:pt x="506768" y="453695"/>
                </a:cubicBezTo>
                <a:cubicBezTo>
                  <a:pt x="505910" y="452482"/>
                  <a:pt x="504348" y="451860"/>
                  <a:pt x="502081" y="451828"/>
                </a:cubicBezTo>
                <a:lnTo>
                  <a:pt x="484708" y="451828"/>
                </a:lnTo>
                <a:lnTo>
                  <a:pt x="490194" y="422910"/>
                </a:lnTo>
                <a:lnTo>
                  <a:pt x="531037" y="422910"/>
                </a:lnTo>
                <a:cubicBezTo>
                  <a:pt x="537095" y="422929"/>
                  <a:pt x="541515" y="424109"/>
                  <a:pt x="544296" y="426449"/>
                </a:cubicBezTo>
                <a:cubicBezTo>
                  <a:pt x="547077" y="428789"/>
                  <a:pt x="548449" y="432175"/>
                  <a:pt x="548411" y="436608"/>
                </a:cubicBezTo>
                <a:cubicBezTo>
                  <a:pt x="548392" y="438492"/>
                  <a:pt x="548049" y="441193"/>
                  <a:pt x="547382" y="444713"/>
                </a:cubicBezTo>
                <a:cubicBezTo>
                  <a:pt x="546715" y="448233"/>
                  <a:pt x="545839" y="451316"/>
                  <a:pt x="544753" y="453962"/>
                </a:cubicBezTo>
                <a:lnTo>
                  <a:pt x="545363" y="453962"/>
                </a:lnTo>
                <a:cubicBezTo>
                  <a:pt x="546291" y="451713"/>
                  <a:pt x="549244" y="447856"/>
                  <a:pt x="554225" y="442392"/>
                </a:cubicBezTo>
                <a:cubicBezTo>
                  <a:pt x="559205" y="436929"/>
                  <a:pt x="566133" y="431787"/>
                  <a:pt x="575008" y="426966"/>
                </a:cubicBezTo>
                <a:cubicBezTo>
                  <a:pt x="583882" y="422145"/>
                  <a:pt x="594626" y="419574"/>
                  <a:pt x="607237" y="419253"/>
                </a:cubicBezTo>
                <a:close/>
                <a:moveTo>
                  <a:pt x="388534" y="419253"/>
                </a:moveTo>
                <a:cubicBezTo>
                  <a:pt x="397858" y="419183"/>
                  <a:pt x="406740" y="420608"/>
                  <a:pt x="415179" y="423527"/>
                </a:cubicBezTo>
                <a:cubicBezTo>
                  <a:pt x="423619" y="426447"/>
                  <a:pt x="430534" y="431279"/>
                  <a:pt x="435926" y="438025"/>
                </a:cubicBezTo>
                <a:cubicBezTo>
                  <a:pt x="441317" y="444771"/>
                  <a:pt x="444103" y="453848"/>
                  <a:pt x="444284" y="465257"/>
                </a:cubicBezTo>
                <a:cubicBezTo>
                  <a:pt x="444126" y="471568"/>
                  <a:pt x="443020" y="479484"/>
                  <a:pt x="440968" y="489006"/>
                </a:cubicBezTo>
                <a:cubicBezTo>
                  <a:pt x="438915" y="498528"/>
                  <a:pt x="436863" y="507795"/>
                  <a:pt x="434810" y="516808"/>
                </a:cubicBezTo>
                <a:cubicBezTo>
                  <a:pt x="432758" y="525821"/>
                  <a:pt x="431653" y="532720"/>
                  <a:pt x="431495" y="537504"/>
                </a:cubicBezTo>
                <a:cubicBezTo>
                  <a:pt x="431545" y="542163"/>
                  <a:pt x="432738" y="545430"/>
                  <a:pt x="435073" y="547304"/>
                </a:cubicBezTo>
                <a:cubicBezTo>
                  <a:pt x="437407" y="549179"/>
                  <a:pt x="440579" y="550082"/>
                  <a:pt x="444588" y="550012"/>
                </a:cubicBezTo>
                <a:cubicBezTo>
                  <a:pt x="446468" y="549986"/>
                  <a:pt x="448043" y="549885"/>
                  <a:pt x="449313" y="549707"/>
                </a:cubicBezTo>
                <a:cubicBezTo>
                  <a:pt x="450583" y="549529"/>
                  <a:pt x="451243" y="549427"/>
                  <a:pt x="451294" y="549402"/>
                </a:cubicBezTo>
                <a:lnTo>
                  <a:pt x="445808" y="578321"/>
                </a:lnTo>
                <a:cubicBezTo>
                  <a:pt x="445839" y="578359"/>
                  <a:pt x="444558" y="578512"/>
                  <a:pt x="441963" y="578778"/>
                </a:cubicBezTo>
                <a:cubicBezTo>
                  <a:pt x="439368" y="579044"/>
                  <a:pt x="435269" y="579196"/>
                  <a:pt x="429668" y="579234"/>
                </a:cubicBezTo>
                <a:cubicBezTo>
                  <a:pt x="420849" y="579494"/>
                  <a:pt x="412981" y="577833"/>
                  <a:pt x="406061" y="574250"/>
                </a:cubicBezTo>
                <a:cubicBezTo>
                  <a:pt x="399142" y="570668"/>
                  <a:pt x="394926" y="563604"/>
                  <a:pt x="393414" y="553060"/>
                </a:cubicBezTo>
                <a:lnTo>
                  <a:pt x="392804" y="553060"/>
                </a:lnTo>
                <a:cubicBezTo>
                  <a:pt x="392870" y="553417"/>
                  <a:pt x="390840" y="555916"/>
                  <a:pt x="386716" y="560557"/>
                </a:cubicBezTo>
                <a:cubicBezTo>
                  <a:pt x="382591" y="565198"/>
                  <a:pt x="376586" y="569839"/>
                  <a:pt x="368700" y="574480"/>
                </a:cubicBezTo>
                <a:cubicBezTo>
                  <a:pt x="360815" y="579122"/>
                  <a:pt x="351263" y="581621"/>
                  <a:pt x="340045" y="581978"/>
                </a:cubicBezTo>
                <a:cubicBezTo>
                  <a:pt x="327797" y="581972"/>
                  <a:pt x="317416" y="578635"/>
                  <a:pt x="308902" y="571968"/>
                </a:cubicBezTo>
                <a:cubicBezTo>
                  <a:pt x="300388" y="565300"/>
                  <a:pt x="295947" y="555337"/>
                  <a:pt x="295579" y="542078"/>
                </a:cubicBezTo>
                <a:cubicBezTo>
                  <a:pt x="295794" y="530322"/>
                  <a:pt x="299230" y="520566"/>
                  <a:pt x="305887" y="512809"/>
                </a:cubicBezTo>
                <a:cubicBezTo>
                  <a:pt x="312543" y="505052"/>
                  <a:pt x="321131" y="498946"/>
                  <a:pt x="331650" y="494491"/>
                </a:cubicBezTo>
                <a:cubicBezTo>
                  <a:pt x="342169" y="490036"/>
                  <a:pt x="353330" y="486884"/>
                  <a:pt x="365133" y="485034"/>
                </a:cubicBezTo>
                <a:cubicBezTo>
                  <a:pt x="376936" y="483184"/>
                  <a:pt x="388091" y="482288"/>
                  <a:pt x="398598" y="482346"/>
                </a:cubicBezTo>
                <a:lnTo>
                  <a:pt x="404087" y="482346"/>
                </a:lnTo>
                <a:cubicBezTo>
                  <a:pt x="404164" y="482079"/>
                  <a:pt x="404469" y="480477"/>
                  <a:pt x="405002" y="477540"/>
                </a:cubicBezTo>
                <a:cubicBezTo>
                  <a:pt x="405536" y="474603"/>
                  <a:pt x="405841" y="471933"/>
                  <a:pt x="405917" y="469529"/>
                </a:cubicBezTo>
                <a:cubicBezTo>
                  <a:pt x="405898" y="463388"/>
                  <a:pt x="403801" y="458658"/>
                  <a:pt x="399627" y="455339"/>
                </a:cubicBezTo>
                <a:cubicBezTo>
                  <a:pt x="395453" y="452021"/>
                  <a:pt x="389316" y="450342"/>
                  <a:pt x="381215" y="450304"/>
                </a:cubicBezTo>
                <a:cubicBezTo>
                  <a:pt x="373442" y="450481"/>
                  <a:pt x="366048" y="451721"/>
                  <a:pt x="359032" y="454023"/>
                </a:cubicBezTo>
                <a:cubicBezTo>
                  <a:pt x="352016" y="456324"/>
                  <a:pt x="346271" y="458626"/>
                  <a:pt x="341796" y="460928"/>
                </a:cubicBezTo>
                <a:cubicBezTo>
                  <a:pt x="337321" y="463230"/>
                  <a:pt x="335010" y="464470"/>
                  <a:pt x="334861" y="464647"/>
                </a:cubicBezTo>
                <a:lnTo>
                  <a:pt x="326029" y="435996"/>
                </a:lnTo>
                <a:cubicBezTo>
                  <a:pt x="326180" y="435789"/>
                  <a:pt x="329096" y="434342"/>
                  <a:pt x="334780" y="431655"/>
                </a:cubicBezTo>
                <a:cubicBezTo>
                  <a:pt x="340463" y="428968"/>
                  <a:pt x="348010" y="426281"/>
                  <a:pt x="357420" y="423593"/>
                </a:cubicBezTo>
                <a:cubicBezTo>
                  <a:pt x="366830" y="420906"/>
                  <a:pt x="377202" y="419459"/>
                  <a:pt x="388534" y="419253"/>
                </a:cubicBezTo>
                <a:close/>
                <a:moveTo>
                  <a:pt x="102108" y="393916"/>
                </a:moveTo>
                <a:lnTo>
                  <a:pt x="87477" y="469545"/>
                </a:lnTo>
                <a:lnTo>
                  <a:pt x="122834" y="469545"/>
                </a:lnTo>
                <a:cubicBezTo>
                  <a:pt x="126961" y="469545"/>
                  <a:pt x="130898" y="469163"/>
                  <a:pt x="134645" y="468401"/>
                </a:cubicBezTo>
                <a:cubicBezTo>
                  <a:pt x="138391" y="467639"/>
                  <a:pt x="141871" y="466495"/>
                  <a:pt x="145084" y="464970"/>
                </a:cubicBezTo>
                <a:cubicBezTo>
                  <a:pt x="152196" y="461317"/>
                  <a:pt x="157861" y="455815"/>
                  <a:pt x="162077" y="448465"/>
                </a:cubicBezTo>
                <a:cubicBezTo>
                  <a:pt x="166293" y="441114"/>
                  <a:pt x="168452" y="432791"/>
                  <a:pt x="168554" y="423497"/>
                </a:cubicBezTo>
                <a:cubicBezTo>
                  <a:pt x="168548" y="417658"/>
                  <a:pt x="167570" y="412563"/>
                  <a:pt x="165620" y="408211"/>
                </a:cubicBezTo>
                <a:cubicBezTo>
                  <a:pt x="163671" y="403859"/>
                  <a:pt x="160788" y="400517"/>
                  <a:pt x="156972" y="398185"/>
                </a:cubicBezTo>
                <a:cubicBezTo>
                  <a:pt x="154527" y="396807"/>
                  <a:pt x="151644" y="395752"/>
                  <a:pt x="148323" y="395022"/>
                </a:cubicBezTo>
                <a:cubicBezTo>
                  <a:pt x="145002" y="394291"/>
                  <a:pt x="141281" y="393922"/>
                  <a:pt x="137160" y="393916"/>
                </a:cubicBezTo>
                <a:close/>
                <a:moveTo>
                  <a:pt x="3196561" y="380543"/>
                </a:moveTo>
                <a:lnTo>
                  <a:pt x="3233737" y="380543"/>
                </a:lnTo>
                <a:lnTo>
                  <a:pt x="3225507" y="422910"/>
                </a:lnTo>
                <a:lnTo>
                  <a:pt x="3261169" y="422910"/>
                </a:lnTo>
                <a:lnTo>
                  <a:pt x="3255683" y="451828"/>
                </a:lnTo>
                <a:lnTo>
                  <a:pt x="3220021" y="451828"/>
                </a:lnTo>
                <a:lnTo>
                  <a:pt x="3207524" y="517081"/>
                </a:lnTo>
                <a:cubicBezTo>
                  <a:pt x="3207219" y="518961"/>
                  <a:pt x="3206991" y="520842"/>
                  <a:pt x="3206838" y="522722"/>
                </a:cubicBezTo>
                <a:cubicBezTo>
                  <a:pt x="3206686" y="524602"/>
                  <a:pt x="3206610" y="526178"/>
                  <a:pt x="3206610" y="527448"/>
                </a:cubicBezTo>
                <a:cubicBezTo>
                  <a:pt x="3206921" y="536196"/>
                  <a:pt x="3209575" y="541951"/>
                  <a:pt x="3214573" y="544714"/>
                </a:cubicBezTo>
                <a:cubicBezTo>
                  <a:pt x="3219570" y="547478"/>
                  <a:pt x="3225044" y="548736"/>
                  <a:pt x="3230994" y="548488"/>
                </a:cubicBezTo>
                <a:cubicBezTo>
                  <a:pt x="3233483" y="548462"/>
                  <a:pt x="3235515" y="548361"/>
                  <a:pt x="3237089" y="548183"/>
                </a:cubicBezTo>
                <a:cubicBezTo>
                  <a:pt x="3238665" y="548005"/>
                  <a:pt x="3239477" y="547903"/>
                  <a:pt x="3239528" y="547878"/>
                </a:cubicBezTo>
                <a:lnTo>
                  <a:pt x="3233432" y="578931"/>
                </a:lnTo>
                <a:cubicBezTo>
                  <a:pt x="3233286" y="578969"/>
                  <a:pt x="3232054" y="579121"/>
                  <a:pt x="3229737" y="579387"/>
                </a:cubicBezTo>
                <a:cubicBezTo>
                  <a:pt x="3227419" y="579654"/>
                  <a:pt x="3224891" y="579806"/>
                  <a:pt x="3222154" y="579844"/>
                </a:cubicBezTo>
                <a:cubicBezTo>
                  <a:pt x="3212650" y="579933"/>
                  <a:pt x="3203733" y="578538"/>
                  <a:pt x="3195404" y="575660"/>
                </a:cubicBezTo>
                <a:cubicBezTo>
                  <a:pt x="3187075" y="572782"/>
                  <a:pt x="3180303" y="567890"/>
                  <a:pt x="3175088" y="560984"/>
                </a:cubicBezTo>
                <a:cubicBezTo>
                  <a:pt x="3169873" y="554079"/>
                  <a:pt x="3167185" y="544628"/>
                  <a:pt x="3167024" y="532632"/>
                </a:cubicBezTo>
                <a:cubicBezTo>
                  <a:pt x="3167030" y="530491"/>
                  <a:pt x="3167170" y="528217"/>
                  <a:pt x="3167443" y="525809"/>
                </a:cubicBezTo>
                <a:cubicBezTo>
                  <a:pt x="3167715" y="523402"/>
                  <a:pt x="3168083" y="520899"/>
                  <a:pt x="3168546" y="518301"/>
                </a:cubicBezTo>
                <a:lnTo>
                  <a:pt x="3181640" y="451828"/>
                </a:lnTo>
                <a:lnTo>
                  <a:pt x="3157575" y="451828"/>
                </a:lnTo>
                <a:lnTo>
                  <a:pt x="3163366" y="422910"/>
                </a:lnTo>
                <a:lnTo>
                  <a:pt x="3188339" y="422910"/>
                </a:lnTo>
                <a:close/>
                <a:moveTo>
                  <a:pt x="2215486" y="380543"/>
                </a:moveTo>
                <a:lnTo>
                  <a:pt x="2252662" y="380543"/>
                </a:lnTo>
                <a:lnTo>
                  <a:pt x="2244432" y="422910"/>
                </a:lnTo>
                <a:lnTo>
                  <a:pt x="2280094" y="422910"/>
                </a:lnTo>
                <a:lnTo>
                  <a:pt x="2274607" y="451828"/>
                </a:lnTo>
                <a:lnTo>
                  <a:pt x="2238946" y="451828"/>
                </a:lnTo>
                <a:lnTo>
                  <a:pt x="2226449" y="517081"/>
                </a:lnTo>
                <a:cubicBezTo>
                  <a:pt x="2226144" y="518961"/>
                  <a:pt x="2225915" y="520842"/>
                  <a:pt x="2225763" y="522722"/>
                </a:cubicBezTo>
                <a:cubicBezTo>
                  <a:pt x="2225611" y="524602"/>
                  <a:pt x="2225535" y="526178"/>
                  <a:pt x="2225535" y="527448"/>
                </a:cubicBezTo>
                <a:cubicBezTo>
                  <a:pt x="2225846" y="536196"/>
                  <a:pt x="2228500" y="541951"/>
                  <a:pt x="2233497" y="544714"/>
                </a:cubicBezTo>
                <a:cubicBezTo>
                  <a:pt x="2238495" y="547478"/>
                  <a:pt x="2243969" y="548736"/>
                  <a:pt x="2249919" y="548488"/>
                </a:cubicBezTo>
                <a:cubicBezTo>
                  <a:pt x="2252408" y="548462"/>
                  <a:pt x="2254440" y="548361"/>
                  <a:pt x="2256015" y="548183"/>
                </a:cubicBezTo>
                <a:cubicBezTo>
                  <a:pt x="2257589" y="548005"/>
                  <a:pt x="2258402" y="547903"/>
                  <a:pt x="2258453" y="547878"/>
                </a:cubicBezTo>
                <a:lnTo>
                  <a:pt x="2252357" y="578931"/>
                </a:lnTo>
                <a:cubicBezTo>
                  <a:pt x="2252211" y="578969"/>
                  <a:pt x="2250979" y="579121"/>
                  <a:pt x="2248661" y="579387"/>
                </a:cubicBezTo>
                <a:cubicBezTo>
                  <a:pt x="2246343" y="579654"/>
                  <a:pt x="2243816" y="579806"/>
                  <a:pt x="2241079" y="579844"/>
                </a:cubicBezTo>
                <a:cubicBezTo>
                  <a:pt x="2231575" y="579933"/>
                  <a:pt x="2222658" y="578538"/>
                  <a:pt x="2214329" y="575660"/>
                </a:cubicBezTo>
                <a:cubicBezTo>
                  <a:pt x="2205999" y="572782"/>
                  <a:pt x="2199228" y="567890"/>
                  <a:pt x="2194013" y="560984"/>
                </a:cubicBezTo>
                <a:cubicBezTo>
                  <a:pt x="2188799" y="554079"/>
                  <a:pt x="2186110" y="544628"/>
                  <a:pt x="2185949" y="532632"/>
                </a:cubicBezTo>
                <a:cubicBezTo>
                  <a:pt x="2185955" y="530491"/>
                  <a:pt x="2186095" y="528217"/>
                  <a:pt x="2186367" y="525809"/>
                </a:cubicBezTo>
                <a:cubicBezTo>
                  <a:pt x="2186640" y="523402"/>
                  <a:pt x="2187008" y="520899"/>
                  <a:pt x="2187471" y="518301"/>
                </a:cubicBezTo>
                <a:lnTo>
                  <a:pt x="2200565" y="451828"/>
                </a:lnTo>
                <a:lnTo>
                  <a:pt x="2176500" y="451828"/>
                </a:lnTo>
                <a:lnTo>
                  <a:pt x="2182291" y="422910"/>
                </a:lnTo>
                <a:lnTo>
                  <a:pt x="2207264" y="422910"/>
                </a:lnTo>
                <a:close/>
                <a:moveTo>
                  <a:pt x="1796386" y="380543"/>
                </a:moveTo>
                <a:lnTo>
                  <a:pt x="1833562" y="380543"/>
                </a:lnTo>
                <a:lnTo>
                  <a:pt x="1825332" y="422910"/>
                </a:lnTo>
                <a:lnTo>
                  <a:pt x="1860994" y="422910"/>
                </a:lnTo>
                <a:lnTo>
                  <a:pt x="1855507" y="451828"/>
                </a:lnTo>
                <a:lnTo>
                  <a:pt x="1819846" y="451828"/>
                </a:lnTo>
                <a:lnTo>
                  <a:pt x="1807349" y="517081"/>
                </a:lnTo>
                <a:cubicBezTo>
                  <a:pt x="1807044" y="518961"/>
                  <a:pt x="1806816" y="520842"/>
                  <a:pt x="1806663" y="522722"/>
                </a:cubicBezTo>
                <a:cubicBezTo>
                  <a:pt x="1806511" y="524602"/>
                  <a:pt x="1806435" y="526178"/>
                  <a:pt x="1806435" y="527448"/>
                </a:cubicBezTo>
                <a:cubicBezTo>
                  <a:pt x="1806746" y="536196"/>
                  <a:pt x="1809400" y="541951"/>
                  <a:pt x="1814397" y="544714"/>
                </a:cubicBezTo>
                <a:cubicBezTo>
                  <a:pt x="1819395" y="547478"/>
                  <a:pt x="1824869" y="548736"/>
                  <a:pt x="1830819" y="548488"/>
                </a:cubicBezTo>
                <a:cubicBezTo>
                  <a:pt x="1833308" y="548462"/>
                  <a:pt x="1835340" y="548361"/>
                  <a:pt x="1836915" y="548183"/>
                </a:cubicBezTo>
                <a:cubicBezTo>
                  <a:pt x="1838489" y="548005"/>
                  <a:pt x="1839302" y="547903"/>
                  <a:pt x="1839353" y="547878"/>
                </a:cubicBezTo>
                <a:lnTo>
                  <a:pt x="1833257" y="578931"/>
                </a:lnTo>
                <a:cubicBezTo>
                  <a:pt x="1833111" y="578969"/>
                  <a:pt x="1831879" y="579121"/>
                  <a:pt x="1829561" y="579387"/>
                </a:cubicBezTo>
                <a:cubicBezTo>
                  <a:pt x="1827244" y="579654"/>
                  <a:pt x="1824716" y="579806"/>
                  <a:pt x="1821979" y="579844"/>
                </a:cubicBezTo>
                <a:cubicBezTo>
                  <a:pt x="1812475" y="579933"/>
                  <a:pt x="1803558" y="578538"/>
                  <a:pt x="1795229" y="575660"/>
                </a:cubicBezTo>
                <a:cubicBezTo>
                  <a:pt x="1786899" y="572782"/>
                  <a:pt x="1780128" y="567890"/>
                  <a:pt x="1774913" y="560984"/>
                </a:cubicBezTo>
                <a:cubicBezTo>
                  <a:pt x="1769698" y="554079"/>
                  <a:pt x="1767010" y="544628"/>
                  <a:pt x="1766849" y="532632"/>
                </a:cubicBezTo>
                <a:cubicBezTo>
                  <a:pt x="1766855" y="530491"/>
                  <a:pt x="1766995" y="528217"/>
                  <a:pt x="1767267" y="525809"/>
                </a:cubicBezTo>
                <a:cubicBezTo>
                  <a:pt x="1767540" y="523402"/>
                  <a:pt x="1767908" y="520899"/>
                  <a:pt x="1768371" y="518301"/>
                </a:cubicBezTo>
                <a:lnTo>
                  <a:pt x="1781465" y="451828"/>
                </a:lnTo>
                <a:lnTo>
                  <a:pt x="1757400" y="451828"/>
                </a:lnTo>
                <a:lnTo>
                  <a:pt x="1763191" y="422910"/>
                </a:lnTo>
                <a:lnTo>
                  <a:pt x="1788164" y="422910"/>
                </a:lnTo>
                <a:close/>
                <a:moveTo>
                  <a:pt x="2696621" y="361950"/>
                </a:moveTo>
                <a:lnTo>
                  <a:pt x="2735617" y="361950"/>
                </a:lnTo>
                <a:lnTo>
                  <a:pt x="2728915" y="396354"/>
                </a:lnTo>
                <a:lnTo>
                  <a:pt x="2689919" y="396354"/>
                </a:lnTo>
                <a:close/>
                <a:moveTo>
                  <a:pt x="1415681" y="361950"/>
                </a:moveTo>
                <a:lnTo>
                  <a:pt x="1478165" y="361950"/>
                </a:lnTo>
                <a:lnTo>
                  <a:pt x="1446161" y="528058"/>
                </a:lnTo>
                <a:cubicBezTo>
                  <a:pt x="1445844" y="529614"/>
                  <a:pt x="1445564" y="531228"/>
                  <a:pt x="1445323" y="532898"/>
                </a:cubicBezTo>
                <a:cubicBezTo>
                  <a:pt x="1445082" y="534569"/>
                  <a:pt x="1444954" y="536106"/>
                  <a:pt x="1444942" y="537510"/>
                </a:cubicBezTo>
                <a:cubicBezTo>
                  <a:pt x="1444993" y="542167"/>
                  <a:pt x="1446187" y="545432"/>
                  <a:pt x="1448523" y="547305"/>
                </a:cubicBezTo>
                <a:cubicBezTo>
                  <a:pt x="1450860" y="549179"/>
                  <a:pt x="1454035" y="550081"/>
                  <a:pt x="1458048" y="550011"/>
                </a:cubicBezTo>
                <a:cubicBezTo>
                  <a:pt x="1459928" y="549986"/>
                  <a:pt x="1461503" y="549884"/>
                  <a:pt x="1462773" y="549707"/>
                </a:cubicBezTo>
                <a:cubicBezTo>
                  <a:pt x="1464043" y="549529"/>
                  <a:pt x="1464703" y="549428"/>
                  <a:pt x="1464754" y="549402"/>
                </a:cubicBezTo>
                <a:lnTo>
                  <a:pt x="1458963" y="578321"/>
                </a:lnTo>
                <a:cubicBezTo>
                  <a:pt x="1458861" y="578359"/>
                  <a:pt x="1457464" y="578512"/>
                  <a:pt x="1454772" y="578778"/>
                </a:cubicBezTo>
                <a:cubicBezTo>
                  <a:pt x="1452079" y="579044"/>
                  <a:pt x="1448701" y="579196"/>
                  <a:pt x="1444637" y="579234"/>
                </a:cubicBezTo>
                <a:cubicBezTo>
                  <a:pt x="1434369" y="579494"/>
                  <a:pt x="1425797" y="577833"/>
                  <a:pt x="1418919" y="574250"/>
                </a:cubicBezTo>
                <a:cubicBezTo>
                  <a:pt x="1412043" y="570667"/>
                  <a:pt x="1408118" y="563602"/>
                  <a:pt x="1407147" y="553056"/>
                </a:cubicBezTo>
                <a:lnTo>
                  <a:pt x="1406537" y="553056"/>
                </a:lnTo>
                <a:cubicBezTo>
                  <a:pt x="1401013" y="561320"/>
                  <a:pt x="1393621" y="568157"/>
                  <a:pt x="1384363" y="573568"/>
                </a:cubicBezTo>
                <a:cubicBezTo>
                  <a:pt x="1375105" y="578978"/>
                  <a:pt x="1365122" y="581781"/>
                  <a:pt x="1354416" y="581978"/>
                </a:cubicBezTo>
                <a:cubicBezTo>
                  <a:pt x="1335426" y="581750"/>
                  <a:pt x="1320855" y="575888"/>
                  <a:pt x="1310703" y="564390"/>
                </a:cubicBezTo>
                <a:cubicBezTo>
                  <a:pt x="1300551" y="552892"/>
                  <a:pt x="1295424" y="537122"/>
                  <a:pt x="1295323" y="517081"/>
                </a:cubicBezTo>
                <a:cubicBezTo>
                  <a:pt x="1295547" y="497538"/>
                  <a:pt x="1299634" y="480456"/>
                  <a:pt x="1307584" y="465833"/>
                </a:cubicBezTo>
                <a:cubicBezTo>
                  <a:pt x="1315535" y="451211"/>
                  <a:pt x="1326009" y="439824"/>
                  <a:pt x="1339005" y="431673"/>
                </a:cubicBezTo>
                <a:cubicBezTo>
                  <a:pt x="1352002" y="423522"/>
                  <a:pt x="1366182" y="419382"/>
                  <a:pt x="1381543" y="419253"/>
                </a:cubicBezTo>
                <a:cubicBezTo>
                  <a:pt x="1390160" y="419170"/>
                  <a:pt x="1398377" y="420857"/>
                  <a:pt x="1406194" y="424314"/>
                </a:cubicBezTo>
                <a:cubicBezTo>
                  <a:pt x="1414011" y="427771"/>
                  <a:pt x="1420018" y="433492"/>
                  <a:pt x="1424215" y="441477"/>
                </a:cubicBezTo>
                <a:lnTo>
                  <a:pt x="1424825" y="441477"/>
                </a:lnTo>
                <a:cubicBezTo>
                  <a:pt x="1424819" y="441370"/>
                  <a:pt x="1424908" y="440367"/>
                  <a:pt x="1425092" y="438471"/>
                </a:cubicBezTo>
                <a:cubicBezTo>
                  <a:pt x="1425276" y="436575"/>
                  <a:pt x="1425593" y="434431"/>
                  <a:pt x="1426044" y="432039"/>
                </a:cubicBezTo>
                <a:lnTo>
                  <a:pt x="1433969" y="390868"/>
                </a:lnTo>
                <a:lnTo>
                  <a:pt x="1409890" y="390868"/>
                </a:lnTo>
                <a:close/>
                <a:moveTo>
                  <a:pt x="225313" y="361950"/>
                </a:moveTo>
                <a:lnTo>
                  <a:pt x="287769" y="361950"/>
                </a:lnTo>
                <a:lnTo>
                  <a:pt x="256374" y="525317"/>
                </a:lnTo>
                <a:cubicBezTo>
                  <a:pt x="255911" y="527350"/>
                  <a:pt x="255543" y="529382"/>
                  <a:pt x="255270" y="531415"/>
                </a:cubicBezTo>
                <a:cubicBezTo>
                  <a:pt x="254996" y="533447"/>
                  <a:pt x="254857" y="535175"/>
                  <a:pt x="254850" y="536598"/>
                </a:cubicBezTo>
                <a:cubicBezTo>
                  <a:pt x="254901" y="541215"/>
                  <a:pt x="256095" y="544328"/>
                  <a:pt x="258432" y="545935"/>
                </a:cubicBezTo>
                <a:cubicBezTo>
                  <a:pt x="260769" y="547542"/>
                  <a:pt x="263944" y="548291"/>
                  <a:pt x="267957" y="548183"/>
                </a:cubicBezTo>
                <a:cubicBezTo>
                  <a:pt x="270116" y="548170"/>
                  <a:pt x="271818" y="548120"/>
                  <a:pt x="273062" y="548031"/>
                </a:cubicBezTo>
                <a:cubicBezTo>
                  <a:pt x="274307" y="547942"/>
                  <a:pt x="274942" y="547891"/>
                  <a:pt x="274967" y="547878"/>
                </a:cubicBezTo>
                <a:lnTo>
                  <a:pt x="268871" y="578626"/>
                </a:lnTo>
                <a:cubicBezTo>
                  <a:pt x="268751" y="578664"/>
                  <a:pt x="267392" y="578816"/>
                  <a:pt x="264795" y="579083"/>
                </a:cubicBezTo>
                <a:cubicBezTo>
                  <a:pt x="262197" y="579349"/>
                  <a:pt x="259086" y="579501"/>
                  <a:pt x="255460" y="579539"/>
                </a:cubicBezTo>
                <a:cubicBezTo>
                  <a:pt x="249112" y="579673"/>
                  <a:pt x="242860" y="578932"/>
                  <a:pt x="236704" y="577318"/>
                </a:cubicBezTo>
                <a:cubicBezTo>
                  <a:pt x="230548" y="575704"/>
                  <a:pt x="225424" y="572415"/>
                  <a:pt x="221332" y="567451"/>
                </a:cubicBezTo>
                <a:cubicBezTo>
                  <a:pt x="217240" y="562487"/>
                  <a:pt x="215116" y="555049"/>
                  <a:pt x="214960" y="545134"/>
                </a:cubicBezTo>
                <a:cubicBezTo>
                  <a:pt x="214960" y="542841"/>
                  <a:pt x="215112" y="540339"/>
                  <a:pt x="215416" y="537627"/>
                </a:cubicBezTo>
                <a:cubicBezTo>
                  <a:pt x="215721" y="534915"/>
                  <a:pt x="216178" y="532031"/>
                  <a:pt x="216787" y="528976"/>
                </a:cubicBezTo>
                <a:lnTo>
                  <a:pt x="243583" y="390868"/>
                </a:lnTo>
                <a:lnTo>
                  <a:pt x="219527" y="390868"/>
                </a:lnTo>
                <a:close/>
                <a:moveTo>
                  <a:pt x="42367" y="361950"/>
                </a:moveTo>
                <a:lnTo>
                  <a:pt x="142036" y="361950"/>
                </a:lnTo>
                <a:cubicBezTo>
                  <a:pt x="148279" y="361925"/>
                  <a:pt x="154158" y="362280"/>
                  <a:pt x="159676" y="363016"/>
                </a:cubicBezTo>
                <a:cubicBezTo>
                  <a:pt x="165193" y="363751"/>
                  <a:pt x="170386" y="365020"/>
                  <a:pt x="175253" y="366821"/>
                </a:cubicBezTo>
                <a:cubicBezTo>
                  <a:pt x="185188" y="370562"/>
                  <a:pt x="193257" y="377084"/>
                  <a:pt x="199462" y="386387"/>
                </a:cubicBezTo>
                <a:cubicBezTo>
                  <a:pt x="205667" y="395690"/>
                  <a:pt x="208864" y="407246"/>
                  <a:pt x="209054" y="421057"/>
                </a:cubicBezTo>
                <a:cubicBezTo>
                  <a:pt x="208851" y="437702"/>
                  <a:pt x="204385" y="452741"/>
                  <a:pt x="195655" y="466175"/>
                </a:cubicBezTo>
                <a:cubicBezTo>
                  <a:pt x="186924" y="479610"/>
                  <a:pt x="175148" y="489460"/>
                  <a:pt x="160324" y="495726"/>
                </a:cubicBezTo>
                <a:cubicBezTo>
                  <a:pt x="154819" y="497832"/>
                  <a:pt x="148990" y="499329"/>
                  <a:pt x="142836" y="500217"/>
                </a:cubicBezTo>
                <a:cubicBezTo>
                  <a:pt x="136683" y="501105"/>
                  <a:pt x="130321" y="501536"/>
                  <a:pt x="123748" y="501511"/>
                </a:cubicBezTo>
                <a:lnTo>
                  <a:pt x="81381" y="501511"/>
                </a:lnTo>
                <a:lnTo>
                  <a:pt x="71932" y="548488"/>
                </a:lnTo>
                <a:lnTo>
                  <a:pt x="98145" y="548488"/>
                </a:lnTo>
                <a:lnTo>
                  <a:pt x="92354" y="578320"/>
                </a:lnTo>
                <a:lnTo>
                  <a:pt x="304" y="578320"/>
                </a:lnTo>
                <a:lnTo>
                  <a:pt x="6096" y="548488"/>
                </a:lnTo>
                <a:lnTo>
                  <a:pt x="32004" y="548488"/>
                </a:lnTo>
                <a:lnTo>
                  <a:pt x="62788" y="392087"/>
                </a:lnTo>
                <a:lnTo>
                  <a:pt x="36576" y="392087"/>
                </a:lnTo>
                <a:close/>
                <a:moveTo>
                  <a:pt x="1680051" y="358293"/>
                </a:moveTo>
                <a:cubicBezTo>
                  <a:pt x="1689103" y="358215"/>
                  <a:pt x="1698859" y="359418"/>
                  <a:pt x="1709321" y="361901"/>
                </a:cubicBezTo>
                <a:cubicBezTo>
                  <a:pt x="1719783" y="364384"/>
                  <a:pt x="1728433" y="368610"/>
                  <a:pt x="1735272" y="374578"/>
                </a:cubicBezTo>
                <a:cubicBezTo>
                  <a:pt x="1742112" y="380547"/>
                  <a:pt x="1744623" y="388721"/>
                  <a:pt x="1742808" y="399100"/>
                </a:cubicBezTo>
                <a:lnTo>
                  <a:pt x="1737931" y="424709"/>
                </a:lnTo>
                <a:lnTo>
                  <a:pt x="1701381" y="424709"/>
                </a:lnTo>
                <a:lnTo>
                  <a:pt x="1704425" y="409770"/>
                </a:lnTo>
                <a:cubicBezTo>
                  <a:pt x="1705301" y="403482"/>
                  <a:pt x="1702560" y="399138"/>
                  <a:pt x="1696201" y="396737"/>
                </a:cubicBezTo>
                <a:cubicBezTo>
                  <a:pt x="1689842" y="394336"/>
                  <a:pt x="1682832" y="393192"/>
                  <a:pt x="1675171" y="393306"/>
                </a:cubicBezTo>
                <a:cubicBezTo>
                  <a:pt x="1663631" y="393357"/>
                  <a:pt x="1654150" y="395847"/>
                  <a:pt x="1646727" y="400776"/>
                </a:cubicBezTo>
                <a:cubicBezTo>
                  <a:pt x="1639305" y="405705"/>
                  <a:pt x="1635467" y="412768"/>
                  <a:pt x="1635213" y="421965"/>
                </a:cubicBezTo>
                <a:cubicBezTo>
                  <a:pt x="1635699" y="431215"/>
                  <a:pt x="1640557" y="438172"/>
                  <a:pt x="1649787" y="442835"/>
                </a:cubicBezTo>
                <a:cubicBezTo>
                  <a:pt x="1659016" y="447498"/>
                  <a:pt x="1669703" y="451987"/>
                  <a:pt x="1681848" y="456302"/>
                </a:cubicBezTo>
                <a:cubicBezTo>
                  <a:pt x="1693992" y="460617"/>
                  <a:pt x="1704679" y="466878"/>
                  <a:pt x="1713909" y="475085"/>
                </a:cubicBezTo>
                <a:cubicBezTo>
                  <a:pt x="1723139" y="483292"/>
                  <a:pt x="1727996" y="495565"/>
                  <a:pt x="1728482" y="511903"/>
                </a:cubicBezTo>
                <a:cubicBezTo>
                  <a:pt x="1728268" y="526873"/>
                  <a:pt x="1724162" y="539567"/>
                  <a:pt x="1716163" y="549983"/>
                </a:cubicBezTo>
                <a:cubicBezTo>
                  <a:pt x="1708164" y="560400"/>
                  <a:pt x="1697556" y="568328"/>
                  <a:pt x="1684338" y="573767"/>
                </a:cubicBezTo>
                <a:cubicBezTo>
                  <a:pt x="1671120" y="579205"/>
                  <a:pt x="1656575" y="581942"/>
                  <a:pt x="1640703" y="581978"/>
                </a:cubicBezTo>
                <a:cubicBezTo>
                  <a:pt x="1630512" y="582062"/>
                  <a:pt x="1619688" y="580506"/>
                  <a:pt x="1608231" y="577308"/>
                </a:cubicBezTo>
                <a:cubicBezTo>
                  <a:pt x="1596774" y="574111"/>
                  <a:pt x="1587349" y="568764"/>
                  <a:pt x="1579953" y="561267"/>
                </a:cubicBezTo>
                <a:cubicBezTo>
                  <a:pt x="1572559" y="553771"/>
                  <a:pt x="1569859" y="543617"/>
                  <a:pt x="1571853" y="530805"/>
                </a:cubicBezTo>
                <a:lnTo>
                  <a:pt x="1576120" y="508245"/>
                </a:lnTo>
                <a:lnTo>
                  <a:pt x="1612375" y="508245"/>
                </a:lnTo>
                <a:lnTo>
                  <a:pt x="1609025" y="524403"/>
                </a:lnTo>
                <a:cubicBezTo>
                  <a:pt x="1607980" y="530056"/>
                  <a:pt x="1609224" y="534535"/>
                  <a:pt x="1612759" y="537840"/>
                </a:cubicBezTo>
                <a:cubicBezTo>
                  <a:pt x="1616293" y="541145"/>
                  <a:pt x="1621080" y="543501"/>
                  <a:pt x="1627121" y="544909"/>
                </a:cubicBezTo>
                <a:cubicBezTo>
                  <a:pt x="1633161" y="546316"/>
                  <a:pt x="1639417" y="547001"/>
                  <a:pt x="1645889" y="546964"/>
                </a:cubicBezTo>
                <a:cubicBezTo>
                  <a:pt x="1659119" y="546735"/>
                  <a:pt x="1669413" y="543534"/>
                  <a:pt x="1676772" y="537360"/>
                </a:cubicBezTo>
                <a:cubicBezTo>
                  <a:pt x="1684131" y="531187"/>
                  <a:pt x="1687867" y="523412"/>
                  <a:pt x="1687982" y="514037"/>
                </a:cubicBezTo>
                <a:cubicBezTo>
                  <a:pt x="1687496" y="504774"/>
                  <a:pt x="1682638" y="497748"/>
                  <a:pt x="1673409" y="492958"/>
                </a:cubicBezTo>
                <a:cubicBezTo>
                  <a:pt x="1664179" y="488168"/>
                  <a:pt x="1653492" y="483571"/>
                  <a:pt x="1641347" y="479167"/>
                </a:cubicBezTo>
                <a:cubicBezTo>
                  <a:pt x="1629203" y="474763"/>
                  <a:pt x="1618516" y="468509"/>
                  <a:pt x="1609286" y="460403"/>
                </a:cubicBezTo>
                <a:cubicBezTo>
                  <a:pt x="1600056" y="452298"/>
                  <a:pt x="1595199" y="440298"/>
                  <a:pt x="1594713" y="424404"/>
                </a:cubicBezTo>
                <a:cubicBezTo>
                  <a:pt x="1594942" y="409581"/>
                  <a:pt x="1599018" y="397275"/>
                  <a:pt x="1606941" y="387489"/>
                </a:cubicBezTo>
                <a:cubicBezTo>
                  <a:pt x="1614865" y="377702"/>
                  <a:pt x="1625262" y="370388"/>
                  <a:pt x="1638134" y="365545"/>
                </a:cubicBezTo>
                <a:cubicBezTo>
                  <a:pt x="1651005" y="360702"/>
                  <a:pt x="1664978" y="358285"/>
                  <a:pt x="1680051" y="358293"/>
                </a:cubicBezTo>
                <a:close/>
                <a:moveTo>
                  <a:pt x="2888354" y="143828"/>
                </a:moveTo>
                <a:cubicBezTo>
                  <a:pt x="2882059" y="143700"/>
                  <a:pt x="2874352" y="144295"/>
                  <a:pt x="2865233" y="145613"/>
                </a:cubicBezTo>
                <a:cubicBezTo>
                  <a:pt x="2856114" y="146931"/>
                  <a:pt x="2847978" y="149740"/>
                  <a:pt x="2840825" y="154041"/>
                </a:cubicBezTo>
                <a:cubicBezTo>
                  <a:pt x="2833671" y="158341"/>
                  <a:pt x="2829895" y="164902"/>
                  <a:pt x="2829496" y="173722"/>
                </a:cubicBezTo>
                <a:cubicBezTo>
                  <a:pt x="2829458" y="178997"/>
                  <a:pt x="2830983" y="183242"/>
                  <a:pt x="2834070" y="186458"/>
                </a:cubicBezTo>
                <a:cubicBezTo>
                  <a:pt x="2837158" y="189673"/>
                  <a:pt x="2842037" y="191326"/>
                  <a:pt x="2848708" y="191415"/>
                </a:cubicBezTo>
                <a:cubicBezTo>
                  <a:pt x="2855800" y="191238"/>
                  <a:pt x="2862456" y="188948"/>
                  <a:pt x="2868678" y="184545"/>
                </a:cubicBezTo>
                <a:cubicBezTo>
                  <a:pt x="2874899" y="180143"/>
                  <a:pt x="2880223" y="174690"/>
                  <a:pt x="2884649" y="168186"/>
                </a:cubicBezTo>
                <a:cubicBezTo>
                  <a:pt x="2889075" y="161682"/>
                  <a:pt x="2892139" y="155189"/>
                  <a:pt x="2893843" y="148708"/>
                </a:cubicBezTo>
                <a:lnTo>
                  <a:pt x="2895063" y="143828"/>
                </a:lnTo>
                <a:close/>
                <a:moveTo>
                  <a:pt x="2097779" y="143828"/>
                </a:moveTo>
                <a:cubicBezTo>
                  <a:pt x="2091484" y="143700"/>
                  <a:pt x="2083777" y="144295"/>
                  <a:pt x="2074658" y="145613"/>
                </a:cubicBezTo>
                <a:cubicBezTo>
                  <a:pt x="2065539" y="146931"/>
                  <a:pt x="2057403" y="149740"/>
                  <a:pt x="2050249" y="154041"/>
                </a:cubicBezTo>
                <a:cubicBezTo>
                  <a:pt x="2043096" y="158341"/>
                  <a:pt x="2039320" y="164902"/>
                  <a:pt x="2038921" y="173722"/>
                </a:cubicBezTo>
                <a:cubicBezTo>
                  <a:pt x="2038883" y="178997"/>
                  <a:pt x="2040407" y="183242"/>
                  <a:pt x="2043495" y="186458"/>
                </a:cubicBezTo>
                <a:cubicBezTo>
                  <a:pt x="2046583" y="189673"/>
                  <a:pt x="2051463" y="191326"/>
                  <a:pt x="2058133" y="191415"/>
                </a:cubicBezTo>
                <a:cubicBezTo>
                  <a:pt x="2065225" y="191238"/>
                  <a:pt x="2071881" y="188948"/>
                  <a:pt x="2078103" y="184545"/>
                </a:cubicBezTo>
                <a:cubicBezTo>
                  <a:pt x="2084325" y="180143"/>
                  <a:pt x="2089648" y="174690"/>
                  <a:pt x="2094074" y="168186"/>
                </a:cubicBezTo>
                <a:cubicBezTo>
                  <a:pt x="2098500" y="161682"/>
                  <a:pt x="2101564" y="155189"/>
                  <a:pt x="2103268" y="148708"/>
                </a:cubicBezTo>
                <a:lnTo>
                  <a:pt x="2104488" y="143828"/>
                </a:lnTo>
                <a:close/>
                <a:moveTo>
                  <a:pt x="546887" y="90488"/>
                </a:moveTo>
                <a:cubicBezTo>
                  <a:pt x="533749" y="90951"/>
                  <a:pt x="522306" y="97037"/>
                  <a:pt x="512559" y="108745"/>
                </a:cubicBezTo>
                <a:cubicBezTo>
                  <a:pt x="502812" y="120452"/>
                  <a:pt x="497693" y="134999"/>
                  <a:pt x="497205" y="152386"/>
                </a:cubicBezTo>
                <a:cubicBezTo>
                  <a:pt x="497160" y="162252"/>
                  <a:pt x="499611" y="170497"/>
                  <a:pt x="504558" y="177123"/>
                </a:cubicBezTo>
                <a:cubicBezTo>
                  <a:pt x="509504" y="183749"/>
                  <a:pt x="517213" y="187192"/>
                  <a:pt x="527685" y="187452"/>
                </a:cubicBezTo>
                <a:cubicBezTo>
                  <a:pt x="535690" y="187411"/>
                  <a:pt x="543487" y="184953"/>
                  <a:pt x="551075" y="180078"/>
                </a:cubicBezTo>
                <a:cubicBezTo>
                  <a:pt x="558663" y="175203"/>
                  <a:pt x="564947" y="168159"/>
                  <a:pt x="569928" y="158948"/>
                </a:cubicBezTo>
                <a:cubicBezTo>
                  <a:pt x="574908" y="149736"/>
                  <a:pt x="577489" y="138605"/>
                  <a:pt x="577672" y="125553"/>
                </a:cubicBezTo>
                <a:cubicBezTo>
                  <a:pt x="577608" y="114620"/>
                  <a:pt x="574916" y="106070"/>
                  <a:pt x="569595" y="99902"/>
                </a:cubicBezTo>
                <a:cubicBezTo>
                  <a:pt x="564273" y="93734"/>
                  <a:pt x="556704" y="90596"/>
                  <a:pt x="546887" y="90488"/>
                </a:cubicBezTo>
                <a:close/>
                <a:moveTo>
                  <a:pt x="2495306" y="90183"/>
                </a:moveTo>
                <a:cubicBezTo>
                  <a:pt x="2485874" y="90281"/>
                  <a:pt x="2476888" y="92863"/>
                  <a:pt x="2468348" y="97930"/>
                </a:cubicBezTo>
                <a:cubicBezTo>
                  <a:pt x="2459809" y="102997"/>
                  <a:pt x="2452810" y="109961"/>
                  <a:pt x="2447353" y="118823"/>
                </a:cubicBezTo>
                <a:cubicBezTo>
                  <a:pt x="2441897" y="127684"/>
                  <a:pt x="2439077" y="137856"/>
                  <a:pt x="2438895" y="149337"/>
                </a:cubicBezTo>
                <a:cubicBezTo>
                  <a:pt x="2439085" y="161051"/>
                  <a:pt x="2442592" y="170250"/>
                  <a:pt x="2449415" y="176932"/>
                </a:cubicBezTo>
                <a:cubicBezTo>
                  <a:pt x="2456237" y="183615"/>
                  <a:pt x="2465233" y="187020"/>
                  <a:pt x="2476401" y="187147"/>
                </a:cubicBezTo>
                <a:cubicBezTo>
                  <a:pt x="2485833" y="187059"/>
                  <a:pt x="2494818" y="184525"/>
                  <a:pt x="2503358" y="179547"/>
                </a:cubicBezTo>
                <a:cubicBezTo>
                  <a:pt x="2511898" y="174568"/>
                  <a:pt x="2518895" y="167676"/>
                  <a:pt x="2524352" y="158869"/>
                </a:cubicBezTo>
                <a:cubicBezTo>
                  <a:pt x="2529809" y="150062"/>
                  <a:pt x="2532629" y="139871"/>
                  <a:pt x="2532811" y="128298"/>
                </a:cubicBezTo>
                <a:cubicBezTo>
                  <a:pt x="2532621" y="116704"/>
                  <a:pt x="2529114" y="107493"/>
                  <a:pt x="2522291" y="100664"/>
                </a:cubicBezTo>
                <a:cubicBezTo>
                  <a:pt x="2515469" y="93835"/>
                  <a:pt x="2506473" y="90342"/>
                  <a:pt x="2495306" y="90183"/>
                </a:cubicBezTo>
                <a:close/>
                <a:moveTo>
                  <a:pt x="1298587" y="87135"/>
                </a:moveTo>
                <a:cubicBezTo>
                  <a:pt x="1288682" y="87262"/>
                  <a:pt x="1279826" y="90364"/>
                  <a:pt x="1272018" y="96442"/>
                </a:cubicBezTo>
                <a:cubicBezTo>
                  <a:pt x="1264210" y="102519"/>
                  <a:pt x="1258327" y="110809"/>
                  <a:pt x="1254369" y="121311"/>
                </a:cubicBezTo>
                <a:lnTo>
                  <a:pt x="1322678" y="121311"/>
                </a:lnTo>
                <a:cubicBezTo>
                  <a:pt x="1322704" y="121183"/>
                  <a:pt x="1322805" y="120217"/>
                  <a:pt x="1322983" y="118412"/>
                </a:cubicBezTo>
                <a:cubicBezTo>
                  <a:pt x="1323161" y="116606"/>
                  <a:pt x="1323263" y="114725"/>
                  <a:pt x="1323289" y="112767"/>
                </a:cubicBezTo>
                <a:cubicBezTo>
                  <a:pt x="1323193" y="104623"/>
                  <a:pt x="1320944" y="98330"/>
                  <a:pt x="1316541" y="93886"/>
                </a:cubicBezTo>
                <a:cubicBezTo>
                  <a:pt x="1312138" y="89442"/>
                  <a:pt x="1306154" y="87192"/>
                  <a:pt x="1298587" y="87135"/>
                </a:cubicBezTo>
                <a:close/>
                <a:moveTo>
                  <a:pt x="822337" y="87135"/>
                </a:moveTo>
                <a:cubicBezTo>
                  <a:pt x="812433" y="87262"/>
                  <a:pt x="803576" y="90364"/>
                  <a:pt x="795768" y="96442"/>
                </a:cubicBezTo>
                <a:cubicBezTo>
                  <a:pt x="787960" y="102519"/>
                  <a:pt x="782077" y="110809"/>
                  <a:pt x="778119" y="121311"/>
                </a:cubicBezTo>
                <a:lnTo>
                  <a:pt x="846428" y="121311"/>
                </a:lnTo>
                <a:cubicBezTo>
                  <a:pt x="846454" y="121183"/>
                  <a:pt x="846556" y="120217"/>
                  <a:pt x="846734" y="118412"/>
                </a:cubicBezTo>
                <a:cubicBezTo>
                  <a:pt x="846912" y="116606"/>
                  <a:pt x="847013" y="114725"/>
                  <a:pt x="847039" y="112767"/>
                </a:cubicBezTo>
                <a:cubicBezTo>
                  <a:pt x="846943" y="104623"/>
                  <a:pt x="844694" y="98330"/>
                  <a:pt x="840291" y="93886"/>
                </a:cubicBezTo>
                <a:cubicBezTo>
                  <a:pt x="835889" y="89442"/>
                  <a:pt x="829904" y="87192"/>
                  <a:pt x="822337" y="87135"/>
                </a:cubicBezTo>
                <a:close/>
                <a:moveTo>
                  <a:pt x="2308555" y="60960"/>
                </a:moveTo>
                <a:lnTo>
                  <a:pt x="2371000" y="60960"/>
                </a:lnTo>
                <a:lnTo>
                  <a:pt x="2350579" y="166108"/>
                </a:lnTo>
                <a:cubicBezTo>
                  <a:pt x="2350261" y="167664"/>
                  <a:pt x="2349982" y="169278"/>
                  <a:pt x="2349741" y="170948"/>
                </a:cubicBezTo>
                <a:cubicBezTo>
                  <a:pt x="2349499" y="172619"/>
                  <a:pt x="2349372" y="174156"/>
                  <a:pt x="2349360" y="175560"/>
                </a:cubicBezTo>
                <a:cubicBezTo>
                  <a:pt x="2349410" y="180216"/>
                  <a:pt x="2350604" y="183482"/>
                  <a:pt x="2352941" y="185356"/>
                </a:cubicBezTo>
                <a:cubicBezTo>
                  <a:pt x="2355277" y="187230"/>
                  <a:pt x="2358453" y="188132"/>
                  <a:pt x="2362466" y="188062"/>
                </a:cubicBezTo>
                <a:cubicBezTo>
                  <a:pt x="2364345" y="188036"/>
                  <a:pt x="2365920" y="187935"/>
                  <a:pt x="2367190" y="187757"/>
                </a:cubicBezTo>
                <a:cubicBezTo>
                  <a:pt x="2368460" y="187579"/>
                  <a:pt x="2369121" y="187477"/>
                  <a:pt x="2369171" y="187452"/>
                </a:cubicBezTo>
                <a:lnTo>
                  <a:pt x="2363685" y="216371"/>
                </a:lnTo>
                <a:cubicBezTo>
                  <a:pt x="2363533" y="216409"/>
                  <a:pt x="2362085" y="216561"/>
                  <a:pt x="2359341" y="216828"/>
                </a:cubicBezTo>
                <a:cubicBezTo>
                  <a:pt x="2356599" y="217094"/>
                  <a:pt x="2353474" y="217246"/>
                  <a:pt x="2349969" y="217284"/>
                </a:cubicBezTo>
                <a:cubicBezTo>
                  <a:pt x="2343621" y="217439"/>
                  <a:pt x="2337369" y="216860"/>
                  <a:pt x="2331213" y="215548"/>
                </a:cubicBezTo>
                <a:cubicBezTo>
                  <a:pt x="2325057" y="214236"/>
                  <a:pt x="2319933" y="211267"/>
                  <a:pt x="2315841" y="206640"/>
                </a:cubicBezTo>
                <a:cubicBezTo>
                  <a:pt x="2311749" y="202013"/>
                  <a:pt x="2309625" y="194804"/>
                  <a:pt x="2309469" y="185013"/>
                </a:cubicBezTo>
                <a:cubicBezTo>
                  <a:pt x="2309469" y="182865"/>
                  <a:pt x="2309621" y="180452"/>
                  <a:pt x="2309926" y="177771"/>
                </a:cubicBezTo>
                <a:cubicBezTo>
                  <a:pt x="2310230" y="175090"/>
                  <a:pt x="2310687" y="172219"/>
                  <a:pt x="2311296" y="169157"/>
                </a:cubicBezTo>
                <a:lnTo>
                  <a:pt x="2326826" y="89878"/>
                </a:lnTo>
                <a:lnTo>
                  <a:pt x="2302763" y="89878"/>
                </a:lnTo>
                <a:close/>
                <a:moveTo>
                  <a:pt x="2884084" y="57303"/>
                </a:moveTo>
                <a:cubicBezTo>
                  <a:pt x="2893408" y="57233"/>
                  <a:pt x="2902290" y="58658"/>
                  <a:pt x="2910729" y="61577"/>
                </a:cubicBezTo>
                <a:cubicBezTo>
                  <a:pt x="2919169" y="64497"/>
                  <a:pt x="2926084" y="69329"/>
                  <a:pt x="2931476" y="76075"/>
                </a:cubicBezTo>
                <a:cubicBezTo>
                  <a:pt x="2936867" y="82821"/>
                  <a:pt x="2939653" y="91898"/>
                  <a:pt x="2939833" y="103307"/>
                </a:cubicBezTo>
                <a:cubicBezTo>
                  <a:pt x="2939676" y="109618"/>
                  <a:pt x="2938570" y="117534"/>
                  <a:pt x="2936518" y="127056"/>
                </a:cubicBezTo>
                <a:cubicBezTo>
                  <a:pt x="2934465" y="136578"/>
                  <a:pt x="2932413" y="145845"/>
                  <a:pt x="2930360" y="154858"/>
                </a:cubicBezTo>
                <a:cubicBezTo>
                  <a:pt x="2928307" y="163871"/>
                  <a:pt x="2927202" y="170770"/>
                  <a:pt x="2927045" y="175554"/>
                </a:cubicBezTo>
                <a:cubicBezTo>
                  <a:pt x="2927095" y="180213"/>
                  <a:pt x="2928288" y="183479"/>
                  <a:pt x="2930623" y="185354"/>
                </a:cubicBezTo>
                <a:cubicBezTo>
                  <a:pt x="2932957" y="187229"/>
                  <a:pt x="2936129" y="188132"/>
                  <a:pt x="2940138" y="188062"/>
                </a:cubicBezTo>
                <a:cubicBezTo>
                  <a:pt x="2942018" y="188036"/>
                  <a:pt x="2943593" y="187935"/>
                  <a:pt x="2944863" y="187757"/>
                </a:cubicBezTo>
                <a:cubicBezTo>
                  <a:pt x="2946133" y="187579"/>
                  <a:pt x="2946793" y="187477"/>
                  <a:pt x="2946844" y="187452"/>
                </a:cubicBezTo>
                <a:lnTo>
                  <a:pt x="2941357" y="216371"/>
                </a:lnTo>
                <a:cubicBezTo>
                  <a:pt x="2941389" y="216409"/>
                  <a:pt x="2940107" y="216561"/>
                  <a:pt x="2937513" y="216828"/>
                </a:cubicBezTo>
                <a:cubicBezTo>
                  <a:pt x="2934917" y="217094"/>
                  <a:pt x="2930819" y="217246"/>
                  <a:pt x="2925217" y="217284"/>
                </a:cubicBezTo>
                <a:cubicBezTo>
                  <a:pt x="2916399" y="217544"/>
                  <a:pt x="2908531" y="215883"/>
                  <a:pt x="2901611" y="212300"/>
                </a:cubicBezTo>
                <a:cubicBezTo>
                  <a:pt x="2894691" y="208718"/>
                  <a:pt x="2890476" y="201654"/>
                  <a:pt x="2888964" y="191109"/>
                </a:cubicBezTo>
                <a:lnTo>
                  <a:pt x="2888354" y="191109"/>
                </a:lnTo>
                <a:cubicBezTo>
                  <a:pt x="2888419" y="191467"/>
                  <a:pt x="2886390" y="193966"/>
                  <a:pt x="2882266" y="198607"/>
                </a:cubicBezTo>
                <a:cubicBezTo>
                  <a:pt x="2878141" y="203248"/>
                  <a:pt x="2872136" y="207889"/>
                  <a:pt x="2864250" y="212530"/>
                </a:cubicBezTo>
                <a:cubicBezTo>
                  <a:pt x="2856365" y="217172"/>
                  <a:pt x="2846813" y="219671"/>
                  <a:pt x="2835595" y="220028"/>
                </a:cubicBezTo>
                <a:cubicBezTo>
                  <a:pt x="2823347" y="220022"/>
                  <a:pt x="2812966" y="216685"/>
                  <a:pt x="2804452" y="210018"/>
                </a:cubicBezTo>
                <a:cubicBezTo>
                  <a:pt x="2795938" y="203350"/>
                  <a:pt x="2791497" y="193387"/>
                  <a:pt x="2791129" y="180128"/>
                </a:cubicBezTo>
                <a:cubicBezTo>
                  <a:pt x="2791344" y="168372"/>
                  <a:pt x="2794780" y="158616"/>
                  <a:pt x="2801437" y="150859"/>
                </a:cubicBezTo>
                <a:cubicBezTo>
                  <a:pt x="2808093" y="143102"/>
                  <a:pt x="2816681" y="136996"/>
                  <a:pt x="2827200" y="132541"/>
                </a:cubicBezTo>
                <a:cubicBezTo>
                  <a:pt x="2837719" y="128086"/>
                  <a:pt x="2848880" y="124934"/>
                  <a:pt x="2860683" y="123084"/>
                </a:cubicBezTo>
                <a:cubicBezTo>
                  <a:pt x="2872485" y="121234"/>
                  <a:pt x="2883641" y="120338"/>
                  <a:pt x="2894148" y="120396"/>
                </a:cubicBezTo>
                <a:lnTo>
                  <a:pt x="2899637" y="120396"/>
                </a:lnTo>
                <a:cubicBezTo>
                  <a:pt x="2899713" y="120129"/>
                  <a:pt x="2900018" y="118527"/>
                  <a:pt x="2900552" y="115590"/>
                </a:cubicBezTo>
                <a:cubicBezTo>
                  <a:pt x="2901085" y="112653"/>
                  <a:pt x="2901391" y="109982"/>
                  <a:pt x="2901467" y="107579"/>
                </a:cubicBezTo>
                <a:cubicBezTo>
                  <a:pt x="2901448" y="101438"/>
                  <a:pt x="2899351" y="96708"/>
                  <a:pt x="2895177" y="93389"/>
                </a:cubicBezTo>
                <a:cubicBezTo>
                  <a:pt x="2891003" y="90071"/>
                  <a:pt x="2884866" y="88392"/>
                  <a:pt x="2876765" y="88354"/>
                </a:cubicBezTo>
                <a:cubicBezTo>
                  <a:pt x="2868992" y="88531"/>
                  <a:pt x="2861598" y="89771"/>
                  <a:pt x="2854582" y="92072"/>
                </a:cubicBezTo>
                <a:cubicBezTo>
                  <a:pt x="2847566" y="94374"/>
                  <a:pt x="2841821" y="96676"/>
                  <a:pt x="2837346" y="98978"/>
                </a:cubicBezTo>
                <a:cubicBezTo>
                  <a:pt x="2832871" y="101280"/>
                  <a:pt x="2830559" y="102520"/>
                  <a:pt x="2830411" y="102697"/>
                </a:cubicBezTo>
                <a:lnTo>
                  <a:pt x="2821579" y="74046"/>
                </a:lnTo>
                <a:cubicBezTo>
                  <a:pt x="2821729" y="73839"/>
                  <a:pt x="2824646" y="72392"/>
                  <a:pt x="2830329" y="69705"/>
                </a:cubicBezTo>
                <a:cubicBezTo>
                  <a:pt x="2836013" y="67018"/>
                  <a:pt x="2843559" y="64331"/>
                  <a:pt x="2852970" y="61643"/>
                </a:cubicBezTo>
                <a:cubicBezTo>
                  <a:pt x="2862381" y="58956"/>
                  <a:pt x="2872752" y="57509"/>
                  <a:pt x="2884084" y="57303"/>
                </a:cubicBezTo>
                <a:close/>
                <a:moveTo>
                  <a:pt x="2721787" y="57303"/>
                </a:moveTo>
                <a:cubicBezTo>
                  <a:pt x="2735060" y="57321"/>
                  <a:pt x="2745592" y="60861"/>
                  <a:pt x="2753383" y="67922"/>
                </a:cubicBezTo>
                <a:cubicBezTo>
                  <a:pt x="2761173" y="74983"/>
                  <a:pt x="2765158" y="85451"/>
                  <a:pt x="2765335" y="99327"/>
                </a:cubicBezTo>
                <a:cubicBezTo>
                  <a:pt x="2765181" y="106081"/>
                  <a:pt x="2764102" y="114586"/>
                  <a:pt x="2762098" y="124841"/>
                </a:cubicBezTo>
                <a:cubicBezTo>
                  <a:pt x="2760094" y="135096"/>
                  <a:pt x="2758089" y="144980"/>
                  <a:pt x="2756084" y="154494"/>
                </a:cubicBezTo>
                <a:cubicBezTo>
                  <a:pt x="2754078" y="164008"/>
                  <a:pt x="2752997" y="171030"/>
                  <a:pt x="2752839" y="175560"/>
                </a:cubicBezTo>
                <a:cubicBezTo>
                  <a:pt x="2752889" y="180350"/>
                  <a:pt x="2754083" y="183653"/>
                  <a:pt x="2756420" y="185470"/>
                </a:cubicBezTo>
                <a:cubicBezTo>
                  <a:pt x="2758757" y="187287"/>
                  <a:pt x="2761931" y="188151"/>
                  <a:pt x="2765945" y="188062"/>
                </a:cubicBezTo>
                <a:cubicBezTo>
                  <a:pt x="2767825" y="188036"/>
                  <a:pt x="2769399" y="187935"/>
                  <a:pt x="2770669" y="187757"/>
                </a:cubicBezTo>
                <a:cubicBezTo>
                  <a:pt x="2771939" y="187579"/>
                  <a:pt x="2772600" y="187477"/>
                  <a:pt x="2772651" y="187452"/>
                </a:cubicBezTo>
                <a:lnTo>
                  <a:pt x="2767164" y="216371"/>
                </a:lnTo>
                <a:cubicBezTo>
                  <a:pt x="2767126" y="216409"/>
                  <a:pt x="2765755" y="216561"/>
                  <a:pt x="2763049" y="216828"/>
                </a:cubicBezTo>
                <a:cubicBezTo>
                  <a:pt x="2760345" y="217094"/>
                  <a:pt x="2756535" y="217246"/>
                  <a:pt x="2751621" y="217284"/>
                </a:cubicBezTo>
                <a:cubicBezTo>
                  <a:pt x="2746066" y="217431"/>
                  <a:pt x="2740359" y="216833"/>
                  <a:pt x="2734501" y="215492"/>
                </a:cubicBezTo>
                <a:cubicBezTo>
                  <a:pt x="2728641" y="214150"/>
                  <a:pt x="2723679" y="211184"/>
                  <a:pt x="2719613" y="206595"/>
                </a:cubicBezTo>
                <a:cubicBezTo>
                  <a:pt x="2715548" y="202006"/>
                  <a:pt x="2713427" y="194913"/>
                  <a:pt x="2713253" y="185317"/>
                </a:cubicBezTo>
                <a:cubicBezTo>
                  <a:pt x="2713399" y="179569"/>
                  <a:pt x="2714426" y="171788"/>
                  <a:pt x="2716332" y="161974"/>
                </a:cubicBezTo>
                <a:cubicBezTo>
                  <a:pt x="2718238" y="152160"/>
                  <a:pt x="2720145" y="142481"/>
                  <a:pt x="2722053" y="132937"/>
                </a:cubicBezTo>
                <a:cubicBezTo>
                  <a:pt x="2723961" y="123393"/>
                  <a:pt x="2724990" y="116152"/>
                  <a:pt x="2725140" y="111214"/>
                </a:cubicBezTo>
                <a:cubicBezTo>
                  <a:pt x="2725191" y="105372"/>
                  <a:pt x="2723641" y="100825"/>
                  <a:pt x="2720492" y="97574"/>
                </a:cubicBezTo>
                <a:cubicBezTo>
                  <a:pt x="2717342" y="94323"/>
                  <a:pt x="2712287" y="92672"/>
                  <a:pt x="2705328" y="92621"/>
                </a:cubicBezTo>
                <a:cubicBezTo>
                  <a:pt x="2691663" y="93085"/>
                  <a:pt x="2679902" y="98635"/>
                  <a:pt x="2670047" y="109271"/>
                </a:cubicBezTo>
                <a:cubicBezTo>
                  <a:pt x="2660192" y="119907"/>
                  <a:pt x="2653766" y="132848"/>
                  <a:pt x="2650769" y="148095"/>
                </a:cubicBezTo>
                <a:lnTo>
                  <a:pt x="2637357" y="216370"/>
                </a:lnTo>
                <a:lnTo>
                  <a:pt x="2598648" y="216370"/>
                </a:lnTo>
                <a:lnTo>
                  <a:pt x="2622117" y="96584"/>
                </a:lnTo>
                <a:cubicBezTo>
                  <a:pt x="2622441" y="94571"/>
                  <a:pt x="2622175" y="92958"/>
                  <a:pt x="2621317" y="91745"/>
                </a:cubicBezTo>
                <a:cubicBezTo>
                  <a:pt x="2620460" y="90532"/>
                  <a:pt x="2618898" y="89910"/>
                  <a:pt x="2616631" y="89878"/>
                </a:cubicBezTo>
                <a:lnTo>
                  <a:pt x="2599257" y="89878"/>
                </a:lnTo>
                <a:lnTo>
                  <a:pt x="2604744" y="60960"/>
                </a:lnTo>
                <a:lnTo>
                  <a:pt x="2645587" y="60960"/>
                </a:lnTo>
                <a:cubicBezTo>
                  <a:pt x="2651645" y="60979"/>
                  <a:pt x="2656065" y="62159"/>
                  <a:pt x="2658846" y="64499"/>
                </a:cubicBezTo>
                <a:cubicBezTo>
                  <a:pt x="2661627" y="66839"/>
                  <a:pt x="2662999" y="70225"/>
                  <a:pt x="2662961" y="74658"/>
                </a:cubicBezTo>
                <a:cubicBezTo>
                  <a:pt x="2662942" y="76541"/>
                  <a:pt x="2662599" y="79243"/>
                  <a:pt x="2661932" y="82763"/>
                </a:cubicBezTo>
                <a:cubicBezTo>
                  <a:pt x="2661265" y="86283"/>
                  <a:pt x="2660389" y="89366"/>
                  <a:pt x="2659303" y="92012"/>
                </a:cubicBezTo>
                <a:lnTo>
                  <a:pt x="2659913" y="92012"/>
                </a:lnTo>
                <a:cubicBezTo>
                  <a:pt x="2660840" y="89763"/>
                  <a:pt x="2663794" y="85906"/>
                  <a:pt x="2668775" y="80442"/>
                </a:cubicBezTo>
                <a:cubicBezTo>
                  <a:pt x="2673755" y="74979"/>
                  <a:pt x="2680682" y="69837"/>
                  <a:pt x="2689557" y="65016"/>
                </a:cubicBezTo>
                <a:cubicBezTo>
                  <a:pt x="2698433" y="60195"/>
                  <a:pt x="2709175" y="57624"/>
                  <a:pt x="2721787" y="57303"/>
                </a:cubicBezTo>
                <a:close/>
                <a:moveTo>
                  <a:pt x="2498355" y="57303"/>
                </a:moveTo>
                <a:cubicBezTo>
                  <a:pt x="2520232" y="57606"/>
                  <a:pt x="2537894" y="63925"/>
                  <a:pt x="2551342" y="76261"/>
                </a:cubicBezTo>
                <a:cubicBezTo>
                  <a:pt x="2564789" y="88597"/>
                  <a:pt x="2571706" y="105129"/>
                  <a:pt x="2572092" y="125858"/>
                </a:cubicBezTo>
                <a:cubicBezTo>
                  <a:pt x="2571811" y="144204"/>
                  <a:pt x="2567027" y="160428"/>
                  <a:pt x="2557741" y="174531"/>
                </a:cubicBezTo>
                <a:cubicBezTo>
                  <a:pt x="2548455" y="188634"/>
                  <a:pt x="2536357" y="199704"/>
                  <a:pt x="2521447" y="207742"/>
                </a:cubicBezTo>
                <a:cubicBezTo>
                  <a:pt x="2506537" y="215781"/>
                  <a:pt x="2490505" y="219876"/>
                  <a:pt x="2473351" y="220028"/>
                </a:cubicBezTo>
                <a:cubicBezTo>
                  <a:pt x="2451607" y="219750"/>
                  <a:pt x="2433983" y="213455"/>
                  <a:pt x="2420478" y="201145"/>
                </a:cubicBezTo>
                <a:cubicBezTo>
                  <a:pt x="2406973" y="188834"/>
                  <a:pt x="2400019" y="172175"/>
                  <a:pt x="2399613" y="151167"/>
                </a:cubicBezTo>
                <a:cubicBezTo>
                  <a:pt x="2399884" y="133017"/>
                  <a:pt x="2404622" y="116910"/>
                  <a:pt x="2413829" y="102844"/>
                </a:cubicBezTo>
                <a:cubicBezTo>
                  <a:pt x="2423036" y="88779"/>
                  <a:pt x="2435089" y="77712"/>
                  <a:pt x="2449987" y="69644"/>
                </a:cubicBezTo>
                <a:cubicBezTo>
                  <a:pt x="2464886" y="61576"/>
                  <a:pt x="2481009" y="57462"/>
                  <a:pt x="2498355" y="57303"/>
                </a:cubicBezTo>
                <a:close/>
                <a:moveTo>
                  <a:pt x="2093509" y="57303"/>
                </a:moveTo>
                <a:cubicBezTo>
                  <a:pt x="2102833" y="57233"/>
                  <a:pt x="2111715" y="58658"/>
                  <a:pt x="2120154" y="61577"/>
                </a:cubicBezTo>
                <a:cubicBezTo>
                  <a:pt x="2128594" y="64497"/>
                  <a:pt x="2135509" y="69329"/>
                  <a:pt x="2140901" y="76075"/>
                </a:cubicBezTo>
                <a:cubicBezTo>
                  <a:pt x="2146292" y="82821"/>
                  <a:pt x="2149078" y="91898"/>
                  <a:pt x="2149258" y="103307"/>
                </a:cubicBezTo>
                <a:cubicBezTo>
                  <a:pt x="2149101" y="109618"/>
                  <a:pt x="2147995" y="117534"/>
                  <a:pt x="2145943" y="127056"/>
                </a:cubicBezTo>
                <a:cubicBezTo>
                  <a:pt x="2143890" y="136578"/>
                  <a:pt x="2141838" y="145845"/>
                  <a:pt x="2139785" y="154858"/>
                </a:cubicBezTo>
                <a:cubicBezTo>
                  <a:pt x="2137733" y="163871"/>
                  <a:pt x="2136627" y="170770"/>
                  <a:pt x="2136469" y="175554"/>
                </a:cubicBezTo>
                <a:cubicBezTo>
                  <a:pt x="2136520" y="180213"/>
                  <a:pt x="2137713" y="183479"/>
                  <a:pt x="2140047" y="185354"/>
                </a:cubicBezTo>
                <a:cubicBezTo>
                  <a:pt x="2142382" y="187229"/>
                  <a:pt x="2145554" y="188132"/>
                  <a:pt x="2149563" y="188062"/>
                </a:cubicBezTo>
                <a:cubicBezTo>
                  <a:pt x="2151443" y="188036"/>
                  <a:pt x="2153018" y="187935"/>
                  <a:pt x="2154287" y="187757"/>
                </a:cubicBezTo>
                <a:cubicBezTo>
                  <a:pt x="2155557" y="187579"/>
                  <a:pt x="2156218" y="187477"/>
                  <a:pt x="2156269" y="187452"/>
                </a:cubicBezTo>
                <a:lnTo>
                  <a:pt x="2150783" y="216371"/>
                </a:lnTo>
                <a:cubicBezTo>
                  <a:pt x="2150814" y="216409"/>
                  <a:pt x="2149533" y="216561"/>
                  <a:pt x="2146937" y="216828"/>
                </a:cubicBezTo>
                <a:cubicBezTo>
                  <a:pt x="2144343" y="217094"/>
                  <a:pt x="2140244" y="217246"/>
                  <a:pt x="2134643" y="217284"/>
                </a:cubicBezTo>
                <a:cubicBezTo>
                  <a:pt x="2125824" y="217544"/>
                  <a:pt x="2117955" y="215883"/>
                  <a:pt x="2111036" y="212300"/>
                </a:cubicBezTo>
                <a:cubicBezTo>
                  <a:pt x="2104117" y="208718"/>
                  <a:pt x="2099901" y="201654"/>
                  <a:pt x="2098389" y="191109"/>
                </a:cubicBezTo>
                <a:lnTo>
                  <a:pt x="2097779" y="191109"/>
                </a:lnTo>
                <a:cubicBezTo>
                  <a:pt x="2097845" y="191467"/>
                  <a:pt x="2095815" y="193966"/>
                  <a:pt x="2091691" y="198607"/>
                </a:cubicBezTo>
                <a:cubicBezTo>
                  <a:pt x="2087566" y="203248"/>
                  <a:pt x="2081561" y="207889"/>
                  <a:pt x="2073675" y="212530"/>
                </a:cubicBezTo>
                <a:cubicBezTo>
                  <a:pt x="2065789" y="217172"/>
                  <a:pt x="2056238" y="219671"/>
                  <a:pt x="2045020" y="220028"/>
                </a:cubicBezTo>
                <a:cubicBezTo>
                  <a:pt x="2032772" y="220022"/>
                  <a:pt x="2022391" y="216685"/>
                  <a:pt x="2013877" y="210018"/>
                </a:cubicBezTo>
                <a:cubicBezTo>
                  <a:pt x="2005363" y="203350"/>
                  <a:pt x="2000922" y="193387"/>
                  <a:pt x="2000554" y="180128"/>
                </a:cubicBezTo>
                <a:cubicBezTo>
                  <a:pt x="2000769" y="168372"/>
                  <a:pt x="2004205" y="158616"/>
                  <a:pt x="2010861" y="150859"/>
                </a:cubicBezTo>
                <a:cubicBezTo>
                  <a:pt x="2017518" y="143102"/>
                  <a:pt x="2026106" y="136996"/>
                  <a:pt x="2036625" y="132541"/>
                </a:cubicBezTo>
                <a:cubicBezTo>
                  <a:pt x="2047144" y="128086"/>
                  <a:pt x="2058305" y="124934"/>
                  <a:pt x="2070107" y="123084"/>
                </a:cubicBezTo>
                <a:cubicBezTo>
                  <a:pt x="2081911" y="121234"/>
                  <a:pt x="2093065" y="120338"/>
                  <a:pt x="2103573" y="120396"/>
                </a:cubicBezTo>
                <a:lnTo>
                  <a:pt x="2109062" y="120396"/>
                </a:lnTo>
                <a:cubicBezTo>
                  <a:pt x="2109139" y="120129"/>
                  <a:pt x="2109443" y="118527"/>
                  <a:pt x="2109977" y="115590"/>
                </a:cubicBezTo>
                <a:cubicBezTo>
                  <a:pt x="2110511" y="112653"/>
                  <a:pt x="2110815" y="109982"/>
                  <a:pt x="2110892" y="107579"/>
                </a:cubicBezTo>
                <a:cubicBezTo>
                  <a:pt x="2110873" y="101438"/>
                  <a:pt x="2108776" y="96708"/>
                  <a:pt x="2104602" y="93389"/>
                </a:cubicBezTo>
                <a:cubicBezTo>
                  <a:pt x="2100428" y="90071"/>
                  <a:pt x="2094291" y="88392"/>
                  <a:pt x="2086190" y="88354"/>
                </a:cubicBezTo>
                <a:cubicBezTo>
                  <a:pt x="2078417" y="88531"/>
                  <a:pt x="2071023" y="89771"/>
                  <a:pt x="2064007" y="92072"/>
                </a:cubicBezTo>
                <a:cubicBezTo>
                  <a:pt x="2056991" y="94374"/>
                  <a:pt x="2051245" y="96676"/>
                  <a:pt x="2046771" y="98978"/>
                </a:cubicBezTo>
                <a:cubicBezTo>
                  <a:pt x="2042296" y="101280"/>
                  <a:pt x="2039985" y="102520"/>
                  <a:pt x="2039836" y="102697"/>
                </a:cubicBezTo>
                <a:lnTo>
                  <a:pt x="2031004" y="74046"/>
                </a:lnTo>
                <a:cubicBezTo>
                  <a:pt x="2031155" y="73839"/>
                  <a:pt x="2034071" y="72392"/>
                  <a:pt x="2039754" y="69705"/>
                </a:cubicBezTo>
                <a:cubicBezTo>
                  <a:pt x="2045437" y="67018"/>
                  <a:pt x="2052984" y="64331"/>
                  <a:pt x="2062395" y="61643"/>
                </a:cubicBezTo>
                <a:cubicBezTo>
                  <a:pt x="2071805" y="58956"/>
                  <a:pt x="2082177" y="57509"/>
                  <a:pt x="2093509" y="57303"/>
                </a:cubicBezTo>
                <a:close/>
                <a:moveTo>
                  <a:pt x="1512112" y="57303"/>
                </a:moveTo>
                <a:cubicBezTo>
                  <a:pt x="1525385" y="57321"/>
                  <a:pt x="1535917" y="60861"/>
                  <a:pt x="1543708" y="67922"/>
                </a:cubicBezTo>
                <a:cubicBezTo>
                  <a:pt x="1551499" y="74983"/>
                  <a:pt x="1555483" y="85451"/>
                  <a:pt x="1555660" y="99327"/>
                </a:cubicBezTo>
                <a:cubicBezTo>
                  <a:pt x="1555506" y="106081"/>
                  <a:pt x="1554427" y="114586"/>
                  <a:pt x="1552423" y="124841"/>
                </a:cubicBezTo>
                <a:cubicBezTo>
                  <a:pt x="1550419" y="135096"/>
                  <a:pt x="1548414" y="144980"/>
                  <a:pt x="1546409" y="154494"/>
                </a:cubicBezTo>
                <a:cubicBezTo>
                  <a:pt x="1544403" y="164008"/>
                  <a:pt x="1543322" y="171030"/>
                  <a:pt x="1543164" y="175560"/>
                </a:cubicBezTo>
                <a:cubicBezTo>
                  <a:pt x="1543214" y="180350"/>
                  <a:pt x="1544408" y="183653"/>
                  <a:pt x="1546745" y="185470"/>
                </a:cubicBezTo>
                <a:cubicBezTo>
                  <a:pt x="1549082" y="187287"/>
                  <a:pt x="1552257" y="188151"/>
                  <a:pt x="1556270" y="188062"/>
                </a:cubicBezTo>
                <a:cubicBezTo>
                  <a:pt x="1558149" y="188036"/>
                  <a:pt x="1559724" y="187935"/>
                  <a:pt x="1560994" y="187757"/>
                </a:cubicBezTo>
                <a:cubicBezTo>
                  <a:pt x="1562264" y="187579"/>
                  <a:pt x="1562925" y="187477"/>
                  <a:pt x="1562975" y="187452"/>
                </a:cubicBezTo>
                <a:lnTo>
                  <a:pt x="1557489" y="216371"/>
                </a:lnTo>
                <a:cubicBezTo>
                  <a:pt x="1557451" y="216409"/>
                  <a:pt x="1556079" y="216561"/>
                  <a:pt x="1553375" y="216828"/>
                </a:cubicBezTo>
                <a:cubicBezTo>
                  <a:pt x="1550670" y="217094"/>
                  <a:pt x="1546860" y="217246"/>
                  <a:pt x="1541946" y="217284"/>
                </a:cubicBezTo>
                <a:cubicBezTo>
                  <a:pt x="1536391" y="217431"/>
                  <a:pt x="1530685" y="216833"/>
                  <a:pt x="1524825" y="215492"/>
                </a:cubicBezTo>
                <a:cubicBezTo>
                  <a:pt x="1518967" y="214150"/>
                  <a:pt x="1514004" y="211184"/>
                  <a:pt x="1509939" y="206595"/>
                </a:cubicBezTo>
                <a:cubicBezTo>
                  <a:pt x="1505873" y="202006"/>
                  <a:pt x="1503753" y="194913"/>
                  <a:pt x="1503578" y="185317"/>
                </a:cubicBezTo>
                <a:cubicBezTo>
                  <a:pt x="1503724" y="179569"/>
                  <a:pt x="1504751" y="171788"/>
                  <a:pt x="1506657" y="161974"/>
                </a:cubicBezTo>
                <a:cubicBezTo>
                  <a:pt x="1508563" y="152160"/>
                  <a:pt x="1510470" y="142481"/>
                  <a:pt x="1512378" y="132937"/>
                </a:cubicBezTo>
                <a:cubicBezTo>
                  <a:pt x="1514286" y="123393"/>
                  <a:pt x="1515315" y="116152"/>
                  <a:pt x="1515465" y="111214"/>
                </a:cubicBezTo>
                <a:cubicBezTo>
                  <a:pt x="1515516" y="105372"/>
                  <a:pt x="1513966" y="100825"/>
                  <a:pt x="1510817" y="97574"/>
                </a:cubicBezTo>
                <a:cubicBezTo>
                  <a:pt x="1507667" y="94323"/>
                  <a:pt x="1502613" y="92672"/>
                  <a:pt x="1495653" y="92621"/>
                </a:cubicBezTo>
                <a:cubicBezTo>
                  <a:pt x="1481988" y="93085"/>
                  <a:pt x="1470228" y="98635"/>
                  <a:pt x="1460372" y="109271"/>
                </a:cubicBezTo>
                <a:cubicBezTo>
                  <a:pt x="1450517" y="119907"/>
                  <a:pt x="1444091" y="132848"/>
                  <a:pt x="1441094" y="148095"/>
                </a:cubicBezTo>
                <a:lnTo>
                  <a:pt x="1427683" y="216370"/>
                </a:lnTo>
                <a:lnTo>
                  <a:pt x="1388973" y="216370"/>
                </a:lnTo>
                <a:lnTo>
                  <a:pt x="1412443" y="96584"/>
                </a:lnTo>
                <a:cubicBezTo>
                  <a:pt x="1412766" y="94571"/>
                  <a:pt x="1412500" y="92958"/>
                  <a:pt x="1411643" y="91745"/>
                </a:cubicBezTo>
                <a:cubicBezTo>
                  <a:pt x="1410785" y="90532"/>
                  <a:pt x="1409223" y="89910"/>
                  <a:pt x="1406956" y="89878"/>
                </a:cubicBezTo>
                <a:lnTo>
                  <a:pt x="1389583" y="89878"/>
                </a:lnTo>
                <a:lnTo>
                  <a:pt x="1395069" y="60960"/>
                </a:lnTo>
                <a:lnTo>
                  <a:pt x="1435912" y="60960"/>
                </a:lnTo>
                <a:cubicBezTo>
                  <a:pt x="1441970" y="60979"/>
                  <a:pt x="1446390" y="62159"/>
                  <a:pt x="1449171" y="64499"/>
                </a:cubicBezTo>
                <a:cubicBezTo>
                  <a:pt x="1451952" y="66839"/>
                  <a:pt x="1453324" y="70225"/>
                  <a:pt x="1453286" y="74658"/>
                </a:cubicBezTo>
                <a:cubicBezTo>
                  <a:pt x="1453267" y="76541"/>
                  <a:pt x="1452924" y="79243"/>
                  <a:pt x="1452257" y="82763"/>
                </a:cubicBezTo>
                <a:cubicBezTo>
                  <a:pt x="1451590" y="86283"/>
                  <a:pt x="1450714" y="89366"/>
                  <a:pt x="1449628" y="92012"/>
                </a:cubicBezTo>
                <a:lnTo>
                  <a:pt x="1450238" y="92012"/>
                </a:lnTo>
                <a:cubicBezTo>
                  <a:pt x="1451165" y="89763"/>
                  <a:pt x="1454119" y="85906"/>
                  <a:pt x="1459099" y="80442"/>
                </a:cubicBezTo>
                <a:cubicBezTo>
                  <a:pt x="1464080" y="74979"/>
                  <a:pt x="1471007" y="69837"/>
                  <a:pt x="1479882" y="65016"/>
                </a:cubicBezTo>
                <a:cubicBezTo>
                  <a:pt x="1488757" y="60195"/>
                  <a:pt x="1499501" y="57624"/>
                  <a:pt x="1512112" y="57303"/>
                </a:cubicBezTo>
                <a:close/>
                <a:moveTo>
                  <a:pt x="1299502" y="57303"/>
                </a:moveTo>
                <a:cubicBezTo>
                  <a:pt x="1320212" y="57599"/>
                  <a:pt x="1335701" y="63094"/>
                  <a:pt x="1345969" y="73787"/>
                </a:cubicBezTo>
                <a:cubicBezTo>
                  <a:pt x="1356237" y="84481"/>
                  <a:pt x="1361364" y="98593"/>
                  <a:pt x="1361350" y="116123"/>
                </a:cubicBezTo>
                <a:cubicBezTo>
                  <a:pt x="1361135" y="123154"/>
                  <a:pt x="1360272" y="129498"/>
                  <a:pt x="1358762" y="135154"/>
                </a:cubicBezTo>
                <a:cubicBezTo>
                  <a:pt x="1357252" y="140810"/>
                  <a:pt x="1356389" y="143803"/>
                  <a:pt x="1356174" y="144132"/>
                </a:cubicBezTo>
                <a:lnTo>
                  <a:pt x="1249185" y="144132"/>
                </a:lnTo>
                <a:cubicBezTo>
                  <a:pt x="1249146" y="144196"/>
                  <a:pt x="1248994" y="144984"/>
                  <a:pt x="1248727" y="146497"/>
                </a:cubicBezTo>
                <a:cubicBezTo>
                  <a:pt x="1248460" y="148009"/>
                  <a:pt x="1248308" y="149865"/>
                  <a:pt x="1248270" y="152064"/>
                </a:cubicBezTo>
                <a:cubicBezTo>
                  <a:pt x="1248352" y="162481"/>
                  <a:pt x="1251770" y="170934"/>
                  <a:pt x="1258524" y="177423"/>
                </a:cubicBezTo>
                <a:cubicBezTo>
                  <a:pt x="1265277" y="183912"/>
                  <a:pt x="1274871" y="187255"/>
                  <a:pt x="1287304" y="187452"/>
                </a:cubicBezTo>
                <a:cubicBezTo>
                  <a:pt x="1295771" y="187241"/>
                  <a:pt x="1303638" y="185765"/>
                  <a:pt x="1310905" y="183023"/>
                </a:cubicBezTo>
                <a:cubicBezTo>
                  <a:pt x="1318172" y="180281"/>
                  <a:pt x="1324049" y="177539"/>
                  <a:pt x="1328538" y="174797"/>
                </a:cubicBezTo>
                <a:cubicBezTo>
                  <a:pt x="1333027" y="172056"/>
                  <a:pt x="1335337" y="170579"/>
                  <a:pt x="1335468" y="170368"/>
                </a:cubicBezTo>
                <a:lnTo>
                  <a:pt x="1345821" y="199630"/>
                </a:lnTo>
                <a:cubicBezTo>
                  <a:pt x="1345701" y="199882"/>
                  <a:pt x="1342963" y="201645"/>
                  <a:pt x="1337607" y="204918"/>
                </a:cubicBezTo>
                <a:cubicBezTo>
                  <a:pt x="1332251" y="208192"/>
                  <a:pt x="1324998" y="211466"/>
                  <a:pt x="1315848" y="214739"/>
                </a:cubicBezTo>
                <a:cubicBezTo>
                  <a:pt x="1306697" y="218013"/>
                  <a:pt x="1296369" y="219776"/>
                  <a:pt x="1284864" y="220028"/>
                </a:cubicBezTo>
                <a:cubicBezTo>
                  <a:pt x="1260510" y="219591"/>
                  <a:pt x="1241856" y="213157"/>
                  <a:pt x="1228902" y="200725"/>
                </a:cubicBezTo>
                <a:cubicBezTo>
                  <a:pt x="1215949" y="188292"/>
                  <a:pt x="1209413" y="172479"/>
                  <a:pt x="1209293" y="153284"/>
                </a:cubicBezTo>
                <a:cubicBezTo>
                  <a:pt x="1209447" y="135501"/>
                  <a:pt x="1213403" y="119396"/>
                  <a:pt x="1221160" y="104968"/>
                </a:cubicBezTo>
                <a:cubicBezTo>
                  <a:pt x="1228918" y="90539"/>
                  <a:pt x="1239556" y="79040"/>
                  <a:pt x="1253074" y="70470"/>
                </a:cubicBezTo>
                <a:cubicBezTo>
                  <a:pt x="1266592" y="61900"/>
                  <a:pt x="1282068" y="57511"/>
                  <a:pt x="1299502" y="57303"/>
                </a:cubicBezTo>
                <a:close/>
                <a:moveTo>
                  <a:pt x="1032205" y="57303"/>
                </a:moveTo>
                <a:cubicBezTo>
                  <a:pt x="1043114" y="57328"/>
                  <a:pt x="1051852" y="60322"/>
                  <a:pt x="1058417" y="66284"/>
                </a:cubicBezTo>
                <a:cubicBezTo>
                  <a:pt x="1064983" y="72247"/>
                  <a:pt x="1068844" y="81026"/>
                  <a:pt x="1070000" y="92621"/>
                </a:cubicBezTo>
                <a:lnTo>
                  <a:pt x="1070609" y="92621"/>
                </a:lnTo>
                <a:cubicBezTo>
                  <a:pt x="1076655" y="82624"/>
                  <a:pt x="1084681" y="74302"/>
                  <a:pt x="1094688" y="67655"/>
                </a:cubicBezTo>
                <a:cubicBezTo>
                  <a:pt x="1104696" y="61007"/>
                  <a:pt x="1116075" y="57556"/>
                  <a:pt x="1128826" y="57303"/>
                </a:cubicBezTo>
                <a:cubicBezTo>
                  <a:pt x="1141661" y="57334"/>
                  <a:pt x="1151926" y="60925"/>
                  <a:pt x="1159622" y="68074"/>
                </a:cubicBezTo>
                <a:cubicBezTo>
                  <a:pt x="1167317" y="75224"/>
                  <a:pt x="1171263" y="85743"/>
                  <a:pt x="1171460" y="99632"/>
                </a:cubicBezTo>
                <a:cubicBezTo>
                  <a:pt x="1171306" y="106094"/>
                  <a:pt x="1170227" y="114437"/>
                  <a:pt x="1168223" y="124660"/>
                </a:cubicBezTo>
                <a:cubicBezTo>
                  <a:pt x="1166219" y="134883"/>
                  <a:pt x="1164214" y="144787"/>
                  <a:pt x="1162208" y="154370"/>
                </a:cubicBezTo>
                <a:cubicBezTo>
                  <a:pt x="1160203" y="163953"/>
                  <a:pt x="1159121" y="171017"/>
                  <a:pt x="1158963" y="175560"/>
                </a:cubicBezTo>
                <a:cubicBezTo>
                  <a:pt x="1159001" y="180350"/>
                  <a:pt x="1160144" y="183653"/>
                  <a:pt x="1162392" y="185470"/>
                </a:cubicBezTo>
                <a:cubicBezTo>
                  <a:pt x="1164640" y="187287"/>
                  <a:pt x="1167764" y="188151"/>
                  <a:pt x="1171765" y="188062"/>
                </a:cubicBezTo>
                <a:cubicBezTo>
                  <a:pt x="1173644" y="188036"/>
                  <a:pt x="1175219" y="187935"/>
                  <a:pt x="1176489" y="187757"/>
                </a:cubicBezTo>
                <a:cubicBezTo>
                  <a:pt x="1177759" y="187579"/>
                  <a:pt x="1178420" y="187477"/>
                  <a:pt x="1178470" y="187452"/>
                </a:cubicBezTo>
                <a:lnTo>
                  <a:pt x="1172984" y="216371"/>
                </a:lnTo>
                <a:cubicBezTo>
                  <a:pt x="1172940" y="216409"/>
                  <a:pt x="1171581" y="216561"/>
                  <a:pt x="1168907" y="216828"/>
                </a:cubicBezTo>
                <a:cubicBezTo>
                  <a:pt x="1166234" y="217094"/>
                  <a:pt x="1162513" y="217246"/>
                  <a:pt x="1157745" y="217284"/>
                </a:cubicBezTo>
                <a:cubicBezTo>
                  <a:pt x="1152091" y="217431"/>
                  <a:pt x="1146313" y="216833"/>
                  <a:pt x="1140411" y="215492"/>
                </a:cubicBezTo>
                <a:cubicBezTo>
                  <a:pt x="1134508" y="214150"/>
                  <a:pt x="1129520" y="211184"/>
                  <a:pt x="1125445" y="206595"/>
                </a:cubicBezTo>
                <a:cubicBezTo>
                  <a:pt x="1121369" y="202006"/>
                  <a:pt x="1119245" y="194913"/>
                  <a:pt x="1119072" y="185317"/>
                </a:cubicBezTo>
                <a:cubicBezTo>
                  <a:pt x="1119223" y="179742"/>
                  <a:pt x="1120275" y="171954"/>
                  <a:pt x="1122231" y="161952"/>
                </a:cubicBezTo>
                <a:cubicBezTo>
                  <a:pt x="1124186" y="151949"/>
                  <a:pt x="1126142" y="142082"/>
                  <a:pt x="1128098" y="132350"/>
                </a:cubicBezTo>
                <a:cubicBezTo>
                  <a:pt x="1130055" y="122618"/>
                  <a:pt x="1131110" y="115369"/>
                  <a:pt x="1131265" y="110604"/>
                </a:cubicBezTo>
                <a:cubicBezTo>
                  <a:pt x="1131398" y="105055"/>
                  <a:pt x="1130141" y="100686"/>
                  <a:pt x="1127493" y="97498"/>
                </a:cubicBezTo>
                <a:cubicBezTo>
                  <a:pt x="1124845" y="94310"/>
                  <a:pt x="1120006" y="92685"/>
                  <a:pt x="1112977" y="92621"/>
                </a:cubicBezTo>
                <a:cubicBezTo>
                  <a:pt x="1104608" y="92781"/>
                  <a:pt x="1097097" y="95475"/>
                  <a:pt x="1090444" y="100704"/>
                </a:cubicBezTo>
                <a:cubicBezTo>
                  <a:pt x="1083791" y="105933"/>
                  <a:pt x="1078222" y="112736"/>
                  <a:pt x="1073736" y="121114"/>
                </a:cubicBezTo>
                <a:cubicBezTo>
                  <a:pt x="1069251" y="129493"/>
                  <a:pt x="1066075" y="138486"/>
                  <a:pt x="1064209" y="148095"/>
                </a:cubicBezTo>
                <a:lnTo>
                  <a:pt x="1051102" y="216370"/>
                </a:lnTo>
                <a:lnTo>
                  <a:pt x="1012393" y="216370"/>
                </a:lnTo>
                <a:lnTo>
                  <a:pt x="1030376" y="123711"/>
                </a:lnTo>
                <a:cubicBezTo>
                  <a:pt x="1030852" y="121114"/>
                  <a:pt x="1031271" y="118612"/>
                  <a:pt x="1031633" y="116205"/>
                </a:cubicBezTo>
                <a:cubicBezTo>
                  <a:pt x="1031995" y="113798"/>
                  <a:pt x="1032186" y="111525"/>
                  <a:pt x="1032205" y="109385"/>
                </a:cubicBezTo>
                <a:cubicBezTo>
                  <a:pt x="1032325" y="104420"/>
                  <a:pt x="1031093" y="100406"/>
                  <a:pt x="1028509" y="97346"/>
                </a:cubicBezTo>
                <a:cubicBezTo>
                  <a:pt x="1025924" y="94285"/>
                  <a:pt x="1021264" y="92710"/>
                  <a:pt x="1014526" y="92621"/>
                </a:cubicBezTo>
                <a:cubicBezTo>
                  <a:pt x="1005659" y="92807"/>
                  <a:pt x="997791" y="95686"/>
                  <a:pt x="990921" y="101257"/>
                </a:cubicBezTo>
                <a:cubicBezTo>
                  <a:pt x="984052" y="106828"/>
                  <a:pt x="978351" y="113974"/>
                  <a:pt x="973818" y="122695"/>
                </a:cubicBezTo>
                <a:cubicBezTo>
                  <a:pt x="969286" y="131415"/>
                  <a:pt x="966091" y="140593"/>
                  <a:pt x="964234" y="150228"/>
                </a:cubicBezTo>
                <a:lnTo>
                  <a:pt x="951433" y="216370"/>
                </a:lnTo>
                <a:lnTo>
                  <a:pt x="912723" y="216370"/>
                </a:lnTo>
                <a:lnTo>
                  <a:pt x="936193" y="96279"/>
                </a:lnTo>
                <a:cubicBezTo>
                  <a:pt x="936517" y="94279"/>
                  <a:pt x="936250" y="92716"/>
                  <a:pt x="935393" y="91593"/>
                </a:cubicBezTo>
                <a:cubicBezTo>
                  <a:pt x="934535" y="90469"/>
                  <a:pt x="932973" y="89897"/>
                  <a:pt x="930706" y="89878"/>
                </a:cubicBezTo>
                <a:lnTo>
                  <a:pt x="913333" y="89878"/>
                </a:lnTo>
                <a:lnTo>
                  <a:pt x="918819" y="60960"/>
                </a:lnTo>
                <a:lnTo>
                  <a:pt x="959662" y="60960"/>
                </a:lnTo>
                <a:cubicBezTo>
                  <a:pt x="965853" y="61005"/>
                  <a:pt x="970311" y="62209"/>
                  <a:pt x="973035" y="64575"/>
                </a:cubicBezTo>
                <a:cubicBezTo>
                  <a:pt x="975760" y="66940"/>
                  <a:pt x="977093" y="70200"/>
                  <a:pt x="977036" y="74354"/>
                </a:cubicBezTo>
                <a:cubicBezTo>
                  <a:pt x="976998" y="76383"/>
                  <a:pt x="976617" y="79173"/>
                  <a:pt x="975893" y="82725"/>
                </a:cubicBezTo>
                <a:cubicBezTo>
                  <a:pt x="975169" y="86277"/>
                  <a:pt x="974331" y="89372"/>
                  <a:pt x="973378" y="92012"/>
                </a:cubicBezTo>
                <a:lnTo>
                  <a:pt x="973988" y="92012"/>
                </a:lnTo>
                <a:cubicBezTo>
                  <a:pt x="975497" y="88996"/>
                  <a:pt x="978947" y="84778"/>
                  <a:pt x="984340" y="79360"/>
                </a:cubicBezTo>
                <a:cubicBezTo>
                  <a:pt x="989732" y="73941"/>
                  <a:pt x="996547" y="68980"/>
                  <a:pt x="1004784" y="64475"/>
                </a:cubicBezTo>
                <a:cubicBezTo>
                  <a:pt x="1013021" y="59969"/>
                  <a:pt x="1022161" y="57579"/>
                  <a:pt x="1032205" y="57303"/>
                </a:cubicBezTo>
                <a:close/>
                <a:moveTo>
                  <a:pt x="823252" y="57303"/>
                </a:moveTo>
                <a:cubicBezTo>
                  <a:pt x="843962" y="57599"/>
                  <a:pt x="859451" y="63094"/>
                  <a:pt x="869719" y="73787"/>
                </a:cubicBezTo>
                <a:cubicBezTo>
                  <a:pt x="879987" y="84481"/>
                  <a:pt x="885114" y="98593"/>
                  <a:pt x="885101" y="116123"/>
                </a:cubicBezTo>
                <a:cubicBezTo>
                  <a:pt x="884885" y="123154"/>
                  <a:pt x="884022" y="129498"/>
                  <a:pt x="882512" y="135154"/>
                </a:cubicBezTo>
                <a:cubicBezTo>
                  <a:pt x="881002" y="140810"/>
                  <a:pt x="880140" y="143803"/>
                  <a:pt x="879924" y="144132"/>
                </a:cubicBezTo>
                <a:lnTo>
                  <a:pt x="772935" y="144132"/>
                </a:lnTo>
                <a:cubicBezTo>
                  <a:pt x="772897" y="144196"/>
                  <a:pt x="772744" y="144984"/>
                  <a:pt x="772477" y="146497"/>
                </a:cubicBezTo>
                <a:cubicBezTo>
                  <a:pt x="772210" y="148009"/>
                  <a:pt x="772058" y="149865"/>
                  <a:pt x="772020" y="152064"/>
                </a:cubicBezTo>
                <a:cubicBezTo>
                  <a:pt x="772102" y="162481"/>
                  <a:pt x="775520" y="170934"/>
                  <a:pt x="782274" y="177423"/>
                </a:cubicBezTo>
                <a:cubicBezTo>
                  <a:pt x="789027" y="183912"/>
                  <a:pt x="798621" y="187255"/>
                  <a:pt x="811054" y="187452"/>
                </a:cubicBezTo>
                <a:cubicBezTo>
                  <a:pt x="819521" y="187241"/>
                  <a:pt x="827388" y="185765"/>
                  <a:pt x="834655" y="183023"/>
                </a:cubicBezTo>
                <a:cubicBezTo>
                  <a:pt x="841922" y="180281"/>
                  <a:pt x="847800" y="177539"/>
                  <a:pt x="852288" y="174797"/>
                </a:cubicBezTo>
                <a:cubicBezTo>
                  <a:pt x="856777" y="172056"/>
                  <a:pt x="859087" y="170579"/>
                  <a:pt x="859218" y="170368"/>
                </a:cubicBezTo>
                <a:lnTo>
                  <a:pt x="869571" y="199630"/>
                </a:lnTo>
                <a:cubicBezTo>
                  <a:pt x="869451" y="199882"/>
                  <a:pt x="866713" y="201645"/>
                  <a:pt x="861357" y="204918"/>
                </a:cubicBezTo>
                <a:cubicBezTo>
                  <a:pt x="856002" y="208192"/>
                  <a:pt x="848749" y="211466"/>
                  <a:pt x="839598" y="214739"/>
                </a:cubicBezTo>
                <a:cubicBezTo>
                  <a:pt x="830447" y="218013"/>
                  <a:pt x="820119" y="219776"/>
                  <a:pt x="808614" y="220028"/>
                </a:cubicBezTo>
                <a:cubicBezTo>
                  <a:pt x="784260" y="219591"/>
                  <a:pt x="765606" y="213157"/>
                  <a:pt x="752653" y="200725"/>
                </a:cubicBezTo>
                <a:cubicBezTo>
                  <a:pt x="739699" y="188292"/>
                  <a:pt x="733163" y="172479"/>
                  <a:pt x="733043" y="153284"/>
                </a:cubicBezTo>
                <a:cubicBezTo>
                  <a:pt x="733197" y="135501"/>
                  <a:pt x="737153" y="119396"/>
                  <a:pt x="744911" y="104968"/>
                </a:cubicBezTo>
                <a:cubicBezTo>
                  <a:pt x="752668" y="90539"/>
                  <a:pt x="763306" y="79040"/>
                  <a:pt x="776824" y="70470"/>
                </a:cubicBezTo>
                <a:cubicBezTo>
                  <a:pt x="790342" y="61900"/>
                  <a:pt x="805818" y="57511"/>
                  <a:pt x="823252" y="57303"/>
                </a:cubicBezTo>
                <a:close/>
                <a:moveTo>
                  <a:pt x="558165" y="57303"/>
                </a:moveTo>
                <a:cubicBezTo>
                  <a:pt x="576875" y="57536"/>
                  <a:pt x="591319" y="63462"/>
                  <a:pt x="601497" y="75081"/>
                </a:cubicBezTo>
                <a:cubicBezTo>
                  <a:pt x="611674" y="86700"/>
                  <a:pt x="616826" y="102609"/>
                  <a:pt x="616953" y="122809"/>
                </a:cubicBezTo>
                <a:cubicBezTo>
                  <a:pt x="616697" y="142152"/>
                  <a:pt x="612539" y="159091"/>
                  <a:pt x="604477" y="173627"/>
                </a:cubicBezTo>
                <a:cubicBezTo>
                  <a:pt x="596415" y="188163"/>
                  <a:pt x="585983" y="199497"/>
                  <a:pt x="573180" y="207629"/>
                </a:cubicBezTo>
                <a:cubicBezTo>
                  <a:pt x="560377" y="215762"/>
                  <a:pt x="546736" y="219895"/>
                  <a:pt x="532256" y="220028"/>
                </a:cubicBezTo>
                <a:cubicBezTo>
                  <a:pt x="522833" y="220047"/>
                  <a:pt x="514248" y="218182"/>
                  <a:pt x="506501" y="214434"/>
                </a:cubicBezTo>
                <a:cubicBezTo>
                  <a:pt x="498754" y="210685"/>
                  <a:pt x="492607" y="204939"/>
                  <a:pt x="488061" y="197194"/>
                </a:cubicBezTo>
                <a:lnTo>
                  <a:pt x="487451" y="197194"/>
                </a:lnTo>
                <a:cubicBezTo>
                  <a:pt x="487470" y="197283"/>
                  <a:pt x="487356" y="198628"/>
                  <a:pt x="487108" y="201228"/>
                </a:cubicBezTo>
                <a:cubicBezTo>
                  <a:pt x="486860" y="203829"/>
                  <a:pt x="486365" y="207152"/>
                  <a:pt x="485622" y="211199"/>
                </a:cubicBezTo>
                <a:lnTo>
                  <a:pt x="472820" y="277330"/>
                </a:lnTo>
                <a:lnTo>
                  <a:pt x="434111" y="277330"/>
                </a:lnTo>
                <a:lnTo>
                  <a:pt x="469163" y="96586"/>
                </a:lnTo>
                <a:cubicBezTo>
                  <a:pt x="469499" y="94572"/>
                  <a:pt x="469284" y="92959"/>
                  <a:pt x="468515" y="91745"/>
                </a:cubicBezTo>
                <a:cubicBezTo>
                  <a:pt x="467747" y="90532"/>
                  <a:pt x="466236" y="89910"/>
                  <a:pt x="463981" y="89878"/>
                </a:cubicBezTo>
                <a:lnTo>
                  <a:pt x="446608" y="89878"/>
                </a:lnTo>
                <a:lnTo>
                  <a:pt x="452094" y="60960"/>
                </a:lnTo>
                <a:lnTo>
                  <a:pt x="492023" y="60960"/>
                </a:lnTo>
                <a:cubicBezTo>
                  <a:pt x="498455" y="61036"/>
                  <a:pt x="502888" y="62178"/>
                  <a:pt x="505320" y="64385"/>
                </a:cubicBezTo>
                <a:cubicBezTo>
                  <a:pt x="507752" y="66591"/>
                  <a:pt x="508908" y="69407"/>
                  <a:pt x="508787" y="72832"/>
                </a:cubicBezTo>
                <a:cubicBezTo>
                  <a:pt x="508730" y="74493"/>
                  <a:pt x="508387" y="76497"/>
                  <a:pt x="507758" y="78843"/>
                </a:cubicBezTo>
                <a:cubicBezTo>
                  <a:pt x="507130" y="81190"/>
                  <a:pt x="506558" y="83042"/>
                  <a:pt x="506044" y="84399"/>
                </a:cubicBezTo>
                <a:lnTo>
                  <a:pt x="506653" y="84399"/>
                </a:lnTo>
                <a:cubicBezTo>
                  <a:pt x="512362" y="76343"/>
                  <a:pt x="519614" y="69848"/>
                  <a:pt x="528408" y="64914"/>
                </a:cubicBezTo>
                <a:cubicBezTo>
                  <a:pt x="537203" y="59979"/>
                  <a:pt x="547122" y="57442"/>
                  <a:pt x="558165" y="57303"/>
                </a:cubicBezTo>
                <a:close/>
                <a:moveTo>
                  <a:pt x="260680" y="57303"/>
                </a:moveTo>
                <a:cubicBezTo>
                  <a:pt x="271589" y="57328"/>
                  <a:pt x="280327" y="60322"/>
                  <a:pt x="286893" y="66284"/>
                </a:cubicBezTo>
                <a:cubicBezTo>
                  <a:pt x="293458" y="72247"/>
                  <a:pt x="297319" y="81026"/>
                  <a:pt x="298475" y="92621"/>
                </a:cubicBezTo>
                <a:lnTo>
                  <a:pt x="299085" y="92621"/>
                </a:lnTo>
                <a:cubicBezTo>
                  <a:pt x="305130" y="82624"/>
                  <a:pt x="313156" y="74302"/>
                  <a:pt x="323164" y="67655"/>
                </a:cubicBezTo>
                <a:cubicBezTo>
                  <a:pt x="333171" y="61007"/>
                  <a:pt x="344551" y="57556"/>
                  <a:pt x="357301" y="57303"/>
                </a:cubicBezTo>
                <a:cubicBezTo>
                  <a:pt x="370136" y="57334"/>
                  <a:pt x="380402" y="60925"/>
                  <a:pt x="388097" y="68074"/>
                </a:cubicBezTo>
                <a:cubicBezTo>
                  <a:pt x="395793" y="75224"/>
                  <a:pt x="399739" y="85743"/>
                  <a:pt x="399935" y="99632"/>
                </a:cubicBezTo>
                <a:cubicBezTo>
                  <a:pt x="399781" y="106094"/>
                  <a:pt x="398702" y="114437"/>
                  <a:pt x="396698" y="124660"/>
                </a:cubicBezTo>
                <a:cubicBezTo>
                  <a:pt x="394694" y="134883"/>
                  <a:pt x="392689" y="144787"/>
                  <a:pt x="390684" y="154370"/>
                </a:cubicBezTo>
                <a:cubicBezTo>
                  <a:pt x="388678" y="163953"/>
                  <a:pt x="387596" y="171017"/>
                  <a:pt x="387438" y="175560"/>
                </a:cubicBezTo>
                <a:cubicBezTo>
                  <a:pt x="387477" y="180350"/>
                  <a:pt x="388620" y="183653"/>
                  <a:pt x="390867" y="185470"/>
                </a:cubicBezTo>
                <a:cubicBezTo>
                  <a:pt x="393115" y="187287"/>
                  <a:pt x="396240" y="188151"/>
                  <a:pt x="400240" y="188062"/>
                </a:cubicBezTo>
                <a:cubicBezTo>
                  <a:pt x="402120" y="188036"/>
                  <a:pt x="403694" y="187935"/>
                  <a:pt x="404964" y="187757"/>
                </a:cubicBezTo>
                <a:cubicBezTo>
                  <a:pt x="406234" y="187579"/>
                  <a:pt x="406895" y="187477"/>
                  <a:pt x="406946" y="187452"/>
                </a:cubicBezTo>
                <a:lnTo>
                  <a:pt x="401459" y="216371"/>
                </a:lnTo>
                <a:cubicBezTo>
                  <a:pt x="401415" y="216409"/>
                  <a:pt x="400056" y="216561"/>
                  <a:pt x="397383" y="216828"/>
                </a:cubicBezTo>
                <a:cubicBezTo>
                  <a:pt x="394709" y="217094"/>
                  <a:pt x="390989" y="217246"/>
                  <a:pt x="386220" y="217284"/>
                </a:cubicBezTo>
                <a:cubicBezTo>
                  <a:pt x="380566" y="217431"/>
                  <a:pt x="374788" y="216833"/>
                  <a:pt x="368886" y="215492"/>
                </a:cubicBezTo>
                <a:cubicBezTo>
                  <a:pt x="362984" y="214150"/>
                  <a:pt x="357995" y="211184"/>
                  <a:pt x="353920" y="206595"/>
                </a:cubicBezTo>
                <a:cubicBezTo>
                  <a:pt x="349845" y="202006"/>
                  <a:pt x="347721" y="194913"/>
                  <a:pt x="347548" y="185317"/>
                </a:cubicBezTo>
                <a:cubicBezTo>
                  <a:pt x="347698" y="179742"/>
                  <a:pt x="348751" y="171954"/>
                  <a:pt x="350706" y="161952"/>
                </a:cubicBezTo>
                <a:cubicBezTo>
                  <a:pt x="352661" y="151949"/>
                  <a:pt x="354617" y="142082"/>
                  <a:pt x="356574" y="132350"/>
                </a:cubicBezTo>
                <a:cubicBezTo>
                  <a:pt x="358530" y="122618"/>
                  <a:pt x="359586" y="115369"/>
                  <a:pt x="359740" y="110604"/>
                </a:cubicBezTo>
                <a:cubicBezTo>
                  <a:pt x="359873" y="105055"/>
                  <a:pt x="358616" y="100686"/>
                  <a:pt x="355968" y="97498"/>
                </a:cubicBezTo>
                <a:cubicBezTo>
                  <a:pt x="353320" y="94310"/>
                  <a:pt x="348481" y="92685"/>
                  <a:pt x="341452" y="92621"/>
                </a:cubicBezTo>
                <a:cubicBezTo>
                  <a:pt x="333083" y="92781"/>
                  <a:pt x="325572" y="95475"/>
                  <a:pt x="318919" y="100704"/>
                </a:cubicBezTo>
                <a:cubicBezTo>
                  <a:pt x="312266" y="105933"/>
                  <a:pt x="306697" y="112736"/>
                  <a:pt x="302212" y="121114"/>
                </a:cubicBezTo>
                <a:cubicBezTo>
                  <a:pt x="297726" y="129493"/>
                  <a:pt x="294550" y="138486"/>
                  <a:pt x="292684" y="148095"/>
                </a:cubicBezTo>
                <a:lnTo>
                  <a:pt x="279577" y="216370"/>
                </a:lnTo>
                <a:lnTo>
                  <a:pt x="240868" y="216370"/>
                </a:lnTo>
                <a:lnTo>
                  <a:pt x="258851" y="123711"/>
                </a:lnTo>
                <a:cubicBezTo>
                  <a:pt x="259327" y="121114"/>
                  <a:pt x="259746" y="118612"/>
                  <a:pt x="260108" y="116205"/>
                </a:cubicBezTo>
                <a:cubicBezTo>
                  <a:pt x="260470" y="113798"/>
                  <a:pt x="260661" y="111525"/>
                  <a:pt x="260680" y="109385"/>
                </a:cubicBezTo>
                <a:cubicBezTo>
                  <a:pt x="260800" y="104420"/>
                  <a:pt x="259568" y="100406"/>
                  <a:pt x="256984" y="97346"/>
                </a:cubicBezTo>
                <a:cubicBezTo>
                  <a:pt x="254400" y="94285"/>
                  <a:pt x="249739" y="92710"/>
                  <a:pt x="243001" y="92621"/>
                </a:cubicBezTo>
                <a:cubicBezTo>
                  <a:pt x="234134" y="92807"/>
                  <a:pt x="226266" y="95686"/>
                  <a:pt x="219396" y="101257"/>
                </a:cubicBezTo>
                <a:cubicBezTo>
                  <a:pt x="212527" y="106828"/>
                  <a:pt x="206826" y="113974"/>
                  <a:pt x="202294" y="122695"/>
                </a:cubicBezTo>
                <a:cubicBezTo>
                  <a:pt x="197761" y="131415"/>
                  <a:pt x="194566" y="140593"/>
                  <a:pt x="192709" y="150228"/>
                </a:cubicBezTo>
                <a:lnTo>
                  <a:pt x="179908" y="216370"/>
                </a:lnTo>
                <a:lnTo>
                  <a:pt x="141198" y="216370"/>
                </a:lnTo>
                <a:lnTo>
                  <a:pt x="164668" y="96279"/>
                </a:lnTo>
                <a:cubicBezTo>
                  <a:pt x="164992" y="94279"/>
                  <a:pt x="164725" y="92716"/>
                  <a:pt x="163868" y="91593"/>
                </a:cubicBezTo>
                <a:cubicBezTo>
                  <a:pt x="163010" y="90469"/>
                  <a:pt x="161448" y="89897"/>
                  <a:pt x="159181" y="89878"/>
                </a:cubicBezTo>
                <a:lnTo>
                  <a:pt x="141808" y="89878"/>
                </a:lnTo>
                <a:lnTo>
                  <a:pt x="147294" y="60960"/>
                </a:lnTo>
                <a:lnTo>
                  <a:pt x="188137" y="60960"/>
                </a:lnTo>
                <a:cubicBezTo>
                  <a:pt x="194329" y="61005"/>
                  <a:pt x="198786" y="62209"/>
                  <a:pt x="201510" y="64575"/>
                </a:cubicBezTo>
                <a:cubicBezTo>
                  <a:pt x="204235" y="66940"/>
                  <a:pt x="205568" y="70200"/>
                  <a:pt x="205511" y="74354"/>
                </a:cubicBezTo>
                <a:cubicBezTo>
                  <a:pt x="205473" y="76383"/>
                  <a:pt x="205092" y="79173"/>
                  <a:pt x="204368" y="82725"/>
                </a:cubicBezTo>
                <a:cubicBezTo>
                  <a:pt x="203644" y="86277"/>
                  <a:pt x="202806" y="89372"/>
                  <a:pt x="201853" y="92012"/>
                </a:cubicBezTo>
                <a:lnTo>
                  <a:pt x="202463" y="92012"/>
                </a:lnTo>
                <a:cubicBezTo>
                  <a:pt x="203972" y="88996"/>
                  <a:pt x="207423" y="84778"/>
                  <a:pt x="212815" y="79360"/>
                </a:cubicBezTo>
                <a:cubicBezTo>
                  <a:pt x="218207" y="73941"/>
                  <a:pt x="225022" y="68980"/>
                  <a:pt x="233259" y="64475"/>
                </a:cubicBezTo>
                <a:cubicBezTo>
                  <a:pt x="241496" y="59969"/>
                  <a:pt x="250636" y="57579"/>
                  <a:pt x="260680" y="57303"/>
                </a:cubicBezTo>
                <a:close/>
                <a:moveTo>
                  <a:pt x="2225011" y="18593"/>
                </a:moveTo>
                <a:lnTo>
                  <a:pt x="2262187" y="18593"/>
                </a:lnTo>
                <a:lnTo>
                  <a:pt x="2253957" y="60960"/>
                </a:lnTo>
                <a:lnTo>
                  <a:pt x="2289619" y="60960"/>
                </a:lnTo>
                <a:lnTo>
                  <a:pt x="2284133" y="89878"/>
                </a:lnTo>
                <a:lnTo>
                  <a:pt x="2248471" y="89878"/>
                </a:lnTo>
                <a:lnTo>
                  <a:pt x="2235974" y="155131"/>
                </a:lnTo>
                <a:cubicBezTo>
                  <a:pt x="2235669" y="157011"/>
                  <a:pt x="2235441" y="158892"/>
                  <a:pt x="2235288" y="160772"/>
                </a:cubicBezTo>
                <a:cubicBezTo>
                  <a:pt x="2235136" y="162652"/>
                  <a:pt x="2235060" y="164228"/>
                  <a:pt x="2235060" y="165498"/>
                </a:cubicBezTo>
                <a:cubicBezTo>
                  <a:pt x="2235371" y="174246"/>
                  <a:pt x="2238025" y="180001"/>
                  <a:pt x="2243023" y="182764"/>
                </a:cubicBezTo>
                <a:cubicBezTo>
                  <a:pt x="2248020" y="185528"/>
                  <a:pt x="2253493" y="186785"/>
                  <a:pt x="2259444" y="186538"/>
                </a:cubicBezTo>
                <a:cubicBezTo>
                  <a:pt x="2261933" y="186512"/>
                  <a:pt x="2263965" y="186411"/>
                  <a:pt x="2265540" y="186233"/>
                </a:cubicBezTo>
                <a:cubicBezTo>
                  <a:pt x="2267115" y="186055"/>
                  <a:pt x="2267927" y="185953"/>
                  <a:pt x="2267978" y="185928"/>
                </a:cubicBezTo>
                <a:lnTo>
                  <a:pt x="2261882" y="216981"/>
                </a:lnTo>
                <a:cubicBezTo>
                  <a:pt x="2261736" y="217019"/>
                  <a:pt x="2260504" y="217171"/>
                  <a:pt x="2258186" y="217437"/>
                </a:cubicBezTo>
                <a:cubicBezTo>
                  <a:pt x="2255869" y="217704"/>
                  <a:pt x="2253341" y="217856"/>
                  <a:pt x="2250604" y="217894"/>
                </a:cubicBezTo>
                <a:cubicBezTo>
                  <a:pt x="2241100" y="217983"/>
                  <a:pt x="2232183" y="216588"/>
                  <a:pt x="2223854" y="213710"/>
                </a:cubicBezTo>
                <a:cubicBezTo>
                  <a:pt x="2215525" y="210832"/>
                  <a:pt x="2208753" y="205940"/>
                  <a:pt x="2203538" y="199034"/>
                </a:cubicBezTo>
                <a:cubicBezTo>
                  <a:pt x="2198323" y="192128"/>
                  <a:pt x="2195635" y="182678"/>
                  <a:pt x="2195474" y="170682"/>
                </a:cubicBezTo>
                <a:cubicBezTo>
                  <a:pt x="2195480" y="168541"/>
                  <a:pt x="2195620" y="166267"/>
                  <a:pt x="2195893" y="163859"/>
                </a:cubicBezTo>
                <a:cubicBezTo>
                  <a:pt x="2196165" y="161452"/>
                  <a:pt x="2196533" y="158949"/>
                  <a:pt x="2196996" y="156351"/>
                </a:cubicBezTo>
                <a:lnTo>
                  <a:pt x="2210090" y="89878"/>
                </a:lnTo>
                <a:lnTo>
                  <a:pt x="2186025" y="89878"/>
                </a:lnTo>
                <a:lnTo>
                  <a:pt x="2191816" y="60960"/>
                </a:lnTo>
                <a:lnTo>
                  <a:pt x="2216789" y="60960"/>
                </a:lnTo>
                <a:close/>
                <a:moveTo>
                  <a:pt x="1634461" y="18593"/>
                </a:moveTo>
                <a:lnTo>
                  <a:pt x="1671637" y="18593"/>
                </a:lnTo>
                <a:lnTo>
                  <a:pt x="1663407" y="60960"/>
                </a:lnTo>
                <a:lnTo>
                  <a:pt x="1699069" y="60960"/>
                </a:lnTo>
                <a:lnTo>
                  <a:pt x="1693582" y="89878"/>
                </a:lnTo>
                <a:lnTo>
                  <a:pt x="1657921" y="89878"/>
                </a:lnTo>
                <a:lnTo>
                  <a:pt x="1645424" y="155131"/>
                </a:lnTo>
                <a:cubicBezTo>
                  <a:pt x="1645119" y="157011"/>
                  <a:pt x="1644891" y="158892"/>
                  <a:pt x="1644738" y="160772"/>
                </a:cubicBezTo>
                <a:cubicBezTo>
                  <a:pt x="1644586" y="162652"/>
                  <a:pt x="1644510" y="164228"/>
                  <a:pt x="1644510" y="165498"/>
                </a:cubicBezTo>
                <a:cubicBezTo>
                  <a:pt x="1644821" y="174246"/>
                  <a:pt x="1647475" y="180001"/>
                  <a:pt x="1652473" y="182764"/>
                </a:cubicBezTo>
                <a:cubicBezTo>
                  <a:pt x="1657470" y="185528"/>
                  <a:pt x="1662944" y="186785"/>
                  <a:pt x="1668894" y="186538"/>
                </a:cubicBezTo>
                <a:cubicBezTo>
                  <a:pt x="1671383" y="186512"/>
                  <a:pt x="1673415" y="186411"/>
                  <a:pt x="1674990" y="186233"/>
                </a:cubicBezTo>
                <a:cubicBezTo>
                  <a:pt x="1676564" y="186055"/>
                  <a:pt x="1677377" y="185953"/>
                  <a:pt x="1677428" y="185928"/>
                </a:cubicBezTo>
                <a:lnTo>
                  <a:pt x="1671332" y="216981"/>
                </a:lnTo>
                <a:cubicBezTo>
                  <a:pt x="1671186" y="217019"/>
                  <a:pt x="1669954" y="217171"/>
                  <a:pt x="1667636" y="217437"/>
                </a:cubicBezTo>
                <a:cubicBezTo>
                  <a:pt x="1665319" y="217704"/>
                  <a:pt x="1662791" y="217856"/>
                  <a:pt x="1660054" y="217894"/>
                </a:cubicBezTo>
                <a:cubicBezTo>
                  <a:pt x="1650550" y="217983"/>
                  <a:pt x="1641633" y="216588"/>
                  <a:pt x="1633304" y="213710"/>
                </a:cubicBezTo>
                <a:cubicBezTo>
                  <a:pt x="1624975" y="210832"/>
                  <a:pt x="1618203" y="205940"/>
                  <a:pt x="1612988" y="199034"/>
                </a:cubicBezTo>
                <a:cubicBezTo>
                  <a:pt x="1607773" y="192128"/>
                  <a:pt x="1605085" y="182678"/>
                  <a:pt x="1604924" y="170682"/>
                </a:cubicBezTo>
                <a:cubicBezTo>
                  <a:pt x="1604930" y="168541"/>
                  <a:pt x="1605070" y="166267"/>
                  <a:pt x="1605342" y="163859"/>
                </a:cubicBezTo>
                <a:cubicBezTo>
                  <a:pt x="1605615" y="161452"/>
                  <a:pt x="1605983" y="158949"/>
                  <a:pt x="1606446" y="156351"/>
                </a:cubicBezTo>
                <a:lnTo>
                  <a:pt x="1619540" y="89878"/>
                </a:lnTo>
                <a:lnTo>
                  <a:pt x="1595475" y="89878"/>
                </a:lnTo>
                <a:lnTo>
                  <a:pt x="1601266" y="60960"/>
                </a:lnTo>
                <a:lnTo>
                  <a:pt x="1626239" y="60960"/>
                </a:lnTo>
                <a:close/>
                <a:moveTo>
                  <a:pt x="2987563" y="0"/>
                </a:moveTo>
                <a:lnTo>
                  <a:pt x="3050019" y="0"/>
                </a:lnTo>
                <a:lnTo>
                  <a:pt x="3018624" y="163367"/>
                </a:lnTo>
                <a:cubicBezTo>
                  <a:pt x="3018161" y="165400"/>
                  <a:pt x="3017792" y="167432"/>
                  <a:pt x="3017519" y="169465"/>
                </a:cubicBezTo>
                <a:cubicBezTo>
                  <a:pt x="3017246" y="171497"/>
                  <a:pt x="3017107" y="173225"/>
                  <a:pt x="3017100" y="174648"/>
                </a:cubicBezTo>
                <a:cubicBezTo>
                  <a:pt x="3017151" y="179265"/>
                  <a:pt x="3018345" y="182378"/>
                  <a:pt x="3020681" y="183984"/>
                </a:cubicBezTo>
                <a:cubicBezTo>
                  <a:pt x="3023019" y="185591"/>
                  <a:pt x="3026193" y="186341"/>
                  <a:pt x="3030207" y="186233"/>
                </a:cubicBezTo>
                <a:cubicBezTo>
                  <a:pt x="3032366" y="186220"/>
                  <a:pt x="3034067" y="186169"/>
                  <a:pt x="3035312" y="186080"/>
                </a:cubicBezTo>
                <a:cubicBezTo>
                  <a:pt x="3036557" y="185992"/>
                  <a:pt x="3037192" y="185941"/>
                  <a:pt x="3037217" y="185928"/>
                </a:cubicBezTo>
                <a:lnTo>
                  <a:pt x="3031121" y="216676"/>
                </a:lnTo>
                <a:cubicBezTo>
                  <a:pt x="3031000" y="216714"/>
                  <a:pt x="3029641" y="216866"/>
                  <a:pt x="3027044" y="217133"/>
                </a:cubicBezTo>
                <a:cubicBezTo>
                  <a:pt x="3024447" y="217399"/>
                  <a:pt x="3021335" y="217551"/>
                  <a:pt x="3017710" y="217589"/>
                </a:cubicBezTo>
                <a:cubicBezTo>
                  <a:pt x="3011362" y="217723"/>
                  <a:pt x="3005110" y="216982"/>
                  <a:pt x="2998954" y="215368"/>
                </a:cubicBezTo>
                <a:cubicBezTo>
                  <a:pt x="2992798" y="213754"/>
                  <a:pt x="2987673" y="210465"/>
                  <a:pt x="2983582" y="205501"/>
                </a:cubicBezTo>
                <a:cubicBezTo>
                  <a:pt x="2979489" y="200537"/>
                  <a:pt x="2977365" y="193098"/>
                  <a:pt x="2977209" y="183184"/>
                </a:cubicBezTo>
                <a:cubicBezTo>
                  <a:pt x="2977209" y="180891"/>
                  <a:pt x="2977362" y="178389"/>
                  <a:pt x="2977666" y="175677"/>
                </a:cubicBezTo>
                <a:cubicBezTo>
                  <a:pt x="2977971" y="172965"/>
                  <a:pt x="2978428" y="170081"/>
                  <a:pt x="2979037" y="167026"/>
                </a:cubicBezTo>
                <a:lnTo>
                  <a:pt x="3005833" y="28918"/>
                </a:lnTo>
                <a:lnTo>
                  <a:pt x="2981777" y="28918"/>
                </a:lnTo>
                <a:close/>
                <a:moveTo>
                  <a:pt x="2344197" y="0"/>
                </a:moveTo>
                <a:lnTo>
                  <a:pt x="2383193" y="0"/>
                </a:lnTo>
                <a:lnTo>
                  <a:pt x="2376490" y="34404"/>
                </a:lnTo>
                <a:lnTo>
                  <a:pt x="2337494" y="34404"/>
                </a:lnTo>
                <a:close/>
                <a:moveTo>
                  <a:pt x="1794351" y="0"/>
                </a:moveTo>
                <a:lnTo>
                  <a:pt x="1859265" y="0"/>
                </a:lnTo>
                <a:lnTo>
                  <a:pt x="1923569" y="140807"/>
                </a:lnTo>
                <a:cubicBezTo>
                  <a:pt x="1925092" y="144732"/>
                  <a:pt x="1926235" y="148543"/>
                  <a:pt x="1926997" y="152239"/>
                </a:cubicBezTo>
                <a:cubicBezTo>
                  <a:pt x="1927759" y="155936"/>
                  <a:pt x="1928140" y="157918"/>
                  <a:pt x="1928140" y="158184"/>
                </a:cubicBezTo>
                <a:lnTo>
                  <a:pt x="1929054" y="158184"/>
                </a:lnTo>
                <a:cubicBezTo>
                  <a:pt x="1929054" y="157880"/>
                  <a:pt x="1929283" y="155669"/>
                  <a:pt x="1929740" y="151553"/>
                </a:cubicBezTo>
                <a:cubicBezTo>
                  <a:pt x="1930197" y="147438"/>
                  <a:pt x="1930883" y="143246"/>
                  <a:pt x="1931797" y="138977"/>
                </a:cubicBezTo>
                <a:lnTo>
                  <a:pt x="1953130" y="30137"/>
                </a:lnTo>
                <a:lnTo>
                  <a:pt x="1926311" y="30137"/>
                </a:lnTo>
                <a:lnTo>
                  <a:pt x="1932102" y="0"/>
                </a:lnTo>
                <a:lnTo>
                  <a:pt x="2024748" y="0"/>
                </a:lnTo>
                <a:lnTo>
                  <a:pt x="2018958" y="30137"/>
                </a:lnTo>
                <a:lnTo>
                  <a:pt x="1993053" y="30137"/>
                </a:lnTo>
                <a:lnTo>
                  <a:pt x="1956787" y="216370"/>
                </a:lnTo>
                <a:lnTo>
                  <a:pt x="1917778" y="216370"/>
                </a:lnTo>
                <a:lnTo>
                  <a:pt x="1852865" y="75563"/>
                </a:lnTo>
                <a:cubicBezTo>
                  <a:pt x="1851341" y="71784"/>
                  <a:pt x="1850198" y="68062"/>
                  <a:pt x="1849436" y="64397"/>
                </a:cubicBezTo>
                <a:cubicBezTo>
                  <a:pt x="1848674" y="60733"/>
                  <a:pt x="1848293" y="58764"/>
                  <a:pt x="1848293" y="58490"/>
                </a:cubicBezTo>
                <a:lnTo>
                  <a:pt x="1847379" y="58490"/>
                </a:lnTo>
                <a:cubicBezTo>
                  <a:pt x="1847385" y="58795"/>
                  <a:pt x="1847220" y="61006"/>
                  <a:pt x="1846884" y="65121"/>
                </a:cubicBezTo>
                <a:cubicBezTo>
                  <a:pt x="1846547" y="69237"/>
                  <a:pt x="1846001" y="73429"/>
                  <a:pt x="1845246" y="77698"/>
                </a:cubicBezTo>
                <a:lnTo>
                  <a:pt x="1823913" y="186538"/>
                </a:lnTo>
                <a:lnTo>
                  <a:pt x="1850731" y="186538"/>
                </a:lnTo>
                <a:lnTo>
                  <a:pt x="1844941" y="216370"/>
                </a:lnTo>
                <a:lnTo>
                  <a:pt x="1752599" y="216370"/>
                </a:lnTo>
                <a:lnTo>
                  <a:pt x="1758390" y="186538"/>
                </a:lnTo>
                <a:lnTo>
                  <a:pt x="1783989" y="186538"/>
                </a:lnTo>
                <a:lnTo>
                  <a:pt x="1814770" y="30137"/>
                </a:lnTo>
                <a:lnTo>
                  <a:pt x="1788561" y="30137"/>
                </a:lnTo>
                <a:close/>
                <a:moveTo>
                  <a:pt x="653938" y="0"/>
                </a:moveTo>
                <a:lnTo>
                  <a:pt x="716394" y="0"/>
                </a:lnTo>
                <a:lnTo>
                  <a:pt x="684999" y="163367"/>
                </a:lnTo>
                <a:cubicBezTo>
                  <a:pt x="684536" y="165400"/>
                  <a:pt x="684168" y="167432"/>
                  <a:pt x="683895" y="169465"/>
                </a:cubicBezTo>
                <a:cubicBezTo>
                  <a:pt x="683622" y="171497"/>
                  <a:pt x="683482" y="173225"/>
                  <a:pt x="683475" y="174648"/>
                </a:cubicBezTo>
                <a:cubicBezTo>
                  <a:pt x="683526" y="179265"/>
                  <a:pt x="684720" y="182378"/>
                  <a:pt x="687057" y="183984"/>
                </a:cubicBezTo>
                <a:cubicBezTo>
                  <a:pt x="689394" y="185591"/>
                  <a:pt x="692569" y="186341"/>
                  <a:pt x="696582" y="186233"/>
                </a:cubicBezTo>
                <a:cubicBezTo>
                  <a:pt x="698741" y="186220"/>
                  <a:pt x="700443" y="186169"/>
                  <a:pt x="701687" y="186080"/>
                </a:cubicBezTo>
                <a:cubicBezTo>
                  <a:pt x="702932" y="185992"/>
                  <a:pt x="703567" y="185941"/>
                  <a:pt x="703592" y="185928"/>
                </a:cubicBezTo>
                <a:lnTo>
                  <a:pt x="697496" y="216676"/>
                </a:lnTo>
                <a:cubicBezTo>
                  <a:pt x="697376" y="216714"/>
                  <a:pt x="696017" y="216866"/>
                  <a:pt x="693420" y="217133"/>
                </a:cubicBezTo>
                <a:cubicBezTo>
                  <a:pt x="690822" y="217399"/>
                  <a:pt x="687711" y="217551"/>
                  <a:pt x="684085" y="217589"/>
                </a:cubicBezTo>
                <a:cubicBezTo>
                  <a:pt x="677737" y="217723"/>
                  <a:pt x="671485" y="216982"/>
                  <a:pt x="665329" y="215368"/>
                </a:cubicBezTo>
                <a:cubicBezTo>
                  <a:pt x="659173" y="213754"/>
                  <a:pt x="654049" y="210465"/>
                  <a:pt x="649957" y="205501"/>
                </a:cubicBezTo>
                <a:cubicBezTo>
                  <a:pt x="645865" y="200537"/>
                  <a:pt x="643741" y="193098"/>
                  <a:pt x="643585" y="183184"/>
                </a:cubicBezTo>
                <a:cubicBezTo>
                  <a:pt x="643585" y="180891"/>
                  <a:pt x="643737" y="178389"/>
                  <a:pt x="644042" y="175677"/>
                </a:cubicBezTo>
                <a:cubicBezTo>
                  <a:pt x="644346" y="172965"/>
                  <a:pt x="644803" y="170081"/>
                  <a:pt x="645412" y="167026"/>
                </a:cubicBezTo>
                <a:lnTo>
                  <a:pt x="672208" y="28918"/>
                </a:lnTo>
                <a:lnTo>
                  <a:pt x="648152" y="28918"/>
                </a:lnTo>
                <a:close/>
                <a:moveTo>
                  <a:pt x="41745" y="0"/>
                </a:moveTo>
                <a:lnTo>
                  <a:pt x="133769" y="0"/>
                </a:lnTo>
                <a:lnTo>
                  <a:pt x="127978" y="30137"/>
                </a:lnTo>
                <a:lnTo>
                  <a:pt x="101773" y="30137"/>
                </a:lnTo>
                <a:lnTo>
                  <a:pt x="71302" y="186538"/>
                </a:lnTo>
                <a:lnTo>
                  <a:pt x="97203" y="186538"/>
                </a:lnTo>
                <a:lnTo>
                  <a:pt x="91413" y="216370"/>
                </a:lnTo>
                <a:lnTo>
                  <a:pt x="0" y="216370"/>
                </a:lnTo>
                <a:lnTo>
                  <a:pt x="5789" y="186538"/>
                </a:lnTo>
                <a:lnTo>
                  <a:pt x="31385" y="186538"/>
                </a:lnTo>
                <a:lnTo>
                  <a:pt x="61856" y="30137"/>
                </a:lnTo>
                <a:lnTo>
                  <a:pt x="35955" y="30137"/>
                </a:ln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 hidden="1"/>
          <p:cNvSpPr/>
          <p:nvPr/>
        </p:nvSpPr>
        <p:spPr>
          <a:xfrm>
            <a:off x="7206652" y="-1569660"/>
            <a:ext cx="36899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D4474B"/>
                </a:solidFill>
                <a:latin typeface="Museo Slab 700"/>
              </a:rPr>
              <a:t>Implement National Plans and Strategies to</a:t>
            </a:r>
          </a:p>
          <a:p>
            <a:r>
              <a:rPr lang="fr-BE" sz="2400" b="1" dirty="0" err="1">
                <a:solidFill>
                  <a:srgbClr val="D4474B"/>
                </a:solidFill>
                <a:latin typeface="Museo Slab 700"/>
              </a:rPr>
              <a:t>reduce</a:t>
            </a:r>
            <a:r>
              <a:rPr lang="fr-BE" sz="2400" b="1" dirty="0">
                <a:solidFill>
                  <a:srgbClr val="D4474B"/>
                </a:solidFill>
                <a:latin typeface="Museo Slab 700"/>
              </a:rPr>
              <a:t> </a:t>
            </a:r>
            <a:r>
              <a:rPr lang="fr-BE" sz="2400" b="1" dirty="0" err="1">
                <a:solidFill>
                  <a:srgbClr val="D4474B"/>
                </a:solidFill>
                <a:latin typeface="Museo Slab 700"/>
              </a:rPr>
              <a:t>diabetes</a:t>
            </a:r>
            <a:r>
              <a:rPr lang="fr-BE" sz="2400" b="1" dirty="0">
                <a:solidFill>
                  <a:srgbClr val="D4474B"/>
                </a:solidFill>
                <a:latin typeface="Museo Slab 700"/>
              </a:rPr>
              <a:t> </a:t>
            </a:r>
            <a:r>
              <a:rPr lang="fr-BE" sz="2400" b="1" dirty="0" err="1">
                <a:solidFill>
                  <a:srgbClr val="D4474B"/>
                </a:solidFill>
                <a:latin typeface="Museo Slab 700"/>
              </a:rPr>
              <a:t>burden</a:t>
            </a:r>
            <a:r>
              <a:rPr lang="fr-BE" sz="2400" b="1" dirty="0">
                <a:solidFill>
                  <a:srgbClr val="D4474B"/>
                </a:solidFill>
                <a:latin typeface="Museo Slab 700"/>
              </a:rPr>
              <a:t>.</a:t>
            </a:r>
          </a:p>
        </p:txBody>
      </p:sp>
      <p:sp>
        <p:nvSpPr>
          <p:cNvPr id="27" name="Text To Outline"/>
          <p:cNvSpPr/>
          <p:nvPr/>
        </p:nvSpPr>
        <p:spPr>
          <a:xfrm>
            <a:off x="2644122" y="4301202"/>
            <a:ext cx="2431733" cy="956226"/>
          </a:xfrm>
          <a:custGeom>
            <a:avLst/>
            <a:gdLst/>
            <a:ahLst/>
            <a:cxnLst/>
            <a:rect l="l" t="t" r="r" b="b"/>
            <a:pathLst>
              <a:path w="2431733" h="956226">
                <a:moveTo>
                  <a:pt x="1775531" y="913592"/>
                </a:moveTo>
                <a:lnTo>
                  <a:pt x="1814208" y="913592"/>
                </a:lnTo>
                <a:lnTo>
                  <a:pt x="1806899" y="952568"/>
                </a:lnTo>
                <a:lnTo>
                  <a:pt x="1768221" y="952568"/>
                </a:lnTo>
                <a:close/>
                <a:moveTo>
                  <a:pt x="97225" y="880026"/>
                </a:moveTo>
                <a:cubicBezTo>
                  <a:pt x="90930" y="879898"/>
                  <a:pt x="83223" y="880493"/>
                  <a:pt x="74104" y="881811"/>
                </a:cubicBezTo>
                <a:cubicBezTo>
                  <a:pt x="64985" y="883129"/>
                  <a:pt x="56849" y="885938"/>
                  <a:pt x="49696" y="890239"/>
                </a:cubicBezTo>
                <a:cubicBezTo>
                  <a:pt x="42542" y="894540"/>
                  <a:pt x="38766" y="901100"/>
                  <a:pt x="38367" y="909920"/>
                </a:cubicBezTo>
                <a:cubicBezTo>
                  <a:pt x="38329" y="915195"/>
                  <a:pt x="39854" y="919440"/>
                  <a:pt x="42941" y="922656"/>
                </a:cubicBezTo>
                <a:cubicBezTo>
                  <a:pt x="46029" y="925871"/>
                  <a:pt x="50909" y="927524"/>
                  <a:pt x="57580" y="927613"/>
                </a:cubicBezTo>
                <a:cubicBezTo>
                  <a:pt x="64671" y="927436"/>
                  <a:pt x="71327" y="925146"/>
                  <a:pt x="77549" y="920743"/>
                </a:cubicBezTo>
                <a:cubicBezTo>
                  <a:pt x="83771" y="916341"/>
                  <a:pt x="89094" y="910888"/>
                  <a:pt x="93520" y="904384"/>
                </a:cubicBezTo>
                <a:cubicBezTo>
                  <a:pt x="97946" y="897880"/>
                  <a:pt x="101010" y="891387"/>
                  <a:pt x="102714" y="884906"/>
                </a:cubicBezTo>
                <a:lnTo>
                  <a:pt x="103934" y="880026"/>
                </a:lnTo>
                <a:close/>
                <a:moveTo>
                  <a:pt x="479108" y="826686"/>
                </a:moveTo>
                <a:cubicBezTo>
                  <a:pt x="471298" y="826733"/>
                  <a:pt x="463617" y="829214"/>
                  <a:pt x="456067" y="834128"/>
                </a:cubicBezTo>
                <a:cubicBezTo>
                  <a:pt x="448517" y="839042"/>
                  <a:pt x="442236" y="846108"/>
                  <a:pt x="437226" y="855325"/>
                </a:cubicBezTo>
                <a:cubicBezTo>
                  <a:pt x="432216" y="864543"/>
                  <a:pt x="429615" y="875629"/>
                  <a:pt x="429425" y="888584"/>
                </a:cubicBezTo>
                <a:cubicBezTo>
                  <a:pt x="429508" y="899517"/>
                  <a:pt x="432238" y="908068"/>
                  <a:pt x="437617" y="914236"/>
                </a:cubicBezTo>
                <a:cubicBezTo>
                  <a:pt x="442995" y="920404"/>
                  <a:pt x="450526" y="923542"/>
                  <a:pt x="460210" y="923650"/>
                </a:cubicBezTo>
                <a:cubicBezTo>
                  <a:pt x="469076" y="923492"/>
                  <a:pt x="477253" y="920556"/>
                  <a:pt x="484741" y="914841"/>
                </a:cubicBezTo>
                <a:cubicBezTo>
                  <a:pt x="492229" y="909127"/>
                  <a:pt x="498261" y="901583"/>
                  <a:pt x="502837" y="892210"/>
                </a:cubicBezTo>
                <a:cubicBezTo>
                  <a:pt x="507413" y="882836"/>
                  <a:pt x="509765" y="872582"/>
                  <a:pt x="509893" y="861446"/>
                </a:cubicBezTo>
                <a:cubicBezTo>
                  <a:pt x="509943" y="851727"/>
                  <a:pt x="507480" y="843571"/>
                  <a:pt x="502501" y="836977"/>
                </a:cubicBezTo>
                <a:cubicBezTo>
                  <a:pt x="497523" y="830383"/>
                  <a:pt x="489725" y="826953"/>
                  <a:pt x="479108" y="826686"/>
                </a:cubicBezTo>
                <a:close/>
                <a:moveTo>
                  <a:pt x="1580602" y="826381"/>
                </a:moveTo>
                <a:cubicBezTo>
                  <a:pt x="1571170" y="826479"/>
                  <a:pt x="1562184" y="829061"/>
                  <a:pt x="1553644" y="834128"/>
                </a:cubicBezTo>
                <a:cubicBezTo>
                  <a:pt x="1545105" y="839195"/>
                  <a:pt x="1538106" y="846159"/>
                  <a:pt x="1532650" y="855021"/>
                </a:cubicBezTo>
                <a:cubicBezTo>
                  <a:pt x="1527193" y="863882"/>
                  <a:pt x="1524373" y="874054"/>
                  <a:pt x="1524191" y="885535"/>
                </a:cubicBezTo>
                <a:cubicBezTo>
                  <a:pt x="1524381" y="897249"/>
                  <a:pt x="1527888" y="906448"/>
                  <a:pt x="1534711" y="913131"/>
                </a:cubicBezTo>
                <a:cubicBezTo>
                  <a:pt x="1541533" y="919813"/>
                  <a:pt x="1550529" y="923218"/>
                  <a:pt x="1561697" y="923346"/>
                </a:cubicBezTo>
                <a:cubicBezTo>
                  <a:pt x="1571129" y="923257"/>
                  <a:pt x="1580114" y="920723"/>
                  <a:pt x="1588654" y="915745"/>
                </a:cubicBezTo>
                <a:cubicBezTo>
                  <a:pt x="1597194" y="910767"/>
                  <a:pt x="1604192" y="903874"/>
                  <a:pt x="1609649" y="895067"/>
                </a:cubicBezTo>
                <a:cubicBezTo>
                  <a:pt x="1615105" y="886260"/>
                  <a:pt x="1617925" y="876070"/>
                  <a:pt x="1618107" y="864496"/>
                </a:cubicBezTo>
                <a:cubicBezTo>
                  <a:pt x="1617917" y="852902"/>
                  <a:pt x="1614410" y="843691"/>
                  <a:pt x="1607588" y="836862"/>
                </a:cubicBezTo>
                <a:cubicBezTo>
                  <a:pt x="1600765" y="830034"/>
                  <a:pt x="1591770" y="826540"/>
                  <a:pt x="1580602" y="826381"/>
                </a:cubicBezTo>
                <a:close/>
                <a:moveTo>
                  <a:pt x="932902" y="826381"/>
                </a:moveTo>
                <a:cubicBezTo>
                  <a:pt x="923470" y="826479"/>
                  <a:pt x="914484" y="829061"/>
                  <a:pt x="905944" y="834128"/>
                </a:cubicBezTo>
                <a:cubicBezTo>
                  <a:pt x="897404" y="839195"/>
                  <a:pt x="890406" y="846159"/>
                  <a:pt x="884950" y="855021"/>
                </a:cubicBezTo>
                <a:cubicBezTo>
                  <a:pt x="879493" y="863882"/>
                  <a:pt x="876673" y="874054"/>
                  <a:pt x="876491" y="885535"/>
                </a:cubicBezTo>
                <a:cubicBezTo>
                  <a:pt x="876681" y="897249"/>
                  <a:pt x="880188" y="906448"/>
                  <a:pt x="887011" y="913131"/>
                </a:cubicBezTo>
                <a:cubicBezTo>
                  <a:pt x="893833" y="919813"/>
                  <a:pt x="902829" y="923218"/>
                  <a:pt x="913997" y="923346"/>
                </a:cubicBezTo>
                <a:cubicBezTo>
                  <a:pt x="923429" y="923257"/>
                  <a:pt x="932414" y="920723"/>
                  <a:pt x="940954" y="915745"/>
                </a:cubicBezTo>
                <a:cubicBezTo>
                  <a:pt x="949494" y="910767"/>
                  <a:pt x="956492" y="903874"/>
                  <a:pt x="961949" y="895067"/>
                </a:cubicBezTo>
                <a:cubicBezTo>
                  <a:pt x="967405" y="886260"/>
                  <a:pt x="970225" y="876070"/>
                  <a:pt x="970407" y="864496"/>
                </a:cubicBezTo>
                <a:cubicBezTo>
                  <a:pt x="970217" y="852902"/>
                  <a:pt x="966710" y="843691"/>
                  <a:pt x="959888" y="836862"/>
                </a:cubicBezTo>
                <a:cubicBezTo>
                  <a:pt x="953065" y="830034"/>
                  <a:pt x="944070" y="826540"/>
                  <a:pt x="932902" y="826381"/>
                </a:cubicBezTo>
                <a:close/>
                <a:moveTo>
                  <a:pt x="1474969" y="795025"/>
                </a:moveTo>
                <a:cubicBezTo>
                  <a:pt x="1477140" y="795050"/>
                  <a:pt x="1479044" y="795152"/>
                  <a:pt x="1480682" y="795329"/>
                </a:cubicBezTo>
                <a:cubicBezTo>
                  <a:pt x="1482320" y="795507"/>
                  <a:pt x="1483462" y="795609"/>
                  <a:pt x="1484110" y="795634"/>
                </a:cubicBezTo>
                <a:lnTo>
                  <a:pt x="1476492" y="833696"/>
                </a:lnTo>
                <a:cubicBezTo>
                  <a:pt x="1476016" y="833671"/>
                  <a:pt x="1474988" y="833569"/>
                  <a:pt x="1473407" y="833391"/>
                </a:cubicBezTo>
                <a:cubicBezTo>
                  <a:pt x="1471826" y="833214"/>
                  <a:pt x="1469808" y="833112"/>
                  <a:pt x="1467351" y="833087"/>
                </a:cubicBezTo>
                <a:cubicBezTo>
                  <a:pt x="1459476" y="833162"/>
                  <a:pt x="1451561" y="835788"/>
                  <a:pt x="1443606" y="840966"/>
                </a:cubicBezTo>
                <a:cubicBezTo>
                  <a:pt x="1435652" y="846144"/>
                  <a:pt x="1428595" y="853422"/>
                  <a:pt x="1422435" y="862799"/>
                </a:cubicBezTo>
                <a:cubicBezTo>
                  <a:pt x="1416275" y="872176"/>
                  <a:pt x="1411949" y="883202"/>
                  <a:pt x="1409457" y="895875"/>
                </a:cubicBezTo>
                <a:lnTo>
                  <a:pt x="1398792" y="952568"/>
                </a:lnTo>
                <a:lnTo>
                  <a:pt x="1360094" y="952568"/>
                </a:lnTo>
                <a:lnTo>
                  <a:pt x="1383252" y="832782"/>
                </a:lnTo>
                <a:cubicBezTo>
                  <a:pt x="1383614" y="831036"/>
                  <a:pt x="1383423" y="829499"/>
                  <a:pt x="1382681" y="828172"/>
                </a:cubicBezTo>
                <a:cubicBezTo>
                  <a:pt x="1381938" y="826844"/>
                  <a:pt x="1380300" y="826146"/>
                  <a:pt x="1377767" y="826076"/>
                </a:cubicBezTo>
                <a:lnTo>
                  <a:pt x="1360399" y="826076"/>
                </a:lnTo>
                <a:lnTo>
                  <a:pt x="1366188" y="797158"/>
                </a:lnTo>
                <a:lnTo>
                  <a:pt x="1406714" y="797158"/>
                </a:lnTo>
                <a:cubicBezTo>
                  <a:pt x="1412783" y="797139"/>
                  <a:pt x="1417252" y="798243"/>
                  <a:pt x="1420121" y="800469"/>
                </a:cubicBezTo>
                <a:cubicBezTo>
                  <a:pt x="1422991" y="802694"/>
                  <a:pt x="1424413" y="806157"/>
                  <a:pt x="1424387" y="810856"/>
                </a:cubicBezTo>
                <a:cubicBezTo>
                  <a:pt x="1424324" y="813317"/>
                  <a:pt x="1423765" y="817072"/>
                  <a:pt x="1422711" y="822122"/>
                </a:cubicBezTo>
                <a:cubicBezTo>
                  <a:pt x="1421658" y="827172"/>
                  <a:pt x="1420490" y="831538"/>
                  <a:pt x="1419207" y="835220"/>
                </a:cubicBezTo>
                <a:lnTo>
                  <a:pt x="1419817" y="835220"/>
                </a:lnTo>
                <a:cubicBezTo>
                  <a:pt x="1425162" y="824219"/>
                  <a:pt x="1432678" y="814855"/>
                  <a:pt x="1442365" y="807129"/>
                </a:cubicBezTo>
                <a:cubicBezTo>
                  <a:pt x="1452052" y="799402"/>
                  <a:pt x="1462920" y="795367"/>
                  <a:pt x="1474969" y="795025"/>
                </a:cubicBezTo>
                <a:close/>
                <a:moveTo>
                  <a:pt x="1583651" y="793501"/>
                </a:moveTo>
                <a:cubicBezTo>
                  <a:pt x="1605528" y="793804"/>
                  <a:pt x="1623191" y="800124"/>
                  <a:pt x="1636638" y="812459"/>
                </a:cubicBezTo>
                <a:cubicBezTo>
                  <a:pt x="1650086" y="824795"/>
                  <a:pt x="1657002" y="841328"/>
                  <a:pt x="1657388" y="862056"/>
                </a:cubicBezTo>
                <a:cubicBezTo>
                  <a:pt x="1657107" y="880402"/>
                  <a:pt x="1652323" y="896626"/>
                  <a:pt x="1643037" y="910729"/>
                </a:cubicBezTo>
                <a:cubicBezTo>
                  <a:pt x="1633752" y="924832"/>
                  <a:pt x="1621654" y="935902"/>
                  <a:pt x="1606744" y="943941"/>
                </a:cubicBezTo>
                <a:cubicBezTo>
                  <a:pt x="1591834" y="951979"/>
                  <a:pt x="1575802" y="956074"/>
                  <a:pt x="1558647" y="956226"/>
                </a:cubicBezTo>
                <a:cubicBezTo>
                  <a:pt x="1536903" y="955948"/>
                  <a:pt x="1519279" y="949654"/>
                  <a:pt x="1505774" y="937343"/>
                </a:cubicBezTo>
                <a:cubicBezTo>
                  <a:pt x="1492269" y="925033"/>
                  <a:pt x="1485315" y="908373"/>
                  <a:pt x="1484910" y="887365"/>
                </a:cubicBezTo>
                <a:cubicBezTo>
                  <a:pt x="1485180" y="869215"/>
                  <a:pt x="1489919" y="853108"/>
                  <a:pt x="1499125" y="839043"/>
                </a:cubicBezTo>
                <a:cubicBezTo>
                  <a:pt x="1508332" y="824977"/>
                  <a:pt x="1520385" y="813911"/>
                  <a:pt x="1535284" y="805842"/>
                </a:cubicBezTo>
                <a:cubicBezTo>
                  <a:pt x="1550183" y="797774"/>
                  <a:pt x="1566305" y="793660"/>
                  <a:pt x="1583651" y="793501"/>
                </a:cubicBezTo>
                <a:close/>
                <a:moveTo>
                  <a:pt x="1159383" y="793501"/>
                </a:moveTo>
                <a:cubicBezTo>
                  <a:pt x="1172656" y="793520"/>
                  <a:pt x="1183188" y="797059"/>
                  <a:pt x="1190979" y="804120"/>
                </a:cubicBezTo>
                <a:cubicBezTo>
                  <a:pt x="1198770" y="811181"/>
                  <a:pt x="1202754" y="821649"/>
                  <a:pt x="1202932" y="835525"/>
                </a:cubicBezTo>
                <a:cubicBezTo>
                  <a:pt x="1202778" y="842279"/>
                  <a:pt x="1201698" y="850784"/>
                  <a:pt x="1199694" y="861039"/>
                </a:cubicBezTo>
                <a:cubicBezTo>
                  <a:pt x="1197690" y="871294"/>
                  <a:pt x="1195685" y="881179"/>
                  <a:pt x="1193680" y="890692"/>
                </a:cubicBezTo>
                <a:cubicBezTo>
                  <a:pt x="1191674" y="900206"/>
                  <a:pt x="1190593" y="907228"/>
                  <a:pt x="1190435" y="911758"/>
                </a:cubicBezTo>
                <a:cubicBezTo>
                  <a:pt x="1190486" y="916548"/>
                  <a:pt x="1191679" y="919851"/>
                  <a:pt x="1194016" y="921668"/>
                </a:cubicBezTo>
                <a:cubicBezTo>
                  <a:pt x="1196353" y="923485"/>
                  <a:pt x="1199528" y="924349"/>
                  <a:pt x="1203541" y="924260"/>
                </a:cubicBezTo>
                <a:cubicBezTo>
                  <a:pt x="1205421" y="924234"/>
                  <a:pt x="1206995" y="924133"/>
                  <a:pt x="1208266" y="923955"/>
                </a:cubicBezTo>
                <a:cubicBezTo>
                  <a:pt x="1209536" y="923777"/>
                  <a:pt x="1210196" y="923675"/>
                  <a:pt x="1210247" y="923650"/>
                </a:cubicBezTo>
                <a:lnTo>
                  <a:pt x="1204760" y="952569"/>
                </a:lnTo>
                <a:cubicBezTo>
                  <a:pt x="1204722" y="952607"/>
                  <a:pt x="1203351" y="952760"/>
                  <a:pt x="1200646" y="953026"/>
                </a:cubicBezTo>
                <a:cubicBezTo>
                  <a:pt x="1197941" y="953292"/>
                  <a:pt x="1194131" y="953445"/>
                  <a:pt x="1189217" y="953483"/>
                </a:cubicBezTo>
                <a:cubicBezTo>
                  <a:pt x="1183662" y="953629"/>
                  <a:pt x="1177956" y="953032"/>
                  <a:pt x="1172097" y="951690"/>
                </a:cubicBezTo>
                <a:cubicBezTo>
                  <a:pt x="1166238" y="950348"/>
                  <a:pt x="1161275" y="947382"/>
                  <a:pt x="1157210" y="942793"/>
                </a:cubicBezTo>
                <a:cubicBezTo>
                  <a:pt x="1153144" y="938204"/>
                  <a:pt x="1151024" y="931111"/>
                  <a:pt x="1150849" y="921516"/>
                </a:cubicBezTo>
                <a:cubicBezTo>
                  <a:pt x="1150995" y="915767"/>
                  <a:pt x="1152022" y="907986"/>
                  <a:pt x="1153928" y="898172"/>
                </a:cubicBezTo>
                <a:cubicBezTo>
                  <a:pt x="1155834" y="888358"/>
                  <a:pt x="1157742" y="878679"/>
                  <a:pt x="1159649" y="869135"/>
                </a:cubicBezTo>
                <a:cubicBezTo>
                  <a:pt x="1161557" y="859591"/>
                  <a:pt x="1162586" y="852350"/>
                  <a:pt x="1162736" y="847412"/>
                </a:cubicBezTo>
                <a:cubicBezTo>
                  <a:pt x="1162787" y="841570"/>
                  <a:pt x="1161237" y="837024"/>
                  <a:pt x="1158088" y="833772"/>
                </a:cubicBezTo>
                <a:cubicBezTo>
                  <a:pt x="1154938" y="830521"/>
                  <a:pt x="1149884" y="828870"/>
                  <a:pt x="1142924" y="828819"/>
                </a:cubicBezTo>
                <a:cubicBezTo>
                  <a:pt x="1129259" y="829283"/>
                  <a:pt x="1117499" y="834833"/>
                  <a:pt x="1107643" y="845469"/>
                </a:cubicBezTo>
                <a:cubicBezTo>
                  <a:pt x="1097788" y="856105"/>
                  <a:pt x="1091362" y="869047"/>
                  <a:pt x="1088365" y="884293"/>
                </a:cubicBezTo>
                <a:lnTo>
                  <a:pt x="1074954" y="952568"/>
                </a:lnTo>
                <a:lnTo>
                  <a:pt x="1036244" y="952568"/>
                </a:lnTo>
                <a:lnTo>
                  <a:pt x="1059714" y="832782"/>
                </a:lnTo>
                <a:cubicBezTo>
                  <a:pt x="1060038" y="830769"/>
                  <a:pt x="1059771" y="829156"/>
                  <a:pt x="1058914" y="827943"/>
                </a:cubicBezTo>
                <a:cubicBezTo>
                  <a:pt x="1058056" y="826730"/>
                  <a:pt x="1056494" y="826108"/>
                  <a:pt x="1054227" y="826076"/>
                </a:cubicBezTo>
                <a:lnTo>
                  <a:pt x="1036854" y="826076"/>
                </a:lnTo>
                <a:lnTo>
                  <a:pt x="1042340" y="797158"/>
                </a:lnTo>
                <a:lnTo>
                  <a:pt x="1083183" y="797158"/>
                </a:lnTo>
                <a:cubicBezTo>
                  <a:pt x="1089241" y="797177"/>
                  <a:pt x="1093661" y="798357"/>
                  <a:pt x="1096442" y="800697"/>
                </a:cubicBezTo>
                <a:cubicBezTo>
                  <a:pt x="1099223" y="803037"/>
                  <a:pt x="1100595" y="806423"/>
                  <a:pt x="1100557" y="810856"/>
                </a:cubicBezTo>
                <a:cubicBezTo>
                  <a:pt x="1100538" y="812740"/>
                  <a:pt x="1100195" y="815441"/>
                  <a:pt x="1099528" y="818961"/>
                </a:cubicBezTo>
                <a:cubicBezTo>
                  <a:pt x="1098861" y="822481"/>
                  <a:pt x="1097985" y="825564"/>
                  <a:pt x="1096899" y="828210"/>
                </a:cubicBezTo>
                <a:lnTo>
                  <a:pt x="1097509" y="828210"/>
                </a:lnTo>
                <a:cubicBezTo>
                  <a:pt x="1098436" y="825961"/>
                  <a:pt x="1101390" y="822104"/>
                  <a:pt x="1106371" y="816641"/>
                </a:cubicBezTo>
                <a:cubicBezTo>
                  <a:pt x="1111351" y="811177"/>
                  <a:pt x="1118279" y="806035"/>
                  <a:pt x="1127153" y="801214"/>
                </a:cubicBezTo>
                <a:cubicBezTo>
                  <a:pt x="1136028" y="796393"/>
                  <a:pt x="1146772" y="793822"/>
                  <a:pt x="1159383" y="793501"/>
                </a:cubicBezTo>
                <a:close/>
                <a:moveTo>
                  <a:pt x="935951" y="793501"/>
                </a:moveTo>
                <a:cubicBezTo>
                  <a:pt x="957828" y="793804"/>
                  <a:pt x="975490" y="800124"/>
                  <a:pt x="988938" y="812459"/>
                </a:cubicBezTo>
                <a:cubicBezTo>
                  <a:pt x="1002386" y="824795"/>
                  <a:pt x="1009302" y="841328"/>
                  <a:pt x="1009688" y="862056"/>
                </a:cubicBezTo>
                <a:cubicBezTo>
                  <a:pt x="1009407" y="880402"/>
                  <a:pt x="1004623" y="896626"/>
                  <a:pt x="995337" y="910729"/>
                </a:cubicBezTo>
                <a:cubicBezTo>
                  <a:pt x="986051" y="924832"/>
                  <a:pt x="973954" y="935902"/>
                  <a:pt x="959044" y="943941"/>
                </a:cubicBezTo>
                <a:cubicBezTo>
                  <a:pt x="944134" y="951979"/>
                  <a:pt x="928101" y="956074"/>
                  <a:pt x="910947" y="956226"/>
                </a:cubicBezTo>
                <a:cubicBezTo>
                  <a:pt x="889203" y="955948"/>
                  <a:pt x="871579" y="949654"/>
                  <a:pt x="858074" y="937343"/>
                </a:cubicBezTo>
                <a:cubicBezTo>
                  <a:pt x="844569" y="925033"/>
                  <a:pt x="837615" y="908373"/>
                  <a:pt x="837210" y="887365"/>
                </a:cubicBezTo>
                <a:cubicBezTo>
                  <a:pt x="837480" y="869215"/>
                  <a:pt x="842219" y="853108"/>
                  <a:pt x="851425" y="839043"/>
                </a:cubicBezTo>
                <a:cubicBezTo>
                  <a:pt x="860632" y="824977"/>
                  <a:pt x="872685" y="813911"/>
                  <a:pt x="887584" y="805842"/>
                </a:cubicBezTo>
                <a:cubicBezTo>
                  <a:pt x="902483" y="797774"/>
                  <a:pt x="918605" y="793660"/>
                  <a:pt x="935951" y="793501"/>
                </a:cubicBezTo>
                <a:close/>
                <a:moveTo>
                  <a:pt x="765391" y="793501"/>
                </a:moveTo>
                <a:cubicBezTo>
                  <a:pt x="773788" y="793429"/>
                  <a:pt x="782767" y="794587"/>
                  <a:pt x="792326" y="796974"/>
                </a:cubicBezTo>
                <a:cubicBezTo>
                  <a:pt x="801886" y="799361"/>
                  <a:pt x="809803" y="803406"/>
                  <a:pt x="816078" y="809109"/>
                </a:cubicBezTo>
                <a:cubicBezTo>
                  <a:pt x="822353" y="814812"/>
                  <a:pt x="824761" y="822602"/>
                  <a:pt x="823303" y="832479"/>
                </a:cubicBezTo>
                <a:lnTo>
                  <a:pt x="819341" y="851994"/>
                </a:lnTo>
                <a:lnTo>
                  <a:pt x="786117" y="851994"/>
                </a:lnTo>
                <a:lnTo>
                  <a:pt x="787946" y="842236"/>
                </a:lnTo>
                <a:cubicBezTo>
                  <a:pt x="788543" y="837040"/>
                  <a:pt x="786206" y="833102"/>
                  <a:pt x="780936" y="830421"/>
                </a:cubicBezTo>
                <a:cubicBezTo>
                  <a:pt x="775665" y="827740"/>
                  <a:pt x="769366" y="826394"/>
                  <a:pt x="762038" y="826381"/>
                </a:cubicBezTo>
                <a:cubicBezTo>
                  <a:pt x="751451" y="826547"/>
                  <a:pt x="741875" y="829366"/>
                  <a:pt x="733308" y="834840"/>
                </a:cubicBezTo>
                <a:cubicBezTo>
                  <a:pt x="724742" y="840313"/>
                  <a:pt x="717919" y="847447"/>
                  <a:pt x="712841" y="856240"/>
                </a:cubicBezTo>
                <a:cubicBezTo>
                  <a:pt x="707763" y="865034"/>
                  <a:pt x="705163" y="874494"/>
                  <a:pt x="705041" y="884620"/>
                </a:cubicBezTo>
                <a:cubicBezTo>
                  <a:pt x="705047" y="895985"/>
                  <a:pt x="708540" y="905272"/>
                  <a:pt x="715518" y="912483"/>
                </a:cubicBezTo>
                <a:cubicBezTo>
                  <a:pt x="722497" y="919693"/>
                  <a:pt x="732924" y="923415"/>
                  <a:pt x="746798" y="923650"/>
                </a:cubicBezTo>
                <a:cubicBezTo>
                  <a:pt x="756742" y="923409"/>
                  <a:pt x="765574" y="921723"/>
                  <a:pt x="773293" y="918591"/>
                </a:cubicBezTo>
                <a:cubicBezTo>
                  <a:pt x="781013" y="915459"/>
                  <a:pt x="787090" y="912327"/>
                  <a:pt x="791525" y="909195"/>
                </a:cubicBezTo>
                <a:cubicBezTo>
                  <a:pt x="795959" y="906063"/>
                  <a:pt x="798221" y="904376"/>
                  <a:pt x="798309" y="904135"/>
                </a:cubicBezTo>
                <a:lnTo>
                  <a:pt x="808673" y="933393"/>
                </a:lnTo>
                <a:cubicBezTo>
                  <a:pt x="808639" y="933675"/>
                  <a:pt x="806065" y="935648"/>
                  <a:pt x="800951" y="939312"/>
                </a:cubicBezTo>
                <a:cubicBezTo>
                  <a:pt x="795837" y="942977"/>
                  <a:pt x="788387" y="946641"/>
                  <a:pt x="778599" y="950306"/>
                </a:cubicBezTo>
                <a:cubicBezTo>
                  <a:pt x="768812" y="953971"/>
                  <a:pt x="756891" y="955944"/>
                  <a:pt x="742836" y="956226"/>
                </a:cubicBezTo>
                <a:cubicBezTo>
                  <a:pt x="718293" y="955834"/>
                  <a:pt x="699352" y="949311"/>
                  <a:pt x="686014" y="936658"/>
                </a:cubicBezTo>
                <a:cubicBezTo>
                  <a:pt x="672675" y="924005"/>
                  <a:pt x="665924" y="907574"/>
                  <a:pt x="665760" y="887365"/>
                </a:cubicBezTo>
                <a:cubicBezTo>
                  <a:pt x="665917" y="871135"/>
                  <a:pt x="670238" y="855931"/>
                  <a:pt x="678721" y="841753"/>
                </a:cubicBezTo>
                <a:cubicBezTo>
                  <a:pt x="687204" y="827575"/>
                  <a:pt x="698904" y="816056"/>
                  <a:pt x="713822" y="807197"/>
                </a:cubicBezTo>
                <a:cubicBezTo>
                  <a:pt x="728740" y="798339"/>
                  <a:pt x="745930" y="793773"/>
                  <a:pt x="765391" y="793501"/>
                </a:cubicBezTo>
                <a:close/>
                <a:moveTo>
                  <a:pt x="311658" y="793501"/>
                </a:moveTo>
                <a:cubicBezTo>
                  <a:pt x="324931" y="793520"/>
                  <a:pt x="335463" y="797059"/>
                  <a:pt x="343254" y="804120"/>
                </a:cubicBezTo>
                <a:cubicBezTo>
                  <a:pt x="351045" y="811181"/>
                  <a:pt x="355029" y="821649"/>
                  <a:pt x="355207" y="835525"/>
                </a:cubicBezTo>
                <a:cubicBezTo>
                  <a:pt x="355052" y="842279"/>
                  <a:pt x="353973" y="850784"/>
                  <a:pt x="351969" y="861039"/>
                </a:cubicBezTo>
                <a:cubicBezTo>
                  <a:pt x="349965" y="871294"/>
                  <a:pt x="347960" y="881179"/>
                  <a:pt x="345955" y="890692"/>
                </a:cubicBezTo>
                <a:cubicBezTo>
                  <a:pt x="343949" y="900206"/>
                  <a:pt x="342868" y="907228"/>
                  <a:pt x="342710" y="911758"/>
                </a:cubicBezTo>
                <a:cubicBezTo>
                  <a:pt x="342761" y="916548"/>
                  <a:pt x="343954" y="919851"/>
                  <a:pt x="346291" y="921668"/>
                </a:cubicBezTo>
                <a:cubicBezTo>
                  <a:pt x="348628" y="923485"/>
                  <a:pt x="351803" y="924349"/>
                  <a:pt x="355816" y="924260"/>
                </a:cubicBezTo>
                <a:cubicBezTo>
                  <a:pt x="357696" y="924234"/>
                  <a:pt x="359270" y="924133"/>
                  <a:pt x="360541" y="923955"/>
                </a:cubicBezTo>
                <a:cubicBezTo>
                  <a:pt x="361811" y="923777"/>
                  <a:pt x="362471" y="923675"/>
                  <a:pt x="362522" y="923650"/>
                </a:cubicBezTo>
                <a:lnTo>
                  <a:pt x="357035" y="952569"/>
                </a:lnTo>
                <a:cubicBezTo>
                  <a:pt x="356997" y="952607"/>
                  <a:pt x="355626" y="952760"/>
                  <a:pt x="352921" y="953026"/>
                </a:cubicBezTo>
                <a:cubicBezTo>
                  <a:pt x="350216" y="953292"/>
                  <a:pt x="346406" y="953445"/>
                  <a:pt x="341492" y="953483"/>
                </a:cubicBezTo>
                <a:cubicBezTo>
                  <a:pt x="335937" y="953629"/>
                  <a:pt x="330231" y="953032"/>
                  <a:pt x="324372" y="951690"/>
                </a:cubicBezTo>
                <a:cubicBezTo>
                  <a:pt x="318513" y="950348"/>
                  <a:pt x="313550" y="947382"/>
                  <a:pt x="309485" y="942793"/>
                </a:cubicBezTo>
                <a:cubicBezTo>
                  <a:pt x="305419" y="938204"/>
                  <a:pt x="303299" y="931111"/>
                  <a:pt x="303124" y="921516"/>
                </a:cubicBezTo>
                <a:cubicBezTo>
                  <a:pt x="303270" y="915767"/>
                  <a:pt x="304297" y="907986"/>
                  <a:pt x="306203" y="898172"/>
                </a:cubicBezTo>
                <a:cubicBezTo>
                  <a:pt x="308109" y="888358"/>
                  <a:pt x="310016" y="878679"/>
                  <a:pt x="311924" y="869135"/>
                </a:cubicBezTo>
                <a:cubicBezTo>
                  <a:pt x="313832" y="859591"/>
                  <a:pt x="314861" y="852350"/>
                  <a:pt x="315011" y="847412"/>
                </a:cubicBezTo>
                <a:cubicBezTo>
                  <a:pt x="315062" y="841570"/>
                  <a:pt x="313512" y="837024"/>
                  <a:pt x="310363" y="833772"/>
                </a:cubicBezTo>
                <a:cubicBezTo>
                  <a:pt x="307213" y="830521"/>
                  <a:pt x="302159" y="828870"/>
                  <a:pt x="295199" y="828819"/>
                </a:cubicBezTo>
                <a:cubicBezTo>
                  <a:pt x="281534" y="829283"/>
                  <a:pt x="269774" y="834833"/>
                  <a:pt x="259918" y="845469"/>
                </a:cubicBezTo>
                <a:cubicBezTo>
                  <a:pt x="250063" y="856105"/>
                  <a:pt x="243637" y="869047"/>
                  <a:pt x="240640" y="884293"/>
                </a:cubicBezTo>
                <a:lnTo>
                  <a:pt x="227229" y="952568"/>
                </a:lnTo>
                <a:lnTo>
                  <a:pt x="188519" y="952568"/>
                </a:lnTo>
                <a:lnTo>
                  <a:pt x="211989" y="832782"/>
                </a:lnTo>
                <a:cubicBezTo>
                  <a:pt x="212312" y="830769"/>
                  <a:pt x="212046" y="829156"/>
                  <a:pt x="211189" y="827943"/>
                </a:cubicBezTo>
                <a:cubicBezTo>
                  <a:pt x="210331" y="826730"/>
                  <a:pt x="208769" y="826108"/>
                  <a:pt x="206502" y="826076"/>
                </a:cubicBezTo>
                <a:lnTo>
                  <a:pt x="189129" y="826076"/>
                </a:lnTo>
                <a:lnTo>
                  <a:pt x="194615" y="797158"/>
                </a:lnTo>
                <a:lnTo>
                  <a:pt x="235458" y="797158"/>
                </a:lnTo>
                <a:cubicBezTo>
                  <a:pt x="241516" y="797177"/>
                  <a:pt x="245936" y="798357"/>
                  <a:pt x="248717" y="800697"/>
                </a:cubicBezTo>
                <a:cubicBezTo>
                  <a:pt x="251498" y="803037"/>
                  <a:pt x="252870" y="806423"/>
                  <a:pt x="252832" y="810856"/>
                </a:cubicBezTo>
                <a:cubicBezTo>
                  <a:pt x="252813" y="812740"/>
                  <a:pt x="252470" y="815441"/>
                  <a:pt x="251803" y="818961"/>
                </a:cubicBezTo>
                <a:cubicBezTo>
                  <a:pt x="251136" y="822481"/>
                  <a:pt x="250260" y="825564"/>
                  <a:pt x="249174" y="828210"/>
                </a:cubicBezTo>
                <a:lnTo>
                  <a:pt x="249784" y="828210"/>
                </a:lnTo>
                <a:cubicBezTo>
                  <a:pt x="250711" y="825961"/>
                  <a:pt x="253665" y="822104"/>
                  <a:pt x="258646" y="816641"/>
                </a:cubicBezTo>
                <a:cubicBezTo>
                  <a:pt x="263626" y="811177"/>
                  <a:pt x="270553" y="806035"/>
                  <a:pt x="279428" y="801214"/>
                </a:cubicBezTo>
                <a:cubicBezTo>
                  <a:pt x="288303" y="796393"/>
                  <a:pt x="299047" y="793822"/>
                  <a:pt x="311658" y="793501"/>
                </a:cubicBezTo>
                <a:close/>
                <a:moveTo>
                  <a:pt x="92955" y="793501"/>
                </a:moveTo>
                <a:cubicBezTo>
                  <a:pt x="102279" y="793431"/>
                  <a:pt x="111161" y="794856"/>
                  <a:pt x="119600" y="797775"/>
                </a:cubicBezTo>
                <a:cubicBezTo>
                  <a:pt x="128040" y="800695"/>
                  <a:pt x="134955" y="805527"/>
                  <a:pt x="140347" y="812273"/>
                </a:cubicBezTo>
                <a:cubicBezTo>
                  <a:pt x="145738" y="819019"/>
                  <a:pt x="148524" y="828096"/>
                  <a:pt x="148705" y="839505"/>
                </a:cubicBezTo>
                <a:cubicBezTo>
                  <a:pt x="148547" y="845816"/>
                  <a:pt x="147441" y="853732"/>
                  <a:pt x="145389" y="863254"/>
                </a:cubicBezTo>
                <a:cubicBezTo>
                  <a:pt x="143336" y="872776"/>
                  <a:pt x="141284" y="882043"/>
                  <a:pt x="139231" y="891056"/>
                </a:cubicBezTo>
                <a:cubicBezTo>
                  <a:pt x="137179" y="900070"/>
                  <a:pt x="136074" y="906968"/>
                  <a:pt x="135916" y="911752"/>
                </a:cubicBezTo>
                <a:cubicBezTo>
                  <a:pt x="135966" y="916411"/>
                  <a:pt x="137159" y="919678"/>
                  <a:pt x="139493" y="921552"/>
                </a:cubicBezTo>
                <a:cubicBezTo>
                  <a:pt x="141828" y="923427"/>
                  <a:pt x="145000" y="924330"/>
                  <a:pt x="149009" y="924260"/>
                </a:cubicBezTo>
                <a:cubicBezTo>
                  <a:pt x="150889" y="924234"/>
                  <a:pt x="152464" y="924133"/>
                  <a:pt x="153734" y="923955"/>
                </a:cubicBezTo>
                <a:cubicBezTo>
                  <a:pt x="155004" y="923777"/>
                  <a:pt x="155664" y="923675"/>
                  <a:pt x="155715" y="923650"/>
                </a:cubicBezTo>
                <a:lnTo>
                  <a:pt x="150229" y="952569"/>
                </a:lnTo>
                <a:cubicBezTo>
                  <a:pt x="150260" y="952607"/>
                  <a:pt x="148978" y="952760"/>
                  <a:pt x="146383" y="953026"/>
                </a:cubicBezTo>
                <a:cubicBezTo>
                  <a:pt x="143788" y="953292"/>
                  <a:pt x="139690" y="953445"/>
                  <a:pt x="134089" y="953483"/>
                </a:cubicBezTo>
                <a:cubicBezTo>
                  <a:pt x="125270" y="953742"/>
                  <a:pt x="117401" y="952081"/>
                  <a:pt x="110482" y="948498"/>
                </a:cubicBezTo>
                <a:cubicBezTo>
                  <a:pt x="103563" y="944916"/>
                  <a:pt x="99347" y="937852"/>
                  <a:pt x="97835" y="927308"/>
                </a:cubicBezTo>
                <a:lnTo>
                  <a:pt x="97225" y="927308"/>
                </a:lnTo>
                <a:cubicBezTo>
                  <a:pt x="97291" y="927665"/>
                  <a:pt x="95261" y="930164"/>
                  <a:pt x="91137" y="934805"/>
                </a:cubicBezTo>
                <a:cubicBezTo>
                  <a:pt x="87012" y="939446"/>
                  <a:pt x="81007" y="944087"/>
                  <a:pt x="73121" y="948728"/>
                </a:cubicBezTo>
                <a:cubicBezTo>
                  <a:pt x="65236" y="953370"/>
                  <a:pt x="55684" y="955869"/>
                  <a:pt x="44466" y="956226"/>
                </a:cubicBezTo>
                <a:cubicBezTo>
                  <a:pt x="32218" y="956220"/>
                  <a:pt x="21837" y="952883"/>
                  <a:pt x="13323" y="946216"/>
                </a:cubicBezTo>
                <a:cubicBezTo>
                  <a:pt x="4809" y="939548"/>
                  <a:pt x="368" y="929585"/>
                  <a:pt x="0" y="916326"/>
                </a:cubicBezTo>
                <a:cubicBezTo>
                  <a:pt x="215" y="904570"/>
                  <a:pt x="3651" y="894814"/>
                  <a:pt x="10307" y="887057"/>
                </a:cubicBezTo>
                <a:cubicBezTo>
                  <a:pt x="16964" y="879300"/>
                  <a:pt x="25552" y="873194"/>
                  <a:pt x="36071" y="868739"/>
                </a:cubicBezTo>
                <a:cubicBezTo>
                  <a:pt x="46590" y="864284"/>
                  <a:pt x="57751" y="861132"/>
                  <a:pt x="69554" y="859282"/>
                </a:cubicBezTo>
                <a:cubicBezTo>
                  <a:pt x="81357" y="857432"/>
                  <a:pt x="92512" y="856536"/>
                  <a:pt x="103019" y="856594"/>
                </a:cubicBezTo>
                <a:lnTo>
                  <a:pt x="108508" y="856594"/>
                </a:lnTo>
                <a:cubicBezTo>
                  <a:pt x="108585" y="856327"/>
                  <a:pt x="108889" y="854725"/>
                  <a:pt x="109423" y="851788"/>
                </a:cubicBezTo>
                <a:cubicBezTo>
                  <a:pt x="109957" y="848851"/>
                  <a:pt x="110262" y="846181"/>
                  <a:pt x="110338" y="843777"/>
                </a:cubicBezTo>
                <a:cubicBezTo>
                  <a:pt x="110319" y="837636"/>
                  <a:pt x="108222" y="832906"/>
                  <a:pt x="104048" y="829587"/>
                </a:cubicBezTo>
                <a:cubicBezTo>
                  <a:pt x="99874" y="826269"/>
                  <a:pt x="93737" y="824590"/>
                  <a:pt x="85636" y="824552"/>
                </a:cubicBezTo>
                <a:cubicBezTo>
                  <a:pt x="77863" y="824729"/>
                  <a:pt x="70469" y="825969"/>
                  <a:pt x="63453" y="828271"/>
                </a:cubicBezTo>
                <a:cubicBezTo>
                  <a:pt x="56437" y="830573"/>
                  <a:pt x="50692" y="832874"/>
                  <a:pt x="46217" y="835176"/>
                </a:cubicBezTo>
                <a:cubicBezTo>
                  <a:pt x="41742" y="837478"/>
                  <a:pt x="39431" y="838718"/>
                  <a:pt x="39282" y="838895"/>
                </a:cubicBezTo>
                <a:lnTo>
                  <a:pt x="30450" y="810244"/>
                </a:lnTo>
                <a:cubicBezTo>
                  <a:pt x="30600" y="810037"/>
                  <a:pt x="33517" y="808590"/>
                  <a:pt x="39200" y="805903"/>
                </a:cubicBezTo>
                <a:cubicBezTo>
                  <a:pt x="44884" y="803216"/>
                  <a:pt x="52430" y="800529"/>
                  <a:pt x="61841" y="797842"/>
                </a:cubicBezTo>
                <a:cubicBezTo>
                  <a:pt x="71251" y="795154"/>
                  <a:pt x="81623" y="793707"/>
                  <a:pt x="92955" y="793501"/>
                </a:cubicBezTo>
                <a:close/>
                <a:moveTo>
                  <a:pt x="1281732" y="754791"/>
                </a:moveTo>
                <a:lnTo>
                  <a:pt x="1318908" y="754791"/>
                </a:lnTo>
                <a:lnTo>
                  <a:pt x="1310678" y="797158"/>
                </a:lnTo>
                <a:lnTo>
                  <a:pt x="1346340" y="797158"/>
                </a:lnTo>
                <a:lnTo>
                  <a:pt x="1340854" y="826076"/>
                </a:lnTo>
                <a:lnTo>
                  <a:pt x="1305192" y="826076"/>
                </a:lnTo>
                <a:lnTo>
                  <a:pt x="1292695" y="891329"/>
                </a:lnTo>
                <a:cubicBezTo>
                  <a:pt x="1292390" y="893209"/>
                  <a:pt x="1292162" y="895090"/>
                  <a:pt x="1292009" y="896970"/>
                </a:cubicBezTo>
                <a:cubicBezTo>
                  <a:pt x="1291857" y="898850"/>
                  <a:pt x="1291781" y="900426"/>
                  <a:pt x="1291781" y="901696"/>
                </a:cubicBezTo>
                <a:cubicBezTo>
                  <a:pt x="1292092" y="910444"/>
                  <a:pt x="1294746" y="916199"/>
                  <a:pt x="1299744" y="918962"/>
                </a:cubicBezTo>
                <a:cubicBezTo>
                  <a:pt x="1304741" y="921726"/>
                  <a:pt x="1310215" y="922984"/>
                  <a:pt x="1316165" y="922736"/>
                </a:cubicBezTo>
                <a:cubicBezTo>
                  <a:pt x="1318654" y="922710"/>
                  <a:pt x="1320686" y="922609"/>
                  <a:pt x="1322261" y="922431"/>
                </a:cubicBezTo>
                <a:cubicBezTo>
                  <a:pt x="1323836" y="922253"/>
                  <a:pt x="1324648" y="922151"/>
                  <a:pt x="1324699" y="922126"/>
                </a:cubicBezTo>
                <a:lnTo>
                  <a:pt x="1318603" y="953179"/>
                </a:lnTo>
                <a:cubicBezTo>
                  <a:pt x="1318457" y="953217"/>
                  <a:pt x="1317225" y="953369"/>
                  <a:pt x="1314907" y="953635"/>
                </a:cubicBezTo>
                <a:cubicBezTo>
                  <a:pt x="1312590" y="953902"/>
                  <a:pt x="1310062" y="954054"/>
                  <a:pt x="1307326" y="954092"/>
                </a:cubicBezTo>
                <a:cubicBezTo>
                  <a:pt x="1297821" y="954181"/>
                  <a:pt x="1288904" y="952786"/>
                  <a:pt x="1280575" y="949908"/>
                </a:cubicBezTo>
                <a:cubicBezTo>
                  <a:pt x="1272246" y="947030"/>
                  <a:pt x="1265474" y="942138"/>
                  <a:pt x="1260259" y="935232"/>
                </a:cubicBezTo>
                <a:cubicBezTo>
                  <a:pt x="1255045" y="928327"/>
                  <a:pt x="1252357" y="918876"/>
                  <a:pt x="1252195" y="906880"/>
                </a:cubicBezTo>
                <a:cubicBezTo>
                  <a:pt x="1252201" y="904739"/>
                  <a:pt x="1252341" y="902465"/>
                  <a:pt x="1252614" y="900057"/>
                </a:cubicBezTo>
                <a:cubicBezTo>
                  <a:pt x="1252886" y="897650"/>
                  <a:pt x="1253254" y="895147"/>
                  <a:pt x="1253717" y="892549"/>
                </a:cubicBezTo>
                <a:lnTo>
                  <a:pt x="1266811" y="826076"/>
                </a:lnTo>
                <a:lnTo>
                  <a:pt x="1242746" y="826076"/>
                </a:lnTo>
                <a:lnTo>
                  <a:pt x="1248537" y="797158"/>
                </a:lnTo>
                <a:lnTo>
                  <a:pt x="1273510" y="797158"/>
                </a:lnTo>
                <a:close/>
                <a:moveTo>
                  <a:pt x="1691859" y="736198"/>
                </a:moveTo>
                <a:lnTo>
                  <a:pt x="1754315" y="736198"/>
                </a:lnTo>
                <a:lnTo>
                  <a:pt x="1722920" y="899565"/>
                </a:lnTo>
                <a:cubicBezTo>
                  <a:pt x="1722457" y="901598"/>
                  <a:pt x="1722089" y="903630"/>
                  <a:pt x="1721816" y="905663"/>
                </a:cubicBezTo>
                <a:cubicBezTo>
                  <a:pt x="1721542" y="907695"/>
                  <a:pt x="1721403" y="909423"/>
                  <a:pt x="1721396" y="910846"/>
                </a:cubicBezTo>
                <a:cubicBezTo>
                  <a:pt x="1721447" y="915463"/>
                  <a:pt x="1722641" y="918576"/>
                  <a:pt x="1724978" y="920183"/>
                </a:cubicBezTo>
                <a:cubicBezTo>
                  <a:pt x="1727315" y="921790"/>
                  <a:pt x="1730490" y="922539"/>
                  <a:pt x="1734503" y="922431"/>
                </a:cubicBezTo>
                <a:cubicBezTo>
                  <a:pt x="1736662" y="922418"/>
                  <a:pt x="1738363" y="922368"/>
                  <a:pt x="1739608" y="922279"/>
                </a:cubicBezTo>
                <a:cubicBezTo>
                  <a:pt x="1740853" y="922190"/>
                  <a:pt x="1741488" y="922139"/>
                  <a:pt x="1741513" y="922126"/>
                </a:cubicBezTo>
                <a:lnTo>
                  <a:pt x="1735417" y="952874"/>
                </a:lnTo>
                <a:cubicBezTo>
                  <a:pt x="1735297" y="952912"/>
                  <a:pt x="1733938" y="953064"/>
                  <a:pt x="1731341" y="953331"/>
                </a:cubicBezTo>
                <a:cubicBezTo>
                  <a:pt x="1728743" y="953597"/>
                  <a:pt x="1725632" y="953749"/>
                  <a:pt x="1722006" y="953787"/>
                </a:cubicBezTo>
                <a:cubicBezTo>
                  <a:pt x="1715658" y="953921"/>
                  <a:pt x="1709406" y="953180"/>
                  <a:pt x="1703250" y="951566"/>
                </a:cubicBezTo>
                <a:cubicBezTo>
                  <a:pt x="1697094" y="949952"/>
                  <a:pt x="1691970" y="946663"/>
                  <a:pt x="1687878" y="941699"/>
                </a:cubicBezTo>
                <a:cubicBezTo>
                  <a:pt x="1683786" y="936735"/>
                  <a:pt x="1681662" y="929297"/>
                  <a:pt x="1681506" y="919382"/>
                </a:cubicBezTo>
                <a:cubicBezTo>
                  <a:pt x="1681506" y="917089"/>
                  <a:pt x="1681658" y="914587"/>
                  <a:pt x="1681962" y="911875"/>
                </a:cubicBezTo>
                <a:cubicBezTo>
                  <a:pt x="1682267" y="909163"/>
                  <a:pt x="1682724" y="906279"/>
                  <a:pt x="1683333" y="903224"/>
                </a:cubicBezTo>
                <a:lnTo>
                  <a:pt x="1710129" y="765116"/>
                </a:lnTo>
                <a:lnTo>
                  <a:pt x="1686073" y="765116"/>
                </a:lnTo>
                <a:close/>
                <a:moveTo>
                  <a:pt x="510502" y="736198"/>
                </a:moveTo>
                <a:lnTo>
                  <a:pt x="572986" y="736198"/>
                </a:lnTo>
                <a:lnTo>
                  <a:pt x="540982" y="902306"/>
                </a:lnTo>
                <a:cubicBezTo>
                  <a:pt x="540665" y="903862"/>
                  <a:pt x="540385" y="905476"/>
                  <a:pt x="540144" y="907146"/>
                </a:cubicBezTo>
                <a:cubicBezTo>
                  <a:pt x="539903" y="908817"/>
                  <a:pt x="539776" y="910354"/>
                  <a:pt x="539763" y="911758"/>
                </a:cubicBezTo>
                <a:cubicBezTo>
                  <a:pt x="539814" y="916415"/>
                  <a:pt x="541008" y="919680"/>
                  <a:pt x="543344" y="921554"/>
                </a:cubicBezTo>
                <a:cubicBezTo>
                  <a:pt x="545681" y="923427"/>
                  <a:pt x="548856" y="924329"/>
                  <a:pt x="552869" y="924259"/>
                </a:cubicBezTo>
                <a:cubicBezTo>
                  <a:pt x="554749" y="924234"/>
                  <a:pt x="556324" y="924132"/>
                  <a:pt x="557594" y="923955"/>
                </a:cubicBezTo>
                <a:cubicBezTo>
                  <a:pt x="558864" y="923777"/>
                  <a:pt x="559524" y="923676"/>
                  <a:pt x="559575" y="923650"/>
                </a:cubicBezTo>
                <a:lnTo>
                  <a:pt x="553784" y="952569"/>
                </a:lnTo>
                <a:cubicBezTo>
                  <a:pt x="553682" y="952607"/>
                  <a:pt x="552285" y="952760"/>
                  <a:pt x="549593" y="953026"/>
                </a:cubicBezTo>
                <a:cubicBezTo>
                  <a:pt x="546900" y="953292"/>
                  <a:pt x="543522" y="953445"/>
                  <a:pt x="539458" y="953483"/>
                </a:cubicBezTo>
                <a:cubicBezTo>
                  <a:pt x="529190" y="953743"/>
                  <a:pt x="520618" y="952081"/>
                  <a:pt x="513741" y="948498"/>
                </a:cubicBezTo>
                <a:cubicBezTo>
                  <a:pt x="506864" y="944915"/>
                  <a:pt x="502939" y="937850"/>
                  <a:pt x="501968" y="927304"/>
                </a:cubicBezTo>
                <a:lnTo>
                  <a:pt x="501358" y="927304"/>
                </a:lnTo>
                <a:cubicBezTo>
                  <a:pt x="495834" y="935568"/>
                  <a:pt x="488442" y="942405"/>
                  <a:pt x="479184" y="947816"/>
                </a:cubicBezTo>
                <a:cubicBezTo>
                  <a:pt x="469926" y="953226"/>
                  <a:pt x="459943" y="956029"/>
                  <a:pt x="449237" y="956226"/>
                </a:cubicBezTo>
                <a:cubicBezTo>
                  <a:pt x="430247" y="955998"/>
                  <a:pt x="415676" y="950136"/>
                  <a:pt x="405524" y="938638"/>
                </a:cubicBezTo>
                <a:cubicBezTo>
                  <a:pt x="395372" y="927140"/>
                  <a:pt x="390245" y="911370"/>
                  <a:pt x="390144" y="891329"/>
                </a:cubicBezTo>
                <a:cubicBezTo>
                  <a:pt x="390368" y="871786"/>
                  <a:pt x="394455" y="854704"/>
                  <a:pt x="402405" y="840081"/>
                </a:cubicBezTo>
                <a:cubicBezTo>
                  <a:pt x="410356" y="825459"/>
                  <a:pt x="420830" y="814072"/>
                  <a:pt x="433827" y="805921"/>
                </a:cubicBezTo>
                <a:cubicBezTo>
                  <a:pt x="446823" y="797770"/>
                  <a:pt x="461003" y="793630"/>
                  <a:pt x="476364" y="793501"/>
                </a:cubicBezTo>
                <a:cubicBezTo>
                  <a:pt x="484981" y="793418"/>
                  <a:pt x="493198" y="795105"/>
                  <a:pt x="501015" y="798562"/>
                </a:cubicBezTo>
                <a:cubicBezTo>
                  <a:pt x="508832" y="802019"/>
                  <a:pt x="514839" y="807740"/>
                  <a:pt x="519037" y="815726"/>
                </a:cubicBezTo>
                <a:lnTo>
                  <a:pt x="519646" y="815726"/>
                </a:lnTo>
                <a:cubicBezTo>
                  <a:pt x="519640" y="815618"/>
                  <a:pt x="519729" y="814616"/>
                  <a:pt x="519913" y="812719"/>
                </a:cubicBezTo>
                <a:cubicBezTo>
                  <a:pt x="520097" y="810823"/>
                  <a:pt x="520415" y="808679"/>
                  <a:pt x="520865" y="806288"/>
                </a:cubicBezTo>
                <a:lnTo>
                  <a:pt x="528790" y="765116"/>
                </a:lnTo>
                <a:lnTo>
                  <a:pt x="504711" y="765116"/>
                </a:lnTo>
                <a:close/>
                <a:moveTo>
                  <a:pt x="1611700" y="508551"/>
                </a:moveTo>
                <a:cubicBezTo>
                  <a:pt x="1605405" y="508423"/>
                  <a:pt x="1597698" y="509018"/>
                  <a:pt x="1588579" y="510336"/>
                </a:cubicBezTo>
                <a:cubicBezTo>
                  <a:pt x="1579460" y="511654"/>
                  <a:pt x="1571324" y="514463"/>
                  <a:pt x="1564171" y="518764"/>
                </a:cubicBezTo>
                <a:cubicBezTo>
                  <a:pt x="1557017" y="523065"/>
                  <a:pt x="1553241" y="529625"/>
                  <a:pt x="1552842" y="538445"/>
                </a:cubicBezTo>
                <a:cubicBezTo>
                  <a:pt x="1552804" y="543720"/>
                  <a:pt x="1554329" y="547965"/>
                  <a:pt x="1557416" y="551181"/>
                </a:cubicBezTo>
                <a:cubicBezTo>
                  <a:pt x="1560504" y="554396"/>
                  <a:pt x="1565384" y="556049"/>
                  <a:pt x="1572055" y="556138"/>
                </a:cubicBezTo>
                <a:cubicBezTo>
                  <a:pt x="1579146" y="555961"/>
                  <a:pt x="1585803" y="553671"/>
                  <a:pt x="1592024" y="549268"/>
                </a:cubicBezTo>
                <a:cubicBezTo>
                  <a:pt x="1598246" y="544866"/>
                  <a:pt x="1603569" y="539413"/>
                  <a:pt x="1607995" y="532909"/>
                </a:cubicBezTo>
                <a:cubicBezTo>
                  <a:pt x="1612421" y="526405"/>
                  <a:pt x="1615486" y="519912"/>
                  <a:pt x="1617189" y="513431"/>
                </a:cubicBezTo>
                <a:lnTo>
                  <a:pt x="1618409" y="508551"/>
                </a:lnTo>
                <a:close/>
                <a:moveTo>
                  <a:pt x="402025" y="508551"/>
                </a:moveTo>
                <a:cubicBezTo>
                  <a:pt x="395730" y="508423"/>
                  <a:pt x="388023" y="509018"/>
                  <a:pt x="378904" y="510336"/>
                </a:cubicBezTo>
                <a:cubicBezTo>
                  <a:pt x="369785" y="511654"/>
                  <a:pt x="361649" y="514463"/>
                  <a:pt x="354496" y="518764"/>
                </a:cubicBezTo>
                <a:cubicBezTo>
                  <a:pt x="347342" y="523065"/>
                  <a:pt x="343566" y="529625"/>
                  <a:pt x="343167" y="538445"/>
                </a:cubicBezTo>
                <a:cubicBezTo>
                  <a:pt x="343129" y="543720"/>
                  <a:pt x="344654" y="547965"/>
                  <a:pt x="347741" y="551181"/>
                </a:cubicBezTo>
                <a:cubicBezTo>
                  <a:pt x="350829" y="554396"/>
                  <a:pt x="355709" y="556049"/>
                  <a:pt x="362380" y="556138"/>
                </a:cubicBezTo>
                <a:cubicBezTo>
                  <a:pt x="369471" y="555961"/>
                  <a:pt x="376127" y="553671"/>
                  <a:pt x="382349" y="549268"/>
                </a:cubicBezTo>
                <a:cubicBezTo>
                  <a:pt x="388571" y="544866"/>
                  <a:pt x="393894" y="539413"/>
                  <a:pt x="398320" y="532909"/>
                </a:cubicBezTo>
                <a:cubicBezTo>
                  <a:pt x="402746" y="526405"/>
                  <a:pt x="405810" y="519912"/>
                  <a:pt x="407514" y="513431"/>
                </a:cubicBezTo>
                <a:lnTo>
                  <a:pt x="408734" y="508551"/>
                </a:lnTo>
                <a:close/>
                <a:moveTo>
                  <a:pt x="585369" y="455211"/>
                </a:moveTo>
                <a:cubicBezTo>
                  <a:pt x="572084" y="455643"/>
                  <a:pt x="560553" y="461716"/>
                  <a:pt x="550774" y="473430"/>
                </a:cubicBezTo>
                <a:cubicBezTo>
                  <a:pt x="540995" y="485144"/>
                  <a:pt x="535864" y="499907"/>
                  <a:pt x="535381" y="517719"/>
                </a:cubicBezTo>
                <a:cubicBezTo>
                  <a:pt x="535331" y="527426"/>
                  <a:pt x="537794" y="535532"/>
                  <a:pt x="542773" y="542037"/>
                </a:cubicBezTo>
                <a:cubicBezTo>
                  <a:pt x="547751" y="548542"/>
                  <a:pt x="555549" y="551921"/>
                  <a:pt x="566166" y="552175"/>
                </a:cubicBezTo>
                <a:cubicBezTo>
                  <a:pt x="574076" y="552134"/>
                  <a:pt x="581828" y="549676"/>
                  <a:pt x="589421" y="544801"/>
                </a:cubicBezTo>
                <a:cubicBezTo>
                  <a:pt x="597015" y="539926"/>
                  <a:pt x="603322" y="532882"/>
                  <a:pt x="608342" y="523671"/>
                </a:cubicBezTo>
                <a:cubicBezTo>
                  <a:pt x="613361" y="514459"/>
                  <a:pt x="615965" y="503328"/>
                  <a:pt x="616153" y="490276"/>
                </a:cubicBezTo>
                <a:cubicBezTo>
                  <a:pt x="616071" y="479344"/>
                  <a:pt x="613340" y="470793"/>
                  <a:pt x="607962" y="464625"/>
                </a:cubicBezTo>
                <a:cubicBezTo>
                  <a:pt x="602583" y="458457"/>
                  <a:pt x="595052" y="455319"/>
                  <a:pt x="585369" y="455211"/>
                </a:cubicBezTo>
                <a:close/>
                <a:moveTo>
                  <a:pt x="98108" y="455211"/>
                </a:moveTo>
                <a:cubicBezTo>
                  <a:pt x="90298" y="455258"/>
                  <a:pt x="82618" y="457739"/>
                  <a:pt x="75067" y="462653"/>
                </a:cubicBezTo>
                <a:cubicBezTo>
                  <a:pt x="67517" y="467567"/>
                  <a:pt x="61236" y="474633"/>
                  <a:pt x="56226" y="483850"/>
                </a:cubicBezTo>
                <a:cubicBezTo>
                  <a:pt x="51216" y="493068"/>
                  <a:pt x="48615" y="504154"/>
                  <a:pt x="48425" y="517109"/>
                </a:cubicBezTo>
                <a:cubicBezTo>
                  <a:pt x="48508" y="528042"/>
                  <a:pt x="51238" y="536593"/>
                  <a:pt x="56617" y="542761"/>
                </a:cubicBezTo>
                <a:cubicBezTo>
                  <a:pt x="61995" y="548929"/>
                  <a:pt x="69526" y="552067"/>
                  <a:pt x="79210" y="552175"/>
                </a:cubicBezTo>
                <a:cubicBezTo>
                  <a:pt x="88076" y="552017"/>
                  <a:pt x="96253" y="549081"/>
                  <a:pt x="103741" y="543366"/>
                </a:cubicBezTo>
                <a:cubicBezTo>
                  <a:pt x="111229" y="537652"/>
                  <a:pt x="117261" y="530108"/>
                  <a:pt x="121837" y="520735"/>
                </a:cubicBezTo>
                <a:cubicBezTo>
                  <a:pt x="126413" y="511361"/>
                  <a:pt x="128765" y="501107"/>
                  <a:pt x="128893" y="489971"/>
                </a:cubicBezTo>
                <a:cubicBezTo>
                  <a:pt x="128943" y="480252"/>
                  <a:pt x="126480" y="472096"/>
                  <a:pt x="121501" y="465502"/>
                </a:cubicBezTo>
                <a:cubicBezTo>
                  <a:pt x="116523" y="458908"/>
                  <a:pt x="108725" y="455478"/>
                  <a:pt x="98108" y="455211"/>
                </a:cubicBezTo>
                <a:close/>
                <a:moveTo>
                  <a:pt x="1917408" y="451858"/>
                </a:moveTo>
                <a:cubicBezTo>
                  <a:pt x="1907503" y="451985"/>
                  <a:pt x="1898647" y="455087"/>
                  <a:pt x="1890839" y="461165"/>
                </a:cubicBezTo>
                <a:cubicBezTo>
                  <a:pt x="1883031" y="467242"/>
                  <a:pt x="1877148" y="475532"/>
                  <a:pt x="1873190" y="486034"/>
                </a:cubicBezTo>
                <a:lnTo>
                  <a:pt x="1941499" y="486034"/>
                </a:lnTo>
                <a:cubicBezTo>
                  <a:pt x="1941525" y="485907"/>
                  <a:pt x="1941627" y="484940"/>
                  <a:pt x="1941805" y="483135"/>
                </a:cubicBezTo>
                <a:cubicBezTo>
                  <a:pt x="1941983" y="481329"/>
                  <a:pt x="1942084" y="479448"/>
                  <a:pt x="1942110" y="477490"/>
                </a:cubicBezTo>
                <a:cubicBezTo>
                  <a:pt x="1942014" y="469346"/>
                  <a:pt x="1939765" y="463053"/>
                  <a:pt x="1935362" y="458609"/>
                </a:cubicBezTo>
                <a:cubicBezTo>
                  <a:pt x="1930959" y="454166"/>
                  <a:pt x="1924975" y="451915"/>
                  <a:pt x="1917408" y="451858"/>
                </a:cubicBezTo>
                <a:close/>
                <a:moveTo>
                  <a:pt x="1050633" y="451858"/>
                </a:moveTo>
                <a:cubicBezTo>
                  <a:pt x="1040728" y="451985"/>
                  <a:pt x="1031872" y="455087"/>
                  <a:pt x="1024064" y="461165"/>
                </a:cubicBezTo>
                <a:cubicBezTo>
                  <a:pt x="1016256" y="467242"/>
                  <a:pt x="1010373" y="475532"/>
                  <a:pt x="1006415" y="486034"/>
                </a:cubicBezTo>
                <a:lnTo>
                  <a:pt x="1074724" y="486034"/>
                </a:lnTo>
                <a:cubicBezTo>
                  <a:pt x="1074750" y="485907"/>
                  <a:pt x="1074852" y="484940"/>
                  <a:pt x="1075030" y="483135"/>
                </a:cubicBezTo>
                <a:cubicBezTo>
                  <a:pt x="1075208" y="481329"/>
                  <a:pt x="1075309" y="479448"/>
                  <a:pt x="1075335" y="477490"/>
                </a:cubicBezTo>
                <a:cubicBezTo>
                  <a:pt x="1075239" y="469346"/>
                  <a:pt x="1072990" y="463053"/>
                  <a:pt x="1068587" y="458609"/>
                </a:cubicBezTo>
                <a:cubicBezTo>
                  <a:pt x="1064184" y="454166"/>
                  <a:pt x="1058200" y="451915"/>
                  <a:pt x="1050633" y="451858"/>
                </a:cubicBezTo>
                <a:close/>
                <a:moveTo>
                  <a:pt x="764883" y="451858"/>
                </a:moveTo>
                <a:cubicBezTo>
                  <a:pt x="754978" y="451985"/>
                  <a:pt x="746122" y="455087"/>
                  <a:pt x="738314" y="461165"/>
                </a:cubicBezTo>
                <a:cubicBezTo>
                  <a:pt x="730506" y="467242"/>
                  <a:pt x="724623" y="475532"/>
                  <a:pt x="720665" y="486034"/>
                </a:cubicBezTo>
                <a:lnTo>
                  <a:pt x="788974" y="486034"/>
                </a:lnTo>
                <a:cubicBezTo>
                  <a:pt x="789000" y="485907"/>
                  <a:pt x="789101" y="484940"/>
                  <a:pt x="789280" y="483135"/>
                </a:cubicBezTo>
                <a:cubicBezTo>
                  <a:pt x="789458" y="481329"/>
                  <a:pt x="789559" y="479448"/>
                  <a:pt x="789585" y="477490"/>
                </a:cubicBezTo>
                <a:cubicBezTo>
                  <a:pt x="789489" y="469346"/>
                  <a:pt x="787240" y="463053"/>
                  <a:pt x="782837" y="458609"/>
                </a:cubicBezTo>
                <a:cubicBezTo>
                  <a:pt x="778435" y="454166"/>
                  <a:pt x="772450" y="451915"/>
                  <a:pt x="764883" y="451858"/>
                </a:cubicBezTo>
                <a:close/>
                <a:moveTo>
                  <a:pt x="222276" y="425683"/>
                </a:moveTo>
                <a:lnTo>
                  <a:pt x="284721" y="425683"/>
                </a:lnTo>
                <a:lnTo>
                  <a:pt x="264300" y="530831"/>
                </a:lnTo>
                <a:cubicBezTo>
                  <a:pt x="263982" y="532387"/>
                  <a:pt x="263703" y="534001"/>
                  <a:pt x="263462" y="535671"/>
                </a:cubicBezTo>
                <a:cubicBezTo>
                  <a:pt x="263220" y="537342"/>
                  <a:pt x="263093" y="538879"/>
                  <a:pt x="263081" y="540283"/>
                </a:cubicBezTo>
                <a:cubicBezTo>
                  <a:pt x="263132" y="544940"/>
                  <a:pt x="264325" y="548205"/>
                  <a:pt x="266662" y="550079"/>
                </a:cubicBezTo>
                <a:cubicBezTo>
                  <a:pt x="268999" y="551953"/>
                  <a:pt x="272174" y="552855"/>
                  <a:pt x="276187" y="552785"/>
                </a:cubicBezTo>
                <a:cubicBezTo>
                  <a:pt x="278067" y="552759"/>
                  <a:pt x="279642" y="552658"/>
                  <a:pt x="280912" y="552480"/>
                </a:cubicBezTo>
                <a:cubicBezTo>
                  <a:pt x="282181" y="552302"/>
                  <a:pt x="282842" y="552200"/>
                  <a:pt x="282893" y="552175"/>
                </a:cubicBezTo>
                <a:lnTo>
                  <a:pt x="277406" y="581094"/>
                </a:lnTo>
                <a:cubicBezTo>
                  <a:pt x="277254" y="581132"/>
                  <a:pt x="275806" y="581285"/>
                  <a:pt x="273063" y="581551"/>
                </a:cubicBezTo>
                <a:cubicBezTo>
                  <a:pt x="270320" y="581817"/>
                  <a:pt x="267195" y="581970"/>
                  <a:pt x="263690" y="582008"/>
                </a:cubicBezTo>
                <a:cubicBezTo>
                  <a:pt x="257342" y="582162"/>
                  <a:pt x="251090" y="581583"/>
                  <a:pt x="244934" y="580271"/>
                </a:cubicBezTo>
                <a:cubicBezTo>
                  <a:pt x="238778" y="578959"/>
                  <a:pt x="233654" y="575990"/>
                  <a:pt x="229562" y="571363"/>
                </a:cubicBezTo>
                <a:cubicBezTo>
                  <a:pt x="225470" y="566736"/>
                  <a:pt x="223346" y="559527"/>
                  <a:pt x="223190" y="549736"/>
                </a:cubicBezTo>
                <a:cubicBezTo>
                  <a:pt x="223190" y="547589"/>
                  <a:pt x="223342" y="545175"/>
                  <a:pt x="223647" y="542494"/>
                </a:cubicBezTo>
                <a:cubicBezTo>
                  <a:pt x="223951" y="539813"/>
                  <a:pt x="224408" y="536942"/>
                  <a:pt x="225017" y="533880"/>
                </a:cubicBezTo>
                <a:lnTo>
                  <a:pt x="240547" y="454601"/>
                </a:lnTo>
                <a:lnTo>
                  <a:pt x="216484" y="454601"/>
                </a:lnTo>
                <a:close/>
                <a:moveTo>
                  <a:pt x="1817869" y="423550"/>
                </a:moveTo>
                <a:cubicBezTo>
                  <a:pt x="1820040" y="423575"/>
                  <a:pt x="1821944" y="423677"/>
                  <a:pt x="1823582" y="423854"/>
                </a:cubicBezTo>
                <a:cubicBezTo>
                  <a:pt x="1825220" y="424032"/>
                  <a:pt x="1826362" y="424134"/>
                  <a:pt x="1827010" y="424159"/>
                </a:cubicBezTo>
                <a:lnTo>
                  <a:pt x="1819392" y="462221"/>
                </a:lnTo>
                <a:cubicBezTo>
                  <a:pt x="1818916" y="462196"/>
                  <a:pt x="1817888" y="462094"/>
                  <a:pt x="1816307" y="461916"/>
                </a:cubicBezTo>
                <a:cubicBezTo>
                  <a:pt x="1814726" y="461739"/>
                  <a:pt x="1812708" y="461637"/>
                  <a:pt x="1810251" y="461612"/>
                </a:cubicBezTo>
                <a:cubicBezTo>
                  <a:pt x="1802376" y="461687"/>
                  <a:pt x="1794461" y="464313"/>
                  <a:pt x="1786506" y="469491"/>
                </a:cubicBezTo>
                <a:cubicBezTo>
                  <a:pt x="1778552" y="474669"/>
                  <a:pt x="1771495" y="481947"/>
                  <a:pt x="1765335" y="491324"/>
                </a:cubicBezTo>
                <a:cubicBezTo>
                  <a:pt x="1759175" y="500701"/>
                  <a:pt x="1754849" y="511727"/>
                  <a:pt x="1752357" y="524400"/>
                </a:cubicBezTo>
                <a:lnTo>
                  <a:pt x="1741692" y="581093"/>
                </a:lnTo>
                <a:lnTo>
                  <a:pt x="1702994" y="581093"/>
                </a:lnTo>
                <a:lnTo>
                  <a:pt x="1726152" y="461307"/>
                </a:lnTo>
                <a:cubicBezTo>
                  <a:pt x="1726514" y="459561"/>
                  <a:pt x="1726323" y="458024"/>
                  <a:pt x="1725581" y="456697"/>
                </a:cubicBezTo>
                <a:cubicBezTo>
                  <a:pt x="1724838" y="455370"/>
                  <a:pt x="1723200" y="454671"/>
                  <a:pt x="1720667" y="454601"/>
                </a:cubicBezTo>
                <a:lnTo>
                  <a:pt x="1703299" y="454601"/>
                </a:lnTo>
                <a:lnTo>
                  <a:pt x="1709088" y="425683"/>
                </a:lnTo>
                <a:lnTo>
                  <a:pt x="1749614" y="425683"/>
                </a:lnTo>
                <a:cubicBezTo>
                  <a:pt x="1755683" y="425664"/>
                  <a:pt x="1760152" y="426768"/>
                  <a:pt x="1763021" y="428994"/>
                </a:cubicBezTo>
                <a:cubicBezTo>
                  <a:pt x="1765891" y="431219"/>
                  <a:pt x="1767313" y="434682"/>
                  <a:pt x="1767287" y="439381"/>
                </a:cubicBezTo>
                <a:cubicBezTo>
                  <a:pt x="1767224" y="441842"/>
                  <a:pt x="1766665" y="445597"/>
                  <a:pt x="1765611" y="450647"/>
                </a:cubicBezTo>
                <a:cubicBezTo>
                  <a:pt x="1764558" y="455697"/>
                  <a:pt x="1763390" y="460063"/>
                  <a:pt x="1762107" y="463745"/>
                </a:cubicBezTo>
                <a:lnTo>
                  <a:pt x="1762717" y="463745"/>
                </a:lnTo>
                <a:cubicBezTo>
                  <a:pt x="1768062" y="452744"/>
                  <a:pt x="1775578" y="443380"/>
                  <a:pt x="1785265" y="435654"/>
                </a:cubicBezTo>
                <a:cubicBezTo>
                  <a:pt x="1794952" y="427927"/>
                  <a:pt x="1805820" y="423892"/>
                  <a:pt x="1817869" y="423550"/>
                </a:cubicBezTo>
                <a:close/>
                <a:moveTo>
                  <a:pt x="1918323" y="422026"/>
                </a:moveTo>
                <a:cubicBezTo>
                  <a:pt x="1939033" y="422322"/>
                  <a:pt x="1954522" y="427817"/>
                  <a:pt x="1964790" y="438511"/>
                </a:cubicBezTo>
                <a:cubicBezTo>
                  <a:pt x="1975058" y="449204"/>
                  <a:pt x="1980185" y="463316"/>
                  <a:pt x="1980172" y="480846"/>
                </a:cubicBezTo>
                <a:cubicBezTo>
                  <a:pt x="1979956" y="487877"/>
                  <a:pt x="1979093" y="494221"/>
                  <a:pt x="1977583" y="499877"/>
                </a:cubicBezTo>
                <a:cubicBezTo>
                  <a:pt x="1976074" y="505533"/>
                  <a:pt x="1975211" y="508526"/>
                  <a:pt x="1974995" y="508856"/>
                </a:cubicBezTo>
                <a:lnTo>
                  <a:pt x="1868006" y="508856"/>
                </a:lnTo>
                <a:cubicBezTo>
                  <a:pt x="1867967" y="508919"/>
                  <a:pt x="1867815" y="509707"/>
                  <a:pt x="1867548" y="511220"/>
                </a:cubicBezTo>
                <a:cubicBezTo>
                  <a:pt x="1867281" y="512732"/>
                  <a:pt x="1867129" y="514588"/>
                  <a:pt x="1867091" y="516787"/>
                </a:cubicBezTo>
                <a:cubicBezTo>
                  <a:pt x="1867173" y="527204"/>
                  <a:pt x="1870591" y="535657"/>
                  <a:pt x="1877345" y="542146"/>
                </a:cubicBezTo>
                <a:cubicBezTo>
                  <a:pt x="1884098" y="548635"/>
                  <a:pt x="1893692" y="551978"/>
                  <a:pt x="1906125" y="552175"/>
                </a:cubicBezTo>
                <a:cubicBezTo>
                  <a:pt x="1914592" y="551964"/>
                  <a:pt x="1922459" y="550488"/>
                  <a:pt x="1929726" y="547746"/>
                </a:cubicBezTo>
                <a:cubicBezTo>
                  <a:pt x="1936993" y="545004"/>
                  <a:pt x="1942871" y="542262"/>
                  <a:pt x="1947359" y="539521"/>
                </a:cubicBezTo>
                <a:cubicBezTo>
                  <a:pt x="1951848" y="536779"/>
                  <a:pt x="1954158" y="535302"/>
                  <a:pt x="1954290" y="535091"/>
                </a:cubicBezTo>
                <a:lnTo>
                  <a:pt x="1964642" y="564353"/>
                </a:lnTo>
                <a:cubicBezTo>
                  <a:pt x="1964522" y="564605"/>
                  <a:pt x="1961784" y="566368"/>
                  <a:pt x="1956429" y="569641"/>
                </a:cubicBezTo>
                <a:cubicBezTo>
                  <a:pt x="1951073" y="572915"/>
                  <a:pt x="1943819" y="576189"/>
                  <a:pt x="1934669" y="579462"/>
                </a:cubicBezTo>
                <a:cubicBezTo>
                  <a:pt x="1925518" y="582736"/>
                  <a:pt x="1915190" y="584499"/>
                  <a:pt x="1903685" y="584751"/>
                </a:cubicBezTo>
                <a:cubicBezTo>
                  <a:pt x="1879331" y="584315"/>
                  <a:pt x="1860677" y="577880"/>
                  <a:pt x="1847724" y="565448"/>
                </a:cubicBezTo>
                <a:cubicBezTo>
                  <a:pt x="1834770" y="553016"/>
                  <a:pt x="1828234" y="537202"/>
                  <a:pt x="1828115" y="518007"/>
                </a:cubicBezTo>
                <a:cubicBezTo>
                  <a:pt x="1828268" y="500224"/>
                  <a:pt x="1832224" y="484119"/>
                  <a:pt x="1839982" y="469691"/>
                </a:cubicBezTo>
                <a:cubicBezTo>
                  <a:pt x="1847739" y="455263"/>
                  <a:pt x="1858377" y="443764"/>
                  <a:pt x="1871895" y="435194"/>
                </a:cubicBezTo>
                <a:cubicBezTo>
                  <a:pt x="1885413" y="426624"/>
                  <a:pt x="1900889" y="422234"/>
                  <a:pt x="1918323" y="422026"/>
                </a:cubicBezTo>
                <a:close/>
                <a:moveTo>
                  <a:pt x="1607430" y="422026"/>
                </a:moveTo>
                <a:cubicBezTo>
                  <a:pt x="1616754" y="421956"/>
                  <a:pt x="1625636" y="423381"/>
                  <a:pt x="1634075" y="426300"/>
                </a:cubicBezTo>
                <a:cubicBezTo>
                  <a:pt x="1642515" y="429220"/>
                  <a:pt x="1649430" y="434052"/>
                  <a:pt x="1654822" y="440798"/>
                </a:cubicBezTo>
                <a:cubicBezTo>
                  <a:pt x="1660213" y="447544"/>
                  <a:pt x="1662999" y="456621"/>
                  <a:pt x="1663180" y="468030"/>
                </a:cubicBezTo>
                <a:cubicBezTo>
                  <a:pt x="1663022" y="474341"/>
                  <a:pt x="1661917" y="482257"/>
                  <a:pt x="1659864" y="491779"/>
                </a:cubicBezTo>
                <a:cubicBezTo>
                  <a:pt x="1657811" y="501301"/>
                  <a:pt x="1655759" y="510568"/>
                  <a:pt x="1653706" y="519581"/>
                </a:cubicBezTo>
                <a:cubicBezTo>
                  <a:pt x="1651654" y="528595"/>
                  <a:pt x="1650548" y="535493"/>
                  <a:pt x="1650391" y="540277"/>
                </a:cubicBezTo>
                <a:cubicBezTo>
                  <a:pt x="1650441" y="544936"/>
                  <a:pt x="1651634" y="548203"/>
                  <a:pt x="1653969" y="550077"/>
                </a:cubicBezTo>
                <a:cubicBezTo>
                  <a:pt x="1656303" y="551952"/>
                  <a:pt x="1659475" y="552855"/>
                  <a:pt x="1663484" y="552785"/>
                </a:cubicBezTo>
                <a:cubicBezTo>
                  <a:pt x="1665364" y="552759"/>
                  <a:pt x="1666939" y="552658"/>
                  <a:pt x="1668209" y="552480"/>
                </a:cubicBezTo>
                <a:cubicBezTo>
                  <a:pt x="1669479" y="552302"/>
                  <a:pt x="1670139" y="552200"/>
                  <a:pt x="1670190" y="552175"/>
                </a:cubicBezTo>
                <a:lnTo>
                  <a:pt x="1664704" y="581094"/>
                </a:lnTo>
                <a:cubicBezTo>
                  <a:pt x="1664735" y="581132"/>
                  <a:pt x="1663454" y="581285"/>
                  <a:pt x="1660859" y="581551"/>
                </a:cubicBezTo>
                <a:cubicBezTo>
                  <a:pt x="1658264" y="581817"/>
                  <a:pt x="1654165" y="581970"/>
                  <a:pt x="1648564" y="582008"/>
                </a:cubicBezTo>
                <a:cubicBezTo>
                  <a:pt x="1639745" y="582267"/>
                  <a:pt x="1631877" y="580606"/>
                  <a:pt x="1624957" y="577023"/>
                </a:cubicBezTo>
                <a:cubicBezTo>
                  <a:pt x="1618038" y="573441"/>
                  <a:pt x="1613822" y="566377"/>
                  <a:pt x="1612310" y="555833"/>
                </a:cubicBezTo>
                <a:lnTo>
                  <a:pt x="1611700" y="555833"/>
                </a:lnTo>
                <a:cubicBezTo>
                  <a:pt x="1611766" y="556190"/>
                  <a:pt x="1609736" y="558689"/>
                  <a:pt x="1605612" y="563330"/>
                </a:cubicBezTo>
                <a:cubicBezTo>
                  <a:pt x="1601487" y="567971"/>
                  <a:pt x="1595482" y="572612"/>
                  <a:pt x="1587597" y="577253"/>
                </a:cubicBezTo>
                <a:cubicBezTo>
                  <a:pt x="1579711" y="581895"/>
                  <a:pt x="1570159" y="584394"/>
                  <a:pt x="1558941" y="584751"/>
                </a:cubicBezTo>
                <a:cubicBezTo>
                  <a:pt x="1546693" y="584745"/>
                  <a:pt x="1536312" y="581408"/>
                  <a:pt x="1527798" y="574741"/>
                </a:cubicBezTo>
                <a:cubicBezTo>
                  <a:pt x="1519284" y="568073"/>
                  <a:pt x="1514843" y="558110"/>
                  <a:pt x="1514475" y="544851"/>
                </a:cubicBezTo>
                <a:cubicBezTo>
                  <a:pt x="1514690" y="533095"/>
                  <a:pt x="1518126" y="523339"/>
                  <a:pt x="1524782" y="515582"/>
                </a:cubicBezTo>
                <a:cubicBezTo>
                  <a:pt x="1531439" y="507825"/>
                  <a:pt x="1540027" y="501719"/>
                  <a:pt x="1550546" y="497264"/>
                </a:cubicBezTo>
                <a:cubicBezTo>
                  <a:pt x="1561065" y="492809"/>
                  <a:pt x="1572226" y="489657"/>
                  <a:pt x="1584029" y="487807"/>
                </a:cubicBezTo>
                <a:cubicBezTo>
                  <a:pt x="1595832" y="485957"/>
                  <a:pt x="1606987" y="485061"/>
                  <a:pt x="1617494" y="485119"/>
                </a:cubicBezTo>
                <a:lnTo>
                  <a:pt x="1622983" y="485119"/>
                </a:lnTo>
                <a:cubicBezTo>
                  <a:pt x="1623060" y="484852"/>
                  <a:pt x="1623365" y="483250"/>
                  <a:pt x="1623898" y="480313"/>
                </a:cubicBezTo>
                <a:cubicBezTo>
                  <a:pt x="1624432" y="477376"/>
                  <a:pt x="1624737" y="474706"/>
                  <a:pt x="1624813" y="472302"/>
                </a:cubicBezTo>
                <a:cubicBezTo>
                  <a:pt x="1624794" y="466161"/>
                  <a:pt x="1622697" y="461431"/>
                  <a:pt x="1618523" y="458112"/>
                </a:cubicBezTo>
                <a:cubicBezTo>
                  <a:pt x="1614349" y="454794"/>
                  <a:pt x="1608212" y="453115"/>
                  <a:pt x="1600111" y="453077"/>
                </a:cubicBezTo>
                <a:cubicBezTo>
                  <a:pt x="1592339" y="453254"/>
                  <a:pt x="1584944" y="454494"/>
                  <a:pt x="1577928" y="456796"/>
                </a:cubicBezTo>
                <a:cubicBezTo>
                  <a:pt x="1570912" y="459098"/>
                  <a:pt x="1565167" y="461399"/>
                  <a:pt x="1560692" y="463701"/>
                </a:cubicBezTo>
                <a:cubicBezTo>
                  <a:pt x="1556217" y="466003"/>
                  <a:pt x="1553906" y="467243"/>
                  <a:pt x="1553757" y="467420"/>
                </a:cubicBezTo>
                <a:lnTo>
                  <a:pt x="1544925" y="438769"/>
                </a:lnTo>
                <a:cubicBezTo>
                  <a:pt x="1545076" y="438562"/>
                  <a:pt x="1547992" y="437115"/>
                  <a:pt x="1553675" y="434428"/>
                </a:cubicBezTo>
                <a:cubicBezTo>
                  <a:pt x="1559359" y="431741"/>
                  <a:pt x="1566905" y="429054"/>
                  <a:pt x="1576316" y="426367"/>
                </a:cubicBezTo>
                <a:cubicBezTo>
                  <a:pt x="1585726" y="423679"/>
                  <a:pt x="1596098" y="422232"/>
                  <a:pt x="1607430" y="422026"/>
                </a:cubicBezTo>
                <a:close/>
                <a:moveTo>
                  <a:pt x="1451191" y="422026"/>
                </a:moveTo>
                <a:cubicBezTo>
                  <a:pt x="1459588" y="421954"/>
                  <a:pt x="1468567" y="423112"/>
                  <a:pt x="1478126" y="425499"/>
                </a:cubicBezTo>
                <a:cubicBezTo>
                  <a:pt x="1487686" y="427886"/>
                  <a:pt x="1495604" y="431931"/>
                  <a:pt x="1501878" y="437634"/>
                </a:cubicBezTo>
                <a:cubicBezTo>
                  <a:pt x="1508153" y="443337"/>
                  <a:pt x="1510561" y="451127"/>
                  <a:pt x="1509103" y="461004"/>
                </a:cubicBezTo>
                <a:lnTo>
                  <a:pt x="1505141" y="480519"/>
                </a:lnTo>
                <a:lnTo>
                  <a:pt x="1471918" y="480519"/>
                </a:lnTo>
                <a:lnTo>
                  <a:pt x="1473746" y="470761"/>
                </a:lnTo>
                <a:cubicBezTo>
                  <a:pt x="1474343" y="465565"/>
                  <a:pt x="1472006" y="461627"/>
                  <a:pt x="1466736" y="458946"/>
                </a:cubicBezTo>
                <a:cubicBezTo>
                  <a:pt x="1461466" y="456265"/>
                  <a:pt x="1455166" y="454919"/>
                  <a:pt x="1447838" y="454906"/>
                </a:cubicBezTo>
                <a:cubicBezTo>
                  <a:pt x="1437251" y="455072"/>
                  <a:pt x="1427675" y="457891"/>
                  <a:pt x="1419108" y="463365"/>
                </a:cubicBezTo>
                <a:cubicBezTo>
                  <a:pt x="1410542" y="468838"/>
                  <a:pt x="1403720" y="475972"/>
                  <a:pt x="1398641" y="484765"/>
                </a:cubicBezTo>
                <a:cubicBezTo>
                  <a:pt x="1393563" y="493559"/>
                  <a:pt x="1390963" y="503019"/>
                  <a:pt x="1390841" y="513145"/>
                </a:cubicBezTo>
                <a:cubicBezTo>
                  <a:pt x="1390847" y="524510"/>
                  <a:pt x="1394340" y="533797"/>
                  <a:pt x="1401318" y="541008"/>
                </a:cubicBezTo>
                <a:cubicBezTo>
                  <a:pt x="1408297" y="548218"/>
                  <a:pt x="1418724" y="551940"/>
                  <a:pt x="1432598" y="552175"/>
                </a:cubicBezTo>
                <a:cubicBezTo>
                  <a:pt x="1442542" y="551934"/>
                  <a:pt x="1451374" y="550248"/>
                  <a:pt x="1459093" y="547116"/>
                </a:cubicBezTo>
                <a:cubicBezTo>
                  <a:pt x="1466813" y="543984"/>
                  <a:pt x="1472890" y="540852"/>
                  <a:pt x="1477325" y="537720"/>
                </a:cubicBezTo>
                <a:cubicBezTo>
                  <a:pt x="1481760" y="534588"/>
                  <a:pt x="1484021" y="532901"/>
                  <a:pt x="1484110" y="532660"/>
                </a:cubicBezTo>
                <a:lnTo>
                  <a:pt x="1494473" y="561918"/>
                </a:lnTo>
                <a:cubicBezTo>
                  <a:pt x="1494439" y="562200"/>
                  <a:pt x="1491865" y="564173"/>
                  <a:pt x="1486751" y="567837"/>
                </a:cubicBezTo>
                <a:cubicBezTo>
                  <a:pt x="1481637" y="571502"/>
                  <a:pt x="1474187" y="575166"/>
                  <a:pt x="1464399" y="578831"/>
                </a:cubicBezTo>
                <a:cubicBezTo>
                  <a:pt x="1454612" y="582496"/>
                  <a:pt x="1442691" y="584469"/>
                  <a:pt x="1428636" y="584751"/>
                </a:cubicBezTo>
                <a:cubicBezTo>
                  <a:pt x="1404093" y="584359"/>
                  <a:pt x="1385152" y="577836"/>
                  <a:pt x="1371814" y="565183"/>
                </a:cubicBezTo>
                <a:cubicBezTo>
                  <a:pt x="1358475" y="552530"/>
                  <a:pt x="1351724" y="536099"/>
                  <a:pt x="1351560" y="515890"/>
                </a:cubicBezTo>
                <a:cubicBezTo>
                  <a:pt x="1351717" y="499660"/>
                  <a:pt x="1356038" y="484456"/>
                  <a:pt x="1364521" y="470278"/>
                </a:cubicBezTo>
                <a:cubicBezTo>
                  <a:pt x="1373004" y="456100"/>
                  <a:pt x="1384704" y="444581"/>
                  <a:pt x="1399622" y="435722"/>
                </a:cubicBezTo>
                <a:cubicBezTo>
                  <a:pt x="1414540" y="426864"/>
                  <a:pt x="1431730" y="422298"/>
                  <a:pt x="1451191" y="422026"/>
                </a:cubicBezTo>
                <a:close/>
                <a:moveTo>
                  <a:pt x="1215691" y="422026"/>
                </a:moveTo>
                <a:cubicBezTo>
                  <a:pt x="1224654" y="422001"/>
                  <a:pt x="1233295" y="423200"/>
                  <a:pt x="1241616" y="425623"/>
                </a:cubicBezTo>
                <a:cubicBezTo>
                  <a:pt x="1249936" y="428045"/>
                  <a:pt x="1256547" y="431838"/>
                  <a:pt x="1261449" y="437001"/>
                </a:cubicBezTo>
                <a:cubicBezTo>
                  <a:pt x="1266351" y="442164"/>
                  <a:pt x="1268156" y="448844"/>
                  <a:pt x="1266863" y="457042"/>
                </a:cubicBezTo>
                <a:lnTo>
                  <a:pt x="1263511" y="474117"/>
                </a:lnTo>
                <a:lnTo>
                  <a:pt x="1230314" y="474117"/>
                </a:lnTo>
                <a:lnTo>
                  <a:pt x="1231837" y="464970"/>
                </a:lnTo>
                <a:cubicBezTo>
                  <a:pt x="1232313" y="459780"/>
                  <a:pt x="1230142" y="456362"/>
                  <a:pt x="1225326" y="454717"/>
                </a:cubicBezTo>
                <a:cubicBezTo>
                  <a:pt x="1220509" y="453071"/>
                  <a:pt x="1215670" y="452321"/>
                  <a:pt x="1210809" y="452468"/>
                </a:cubicBezTo>
                <a:cubicBezTo>
                  <a:pt x="1203016" y="452468"/>
                  <a:pt x="1196633" y="453840"/>
                  <a:pt x="1191662" y="456584"/>
                </a:cubicBezTo>
                <a:cubicBezTo>
                  <a:pt x="1186691" y="459329"/>
                  <a:pt x="1184123" y="463445"/>
                  <a:pt x="1183958" y="468933"/>
                </a:cubicBezTo>
                <a:cubicBezTo>
                  <a:pt x="1184339" y="475317"/>
                  <a:pt x="1188149" y="480121"/>
                  <a:pt x="1195388" y="483345"/>
                </a:cubicBezTo>
                <a:cubicBezTo>
                  <a:pt x="1202627" y="486570"/>
                  <a:pt x="1211009" y="489706"/>
                  <a:pt x="1220534" y="492755"/>
                </a:cubicBezTo>
                <a:cubicBezTo>
                  <a:pt x="1230059" y="495803"/>
                  <a:pt x="1238441" y="500254"/>
                  <a:pt x="1245680" y="506109"/>
                </a:cubicBezTo>
                <a:cubicBezTo>
                  <a:pt x="1252919" y="511963"/>
                  <a:pt x="1256729" y="520712"/>
                  <a:pt x="1257110" y="532355"/>
                </a:cubicBezTo>
                <a:cubicBezTo>
                  <a:pt x="1256737" y="548405"/>
                  <a:pt x="1249946" y="561100"/>
                  <a:pt x="1236738" y="570439"/>
                </a:cubicBezTo>
                <a:cubicBezTo>
                  <a:pt x="1223529" y="579778"/>
                  <a:pt x="1206139" y="584549"/>
                  <a:pt x="1184568" y="584751"/>
                </a:cubicBezTo>
                <a:cubicBezTo>
                  <a:pt x="1175395" y="584807"/>
                  <a:pt x="1165961" y="583544"/>
                  <a:pt x="1156265" y="580962"/>
                </a:cubicBezTo>
                <a:cubicBezTo>
                  <a:pt x="1146570" y="578379"/>
                  <a:pt x="1138668" y="574139"/>
                  <a:pt x="1132560" y="568240"/>
                </a:cubicBezTo>
                <a:cubicBezTo>
                  <a:pt x="1126451" y="562341"/>
                  <a:pt x="1124191" y="554445"/>
                  <a:pt x="1125779" y="544552"/>
                </a:cubicBezTo>
                <a:lnTo>
                  <a:pt x="1128827" y="529306"/>
                </a:lnTo>
                <a:lnTo>
                  <a:pt x="1161730" y="529306"/>
                </a:lnTo>
                <a:lnTo>
                  <a:pt x="1160207" y="537234"/>
                </a:lnTo>
                <a:cubicBezTo>
                  <a:pt x="1159405" y="542152"/>
                  <a:pt x="1160672" y="545867"/>
                  <a:pt x="1164008" y="548380"/>
                </a:cubicBezTo>
                <a:cubicBezTo>
                  <a:pt x="1167345" y="550893"/>
                  <a:pt x="1171477" y="552575"/>
                  <a:pt x="1176405" y="553428"/>
                </a:cubicBezTo>
                <a:cubicBezTo>
                  <a:pt x="1181334" y="554281"/>
                  <a:pt x="1185783" y="554676"/>
                  <a:pt x="1189755" y="554614"/>
                </a:cubicBezTo>
                <a:cubicBezTo>
                  <a:pt x="1198852" y="554531"/>
                  <a:pt x="1205984" y="552867"/>
                  <a:pt x="1211152" y="549621"/>
                </a:cubicBezTo>
                <a:cubicBezTo>
                  <a:pt x="1216321" y="546375"/>
                  <a:pt x="1218952" y="542042"/>
                  <a:pt x="1219048" y="536624"/>
                </a:cubicBezTo>
                <a:cubicBezTo>
                  <a:pt x="1218668" y="530457"/>
                  <a:pt x="1214874" y="525715"/>
                  <a:pt x="1207665" y="522398"/>
                </a:cubicBezTo>
                <a:cubicBezTo>
                  <a:pt x="1200457" y="519080"/>
                  <a:pt x="1192110" y="515768"/>
                  <a:pt x="1182624" y="512460"/>
                </a:cubicBezTo>
                <a:cubicBezTo>
                  <a:pt x="1173139" y="509152"/>
                  <a:pt x="1164792" y="504429"/>
                  <a:pt x="1157583" y="498291"/>
                </a:cubicBezTo>
                <a:cubicBezTo>
                  <a:pt x="1150374" y="492153"/>
                  <a:pt x="1146580" y="483180"/>
                  <a:pt x="1146201" y="471373"/>
                </a:cubicBezTo>
                <a:cubicBezTo>
                  <a:pt x="1146415" y="460116"/>
                  <a:pt x="1149844" y="450841"/>
                  <a:pt x="1156488" y="443547"/>
                </a:cubicBezTo>
                <a:cubicBezTo>
                  <a:pt x="1163133" y="436254"/>
                  <a:pt x="1171709" y="430839"/>
                  <a:pt x="1182218" y="427303"/>
                </a:cubicBezTo>
                <a:cubicBezTo>
                  <a:pt x="1192727" y="423768"/>
                  <a:pt x="1203885" y="422009"/>
                  <a:pt x="1215691" y="422026"/>
                </a:cubicBezTo>
                <a:close/>
                <a:moveTo>
                  <a:pt x="1051548" y="422026"/>
                </a:moveTo>
                <a:cubicBezTo>
                  <a:pt x="1072258" y="422322"/>
                  <a:pt x="1087747" y="427817"/>
                  <a:pt x="1098015" y="438511"/>
                </a:cubicBezTo>
                <a:cubicBezTo>
                  <a:pt x="1108283" y="449204"/>
                  <a:pt x="1113410" y="463316"/>
                  <a:pt x="1113397" y="480846"/>
                </a:cubicBezTo>
                <a:cubicBezTo>
                  <a:pt x="1113181" y="487877"/>
                  <a:pt x="1112318" y="494221"/>
                  <a:pt x="1110808" y="499877"/>
                </a:cubicBezTo>
                <a:cubicBezTo>
                  <a:pt x="1109298" y="505533"/>
                  <a:pt x="1108436" y="508526"/>
                  <a:pt x="1108220" y="508856"/>
                </a:cubicBezTo>
                <a:lnTo>
                  <a:pt x="1001231" y="508856"/>
                </a:lnTo>
                <a:cubicBezTo>
                  <a:pt x="1001192" y="508919"/>
                  <a:pt x="1001040" y="509707"/>
                  <a:pt x="1000773" y="511220"/>
                </a:cubicBezTo>
                <a:cubicBezTo>
                  <a:pt x="1000506" y="512732"/>
                  <a:pt x="1000354" y="514588"/>
                  <a:pt x="1000316" y="516787"/>
                </a:cubicBezTo>
                <a:cubicBezTo>
                  <a:pt x="1000398" y="527204"/>
                  <a:pt x="1003816" y="535657"/>
                  <a:pt x="1010570" y="542146"/>
                </a:cubicBezTo>
                <a:cubicBezTo>
                  <a:pt x="1017323" y="548635"/>
                  <a:pt x="1026917" y="551978"/>
                  <a:pt x="1039350" y="552175"/>
                </a:cubicBezTo>
                <a:cubicBezTo>
                  <a:pt x="1047817" y="551964"/>
                  <a:pt x="1055684" y="550488"/>
                  <a:pt x="1062951" y="547746"/>
                </a:cubicBezTo>
                <a:cubicBezTo>
                  <a:pt x="1070218" y="545004"/>
                  <a:pt x="1076096" y="542262"/>
                  <a:pt x="1080584" y="539521"/>
                </a:cubicBezTo>
                <a:cubicBezTo>
                  <a:pt x="1085073" y="536779"/>
                  <a:pt x="1087383" y="535302"/>
                  <a:pt x="1087514" y="535091"/>
                </a:cubicBezTo>
                <a:lnTo>
                  <a:pt x="1097867" y="564353"/>
                </a:lnTo>
                <a:cubicBezTo>
                  <a:pt x="1097747" y="564605"/>
                  <a:pt x="1095009" y="566368"/>
                  <a:pt x="1089653" y="569641"/>
                </a:cubicBezTo>
                <a:cubicBezTo>
                  <a:pt x="1084298" y="572915"/>
                  <a:pt x="1077044" y="576189"/>
                  <a:pt x="1067894" y="579462"/>
                </a:cubicBezTo>
                <a:cubicBezTo>
                  <a:pt x="1058743" y="582736"/>
                  <a:pt x="1048415" y="584499"/>
                  <a:pt x="1036910" y="584751"/>
                </a:cubicBezTo>
                <a:cubicBezTo>
                  <a:pt x="1012556" y="584315"/>
                  <a:pt x="993902" y="577880"/>
                  <a:pt x="980949" y="565448"/>
                </a:cubicBezTo>
                <a:cubicBezTo>
                  <a:pt x="967995" y="553016"/>
                  <a:pt x="961459" y="537202"/>
                  <a:pt x="961339" y="518007"/>
                </a:cubicBezTo>
                <a:cubicBezTo>
                  <a:pt x="961493" y="500224"/>
                  <a:pt x="965449" y="484119"/>
                  <a:pt x="973207" y="469691"/>
                </a:cubicBezTo>
                <a:cubicBezTo>
                  <a:pt x="980964" y="455263"/>
                  <a:pt x="991602" y="443764"/>
                  <a:pt x="1005120" y="435194"/>
                </a:cubicBezTo>
                <a:cubicBezTo>
                  <a:pt x="1018638" y="426624"/>
                  <a:pt x="1034114" y="422234"/>
                  <a:pt x="1051548" y="422026"/>
                </a:cubicBezTo>
                <a:close/>
                <a:moveTo>
                  <a:pt x="765798" y="422026"/>
                </a:moveTo>
                <a:cubicBezTo>
                  <a:pt x="786508" y="422322"/>
                  <a:pt x="801997" y="427817"/>
                  <a:pt x="812265" y="438511"/>
                </a:cubicBezTo>
                <a:cubicBezTo>
                  <a:pt x="822533" y="449204"/>
                  <a:pt x="827660" y="463316"/>
                  <a:pt x="827647" y="480846"/>
                </a:cubicBezTo>
                <a:cubicBezTo>
                  <a:pt x="827431" y="487877"/>
                  <a:pt x="826568" y="494221"/>
                  <a:pt x="825058" y="499877"/>
                </a:cubicBezTo>
                <a:cubicBezTo>
                  <a:pt x="823548" y="505533"/>
                  <a:pt x="822686" y="508526"/>
                  <a:pt x="822470" y="508856"/>
                </a:cubicBezTo>
                <a:lnTo>
                  <a:pt x="715481" y="508856"/>
                </a:lnTo>
                <a:cubicBezTo>
                  <a:pt x="715442" y="508919"/>
                  <a:pt x="715290" y="509707"/>
                  <a:pt x="715023" y="511220"/>
                </a:cubicBezTo>
                <a:cubicBezTo>
                  <a:pt x="714756" y="512732"/>
                  <a:pt x="714604" y="514588"/>
                  <a:pt x="714566" y="516787"/>
                </a:cubicBezTo>
                <a:cubicBezTo>
                  <a:pt x="714648" y="527204"/>
                  <a:pt x="718066" y="535657"/>
                  <a:pt x="724820" y="542146"/>
                </a:cubicBezTo>
                <a:cubicBezTo>
                  <a:pt x="731573" y="548635"/>
                  <a:pt x="741167" y="551978"/>
                  <a:pt x="753600" y="552175"/>
                </a:cubicBezTo>
                <a:cubicBezTo>
                  <a:pt x="762067" y="551964"/>
                  <a:pt x="769934" y="550488"/>
                  <a:pt x="777201" y="547746"/>
                </a:cubicBezTo>
                <a:cubicBezTo>
                  <a:pt x="784468" y="545004"/>
                  <a:pt x="790346" y="542262"/>
                  <a:pt x="794834" y="539521"/>
                </a:cubicBezTo>
                <a:cubicBezTo>
                  <a:pt x="799323" y="536779"/>
                  <a:pt x="801633" y="535302"/>
                  <a:pt x="801764" y="535091"/>
                </a:cubicBezTo>
                <a:lnTo>
                  <a:pt x="812117" y="564353"/>
                </a:lnTo>
                <a:cubicBezTo>
                  <a:pt x="811997" y="564605"/>
                  <a:pt x="809259" y="566368"/>
                  <a:pt x="803903" y="569641"/>
                </a:cubicBezTo>
                <a:cubicBezTo>
                  <a:pt x="798548" y="572915"/>
                  <a:pt x="791294" y="576189"/>
                  <a:pt x="782144" y="579462"/>
                </a:cubicBezTo>
                <a:cubicBezTo>
                  <a:pt x="772993" y="582736"/>
                  <a:pt x="762665" y="584499"/>
                  <a:pt x="751160" y="584751"/>
                </a:cubicBezTo>
                <a:cubicBezTo>
                  <a:pt x="726806" y="584315"/>
                  <a:pt x="708152" y="577880"/>
                  <a:pt x="695198" y="565448"/>
                </a:cubicBezTo>
                <a:cubicBezTo>
                  <a:pt x="682245" y="553016"/>
                  <a:pt x="675709" y="537202"/>
                  <a:pt x="675589" y="518007"/>
                </a:cubicBezTo>
                <a:cubicBezTo>
                  <a:pt x="675743" y="500224"/>
                  <a:pt x="679699" y="484119"/>
                  <a:pt x="687457" y="469691"/>
                </a:cubicBezTo>
                <a:cubicBezTo>
                  <a:pt x="695214" y="455263"/>
                  <a:pt x="705852" y="443764"/>
                  <a:pt x="719370" y="435194"/>
                </a:cubicBezTo>
                <a:cubicBezTo>
                  <a:pt x="732888" y="426624"/>
                  <a:pt x="748364" y="422234"/>
                  <a:pt x="765798" y="422026"/>
                </a:cubicBezTo>
                <a:close/>
                <a:moveTo>
                  <a:pt x="397755" y="422026"/>
                </a:moveTo>
                <a:cubicBezTo>
                  <a:pt x="407079" y="421956"/>
                  <a:pt x="415961" y="423381"/>
                  <a:pt x="424400" y="426300"/>
                </a:cubicBezTo>
                <a:cubicBezTo>
                  <a:pt x="432840" y="429220"/>
                  <a:pt x="439755" y="434052"/>
                  <a:pt x="445147" y="440798"/>
                </a:cubicBezTo>
                <a:cubicBezTo>
                  <a:pt x="450538" y="447544"/>
                  <a:pt x="453324" y="456621"/>
                  <a:pt x="453505" y="468030"/>
                </a:cubicBezTo>
                <a:cubicBezTo>
                  <a:pt x="453347" y="474341"/>
                  <a:pt x="452241" y="482257"/>
                  <a:pt x="450189" y="491779"/>
                </a:cubicBezTo>
                <a:cubicBezTo>
                  <a:pt x="448136" y="501301"/>
                  <a:pt x="446084" y="510568"/>
                  <a:pt x="444031" y="519581"/>
                </a:cubicBezTo>
                <a:cubicBezTo>
                  <a:pt x="441979" y="528595"/>
                  <a:pt x="440874" y="535493"/>
                  <a:pt x="440716" y="540277"/>
                </a:cubicBezTo>
                <a:cubicBezTo>
                  <a:pt x="440766" y="544936"/>
                  <a:pt x="441959" y="548203"/>
                  <a:pt x="444293" y="550077"/>
                </a:cubicBezTo>
                <a:cubicBezTo>
                  <a:pt x="446628" y="551952"/>
                  <a:pt x="449800" y="552855"/>
                  <a:pt x="453809" y="552785"/>
                </a:cubicBezTo>
                <a:cubicBezTo>
                  <a:pt x="455689" y="552759"/>
                  <a:pt x="457264" y="552658"/>
                  <a:pt x="458534" y="552480"/>
                </a:cubicBezTo>
                <a:cubicBezTo>
                  <a:pt x="459804" y="552302"/>
                  <a:pt x="460464" y="552200"/>
                  <a:pt x="460515" y="552175"/>
                </a:cubicBezTo>
                <a:lnTo>
                  <a:pt x="455029" y="581094"/>
                </a:lnTo>
                <a:cubicBezTo>
                  <a:pt x="455060" y="581132"/>
                  <a:pt x="453779" y="581285"/>
                  <a:pt x="451183" y="581551"/>
                </a:cubicBezTo>
                <a:cubicBezTo>
                  <a:pt x="448588" y="581817"/>
                  <a:pt x="444490" y="581970"/>
                  <a:pt x="438889" y="582008"/>
                </a:cubicBezTo>
                <a:cubicBezTo>
                  <a:pt x="430070" y="582267"/>
                  <a:pt x="422202" y="580606"/>
                  <a:pt x="415282" y="577023"/>
                </a:cubicBezTo>
                <a:cubicBezTo>
                  <a:pt x="408363" y="573441"/>
                  <a:pt x="404147" y="566377"/>
                  <a:pt x="402635" y="555833"/>
                </a:cubicBezTo>
                <a:lnTo>
                  <a:pt x="402025" y="555833"/>
                </a:lnTo>
                <a:cubicBezTo>
                  <a:pt x="402091" y="556190"/>
                  <a:pt x="400061" y="558689"/>
                  <a:pt x="395937" y="563330"/>
                </a:cubicBezTo>
                <a:cubicBezTo>
                  <a:pt x="391812" y="567971"/>
                  <a:pt x="385807" y="572612"/>
                  <a:pt x="377921" y="577253"/>
                </a:cubicBezTo>
                <a:cubicBezTo>
                  <a:pt x="370036" y="581895"/>
                  <a:pt x="360484" y="584394"/>
                  <a:pt x="349266" y="584751"/>
                </a:cubicBezTo>
                <a:cubicBezTo>
                  <a:pt x="337018" y="584745"/>
                  <a:pt x="326637" y="581408"/>
                  <a:pt x="318123" y="574741"/>
                </a:cubicBezTo>
                <a:cubicBezTo>
                  <a:pt x="309609" y="568073"/>
                  <a:pt x="305168" y="558110"/>
                  <a:pt x="304800" y="544851"/>
                </a:cubicBezTo>
                <a:cubicBezTo>
                  <a:pt x="305015" y="533095"/>
                  <a:pt x="308451" y="523339"/>
                  <a:pt x="315107" y="515582"/>
                </a:cubicBezTo>
                <a:cubicBezTo>
                  <a:pt x="321764" y="507825"/>
                  <a:pt x="330352" y="501719"/>
                  <a:pt x="340871" y="497264"/>
                </a:cubicBezTo>
                <a:cubicBezTo>
                  <a:pt x="351390" y="492809"/>
                  <a:pt x="362551" y="489657"/>
                  <a:pt x="374354" y="487807"/>
                </a:cubicBezTo>
                <a:cubicBezTo>
                  <a:pt x="386157" y="485957"/>
                  <a:pt x="397312" y="485061"/>
                  <a:pt x="407819" y="485119"/>
                </a:cubicBezTo>
                <a:lnTo>
                  <a:pt x="413308" y="485119"/>
                </a:lnTo>
                <a:cubicBezTo>
                  <a:pt x="413385" y="484852"/>
                  <a:pt x="413689" y="483250"/>
                  <a:pt x="414223" y="480313"/>
                </a:cubicBezTo>
                <a:cubicBezTo>
                  <a:pt x="414757" y="477376"/>
                  <a:pt x="415062" y="474706"/>
                  <a:pt x="415138" y="472302"/>
                </a:cubicBezTo>
                <a:cubicBezTo>
                  <a:pt x="415119" y="466161"/>
                  <a:pt x="413022" y="461431"/>
                  <a:pt x="408848" y="458112"/>
                </a:cubicBezTo>
                <a:cubicBezTo>
                  <a:pt x="404674" y="454794"/>
                  <a:pt x="398537" y="453115"/>
                  <a:pt x="390436" y="453077"/>
                </a:cubicBezTo>
                <a:cubicBezTo>
                  <a:pt x="382663" y="453254"/>
                  <a:pt x="375269" y="454494"/>
                  <a:pt x="368253" y="456796"/>
                </a:cubicBezTo>
                <a:cubicBezTo>
                  <a:pt x="361237" y="459098"/>
                  <a:pt x="355492" y="461399"/>
                  <a:pt x="351017" y="463701"/>
                </a:cubicBezTo>
                <a:cubicBezTo>
                  <a:pt x="346542" y="466003"/>
                  <a:pt x="344230" y="467243"/>
                  <a:pt x="344082" y="467420"/>
                </a:cubicBezTo>
                <a:lnTo>
                  <a:pt x="335250" y="438769"/>
                </a:lnTo>
                <a:cubicBezTo>
                  <a:pt x="335400" y="438562"/>
                  <a:pt x="338317" y="437115"/>
                  <a:pt x="344000" y="434428"/>
                </a:cubicBezTo>
                <a:cubicBezTo>
                  <a:pt x="349684" y="431741"/>
                  <a:pt x="357230" y="429054"/>
                  <a:pt x="366641" y="426367"/>
                </a:cubicBezTo>
                <a:cubicBezTo>
                  <a:pt x="376051" y="423679"/>
                  <a:pt x="386423" y="422232"/>
                  <a:pt x="397755" y="422026"/>
                </a:cubicBezTo>
                <a:close/>
                <a:moveTo>
                  <a:pt x="891207" y="383316"/>
                </a:moveTo>
                <a:lnTo>
                  <a:pt x="928383" y="383316"/>
                </a:lnTo>
                <a:lnTo>
                  <a:pt x="920153" y="425683"/>
                </a:lnTo>
                <a:lnTo>
                  <a:pt x="955815" y="425683"/>
                </a:lnTo>
                <a:lnTo>
                  <a:pt x="950328" y="454601"/>
                </a:lnTo>
                <a:lnTo>
                  <a:pt x="914667" y="454601"/>
                </a:lnTo>
                <a:lnTo>
                  <a:pt x="902170" y="519854"/>
                </a:lnTo>
                <a:cubicBezTo>
                  <a:pt x="901865" y="521734"/>
                  <a:pt x="901637" y="523615"/>
                  <a:pt x="901484" y="525495"/>
                </a:cubicBezTo>
                <a:cubicBezTo>
                  <a:pt x="901332" y="527375"/>
                  <a:pt x="901256" y="528951"/>
                  <a:pt x="901256" y="530221"/>
                </a:cubicBezTo>
                <a:cubicBezTo>
                  <a:pt x="901567" y="538969"/>
                  <a:pt x="904221" y="544724"/>
                  <a:pt x="909219" y="547487"/>
                </a:cubicBezTo>
                <a:cubicBezTo>
                  <a:pt x="914216" y="550251"/>
                  <a:pt x="919690" y="551509"/>
                  <a:pt x="925640" y="551261"/>
                </a:cubicBezTo>
                <a:cubicBezTo>
                  <a:pt x="928129" y="551235"/>
                  <a:pt x="930161" y="551134"/>
                  <a:pt x="931736" y="550956"/>
                </a:cubicBezTo>
                <a:cubicBezTo>
                  <a:pt x="933311" y="550778"/>
                  <a:pt x="934123" y="550676"/>
                  <a:pt x="934174" y="550651"/>
                </a:cubicBezTo>
                <a:lnTo>
                  <a:pt x="928078" y="581704"/>
                </a:lnTo>
                <a:cubicBezTo>
                  <a:pt x="927932" y="581742"/>
                  <a:pt x="926700" y="581894"/>
                  <a:pt x="924382" y="582161"/>
                </a:cubicBezTo>
                <a:cubicBezTo>
                  <a:pt x="922065" y="582427"/>
                  <a:pt x="919537" y="582579"/>
                  <a:pt x="916801" y="582617"/>
                </a:cubicBezTo>
                <a:cubicBezTo>
                  <a:pt x="907296" y="582706"/>
                  <a:pt x="898379" y="581311"/>
                  <a:pt x="890050" y="578433"/>
                </a:cubicBezTo>
                <a:cubicBezTo>
                  <a:pt x="881721" y="575555"/>
                  <a:pt x="874949" y="570663"/>
                  <a:pt x="869734" y="563757"/>
                </a:cubicBezTo>
                <a:cubicBezTo>
                  <a:pt x="864519" y="556852"/>
                  <a:pt x="861831" y="547401"/>
                  <a:pt x="861670" y="535405"/>
                </a:cubicBezTo>
                <a:cubicBezTo>
                  <a:pt x="861676" y="533264"/>
                  <a:pt x="861816" y="530990"/>
                  <a:pt x="862089" y="528582"/>
                </a:cubicBezTo>
                <a:cubicBezTo>
                  <a:pt x="862361" y="526175"/>
                  <a:pt x="862729" y="523672"/>
                  <a:pt x="863192" y="521074"/>
                </a:cubicBezTo>
                <a:lnTo>
                  <a:pt x="876286" y="454601"/>
                </a:lnTo>
                <a:lnTo>
                  <a:pt x="852221" y="454601"/>
                </a:lnTo>
                <a:lnTo>
                  <a:pt x="858012" y="425683"/>
                </a:lnTo>
                <a:lnTo>
                  <a:pt x="882985" y="425683"/>
                </a:lnTo>
                <a:close/>
                <a:moveTo>
                  <a:pt x="502463" y="364723"/>
                </a:moveTo>
                <a:lnTo>
                  <a:pt x="564947" y="364723"/>
                </a:lnTo>
                <a:lnTo>
                  <a:pt x="552145" y="430550"/>
                </a:lnTo>
                <a:cubicBezTo>
                  <a:pt x="551326" y="434464"/>
                  <a:pt x="550526" y="437749"/>
                  <a:pt x="549745" y="440407"/>
                </a:cubicBezTo>
                <a:cubicBezTo>
                  <a:pt x="548964" y="443064"/>
                  <a:pt x="548545" y="444447"/>
                  <a:pt x="548488" y="444555"/>
                </a:cubicBezTo>
                <a:lnTo>
                  <a:pt x="549097" y="444555"/>
                </a:lnTo>
                <a:cubicBezTo>
                  <a:pt x="554603" y="437756"/>
                  <a:pt x="561575" y="432326"/>
                  <a:pt x="570014" y="428267"/>
                </a:cubicBezTo>
                <a:cubicBezTo>
                  <a:pt x="578453" y="424208"/>
                  <a:pt x="587331" y="422127"/>
                  <a:pt x="596646" y="422026"/>
                </a:cubicBezTo>
                <a:cubicBezTo>
                  <a:pt x="615357" y="422259"/>
                  <a:pt x="629801" y="428185"/>
                  <a:pt x="639978" y="439804"/>
                </a:cubicBezTo>
                <a:cubicBezTo>
                  <a:pt x="650156" y="451423"/>
                  <a:pt x="655308" y="467332"/>
                  <a:pt x="655434" y="487532"/>
                </a:cubicBezTo>
                <a:cubicBezTo>
                  <a:pt x="655181" y="506875"/>
                  <a:pt x="651019" y="523814"/>
                  <a:pt x="642948" y="538350"/>
                </a:cubicBezTo>
                <a:cubicBezTo>
                  <a:pt x="634877" y="552886"/>
                  <a:pt x="624418" y="564220"/>
                  <a:pt x="611571" y="572353"/>
                </a:cubicBezTo>
                <a:cubicBezTo>
                  <a:pt x="598725" y="580485"/>
                  <a:pt x="585013" y="584618"/>
                  <a:pt x="570433" y="584751"/>
                </a:cubicBezTo>
                <a:cubicBezTo>
                  <a:pt x="560794" y="584770"/>
                  <a:pt x="551879" y="582753"/>
                  <a:pt x="543687" y="578700"/>
                </a:cubicBezTo>
                <a:cubicBezTo>
                  <a:pt x="535496" y="574647"/>
                  <a:pt x="529171" y="568444"/>
                  <a:pt x="524713" y="560091"/>
                </a:cubicBezTo>
                <a:lnTo>
                  <a:pt x="524104" y="560091"/>
                </a:lnTo>
                <a:cubicBezTo>
                  <a:pt x="524117" y="560186"/>
                  <a:pt x="524015" y="561290"/>
                  <a:pt x="523799" y="563402"/>
                </a:cubicBezTo>
                <a:cubicBezTo>
                  <a:pt x="523583" y="565514"/>
                  <a:pt x="523177" y="568064"/>
                  <a:pt x="522580" y="571051"/>
                </a:cubicBezTo>
                <a:lnTo>
                  <a:pt x="520751" y="581093"/>
                </a:lnTo>
                <a:lnTo>
                  <a:pt x="484480" y="581093"/>
                </a:lnTo>
                <a:lnTo>
                  <a:pt x="520751" y="393641"/>
                </a:lnTo>
                <a:lnTo>
                  <a:pt x="496672" y="393641"/>
                </a:lnTo>
                <a:close/>
                <a:moveTo>
                  <a:pt x="257918" y="364723"/>
                </a:moveTo>
                <a:lnTo>
                  <a:pt x="296914" y="364723"/>
                </a:lnTo>
                <a:lnTo>
                  <a:pt x="290211" y="399128"/>
                </a:lnTo>
                <a:lnTo>
                  <a:pt x="251215" y="399128"/>
                </a:lnTo>
                <a:close/>
                <a:moveTo>
                  <a:pt x="129502" y="364723"/>
                </a:moveTo>
                <a:lnTo>
                  <a:pt x="191986" y="364723"/>
                </a:lnTo>
                <a:lnTo>
                  <a:pt x="159982" y="530831"/>
                </a:lnTo>
                <a:cubicBezTo>
                  <a:pt x="159665" y="532387"/>
                  <a:pt x="159385" y="534001"/>
                  <a:pt x="159144" y="535671"/>
                </a:cubicBezTo>
                <a:cubicBezTo>
                  <a:pt x="158903" y="537342"/>
                  <a:pt x="158776" y="538879"/>
                  <a:pt x="158763" y="540283"/>
                </a:cubicBezTo>
                <a:cubicBezTo>
                  <a:pt x="158814" y="544940"/>
                  <a:pt x="160008" y="548205"/>
                  <a:pt x="162344" y="550079"/>
                </a:cubicBezTo>
                <a:cubicBezTo>
                  <a:pt x="164681" y="551952"/>
                  <a:pt x="167856" y="552854"/>
                  <a:pt x="171869" y="552784"/>
                </a:cubicBezTo>
                <a:cubicBezTo>
                  <a:pt x="173749" y="552759"/>
                  <a:pt x="175324" y="552657"/>
                  <a:pt x="176594" y="552480"/>
                </a:cubicBezTo>
                <a:cubicBezTo>
                  <a:pt x="177864" y="552302"/>
                  <a:pt x="178524" y="552201"/>
                  <a:pt x="178575" y="552175"/>
                </a:cubicBezTo>
                <a:lnTo>
                  <a:pt x="172784" y="581094"/>
                </a:lnTo>
                <a:cubicBezTo>
                  <a:pt x="172682" y="581132"/>
                  <a:pt x="171285" y="581285"/>
                  <a:pt x="168593" y="581551"/>
                </a:cubicBezTo>
                <a:cubicBezTo>
                  <a:pt x="165900" y="581817"/>
                  <a:pt x="162522" y="581970"/>
                  <a:pt x="158458" y="582008"/>
                </a:cubicBezTo>
                <a:cubicBezTo>
                  <a:pt x="148190" y="582268"/>
                  <a:pt x="139618" y="580606"/>
                  <a:pt x="132741" y="577023"/>
                </a:cubicBezTo>
                <a:cubicBezTo>
                  <a:pt x="125864" y="573440"/>
                  <a:pt x="121939" y="566375"/>
                  <a:pt x="120968" y="555829"/>
                </a:cubicBezTo>
                <a:lnTo>
                  <a:pt x="120358" y="555829"/>
                </a:lnTo>
                <a:cubicBezTo>
                  <a:pt x="114834" y="564093"/>
                  <a:pt x="107442" y="570930"/>
                  <a:pt x="98184" y="576341"/>
                </a:cubicBezTo>
                <a:cubicBezTo>
                  <a:pt x="88926" y="581751"/>
                  <a:pt x="78943" y="584554"/>
                  <a:pt x="68237" y="584751"/>
                </a:cubicBezTo>
                <a:cubicBezTo>
                  <a:pt x="49247" y="584524"/>
                  <a:pt x="34676" y="578661"/>
                  <a:pt x="24524" y="567163"/>
                </a:cubicBezTo>
                <a:cubicBezTo>
                  <a:pt x="14372" y="555665"/>
                  <a:pt x="9245" y="539895"/>
                  <a:pt x="9144" y="519854"/>
                </a:cubicBezTo>
                <a:cubicBezTo>
                  <a:pt x="9368" y="500311"/>
                  <a:pt x="13455" y="483229"/>
                  <a:pt x="21405" y="468606"/>
                </a:cubicBezTo>
                <a:cubicBezTo>
                  <a:pt x="29356" y="453984"/>
                  <a:pt x="39830" y="442597"/>
                  <a:pt x="52827" y="434446"/>
                </a:cubicBezTo>
                <a:cubicBezTo>
                  <a:pt x="65823" y="426295"/>
                  <a:pt x="80003" y="422155"/>
                  <a:pt x="95365" y="422026"/>
                </a:cubicBezTo>
                <a:cubicBezTo>
                  <a:pt x="103981" y="421943"/>
                  <a:pt x="112198" y="423630"/>
                  <a:pt x="120015" y="427087"/>
                </a:cubicBezTo>
                <a:cubicBezTo>
                  <a:pt x="127832" y="430544"/>
                  <a:pt x="133839" y="436265"/>
                  <a:pt x="138037" y="444251"/>
                </a:cubicBezTo>
                <a:lnTo>
                  <a:pt x="138646" y="444251"/>
                </a:lnTo>
                <a:cubicBezTo>
                  <a:pt x="138640" y="444143"/>
                  <a:pt x="138729" y="443141"/>
                  <a:pt x="138913" y="441244"/>
                </a:cubicBezTo>
                <a:cubicBezTo>
                  <a:pt x="139097" y="439348"/>
                  <a:pt x="139414" y="437204"/>
                  <a:pt x="139865" y="434813"/>
                </a:cubicBezTo>
                <a:lnTo>
                  <a:pt x="147790" y="393641"/>
                </a:lnTo>
                <a:lnTo>
                  <a:pt x="123711" y="393641"/>
                </a:lnTo>
                <a:close/>
                <a:moveTo>
                  <a:pt x="1345000" y="146601"/>
                </a:moveTo>
                <a:cubicBezTo>
                  <a:pt x="1338705" y="146473"/>
                  <a:pt x="1330998" y="147068"/>
                  <a:pt x="1321879" y="148386"/>
                </a:cubicBezTo>
                <a:cubicBezTo>
                  <a:pt x="1312760" y="149704"/>
                  <a:pt x="1304624" y="152513"/>
                  <a:pt x="1297471" y="156814"/>
                </a:cubicBezTo>
                <a:cubicBezTo>
                  <a:pt x="1290317" y="161115"/>
                  <a:pt x="1286541" y="167675"/>
                  <a:pt x="1286142" y="176495"/>
                </a:cubicBezTo>
                <a:cubicBezTo>
                  <a:pt x="1286104" y="181770"/>
                  <a:pt x="1287629" y="186015"/>
                  <a:pt x="1290716" y="189231"/>
                </a:cubicBezTo>
                <a:cubicBezTo>
                  <a:pt x="1293804" y="192446"/>
                  <a:pt x="1298684" y="194099"/>
                  <a:pt x="1305355" y="194188"/>
                </a:cubicBezTo>
                <a:cubicBezTo>
                  <a:pt x="1312446" y="194011"/>
                  <a:pt x="1319103" y="191721"/>
                  <a:pt x="1325324" y="187318"/>
                </a:cubicBezTo>
                <a:cubicBezTo>
                  <a:pt x="1331546" y="182916"/>
                  <a:pt x="1336869" y="177463"/>
                  <a:pt x="1341295" y="170959"/>
                </a:cubicBezTo>
                <a:cubicBezTo>
                  <a:pt x="1345721" y="164455"/>
                  <a:pt x="1348786" y="157962"/>
                  <a:pt x="1350489" y="151481"/>
                </a:cubicBezTo>
                <a:lnTo>
                  <a:pt x="1351709" y="146601"/>
                </a:lnTo>
                <a:close/>
                <a:moveTo>
                  <a:pt x="2209252" y="92956"/>
                </a:moveTo>
                <a:cubicBezTo>
                  <a:pt x="2199820" y="93054"/>
                  <a:pt x="2190834" y="95636"/>
                  <a:pt x="2182294" y="100703"/>
                </a:cubicBezTo>
                <a:cubicBezTo>
                  <a:pt x="2173755" y="105770"/>
                  <a:pt x="2166756" y="112734"/>
                  <a:pt x="2161300" y="121596"/>
                </a:cubicBezTo>
                <a:cubicBezTo>
                  <a:pt x="2155843" y="130457"/>
                  <a:pt x="2153023" y="140629"/>
                  <a:pt x="2152841" y="152110"/>
                </a:cubicBezTo>
                <a:cubicBezTo>
                  <a:pt x="2153031" y="163824"/>
                  <a:pt x="2156538" y="173023"/>
                  <a:pt x="2163361" y="179706"/>
                </a:cubicBezTo>
                <a:cubicBezTo>
                  <a:pt x="2170183" y="186388"/>
                  <a:pt x="2179179" y="189793"/>
                  <a:pt x="2190347" y="189920"/>
                </a:cubicBezTo>
                <a:cubicBezTo>
                  <a:pt x="2199779" y="189832"/>
                  <a:pt x="2208764" y="187299"/>
                  <a:pt x="2217304" y="182320"/>
                </a:cubicBezTo>
                <a:cubicBezTo>
                  <a:pt x="2225844" y="177342"/>
                  <a:pt x="2232842" y="170449"/>
                  <a:pt x="2238299" y="161642"/>
                </a:cubicBezTo>
                <a:cubicBezTo>
                  <a:pt x="2243755" y="152835"/>
                  <a:pt x="2246575" y="142645"/>
                  <a:pt x="2246757" y="131071"/>
                </a:cubicBezTo>
                <a:cubicBezTo>
                  <a:pt x="2246567" y="119477"/>
                  <a:pt x="2243060" y="110266"/>
                  <a:pt x="2236238" y="103437"/>
                </a:cubicBezTo>
                <a:cubicBezTo>
                  <a:pt x="2229415" y="96609"/>
                  <a:pt x="2220420" y="93115"/>
                  <a:pt x="2209252" y="92956"/>
                </a:cubicBezTo>
                <a:close/>
                <a:moveTo>
                  <a:pt x="1742527" y="92956"/>
                </a:moveTo>
                <a:cubicBezTo>
                  <a:pt x="1733095" y="93054"/>
                  <a:pt x="1724109" y="95636"/>
                  <a:pt x="1715569" y="100703"/>
                </a:cubicBezTo>
                <a:cubicBezTo>
                  <a:pt x="1707030" y="105770"/>
                  <a:pt x="1700031" y="112734"/>
                  <a:pt x="1694575" y="121596"/>
                </a:cubicBezTo>
                <a:cubicBezTo>
                  <a:pt x="1689118" y="130457"/>
                  <a:pt x="1686298" y="140629"/>
                  <a:pt x="1686116" y="152110"/>
                </a:cubicBezTo>
                <a:cubicBezTo>
                  <a:pt x="1686306" y="163824"/>
                  <a:pt x="1689813" y="173023"/>
                  <a:pt x="1696636" y="179706"/>
                </a:cubicBezTo>
                <a:cubicBezTo>
                  <a:pt x="1703458" y="186388"/>
                  <a:pt x="1712454" y="189793"/>
                  <a:pt x="1723622" y="189920"/>
                </a:cubicBezTo>
                <a:cubicBezTo>
                  <a:pt x="1733054" y="189832"/>
                  <a:pt x="1742039" y="187299"/>
                  <a:pt x="1750579" y="182320"/>
                </a:cubicBezTo>
                <a:cubicBezTo>
                  <a:pt x="1759119" y="177342"/>
                  <a:pt x="1766117" y="170449"/>
                  <a:pt x="1771574" y="161642"/>
                </a:cubicBezTo>
                <a:cubicBezTo>
                  <a:pt x="1777030" y="152835"/>
                  <a:pt x="1779850" y="142645"/>
                  <a:pt x="1780032" y="131071"/>
                </a:cubicBezTo>
                <a:cubicBezTo>
                  <a:pt x="1779842" y="119477"/>
                  <a:pt x="1776335" y="110266"/>
                  <a:pt x="1769513" y="103437"/>
                </a:cubicBezTo>
                <a:cubicBezTo>
                  <a:pt x="1762690" y="96609"/>
                  <a:pt x="1753695" y="93115"/>
                  <a:pt x="1742527" y="92956"/>
                </a:cubicBezTo>
                <a:close/>
                <a:moveTo>
                  <a:pt x="542377" y="92956"/>
                </a:moveTo>
                <a:cubicBezTo>
                  <a:pt x="532945" y="93054"/>
                  <a:pt x="523959" y="95636"/>
                  <a:pt x="515419" y="100703"/>
                </a:cubicBezTo>
                <a:cubicBezTo>
                  <a:pt x="506879" y="105770"/>
                  <a:pt x="499881" y="112734"/>
                  <a:pt x="494425" y="121596"/>
                </a:cubicBezTo>
                <a:cubicBezTo>
                  <a:pt x="488968" y="130457"/>
                  <a:pt x="486148" y="140629"/>
                  <a:pt x="485966" y="152110"/>
                </a:cubicBezTo>
                <a:cubicBezTo>
                  <a:pt x="486156" y="163824"/>
                  <a:pt x="489663" y="173023"/>
                  <a:pt x="496486" y="179706"/>
                </a:cubicBezTo>
                <a:cubicBezTo>
                  <a:pt x="503308" y="186388"/>
                  <a:pt x="512304" y="189793"/>
                  <a:pt x="523472" y="189920"/>
                </a:cubicBezTo>
                <a:cubicBezTo>
                  <a:pt x="532904" y="189832"/>
                  <a:pt x="541889" y="187299"/>
                  <a:pt x="550429" y="182320"/>
                </a:cubicBezTo>
                <a:cubicBezTo>
                  <a:pt x="558969" y="177342"/>
                  <a:pt x="565967" y="170449"/>
                  <a:pt x="571424" y="161642"/>
                </a:cubicBezTo>
                <a:cubicBezTo>
                  <a:pt x="576880" y="152835"/>
                  <a:pt x="579700" y="142645"/>
                  <a:pt x="579882" y="131071"/>
                </a:cubicBezTo>
                <a:cubicBezTo>
                  <a:pt x="579692" y="119477"/>
                  <a:pt x="576185" y="110266"/>
                  <a:pt x="569363" y="103437"/>
                </a:cubicBezTo>
                <a:cubicBezTo>
                  <a:pt x="562540" y="96609"/>
                  <a:pt x="553545" y="93115"/>
                  <a:pt x="542377" y="92956"/>
                </a:cubicBezTo>
                <a:close/>
                <a:moveTo>
                  <a:pt x="1555776" y="63733"/>
                </a:moveTo>
                <a:lnTo>
                  <a:pt x="1618222" y="63733"/>
                </a:lnTo>
                <a:lnTo>
                  <a:pt x="1597800" y="168881"/>
                </a:lnTo>
                <a:cubicBezTo>
                  <a:pt x="1597483" y="170437"/>
                  <a:pt x="1597203" y="172051"/>
                  <a:pt x="1596962" y="173721"/>
                </a:cubicBezTo>
                <a:cubicBezTo>
                  <a:pt x="1596721" y="175392"/>
                  <a:pt x="1596593" y="176929"/>
                  <a:pt x="1596581" y="178333"/>
                </a:cubicBezTo>
                <a:cubicBezTo>
                  <a:pt x="1596632" y="182990"/>
                  <a:pt x="1597825" y="186255"/>
                  <a:pt x="1600162" y="188129"/>
                </a:cubicBezTo>
                <a:cubicBezTo>
                  <a:pt x="1602499" y="190003"/>
                  <a:pt x="1605674" y="190905"/>
                  <a:pt x="1609687" y="190835"/>
                </a:cubicBezTo>
                <a:cubicBezTo>
                  <a:pt x="1611567" y="190809"/>
                  <a:pt x="1613142" y="190708"/>
                  <a:pt x="1614412" y="190530"/>
                </a:cubicBezTo>
                <a:cubicBezTo>
                  <a:pt x="1615682" y="190352"/>
                  <a:pt x="1616342" y="190250"/>
                  <a:pt x="1616393" y="190225"/>
                </a:cubicBezTo>
                <a:lnTo>
                  <a:pt x="1610906" y="219144"/>
                </a:lnTo>
                <a:cubicBezTo>
                  <a:pt x="1610754" y="219182"/>
                  <a:pt x="1609306" y="219335"/>
                  <a:pt x="1606563" y="219601"/>
                </a:cubicBezTo>
                <a:cubicBezTo>
                  <a:pt x="1603820" y="219867"/>
                  <a:pt x="1600696" y="220020"/>
                  <a:pt x="1597190" y="220058"/>
                </a:cubicBezTo>
                <a:cubicBezTo>
                  <a:pt x="1590842" y="220212"/>
                  <a:pt x="1584590" y="219633"/>
                  <a:pt x="1578434" y="218321"/>
                </a:cubicBezTo>
                <a:cubicBezTo>
                  <a:pt x="1572278" y="217009"/>
                  <a:pt x="1567154" y="214040"/>
                  <a:pt x="1563062" y="209413"/>
                </a:cubicBezTo>
                <a:cubicBezTo>
                  <a:pt x="1558970" y="204786"/>
                  <a:pt x="1556846" y="197577"/>
                  <a:pt x="1556690" y="187786"/>
                </a:cubicBezTo>
                <a:cubicBezTo>
                  <a:pt x="1556690" y="185639"/>
                  <a:pt x="1556842" y="183225"/>
                  <a:pt x="1557147" y="180544"/>
                </a:cubicBezTo>
                <a:cubicBezTo>
                  <a:pt x="1557451" y="177863"/>
                  <a:pt x="1557908" y="174992"/>
                  <a:pt x="1558517" y="171930"/>
                </a:cubicBezTo>
                <a:lnTo>
                  <a:pt x="1574047" y="92651"/>
                </a:lnTo>
                <a:lnTo>
                  <a:pt x="1549985" y="92651"/>
                </a:lnTo>
                <a:close/>
                <a:moveTo>
                  <a:pt x="1115713" y="63733"/>
                </a:moveTo>
                <a:lnTo>
                  <a:pt x="1247051" y="63733"/>
                </a:lnTo>
                <a:lnTo>
                  <a:pt x="1242176" y="88694"/>
                </a:lnTo>
                <a:lnTo>
                  <a:pt x="1149538" y="179553"/>
                </a:lnTo>
                <a:cubicBezTo>
                  <a:pt x="1146351" y="182685"/>
                  <a:pt x="1143507" y="185264"/>
                  <a:pt x="1141006" y="187290"/>
                </a:cubicBezTo>
                <a:cubicBezTo>
                  <a:pt x="1138505" y="189317"/>
                  <a:pt x="1137184" y="190295"/>
                  <a:pt x="1137044" y="190225"/>
                </a:cubicBezTo>
                <a:lnTo>
                  <a:pt x="1137044" y="190834"/>
                </a:lnTo>
                <a:cubicBezTo>
                  <a:pt x="1137178" y="190809"/>
                  <a:pt x="1138663" y="190707"/>
                  <a:pt x="1141501" y="190530"/>
                </a:cubicBezTo>
                <a:cubicBezTo>
                  <a:pt x="1144339" y="190352"/>
                  <a:pt x="1147729" y="190251"/>
                  <a:pt x="1151672" y="190225"/>
                </a:cubicBezTo>
                <a:lnTo>
                  <a:pt x="1193420" y="190225"/>
                </a:lnTo>
                <a:lnTo>
                  <a:pt x="1197686" y="167966"/>
                </a:lnTo>
                <a:lnTo>
                  <a:pt x="1230901" y="167966"/>
                </a:lnTo>
                <a:lnTo>
                  <a:pt x="1220540" y="219143"/>
                </a:lnTo>
                <a:lnTo>
                  <a:pt x="1083412" y="219143"/>
                </a:lnTo>
                <a:lnTo>
                  <a:pt x="1087983" y="194487"/>
                </a:lnTo>
                <a:lnTo>
                  <a:pt x="1181535" y="103323"/>
                </a:lnTo>
                <a:cubicBezTo>
                  <a:pt x="1184703" y="100344"/>
                  <a:pt x="1187509" y="97841"/>
                  <a:pt x="1189953" y="95814"/>
                </a:cubicBezTo>
                <a:cubicBezTo>
                  <a:pt x="1192397" y="93788"/>
                  <a:pt x="1193756" y="92734"/>
                  <a:pt x="1194029" y="92651"/>
                </a:cubicBezTo>
                <a:lnTo>
                  <a:pt x="1194029" y="92042"/>
                </a:lnTo>
                <a:cubicBezTo>
                  <a:pt x="1193896" y="92068"/>
                  <a:pt x="1192410" y="92169"/>
                  <a:pt x="1189572" y="92347"/>
                </a:cubicBezTo>
                <a:cubicBezTo>
                  <a:pt x="1186734" y="92524"/>
                  <a:pt x="1183344" y="92626"/>
                  <a:pt x="1179402" y="92651"/>
                </a:cubicBezTo>
                <a:lnTo>
                  <a:pt x="1142834" y="92651"/>
                </a:lnTo>
                <a:lnTo>
                  <a:pt x="1138568" y="115215"/>
                </a:lnTo>
                <a:lnTo>
                  <a:pt x="1105657" y="115215"/>
                </a:lnTo>
                <a:close/>
                <a:moveTo>
                  <a:pt x="1003326" y="63733"/>
                </a:moveTo>
                <a:lnTo>
                  <a:pt x="1065772" y="63733"/>
                </a:lnTo>
                <a:lnTo>
                  <a:pt x="1045350" y="168881"/>
                </a:lnTo>
                <a:cubicBezTo>
                  <a:pt x="1045032" y="170437"/>
                  <a:pt x="1044753" y="172051"/>
                  <a:pt x="1044512" y="173721"/>
                </a:cubicBezTo>
                <a:cubicBezTo>
                  <a:pt x="1044270" y="175392"/>
                  <a:pt x="1044143" y="176929"/>
                  <a:pt x="1044131" y="178333"/>
                </a:cubicBezTo>
                <a:cubicBezTo>
                  <a:pt x="1044182" y="182990"/>
                  <a:pt x="1045375" y="186255"/>
                  <a:pt x="1047712" y="188129"/>
                </a:cubicBezTo>
                <a:cubicBezTo>
                  <a:pt x="1050049" y="190003"/>
                  <a:pt x="1053224" y="190905"/>
                  <a:pt x="1057237" y="190835"/>
                </a:cubicBezTo>
                <a:cubicBezTo>
                  <a:pt x="1059117" y="190809"/>
                  <a:pt x="1060691" y="190708"/>
                  <a:pt x="1061962" y="190530"/>
                </a:cubicBezTo>
                <a:cubicBezTo>
                  <a:pt x="1063232" y="190352"/>
                  <a:pt x="1063892" y="190250"/>
                  <a:pt x="1063943" y="190225"/>
                </a:cubicBezTo>
                <a:lnTo>
                  <a:pt x="1058456" y="219144"/>
                </a:lnTo>
                <a:cubicBezTo>
                  <a:pt x="1058304" y="219182"/>
                  <a:pt x="1056856" y="219335"/>
                  <a:pt x="1054113" y="219601"/>
                </a:cubicBezTo>
                <a:cubicBezTo>
                  <a:pt x="1051370" y="219867"/>
                  <a:pt x="1048245" y="220020"/>
                  <a:pt x="1044740" y="220058"/>
                </a:cubicBezTo>
                <a:cubicBezTo>
                  <a:pt x="1038392" y="220212"/>
                  <a:pt x="1032140" y="219633"/>
                  <a:pt x="1025984" y="218321"/>
                </a:cubicBezTo>
                <a:cubicBezTo>
                  <a:pt x="1019828" y="217009"/>
                  <a:pt x="1014704" y="214040"/>
                  <a:pt x="1010612" y="209413"/>
                </a:cubicBezTo>
                <a:cubicBezTo>
                  <a:pt x="1006520" y="204786"/>
                  <a:pt x="1004396" y="197577"/>
                  <a:pt x="1004240" y="187786"/>
                </a:cubicBezTo>
                <a:cubicBezTo>
                  <a:pt x="1004240" y="185639"/>
                  <a:pt x="1004392" y="183225"/>
                  <a:pt x="1004697" y="180544"/>
                </a:cubicBezTo>
                <a:cubicBezTo>
                  <a:pt x="1005001" y="177863"/>
                  <a:pt x="1005458" y="174992"/>
                  <a:pt x="1006067" y="171930"/>
                </a:cubicBezTo>
                <a:lnTo>
                  <a:pt x="1021597" y="92651"/>
                </a:lnTo>
                <a:lnTo>
                  <a:pt x="997534" y="92651"/>
                </a:lnTo>
                <a:close/>
                <a:moveTo>
                  <a:pt x="784251" y="63733"/>
                </a:moveTo>
                <a:lnTo>
                  <a:pt x="846697" y="63733"/>
                </a:lnTo>
                <a:lnTo>
                  <a:pt x="826275" y="168881"/>
                </a:lnTo>
                <a:cubicBezTo>
                  <a:pt x="825957" y="170437"/>
                  <a:pt x="825678" y="172051"/>
                  <a:pt x="825437" y="173721"/>
                </a:cubicBezTo>
                <a:cubicBezTo>
                  <a:pt x="825195" y="175392"/>
                  <a:pt x="825068" y="176929"/>
                  <a:pt x="825056" y="178333"/>
                </a:cubicBezTo>
                <a:cubicBezTo>
                  <a:pt x="825107" y="182990"/>
                  <a:pt x="826300" y="186255"/>
                  <a:pt x="828637" y="188129"/>
                </a:cubicBezTo>
                <a:cubicBezTo>
                  <a:pt x="830974" y="190003"/>
                  <a:pt x="834149" y="190905"/>
                  <a:pt x="838162" y="190835"/>
                </a:cubicBezTo>
                <a:cubicBezTo>
                  <a:pt x="840042" y="190809"/>
                  <a:pt x="841617" y="190708"/>
                  <a:pt x="842887" y="190530"/>
                </a:cubicBezTo>
                <a:cubicBezTo>
                  <a:pt x="844157" y="190352"/>
                  <a:pt x="844817" y="190250"/>
                  <a:pt x="844868" y="190225"/>
                </a:cubicBezTo>
                <a:lnTo>
                  <a:pt x="839381" y="219144"/>
                </a:lnTo>
                <a:cubicBezTo>
                  <a:pt x="839229" y="219182"/>
                  <a:pt x="837781" y="219335"/>
                  <a:pt x="835038" y="219601"/>
                </a:cubicBezTo>
                <a:cubicBezTo>
                  <a:pt x="832295" y="219867"/>
                  <a:pt x="829171" y="220020"/>
                  <a:pt x="825665" y="220058"/>
                </a:cubicBezTo>
                <a:cubicBezTo>
                  <a:pt x="819317" y="220212"/>
                  <a:pt x="813065" y="219633"/>
                  <a:pt x="806909" y="218321"/>
                </a:cubicBezTo>
                <a:cubicBezTo>
                  <a:pt x="800753" y="217009"/>
                  <a:pt x="795629" y="214040"/>
                  <a:pt x="791537" y="209413"/>
                </a:cubicBezTo>
                <a:cubicBezTo>
                  <a:pt x="787445" y="204786"/>
                  <a:pt x="785321" y="197577"/>
                  <a:pt x="785165" y="187786"/>
                </a:cubicBezTo>
                <a:cubicBezTo>
                  <a:pt x="785165" y="185639"/>
                  <a:pt x="785317" y="183225"/>
                  <a:pt x="785622" y="180544"/>
                </a:cubicBezTo>
                <a:cubicBezTo>
                  <a:pt x="785926" y="177863"/>
                  <a:pt x="786383" y="174992"/>
                  <a:pt x="786992" y="171930"/>
                </a:cubicBezTo>
                <a:lnTo>
                  <a:pt x="802522" y="92651"/>
                </a:lnTo>
                <a:lnTo>
                  <a:pt x="778459" y="92651"/>
                </a:lnTo>
                <a:close/>
                <a:moveTo>
                  <a:pt x="355626" y="63733"/>
                </a:moveTo>
                <a:lnTo>
                  <a:pt x="418072" y="63733"/>
                </a:lnTo>
                <a:lnTo>
                  <a:pt x="397650" y="168881"/>
                </a:lnTo>
                <a:cubicBezTo>
                  <a:pt x="397332" y="170437"/>
                  <a:pt x="397053" y="172051"/>
                  <a:pt x="396812" y="173721"/>
                </a:cubicBezTo>
                <a:cubicBezTo>
                  <a:pt x="396570" y="175392"/>
                  <a:pt x="396443" y="176929"/>
                  <a:pt x="396431" y="178333"/>
                </a:cubicBezTo>
                <a:cubicBezTo>
                  <a:pt x="396481" y="182990"/>
                  <a:pt x="397675" y="186255"/>
                  <a:pt x="400012" y="188129"/>
                </a:cubicBezTo>
                <a:cubicBezTo>
                  <a:pt x="402349" y="190003"/>
                  <a:pt x="405524" y="190905"/>
                  <a:pt x="409537" y="190835"/>
                </a:cubicBezTo>
                <a:cubicBezTo>
                  <a:pt x="411417" y="190809"/>
                  <a:pt x="412992" y="190708"/>
                  <a:pt x="414262" y="190530"/>
                </a:cubicBezTo>
                <a:cubicBezTo>
                  <a:pt x="415531" y="190352"/>
                  <a:pt x="416192" y="190250"/>
                  <a:pt x="416243" y="190225"/>
                </a:cubicBezTo>
                <a:lnTo>
                  <a:pt x="410756" y="219144"/>
                </a:lnTo>
                <a:cubicBezTo>
                  <a:pt x="410604" y="219182"/>
                  <a:pt x="409156" y="219335"/>
                  <a:pt x="406413" y="219601"/>
                </a:cubicBezTo>
                <a:cubicBezTo>
                  <a:pt x="403670" y="219867"/>
                  <a:pt x="400546" y="220020"/>
                  <a:pt x="397040" y="220058"/>
                </a:cubicBezTo>
                <a:cubicBezTo>
                  <a:pt x="390692" y="220212"/>
                  <a:pt x="384440" y="219633"/>
                  <a:pt x="378284" y="218321"/>
                </a:cubicBezTo>
                <a:cubicBezTo>
                  <a:pt x="372128" y="217009"/>
                  <a:pt x="367004" y="214040"/>
                  <a:pt x="362912" y="209413"/>
                </a:cubicBezTo>
                <a:cubicBezTo>
                  <a:pt x="358820" y="204786"/>
                  <a:pt x="356696" y="197577"/>
                  <a:pt x="356540" y="187786"/>
                </a:cubicBezTo>
                <a:cubicBezTo>
                  <a:pt x="356540" y="185639"/>
                  <a:pt x="356692" y="183225"/>
                  <a:pt x="356997" y="180544"/>
                </a:cubicBezTo>
                <a:cubicBezTo>
                  <a:pt x="357301" y="177863"/>
                  <a:pt x="357758" y="174992"/>
                  <a:pt x="358367" y="171930"/>
                </a:cubicBezTo>
                <a:lnTo>
                  <a:pt x="373897" y="92651"/>
                </a:lnTo>
                <a:lnTo>
                  <a:pt x="349834" y="92651"/>
                </a:lnTo>
                <a:close/>
                <a:moveTo>
                  <a:pt x="760594" y="61600"/>
                </a:moveTo>
                <a:cubicBezTo>
                  <a:pt x="762765" y="61625"/>
                  <a:pt x="764669" y="61727"/>
                  <a:pt x="766307" y="61904"/>
                </a:cubicBezTo>
                <a:cubicBezTo>
                  <a:pt x="767945" y="62082"/>
                  <a:pt x="769087" y="62184"/>
                  <a:pt x="769734" y="62209"/>
                </a:cubicBezTo>
                <a:lnTo>
                  <a:pt x="762117" y="100271"/>
                </a:lnTo>
                <a:cubicBezTo>
                  <a:pt x="761641" y="100246"/>
                  <a:pt x="760613" y="100144"/>
                  <a:pt x="759032" y="99966"/>
                </a:cubicBezTo>
                <a:cubicBezTo>
                  <a:pt x="757451" y="99789"/>
                  <a:pt x="755433" y="99687"/>
                  <a:pt x="752976" y="99662"/>
                </a:cubicBezTo>
                <a:cubicBezTo>
                  <a:pt x="745101" y="99737"/>
                  <a:pt x="737186" y="102363"/>
                  <a:pt x="729231" y="107541"/>
                </a:cubicBezTo>
                <a:cubicBezTo>
                  <a:pt x="721277" y="112719"/>
                  <a:pt x="714220" y="119997"/>
                  <a:pt x="708060" y="129374"/>
                </a:cubicBezTo>
                <a:cubicBezTo>
                  <a:pt x="701900" y="138751"/>
                  <a:pt x="697574" y="149777"/>
                  <a:pt x="695082" y="162450"/>
                </a:cubicBezTo>
                <a:lnTo>
                  <a:pt x="684417" y="219143"/>
                </a:lnTo>
                <a:lnTo>
                  <a:pt x="645719" y="219143"/>
                </a:lnTo>
                <a:lnTo>
                  <a:pt x="668877" y="99357"/>
                </a:lnTo>
                <a:cubicBezTo>
                  <a:pt x="669239" y="97611"/>
                  <a:pt x="669048" y="96074"/>
                  <a:pt x="668305" y="94747"/>
                </a:cubicBezTo>
                <a:cubicBezTo>
                  <a:pt x="667563" y="93420"/>
                  <a:pt x="665925" y="92721"/>
                  <a:pt x="663392" y="92651"/>
                </a:cubicBezTo>
                <a:lnTo>
                  <a:pt x="646024" y="92651"/>
                </a:lnTo>
                <a:lnTo>
                  <a:pt x="651813" y="63733"/>
                </a:lnTo>
                <a:lnTo>
                  <a:pt x="692339" y="63733"/>
                </a:lnTo>
                <a:cubicBezTo>
                  <a:pt x="698408" y="63714"/>
                  <a:pt x="702877" y="64818"/>
                  <a:pt x="705746" y="67044"/>
                </a:cubicBezTo>
                <a:cubicBezTo>
                  <a:pt x="708616" y="69269"/>
                  <a:pt x="710038" y="72732"/>
                  <a:pt x="710012" y="77431"/>
                </a:cubicBezTo>
                <a:cubicBezTo>
                  <a:pt x="709949" y="79892"/>
                  <a:pt x="709390" y="83647"/>
                  <a:pt x="708336" y="88697"/>
                </a:cubicBezTo>
                <a:cubicBezTo>
                  <a:pt x="707283" y="93747"/>
                  <a:pt x="706115" y="98113"/>
                  <a:pt x="704832" y="101795"/>
                </a:cubicBezTo>
                <a:lnTo>
                  <a:pt x="705442" y="101795"/>
                </a:lnTo>
                <a:cubicBezTo>
                  <a:pt x="710787" y="90794"/>
                  <a:pt x="718303" y="81431"/>
                  <a:pt x="727990" y="73704"/>
                </a:cubicBezTo>
                <a:cubicBezTo>
                  <a:pt x="737677" y="65977"/>
                  <a:pt x="748545" y="61942"/>
                  <a:pt x="760594" y="61600"/>
                </a:cubicBezTo>
                <a:close/>
                <a:moveTo>
                  <a:pt x="331969" y="61600"/>
                </a:moveTo>
                <a:cubicBezTo>
                  <a:pt x="334140" y="61625"/>
                  <a:pt x="336044" y="61727"/>
                  <a:pt x="337682" y="61904"/>
                </a:cubicBezTo>
                <a:cubicBezTo>
                  <a:pt x="339320" y="62082"/>
                  <a:pt x="340462" y="62184"/>
                  <a:pt x="341110" y="62209"/>
                </a:cubicBezTo>
                <a:lnTo>
                  <a:pt x="333492" y="100271"/>
                </a:lnTo>
                <a:cubicBezTo>
                  <a:pt x="333016" y="100246"/>
                  <a:pt x="331988" y="100144"/>
                  <a:pt x="330407" y="99966"/>
                </a:cubicBezTo>
                <a:cubicBezTo>
                  <a:pt x="328826" y="99789"/>
                  <a:pt x="326808" y="99687"/>
                  <a:pt x="324351" y="99662"/>
                </a:cubicBezTo>
                <a:cubicBezTo>
                  <a:pt x="316476" y="99737"/>
                  <a:pt x="308561" y="102363"/>
                  <a:pt x="300606" y="107541"/>
                </a:cubicBezTo>
                <a:cubicBezTo>
                  <a:pt x="292652" y="112719"/>
                  <a:pt x="285595" y="119997"/>
                  <a:pt x="279435" y="129374"/>
                </a:cubicBezTo>
                <a:cubicBezTo>
                  <a:pt x="273275" y="138751"/>
                  <a:pt x="268949" y="149777"/>
                  <a:pt x="266457" y="162450"/>
                </a:cubicBezTo>
                <a:lnTo>
                  <a:pt x="255792" y="219143"/>
                </a:lnTo>
                <a:lnTo>
                  <a:pt x="217094" y="219143"/>
                </a:lnTo>
                <a:lnTo>
                  <a:pt x="240252" y="99357"/>
                </a:lnTo>
                <a:cubicBezTo>
                  <a:pt x="240614" y="97611"/>
                  <a:pt x="240423" y="96074"/>
                  <a:pt x="239680" y="94747"/>
                </a:cubicBezTo>
                <a:cubicBezTo>
                  <a:pt x="238938" y="93420"/>
                  <a:pt x="237300" y="92721"/>
                  <a:pt x="234767" y="92651"/>
                </a:cubicBezTo>
                <a:lnTo>
                  <a:pt x="217399" y="92651"/>
                </a:lnTo>
                <a:lnTo>
                  <a:pt x="223188" y="63733"/>
                </a:lnTo>
                <a:lnTo>
                  <a:pt x="263714" y="63733"/>
                </a:lnTo>
                <a:cubicBezTo>
                  <a:pt x="269783" y="63714"/>
                  <a:pt x="274252" y="64818"/>
                  <a:pt x="277121" y="67044"/>
                </a:cubicBezTo>
                <a:cubicBezTo>
                  <a:pt x="279991" y="69269"/>
                  <a:pt x="281413" y="72732"/>
                  <a:pt x="281387" y="77431"/>
                </a:cubicBezTo>
                <a:cubicBezTo>
                  <a:pt x="281324" y="79892"/>
                  <a:pt x="280765" y="83647"/>
                  <a:pt x="279711" y="88697"/>
                </a:cubicBezTo>
                <a:cubicBezTo>
                  <a:pt x="278658" y="93747"/>
                  <a:pt x="277489" y="98113"/>
                  <a:pt x="276207" y="101795"/>
                </a:cubicBezTo>
                <a:lnTo>
                  <a:pt x="276817" y="101795"/>
                </a:lnTo>
                <a:cubicBezTo>
                  <a:pt x="282162" y="90794"/>
                  <a:pt x="289678" y="81431"/>
                  <a:pt x="299365" y="73704"/>
                </a:cubicBezTo>
                <a:cubicBezTo>
                  <a:pt x="309052" y="65977"/>
                  <a:pt x="319920" y="61942"/>
                  <a:pt x="331969" y="61600"/>
                </a:cubicBezTo>
                <a:close/>
                <a:moveTo>
                  <a:pt x="2212301" y="60076"/>
                </a:moveTo>
                <a:cubicBezTo>
                  <a:pt x="2234178" y="60379"/>
                  <a:pt x="2251841" y="66699"/>
                  <a:pt x="2265288" y="79034"/>
                </a:cubicBezTo>
                <a:cubicBezTo>
                  <a:pt x="2278736" y="91370"/>
                  <a:pt x="2285652" y="107903"/>
                  <a:pt x="2286038" y="128631"/>
                </a:cubicBezTo>
                <a:cubicBezTo>
                  <a:pt x="2285757" y="146977"/>
                  <a:pt x="2280973" y="163201"/>
                  <a:pt x="2271687" y="177304"/>
                </a:cubicBezTo>
                <a:cubicBezTo>
                  <a:pt x="2262401" y="191407"/>
                  <a:pt x="2250304" y="202477"/>
                  <a:pt x="2235394" y="210516"/>
                </a:cubicBezTo>
                <a:cubicBezTo>
                  <a:pt x="2220484" y="218554"/>
                  <a:pt x="2204452" y="222649"/>
                  <a:pt x="2187297" y="222801"/>
                </a:cubicBezTo>
                <a:cubicBezTo>
                  <a:pt x="2165553" y="222523"/>
                  <a:pt x="2147929" y="216229"/>
                  <a:pt x="2134424" y="203918"/>
                </a:cubicBezTo>
                <a:cubicBezTo>
                  <a:pt x="2120919" y="191608"/>
                  <a:pt x="2113965" y="174948"/>
                  <a:pt x="2113560" y="153940"/>
                </a:cubicBezTo>
                <a:cubicBezTo>
                  <a:pt x="2113830" y="135790"/>
                  <a:pt x="2118569" y="119683"/>
                  <a:pt x="2127775" y="105618"/>
                </a:cubicBezTo>
                <a:cubicBezTo>
                  <a:pt x="2136982" y="91552"/>
                  <a:pt x="2149035" y="80486"/>
                  <a:pt x="2163934" y="72417"/>
                </a:cubicBezTo>
                <a:cubicBezTo>
                  <a:pt x="2178832" y="64349"/>
                  <a:pt x="2194955" y="60235"/>
                  <a:pt x="2212301" y="60076"/>
                </a:cubicBezTo>
                <a:close/>
                <a:moveTo>
                  <a:pt x="1969008" y="60076"/>
                </a:moveTo>
                <a:cubicBezTo>
                  <a:pt x="1982281" y="60095"/>
                  <a:pt x="1992813" y="63634"/>
                  <a:pt x="2000604" y="70695"/>
                </a:cubicBezTo>
                <a:cubicBezTo>
                  <a:pt x="2008395" y="77756"/>
                  <a:pt x="2012379" y="88224"/>
                  <a:pt x="2012557" y="102100"/>
                </a:cubicBezTo>
                <a:cubicBezTo>
                  <a:pt x="2012402" y="108854"/>
                  <a:pt x="2011323" y="117359"/>
                  <a:pt x="2009319" y="127614"/>
                </a:cubicBezTo>
                <a:cubicBezTo>
                  <a:pt x="2007315" y="137869"/>
                  <a:pt x="2005310" y="147754"/>
                  <a:pt x="2003305" y="157267"/>
                </a:cubicBezTo>
                <a:cubicBezTo>
                  <a:pt x="2001300" y="166781"/>
                  <a:pt x="2000218" y="173803"/>
                  <a:pt x="2000060" y="178333"/>
                </a:cubicBezTo>
                <a:cubicBezTo>
                  <a:pt x="2000111" y="183123"/>
                  <a:pt x="2001304" y="186426"/>
                  <a:pt x="2003641" y="188243"/>
                </a:cubicBezTo>
                <a:cubicBezTo>
                  <a:pt x="2005978" y="190060"/>
                  <a:pt x="2009153" y="190924"/>
                  <a:pt x="2013166" y="190835"/>
                </a:cubicBezTo>
                <a:cubicBezTo>
                  <a:pt x="2015046" y="190809"/>
                  <a:pt x="2016621" y="190708"/>
                  <a:pt x="2017891" y="190530"/>
                </a:cubicBezTo>
                <a:cubicBezTo>
                  <a:pt x="2019161" y="190352"/>
                  <a:pt x="2019821" y="190250"/>
                  <a:pt x="2019872" y="190225"/>
                </a:cubicBezTo>
                <a:lnTo>
                  <a:pt x="2014385" y="219144"/>
                </a:lnTo>
                <a:cubicBezTo>
                  <a:pt x="2014347" y="219182"/>
                  <a:pt x="2012976" y="219335"/>
                  <a:pt x="2010271" y="219601"/>
                </a:cubicBezTo>
                <a:cubicBezTo>
                  <a:pt x="2007566" y="219867"/>
                  <a:pt x="2003756" y="220020"/>
                  <a:pt x="1998842" y="220058"/>
                </a:cubicBezTo>
                <a:cubicBezTo>
                  <a:pt x="1993287" y="220204"/>
                  <a:pt x="1987581" y="219607"/>
                  <a:pt x="1981722" y="218265"/>
                </a:cubicBezTo>
                <a:cubicBezTo>
                  <a:pt x="1975863" y="216923"/>
                  <a:pt x="1970900" y="213958"/>
                  <a:pt x="1966835" y="209368"/>
                </a:cubicBezTo>
                <a:cubicBezTo>
                  <a:pt x="1962769" y="204779"/>
                  <a:pt x="1960649" y="197686"/>
                  <a:pt x="1960474" y="188091"/>
                </a:cubicBezTo>
                <a:cubicBezTo>
                  <a:pt x="1960621" y="182342"/>
                  <a:pt x="1961647" y="174561"/>
                  <a:pt x="1963553" y="164747"/>
                </a:cubicBezTo>
                <a:cubicBezTo>
                  <a:pt x="1965460" y="154933"/>
                  <a:pt x="1967367" y="145254"/>
                  <a:pt x="1969274" y="135710"/>
                </a:cubicBezTo>
                <a:cubicBezTo>
                  <a:pt x="1971182" y="126166"/>
                  <a:pt x="1972211" y="118925"/>
                  <a:pt x="1972361" y="113987"/>
                </a:cubicBezTo>
                <a:cubicBezTo>
                  <a:pt x="1972412" y="108145"/>
                  <a:pt x="1970863" y="103599"/>
                  <a:pt x="1967713" y="100347"/>
                </a:cubicBezTo>
                <a:cubicBezTo>
                  <a:pt x="1964563" y="97096"/>
                  <a:pt x="1959509" y="95445"/>
                  <a:pt x="1952549" y="95394"/>
                </a:cubicBezTo>
                <a:cubicBezTo>
                  <a:pt x="1938884" y="95858"/>
                  <a:pt x="1927124" y="101408"/>
                  <a:pt x="1917269" y="112044"/>
                </a:cubicBezTo>
                <a:cubicBezTo>
                  <a:pt x="1907413" y="122680"/>
                  <a:pt x="1900987" y="135622"/>
                  <a:pt x="1897990" y="150868"/>
                </a:cubicBezTo>
                <a:lnTo>
                  <a:pt x="1884579" y="219143"/>
                </a:lnTo>
                <a:lnTo>
                  <a:pt x="1845869" y="219143"/>
                </a:lnTo>
                <a:lnTo>
                  <a:pt x="1869339" y="99357"/>
                </a:lnTo>
                <a:cubicBezTo>
                  <a:pt x="1869663" y="97344"/>
                  <a:pt x="1869396" y="95731"/>
                  <a:pt x="1868539" y="94518"/>
                </a:cubicBezTo>
                <a:cubicBezTo>
                  <a:pt x="1867681" y="93305"/>
                  <a:pt x="1866119" y="92683"/>
                  <a:pt x="1863852" y="92651"/>
                </a:cubicBezTo>
                <a:lnTo>
                  <a:pt x="1846479" y="92651"/>
                </a:lnTo>
                <a:lnTo>
                  <a:pt x="1851965" y="63733"/>
                </a:lnTo>
                <a:lnTo>
                  <a:pt x="1892808" y="63733"/>
                </a:lnTo>
                <a:cubicBezTo>
                  <a:pt x="1898866" y="63752"/>
                  <a:pt x="1903286" y="64932"/>
                  <a:pt x="1906067" y="67272"/>
                </a:cubicBezTo>
                <a:cubicBezTo>
                  <a:pt x="1908848" y="69612"/>
                  <a:pt x="1910220" y="72998"/>
                  <a:pt x="1910182" y="77431"/>
                </a:cubicBezTo>
                <a:cubicBezTo>
                  <a:pt x="1910163" y="79315"/>
                  <a:pt x="1909820" y="82016"/>
                  <a:pt x="1909153" y="85536"/>
                </a:cubicBezTo>
                <a:cubicBezTo>
                  <a:pt x="1908486" y="89056"/>
                  <a:pt x="1907610" y="92139"/>
                  <a:pt x="1906524" y="94785"/>
                </a:cubicBezTo>
                <a:lnTo>
                  <a:pt x="1907134" y="94785"/>
                </a:lnTo>
                <a:cubicBezTo>
                  <a:pt x="1908061" y="92536"/>
                  <a:pt x="1911015" y="88679"/>
                  <a:pt x="1915996" y="83216"/>
                </a:cubicBezTo>
                <a:cubicBezTo>
                  <a:pt x="1920976" y="77752"/>
                  <a:pt x="1927904" y="72610"/>
                  <a:pt x="1936779" y="67789"/>
                </a:cubicBezTo>
                <a:cubicBezTo>
                  <a:pt x="1945653" y="62968"/>
                  <a:pt x="1956397" y="60397"/>
                  <a:pt x="1969008" y="60076"/>
                </a:cubicBezTo>
                <a:close/>
                <a:moveTo>
                  <a:pt x="1745576" y="60076"/>
                </a:moveTo>
                <a:cubicBezTo>
                  <a:pt x="1767453" y="60379"/>
                  <a:pt x="1785116" y="66699"/>
                  <a:pt x="1798563" y="79034"/>
                </a:cubicBezTo>
                <a:cubicBezTo>
                  <a:pt x="1812011" y="91370"/>
                  <a:pt x="1818927" y="107903"/>
                  <a:pt x="1819313" y="128631"/>
                </a:cubicBezTo>
                <a:cubicBezTo>
                  <a:pt x="1819032" y="146977"/>
                  <a:pt x="1814248" y="163201"/>
                  <a:pt x="1804962" y="177304"/>
                </a:cubicBezTo>
                <a:cubicBezTo>
                  <a:pt x="1795677" y="191407"/>
                  <a:pt x="1783579" y="202477"/>
                  <a:pt x="1768669" y="210516"/>
                </a:cubicBezTo>
                <a:cubicBezTo>
                  <a:pt x="1753759" y="218554"/>
                  <a:pt x="1737727" y="222649"/>
                  <a:pt x="1720572" y="222801"/>
                </a:cubicBezTo>
                <a:cubicBezTo>
                  <a:pt x="1698828" y="222523"/>
                  <a:pt x="1681204" y="216229"/>
                  <a:pt x="1667699" y="203918"/>
                </a:cubicBezTo>
                <a:cubicBezTo>
                  <a:pt x="1654194" y="191608"/>
                  <a:pt x="1647240" y="174948"/>
                  <a:pt x="1646835" y="153940"/>
                </a:cubicBezTo>
                <a:cubicBezTo>
                  <a:pt x="1647105" y="135790"/>
                  <a:pt x="1651844" y="119683"/>
                  <a:pt x="1661050" y="105618"/>
                </a:cubicBezTo>
                <a:cubicBezTo>
                  <a:pt x="1670257" y="91552"/>
                  <a:pt x="1682310" y="80486"/>
                  <a:pt x="1697209" y="72417"/>
                </a:cubicBezTo>
                <a:cubicBezTo>
                  <a:pt x="1712108" y="64349"/>
                  <a:pt x="1728230" y="60235"/>
                  <a:pt x="1745576" y="60076"/>
                </a:cubicBezTo>
                <a:close/>
                <a:moveTo>
                  <a:pt x="1340730" y="60076"/>
                </a:moveTo>
                <a:cubicBezTo>
                  <a:pt x="1350054" y="60006"/>
                  <a:pt x="1358936" y="61431"/>
                  <a:pt x="1367375" y="64350"/>
                </a:cubicBezTo>
                <a:cubicBezTo>
                  <a:pt x="1375815" y="67270"/>
                  <a:pt x="1382730" y="72102"/>
                  <a:pt x="1388122" y="78848"/>
                </a:cubicBezTo>
                <a:cubicBezTo>
                  <a:pt x="1393513" y="85594"/>
                  <a:pt x="1396299" y="94671"/>
                  <a:pt x="1396480" y="106080"/>
                </a:cubicBezTo>
                <a:cubicBezTo>
                  <a:pt x="1396322" y="112391"/>
                  <a:pt x="1395217" y="120307"/>
                  <a:pt x="1393164" y="129829"/>
                </a:cubicBezTo>
                <a:cubicBezTo>
                  <a:pt x="1391111" y="139351"/>
                  <a:pt x="1389059" y="148618"/>
                  <a:pt x="1387006" y="157631"/>
                </a:cubicBezTo>
                <a:cubicBezTo>
                  <a:pt x="1384954" y="166645"/>
                  <a:pt x="1383848" y="173543"/>
                  <a:pt x="1383691" y="178327"/>
                </a:cubicBezTo>
                <a:cubicBezTo>
                  <a:pt x="1383741" y="182986"/>
                  <a:pt x="1384934" y="186253"/>
                  <a:pt x="1387269" y="188127"/>
                </a:cubicBezTo>
                <a:cubicBezTo>
                  <a:pt x="1389603" y="190002"/>
                  <a:pt x="1392775" y="190905"/>
                  <a:pt x="1396784" y="190835"/>
                </a:cubicBezTo>
                <a:cubicBezTo>
                  <a:pt x="1398664" y="190809"/>
                  <a:pt x="1400239" y="190708"/>
                  <a:pt x="1401509" y="190530"/>
                </a:cubicBezTo>
                <a:cubicBezTo>
                  <a:pt x="1402779" y="190352"/>
                  <a:pt x="1403439" y="190250"/>
                  <a:pt x="1403490" y="190225"/>
                </a:cubicBezTo>
                <a:lnTo>
                  <a:pt x="1398004" y="219144"/>
                </a:lnTo>
                <a:cubicBezTo>
                  <a:pt x="1398035" y="219182"/>
                  <a:pt x="1396754" y="219335"/>
                  <a:pt x="1394159" y="219601"/>
                </a:cubicBezTo>
                <a:cubicBezTo>
                  <a:pt x="1391564" y="219867"/>
                  <a:pt x="1387465" y="220020"/>
                  <a:pt x="1381864" y="220058"/>
                </a:cubicBezTo>
                <a:cubicBezTo>
                  <a:pt x="1373045" y="220318"/>
                  <a:pt x="1365177" y="218656"/>
                  <a:pt x="1358257" y="215073"/>
                </a:cubicBezTo>
                <a:cubicBezTo>
                  <a:pt x="1351338" y="211491"/>
                  <a:pt x="1347122" y="204427"/>
                  <a:pt x="1345610" y="193883"/>
                </a:cubicBezTo>
                <a:lnTo>
                  <a:pt x="1345000" y="193883"/>
                </a:lnTo>
                <a:cubicBezTo>
                  <a:pt x="1345066" y="194240"/>
                  <a:pt x="1343036" y="196739"/>
                  <a:pt x="1338912" y="201380"/>
                </a:cubicBezTo>
                <a:cubicBezTo>
                  <a:pt x="1334787" y="206021"/>
                  <a:pt x="1328782" y="210662"/>
                  <a:pt x="1320897" y="215303"/>
                </a:cubicBezTo>
                <a:cubicBezTo>
                  <a:pt x="1313011" y="219945"/>
                  <a:pt x="1303459" y="222444"/>
                  <a:pt x="1292241" y="222801"/>
                </a:cubicBezTo>
                <a:cubicBezTo>
                  <a:pt x="1279993" y="222795"/>
                  <a:pt x="1269612" y="219458"/>
                  <a:pt x="1261098" y="212791"/>
                </a:cubicBezTo>
                <a:cubicBezTo>
                  <a:pt x="1252584" y="206123"/>
                  <a:pt x="1248143" y="196160"/>
                  <a:pt x="1247775" y="182901"/>
                </a:cubicBezTo>
                <a:cubicBezTo>
                  <a:pt x="1247990" y="171145"/>
                  <a:pt x="1251426" y="161389"/>
                  <a:pt x="1258082" y="153632"/>
                </a:cubicBezTo>
                <a:cubicBezTo>
                  <a:pt x="1264739" y="145875"/>
                  <a:pt x="1273327" y="139769"/>
                  <a:pt x="1283846" y="135314"/>
                </a:cubicBezTo>
                <a:cubicBezTo>
                  <a:pt x="1294365" y="130859"/>
                  <a:pt x="1305526" y="127707"/>
                  <a:pt x="1317329" y="125857"/>
                </a:cubicBezTo>
                <a:cubicBezTo>
                  <a:pt x="1329132" y="124007"/>
                  <a:pt x="1340287" y="123111"/>
                  <a:pt x="1350794" y="123169"/>
                </a:cubicBezTo>
                <a:lnTo>
                  <a:pt x="1356283" y="123169"/>
                </a:lnTo>
                <a:cubicBezTo>
                  <a:pt x="1356360" y="122902"/>
                  <a:pt x="1356665" y="121300"/>
                  <a:pt x="1357198" y="118363"/>
                </a:cubicBezTo>
                <a:cubicBezTo>
                  <a:pt x="1357732" y="115426"/>
                  <a:pt x="1358037" y="112756"/>
                  <a:pt x="1358113" y="110352"/>
                </a:cubicBezTo>
                <a:cubicBezTo>
                  <a:pt x="1358094" y="104211"/>
                  <a:pt x="1355997" y="99481"/>
                  <a:pt x="1351823" y="96162"/>
                </a:cubicBezTo>
                <a:cubicBezTo>
                  <a:pt x="1347649" y="92844"/>
                  <a:pt x="1341512" y="91165"/>
                  <a:pt x="1333411" y="91127"/>
                </a:cubicBezTo>
                <a:cubicBezTo>
                  <a:pt x="1325639" y="91304"/>
                  <a:pt x="1318244" y="92544"/>
                  <a:pt x="1311228" y="94846"/>
                </a:cubicBezTo>
                <a:cubicBezTo>
                  <a:pt x="1304212" y="97148"/>
                  <a:pt x="1298467" y="99449"/>
                  <a:pt x="1293992" y="101751"/>
                </a:cubicBezTo>
                <a:cubicBezTo>
                  <a:pt x="1289517" y="104053"/>
                  <a:pt x="1287206" y="105293"/>
                  <a:pt x="1287057" y="105470"/>
                </a:cubicBezTo>
                <a:lnTo>
                  <a:pt x="1278225" y="76819"/>
                </a:lnTo>
                <a:cubicBezTo>
                  <a:pt x="1278376" y="76612"/>
                  <a:pt x="1281292" y="75165"/>
                  <a:pt x="1286975" y="72478"/>
                </a:cubicBezTo>
                <a:cubicBezTo>
                  <a:pt x="1292659" y="69791"/>
                  <a:pt x="1300205" y="67104"/>
                  <a:pt x="1309616" y="64417"/>
                </a:cubicBezTo>
                <a:cubicBezTo>
                  <a:pt x="1319026" y="61729"/>
                  <a:pt x="1329398" y="60282"/>
                  <a:pt x="1340730" y="60076"/>
                </a:cubicBezTo>
                <a:close/>
                <a:moveTo>
                  <a:pt x="545426" y="60076"/>
                </a:moveTo>
                <a:cubicBezTo>
                  <a:pt x="567303" y="60379"/>
                  <a:pt x="584966" y="66699"/>
                  <a:pt x="598413" y="79034"/>
                </a:cubicBezTo>
                <a:cubicBezTo>
                  <a:pt x="611861" y="91370"/>
                  <a:pt x="618777" y="107903"/>
                  <a:pt x="619163" y="128631"/>
                </a:cubicBezTo>
                <a:cubicBezTo>
                  <a:pt x="618882" y="146977"/>
                  <a:pt x="614098" y="163201"/>
                  <a:pt x="604812" y="177304"/>
                </a:cubicBezTo>
                <a:cubicBezTo>
                  <a:pt x="595526" y="191407"/>
                  <a:pt x="583428" y="202477"/>
                  <a:pt x="568519" y="210516"/>
                </a:cubicBezTo>
                <a:cubicBezTo>
                  <a:pt x="553609" y="218554"/>
                  <a:pt x="537577" y="222649"/>
                  <a:pt x="520422" y="222801"/>
                </a:cubicBezTo>
                <a:cubicBezTo>
                  <a:pt x="498678" y="222523"/>
                  <a:pt x="481054" y="216229"/>
                  <a:pt x="467549" y="203918"/>
                </a:cubicBezTo>
                <a:cubicBezTo>
                  <a:pt x="454044" y="191608"/>
                  <a:pt x="447090" y="174948"/>
                  <a:pt x="446685" y="153940"/>
                </a:cubicBezTo>
                <a:cubicBezTo>
                  <a:pt x="446955" y="135790"/>
                  <a:pt x="451694" y="119683"/>
                  <a:pt x="460900" y="105618"/>
                </a:cubicBezTo>
                <a:cubicBezTo>
                  <a:pt x="470107" y="91552"/>
                  <a:pt x="482160" y="80486"/>
                  <a:pt x="497059" y="72417"/>
                </a:cubicBezTo>
                <a:cubicBezTo>
                  <a:pt x="511958" y="64349"/>
                  <a:pt x="528080" y="60235"/>
                  <a:pt x="545426" y="60076"/>
                </a:cubicBezTo>
                <a:close/>
                <a:moveTo>
                  <a:pt x="101803" y="34739"/>
                </a:moveTo>
                <a:lnTo>
                  <a:pt x="87173" y="110368"/>
                </a:lnTo>
                <a:lnTo>
                  <a:pt x="122530" y="110368"/>
                </a:lnTo>
                <a:cubicBezTo>
                  <a:pt x="126657" y="110368"/>
                  <a:pt x="130594" y="109986"/>
                  <a:pt x="134341" y="109224"/>
                </a:cubicBezTo>
                <a:cubicBezTo>
                  <a:pt x="138087" y="108462"/>
                  <a:pt x="141567" y="107318"/>
                  <a:pt x="144780" y="105793"/>
                </a:cubicBezTo>
                <a:cubicBezTo>
                  <a:pt x="151892" y="102140"/>
                  <a:pt x="157556" y="96638"/>
                  <a:pt x="161773" y="89288"/>
                </a:cubicBezTo>
                <a:cubicBezTo>
                  <a:pt x="165989" y="81937"/>
                  <a:pt x="168148" y="73614"/>
                  <a:pt x="168250" y="64320"/>
                </a:cubicBezTo>
                <a:cubicBezTo>
                  <a:pt x="168243" y="58481"/>
                  <a:pt x="167266" y="53386"/>
                  <a:pt x="165316" y="49034"/>
                </a:cubicBezTo>
                <a:cubicBezTo>
                  <a:pt x="163367" y="44682"/>
                  <a:pt x="160484" y="41340"/>
                  <a:pt x="156667" y="39009"/>
                </a:cubicBezTo>
                <a:cubicBezTo>
                  <a:pt x="154223" y="37630"/>
                  <a:pt x="151340" y="36575"/>
                  <a:pt x="148019" y="35845"/>
                </a:cubicBezTo>
                <a:cubicBezTo>
                  <a:pt x="144698" y="35114"/>
                  <a:pt x="140977" y="34746"/>
                  <a:pt x="136855" y="34739"/>
                </a:cubicBezTo>
                <a:close/>
                <a:moveTo>
                  <a:pt x="1472232" y="21366"/>
                </a:moveTo>
                <a:lnTo>
                  <a:pt x="1509408" y="21366"/>
                </a:lnTo>
                <a:lnTo>
                  <a:pt x="1501178" y="63733"/>
                </a:lnTo>
                <a:lnTo>
                  <a:pt x="1536840" y="63733"/>
                </a:lnTo>
                <a:lnTo>
                  <a:pt x="1531354" y="92651"/>
                </a:lnTo>
                <a:lnTo>
                  <a:pt x="1495692" y="92651"/>
                </a:lnTo>
                <a:lnTo>
                  <a:pt x="1483195" y="157904"/>
                </a:lnTo>
                <a:cubicBezTo>
                  <a:pt x="1482890" y="159784"/>
                  <a:pt x="1482662" y="161665"/>
                  <a:pt x="1482509" y="163545"/>
                </a:cubicBezTo>
                <a:cubicBezTo>
                  <a:pt x="1482357" y="165425"/>
                  <a:pt x="1482281" y="167001"/>
                  <a:pt x="1482281" y="168271"/>
                </a:cubicBezTo>
                <a:cubicBezTo>
                  <a:pt x="1482592" y="177019"/>
                  <a:pt x="1485246" y="182774"/>
                  <a:pt x="1490244" y="185537"/>
                </a:cubicBezTo>
                <a:cubicBezTo>
                  <a:pt x="1495241" y="188301"/>
                  <a:pt x="1500715" y="189559"/>
                  <a:pt x="1506665" y="189311"/>
                </a:cubicBezTo>
                <a:cubicBezTo>
                  <a:pt x="1509154" y="189285"/>
                  <a:pt x="1511186" y="189184"/>
                  <a:pt x="1512761" y="189006"/>
                </a:cubicBezTo>
                <a:cubicBezTo>
                  <a:pt x="1514336" y="188828"/>
                  <a:pt x="1515148" y="188726"/>
                  <a:pt x="1515199" y="188701"/>
                </a:cubicBezTo>
                <a:lnTo>
                  <a:pt x="1509103" y="219754"/>
                </a:lnTo>
                <a:cubicBezTo>
                  <a:pt x="1508957" y="219792"/>
                  <a:pt x="1507725" y="219944"/>
                  <a:pt x="1505407" y="220211"/>
                </a:cubicBezTo>
                <a:cubicBezTo>
                  <a:pt x="1503090" y="220477"/>
                  <a:pt x="1500562" y="220629"/>
                  <a:pt x="1497826" y="220667"/>
                </a:cubicBezTo>
                <a:cubicBezTo>
                  <a:pt x="1488321" y="220756"/>
                  <a:pt x="1479404" y="219361"/>
                  <a:pt x="1471075" y="216483"/>
                </a:cubicBezTo>
                <a:cubicBezTo>
                  <a:pt x="1462746" y="213605"/>
                  <a:pt x="1455974" y="208713"/>
                  <a:pt x="1450759" y="201808"/>
                </a:cubicBezTo>
                <a:cubicBezTo>
                  <a:pt x="1445545" y="194902"/>
                  <a:pt x="1442857" y="185451"/>
                  <a:pt x="1442695" y="173455"/>
                </a:cubicBezTo>
                <a:cubicBezTo>
                  <a:pt x="1442701" y="171314"/>
                  <a:pt x="1442841" y="169040"/>
                  <a:pt x="1443114" y="166632"/>
                </a:cubicBezTo>
                <a:cubicBezTo>
                  <a:pt x="1443386" y="164225"/>
                  <a:pt x="1443754" y="161722"/>
                  <a:pt x="1444217" y="159124"/>
                </a:cubicBezTo>
                <a:lnTo>
                  <a:pt x="1457311" y="92651"/>
                </a:lnTo>
                <a:lnTo>
                  <a:pt x="1433246" y="92651"/>
                </a:lnTo>
                <a:lnTo>
                  <a:pt x="1439037" y="63733"/>
                </a:lnTo>
                <a:lnTo>
                  <a:pt x="1464010" y="63733"/>
                </a:lnTo>
                <a:close/>
                <a:moveTo>
                  <a:pt x="919782" y="21366"/>
                </a:moveTo>
                <a:lnTo>
                  <a:pt x="956958" y="21366"/>
                </a:lnTo>
                <a:lnTo>
                  <a:pt x="948728" y="63733"/>
                </a:lnTo>
                <a:lnTo>
                  <a:pt x="984390" y="63733"/>
                </a:lnTo>
                <a:lnTo>
                  <a:pt x="978904" y="92651"/>
                </a:lnTo>
                <a:lnTo>
                  <a:pt x="943242" y="92651"/>
                </a:lnTo>
                <a:lnTo>
                  <a:pt x="930745" y="157904"/>
                </a:lnTo>
                <a:cubicBezTo>
                  <a:pt x="930440" y="159784"/>
                  <a:pt x="930212" y="161665"/>
                  <a:pt x="930059" y="163545"/>
                </a:cubicBezTo>
                <a:cubicBezTo>
                  <a:pt x="929907" y="165425"/>
                  <a:pt x="929831" y="167001"/>
                  <a:pt x="929831" y="168271"/>
                </a:cubicBezTo>
                <a:cubicBezTo>
                  <a:pt x="930142" y="177019"/>
                  <a:pt x="932796" y="182774"/>
                  <a:pt x="937794" y="185537"/>
                </a:cubicBezTo>
                <a:cubicBezTo>
                  <a:pt x="942791" y="188301"/>
                  <a:pt x="948265" y="189559"/>
                  <a:pt x="954215" y="189311"/>
                </a:cubicBezTo>
                <a:cubicBezTo>
                  <a:pt x="956704" y="189285"/>
                  <a:pt x="958736" y="189184"/>
                  <a:pt x="960311" y="189006"/>
                </a:cubicBezTo>
                <a:cubicBezTo>
                  <a:pt x="961886" y="188828"/>
                  <a:pt x="962698" y="188726"/>
                  <a:pt x="962749" y="188701"/>
                </a:cubicBezTo>
                <a:lnTo>
                  <a:pt x="956653" y="219754"/>
                </a:lnTo>
                <a:cubicBezTo>
                  <a:pt x="956507" y="219792"/>
                  <a:pt x="955275" y="219944"/>
                  <a:pt x="952957" y="220211"/>
                </a:cubicBezTo>
                <a:cubicBezTo>
                  <a:pt x="950640" y="220477"/>
                  <a:pt x="948112" y="220629"/>
                  <a:pt x="945376" y="220667"/>
                </a:cubicBezTo>
                <a:cubicBezTo>
                  <a:pt x="935871" y="220756"/>
                  <a:pt x="926954" y="219361"/>
                  <a:pt x="918625" y="216483"/>
                </a:cubicBezTo>
                <a:cubicBezTo>
                  <a:pt x="910296" y="213605"/>
                  <a:pt x="903524" y="208713"/>
                  <a:pt x="898309" y="201808"/>
                </a:cubicBezTo>
                <a:cubicBezTo>
                  <a:pt x="893094" y="194902"/>
                  <a:pt x="890406" y="185451"/>
                  <a:pt x="890245" y="173455"/>
                </a:cubicBezTo>
                <a:cubicBezTo>
                  <a:pt x="890251" y="171314"/>
                  <a:pt x="890391" y="169040"/>
                  <a:pt x="890664" y="166632"/>
                </a:cubicBezTo>
                <a:cubicBezTo>
                  <a:pt x="890936" y="164225"/>
                  <a:pt x="891304" y="161722"/>
                  <a:pt x="891767" y="159124"/>
                </a:cubicBezTo>
                <a:lnTo>
                  <a:pt x="904861" y="92651"/>
                </a:lnTo>
                <a:lnTo>
                  <a:pt x="880796" y="92651"/>
                </a:lnTo>
                <a:lnTo>
                  <a:pt x="886587" y="63733"/>
                </a:lnTo>
                <a:lnTo>
                  <a:pt x="911560" y="63733"/>
                </a:lnTo>
                <a:close/>
                <a:moveTo>
                  <a:pt x="1591418" y="2773"/>
                </a:moveTo>
                <a:lnTo>
                  <a:pt x="1630414" y="2773"/>
                </a:lnTo>
                <a:lnTo>
                  <a:pt x="1623711" y="37178"/>
                </a:lnTo>
                <a:lnTo>
                  <a:pt x="1584715" y="37178"/>
                </a:lnTo>
                <a:close/>
                <a:moveTo>
                  <a:pt x="1038968" y="2773"/>
                </a:moveTo>
                <a:lnTo>
                  <a:pt x="1077964" y="2773"/>
                </a:lnTo>
                <a:lnTo>
                  <a:pt x="1071261" y="37178"/>
                </a:lnTo>
                <a:lnTo>
                  <a:pt x="1032265" y="37178"/>
                </a:lnTo>
                <a:close/>
                <a:moveTo>
                  <a:pt x="819893" y="2773"/>
                </a:moveTo>
                <a:lnTo>
                  <a:pt x="858888" y="2773"/>
                </a:lnTo>
                <a:lnTo>
                  <a:pt x="852186" y="37178"/>
                </a:lnTo>
                <a:lnTo>
                  <a:pt x="813190" y="37178"/>
                </a:lnTo>
                <a:close/>
                <a:moveTo>
                  <a:pt x="391268" y="2773"/>
                </a:moveTo>
                <a:lnTo>
                  <a:pt x="430264" y="2773"/>
                </a:lnTo>
                <a:lnTo>
                  <a:pt x="423561" y="37178"/>
                </a:lnTo>
                <a:lnTo>
                  <a:pt x="384565" y="37178"/>
                </a:lnTo>
                <a:close/>
                <a:moveTo>
                  <a:pt x="42063" y="2773"/>
                </a:moveTo>
                <a:lnTo>
                  <a:pt x="141732" y="2773"/>
                </a:lnTo>
                <a:cubicBezTo>
                  <a:pt x="147974" y="2748"/>
                  <a:pt x="153854" y="3103"/>
                  <a:pt x="159372" y="3839"/>
                </a:cubicBezTo>
                <a:cubicBezTo>
                  <a:pt x="164889" y="4575"/>
                  <a:pt x="170082" y="5843"/>
                  <a:pt x="174949" y="7644"/>
                </a:cubicBezTo>
                <a:cubicBezTo>
                  <a:pt x="184884" y="11385"/>
                  <a:pt x="192953" y="17907"/>
                  <a:pt x="199158" y="27210"/>
                </a:cubicBezTo>
                <a:cubicBezTo>
                  <a:pt x="205362" y="36513"/>
                  <a:pt x="208560" y="48070"/>
                  <a:pt x="208750" y="61880"/>
                </a:cubicBezTo>
                <a:cubicBezTo>
                  <a:pt x="208547" y="78525"/>
                  <a:pt x="204081" y="93564"/>
                  <a:pt x="195351" y="106999"/>
                </a:cubicBezTo>
                <a:cubicBezTo>
                  <a:pt x="186620" y="120433"/>
                  <a:pt x="174844" y="130283"/>
                  <a:pt x="160020" y="136549"/>
                </a:cubicBezTo>
                <a:cubicBezTo>
                  <a:pt x="154515" y="138655"/>
                  <a:pt x="148685" y="140152"/>
                  <a:pt x="142532" y="141040"/>
                </a:cubicBezTo>
                <a:cubicBezTo>
                  <a:pt x="136379" y="141928"/>
                  <a:pt x="130016" y="142359"/>
                  <a:pt x="123444" y="142334"/>
                </a:cubicBezTo>
                <a:lnTo>
                  <a:pt x="81077" y="142334"/>
                </a:lnTo>
                <a:lnTo>
                  <a:pt x="71628" y="189311"/>
                </a:lnTo>
                <a:lnTo>
                  <a:pt x="97841" y="189311"/>
                </a:lnTo>
                <a:lnTo>
                  <a:pt x="92050" y="219143"/>
                </a:lnTo>
                <a:lnTo>
                  <a:pt x="0" y="219143"/>
                </a:lnTo>
                <a:lnTo>
                  <a:pt x="5791" y="189311"/>
                </a:lnTo>
                <a:lnTo>
                  <a:pt x="31699" y="189311"/>
                </a:lnTo>
                <a:lnTo>
                  <a:pt x="62484" y="32910"/>
                </a:lnTo>
                <a:lnTo>
                  <a:pt x="36271" y="32910"/>
                </a:lnTo>
                <a:close/>
                <a:moveTo>
                  <a:pt x="2416497" y="30"/>
                </a:moveTo>
                <a:cubicBezTo>
                  <a:pt x="2421132" y="81"/>
                  <a:pt x="2424813" y="284"/>
                  <a:pt x="2427543" y="639"/>
                </a:cubicBezTo>
                <a:cubicBezTo>
                  <a:pt x="2430273" y="995"/>
                  <a:pt x="2431669" y="1198"/>
                  <a:pt x="2431733" y="1249"/>
                </a:cubicBezTo>
                <a:lnTo>
                  <a:pt x="2425334" y="32302"/>
                </a:lnTo>
                <a:cubicBezTo>
                  <a:pt x="2425296" y="32264"/>
                  <a:pt x="2424382" y="32111"/>
                  <a:pt x="2422591" y="31844"/>
                </a:cubicBezTo>
                <a:cubicBezTo>
                  <a:pt x="2420801" y="31577"/>
                  <a:pt x="2418364" y="31425"/>
                  <a:pt x="2415279" y="31386"/>
                </a:cubicBezTo>
                <a:cubicBezTo>
                  <a:pt x="2410092" y="30960"/>
                  <a:pt x="2404087" y="32194"/>
                  <a:pt x="2397263" y="35087"/>
                </a:cubicBezTo>
                <a:cubicBezTo>
                  <a:pt x="2390439" y="37979"/>
                  <a:pt x="2385577" y="45087"/>
                  <a:pt x="2382676" y="56409"/>
                </a:cubicBezTo>
                <a:lnTo>
                  <a:pt x="2381152" y="63733"/>
                </a:lnTo>
                <a:lnTo>
                  <a:pt x="2416497" y="63733"/>
                </a:lnTo>
                <a:lnTo>
                  <a:pt x="2411013" y="92651"/>
                </a:lnTo>
                <a:lnTo>
                  <a:pt x="2375667" y="92651"/>
                </a:lnTo>
                <a:lnTo>
                  <a:pt x="2351291" y="219143"/>
                </a:lnTo>
                <a:lnTo>
                  <a:pt x="2312594" y="219143"/>
                </a:lnTo>
                <a:lnTo>
                  <a:pt x="2336970" y="92651"/>
                </a:lnTo>
                <a:lnTo>
                  <a:pt x="2313203" y="92651"/>
                </a:lnTo>
                <a:lnTo>
                  <a:pt x="2318688" y="63733"/>
                </a:lnTo>
                <a:lnTo>
                  <a:pt x="2342455" y="63733"/>
                </a:lnTo>
                <a:lnTo>
                  <a:pt x="2343978" y="57325"/>
                </a:lnTo>
                <a:cubicBezTo>
                  <a:pt x="2347661" y="40593"/>
                  <a:pt x="2353905" y="28101"/>
                  <a:pt x="2362712" y="19848"/>
                </a:cubicBezTo>
                <a:cubicBezTo>
                  <a:pt x="2371518" y="11595"/>
                  <a:pt x="2380900" y="6170"/>
                  <a:pt x="2390857" y="3573"/>
                </a:cubicBezTo>
                <a:cubicBezTo>
                  <a:pt x="2400815" y="976"/>
                  <a:pt x="2409361" y="-205"/>
                  <a:pt x="2416497" y="30"/>
                </a:cubicBez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 hidden="1"/>
          <p:cNvSpPr/>
          <p:nvPr/>
        </p:nvSpPr>
        <p:spPr>
          <a:xfrm>
            <a:off x="2554186" y="-1200329"/>
            <a:ext cx="2610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D4474B"/>
                </a:solidFill>
                <a:latin typeface="Museo Slab 700"/>
              </a:rPr>
              <a:t>Prioritization of diabetes care and control.</a:t>
            </a:r>
            <a:endParaRPr lang="fr-BE" sz="2400" b="1" dirty="0">
              <a:solidFill>
                <a:srgbClr val="D4474B"/>
              </a:solidFill>
              <a:latin typeface="Museo Slab 700"/>
            </a:endParaRPr>
          </a:p>
        </p:txBody>
      </p:sp>
    </p:spTree>
    <p:extLst>
      <p:ext uri="{BB962C8B-B14F-4D97-AF65-F5344CB8AC3E}">
        <p14:creationId xmlns:p14="http://schemas.microsoft.com/office/powerpoint/2010/main" val="38957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3197"/>
            <a:ext cx="6833616" cy="256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307" y="1676848"/>
            <a:ext cx="6286809" cy="4871660"/>
          </a:xfrm>
          <a:prstGeom prst="rect">
            <a:avLst/>
          </a:prstGeom>
        </p:spPr>
      </p:pic>
      <p:sp>
        <p:nvSpPr>
          <p:cNvPr id="11" name="Text To Outline"/>
          <p:cNvSpPr/>
          <p:nvPr/>
        </p:nvSpPr>
        <p:spPr>
          <a:xfrm>
            <a:off x="527985" y="349280"/>
            <a:ext cx="5606748" cy="350482"/>
          </a:xfrm>
          <a:custGeom>
            <a:avLst/>
            <a:gdLst/>
            <a:ahLst/>
            <a:cxnLst/>
            <a:rect l="l" t="t" r="r" b="b"/>
            <a:pathLst>
              <a:path w="5606748" h="350482">
                <a:moveTo>
                  <a:pt x="1661155" y="221743"/>
                </a:moveTo>
                <a:lnTo>
                  <a:pt x="1709896" y="221743"/>
                </a:lnTo>
                <a:lnTo>
                  <a:pt x="1700376" y="270463"/>
                </a:lnTo>
                <a:lnTo>
                  <a:pt x="1651635" y="270463"/>
                </a:lnTo>
                <a:close/>
                <a:moveTo>
                  <a:pt x="3179437" y="179785"/>
                </a:moveTo>
                <a:cubicBezTo>
                  <a:pt x="3171568" y="179625"/>
                  <a:pt x="3161934" y="180369"/>
                  <a:pt x="3150536" y="182016"/>
                </a:cubicBezTo>
                <a:cubicBezTo>
                  <a:pt x="3139137" y="183664"/>
                  <a:pt x="3128967" y="187176"/>
                  <a:pt x="3120026" y="192552"/>
                </a:cubicBezTo>
                <a:cubicBezTo>
                  <a:pt x="3111084" y="197928"/>
                  <a:pt x="3106363" y="206128"/>
                  <a:pt x="3105865" y="217153"/>
                </a:cubicBezTo>
                <a:cubicBezTo>
                  <a:pt x="3105817" y="223746"/>
                  <a:pt x="3107723" y="229053"/>
                  <a:pt x="3111582" y="233073"/>
                </a:cubicBezTo>
                <a:cubicBezTo>
                  <a:pt x="3115442" y="237092"/>
                  <a:pt x="3121542" y="239158"/>
                  <a:pt x="3129880" y="239269"/>
                </a:cubicBezTo>
                <a:cubicBezTo>
                  <a:pt x="3138745" y="239048"/>
                  <a:pt x="3147065" y="236185"/>
                  <a:pt x="3154842" y="230682"/>
                </a:cubicBezTo>
                <a:cubicBezTo>
                  <a:pt x="3162619" y="225179"/>
                  <a:pt x="3169274" y="218363"/>
                  <a:pt x="3174806" y="210233"/>
                </a:cubicBezTo>
                <a:cubicBezTo>
                  <a:pt x="3180338" y="202103"/>
                  <a:pt x="3184169" y="193987"/>
                  <a:pt x="3186298" y="185886"/>
                </a:cubicBezTo>
                <a:lnTo>
                  <a:pt x="3187823" y="179785"/>
                </a:lnTo>
                <a:close/>
                <a:moveTo>
                  <a:pt x="550537" y="179785"/>
                </a:moveTo>
                <a:cubicBezTo>
                  <a:pt x="542668" y="179625"/>
                  <a:pt x="533034" y="180369"/>
                  <a:pt x="521636" y="182016"/>
                </a:cubicBezTo>
                <a:cubicBezTo>
                  <a:pt x="510237" y="183664"/>
                  <a:pt x="500067" y="187176"/>
                  <a:pt x="491125" y="192552"/>
                </a:cubicBezTo>
                <a:cubicBezTo>
                  <a:pt x="482184" y="197928"/>
                  <a:pt x="477463" y="206128"/>
                  <a:pt x="476964" y="217153"/>
                </a:cubicBezTo>
                <a:cubicBezTo>
                  <a:pt x="476917" y="223746"/>
                  <a:pt x="478823" y="229053"/>
                  <a:pt x="482682" y="233073"/>
                </a:cubicBezTo>
                <a:cubicBezTo>
                  <a:pt x="486542" y="237092"/>
                  <a:pt x="492641" y="239158"/>
                  <a:pt x="500980" y="239269"/>
                </a:cubicBezTo>
                <a:cubicBezTo>
                  <a:pt x="509844" y="239048"/>
                  <a:pt x="518165" y="236185"/>
                  <a:pt x="525942" y="230682"/>
                </a:cubicBezTo>
                <a:cubicBezTo>
                  <a:pt x="533719" y="225179"/>
                  <a:pt x="540374" y="218363"/>
                  <a:pt x="545906" y="210233"/>
                </a:cubicBezTo>
                <a:cubicBezTo>
                  <a:pt x="551438" y="202103"/>
                  <a:pt x="555269" y="193987"/>
                  <a:pt x="557398" y="185886"/>
                </a:cubicBezTo>
                <a:lnTo>
                  <a:pt x="558923" y="179785"/>
                </a:lnTo>
                <a:close/>
                <a:moveTo>
                  <a:pt x="2956179" y="113110"/>
                </a:moveTo>
                <a:cubicBezTo>
                  <a:pt x="2939574" y="113650"/>
                  <a:pt x="2925159" y="121241"/>
                  <a:pt x="2912936" y="135884"/>
                </a:cubicBezTo>
                <a:cubicBezTo>
                  <a:pt x="2900712" y="150526"/>
                  <a:pt x="2894299" y="168980"/>
                  <a:pt x="2893695" y="191246"/>
                </a:cubicBezTo>
                <a:cubicBezTo>
                  <a:pt x="2893632" y="203379"/>
                  <a:pt x="2896711" y="213511"/>
                  <a:pt x="2902934" y="221643"/>
                </a:cubicBezTo>
                <a:cubicBezTo>
                  <a:pt x="2909157" y="229774"/>
                  <a:pt x="2918905" y="233998"/>
                  <a:pt x="2932176" y="234316"/>
                </a:cubicBezTo>
                <a:cubicBezTo>
                  <a:pt x="2942064" y="234264"/>
                  <a:pt x="2951753" y="231191"/>
                  <a:pt x="2961245" y="225098"/>
                </a:cubicBezTo>
                <a:cubicBezTo>
                  <a:pt x="2970737" y="219004"/>
                  <a:pt x="2978621" y="210200"/>
                  <a:pt x="2984895" y="198685"/>
                </a:cubicBezTo>
                <a:cubicBezTo>
                  <a:pt x="2991170" y="187171"/>
                  <a:pt x="2994425" y="173256"/>
                  <a:pt x="2994660" y="156942"/>
                </a:cubicBezTo>
                <a:cubicBezTo>
                  <a:pt x="2994557" y="143276"/>
                  <a:pt x="2991144" y="132588"/>
                  <a:pt x="2984421" y="124878"/>
                </a:cubicBezTo>
                <a:cubicBezTo>
                  <a:pt x="2977698" y="117168"/>
                  <a:pt x="2968284" y="113245"/>
                  <a:pt x="2956179" y="113110"/>
                </a:cubicBezTo>
                <a:close/>
                <a:moveTo>
                  <a:pt x="784479" y="113110"/>
                </a:moveTo>
                <a:cubicBezTo>
                  <a:pt x="767874" y="113650"/>
                  <a:pt x="753459" y="121241"/>
                  <a:pt x="741235" y="135884"/>
                </a:cubicBezTo>
                <a:cubicBezTo>
                  <a:pt x="729012" y="150526"/>
                  <a:pt x="722598" y="168980"/>
                  <a:pt x="721995" y="191246"/>
                </a:cubicBezTo>
                <a:cubicBezTo>
                  <a:pt x="721932" y="203379"/>
                  <a:pt x="725011" y="213511"/>
                  <a:pt x="731234" y="221643"/>
                </a:cubicBezTo>
                <a:cubicBezTo>
                  <a:pt x="737457" y="229774"/>
                  <a:pt x="747205" y="233998"/>
                  <a:pt x="760476" y="234316"/>
                </a:cubicBezTo>
                <a:cubicBezTo>
                  <a:pt x="770363" y="234264"/>
                  <a:pt x="780053" y="231191"/>
                  <a:pt x="789545" y="225098"/>
                </a:cubicBezTo>
                <a:cubicBezTo>
                  <a:pt x="799037" y="219004"/>
                  <a:pt x="806921" y="210200"/>
                  <a:pt x="813195" y="198685"/>
                </a:cubicBezTo>
                <a:cubicBezTo>
                  <a:pt x="819470" y="187171"/>
                  <a:pt x="822725" y="173256"/>
                  <a:pt x="822960" y="156942"/>
                </a:cubicBezTo>
                <a:cubicBezTo>
                  <a:pt x="822857" y="143276"/>
                  <a:pt x="819444" y="132588"/>
                  <a:pt x="812721" y="124878"/>
                </a:cubicBezTo>
                <a:cubicBezTo>
                  <a:pt x="805998" y="117168"/>
                  <a:pt x="796584" y="113245"/>
                  <a:pt x="784479" y="113110"/>
                </a:cubicBezTo>
                <a:close/>
                <a:moveTo>
                  <a:pt x="4558618" y="112729"/>
                </a:moveTo>
                <a:cubicBezTo>
                  <a:pt x="4546388" y="112936"/>
                  <a:pt x="4535964" y="116376"/>
                  <a:pt x="4527347" y="123049"/>
                </a:cubicBezTo>
                <a:cubicBezTo>
                  <a:pt x="4518730" y="129721"/>
                  <a:pt x="4512145" y="138384"/>
                  <a:pt x="4507592" y="149038"/>
                </a:cubicBezTo>
                <a:cubicBezTo>
                  <a:pt x="4503038" y="159692"/>
                  <a:pt x="4500743" y="171094"/>
                  <a:pt x="4500705" y="183244"/>
                </a:cubicBezTo>
                <a:cubicBezTo>
                  <a:pt x="4500705" y="196196"/>
                  <a:pt x="4503944" y="206503"/>
                  <a:pt x="4510421" y="214166"/>
                </a:cubicBezTo>
                <a:cubicBezTo>
                  <a:pt x="4516898" y="221828"/>
                  <a:pt x="4526613" y="225751"/>
                  <a:pt x="4539568" y="225934"/>
                </a:cubicBezTo>
                <a:cubicBezTo>
                  <a:pt x="4552521" y="225602"/>
                  <a:pt x="4563316" y="221438"/>
                  <a:pt x="4571953" y="213440"/>
                </a:cubicBezTo>
                <a:cubicBezTo>
                  <a:pt x="4580589" y="205443"/>
                  <a:pt x="4587066" y="195603"/>
                  <a:pt x="4591383" y="183921"/>
                </a:cubicBezTo>
                <a:cubicBezTo>
                  <a:pt x="4595701" y="172239"/>
                  <a:pt x="4597861" y="160706"/>
                  <a:pt x="4597861" y="149320"/>
                </a:cubicBezTo>
                <a:cubicBezTo>
                  <a:pt x="4597583" y="135455"/>
                  <a:pt x="4593757" y="125831"/>
                  <a:pt x="4586383" y="120447"/>
                </a:cubicBezTo>
                <a:cubicBezTo>
                  <a:pt x="4579009" y="115064"/>
                  <a:pt x="4569754" y="112491"/>
                  <a:pt x="4558618" y="112729"/>
                </a:cubicBezTo>
                <a:close/>
                <a:moveTo>
                  <a:pt x="2711940" y="112729"/>
                </a:moveTo>
                <a:cubicBezTo>
                  <a:pt x="2700150" y="112852"/>
                  <a:pt x="2688917" y="116080"/>
                  <a:pt x="2678242" y="122413"/>
                </a:cubicBezTo>
                <a:cubicBezTo>
                  <a:pt x="2667568" y="128747"/>
                  <a:pt x="2658820" y="137452"/>
                  <a:pt x="2651999" y="148529"/>
                </a:cubicBezTo>
                <a:cubicBezTo>
                  <a:pt x="2645178" y="159606"/>
                  <a:pt x="2641654" y="172320"/>
                  <a:pt x="2641426" y="186672"/>
                </a:cubicBezTo>
                <a:cubicBezTo>
                  <a:pt x="2641664" y="201315"/>
                  <a:pt x="2646047" y="212813"/>
                  <a:pt x="2654575" y="221166"/>
                </a:cubicBezTo>
                <a:cubicBezTo>
                  <a:pt x="2663104" y="229520"/>
                  <a:pt x="2674348" y="233776"/>
                  <a:pt x="2688308" y="233935"/>
                </a:cubicBezTo>
                <a:cubicBezTo>
                  <a:pt x="2700098" y="233824"/>
                  <a:pt x="2711330" y="230657"/>
                  <a:pt x="2722005" y="224434"/>
                </a:cubicBezTo>
                <a:cubicBezTo>
                  <a:pt x="2732679" y="218211"/>
                  <a:pt x="2741427" y="209595"/>
                  <a:pt x="2748248" y="198587"/>
                </a:cubicBezTo>
                <a:cubicBezTo>
                  <a:pt x="2755068" y="187578"/>
                  <a:pt x="2758593" y="174840"/>
                  <a:pt x="2758821" y="160373"/>
                </a:cubicBezTo>
                <a:cubicBezTo>
                  <a:pt x="2758583" y="145881"/>
                  <a:pt x="2754200" y="134367"/>
                  <a:pt x="2745672" y="125831"/>
                </a:cubicBezTo>
                <a:cubicBezTo>
                  <a:pt x="2737143" y="117295"/>
                  <a:pt x="2725900" y="112928"/>
                  <a:pt x="2711940" y="112729"/>
                </a:cubicBezTo>
                <a:close/>
                <a:moveTo>
                  <a:pt x="2348817" y="112729"/>
                </a:moveTo>
                <a:cubicBezTo>
                  <a:pt x="2336588" y="112936"/>
                  <a:pt x="2326164" y="116376"/>
                  <a:pt x="2317547" y="123049"/>
                </a:cubicBezTo>
                <a:cubicBezTo>
                  <a:pt x="2308930" y="129721"/>
                  <a:pt x="2302345" y="138384"/>
                  <a:pt x="2297792" y="149038"/>
                </a:cubicBezTo>
                <a:cubicBezTo>
                  <a:pt x="2293239" y="159692"/>
                  <a:pt x="2290943" y="171094"/>
                  <a:pt x="2290906" y="183244"/>
                </a:cubicBezTo>
                <a:cubicBezTo>
                  <a:pt x="2290906" y="196196"/>
                  <a:pt x="2294144" y="206503"/>
                  <a:pt x="2300621" y="214166"/>
                </a:cubicBezTo>
                <a:cubicBezTo>
                  <a:pt x="2307098" y="221828"/>
                  <a:pt x="2316814" y="225751"/>
                  <a:pt x="2329768" y="225934"/>
                </a:cubicBezTo>
                <a:cubicBezTo>
                  <a:pt x="2342722" y="225602"/>
                  <a:pt x="2353517" y="221438"/>
                  <a:pt x="2362152" y="213440"/>
                </a:cubicBezTo>
                <a:cubicBezTo>
                  <a:pt x="2370788" y="205443"/>
                  <a:pt x="2377265" y="195603"/>
                  <a:pt x="2381584" y="183921"/>
                </a:cubicBezTo>
                <a:cubicBezTo>
                  <a:pt x="2385902" y="172239"/>
                  <a:pt x="2388060" y="160706"/>
                  <a:pt x="2388060" y="149320"/>
                </a:cubicBezTo>
                <a:cubicBezTo>
                  <a:pt x="2387783" y="135455"/>
                  <a:pt x="2383957" y="125831"/>
                  <a:pt x="2376583" y="120447"/>
                </a:cubicBezTo>
                <a:cubicBezTo>
                  <a:pt x="2369209" y="115064"/>
                  <a:pt x="2359953" y="112491"/>
                  <a:pt x="2348817" y="112729"/>
                </a:cubicBezTo>
                <a:close/>
                <a:moveTo>
                  <a:pt x="4799822" y="108919"/>
                </a:moveTo>
                <a:cubicBezTo>
                  <a:pt x="4787441" y="109078"/>
                  <a:pt x="4776371" y="112956"/>
                  <a:pt x="4766611" y="120553"/>
                </a:cubicBezTo>
                <a:cubicBezTo>
                  <a:pt x="4756851" y="128149"/>
                  <a:pt x="4749497" y="138511"/>
                  <a:pt x="4744549" y="151639"/>
                </a:cubicBezTo>
                <a:lnTo>
                  <a:pt x="4829936" y="151639"/>
                </a:lnTo>
                <a:cubicBezTo>
                  <a:pt x="4829968" y="151480"/>
                  <a:pt x="4830095" y="150272"/>
                  <a:pt x="4830317" y="148015"/>
                </a:cubicBezTo>
                <a:cubicBezTo>
                  <a:pt x="4830540" y="145759"/>
                  <a:pt x="4830667" y="143406"/>
                  <a:pt x="4830699" y="140959"/>
                </a:cubicBezTo>
                <a:cubicBezTo>
                  <a:pt x="4830580" y="130780"/>
                  <a:pt x="4827769" y="122913"/>
                  <a:pt x="4822265" y="117358"/>
                </a:cubicBezTo>
                <a:cubicBezTo>
                  <a:pt x="4816761" y="111804"/>
                  <a:pt x="4809280" y="108991"/>
                  <a:pt x="4799822" y="108919"/>
                </a:cubicBezTo>
                <a:close/>
                <a:moveTo>
                  <a:pt x="4190222" y="108919"/>
                </a:moveTo>
                <a:cubicBezTo>
                  <a:pt x="4177841" y="109078"/>
                  <a:pt x="4166771" y="112956"/>
                  <a:pt x="4157011" y="120553"/>
                </a:cubicBezTo>
                <a:cubicBezTo>
                  <a:pt x="4147251" y="128149"/>
                  <a:pt x="4139897" y="138511"/>
                  <a:pt x="4134949" y="151639"/>
                </a:cubicBezTo>
                <a:lnTo>
                  <a:pt x="4220336" y="151639"/>
                </a:lnTo>
                <a:cubicBezTo>
                  <a:pt x="4220368" y="151480"/>
                  <a:pt x="4220495" y="150272"/>
                  <a:pt x="4220718" y="148015"/>
                </a:cubicBezTo>
                <a:cubicBezTo>
                  <a:pt x="4220940" y="145759"/>
                  <a:pt x="4221068" y="143406"/>
                  <a:pt x="4221099" y="140959"/>
                </a:cubicBezTo>
                <a:cubicBezTo>
                  <a:pt x="4220980" y="130780"/>
                  <a:pt x="4218169" y="122913"/>
                  <a:pt x="4212665" y="117358"/>
                </a:cubicBezTo>
                <a:cubicBezTo>
                  <a:pt x="4207161" y="111804"/>
                  <a:pt x="4199681" y="108991"/>
                  <a:pt x="4190222" y="108919"/>
                </a:cubicBezTo>
                <a:close/>
                <a:moveTo>
                  <a:pt x="3609197" y="108919"/>
                </a:moveTo>
                <a:cubicBezTo>
                  <a:pt x="3596816" y="109078"/>
                  <a:pt x="3585746" y="112956"/>
                  <a:pt x="3575986" y="120553"/>
                </a:cubicBezTo>
                <a:cubicBezTo>
                  <a:pt x="3566226" y="128149"/>
                  <a:pt x="3558872" y="138511"/>
                  <a:pt x="3553924" y="151639"/>
                </a:cubicBezTo>
                <a:lnTo>
                  <a:pt x="3639311" y="151639"/>
                </a:lnTo>
                <a:cubicBezTo>
                  <a:pt x="3639343" y="151480"/>
                  <a:pt x="3639470" y="150272"/>
                  <a:pt x="3639693" y="148015"/>
                </a:cubicBezTo>
                <a:cubicBezTo>
                  <a:pt x="3639915" y="145759"/>
                  <a:pt x="3640042" y="143406"/>
                  <a:pt x="3640074" y="140959"/>
                </a:cubicBezTo>
                <a:cubicBezTo>
                  <a:pt x="3639955" y="130780"/>
                  <a:pt x="3637144" y="122913"/>
                  <a:pt x="3631640" y="117358"/>
                </a:cubicBezTo>
                <a:cubicBezTo>
                  <a:pt x="3626136" y="111804"/>
                  <a:pt x="3618656" y="108991"/>
                  <a:pt x="3609197" y="108919"/>
                </a:cubicBezTo>
                <a:close/>
                <a:moveTo>
                  <a:pt x="1361297" y="108919"/>
                </a:moveTo>
                <a:cubicBezTo>
                  <a:pt x="1348917" y="109078"/>
                  <a:pt x="1337846" y="112956"/>
                  <a:pt x="1328086" y="120553"/>
                </a:cubicBezTo>
                <a:cubicBezTo>
                  <a:pt x="1318326" y="128149"/>
                  <a:pt x="1310972" y="138511"/>
                  <a:pt x="1306024" y="151639"/>
                </a:cubicBezTo>
                <a:lnTo>
                  <a:pt x="1391411" y="151639"/>
                </a:lnTo>
                <a:cubicBezTo>
                  <a:pt x="1391443" y="151480"/>
                  <a:pt x="1391570" y="150272"/>
                  <a:pt x="1391793" y="148015"/>
                </a:cubicBezTo>
                <a:cubicBezTo>
                  <a:pt x="1392015" y="145759"/>
                  <a:pt x="1392143" y="143406"/>
                  <a:pt x="1392174" y="140959"/>
                </a:cubicBezTo>
                <a:cubicBezTo>
                  <a:pt x="1392055" y="130780"/>
                  <a:pt x="1389244" y="122913"/>
                  <a:pt x="1383740" y="117358"/>
                </a:cubicBezTo>
                <a:cubicBezTo>
                  <a:pt x="1378236" y="111804"/>
                  <a:pt x="1370756" y="108991"/>
                  <a:pt x="1361297" y="108919"/>
                </a:cubicBezTo>
                <a:close/>
                <a:moveTo>
                  <a:pt x="1008872" y="108919"/>
                </a:moveTo>
                <a:cubicBezTo>
                  <a:pt x="996491" y="109078"/>
                  <a:pt x="985421" y="112956"/>
                  <a:pt x="975661" y="120553"/>
                </a:cubicBezTo>
                <a:cubicBezTo>
                  <a:pt x="965901" y="128149"/>
                  <a:pt x="958547" y="138511"/>
                  <a:pt x="953599" y="151639"/>
                </a:cubicBezTo>
                <a:lnTo>
                  <a:pt x="1038986" y="151639"/>
                </a:lnTo>
                <a:cubicBezTo>
                  <a:pt x="1039018" y="151480"/>
                  <a:pt x="1039145" y="150272"/>
                  <a:pt x="1039368" y="148015"/>
                </a:cubicBezTo>
                <a:cubicBezTo>
                  <a:pt x="1039590" y="145759"/>
                  <a:pt x="1039717" y="143406"/>
                  <a:pt x="1039749" y="140959"/>
                </a:cubicBezTo>
                <a:cubicBezTo>
                  <a:pt x="1039630" y="130780"/>
                  <a:pt x="1036819" y="122913"/>
                  <a:pt x="1031315" y="117358"/>
                </a:cubicBezTo>
                <a:cubicBezTo>
                  <a:pt x="1025811" y="111804"/>
                  <a:pt x="1018331" y="108991"/>
                  <a:pt x="1008872" y="108919"/>
                </a:cubicBezTo>
                <a:close/>
                <a:moveTo>
                  <a:pt x="5383522" y="76201"/>
                </a:moveTo>
                <a:lnTo>
                  <a:pt x="5477612" y="76201"/>
                </a:lnTo>
                <a:lnTo>
                  <a:pt x="5470754" y="112348"/>
                </a:lnTo>
                <a:lnTo>
                  <a:pt x="5447899" y="112348"/>
                </a:lnTo>
                <a:lnTo>
                  <a:pt x="5464279" y="210669"/>
                </a:lnTo>
                <a:cubicBezTo>
                  <a:pt x="5464945" y="215679"/>
                  <a:pt x="5465136" y="220236"/>
                  <a:pt x="5464850" y="224341"/>
                </a:cubicBezTo>
                <a:cubicBezTo>
                  <a:pt x="5464565" y="228446"/>
                  <a:pt x="5464374" y="230621"/>
                  <a:pt x="5464279" y="230867"/>
                </a:cubicBezTo>
                <a:lnTo>
                  <a:pt x="5465422" y="230867"/>
                </a:lnTo>
                <a:cubicBezTo>
                  <a:pt x="5465469" y="230621"/>
                  <a:pt x="5466326" y="228446"/>
                  <a:pt x="5467993" y="224341"/>
                </a:cubicBezTo>
                <a:cubicBezTo>
                  <a:pt x="5469660" y="220236"/>
                  <a:pt x="5471850" y="215679"/>
                  <a:pt x="5474564" y="210669"/>
                </a:cubicBezTo>
                <a:lnTo>
                  <a:pt x="5529037" y="112348"/>
                </a:lnTo>
                <a:lnTo>
                  <a:pt x="5506562" y="112348"/>
                </a:lnTo>
                <a:lnTo>
                  <a:pt x="5513800" y="76201"/>
                </a:lnTo>
                <a:lnTo>
                  <a:pt x="5606748" y="76201"/>
                </a:lnTo>
                <a:lnTo>
                  <a:pt x="5599890" y="112348"/>
                </a:lnTo>
                <a:lnTo>
                  <a:pt x="5577415" y="112348"/>
                </a:lnTo>
                <a:lnTo>
                  <a:pt x="5470374" y="295653"/>
                </a:lnTo>
                <a:cubicBezTo>
                  <a:pt x="5458533" y="315595"/>
                  <a:pt x="5445645" y="329776"/>
                  <a:pt x="5431709" y="338198"/>
                </a:cubicBezTo>
                <a:cubicBezTo>
                  <a:pt x="5417774" y="346620"/>
                  <a:pt x="5402981" y="350712"/>
                  <a:pt x="5387331" y="350473"/>
                </a:cubicBezTo>
                <a:cubicBezTo>
                  <a:pt x="5371649" y="349887"/>
                  <a:pt x="5359682" y="347540"/>
                  <a:pt x="5351429" y="343433"/>
                </a:cubicBezTo>
                <a:cubicBezTo>
                  <a:pt x="5343175" y="339327"/>
                  <a:pt x="5339017" y="336980"/>
                  <a:pt x="5338953" y="336393"/>
                </a:cubicBezTo>
                <a:lnTo>
                  <a:pt x="5360666" y="302513"/>
                </a:lnTo>
                <a:cubicBezTo>
                  <a:pt x="5360681" y="302862"/>
                  <a:pt x="5363031" y="304260"/>
                  <a:pt x="5367713" y="306705"/>
                </a:cubicBezTo>
                <a:cubicBezTo>
                  <a:pt x="5372395" y="309150"/>
                  <a:pt x="5379315" y="310548"/>
                  <a:pt x="5388474" y="310897"/>
                </a:cubicBezTo>
                <a:cubicBezTo>
                  <a:pt x="5396196" y="310841"/>
                  <a:pt x="5403417" y="308856"/>
                  <a:pt x="5410139" y="304942"/>
                </a:cubicBezTo>
                <a:cubicBezTo>
                  <a:pt x="5416861" y="301028"/>
                  <a:pt x="5422464" y="295518"/>
                  <a:pt x="5426948" y="288412"/>
                </a:cubicBezTo>
                <a:lnTo>
                  <a:pt x="5434566" y="276217"/>
                </a:lnTo>
                <a:lnTo>
                  <a:pt x="5399902" y="112348"/>
                </a:lnTo>
                <a:lnTo>
                  <a:pt x="5376665" y="112348"/>
                </a:lnTo>
                <a:close/>
                <a:moveTo>
                  <a:pt x="1689714" y="76201"/>
                </a:moveTo>
                <a:lnTo>
                  <a:pt x="1738075" y="76201"/>
                </a:lnTo>
                <a:lnTo>
                  <a:pt x="1728555" y="125302"/>
                </a:lnTo>
                <a:lnTo>
                  <a:pt x="1680195" y="125302"/>
                </a:lnTo>
                <a:close/>
                <a:moveTo>
                  <a:pt x="323469" y="76201"/>
                </a:moveTo>
                <a:lnTo>
                  <a:pt x="401526" y="76201"/>
                </a:lnTo>
                <a:lnTo>
                  <a:pt x="375999" y="207635"/>
                </a:lnTo>
                <a:cubicBezTo>
                  <a:pt x="375603" y="209581"/>
                  <a:pt x="375253" y="211598"/>
                  <a:pt x="374952" y="213686"/>
                </a:cubicBezTo>
                <a:cubicBezTo>
                  <a:pt x="374650" y="215774"/>
                  <a:pt x="374491" y="217696"/>
                  <a:pt x="374475" y="219451"/>
                </a:cubicBezTo>
                <a:cubicBezTo>
                  <a:pt x="374539" y="225271"/>
                  <a:pt x="376031" y="229353"/>
                  <a:pt x="378952" y="231695"/>
                </a:cubicBezTo>
                <a:cubicBezTo>
                  <a:pt x="381873" y="234038"/>
                  <a:pt x="385842" y="235165"/>
                  <a:pt x="390858" y="235078"/>
                </a:cubicBezTo>
                <a:cubicBezTo>
                  <a:pt x="393208" y="235046"/>
                  <a:pt x="395177" y="234919"/>
                  <a:pt x="396764" y="234697"/>
                </a:cubicBezTo>
                <a:cubicBezTo>
                  <a:pt x="398351" y="234474"/>
                  <a:pt x="399177" y="234347"/>
                  <a:pt x="399240" y="234316"/>
                </a:cubicBezTo>
                <a:lnTo>
                  <a:pt x="392382" y="270465"/>
                </a:lnTo>
                <a:cubicBezTo>
                  <a:pt x="392192" y="270512"/>
                  <a:pt x="390382" y="270703"/>
                  <a:pt x="386953" y="271035"/>
                </a:cubicBezTo>
                <a:cubicBezTo>
                  <a:pt x="383524" y="271368"/>
                  <a:pt x="379619" y="271559"/>
                  <a:pt x="375237" y="271606"/>
                </a:cubicBezTo>
                <a:cubicBezTo>
                  <a:pt x="367303" y="271799"/>
                  <a:pt x="359488" y="271075"/>
                  <a:pt x="351792" y="269436"/>
                </a:cubicBezTo>
                <a:cubicBezTo>
                  <a:pt x="344097" y="267796"/>
                  <a:pt x="337692" y="264084"/>
                  <a:pt x="332577" y="258301"/>
                </a:cubicBezTo>
                <a:cubicBezTo>
                  <a:pt x="327462" y="252517"/>
                  <a:pt x="324807" y="243506"/>
                  <a:pt x="324612" y="231266"/>
                </a:cubicBezTo>
                <a:cubicBezTo>
                  <a:pt x="324612" y="228583"/>
                  <a:pt x="324802" y="225565"/>
                  <a:pt x="325183" y="222214"/>
                </a:cubicBezTo>
                <a:cubicBezTo>
                  <a:pt x="325564" y="218863"/>
                  <a:pt x="326135" y="215274"/>
                  <a:pt x="326896" y="211447"/>
                </a:cubicBezTo>
                <a:lnTo>
                  <a:pt x="346308" y="112348"/>
                </a:lnTo>
                <a:lnTo>
                  <a:pt x="316230" y="112348"/>
                </a:lnTo>
                <a:close/>
                <a:moveTo>
                  <a:pt x="4442035" y="73534"/>
                </a:moveTo>
                <a:cubicBezTo>
                  <a:pt x="4444749" y="73566"/>
                  <a:pt x="4447130" y="73692"/>
                  <a:pt x="4449177" y="73915"/>
                </a:cubicBezTo>
                <a:cubicBezTo>
                  <a:pt x="4451224" y="74137"/>
                  <a:pt x="4452652" y="74264"/>
                  <a:pt x="4453462" y="74295"/>
                </a:cubicBezTo>
                <a:lnTo>
                  <a:pt x="4443940" y="121873"/>
                </a:lnTo>
                <a:cubicBezTo>
                  <a:pt x="4443344" y="121841"/>
                  <a:pt x="4442059" y="121714"/>
                  <a:pt x="4440083" y="121492"/>
                </a:cubicBezTo>
                <a:cubicBezTo>
                  <a:pt x="4438107" y="121270"/>
                  <a:pt x="4435584" y="121143"/>
                  <a:pt x="4432513" y="121111"/>
                </a:cubicBezTo>
                <a:cubicBezTo>
                  <a:pt x="4422669" y="121205"/>
                  <a:pt x="4412776" y="124488"/>
                  <a:pt x="4402832" y="130961"/>
                </a:cubicBezTo>
                <a:cubicBezTo>
                  <a:pt x="4392890" y="137433"/>
                  <a:pt x="4384068" y="146530"/>
                  <a:pt x="4376368" y="158252"/>
                </a:cubicBezTo>
                <a:cubicBezTo>
                  <a:pt x="4368668" y="169973"/>
                  <a:pt x="4363260" y="183755"/>
                  <a:pt x="4360145" y="199597"/>
                </a:cubicBezTo>
                <a:lnTo>
                  <a:pt x="4346814" y="270463"/>
                </a:lnTo>
                <a:lnTo>
                  <a:pt x="4298442" y="270463"/>
                </a:lnTo>
                <a:lnTo>
                  <a:pt x="4327389" y="120730"/>
                </a:lnTo>
                <a:cubicBezTo>
                  <a:pt x="4327842" y="118547"/>
                  <a:pt x="4327604" y="116627"/>
                  <a:pt x="4326675" y="114968"/>
                </a:cubicBezTo>
                <a:cubicBezTo>
                  <a:pt x="4325747" y="113309"/>
                  <a:pt x="4323699" y="112436"/>
                  <a:pt x="4320533" y="112348"/>
                </a:cubicBezTo>
                <a:lnTo>
                  <a:pt x="4298823" y="112348"/>
                </a:lnTo>
                <a:lnTo>
                  <a:pt x="4306060" y="76201"/>
                </a:lnTo>
                <a:lnTo>
                  <a:pt x="4356717" y="76201"/>
                </a:lnTo>
                <a:cubicBezTo>
                  <a:pt x="4364303" y="76177"/>
                  <a:pt x="4369890" y="77556"/>
                  <a:pt x="4373476" y="80339"/>
                </a:cubicBezTo>
                <a:cubicBezTo>
                  <a:pt x="4377063" y="83121"/>
                  <a:pt x="4378840" y="87449"/>
                  <a:pt x="4378809" y="93323"/>
                </a:cubicBezTo>
                <a:cubicBezTo>
                  <a:pt x="4378729" y="96399"/>
                  <a:pt x="4378031" y="101093"/>
                  <a:pt x="4376714" y="107405"/>
                </a:cubicBezTo>
                <a:cubicBezTo>
                  <a:pt x="4375397" y="113717"/>
                  <a:pt x="4373936" y="119175"/>
                  <a:pt x="4372333" y="123778"/>
                </a:cubicBezTo>
                <a:lnTo>
                  <a:pt x="4373096" y="123778"/>
                </a:lnTo>
                <a:cubicBezTo>
                  <a:pt x="4379777" y="110027"/>
                  <a:pt x="4389172" y="98322"/>
                  <a:pt x="4401281" y="88664"/>
                </a:cubicBezTo>
                <a:cubicBezTo>
                  <a:pt x="4413390" y="79005"/>
                  <a:pt x="4426974" y="73962"/>
                  <a:pt x="4442035" y="73534"/>
                </a:cubicBezTo>
                <a:close/>
                <a:moveTo>
                  <a:pt x="5279088" y="71629"/>
                </a:moveTo>
                <a:cubicBezTo>
                  <a:pt x="5289585" y="71539"/>
                  <a:pt x="5300807" y="72987"/>
                  <a:pt x="5312757" y="75970"/>
                </a:cubicBezTo>
                <a:cubicBezTo>
                  <a:pt x="5324707" y="78954"/>
                  <a:pt x="5334604" y="84010"/>
                  <a:pt x="5342447" y="91139"/>
                </a:cubicBezTo>
                <a:cubicBezTo>
                  <a:pt x="5350291" y="98268"/>
                  <a:pt x="5353301" y="108006"/>
                  <a:pt x="5351478" y="120352"/>
                </a:cubicBezTo>
                <a:lnTo>
                  <a:pt x="5346525" y="144745"/>
                </a:lnTo>
                <a:lnTo>
                  <a:pt x="5304996" y="144745"/>
                </a:lnTo>
                <a:lnTo>
                  <a:pt x="5307282" y="132548"/>
                </a:lnTo>
                <a:cubicBezTo>
                  <a:pt x="5308028" y="126053"/>
                  <a:pt x="5305108" y="121130"/>
                  <a:pt x="5298519" y="117779"/>
                </a:cubicBezTo>
                <a:cubicBezTo>
                  <a:pt x="5291931" y="114428"/>
                  <a:pt x="5284057" y="112745"/>
                  <a:pt x="5274897" y="112729"/>
                </a:cubicBezTo>
                <a:cubicBezTo>
                  <a:pt x="5261664" y="112936"/>
                  <a:pt x="5249692" y="116461"/>
                  <a:pt x="5238984" y="123302"/>
                </a:cubicBezTo>
                <a:cubicBezTo>
                  <a:pt x="5228276" y="130144"/>
                  <a:pt x="5219749" y="139061"/>
                  <a:pt x="5213401" y="150053"/>
                </a:cubicBezTo>
                <a:cubicBezTo>
                  <a:pt x="5207053" y="161045"/>
                  <a:pt x="5203803" y="172871"/>
                  <a:pt x="5203650" y="185529"/>
                </a:cubicBezTo>
                <a:cubicBezTo>
                  <a:pt x="5203658" y="199734"/>
                  <a:pt x="5208024" y="211344"/>
                  <a:pt x="5216747" y="220356"/>
                </a:cubicBezTo>
                <a:cubicBezTo>
                  <a:pt x="5225471" y="229369"/>
                  <a:pt x="5238504" y="234022"/>
                  <a:pt x="5255847" y="234316"/>
                </a:cubicBezTo>
                <a:cubicBezTo>
                  <a:pt x="5268277" y="234015"/>
                  <a:pt x="5279316" y="231907"/>
                  <a:pt x="5288966" y="227992"/>
                </a:cubicBezTo>
                <a:cubicBezTo>
                  <a:pt x="5298615" y="224077"/>
                  <a:pt x="5306212" y="220162"/>
                  <a:pt x="5311755" y="216246"/>
                </a:cubicBezTo>
                <a:cubicBezTo>
                  <a:pt x="5317299" y="212331"/>
                  <a:pt x="5320126" y="210223"/>
                  <a:pt x="5320236" y="209922"/>
                </a:cubicBezTo>
                <a:lnTo>
                  <a:pt x="5333190" y="246494"/>
                </a:lnTo>
                <a:cubicBezTo>
                  <a:pt x="5333148" y="246846"/>
                  <a:pt x="5329930" y="249313"/>
                  <a:pt x="5323538" y="253893"/>
                </a:cubicBezTo>
                <a:cubicBezTo>
                  <a:pt x="5317146" y="258474"/>
                  <a:pt x="5307832" y="263055"/>
                  <a:pt x="5295598" y="267636"/>
                </a:cubicBezTo>
                <a:cubicBezTo>
                  <a:pt x="5283364" y="272216"/>
                  <a:pt x="5268463" y="274683"/>
                  <a:pt x="5250894" y="275035"/>
                </a:cubicBezTo>
                <a:cubicBezTo>
                  <a:pt x="5220216" y="274545"/>
                  <a:pt x="5196540" y="266392"/>
                  <a:pt x="5179866" y="250576"/>
                </a:cubicBezTo>
                <a:cubicBezTo>
                  <a:pt x="5163193" y="234760"/>
                  <a:pt x="5154754" y="214221"/>
                  <a:pt x="5154549" y="188959"/>
                </a:cubicBezTo>
                <a:cubicBezTo>
                  <a:pt x="5154746" y="168672"/>
                  <a:pt x="5160146" y="149667"/>
                  <a:pt x="5170750" y="131944"/>
                </a:cubicBezTo>
                <a:cubicBezTo>
                  <a:pt x="5181354" y="114221"/>
                  <a:pt x="5195980" y="99823"/>
                  <a:pt x="5214627" y="88750"/>
                </a:cubicBezTo>
                <a:cubicBezTo>
                  <a:pt x="5233274" y="77676"/>
                  <a:pt x="5254761" y="71969"/>
                  <a:pt x="5279088" y="71629"/>
                </a:cubicBezTo>
                <a:close/>
                <a:moveTo>
                  <a:pt x="5061966" y="71629"/>
                </a:moveTo>
                <a:cubicBezTo>
                  <a:pt x="5078557" y="71652"/>
                  <a:pt x="5091722" y="76077"/>
                  <a:pt x="5101461" y="84903"/>
                </a:cubicBezTo>
                <a:cubicBezTo>
                  <a:pt x="5111199" y="93729"/>
                  <a:pt x="5116179" y="106814"/>
                  <a:pt x="5116401" y="124159"/>
                </a:cubicBezTo>
                <a:cubicBezTo>
                  <a:pt x="5116209" y="132602"/>
                  <a:pt x="5114860" y="143233"/>
                  <a:pt x="5112355" y="156052"/>
                </a:cubicBezTo>
                <a:cubicBezTo>
                  <a:pt x="5109850" y="168871"/>
                  <a:pt x="5107343" y="181226"/>
                  <a:pt x="5104837" y="193118"/>
                </a:cubicBezTo>
                <a:cubicBezTo>
                  <a:pt x="5102330" y="205011"/>
                  <a:pt x="5100978" y="213788"/>
                  <a:pt x="5100780" y="219451"/>
                </a:cubicBezTo>
                <a:cubicBezTo>
                  <a:pt x="5100844" y="225438"/>
                  <a:pt x="5102336" y="229567"/>
                  <a:pt x="5105257" y="231838"/>
                </a:cubicBezTo>
                <a:cubicBezTo>
                  <a:pt x="5108178" y="234109"/>
                  <a:pt x="5112147" y="235189"/>
                  <a:pt x="5117163" y="235078"/>
                </a:cubicBezTo>
                <a:cubicBezTo>
                  <a:pt x="5119513" y="235046"/>
                  <a:pt x="5121481" y="234919"/>
                  <a:pt x="5123069" y="234697"/>
                </a:cubicBezTo>
                <a:cubicBezTo>
                  <a:pt x="5124656" y="234474"/>
                  <a:pt x="5125482" y="234347"/>
                  <a:pt x="5125545" y="234316"/>
                </a:cubicBezTo>
                <a:lnTo>
                  <a:pt x="5118687" y="270465"/>
                </a:lnTo>
                <a:cubicBezTo>
                  <a:pt x="5118640" y="270512"/>
                  <a:pt x="5116925" y="270703"/>
                  <a:pt x="5113544" y="271035"/>
                </a:cubicBezTo>
                <a:cubicBezTo>
                  <a:pt x="5110162" y="271368"/>
                  <a:pt x="5105401" y="271559"/>
                  <a:pt x="5099258" y="271606"/>
                </a:cubicBezTo>
                <a:cubicBezTo>
                  <a:pt x="5092315" y="271789"/>
                  <a:pt x="5085181" y="271042"/>
                  <a:pt x="5077857" y="269365"/>
                </a:cubicBezTo>
                <a:cubicBezTo>
                  <a:pt x="5070534" y="267688"/>
                  <a:pt x="5064331" y="263981"/>
                  <a:pt x="5059249" y="258245"/>
                </a:cubicBezTo>
                <a:cubicBezTo>
                  <a:pt x="5054166" y="252508"/>
                  <a:pt x="5051516" y="243642"/>
                  <a:pt x="5051298" y="231648"/>
                </a:cubicBezTo>
                <a:cubicBezTo>
                  <a:pt x="5051481" y="224462"/>
                  <a:pt x="5052764" y="214736"/>
                  <a:pt x="5055147" y="202468"/>
                </a:cubicBezTo>
                <a:cubicBezTo>
                  <a:pt x="5057530" y="190201"/>
                  <a:pt x="5059914" y="178102"/>
                  <a:pt x="5062298" y="166172"/>
                </a:cubicBezTo>
                <a:cubicBezTo>
                  <a:pt x="5064683" y="154242"/>
                  <a:pt x="5065969" y="145191"/>
                  <a:pt x="5066157" y="139018"/>
                </a:cubicBezTo>
                <a:cubicBezTo>
                  <a:pt x="5066220" y="131716"/>
                  <a:pt x="5064283" y="126032"/>
                  <a:pt x="5060346" y="121968"/>
                </a:cubicBezTo>
                <a:cubicBezTo>
                  <a:pt x="5056410" y="117904"/>
                  <a:pt x="5050091" y="115841"/>
                  <a:pt x="5041392" y="115777"/>
                </a:cubicBezTo>
                <a:cubicBezTo>
                  <a:pt x="5024311" y="116357"/>
                  <a:pt x="5009610" y="123294"/>
                  <a:pt x="4997291" y="136589"/>
                </a:cubicBezTo>
                <a:cubicBezTo>
                  <a:pt x="4984972" y="149885"/>
                  <a:pt x="4976939" y="166061"/>
                  <a:pt x="4973193" y="185119"/>
                </a:cubicBezTo>
                <a:lnTo>
                  <a:pt x="4956429" y="270463"/>
                </a:lnTo>
                <a:lnTo>
                  <a:pt x="4908042" y="270463"/>
                </a:lnTo>
                <a:lnTo>
                  <a:pt x="4937379" y="120730"/>
                </a:lnTo>
                <a:cubicBezTo>
                  <a:pt x="4937783" y="118214"/>
                  <a:pt x="4937450" y="116198"/>
                  <a:pt x="4936379" y="114682"/>
                </a:cubicBezTo>
                <a:cubicBezTo>
                  <a:pt x="4935307" y="113166"/>
                  <a:pt x="4933355" y="112388"/>
                  <a:pt x="4930521" y="112348"/>
                </a:cubicBezTo>
                <a:lnTo>
                  <a:pt x="4908804" y="112348"/>
                </a:lnTo>
                <a:lnTo>
                  <a:pt x="4915662" y="76201"/>
                </a:lnTo>
                <a:lnTo>
                  <a:pt x="4966716" y="76201"/>
                </a:lnTo>
                <a:cubicBezTo>
                  <a:pt x="4974288" y="76225"/>
                  <a:pt x="4979813" y="77699"/>
                  <a:pt x="4983289" y="80624"/>
                </a:cubicBezTo>
                <a:cubicBezTo>
                  <a:pt x="4986766" y="83549"/>
                  <a:pt x="4988480" y="87782"/>
                  <a:pt x="4988433" y="93323"/>
                </a:cubicBezTo>
                <a:cubicBezTo>
                  <a:pt x="4988409" y="95677"/>
                  <a:pt x="4987980" y="99055"/>
                  <a:pt x="4987147" y="103455"/>
                </a:cubicBezTo>
                <a:cubicBezTo>
                  <a:pt x="4986314" y="107855"/>
                  <a:pt x="4985218" y="111708"/>
                  <a:pt x="4983861" y="115016"/>
                </a:cubicBezTo>
                <a:lnTo>
                  <a:pt x="4984623" y="115016"/>
                </a:lnTo>
                <a:cubicBezTo>
                  <a:pt x="4985782" y="112204"/>
                  <a:pt x="4989474" y="107383"/>
                  <a:pt x="4995700" y="100554"/>
                </a:cubicBezTo>
                <a:cubicBezTo>
                  <a:pt x="5001925" y="93724"/>
                  <a:pt x="5010585" y="87296"/>
                  <a:pt x="5021678" y="81270"/>
                </a:cubicBezTo>
                <a:cubicBezTo>
                  <a:pt x="5032772" y="75244"/>
                  <a:pt x="5046201" y="72031"/>
                  <a:pt x="5061966" y="71629"/>
                </a:cubicBezTo>
                <a:close/>
                <a:moveTo>
                  <a:pt x="4800966" y="71629"/>
                </a:moveTo>
                <a:cubicBezTo>
                  <a:pt x="4826853" y="72000"/>
                  <a:pt x="4846215" y="78868"/>
                  <a:pt x="4859049" y="92235"/>
                </a:cubicBezTo>
                <a:cubicBezTo>
                  <a:pt x="4871884" y="105602"/>
                  <a:pt x="4878293" y="123242"/>
                  <a:pt x="4878277" y="145155"/>
                </a:cubicBezTo>
                <a:cubicBezTo>
                  <a:pt x="4878007" y="153943"/>
                  <a:pt x="4876928" y="161873"/>
                  <a:pt x="4875041" y="168943"/>
                </a:cubicBezTo>
                <a:cubicBezTo>
                  <a:pt x="4873154" y="176014"/>
                  <a:pt x="4872075" y="179755"/>
                  <a:pt x="4871805" y="180166"/>
                </a:cubicBezTo>
                <a:lnTo>
                  <a:pt x="4738069" y="180166"/>
                </a:lnTo>
                <a:cubicBezTo>
                  <a:pt x="4738021" y="180246"/>
                  <a:pt x="4737831" y="181231"/>
                  <a:pt x="4737497" y="183121"/>
                </a:cubicBezTo>
                <a:cubicBezTo>
                  <a:pt x="4737164" y="185012"/>
                  <a:pt x="4736973" y="187332"/>
                  <a:pt x="4736926" y="190081"/>
                </a:cubicBezTo>
                <a:cubicBezTo>
                  <a:pt x="4737029" y="203102"/>
                  <a:pt x="4741302" y="213668"/>
                  <a:pt x="4749743" y="221779"/>
                </a:cubicBezTo>
                <a:cubicBezTo>
                  <a:pt x="4758185" y="229891"/>
                  <a:pt x="4770177" y="234070"/>
                  <a:pt x="4785718" y="234316"/>
                </a:cubicBezTo>
                <a:cubicBezTo>
                  <a:pt x="4796301" y="234052"/>
                  <a:pt x="4806135" y="232207"/>
                  <a:pt x="4815219" y="228779"/>
                </a:cubicBezTo>
                <a:cubicBezTo>
                  <a:pt x="4824303" y="225352"/>
                  <a:pt x="4831650" y="221925"/>
                  <a:pt x="4837261" y="218497"/>
                </a:cubicBezTo>
                <a:cubicBezTo>
                  <a:pt x="4842872" y="215070"/>
                  <a:pt x="4845759" y="213225"/>
                  <a:pt x="4845924" y="212961"/>
                </a:cubicBezTo>
                <a:lnTo>
                  <a:pt x="4858864" y="249538"/>
                </a:lnTo>
                <a:cubicBezTo>
                  <a:pt x="4858714" y="249853"/>
                  <a:pt x="4855292" y="252056"/>
                  <a:pt x="4848598" y="256149"/>
                </a:cubicBezTo>
                <a:cubicBezTo>
                  <a:pt x="4841903" y="260241"/>
                  <a:pt x="4832836" y="264333"/>
                  <a:pt x="4821398" y="268425"/>
                </a:cubicBezTo>
                <a:cubicBezTo>
                  <a:pt x="4809959" y="272517"/>
                  <a:pt x="4797050" y="274720"/>
                  <a:pt x="4782668" y="275035"/>
                </a:cubicBezTo>
                <a:cubicBezTo>
                  <a:pt x="4752225" y="274490"/>
                  <a:pt x="4728908" y="266447"/>
                  <a:pt x="4712716" y="250907"/>
                </a:cubicBezTo>
                <a:cubicBezTo>
                  <a:pt x="4696525" y="235366"/>
                  <a:pt x="4688354" y="215599"/>
                  <a:pt x="4688205" y="191606"/>
                </a:cubicBezTo>
                <a:cubicBezTo>
                  <a:pt x="4688397" y="169377"/>
                  <a:pt x="4693342" y="149245"/>
                  <a:pt x="4703039" y="131210"/>
                </a:cubicBezTo>
                <a:cubicBezTo>
                  <a:pt x="4712736" y="113175"/>
                  <a:pt x="4726034" y="98801"/>
                  <a:pt x="4742931" y="88089"/>
                </a:cubicBezTo>
                <a:cubicBezTo>
                  <a:pt x="4759828" y="77376"/>
                  <a:pt x="4779173" y="71890"/>
                  <a:pt x="4800966" y="71629"/>
                </a:cubicBezTo>
                <a:close/>
                <a:moveTo>
                  <a:pt x="4554427" y="71629"/>
                </a:moveTo>
                <a:cubicBezTo>
                  <a:pt x="4573508" y="72247"/>
                  <a:pt x="4587637" y="75958"/>
                  <a:pt x="4596813" y="82760"/>
                </a:cubicBezTo>
                <a:cubicBezTo>
                  <a:pt x="4605988" y="89563"/>
                  <a:pt x="4611164" y="95747"/>
                  <a:pt x="4612338" y="101312"/>
                </a:cubicBezTo>
                <a:lnTo>
                  <a:pt x="4613101" y="101312"/>
                </a:lnTo>
                <a:cubicBezTo>
                  <a:pt x="4613061" y="101312"/>
                  <a:pt x="4613045" y="100742"/>
                  <a:pt x="4613053" y="99600"/>
                </a:cubicBezTo>
                <a:cubicBezTo>
                  <a:pt x="4613061" y="98459"/>
                  <a:pt x="4613331" y="96747"/>
                  <a:pt x="4613863" y="94465"/>
                </a:cubicBezTo>
                <a:cubicBezTo>
                  <a:pt x="4614601" y="89542"/>
                  <a:pt x="4617029" y="85309"/>
                  <a:pt x="4621149" y="81766"/>
                </a:cubicBezTo>
                <a:cubicBezTo>
                  <a:pt x="4625269" y="78222"/>
                  <a:pt x="4631222" y="76367"/>
                  <a:pt x="4639008" y="76201"/>
                </a:cubicBezTo>
                <a:lnTo>
                  <a:pt x="4687777" y="76201"/>
                </a:lnTo>
                <a:lnTo>
                  <a:pt x="4680538" y="112348"/>
                </a:lnTo>
                <a:lnTo>
                  <a:pt x="4662249" y="112348"/>
                </a:lnTo>
                <a:cubicBezTo>
                  <a:pt x="4659551" y="112356"/>
                  <a:pt x="4657328" y="113007"/>
                  <a:pt x="4655582" y="114302"/>
                </a:cubicBezTo>
                <a:cubicBezTo>
                  <a:pt x="4653836" y="115597"/>
                  <a:pt x="4652756" y="117487"/>
                  <a:pt x="4652344" y="119972"/>
                </a:cubicBezTo>
                <a:lnTo>
                  <a:pt x="4624912" y="260564"/>
                </a:lnTo>
                <a:cubicBezTo>
                  <a:pt x="4620213" y="282671"/>
                  <a:pt x="4612127" y="300322"/>
                  <a:pt x="4600654" y="313517"/>
                </a:cubicBezTo>
                <a:cubicBezTo>
                  <a:pt x="4589182" y="326711"/>
                  <a:pt x="4575847" y="336201"/>
                  <a:pt x="4560649" y="341985"/>
                </a:cubicBezTo>
                <a:cubicBezTo>
                  <a:pt x="4545452" y="347769"/>
                  <a:pt x="4529916" y="350598"/>
                  <a:pt x="4514040" y="350473"/>
                </a:cubicBezTo>
                <a:cubicBezTo>
                  <a:pt x="4492687" y="349926"/>
                  <a:pt x="4475808" y="347310"/>
                  <a:pt x="4463402" y="342625"/>
                </a:cubicBezTo>
                <a:cubicBezTo>
                  <a:pt x="4450996" y="337939"/>
                  <a:pt x="4443254" y="334467"/>
                  <a:pt x="4440174" y="332207"/>
                </a:cubicBezTo>
                <a:lnTo>
                  <a:pt x="4459597" y="298310"/>
                </a:lnTo>
                <a:cubicBezTo>
                  <a:pt x="4459771" y="298835"/>
                  <a:pt x="4464467" y="300932"/>
                  <a:pt x="4473682" y="304604"/>
                </a:cubicBezTo>
                <a:cubicBezTo>
                  <a:pt x="4482898" y="308275"/>
                  <a:pt x="4495588" y="310372"/>
                  <a:pt x="4511754" y="310897"/>
                </a:cubicBezTo>
                <a:cubicBezTo>
                  <a:pt x="4527971" y="311183"/>
                  <a:pt x="4541830" y="307369"/>
                  <a:pt x="4553331" y="299457"/>
                </a:cubicBezTo>
                <a:cubicBezTo>
                  <a:pt x="4564833" y="291545"/>
                  <a:pt x="4572691" y="277819"/>
                  <a:pt x="4576905" y="258281"/>
                </a:cubicBezTo>
                <a:cubicBezTo>
                  <a:pt x="4578279" y="251994"/>
                  <a:pt x="4579438" y="247253"/>
                  <a:pt x="4580382" y="244058"/>
                </a:cubicBezTo>
                <a:cubicBezTo>
                  <a:pt x="4581327" y="240863"/>
                  <a:pt x="4581819" y="239261"/>
                  <a:pt x="4581858" y="239253"/>
                </a:cubicBezTo>
                <a:lnTo>
                  <a:pt x="4581478" y="239253"/>
                </a:lnTo>
                <a:cubicBezTo>
                  <a:pt x="4574508" y="248054"/>
                  <a:pt x="4566539" y="254809"/>
                  <a:pt x="4557570" y="259518"/>
                </a:cubicBezTo>
                <a:cubicBezTo>
                  <a:pt x="4548600" y="264227"/>
                  <a:pt x="4538155" y="266606"/>
                  <a:pt x="4526232" y="266653"/>
                </a:cubicBezTo>
                <a:cubicBezTo>
                  <a:pt x="4501797" y="266195"/>
                  <a:pt x="4483266" y="258644"/>
                  <a:pt x="4470638" y="244003"/>
                </a:cubicBezTo>
                <a:cubicBezTo>
                  <a:pt x="4458012" y="229361"/>
                  <a:pt x="4451667" y="210378"/>
                  <a:pt x="4451604" y="187055"/>
                </a:cubicBezTo>
                <a:cubicBezTo>
                  <a:pt x="4451653" y="168591"/>
                  <a:pt x="4455657" y="150597"/>
                  <a:pt x="4463617" y="133074"/>
                </a:cubicBezTo>
                <a:cubicBezTo>
                  <a:pt x="4471576" y="115551"/>
                  <a:pt x="4483197" y="101035"/>
                  <a:pt x="4498479" y="89526"/>
                </a:cubicBezTo>
                <a:cubicBezTo>
                  <a:pt x="4513761" y="78017"/>
                  <a:pt x="4532410" y="72052"/>
                  <a:pt x="4554427" y="71629"/>
                </a:cubicBezTo>
                <a:close/>
                <a:moveTo>
                  <a:pt x="4191366" y="71629"/>
                </a:moveTo>
                <a:cubicBezTo>
                  <a:pt x="4217253" y="72000"/>
                  <a:pt x="4236615" y="78868"/>
                  <a:pt x="4249449" y="92235"/>
                </a:cubicBezTo>
                <a:cubicBezTo>
                  <a:pt x="4262284" y="105602"/>
                  <a:pt x="4268693" y="123242"/>
                  <a:pt x="4268677" y="145155"/>
                </a:cubicBezTo>
                <a:cubicBezTo>
                  <a:pt x="4268407" y="153943"/>
                  <a:pt x="4267328" y="161873"/>
                  <a:pt x="4265441" y="168943"/>
                </a:cubicBezTo>
                <a:cubicBezTo>
                  <a:pt x="4263554" y="176014"/>
                  <a:pt x="4262475" y="179755"/>
                  <a:pt x="4262206" y="180166"/>
                </a:cubicBezTo>
                <a:lnTo>
                  <a:pt x="4128469" y="180166"/>
                </a:lnTo>
                <a:cubicBezTo>
                  <a:pt x="4128421" y="180246"/>
                  <a:pt x="4128231" y="181231"/>
                  <a:pt x="4127897" y="183121"/>
                </a:cubicBezTo>
                <a:cubicBezTo>
                  <a:pt x="4127564" y="185012"/>
                  <a:pt x="4127373" y="187332"/>
                  <a:pt x="4127326" y="190081"/>
                </a:cubicBezTo>
                <a:cubicBezTo>
                  <a:pt x="4127429" y="203102"/>
                  <a:pt x="4131702" y="213668"/>
                  <a:pt x="4140143" y="221779"/>
                </a:cubicBezTo>
                <a:cubicBezTo>
                  <a:pt x="4148585" y="229891"/>
                  <a:pt x="4160577" y="234070"/>
                  <a:pt x="4176118" y="234316"/>
                </a:cubicBezTo>
                <a:cubicBezTo>
                  <a:pt x="4186702" y="234052"/>
                  <a:pt x="4196535" y="232207"/>
                  <a:pt x="4205619" y="228779"/>
                </a:cubicBezTo>
                <a:cubicBezTo>
                  <a:pt x="4214703" y="225352"/>
                  <a:pt x="4222050" y="221925"/>
                  <a:pt x="4227661" y="218497"/>
                </a:cubicBezTo>
                <a:cubicBezTo>
                  <a:pt x="4233272" y="215070"/>
                  <a:pt x="4236159" y="213225"/>
                  <a:pt x="4236324" y="212961"/>
                </a:cubicBezTo>
                <a:lnTo>
                  <a:pt x="4249265" y="249538"/>
                </a:lnTo>
                <a:cubicBezTo>
                  <a:pt x="4249114" y="249853"/>
                  <a:pt x="4245692" y="252056"/>
                  <a:pt x="4238998" y="256149"/>
                </a:cubicBezTo>
                <a:cubicBezTo>
                  <a:pt x="4232303" y="260241"/>
                  <a:pt x="4223236" y="264333"/>
                  <a:pt x="4211798" y="268425"/>
                </a:cubicBezTo>
                <a:cubicBezTo>
                  <a:pt x="4200360" y="272517"/>
                  <a:pt x="4187450" y="274720"/>
                  <a:pt x="4173068" y="275035"/>
                </a:cubicBezTo>
                <a:cubicBezTo>
                  <a:pt x="4142625" y="274490"/>
                  <a:pt x="4119308" y="266447"/>
                  <a:pt x="4103116" y="250907"/>
                </a:cubicBezTo>
                <a:cubicBezTo>
                  <a:pt x="4086925" y="235366"/>
                  <a:pt x="4078754" y="215599"/>
                  <a:pt x="4078605" y="191606"/>
                </a:cubicBezTo>
                <a:cubicBezTo>
                  <a:pt x="4078797" y="169377"/>
                  <a:pt x="4083742" y="149245"/>
                  <a:pt x="4093439" y="131210"/>
                </a:cubicBezTo>
                <a:cubicBezTo>
                  <a:pt x="4103136" y="113175"/>
                  <a:pt x="4116434" y="98801"/>
                  <a:pt x="4133331" y="88089"/>
                </a:cubicBezTo>
                <a:cubicBezTo>
                  <a:pt x="4150228" y="77376"/>
                  <a:pt x="4169573" y="71890"/>
                  <a:pt x="4191366" y="71629"/>
                </a:cubicBezTo>
                <a:close/>
                <a:moveTo>
                  <a:pt x="3866769" y="71629"/>
                </a:moveTo>
                <a:cubicBezTo>
                  <a:pt x="3880406" y="71661"/>
                  <a:pt x="3891327" y="75403"/>
                  <a:pt x="3899535" y="82856"/>
                </a:cubicBezTo>
                <a:cubicBezTo>
                  <a:pt x="3907742" y="90310"/>
                  <a:pt x="3912568" y="101283"/>
                  <a:pt x="3914013" y="115777"/>
                </a:cubicBezTo>
                <a:lnTo>
                  <a:pt x="3914775" y="115777"/>
                </a:lnTo>
                <a:cubicBezTo>
                  <a:pt x="3922331" y="103281"/>
                  <a:pt x="3932365" y="92878"/>
                  <a:pt x="3944874" y="84569"/>
                </a:cubicBezTo>
                <a:cubicBezTo>
                  <a:pt x="3957383" y="76259"/>
                  <a:pt x="3971608" y="71946"/>
                  <a:pt x="3987546" y="71629"/>
                </a:cubicBezTo>
                <a:cubicBezTo>
                  <a:pt x="4003590" y="71668"/>
                  <a:pt x="4016421" y="76156"/>
                  <a:pt x="4026041" y="85093"/>
                </a:cubicBezTo>
                <a:cubicBezTo>
                  <a:pt x="4035660" y="94030"/>
                  <a:pt x="4040592" y="107179"/>
                  <a:pt x="4040838" y="124540"/>
                </a:cubicBezTo>
                <a:cubicBezTo>
                  <a:pt x="4040646" y="132619"/>
                  <a:pt x="4039297" y="143047"/>
                  <a:pt x="4036792" y="155826"/>
                </a:cubicBezTo>
                <a:cubicBezTo>
                  <a:pt x="4034287" y="168605"/>
                  <a:pt x="4031781" y="180984"/>
                  <a:pt x="4029274" y="192963"/>
                </a:cubicBezTo>
                <a:cubicBezTo>
                  <a:pt x="4026767" y="204942"/>
                  <a:pt x="4025415" y="213772"/>
                  <a:pt x="4025217" y="219451"/>
                </a:cubicBezTo>
                <a:cubicBezTo>
                  <a:pt x="4025265" y="225438"/>
                  <a:pt x="4026694" y="229567"/>
                  <a:pt x="4029504" y="231838"/>
                </a:cubicBezTo>
                <a:cubicBezTo>
                  <a:pt x="4032314" y="234109"/>
                  <a:pt x="4036219" y="235189"/>
                  <a:pt x="4041219" y="235078"/>
                </a:cubicBezTo>
                <a:cubicBezTo>
                  <a:pt x="4043569" y="235046"/>
                  <a:pt x="4045537" y="234919"/>
                  <a:pt x="4047125" y="234697"/>
                </a:cubicBezTo>
                <a:cubicBezTo>
                  <a:pt x="4048713" y="234474"/>
                  <a:pt x="4049538" y="234347"/>
                  <a:pt x="4049601" y="234316"/>
                </a:cubicBezTo>
                <a:lnTo>
                  <a:pt x="4042743" y="270465"/>
                </a:lnTo>
                <a:cubicBezTo>
                  <a:pt x="4042688" y="270512"/>
                  <a:pt x="4040989" y="270703"/>
                  <a:pt x="4037648" y="271035"/>
                </a:cubicBezTo>
                <a:cubicBezTo>
                  <a:pt x="4034306" y="271368"/>
                  <a:pt x="4029655" y="271559"/>
                  <a:pt x="4023695" y="271606"/>
                </a:cubicBezTo>
                <a:cubicBezTo>
                  <a:pt x="4016627" y="271789"/>
                  <a:pt x="4009405" y="271042"/>
                  <a:pt x="4002026" y="269365"/>
                </a:cubicBezTo>
                <a:cubicBezTo>
                  <a:pt x="3994649" y="267688"/>
                  <a:pt x="3988413" y="263981"/>
                  <a:pt x="3983319" y="258245"/>
                </a:cubicBezTo>
                <a:cubicBezTo>
                  <a:pt x="3978225" y="252508"/>
                  <a:pt x="3975570" y="243642"/>
                  <a:pt x="3975354" y="231648"/>
                </a:cubicBezTo>
                <a:cubicBezTo>
                  <a:pt x="3975542" y="224679"/>
                  <a:pt x="3976858" y="214943"/>
                  <a:pt x="3979302" y="202440"/>
                </a:cubicBezTo>
                <a:cubicBezTo>
                  <a:pt x="3981746" y="189937"/>
                  <a:pt x="3984191" y="177603"/>
                  <a:pt x="3986636" y="165438"/>
                </a:cubicBezTo>
                <a:cubicBezTo>
                  <a:pt x="3989082" y="153273"/>
                  <a:pt x="3990401" y="144212"/>
                  <a:pt x="3990594" y="138256"/>
                </a:cubicBezTo>
                <a:cubicBezTo>
                  <a:pt x="3990761" y="131319"/>
                  <a:pt x="3989189" y="125858"/>
                  <a:pt x="3985879" y="121873"/>
                </a:cubicBezTo>
                <a:cubicBezTo>
                  <a:pt x="3982569" y="117889"/>
                  <a:pt x="3976521" y="115857"/>
                  <a:pt x="3967734" y="115777"/>
                </a:cubicBezTo>
                <a:cubicBezTo>
                  <a:pt x="3957273" y="115977"/>
                  <a:pt x="3947884" y="119345"/>
                  <a:pt x="3939568" y="125881"/>
                </a:cubicBezTo>
                <a:cubicBezTo>
                  <a:pt x="3931252" y="132417"/>
                  <a:pt x="3924291" y="140921"/>
                  <a:pt x="3918684" y="151394"/>
                </a:cubicBezTo>
                <a:cubicBezTo>
                  <a:pt x="3913077" y="161866"/>
                  <a:pt x="3909107" y="173108"/>
                  <a:pt x="3906774" y="185119"/>
                </a:cubicBezTo>
                <a:lnTo>
                  <a:pt x="3890391" y="270463"/>
                </a:lnTo>
                <a:lnTo>
                  <a:pt x="3842004" y="270463"/>
                </a:lnTo>
                <a:lnTo>
                  <a:pt x="3864483" y="154639"/>
                </a:lnTo>
                <a:cubicBezTo>
                  <a:pt x="3865078" y="151393"/>
                  <a:pt x="3865602" y="148265"/>
                  <a:pt x="3866055" y="145257"/>
                </a:cubicBezTo>
                <a:cubicBezTo>
                  <a:pt x="3866507" y="142249"/>
                  <a:pt x="3866745" y="139407"/>
                  <a:pt x="3866769" y="136732"/>
                </a:cubicBezTo>
                <a:cubicBezTo>
                  <a:pt x="3866920" y="130525"/>
                  <a:pt x="3865380" y="125509"/>
                  <a:pt x="3862149" y="121683"/>
                </a:cubicBezTo>
                <a:cubicBezTo>
                  <a:pt x="3858919" y="117857"/>
                  <a:pt x="3853093" y="115888"/>
                  <a:pt x="3844671" y="115777"/>
                </a:cubicBezTo>
                <a:cubicBezTo>
                  <a:pt x="3833587" y="116010"/>
                  <a:pt x="3823751" y="119608"/>
                  <a:pt x="3815165" y="126572"/>
                </a:cubicBezTo>
                <a:cubicBezTo>
                  <a:pt x="3806578" y="133536"/>
                  <a:pt x="3799452" y="142468"/>
                  <a:pt x="3793786" y="153369"/>
                </a:cubicBezTo>
                <a:cubicBezTo>
                  <a:pt x="3788121" y="164270"/>
                  <a:pt x="3784127" y="175742"/>
                  <a:pt x="3781806" y="187786"/>
                </a:cubicBezTo>
                <a:lnTo>
                  <a:pt x="3765804" y="270463"/>
                </a:lnTo>
                <a:lnTo>
                  <a:pt x="3717417" y="270463"/>
                </a:lnTo>
                <a:lnTo>
                  <a:pt x="3746754" y="120349"/>
                </a:lnTo>
                <a:cubicBezTo>
                  <a:pt x="3747159" y="117849"/>
                  <a:pt x="3746825" y="115896"/>
                  <a:pt x="3745754" y="114491"/>
                </a:cubicBezTo>
                <a:cubicBezTo>
                  <a:pt x="3744682" y="113086"/>
                  <a:pt x="3742730" y="112372"/>
                  <a:pt x="3739896" y="112348"/>
                </a:cubicBezTo>
                <a:lnTo>
                  <a:pt x="3718179" y="112348"/>
                </a:lnTo>
                <a:lnTo>
                  <a:pt x="3725037" y="76201"/>
                </a:lnTo>
                <a:lnTo>
                  <a:pt x="3776091" y="76201"/>
                </a:lnTo>
                <a:cubicBezTo>
                  <a:pt x="3783830" y="76256"/>
                  <a:pt x="3789402" y="77762"/>
                  <a:pt x="3792807" y="80719"/>
                </a:cubicBezTo>
                <a:cubicBezTo>
                  <a:pt x="3796213" y="83676"/>
                  <a:pt x="3797879" y="87750"/>
                  <a:pt x="3797808" y="92943"/>
                </a:cubicBezTo>
                <a:cubicBezTo>
                  <a:pt x="3797760" y="95479"/>
                  <a:pt x="3797284" y="98967"/>
                  <a:pt x="3796379" y="103407"/>
                </a:cubicBezTo>
                <a:cubicBezTo>
                  <a:pt x="3795474" y="107847"/>
                  <a:pt x="3794427" y="111716"/>
                  <a:pt x="3793236" y="115016"/>
                </a:cubicBezTo>
                <a:lnTo>
                  <a:pt x="3793998" y="115016"/>
                </a:lnTo>
                <a:cubicBezTo>
                  <a:pt x="3795884" y="111245"/>
                  <a:pt x="3800198" y="105974"/>
                  <a:pt x="3806938" y="99200"/>
                </a:cubicBezTo>
                <a:cubicBezTo>
                  <a:pt x="3813678" y="92427"/>
                  <a:pt x="3822197" y="86225"/>
                  <a:pt x="3832493" y="80594"/>
                </a:cubicBezTo>
                <a:cubicBezTo>
                  <a:pt x="3842789" y="74963"/>
                  <a:pt x="3854215" y="71974"/>
                  <a:pt x="3866769" y="71629"/>
                </a:cubicBezTo>
                <a:close/>
                <a:moveTo>
                  <a:pt x="3610341" y="71629"/>
                </a:moveTo>
                <a:cubicBezTo>
                  <a:pt x="3636228" y="72000"/>
                  <a:pt x="3655590" y="78868"/>
                  <a:pt x="3668424" y="92235"/>
                </a:cubicBezTo>
                <a:cubicBezTo>
                  <a:pt x="3681259" y="105602"/>
                  <a:pt x="3687668" y="123242"/>
                  <a:pt x="3687651" y="145155"/>
                </a:cubicBezTo>
                <a:cubicBezTo>
                  <a:pt x="3687382" y="153943"/>
                  <a:pt x="3686303" y="161873"/>
                  <a:pt x="3684416" y="168943"/>
                </a:cubicBezTo>
                <a:cubicBezTo>
                  <a:pt x="3682529" y="176014"/>
                  <a:pt x="3681450" y="179755"/>
                  <a:pt x="3681181" y="180166"/>
                </a:cubicBezTo>
                <a:lnTo>
                  <a:pt x="3547444" y="180166"/>
                </a:lnTo>
                <a:cubicBezTo>
                  <a:pt x="3547396" y="180246"/>
                  <a:pt x="3547206" y="181231"/>
                  <a:pt x="3546872" y="183121"/>
                </a:cubicBezTo>
                <a:cubicBezTo>
                  <a:pt x="3546539" y="185012"/>
                  <a:pt x="3546348" y="187332"/>
                  <a:pt x="3546301" y="190081"/>
                </a:cubicBezTo>
                <a:cubicBezTo>
                  <a:pt x="3546404" y="203102"/>
                  <a:pt x="3550676" y="213668"/>
                  <a:pt x="3559118" y="221779"/>
                </a:cubicBezTo>
                <a:cubicBezTo>
                  <a:pt x="3567560" y="229891"/>
                  <a:pt x="3579552" y="234070"/>
                  <a:pt x="3595093" y="234316"/>
                </a:cubicBezTo>
                <a:cubicBezTo>
                  <a:pt x="3605677" y="234052"/>
                  <a:pt x="3615510" y="232207"/>
                  <a:pt x="3624594" y="228779"/>
                </a:cubicBezTo>
                <a:cubicBezTo>
                  <a:pt x="3633678" y="225352"/>
                  <a:pt x="3641026" y="221925"/>
                  <a:pt x="3646636" y="218497"/>
                </a:cubicBezTo>
                <a:cubicBezTo>
                  <a:pt x="3652247" y="215070"/>
                  <a:pt x="3655135" y="213225"/>
                  <a:pt x="3655299" y="212961"/>
                </a:cubicBezTo>
                <a:lnTo>
                  <a:pt x="3668240" y="249538"/>
                </a:lnTo>
                <a:cubicBezTo>
                  <a:pt x="3668089" y="249853"/>
                  <a:pt x="3664667" y="252056"/>
                  <a:pt x="3657972" y="256149"/>
                </a:cubicBezTo>
                <a:cubicBezTo>
                  <a:pt x="3651278" y="260241"/>
                  <a:pt x="3642211" y="264333"/>
                  <a:pt x="3630773" y="268425"/>
                </a:cubicBezTo>
                <a:cubicBezTo>
                  <a:pt x="3619334" y="272517"/>
                  <a:pt x="3606425" y="274720"/>
                  <a:pt x="3592043" y="275035"/>
                </a:cubicBezTo>
                <a:cubicBezTo>
                  <a:pt x="3561600" y="274490"/>
                  <a:pt x="3538283" y="266447"/>
                  <a:pt x="3522091" y="250907"/>
                </a:cubicBezTo>
                <a:cubicBezTo>
                  <a:pt x="3505900" y="235366"/>
                  <a:pt x="3497729" y="215599"/>
                  <a:pt x="3497580" y="191606"/>
                </a:cubicBezTo>
                <a:cubicBezTo>
                  <a:pt x="3497772" y="169377"/>
                  <a:pt x="3502717" y="149245"/>
                  <a:pt x="3512414" y="131210"/>
                </a:cubicBezTo>
                <a:cubicBezTo>
                  <a:pt x="3522111" y="113175"/>
                  <a:pt x="3535409" y="98801"/>
                  <a:pt x="3552306" y="88089"/>
                </a:cubicBezTo>
                <a:cubicBezTo>
                  <a:pt x="3569203" y="77376"/>
                  <a:pt x="3588548" y="71890"/>
                  <a:pt x="3610341" y="71629"/>
                </a:cubicBezTo>
                <a:close/>
                <a:moveTo>
                  <a:pt x="3174100" y="71629"/>
                </a:moveTo>
                <a:cubicBezTo>
                  <a:pt x="3185755" y="71542"/>
                  <a:pt x="3196857" y="73323"/>
                  <a:pt x="3207406" y="76972"/>
                </a:cubicBezTo>
                <a:cubicBezTo>
                  <a:pt x="3217956" y="80621"/>
                  <a:pt x="3226600" y="86662"/>
                  <a:pt x="3233340" y="95094"/>
                </a:cubicBezTo>
                <a:cubicBezTo>
                  <a:pt x="3240079" y="103526"/>
                  <a:pt x="3243561" y="114873"/>
                  <a:pt x="3243787" y="129134"/>
                </a:cubicBezTo>
                <a:cubicBezTo>
                  <a:pt x="3243589" y="137023"/>
                  <a:pt x="3242208" y="146918"/>
                  <a:pt x="3239642" y="158820"/>
                </a:cubicBezTo>
                <a:cubicBezTo>
                  <a:pt x="3237076" y="170723"/>
                  <a:pt x="3234511" y="182307"/>
                  <a:pt x="3231945" y="193574"/>
                </a:cubicBezTo>
                <a:cubicBezTo>
                  <a:pt x="3229379" y="204840"/>
                  <a:pt x="3227998" y="213463"/>
                  <a:pt x="3227801" y="219443"/>
                </a:cubicBezTo>
                <a:cubicBezTo>
                  <a:pt x="3227864" y="225267"/>
                  <a:pt x="3229355" y="229350"/>
                  <a:pt x="3232273" y="231694"/>
                </a:cubicBezTo>
                <a:cubicBezTo>
                  <a:pt x="3235191" y="234037"/>
                  <a:pt x="3239156" y="235165"/>
                  <a:pt x="3244168" y="235078"/>
                </a:cubicBezTo>
                <a:cubicBezTo>
                  <a:pt x="3246517" y="235046"/>
                  <a:pt x="3248485" y="234919"/>
                  <a:pt x="3250073" y="234697"/>
                </a:cubicBezTo>
                <a:cubicBezTo>
                  <a:pt x="3251661" y="234474"/>
                  <a:pt x="3252486" y="234347"/>
                  <a:pt x="3252550" y="234315"/>
                </a:cubicBezTo>
                <a:lnTo>
                  <a:pt x="3245691" y="270465"/>
                </a:lnTo>
                <a:cubicBezTo>
                  <a:pt x="3245731" y="270512"/>
                  <a:pt x="3244129" y="270703"/>
                  <a:pt x="3240885" y="271035"/>
                </a:cubicBezTo>
                <a:cubicBezTo>
                  <a:pt x="3237641" y="271368"/>
                  <a:pt x="3232519" y="271559"/>
                  <a:pt x="3225517" y="271606"/>
                </a:cubicBezTo>
                <a:cubicBezTo>
                  <a:pt x="3214494" y="271931"/>
                  <a:pt x="3204658" y="269854"/>
                  <a:pt x="3196009" y="265376"/>
                </a:cubicBezTo>
                <a:cubicBezTo>
                  <a:pt x="3187359" y="260898"/>
                  <a:pt x="3182090" y="252068"/>
                  <a:pt x="3180200" y="238888"/>
                </a:cubicBezTo>
                <a:lnTo>
                  <a:pt x="3179437" y="238888"/>
                </a:lnTo>
                <a:cubicBezTo>
                  <a:pt x="3179519" y="239334"/>
                  <a:pt x="3176982" y="242458"/>
                  <a:pt x="3171827" y="248259"/>
                </a:cubicBezTo>
                <a:cubicBezTo>
                  <a:pt x="3166671" y="254061"/>
                  <a:pt x="3159165" y="259862"/>
                  <a:pt x="3149308" y="265664"/>
                </a:cubicBezTo>
                <a:cubicBezTo>
                  <a:pt x="3139450" y="271465"/>
                  <a:pt x="3127511" y="274589"/>
                  <a:pt x="3113489" y="275035"/>
                </a:cubicBezTo>
                <a:cubicBezTo>
                  <a:pt x="3098179" y="275028"/>
                  <a:pt x="3085203" y="270857"/>
                  <a:pt x="3074560" y="262523"/>
                </a:cubicBezTo>
                <a:cubicBezTo>
                  <a:pt x="3063917" y="254188"/>
                  <a:pt x="3058366" y="241734"/>
                  <a:pt x="3057906" y="225160"/>
                </a:cubicBezTo>
                <a:cubicBezTo>
                  <a:pt x="3058175" y="210466"/>
                  <a:pt x="3062470" y="198270"/>
                  <a:pt x="3070790" y="188574"/>
                </a:cubicBezTo>
                <a:cubicBezTo>
                  <a:pt x="3079111" y="178878"/>
                  <a:pt x="3089846" y="171246"/>
                  <a:pt x="3102995" y="165677"/>
                </a:cubicBezTo>
                <a:cubicBezTo>
                  <a:pt x="3116143" y="160109"/>
                  <a:pt x="3130094" y="156168"/>
                  <a:pt x="3144848" y="153856"/>
                </a:cubicBezTo>
                <a:cubicBezTo>
                  <a:pt x="3159602" y="151543"/>
                  <a:pt x="3173545" y="150423"/>
                  <a:pt x="3186679" y="150496"/>
                </a:cubicBezTo>
                <a:lnTo>
                  <a:pt x="3193541" y="150496"/>
                </a:lnTo>
                <a:cubicBezTo>
                  <a:pt x="3193637" y="150162"/>
                  <a:pt x="3194018" y="148159"/>
                  <a:pt x="3194685" y="144488"/>
                </a:cubicBezTo>
                <a:cubicBezTo>
                  <a:pt x="3195352" y="140816"/>
                  <a:pt x="3195733" y="137479"/>
                  <a:pt x="3195828" y="134475"/>
                </a:cubicBezTo>
                <a:cubicBezTo>
                  <a:pt x="3195804" y="126798"/>
                  <a:pt x="3193184" y="120886"/>
                  <a:pt x="3187966" y="116737"/>
                </a:cubicBezTo>
                <a:cubicBezTo>
                  <a:pt x="3182749" y="112589"/>
                  <a:pt x="3175077" y="110491"/>
                  <a:pt x="3164951" y="110443"/>
                </a:cubicBezTo>
                <a:cubicBezTo>
                  <a:pt x="3155235" y="110665"/>
                  <a:pt x="3145992" y="112214"/>
                  <a:pt x="3137222" y="115091"/>
                </a:cubicBezTo>
                <a:cubicBezTo>
                  <a:pt x="3128452" y="117969"/>
                  <a:pt x="3121270" y="120846"/>
                  <a:pt x="3115677" y="123723"/>
                </a:cubicBezTo>
                <a:cubicBezTo>
                  <a:pt x="3110084" y="126601"/>
                  <a:pt x="3107194" y="128150"/>
                  <a:pt x="3107008" y="128372"/>
                </a:cubicBezTo>
                <a:lnTo>
                  <a:pt x="3095968" y="92558"/>
                </a:lnTo>
                <a:cubicBezTo>
                  <a:pt x="3096156" y="92300"/>
                  <a:pt x="3099802" y="90491"/>
                  <a:pt x="3106906" y="87132"/>
                </a:cubicBezTo>
                <a:cubicBezTo>
                  <a:pt x="3114010" y="83773"/>
                  <a:pt x="3123443" y="80414"/>
                  <a:pt x="3135207" y="77055"/>
                </a:cubicBezTo>
                <a:cubicBezTo>
                  <a:pt x="3146970" y="73696"/>
                  <a:pt x="3159935" y="71887"/>
                  <a:pt x="3174100" y="71629"/>
                </a:cubicBezTo>
                <a:close/>
                <a:moveTo>
                  <a:pt x="2715751" y="71629"/>
                </a:moveTo>
                <a:cubicBezTo>
                  <a:pt x="2743097" y="72008"/>
                  <a:pt x="2765175" y="79907"/>
                  <a:pt x="2781985" y="95327"/>
                </a:cubicBezTo>
                <a:cubicBezTo>
                  <a:pt x="2798794" y="110747"/>
                  <a:pt x="2807440" y="131412"/>
                  <a:pt x="2807923" y="157323"/>
                </a:cubicBezTo>
                <a:cubicBezTo>
                  <a:pt x="2807570" y="180255"/>
                  <a:pt x="2801591" y="200535"/>
                  <a:pt x="2789984" y="218164"/>
                </a:cubicBezTo>
                <a:cubicBezTo>
                  <a:pt x="2778376" y="235793"/>
                  <a:pt x="2763254" y="249631"/>
                  <a:pt x="2744617" y="259679"/>
                </a:cubicBezTo>
                <a:cubicBezTo>
                  <a:pt x="2725979" y="269727"/>
                  <a:pt x="2705939" y="274845"/>
                  <a:pt x="2684496" y="275035"/>
                </a:cubicBezTo>
                <a:cubicBezTo>
                  <a:pt x="2657316" y="274688"/>
                  <a:pt x="2635285" y="266820"/>
                  <a:pt x="2618405" y="251432"/>
                </a:cubicBezTo>
                <a:cubicBezTo>
                  <a:pt x="2601524" y="236044"/>
                  <a:pt x="2592830" y="215219"/>
                  <a:pt x="2592324" y="188959"/>
                </a:cubicBezTo>
                <a:cubicBezTo>
                  <a:pt x="2592662" y="166272"/>
                  <a:pt x="2598585" y="146138"/>
                  <a:pt x="2610094" y="128556"/>
                </a:cubicBezTo>
                <a:cubicBezTo>
                  <a:pt x="2621603" y="110975"/>
                  <a:pt x="2636668" y="97141"/>
                  <a:pt x="2655292" y="87056"/>
                </a:cubicBezTo>
                <a:cubicBezTo>
                  <a:pt x="2673915" y="76970"/>
                  <a:pt x="2694068" y="71828"/>
                  <a:pt x="2715751" y="71629"/>
                </a:cubicBezTo>
                <a:close/>
                <a:moveTo>
                  <a:pt x="2344626" y="71629"/>
                </a:moveTo>
                <a:cubicBezTo>
                  <a:pt x="2363708" y="72247"/>
                  <a:pt x="2377837" y="75958"/>
                  <a:pt x="2387013" y="82760"/>
                </a:cubicBezTo>
                <a:cubicBezTo>
                  <a:pt x="2396188" y="89563"/>
                  <a:pt x="2401364" y="95747"/>
                  <a:pt x="2402539" y="101312"/>
                </a:cubicBezTo>
                <a:lnTo>
                  <a:pt x="2403301" y="101312"/>
                </a:lnTo>
                <a:cubicBezTo>
                  <a:pt x="2403261" y="101312"/>
                  <a:pt x="2403245" y="100742"/>
                  <a:pt x="2403253" y="99600"/>
                </a:cubicBezTo>
                <a:cubicBezTo>
                  <a:pt x="2403261" y="98459"/>
                  <a:pt x="2403531" y="96747"/>
                  <a:pt x="2404062" y="94465"/>
                </a:cubicBezTo>
                <a:cubicBezTo>
                  <a:pt x="2404801" y="89542"/>
                  <a:pt x="2407230" y="85309"/>
                  <a:pt x="2411349" y="81766"/>
                </a:cubicBezTo>
                <a:cubicBezTo>
                  <a:pt x="2415469" y="78222"/>
                  <a:pt x="2421422" y="76367"/>
                  <a:pt x="2429209" y="76201"/>
                </a:cubicBezTo>
                <a:lnTo>
                  <a:pt x="2477977" y="76201"/>
                </a:lnTo>
                <a:lnTo>
                  <a:pt x="2470738" y="112348"/>
                </a:lnTo>
                <a:lnTo>
                  <a:pt x="2452450" y="112348"/>
                </a:lnTo>
                <a:cubicBezTo>
                  <a:pt x="2449751" y="112356"/>
                  <a:pt x="2447528" y="113007"/>
                  <a:pt x="2445782" y="114302"/>
                </a:cubicBezTo>
                <a:cubicBezTo>
                  <a:pt x="2444036" y="115597"/>
                  <a:pt x="2442956" y="117487"/>
                  <a:pt x="2442544" y="119972"/>
                </a:cubicBezTo>
                <a:lnTo>
                  <a:pt x="2415112" y="260564"/>
                </a:lnTo>
                <a:cubicBezTo>
                  <a:pt x="2410413" y="282671"/>
                  <a:pt x="2402327" y="300322"/>
                  <a:pt x="2390854" y="313517"/>
                </a:cubicBezTo>
                <a:cubicBezTo>
                  <a:pt x="2379382" y="326711"/>
                  <a:pt x="2366047" y="336201"/>
                  <a:pt x="2350850" y="341985"/>
                </a:cubicBezTo>
                <a:cubicBezTo>
                  <a:pt x="2335652" y="347769"/>
                  <a:pt x="2320115" y="350598"/>
                  <a:pt x="2304241" y="350473"/>
                </a:cubicBezTo>
                <a:cubicBezTo>
                  <a:pt x="2282887" y="349926"/>
                  <a:pt x="2266008" y="347310"/>
                  <a:pt x="2253602" y="342625"/>
                </a:cubicBezTo>
                <a:cubicBezTo>
                  <a:pt x="2241196" y="337939"/>
                  <a:pt x="2233454" y="334467"/>
                  <a:pt x="2230374" y="332207"/>
                </a:cubicBezTo>
                <a:lnTo>
                  <a:pt x="2249798" y="298310"/>
                </a:lnTo>
                <a:cubicBezTo>
                  <a:pt x="2249972" y="298835"/>
                  <a:pt x="2254666" y="300932"/>
                  <a:pt x="2263882" y="304604"/>
                </a:cubicBezTo>
                <a:cubicBezTo>
                  <a:pt x="2273098" y="308275"/>
                  <a:pt x="2285788" y="310372"/>
                  <a:pt x="2301955" y="310897"/>
                </a:cubicBezTo>
                <a:cubicBezTo>
                  <a:pt x="2318171" y="311183"/>
                  <a:pt x="2332030" y="307369"/>
                  <a:pt x="2343531" y="299457"/>
                </a:cubicBezTo>
                <a:cubicBezTo>
                  <a:pt x="2355033" y="291545"/>
                  <a:pt x="2362891" y="277819"/>
                  <a:pt x="2367106" y="258281"/>
                </a:cubicBezTo>
                <a:cubicBezTo>
                  <a:pt x="2368479" y="251994"/>
                  <a:pt x="2369638" y="247253"/>
                  <a:pt x="2370582" y="244058"/>
                </a:cubicBezTo>
                <a:cubicBezTo>
                  <a:pt x="2371527" y="240863"/>
                  <a:pt x="2372019" y="239261"/>
                  <a:pt x="2372059" y="239253"/>
                </a:cubicBezTo>
                <a:lnTo>
                  <a:pt x="2371677" y="239253"/>
                </a:lnTo>
                <a:cubicBezTo>
                  <a:pt x="2364708" y="248054"/>
                  <a:pt x="2356739" y="254809"/>
                  <a:pt x="2347770" y="259518"/>
                </a:cubicBezTo>
                <a:cubicBezTo>
                  <a:pt x="2338801" y="264227"/>
                  <a:pt x="2328355" y="266606"/>
                  <a:pt x="2316433" y="266653"/>
                </a:cubicBezTo>
                <a:cubicBezTo>
                  <a:pt x="2291997" y="266195"/>
                  <a:pt x="2273465" y="258644"/>
                  <a:pt x="2260839" y="244003"/>
                </a:cubicBezTo>
                <a:cubicBezTo>
                  <a:pt x="2248212" y="229361"/>
                  <a:pt x="2241867" y="210378"/>
                  <a:pt x="2241804" y="187055"/>
                </a:cubicBezTo>
                <a:cubicBezTo>
                  <a:pt x="2241853" y="168591"/>
                  <a:pt x="2245858" y="150597"/>
                  <a:pt x="2253817" y="133074"/>
                </a:cubicBezTo>
                <a:cubicBezTo>
                  <a:pt x="2261777" y="115551"/>
                  <a:pt x="2273397" y="101035"/>
                  <a:pt x="2288679" y="89526"/>
                </a:cubicBezTo>
                <a:cubicBezTo>
                  <a:pt x="2303961" y="78017"/>
                  <a:pt x="2322610" y="72052"/>
                  <a:pt x="2344626" y="71629"/>
                </a:cubicBezTo>
                <a:close/>
                <a:moveTo>
                  <a:pt x="1562858" y="71629"/>
                </a:moveTo>
                <a:cubicBezTo>
                  <a:pt x="1574061" y="71598"/>
                  <a:pt x="1584863" y="73097"/>
                  <a:pt x="1595263" y="76125"/>
                </a:cubicBezTo>
                <a:cubicBezTo>
                  <a:pt x="1605663" y="79153"/>
                  <a:pt x="1613928" y="83894"/>
                  <a:pt x="1620055" y="90348"/>
                </a:cubicBezTo>
                <a:cubicBezTo>
                  <a:pt x="1626183" y="96802"/>
                  <a:pt x="1628438" y="105152"/>
                  <a:pt x="1626823" y="115399"/>
                </a:cubicBezTo>
                <a:lnTo>
                  <a:pt x="1622631" y="136743"/>
                </a:lnTo>
                <a:lnTo>
                  <a:pt x="1581136" y="136743"/>
                </a:lnTo>
                <a:lnTo>
                  <a:pt x="1583039" y="125309"/>
                </a:lnTo>
                <a:cubicBezTo>
                  <a:pt x="1583634" y="118821"/>
                  <a:pt x="1580922" y="114549"/>
                  <a:pt x="1574901" y="112493"/>
                </a:cubicBezTo>
                <a:cubicBezTo>
                  <a:pt x="1568880" y="110436"/>
                  <a:pt x="1562832" y="109499"/>
                  <a:pt x="1556755" y="109681"/>
                </a:cubicBezTo>
                <a:cubicBezTo>
                  <a:pt x="1547013" y="109681"/>
                  <a:pt x="1539035" y="111397"/>
                  <a:pt x="1532821" y="114827"/>
                </a:cubicBezTo>
                <a:cubicBezTo>
                  <a:pt x="1526607" y="118258"/>
                  <a:pt x="1523397" y="123403"/>
                  <a:pt x="1523191" y="130264"/>
                </a:cubicBezTo>
                <a:cubicBezTo>
                  <a:pt x="1523667" y="138243"/>
                  <a:pt x="1528429" y="144248"/>
                  <a:pt x="1537478" y="148278"/>
                </a:cubicBezTo>
                <a:cubicBezTo>
                  <a:pt x="1546527" y="152309"/>
                  <a:pt x="1557004" y="156230"/>
                  <a:pt x="1568911" y="160040"/>
                </a:cubicBezTo>
                <a:cubicBezTo>
                  <a:pt x="1580817" y="163851"/>
                  <a:pt x="1591294" y="169415"/>
                  <a:pt x="1600343" y="176733"/>
                </a:cubicBezTo>
                <a:cubicBezTo>
                  <a:pt x="1609392" y="184051"/>
                  <a:pt x="1614154" y="194987"/>
                  <a:pt x="1614631" y="209541"/>
                </a:cubicBezTo>
                <a:cubicBezTo>
                  <a:pt x="1614164" y="229603"/>
                  <a:pt x="1605676" y="245471"/>
                  <a:pt x="1589165" y="257145"/>
                </a:cubicBezTo>
                <a:cubicBezTo>
                  <a:pt x="1572655" y="268819"/>
                  <a:pt x="1550917" y="274782"/>
                  <a:pt x="1523953" y="275035"/>
                </a:cubicBezTo>
                <a:cubicBezTo>
                  <a:pt x="1512487" y="275106"/>
                  <a:pt x="1500694" y="273527"/>
                  <a:pt x="1488575" y="270299"/>
                </a:cubicBezTo>
                <a:cubicBezTo>
                  <a:pt x="1476456" y="267071"/>
                  <a:pt x="1466578" y="261770"/>
                  <a:pt x="1458943" y="254397"/>
                </a:cubicBezTo>
                <a:cubicBezTo>
                  <a:pt x="1451308" y="247023"/>
                  <a:pt x="1448482" y="237153"/>
                  <a:pt x="1450467" y="224786"/>
                </a:cubicBezTo>
                <a:lnTo>
                  <a:pt x="1454277" y="205729"/>
                </a:lnTo>
                <a:lnTo>
                  <a:pt x="1495406" y="205729"/>
                </a:lnTo>
                <a:lnTo>
                  <a:pt x="1493502" y="215639"/>
                </a:lnTo>
                <a:cubicBezTo>
                  <a:pt x="1492499" y="221787"/>
                  <a:pt x="1494083" y="226431"/>
                  <a:pt x="1498254" y="229572"/>
                </a:cubicBezTo>
                <a:cubicBezTo>
                  <a:pt x="1502425" y="232713"/>
                  <a:pt x="1507590" y="234816"/>
                  <a:pt x="1513750" y="235882"/>
                </a:cubicBezTo>
                <a:cubicBezTo>
                  <a:pt x="1519910" y="236947"/>
                  <a:pt x="1525472" y="237441"/>
                  <a:pt x="1530437" y="237364"/>
                </a:cubicBezTo>
                <a:cubicBezTo>
                  <a:pt x="1541808" y="237261"/>
                  <a:pt x="1550724" y="235180"/>
                  <a:pt x="1557184" y="231123"/>
                </a:cubicBezTo>
                <a:cubicBezTo>
                  <a:pt x="1563644" y="227065"/>
                  <a:pt x="1566934" y="221650"/>
                  <a:pt x="1567053" y="214877"/>
                </a:cubicBezTo>
                <a:cubicBezTo>
                  <a:pt x="1566579" y="207168"/>
                  <a:pt x="1561836" y="201241"/>
                  <a:pt x="1552825" y="197094"/>
                </a:cubicBezTo>
                <a:cubicBezTo>
                  <a:pt x="1543814" y="192947"/>
                  <a:pt x="1533380" y="188806"/>
                  <a:pt x="1521524" y="184671"/>
                </a:cubicBezTo>
                <a:cubicBezTo>
                  <a:pt x="1509667" y="180536"/>
                  <a:pt x="1499233" y="174633"/>
                  <a:pt x="1490222" y="166960"/>
                </a:cubicBezTo>
                <a:cubicBezTo>
                  <a:pt x="1481211" y="159288"/>
                  <a:pt x="1476468" y="148072"/>
                  <a:pt x="1475994" y="133313"/>
                </a:cubicBezTo>
                <a:cubicBezTo>
                  <a:pt x="1476262" y="119242"/>
                  <a:pt x="1480548" y="107648"/>
                  <a:pt x="1488854" y="98531"/>
                </a:cubicBezTo>
                <a:cubicBezTo>
                  <a:pt x="1497159" y="89414"/>
                  <a:pt x="1507880" y="82646"/>
                  <a:pt x="1521016" y="78226"/>
                </a:cubicBezTo>
                <a:cubicBezTo>
                  <a:pt x="1534152" y="73807"/>
                  <a:pt x="1548099" y="71607"/>
                  <a:pt x="1562858" y="71629"/>
                </a:cubicBezTo>
                <a:close/>
                <a:moveTo>
                  <a:pt x="1362441" y="71629"/>
                </a:moveTo>
                <a:cubicBezTo>
                  <a:pt x="1388328" y="72000"/>
                  <a:pt x="1407690" y="78868"/>
                  <a:pt x="1420525" y="92235"/>
                </a:cubicBezTo>
                <a:cubicBezTo>
                  <a:pt x="1433359" y="105602"/>
                  <a:pt x="1439768" y="123242"/>
                  <a:pt x="1439752" y="145155"/>
                </a:cubicBezTo>
                <a:cubicBezTo>
                  <a:pt x="1439482" y="153943"/>
                  <a:pt x="1438404" y="161873"/>
                  <a:pt x="1436516" y="168943"/>
                </a:cubicBezTo>
                <a:cubicBezTo>
                  <a:pt x="1434629" y="176014"/>
                  <a:pt x="1433550" y="179755"/>
                  <a:pt x="1433281" y="180166"/>
                </a:cubicBezTo>
                <a:lnTo>
                  <a:pt x="1299544" y="180166"/>
                </a:lnTo>
                <a:cubicBezTo>
                  <a:pt x="1299497" y="180246"/>
                  <a:pt x="1299306" y="181231"/>
                  <a:pt x="1298972" y="183121"/>
                </a:cubicBezTo>
                <a:cubicBezTo>
                  <a:pt x="1298639" y="185012"/>
                  <a:pt x="1298448" y="187332"/>
                  <a:pt x="1298401" y="190081"/>
                </a:cubicBezTo>
                <a:cubicBezTo>
                  <a:pt x="1298504" y="203102"/>
                  <a:pt x="1302776" y="213668"/>
                  <a:pt x="1311218" y="221779"/>
                </a:cubicBezTo>
                <a:cubicBezTo>
                  <a:pt x="1319660" y="229891"/>
                  <a:pt x="1331652" y="234070"/>
                  <a:pt x="1347193" y="234316"/>
                </a:cubicBezTo>
                <a:cubicBezTo>
                  <a:pt x="1357777" y="234052"/>
                  <a:pt x="1367610" y="232207"/>
                  <a:pt x="1376694" y="228779"/>
                </a:cubicBezTo>
                <a:cubicBezTo>
                  <a:pt x="1385778" y="225352"/>
                  <a:pt x="1393125" y="221925"/>
                  <a:pt x="1398736" y="218497"/>
                </a:cubicBezTo>
                <a:cubicBezTo>
                  <a:pt x="1404347" y="215070"/>
                  <a:pt x="1407234" y="213225"/>
                  <a:pt x="1407399" y="212961"/>
                </a:cubicBezTo>
                <a:lnTo>
                  <a:pt x="1420340" y="249538"/>
                </a:lnTo>
                <a:cubicBezTo>
                  <a:pt x="1420190" y="249853"/>
                  <a:pt x="1416767" y="252056"/>
                  <a:pt x="1410073" y="256149"/>
                </a:cubicBezTo>
                <a:cubicBezTo>
                  <a:pt x="1403378" y="260241"/>
                  <a:pt x="1394311" y="264333"/>
                  <a:pt x="1382873" y="268425"/>
                </a:cubicBezTo>
                <a:cubicBezTo>
                  <a:pt x="1371435" y="272517"/>
                  <a:pt x="1358525" y="274720"/>
                  <a:pt x="1344144" y="275035"/>
                </a:cubicBezTo>
                <a:cubicBezTo>
                  <a:pt x="1313700" y="274490"/>
                  <a:pt x="1290383" y="266447"/>
                  <a:pt x="1274192" y="250907"/>
                </a:cubicBezTo>
                <a:cubicBezTo>
                  <a:pt x="1258000" y="235366"/>
                  <a:pt x="1249829" y="215599"/>
                  <a:pt x="1249680" y="191606"/>
                </a:cubicBezTo>
                <a:cubicBezTo>
                  <a:pt x="1249872" y="169377"/>
                  <a:pt x="1254817" y="149245"/>
                  <a:pt x="1264514" y="131210"/>
                </a:cubicBezTo>
                <a:cubicBezTo>
                  <a:pt x="1274211" y="113175"/>
                  <a:pt x="1287509" y="98801"/>
                  <a:pt x="1304406" y="88089"/>
                </a:cubicBezTo>
                <a:cubicBezTo>
                  <a:pt x="1321303" y="77376"/>
                  <a:pt x="1340648" y="71890"/>
                  <a:pt x="1362441" y="71629"/>
                </a:cubicBezTo>
                <a:close/>
                <a:moveTo>
                  <a:pt x="1010016" y="71629"/>
                </a:moveTo>
                <a:cubicBezTo>
                  <a:pt x="1035904" y="72000"/>
                  <a:pt x="1055265" y="78868"/>
                  <a:pt x="1068100" y="92235"/>
                </a:cubicBezTo>
                <a:cubicBezTo>
                  <a:pt x="1080934" y="105602"/>
                  <a:pt x="1087343" y="123242"/>
                  <a:pt x="1087326" y="145155"/>
                </a:cubicBezTo>
                <a:cubicBezTo>
                  <a:pt x="1087057" y="153943"/>
                  <a:pt x="1085978" y="161873"/>
                  <a:pt x="1084091" y="168943"/>
                </a:cubicBezTo>
                <a:cubicBezTo>
                  <a:pt x="1082204" y="176014"/>
                  <a:pt x="1081125" y="179755"/>
                  <a:pt x="1080856" y="180166"/>
                </a:cubicBezTo>
                <a:lnTo>
                  <a:pt x="947119" y="180166"/>
                </a:lnTo>
                <a:cubicBezTo>
                  <a:pt x="947071" y="180246"/>
                  <a:pt x="946881" y="181231"/>
                  <a:pt x="946547" y="183121"/>
                </a:cubicBezTo>
                <a:cubicBezTo>
                  <a:pt x="946214" y="185012"/>
                  <a:pt x="946023" y="187332"/>
                  <a:pt x="945976" y="190081"/>
                </a:cubicBezTo>
                <a:cubicBezTo>
                  <a:pt x="946079" y="203102"/>
                  <a:pt x="950351" y="213668"/>
                  <a:pt x="958793" y="221779"/>
                </a:cubicBezTo>
                <a:cubicBezTo>
                  <a:pt x="967235" y="229891"/>
                  <a:pt x="979227" y="234070"/>
                  <a:pt x="994768" y="234316"/>
                </a:cubicBezTo>
                <a:cubicBezTo>
                  <a:pt x="1005352" y="234052"/>
                  <a:pt x="1015185" y="232207"/>
                  <a:pt x="1024269" y="228779"/>
                </a:cubicBezTo>
                <a:cubicBezTo>
                  <a:pt x="1033353" y="225352"/>
                  <a:pt x="1040700" y="221925"/>
                  <a:pt x="1046311" y="218497"/>
                </a:cubicBezTo>
                <a:cubicBezTo>
                  <a:pt x="1051922" y="215070"/>
                  <a:pt x="1054809" y="213225"/>
                  <a:pt x="1054974" y="212961"/>
                </a:cubicBezTo>
                <a:lnTo>
                  <a:pt x="1067915" y="249538"/>
                </a:lnTo>
                <a:cubicBezTo>
                  <a:pt x="1067765" y="249853"/>
                  <a:pt x="1064342" y="252056"/>
                  <a:pt x="1057648" y="256149"/>
                </a:cubicBezTo>
                <a:cubicBezTo>
                  <a:pt x="1050953" y="260241"/>
                  <a:pt x="1041886" y="264333"/>
                  <a:pt x="1030448" y="268425"/>
                </a:cubicBezTo>
                <a:cubicBezTo>
                  <a:pt x="1019009" y="272517"/>
                  <a:pt x="1006100" y="274720"/>
                  <a:pt x="991718" y="275035"/>
                </a:cubicBezTo>
                <a:cubicBezTo>
                  <a:pt x="961275" y="274490"/>
                  <a:pt x="937958" y="266447"/>
                  <a:pt x="921766" y="250907"/>
                </a:cubicBezTo>
                <a:cubicBezTo>
                  <a:pt x="905575" y="235366"/>
                  <a:pt x="897404" y="215599"/>
                  <a:pt x="897255" y="191606"/>
                </a:cubicBezTo>
                <a:cubicBezTo>
                  <a:pt x="897447" y="169377"/>
                  <a:pt x="902392" y="149245"/>
                  <a:pt x="912089" y="131210"/>
                </a:cubicBezTo>
                <a:cubicBezTo>
                  <a:pt x="921786" y="113175"/>
                  <a:pt x="935084" y="98801"/>
                  <a:pt x="951981" y="88089"/>
                </a:cubicBezTo>
                <a:cubicBezTo>
                  <a:pt x="968878" y="77376"/>
                  <a:pt x="988223" y="71890"/>
                  <a:pt x="1010016" y="71629"/>
                </a:cubicBezTo>
                <a:close/>
                <a:moveTo>
                  <a:pt x="545200" y="71629"/>
                </a:moveTo>
                <a:cubicBezTo>
                  <a:pt x="556855" y="71542"/>
                  <a:pt x="567957" y="73323"/>
                  <a:pt x="578506" y="76972"/>
                </a:cubicBezTo>
                <a:cubicBezTo>
                  <a:pt x="589055" y="80621"/>
                  <a:pt x="597700" y="86662"/>
                  <a:pt x="604439" y="95094"/>
                </a:cubicBezTo>
                <a:cubicBezTo>
                  <a:pt x="611179" y="103526"/>
                  <a:pt x="614661" y="114873"/>
                  <a:pt x="614886" y="129134"/>
                </a:cubicBezTo>
                <a:cubicBezTo>
                  <a:pt x="614689" y="137023"/>
                  <a:pt x="613308" y="146918"/>
                  <a:pt x="610742" y="158820"/>
                </a:cubicBezTo>
                <a:cubicBezTo>
                  <a:pt x="608176" y="170723"/>
                  <a:pt x="605610" y="182307"/>
                  <a:pt x="603045" y="193574"/>
                </a:cubicBezTo>
                <a:cubicBezTo>
                  <a:pt x="600479" y="204840"/>
                  <a:pt x="599098" y="213463"/>
                  <a:pt x="598900" y="219443"/>
                </a:cubicBezTo>
                <a:cubicBezTo>
                  <a:pt x="598964" y="225267"/>
                  <a:pt x="600455" y="229350"/>
                  <a:pt x="603373" y="231694"/>
                </a:cubicBezTo>
                <a:cubicBezTo>
                  <a:pt x="606291" y="234037"/>
                  <a:pt x="610256" y="235165"/>
                  <a:pt x="615268" y="235078"/>
                </a:cubicBezTo>
                <a:cubicBezTo>
                  <a:pt x="617617" y="235046"/>
                  <a:pt x="619585" y="234919"/>
                  <a:pt x="621173" y="234697"/>
                </a:cubicBezTo>
                <a:cubicBezTo>
                  <a:pt x="622760" y="234474"/>
                  <a:pt x="623586" y="234347"/>
                  <a:pt x="623649" y="234315"/>
                </a:cubicBezTo>
                <a:lnTo>
                  <a:pt x="616791" y="270465"/>
                </a:lnTo>
                <a:cubicBezTo>
                  <a:pt x="616831" y="270512"/>
                  <a:pt x="615229" y="270703"/>
                  <a:pt x="611985" y="271035"/>
                </a:cubicBezTo>
                <a:cubicBezTo>
                  <a:pt x="608742" y="271368"/>
                  <a:pt x="603619" y="271559"/>
                  <a:pt x="596617" y="271606"/>
                </a:cubicBezTo>
                <a:cubicBezTo>
                  <a:pt x="585594" y="271931"/>
                  <a:pt x="575758" y="269854"/>
                  <a:pt x="567108" y="265376"/>
                </a:cubicBezTo>
                <a:cubicBezTo>
                  <a:pt x="558459" y="260898"/>
                  <a:pt x="553190" y="252068"/>
                  <a:pt x="551299" y="238888"/>
                </a:cubicBezTo>
                <a:lnTo>
                  <a:pt x="550537" y="238888"/>
                </a:lnTo>
                <a:cubicBezTo>
                  <a:pt x="550619" y="239334"/>
                  <a:pt x="548082" y="242458"/>
                  <a:pt x="542927" y="248259"/>
                </a:cubicBezTo>
                <a:cubicBezTo>
                  <a:pt x="537771" y="254061"/>
                  <a:pt x="530265" y="259862"/>
                  <a:pt x="520408" y="265664"/>
                </a:cubicBezTo>
                <a:cubicBezTo>
                  <a:pt x="510550" y="271465"/>
                  <a:pt x="498611" y="274589"/>
                  <a:pt x="484588" y="275035"/>
                </a:cubicBezTo>
                <a:cubicBezTo>
                  <a:pt x="469279" y="275028"/>
                  <a:pt x="456302" y="270857"/>
                  <a:pt x="445660" y="262523"/>
                </a:cubicBezTo>
                <a:cubicBezTo>
                  <a:pt x="435017" y="254188"/>
                  <a:pt x="429466" y="241734"/>
                  <a:pt x="429006" y="225160"/>
                </a:cubicBezTo>
                <a:cubicBezTo>
                  <a:pt x="429275" y="210466"/>
                  <a:pt x="433569" y="198270"/>
                  <a:pt x="441890" y="188574"/>
                </a:cubicBezTo>
                <a:cubicBezTo>
                  <a:pt x="450211" y="178878"/>
                  <a:pt x="460945" y="171246"/>
                  <a:pt x="474094" y="165677"/>
                </a:cubicBezTo>
                <a:cubicBezTo>
                  <a:pt x="487243" y="160109"/>
                  <a:pt x="501194" y="156168"/>
                  <a:pt x="515948" y="153856"/>
                </a:cubicBezTo>
                <a:cubicBezTo>
                  <a:pt x="530701" y="151543"/>
                  <a:pt x="544645" y="150423"/>
                  <a:pt x="557780" y="150496"/>
                </a:cubicBezTo>
                <a:lnTo>
                  <a:pt x="564641" y="150496"/>
                </a:lnTo>
                <a:cubicBezTo>
                  <a:pt x="564737" y="150162"/>
                  <a:pt x="565118" y="148159"/>
                  <a:pt x="565785" y="144488"/>
                </a:cubicBezTo>
                <a:cubicBezTo>
                  <a:pt x="566452" y="140816"/>
                  <a:pt x="566833" y="137479"/>
                  <a:pt x="566928" y="134475"/>
                </a:cubicBezTo>
                <a:cubicBezTo>
                  <a:pt x="566904" y="126798"/>
                  <a:pt x="564284" y="120886"/>
                  <a:pt x="559066" y="116737"/>
                </a:cubicBezTo>
                <a:cubicBezTo>
                  <a:pt x="553848" y="112589"/>
                  <a:pt x="546177" y="110491"/>
                  <a:pt x="536051" y="110443"/>
                </a:cubicBezTo>
                <a:cubicBezTo>
                  <a:pt x="526335" y="110665"/>
                  <a:pt x="517092" y="112214"/>
                  <a:pt x="508322" y="115091"/>
                </a:cubicBezTo>
                <a:cubicBezTo>
                  <a:pt x="499552" y="117969"/>
                  <a:pt x="492370" y="120846"/>
                  <a:pt x="486777" y="123723"/>
                </a:cubicBezTo>
                <a:cubicBezTo>
                  <a:pt x="481184" y="126601"/>
                  <a:pt x="478294" y="128150"/>
                  <a:pt x="478108" y="128372"/>
                </a:cubicBezTo>
                <a:lnTo>
                  <a:pt x="467068" y="92558"/>
                </a:lnTo>
                <a:cubicBezTo>
                  <a:pt x="467256" y="92300"/>
                  <a:pt x="470902" y="90491"/>
                  <a:pt x="478006" y="87132"/>
                </a:cubicBezTo>
                <a:cubicBezTo>
                  <a:pt x="485110" y="83773"/>
                  <a:pt x="494544" y="80414"/>
                  <a:pt x="506307" y="77055"/>
                </a:cubicBezTo>
                <a:cubicBezTo>
                  <a:pt x="518070" y="73696"/>
                  <a:pt x="531034" y="71887"/>
                  <a:pt x="545200" y="71629"/>
                </a:cubicBezTo>
                <a:close/>
                <a:moveTo>
                  <a:pt x="2011650" y="43387"/>
                </a:moveTo>
                <a:cubicBezTo>
                  <a:pt x="2011650" y="43538"/>
                  <a:pt x="2010888" y="45809"/>
                  <a:pt x="2009365" y="50201"/>
                </a:cubicBezTo>
                <a:cubicBezTo>
                  <a:pt x="2007841" y="54592"/>
                  <a:pt x="2005555" y="60199"/>
                  <a:pt x="2002508" y="67021"/>
                </a:cubicBezTo>
                <a:lnTo>
                  <a:pt x="1961748" y="143638"/>
                </a:lnTo>
                <a:lnTo>
                  <a:pt x="2023840" y="143638"/>
                </a:lnTo>
                <a:lnTo>
                  <a:pt x="2013555" y="67021"/>
                </a:lnTo>
                <a:cubicBezTo>
                  <a:pt x="2012857" y="60199"/>
                  <a:pt x="2012539" y="54592"/>
                  <a:pt x="2012603" y="50201"/>
                </a:cubicBezTo>
                <a:cubicBezTo>
                  <a:pt x="2012666" y="45809"/>
                  <a:pt x="2012729" y="43538"/>
                  <a:pt x="2012793" y="43387"/>
                </a:cubicBezTo>
                <a:close/>
                <a:moveTo>
                  <a:pt x="126492" y="39958"/>
                </a:moveTo>
                <a:lnTo>
                  <a:pt x="89535" y="230506"/>
                </a:lnTo>
                <a:lnTo>
                  <a:pt x="125349" y="230506"/>
                </a:lnTo>
                <a:cubicBezTo>
                  <a:pt x="135398" y="230522"/>
                  <a:pt x="144732" y="229633"/>
                  <a:pt x="153353" y="227838"/>
                </a:cubicBezTo>
                <a:cubicBezTo>
                  <a:pt x="161973" y="226044"/>
                  <a:pt x="170164" y="223249"/>
                  <a:pt x="177927" y="219454"/>
                </a:cubicBezTo>
                <a:cubicBezTo>
                  <a:pt x="196636" y="209689"/>
                  <a:pt x="211415" y="195207"/>
                  <a:pt x="222266" y="176010"/>
                </a:cubicBezTo>
                <a:cubicBezTo>
                  <a:pt x="233117" y="156812"/>
                  <a:pt x="238657" y="135471"/>
                  <a:pt x="238887" y="111986"/>
                </a:cubicBezTo>
                <a:cubicBezTo>
                  <a:pt x="238824" y="95242"/>
                  <a:pt x="235712" y="81475"/>
                  <a:pt x="229553" y="70685"/>
                </a:cubicBezTo>
                <a:cubicBezTo>
                  <a:pt x="223393" y="59895"/>
                  <a:pt x="214567" y="51940"/>
                  <a:pt x="203073" y="46819"/>
                </a:cubicBezTo>
                <a:cubicBezTo>
                  <a:pt x="197207" y="44366"/>
                  <a:pt x="190937" y="42603"/>
                  <a:pt x="184261" y="41531"/>
                </a:cubicBezTo>
                <a:cubicBezTo>
                  <a:pt x="177586" y="40459"/>
                  <a:pt x="170267" y="39934"/>
                  <a:pt x="162306" y="39958"/>
                </a:cubicBezTo>
                <a:close/>
                <a:moveTo>
                  <a:pt x="1162015" y="23242"/>
                </a:moveTo>
                <a:lnTo>
                  <a:pt x="1208485" y="23242"/>
                </a:lnTo>
                <a:lnTo>
                  <a:pt x="1198198" y="76201"/>
                </a:lnTo>
                <a:lnTo>
                  <a:pt x="1242775" y="76201"/>
                </a:lnTo>
                <a:lnTo>
                  <a:pt x="1235917" y="112348"/>
                </a:lnTo>
                <a:lnTo>
                  <a:pt x="1191340" y="112348"/>
                </a:lnTo>
                <a:lnTo>
                  <a:pt x="1175719" y="193914"/>
                </a:lnTo>
                <a:cubicBezTo>
                  <a:pt x="1175338" y="196265"/>
                  <a:pt x="1175052" y="198615"/>
                  <a:pt x="1174861" y="200966"/>
                </a:cubicBezTo>
                <a:cubicBezTo>
                  <a:pt x="1174671" y="203316"/>
                  <a:pt x="1174575" y="205285"/>
                  <a:pt x="1174575" y="206873"/>
                </a:cubicBezTo>
                <a:cubicBezTo>
                  <a:pt x="1174964" y="217808"/>
                  <a:pt x="1178282" y="225002"/>
                  <a:pt x="1184529" y="228456"/>
                </a:cubicBezTo>
                <a:cubicBezTo>
                  <a:pt x="1190776" y="231910"/>
                  <a:pt x="1197618" y="233483"/>
                  <a:pt x="1205055" y="233173"/>
                </a:cubicBezTo>
                <a:cubicBezTo>
                  <a:pt x="1208167" y="233141"/>
                  <a:pt x="1210707" y="233014"/>
                  <a:pt x="1212676" y="232792"/>
                </a:cubicBezTo>
                <a:cubicBezTo>
                  <a:pt x="1214644" y="232569"/>
                  <a:pt x="1215660" y="232442"/>
                  <a:pt x="1215723" y="232411"/>
                </a:cubicBezTo>
                <a:lnTo>
                  <a:pt x="1208103" y="271227"/>
                </a:lnTo>
                <a:cubicBezTo>
                  <a:pt x="1207921" y="271274"/>
                  <a:pt x="1206381" y="271464"/>
                  <a:pt x="1203484" y="271797"/>
                </a:cubicBezTo>
                <a:cubicBezTo>
                  <a:pt x="1200587" y="272130"/>
                  <a:pt x="1197428" y="272321"/>
                  <a:pt x="1194007" y="272368"/>
                </a:cubicBezTo>
                <a:cubicBezTo>
                  <a:pt x="1182126" y="272479"/>
                  <a:pt x="1170979" y="270735"/>
                  <a:pt x="1160568" y="267138"/>
                </a:cubicBezTo>
                <a:cubicBezTo>
                  <a:pt x="1150157" y="263541"/>
                  <a:pt x="1141692" y="257426"/>
                  <a:pt x="1135174" y="248794"/>
                </a:cubicBezTo>
                <a:cubicBezTo>
                  <a:pt x="1128655" y="240161"/>
                  <a:pt x="1125295" y="228348"/>
                  <a:pt x="1125093" y="213353"/>
                </a:cubicBezTo>
                <a:cubicBezTo>
                  <a:pt x="1125101" y="210677"/>
                  <a:pt x="1125276" y="207834"/>
                  <a:pt x="1125616" y="204825"/>
                </a:cubicBezTo>
                <a:cubicBezTo>
                  <a:pt x="1125957" y="201815"/>
                  <a:pt x="1126417" y="198687"/>
                  <a:pt x="1126996" y="195439"/>
                </a:cubicBezTo>
                <a:lnTo>
                  <a:pt x="1143364" y="112348"/>
                </a:lnTo>
                <a:lnTo>
                  <a:pt x="1113282" y="112348"/>
                </a:lnTo>
                <a:lnTo>
                  <a:pt x="1120521" y="76201"/>
                </a:lnTo>
                <a:lnTo>
                  <a:pt x="1151737" y="76201"/>
                </a:lnTo>
                <a:close/>
                <a:moveTo>
                  <a:pt x="3308211" y="1"/>
                </a:moveTo>
                <a:lnTo>
                  <a:pt x="3386280" y="1"/>
                </a:lnTo>
                <a:lnTo>
                  <a:pt x="3347037" y="204210"/>
                </a:lnTo>
                <a:cubicBezTo>
                  <a:pt x="3346458" y="206750"/>
                  <a:pt x="3345998" y="209291"/>
                  <a:pt x="3345657" y="211832"/>
                </a:cubicBezTo>
                <a:cubicBezTo>
                  <a:pt x="3345315" y="214372"/>
                  <a:pt x="3345140" y="216532"/>
                  <a:pt x="3345132" y="218310"/>
                </a:cubicBezTo>
                <a:cubicBezTo>
                  <a:pt x="3345196" y="224082"/>
                  <a:pt x="3346688" y="227973"/>
                  <a:pt x="3349609" y="229981"/>
                </a:cubicBezTo>
                <a:cubicBezTo>
                  <a:pt x="3352530" y="231990"/>
                  <a:pt x="3356499" y="232927"/>
                  <a:pt x="3361516" y="232792"/>
                </a:cubicBezTo>
                <a:cubicBezTo>
                  <a:pt x="3364214" y="232776"/>
                  <a:pt x="3366342" y="232712"/>
                  <a:pt x="3367897" y="232601"/>
                </a:cubicBezTo>
                <a:cubicBezTo>
                  <a:pt x="3369453" y="232490"/>
                  <a:pt x="3370247" y="232427"/>
                  <a:pt x="3370279" y="232411"/>
                </a:cubicBezTo>
                <a:lnTo>
                  <a:pt x="3362658" y="270846"/>
                </a:lnTo>
                <a:cubicBezTo>
                  <a:pt x="3362508" y="270893"/>
                  <a:pt x="3360809" y="271083"/>
                  <a:pt x="3357563" y="271416"/>
                </a:cubicBezTo>
                <a:cubicBezTo>
                  <a:pt x="3354316" y="271749"/>
                  <a:pt x="3350427" y="271940"/>
                  <a:pt x="3345895" y="271987"/>
                </a:cubicBezTo>
                <a:cubicBezTo>
                  <a:pt x="3337960" y="272154"/>
                  <a:pt x="3330145" y="271228"/>
                  <a:pt x="3322450" y="269211"/>
                </a:cubicBezTo>
                <a:cubicBezTo>
                  <a:pt x="3314754" y="267193"/>
                  <a:pt x="3308349" y="263081"/>
                  <a:pt x="3303234" y="256877"/>
                </a:cubicBezTo>
                <a:cubicBezTo>
                  <a:pt x="3298119" y="250672"/>
                  <a:pt x="3295464" y="241374"/>
                  <a:pt x="3295269" y="228981"/>
                </a:cubicBezTo>
                <a:cubicBezTo>
                  <a:pt x="3295269" y="226115"/>
                  <a:pt x="3295459" y="222987"/>
                  <a:pt x="3295840" y="219597"/>
                </a:cubicBezTo>
                <a:cubicBezTo>
                  <a:pt x="3296221" y="216206"/>
                  <a:pt x="3296792" y="212602"/>
                  <a:pt x="3297553" y="208783"/>
                </a:cubicBezTo>
                <a:lnTo>
                  <a:pt x="3331049" y="36148"/>
                </a:lnTo>
                <a:lnTo>
                  <a:pt x="3300979" y="36148"/>
                </a:lnTo>
                <a:close/>
                <a:moveTo>
                  <a:pt x="2852547" y="1"/>
                </a:moveTo>
                <a:lnTo>
                  <a:pt x="2930652" y="1"/>
                </a:lnTo>
                <a:lnTo>
                  <a:pt x="2914650" y="82285"/>
                </a:lnTo>
                <a:cubicBezTo>
                  <a:pt x="2913626" y="87176"/>
                  <a:pt x="2912626" y="91283"/>
                  <a:pt x="2911650" y="94605"/>
                </a:cubicBezTo>
                <a:cubicBezTo>
                  <a:pt x="2910673" y="97927"/>
                  <a:pt x="2910150" y="99656"/>
                  <a:pt x="2910078" y="99790"/>
                </a:cubicBezTo>
                <a:lnTo>
                  <a:pt x="2910840" y="99790"/>
                </a:lnTo>
                <a:cubicBezTo>
                  <a:pt x="2917722" y="91291"/>
                  <a:pt x="2926437" y="84504"/>
                  <a:pt x="2936986" y="79430"/>
                </a:cubicBezTo>
                <a:cubicBezTo>
                  <a:pt x="2947535" y="74356"/>
                  <a:pt x="2958632" y="71756"/>
                  <a:pt x="2970276" y="71629"/>
                </a:cubicBezTo>
                <a:cubicBezTo>
                  <a:pt x="2993664" y="71921"/>
                  <a:pt x="3011720" y="79329"/>
                  <a:pt x="3024442" y="93852"/>
                </a:cubicBezTo>
                <a:cubicBezTo>
                  <a:pt x="3037163" y="108375"/>
                  <a:pt x="3043603" y="128262"/>
                  <a:pt x="3043761" y="153512"/>
                </a:cubicBezTo>
                <a:cubicBezTo>
                  <a:pt x="3043445" y="177691"/>
                  <a:pt x="3038242" y="198865"/>
                  <a:pt x="3028153" y="217035"/>
                </a:cubicBezTo>
                <a:cubicBezTo>
                  <a:pt x="3018064" y="235204"/>
                  <a:pt x="3004991" y="249372"/>
                  <a:pt x="2988933" y="259538"/>
                </a:cubicBezTo>
                <a:cubicBezTo>
                  <a:pt x="2972875" y="269703"/>
                  <a:pt x="2955734" y="274869"/>
                  <a:pt x="2937510" y="275035"/>
                </a:cubicBezTo>
                <a:cubicBezTo>
                  <a:pt x="2925461" y="275059"/>
                  <a:pt x="2914317" y="272538"/>
                  <a:pt x="2904077" y="267472"/>
                </a:cubicBezTo>
                <a:cubicBezTo>
                  <a:pt x="2893838" y="262406"/>
                  <a:pt x="2885932" y="254652"/>
                  <a:pt x="2880360" y="244210"/>
                </a:cubicBezTo>
                <a:lnTo>
                  <a:pt x="2879598" y="244210"/>
                </a:lnTo>
                <a:cubicBezTo>
                  <a:pt x="2879614" y="244329"/>
                  <a:pt x="2879487" y="245709"/>
                  <a:pt x="2879217" y="248349"/>
                </a:cubicBezTo>
                <a:cubicBezTo>
                  <a:pt x="2878947" y="250989"/>
                  <a:pt x="2878439" y="254176"/>
                  <a:pt x="2877693" y="257910"/>
                </a:cubicBezTo>
                <a:lnTo>
                  <a:pt x="2875407" y="270463"/>
                </a:lnTo>
                <a:lnTo>
                  <a:pt x="2830068" y="270463"/>
                </a:lnTo>
                <a:lnTo>
                  <a:pt x="2875407" y="36148"/>
                </a:lnTo>
                <a:lnTo>
                  <a:pt x="2845308" y="36148"/>
                </a:lnTo>
                <a:close/>
                <a:moveTo>
                  <a:pt x="2498586" y="1"/>
                </a:moveTo>
                <a:lnTo>
                  <a:pt x="2576656" y="1"/>
                </a:lnTo>
                <a:lnTo>
                  <a:pt x="2537413" y="204210"/>
                </a:lnTo>
                <a:cubicBezTo>
                  <a:pt x="2536833" y="206750"/>
                  <a:pt x="2536373" y="209291"/>
                  <a:pt x="2536032" y="211832"/>
                </a:cubicBezTo>
                <a:cubicBezTo>
                  <a:pt x="2535690" y="214372"/>
                  <a:pt x="2535515" y="216532"/>
                  <a:pt x="2535508" y="218310"/>
                </a:cubicBezTo>
                <a:cubicBezTo>
                  <a:pt x="2535571" y="224082"/>
                  <a:pt x="2537063" y="227973"/>
                  <a:pt x="2539984" y="229981"/>
                </a:cubicBezTo>
                <a:cubicBezTo>
                  <a:pt x="2542905" y="231990"/>
                  <a:pt x="2546874" y="232927"/>
                  <a:pt x="2551891" y="232792"/>
                </a:cubicBezTo>
                <a:cubicBezTo>
                  <a:pt x="2554589" y="232776"/>
                  <a:pt x="2556716" y="232712"/>
                  <a:pt x="2558272" y="232601"/>
                </a:cubicBezTo>
                <a:cubicBezTo>
                  <a:pt x="2559828" y="232490"/>
                  <a:pt x="2560621" y="232427"/>
                  <a:pt x="2560653" y="232411"/>
                </a:cubicBezTo>
                <a:lnTo>
                  <a:pt x="2553033" y="270846"/>
                </a:lnTo>
                <a:cubicBezTo>
                  <a:pt x="2552882" y="270893"/>
                  <a:pt x="2551184" y="271083"/>
                  <a:pt x="2547938" y="271416"/>
                </a:cubicBezTo>
                <a:cubicBezTo>
                  <a:pt x="2544691" y="271749"/>
                  <a:pt x="2540802" y="271940"/>
                  <a:pt x="2536270" y="271987"/>
                </a:cubicBezTo>
                <a:cubicBezTo>
                  <a:pt x="2528334" y="272154"/>
                  <a:pt x="2520520" y="271228"/>
                  <a:pt x="2512824" y="269211"/>
                </a:cubicBezTo>
                <a:cubicBezTo>
                  <a:pt x="2505129" y="267193"/>
                  <a:pt x="2498725" y="263081"/>
                  <a:pt x="2493609" y="256877"/>
                </a:cubicBezTo>
                <a:cubicBezTo>
                  <a:pt x="2488494" y="250672"/>
                  <a:pt x="2485839" y="241374"/>
                  <a:pt x="2485644" y="228981"/>
                </a:cubicBezTo>
                <a:cubicBezTo>
                  <a:pt x="2485644" y="226115"/>
                  <a:pt x="2485835" y="222987"/>
                  <a:pt x="2486215" y="219597"/>
                </a:cubicBezTo>
                <a:cubicBezTo>
                  <a:pt x="2486595" y="216206"/>
                  <a:pt x="2487167" y="212602"/>
                  <a:pt x="2487928" y="208783"/>
                </a:cubicBezTo>
                <a:lnTo>
                  <a:pt x="2521424" y="36148"/>
                </a:lnTo>
                <a:lnTo>
                  <a:pt x="2491354" y="36148"/>
                </a:lnTo>
                <a:close/>
                <a:moveTo>
                  <a:pt x="1991080" y="1"/>
                </a:moveTo>
                <a:lnTo>
                  <a:pt x="2047458" y="1"/>
                </a:lnTo>
                <a:lnTo>
                  <a:pt x="2083647" y="233173"/>
                </a:lnTo>
                <a:lnTo>
                  <a:pt x="2108025" y="233173"/>
                </a:lnTo>
                <a:lnTo>
                  <a:pt x="2100789" y="270463"/>
                </a:lnTo>
                <a:lnTo>
                  <a:pt x="2000984" y="270463"/>
                </a:lnTo>
                <a:lnTo>
                  <a:pt x="2008222" y="233173"/>
                </a:lnTo>
                <a:lnTo>
                  <a:pt x="2034887" y="233173"/>
                </a:lnTo>
                <a:lnTo>
                  <a:pt x="2028031" y="182452"/>
                </a:lnTo>
                <a:lnTo>
                  <a:pt x="1942701" y="182452"/>
                </a:lnTo>
                <a:lnTo>
                  <a:pt x="1916035" y="233173"/>
                </a:lnTo>
                <a:lnTo>
                  <a:pt x="1942701" y="233173"/>
                </a:lnTo>
                <a:lnTo>
                  <a:pt x="1935082" y="270463"/>
                </a:lnTo>
                <a:lnTo>
                  <a:pt x="1832991" y="270463"/>
                </a:lnTo>
                <a:lnTo>
                  <a:pt x="1840229" y="233173"/>
                </a:lnTo>
                <a:lnTo>
                  <a:pt x="1864609" y="233173"/>
                </a:lnTo>
                <a:close/>
                <a:moveTo>
                  <a:pt x="680847" y="1"/>
                </a:moveTo>
                <a:lnTo>
                  <a:pt x="758952" y="1"/>
                </a:lnTo>
                <a:lnTo>
                  <a:pt x="742950" y="82285"/>
                </a:lnTo>
                <a:cubicBezTo>
                  <a:pt x="741926" y="87176"/>
                  <a:pt x="740926" y="91283"/>
                  <a:pt x="739950" y="94605"/>
                </a:cubicBezTo>
                <a:cubicBezTo>
                  <a:pt x="738973" y="97927"/>
                  <a:pt x="738449" y="99656"/>
                  <a:pt x="738378" y="99790"/>
                </a:cubicBezTo>
                <a:lnTo>
                  <a:pt x="739140" y="99790"/>
                </a:lnTo>
                <a:cubicBezTo>
                  <a:pt x="746022" y="91291"/>
                  <a:pt x="754737" y="84504"/>
                  <a:pt x="765286" y="79430"/>
                </a:cubicBezTo>
                <a:cubicBezTo>
                  <a:pt x="775835" y="74356"/>
                  <a:pt x="786932" y="71756"/>
                  <a:pt x="798576" y="71629"/>
                </a:cubicBezTo>
                <a:cubicBezTo>
                  <a:pt x="821964" y="71921"/>
                  <a:pt x="840019" y="79329"/>
                  <a:pt x="852741" y="93852"/>
                </a:cubicBezTo>
                <a:cubicBezTo>
                  <a:pt x="865463" y="108375"/>
                  <a:pt x="871903" y="128262"/>
                  <a:pt x="872061" y="153512"/>
                </a:cubicBezTo>
                <a:cubicBezTo>
                  <a:pt x="871745" y="177691"/>
                  <a:pt x="866542" y="198865"/>
                  <a:pt x="856453" y="217035"/>
                </a:cubicBezTo>
                <a:cubicBezTo>
                  <a:pt x="846364" y="235204"/>
                  <a:pt x="833291" y="249372"/>
                  <a:pt x="817233" y="259538"/>
                </a:cubicBezTo>
                <a:cubicBezTo>
                  <a:pt x="801175" y="269703"/>
                  <a:pt x="784034" y="274869"/>
                  <a:pt x="765810" y="275035"/>
                </a:cubicBezTo>
                <a:cubicBezTo>
                  <a:pt x="753761" y="275059"/>
                  <a:pt x="742617" y="272538"/>
                  <a:pt x="732377" y="267472"/>
                </a:cubicBezTo>
                <a:cubicBezTo>
                  <a:pt x="722138" y="262406"/>
                  <a:pt x="714232" y="254652"/>
                  <a:pt x="708660" y="244210"/>
                </a:cubicBezTo>
                <a:lnTo>
                  <a:pt x="707898" y="244210"/>
                </a:lnTo>
                <a:cubicBezTo>
                  <a:pt x="707914" y="244329"/>
                  <a:pt x="707787" y="245709"/>
                  <a:pt x="707517" y="248349"/>
                </a:cubicBezTo>
                <a:cubicBezTo>
                  <a:pt x="707247" y="250989"/>
                  <a:pt x="706739" y="254176"/>
                  <a:pt x="705993" y="257910"/>
                </a:cubicBezTo>
                <a:lnTo>
                  <a:pt x="703707" y="270463"/>
                </a:lnTo>
                <a:lnTo>
                  <a:pt x="658368" y="270463"/>
                </a:lnTo>
                <a:lnTo>
                  <a:pt x="703707" y="36148"/>
                </a:lnTo>
                <a:lnTo>
                  <a:pt x="673608" y="36148"/>
                </a:lnTo>
                <a:close/>
                <a:moveTo>
                  <a:pt x="368022" y="1"/>
                </a:moveTo>
                <a:lnTo>
                  <a:pt x="416766" y="1"/>
                </a:lnTo>
                <a:lnTo>
                  <a:pt x="408388" y="43006"/>
                </a:lnTo>
                <a:lnTo>
                  <a:pt x="359643" y="43006"/>
                </a:lnTo>
                <a:close/>
                <a:moveTo>
                  <a:pt x="52197" y="1"/>
                </a:moveTo>
                <a:lnTo>
                  <a:pt x="164973" y="1"/>
                </a:lnTo>
                <a:cubicBezTo>
                  <a:pt x="177046" y="-23"/>
                  <a:pt x="187952" y="691"/>
                  <a:pt x="197691" y="2141"/>
                </a:cubicBezTo>
                <a:cubicBezTo>
                  <a:pt x="207431" y="3592"/>
                  <a:pt x="216718" y="5923"/>
                  <a:pt x="225552" y="9134"/>
                </a:cubicBezTo>
                <a:cubicBezTo>
                  <a:pt x="246025" y="16586"/>
                  <a:pt x="261715" y="28612"/>
                  <a:pt x="272620" y="45213"/>
                </a:cubicBezTo>
                <a:cubicBezTo>
                  <a:pt x="283525" y="61814"/>
                  <a:pt x="289028" y="82801"/>
                  <a:pt x="289131" y="108175"/>
                </a:cubicBezTo>
                <a:cubicBezTo>
                  <a:pt x="289033" y="129740"/>
                  <a:pt x="285127" y="150421"/>
                  <a:pt x="277415" y="170220"/>
                </a:cubicBezTo>
                <a:cubicBezTo>
                  <a:pt x="269702" y="190018"/>
                  <a:pt x="258772" y="207592"/>
                  <a:pt x="244626" y="222940"/>
                </a:cubicBezTo>
                <a:cubicBezTo>
                  <a:pt x="230480" y="238289"/>
                  <a:pt x="213708" y="250071"/>
                  <a:pt x="194310" y="258286"/>
                </a:cubicBezTo>
                <a:cubicBezTo>
                  <a:pt x="183920" y="262622"/>
                  <a:pt x="173268" y="265746"/>
                  <a:pt x="162354" y="267657"/>
                </a:cubicBezTo>
                <a:cubicBezTo>
                  <a:pt x="151440" y="269567"/>
                  <a:pt x="139740" y="270503"/>
                  <a:pt x="127254" y="270463"/>
                </a:cubicBezTo>
                <a:lnTo>
                  <a:pt x="0" y="270463"/>
                </a:lnTo>
                <a:lnTo>
                  <a:pt x="7239" y="233173"/>
                </a:lnTo>
                <a:lnTo>
                  <a:pt x="39243" y="233173"/>
                </a:lnTo>
                <a:lnTo>
                  <a:pt x="77343" y="37672"/>
                </a:lnTo>
                <a:lnTo>
                  <a:pt x="44958" y="37672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 hidden="1"/>
          <p:cNvSpPr txBox="1"/>
          <p:nvPr/>
        </p:nvSpPr>
        <p:spPr>
          <a:xfrm>
            <a:off x="438807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Diabetes: A global emergency</a:t>
            </a:r>
            <a:endParaRPr lang="en-US" sz="3000" b="1" i="0" dirty="0">
              <a:solidFill>
                <a:srgbClr val="5778AE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  <p:sp>
        <p:nvSpPr>
          <p:cNvPr id="9" name="Text To Outline"/>
          <p:cNvSpPr/>
          <p:nvPr/>
        </p:nvSpPr>
        <p:spPr>
          <a:xfrm>
            <a:off x="551508" y="1121944"/>
            <a:ext cx="9080525" cy="232487"/>
          </a:xfrm>
          <a:custGeom>
            <a:avLst/>
            <a:gdLst/>
            <a:ahLst/>
            <a:cxnLst/>
            <a:rect l="l" t="t" r="r" b="b"/>
            <a:pathLst>
              <a:path w="9080525" h="232487">
                <a:moveTo>
                  <a:pt x="8737854" y="133046"/>
                </a:moveTo>
                <a:cubicBezTo>
                  <a:pt x="8730996" y="133046"/>
                  <a:pt x="8725814" y="134493"/>
                  <a:pt x="8722309" y="137389"/>
                </a:cubicBezTo>
                <a:cubicBezTo>
                  <a:pt x="8718804" y="140285"/>
                  <a:pt x="8717051" y="144399"/>
                  <a:pt x="8717051" y="149733"/>
                </a:cubicBezTo>
                <a:cubicBezTo>
                  <a:pt x="8717051" y="155067"/>
                  <a:pt x="8718766" y="159144"/>
                  <a:pt x="8722194" y="161964"/>
                </a:cubicBezTo>
                <a:cubicBezTo>
                  <a:pt x="8725624" y="164783"/>
                  <a:pt x="8730996" y="166193"/>
                  <a:pt x="8738311" y="166193"/>
                </a:cubicBezTo>
                <a:cubicBezTo>
                  <a:pt x="8742730" y="166193"/>
                  <a:pt x="8746693" y="165850"/>
                  <a:pt x="8750198" y="165164"/>
                </a:cubicBezTo>
                <a:cubicBezTo>
                  <a:pt x="8753704" y="164478"/>
                  <a:pt x="8756980" y="162611"/>
                  <a:pt x="8760028" y="159563"/>
                </a:cubicBezTo>
                <a:cubicBezTo>
                  <a:pt x="8763381" y="156210"/>
                  <a:pt x="8765057" y="150495"/>
                  <a:pt x="8765057" y="142418"/>
                </a:cubicBezTo>
                <a:lnTo>
                  <a:pt x="8765057" y="133046"/>
                </a:lnTo>
                <a:close/>
                <a:moveTo>
                  <a:pt x="6823329" y="133046"/>
                </a:moveTo>
                <a:cubicBezTo>
                  <a:pt x="6816471" y="133046"/>
                  <a:pt x="6811289" y="134493"/>
                  <a:pt x="6807784" y="137389"/>
                </a:cubicBezTo>
                <a:cubicBezTo>
                  <a:pt x="6804279" y="140285"/>
                  <a:pt x="6802526" y="144399"/>
                  <a:pt x="6802526" y="149733"/>
                </a:cubicBezTo>
                <a:cubicBezTo>
                  <a:pt x="6802526" y="155067"/>
                  <a:pt x="6804241" y="159144"/>
                  <a:pt x="6807670" y="161964"/>
                </a:cubicBezTo>
                <a:cubicBezTo>
                  <a:pt x="6811099" y="164783"/>
                  <a:pt x="6816471" y="166193"/>
                  <a:pt x="6823786" y="166193"/>
                </a:cubicBezTo>
                <a:cubicBezTo>
                  <a:pt x="6828206" y="166193"/>
                  <a:pt x="6832168" y="165850"/>
                  <a:pt x="6835673" y="165164"/>
                </a:cubicBezTo>
                <a:cubicBezTo>
                  <a:pt x="6839178" y="164478"/>
                  <a:pt x="6842455" y="162611"/>
                  <a:pt x="6845503" y="159563"/>
                </a:cubicBezTo>
                <a:cubicBezTo>
                  <a:pt x="6848856" y="156210"/>
                  <a:pt x="6850532" y="150495"/>
                  <a:pt x="6850532" y="142418"/>
                </a:cubicBezTo>
                <a:lnTo>
                  <a:pt x="6850532" y="133046"/>
                </a:lnTo>
                <a:close/>
                <a:moveTo>
                  <a:pt x="4480179" y="133046"/>
                </a:moveTo>
                <a:cubicBezTo>
                  <a:pt x="4473321" y="133046"/>
                  <a:pt x="4468139" y="134493"/>
                  <a:pt x="4464635" y="137389"/>
                </a:cubicBezTo>
                <a:cubicBezTo>
                  <a:pt x="4461129" y="140285"/>
                  <a:pt x="4459377" y="144399"/>
                  <a:pt x="4459377" y="149733"/>
                </a:cubicBezTo>
                <a:cubicBezTo>
                  <a:pt x="4459377" y="155067"/>
                  <a:pt x="4461091" y="159144"/>
                  <a:pt x="4464520" y="161964"/>
                </a:cubicBezTo>
                <a:cubicBezTo>
                  <a:pt x="4467949" y="164783"/>
                  <a:pt x="4473321" y="166193"/>
                  <a:pt x="4480636" y="166193"/>
                </a:cubicBezTo>
                <a:cubicBezTo>
                  <a:pt x="4485056" y="166193"/>
                  <a:pt x="4489018" y="165850"/>
                  <a:pt x="4492524" y="165164"/>
                </a:cubicBezTo>
                <a:cubicBezTo>
                  <a:pt x="4496029" y="164478"/>
                  <a:pt x="4499305" y="162611"/>
                  <a:pt x="4502353" y="159563"/>
                </a:cubicBezTo>
                <a:cubicBezTo>
                  <a:pt x="4505706" y="156210"/>
                  <a:pt x="4507383" y="150495"/>
                  <a:pt x="4507383" y="142418"/>
                </a:cubicBezTo>
                <a:lnTo>
                  <a:pt x="4507383" y="133046"/>
                </a:lnTo>
                <a:close/>
                <a:moveTo>
                  <a:pt x="2603755" y="133046"/>
                </a:moveTo>
                <a:cubicBezTo>
                  <a:pt x="2596897" y="133046"/>
                  <a:pt x="2591715" y="134493"/>
                  <a:pt x="2588210" y="137389"/>
                </a:cubicBezTo>
                <a:cubicBezTo>
                  <a:pt x="2584704" y="140285"/>
                  <a:pt x="2582952" y="144399"/>
                  <a:pt x="2582952" y="149733"/>
                </a:cubicBezTo>
                <a:cubicBezTo>
                  <a:pt x="2582952" y="155067"/>
                  <a:pt x="2584667" y="159144"/>
                  <a:pt x="2588095" y="161964"/>
                </a:cubicBezTo>
                <a:cubicBezTo>
                  <a:pt x="2591524" y="164783"/>
                  <a:pt x="2596897" y="166193"/>
                  <a:pt x="2604212" y="166193"/>
                </a:cubicBezTo>
                <a:cubicBezTo>
                  <a:pt x="2608631" y="166193"/>
                  <a:pt x="2612594" y="165850"/>
                  <a:pt x="2616099" y="165164"/>
                </a:cubicBezTo>
                <a:cubicBezTo>
                  <a:pt x="2619604" y="164478"/>
                  <a:pt x="2622880" y="162611"/>
                  <a:pt x="2625929" y="159563"/>
                </a:cubicBezTo>
                <a:cubicBezTo>
                  <a:pt x="2629281" y="156210"/>
                  <a:pt x="2630958" y="150495"/>
                  <a:pt x="2630958" y="142418"/>
                </a:cubicBezTo>
                <a:lnTo>
                  <a:pt x="2630958" y="133046"/>
                </a:lnTo>
                <a:close/>
                <a:moveTo>
                  <a:pt x="8080781" y="109957"/>
                </a:moveTo>
                <a:lnTo>
                  <a:pt x="8147533" y="109957"/>
                </a:lnTo>
                <a:lnTo>
                  <a:pt x="8147533" y="131674"/>
                </a:lnTo>
                <a:lnTo>
                  <a:pt x="8080781" y="131674"/>
                </a:lnTo>
                <a:close/>
                <a:moveTo>
                  <a:pt x="7087819" y="87783"/>
                </a:moveTo>
                <a:cubicBezTo>
                  <a:pt x="7082485" y="87783"/>
                  <a:pt x="7078256" y="88812"/>
                  <a:pt x="7075132" y="90869"/>
                </a:cubicBezTo>
                <a:cubicBezTo>
                  <a:pt x="7072008" y="92926"/>
                  <a:pt x="7069569" y="95708"/>
                  <a:pt x="7067817" y="99213"/>
                </a:cubicBezTo>
                <a:cubicBezTo>
                  <a:pt x="7066064" y="102718"/>
                  <a:pt x="7064921" y="106795"/>
                  <a:pt x="7064388" y="111443"/>
                </a:cubicBezTo>
                <a:cubicBezTo>
                  <a:pt x="7063854" y="116091"/>
                  <a:pt x="7063588" y="121006"/>
                  <a:pt x="7063588" y="126188"/>
                </a:cubicBezTo>
                <a:cubicBezTo>
                  <a:pt x="7063588" y="131369"/>
                  <a:pt x="7063854" y="136284"/>
                  <a:pt x="7064388" y="140932"/>
                </a:cubicBezTo>
                <a:cubicBezTo>
                  <a:pt x="7064921" y="145581"/>
                  <a:pt x="7066064" y="149695"/>
                  <a:pt x="7067817" y="153277"/>
                </a:cubicBezTo>
                <a:cubicBezTo>
                  <a:pt x="7069569" y="156858"/>
                  <a:pt x="7072008" y="159678"/>
                  <a:pt x="7075132" y="161735"/>
                </a:cubicBezTo>
                <a:cubicBezTo>
                  <a:pt x="7078256" y="163792"/>
                  <a:pt x="7082485" y="164821"/>
                  <a:pt x="7087819" y="164821"/>
                </a:cubicBezTo>
                <a:cubicBezTo>
                  <a:pt x="7093001" y="164821"/>
                  <a:pt x="7097192" y="163792"/>
                  <a:pt x="7100392" y="161735"/>
                </a:cubicBezTo>
                <a:cubicBezTo>
                  <a:pt x="7103592" y="159678"/>
                  <a:pt x="7106031" y="156858"/>
                  <a:pt x="7107707" y="153277"/>
                </a:cubicBezTo>
                <a:cubicBezTo>
                  <a:pt x="7109383" y="149695"/>
                  <a:pt x="7110488" y="145581"/>
                  <a:pt x="7111022" y="140932"/>
                </a:cubicBezTo>
                <a:cubicBezTo>
                  <a:pt x="7111555" y="136284"/>
                  <a:pt x="7111822" y="131369"/>
                  <a:pt x="7111822" y="126188"/>
                </a:cubicBezTo>
                <a:cubicBezTo>
                  <a:pt x="7111822" y="121006"/>
                  <a:pt x="7111555" y="116091"/>
                  <a:pt x="7111022" y="111443"/>
                </a:cubicBezTo>
                <a:cubicBezTo>
                  <a:pt x="7110488" y="106795"/>
                  <a:pt x="7109383" y="102718"/>
                  <a:pt x="7107707" y="99213"/>
                </a:cubicBezTo>
                <a:cubicBezTo>
                  <a:pt x="7106031" y="95708"/>
                  <a:pt x="7103592" y="92926"/>
                  <a:pt x="7100392" y="90869"/>
                </a:cubicBezTo>
                <a:cubicBezTo>
                  <a:pt x="7097192" y="88812"/>
                  <a:pt x="7093001" y="87783"/>
                  <a:pt x="7087819" y="87783"/>
                </a:cubicBezTo>
                <a:close/>
                <a:moveTo>
                  <a:pt x="5726430" y="87783"/>
                </a:moveTo>
                <a:cubicBezTo>
                  <a:pt x="5719572" y="87783"/>
                  <a:pt x="5713933" y="89993"/>
                  <a:pt x="5709513" y="94412"/>
                </a:cubicBezTo>
                <a:cubicBezTo>
                  <a:pt x="5706008" y="97917"/>
                  <a:pt x="5703799" y="102489"/>
                  <a:pt x="5702884" y="108128"/>
                </a:cubicBezTo>
                <a:cubicBezTo>
                  <a:pt x="5701970" y="113767"/>
                  <a:pt x="5701512" y="119787"/>
                  <a:pt x="5701512" y="126188"/>
                </a:cubicBezTo>
                <a:cubicBezTo>
                  <a:pt x="5701512" y="132588"/>
                  <a:pt x="5701970" y="138608"/>
                  <a:pt x="5702884" y="144247"/>
                </a:cubicBezTo>
                <a:cubicBezTo>
                  <a:pt x="5703799" y="149886"/>
                  <a:pt x="5706008" y="154458"/>
                  <a:pt x="5709513" y="157963"/>
                </a:cubicBezTo>
                <a:cubicBezTo>
                  <a:pt x="5714085" y="162535"/>
                  <a:pt x="5719724" y="164821"/>
                  <a:pt x="5726430" y="164821"/>
                </a:cubicBezTo>
                <a:cubicBezTo>
                  <a:pt x="5733288" y="164821"/>
                  <a:pt x="5739003" y="162535"/>
                  <a:pt x="5743575" y="157963"/>
                </a:cubicBezTo>
                <a:cubicBezTo>
                  <a:pt x="5747080" y="154458"/>
                  <a:pt x="5749290" y="149886"/>
                  <a:pt x="5750204" y="144247"/>
                </a:cubicBezTo>
                <a:cubicBezTo>
                  <a:pt x="5751118" y="138608"/>
                  <a:pt x="5751576" y="132588"/>
                  <a:pt x="5751576" y="126188"/>
                </a:cubicBezTo>
                <a:cubicBezTo>
                  <a:pt x="5751576" y="119787"/>
                  <a:pt x="5751118" y="113767"/>
                  <a:pt x="5750204" y="108128"/>
                </a:cubicBezTo>
                <a:cubicBezTo>
                  <a:pt x="5749290" y="102489"/>
                  <a:pt x="5747080" y="97917"/>
                  <a:pt x="5743575" y="94412"/>
                </a:cubicBezTo>
                <a:cubicBezTo>
                  <a:pt x="5739155" y="89993"/>
                  <a:pt x="5733440" y="87783"/>
                  <a:pt x="5726430" y="87783"/>
                </a:cubicBezTo>
                <a:close/>
                <a:moveTo>
                  <a:pt x="5544312" y="87783"/>
                </a:moveTo>
                <a:cubicBezTo>
                  <a:pt x="5538978" y="87783"/>
                  <a:pt x="5534749" y="88815"/>
                  <a:pt x="5531625" y="90878"/>
                </a:cubicBezTo>
                <a:cubicBezTo>
                  <a:pt x="5528500" y="92941"/>
                  <a:pt x="5526138" y="95693"/>
                  <a:pt x="5524538" y="99132"/>
                </a:cubicBezTo>
                <a:cubicBezTo>
                  <a:pt x="5522938" y="102572"/>
                  <a:pt x="5521871" y="106471"/>
                  <a:pt x="5521338" y="110829"/>
                </a:cubicBezTo>
                <a:cubicBezTo>
                  <a:pt x="5520804" y="115186"/>
                  <a:pt x="5520538" y="119658"/>
                  <a:pt x="5520538" y="124245"/>
                </a:cubicBezTo>
                <a:cubicBezTo>
                  <a:pt x="5520538" y="128831"/>
                  <a:pt x="5520804" y="133303"/>
                  <a:pt x="5521338" y="137661"/>
                </a:cubicBezTo>
                <a:cubicBezTo>
                  <a:pt x="5521871" y="142018"/>
                  <a:pt x="5522938" y="145917"/>
                  <a:pt x="5524538" y="149357"/>
                </a:cubicBezTo>
                <a:cubicBezTo>
                  <a:pt x="5526138" y="152796"/>
                  <a:pt x="5528500" y="155548"/>
                  <a:pt x="5531625" y="157611"/>
                </a:cubicBezTo>
                <a:cubicBezTo>
                  <a:pt x="5534749" y="159675"/>
                  <a:pt x="5538978" y="160706"/>
                  <a:pt x="5544312" y="160706"/>
                </a:cubicBezTo>
                <a:cubicBezTo>
                  <a:pt x="5549494" y="160706"/>
                  <a:pt x="5553646" y="159675"/>
                  <a:pt x="5556770" y="157611"/>
                </a:cubicBezTo>
                <a:cubicBezTo>
                  <a:pt x="5559895" y="155548"/>
                  <a:pt x="5562295" y="152796"/>
                  <a:pt x="5563972" y="149357"/>
                </a:cubicBezTo>
                <a:cubicBezTo>
                  <a:pt x="5565648" y="145917"/>
                  <a:pt x="5566715" y="142018"/>
                  <a:pt x="5567172" y="137661"/>
                </a:cubicBezTo>
                <a:cubicBezTo>
                  <a:pt x="5567629" y="133303"/>
                  <a:pt x="5567858" y="128831"/>
                  <a:pt x="5567858" y="124245"/>
                </a:cubicBezTo>
                <a:cubicBezTo>
                  <a:pt x="5567858" y="119658"/>
                  <a:pt x="5567629" y="115186"/>
                  <a:pt x="5567172" y="110829"/>
                </a:cubicBezTo>
                <a:cubicBezTo>
                  <a:pt x="5566715" y="106471"/>
                  <a:pt x="5565648" y="102572"/>
                  <a:pt x="5563972" y="99132"/>
                </a:cubicBezTo>
                <a:cubicBezTo>
                  <a:pt x="5562295" y="95693"/>
                  <a:pt x="5559895" y="92941"/>
                  <a:pt x="5556770" y="90878"/>
                </a:cubicBezTo>
                <a:cubicBezTo>
                  <a:pt x="5553646" y="88815"/>
                  <a:pt x="5549494" y="87783"/>
                  <a:pt x="5544312" y="87783"/>
                </a:cubicBezTo>
                <a:close/>
                <a:moveTo>
                  <a:pt x="4921606" y="87783"/>
                </a:moveTo>
                <a:cubicBezTo>
                  <a:pt x="4916271" y="87783"/>
                  <a:pt x="4912042" y="88812"/>
                  <a:pt x="4908918" y="90869"/>
                </a:cubicBezTo>
                <a:cubicBezTo>
                  <a:pt x="4905794" y="92926"/>
                  <a:pt x="4903356" y="95708"/>
                  <a:pt x="4901603" y="99213"/>
                </a:cubicBezTo>
                <a:cubicBezTo>
                  <a:pt x="4899850" y="102718"/>
                  <a:pt x="4898707" y="106795"/>
                  <a:pt x="4898174" y="111443"/>
                </a:cubicBezTo>
                <a:cubicBezTo>
                  <a:pt x="4897640" y="116091"/>
                  <a:pt x="4897374" y="121006"/>
                  <a:pt x="4897374" y="126188"/>
                </a:cubicBezTo>
                <a:cubicBezTo>
                  <a:pt x="4897374" y="131369"/>
                  <a:pt x="4897640" y="136284"/>
                  <a:pt x="4898174" y="140932"/>
                </a:cubicBezTo>
                <a:cubicBezTo>
                  <a:pt x="4898707" y="145581"/>
                  <a:pt x="4899850" y="149695"/>
                  <a:pt x="4901603" y="153277"/>
                </a:cubicBezTo>
                <a:cubicBezTo>
                  <a:pt x="4903356" y="156858"/>
                  <a:pt x="4905794" y="159678"/>
                  <a:pt x="4908918" y="161735"/>
                </a:cubicBezTo>
                <a:cubicBezTo>
                  <a:pt x="4912042" y="163792"/>
                  <a:pt x="4916271" y="164821"/>
                  <a:pt x="4921606" y="164821"/>
                </a:cubicBezTo>
                <a:cubicBezTo>
                  <a:pt x="4926787" y="164821"/>
                  <a:pt x="4930978" y="163792"/>
                  <a:pt x="4934179" y="161735"/>
                </a:cubicBezTo>
                <a:cubicBezTo>
                  <a:pt x="4937379" y="159678"/>
                  <a:pt x="4939817" y="156858"/>
                  <a:pt x="4941493" y="153277"/>
                </a:cubicBezTo>
                <a:cubicBezTo>
                  <a:pt x="4943170" y="149695"/>
                  <a:pt x="4944275" y="145581"/>
                  <a:pt x="4944808" y="140932"/>
                </a:cubicBezTo>
                <a:cubicBezTo>
                  <a:pt x="4945342" y="136284"/>
                  <a:pt x="4945608" y="131369"/>
                  <a:pt x="4945608" y="126188"/>
                </a:cubicBezTo>
                <a:cubicBezTo>
                  <a:pt x="4945608" y="121006"/>
                  <a:pt x="4945342" y="116091"/>
                  <a:pt x="4944808" y="111443"/>
                </a:cubicBezTo>
                <a:cubicBezTo>
                  <a:pt x="4944275" y="106795"/>
                  <a:pt x="4943170" y="102718"/>
                  <a:pt x="4941493" y="99213"/>
                </a:cubicBezTo>
                <a:cubicBezTo>
                  <a:pt x="4939817" y="95708"/>
                  <a:pt x="4937379" y="92926"/>
                  <a:pt x="4934179" y="90869"/>
                </a:cubicBezTo>
                <a:cubicBezTo>
                  <a:pt x="4930978" y="88812"/>
                  <a:pt x="4926787" y="87783"/>
                  <a:pt x="4921606" y="87783"/>
                </a:cubicBezTo>
                <a:close/>
                <a:moveTo>
                  <a:pt x="4744669" y="87783"/>
                </a:moveTo>
                <a:cubicBezTo>
                  <a:pt x="4739335" y="87783"/>
                  <a:pt x="4735106" y="88812"/>
                  <a:pt x="4731982" y="90869"/>
                </a:cubicBezTo>
                <a:cubicBezTo>
                  <a:pt x="4728858" y="92926"/>
                  <a:pt x="4726419" y="95708"/>
                  <a:pt x="4724667" y="99213"/>
                </a:cubicBezTo>
                <a:cubicBezTo>
                  <a:pt x="4722914" y="102718"/>
                  <a:pt x="4721771" y="106795"/>
                  <a:pt x="4721238" y="111443"/>
                </a:cubicBezTo>
                <a:cubicBezTo>
                  <a:pt x="4720704" y="116091"/>
                  <a:pt x="4720438" y="121006"/>
                  <a:pt x="4720438" y="126188"/>
                </a:cubicBezTo>
                <a:cubicBezTo>
                  <a:pt x="4720438" y="131369"/>
                  <a:pt x="4720704" y="136284"/>
                  <a:pt x="4721238" y="140932"/>
                </a:cubicBezTo>
                <a:cubicBezTo>
                  <a:pt x="4721771" y="145581"/>
                  <a:pt x="4722914" y="149695"/>
                  <a:pt x="4724667" y="153277"/>
                </a:cubicBezTo>
                <a:cubicBezTo>
                  <a:pt x="4726419" y="156858"/>
                  <a:pt x="4728858" y="159678"/>
                  <a:pt x="4731982" y="161735"/>
                </a:cubicBezTo>
                <a:cubicBezTo>
                  <a:pt x="4735106" y="163792"/>
                  <a:pt x="4739335" y="164821"/>
                  <a:pt x="4744669" y="164821"/>
                </a:cubicBezTo>
                <a:cubicBezTo>
                  <a:pt x="4749851" y="164821"/>
                  <a:pt x="4754042" y="163792"/>
                  <a:pt x="4757243" y="161735"/>
                </a:cubicBezTo>
                <a:cubicBezTo>
                  <a:pt x="4760443" y="159678"/>
                  <a:pt x="4762881" y="156858"/>
                  <a:pt x="4764558" y="153277"/>
                </a:cubicBezTo>
                <a:cubicBezTo>
                  <a:pt x="4766234" y="149695"/>
                  <a:pt x="4767338" y="145581"/>
                  <a:pt x="4767872" y="140932"/>
                </a:cubicBezTo>
                <a:cubicBezTo>
                  <a:pt x="4768405" y="136284"/>
                  <a:pt x="4768672" y="131369"/>
                  <a:pt x="4768672" y="126188"/>
                </a:cubicBezTo>
                <a:cubicBezTo>
                  <a:pt x="4768672" y="121006"/>
                  <a:pt x="4768405" y="116091"/>
                  <a:pt x="4767872" y="111443"/>
                </a:cubicBezTo>
                <a:cubicBezTo>
                  <a:pt x="4767338" y="106795"/>
                  <a:pt x="4766234" y="102718"/>
                  <a:pt x="4764558" y="99213"/>
                </a:cubicBezTo>
                <a:cubicBezTo>
                  <a:pt x="4762881" y="95708"/>
                  <a:pt x="4760443" y="92926"/>
                  <a:pt x="4757243" y="90869"/>
                </a:cubicBezTo>
                <a:cubicBezTo>
                  <a:pt x="4754042" y="88812"/>
                  <a:pt x="4749851" y="87783"/>
                  <a:pt x="4744669" y="87783"/>
                </a:cubicBezTo>
                <a:close/>
                <a:moveTo>
                  <a:pt x="4182694" y="87783"/>
                </a:moveTo>
                <a:cubicBezTo>
                  <a:pt x="4177360" y="87783"/>
                  <a:pt x="4173131" y="88812"/>
                  <a:pt x="4170007" y="90869"/>
                </a:cubicBezTo>
                <a:cubicBezTo>
                  <a:pt x="4166883" y="92926"/>
                  <a:pt x="4164444" y="95708"/>
                  <a:pt x="4162692" y="99213"/>
                </a:cubicBezTo>
                <a:cubicBezTo>
                  <a:pt x="4160939" y="102718"/>
                  <a:pt x="4159796" y="106795"/>
                  <a:pt x="4159263" y="111443"/>
                </a:cubicBezTo>
                <a:cubicBezTo>
                  <a:pt x="4158729" y="116091"/>
                  <a:pt x="4158463" y="121006"/>
                  <a:pt x="4158463" y="126188"/>
                </a:cubicBezTo>
                <a:cubicBezTo>
                  <a:pt x="4158463" y="131369"/>
                  <a:pt x="4158729" y="136284"/>
                  <a:pt x="4159263" y="140932"/>
                </a:cubicBezTo>
                <a:cubicBezTo>
                  <a:pt x="4159796" y="145581"/>
                  <a:pt x="4160939" y="149695"/>
                  <a:pt x="4162692" y="153277"/>
                </a:cubicBezTo>
                <a:cubicBezTo>
                  <a:pt x="4164444" y="156858"/>
                  <a:pt x="4166883" y="159678"/>
                  <a:pt x="4170007" y="161735"/>
                </a:cubicBezTo>
                <a:cubicBezTo>
                  <a:pt x="4173131" y="163792"/>
                  <a:pt x="4177360" y="164821"/>
                  <a:pt x="4182694" y="164821"/>
                </a:cubicBezTo>
                <a:cubicBezTo>
                  <a:pt x="4187876" y="164821"/>
                  <a:pt x="4192067" y="163792"/>
                  <a:pt x="4195267" y="161735"/>
                </a:cubicBezTo>
                <a:cubicBezTo>
                  <a:pt x="4198468" y="159678"/>
                  <a:pt x="4200906" y="156858"/>
                  <a:pt x="4202582" y="153277"/>
                </a:cubicBezTo>
                <a:cubicBezTo>
                  <a:pt x="4204259" y="149695"/>
                  <a:pt x="4205364" y="145581"/>
                  <a:pt x="4205897" y="140932"/>
                </a:cubicBezTo>
                <a:cubicBezTo>
                  <a:pt x="4206431" y="136284"/>
                  <a:pt x="4206697" y="131369"/>
                  <a:pt x="4206697" y="126188"/>
                </a:cubicBezTo>
                <a:cubicBezTo>
                  <a:pt x="4206697" y="121006"/>
                  <a:pt x="4206431" y="116091"/>
                  <a:pt x="4205897" y="111443"/>
                </a:cubicBezTo>
                <a:cubicBezTo>
                  <a:pt x="4205364" y="106795"/>
                  <a:pt x="4204259" y="102718"/>
                  <a:pt x="4202582" y="99213"/>
                </a:cubicBezTo>
                <a:cubicBezTo>
                  <a:pt x="4200906" y="95708"/>
                  <a:pt x="4198468" y="92926"/>
                  <a:pt x="4195267" y="90869"/>
                </a:cubicBezTo>
                <a:cubicBezTo>
                  <a:pt x="4192067" y="88812"/>
                  <a:pt x="4187876" y="87783"/>
                  <a:pt x="4182694" y="87783"/>
                </a:cubicBezTo>
                <a:close/>
                <a:moveTo>
                  <a:pt x="3830269" y="87783"/>
                </a:moveTo>
                <a:cubicBezTo>
                  <a:pt x="3824935" y="87783"/>
                  <a:pt x="3820706" y="88812"/>
                  <a:pt x="3817582" y="90869"/>
                </a:cubicBezTo>
                <a:cubicBezTo>
                  <a:pt x="3814458" y="92926"/>
                  <a:pt x="3812020" y="95708"/>
                  <a:pt x="3810267" y="99213"/>
                </a:cubicBezTo>
                <a:cubicBezTo>
                  <a:pt x="3808514" y="102718"/>
                  <a:pt x="3807371" y="106795"/>
                  <a:pt x="3806838" y="111443"/>
                </a:cubicBezTo>
                <a:cubicBezTo>
                  <a:pt x="3806304" y="116091"/>
                  <a:pt x="3806038" y="121006"/>
                  <a:pt x="3806038" y="126188"/>
                </a:cubicBezTo>
                <a:cubicBezTo>
                  <a:pt x="3806038" y="131369"/>
                  <a:pt x="3806304" y="136284"/>
                  <a:pt x="3806838" y="140932"/>
                </a:cubicBezTo>
                <a:cubicBezTo>
                  <a:pt x="3807371" y="145581"/>
                  <a:pt x="3808514" y="149695"/>
                  <a:pt x="3810267" y="153277"/>
                </a:cubicBezTo>
                <a:cubicBezTo>
                  <a:pt x="3812020" y="156858"/>
                  <a:pt x="3814458" y="159678"/>
                  <a:pt x="3817582" y="161735"/>
                </a:cubicBezTo>
                <a:cubicBezTo>
                  <a:pt x="3820706" y="163792"/>
                  <a:pt x="3824935" y="164821"/>
                  <a:pt x="3830269" y="164821"/>
                </a:cubicBezTo>
                <a:cubicBezTo>
                  <a:pt x="3835451" y="164821"/>
                  <a:pt x="3839642" y="163792"/>
                  <a:pt x="3842842" y="161735"/>
                </a:cubicBezTo>
                <a:cubicBezTo>
                  <a:pt x="3846043" y="159678"/>
                  <a:pt x="3848481" y="156858"/>
                  <a:pt x="3850158" y="153277"/>
                </a:cubicBezTo>
                <a:cubicBezTo>
                  <a:pt x="3851834" y="149695"/>
                  <a:pt x="3852939" y="145581"/>
                  <a:pt x="3853472" y="140932"/>
                </a:cubicBezTo>
                <a:cubicBezTo>
                  <a:pt x="3854005" y="136284"/>
                  <a:pt x="3854273" y="131369"/>
                  <a:pt x="3854273" y="126188"/>
                </a:cubicBezTo>
                <a:cubicBezTo>
                  <a:pt x="3854273" y="121006"/>
                  <a:pt x="3854005" y="116091"/>
                  <a:pt x="3853472" y="111443"/>
                </a:cubicBezTo>
                <a:cubicBezTo>
                  <a:pt x="3852939" y="106795"/>
                  <a:pt x="3851834" y="102718"/>
                  <a:pt x="3850158" y="99213"/>
                </a:cubicBezTo>
                <a:cubicBezTo>
                  <a:pt x="3848481" y="95708"/>
                  <a:pt x="3846043" y="92926"/>
                  <a:pt x="3842842" y="90869"/>
                </a:cubicBezTo>
                <a:cubicBezTo>
                  <a:pt x="3839642" y="88812"/>
                  <a:pt x="3835451" y="87783"/>
                  <a:pt x="3830269" y="87783"/>
                </a:cubicBezTo>
                <a:close/>
                <a:moveTo>
                  <a:pt x="3535681" y="87783"/>
                </a:moveTo>
                <a:cubicBezTo>
                  <a:pt x="3528822" y="87783"/>
                  <a:pt x="3523184" y="89993"/>
                  <a:pt x="3518764" y="94412"/>
                </a:cubicBezTo>
                <a:cubicBezTo>
                  <a:pt x="3515259" y="97917"/>
                  <a:pt x="3513049" y="102489"/>
                  <a:pt x="3512135" y="108128"/>
                </a:cubicBezTo>
                <a:cubicBezTo>
                  <a:pt x="3511220" y="113767"/>
                  <a:pt x="3510763" y="119787"/>
                  <a:pt x="3510763" y="126188"/>
                </a:cubicBezTo>
                <a:cubicBezTo>
                  <a:pt x="3510763" y="132588"/>
                  <a:pt x="3511220" y="138608"/>
                  <a:pt x="3512135" y="144247"/>
                </a:cubicBezTo>
                <a:cubicBezTo>
                  <a:pt x="3513049" y="149886"/>
                  <a:pt x="3515259" y="154458"/>
                  <a:pt x="3518764" y="157963"/>
                </a:cubicBezTo>
                <a:cubicBezTo>
                  <a:pt x="3523336" y="162535"/>
                  <a:pt x="3528975" y="164821"/>
                  <a:pt x="3535681" y="164821"/>
                </a:cubicBezTo>
                <a:cubicBezTo>
                  <a:pt x="3542538" y="164821"/>
                  <a:pt x="3548253" y="162535"/>
                  <a:pt x="3552825" y="157963"/>
                </a:cubicBezTo>
                <a:cubicBezTo>
                  <a:pt x="3556331" y="154458"/>
                  <a:pt x="3558541" y="149886"/>
                  <a:pt x="3559454" y="144247"/>
                </a:cubicBezTo>
                <a:cubicBezTo>
                  <a:pt x="3560370" y="138608"/>
                  <a:pt x="3560826" y="132588"/>
                  <a:pt x="3560826" y="126188"/>
                </a:cubicBezTo>
                <a:cubicBezTo>
                  <a:pt x="3560826" y="119787"/>
                  <a:pt x="3560370" y="113767"/>
                  <a:pt x="3559454" y="108128"/>
                </a:cubicBezTo>
                <a:cubicBezTo>
                  <a:pt x="3558541" y="102489"/>
                  <a:pt x="3556331" y="97917"/>
                  <a:pt x="3552825" y="94412"/>
                </a:cubicBezTo>
                <a:cubicBezTo>
                  <a:pt x="3548406" y="89993"/>
                  <a:pt x="3542691" y="87783"/>
                  <a:pt x="3535681" y="87783"/>
                </a:cubicBezTo>
                <a:close/>
                <a:moveTo>
                  <a:pt x="2740381" y="87783"/>
                </a:moveTo>
                <a:cubicBezTo>
                  <a:pt x="2735047" y="87783"/>
                  <a:pt x="2730818" y="88812"/>
                  <a:pt x="2727694" y="90869"/>
                </a:cubicBezTo>
                <a:cubicBezTo>
                  <a:pt x="2724570" y="92926"/>
                  <a:pt x="2722131" y="95708"/>
                  <a:pt x="2720379" y="99213"/>
                </a:cubicBezTo>
                <a:cubicBezTo>
                  <a:pt x="2718626" y="102718"/>
                  <a:pt x="2717483" y="106795"/>
                  <a:pt x="2716950" y="111443"/>
                </a:cubicBezTo>
                <a:cubicBezTo>
                  <a:pt x="2716416" y="116091"/>
                  <a:pt x="2716150" y="121006"/>
                  <a:pt x="2716150" y="126188"/>
                </a:cubicBezTo>
                <a:cubicBezTo>
                  <a:pt x="2716150" y="131369"/>
                  <a:pt x="2716416" y="136284"/>
                  <a:pt x="2716950" y="140932"/>
                </a:cubicBezTo>
                <a:cubicBezTo>
                  <a:pt x="2717483" y="145581"/>
                  <a:pt x="2718626" y="149695"/>
                  <a:pt x="2720379" y="153277"/>
                </a:cubicBezTo>
                <a:cubicBezTo>
                  <a:pt x="2722131" y="156858"/>
                  <a:pt x="2724570" y="159678"/>
                  <a:pt x="2727694" y="161735"/>
                </a:cubicBezTo>
                <a:cubicBezTo>
                  <a:pt x="2730818" y="163792"/>
                  <a:pt x="2735047" y="164821"/>
                  <a:pt x="2740381" y="164821"/>
                </a:cubicBezTo>
                <a:cubicBezTo>
                  <a:pt x="2745562" y="164821"/>
                  <a:pt x="2749754" y="163792"/>
                  <a:pt x="2752954" y="161735"/>
                </a:cubicBezTo>
                <a:cubicBezTo>
                  <a:pt x="2756155" y="159678"/>
                  <a:pt x="2758593" y="156858"/>
                  <a:pt x="2760269" y="153277"/>
                </a:cubicBezTo>
                <a:cubicBezTo>
                  <a:pt x="2761946" y="149695"/>
                  <a:pt x="2763051" y="145581"/>
                  <a:pt x="2763584" y="140932"/>
                </a:cubicBezTo>
                <a:cubicBezTo>
                  <a:pt x="2764117" y="136284"/>
                  <a:pt x="2764384" y="131369"/>
                  <a:pt x="2764384" y="126188"/>
                </a:cubicBezTo>
                <a:cubicBezTo>
                  <a:pt x="2764384" y="121006"/>
                  <a:pt x="2764117" y="116091"/>
                  <a:pt x="2763584" y="111443"/>
                </a:cubicBezTo>
                <a:cubicBezTo>
                  <a:pt x="2763051" y="106795"/>
                  <a:pt x="2761946" y="102718"/>
                  <a:pt x="2760269" y="99213"/>
                </a:cubicBezTo>
                <a:cubicBezTo>
                  <a:pt x="2758593" y="95708"/>
                  <a:pt x="2756155" y="92926"/>
                  <a:pt x="2752954" y="90869"/>
                </a:cubicBezTo>
                <a:cubicBezTo>
                  <a:pt x="2749754" y="88812"/>
                  <a:pt x="2745562" y="87783"/>
                  <a:pt x="2740381" y="87783"/>
                </a:cubicBezTo>
                <a:close/>
                <a:moveTo>
                  <a:pt x="2430095" y="87783"/>
                </a:moveTo>
                <a:cubicBezTo>
                  <a:pt x="2424761" y="87783"/>
                  <a:pt x="2420531" y="88812"/>
                  <a:pt x="2417407" y="90869"/>
                </a:cubicBezTo>
                <a:cubicBezTo>
                  <a:pt x="2414283" y="92926"/>
                  <a:pt x="2411845" y="95708"/>
                  <a:pt x="2410092" y="99213"/>
                </a:cubicBezTo>
                <a:cubicBezTo>
                  <a:pt x="2408340" y="102718"/>
                  <a:pt x="2407197" y="106795"/>
                  <a:pt x="2406663" y="111443"/>
                </a:cubicBezTo>
                <a:cubicBezTo>
                  <a:pt x="2406130" y="116091"/>
                  <a:pt x="2405863" y="121006"/>
                  <a:pt x="2405863" y="126188"/>
                </a:cubicBezTo>
                <a:cubicBezTo>
                  <a:pt x="2405863" y="131369"/>
                  <a:pt x="2406130" y="136284"/>
                  <a:pt x="2406663" y="140932"/>
                </a:cubicBezTo>
                <a:cubicBezTo>
                  <a:pt x="2407197" y="145581"/>
                  <a:pt x="2408340" y="149695"/>
                  <a:pt x="2410092" y="153277"/>
                </a:cubicBezTo>
                <a:cubicBezTo>
                  <a:pt x="2411845" y="156858"/>
                  <a:pt x="2414283" y="159678"/>
                  <a:pt x="2417407" y="161735"/>
                </a:cubicBezTo>
                <a:cubicBezTo>
                  <a:pt x="2420531" y="163792"/>
                  <a:pt x="2424761" y="164821"/>
                  <a:pt x="2430095" y="164821"/>
                </a:cubicBezTo>
                <a:cubicBezTo>
                  <a:pt x="2435276" y="164821"/>
                  <a:pt x="2439467" y="163792"/>
                  <a:pt x="2442668" y="161735"/>
                </a:cubicBezTo>
                <a:cubicBezTo>
                  <a:pt x="2445868" y="159678"/>
                  <a:pt x="2448307" y="156858"/>
                  <a:pt x="2449983" y="153277"/>
                </a:cubicBezTo>
                <a:cubicBezTo>
                  <a:pt x="2451659" y="149695"/>
                  <a:pt x="2452764" y="145581"/>
                  <a:pt x="2453298" y="140932"/>
                </a:cubicBezTo>
                <a:cubicBezTo>
                  <a:pt x="2453831" y="136284"/>
                  <a:pt x="2454098" y="131369"/>
                  <a:pt x="2454098" y="126188"/>
                </a:cubicBezTo>
                <a:cubicBezTo>
                  <a:pt x="2454098" y="121006"/>
                  <a:pt x="2453831" y="116091"/>
                  <a:pt x="2453298" y="111443"/>
                </a:cubicBezTo>
                <a:cubicBezTo>
                  <a:pt x="2452764" y="106795"/>
                  <a:pt x="2451659" y="102718"/>
                  <a:pt x="2449983" y="99213"/>
                </a:cubicBezTo>
                <a:cubicBezTo>
                  <a:pt x="2448307" y="95708"/>
                  <a:pt x="2445868" y="92926"/>
                  <a:pt x="2442668" y="90869"/>
                </a:cubicBezTo>
                <a:cubicBezTo>
                  <a:pt x="2439467" y="88812"/>
                  <a:pt x="2435276" y="87783"/>
                  <a:pt x="2430095" y="87783"/>
                </a:cubicBezTo>
                <a:close/>
                <a:moveTo>
                  <a:pt x="1568806" y="87783"/>
                </a:moveTo>
                <a:cubicBezTo>
                  <a:pt x="1563472" y="87783"/>
                  <a:pt x="1559243" y="88812"/>
                  <a:pt x="1556119" y="90869"/>
                </a:cubicBezTo>
                <a:cubicBezTo>
                  <a:pt x="1552994" y="92926"/>
                  <a:pt x="1550556" y="95708"/>
                  <a:pt x="1548804" y="99213"/>
                </a:cubicBezTo>
                <a:cubicBezTo>
                  <a:pt x="1547051" y="102718"/>
                  <a:pt x="1545908" y="106795"/>
                  <a:pt x="1545375" y="111443"/>
                </a:cubicBezTo>
                <a:cubicBezTo>
                  <a:pt x="1544841" y="116091"/>
                  <a:pt x="1544574" y="121006"/>
                  <a:pt x="1544574" y="126188"/>
                </a:cubicBezTo>
                <a:cubicBezTo>
                  <a:pt x="1544574" y="131369"/>
                  <a:pt x="1544841" y="136284"/>
                  <a:pt x="1545375" y="140932"/>
                </a:cubicBezTo>
                <a:cubicBezTo>
                  <a:pt x="1545908" y="145581"/>
                  <a:pt x="1547051" y="149695"/>
                  <a:pt x="1548804" y="153277"/>
                </a:cubicBezTo>
                <a:cubicBezTo>
                  <a:pt x="1550556" y="156858"/>
                  <a:pt x="1552994" y="159678"/>
                  <a:pt x="1556119" y="161735"/>
                </a:cubicBezTo>
                <a:cubicBezTo>
                  <a:pt x="1559243" y="163792"/>
                  <a:pt x="1563472" y="164821"/>
                  <a:pt x="1568806" y="164821"/>
                </a:cubicBezTo>
                <a:cubicBezTo>
                  <a:pt x="1573988" y="164821"/>
                  <a:pt x="1578179" y="163792"/>
                  <a:pt x="1581379" y="161735"/>
                </a:cubicBezTo>
                <a:cubicBezTo>
                  <a:pt x="1584580" y="159678"/>
                  <a:pt x="1587018" y="156858"/>
                  <a:pt x="1588695" y="153277"/>
                </a:cubicBezTo>
                <a:cubicBezTo>
                  <a:pt x="1590370" y="149695"/>
                  <a:pt x="1591476" y="145581"/>
                  <a:pt x="1592009" y="140932"/>
                </a:cubicBezTo>
                <a:cubicBezTo>
                  <a:pt x="1592543" y="136284"/>
                  <a:pt x="1592809" y="131369"/>
                  <a:pt x="1592809" y="126188"/>
                </a:cubicBezTo>
                <a:cubicBezTo>
                  <a:pt x="1592809" y="121006"/>
                  <a:pt x="1592543" y="116091"/>
                  <a:pt x="1592009" y="111443"/>
                </a:cubicBezTo>
                <a:cubicBezTo>
                  <a:pt x="1591476" y="106795"/>
                  <a:pt x="1590370" y="102718"/>
                  <a:pt x="1588695" y="99213"/>
                </a:cubicBezTo>
                <a:cubicBezTo>
                  <a:pt x="1587018" y="95708"/>
                  <a:pt x="1584580" y="92926"/>
                  <a:pt x="1581379" y="90869"/>
                </a:cubicBezTo>
                <a:cubicBezTo>
                  <a:pt x="1578179" y="88812"/>
                  <a:pt x="1573988" y="87783"/>
                  <a:pt x="1568806" y="87783"/>
                </a:cubicBezTo>
                <a:close/>
                <a:moveTo>
                  <a:pt x="1440180" y="87783"/>
                </a:moveTo>
                <a:cubicBezTo>
                  <a:pt x="1433323" y="87783"/>
                  <a:pt x="1427684" y="89993"/>
                  <a:pt x="1423264" y="94412"/>
                </a:cubicBezTo>
                <a:cubicBezTo>
                  <a:pt x="1419759" y="97917"/>
                  <a:pt x="1417549" y="102489"/>
                  <a:pt x="1416635" y="108128"/>
                </a:cubicBezTo>
                <a:cubicBezTo>
                  <a:pt x="1415720" y="113767"/>
                  <a:pt x="1415263" y="119787"/>
                  <a:pt x="1415263" y="126188"/>
                </a:cubicBezTo>
                <a:cubicBezTo>
                  <a:pt x="1415263" y="132588"/>
                  <a:pt x="1415720" y="138608"/>
                  <a:pt x="1416635" y="144247"/>
                </a:cubicBezTo>
                <a:cubicBezTo>
                  <a:pt x="1417549" y="149886"/>
                  <a:pt x="1419759" y="154458"/>
                  <a:pt x="1423264" y="157963"/>
                </a:cubicBezTo>
                <a:cubicBezTo>
                  <a:pt x="1427836" y="162535"/>
                  <a:pt x="1433475" y="164821"/>
                  <a:pt x="1440180" y="164821"/>
                </a:cubicBezTo>
                <a:cubicBezTo>
                  <a:pt x="1447038" y="164821"/>
                  <a:pt x="1452754" y="162535"/>
                  <a:pt x="1457325" y="157963"/>
                </a:cubicBezTo>
                <a:cubicBezTo>
                  <a:pt x="1460831" y="154458"/>
                  <a:pt x="1463040" y="149886"/>
                  <a:pt x="1463955" y="144247"/>
                </a:cubicBezTo>
                <a:cubicBezTo>
                  <a:pt x="1464869" y="138608"/>
                  <a:pt x="1465327" y="132588"/>
                  <a:pt x="1465327" y="126188"/>
                </a:cubicBezTo>
                <a:cubicBezTo>
                  <a:pt x="1465327" y="119787"/>
                  <a:pt x="1464869" y="113767"/>
                  <a:pt x="1463955" y="108128"/>
                </a:cubicBezTo>
                <a:cubicBezTo>
                  <a:pt x="1463040" y="102489"/>
                  <a:pt x="1460831" y="97917"/>
                  <a:pt x="1457325" y="94412"/>
                </a:cubicBezTo>
                <a:cubicBezTo>
                  <a:pt x="1452906" y="89993"/>
                  <a:pt x="1447191" y="87783"/>
                  <a:pt x="1440180" y="87783"/>
                </a:cubicBezTo>
                <a:close/>
                <a:moveTo>
                  <a:pt x="1197331" y="87783"/>
                </a:moveTo>
                <a:cubicBezTo>
                  <a:pt x="1191997" y="87783"/>
                  <a:pt x="1187768" y="88812"/>
                  <a:pt x="1184644" y="90869"/>
                </a:cubicBezTo>
                <a:cubicBezTo>
                  <a:pt x="1181520" y="92926"/>
                  <a:pt x="1179081" y="95708"/>
                  <a:pt x="1177328" y="99213"/>
                </a:cubicBezTo>
                <a:cubicBezTo>
                  <a:pt x="1175576" y="102718"/>
                  <a:pt x="1174433" y="106795"/>
                  <a:pt x="1173900" y="111443"/>
                </a:cubicBezTo>
                <a:cubicBezTo>
                  <a:pt x="1173366" y="116091"/>
                  <a:pt x="1173099" y="121006"/>
                  <a:pt x="1173099" y="126188"/>
                </a:cubicBezTo>
                <a:cubicBezTo>
                  <a:pt x="1173099" y="131369"/>
                  <a:pt x="1173366" y="136284"/>
                  <a:pt x="1173900" y="140932"/>
                </a:cubicBezTo>
                <a:cubicBezTo>
                  <a:pt x="1174433" y="145581"/>
                  <a:pt x="1175576" y="149695"/>
                  <a:pt x="1177328" y="153277"/>
                </a:cubicBezTo>
                <a:cubicBezTo>
                  <a:pt x="1179081" y="156858"/>
                  <a:pt x="1181520" y="159678"/>
                  <a:pt x="1184644" y="161735"/>
                </a:cubicBezTo>
                <a:cubicBezTo>
                  <a:pt x="1187768" y="163792"/>
                  <a:pt x="1191997" y="164821"/>
                  <a:pt x="1197331" y="164821"/>
                </a:cubicBezTo>
                <a:cubicBezTo>
                  <a:pt x="1202513" y="164821"/>
                  <a:pt x="1206704" y="163792"/>
                  <a:pt x="1209904" y="161735"/>
                </a:cubicBezTo>
                <a:cubicBezTo>
                  <a:pt x="1213105" y="159678"/>
                  <a:pt x="1215543" y="156858"/>
                  <a:pt x="1217219" y="153277"/>
                </a:cubicBezTo>
                <a:cubicBezTo>
                  <a:pt x="1218896" y="149695"/>
                  <a:pt x="1220001" y="145581"/>
                  <a:pt x="1220534" y="140932"/>
                </a:cubicBezTo>
                <a:cubicBezTo>
                  <a:pt x="1221067" y="136284"/>
                  <a:pt x="1221334" y="131369"/>
                  <a:pt x="1221334" y="126188"/>
                </a:cubicBezTo>
                <a:cubicBezTo>
                  <a:pt x="1221334" y="121006"/>
                  <a:pt x="1221067" y="116091"/>
                  <a:pt x="1220534" y="111443"/>
                </a:cubicBezTo>
                <a:cubicBezTo>
                  <a:pt x="1220001" y="106795"/>
                  <a:pt x="1218896" y="102718"/>
                  <a:pt x="1217219" y="99213"/>
                </a:cubicBezTo>
                <a:cubicBezTo>
                  <a:pt x="1215543" y="95708"/>
                  <a:pt x="1213105" y="92926"/>
                  <a:pt x="1209904" y="90869"/>
                </a:cubicBezTo>
                <a:cubicBezTo>
                  <a:pt x="1206704" y="88812"/>
                  <a:pt x="1202513" y="87783"/>
                  <a:pt x="1197331" y="87783"/>
                </a:cubicBezTo>
                <a:close/>
                <a:moveTo>
                  <a:pt x="944880" y="87783"/>
                </a:moveTo>
                <a:cubicBezTo>
                  <a:pt x="938022" y="87783"/>
                  <a:pt x="932384" y="89993"/>
                  <a:pt x="927964" y="94412"/>
                </a:cubicBezTo>
                <a:cubicBezTo>
                  <a:pt x="924459" y="97917"/>
                  <a:pt x="922249" y="102489"/>
                  <a:pt x="921335" y="108128"/>
                </a:cubicBezTo>
                <a:cubicBezTo>
                  <a:pt x="920420" y="113767"/>
                  <a:pt x="919963" y="119787"/>
                  <a:pt x="919963" y="126188"/>
                </a:cubicBezTo>
                <a:cubicBezTo>
                  <a:pt x="919963" y="132588"/>
                  <a:pt x="920420" y="138608"/>
                  <a:pt x="921335" y="144247"/>
                </a:cubicBezTo>
                <a:cubicBezTo>
                  <a:pt x="922249" y="149886"/>
                  <a:pt x="924459" y="154458"/>
                  <a:pt x="927964" y="157963"/>
                </a:cubicBezTo>
                <a:cubicBezTo>
                  <a:pt x="932536" y="162535"/>
                  <a:pt x="938175" y="164821"/>
                  <a:pt x="944880" y="164821"/>
                </a:cubicBezTo>
                <a:cubicBezTo>
                  <a:pt x="951738" y="164821"/>
                  <a:pt x="957453" y="162535"/>
                  <a:pt x="962025" y="157963"/>
                </a:cubicBezTo>
                <a:cubicBezTo>
                  <a:pt x="965531" y="154458"/>
                  <a:pt x="967741" y="149886"/>
                  <a:pt x="968655" y="144247"/>
                </a:cubicBezTo>
                <a:cubicBezTo>
                  <a:pt x="969569" y="138608"/>
                  <a:pt x="970026" y="132588"/>
                  <a:pt x="970026" y="126188"/>
                </a:cubicBezTo>
                <a:cubicBezTo>
                  <a:pt x="970026" y="119787"/>
                  <a:pt x="969569" y="113767"/>
                  <a:pt x="968655" y="108128"/>
                </a:cubicBezTo>
                <a:cubicBezTo>
                  <a:pt x="967741" y="102489"/>
                  <a:pt x="965531" y="97917"/>
                  <a:pt x="962025" y="94412"/>
                </a:cubicBezTo>
                <a:cubicBezTo>
                  <a:pt x="957606" y="89993"/>
                  <a:pt x="951891" y="87783"/>
                  <a:pt x="944880" y="87783"/>
                </a:cubicBezTo>
                <a:close/>
                <a:moveTo>
                  <a:pt x="540106" y="87783"/>
                </a:moveTo>
                <a:cubicBezTo>
                  <a:pt x="534772" y="87783"/>
                  <a:pt x="530543" y="88812"/>
                  <a:pt x="527419" y="90869"/>
                </a:cubicBezTo>
                <a:cubicBezTo>
                  <a:pt x="524294" y="92926"/>
                  <a:pt x="521856" y="95708"/>
                  <a:pt x="520104" y="99213"/>
                </a:cubicBezTo>
                <a:cubicBezTo>
                  <a:pt x="518351" y="102718"/>
                  <a:pt x="517208" y="106795"/>
                  <a:pt x="516674" y="111443"/>
                </a:cubicBezTo>
                <a:cubicBezTo>
                  <a:pt x="516141" y="116091"/>
                  <a:pt x="515874" y="121006"/>
                  <a:pt x="515874" y="126188"/>
                </a:cubicBezTo>
                <a:cubicBezTo>
                  <a:pt x="515874" y="131369"/>
                  <a:pt x="516141" y="136284"/>
                  <a:pt x="516674" y="140932"/>
                </a:cubicBezTo>
                <a:cubicBezTo>
                  <a:pt x="517208" y="145581"/>
                  <a:pt x="518351" y="149695"/>
                  <a:pt x="520104" y="153277"/>
                </a:cubicBezTo>
                <a:cubicBezTo>
                  <a:pt x="521856" y="156858"/>
                  <a:pt x="524294" y="159678"/>
                  <a:pt x="527419" y="161735"/>
                </a:cubicBezTo>
                <a:cubicBezTo>
                  <a:pt x="530543" y="163792"/>
                  <a:pt x="534772" y="164821"/>
                  <a:pt x="540106" y="164821"/>
                </a:cubicBezTo>
                <a:cubicBezTo>
                  <a:pt x="545287" y="164821"/>
                  <a:pt x="549479" y="163792"/>
                  <a:pt x="552679" y="161735"/>
                </a:cubicBezTo>
                <a:cubicBezTo>
                  <a:pt x="555879" y="159678"/>
                  <a:pt x="558318" y="156858"/>
                  <a:pt x="559994" y="153277"/>
                </a:cubicBezTo>
                <a:cubicBezTo>
                  <a:pt x="561671" y="149695"/>
                  <a:pt x="562775" y="145581"/>
                  <a:pt x="563309" y="140932"/>
                </a:cubicBezTo>
                <a:cubicBezTo>
                  <a:pt x="563842" y="136284"/>
                  <a:pt x="564109" y="131369"/>
                  <a:pt x="564109" y="126188"/>
                </a:cubicBezTo>
                <a:cubicBezTo>
                  <a:pt x="564109" y="121006"/>
                  <a:pt x="563842" y="116091"/>
                  <a:pt x="563309" y="111443"/>
                </a:cubicBezTo>
                <a:cubicBezTo>
                  <a:pt x="562775" y="106795"/>
                  <a:pt x="561671" y="102718"/>
                  <a:pt x="559994" y="99213"/>
                </a:cubicBezTo>
                <a:cubicBezTo>
                  <a:pt x="558318" y="95708"/>
                  <a:pt x="555879" y="92926"/>
                  <a:pt x="552679" y="90869"/>
                </a:cubicBezTo>
                <a:cubicBezTo>
                  <a:pt x="549479" y="88812"/>
                  <a:pt x="545287" y="87783"/>
                  <a:pt x="540106" y="87783"/>
                </a:cubicBezTo>
                <a:close/>
                <a:moveTo>
                  <a:pt x="8622716" y="86411"/>
                </a:moveTo>
                <a:cubicBezTo>
                  <a:pt x="8617229" y="86411"/>
                  <a:pt x="8612467" y="87745"/>
                  <a:pt x="8608428" y="90412"/>
                </a:cubicBezTo>
                <a:cubicBezTo>
                  <a:pt x="8604389" y="93079"/>
                  <a:pt x="8601456" y="96622"/>
                  <a:pt x="8599627" y="101042"/>
                </a:cubicBezTo>
                <a:cubicBezTo>
                  <a:pt x="8598408" y="103632"/>
                  <a:pt x="8597646" y="106033"/>
                  <a:pt x="8597341" y="108243"/>
                </a:cubicBezTo>
                <a:cubicBezTo>
                  <a:pt x="8597036" y="110452"/>
                  <a:pt x="8596807" y="113310"/>
                  <a:pt x="8596655" y="116815"/>
                </a:cubicBezTo>
                <a:lnTo>
                  <a:pt x="8648776" y="116815"/>
                </a:lnTo>
                <a:cubicBezTo>
                  <a:pt x="8648623" y="113310"/>
                  <a:pt x="8648357" y="110452"/>
                  <a:pt x="8647976" y="108243"/>
                </a:cubicBezTo>
                <a:cubicBezTo>
                  <a:pt x="8647595" y="106033"/>
                  <a:pt x="8646795" y="103632"/>
                  <a:pt x="8645576" y="101042"/>
                </a:cubicBezTo>
                <a:cubicBezTo>
                  <a:pt x="8643747" y="96622"/>
                  <a:pt x="8640851" y="93079"/>
                  <a:pt x="8636889" y="90412"/>
                </a:cubicBezTo>
                <a:cubicBezTo>
                  <a:pt x="8632927" y="87745"/>
                  <a:pt x="8628202" y="86411"/>
                  <a:pt x="8622716" y="86411"/>
                </a:cubicBezTo>
                <a:close/>
                <a:moveTo>
                  <a:pt x="5422315" y="86411"/>
                </a:moveTo>
                <a:cubicBezTo>
                  <a:pt x="5416829" y="86411"/>
                  <a:pt x="5412067" y="87745"/>
                  <a:pt x="5408028" y="90412"/>
                </a:cubicBezTo>
                <a:cubicBezTo>
                  <a:pt x="5403990" y="93079"/>
                  <a:pt x="5401056" y="96622"/>
                  <a:pt x="5399227" y="101042"/>
                </a:cubicBezTo>
                <a:cubicBezTo>
                  <a:pt x="5398008" y="103632"/>
                  <a:pt x="5397246" y="106033"/>
                  <a:pt x="5396941" y="108243"/>
                </a:cubicBezTo>
                <a:cubicBezTo>
                  <a:pt x="5396637" y="110452"/>
                  <a:pt x="5396408" y="113310"/>
                  <a:pt x="5396255" y="116815"/>
                </a:cubicBezTo>
                <a:lnTo>
                  <a:pt x="5448376" y="116815"/>
                </a:lnTo>
                <a:cubicBezTo>
                  <a:pt x="5448224" y="113310"/>
                  <a:pt x="5447957" y="110452"/>
                  <a:pt x="5447576" y="108243"/>
                </a:cubicBezTo>
                <a:cubicBezTo>
                  <a:pt x="5447195" y="106033"/>
                  <a:pt x="5446395" y="103632"/>
                  <a:pt x="5445176" y="101042"/>
                </a:cubicBezTo>
                <a:cubicBezTo>
                  <a:pt x="5443347" y="96622"/>
                  <a:pt x="5440451" y="93079"/>
                  <a:pt x="5436489" y="90412"/>
                </a:cubicBezTo>
                <a:cubicBezTo>
                  <a:pt x="5432526" y="87745"/>
                  <a:pt x="5427802" y="86411"/>
                  <a:pt x="5422315" y="86411"/>
                </a:cubicBezTo>
                <a:close/>
                <a:moveTo>
                  <a:pt x="5041316" y="86411"/>
                </a:moveTo>
                <a:cubicBezTo>
                  <a:pt x="5035829" y="86411"/>
                  <a:pt x="5031067" y="87745"/>
                  <a:pt x="5027028" y="90412"/>
                </a:cubicBezTo>
                <a:cubicBezTo>
                  <a:pt x="5022990" y="93079"/>
                  <a:pt x="5020056" y="96622"/>
                  <a:pt x="5018227" y="101042"/>
                </a:cubicBezTo>
                <a:cubicBezTo>
                  <a:pt x="5017007" y="103632"/>
                  <a:pt x="5016246" y="106033"/>
                  <a:pt x="5015941" y="108243"/>
                </a:cubicBezTo>
                <a:cubicBezTo>
                  <a:pt x="5015636" y="110452"/>
                  <a:pt x="5015408" y="113310"/>
                  <a:pt x="5015255" y="116815"/>
                </a:cubicBezTo>
                <a:lnTo>
                  <a:pt x="5067376" y="116815"/>
                </a:lnTo>
                <a:cubicBezTo>
                  <a:pt x="5067224" y="113310"/>
                  <a:pt x="5066957" y="110452"/>
                  <a:pt x="5066576" y="108243"/>
                </a:cubicBezTo>
                <a:cubicBezTo>
                  <a:pt x="5066195" y="106033"/>
                  <a:pt x="5065395" y="103632"/>
                  <a:pt x="5064176" y="101042"/>
                </a:cubicBezTo>
                <a:cubicBezTo>
                  <a:pt x="5062347" y="96622"/>
                  <a:pt x="5059451" y="93079"/>
                  <a:pt x="5055489" y="90412"/>
                </a:cubicBezTo>
                <a:cubicBezTo>
                  <a:pt x="5051526" y="87745"/>
                  <a:pt x="5046802" y="86411"/>
                  <a:pt x="5041316" y="86411"/>
                </a:cubicBezTo>
                <a:close/>
                <a:moveTo>
                  <a:pt x="4307891" y="86411"/>
                </a:moveTo>
                <a:cubicBezTo>
                  <a:pt x="4302404" y="86411"/>
                  <a:pt x="4297642" y="87745"/>
                  <a:pt x="4293603" y="90412"/>
                </a:cubicBezTo>
                <a:cubicBezTo>
                  <a:pt x="4289565" y="93079"/>
                  <a:pt x="4286631" y="96622"/>
                  <a:pt x="4284802" y="101042"/>
                </a:cubicBezTo>
                <a:cubicBezTo>
                  <a:pt x="4283583" y="103632"/>
                  <a:pt x="4282821" y="106033"/>
                  <a:pt x="4282516" y="108243"/>
                </a:cubicBezTo>
                <a:cubicBezTo>
                  <a:pt x="4282212" y="110452"/>
                  <a:pt x="4281983" y="113310"/>
                  <a:pt x="4281830" y="116815"/>
                </a:cubicBezTo>
                <a:lnTo>
                  <a:pt x="4333951" y="116815"/>
                </a:lnTo>
                <a:cubicBezTo>
                  <a:pt x="4333799" y="113310"/>
                  <a:pt x="4333532" y="110452"/>
                  <a:pt x="4333151" y="108243"/>
                </a:cubicBezTo>
                <a:cubicBezTo>
                  <a:pt x="4332770" y="106033"/>
                  <a:pt x="4331970" y="103632"/>
                  <a:pt x="4330751" y="101042"/>
                </a:cubicBezTo>
                <a:cubicBezTo>
                  <a:pt x="4328922" y="96622"/>
                  <a:pt x="4326026" y="93079"/>
                  <a:pt x="4322064" y="90412"/>
                </a:cubicBezTo>
                <a:cubicBezTo>
                  <a:pt x="4318102" y="87745"/>
                  <a:pt x="4313377" y="86411"/>
                  <a:pt x="4307891" y="86411"/>
                </a:cubicBezTo>
                <a:close/>
                <a:moveTo>
                  <a:pt x="3060116" y="86411"/>
                </a:moveTo>
                <a:cubicBezTo>
                  <a:pt x="3054630" y="86411"/>
                  <a:pt x="3049867" y="87745"/>
                  <a:pt x="3045829" y="90412"/>
                </a:cubicBezTo>
                <a:cubicBezTo>
                  <a:pt x="3041790" y="93079"/>
                  <a:pt x="3038857" y="96622"/>
                  <a:pt x="3037028" y="101042"/>
                </a:cubicBezTo>
                <a:cubicBezTo>
                  <a:pt x="3035808" y="103632"/>
                  <a:pt x="3035047" y="106033"/>
                  <a:pt x="3034741" y="108243"/>
                </a:cubicBezTo>
                <a:cubicBezTo>
                  <a:pt x="3034437" y="110452"/>
                  <a:pt x="3034208" y="113310"/>
                  <a:pt x="3034056" y="116815"/>
                </a:cubicBezTo>
                <a:lnTo>
                  <a:pt x="3086177" y="116815"/>
                </a:lnTo>
                <a:cubicBezTo>
                  <a:pt x="3086025" y="113310"/>
                  <a:pt x="3085758" y="110452"/>
                  <a:pt x="3085376" y="108243"/>
                </a:cubicBezTo>
                <a:cubicBezTo>
                  <a:pt x="3084996" y="106033"/>
                  <a:pt x="3084196" y="103632"/>
                  <a:pt x="3082976" y="101042"/>
                </a:cubicBezTo>
                <a:cubicBezTo>
                  <a:pt x="3081147" y="96622"/>
                  <a:pt x="3078252" y="93079"/>
                  <a:pt x="3074289" y="90412"/>
                </a:cubicBezTo>
                <a:cubicBezTo>
                  <a:pt x="3070327" y="87745"/>
                  <a:pt x="3065603" y="86411"/>
                  <a:pt x="3060116" y="86411"/>
                </a:cubicBezTo>
                <a:close/>
                <a:moveTo>
                  <a:pt x="2860091" y="86411"/>
                </a:moveTo>
                <a:cubicBezTo>
                  <a:pt x="2854605" y="86411"/>
                  <a:pt x="2849842" y="87745"/>
                  <a:pt x="2845804" y="90412"/>
                </a:cubicBezTo>
                <a:cubicBezTo>
                  <a:pt x="2841765" y="93079"/>
                  <a:pt x="2838832" y="96622"/>
                  <a:pt x="2837003" y="101042"/>
                </a:cubicBezTo>
                <a:cubicBezTo>
                  <a:pt x="2835783" y="103632"/>
                  <a:pt x="2835022" y="106033"/>
                  <a:pt x="2834717" y="108243"/>
                </a:cubicBezTo>
                <a:cubicBezTo>
                  <a:pt x="2834412" y="110452"/>
                  <a:pt x="2834184" y="113310"/>
                  <a:pt x="2834031" y="116815"/>
                </a:cubicBezTo>
                <a:lnTo>
                  <a:pt x="2886152" y="116815"/>
                </a:lnTo>
                <a:cubicBezTo>
                  <a:pt x="2885999" y="113310"/>
                  <a:pt x="2885733" y="110452"/>
                  <a:pt x="2885352" y="108243"/>
                </a:cubicBezTo>
                <a:cubicBezTo>
                  <a:pt x="2884970" y="106033"/>
                  <a:pt x="2884170" y="103632"/>
                  <a:pt x="2882951" y="101042"/>
                </a:cubicBezTo>
                <a:cubicBezTo>
                  <a:pt x="2881123" y="96622"/>
                  <a:pt x="2878227" y="93079"/>
                  <a:pt x="2874264" y="90412"/>
                </a:cubicBezTo>
                <a:cubicBezTo>
                  <a:pt x="2870302" y="87745"/>
                  <a:pt x="2865578" y="86411"/>
                  <a:pt x="2860091" y="86411"/>
                </a:cubicBezTo>
                <a:close/>
                <a:moveTo>
                  <a:pt x="1745666" y="86411"/>
                </a:moveTo>
                <a:cubicBezTo>
                  <a:pt x="1740180" y="86411"/>
                  <a:pt x="1735418" y="87745"/>
                  <a:pt x="1731379" y="90412"/>
                </a:cubicBezTo>
                <a:cubicBezTo>
                  <a:pt x="1727340" y="93079"/>
                  <a:pt x="1724407" y="96622"/>
                  <a:pt x="1722578" y="101042"/>
                </a:cubicBezTo>
                <a:cubicBezTo>
                  <a:pt x="1721358" y="103632"/>
                  <a:pt x="1720596" y="106033"/>
                  <a:pt x="1720292" y="108243"/>
                </a:cubicBezTo>
                <a:cubicBezTo>
                  <a:pt x="1719987" y="110452"/>
                  <a:pt x="1719758" y="113310"/>
                  <a:pt x="1719606" y="116815"/>
                </a:cubicBezTo>
                <a:lnTo>
                  <a:pt x="1771727" y="116815"/>
                </a:lnTo>
                <a:cubicBezTo>
                  <a:pt x="1771574" y="113310"/>
                  <a:pt x="1771308" y="110452"/>
                  <a:pt x="1770926" y="108243"/>
                </a:cubicBezTo>
                <a:cubicBezTo>
                  <a:pt x="1770545" y="106033"/>
                  <a:pt x="1769746" y="103632"/>
                  <a:pt x="1768526" y="101042"/>
                </a:cubicBezTo>
                <a:cubicBezTo>
                  <a:pt x="1766698" y="96622"/>
                  <a:pt x="1763802" y="93079"/>
                  <a:pt x="1759839" y="90412"/>
                </a:cubicBezTo>
                <a:cubicBezTo>
                  <a:pt x="1755877" y="87745"/>
                  <a:pt x="1751153" y="86411"/>
                  <a:pt x="1745666" y="86411"/>
                </a:cubicBezTo>
                <a:close/>
                <a:moveTo>
                  <a:pt x="1317041" y="86411"/>
                </a:moveTo>
                <a:cubicBezTo>
                  <a:pt x="1311555" y="86411"/>
                  <a:pt x="1306792" y="87745"/>
                  <a:pt x="1302754" y="90412"/>
                </a:cubicBezTo>
                <a:cubicBezTo>
                  <a:pt x="1298715" y="93079"/>
                  <a:pt x="1295781" y="96622"/>
                  <a:pt x="1293953" y="101042"/>
                </a:cubicBezTo>
                <a:cubicBezTo>
                  <a:pt x="1292733" y="103632"/>
                  <a:pt x="1291971" y="106033"/>
                  <a:pt x="1291667" y="108243"/>
                </a:cubicBezTo>
                <a:cubicBezTo>
                  <a:pt x="1291362" y="110452"/>
                  <a:pt x="1291133" y="113310"/>
                  <a:pt x="1290981" y="116815"/>
                </a:cubicBezTo>
                <a:lnTo>
                  <a:pt x="1343102" y="116815"/>
                </a:lnTo>
                <a:cubicBezTo>
                  <a:pt x="1342949" y="113310"/>
                  <a:pt x="1342683" y="110452"/>
                  <a:pt x="1342302" y="108243"/>
                </a:cubicBezTo>
                <a:cubicBezTo>
                  <a:pt x="1341921" y="106033"/>
                  <a:pt x="1341120" y="103632"/>
                  <a:pt x="1339902" y="101042"/>
                </a:cubicBezTo>
                <a:cubicBezTo>
                  <a:pt x="1338072" y="96622"/>
                  <a:pt x="1335177" y="93079"/>
                  <a:pt x="1331214" y="90412"/>
                </a:cubicBezTo>
                <a:cubicBezTo>
                  <a:pt x="1327252" y="87745"/>
                  <a:pt x="1322528" y="86411"/>
                  <a:pt x="1317041" y="86411"/>
                </a:cubicBezTo>
                <a:close/>
                <a:moveTo>
                  <a:pt x="659816" y="86411"/>
                </a:moveTo>
                <a:cubicBezTo>
                  <a:pt x="654330" y="86411"/>
                  <a:pt x="649567" y="87745"/>
                  <a:pt x="645529" y="90412"/>
                </a:cubicBezTo>
                <a:cubicBezTo>
                  <a:pt x="641490" y="93079"/>
                  <a:pt x="638556" y="96622"/>
                  <a:pt x="636728" y="101042"/>
                </a:cubicBezTo>
                <a:cubicBezTo>
                  <a:pt x="635509" y="103632"/>
                  <a:pt x="634746" y="106033"/>
                  <a:pt x="634441" y="108243"/>
                </a:cubicBezTo>
                <a:cubicBezTo>
                  <a:pt x="634137" y="110452"/>
                  <a:pt x="633908" y="113310"/>
                  <a:pt x="633756" y="116815"/>
                </a:cubicBezTo>
                <a:lnTo>
                  <a:pt x="685876" y="116815"/>
                </a:lnTo>
                <a:cubicBezTo>
                  <a:pt x="685724" y="113310"/>
                  <a:pt x="685458" y="110452"/>
                  <a:pt x="685076" y="108243"/>
                </a:cubicBezTo>
                <a:cubicBezTo>
                  <a:pt x="684695" y="106033"/>
                  <a:pt x="683895" y="103632"/>
                  <a:pt x="682676" y="101042"/>
                </a:cubicBezTo>
                <a:cubicBezTo>
                  <a:pt x="680847" y="96622"/>
                  <a:pt x="677952" y="93079"/>
                  <a:pt x="673989" y="90412"/>
                </a:cubicBezTo>
                <a:cubicBezTo>
                  <a:pt x="670027" y="87745"/>
                  <a:pt x="665302" y="86411"/>
                  <a:pt x="659816" y="86411"/>
                </a:cubicBezTo>
                <a:close/>
                <a:moveTo>
                  <a:pt x="8457819" y="68352"/>
                </a:moveTo>
                <a:lnTo>
                  <a:pt x="8482507" y="68352"/>
                </a:lnTo>
                <a:lnTo>
                  <a:pt x="8510168" y="149962"/>
                </a:lnTo>
                <a:lnTo>
                  <a:pt x="8537143" y="68352"/>
                </a:lnTo>
                <a:lnTo>
                  <a:pt x="8562061" y="68352"/>
                </a:lnTo>
                <a:lnTo>
                  <a:pt x="8510854" y="207341"/>
                </a:lnTo>
                <a:cubicBezTo>
                  <a:pt x="8508720" y="213437"/>
                  <a:pt x="8505901" y="218237"/>
                  <a:pt x="8502396" y="221742"/>
                </a:cubicBezTo>
                <a:cubicBezTo>
                  <a:pt x="8499195" y="224943"/>
                  <a:pt x="8495538" y="227153"/>
                  <a:pt x="8491423" y="228372"/>
                </a:cubicBezTo>
                <a:cubicBezTo>
                  <a:pt x="8487308" y="229591"/>
                  <a:pt x="8483041" y="230201"/>
                  <a:pt x="8478622" y="230201"/>
                </a:cubicBezTo>
                <a:lnTo>
                  <a:pt x="8469249" y="230201"/>
                </a:lnTo>
                <a:lnTo>
                  <a:pt x="8469249" y="209398"/>
                </a:lnTo>
                <a:lnTo>
                  <a:pt x="8475193" y="209398"/>
                </a:lnTo>
                <a:cubicBezTo>
                  <a:pt x="8480069" y="209398"/>
                  <a:pt x="8483651" y="208521"/>
                  <a:pt x="8485937" y="206766"/>
                </a:cubicBezTo>
                <a:cubicBezTo>
                  <a:pt x="8488223" y="205011"/>
                  <a:pt x="8490204" y="201766"/>
                  <a:pt x="8491880" y="197032"/>
                </a:cubicBezTo>
                <a:lnTo>
                  <a:pt x="8498281" y="178944"/>
                </a:lnTo>
                <a:close/>
                <a:moveTo>
                  <a:pt x="5998006" y="68352"/>
                </a:moveTo>
                <a:lnTo>
                  <a:pt x="6021324" y="68352"/>
                </a:lnTo>
                <a:lnTo>
                  <a:pt x="6021324" y="184252"/>
                </a:lnTo>
                <a:lnTo>
                  <a:pt x="5998006" y="184252"/>
                </a:lnTo>
                <a:close/>
                <a:moveTo>
                  <a:pt x="5626531" y="68352"/>
                </a:moveTo>
                <a:lnTo>
                  <a:pt x="5649849" y="68352"/>
                </a:lnTo>
                <a:lnTo>
                  <a:pt x="5649849" y="184252"/>
                </a:lnTo>
                <a:lnTo>
                  <a:pt x="5626531" y="184252"/>
                </a:lnTo>
                <a:close/>
                <a:moveTo>
                  <a:pt x="4083482" y="68352"/>
                </a:moveTo>
                <a:lnTo>
                  <a:pt x="4106799" y="68352"/>
                </a:lnTo>
                <a:lnTo>
                  <a:pt x="4106799" y="184252"/>
                </a:lnTo>
                <a:lnTo>
                  <a:pt x="4083482" y="184252"/>
                </a:lnTo>
                <a:close/>
                <a:moveTo>
                  <a:pt x="3895344" y="68352"/>
                </a:moveTo>
                <a:lnTo>
                  <a:pt x="3920033" y="68352"/>
                </a:lnTo>
                <a:lnTo>
                  <a:pt x="3942435" y="149962"/>
                </a:lnTo>
                <a:lnTo>
                  <a:pt x="3969410" y="68352"/>
                </a:lnTo>
                <a:lnTo>
                  <a:pt x="3987470" y="68352"/>
                </a:lnTo>
                <a:lnTo>
                  <a:pt x="4014216" y="149962"/>
                </a:lnTo>
                <a:lnTo>
                  <a:pt x="4036619" y="68352"/>
                </a:lnTo>
                <a:lnTo>
                  <a:pt x="4061536" y="68352"/>
                </a:lnTo>
                <a:lnTo>
                  <a:pt x="4025417" y="184252"/>
                </a:lnTo>
                <a:lnTo>
                  <a:pt x="4005529" y="184252"/>
                </a:lnTo>
                <a:lnTo>
                  <a:pt x="3978326" y="103328"/>
                </a:lnTo>
                <a:lnTo>
                  <a:pt x="3951351" y="184252"/>
                </a:lnTo>
                <a:lnTo>
                  <a:pt x="3931234" y="184252"/>
                </a:lnTo>
                <a:close/>
                <a:moveTo>
                  <a:pt x="3304795" y="68352"/>
                </a:moveTo>
                <a:lnTo>
                  <a:pt x="3329483" y="68352"/>
                </a:lnTo>
                <a:lnTo>
                  <a:pt x="3351886" y="149962"/>
                </a:lnTo>
                <a:lnTo>
                  <a:pt x="3378861" y="68352"/>
                </a:lnTo>
                <a:lnTo>
                  <a:pt x="3396920" y="68352"/>
                </a:lnTo>
                <a:lnTo>
                  <a:pt x="3423667" y="149962"/>
                </a:lnTo>
                <a:lnTo>
                  <a:pt x="3446069" y="68352"/>
                </a:lnTo>
                <a:lnTo>
                  <a:pt x="3470987" y="68352"/>
                </a:lnTo>
                <a:lnTo>
                  <a:pt x="3434869" y="184252"/>
                </a:lnTo>
                <a:lnTo>
                  <a:pt x="3414980" y="184252"/>
                </a:lnTo>
                <a:lnTo>
                  <a:pt x="3387777" y="103328"/>
                </a:lnTo>
                <a:lnTo>
                  <a:pt x="3360802" y="184252"/>
                </a:lnTo>
                <a:lnTo>
                  <a:pt x="3340685" y="184252"/>
                </a:lnTo>
                <a:close/>
                <a:moveTo>
                  <a:pt x="2511858" y="68352"/>
                </a:moveTo>
                <a:lnTo>
                  <a:pt x="2535174" y="68352"/>
                </a:lnTo>
                <a:lnTo>
                  <a:pt x="2535174" y="184252"/>
                </a:lnTo>
                <a:lnTo>
                  <a:pt x="2511858" y="184252"/>
                </a:lnTo>
                <a:close/>
                <a:moveTo>
                  <a:pt x="2064183" y="68352"/>
                </a:moveTo>
                <a:lnTo>
                  <a:pt x="2087500" y="68352"/>
                </a:lnTo>
                <a:lnTo>
                  <a:pt x="2087500" y="184252"/>
                </a:lnTo>
                <a:lnTo>
                  <a:pt x="2064183" y="184252"/>
                </a:lnTo>
                <a:close/>
                <a:moveTo>
                  <a:pt x="1876045" y="68352"/>
                </a:moveTo>
                <a:lnTo>
                  <a:pt x="1900734" y="68352"/>
                </a:lnTo>
                <a:lnTo>
                  <a:pt x="1923136" y="149962"/>
                </a:lnTo>
                <a:lnTo>
                  <a:pt x="1950111" y="68352"/>
                </a:lnTo>
                <a:lnTo>
                  <a:pt x="1968170" y="68352"/>
                </a:lnTo>
                <a:lnTo>
                  <a:pt x="1994916" y="149962"/>
                </a:lnTo>
                <a:lnTo>
                  <a:pt x="2017320" y="68352"/>
                </a:lnTo>
                <a:lnTo>
                  <a:pt x="2042237" y="68352"/>
                </a:lnTo>
                <a:lnTo>
                  <a:pt x="2006118" y="184252"/>
                </a:lnTo>
                <a:lnTo>
                  <a:pt x="1986230" y="184252"/>
                </a:lnTo>
                <a:lnTo>
                  <a:pt x="1959026" y="103328"/>
                </a:lnTo>
                <a:lnTo>
                  <a:pt x="1932051" y="184252"/>
                </a:lnTo>
                <a:lnTo>
                  <a:pt x="1911935" y="184252"/>
                </a:lnTo>
                <a:close/>
                <a:moveTo>
                  <a:pt x="158039" y="68352"/>
                </a:moveTo>
                <a:lnTo>
                  <a:pt x="181356" y="68352"/>
                </a:lnTo>
                <a:lnTo>
                  <a:pt x="181356" y="138989"/>
                </a:lnTo>
                <a:cubicBezTo>
                  <a:pt x="181356" y="147981"/>
                  <a:pt x="183604" y="154534"/>
                  <a:pt x="188100" y="158649"/>
                </a:cubicBezTo>
                <a:cubicBezTo>
                  <a:pt x="192596" y="162764"/>
                  <a:pt x="198120" y="164821"/>
                  <a:pt x="204674" y="164821"/>
                </a:cubicBezTo>
                <a:cubicBezTo>
                  <a:pt x="207874" y="164821"/>
                  <a:pt x="210960" y="164326"/>
                  <a:pt x="213932" y="163335"/>
                </a:cubicBezTo>
                <a:cubicBezTo>
                  <a:pt x="216904" y="162345"/>
                  <a:pt x="219456" y="160782"/>
                  <a:pt x="221590" y="158649"/>
                </a:cubicBezTo>
                <a:cubicBezTo>
                  <a:pt x="223724" y="156515"/>
                  <a:pt x="225438" y="153810"/>
                  <a:pt x="226734" y="150534"/>
                </a:cubicBezTo>
                <a:cubicBezTo>
                  <a:pt x="228029" y="147257"/>
                  <a:pt x="228676" y="143409"/>
                  <a:pt x="228676" y="138989"/>
                </a:cubicBezTo>
                <a:lnTo>
                  <a:pt x="228676" y="68352"/>
                </a:lnTo>
                <a:lnTo>
                  <a:pt x="251994" y="68352"/>
                </a:lnTo>
                <a:lnTo>
                  <a:pt x="251994" y="184252"/>
                </a:lnTo>
                <a:lnTo>
                  <a:pt x="229134" y="184252"/>
                </a:lnTo>
                <a:lnTo>
                  <a:pt x="229134" y="172593"/>
                </a:lnTo>
                <a:cubicBezTo>
                  <a:pt x="225171" y="177013"/>
                  <a:pt x="220485" y="180290"/>
                  <a:pt x="215075" y="182423"/>
                </a:cubicBezTo>
                <a:cubicBezTo>
                  <a:pt x="209665" y="184557"/>
                  <a:pt x="204064" y="185624"/>
                  <a:pt x="198273" y="185624"/>
                </a:cubicBezTo>
                <a:cubicBezTo>
                  <a:pt x="192329" y="185624"/>
                  <a:pt x="186957" y="184709"/>
                  <a:pt x="182156" y="182880"/>
                </a:cubicBezTo>
                <a:cubicBezTo>
                  <a:pt x="177356" y="181052"/>
                  <a:pt x="173203" y="178461"/>
                  <a:pt x="169698" y="175108"/>
                </a:cubicBezTo>
                <a:cubicBezTo>
                  <a:pt x="165278" y="170688"/>
                  <a:pt x="162230" y="165774"/>
                  <a:pt x="160554" y="160363"/>
                </a:cubicBezTo>
                <a:cubicBezTo>
                  <a:pt x="158877" y="154953"/>
                  <a:pt x="158039" y="148971"/>
                  <a:pt x="158039" y="142418"/>
                </a:cubicBezTo>
                <a:close/>
                <a:moveTo>
                  <a:pt x="8969883" y="66980"/>
                </a:moveTo>
                <a:cubicBezTo>
                  <a:pt x="8978569" y="66980"/>
                  <a:pt x="8986571" y="67971"/>
                  <a:pt x="8993886" y="69952"/>
                </a:cubicBezTo>
                <a:cubicBezTo>
                  <a:pt x="9001201" y="71933"/>
                  <a:pt x="9007526" y="75286"/>
                  <a:pt x="9012860" y="80010"/>
                </a:cubicBezTo>
                <a:lnTo>
                  <a:pt x="8998229" y="94869"/>
                </a:lnTo>
                <a:cubicBezTo>
                  <a:pt x="8994571" y="91821"/>
                  <a:pt x="8990266" y="89650"/>
                  <a:pt x="8985313" y="88354"/>
                </a:cubicBezTo>
                <a:cubicBezTo>
                  <a:pt x="8980360" y="87059"/>
                  <a:pt x="8975141" y="86411"/>
                  <a:pt x="8969654" y="86411"/>
                </a:cubicBezTo>
                <a:cubicBezTo>
                  <a:pt x="8962644" y="86411"/>
                  <a:pt x="8957386" y="87783"/>
                  <a:pt x="8953881" y="90526"/>
                </a:cubicBezTo>
                <a:cubicBezTo>
                  <a:pt x="8950376" y="93269"/>
                  <a:pt x="8948623" y="96851"/>
                  <a:pt x="8948623" y="101270"/>
                </a:cubicBezTo>
                <a:cubicBezTo>
                  <a:pt x="8948623" y="104775"/>
                  <a:pt x="8949728" y="107709"/>
                  <a:pt x="8951938" y="110071"/>
                </a:cubicBezTo>
                <a:cubicBezTo>
                  <a:pt x="8954148" y="112434"/>
                  <a:pt x="8958377" y="113919"/>
                  <a:pt x="8964625" y="114529"/>
                </a:cubicBezTo>
                <a:lnTo>
                  <a:pt x="8982913" y="116129"/>
                </a:lnTo>
                <a:cubicBezTo>
                  <a:pt x="8993886" y="117044"/>
                  <a:pt x="9002382" y="120130"/>
                  <a:pt x="9008402" y="125388"/>
                </a:cubicBezTo>
                <a:cubicBezTo>
                  <a:pt x="9014422" y="130645"/>
                  <a:pt x="9017432" y="138456"/>
                  <a:pt x="9017432" y="148819"/>
                </a:cubicBezTo>
                <a:cubicBezTo>
                  <a:pt x="9017432" y="154915"/>
                  <a:pt x="9016213" y="160249"/>
                  <a:pt x="9013774" y="164821"/>
                </a:cubicBezTo>
                <a:cubicBezTo>
                  <a:pt x="9011336" y="169393"/>
                  <a:pt x="9007983" y="173241"/>
                  <a:pt x="9003716" y="176365"/>
                </a:cubicBezTo>
                <a:cubicBezTo>
                  <a:pt x="8999448" y="179490"/>
                  <a:pt x="8994343" y="181814"/>
                  <a:pt x="8988400" y="183338"/>
                </a:cubicBezTo>
                <a:cubicBezTo>
                  <a:pt x="8982456" y="184862"/>
                  <a:pt x="8976055" y="185624"/>
                  <a:pt x="8969197" y="185624"/>
                </a:cubicBezTo>
                <a:cubicBezTo>
                  <a:pt x="8959748" y="185624"/>
                  <a:pt x="8950985" y="184519"/>
                  <a:pt x="8942908" y="182309"/>
                </a:cubicBezTo>
                <a:cubicBezTo>
                  <a:pt x="8934831" y="180099"/>
                  <a:pt x="8927363" y="175641"/>
                  <a:pt x="8920505" y="168936"/>
                </a:cubicBezTo>
                <a:lnTo>
                  <a:pt x="8935822" y="153620"/>
                </a:lnTo>
                <a:cubicBezTo>
                  <a:pt x="8940546" y="158496"/>
                  <a:pt x="8945842" y="161735"/>
                  <a:pt x="8951709" y="163335"/>
                </a:cubicBezTo>
                <a:cubicBezTo>
                  <a:pt x="8957577" y="164935"/>
                  <a:pt x="8963406" y="165735"/>
                  <a:pt x="8969197" y="165735"/>
                </a:cubicBezTo>
                <a:cubicBezTo>
                  <a:pt x="8976360" y="165735"/>
                  <a:pt x="8982380" y="164440"/>
                  <a:pt x="8987256" y="161849"/>
                </a:cubicBezTo>
                <a:cubicBezTo>
                  <a:pt x="8992133" y="159258"/>
                  <a:pt x="8994571" y="155220"/>
                  <a:pt x="8994571" y="149733"/>
                </a:cubicBezTo>
                <a:cubicBezTo>
                  <a:pt x="8994571" y="145771"/>
                  <a:pt x="8993391" y="142609"/>
                  <a:pt x="8991029" y="140247"/>
                </a:cubicBezTo>
                <a:cubicBezTo>
                  <a:pt x="8988666" y="137884"/>
                  <a:pt x="8984666" y="136475"/>
                  <a:pt x="8979027" y="136017"/>
                </a:cubicBezTo>
                <a:lnTo>
                  <a:pt x="8960510" y="134417"/>
                </a:lnTo>
                <a:cubicBezTo>
                  <a:pt x="8949538" y="133503"/>
                  <a:pt x="8941079" y="130493"/>
                  <a:pt x="8935136" y="125388"/>
                </a:cubicBezTo>
                <a:cubicBezTo>
                  <a:pt x="8929192" y="120282"/>
                  <a:pt x="8926220" y="112624"/>
                  <a:pt x="8926220" y="102413"/>
                </a:cubicBezTo>
                <a:cubicBezTo>
                  <a:pt x="8926220" y="96774"/>
                  <a:pt x="8927363" y="91745"/>
                  <a:pt x="8929649" y="87326"/>
                </a:cubicBezTo>
                <a:cubicBezTo>
                  <a:pt x="8931935" y="82906"/>
                  <a:pt x="8935059" y="79210"/>
                  <a:pt x="8939022" y="76239"/>
                </a:cubicBezTo>
                <a:cubicBezTo>
                  <a:pt x="8942984" y="73267"/>
                  <a:pt x="8947594" y="70981"/>
                  <a:pt x="8952852" y="69381"/>
                </a:cubicBezTo>
                <a:cubicBezTo>
                  <a:pt x="8958110" y="67780"/>
                  <a:pt x="8963787" y="66980"/>
                  <a:pt x="8969883" y="66980"/>
                </a:cubicBezTo>
                <a:close/>
                <a:moveTo>
                  <a:pt x="8880653" y="66980"/>
                </a:moveTo>
                <a:cubicBezTo>
                  <a:pt x="8886291" y="66980"/>
                  <a:pt x="8891321" y="67818"/>
                  <a:pt x="8895740" y="69495"/>
                </a:cubicBezTo>
                <a:cubicBezTo>
                  <a:pt x="8900160" y="71171"/>
                  <a:pt x="8904351" y="73991"/>
                  <a:pt x="8908313" y="77953"/>
                </a:cubicBezTo>
                <a:lnTo>
                  <a:pt x="8890711" y="95555"/>
                </a:lnTo>
                <a:cubicBezTo>
                  <a:pt x="8888120" y="92964"/>
                  <a:pt x="8885568" y="91021"/>
                  <a:pt x="8883053" y="89726"/>
                </a:cubicBezTo>
                <a:cubicBezTo>
                  <a:pt x="8880538" y="88431"/>
                  <a:pt x="8877300" y="87783"/>
                  <a:pt x="8873338" y="87783"/>
                </a:cubicBezTo>
                <a:cubicBezTo>
                  <a:pt x="8866937" y="87783"/>
                  <a:pt x="8861488" y="90107"/>
                  <a:pt x="8856993" y="94755"/>
                </a:cubicBezTo>
                <a:cubicBezTo>
                  <a:pt x="8852497" y="99403"/>
                  <a:pt x="8850249" y="105766"/>
                  <a:pt x="8850249" y="113843"/>
                </a:cubicBezTo>
                <a:lnTo>
                  <a:pt x="8850249" y="184252"/>
                </a:lnTo>
                <a:lnTo>
                  <a:pt x="8826932" y="184252"/>
                </a:lnTo>
                <a:lnTo>
                  <a:pt x="8826932" y="68352"/>
                </a:lnTo>
                <a:lnTo>
                  <a:pt x="8849792" y="68352"/>
                </a:lnTo>
                <a:lnTo>
                  <a:pt x="8849792" y="80925"/>
                </a:lnTo>
                <a:cubicBezTo>
                  <a:pt x="8852839" y="76810"/>
                  <a:pt x="8857107" y="73457"/>
                  <a:pt x="8862593" y="70866"/>
                </a:cubicBezTo>
                <a:cubicBezTo>
                  <a:pt x="8868080" y="68276"/>
                  <a:pt x="8874100" y="66980"/>
                  <a:pt x="8880653" y="66980"/>
                </a:cubicBezTo>
                <a:close/>
                <a:moveTo>
                  <a:pt x="8740597" y="66980"/>
                </a:moveTo>
                <a:cubicBezTo>
                  <a:pt x="8772448" y="66980"/>
                  <a:pt x="8788375" y="80239"/>
                  <a:pt x="8788375" y="106757"/>
                </a:cubicBezTo>
                <a:lnTo>
                  <a:pt x="8788375" y="184252"/>
                </a:lnTo>
                <a:lnTo>
                  <a:pt x="8765514" y="184252"/>
                </a:lnTo>
                <a:lnTo>
                  <a:pt x="8765514" y="173736"/>
                </a:lnTo>
                <a:cubicBezTo>
                  <a:pt x="8761247" y="178004"/>
                  <a:pt x="8756828" y="181052"/>
                  <a:pt x="8752255" y="182880"/>
                </a:cubicBezTo>
                <a:cubicBezTo>
                  <a:pt x="8747684" y="184709"/>
                  <a:pt x="8741816" y="185624"/>
                  <a:pt x="8734654" y="185624"/>
                </a:cubicBezTo>
                <a:cubicBezTo>
                  <a:pt x="8727338" y="185624"/>
                  <a:pt x="8721204" y="184747"/>
                  <a:pt x="8716251" y="182995"/>
                </a:cubicBezTo>
                <a:cubicBezTo>
                  <a:pt x="8711298" y="181242"/>
                  <a:pt x="8707069" y="178613"/>
                  <a:pt x="8703564" y="175108"/>
                </a:cubicBezTo>
                <a:cubicBezTo>
                  <a:pt x="8697468" y="168707"/>
                  <a:pt x="8694420" y="160401"/>
                  <a:pt x="8694420" y="150191"/>
                </a:cubicBezTo>
                <a:cubicBezTo>
                  <a:pt x="8694420" y="140437"/>
                  <a:pt x="8697734" y="132436"/>
                  <a:pt x="8704364" y="126188"/>
                </a:cubicBezTo>
                <a:cubicBezTo>
                  <a:pt x="8710993" y="119939"/>
                  <a:pt x="8721014" y="116815"/>
                  <a:pt x="8734425" y="116815"/>
                </a:cubicBezTo>
                <a:lnTo>
                  <a:pt x="8765057" y="116815"/>
                </a:lnTo>
                <a:lnTo>
                  <a:pt x="8765057" y="108585"/>
                </a:lnTo>
                <a:cubicBezTo>
                  <a:pt x="8765057" y="101270"/>
                  <a:pt x="8763114" y="95822"/>
                  <a:pt x="8759228" y="92241"/>
                </a:cubicBezTo>
                <a:cubicBezTo>
                  <a:pt x="8755342" y="88659"/>
                  <a:pt x="8748827" y="86868"/>
                  <a:pt x="8739682" y="86868"/>
                </a:cubicBezTo>
                <a:cubicBezTo>
                  <a:pt x="8733282" y="86868"/>
                  <a:pt x="8728253" y="87707"/>
                  <a:pt x="8724595" y="89383"/>
                </a:cubicBezTo>
                <a:cubicBezTo>
                  <a:pt x="8720938" y="91059"/>
                  <a:pt x="8717509" y="93955"/>
                  <a:pt x="8714308" y="98070"/>
                </a:cubicBezTo>
                <a:lnTo>
                  <a:pt x="8698992" y="83668"/>
                </a:lnTo>
                <a:cubicBezTo>
                  <a:pt x="8704478" y="77267"/>
                  <a:pt x="8710384" y="72886"/>
                  <a:pt x="8716708" y="70524"/>
                </a:cubicBezTo>
                <a:cubicBezTo>
                  <a:pt x="8723033" y="68161"/>
                  <a:pt x="8730996" y="66980"/>
                  <a:pt x="8740597" y="66980"/>
                </a:cubicBezTo>
                <a:close/>
                <a:moveTo>
                  <a:pt x="8622716" y="66980"/>
                </a:moveTo>
                <a:cubicBezTo>
                  <a:pt x="8630488" y="66980"/>
                  <a:pt x="8637422" y="68352"/>
                  <a:pt x="8643518" y="71095"/>
                </a:cubicBezTo>
                <a:cubicBezTo>
                  <a:pt x="8649614" y="73838"/>
                  <a:pt x="8654758" y="77648"/>
                  <a:pt x="8658949" y="82525"/>
                </a:cubicBezTo>
                <a:cubicBezTo>
                  <a:pt x="8663140" y="87402"/>
                  <a:pt x="8666340" y="93269"/>
                  <a:pt x="8668550" y="100127"/>
                </a:cubicBezTo>
                <a:cubicBezTo>
                  <a:pt x="8670760" y="106985"/>
                  <a:pt x="8671864" y="114529"/>
                  <a:pt x="8671864" y="122759"/>
                </a:cubicBezTo>
                <a:lnTo>
                  <a:pt x="8671864" y="133046"/>
                </a:lnTo>
                <a:lnTo>
                  <a:pt x="8596655" y="133046"/>
                </a:lnTo>
                <a:cubicBezTo>
                  <a:pt x="8596655" y="143104"/>
                  <a:pt x="8599170" y="151029"/>
                  <a:pt x="8604199" y="156820"/>
                </a:cubicBezTo>
                <a:cubicBezTo>
                  <a:pt x="8609228" y="162611"/>
                  <a:pt x="8616543" y="165507"/>
                  <a:pt x="8626144" y="165507"/>
                </a:cubicBezTo>
                <a:cubicBezTo>
                  <a:pt x="8632698" y="165507"/>
                  <a:pt x="8637994" y="164554"/>
                  <a:pt x="8642032" y="162649"/>
                </a:cubicBezTo>
                <a:cubicBezTo>
                  <a:pt x="8646071" y="160744"/>
                  <a:pt x="8650148" y="157734"/>
                  <a:pt x="8654263" y="153620"/>
                </a:cubicBezTo>
                <a:lnTo>
                  <a:pt x="8669122" y="167564"/>
                </a:lnTo>
                <a:cubicBezTo>
                  <a:pt x="8666073" y="170612"/>
                  <a:pt x="8663064" y="173241"/>
                  <a:pt x="8660092" y="175451"/>
                </a:cubicBezTo>
                <a:cubicBezTo>
                  <a:pt x="8657120" y="177661"/>
                  <a:pt x="8653920" y="179528"/>
                  <a:pt x="8650491" y="181052"/>
                </a:cubicBezTo>
                <a:cubicBezTo>
                  <a:pt x="8647061" y="182576"/>
                  <a:pt x="8643328" y="183719"/>
                  <a:pt x="8639289" y="184481"/>
                </a:cubicBezTo>
                <a:cubicBezTo>
                  <a:pt x="8635250" y="185243"/>
                  <a:pt x="8630717" y="185624"/>
                  <a:pt x="8625688" y="185624"/>
                </a:cubicBezTo>
                <a:cubicBezTo>
                  <a:pt x="8618372" y="185624"/>
                  <a:pt x="8611551" y="184595"/>
                  <a:pt x="8605223" y="182538"/>
                </a:cubicBezTo>
                <a:cubicBezTo>
                  <a:pt x="8598894" y="180480"/>
                  <a:pt x="8593383" y="177127"/>
                  <a:pt x="8588690" y="172479"/>
                </a:cubicBezTo>
                <a:cubicBezTo>
                  <a:pt x="8583996" y="167831"/>
                  <a:pt x="8580265" y="161697"/>
                  <a:pt x="8577494" y="154077"/>
                </a:cubicBezTo>
                <a:cubicBezTo>
                  <a:pt x="8574723" y="146457"/>
                  <a:pt x="8573338" y="137160"/>
                  <a:pt x="8573338" y="126188"/>
                </a:cubicBezTo>
                <a:cubicBezTo>
                  <a:pt x="8573338" y="107290"/>
                  <a:pt x="8577834" y="92698"/>
                  <a:pt x="8586825" y="82411"/>
                </a:cubicBezTo>
                <a:cubicBezTo>
                  <a:pt x="8595817" y="72124"/>
                  <a:pt x="8607781" y="66980"/>
                  <a:pt x="8622716" y="66980"/>
                </a:cubicBezTo>
                <a:close/>
                <a:moveTo>
                  <a:pt x="6966127" y="66980"/>
                </a:moveTo>
                <a:cubicBezTo>
                  <a:pt x="6972071" y="66980"/>
                  <a:pt x="6977443" y="67895"/>
                  <a:pt x="6982244" y="69723"/>
                </a:cubicBezTo>
                <a:cubicBezTo>
                  <a:pt x="6987045" y="71552"/>
                  <a:pt x="6991197" y="74143"/>
                  <a:pt x="6994702" y="77496"/>
                </a:cubicBezTo>
                <a:cubicBezTo>
                  <a:pt x="6999123" y="81915"/>
                  <a:pt x="7002170" y="86830"/>
                  <a:pt x="7003847" y="92241"/>
                </a:cubicBezTo>
                <a:cubicBezTo>
                  <a:pt x="7005523" y="97651"/>
                  <a:pt x="7006361" y="103632"/>
                  <a:pt x="7006361" y="110186"/>
                </a:cubicBezTo>
                <a:lnTo>
                  <a:pt x="7006361" y="184252"/>
                </a:lnTo>
                <a:lnTo>
                  <a:pt x="6983044" y="184252"/>
                </a:lnTo>
                <a:lnTo>
                  <a:pt x="6983044" y="113615"/>
                </a:lnTo>
                <a:cubicBezTo>
                  <a:pt x="6983044" y="104623"/>
                  <a:pt x="6980796" y="98070"/>
                  <a:pt x="6976300" y="93955"/>
                </a:cubicBezTo>
                <a:cubicBezTo>
                  <a:pt x="6971804" y="89840"/>
                  <a:pt x="6966280" y="87783"/>
                  <a:pt x="6959727" y="87783"/>
                </a:cubicBezTo>
                <a:cubicBezTo>
                  <a:pt x="6953174" y="87783"/>
                  <a:pt x="6947534" y="89878"/>
                  <a:pt x="6942810" y="94069"/>
                </a:cubicBezTo>
                <a:cubicBezTo>
                  <a:pt x="6938086" y="98260"/>
                  <a:pt x="6935724" y="104775"/>
                  <a:pt x="6935724" y="113615"/>
                </a:cubicBezTo>
                <a:lnTo>
                  <a:pt x="6935724" y="184252"/>
                </a:lnTo>
                <a:lnTo>
                  <a:pt x="6912406" y="184252"/>
                </a:lnTo>
                <a:lnTo>
                  <a:pt x="6912406" y="68352"/>
                </a:lnTo>
                <a:lnTo>
                  <a:pt x="6935267" y="68352"/>
                </a:lnTo>
                <a:lnTo>
                  <a:pt x="6935267" y="80010"/>
                </a:lnTo>
                <a:cubicBezTo>
                  <a:pt x="6939229" y="75591"/>
                  <a:pt x="6943915" y="72314"/>
                  <a:pt x="6949326" y="70181"/>
                </a:cubicBezTo>
                <a:cubicBezTo>
                  <a:pt x="6954736" y="68047"/>
                  <a:pt x="6960337" y="66980"/>
                  <a:pt x="6966127" y="66980"/>
                </a:cubicBezTo>
                <a:close/>
                <a:moveTo>
                  <a:pt x="6826072" y="66980"/>
                </a:moveTo>
                <a:cubicBezTo>
                  <a:pt x="6857924" y="66980"/>
                  <a:pt x="6873849" y="80239"/>
                  <a:pt x="6873849" y="106757"/>
                </a:cubicBezTo>
                <a:lnTo>
                  <a:pt x="6873849" y="184252"/>
                </a:lnTo>
                <a:lnTo>
                  <a:pt x="6850990" y="184252"/>
                </a:lnTo>
                <a:lnTo>
                  <a:pt x="6850990" y="173736"/>
                </a:lnTo>
                <a:cubicBezTo>
                  <a:pt x="6846722" y="178004"/>
                  <a:pt x="6842303" y="181052"/>
                  <a:pt x="6837731" y="182880"/>
                </a:cubicBezTo>
                <a:cubicBezTo>
                  <a:pt x="6833159" y="184709"/>
                  <a:pt x="6827291" y="185624"/>
                  <a:pt x="6820129" y="185624"/>
                </a:cubicBezTo>
                <a:cubicBezTo>
                  <a:pt x="6812814" y="185624"/>
                  <a:pt x="6806679" y="184747"/>
                  <a:pt x="6801726" y="182995"/>
                </a:cubicBezTo>
                <a:cubicBezTo>
                  <a:pt x="6796773" y="181242"/>
                  <a:pt x="6792544" y="178613"/>
                  <a:pt x="6789039" y="175108"/>
                </a:cubicBezTo>
                <a:cubicBezTo>
                  <a:pt x="6782943" y="168707"/>
                  <a:pt x="6779895" y="160401"/>
                  <a:pt x="6779895" y="150191"/>
                </a:cubicBezTo>
                <a:cubicBezTo>
                  <a:pt x="6779895" y="140437"/>
                  <a:pt x="6783210" y="132436"/>
                  <a:pt x="6789839" y="126188"/>
                </a:cubicBezTo>
                <a:cubicBezTo>
                  <a:pt x="6796469" y="119939"/>
                  <a:pt x="6806488" y="116815"/>
                  <a:pt x="6819900" y="116815"/>
                </a:cubicBezTo>
                <a:lnTo>
                  <a:pt x="6850532" y="116815"/>
                </a:lnTo>
                <a:lnTo>
                  <a:pt x="6850532" y="108585"/>
                </a:lnTo>
                <a:cubicBezTo>
                  <a:pt x="6850532" y="101270"/>
                  <a:pt x="6848589" y="95822"/>
                  <a:pt x="6844703" y="92241"/>
                </a:cubicBezTo>
                <a:cubicBezTo>
                  <a:pt x="6840817" y="88659"/>
                  <a:pt x="6834302" y="86868"/>
                  <a:pt x="6825158" y="86868"/>
                </a:cubicBezTo>
                <a:cubicBezTo>
                  <a:pt x="6818757" y="86868"/>
                  <a:pt x="6813728" y="87707"/>
                  <a:pt x="6810070" y="89383"/>
                </a:cubicBezTo>
                <a:cubicBezTo>
                  <a:pt x="6806413" y="91059"/>
                  <a:pt x="6802983" y="93955"/>
                  <a:pt x="6799783" y="98070"/>
                </a:cubicBezTo>
                <a:lnTo>
                  <a:pt x="6784467" y="83668"/>
                </a:lnTo>
                <a:cubicBezTo>
                  <a:pt x="6789953" y="77267"/>
                  <a:pt x="6795859" y="72886"/>
                  <a:pt x="6802183" y="70524"/>
                </a:cubicBezTo>
                <a:cubicBezTo>
                  <a:pt x="6808508" y="68161"/>
                  <a:pt x="6816471" y="66980"/>
                  <a:pt x="6826072" y="66980"/>
                </a:cubicBezTo>
                <a:close/>
                <a:moveTo>
                  <a:pt x="6108877" y="66980"/>
                </a:moveTo>
                <a:cubicBezTo>
                  <a:pt x="6114821" y="66980"/>
                  <a:pt x="6120193" y="67895"/>
                  <a:pt x="6124994" y="69723"/>
                </a:cubicBezTo>
                <a:cubicBezTo>
                  <a:pt x="6129795" y="71552"/>
                  <a:pt x="6133947" y="74143"/>
                  <a:pt x="6137452" y="77496"/>
                </a:cubicBezTo>
                <a:cubicBezTo>
                  <a:pt x="6141873" y="81915"/>
                  <a:pt x="6144920" y="86830"/>
                  <a:pt x="6146597" y="92241"/>
                </a:cubicBezTo>
                <a:cubicBezTo>
                  <a:pt x="6148273" y="97651"/>
                  <a:pt x="6149111" y="103632"/>
                  <a:pt x="6149111" y="110186"/>
                </a:cubicBezTo>
                <a:lnTo>
                  <a:pt x="6149111" y="184252"/>
                </a:lnTo>
                <a:lnTo>
                  <a:pt x="6125794" y="184252"/>
                </a:lnTo>
                <a:lnTo>
                  <a:pt x="6125794" y="113615"/>
                </a:lnTo>
                <a:cubicBezTo>
                  <a:pt x="6125794" y="104623"/>
                  <a:pt x="6123546" y="98070"/>
                  <a:pt x="6119050" y="93955"/>
                </a:cubicBezTo>
                <a:cubicBezTo>
                  <a:pt x="6114554" y="89840"/>
                  <a:pt x="6109030" y="87783"/>
                  <a:pt x="6102477" y="87783"/>
                </a:cubicBezTo>
                <a:cubicBezTo>
                  <a:pt x="6095924" y="87783"/>
                  <a:pt x="6090284" y="89878"/>
                  <a:pt x="6085560" y="94069"/>
                </a:cubicBezTo>
                <a:cubicBezTo>
                  <a:pt x="6080836" y="98260"/>
                  <a:pt x="6078474" y="104775"/>
                  <a:pt x="6078474" y="113615"/>
                </a:cubicBezTo>
                <a:lnTo>
                  <a:pt x="6078474" y="184252"/>
                </a:lnTo>
                <a:lnTo>
                  <a:pt x="6055156" y="184252"/>
                </a:lnTo>
                <a:lnTo>
                  <a:pt x="6055156" y="68352"/>
                </a:lnTo>
                <a:lnTo>
                  <a:pt x="6078017" y="68352"/>
                </a:lnTo>
                <a:lnTo>
                  <a:pt x="6078017" y="80010"/>
                </a:lnTo>
                <a:cubicBezTo>
                  <a:pt x="6081979" y="75591"/>
                  <a:pt x="6086665" y="72314"/>
                  <a:pt x="6092076" y="70181"/>
                </a:cubicBezTo>
                <a:cubicBezTo>
                  <a:pt x="6097486" y="68047"/>
                  <a:pt x="6103087" y="66980"/>
                  <a:pt x="6108877" y="66980"/>
                </a:cubicBezTo>
                <a:close/>
                <a:moveTo>
                  <a:pt x="5861227" y="66980"/>
                </a:moveTo>
                <a:cubicBezTo>
                  <a:pt x="5867171" y="66980"/>
                  <a:pt x="5872543" y="67895"/>
                  <a:pt x="5877344" y="69723"/>
                </a:cubicBezTo>
                <a:cubicBezTo>
                  <a:pt x="5882144" y="71552"/>
                  <a:pt x="5886297" y="74143"/>
                  <a:pt x="5889802" y="77496"/>
                </a:cubicBezTo>
                <a:cubicBezTo>
                  <a:pt x="5894222" y="81915"/>
                  <a:pt x="5897271" y="86830"/>
                  <a:pt x="5898947" y="92241"/>
                </a:cubicBezTo>
                <a:cubicBezTo>
                  <a:pt x="5900623" y="97651"/>
                  <a:pt x="5901461" y="103632"/>
                  <a:pt x="5901461" y="110186"/>
                </a:cubicBezTo>
                <a:lnTo>
                  <a:pt x="5901461" y="184252"/>
                </a:lnTo>
                <a:lnTo>
                  <a:pt x="5878144" y="184252"/>
                </a:lnTo>
                <a:lnTo>
                  <a:pt x="5878144" y="113615"/>
                </a:lnTo>
                <a:cubicBezTo>
                  <a:pt x="5878144" y="104623"/>
                  <a:pt x="5875896" y="98070"/>
                  <a:pt x="5871400" y="93955"/>
                </a:cubicBezTo>
                <a:cubicBezTo>
                  <a:pt x="5866904" y="89840"/>
                  <a:pt x="5861380" y="87783"/>
                  <a:pt x="5854827" y="87783"/>
                </a:cubicBezTo>
                <a:cubicBezTo>
                  <a:pt x="5848274" y="87783"/>
                  <a:pt x="5842635" y="89878"/>
                  <a:pt x="5837910" y="94069"/>
                </a:cubicBezTo>
                <a:cubicBezTo>
                  <a:pt x="5833186" y="98260"/>
                  <a:pt x="5830824" y="104775"/>
                  <a:pt x="5830824" y="113615"/>
                </a:cubicBezTo>
                <a:lnTo>
                  <a:pt x="5830824" y="184252"/>
                </a:lnTo>
                <a:lnTo>
                  <a:pt x="5807506" y="184252"/>
                </a:lnTo>
                <a:lnTo>
                  <a:pt x="5807506" y="68352"/>
                </a:lnTo>
                <a:lnTo>
                  <a:pt x="5830367" y="68352"/>
                </a:lnTo>
                <a:lnTo>
                  <a:pt x="5830367" y="80010"/>
                </a:lnTo>
                <a:cubicBezTo>
                  <a:pt x="5834329" y="75591"/>
                  <a:pt x="5839015" y="72314"/>
                  <a:pt x="5844426" y="70181"/>
                </a:cubicBezTo>
                <a:cubicBezTo>
                  <a:pt x="5849836" y="68047"/>
                  <a:pt x="5855437" y="66980"/>
                  <a:pt x="5861227" y="66980"/>
                </a:cubicBezTo>
                <a:close/>
                <a:moveTo>
                  <a:pt x="5726430" y="66980"/>
                </a:moveTo>
                <a:cubicBezTo>
                  <a:pt x="5734354" y="66980"/>
                  <a:pt x="5741174" y="68276"/>
                  <a:pt x="5746890" y="70866"/>
                </a:cubicBezTo>
                <a:cubicBezTo>
                  <a:pt x="5752604" y="73457"/>
                  <a:pt x="5757367" y="76734"/>
                  <a:pt x="5761177" y="80696"/>
                </a:cubicBezTo>
                <a:cubicBezTo>
                  <a:pt x="5766663" y="86487"/>
                  <a:pt x="5770321" y="93079"/>
                  <a:pt x="5772150" y="100470"/>
                </a:cubicBezTo>
                <a:cubicBezTo>
                  <a:pt x="5773979" y="107862"/>
                  <a:pt x="5774893" y="116434"/>
                  <a:pt x="5774893" y="126188"/>
                </a:cubicBezTo>
                <a:cubicBezTo>
                  <a:pt x="5774893" y="136094"/>
                  <a:pt x="5773979" y="144742"/>
                  <a:pt x="5772150" y="152134"/>
                </a:cubicBezTo>
                <a:cubicBezTo>
                  <a:pt x="5770321" y="159525"/>
                  <a:pt x="5766663" y="166116"/>
                  <a:pt x="5761177" y="171908"/>
                </a:cubicBezTo>
                <a:cubicBezTo>
                  <a:pt x="5757367" y="175870"/>
                  <a:pt x="5752604" y="179147"/>
                  <a:pt x="5746890" y="181737"/>
                </a:cubicBezTo>
                <a:cubicBezTo>
                  <a:pt x="5741174" y="184328"/>
                  <a:pt x="5734354" y="185624"/>
                  <a:pt x="5726430" y="185624"/>
                </a:cubicBezTo>
                <a:cubicBezTo>
                  <a:pt x="5718505" y="185624"/>
                  <a:pt x="5711723" y="184328"/>
                  <a:pt x="5706085" y="181737"/>
                </a:cubicBezTo>
                <a:cubicBezTo>
                  <a:pt x="5700446" y="179147"/>
                  <a:pt x="5695721" y="175870"/>
                  <a:pt x="5691911" y="171908"/>
                </a:cubicBezTo>
                <a:cubicBezTo>
                  <a:pt x="5686425" y="166116"/>
                  <a:pt x="5682767" y="159525"/>
                  <a:pt x="5680938" y="152134"/>
                </a:cubicBezTo>
                <a:cubicBezTo>
                  <a:pt x="5679110" y="144742"/>
                  <a:pt x="5678195" y="136094"/>
                  <a:pt x="5678195" y="126188"/>
                </a:cubicBezTo>
                <a:cubicBezTo>
                  <a:pt x="5678195" y="116434"/>
                  <a:pt x="5679110" y="107862"/>
                  <a:pt x="5680938" y="100470"/>
                </a:cubicBezTo>
                <a:cubicBezTo>
                  <a:pt x="5682767" y="93079"/>
                  <a:pt x="5686425" y="86487"/>
                  <a:pt x="5691911" y="80696"/>
                </a:cubicBezTo>
                <a:cubicBezTo>
                  <a:pt x="5695721" y="76734"/>
                  <a:pt x="5700446" y="73457"/>
                  <a:pt x="5706085" y="70866"/>
                </a:cubicBezTo>
                <a:cubicBezTo>
                  <a:pt x="5711723" y="68276"/>
                  <a:pt x="5718505" y="66980"/>
                  <a:pt x="5726430" y="66980"/>
                </a:cubicBezTo>
                <a:close/>
                <a:moveTo>
                  <a:pt x="5538140" y="66980"/>
                </a:moveTo>
                <a:cubicBezTo>
                  <a:pt x="5544388" y="66980"/>
                  <a:pt x="5549913" y="67933"/>
                  <a:pt x="5554713" y="69838"/>
                </a:cubicBezTo>
                <a:cubicBezTo>
                  <a:pt x="5559514" y="71743"/>
                  <a:pt x="5564124" y="75362"/>
                  <a:pt x="5568544" y="80696"/>
                </a:cubicBezTo>
                <a:lnTo>
                  <a:pt x="5568544" y="68352"/>
                </a:lnTo>
                <a:lnTo>
                  <a:pt x="5591175" y="68352"/>
                </a:lnTo>
                <a:lnTo>
                  <a:pt x="5591175" y="183566"/>
                </a:lnTo>
                <a:cubicBezTo>
                  <a:pt x="5591175" y="190729"/>
                  <a:pt x="5590032" y="197282"/>
                  <a:pt x="5587746" y="203226"/>
                </a:cubicBezTo>
                <a:cubicBezTo>
                  <a:pt x="5585460" y="209169"/>
                  <a:pt x="5582183" y="214313"/>
                  <a:pt x="5577916" y="218656"/>
                </a:cubicBezTo>
                <a:cubicBezTo>
                  <a:pt x="5573649" y="223000"/>
                  <a:pt x="5568467" y="226391"/>
                  <a:pt x="5562371" y="228829"/>
                </a:cubicBezTo>
                <a:cubicBezTo>
                  <a:pt x="5556275" y="231267"/>
                  <a:pt x="5549341" y="232487"/>
                  <a:pt x="5541568" y="232487"/>
                </a:cubicBezTo>
                <a:cubicBezTo>
                  <a:pt x="5532729" y="232487"/>
                  <a:pt x="5525224" y="231344"/>
                  <a:pt x="5519052" y="229058"/>
                </a:cubicBezTo>
                <a:cubicBezTo>
                  <a:pt x="5512880" y="226772"/>
                  <a:pt x="5506745" y="222809"/>
                  <a:pt x="5500649" y="217170"/>
                </a:cubicBezTo>
                <a:lnTo>
                  <a:pt x="5515508" y="202311"/>
                </a:lnTo>
                <a:cubicBezTo>
                  <a:pt x="5519166" y="205817"/>
                  <a:pt x="5522824" y="208407"/>
                  <a:pt x="5526481" y="210084"/>
                </a:cubicBezTo>
                <a:cubicBezTo>
                  <a:pt x="5530139" y="211760"/>
                  <a:pt x="5534863" y="212598"/>
                  <a:pt x="5540655" y="212598"/>
                </a:cubicBezTo>
                <a:cubicBezTo>
                  <a:pt x="5545531" y="212598"/>
                  <a:pt x="5549684" y="211801"/>
                  <a:pt x="5553113" y="210205"/>
                </a:cubicBezTo>
                <a:cubicBezTo>
                  <a:pt x="5556542" y="208610"/>
                  <a:pt x="5559361" y="206445"/>
                  <a:pt x="5561571" y="203712"/>
                </a:cubicBezTo>
                <a:cubicBezTo>
                  <a:pt x="5563781" y="200978"/>
                  <a:pt x="5565381" y="197864"/>
                  <a:pt x="5566372" y="194369"/>
                </a:cubicBezTo>
                <a:cubicBezTo>
                  <a:pt x="5567362" y="190875"/>
                  <a:pt x="5567858" y="187154"/>
                  <a:pt x="5567858" y="183206"/>
                </a:cubicBezTo>
                <a:lnTo>
                  <a:pt x="5567858" y="168393"/>
                </a:lnTo>
                <a:cubicBezTo>
                  <a:pt x="5563590" y="173367"/>
                  <a:pt x="5559018" y="176797"/>
                  <a:pt x="5554142" y="178682"/>
                </a:cubicBezTo>
                <a:cubicBezTo>
                  <a:pt x="5549265" y="180567"/>
                  <a:pt x="5543855" y="181509"/>
                  <a:pt x="5537911" y="181509"/>
                </a:cubicBezTo>
                <a:cubicBezTo>
                  <a:pt x="5532120" y="181509"/>
                  <a:pt x="5526862" y="180594"/>
                  <a:pt x="5522138" y="178766"/>
                </a:cubicBezTo>
                <a:cubicBezTo>
                  <a:pt x="5517413" y="176937"/>
                  <a:pt x="5513451" y="174422"/>
                  <a:pt x="5510251" y="171222"/>
                </a:cubicBezTo>
                <a:cubicBezTo>
                  <a:pt x="5504611" y="165583"/>
                  <a:pt x="5501030" y="158801"/>
                  <a:pt x="5499507" y="150876"/>
                </a:cubicBezTo>
                <a:cubicBezTo>
                  <a:pt x="5497982" y="142952"/>
                  <a:pt x="5497221" y="134036"/>
                  <a:pt x="5497221" y="124130"/>
                </a:cubicBezTo>
                <a:cubicBezTo>
                  <a:pt x="5497221" y="114224"/>
                  <a:pt x="5497982" y="105309"/>
                  <a:pt x="5499507" y="97384"/>
                </a:cubicBezTo>
                <a:cubicBezTo>
                  <a:pt x="5501030" y="89459"/>
                  <a:pt x="5504611" y="82677"/>
                  <a:pt x="5510251" y="77039"/>
                </a:cubicBezTo>
                <a:cubicBezTo>
                  <a:pt x="5516956" y="70333"/>
                  <a:pt x="5526253" y="66980"/>
                  <a:pt x="5538140" y="66980"/>
                </a:cubicBezTo>
                <a:close/>
                <a:moveTo>
                  <a:pt x="5422315" y="66980"/>
                </a:moveTo>
                <a:cubicBezTo>
                  <a:pt x="5430088" y="66980"/>
                  <a:pt x="5437022" y="68352"/>
                  <a:pt x="5443118" y="71095"/>
                </a:cubicBezTo>
                <a:cubicBezTo>
                  <a:pt x="5449214" y="73838"/>
                  <a:pt x="5454358" y="77648"/>
                  <a:pt x="5458549" y="82525"/>
                </a:cubicBezTo>
                <a:cubicBezTo>
                  <a:pt x="5462740" y="87402"/>
                  <a:pt x="5465940" y="93269"/>
                  <a:pt x="5468150" y="100127"/>
                </a:cubicBezTo>
                <a:cubicBezTo>
                  <a:pt x="5470360" y="106985"/>
                  <a:pt x="5471465" y="114529"/>
                  <a:pt x="5471465" y="122759"/>
                </a:cubicBezTo>
                <a:lnTo>
                  <a:pt x="5471465" y="133046"/>
                </a:lnTo>
                <a:lnTo>
                  <a:pt x="5396255" y="133046"/>
                </a:lnTo>
                <a:cubicBezTo>
                  <a:pt x="5396255" y="143104"/>
                  <a:pt x="5398770" y="151029"/>
                  <a:pt x="5403799" y="156820"/>
                </a:cubicBezTo>
                <a:cubicBezTo>
                  <a:pt x="5408828" y="162611"/>
                  <a:pt x="5416143" y="165507"/>
                  <a:pt x="5425745" y="165507"/>
                </a:cubicBezTo>
                <a:cubicBezTo>
                  <a:pt x="5432298" y="165507"/>
                  <a:pt x="5437593" y="164554"/>
                  <a:pt x="5441632" y="162649"/>
                </a:cubicBezTo>
                <a:cubicBezTo>
                  <a:pt x="5445671" y="160744"/>
                  <a:pt x="5449747" y="157734"/>
                  <a:pt x="5453862" y="153620"/>
                </a:cubicBezTo>
                <a:lnTo>
                  <a:pt x="5468721" y="167564"/>
                </a:lnTo>
                <a:cubicBezTo>
                  <a:pt x="5465674" y="170612"/>
                  <a:pt x="5462663" y="173241"/>
                  <a:pt x="5459692" y="175451"/>
                </a:cubicBezTo>
                <a:cubicBezTo>
                  <a:pt x="5456720" y="177661"/>
                  <a:pt x="5453519" y="179528"/>
                  <a:pt x="5450090" y="181052"/>
                </a:cubicBezTo>
                <a:cubicBezTo>
                  <a:pt x="5446661" y="182576"/>
                  <a:pt x="5442928" y="183719"/>
                  <a:pt x="5438889" y="184481"/>
                </a:cubicBezTo>
                <a:cubicBezTo>
                  <a:pt x="5434851" y="185243"/>
                  <a:pt x="5430317" y="185624"/>
                  <a:pt x="5425287" y="185624"/>
                </a:cubicBezTo>
                <a:cubicBezTo>
                  <a:pt x="5417972" y="185624"/>
                  <a:pt x="5411151" y="184595"/>
                  <a:pt x="5404822" y="182538"/>
                </a:cubicBezTo>
                <a:cubicBezTo>
                  <a:pt x="5398494" y="180480"/>
                  <a:pt x="5392983" y="177127"/>
                  <a:pt x="5388290" y="172479"/>
                </a:cubicBezTo>
                <a:cubicBezTo>
                  <a:pt x="5383596" y="167831"/>
                  <a:pt x="5379864" y="161697"/>
                  <a:pt x="5377094" y="154077"/>
                </a:cubicBezTo>
                <a:cubicBezTo>
                  <a:pt x="5374323" y="146457"/>
                  <a:pt x="5372938" y="137160"/>
                  <a:pt x="5372938" y="126188"/>
                </a:cubicBezTo>
                <a:cubicBezTo>
                  <a:pt x="5372938" y="107290"/>
                  <a:pt x="5377434" y="92698"/>
                  <a:pt x="5386425" y="82411"/>
                </a:cubicBezTo>
                <a:cubicBezTo>
                  <a:pt x="5395417" y="72124"/>
                  <a:pt x="5407381" y="66980"/>
                  <a:pt x="5422315" y="66980"/>
                </a:cubicBezTo>
                <a:close/>
                <a:moveTo>
                  <a:pt x="5337352" y="66980"/>
                </a:moveTo>
                <a:cubicBezTo>
                  <a:pt x="5342991" y="66980"/>
                  <a:pt x="5348020" y="67818"/>
                  <a:pt x="5352441" y="69495"/>
                </a:cubicBezTo>
                <a:cubicBezTo>
                  <a:pt x="5356860" y="71171"/>
                  <a:pt x="5361050" y="73991"/>
                  <a:pt x="5365013" y="77953"/>
                </a:cubicBezTo>
                <a:lnTo>
                  <a:pt x="5347411" y="95555"/>
                </a:lnTo>
                <a:cubicBezTo>
                  <a:pt x="5344820" y="92964"/>
                  <a:pt x="5342267" y="91021"/>
                  <a:pt x="5339753" y="89726"/>
                </a:cubicBezTo>
                <a:cubicBezTo>
                  <a:pt x="5337239" y="88431"/>
                  <a:pt x="5334000" y="87783"/>
                  <a:pt x="5330037" y="87783"/>
                </a:cubicBezTo>
                <a:cubicBezTo>
                  <a:pt x="5323636" y="87783"/>
                  <a:pt x="5318188" y="90107"/>
                  <a:pt x="5313692" y="94755"/>
                </a:cubicBezTo>
                <a:cubicBezTo>
                  <a:pt x="5309197" y="99403"/>
                  <a:pt x="5306949" y="105766"/>
                  <a:pt x="5306949" y="113843"/>
                </a:cubicBezTo>
                <a:lnTo>
                  <a:pt x="5306949" y="184252"/>
                </a:lnTo>
                <a:lnTo>
                  <a:pt x="5283631" y="184252"/>
                </a:lnTo>
                <a:lnTo>
                  <a:pt x="5283631" y="68352"/>
                </a:lnTo>
                <a:lnTo>
                  <a:pt x="5306492" y="68352"/>
                </a:lnTo>
                <a:lnTo>
                  <a:pt x="5306492" y="80925"/>
                </a:lnTo>
                <a:cubicBezTo>
                  <a:pt x="5309540" y="76810"/>
                  <a:pt x="5313807" y="73457"/>
                  <a:pt x="5319293" y="70866"/>
                </a:cubicBezTo>
                <a:cubicBezTo>
                  <a:pt x="5324779" y="68276"/>
                  <a:pt x="5330799" y="66980"/>
                  <a:pt x="5337352" y="66980"/>
                </a:cubicBezTo>
                <a:close/>
                <a:moveTo>
                  <a:pt x="5175427" y="66980"/>
                </a:moveTo>
                <a:cubicBezTo>
                  <a:pt x="5181067" y="66980"/>
                  <a:pt x="5186096" y="67818"/>
                  <a:pt x="5190515" y="69495"/>
                </a:cubicBezTo>
                <a:cubicBezTo>
                  <a:pt x="5194935" y="71171"/>
                  <a:pt x="5199126" y="73991"/>
                  <a:pt x="5203088" y="77953"/>
                </a:cubicBezTo>
                <a:lnTo>
                  <a:pt x="5185486" y="95555"/>
                </a:lnTo>
                <a:cubicBezTo>
                  <a:pt x="5182896" y="92964"/>
                  <a:pt x="5180342" y="91021"/>
                  <a:pt x="5177828" y="89726"/>
                </a:cubicBezTo>
                <a:cubicBezTo>
                  <a:pt x="5175313" y="88431"/>
                  <a:pt x="5172075" y="87783"/>
                  <a:pt x="5168112" y="87783"/>
                </a:cubicBezTo>
                <a:cubicBezTo>
                  <a:pt x="5161711" y="87783"/>
                  <a:pt x="5156264" y="90107"/>
                  <a:pt x="5151767" y="94755"/>
                </a:cubicBezTo>
                <a:cubicBezTo>
                  <a:pt x="5147272" y="99403"/>
                  <a:pt x="5145024" y="105766"/>
                  <a:pt x="5145024" y="113843"/>
                </a:cubicBezTo>
                <a:lnTo>
                  <a:pt x="5145024" y="184252"/>
                </a:lnTo>
                <a:lnTo>
                  <a:pt x="5121706" y="184252"/>
                </a:lnTo>
                <a:lnTo>
                  <a:pt x="5121706" y="68352"/>
                </a:lnTo>
                <a:lnTo>
                  <a:pt x="5144567" y="68352"/>
                </a:lnTo>
                <a:lnTo>
                  <a:pt x="5144567" y="80925"/>
                </a:lnTo>
                <a:cubicBezTo>
                  <a:pt x="5147615" y="76810"/>
                  <a:pt x="5151882" y="73457"/>
                  <a:pt x="5157368" y="70866"/>
                </a:cubicBezTo>
                <a:cubicBezTo>
                  <a:pt x="5162854" y="68276"/>
                  <a:pt x="5168874" y="66980"/>
                  <a:pt x="5175427" y="66980"/>
                </a:cubicBezTo>
                <a:close/>
                <a:moveTo>
                  <a:pt x="5041316" y="66980"/>
                </a:moveTo>
                <a:cubicBezTo>
                  <a:pt x="5049088" y="66980"/>
                  <a:pt x="5056023" y="68352"/>
                  <a:pt x="5062118" y="71095"/>
                </a:cubicBezTo>
                <a:cubicBezTo>
                  <a:pt x="5068214" y="73838"/>
                  <a:pt x="5073358" y="77648"/>
                  <a:pt x="5077549" y="82525"/>
                </a:cubicBezTo>
                <a:cubicBezTo>
                  <a:pt x="5081740" y="87402"/>
                  <a:pt x="5084941" y="93269"/>
                  <a:pt x="5087150" y="100127"/>
                </a:cubicBezTo>
                <a:cubicBezTo>
                  <a:pt x="5089359" y="106985"/>
                  <a:pt x="5090465" y="114529"/>
                  <a:pt x="5090465" y="122759"/>
                </a:cubicBezTo>
                <a:lnTo>
                  <a:pt x="5090465" y="133046"/>
                </a:lnTo>
                <a:lnTo>
                  <a:pt x="5015255" y="133046"/>
                </a:lnTo>
                <a:cubicBezTo>
                  <a:pt x="5015255" y="143104"/>
                  <a:pt x="5017770" y="151029"/>
                  <a:pt x="5022799" y="156820"/>
                </a:cubicBezTo>
                <a:cubicBezTo>
                  <a:pt x="5027828" y="162611"/>
                  <a:pt x="5035144" y="165507"/>
                  <a:pt x="5044745" y="165507"/>
                </a:cubicBezTo>
                <a:cubicBezTo>
                  <a:pt x="5051298" y="165507"/>
                  <a:pt x="5056594" y="164554"/>
                  <a:pt x="5060632" y="162649"/>
                </a:cubicBezTo>
                <a:cubicBezTo>
                  <a:pt x="5064671" y="160744"/>
                  <a:pt x="5068747" y="157734"/>
                  <a:pt x="5072862" y="153620"/>
                </a:cubicBezTo>
                <a:lnTo>
                  <a:pt x="5087721" y="167564"/>
                </a:lnTo>
                <a:cubicBezTo>
                  <a:pt x="5084673" y="170612"/>
                  <a:pt x="5081663" y="173241"/>
                  <a:pt x="5078692" y="175451"/>
                </a:cubicBezTo>
                <a:cubicBezTo>
                  <a:pt x="5075720" y="177661"/>
                  <a:pt x="5072520" y="179528"/>
                  <a:pt x="5069090" y="181052"/>
                </a:cubicBezTo>
                <a:cubicBezTo>
                  <a:pt x="5065661" y="182576"/>
                  <a:pt x="5061927" y="183719"/>
                  <a:pt x="5057889" y="184481"/>
                </a:cubicBezTo>
                <a:cubicBezTo>
                  <a:pt x="5053851" y="185243"/>
                  <a:pt x="5049317" y="185624"/>
                  <a:pt x="5044287" y="185624"/>
                </a:cubicBezTo>
                <a:cubicBezTo>
                  <a:pt x="5036972" y="185624"/>
                  <a:pt x="5030150" y="184595"/>
                  <a:pt x="5023822" y="182538"/>
                </a:cubicBezTo>
                <a:cubicBezTo>
                  <a:pt x="5017494" y="180480"/>
                  <a:pt x="5011983" y="177127"/>
                  <a:pt x="5007290" y="172479"/>
                </a:cubicBezTo>
                <a:cubicBezTo>
                  <a:pt x="5002597" y="167831"/>
                  <a:pt x="4998864" y="161697"/>
                  <a:pt x="4996094" y="154077"/>
                </a:cubicBezTo>
                <a:cubicBezTo>
                  <a:pt x="4993323" y="146457"/>
                  <a:pt x="4991938" y="137160"/>
                  <a:pt x="4991938" y="126188"/>
                </a:cubicBezTo>
                <a:cubicBezTo>
                  <a:pt x="4991938" y="107290"/>
                  <a:pt x="4996434" y="92698"/>
                  <a:pt x="5005426" y="82411"/>
                </a:cubicBezTo>
                <a:cubicBezTo>
                  <a:pt x="5014417" y="72124"/>
                  <a:pt x="5026380" y="66980"/>
                  <a:pt x="5041316" y="66980"/>
                </a:cubicBezTo>
                <a:close/>
                <a:moveTo>
                  <a:pt x="4927549" y="66980"/>
                </a:moveTo>
                <a:cubicBezTo>
                  <a:pt x="4933340" y="66980"/>
                  <a:pt x="4938712" y="67895"/>
                  <a:pt x="4943665" y="69723"/>
                </a:cubicBezTo>
                <a:cubicBezTo>
                  <a:pt x="4948618" y="71552"/>
                  <a:pt x="4952695" y="74067"/>
                  <a:pt x="4955896" y="77267"/>
                </a:cubicBezTo>
                <a:cubicBezTo>
                  <a:pt x="4958791" y="80163"/>
                  <a:pt x="4961115" y="83516"/>
                  <a:pt x="4962868" y="87326"/>
                </a:cubicBezTo>
                <a:cubicBezTo>
                  <a:pt x="4964621" y="91136"/>
                  <a:pt x="4965954" y="95174"/>
                  <a:pt x="4966868" y="99441"/>
                </a:cubicBezTo>
                <a:cubicBezTo>
                  <a:pt x="4967783" y="103709"/>
                  <a:pt x="4968354" y="108128"/>
                  <a:pt x="4968583" y="112700"/>
                </a:cubicBezTo>
                <a:cubicBezTo>
                  <a:pt x="4968812" y="117272"/>
                  <a:pt x="4968926" y="121768"/>
                  <a:pt x="4968926" y="126188"/>
                </a:cubicBezTo>
                <a:cubicBezTo>
                  <a:pt x="4968926" y="130607"/>
                  <a:pt x="4968812" y="135103"/>
                  <a:pt x="4968583" y="139675"/>
                </a:cubicBezTo>
                <a:cubicBezTo>
                  <a:pt x="4968354" y="144247"/>
                  <a:pt x="4967783" y="148705"/>
                  <a:pt x="4966868" y="153048"/>
                </a:cubicBezTo>
                <a:cubicBezTo>
                  <a:pt x="4965954" y="157392"/>
                  <a:pt x="4964621" y="161468"/>
                  <a:pt x="4962868" y="165278"/>
                </a:cubicBezTo>
                <a:cubicBezTo>
                  <a:pt x="4961115" y="169088"/>
                  <a:pt x="4958791" y="172441"/>
                  <a:pt x="4955896" y="175337"/>
                </a:cubicBezTo>
                <a:cubicBezTo>
                  <a:pt x="4952695" y="178537"/>
                  <a:pt x="4948656" y="181052"/>
                  <a:pt x="4943780" y="182880"/>
                </a:cubicBezTo>
                <a:cubicBezTo>
                  <a:pt x="4938903" y="184709"/>
                  <a:pt x="4933568" y="185624"/>
                  <a:pt x="4927778" y="185624"/>
                </a:cubicBezTo>
                <a:cubicBezTo>
                  <a:pt x="4921529" y="185624"/>
                  <a:pt x="4915967" y="184671"/>
                  <a:pt x="4911090" y="182766"/>
                </a:cubicBezTo>
                <a:cubicBezTo>
                  <a:pt x="4906213" y="180861"/>
                  <a:pt x="4901641" y="177394"/>
                  <a:pt x="4897374" y="172365"/>
                </a:cubicBezTo>
                <a:lnTo>
                  <a:pt x="4897374" y="231115"/>
                </a:lnTo>
                <a:lnTo>
                  <a:pt x="4874057" y="231115"/>
                </a:lnTo>
                <a:lnTo>
                  <a:pt x="4874057" y="68352"/>
                </a:lnTo>
                <a:lnTo>
                  <a:pt x="4896917" y="68352"/>
                </a:lnTo>
                <a:lnTo>
                  <a:pt x="4896917" y="80696"/>
                </a:lnTo>
                <a:cubicBezTo>
                  <a:pt x="4901336" y="75362"/>
                  <a:pt x="4905946" y="71743"/>
                  <a:pt x="4910747" y="69838"/>
                </a:cubicBezTo>
                <a:cubicBezTo>
                  <a:pt x="4915547" y="67933"/>
                  <a:pt x="4921148" y="66980"/>
                  <a:pt x="4927549" y="66980"/>
                </a:cubicBezTo>
                <a:close/>
                <a:moveTo>
                  <a:pt x="4622978" y="66980"/>
                </a:moveTo>
                <a:cubicBezTo>
                  <a:pt x="4628922" y="66980"/>
                  <a:pt x="4634294" y="67895"/>
                  <a:pt x="4639094" y="69723"/>
                </a:cubicBezTo>
                <a:cubicBezTo>
                  <a:pt x="4643895" y="71552"/>
                  <a:pt x="4648047" y="74143"/>
                  <a:pt x="4651553" y="77496"/>
                </a:cubicBezTo>
                <a:cubicBezTo>
                  <a:pt x="4655973" y="81915"/>
                  <a:pt x="4659020" y="86830"/>
                  <a:pt x="4660697" y="92241"/>
                </a:cubicBezTo>
                <a:cubicBezTo>
                  <a:pt x="4662373" y="97651"/>
                  <a:pt x="4663212" y="103632"/>
                  <a:pt x="4663212" y="110186"/>
                </a:cubicBezTo>
                <a:lnTo>
                  <a:pt x="4663212" y="184252"/>
                </a:lnTo>
                <a:lnTo>
                  <a:pt x="4639894" y="184252"/>
                </a:lnTo>
                <a:lnTo>
                  <a:pt x="4639894" y="113615"/>
                </a:lnTo>
                <a:cubicBezTo>
                  <a:pt x="4639894" y="104623"/>
                  <a:pt x="4637646" y="98070"/>
                  <a:pt x="4633151" y="93955"/>
                </a:cubicBezTo>
                <a:cubicBezTo>
                  <a:pt x="4628655" y="89840"/>
                  <a:pt x="4623130" y="87783"/>
                  <a:pt x="4616577" y="87783"/>
                </a:cubicBezTo>
                <a:cubicBezTo>
                  <a:pt x="4610024" y="87783"/>
                  <a:pt x="4604385" y="89878"/>
                  <a:pt x="4599661" y="94069"/>
                </a:cubicBezTo>
                <a:cubicBezTo>
                  <a:pt x="4594936" y="98260"/>
                  <a:pt x="4592574" y="104775"/>
                  <a:pt x="4592574" y="113615"/>
                </a:cubicBezTo>
                <a:lnTo>
                  <a:pt x="4592574" y="184252"/>
                </a:lnTo>
                <a:lnTo>
                  <a:pt x="4569257" y="184252"/>
                </a:lnTo>
                <a:lnTo>
                  <a:pt x="4569257" y="68352"/>
                </a:lnTo>
                <a:lnTo>
                  <a:pt x="4592117" y="68352"/>
                </a:lnTo>
                <a:lnTo>
                  <a:pt x="4592117" y="80010"/>
                </a:lnTo>
                <a:cubicBezTo>
                  <a:pt x="4596079" y="75591"/>
                  <a:pt x="4600766" y="72314"/>
                  <a:pt x="4606176" y="70181"/>
                </a:cubicBezTo>
                <a:cubicBezTo>
                  <a:pt x="4611586" y="68047"/>
                  <a:pt x="4617187" y="66980"/>
                  <a:pt x="4622978" y="66980"/>
                </a:cubicBezTo>
                <a:close/>
                <a:moveTo>
                  <a:pt x="4482922" y="66980"/>
                </a:moveTo>
                <a:cubicBezTo>
                  <a:pt x="4514774" y="66980"/>
                  <a:pt x="4530700" y="80239"/>
                  <a:pt x="4530700" y="106757"/>
                </a:cubicBezTo>
                <a:lnTo>
                  <a:pt x="4530700" y="184252"/>
                </a:lnTo>
                <a:lnTo>
                  <a:pt x="4507840" y="184252"/>
                </a:lnTo>
                <a:lnTo>
                  <a:pt x="4507840" y="173736"/>
                </a:lnTo>
                <a:cubicBezTo>
                  <a:pt x="4503572" y="178004"/>
                  <a:pt x="4499153" y="181052"/>
                  <a:pt x="4494581" y="182880"/>
                </a:cubicBezTo>
                <a:cubicBezTo>
                  <a:pt x="4490009" y="184709"/>
                  <a:pt x="4484141" y="185624"/>
                  <a:pt x="4476979" y="185624"/>
                </a:cubicBezTo>
                <a:cubicBezTo>
                  <a:pt x="4469664" y="185624"/>
                  <a:pt x="4463529" y="184747"/>
                  <a:pt x="4458576" y="182995"/>
                </a:cubicBezTo>
                <a:cubicBezTo>
                  <a:pt x="4453623" y="181242"/>
                  <a:pt x="4449394" y="178613"/>
                  <a:pt x="4445889" y="175108"/>
                </a:cubicBezTo>
                <a:cubicBezTo>
                  <a:pt x="4439793" y="168707"/>
                  <a:pt x="4436745" y="160401"/>
                  <a:pt x="4436745" y="150191"/>
                </a:cubicBezTo>
                <a:cubicBezTo>
                  <a:pt x="4436745" y="140437"/>
                  <a:pt x="4440060" y="132436"/>
                  <a:pt x="4446689" y="126188"/>
                </a:cubicBezTo>
                <a:cubicBezTo>
                  <a:pt x="4453319" y="119939"/>
                  <a:pt x="4463339" y="116815"/>
                  <a:pt x="4476750" y="116815"/>
                </a:cubicBezTo>
                <a:lnTo>
                  <a:pt x="4507383" y="116815"/>
                </a:lnTo>
                <a:lnTo>
                  <a:pt x="4507383" y="108585"/>
                </a:lnTo>
                <a:cubicBezTo>
                  <a:pt x="4507383" y="101270"/>
                  <a:pt x="4505440" y="95822"/>
                  <a:pt x="4501553" y="92241"/>
                </a:cubicBezTo>
                <a:cubicBezTo>
                  <a:pt x="4497667" y="88659"/>
                  <a:pt x="4491152" y="86868"/>
                  <a:pt x="4482008" y="86868"/>
                </a:cubicBezTo>
                <a:cubicBezTo>
                  <a:pt x="4475607" y="86868"/>
                  <a:pt x="4470578" y="87707"/>
                  <a:pt x="4466920" y="89383"/>
                </a:cubicBezTo>
                <a:cubicBezTo>
                  <a:pt x="4463263" y="91059"/>
                  <a:pt x="4459834" y="93955"/>
                  <a:pt x="4456634" y="98070"/>
                </a:cubicBezTo>
                <a:lnTo>
                  <a:pt x="4441317" y="83668"/>
                </a:lnTo>
                <a:cubicBezTo>
                  <a:pt x="4446804" y="77267"/>
                  <a:pt x="4452709" y="72886"/>
                  <a:pt x="4459034" y="70524"/>
                </a:cubicBezTo>
                <a:cubicBezTo>
                  <a:pt x="4465358" y="68161"/>
                  <a:pt x="4473321" y="66980"/>
                  <a:pt x="4482922" y="66980"/>
                </a:cubicBezTo>
                <a:close/>
                <a:moveTo>
                  <a:pt x="4307891" y="66980"/>
                </a:moveTo>
                <a:cubicBezTo>
                  <a:pt x="4315663" y="66980"/>
                  <a:pt x="4322598" y="68352"/>
                  <a:pt x="4328693" y="71095"/>
                </a:cubicBezTo>
                <a:cubicBezTo>
                  <a:pt x="4334790" y="73838"/>
                  <a:pt x="4339933" y="77648"/>
                  <a:pt x="4344124" y="82525"/>
                </a:cubicBezTo>
                <a:cubicBezTo>
                  <a:pt x="4348315" y="87402"/>
                  <a:pt x="4351516" y="93269"/>
                  <a:pt x="4353725" y="100127"/>
                </a:cubicBezTo>
                <a:cubicBezTo>
                  <a:pt x="4355935" y="106985"/>
                  <a:pt x="4357040" y="114529"/>
                  <a:pt x="4357040" y="122759"/>
                </a:cubicBezTo>
                <a:lnTo>
                  <a:pt x="4357040" y="133046"/>
                </a:lnTo>
                <a:lnTo>
                  <a:pt x="4281830" y="133046"/>
                </a:lnTo>
                <a:cubicBezTo>
                  <a:pt x="4281830" y="143104"/>
                  <a:pt x="4284345" y="151029"/>
                  <a:pt x="4289374" y="156820"/>
                </a:cubicBezTo>
                <a:cubicBezTo>
                  <a:pt x="4294403" y="162611"/>
                  <a:pt x="4301719" y="165507"/>
                  <a:pt x="4311320" y="165507"/>
                </a:cubicBezTo>
                <a:cubicBezTo>
                  <a:pt x="4317873" y="165507"/>
                  <a:pt x="4323169" y="164554"/>
                  <a:pt x="4327207" y="162649"/>
                </a:cubicBezTo>
                <a:cubicBezTo>
                  <a:pt x="4331246" y="160744"/>
                  <a:pt x="4335323" y="157734"/>
                  <a:pt x="4339438" y="153620"/>
                </a:cubicBezTo>
                <a:lnTo>
                  <a:pt x="4354296" y="167564"/>
                </a:lnTo>
                <a:cubicBezTo>
                  <a:pt x="4351249" y="170612"/>
                  <a:pt x="4348239" y="173241"/>
                  <a:pt x="4345267" y="175451"/>
                </a:cubicBezTo>
                <a:cubicBezTo>
                  <a:pt x="4342295" y="177661"/>
                  <a:pt x="4339095" y="179528"/>
                  <a:pt x="4335666" y="181052"/>
                </a:cubicBezTo>
                <a:cubicBezTo>
                  <a:pt x="4332237" y="182576"/>
                  <a:pt x="4328503" y="183719"/>
                  <a:pt x="4324464" y="184481"/>
                </a:cubicBezTo>
                <a:cubicBezTo>
                  <a:pt x="4320426" y="185243"/>
                  <a:pt x="4315892" y="185624"/>
                  <a:pt x="4310863" y="185624"/>
                </a:cubicBezTo>
                <a:cubicBezTo>
                  <a:pt x="4303547" y="185624"/>
                  <a:pt x="4296726" y="184595"/>
                  <a:pt x="4290397" y="182538"/>
                </a:cubicBezTo>
                <a:cubicBezTo>
                  <a:pt x="4284069" y="180480"/>
                  <a:pt x="4278559" y="177127"/>
                  <a:pt x="4273865" y="172479"/>
                </a:cubicBezTo>
                <a:cubicBezTo>
                  <a:pt x="4269172" y="167831"/>
                  <a:pt x="4265440" y="161697"/>
                  <a:pt x="4262669" y="154077"/>
                </a:cubicBezTo>
                <a:cubicBezTo>
                  <a:pt x="4259898" y="146457"/>
                  <a:pt x="4258513" y="137160"/>
                  <a:pt x="4258513" y="126188"/>
                </a:cubicBezTo>
                <a:cubicBezTo>
                  <a:pt x="4258513" y="107290"/>
                  <a:pt x="4263009" y="92698"/>
                  <a:pt x="4272001" y="82411"/>
                </a:cubicBezTo>
                <a:cubicBezTo>
                  <a:pt x="4280992" y="72124"/>
                  <a:pt x="4292956" y="66980"/>
                  <a:pt x="4307891" y="66980"/>
                </a:cubicBezTo>
                <a:close/>
                <a:moveTo>
                  <a:pt x="3670478" y="66980"/>
                </a:moveTo>
                <a:cubicBezTo>
                  <a:pt x="3676117" y="66980"/>
                  <a:pt x="3681146" y="67818"/>
                  <a:pt x="3685566" y="69495"/>
                </a:cubicBezTo>
                <a:cubicBezTo>
                  <a:pt x="3689985" y="71171"/>
                  <a:pt x="3694176" y="73991"/>
                  <a:pt x="3698138" y="77953"/>
                </a:cubicBezTo>
                <a:lnTo>
                  <a:pt x="3680536" y="95555"/>
                </a:lnTo>
                <a:cubicBezTo>
                  <a:pt x="3677946" y="92964"/>
                  <a:pt x="3675393" y="91021"/>
                  <a:pt x="3672878" y="89726"/>
                </a:cubicBezTo>
                <a:cubicBezTo>
                  <a:pt x="3670363" y="88431"/>
                  <a:pt x="3667125" y="87783"/>
                  <a:pt x="3663162" y="87783"/>
                </a:cubicBezTo>
                <a:cubicBezTo>
                  <a:pt x="3656762" y="87783"/>
                  <a:pt x="3651313" y="90107"/>
                  <a:pt x="3646818" y="94755"/>
                </a:cubicBezTo>
                <a:cubicBezTo>
                  <a:pt x="3642323" y="99403"/>
                  <a:pt x="3640074" y="105766"/>
                  <a:pt x="3640074" y="113843"/>
                </a:cubicBezTo>
                <a:lnTo>
                  <a:pt x="3640074" y="184252"/>
                </a:lnTo>
                <a:lnTo>
                  <a:pt x="3616757" y="184252"/>
                </a:lnTo>
                <a:lnTo>
                  <a:pt x="3616757" y="68352"/>
                </a:lnTo>
                <a:lnTo>
                  <a:pt x="3639617" y="68352"/>
                </a:lnTo>
                <a:lnTo>
                  <a:pt x="3639617" y="80925"/>
                </a:lnTo>
                <a:cubicBezTo>
                  <a:pt x="3642665" y="76810"/>
                  <a:pt x="3646932" y="73457"/>
                  <a:pt x="3652419" y="70866"/>
                </a:cubicBezTo>
                <a:cubicBezTo>
                  <a:pt x="3657905" y="68276"/>
                  <a:pt x="3663925" y="66980"/>
                  <a:pt x="3670478" y="66980"/>
                </a:cubicBezTo>
                <a:close/>
                <a:moveTo>
                  <a:pt x="3535681" y="66980"/>
                </a:moveTo>
                <a:cubicBezTo>
                  <a:pt x="3543605" y="66980"/>
                  <a:pt x="3550425" y="68276"/>
                  <a:pt x="3556141" y="70866"/>
                </a:cubicBezTo>
                <a:cubicBezTo>
                  <a:pt x="3561855" y="73457"/>
                  <a:pt x="3566618" y="76734"/>
                  <a:pt x="3570428" y="80696"/>
                </a:cubicBezTo>
                <a:cubicBezTo>
                  <a:pt x="3575914" y="86487"/>
                  <a:pt x="3579572" y="93079"/>
                  <a:pt x="3581400" y="100470"/>
                </a:cubicBezTo>
                <a:cubicBezTo>
                  <a:pt x="3583229" y="107862"/>
                  <a:pt x="3584144" y="116434"/>
                  <a:pt x="3584144" y="126188"/>
                </a:cubicBezTo>
                <a:cubicBezTo>
                  <a:pt x="3584144" y="136094"/>
                  <a:pt x="3583229" y="144742"/>
                  <a:pt x="3581400" y="152134"/>
                </a:cubicBezTo>
                <a:cubicBezTo>
                  <a:pt x="3579572" y="159525"/>
                  <a:pt x="3575914" y="166116"/>
                  <a:pt x="3570428" y="171908"/>
                </a:cubicBezTo>
                <a:cubicBezTo>
                  <a:pt x="3566618" y="175870"/>
                  <a:pt x="3561855" y="179147"/>
                  <a:pt x="3556141" y="181737"/>
                </a:cubicBezTo>
                <a:cubicBezTo>
                  <a:pt x="3550425" y="184328"/>
                  <a:pt x="3543605" y="185624"/>
                  <a:pt x="3535681" y="185624"/>
                </a:cubicBezTo>
                <a:cubicBezTo>
                  <a:pt x="3527756" y="185624"/>
                  <a:pt x="3520974" y="184328"/>
                  <a:pt x="3515336" y="181737"/>
                </a:cubicBezTo>
                <a:cubicBezTo>
                  <a:pt x="3509697" y="179147"/>
                  <a:pt x="3504972" y="175870"/>
                  <a:pt x="3501162" y="171908"/>
                </a:cubicBezTo>
                <a:cubicBezTo>
                  <a:pt x="3495675" y="166116"/>
                  <a:pt x="3492018" y="159525"/>
                  <a:pt x="3490189" y="152134"/>
                </a:cubicBezTo>
                <a:cubicBezTo>
                  <a:pt x="3488361" y="144742"/>
                  <a:pt x="3487446" y="136094"/>
                  <a:pt x="3487446" y="126188"/>
                </a:cubicBezTo>
                <a:cubicBezTo>
                  <a:pt x="3487446" y="116434"/>
                  <a:pt x="3488361" y="107862"/>
                  <a:pt x="3490189" y="100470"/>
                </a:cubicBezTo>
                <a:cubicBezTo>
                  <a:pt x="3492018" y="93079"/>
                  <a:pt x="3495675" y="86487"/>
                  <a:pt x="3501162" y="80696"/>
                </a:cubicBezTo>
                <a:cubicBezTo>
                  <a:pt x="3504972" y="76734"/>
                  <a:pt x="3509697" y="73457"/>
                  <a:pt x="3515336" y="70866"/>
                </a:cubicBezTo>
                <a:cubicBezTo>
                  <a:pt x="3520974" y="68276"/>
                  <a:pt x="3527756" y="66980"/>
                  <a:pt x="3535681" y="66980"/>
                </a:cubicBezTo>
                <a:close/>
                <a:moveTo>
                  <a:pt x="3178684" y="66980"/>
                </a:moveTo>
                <a:cubicBezTo>
                  <a:pt x="3187371" y="66980"/>
                  <a:pt x="3195371" y="67971"/>
                  <a:pt x="3202686" y="69952"/>
                </a:cubicBezTo>
                <a:cubicBezTo>
                  <a:pt x="3210001" y="71933"/>
                  <a:pt x="3216326" y="75286"/>
                  <a:pt x="3221660" y="80010"/>
                </a:cubicBezTo>
                <a:lnTo>
                  <a:pt x="3207030" y="94869"/>
                </a:lnTo>
                <a:cubicBezTo>
                  <a:pt x="3203373" y="91821"/>
                  <a:pt x="3199067" y="89650"/>
                  <a:pt x="3194114" y="88354"/>
                </a:cubicBezTo>
                <a:cubicBezTo>
                  <a:pt x="3189161" y="87059"/>
                  <a:pt x="3183942" y="86411"/>
                  <a:pt x="3178455" y="86411"/>
                </a:cubicBezTo>
                <a:cubicBezTo>
                  <a:pt x="3171444" y="86411"/>
                  <a:pt x="3166187" y="87783"/>
                  <a:pt x="3162681" y="90526"/>
                </a:cubicBezTo>
                <a:cubicBezTo>
                  <a:pt x="3159177" y="93269"/>
                  <a:pt x="3157424" y="96851"/>
                  <a:pt x="3157424" y="101270"/>
                </a:cubicBezTo>
                <a:cubicBezTo>
                  <a:pt x="3157424" y="104775"/>
                  <a:pt x="3158529" y="107709"/>
                  <a:pt x="3160738" y="110071"/>
                </a:cubicBezTo>
                <a:cubicBezTo>
                  <a:pt x="3162948" y="112434"/>
                  <a:pt x="3167177" y="113919"/>
                  <a:pt x="3173425" y="114529"/>
                </a:cubicBezTo>
                <a:lnTo>
                  <a:pt x="3191714" y="116129"/>
                </a:lnTo>
                <a:cubicBezTo>
                  <a:pt x="3202686" y="117044"/>
                  <a:pt x="3211183" y="120130"/>
                  <a:pt x="3217203" y="125388"/>
                </a:cubicBezTo>
                <a:cubicBezTo>
                  <a:pt x="3223223" y="130645"/>
                  <a:pt x="3226232" y="138456"/>
                  <a:pt x="3226232" y="148819"/>
                </a:cubicBezTo>
                <a:cubicBezTo>
                  <a:pt x="3226232" y="154915"/>
                  <a:pt x="3225013" y="160249"/>
                  <a:pt x="3222575" y="164821"/>
                </a:cubicBezTo>
                <a:cubicBezTo>
                  <a:pt x="3220136" y="169393"/>
                  <a:pt x="3216784" y="173241"/>
                  <a:pt x="3212517" y="176365"/>
                </a:cubicBezTo>
                <a:cubicBezTo>
                  <a:pt x="3208249" y="179490"/>
                  <a:pt x="3203144" y="181814"/>
                  <a:pt x="3197200" y="183338"/>
                </a:cubicBezTo>
                <a:cubicBezTo>
                  <a:pt x="3191257" y="184862"/>
                  <a:pt x="3184855" y="185624"/>
                  <a:pt x="3177998" y="185624"/>
                </a:cubicBezTo>
                <a:cubicBezTo>
                  <a:pt x="3168549" y="185624"/>
                  <a:pt x="3159786" y="184519"/>
                  <a:pt x="3151708" y="182309"/>
                </a:cubicBezTo>
                <a:cubicBezTo>
                  <a:pt x="3143632" y="180099"/>
                  <a:pt x="3136163" y="175641"/>
                  <a:pt x="3129306" y="168936"/>
                </a:cubicBezTo>
                <a:lnTo>
                  <a:pt x="3144622" y="153620"/>
                </a:lnTo>
                <a:cubicBezTo>
                  <a:pt x="3149347" y="158496"/>
                  <a:pt x="3154642" y="161735"/>
                  <a:pt x="3160510" y="163335"/>
                </a:cubicBezTo>
                <a:cubicBezTo>
                  <a:pt x="3166377" y="164935"/>
                  <a:pt x="3172207" y="165735"/>
                  <a:pt x="3177998" y="165735"/>
                </a:cubicBezTo>
                <a:cubicBezTo>
                  <a:pt x="3185161" y="165735"/>
                  <a:pt x="3191180" y="164440"/>
                  <a:pt x="3196057" y="161849"/>
                </a:cubicBezTo>
                <a:cubicBezTo>
                  <a:pt x="3200934" y="159258"/>
                  <a:pt x="3203373" y="155220"/>
                  <a:pt x="3203373" y="149733"/>
                </a:cubicBezTo>
                <a:cubicBezTo>
                  <a:pt x="3203373" y="145771"/>
                  <a:pt x="3202191" y="142609"/>
                  <a:pt x="3199829" y="140247"/>
                </a:cubicBezTo>
                <a:cubicBezTo>
                  <a:pt x="3197467" y="137884"/>
                  <a:pt x="3193466" y="136475"/>
                  <a:pt x="3187828" y="136017"/>
                </a:cubicBezTo>
                <a:lnTo>
                  <a:pt x="3169311" y="134417"/>
                </a:lnTo>
                <a:cubicBezTo>
                  <a:pt x="3158338" y="133503"/>
                  <a:pt x="3149880" y="130493"/>
                  <a:pt x="3143936" y="125388"/>
                </a:cubicBezTo>
                <a:cubicBezTo>
                  <a:pt x="3137993" y="120282"/>
                  <a:pt x="3135021" y="112624"/>
                  <a:pt x="3135021" y="102413"/>
                </a:cubicBezTo>
                <a:cubicBezTo>
                  <a:pt x="3135021" y="96774"/>
                  <a:pt x="3136163" y="91745"/>
                  <a:pt x="3138450" y="87326"/>
                </a:cubicBezTo>
                <a:cubicBezTo>
                  <a:pt x="3140736" y="82906"/>
                  <a:pt x="3143860" y="79210"/>
                  <a:pt x="3147822" y="76239"/>
                </a:cubicBezTo>
                <a:cubicBezTo>
                  <a:pt x="3151785" y="73267"/>
                  <a:pt x="3156395" y="70981"/>
                  <a:pt x="3161653" y="69381"/>
                </a:cubicBezTo>
                <a:cubicBezTo>
                  <a:pt x="3166910" y="67780"/>
                  <a:pt x="3172587" y="66980"/>
                  <a:pt x="3178684" y="66980"/>
                </a:cubicBezTo>
                <a:close/>
                <a:moveTo>
                  <a:pt x="3060116" y="66980"/>
                </a:moveTo>
                <a:cubicBezTo>
                  <a:pt x="3067889" y="66980"/>
                  <a:pt x="3074823" y="68352"/>
                  <a:pt x="3080919" y="71095"/>
                </a:cubicBezTo>
                <a:cubicBezTo>
                  <a:pt x="3087015" y="73838"/>
                  <a:pt x="3092159" y="77648"/>
                  <a:pt x="3096350" y="82525"/>
                </a:cubicBezTo>
                <a:cubicBezTo>
                  <a:pt x="3100541" y="87402"/>
                  <a:pt x="3103741" y="93269"/>
                  <a:pt x="3105950" y="100127"/>
                </a:cubicBezTo>
                <a:cubicBezTo>
                  <a:pt x="3108161" y="106985"/>
                  <a:pt x="3109265" y="114529"/>
                  <a:pt x="3109265" y="122759"/>
                </a:cubicBezTo>
                <a:lnTo>
                  <a:pt x="3109265" y="133046"/>
                </a:lnTo>
                <a:lnTo>
                  <a:pt x="3034056" y="133046"/>
                </a:lnTo>
                <a:cubicBezTo>
                  <a:pt x="3034056" y="143104"/>
                  <a:pt x="3036571" y="151029"/>
                  <a:pt x="3041600" y="156820"/>
                </a:cubicBezTo>
                <a:cubicBezTo>
                  <a:pt x="3046629" y="162611"/>
                  <a:pt x="3053944" y="165507"/>
                  <a:pt x="3063545" y="165507"/>
                </a:cubicBezTo>
                <a:cubicBezTo>
                  <a:pt x="3070099" y="165507"/>
                  <a:pt x="3075394" y="164554"/>
                  <a:pt x="3079433" y="162649"/>
                </a:cubicBezTo>
                <a:cubicBezTo>
                  <a:pt x="3083471" y="160744"/>
                  <a:pt x="3087548" y="157734"/>
                  <a:pt x="3091663" y="153620"/>
                </a:cubicBezTo>
                <a:lnTo>
                  <a:pt x="3106522" y="167564"/>
                </a:lnTo>
                <a:cubicBezTo>
                  <a:pt x="3103474" y="170612"/>
                  <a:pt x="3100464" y="173241"/>
                  <a:pt x="3097492" y="175451"/>
                </a:cubicBezTo>
                <a:cubicBezTo>
                  <a:pt x="3094520" y="177661"/>
                  <a:pt x="3091320" y="179528"/>
                  <a:pt x="3087891" y="181052"/>
                </a:cubicBezTo>
                <a:cubicBezTo>
                  <a:pt x="3084462" y="182576"/>
                  <a:pt x="3080728" y="183719"/>
                  <a:pt x="3076689" y="184481"/>
                </a:cubicBezTo>
                <a:cubicBezTo>
                  <a:pt x="3072651" y="185243"/>
                  <a:pt x="3068117" y="185624"/>
                  <a:pt x="3063087" y="185624"/>
                </a:cubicBezTo>
                <a:cubicBezTo>
                  <a:pt x="3055773" y="185624"/>
                  <a:pt x="3048951" y="184595"/>
                  <a:pt x="3042623" y="182538"/>
                </a:cubicBezTo>
                <a:cubicBezTo>
                  <a:pt x="3036295" y="180480"/>
                  <a:pt x="3030784" y="177127"/>
                  <a:pt x="3026090" y="172479"/>
                </a:cubicBezTo>
                <a:cubicBezTo>
                  <a:pt x="3021397" y="167831"/>
                  <a:pt x="3017665" y="161697"/>
                  <a:pt x="3014895" y="154077"/>
                </a:cubicBezTo>
                <a:cubicBezTo>
                  <a:pt x="3012124" y="146457"/>
                  <a:pt x="3010739" y="137160"/>
                  <a:pt x="3010739" y="126188"/>
                </a:cubicBezTo>
                <a:cubicBezTo>
                  <a:pt x="3010739" y="107290"/>
                  <a:pt x="3015234" y="92698"/>
                  <a:pt x="3024226" y="82411"/>
                </a:cubicBezTo>
                <a:cubicBezTo>
                  <a:pt x="3033218" y="72124"/>
                  <a:pt x="3045181" y="66980"/>
                  <a:pt x="3060116" y="66980"/>
                </a:cubicBezTo>
                <a:close/>
                <a:moveTo>
                  <a:pt x="2860091" y="66980"/>
                </a:moveTo>
                <a:cubicBezTo>
                  <a:pt x="2867864" y="66980"/>
                  <a:pt x="2874798" y="68352"/>
                  <a:pt x="2880894" y="71095"/>
                </a:cubicBezTo>
                <a:cubicBezTo>
                  <a:pt x="2886990" y="73838"/>
                  <a:pt x="2892134" y="77648"/>
                  <a:pt x="2896324" y="82525"/>
                </a:cubicBezTo>
                <a:cubicBezTo>
                  <a:pt x="2900515" y="87402"/>
                  <a:pt x="2903716" y="93269"/>
                  <a:pt x="2905926" y="100127"/>
                </a:cubicBezTo>
                <a:cubicBezTo>
                  <a:pt x="2908135" y="106985"/>
                  <a:pt x="2909240" y="114529"/>
                  <a:pt x="2909240" y="122759"/>
                </a:cubicBezTo>
                <a:lnTo>
                  <a:pt x="2909240" y="133046"/>
                </a:lnTo>
                <a:lnTo>
                  <a:pt x="2834031" y="133046"/>
                </a:lnTo>
                <a:cubicBezTo>
                  <a:pt x="2834031" y="143104"/>
                  <a:pt x="2836545" y="151029"/>
                  <a:pt x="2841575" y="156820"/>
                </a:cubicBezTo>
                <a:cubicBezTo>
                  <a:pt x="2846604" y="162611"/>
                  <a:pt x="2853919" y="165507"/>
                  <a:pt x="2863521" y="165507"/>
                </a:cubicBezTo>
                <a:cubicBezTo>
                  <a:pt x="2870073" y="165507"/>
                  <a:pt x="2875370" y="164554"/>
                  <a:pt x="2879408" y="162649"/>
                </a:cubicBezTo>
                <a:cubicBezTo>
                  <a:pt x="2883447" y="160744"/>
                  <a:pt x="2887523" y="157734"/>
                  <a:pt x="2891638" y="153620"/>
                </a:cubicBezTo>
                <a:lnTo>
                  <a:pt x="2906497" y="167564"/>
                </a:lnTo>
                <a:cubicBezTo>
                  <a:pt x="2903450" y="170612"/>
                  <a:pt x="2900439" y="173241"/>
                  <a:pt x="2897468" y="175451"/>
                </a:cubicBezTo>
                <a:cubicBezTo>
                  <a:pt x="2894495" y="177661"/>
                  <a:pt x="2891295" y="179528"/>
                  <a:pt x="2887866" y="181052"/>
                </a:cubicBezTo>
                <a:cubicBezTo>
                  <a:pt x="2884437" y="182576"/>
                  <a:pt x="2880703" y="183719"/>
                  <a:pt x="2876665" y="184481"/>
                </a:cubicBezTo>
                <a:cubicBezTo>
                  <a:pt x="2872626" y="185243"/>
                  <a:pt x="2868092" y="185624"/>
                  <a:pt x="2863063" y="185624"/>
                </a:cubicBezTo>
                <a:cubicBezTo>
                  <a:pt x="2855748" y="185624"/>
                  <a:pt x="2848926" y="184595"/>
                  <a:pt x="2842597" y="182538"/>
                </a:cubicBezTo>
                <a:cubicBezTo>
                  <a:pt x="2836270" y="180480"/>
                  <a:pt x="2830759" y="177127"/>
                  <a:pt x="2826066" y="172479"/>
                </a:cubicBezTo>
                <a:cubicBezTo>
                  <a:pt x="2821372" y="167831"/>
                  <a:pt x="2817640" y="161697"/>
                  <a:pt x="2814870" y="154077"/>
                </a:cubicBezTo>
                <a:cubicBezTo>
                  <a:pt x="2812099" y="146457"/>
                  <a:pt x="2810714" y="137160"/>
                  <a:pt x="2810714" y="126188"/>
                </a:cubicBezTo>
                <a:cubicBezTo>
                  <a:pt x="2810714" y="107290"/>
                  <a:pt x="2815209" y="92698"/>
                  <a:pt x="2824201" y="82411"/>
                </a:cubicBezTo>
                <a:cubicBezTo>
                  <a:pt x="2833193" y="72124"/>
                  <a:pt x="2845156" y="66980"/>
                  <a:pt x="2860091" y="66980"/>
                </a:cubicBezTo>
                <a:close/>
                <a:moveTo>
                  <a:pt x="2606498" y="66980"/>
                </a:moveTo>
                <a:cubicBezTo>
                  <a:pt x="2638350" y="66980"/>
                  <a:pt x="2654275" y="80239"/>
                  <a:pt x="2654275" y="106757"/>
                </a:cubicBezTo>
                <a:lnTo>
                  <a:pt x="2654275" y="184252"/>
                </a:lnTo>
                <a:lnTo>
                  <a:pt x="2631415" y="184252"/>
                </a:lnTo>
                <a:lnTo>
                  <a:pt x="2631415" y="173736"/>
                </a:lnTo>
                <a:cubicBezTo>
                  <a:pt x="2627148" y="178004"/>
                  <a:pt x="2622728" y="181052"/>
                  <a:pt x="2618157" y="182880"/>
                </a:cubicBezTo>
                <a:cubicBezTo>
                  <a:pt x="2613584" y="184709"/>
                  <a:pt x="2607717" y="185624"/>
                  <a:pt x="2600554" y="185624"/>
                </a:cubicBezTo>
                <a:cubicBezTo>
                  <a:pt x="2593239" y="185624"/>
                  <a:pt x="2587105" y="184747"/>
                  <a:pt x="2582152" y="182995"/>
                </a:cubicBezTo>
                <a:cubicBezTo>
                  <a:pt x="2577199" y="181242"/>
                  <a:pt x="2572970" y="178613"/>
                  <a:pt x="2569464" y="175108"/>
                </a:cubicBezTo>
                <a:cubicBezTo>
                  <a:pt x="2563369" y="168707"/>
                  <a:pt x="2560321" y="160401"/>
                  <a:pt x="2560321" y="150191"/>
                </a:cubicBezTo>
                <a:cubicBezTo>
                  <a:pt x="2560321" y="140437"/>
                  <a:pt x="2563635" y="132436"/>
                  <a:pt x="2570264" y="126188"/>
                </a:cubicBezTo>
                <a:cubicBezTo>
                  <a:pt x="2576894" y="119939"/>
                  <a:pt x="2586914" y="116815"/>
                  <a:pt x="2600325" y="116815"/>
                </a:cubicBezTo>
                <a:lnTo>
                  <a:pt x="2630958" y="116815"/>
                </a:lnTo>
                <a:lnTo>
                  <a:pt x="2630958" y="108585"/>
                </a:lnTo>
                <a:cubicBezTo>
                  <a:pt x="2630958" y="101270"/>
                  <a:pt x="2629015" y="95822"/>
                  <a:pt x="2625129" y="92241"/>
                </a:cubicBezTo>
                <a:cubicBezTo>
                  <a:pt x="2621242" y="88659"/>
                  <a:pt x="2614727" y="86868"/>
                  <a:pt x="2605583" y="86868"/>
                </a:cubicBezTo>
                <a:cubicBezTo>
                  <a:pt x="2599183" y="86868"/>
                  <a:pt x="2594153" y="87707"/>
                  <a:pt x="2590496" y="89383"/>
                </a:cubicBezTo>
                <a:cubicBezTo>
                  <a:pt x="2586838" y="91059"/>
                  <a:pt x="2583409" y="93955"/>
                  <a:pt x="2580208" y="98070"/>
                </a:cubicBezTo>
                <a:lnTo>
                  <a:pt x="2564893" y="83668"/>
                </a:lnTo>
                <a:cubicBezTo>
                  <a:pt x="2570379" y="77267"/>
                  <a:pt x="2576284" y="72886"/>
                  <a:pt x="2582609" y="70524"/>
                </a:cubicBezTo>
                <a:cubicBezTo>
                  <a:pt x="2588934" y="68161"/>
                  <a:pt x="2596897" y="66980"/>
                  <a:pt x="2606498" y="66980"/>
                </a:cubicBezTo>
                <a:close/>
                <a:moveTo>
                  <a:pt x="1745666" y="66980"/>
                </a:moveTo>
                <a:cubicBezTo>
                  <a:pt x="1753439" y="66980"/>
                  <a:pt x="1760373" y="68352"/>
                  <a:pt x="1766469" y="71095"/>
                </a:cubicBezTo>
                <a:cubicBezTo>
                  <a:pt x="1772565" y="73838"/>
                  <a:pt x="1777709" y="77648"/>
                  <a:pt x="1781900" y="82525"/>
                </a:cubicBezTo>
                <a:cubicBezTo>
                  <a:pt x="1786091" y="87402"/>
                  <a:pt x="1789291" y="93269"/>
                  <a:pt x="1791501" y="100127"/>
                </a:cubicBezTo>
                <a:cubicBezTo>
                  <a:pt x="1793711" y="106985"/>
                  <a:pt x="1794816" y="114529"/>
                  <a:pt x="1794816" y="122759"/>
                </a:cubicBezTo>
                <a:lnTo>
                  <a:pt x="1794816" y="133046"/>
                </a:lnTo>
                <a:lnTo>
                  <a:pt x="1719606" y="133046"/>
                </a:lnTo>
                <a:cubicBezTo>
                  <a:pt x="1719606" y="143104"/>
                  <a:pt x="1722121" y="151029"/>
                  <a:pt x="1727150" y="156820"/>
                </a:cubicBezTo>
                <a:cubicBezTo>
                  <a:pt x="1732179" y="162611"/>
                  <a:pt x="1739494" y="165507"/>
                  <a:pt x="1749095" y="165507"/>
                </a:cubicBezTo>
                <a:cubicBezTo>
                  <a:pt x="1755649" y="165507"/>
                  <a:pt x="1760945" y="164554"/>
                  <a:pt x="1764983" y="162649"/>
                </a:cubicBezTo>
                <a:cubicBezTo>
                  <a:pt x="1769021" y="160744"/>
                  <a:pt x="1773099" y="157734"/>
                  <a:pt x="1777214" y="153620"/>
                </a:cubicBezTo>
                <a:lnTo>
                  <a:pt x="1792072" y="167564"/>
                </a:lnTo>
                <a:cubicBezTo>
                  <a:pt x="1789024" y="170612"/>
                  <a:pt x="1786014" y="173241"/>
                  <a:pt x="1783042" y="175451"/>
                </a:cubicBezTo>
                <a:cubicBezTo>
                  <a:pt x="1780071" y="177661"/>
                  <a:pt x="1776870" y="179528"/>
                  <a:pt x="1773441" y="181052"/>
                </a:cubicBezTo>
                <a:cubicBezTo>
                  <a:pt x="1770012" y="182576"/>
                  <a:pt x="1766278" y="183719"/>
                  <a:pt x="1762240" y="184481"/>
                </a:cubicBezTo>
                <a:cubicBezTo>
                  <a:pt x="1758201" y="185243"/>
                  <a:pt x="1753668" y="185624"/>
                  <a:pt x="1748638" y="185624"/>
                </a:cubicBezTo>
                <a:cubicBezTo>
                  <a:pt x="1741323" y="185624"/>
                  <a:pt x="1734501" y="184595"/>
                  <a:pt x="1728173" y="182538"/>
                </a:cubicBezTo>
                <a:cubicBezTo>
                  <a:pt x="1721845" y="180480"/>
                  <a:pt x="1716334" y="177127"/>
                  <a:pt x="1711641" y="172479"/>
                </a:cubicBezTo>
                <a:cubicBezTo>
                  <a:pt x="1706947" y="167831"/>
                  <a:pt x="1703215" y="161697"/>
                  <a:pt x="1700444" y="154077"/>
                </a:cubicBezTo>
                <a:cubicBezTo>
                  <a:pt x="1697674" y="146457"/>
                  <a:pt x="1696289" y="137160"/>
                  <a:pt x="1696289" y="126188"/>
                </a:cubicBezTo>
                <a:cubicBezTo>
                  <a:pt x="1696289" y="107290"/>
                  <a:pt x="1700784" y="92698"/>
                  <a:pt x="1709776" y="82411"/>
                </a:cubicBezTo>
                <a:cubicBezTo>
                  <a:pt x="1718768" y="72124"/>
                  <a:pt x="1730731" y="66980"/>
                  <a:pt x="1745666" y="66980"/>
                </a:cubicBezTo>
                <a:close/>
                <a:moveTo>
                  <a:pt x="1574749" y="66980"/>
                </a:moveTo>
                <a:cubicBezTo>
                  <a:pt x="1580541" y="66980"/>
                  <a:pt x="1585913" y="67895"/>
                  <a:pt x="1590866" y="69723"/>
                </a:cubicBezTo>
                <a:cubicBezTo>
                  <a:pt x="1595819" y="71552"/>
                  <a:pt x="1599896" y="74067"/>
                  <a:pt x="1603096" y="77267"/>
                </a:cubicBezTo>
                <a:cubicBezTo>
                  <a:pt x="1605992" y="80163"/>
                  <a:pt x="1608316" y="83516"/>
                  <a:pt x="1610068" y="87326"/>
                </a:cubicBezTo>
                <a:cubicBezTo>
                  <a:pt x="1611821" y="91136"/>
                  <a:pt x="1613154" y="95174"/>
                  <a:pt x="1614069" y="99441"/>
                </a:cubicBezTo>
                <a:cubicBezTo>
                  <a:pt x="1614983" y="103709"/>
                  <a:pt x="1615555" y="108128"/>
                  <a:pt x="1615783" y="112700"/>
                </a:cubicBezTo>
                <a:cubicBezTo>
                  <a:pt x="1616012" y="117272"/>
                  <a:pt x="1616126" y="121768"/>
                  <a:pt x="1616126" y="126188"/>
                </a:cubicBezTo>
                <a:cubicBezTo>
                  <a:pt x="1616126" y="130607"/>
                  <a:pt x="1616012" y="135103"/>
                  <a:pt x="1615783" y="139675"/>
                </a:cubicBezTo>
                <a:cubicBezTo>
                  <a:pt x="1615555" y="144247"/>
                  <a:pt x="1614983" y="148705"/>
                  <a:pt x="1614069" y="153048"/>
                </a:cubicBezTo>
                <a:cubicBezTo>
                  <a:pt x="1613154" y="157392"/>
                  <a:pt x="1611821" y="161468"/>
                  <a:pt x="1610068" y="165278"/>
                </a:cubicBezTo>
                <a:cubicBezTo>
                  <a:pt x="1608316" y="169088"/>
                  <a:pt x="1605992" y="172441"/>
                  <a:pt x="1603096" y="175337"/>
                </a:cubicBezTo>
                <a:cubicBezTo>
                  <a:pt x="1599896" y="178537"/>
                  <a:pt x="1595857" y="181052"/>
                  <a:pt x="1590980" y="182880"/>
                </a:cubicBezTo>
                <a:cubicBezTo>
                  <a:pt x="1586104" y="184709"/>
                  <a:pt x="1580769" y="185624"/>
                  <a:pt x="1574978" y="185624"/>
                </a:cubicBezTo>
                <a:cubicBezTo>
                  <a:pt x="1568730" y="185624"/>
                  <a:pt x="1563167" y="184671"/>
                  <a:pt x="1558290" y="182766"/>
                </a:cubicBezTo>
                <a:cubicBezTo>
                  <a:pt x="1553414" y="180861"/>
                  <a:pt x="1548842" y="177394"/>
                  <a:pt x="1544574" y="172365"/>
                </a:cubicBezTo>
                <a:lnTo>
                  <a:pt x="1544574" y="231115"/>
                </a:lnTo>
                <a:lnTo>
                  <a:pt x="1521257" y="231115"/>
                </a:lnTo>
                <a:lnTo>
                  <a:pt x="1521257" y="68352"/>
                </a:lnTo>
                <a:lnTo>
                  <a:pt x="1544117" y="68352"/>
                </a:lnTo>
                <a:lnTo>
                  <a:pt x="1544117" y="80696"/>
                </a:lnTo>
                <a:cubicBezTo>
                  <a:pt x="1548537" y="75362"/>
                  <a:pt x="1553147" y="71743"/>
                  <a:pt x="1557947" y="69838"/>
                </a:cubicBezTo>
                <a:cubicBezTo>
                  <a:pt x="1562749" y="67933"/>
                  <a:pt x="1568349" y="66980"/>
                  <a:pt x="1574749" y="66980"/>
                </a:cubicBezTo>
                <a:close/>
                <a:moveTo>
                  <a:pt x="1440180" y="66980"/>
                </a:moveTo>
                <a:cubicBezTo>
                  <a:pt x="1448105" y="66980"/>
                  <a:pt x="1454925" y="68276"/>
                  <a:pt x="1460640" y="70866"/>
                </a:cubicBezTo>
                <a:cubicBezTo>
                  <a:pt x="1466355" y="73457"/>
                  <a:pt x="1471118" y="76734"/>
                  <a:pt x="1474928" y="80696"/>
                </a:cubicBezTo>
                <a:cubicBezTo>
                  <a:pt x="1480414" y="86487"/>
                  <a:pt x="1484072" y="93079"/>
                  <a:pt x="1485900" y="100470"/>
                </a:cubicBezTo>
                <a:cubicBezTo>
                  <a:pt x="1487729" y="107862"/>
                  <a:pt x="1488644" y="116434"/>
                  <a:pt x="1488644" y="126188"/>
                </a:cubicBezTo>
                <a:cubicBezTo>
                  <a:pt x="1488644" y="136094"/>
                  <a:pt x="1487729" y="144742"/>
                  <a:pt x="1485900" y="152134"/>
                </a:cubicBezTo>
                <a:cubicBezTo>
                  <a:pt x="1484072" y="159525"/>
                  <a:pt x="1480414" y="166116"/>
                  <a:pt x="1474928" y="171908"/>
                </a:cubicBezTo>
                <a:cubicBezTo>
                  <a:pt x="1471118" y="175870"/>
                  <a:pt x="1466355" y="179147"/>
                  <a:pt x="1460640" y="181737"/>
                </a:cubicBezTo>
                <a:cubicBezTo>
                  <a:pt x="1454925" y="184328"/>
                  <a:pt x="1448105" y="185624"/>
                  <a:pt x="1440180" y="185624"/>
                </a:cubicBezTo>
                <a:cubicBezTo>
                  <a:pt x="1432256" y="185624"/>
                  <a:pt x="1425474" y="184328"/>
                  <a:pt x="1419835" y="181737"/>
                </a:cubicBezTo>
                <a:cubicBezTo>
                  <a:pt x="1414196" y="179147"/>
                  <a:pt x="1409472" y="175870"/>
                  <a:pt x="1405662" y="171908"/>
                </a:cubicBezTo>
                <a:cubicBezTo>
                  <a:pt x="1400175" y="166116"/>
                  <a:pt x="1396518" y="159525"/>
                  <a:pt x="1394689" y="152134"/>
                </a:cubicBezTo>
                <a:cubicBezTo>
                  <a:pt x="1392860" y="144742"/>
                  <a:pt x="1391946" y="136094"/>
                  <a:pt x="1391946" y="126188"/>
                </a:cubicBezTo>
                <a:cubicBezTo>
                  <a:pt x="1391946" y="116434"/>
                  <a:pt x="1392860" y="107862"/>
                  <a:pt x="1394689" y="100470"/>
                </a:cubicBezTo>
                <a:cubicBezTo>
                  <a:pt x="1396518" y="93079"/>
                  <a:pt x="1400175" y="86487"/>
                  <a:pt x="1405662" y="80696"/>
                </a:cubicBezTo>
                <a:cubicBezTo>
                  <a:pt x="1409472" y="76734"/>
                  <a:pt x="1414196" y="73457"/>
                  <a:pt x="1419835" y="70866"/>
                </a:cubicBezTo>
                <a:cubicBezTo>
                  <a:pt x="1425474" y="68276"/>
                  <a:pt x="1432256" y="66980"/>
                  <a:pt x="1440180" y="66980"/>
                </a:cubicBezTo>
                <a:close/>
                <a:moveTo>
                  <a:pt x="1317041" y="66980"/>
                </a:moveTo>
                <a:cubicBezTo>
                  <a:pt x="1324814" y="66980"/>
                  <a:pt x="1331748" y="68352"/>
                  <a:pt x="1337844" y="71095"/>
                </a:cubicBezTo>
                <a:cubicBezTo>
                  <a:pt x="1343940" y="73838"/>
                  <a:pt x="1349083" y="77648"/>
                  <a:pt x="1353274" y="82525"/>
                </a:cubicBezTo>
                <a:cubicBezTo>
                  <a:pt x="1357465" y="87402"/>
                  <a:pt x="1360666" y="93269"/>
                  <a:pt x="1362876" y="100127"/>
                </a:cubicBezTo>
                <a:cubicBezTo>
                  <a:pt x="1365085" y="106985"/>
                  <a:pt x="1366190" y="114529"/>
                  <a:pt x="1366190" y="122759"/>
                </a:cubicBezTo>
                <a:lnTo>
                  <a:pt x="1366190" y="133046"/>
                </a:lnTo>
                <a:lnTo>
                  <a:pt x="1290981" y="133046"/>
                </a:lnTo>
                <a:cubicBezTo>
                  <a:pt x="1290981" y="143104"/>
                  <a:pt x="1293495" y="151029"/>
                  <a:pt x="1298525" y="156820"/>
                </a:cubicBezTo>
                <a:cubicBezTo>
                  <a:pt x="1303554" y="162611"/>
                  <a:pt x="1310869" y="165507"/>
                  <a:pt x="1320470" y="165507"/>
                </a:cubicBezTo>
                <a:cubicBezTo>
                  <a:pt x="1327023" y="165507"/>
                  <a:pt x="1332319" y="164554"/>
                  <a:pt x="1336358" y="162649"/>
                </a:cubicBezTo>
                <a:cubicBezTo>
                  <a:pt x="1340396" y="160744"/>
                  <a:pt x="1344473" y="157734"/>
                  <a:pt x="1348588" y="153620"/>
                </a:cubicBezTo>
                <a:lnTo>
                  <a:pt x="1363447" y="167564"/>
                </a:lnTo>
                <a:cubicBezTo>
                  <a:pt x="1360399" y="170612"/>
                  <a:pt x="1357389" y="173241"/>
                  <a:pt x="1354417" y="175451"/>
                </a:cubicBezTo>
                <a:cubicBezTo>
                  <a:pt x="1351445" y="177661"/>
                  <a:pt x="1348245" y="179528"/>
                  <a:pt x="1344816" y="181052"/>
                </a:cubicBezTo>
                <a:cubicBezTo>
                  <a:pt x="1341387" y="182576"/>
                  <a:pt x="1337653" y="183719"/>
                  <a:pt x="1333615" y="184481"/>
                </a:cubicBezTo>
                <a:cubicBezTo>
                  <a:pt x="1329576" y="185243"/>
                  <a:pt x="1325042" y="185624"/>
                  <a:pt x="1320013" y="185624"/>
                </a:cubicBezTo>
                <a:cubicBezTo>
                  <a:pt x="1312698" y="185624"/>
                  <a:pt x="1305876" y="184595"/>
                  <a:pt x="1299548" y="182538"/>
                </a:cubicBezTo>
                <a:cubicBezTo>
                  <a:pt x="1293220" y="180480"/>
                  <a:pt x="1287709" y="177127"/>
                  <a:pt x="1283016" y="172479"/>
                </a:cubicBezTo>
                <a:cubicBezTo>
                  <a:pt x="1278322" y="167831"/>
                  <a:pt x="1274590" y="161697"/>
                  <a:pt x="1271820" y="154077"/>
                </a:cubicBezTo>
                <a:cubicBezTo>
                  <a:pt x="1269049" y="146457"/>
                  <a:pt x="1267664" y="137160"/>
                  <a:pt x="1267664" y="126188"/>
                </a:cubicBezTo>
                <a:cubicBezTo>
                  <a:pt x="1267664" y="107290"/>
                  <a:pt x="1272159" y="92698"/>
                  <a:pt x="1281151" y="82411"/>
                </a:cubicBezTo>
                <a:cubicBezTo>
                  <a:pt x="1290143" y="72124"/>
                  <a:pt x="1302106" y="66980"/>
                  <a:pt x="1317041" y="66980"/>
                </a:cubicBezTo>
                <a:close/>
                <a:moveTo>
                  <a:pt x="1203275" y="66980"/>
                </a:moveTo>
                <a:cubicBezTo>
                  <a:pt x="1209066" y="66980"/>
                  <a:pt x="1214438" y="67895"/>
                  <a:pt x="1219391" y="69723"/>
                </a:cubicBezTo>
                <a:cubicBezTo>
                  <a:pt x="1224344" y="71552"/>
                  <a:pt x="1228421" y="74067"/>
                  <a:pt x="1231621" y="77267"/>
                </a:cubicBezTo>
                <a:cubicBezTo>
                  <a:pt x="1234517" y="80163"/>
                  <a:pt x="1236841" y="83516"/>
                  <a:pt x="1238593" y="87326"/>
                </a:cubicBezTo>
                <a:cubicBezTo>
                  <a:pt x="1240346" y="91136"/>
                  <a:pt x="1241679" y="95174"/>
                  <a:pt x="1242594" y="99441"/>
                </a:cubicBezTo>
                <a:cubicBezTo>
                  <a:pt x="1243508" y="103709"/>
                  <a:pt x="1244080" y="108128"/>
                  <a:pt x="1244308" y="112700"/>
                </a:cubicBezTo>
                <a:cubicBezTo>
                  <a:pt x="1244537" y="117272"/>
                  <a:pt x="1244651" y="121768"/>
                  <a:pt x="1244651" y="126188"/>
                </a:cubicBezTo>
                <a:cubicBezTo>
                  <a:pt x="1244651" y="130607"/>
                  <a:pt x="1244537" y="135103"/>
                  <a:pt x="1244308" y="139675"/>
                </a:cubicBezTo>
                <a:cubicBezTo>
                  <a:pt x="1244080" y="144247"/>
                  <a:pt x="1243508" y="148705"/>
                  <a:pt x="1242594" y="153048"/>
                </a:cubicBezTo>
                <a:cubicBezTo>
                  <a:pt x="1241679" y="157392"/>
                  <a:pt x="1240346" y="161468"/>
                  <a:pt x="1238593" y="165278"/>
                </a:cubicBezTo>
                <a:cubicBezTo>
                  <a:pt x="1236841" y="169088"/>
                  <a:pt x="1234517" y="172441"/>
                  <a:pt x="1231621" y="175337"/>
                </a:cubicBezTo>
                <a:cubicBezTo>
                  <a:pt x="1228421" y="178537"/>
                  <a:pt x="1224382" y="181052"/>
                  <a:pt x="1219505" y="182880"/>
                </a:cubicBezTo>
                <a:cubicBezTo>
                  <a:pt x="1214628" y="184709"/>
                  <a:pt x="1209294" y="185624"/>
                  <a:pt x="1203503" y="185624"/>
                </a:cubicBezTo>
                <a:cubicBezTo>
                  <a:pt x="1197255" y="185624"/>
                  <a:pt x="1191692" y="184671"/>
                  <a:pt x="1186815" y="182766"/>
                </a:cubicBezTo>
                <a:cubicBezTo>
                  <a:pt x="1181939" y="180861"/>
                  <a:pt x="1177367" y="177394"/>
                  <a:pt x="1173099" y="172365"/>
                </a:cubicBezTo>
                <a:lnTo>
                  <a:pt x="1173099" y="231115"/>
                </a:lnTo>
                <a:lnTo>
                  <a:pt x="1149782" y="231115"/>
                </a:lnTo>
                <a:lnTo>
                  <a:pt x="1149782" y="68352"/>
                </a:lnTo>
                <a:lnTo>
                  <a:pt x="1172642" y="68352"/>
                </a:lnTo>
                <a:lnTo>
                  <a:pt x="1172642" y="80696"/>
                </a:lnTo>
                <a:cubicBezTo>
                  <a:pt x="1177062" y="75362"/>
                  <a:pt x="1181672" y="71743"/>
                  <a:pt x="1186472" y="69838"/>
                </a:cubicBezTo>
                <a:cubicBezTo>
                  <a:pt x="1191273" y="67933"/>
                  <a:pt x="1196874" y="66980"/>
                  <a:pt x="1203275" y="66980"/>
                </a:cubicBezTo>
                <a:close/>
                <a:moveTo>
                  <a:pt x="944880" y="66980"/>
                </a:moveTo>
                <a:cubicBezTo>
                  <a:pt x="952805" y="66980"/>
                  <a:pt x="959625" y="68276"/>
                  <a:pt x="965340" y="70866"/>
                </a:cubicBezTo>
                <a:cubicBezTo>
                  <a:pt x="971055" y="73457"/>
                  <a:pt x="975817" y="76734"/>
                  <a:pt x="979628" y="80696"/>
                </a:cubicBezTo>
                <a:cubicBezTo>
                  <a:pt x="985114" y="86487"/>
                  <a:pt x="988772" y="93079"/>
                  <a:pt x="990600" y="100470"/>
                </a:cubicBezTo>
                <a:cubicBezTo>
                  <a:pt x="992429" y="107862"/>
                  <a:pt x="993344" y="116434"/>
                  <a:pt x="993344" y="126188"/>
                </a:cubicBezTo>
                <a:cubicBezTo>
                  <a:pt x="993344" y="136094"/>
                  <a:pt x="992429" y="144742"/>
                  <a:pt x="990600" y="152134"/>
                </a:cubicBezTo>
                <a:cubicBezTo>
                  <a:pt x="988772" y="159525"/>
                  <a:pt x="985114" y="166116"/>
                  <a:pt x="979628" y="171908"/>
                </a:cubicBezTo>
                <a:cubicBezTo>
                  <a:pt x="975817" y="175870"/>
                  <a:pt x="971055" y="179147"/>
                  <a:pt x="965340" y="181737"/>
                </a:cubicBezTo>
                <a:cubicBezTo>
                  <a:pt x="959625" y="184328"/>
                  <a:pt x="952805" y="185624"/>
                  <a:pt x="944880" y="185624"/>
                </a:cubicBezTo>
                <a:cubicBezTo>
                  <a:pt x="936956" y="185624"/>
                  <a:pt x="930174" y="184328"/>
                  <a:pt x="924535" y="181737"/>
                </a:cubicBezTo>
                <a:cubicBezTo>
                  <a:pt x="918896" y="179147"/>
                  <a:pt x="914172" y="175870"/>
                  <a:pt x="910362" y="171908"/>
                </a:cubicBezTo>
                <a:cubicBezTo>
                  <a:pt x="904875" y="166116"/>
                  <a:pt x="901218" y="159525"/>
                  <a:pt x="899389" y="152134"/>
                </a:cubicBezTo>
                <a:cubicBezTo>
                  <a:pt x="897560" y="144742"/>
                  <a:pt x="896646" y="136094"/>
                  <a:pt x="896646" y="126188"/>
                </a:cubicBezTo>
                <a:cubicBezTo>
                  <a:pt x="896646" y="116434"/>
                  <a:pt x="897560" y="107862"/>
                  <a:pt x="899389" y="100470"/>
                </a:cubicBezTo>
                <a:cubicBezTo>
                  <a:pt x="901218" y="93079"/>
                  <a:pt x="904875" y="86487"/>
                  <a:pt x="910362" y="80696"/>
                </a:cubicBezTo>
                <a:cubicBezTo>
                  <a:pt x="914172" y="76734"/>
                  <a:pt x="918896" y="73457"/>
                  <a:pt x="924535" y="70866"/>
                </a:cubicBezTo>
                <a:cubicBezTo>
                  <a:pt x="930174" y="68276"/>
                  <a:pt x="936956" y="66980"/>
                  <a:pt x="944880" y="66980"/>
                </a:cubicBezTo>
                <a:close/>
                <a:moveTo>
                  <a:pt x="793928" y="66980"/>
                </a:moveTo>
                <a:cubicBezTo>
                  <a:pt x="799567" y="66980"/>
                  <a:pt x="804596" y="67818"/>
                  <a:pt x="809016" y="69495"/>
                </a:cubicBezTo>
                <a:cubicBezTo>
                  <a:pt x="813435" y="71171"/>
                  <a:pt x="817627" y="73991"/>
                  <a:pt x="821589" y="77953"/>
                </a:cubicBezTo>
                <a:lnTo>
                  <a:pt x="803986" y="95555"/>
                </a:lnTo>
                <a:cubicBezTo>
                  <a:pt x="801396" y="92964"/>
                  <a:pt x="798843" y="91021"/>
                  <a:pt x="796328" y="89726"/>
                </a:cubicBezTo>
                <a:cubicBezTo>
                  <a:pt x="793814" y="88431"/>
                  <a:pt x="790575" y="87783"/>
                  <a:pt x="786613" y="87783"/>
                </a:cubicBezTo>
                <a:cubicBezTo>
                  <a:pt x="780212" y="87783"/>
                  <a:pt x="774764" y="90107"/>
                  <a:pt x="770268" y="94755"/>
                </a:cubicBezTo>
                <a:cubicBezTo>
                  <a:pt x="765772" y="99403"/>
                  <a:pt x="763525" y="105766"/>
                  <a:pt x="763525" y="113843"/>
                </a:cubicBezTo>
                <a:lnTo>
                  <a:pt x="763525" y="184252"/>
                </a:lnTo>
                <a:lnTo>
                  <a:pt x="740207" y="184252"/>
                </a:lnTo>
                <a:lnTo>
                  <a:pt x="740207" y="68352"/>
                </a:lnTo>
                <a:lnTo>
                  <a:pt x="763067" y="68352"/>
                </a:lnTo>
                <a:lnTo>
                  <a:pt x="763067" y="80925"/>
                </a:lnTo>
                <a:cubicBezTo>
                  <a:pt x="766115" y="76810"/>
                  <a:pt x="770382" y="73457"/>
                  <a:pt x="775869" y="70866"/>
                </a:cubicBezTo>
                <a:cubicBezTo>
                  <a:pt x="781355" y="68276"/>
                  <a:pt x="787375" y="66980"/>
                  <a:pt x="793928" y="66980"/>
                </a:cubicBezTo>
                <a:close/>
                <a:moveTo>
                  <a:pt x="659816" y="66980"/>
                </a:moveTo>
                <a:cubicBezTo>
                  <a:pt x="667589" y="66980"/>
                  <a:pt x="674523" y="68352"/>
                  <a:pt x="680619" y="71095"/>
                </a:cubicBezTo>
                <a:cubicBezTo>
                  <a:pt x="686715" y="73838"/>
                  <a:pt x="691858" y="77648"/>
                  <a:pt x="696049" y="82525"/>
                </a:cubicBezTo>
                <a:cubicBezTo>
                  <a:pt x="700240" y="87402"/>
                  <a:pt x="703441" y="93269"/>
                  <a:pt x="705650" y="100127"/>
                </a:cubicBezTo>
                <a:cubicBezTo>
                  <a:pt x="707860" y="106985"/>
                  <a:pt x="708965" y="114529"/>
                  <a:pt x="708965" y="122759"/>
                </a:cubicBezTo>
                <a:lnTo>
                  <a:pt x="708965" y="133046"/>
                </a:lnTo>
                <a:lnTo>
                  <a:pt x="633756" y="133046"/>
                </a:lnTo>
                <a:cubicBezTo>
                  <a:pt x="633756" y="143104"/>
                  <a:pt x="636270" y="151029"/>
                  <a:pt x="641300" y="156820"/>
                </a:cubicBezTo>
                <a:cubicBezTo>
                  <a:pt x="646329" y="162611"/>
                  <a:pt x="653644" y="165507"/>
                  <a:pt x="663245" y="165507"/>
                </a:cubicBezTo>
                <a:cubicBezTo>
                  <a:pt x="669798" y="165507"/>
                  <a:pt x="675094" y="164554"/>
                  <a:pt x="679133" y="162649"/>
                </a:cubicBezTo>
                <a:cubicBezTo>
                  <a:pt x="683171" y="160744"/>
                  <a:pt x="687248" y="157734"/>
                  <a:pt x="691363" y="153620"/>
                </a:cubicBezTo>
                <a:lnTo>
                  <a:pt x="706222" y="167564"/>
                </a:lnTo>
                <a:cubicBezTo>
                  <a:pt x="703174" y="170612"/>
                  <a:pt x="700164" y="173241"/>
                  <a:pt x="697192" y="175451"/>
                </a:cubicBezTo>
                <a:cubicBezTo>
                  <a:pt x="694221" y="177661"/>
                  <a:pt x="691020" y="179528"/>
                  <a:pt x="687591" y="181052"/>
                </a:cubicBezTo>
                <a:cubicBezTo>
                  <a:pt x="684162" y="182576"/>
                  <a:pt x="680428" y="183719"/>
                  <a:pt x="676390" y="184481"/>
                </a:cubicBezTo>
                <a:cubicBezTo>
                  <a:pt x="672351" y="185243"/>
                  <a:pt x="667817" y="185624"/>
                  <a:pt x="662788" y="185624"/>
                </a:cubicBezTo>
                <a:cubicBezTo>
                  <a:pt x="655473" y="185624"/>
                  <a:pt x="648651" y="184595"/>
                  <a:pt x="642323" y="182538"/>
                </a:cubicBezTo>
                <a:cubicBezTo>
                  <a:pt x="635995" y="180480"/>
                  <a:pt x="630484" y="177127"/>
                  <a:pt x="625791" y="172479"/>
                </a:cubicBezTo>
                <a:cubicBezTo>
                  <a:pt x="621097" y="167831"/>
                  <a:pt x="617365" y="161697"/>
                  <a:pt x="614594" y="154077"/>
                </a:cubicBezTo>
                <a:cubicBezTo>
                  <a:pt x="611824" y="146457"/>
                  <a:pt x="610438" y="137160"/>
                  <a:pt x="610438" y="126188"/>
                </a:cubicBezTo>
                <a:cubicBezTo>
                  <a:pt x="610438" y="107290"/>
                  <a:pt x="614934" y="92698"/>
                  <a:pt x="623926" y="82411"/>
                </a:cubicBezTo>
                <a:cubicBezTo>
                  <a:pt x="632917" y="72124"/>
                  <a:pt x="644881" y="66980"/>
                  <a:pt x="659816" y="66980"/>
                </a:cubicBezTo>
                <a:close/>
                <a:moveTo>
                  <a:pt x="346253" y="66980"/>
                </a:moveTo>
                <a:cubicBezTo>
                  <a:pt x="360884" y="66980"/>
                  <a:pt x="371856" y="72619"/>
                  <a:pt x="379172" y="83897"/>
                </a:cubicBezTo>
                <a:cubicBezTo>
                  <a:pt x="388468" y="72619"/>
                  <a:pt x="400584" y="66980"/>
                  <a:pt x="415519" y="66980"/>
                </a:cubicBezTo>
                <a:cubicBezTo>
                  <a:pt x="421463" y="66980"/>
                  <a:pt x="426949" y="67895"/>
                  <a:pt x="431978" y="69723"/>
                </a:cubicBezTo>
                <a:cubicBezTo>
                  <a:pt x="437007" y="71552"/>
                  <a:pt x="441275" y="74143"/>
                  <a:pt x="444780" y="77496"/>
                </a:cubicBezTo>
                <a:cubicBezTo>
                  <a:pt x="449199" y="81915"/>
                  <a:pt x="452362" y="86830"/>
                  <a:pt x="454267" y="92241"/>
                </a:cubicBezTo>
                <a:cubicBezTo>
                  <a:pt x="456172" y="97651"/>
                  <a:pt x="457124" y="103632"/>
                  <a:pt x="457124" y="110186"/>
                </a:cubicBezTo>
                <a:lnTo>
                  <a:pt x="457124" y="184252"/>
                </a:lnTo>
                <a:lnTo>
                  <a:pt x="433807" y="184252"/>
                </a:lnTo>
                <a:lnTo>
                  <a:pt x="433807" y="113615"/>
                </a:lnTo>
                <a:cubicBezTo>
                  <a:pt x="433807" y="104623"/>
                  <a:pt x="431559" y="98070"/>
                  <a:pt x="427063" y="93955"/>
                </a:cubicBezTo>
                <a:cubicBezTo>
                  <a:pt x="422568" y="89840"/>
                  <a:pt x="417043" y="87783"/>
                  <a:pt x="410490" y="87783"/>
                </a:cubicBezTo>
                <a:cubicBezTo>
                  <a:pt x="407289" y="87783"/>
                  <a:pt x="404241" y="88278"/>
                  <a:pt x="401346" y="89269"/>
                </a:cubicBezTo>
                <a:cubicBezTo>
                  <a:pt x="398450" y="90259"/>
                  <a:pt x="395898" y="91783"/>
                  <a:pt x="393688" y="93841"/>
                </a:cubicBezTo>
                <a:cubicBezTo>
                  <a:pt x="391478" y="95898"/>
                  <a:pt x="389725" y="98489"/>
                  <a:pt x="388430" y="101613"/>
                </a:cubicBezTo>
                <a:cubicBezTo>
                  <a:pt x="387134" y="104737"/>
                  <a:pt x="386487" y="108357"/>
                  <a:pt x="386487" y="112472"/>
                </a:cubicBezTo>
                <a:lnTo>
                  <a:pt x="386487" y="184252"/>
                </a:lnTo>
                <a:lnTo>
                  <a:pt x="363170" y="184252"/>
                </a:lnTo>
                <a:lnTo>
                  <a:pt x="363170" y="113615"/>
                </a:lnTo>
                <a:cubicBezTo>
                  <a:pt x="363170" y="104623"/>
                  <a:pt x="360922" y="98070"/>
                  <a:pt x="356426" y="93955"/>
                </a:cubicBezTo>
                <a:cubicBezTo>
                  <a:pt x="351930" y="89840"/>
                  <a:pt x="346405" y="87783"/>
                  <a:pt x="339852" y="87783"/>
                </a:cubicBezTo>
                <a:cubicBezTo>
                  <a:pt x="333299" y="87783"/>
                  <a:pt x="327660" y="89878"/>
                  <a:pt x="322936" y="94069"/>
                </a:cubicBezTo>
                <a:cubicBezTo>
                  <a:pt x="318212" y="98260"/>
                  <a:pt x="315849" y="104775"/>
                  <a:pt x="315849" y="113615"/>
                </a:cubicBezTo>
                <a:lnTo>
                  <a:pt x="315849" y="184252"/>
                </a:lnTo>
                <a:lnTo>
                  <a:pt x="292532" y="184252"/>
                </a:lnTo>
                <a:lnTo>
                  <a:pt x="292532" y="68352"/>
                </a:lnTo>
                <a:lnTo>
                  <a:pt x="315392" y="68352"/>
                </a:lnTo>
                <a:lnTo>
                  <a:pt x="315392" y="80010"/>
                </a:lnTo>
                <a:cubicBezTo>
                  <a:pt x="319354" y="75743"/>
                  <a:pt x="324041" y="72505"/>
                  <a:pt x="329451" y="70295"/>
                </a:cubicBezTo>
                <a:cubicBezTo>
                  <a:pt x="334861" y="68085"/>
                  <a:pt x="340462" y="66980"/>
                  <a:pt x="346253" y="66980"/>
                </a:cubicBezTo>
                <a:close/>
                <a:moveTo>
                  <a:pt x="8345348" y="40920"/>
                </a:moveTo>
                <a:cubicBezTo>
                  <a:pt x="8338032" y="40920"/>
                  <a:pt x="8332089" y="43473"/>
                  <a:pt x="8327517" y="48578"/>
                </a:cubicBezTo>
                <a:cubicBezTo>
                  <a:pt x="8322945" y="53683"/>
                  <a:pt x="8320659" y="60579"/>
                  <a:pt x="8320659" y="69266"/>
                </a:cubicBezTo>
                <a:cubicBezTo>
                  <a:pt x="8320659" y="77343"/>
                  <a:pt x="8322830" y="84049"/>
                  <a:pt x="8327174" y="89383"/>
                </a:cubicBezTo>
                <a:cubicBezTo>
                  <a:pt x="8331517" y="94717"/>
                  <a:pt x="8337575" y="97384"/>
                  <a:pt x="8345348" y="97384"/>
                </a:cubicBezTo>
                <a:cubicBezTo>
                  <a:pt x="8352663" y="97384"/>
                  <a:pt x="8358645" y="94908"/>
                  <a:pt x="8363293" y="89955"/>
                </a:cubicBezTo>
                <a:cubicBezTo>
                  <a:pt x="8367941" y="85002"/>
                  <a:pt x="8370265" y="78105"/>
                  <a:pt x="8370265" y="69266"/>
                </a:cubicBezTo>
                <a:cubicBezTo>
                  <a:pt x="8370265" y="60579"/>
                  <a:pt x="8367941" y="53683"/>
                  <a:pt x="8363293" y="48578"/>
                </a:cubicBezTo>
                <a:cubicBezTo>
                  <a:pt x="8358645" y="43473"/>
                  <a:pt x="8352663" y="40920"/>
                  <a:pt x="8345348" y="40920"/>
                </a:cubicBezTo>
                <a:close/>
                <a:moveTo>
                  <a:pt x="8002447" y="40920"/>
                </a:moveTo>
                <a:cubicBezTo>
                  <a:pt x="7994980" y="40920"/>
                  <a:pt x="7989188" y="43358"/>
                  <a:pt x="7985073" y="48235"/>
                </a:cubicBezTo>
                <a:cubicBezTo>
                  <a:pt x="7980959" y="53112"/>
                  <a:pt x="7978901" y="59513"/>
                  <a:pt x="7978901" y="67437"/>
                </a:cubicBezTo>
                <a:lnTo>
                  <a:pt x="7978901" y="138303"/>
                </a:lnTo>
                <a:cubicBezTo>
                  <a:pt x="7978901" y="146228"/>
                  <a:pt x="7980959" y="152629"/>
                  <a:pt x="7985073" y="157506"/>
                </a:cubicBezTo>
                <a:cubicBezTo>
                  <a:pt x="7989188" y="162383"/>
                  <a:pt x="7994980" y="164821"/>
                  <a:pt x="8002447" y="164821"/>
                </a:cubicBezTo>
                <a:cubicBezTo>
                  <a:pt x="8009915" y="164821"/>
                  <a:pt x="8015745" y="162383"/>
                  <a:pt x="8019935" y="157506"/>
                </a:cubicBezTo>
                <a:cubicBezTo>
                  <a:pt x="8024127" y="152629"/>
                  <a:pt x="8026221" y="146228"/>
                  <a:pt x="8026221" y="138303"/>
                </a:cubicBezTo>
                <a:lnTo>
                  <a:pt x="8026221" y="67437"/>
                </a:lnTo>
                <a:cubicBezTo>
                  <a:pt x="8026221" y="59513"/>
                  <a:pt x="8024127" y="53112"/>
                  <a:pt x="8019935" y="48235"/>
                </a:cubicBezTo>
                <a:cubicBezTo>
                  <a:pt x="8015745" y="43358"/>
                  <a:pt x="8009915" y="40920"/>
                  <a:pt x="8002447" y="40920"/>
                </a:cubicBezTo>
                <a:close/>
                <a:moveTo>
                  <a:pt x="7383322" y="40920"/>
                </a:moveTo>
                <a:cubicBezTo>
                  <a:pt x="7375855" y="40920"/>
                  <a:pt x="7370064" y="43358"/>
                  <a:pt x="7365949" y="48235"/>
                </a:cubicBezTo>
                <a:cubicBezTo>
                  <a:pt x="7361834" y="53112"/>
                  <a:pt x="7359777" y="59513"/>
                  <a:pt x="7359777" y="67437"/>
                </a:cubicBezTo>
                <a:lnTo>
                  <a:pt x="7359777" y="138303"/>
                </a:lnTo>
                <a:cubicBezTo>
                  <a:pt x="7359777" y="146228"/>
                  <a:pt x="7361834" y="152629"/>
                  <a:pt x="7365949" y="157506"/>
                </a:cubicBezTo>
                <a:cubicBezTo>
                  <a:pt x="7370064" y="162383"/>
                  <a:pt x="7375855" y="164821"/>
                  <a:pt x="7383322" y="164821"/>
                </a:cubicBezTo>
                <a:cubicBezTo>
                  <a:pt x="7390790" y="164821"/>
                  <a:pt x="7396619" y="162383"/>
                  <a:pt x="7400810" y="157506"/>
                </a:cubicBezTo>
                <a:cubicBezTo>
                  <a:pt x="7405002" y="152629"/>
                  <a:pt x="7407097" y="146228"/>
                  <a:pt x="7407097" y="138303"/>
                </a:cubicBezTo>
                <a:lnTo>
                  <a:pt x="7407097" y="67437"/>
                </a:lnTo>
                <a:cubicBezTo>
                  <a:pt x="7407097" y="59513"/>
                  <a:pt x="7405002" y="53112"/>
                  <a:pt x="7400810" y="48235"/>
                </a:cubicBezTo>
                <a:cubicBezTo>
                  <a:pt x="7396619" y="43358"/>
                  <a:pt x="7390790" y="40920"/>
                  <a:pt x="7383322" y="40920"/>
                </a:cubicBezTo>
                <a:close/>
                <a:moveTo>
                  <a:pt x="6411772" y="40920"/>
                </a:moveTo>
                <a:cubicBezTo>
                  <a:pt x="6404305" y="40920"/>
                  <a:pt x="6398514" y="43358"/>
                  <a:pt x="6394399" y="48235"/>
                </a:cubicBezTo>
                <a:cubicBezTo>
                  <a:pt x="6390284" y="53112"/>
                  <a:pt x="6388227" y="59513"/>
                  <a:pt x="6388227" y="67437"/>
                </a:cubicBezTo>
                <a:lnTo>
                  <a:pt x="6388227" y="138303"/>
                </a:lnTo>
                <a:cubicBezTo>
                  <a:pt x="6388227" y="146228"/>
                  <a:pt x="6390284" y="152629"/>
                  <a:pt x="6394399" y="157506"/>
                </a:cubicBezTo>
                <a:cubicBezTo>
                  <a:pt x="6398514" y="162383"/>
                  <a:pt x="6404305" y="164821"/>
                  <a:pt x="6411772" y="164821"/>
                </a:cubicBezTo>
                <a:cubicBezTo>
                  <a:pt x="6419240" y="164821"/>
                  <a:pt x="6425069" y="162383"/>
                  <a:pt x="6429260" y="157506"/>
                </a:cubicBezTo>
                <a:cubicBezTo>
                  <a:pt x="6433452" y="152629"/>
                  <a:pt x="6435547" y="146228"/>
                  <a:pt x="6435547" y="138303"/>
                </a:cubicBezTo>
                <a:lnTo>
                  <a:pt x="6435547" y="67437"/>
                </a:lnTo>
                <a:cubicBezTo>
                  <a:pt x="6435547" y="59513"/>
                  <a:pt x="6433452" y="53112"/>
                  <a:pt x="6429260" y="48235"/>
                </a:cubicBezTo>
                <a:cubicBezTo>
                  <a:pt x="6425069" y="43358"/>
                  <a:pt x="6419240" y="40920"/>
                  <a:pt x="6411772" y="40920"/>
                </a:cubicBezTo>
                <a:close/>
                <a:moveTo>
                  <a:pt x="2943225" y="35205"/>
                </a:moveTo>
                <a:lnTo>
                  <a:pt x="2966543" y="35205"/>
                </a:lnTo>
                <a:lnTo>
                  <a:pt x="2966543" y="70409"/>
                </a:lnTo>
                <a:lnTo>
                  <a:pt x="2988946" y="70409"/>
                </a:lnTo>
                <a:lnTo>
                  <a:pt x="2988946" y="88240"/>
                </a:lnTo>
                <a:lnTo>
                  <a:pt x="2966543" y="88240"/>
                </a:lnTo>
                <a:lnTo>
                  <a:pt x="2966543" y="150876"/>
                </a:lnTo>
                <a:cubicBezTo>
                  <a:pt x="2966543" y="155144"/>
                  <a:pt x="2967571" y="158458"/>
                  <a:pt x="2969629" y="160821"/>
                </a:cubicBezTo>
                <a:cubicBezTo>
                  <a:pt x="2971686" y="163183"/>
                  <a:pt x="2974925" y="164364"/>
                  <a:pt x="2979344" y="164364"/>
                </a:cubicBezTo>
                <a:lnTo>
                  <a:pt x="2988946" y="164364"/>
                </a:lnTo>
                <a:lnTo>
                  <a:pt x="2988946" y="184252"/>
                </a:lnTo>
                <a:lnTo>
                  <a:pt x="2975001" y="184252"/>
                </a:lnTo>
                <a:cubicBezTo>
                  <a:pt x="2969515" y="184252"/>
                  <a:pt x="2964790" y="183338"/>
                  <a:pt x="2960827" y="181509"/>
                </a:cubicBezTo>
                <a:cubicBezTo>
                  <a:pt x="2956865" y="179680"/>
                  <a:pt x="2953589" y="177280"/>
                  <a:pt x="2950998" y="174308"/>
                </a:cubicBezTo>
                <a:cubicBezTo>
                  <a:pt x="2948407" y="171336"/>
                  <a:pt x="2946464" y="167907"/>
                  <a:pt x="2945169" y="164021"/>
                </a:cubicBezTo>
                <a:cubicBezTo>
                  <a:pt x="2943873" y="160135"/>
                  <a:pt x="2943225" y="156134"/>
                  <a:pt x="2943225" y="152019"/>
                </a:cubicBezTo>
                <a:lnTo>
                  <a:pt x="2943225" y="88240"/>
                </a:lnTo>
                <a:lnTo>
                  <a:pt x="2929966" y="88240"/>
                </a:lnTo>
                <a:lnTo>
                  <a:pt x="2929966" y="70409"/>
                </a:lnTo>
                <a:lnTo>
                  <a:pt x="2943225" y="70409"/>
                </a:lnTo>
                <a:close/>
                <a:moveTo>
                  <a:pt x="2124075" y="35205"/>
                </a:moveTo>
                <a:lnTo>
                  <a:pt x="2147393" y="35205"/>
                </a:lnTo>
                <a:lnTo>
                  <a:pt x="2147393" y="70409"/>
                </a:lnTo>
                <a:lnTo>
                  <a:pt x="2169796" y="70409"/>
                </a:lnTo>
                <a:lnTo>
                  <a:pt x="2169796" y="88240"/>
                </a:lnTo>
                <a:lnTo>
                  <a:pt x="2147393" y="88240"/>
                </a:lnTo>
                <a:lnTo>
                  <a:pt x="2147393" y="150876"/>
                </a:lnTo>
                <a:cubicBezTo>
                  <a:pt x="2147393" y="155144"/>
                  <a:pt x="2148421" y="158458"/>
                  <a:pt x="2150479" y="160821"/>
                </a:cubicBezTo>
                <a:cubicBezTo>
                  <a:pt x="2152536" y="163183"/>
                  <a:pt x="2155775" y="164364"/>
                  <a:pt x="2160195" y="164364"/>
                </a:cubicBezTo>
                <a:lnTo>
                  <a:pt x="2169796" y="164364"/>
                </a:lnTo>
                <a:lnTo>
                  <a:pt x="2169796" y="184252"/>
                </a:lnTo>
                <a:lnTo>
                  <a:pt x="2155851" y="184252"/>
                </a:lnTo>
                <a:cubicBezTo>
                  <a:pt x="2150364" y="184252"/>
                  <a:pt x="2145640" y="183338"/>
                  <a:pt x="2141678" y="181509"/>
                </a:cubicBezTo>
                <a:cubicBezTo>
                  <a:pt x="2137715" y="179680"/>
                  <a:pt x="2134439" y="177280"/>
                  <a:pt x="2131848" y="174308"/>
                </a:cubicBezTo>
                <a:cubicBezTo>
                  <a:pt x="2129257" y="171336"/>
                  <a:pt x="2127314" y="167907"/>
                  <a:pt x="2126019" y="164021"/>
                </a:cubicBezTo>
                <a:cubicBezTo>
                  <a:pt x="2124723" y="160135"/>
                  <a:pt x="2124075" y="156134"/>
                  <a:pt x="2124075" y="152019"/>
                </a:cubicBezTo>
                <a:lnTo>
                  <a:pt x="2124075" y="88240"/>
                </a:lnTo>
                <a:lnTo>
                  <a:pt x="2110817" y="88240"/>
                </a:lnTo>
                <a:lnTo>
                  <a:pt x="2110817" y="70409"/>
                </a:lnTo>
                <a:lnTo>
                  <a:pt x="2124075" y="70409"/>
                </a:lnTo>
                <a:close/>
                <a:moveTo>
                  <a:pt x="8175117" y="21489"/>
                </a:moveTo>
                <a:lnTo>
                  <a:pt x="8272043" y="21489"/>
                </a:lnTo>
                <a:lnTo>
                  <a:pt x="8272043" y="42291"/>
                </a:lnTo>
                <a:lnTo>
                  <a:pt x="8217637" y="184252"/>
                </a:lnTo>
                <a:lnTo>
                  <a:pt x="8192490" y="184252"/>
                </a:lnTo>
                <a:lnTo>
                  <a:pt x="8247126" y="42291"/>
                </a:lnTo>
                <a:lnTo>
                  <a:pt x="8197519" y="42291"/>
                </a:lnTo>
                <a:lnTo>
                  <a:pt x="8197519" y="67895"/>
                </a:lnTo>
                <a:lnTo>
                  <a:pt x="8175117" y="67895"/>
                </a:lnTo>
                <a:close/>
                <a:moveTo>
                  <a:pt x="7588224" y="21489"/>
                </a:moveTo>
                <a:lnTo>
                  <a:pt x="7676006" y="21489"/>
                </a:lnTo>
                <a:lnTo>
                  <a:pt x="7676006" y="42291"/>
                </a:lnTo>
                <a:lnTo>
                  <a:pt x="7609255" y="42291"/>
                </a:lnTo>
                <a:lnTo>
                  <a:pt x="7609255" y="85268"/>
                </a:lnTo>
                <a:cubicBezTo>
                  <a:pt x="7611999" y="82373"/>
                  <a:pt x="7615695" y="80087"/>
                  <a:pt x="7620342" y="78410"/>
                </a:cubicBezTo>
                <a:cubicBezTo>
                  <a:pt x="7624991" y="76734"/>
                  <a:pt x="7630286" y="75896"/>
                  <a:pt x="7636230" y="75896"/>
                </a:cubicBezTo>
                <a:cubicBezTo>
                  <a:pt x="7642631" y="75896"/>
                  <a:pt x="7648270" y="76810"/>
                  <a:pt x="7653147" y="78639"/>
                </a:cubicBezTo>
                <a:cubicBezTo>
                  <a:pt x="7658024" y="80468"/>
                  <a:pt x="7662138" y="83058"/>
                  <a:pt x="7665491" y="86411"/>
                </a:cubicBezTo>
                <a:cubicBezTo>
                  <a:pt x="7668539" y="89459"/>
                  <a:pt x="7671016" y="92736"/>
                  <a:pt x="7672920" y="96241"/>
                </a:cubicBezTo>
                <a:cubicBezTo>
                  <a:pt x="7674826" y="99746"/>
                  <a:pt x="7676274" y="103328"/>
                  <a:pt x="7677264" y="106985"/>
                </a:cubicBezTo>
                <a:cubicBezTo>
                  <a:pt x="7678255" y="110643"/>
                  <a:pt x="7678903" y="114415"/>
                  <a:pt x="7679207" y="118301"/>
                </a:cubicBezTo>
                <a:cubicBezTo>
                  <a:pt x="7679512" y="122187"/>
                  <a:pt x="7679664" y="126035"/>
                  <a:pt x="7679664" y="129845"/>
                </a:cubicBezTo>
                <a:cubicBezTo>
                  <a:pt x="7679664" y="138532"/>
                  <a:pt x="7678864" y="146419"/>
                  <a:pt x="7677264" y="153505"/>
                </a:cubicBezTo>
                <a:cubicBezTo>
                  <a:pt x="7675664" y="160592"/>
                  <a:pt x="7671892" y="167107"/>
                  <a:pt x="7665948" y="173051"/>
                </a:cubicBezTo>
                <a:cubicBezTo>
                  <a:pt x="7662291" y="176708"/>
                  <a:pt x="7657643" y="179756"/>
                  <a:pt x="7652004" y="182195"/>
                </a:cubicBezTo>
                <a:cubicBezTo>
                  <a:pt x="7646366" y="184633"/>
                  <a:pt x="7639583" y="185852"/>
                  <a:pt x="7631658" y="185852"/>
                </a:cubicBezTo>
                <a:cubicBezTo>
                  <a:pt x="7623886" y="185852"/>
                  <a:pt x="7617028" y="184646"/>
                  <a:pt x="7611084" y="182234"/>
                </a:cubicBezTo>
                <a:cubicBezTo>
                  <a:pt x="7605141" y="179822"/>
                  <a:pt x="7600417" y="176882"/>
                  <a:pt x="7596911" y="173415"/>
                </a:cubicBezTo>
                <a:cubicBezTo>
                  <a:pt x="7592492" y="169043"/>
                  <a:pt x="7589444" y="164232"/>
                  <a:pt x="7587767" y="158981"/>
                </a:cubicBezTo>
                <a:cubicBezTo>
                  <a:pt x="7586091" y="153730"/>
                  <a:pt x="7585024" y="148209"/>
                  <a:pt x="7584566" y="142418"/>
                </a:cubicBezTo>
                <a:lnTo>
                  <a:pt x="7607884" y="142418"/>
                </a:lnTo>
                <a:cubicBezTo>
                  <a:pt x="7608798" y="149733"/>
                  <a:pt x="7611161" y="155334"/>
                  <a:pt x="7614970" y="159220"/>
                </a:cubicBezTo>
                <a:cubicBezTo>
                  <a:pt x="7618781" y="163107"/>
                  <a:pt x="7624343" y="165050"/>
                  <a:pt x="7631658" y="165050"/>
                </a:cubicBezTo>
                <a:cubicBezTo>
                  <a:pt x="7638669" y="165050"/>
                  <a:pt x="7644308" y="162909"/>
                  <a:pt x="7648575" y="158627"/>
                </a:cubicBezTo>
                <a:cubicBezTo>
                  <a:pt x="7652080" y="155110"/>
                  <a:pt x="7654252" y="150829"/>
                  <a:pt x="7655089" y="145783"/>
                </a:cubicBezTo>
                <a:cubicBezTo>
                  <a:pt x="7655928" y="140737"/>
                  <a:pt x="7656347" y="135463"/>
                  <a:pt x="7656347" y="129960"/>
                </a:cubicBezTo>
                <a:cubicBezTo>
                  <a:pt x="7656347" y="125066"/>
                  <a:pt x="7656004" y="120555"/>
                  <a:pt x="7655318" y="116426"/>
                </a:cubicBezTo>
                <a:cubicBezTo>
                  <a:pt x="7654633" y="112297"/>
                  <a:pt x="7653375" y="108703"/>
                  <a:pt x="7651546" y="105646"/>
                </a:cubicBezTo>
                <a:cubicBezTo>
                  <a:pt x="7649718" y="102588"/>
                  <a:pt x="7647279" y="100180"/>
                  <a:pt x="7644231" y="98422"/>
                </a:cubicBezTo>
                <a:cubicBezTo>
                  <a:pt x="7641183" y="96663"/>
                  <a:pt x="7637297" y="95784"/>
                  <a:pt x="7632572" y="95784"/>
                </a:cubicBezTo>
                <a:cubicBezTo>
                  <a:pt x="7625867" y="95784"/>
                  <a:pt x="7620648" y="97232"/>
                  <a:pt x="7616913" y="100127"/>
                </a:cubicBezTo>
                <a:cubicBezTo>
                  <a:pt x="7613180" y="103023"/>
                  <a:pt x="7610704" y="106452"/>
                  <a:pt x="7609484" y="110414"/>
                </a:cubicBezTo>
                <a:lnTo>
                  <a:pt x="7588224" y="110414"/>
                </a:lnTo>
                <a:close/>
                <a:moveTo>
                  <a:pt x="7511720" y="21489"/>
                </a:moveTo>
                <a:lnTo>
                  <a:pt x="7536866" y="21489"/>
                </a:lnTo>
                <a:lnTo>
                  <a:pt x="7479716" y="138075"/>
                </a:lnTo>
                <a:lnTo>
                  <a:pt x="7520178" y="138075"/>
                </a:lnTo>
                <a:lnTo>
                  <a:pt x="7520178" y="100127"/>
                </a:lnTo>
                <a:lnTo>
                  <a:pt x="7542810" y="100127"/>
                </a:lnTo>
                <a:lnTo>
                  <a:pt x="7542810" y="138075"/>
                </a:lnTo>
                <a:lnTo>
                  <a:pt x="7560183" y="138075"/>
                </a:lnTo>
                <a:lnTo>
                  <a:pt x="7560183" y="159792"/>
                </a:lnTo>
                <a:lnTo>
                  <a:pt x="7542810" y="159792"/>
                </a:lnTo>
                <a:lnTo>
                  <a:pt x="7542810" y="184252"/>
                </a:lnTo>
                <a:lnTo>
                  <a:pt x="7520178" y="184252"/>
                </a:lnTo>
                <a:lnTo>
                  <a:pt x="7520178" y="159792"/>
                </a:lnTo>
                <a:lnTo>
                  <a:pt x="7454341" y="159792"/>
                </a:lnTo>
                <a:lnTo>
                  <a:pt x="7454341" y="138075"/>
                </a:lnTo>
                <a:close/>
                <a:moveTo>
                  <a:pt x="7111822" y="21489"/>
                </a:moveTo>
                <a:lnTo>
                  <a:pt x="7135139" y="21489"/>
                </a:lnTo>
                <a:lnTo>
                  <a:pt x="7135139" y="184252"/>
                </a:lnTo>
                <a:lnTo>
                  <a:pt x="7112280" y="184252"/>
                </a:lnTo>
                <a:lnTo>
                  <a:pt x="7112280" y="171908"/>
                </a:lnTo>
                <a:cubicBezTo>
                  <a:pt x="7107860" y="177242"/>
                  <a:pt x="7103250" y="180861"/>
                  <a:pt x="7098449" y="182766"/>
                </a:cubicBezTo>
                <a:cubicBezTo>
                  <a:pt x="7093649" y="184671"/>
                  <a:pt x="7088048" y="185624"/>
                  <a:pt x="7081647" y="185624"/>
                </a:cubicBezTo>
                <a:cubicBezTo>
                  <a:pt x="7075856" y="185624"/>
                  <a:pt x="7070483" y="184709"/>
                  <a:pt x="7065531" y="182880"/>
                </a:cubicBezTo>
                <a:cubicBezTo>
                  <a:pt x="7060578" y="181052"/>
                  <a:pt x="7056501" y="178537"/>
                  <a:pt x="7053301" y="175337"/>
                </a:cubicBezTo>
                <a:cubicBezTo>
                  <a:pt x="7050405" y="172441"/>
                  <a:pt x="7048081" y="169088"/>
                  <a:pt x="7046328" y="165278"/>
                </a:cubicBezTo>
                <a:cubicBezTo>
                  <a:pt x="7044576" y="161468"/>
                  <a:pt x="7043242" y="157392"/>
                  <a:pt x="7042328" y="153048"/>
                </a:cubicBezTo>
                <a:cubicBezTo>
                  <a:pt x="7041414" y="148705"/>
                  <a:pt x="7040842" y="144247"/>
                  <a:pt x="7040613" y="139675"/>
                </a:cubicBezTo>
                <a:cubicBezTo>
                  <a:pt x="7040385" y="135103"/>
                  <a:pt x="7040271" y="130607"/>
                  <a:pt x="7040271" y="126188"/>
                </a:cubicBezTo>
                <a:cubicBezTo>
                  <a:pt x="7040271" y="121768"/>
                  <a:pt x="7040385" y="117272"/>
                  <a:pt x="7040613" y="112700"/>
                </a:cubicBezTo>
                <a:cubicBezTo>
                  <a:pt x="7040842" y="108128"/>
                  <a:pt x="7041414" y="103709"/>
                  <a:pt x="7042328" y="99441"/>
                </a:cubicBezTo>
                <a:cubicBezTo>
                  <a:pt x="7043242" y="95174"/>
                  <a:pt x="7044576" y="91136"/>
                  <a:pt x="7046328" y="87326"/>
                </a:cubicBezTo>
                <a:cubicBezTo>
                  <a:pt x="7048081" y="83516"/>
                  <a:pt x="7050405" y="80163"/>
                  <a:pt x="7053301" y="77267"/>
                </a:cubicBezTo>
                <a:cubicBezTo>
                  <a:pt x="7056501" y="74067"/>
                  <a:pt x="7060539" y="71552"/>
                  <a:pt x="7065416" y="69723"/>
                </a:cubicBezTo>
                <a:cubicBezTo>
                  <a:pt x="7070293" y="67895"/>
                  <a:pt x="7075627" y="66980"/>
                  <a:pt x="7081418" y="66980"/>
                </a:cubicBezTo>
                <a:cubicBezTo>
                  <a:pt x="7087667" y="66980"/>
                  <a:pt x="7093229" y="67895"/>
                  <a:pt x="7098106" y="69723"/>
                </a:cubicBezTo>
                <a:cubicBezTo>
                  <a:pt x="7102982" y="71552"/>
                  <a:pt x="7107555" y="74981"/>
                  <a:pt x="7111822" y="80010"/>
                </a:cubicBezTo>
                <a:close/>
                <a:moveTo>
                  <a:pt x="6613017" y="21489"/>
                </a:moveTo>
                <a:lnTo>
                  <a:pt x="6709943" y="21489"/>
                </a:lnTo>
                <a:lnTo>
                  <a:pt x="6709943" y="42291"/>
                </a:lnTo>
                <a:lnTo>
                  <a:pt x="6655537" y="184252"/>
                </a:lnTo>
                <a:lnTo>
                  <a:pt x="6630390" y="184252"/>
                </a:lnTo>
                <a:lnTo>
                  <a:pt x="6685026" y="42291"/>
                </a:lnTo>
                <a:lnTo>
                  <a:pt x="6635420" y="42291"/>
                </a:lnTo>
                <a:lnTo>
                  <a:pt x="6635420" y="67895"/>
                </a:lnTo>
                <a:lnTo>
                  <a:pt x="6613017" y="67895"/>
                </a:lnTo>
                <a:close/>
                <a:moveTo>
                  <a:pt x="6532625" y="21489"/>
                </a:moveTo>
                <a:lnTo>
                  <a:pt x="6555943" y="21489"/>
                </a:lnTo>
                <a:lnTo>
                  <a:pt x="6555943" y="184252"/>
                </a:lnTo>
                <a:lnTo>
                  <a:pt x="6532625" y="184252"/>
                </a:lnTo>
                <a:lnTo>
                  <a:pt x="6532625" y="46863"/>
                </a:lnTo>
                <a:lnTo>
                  <a:pt x="6500850" y="74753"/>
                </a:lnTo>
                <a:lnTo>
                  <a:pt x="6500850" y="48921"/>
                </a:lnTo>
                <a:close/>
                <a:moveTo>
                  <a:pt x="4768672" y="21489"/>
                </a:moveTo>
                <a:lnTo>
                  <a:pt x="4791989" y="21489"/>
                </a:lnTo>
                <a:lnTo>
                  <a:pt x="4791989" y="184252"/>
                </a:lnTo>
                <a:lnTo>
                  <a:pt x="4769130" y="184252"/>
                </a:lnTo>
                <a:lnTo>
                  <a:pt x="4769130" y="171908"/>
                </a:lnTo>
                <a:cubicBezTo>
                  <a:pt x="4764710" y="177242"/>
                  <a:pt x="4760100" y="180861"/>
                  <a:pt x="4755299" y="182766"/>
                </a:cubicBezTo>
                <a:cubicBezTo>
                  <a:pt x="4750499" y="184671"/>
                  <a:pt x="4744898" y="185624"/>
                  <a:pt x="4738497" y="185624"/>
                </a:cubicBezTo>
                <a:cubicBezTo>
                  <a:pt x="4732706" y="185624"/>
                  <a:pt x="4727334" y="184709"/>
                  <a:pt x="4722381" y="182880"/>
                </a:cubicBezTo>
                <a:cubicBezTo>
                  <a:pt x="4717428" y="181052"/>
                  <a:pt x="4713351" y="178537"/>
                  <a:pt x="4710151" y="175337"/>
                </a:cubicBezTo>
                <a:cubicBezTo>
                  <a:pt x="4707255" y="172441"/>
                  <a:pt x="4704931" y="169088"/>
                  <a:pt x="4703179" y="165278"/>
                </a:cubicBezTo>
                <a:cubicBezTo>
                  <a:pt x="4701426" y="161468"/>
                  <a:pt x="4700093" y="157392"/>
                  <a:pt x="4699178" y="153048"/>
                </a:cubicBezTo>
                <a:cubicBezTo>
                  <a:pt x="4698264" y="148705"/>
                  <a:pt x="4697692" y="144247"/>
                  <a:pt x="4697464" y="139675"/>
                </a:cubicBezTo>
                <a:cubicBezTo>
                  <a:pt x="4697235" y="135103"/>
                  <a:pt x="4697121" y="130607"/>
                  <a:pt x="4697121" y="126188"/>
                </a:cubicBezTo>
                <a:cubicBezTo>
                  <a:pt x="4697121" y="121768"/>
                  <a:pt x="4697235" y="117272"/>
                  <a:pt x="4697464" y="112700"/>
                </a:cubicBezTo>
                <a:cubicBezTo>
                  <a:pt x="4697692" y="108128"/>
                  <a:pt x="4698264" y="103709"/>
                  <a:pt x="4699178" y="99441"/>
                </a:cubicBezTo>
                <a:cubicBezTo>
                  <a:pt x="4700093" y="95174"/>
                  <a:pt x="4701426" y="91136"/>
                  <a:pt x="4703179" y="87326"/>
                </a:cubicBezTo>
                <a:cubicBezTo>
                  <a:pt x="4704931" y="83516"/>
                  <a:pt x="4707255" y="80163"/>
                  <a:pt x="4710151" y="77267"/>
                </a:cubicBezTo>
                <a:cubicBezTo>
                  <a:pt x="4713351" y="74067"/>
                  <a:pt x="4717390" y="71552"/>
                  <a:pt x="4722267" y="69723"/>
                </a:cubicBezTo>
                <a:cubicBezTo>
                  <a:pt x="4727143" y="67895"/>
                  <a:pt x="4732477" y="66980"/>
                  <a:pt x="4738269" y="66980"/>
                </a:cubicBezTo>
                <a:cubicBezTo>
                  <a:pt x="4744517" y="66980"/>
                  <a:pt x="4750080" y="67895"/>
                  <a:pt x="4754956" y="69723"/>
                </a:cubicBezTo>
                <a:cubicBezTo>
                  <a:pt x="4759833" y="71552"/>
                  <a:pt x="4764405" y="74981"/>
                  <a:pt x="4768672" y="80010"/>
                </a:cubicBezTo>
                <a:close/>
                <a:moveTo>
                  <a:pt x="4206697" y="21489"/>
                </a:moveTo>
                <a:lnTo>
                  <a:pt x="4230015" y="21489"/>
                </a:lnTo>
                <a:lnTo>
                  <a:pt x="4230015" y="184252"/>
                </a:lnTo>
                <a:lnTo>
                  <a:pt x="4207155" y="184252"/>
                </a:lnTo>
                <a:lnTo>
                  <a:pt x="4207155" y="171908"/>
                </a:lnTo>
                <a:cubicBezTo>
                  <a:pt x="4202735" y="177242"/>
                  <a:pt x="4198125" y="180861"/>
                  <a:pt x="4193324" y="182766"/>
                </a:cubicBezTo>
                <a:cubicBezTo>
                  <a:pt x="4188523" y="184671"/>
                  <a:pt x="4182923" y="185624"/>
                  <a:pt x="4176522" y="185624"/>
                </a:cubicBezTo>
                <a:cubicBezTo>
                  <a:pt x="4170731" y="185624"/>
                  <a:pt x="4165359" y="184709"/>
                  <a:pt x="4160406" y="182880"/>
                </a:cubicBezTo>
                <a:cubicBezTo>
                  <a:pt x="4155453" y="181052"/>
                  <a:pt x="4151376" y="178537"/>
                  <a:pt x="4148176" y="175337"/>
                </a:cubicBezTo>
                <a:cubicBezTo>
                  <a:pt x="4145280" y="172441"/>
                  <a:pt x="4142956" y="169088"/>
                  <a:pt x="4141203" y="165278"/>
                </a:cubicBezTo>
                <a:cubicBezTo>
                  <a:pt x="4139451" y="161468"/>
                  <a:pt x="4138117" y="157392"/>
                  <a:pt x="4137203" y="153048"/>
                </a:cubicBezTo>
                <a:cubicBezTo>
                  <a:pt x="4136289" y="148705"/>
                  <a:pt x="4135717" y="144247"/>
                  <a:pt x="4135488" y="139675"/>
                </a:cubicBezTo>
                <a:cubicBezTo>
                  <a:pt x="4135260" y="135103"/>
                  <a:pt x="4135146" y="130607"/>
                  <a:pt x="4135146" y="126188"/>
                </a:cubicBezTo>
                <a:cubicBezTo>
                  <a:pt x="4135146" y="121768"/>
                  <a:pt x="4135260" y="117272"/>
                  <a:pt x="4135488" y="112700"/>
                </a:cubicBezTo>
                <a:cubicBezTo>
                  <a:pt x="4135717" y="108128"/>
                  <a:pt x="4136289" y="103709"/>
                  <a:pt x="4137203" y="99441"/>
                </a:cubicBezTo>
                <a:cubicBezTo>
                  <a:pt x="4138117" y="95174"/>
                  <a:pt x="4139451" y="91136"/>
                  <a:pt x="4141203" y="87326"/>
                </a:cubicBezTo>
                <a:cubicBezTo>
                  <a:pt x="4142956" y="83516"/>
                  <a:pt x="4145280" y="80163"/>
                  <a:pt x="4148176" y="77267"/>
                </a:cubicBezTo>
                <a:cubicBezTo>
                  <a:pt x="4151376" y="74067"/>
                  <a:pt x="4155414" y="71552"/>
                  <a:pt x="4160291" y="69723"/>
                </a:cubicBezTo>
                <a:cubicBezTo>
                  <a:pt x="4165168" y="67895"/>
                  <a:pt x="4170502" y="66980"/>
                  <a:pt x="4176293" y="66980"/>
                </a:cubicBezTo>
                <a:cubicBezTo>
                  <a:pt x="4182542" y="66980"/>
                  <a:pt x="4188104" y="67895"/>
                  <a:pt x="4192981" y="69723"/>
                </a:cubicBezTo>
                <a:cubicBezTo>
                  <a:pt x="4197858" y="71552"/>
                  <a:pt x="4202430" y="74981"/>
                  <a:pt x="4206697" y="80010"/>
                </a:cubicBezTo>
                <a:close/>
                <a:moveTo>
                  <a:pt x="3854273" y="21489"/>
                </a:moveTo>
                <a:lnTo>
                  <a:pt x="3877590" y="21489"/>
                </a:lnTo>
                <a:lnTo>
                  <a:pt x="3877590" y="184252"/>
                </a:lnTo>
                <a:lnTo>
                  <a:pt x="3854730" y="184252"/>
                </a:lnTo>
                <a:lnTo>
                  <a:pt x="3854730" y="171908"/>
                </a:lnTo>
                <a:cubicBezTo>
                  <a:pt x="3850310" y="177242"/>
                  <a:pt x="3845700" y="180861"/>
                  <a:pt x="3840899" y="182766"/>
                </a:cubicBezTo>
                <a:cubicBezTo>
                  <a:pt x="3836099" y="184671"/>
                  <a:pt x="3830498" y="185624"/>
                  <a:pt x="3824097" y="185624"/>
                </a:cubicBezTo>
                <a:cubicBezTo>
                  <a:pt x="3818306" y="185624"/>
                  <a:pt x="3812934" y="184709"/>
                  <a:pt x="3807981" y="182880"/>
                </a:cubicBezTo>
                <a:cubicBezTo>
                  <a:pt x="3803027" y="181052"/>
                  <a:pt x="3798951" y="178537"/>
                  <a:pt x="3795751" y="175337"/>
                </a:cubicBezTo>
                <a:cubicBezTo>
                  <a:pt x="3792855" y="172441"/>
                  <a:pt x="3790531" y="169088"/>
                  <a:pt x="3788779" y="165278"/>
                </a:cubicBezTo>
                <a:cubicBezTo>
                  <a:pt x="3787025" y="161468"/>
                  <a:pt x="3785692" y="157392"/>
                  <a:pt x="3784778" y="153048"/>
                </a:cubicBezTo>
                <a:cubicBezTo>
                  <a:pt x="3783863" y="148705"/>
                  <a:pt x="3783292" y="144247"/>
                  <a:pt x="3783064" y="139675"/>
                </a:cubicBezTo>
                <a:cubicBezTo>
                  <a:pt x="3782835" y="135103"/>
                  <a:pt x="3782720" y="130607"/>
                  <a:pt x="3782720" y="126188"/>
                </a:cubicBezTo>
                <a:cubicBezTo>
                  <a:pt x="3782720" y="121768"/>
                  <a:pt x="3782835" y="117272"/>
                  <a:pt x="3783064" y="112700"/>
                </a:cubicBezTo>
                <a:cubicBezTo>
                  <a:pt x="3783292" y="108128"/>
                  <a:pt x="3783863" y="103709"/>
                  <a:pt x="3784778" y="99441"/>
                </a:cubicBezTo>
                <a:cubicBezTo>
                  <a:pt x="3785692" y="95174"/>
                  <a:pt x="3787025" y="91136"/>
                  <a:pt x="3788779" y="87326"/>
                </a:cubicBezTo>
                <a:cubicBezTo>
                  <a:pt x="3790531" y="83516"/>
                  <a:pt x="3792855" y="80163"/>
                  <a:pt x="3795751" y="77267"/>
                </a:cubicBezTo>
                <a:cubicBezTo>
                  <a:pt x="3798951" y="74067"/>
                  <a:pt x="3802990" y="71552"/>
                  <a:pt x="3807867" y="69723"/>
                </a:cubicBezTo>
                <a:cubicBezTo>
                  <a:pt x="3812743" y="67895"/>
                  <a:pt x="3818077" y="66980"/>
                  <a:pt x="3823869" y="66980"/>
                </a:cubicBezTo>
                <a:cubicBezTo>
                  <a:pt x="3830117" y="66980"/>
                  <a:pt x="3835679" y="67895"/>
                  <a:pt x="3840556" y="69723"/>
                </a:cubicBezTo>
                <a:cubicBezTo>
                  <a:pt x="3845433" y="71552"/>
                  <a:pt x="3850005" y="74981"/>
                  <a:pt x="3854273" y="80010"/>
                </a:cubicBezTo>
                <a:close/>
                <a:moveTo>
                  <a:pt x="3720846" y="21489"/>
                </a:moveTo>
                <a:lnTo>
                  <a:pt x="3744163" y="21489"/>
                </a:lnTo>
                <a:lnTo>
                  <a:pt x="3744163" y="150876"/>
                </a:lnTo>
                <a:cubicBezTo>
                  <a:pt x="3744163" y="155296"/>
                  <a:pt x="3745078" y="158649"/>
                  <a:pt x="3746906" y="160935"/>
                </a:cubicBezTo>
                <a:cubicBezTo>
                  <a:pt x="3748735" y="163221"/>
                  <a:pt x="3752012" y="164364"/>
                  <a:pt x="3756736" y="164364"/>
                </a:cubicBezTo>
                <a:lnTo>
                  <a:pt x="3767023" y="164364"/>
                </a:lnTo>
                <a:lnTo>
                  <a:pt x="3767023" y="184252"/>
                </a:lnTo>
                <a:lnTo>
                  <a:pt x="3752621" y="184252"/>
                </a:lnTo>
                <a:cubicBezTo>
                  <a:pt x="3747135" y="184252"/>
                  <a:pt x="3742373" y="183376"/>
                  <a:pt x="3738334" y="181623"/>
                </a:cubicBezTo>
                <a:cubicBezTo>
                  <a:pt x="3734296" y="179871"/>
                  <a:pt x="3730981" y="177546"/>
                  <a:pt x="3728390" y="174651"/>
                </a:cubicBezTo>
                <a:cubicBezTo>
                  <a:pt x="3725800" y="171755"/>
                  <a:pt x="3723894" y="168364"/>
                  <a:pt x="3722675" y="164478"/>
                </a:cubicBezTo>
                <a:cubicBezTo>
                  <a:pt x="3721456" y="160592"/>
                  <a:pt x="3720846" y="156515"/>
                  <a:pt x="3720846" y="152248"/>
                </a:cubicBezTo>
                <a:close/>
                <a:moveTo>
                  <a:pt x="2692832" y="21489"/>
                </a:moveTo>
                <a:lnTo>
                  <a:pt x="2716150" y="21489"/>
                </a:lnTo>
                <a:lnTo>
                  <a:pt x="2716150" y="80010"/>
                </a:lnTo>
                <a:cubicBezTo>
                  <a:pt x="2720417" y="74981"/>
                  <a:pt x="2724989" y="71552"/>
                  <a:pt x="2729865" y="69723"/>
                </a:cubicBezTo>
                <a:cubicBezTo>
                  <a:pt x="2734742" y="67895"/>
                  <a:pt x="2740305" y="66980"/>
                  <a:pt x="2746553" y="66980"/>
                </a:cubicBezTo>
                <a:cubicBezTo>
                  <a:pt x="2752344" y="66980"/>
                  <a:pt x="2757678" y="67895"/>
                  <a:pt x="2762555" y="69723"/>
                </a:cubicBezTo>
                <a:cubicBezTo>
                  <a:pt x="2767432" y="71552"/>
                  <a:pt x="2771471" y="74067"/>
                  <a:pt x="2774671" y="77267"/>
                </a:cubicBezTo>
                <a:cubicBezTo>
                  <a:pt x="2777567" y="80163"/>
                  <a:pt x="2779891" y="83516"/>
                  <a:pt x="2781643" y="87326"/>
                </a:cubicBezTo>
                <a:cubicBezTo>
                  <a:pt x="2783396" y="91136"/>
                  <a:pt x="2784729" y="95174"/>
                  <a:pt x="2785644" y="99441"/>
                </a:cubicBezTo>
                <a:cubicBezTo>
                  <a:pt x="2786559" y="103709"/>
                  <a:pt x="2787129" y="108128"/>
                  <a:pt x="2787358" y="112700"/>
                </a:cubicBezTo>
                <a:cubicBezTo>
                  <a:pt x="2787587" y="117272"/>
                  <a:pt x="2787702" y="121768"/>
                  <a:pt x="2787702" y="126188"/>
                </a:cubicBezTo>
                <a:cubicBezTo>
                  <a:pt x="2787702" y="130607"/>
                  <a:pt x="2787587" y="135103"/>
                  <a:pt x="2787358" y="139675"/>
                </a:cubicBezTo>
                <a:cubicBezTo>
                  <a:pt x="2787129" y="144247"/>
                  <a:pt x="2786559" y="148705"/>
                  <a:pt x="2785644" y="153048"/>
                </a:cubicBezTo>
                <a:cubicBezTo>
                  <a:pt x="2784729" y="157392"/>
                  <a:pt x="2783396" y="161468"/>
                  <a:pt x="2781643" y="165278"/>
                </a:cubicBezTo>
                <a:cubicBezTo>
                  <a:pt x="2779891" y="169088"/>
                  <a:pt x="2777567" y="172441"/>
                  <a:pt x="2774671" y="175337"/>
                </a:cubicBezTo>
                <a:cubicBezTo>
                  <a:pt x="2771471" y="178537"/>
                  <a:pt x="2767394" y="181052"/>
                  <a:pt x="2762441" y="182880"/>
                </a:cubicBezTo>
                <a:cubicBezTo>
                  <a:pt x="2757488" y="184709"/>
                  <a:pt x="2752116" y="185624"/>
                  <a:pt x="2746325" y="185624"/>
                </a:cubicBezTo>
                <a:cubicBezTo>
                  <a:pt x="2739924" y="185624"/>
                  <a:pt x="2734323" y="184671"/>
                  <a:pt x="2729523" y="182766"/>
                </a:cubicBezTo>
                <a:cubicBezTo>
                  <a:pt x="2724722" y="180861"/>
                  <a:pt x="2720112" y="177242"/>
                  <a:pt x="2715692" y="171908"/>
                </a:cubicBezTo>
                <a:lnTo>
                  <a:pt x="2715692" y="184252"/>
                </a:lnTo>
                <a:lnTo>
                  <a:pt x="2692832" y="184252"/>
                </a:lnTo>
                <a:close/>
                <a:moveTo>
                  <a:pt x="2454098" y="21489"/>
                </a:moveTo>
                <a:lnTo>
                  <a:pt x="2477415" y="21489"/>
                </a:lnTo>
                <a:lnTo>
                  <a:pt x="2477415" y="184252"/>
                </a:lnTo>
                <a:lnTo>
                  <a:pt x="2454555" y="184252"/>
                </a:lnTo>
                <a:lnTo>
                  <a:pt x="2454555" y="171908"/>
                </a:lnTo>
                <a:cubicBezTo>
                  <a:pt x="2450135" y="177242"/>
                  <a:pt x="2445525" y="180861"/>
                  <a:pt x="2440724" y="182766"/>
                </a:cubicBezTo>
                <a:cubicBezTo>
                  <a:pt x="2435924" y="184671"/>
                  <a:pt x="2430323" y="185624"/>
                  <a:pt x="2423922" y="185624"/>
                </a:cubicBezTo>
                <a:cubicBezTo>
                  <a:pt x="2418131" y="185624"/>
                  <a:pt x="2412759" y="184709"/>
                  <a:pt x="2407806" y="182880"/>
                </a:cubicBezTo>
                <a:cubicBezTo>
                  <a:pt x="2402853" y="181052"/>
                  <a:pt x="2398776" y="178537"/>
                  <a:pt x="2395576" y="175337"/>
                </a:cubicBezTo>
                <a:cubicBezTo>
                  <a:pt x="2392681" y="172441"/>
                  <a:pt x="2390356" y="169088"/>
                  <a:pt x="2388604" y="165278"/>
                </a:cubicBezTo>
                <a:cubicBezTo>
                  <a:pt x="2386851" y="161468"/>
                  <a:pt x="2385517" y="157392"/>
                  <a:pt x="2384604" y="153048"/>
                </a:cubicBezTo>
                <a:cubicBezTo>
                  <a:pt x="2383689" y="148705"/>
                  <a:pt x="2383117" y="144247"/>
                  <a:pt x="2382889" y="139675"/>
                </a:cubicBezTo>
                <a:cubicBezTo>
                  <a:pt x="2382660" y="135103"/>
                  <a:pt x="2382546" y="130607"/>
                  <a:pt x="2382546" y="126188"/>
                </a:cubicBezTo>
                <a:cubicBezTo>
                  <a:pt x="2382546" y="121768"/>
                  <a:pt x="2382660" y="117272"/>
                  <a:pt x="2382889" y="112700"/>
                </a:cubicBezTo>
                <a:cubicBezTo>
                  <a:pt x="2383117" y="108128"/>
                  <a:pt x="2383689" y="103709"/>
                  <a:pt x="2384604" y="99441"/>
                </a:cubicBezTo>
                <a:cubicBezTo>
                  <a:pt x="2385517" y="95174"/>
                  <a:pt x="2386851" y="91136"/>
                  <a:pt x="2388604" y="87326"/>
                </a:cubicBezTo>
                <a:cubicBezTo>
                  <a:pt x="2390356" y="83516"/>
                  <a:pt x="2392681" y="80163"/>
                  <a:pt x="2395576" y="77267"/>
                </a:cubicBezTo>
                <a:cubicBezTo>
                  <a:pt x="2398776" y="74067"/>
                  <a:pt x="2402815" y="71552"/>
                  <a:pt x="2407692" y="69723"/>
                </a:cubicBezTo>
                <a:cubicBezTo>
                  <a:pt x="2412569" y="67895"/>
                  <a:pt x="2417903" y="66980"/>
                  <a:pt x="2423694" y="66980"/>
                </a:cubicBezTo>
                <a:cubicBezTo>
                  <a:pt x="2429942" y="66980"/>
                  <a:pt x="2435506" y="67895"/>
                  <a:pt x="2440382" y="69723"/>
                </a:cubicBezTo>
                <a:cubicBezTo>
                  <a:pt x="2445258" y="71552"/>
                  <a:pt x="2449830" y="74981"/>
                  <a:pt x="2454098" y="80010"/>
                </a:cubicBezTo>
                <a:close/>
                <a:moveTo>
                  <a:pt x="2197532" y="21489"/>
                </a:moveTo>
                <a:lnTo>
                  <a:pt x="2220849" y="21489"/>
                </a:lnTo>
                <a:lnTo>
                  <a:pt x="2220849" y="80010"/>
                </a:lnTo>
                <a:cubicBezTo>
                  <a:pt x="2224812" y="75591"/>
                  <a:pt x="2229346" y="72314"/>
                  <a:pt x="2234451" y="70181"/>
                </a:cubicBezTo>
                <a:cubicBezTo>
                  <a:pt x="2239557" y="68047"/>
                  <a:pt x="2245005" y="66980"/>
                  <a:pt x="2250796" y="66980"/>
                </a:cubicBezTo>
                <a:cubicBezTo>
                  <a:pt x="2257197" y="66980"/>
                  <a:pt x="2262912" y="68009"/>
                  <a:pt x="2267941" y="70066"/>
                </a:cubicBezTo>
                <a:cubicBezTo>
                  <a:pt x="2272970" y="72124"/>
                  <a:pt x="2277199" y="75019"/>
                  <a:pt x="2280629" y="78753"/>
                </a:cubicBezTo>
                <a:cubicBezTo>
                  <a:pt x="2284058" y="82487"/>
                  <a:pt x="2286648" y="86983"/>
                  <a:pt x="2288401" y="92241"/>
                </a:cubicBezTo>
                <a:cubicBezTo>
                  <a:pt x="2290153" y="97498"/>
                  <a:pt x="2291030" y="103251"/>
                  <a:pt x="2291030" y="109500"/>
                </a:cubicBezTo>
                <a:lnTo>
                  <a:pt x="2291030" y="184252"/>
                </a:lnTo>
                <a:lnTo>
                  <a:pt x="2267712" y="184252"/>
                </a:lnTo>
                <a:lnTo>
                  <a:pt x="2267712" y="113157"/>
                </a:lnTo>
                <a:cubicBezTo>
                  <a:pt x="2267712" y="104318"/>
                  <a:pt x="2265465" y="97879"/>
                  <a:pt x="2260968" y="93841"/>
                </a:cubicBezTo>
                <a:cubicBezTo>
                  <a:pt x="2256473" y="89802"/>
                  <a:pt x="2250948" y="87783"/>
                  <a:pt x="2244395" y="87783"/>
                </a:cubicBezTo>
                <a:cubicBezTo>
                  <a:pt x="2237842" y="87783"/>
                  <a:pt x="2232280" y="89840"/>
                  <a:pt x="2227708" y="93955"/>
                </a:cubicBezTo>
                <a:cubicBezTo>
                  <a:pt x="2223136" y="98070"/>
                  <a:pt x="2220849" y="104471"/>
                  <a:pt x="2220849" y="113157"/>
                </a:cubicBezTo>
                <a:lnTo>
                  <a:pt x="2220849" y="184252"/>
                </a:lnTo>
                <a:lnTo>
                  <a:pt x="2197532" y="184252"/>
                </a:lnTo>
                <a:close/>
                <a:moveTo>
                  <a:pt x="1644397" y="21489"/>
                </a:moveTo>
                <a:lnTo>
                  <a:pt x="1667714" y="21489"/>
                </a:lnTo>
                <a:lnTo>
                  <a:pt x="1667714" y="150876"/>
                </a:lnTo>
                <a:cubicBezTo>
                  <a:pt x="1667714" y="155296"/>
                  <a:pt x="1668628" y="158649"/>
                  <a:pt x="1670457" y="160935"/>
                </a:cubicBezTo>
                <a:cubicBezTo>
                  <a:pt x="1672286" y="163221"/>
                  <a:pt x="1675562" y="164364"/>
                  <a:pt x="1680286" y="164364"/>
                </a:cubicBezTo>
                <a:lnTo>
                  <a:pt x="1690574" y="164364"/>
                </a:lnTo>
                <a:lnTo>
                  <a:pt x="1690574" y="184252"/>
                </a:lnTo>
                <a:lnTo>
                  <a:pt x="1676172" y="184252"/>
                </a:lnTo>
                <a:cubicBezTo>
                  <a:pt x="1670685" y="184252"/>
                  <a:pt x="1665923" y="183376"/>
                  <a:pt x="1661884" y="181623"/>
                </a:cubicBezTo>
                <a:cubicBezTo>
                  <a:pt x="1657845" y="179871"/>
                  <a:pt x="1654531" y="177546"/>
                  <a:pt x="1651940" y="174651"/>
                </a:cubicBezTo>
                <a:cubicBezTo>
                  <a:pt x="1649349" y="171755"/>
                  <a:pt x="1647445" y="168364"/>
                  <a:pt x="1646225" y="164478"/>
                </a:cubicBezTo>
                <a:cubicBezTo>
                  <a:pt x="1645006" y="160592"/>
                  <a:pt x="1644397" y="156515"/>
                  <a:pt x="1644397" y="152248"/>
                </a:cubicBezTo>
                <a:close/>
                <a:moveTo>
                  <a:pt x="492557" y="21489"/>
                </a:moveTo>
                <a:lnTo>
                  <a:pt x="515874" y="21489"/>
                </a:lnTo>
                <a:lnTo>
                  <a:pt x="515874" y="80010"/>
                </a:lnTo>
                <a:cubicBezTo>
                  <a:pt x="520142" y="74981"/>
                  <a:pt x="524713" y="71552"/>
                  <a:pt x="529590" y="69723"/>
                </a:cubicBezTo>
                <a:cubicBezTo>
                  <a:pt x="534467" y="67895"/>
                  <a:pt x="540030" y="66980"/>
                  <a:pt x="546278" y="66980"/>
                </a:cubicBezTo>
                <a:cubicBezTo>
                  <a:pt x="552069" y="66980"/>
                  <a:pt x="557403" y="67895"/>
                  <a:pt x="562280" y="69723"/>
                </a:cubicBezTo>
                <a:cubicBezTo>
                  <a:pt x="567157" y="71552"/>
                  <a:pt x="571196" y="74067"/>
                  <a:pt x="574396" y="77267"/>
                </a:cubicBezTo>
                <a:cubicBezTo>
                  <a:pt x="577292" y="80163"/>
                  <a:pt x="579616" y="83516"/>
                  <a:pt x="581368" y="87326"/>
                </a:cubicBezTo>
                <a:cubicBezTo>
                  <a:pt x="583121" y="91136"/>
                  <a:pt x="584454" y="95174"/>
                  <a:pt x="585369" y="99441"/>
                </a:cubicBezTo>
                <a:cubicBezTo>
                  <a:pt x="586283" y="103709"/>
                  <a:pt x="586855" y="108128"/>
                  <a:pt x="587083" y="112700"/>
                </a:cubicBezTo>
                <a:cubicBezTo>
                  <a:pt x="587312" y="117272"/>
                  <a:pt x="587426" y="121768"/>
                  <a:pt x="587426" y="126188"/>
                </a:cubicBezTo>
                <a:cubicBezTo>
                  <a:pt x="587426" y="130607"/>
                  <a:pt x="587312" y="135103"/>
                  <a:pt x="587083" y="139675"/>
                </a:cubicBezTo>
                <a:cubicBezTo>
                  <a:pt x="586855" y="144247"/>
                  <a:pt x="586283" y="148705"/>
                  <a:pt x="585369" y="153048"/>
                </a:cubicBezTo>
                <a:cubicBezTo>
                  <a:pt x="584454" y="157392"/>
                  <a:pt x="583121" y="161468"/>
                  <a:pt x="581368" y="165278"/>
                </a:cubicBezTo>
                <a:cubicBezTo>
                  <a:pt x="579616" y="169088"/>
                  <a:pt x="577292" y="172441"/>
                  <a:pt x="574396" y="175337"/>
                </a:cubicBezTo>
                <a:cubicBezTo>
                  <a:pt x="571196" y="178537"/>
                  <a:pt x="567119" y="181052"/>
                  <a:pt x="562166" y="182880"/>
                </a:cubicBezTo>
                <a:cubicBezTo>
                  <a:pt x="557213" y="184709"/>
                  <a:pt x="551841" y="185624"/>
                  <a:pt x="546050" y="185624"/>
                </a:cubicBezTo>
                <a:cubicBezTo>
                  <a:pt x="539649" y="185624"/>
                  <a:pt x="534048" y="184671"/>
                  <a:pt x="529247" y="182766"/>
                </a:cubicBezTo>
                <a:cubicBezTo>
                  <a:pt x="524447" y="180861"/>
                  <a:pt x="519837" y="177242"/>
                  <a:pt x="515417" y="171908"/>
                </a:cubicBezTo>
                <a:lnTo>
                  <a:pt x="515417" y="184252"/>
                </a:lnTo>
                <a:lnTo>
                  <a:pt x="492557" y="184252"/>
                </a:lnTo>
                <a:close/>
                <a:moveTo>
                  <a:pt x="0" y="21489"/>
                </a:moveTo>
                <a:lnTo>
                  <a:pt x="22632" y="21489"/>
                </a:lnTo>
                <a:lnTo>
                  <a:pt x="97841" y="135789"/>
                </a:lnTo>
                <a:lnTo>
                  <a:pt x="97841" y="21489"/>
                </a:lnTo>
                <a:lnTo>
                  <a:pt x="122530" y="21489"/>
                </a:lnTo>
                <a:lnTo>
                  <a:pt x="122530" y="184252"/>
                </a:lnTo>
                <a:lnTo>
                  <a:pt x="99898" y="184252"/>
                </a:lnTo>
                <a:lnTo>
                  <a:pt x="24689" y="69723"/>
                </a:lnTo>
                <a:lnTo>
                  <a:pt x="24689" y="184252"/>
                </a:lnTo>
                <a:lnTo>
                  <a:pt x="0" y="184252"/>
                </a:lnTo>
                <a:close/>
                <a:moveTo>
                  <a:pt x="5997321" y="20803"/>
                </a:moveTo>
                <a:lnTo>
                  <a:pt x="6022010" y="20803"/>
                </a:lnTo>
                <a:lnTo>
                  <a:pt x="6022010" y="45492"/>
                </a:lnTo>
                <a:lnTo>
                  <a:pt x="5997321" y="45492"/>
                </a:lnTo>
                <a:close/>
                <a:moveTo>
                  <a:pt x="5625846" y="20803"/>
                </a:moveTo>
                <a:lnTo>
                  <a:pt x="5650535" y="20803"/>
                </a:lnTo>
                <a:lnTo>
                  <a:pt x="5650535" y="45492"/>
                </a:lnTo>
                <a:lnTo>
                  <a:pt x="5625846" y="45492"/>
                </a:lnTo>
                <a:close/>
                <a:moveTo>
                  <a:pt x="4082796" y="20803"/>
                </a:moveTo>
                <a:lnTo>
                  <a:pt x="4107485" y="20803"/>
                </a:lnTo>
                <a:lnTo>
                  <a:pt x="4107485" y="45492"/>
                </a:lnTo>
                <a:lnTo>
                  <a:pt x="4082796" y="45492"/>
                </a:lnTo>
                <a:close/>
                <a:moveTo>
                  <a:pt x="2511172" y="20803"/>
                </a:moveTo>
                <a:lnTo>
                  <a:pt x="2535860" y="20803"/>
                </a:lnTo>
                <a:lnTo>
                  <a:pt x="2535860" y="45492"/>
                </a:lnTo>
                <a:lnTo>
                  <a:pt x="2511172" y="45492"/>
                </a:lnTo>
                <a:close/>
                <a:moveTo>
                  <a:pt x="2063497" y="20803"/>
                </a:moveTo>
                <a:lnTo>
                  <a:pt x="2088185" y="20803"/>
                </a:lnTo>
                <a:lnTo>
                  <a:pt x="2088185" y="45492"/>
                </a:lnTo>
                <a:lnTo>
                  <a:pt x="2063497" y="45492"/>
                </a:lnTo>
                <a:close/>
                <a:moveTo>
                  <a:pt x="1061390" y="20346"/>
                </a:moveTo>
                <a:lnTo>
                  <a:pt x="1076021" y="20346"/>
                </a:lnTo>
                <a:lnTo>
                  <a:pt x="1076021" y="40234"/>
                </a:lnTo>
                <a:lnTo>
                  <a:pt x="1065734" y="40234"/>
                </a:lnTo>
                <a:cubicBezTo>
                  <a:pt x="1061314" y="40234"/>
                  <a:pt x="1058075" y="41415"/>
                  <a:pt x="1056018" y="43777"/>
                </a:cubicBezTo>
                <a:cubicBezTo>
                  <a:pt x="1053961" y="46140"/>
                  <a:pt x="1052932" y="49454"/>
                  <a:pt x="1052932" y="53721"/>
                </a:cubicBezTo>
                <a:lnTo>
                  <a:pt x="1052932" y="70409"/>
                </a:lnTo>
                <a:lnTo>
                  <a:pt x="1076021" y="70409"/>
                </a:lnTo>
                <a:lnTo>
                  <a:pt x="1076021" y="88240"/>
                </a:lnTo>
                <a:lnTo>
                  <a:pt x="1052932" y="88240"/>
                </a:lnTo>
                <a:lnTo>
                  <a:pt x="1052932" y="184252"/>
                </a:lnTo>
                <a:lnTo>
                  <a:pt x="1029615" y="184252"/>
                </a:lnTo>
                <a:lnTo>
                  <a:pt x="1029615" y="88240"/>
                </a:lnTo>
                <a:lnTo>
                  <a:pt x="1016356" y="88240"/>
                </a:lnTo>
                <a:lnTo>
                  <a:pt x="1016356" y="70409"/>
                </a:lnTo>
                <a:lnTo>
                  <a:pt x="1029615" y="70409"/>
                </a:lnTo>
                <a:lnTo>
                  <a:pt x="1029615" y="52578"/>
                </a:lnTo>
                <a:cubicBezTo>
                  <a:pt x="1029615" y="48464"/>
                  <a:pt x="1030263" y="44463"/>
                  <a:pt x="1031558" y="40577"/>
                </a:cubicBezTo>
                <a:cubicBezTo>
                  <a:pt x="1032853" y="36691"/>
                  <a:pt x="1034796" y="33262"/>
                  <a:pt x="1037387" y="30290"/>
                </a:cubicBezTo>
                <a:cubicBezTo>
                  <a:pt x="1039978" y="27318"/>
                  <a:pt x="1043255" y="24918"/>
                  <a:pt x="1047217" y="23089"/>
                </a:cubicBezTo>
                <a:cubicBezTo>
                  <a:pt x="1051180" y="21260"/>
                  <a:pt x="1055904" y="20346"/>
                  <a:pt x="1061390" y="20346"/>
                </a:cubicBezTo>
                <a:close/>
                <a:moveTo>
                  <a:pt x="8345348" y="20117"/>
                </a:moveTo>
                <a:cubicBezTo>
                  <a:pt x="8352358" y="20117"/>
                  <a:pt x="8358835" y="21222"/>
                  <a:pt x="8364778" y="23432"/>
                </a:cubicBezTo>
                <a:cubicBezTo>
                  <a:pt x="8370722" y="25642"/>
                  <a:pt x="8375828" y="28880"/>
                  <a:pt x="8380095" y="33147"/>
                </a:cubicBezTo>
                <a:cubicBezTo>
                  <a:pt x="8384362" y="37415"/>
                  <a:pt x="8387676" y="42558"/>
                  <a:pt x="8390039" y="48578"/>
                </a:cubicBezTo>
                <a:cubicBezTo>
                  <a:pt x="8392401" y="54598"/>
                  <a:pt x="8393582" y="61341"/>
                  <a:pt x="8393582" y="68809"/>
                </a:cubicBezTo>
                <a:cubicBezTo>
                  <a:pt x="8393582" y="75515"/>
                  <a:pt x="8392439" y="82068"/>
                  <a:pt x="8390153" y="88469"/>
                </a:cubicBezTo>
                <a:cubicBezTo>
                  <a:pt x="8387867" y="94869"/>
                  <a:pt x="8384971" y="101651"/>
                  <a:pt x="8381466" y="108814"/>
                </a:cubicBezTo>
                <a:lnTo>
                  <a:pt x="8344433" y="184252"/>
                </a:lnTo>
                <a:lnTo>
                  <a:pt x="8319516" y="184252"/>
                </a:lnTo>
                <a:lnTo>
                  <a:pt x="8354492" y="114300"/>
                </a:lnTo>
                <a:cubicBezTo>
                  <a:pt x="8352358" y="115215"/>
                  <a:pt x="8350034" y="115863"/>
                  <a:pt x="8347519" y="116244"/>
                </a:cubicBezTo>
                <a:cubicBezTo>
                  <a:pt x="8345005" y="116625"/>
                  <a:pt x="8342452" y="116815"/>
                  <a:pt x="8339861" y="116815"/>
                </a:cubicBezTo>
                <a:cubicBezTo>
                  <a:pt x="8333918" y="116815"/>
                  <a:pt x="8328393" y="115710"/>
                  <a:pt x="8323288" y="113500"/>
                </a:cubicBezTo>
                <a:cubicBezTo>
                  <a:pt x="8318182" y="111291"/>
                  <a:pt x="8313686" y="108128"/>
                  <a:pt x="8309800" y="104013"/>
                </a:cubicBezTo>
                <a:cubicBezTo>
                  <a:pt x="8305914" y="99899"/>
                  <a:pt x="8302866" y="94946"/>
                  <a:pt x="8300656" y="89154"/>
                </a:cubicBezTo>
                <a:cubicBezTo>
                  <a:pt x="8298446" y="83363"/>
                  <a:pt x="8297342" y="76886"/>
                  <a:pt x="8297342" y="69723"/>
                </a:cubicBezTo>
                <a:cubicBezTo>
                  <a:pt x="8297342" y="62256"/>
                  <a:pt x="8298523" y="55474"/>
                  <a:pt x="8300885" y="49378"/>
                </a:cubicBezTo>
                <a:cubicBezTo>
                  <a:pt x="8303247" y="43282"/>
                  <a:pt x="8306562" y="38062"/>
                  <a:pt x="8310829" y="33719"/>
                </a:cubicBezTo>
                <a:cubicBezTo>
                  <a:pt x="8315096" y="29376"/>
                  <a:pt x="8320164" y="26023"/>
                  <a:pt x="8326031" y="23661"/>
                </a:cubicBezTo>
                <a:cubicBezTo>
                  <a:pt x="8331899" y="21298"/>
                  <a:pt x="8338337" y="20117"/>
                  <a:pt x="8345348" y="20117"/>
                </a:cubicBezTo>
                <a:close/>
                <a:moveTo>
                  <a:pt x="8002447" y="20117"/>
                </a:moveTo>
                <a:cubicBezTo>
                  <a:pt x="8008848" y="20117"/>
                  <a:pt x="8014905" y="21184"/>
                  <a:pt x="8020621" y="23318"/>
                </a:cubicBezTo>
                <a:cubicBezTo>
                  <a:pt x="8026336" y="25451"/>
                  <a:pt x="8031327" y="28537"/>
                  <a:pt x="8035594" y="32576"/>
                </a:cubicBezTo>
                <a:cubicBezTo>
                  <a:pt x="8039861" y="36615"/>
                  <a:pt x="8043252" y="41491"/>
                  <a:pt x="8045767" y="47206"/>
                </a:cubicBezTo>
                <a:cubicBezTo>
                  <a:pt x="8048281" y="52921"/>
                  <a:pt x="8049539" y="59436"/>
                  <a:pt x="8049539" y="66752"/>
                </a:cubicBezTo>
                <a:lnTo>
                  <a:pt x="8049539" y="138989"/>
                </a:lnTo>
                <a:cubicBezTo>
                  <a:pt x="8049539" y="146304"/>
                  <a:pt x="8048281" y="152820"/>
                  <a:pt x="8045767" y="158535"/>
                </a:cubicBezTo>
                <a:cubicBezTo>
                  <a:pt x="8043252" y="164250"/>
                  <a:pt x="8039861" y="169126"/>
                  <a:pt x="8035594" y="173165"/>
                </a:cubicBezTo>
                <a:cubicBezTo>
                  <a:pt x="8031327" y="177204"/>
                  <a:pt x="8026336" y="180290"/>
                  <a:pt x="8020621" y="182423"/>
                </a:cubicBezTo>
                <a:cubicBezTo>
                  <a:pt x="8014905" y="184557"/>
                  <a:pt x="8008848" y="185624"/>
                  <a:pt x="8002447" y="185624"/>
                </a:cubicBezTo>
                <a:cubicBezTo>
                  <a:pt x="7996047" y="185624"/>
                  <a:pt x="7989989" y="184557"/>
                  <a:pt x="7984273" y="182423"/>
                </a:cubicBezTo>
                <a:cubicBezTo>
                  <a:pt x="7978559" y="180290"/>
                  <a:pt x="7973567" y="177204"/>
                  <a:pt x="7969301" y="173165"/>
                </a:cubicBezTo>
                <a:cubicBezTo>
                  <a:pt x="7965033" y="169126"/>
                  <a:pt x="7961681" y="164250"/>
                  <a:pt x="7959241" y="158535"/>
                </a:cubicBezTo>
                <a:cubicBezTo>
                  <a:pt x="7956804" y="152820"/>
                  <a:pt x="7955585" y="146304"/>
                  <a:pt x="7955585" y="138989"/>
                </a:cubicBezTo>
                <a:lnTo>
                  <a:pt x="7955585" y="66752"/>
                </a:lnTo>
                <a:cubicBezTo>
                  <a:pt x="7955585" y="59436"/>
                  <a:pt x="7956804" y="52921"/>
                  <a:pt x="7959241" y="47206"/>
                </a:cubicBezTo>
                <a:cubicBezTo>
                  <a:pt x="7961681" y="41491"/>
                  <a:pt x="7965033" y="36615"/>
                  <a:pt x="7969301" y="32576"/>
                </a:cubicBezTo>
                <a:cubicBezTo>
                  <a:pt x="7973567" y="28537"/>
                  <a:pt x="7978559" y="25451"/>
                  <a:pt x="7984273" y="23318"/>
                </a:cubicBezTo>
                <a:cubicBezTo>
                  <a:pt x="7989989" y="21184"/>
                  <a:pt x="7996047" y="20117"/>
                  <a:pt x="8002447" y="20117"/>
                </a:cubicBezTo>
                <a:close/>
                <a:moveTo>
                  <a:pt x="7879765" y="20117"/>
                </a:moveTo>
                <a:cubicBezTo>
                  <a:pt x="7886775" y="20117"/>
                  <a:pt x="7893177" y="21184"/>
                  <a:pt x="7898968" y="23318"/>
                </a:cubicBezTo>
                <a:cubicBezTo>
                  <a:pt x="7904759" y="25451"/>
                  <a:pt x="7909712" y="28499"/>
                  <a:pt x="7913827" y="32462"/>
                </a:cubicBezTo>
                <a:cubicBezTo>
                  <a:pt x="7917942" y="36424"/>
                  <a:pt x="7921142" y="41225"/>
                  <a:pt x="7923428" y="46863"/>
                </a:cubicBezTo>
                <a:cubicBezTo>
                  <a:pt x="7925714" y="52502"/>
                  <a:pt x="7926857" y="58827"/>
                  <a:pt x="7926857" y="65837"/>
                </a:cubicBezTo>
                <a:cubicBezTo>
                  <a:pt x="7926857" y="73000"/>
                  <a:pt x="7925561" y="79134"/>
                  <a:pt x="7922971" y="84240"/>
                </a:cubicBezTo>
                <a:cubicBezTo>
                  <a:pt x="7920379" y="89345"/>
                  <a:pt x="7916571" y="94946"/>
                  <a:pt x="7911541" y="101042"/>
                </a:cubicBezTo>
                <a:lnTo>
                  <a:pt x="7860563" y="163449"/>
                </a:lnTo>
                <a:lnTo>
                  <a:pt x="7926857" y="163449"/>
                </a:lnTo>
                <a:lnTo>
                  <a:pt x="7926857" y="184252"/>
                </a:lnTo>
                <a:lnTo>
                  <a:pt x="7832217" y="184252"/>
                </a:lnTo>
                <a:lnTo>
                  <a:pt x="7832217" y="163449"/>
                </a:lnTo>
                <a:lnTo>
                  <a:pt x="7894853" y="87326"/>
                </a:lnTo>
                <a:cubicBezTo>
                  <a:pt x="7897901" y="83516"/>
                  <a:pt x="7900111" y="79972"/>
                  <a:pt x="7901483" y="76696"/>
                </a:cubicBezTo>
                <a:cubicBezTo>
                  <a:pt x="7902855" y="73419"/>
                  <a:pt x="7903541" y="69723"/>
                  <a:pt x="7903541" y="65609"/>
                </a:cubicBezTo>
                <a:cubicBezTo>
                  <a:pt x="7903541" y="58293"/>
                  <a:pt x="7901483" y="52350"/>
                  <a:pt x="7897368" y="47778"/>
                </a:cubicBezTo>
                <a:cubicBezTo>
                  <a:pt x="7893253" y="43206"/>
                  <a:pt x="7887385" y="40920"/>
                  <a:pt x="7879765" y="40920"/>
                </a:cubicBezTo>
                <a:cubicBezTo>
                  <a:pt x="7876717" y="40920"/>
                  <a:pt x="7873745" y="41377"/>
                  <a:pt x="7870851" y="42291"/>
                </a:cubicBezTo>
                <a:cubicBezTo>
                  <a:pt x="7867954" y="43206"/>
                  <a:pt x="7865401" y="44654"/>
                  <a:pt x="7863192" y="46635"/>
                </a:cubicBezTo>
                <a:cubicBezTo>
                  <a:pt x="7860982" y="48616"/>
                  <a:pt x="7859192" y="51207"/>
                  <a:pt x="7857820" y="54407"/>
                </a:cubicBezTo>
                <a:cubicBezTo>
                  <a:pt x="7856449" y="57608"/>
                  <a:pt x="7855763" y="61494"/>
                  <a:pt x="7855763" y="66066"/>
                </a:cubicBezTo>
                <a:lnTo>
                  <a:pt x="7832446" y="66066"/>
                </a:lnTo>
                <a:cubicBezTo>
                  <a:pt x="7832446" y="59208"/>
                  <a:pt x="7833626" y="52921"/>
                  <a:pt x="7835989" y="47206"/>
                </a:cubicBezTo>
                <a:cubicBezTo>
                  <a:pt x="7838351" y="41491"/>
                  <a:pt x="7841627" y="36653"/>
                  <a:pt x="7845819" y="32690"/>
                </a:cubicBezTo>
                <a:cubicBezTo>
                  <a:pt x="7850009" y="28728"/>
                  <a:pt x="7855001" y="25642"/>
                  <a:pt x="7860792" y="23432"/>
                </a:cubicBezTo>
                <a:cubicBezTo>
                  <a:pt x="7866583" y="21222"/>
                  <a:pt x="7872908" y="20117"/>
                  <a:pt x="7879765" y="20117"/>
                </a:cubicBezTo>
                <a:close/>
                <a:moveTo>
                  <a:pt x="7383322" y="20117"/>
                </a:moveTo>
                <a:cubicBezTo>
                  <a:pt x="7389724" y="20117"/>
                  <a:pt x="7395781" y="21184"/>
                  <a:pt x="7401496" y="23318"/>
                </a:cubicBezTo>
                <a:cubicBezTo>
                  <a:pt x="7407212" y="25451"/>
                  <a:pt x="7412203" y="28537"/>
                  <a:pt x="7416470" y="32576"/>
                </a:cubicBezTo>
                <a:cubicBezTo>
                  <a:pt x="7420737" y="36615"/>
                  <a:pt x="7424128" y="41491"/>
                  <a:pt x="7426642" y="47206"/>
                </a:cubicBezTo>
                <a:cubicBezTo>
                  <a:pt x="7429157" y="52921"/>
                  <a:pt x="7430414" y="59436"/>
                  <a:pt x="7430414" y="66752"/>
                </a:cubicBezTo>
                <a:lnTo>
                  <a:pt x="7430414" y="138989"/>
                </a:lnTo>
                <a:cubicBezTo>
                  <a:pt x="7430414" y="146304"/>
                  <a:pt x="7429157" y="152820"/>
                  <a:pt x="7426642" y="158535"/>
                </a:cubicBezTo>
                <a:cubicBezTo>
                  <a:pt x="7424128" y="164250"/>
                  <a:pt x="7420737" y="169126"/>
                  <a:pt x="7416470" y="173165"/>
                </a:cubicBezTo>
                <a:cubicBezTo>
                  <a:pt x="7412203" y="177204"/>
                  <a:pt x="7407212" y="180290"/>
                  <a:pt x="7401496" y="182423"/>
                </a:cubicBezTo>
                <a:cubicBezTo>
                  <a:pt x="7395781" y="184557"/>
                  <a:pt x="7389724" y="185624"/>
                  <a:pt x="7383322" y="185624"/>
                </a:cubicBezTo>
                <a:cubicBezTo>
                  <a:pt x="7376922" y="185624"/>
                  <a:pt x="7370864" y="184557"/>
                  <a:pt x="7365149" y="182423"/>
                </a:cubicBezTo>
                <a:cubicBezTo>
                  <a:pt x="7359434" y="180290"/>
                  <a:pt x="7354443" y="177204"/>
                  <a:pt x="7350176" y="173165"/>
                </a:cubicBezTo>
                <a:cubicBezTo>
                  <a:pt x="7345908" y="169126"/>
                  <a:pt x="7342556" y="164250"/>
                  <a:pt x="7340117" y="158535"/>
                </a:cubicBezTo>
                <a:cubicBezTo>
                  <a:pt x="7337679" y="152820"/>
                  <a:pt x="7336460" y="146304"/>
                  <a:pt x="7336460" y="138989"/>
                </a:cubicBezTo>
                <a:lnTo>
                  <a:pt x="7336460" y="66752"/>
                </a:lnTo>
                <a:cubicBezTo>
                  <a:pt x="7336460" y="59436"/>
                  <a:pt x="7337679" y="52921"/>
                  <a:pt x="7340117" y="47206"/>
                </a:cubicBezTo>
                <a:cubicBezTo>
                  <a:pt x="7342556" y="41491"/>
                  <a:pt x="7345908" y="36615"/>
                  <a:pt x="7350176" y="32576"/>
                </a:cubicBezTo>
                <a:cubicBezTo>
                  <a:pt x="7354443" y="28537"/>
                  <a:pt x="7359434" y="25451"/>
                  <a:pt x="7365149" y="23318"/>
                </a:cubicBezTo>
                <a:cubicBezTo>
                  <a:pt x="7370864" y="21184"/>
                  <a:pt x="7376922" y="20117"/>
                  <a:pt x="7383322" y="20117"/>
                </a:cubicBezTo>
                <a:close/>
                <a:moveTo>
                  <a:pt x="7260641" y="20117"/>
                </a:moveTo>
                <a:cubicBezTo>
                  <a:pt x="7267651" y="20117"/>
                  <a:pt x="7274052" y="21184"/>
                  <a:pt x="7279843" y="23318"/>
                </a:cubicBezTo>
                <a:cubicBezTo>
                  <a:pt x="7285634" y="25451"/>
                  <a:pt x="7290587" y="28499"/>
                  <a:pt x="7294702" y="32462"/>
                </a:cubicBezTo>
                <a:cubicBezTo>
                  <a:pt x="7298817" y="36424"/>
                  <a:pt x="7302017" y="41225"/>
                  <a:pt x="7304303" y="46863"/>
                </a:cubicBezTo>
                <a:cubicBezTo>
                  <a:pt x="7306589" y="52502"/>
                  <a:pt x="7307732" y="58827"/>
                  <a:pt x="7307732" y="65837"/>
                </a:cubicBezTo>
                <a:cubicBezTo>
                  <a:pt x="7307732" y="73000"/>
                  <a:pt x="7306437" y="79134"/>
                  <a:pt x="7303846" y="84240"/>
                </a:cubicBezTo>
                <a:cubicBezTo>
                  <a:pt x="7301255" y="89345"/>
                  <a:pt x="7297446" y="94946"/>
                  <a:pt x="7292416" y="101042"/>
                </a:cubicBezTo>
                <a:lnTo>
                  <a:pt x="7241439" y="163449"/>
                </a:lnTo>
                <a:lnTo>
                  <a:pt x="7307732" y="163449"/>
                </a:lnTo>
                <a:lnTo>
                  <a:pt x="7307732" y="184252"/>
                </a:lnTo>
                <a:lnTo>
                  <a:pt x="7213092" y="184252"/>
                </a:lnTo>
                <a:lnTo>
                  <a:pt x="7213092" y="163449"/>
                </a:lnTo>
                <a:lnTo>
                  <a:pt x="7275728" y="87326"/>
                </a:lnTo>
                <a:cubicBezTo>
                  <a:pt x="7278776" y="83516"/>
                  <a:pt x="7280986" y="79972"/>
                  <a:pt x="7282358" y="76696"/>
                </a:cubicBezTo>
                <a:cubicBezTo>
                  <a:pt x="7283730" y="73419"/>
                  <a:pt x="7284415" y="69723"/>
                  <a:pt x="7284415" y="65609"/>
                </a:cubicBezTo>
                <a:cubicBezTo>
                  <a:pt x="7284415" y="58293"/>
                  <a:pt x="7282358" y="52350"/>
                  <a:pt x="7278243" y="47778"/>
                </a:cubicBezTo>
                <a:cubicBezTo>
                  <a:pt x="7274128" y="43206"/>
                  <a:pt x="7268260" y="40920"/>
                  <a:pt x="7260641" y="40920"/>
                </a:cubicBezTo>
                <a:cubicBezTo>
                  <a:pt x="7257593" y="40920"/>
                  <a:pt x="7254621" y="41377"/>
                  <a:pt x="7251725" y="42291"/>
                </a:cubicBezTo>
                <a:cubicBezTo>
                  <a:pt x="7248829" y="43206"/>
                  <a:pt x="7246277" y="44654"/>
                  <a:pt x="7244067" y="46635"/>
                </a:cubicBezTo>
                <a:cubicBezTo>
                  <a:pt x="7241857" y="48616"/>
                  <a:pt x="7240067" y="51207"/>
                  <a:pt x="7238695" y="54407"/>
                </a:cubicBezTo>
                <a:cubicBezTo>
                  <a:pt x="7237324" y="57608"/>
                  <a:pt x="7236638" y="61494"/>
                  <a:pt x="7236638" y="66066"/>
                </a:cubicBezTo>
                <a:lnTo>
                  <a:pt x="7213321" y="66066"/>
                </a:lnTo>
                <a:cubicBezTo>
                  <a:pt x="7213321" y="59208"/>
                  <a:pt x="7214501" y="52921"/>
                  <a:pt x="7216864" y="47206"/>
                </a:cubicBezTo>
                <a:cubicBezTo>
                  <a:pt x="7219226" y="41491"/>
                  <a:pt x="7222503" y="36653"/>
                  <a:pt x="7226694" y="32690"/>
                </a:cubicBezTo>
                <a:cubicBezTo>
                  <a:pt x="7230885" y="28728"/>
                  <a:pt x="7235876" y="25642"/>
                  <a:pt x="7241667" y="23432"/>
                </a:cubicBezTo>
                <a:cubicBezTo>
                  <a:pt x="7247458" y="21222"/>
                  <a:pt x="7253783" y="20117"/>
                  <a:pt x="7260641" y="20117"/>
                </a:cubicBezTo>
                <a:close/>
                <a:moveTo>
                  <a:pt x="6411772" y="20117"/>
                </a:moveTo>
                <a:cubicBezTo>
                  <a:pt x="6418174" y="20117"/>
                  <a:pt x="6424231" y="21184"/>
                  <a:pt x="6429946" y="23318"/>
                </a:cubicBezTo>
                <a:cubicBezTo>
                  <a:pt x="6435662" y="25451"/>
                  <a:pt x="6440653" y="28537"/>
                  <a:pt x="6444920" y="32576"/>
                </a:cubicBezTo>
                <a:cubicBezTo>
                  <a:pt x="6449187" y="36615"/>
                  <a:pt x="6452578" y="41491"/>
                  <a:pt x="6455092" y="47206"/>
                </a:cubicBezTo>
                <a:cubicBezTo>
                  <a:pt x="6457607" y="52921"/>
                  <a:pt x="6458864" y="59436"/>
                  <a:pt x="6458864" y="66752"/>
                </a:cubicBezTo>
                <a:lnTo>
                  <a:pt x="6458864" y="138989"/>
                </a:lnTo>
                <a:cubicBezTo>
                  <a:pt x="6458864" y="146304"/>
                  <a:pt x="6457607" y="152820"/>
                  <a:pt x="6455092" y="158535"/>
                </a:cubicBezTo>
                <a:cubicBezTo>
                  <a:pt x="6452578" y="164250"/>
                  <a:pt x="6449187" y="169126"/>
                  <a:pt x="6444920" y="173165"/>
                </a:cubicBezTo>
                <a:cubicBezTo>
                  <a:pt x="6440653" y="177204"/>
                  <a:pt x="6435662" y="180290"/>
                  <a:pt x="6429946" y="182423"/>
                </a:cubicBezTo>
                <a:cubicBezTo>
                  <a:pt x="6424231" y="184557"/>
                  <a:pt x="6418174" y="185624"/>
                  <a:pt x="6411772" y="185624"/>
                </a:cubicBezTo>
                <a:cubicBezTo>
                  <a:pt x="6405372" y="185624"/>
                  <a:pt x="6399314" y="184557"/>
                  <a:pt x="6393599" y="182423"/>
                </a:cubicBezTo>
                <a:cubicBezTo>
                  <a:pt x="6387884" y="180290"/>
                  <a:pt x="6382893" y="177204"/>
                  <a:pt x="6378626" y="173165"/>
                </a:cubicBezTo>
                <a:cubicBezTo>
                  <a:pt x="6374358" y="169126"/>
                  <a:pt x="6371006" y="164250"/>
                  <a:pt x="6368567" y="158535"/>
                </a:cubicBezTo>
                <a:cubicBezTo>
                  <a:pt x="6366129" y="152820"/>
                  <a:pt x="6364910" y="146304"/>
                  <a:pt x="6364910" y="138989"/>
                </a:cubicBezTo>
                <a:lnTo>
                  <a:pt x="6364910" y="66752"/>
                </a:lnTo>
                <a:cubicBezTo>
                  <a:pt x="6364910" y="59436"/>
                  <a:pt x="6366129" y="52921"/>
                  <a:pt x="6368567" y="47206"/>
                </a:cubicBezTo>
                <a:cubicBezTo>
                  <a:pt x="6371006" y="41491"/>
                  <a:pt x="6374358" y="36615"/>
                  <a:pt x="6378626" y="32576"/>
                </a:cubicBezTo>
                <a:cubicBezTo>
                  <a:pt x="6382893" y="28537"/>
                  <a:pt x="6387884" y="25451"/>
                  <a:pt x="6393599" y="23318"/>
                </a:cubicBezTo>
                <a:cubicBezTo>
                  <a:pt x="6399314" y="21184"/>
                  <a:pt x="6405372" y="20117"/>
                  <a:pt x="6411772" y="20117"/>
                </a:cubicBezTo>
                <a:close/>
                <a:moveTo>
                  <a:pt x="6289091" y="20117"/>
                </a:moveTo>
                <a:cubicBezTo>
                  <a:pt x="6296101" y="20117"/>
                  <a:pt x="6302502" y="21184"/>
                  <a:pt x="6308293" y="23318"/>
                </a:cubicBezTo>
                <a:cubicBezTo>
                  <a:pt x="6314084" y="25451"/>
                  <a:pt x="6319037" y="28499"/>
                  <a:pt x="6323152" y="32462"/>
                </a:cubicBezTo>
                <a:cubicBezTo>
                  <a:pt x="6327267" y="36424"/>
                  <a:pt x="6330467" y="41225"/>
                  <a:pt x="6332753" y="46863"/>
                </a:cubicBezTo>
                <a:cubicBezTo>
                  <a:pt x="6335039" y="52502"/>
                  <a:pt x="6336182" y="58827"/>
                  <a:pt x="6336182" y="65837"/>
                </a:cubicBezTo>
                <a:cubicBezTo>
                  <a:pt x="6336182" y="73000"/>
                  <a:pt x="6334887" y="79134"/>
                  <a:pt x="6332296" y="84240"/>
                </a:cubicBezTo>
                <a:cubicBezTo>
                  <a:pt x="6329705" y="89345"/>
                  <a:pt x="6325896" y="94946"/>
                  <a:pt x="6320866" y="101042"/>
                </a:cubicBezTo>
                <a:lnTo>
                  <a:pt x="6269889" y="163449"/>
                </a:lnTo>
                <a:lnTo>
                  <a:pt x="6336182" y="163449"/>
                </a:lnTo>
                <a:lnTo>
                  <a:pt x="6336182" y="184252"/>
                </a:lnTo>
                <a:lnTo>
                  <a:pt x="6241542" y="184252"/>
                </a:lnTo>
                <a:lnTo>
                  <a:pt x="6241542" y="163449"/>
                </a:lnTo>
                <a:lnTo>
                  <a:pt x="6304178" y="87326"/>
                </a:lnTo>
                <a:cubicBezTo>
                  <a:pt x="6307226" y="83516"/>
                  <a:pt x="6309436" y="79972"/>
                  <a:pt x="6310808" y="76696"/>
                </a:cubicBezTo>
                <a:cubicBezTo>
                  <a:pt x="6312180" y="73419"/>
                  <a:pt x="6312865" y="69723"/>
                  <a:pt x="6312865" y="65609"/>
                </a:cubicBezTo>
                <a:cubicBezTo>
                  <a:pt x="6312865" y="58293"/>
                  <a:pt x="6310808" y="52350"/>
                  <a:pt x="6306693" y="47778"/>
                </a:cubicBezTo>
                <a:cubicBezTo>
                  <a:pt x="6302578" y="43206"/>
                  <a:pt x="6296710" y="40920"/>
                  <a:pt x="6289091" y="40920"/>
                </a:cubicBezTo>
                <a:cubicBezTo>
                  <a:pt x="6286043" y="40920"/>
                  <a:pt x="6283071" y="41377"/>
                  <a:pt x="6280175" y="42291"/>
                </a:cubicBezTo>
                <a:cubicBezTo>
                  <a:pt x="6277279" y="43206"/>
                  <a:pt x="6274727" y="44654"/>
                  <a:pt x="6272517" y="46635"/>
                </a:cubicBezTo>
                <a:cubicBezTo>
                  <a:pt x="6270307" y="48616"/>
                  <a:pt x="6268517" y="51207"/>
                  <a:pt x="6267145" y="54407"/>
                </a:cubicBezTo>
                <a:cubicBezTo>
                  <a:pt x="6265774" y="57608"/>
                  <a:pt x="6265088" y="61494"/>
                  <a:pt x="6265088" y="66066"/>
                </a:cubicBezTo>
                <a:lnTo>
                  <a:pt x="6241771" y="66066"/>
                </a:lnTo>
                <a:cubicBezTo>
                  <a:pt x="6241771" y="59208"/>
                  <a:pt x="6242951" y="52921"/>
                  <a:pt x="6245314" y="47206"/>
                </a:cubicBezTo>
                <a:cubicBezTo>
                  <a:pt x="6247676" y="41491"/>
                  <a:pt x="6250953" y="36653"/>
                  <a:pt x="6255144" y="32690"/>
                </a:cubicBezTo>
                <a:cubicBezTo>
                  <a:pt x="6259335" y="28728"/>
                  <a:pt x="6264326" y="25642"/>
                  <a:pt x="6270117" y="23432"/>
                </a:cubicBezTo>
                <a:cubicBezTo>
                  <a:pt x="6275908" y="21222"/>
                  <a:pt x="6282233" y="20117"/>
                  <a:pt x="6289091" y="20117"/>
                </a:cubicBezTo>
                <a:close/>
                <a:moveTo>
                  <a:pt x="9056751" y="0"/>
                </a:moveTo>
                <a:cubicBezTo>
                  <a:pt x="9060409" y="3658"/>
                  <a:pt x="9063799" y="7163"/>
                  <a:pt x="9066923" y="10516"/>
                </a:cubicBezTo>
                <a:cubicBezTo>
                  <a:pt x="9070048" y="13869"/>
                  <a:pt x="9072753" y="17603"/>
                  <a:pt x="9075039" y="21717"/>
                </a:cubicBezTo>
                <a:cubicBezTo>
                  <a:pt x="9077477" y="25985"/>
                  <a:pt x="9079001" y="30328"/>
                  <a:pt x="9079611" y="34748"/>
                </a:cubicBezTo>
                <a:cubicBezTo>
                  <a:pt x="9080220" y="39167"/>
                  <a:pt x="9080525" y="43663"/>
                  <a:pt x="9080525" y="48235"/>
                </a:cubicBezTo>
                <a:lnTo>
                  <a:pt x="9080525" y="157506"/>
                </a:lnTo>
                <a:cubicBezTo>
                  <a:pt x="9080525" y="162078"/>
                  <a:pt x="9080220" y="166574"/>
                  <a:pt x="9079611" y="170993"/>
                </a:cubicBezTo>
                <a:cubicBezTo>
                  <a:pt x="9079001" y="175413"/>
                  <a:pt x="9077477" y="179756"/>
                  <a:pt x="9075039" y="184023"/>
                </a:cubicBezTo>
                <a:cubicBezTo>
                  <a:pt x="9072753" y="188138"/>
                  <a:pt x="9070048" y="191872"/>
                  <a:pt x="9066923" y="195225"/>
                </a:cubicBezTo>
                <a:cubicBezTo>
                  <a:pt x="9063799" y="198578"/>
                  <a:pt x="9060409" y="202083"/>
                  <a:pt x="9056751" y="205740"/>
                </a:cubicBezTo>
                <a:lnTo>
                  <a:pt x="9040749" y="189738"/>
                </a:lnTo>
                <a:cubicBezTo>
                  <a:pt x="9043492" y="186995"/>
                  <a:pt x="9045854" y="184595"/>
                  <a:pt x="9047836" y="182538"/>
                </a:cubicBezTo>
                <a:cubicBezTo>
                  <a:pt x="9049817" y="180480"/>
                  <a:pt x="9051645" y="177851"/>
                  <a:pt x="9053322" y="174651"/>
                </a:cubicBezTo>
                <a:cubicBezTo>
                  <a:pt x="9055608" y="170384"/>
                  <a:pt x="9056751" y="164211"/>
                  <a:pt x="9056751" y="156134"/>
                </a:cubicBezTo>
                <a:lnTo>
                  <a:pt x="9056751" y="49607"/>
                </a:lnTo>
                <a:cubicBezTo>
                  <a:pt x="9056751" y="41682"/>
                  <a:pt x="9055608" y="35510"/>
                  <a:pt x="9053322" y="31090"/>
                </a:cubicBezTo>
                <a:cubicBezTo>
                  <a:pt x="9051645" y="27890"/>
                  <a:pt x="9049817" y="25261"/>
                  <a:pt x="9047836" y="23203"/>
                </a:cubicBezTo>
                <a:cubicBezTo>
                  <a:pt x="9045854" y="21146"/>
                  <a:pt x="9043492" y="18746"/>
                  <a:pt x="9040749" y="16002"/>
                </a:cubicBezTo>
                <a:close/>
                <a:moveTo>
                  <a:pt x="7785049" y="0"/>
                </a:moveTo>
                <a:lnTo>
                  <a:pt x="7800822" y="15774"/>
                </a:lnTo>
                <a:cubicBezTo>
                  <a:pt x="7798079" y="18517"/>
                  <a:pt x="7795679" y="20917"/>
                  <a:pt x="7793621" y="22975"/>
                </a:cubicBezTo>
                <a:cubicBezTo>
                  <a:pt x="7791564" y="25032"/>
                  <a:pt x="7789698" y="27661"/>
                  <a:pt x="7788020" y="30861"/>
                </a:cubicBezTo>
                <a:cubicBezTo>
                  <a:pt x="7785734" y="35281"/>
                  <a:pt x="7784591" y="41529"/>
                  <a:pt x="7784591" y="49607"/>
                </a:cubicBezTo>
                <a:lnTo>
                  <a:pt x="7784591" y="156134"/>
                </a:lnTo>
                <a:cubicBezTo>
                  <a:pt x="7784591" y="164364"/>
                  <a:pt x="7785734" y="170612"/>
                  <a:pt x="7788020" y="174879"/>
                </a:cubicBezTo>
                <a:cubicBezTo>
                  <a:pt x="7789698" y="178080"/>
                  <a:pt x="7791564" y="180709"/>
                  <a:pt x="7793621" y="182766"/>
                </a:cubicBezTo>
                <a:cubicBezTo>
                  <a:pt x="7795679" y="184824"/>
                  <a:pt x="7798079" y="187224"/>
                  <a:pt x="7800822" y="189967"/>
                </a:cubicBezTo>
                <a:lnTo>
                  <a:pt x="7785049" y="205740"/>
                </a:lnTo>
                <a:cubicBezTo>
                  <a:pt x="7781391" y="202083"/>
                  <a:pt x="7777962" y="198578"/>
                  <a:pt x="7774762" y="195225"/>
                </a:cubicBezTo>
                <a:cubicBezTo>
                  <a:pt x="7771561" y="191872"/>
                  <a:pt x="7768818" y="188138"/>
                  <a:pt x="7766532" y="184023"/>
                </a:cubicBezTo>
                <a:cubicBezTo>
                  <a:pt x="7764094" y="179756"/>
                  <a:pt x="7762609" y="175413"/>
                  <a:pt x="7762074" y="170993"/>
                </a:cubicBezTo>
                <a:cubicBezTo>
                  <a:pt x="7761541" y="166574"/>
                  <a:pt x="7761274" y="162078"/>
                  <a:pt x="7761274" y="157506"/>
                </a:cubicBezTo>
                <a:lnTo>
                  <a:pt x="7761274" y="48235"/>
                </a:lnTo>
                <a:cubicBezTo>
                  <a:pt x="7761274" y="43663"/>
                  <a:pt x="7761541" y="39167"/>
                  <a:pt x="7762074" y="34748"/>
                </a:cubicBezTo>
                <a:cubicBezTo>
                  <a:pt x="7762609" y="30328"/>
                  <a:pt x="7764094" y="25985"/>
                  <a:pt x="7766532" y="21717"/>
                </a:cubicBezTo>
                <a:cubicBezTo>
                  <a:pt x="7768818" y="17603"/>
                  <a:pt x="7771561" y="13869"/>
                  <a:pt x="7774762" y="10516"/>
                </a:cubicBezTo>
                <a:cubicBezTo>
                  <a:pt x="7777962" y="7163"/>
                  <a:pt x="7781391" y="3658"/>
                  <a:pt x="7785049" y="0"/>
                </a:cubicBez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 hidden="1"/>
          <p:cNvSpPr txBox="1"/>
          <p:nvPr/>
        </p:nvSpPr>
        <p:spPr>
          <a:xfrm>
            <a:off x="438807" y="-369332"/>
            <a:ext cx="950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IN-Medium" charset="0"/>
                <a:ea typeface="DIN-Medium" charset="0"/>
                <a:cs typeface="DIN-Medium" charset="0"/>
              </a:rPr>
              <a:t>Number of people with diabetes worldwide and per region in 2017 and 2045 (20-79 years)</a:t>
            </a:r>
            <a:endParaRPr lang="en-US" dirty="0">
              <a:latin typeface="DIN-Medium" charset="0"/>
              <a:ea typeface="DIN-Medium" charset="0"/>
              <a:cs typeface="DIN-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345" y="1209209"/>
            <a:ext cx="652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IN-Medium" charset="0"/>
                <a:ea typeface="DIN-Medium" charset="0"/>
                <a:cs typeface="DIN-Medium" charset="0"/>
              </a:rPr>
              <a:t>Total number of adults with diabetes (20-79 years)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2343" y="731693"/>
            <a:ext cx="6833616" cy="256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45" y="1714477"/>
            <a:ext cx="10248239" cy="3590080"/>
          </a:xfrm>
          <a:prstGeom prst="rect">
            <a:avLst/>
          </a:prstGeom>
        </p:spPr>
      </p:pic>
      <p:sp>
        <p:nvSpPr>
          <p:cNvPr id="9" name="Text To Outline"/>
          <p:cNvSpPr/>
          <p:nvPr/>
        </p:nvSpPr>
        <p:spPr>
          <a:xfrm>
            <a:off x="527986" y="435737"/>
            <a:ext cx="5002863" cy="275038"/>
          </a:xfrm>
          <a:custGeom>
            <a:avLst/>
            <a:gdLst/>
            <a:ahLst/>
            <a:cxnLst/>
            <a:rect l="l" t="t" r="r" b="b"/>
            <a:pathLst>
              <a:path w="5002863" h="275038">
                <a:moveTo>
                  <a:pt x="1855462" y="179785"/>
                </a:moveTo>
                <a:cubicBezTo>
                  <a:pt x="1847593" y="179625"/>
                  <a:pt x="1837960" y="180369"/>
                  <a:pt x="1826561" y="182016"/>
                </a:cubicBezTo>
                <a:cubicBezTo>
                  <a:pt x="1815162" y="183664"/>
                  <a:pt x="1804992" y="187176"/>
                  <a:pt x="1796051" y="192552"/>
                </a:cubicBezTo>
                <a:cubicBezTo>
                  <a:pt x="1787109" y="197928"/>
                  <a:pt x="1782388" y="206128"/>
                  <a:pt x="1781889" y="217153"/>
                </a:cubicBezTo>
                <a:cubicBezTo>
                  <a:pt x="1781842" y="223746"/>
                  <a:pt x="1783748" y="229053"/>
                  <a:pt x="1787607" y="233073"/>
                </a:cubicBezTo>
                <a:cubicBezTo>
                  <a:pt x="1791467" y="237092"/>
                  <a:pt x="1797566" y="239158"/>
                  <a:pt x="1805905" y="239269"/>
                </a:cubicBezTo>
                <a:cubicBezTo>
                  <a:pt x="1814770" y="239048"/>
                  <a:pt x="1823090" y="236185"/>
                  <a:pt x="1830867" y="230682"/>
                </a:cubicBezTo>
                <a:cubicBezTo>
                  <a:pt x="1838644" y="225179"/>
                  <a:pt x="1845299" y="218363"/>
                  <a:pt x="1850831" y="210233"/>
                </a:cubicBezTo>
                <a:cubicBezTo>
                  <a:pt x="1856363" y="202103"/>
                  <a:pt x="1860194" y="193987"/>
                  <a:pt x="1862324" y="185886"/>
                </a:cubicBezTo>
                <a:lnTo>
                  <a:pt x="1863848" y="179785"/>
                </a:lnTo>
                <a:close/>
                <a:moveTo>
                  <a:pt x="550537" y="179785"/>
                </a:moveTo>
                <a:cubicBezTo>
                  <a:pt x="542668" y="179625"/>
                  <a:pt x="533034" y="180369"/>
                  <a:pt x="521636" y="182016"/>
                </a:cubicBezTo>
                <a:cubicBezTo>
                  <a:pt x="510237" y="183664"/>
                  <a:pt x="500067" y="187176"/>
                  <a:pt x="491125" y="192552"/>
                </a:cubicBezTo>
                <a:cubicBezTo>
                  <a:pt x="482184" y="197928"/>
                  <a:pt x="477463" y="206128"/>
                  <a:pt x="476964" y="217153"/>
                </a:cubicBezTo>
                <a:cubicBezTo>
                  <a:pt x="476917" y="223746"/>
                  <a:pt x="478823" y="229053"/>
                  <a:pt x="482682" y="233073"/>
                </a:cubicBezTo>
                <a:cubicBezTo>
                  <a:pt x="486542" y="237092"/>
                  <a:pt x="492641" y="239158"/>
                  <a:pt x="500980" y="239269"/>
                </a:cubicBezTo>
                <a:cubicBezTo>
                  <a:pt x="509844" y="239048"/>
                  <a:pt x="518165" y="236185"/>
                  <a:pt x="525942" y="230682"/>
                </a:cubicBezTo>
                <a:cubicBezTo>
                  <a:pt x="533719" y="225179"/>
                  <a:pt x="540374" y="218363"/>
                  <a:pt x="545906" y="210233"/>
                </a:cubicBezTo>
                <a:cubicBezTo>
                  <a:pt x="551438" y="202103"/>
                  <a:pt x="555269" y="193987"/>
                  <a:pt x="557398" y="185886"/>
                </a:cubicBezTo>
                <a:lnTo>
                  <a:pt x="558923" y="179785"/>
                </a:lnTo>
                <a:close/>
                <a:moveTo>
                  <a:pt x="4885515" y="113110"/>
                </a:moveTo>
                <a:cubicBezTo>
                  <a:pt x="4875753" y="113169"/>
                  <a:pt x="4866152" y="116270"/>
                  <a:pt x="4856715" y="122413"/>
                </a:cubicBezTo>
                <a:cubicBezTo>
                  <a:pt x="4847277" y="128556"/>
                  <a:pt x="4839426" y="137388"/>
                  <a:pt x="4833163" y="148910"/>
                </a:cubicBezTo>
                <a:cubicBezTo>
                  <a:pt x="4826900" y="160431"/>
                  <a:pt x="4823650" y="174289"/>
                  <a:pt x="4823413" y="190483"/>
                </a:cubicBezTo>
                <a:cubicBezTo>
                  <a:pt x="4823515" y="204149"/>
                  <a:pt x="4826929" y="214837"/>
                  <a:pt x="4833652" y="222548"/>
                </a:cubicBezTo>
                <a:cubicBezTo>
                  <a:pt x="4840375" y="230258"/>
                  <a:pt x="4849789" y="234181"/>
                  <a:pt x="4861893" y="234316"/>
                </a:cubicBezTo>
                <a:cubicBezTo>
                  <a:pt x="4872975" y="234118"/>
                  <a:pt x="4883197" y="230448"/>
                  <a:pt x="4892557" y="223305"/>
                </a:cubicBezTo>
                <a:cubicBezTo>
                  <a:pt x="4901917" y="216162"/>
                  <a:pt x="4909457" y="206732"/>
                  <a:pt x="4915177" y="195015"/>
                </a:cubicBezTo>
                <a:cubicBezTo>
                  <a:pt x="4920897" y="183298"/>
                  <a:pt x="4923836" y="170480"/>
                  <a:pt x="4923996" y="156561"/>
                </a:cubicBezTo>
                <a:cubicBezTo>
                  <a:pt x="4924060" y="144412"/>
                  <a:pt x="4920980" y="134216"/>
                  <a:pt x="4914757" y="125974"/>
                </a:cubicBezTo>
                <a:cubicBezTo>
                  <a:pt x="4908534" y="117732"/>
                  <a:pt x="4898786" y="113444"/>
                  <a:pt x="4885515" y="113110"/>
                </a:cubicBezTo>
                <a:close/>
                <a:moveTo>
                  <a:pt x="2990041" y="113110"/>
                </a:moveTo>
                <a:cubicBezTo>
                  <a:pt x="2980278" y="113169"/>
                  <a:pt x="2970678" y="116270"/>
                  <a:pt x="2961240" y="122413"/>
                </a:cubicBezTo>
                <a:cubicBezTo>
                  <a:pt x="2951802" y="128556"/>
                  <a:pt x="2943951" y="137388"/>
                  <a:pt x="2937688" y="148910"/>
                </a:cubicBezTo>
                <a:cubicBezTo>
                  <a:pt x="2931426" y="160431"/>
                  <a:pt x="2928175" y="174289"/>
                  <a:pt x="2927937" y="190483"/>
                </a:cubicBezTo>
                <a:cubicBezTo>
                  <a:pt x="2928041" y="204149"/>
                  <a:pt x="2931454" y="214837"/>
                  <a:pt x="2938177" y="222548"/>
                </a:cubicBezTo>
                <a:cubicBezTo>
                  <a:pt x="2944900" y="230258"/>
                  <a:pt x="2954314" y="234181"/>
                  <a:pt x="2966419" y="234316"/>
                </a:cubicBezTo>
                <a:cubicBezTo>
                  <a:pt x="2977501" y="234118"/>
                  <a:pt x="2987722" y="230448"/>
                  <a:pt x="2997082" y="223305"/>
                </a:cubicBezTo>
                <a:cubicBezTo>
                  <a:pt x="3006442" y="216162"/>
                  <a:pt x="3013982" y="206732"/>
                  <a:pt x="3019702" y="195015"/>
                </a:cubicBezTo>
                <a:cubicBezTo>
                  <a:pt x="3025422" y="183298"/>
                  <a:pt x="3028362" y="170480"/>
                  <a:pt x="3028521" y="156561"/>
                </a:cubicBezTo>
                <a:cubicBezTo>
                  <a:pt x="3028585" y="144412"/>
                  <a:pt x="3025505" y="134216"/>
                  <a:pt x="3019282" y="125974"/>
                </a:cubicBezTo>
                <a:cubicBezTo>
                  <a:pt x="3013059" y="117732"/>
                  <a:pt x="3003312" y="113444"/>
                  <a:pt x="2990041" y="113110"/>
                </a:cubicBezTo>
                <a:close/>
                <a:moveTo>
                  <a:pt x="784479" y="113110"/>
                </a:moveTo>
                <a:cubicBezTo>
                  <a:pt x="767874" y="113650"/>
                  <a:pt x="753459" y="121241"/>
                  <a:pt x="741235" y="135884"/>
                </a:cubicBezTo>
                <a:cubicBezTo>
                  <a:pt x="729012" y="150526"/>
                  <a:pt x="722598" y="168980"/>
                  <a:pt x="721995" y="191246"/>
                </a:cubicBezTo>
                <a:cubicBezTo>
                  <a:pt x="721932" y="203379"/>
                  <a:pt x="725011" y="213511"/>
                  <a:pt x="731234" y="221643"/>
                </a:cubicBezTo>
                <a:cubicBezTo>
                  <a:pt x="737457" y="229774"/>
                  <a:pt x="747205" y="233998"/>
                  <a:pt x="760476" y="234316"/>
                </a:cubicBezTo>
                <a:cubicBezTo>
                  <a:pt x="770363" y="234264"/>
                  <a:pt x="780053" y="231191"/>
                  <a:pt x="789545" y="225098"/>
                </a:cubicBezTo>
                <a:cubicBezTo>
                  <a:pt x="799037" y="219004"/>
                  <a:pt x="806921" y="210200"/>
                  <a:pt x="813195" y="198685"/>
                </a:cubicBezTo>
                <a:cubicBezTo>
                  <a:pt x="819470" y="187171"/>
                  <a:pt x="822725" y="173256"/>
                  <a:pt x="822960" y="156942"/>
                </a:cubicBezTo>
                <a:cubicBezTo>
                  <a:pt x="822857" y="143276"/>
                  <a:pt x="819444" y="132588"/>
                  <a:pt x="812721" y="124878"/>
                </a:cubicBezTo>
                <a:cubicBezTo>
                  <a:pt x="805998" y="117168"/>
                  <a:pt x="796584" y="113245"/>
                  <a:pt x="784479" y="113110"/>
                </a:cubicBezTo>
                <a:close/>
                <a:moveTo>
                  <a:pt x="4378815" y="112729"/>
                </a:moveTo>
                <a:cubicBezTo>
                  <a:pt x="4367025" y="112852"/>
                  <a:pt x="4355792" y="116080"/>
                  <a:pt x="4345118" y="122413"/>
                </a:cubicBezTo>
                <a:cubicBezTo>
                  <a:pt x="4334443" y="128747"/>
                  <a:pt x="4325695" y="137452"/>
                  <a:pt x="4318874" y="148529"/>
                </a:cubicBezTo>
                <a:cubicBezTo>
                  <a:pt x="4312053" y="159606"/>
                  <a:pt x="4308529" y="172320"/>
                  <a:pt x="4308301" y="186672"/>
                </a:cubicBezTo>
                <a:cubicBezTo>
                  <a:pt x="4308539" y="201315"/>
                  <a:pt x="4312922" y="212813"/>
                  <a:pt x="4321451" y="221166"/>
                </a:cubicBezTo>
                <a:cubicBezTo>
                  <a:pt x="4329979" y="229520"/>
                  <a:pt x="4341223" y="233776"/>
                  <a:pt x="4355183" y="233935"/>
                </a:cubicBezTo>
                <a:cubicBezTo>
                  <a:pt x="4366973" y="233824"/>
                  <a:pt x="4378205" y="230657"/>
                  <a:pt x="4388880" y="224434"/>
                </a:cubicBezTo>
                <a:cubicBezTo>
                  <a:pt x="4399554" y="218211"/>
                  <a:pt x="4408302" y="209595"/>
                  <a:pt x="4415123" y="198587"/>
                </a:cubicBezTo>
                <a:cubicBezTo>
                  <a:pt x="4421943" y="187578"/>
                  <a:pt x="4425468" y="174840"/>
                  <a:pt x="4425696" y="160373"/>
                </a:cubicBezTo>
                <a:cubicBezTo>
                  <a:pt x="4425458" y="145881"/>
                  <a:pt x="4421075" y="134367"/>
                  <a:pt x="4412546" y="125831"/>
                </a:cubicBezTo>
                <a:cubicBezTo>
                  <a:pt x="4404019" y="117295"/>
                  <a:pt x="4392774" y="112928"/>
                  <a:pt x="4378815" y="112729"/>
                </a:cubicBezTo>
                <a:close/>
                <a:moveTo>
                  <a:pt x="2245215" y="112729"/>
                </a:moveTo>
                <a:cubicBezTo>
                  <a:pt x="2233425" y="112852"/>
                  <a:pt x="2222192" y="116080"/>
                  <a:pt x="2211518" y="122413"/>
                </a:cubicBezTo>
                <a:cubicBezTo>
                  <a:pt x="2200843" y="128747"/>
                  <a:pt x="2192095" y="137452"/>
                  <a:pt x="2185274" y="148529"/>
                </a:cubicBezTo>
                <a:cubicBezTo>
                  <a:pt x="2178453" y="159606"/>
                  <a:pt x="2174929" y="172320"/>
                  <a:pt x="2174701" y="186672"/>
                </a:cubicBezTo>
                <a:cubicBezTo>
                  <a:pt x="2174939" y="201315"/>
                  <a:pt x="2179322" y="212813"/>
                  <a:pt x="2187850" y="221166"/>
                </a:cubicBezTo>
                <a:cubicBezTo>
                  <a:pt x="2196379" y="229520"/>
                  <a:pt x="2207623" y="233776"/>
                  <a:pt x="2221583" y="233935"/>
                </a:cubicBezTo>
                <a:cubicBezTo>
                  <a:pt x="2233373" y="233824"/>
                  <a:pt x="2244605" y="230657"/>
                  <a:pt x="2255280" y="224434"/>
                </a:cubicBezTo>
                <a:cubicBezTo>
                  <a:pt x="2265954" y="218211"/>
                  <a:pt x="2274702" y="209595"/>
                  <a:pt x="2281523" y="198587"/>
                </a:cubicBezTo>
                <a:cubicBezTo>
                  <a:pt x="2288343" y="187578"/>
                  <a:pt x="2291868" y="174840"/>
                  <a:pt x="2292096" y="160373"/>
                </a:cubicBezTo>
                <a:cubicBezTo>
                  <a:pt x="2291858" y="145881"/>
                  <a:pt x="2287475" y="134367"/>
                  <a:pt x="2278947" y="125831"/>
                </a:cubicBezTo>
                <a:cubicBezTo>
                  <a:pt x="2270418" y="117295"/>
                  <a:pt x="2259175" y="112928"/>
                  <a:pt x="2245215" y="112729"/>
                </a:cubicBezTo>
                <a:close/>
                <a:moveTo>
                  <a:pt x="3723497" y="108919"/>
                </a:moveTo>
                <a:cubicBezTo>
                  <a:pt x="3711116" y="109078"/>
                  <a:pt x="3700046" y="112956"/>
                  <a:pt x="3690286" y="120553"/>
                </a:cubicBezTo>
                <a:cubicBezTo>
                  <a:pt x="3680525" y="128149"/>
                  <a:pt x="3673172" y="138512"/>
                  <a:pt x="3668224" y="151639"/>
                </a:cubicBezTo>
                <a:lnTo>
                  <a:pt x="3753611" y="151639"/>
                </a:lnTo>
                <a:cubicBezTo>
                  <a:pt x="3753643" y="151480"/>
                  <a:pt x="3753770" y="150272"/>
                  <a:pt x="3753992" y="148015"/>
                </a:cubicBezTo>
                <a:cubicBezTo>
                  <a:pt x="3754215" y="145759"/>
                  <a:pt x="3754342" y="143406"/>
                  <a:pt x="3754374" y="140959"/>
                </a:cubicBezTo>
                <a:cubicBezTo>
                  <a:pt x="3754255" y="130780"/>
                  <a:pt x="3751444" y="122913"/>
                  <a:pt x="3745940" y="117358"/>
                </a:cubicBezTo>
                <a:cubicBezTo>
                  <a:pt x="3740436" y="111804"/>
                  <a:pt x="3732955" y="108991"/>
                  <a:pt x="3723497" y="108919"/>
                </a:cubicBezTo>
                <a:close/>
                <a:moveTo>
                  <a:pt x="1361297" y="108919"/>
                </a:moveTo>
                <a:cubicBezTo>
                  <a:pt x="1348917" y="109078"/>
                  <a:pt x="1337846" y="112956"/>
                  <a:pt x="1328086" y="120553"/>
                </a:cubicBezTo>
                <a:cubicBezTo>
                  <a:pt x="1318326" y="128149"/>
                  <a:pt x="1310972" y="138512"/>
                  <a:pt x="1306024" y="151639"/>
                </a:cubicBezTo>
                <a:lnTo>
                  <a:pt x="1391411" y="151639"/>
                </a:lnTo>
                <a:cubicBezTo>
                  <a:pt x="1391443" y="151480"/>
                  <a:pt x="1391570" y="150272"/>
                  <a:pt x="1391793" y="148015"/>
                </a:cubicBezTo>
                <a:cubicBezTo>
                  <a:pt x="1392015" y="145759"/>
                  <a:pt x="1392143" y="143406"/>
                  <a:pt x="1392174" y="140959"/>
                </a:cubicBezTo>
                <a:cubicBezTo>
                  <a:pt x="1392055" y="130780"/>
                  <a:pt x="1389244" y="122913"/>
                  <a:pt x="1383740" y="117358"/>
                </a:cubicBezTo>
                <a:cubicBezTo>
                  <a:pt x="1378236" y="111804"/>
                  <a:pt x="1370755" y="108991"/>
                  <a:pt x="1361297" y="108919"/>
                </a:cubicBezTo>
                <a:close/>
                <a:moveTo>
                  <a:pt x="1008872" y="108919"/>
                </a:moveTo>
                <a:cubicBezTo>
                  <a:pt x="996491" y="109078"/>
                  <a:pt x="985421" y="112956"/>
                  <a:pt x="975661" y="120553"/>
                </a:cubicBezTo>
                <a:cubicBezTo>
                  <a:pt x="965901" y="128149"/>
                  <a:pt x="958547" y="138512"/>
                  <a:pt x="953599" y="151639"/>
                </a:cubicBezTo>
                <a:lnTo>
                  <a:pt x="1038986" y="151639"/>
                </a:lnTo>
                <a:cubicBezTo>
                  <a:pt x="1039018" y="151480"/>
                  <a:pt x="1039145" y="150272"/>
                  <a:pt x="1039368" y="148015"/>
                </a:cubicBezTo>
                <a:cubicBezTo>
                  <a:pt x="1039590" y="145759"/>
                  <a:pt x="1039717" y="143406"/>
                  <a:pt x="1039749" y="140959"/>
                </a:cubicBezTo>
                <a:cubicBezTo>
                  <a:pt x="1039630" y="130780"/>
                  <a:pt x="1036819" y="122913"/>
                  <a:pt x="1031315" y="117358"/>
                </a:cubicBezTo>
                <a:cubicBezTo>
                  <a:pt x="1025811" y="111804"/>
                  <a:pt x="1018331" y="108991"/>
                  <a:pt x="1008872" y="108919"/>
                </a:cubicBezTo>
                <a:close/>
                <a:moveTo>
                  <a:pt x="3937253" y="76201"/>
                </a:moveTo>
                <a:lnTo>
                  <a:pt x="4029060" y="76201"/>
                </a:lnTo>
                <a:lnTo>
                  <a:pt x="4021822" y="112348"/>
                </a:lnTo>
                <a:lnTo>
                  <a:pt x="3998203" y="112348"/>
                </a:lnTo>
                <a:lnTo>
                  <a:pt x="4005441" y="207256"/>
                </a:lnTo>
                <a:cubicBezTo>
                  <a:pt x="4005727" y="212299"/>
                  <a:pt x="4005632" y="216984"/>
                  <a:pt x="4005156" y="221311"/>
                </a:cubicBezTo>
                <a:cubicBezTo>
                  <a:pt x="4004680" y="225639"/>
                  <a:pt x="4004394" y="227942"/>
                  <a:pt x="4004299" y="228220"/>
                </a:cubicBezTo>
                <a:lnTo>
                  <a:pt x="4005822" y="228220"/>
                </a:lnTo>
                <a:cubicBezTo>
                  <a:pt x="4005870" y="227942"/>
                  <a:pt x="4006537" y="225639"/>
                  <a:pt x="4007822" y="221311"/>
                </a:cubicBezTo>
                <a:cubicBezTo>
                  <a:pt x="4009108" y="216984"/>
                  <a:pt x="4010727" y="212299"/>
                  <a:pt x="4012679" y="207256"/>
                </a:cubicBezTo>
                <a:lnTo>
                  <a:pt x="4074773" y="76581"/>
                </a:lnTo>
                <a:lnTo>
                  <a:pt x="4117438" y="76581"/>
                </a:lnTo>
                <a:lnTo>
                  <a:pt x="4128105" y="207256"/>
                </a:lnTo>
                <a:cubicBezTo>
                  <a:pt x="4128391" y="212299"/>
                  <a:pt x="4128295" y="216984"/>
                  <a:pt x="4127819" y="221311"/>
                </a:cubicBezTo>
                <a:cubicBezTo>
                  <a:pt x="4127343" y="225639"/>
                  <a:pt x="4127057" y="227942"/>
                  <a:pt x="4126962" y="228220"/>
                </a:cubicBezTo>
                <a:lnTo>
                  <a:pt x="4128486" y="228220"/>
                </a:lnTo>
                <a:cubicBezTo>
                  <a:pt x="4128534" y="227942"/>
                  <a:pt x="4129200" y="225639"/>
                  <a:pt x="4130486" y="221311"/>
                </a:cubicBezTo>
                <a:cubicBezTo>
                  <a:pt x="4131771" y="216984"/>
                  <a:pt x="4133391" y="212299"/>
                  <a:pt x="4135343" y="207256"/>
                </a:cubicBezTo>
                <a:lnTo>
                  <a:pt x="4179532" y="112348"/>
                </a:lnTo>
                <a:lnTo>
                  <a:pt x="4156295" y="112348"/>
                </a:lnTo>
                <a:lnTo>
                  <a:pt x="4163151" y="76201"/>
                </a:lnTo>
                <a:lnTo>
                  <a:pt x="4258008" y="76201"/>
                </a:lnTo>
                <a:lnTo>
                  <a:pt x="4251149" y="112348"/>
                </a:lnTo>
                <a:lnTo>
                  <a:pt x="4227531" y="112348"/>
                </a:lnTo>
                <a:lnTo>
                  <a:pt x="4152104" y="270463"/>
                </a:lnTo>
                <a:lnTo>
                  <a:pt x="4096868" y="270463"/>
                </a:lnTo>
                <a:lnTo>
                  <a:pt x="4086201" y="156562"/>
                </a:lnTo>
                <a:cubicBezTo>
                  <a:pt x="4085884" y="151337"/>
                  <a:pt x="4085852" y="146541"/>
                  <a:pt x="4086106" y="142174"/>
                </a:cubicBezTo>
                <a:cubicBezTo>
                  <a:pt x="4086360" y="137806"/>
                  <a:pt x="4086519" y="135488"/>
                  <a:pt x="4086582" y="135218"/>
                </a:cubicBezTo>
                <a:lnTo>
                  <a:pt x="4085439" y="135218"/>
                </a:lnTo>
                <a:cubicBezTo>
                  <a:pt x="4085407" y="135488"/>
                  <a:pt x="4084709" y="137806"/>
                  <a:pt x="4083344" y="142174"/>
                </a:cubicBezTo>
                <a:cubicBezTo>
                  <a:pt x="4081979" y="146541"/>
                  <a:pt x="4080138" y="151337"/>
                  <a:pt x="4077820" y="156562"/>
                </a:cubicBezTo>
                <a:lnTo>
                  <a:pt x="4022203" y="270463"/>
                </a:lnTo>
                <a:lnTo>
                  <a:pt x="3967347" y="270463"/>
                </a:lnTo>
                <a:lnTo>
                  <a:pt x="3953252" y="112348"/>
                </a:lnTo>
                <a:lnTo>
                  <a:pt x="3930015" y="112348"/>
                </a:lnTo>
                <a:close/>
                <a:moveTo>
                  <a:pt x="2378583" y="76201"/>
                </a:moveTo>
                <a:lnTo>
                  <a:pt x="2457036" y="76201"/>
                </a:lnTo>
                <a:lnTo>
                  <a:pt x="2434544" y="191247"/>
                </a:lnTo>
                <a:cubicBezTo>
                  <a:pt x="2433948" y="194518"/>
                  <a:pt x="2433424" y="197694"/>
                  <a:pt x="2432971" y="200775"/>
                </a:cubicBezTo>
                <a:cubicBezTo>
                  <a:pt x="2432519" y="203856"/>
                  <a:pt x="2432280" y="206652"/>
                  <a:pt x="2432256" y="209161"/>
                </a:cubicBezTo>
                <a:cubicBezTo>
                  <a:pt x="2432177" y="216450"/>
                  <a:pt x="2434051" y="222072"/>
                  <a:pt x="2437880" y="226027"/>
                </a:cubicBezTo>
                <a:cubicBezTo>
                  <a:pt x="2441708" y="229981"/>
                  <a:pt x="2447966" y="231982"/>
                  <a:pt x="2456655" y="232030"/>
                </a:cubicBezTo>
                <a:cubicBezTo>
                  <a:pt x="2468051" y="231788"/>
                  <a:pt x="2478424" y="228291"/>
                  <a:pt x="2487772" y="221541"/>
                </a:cubicBezTo>
                <a:cubicBezTo>
                  <a:pt x="2497120" y="214791"/>
                  <a:pt x="2504922" y="206241"/>
                  <a:pt x="2511177" y="195891"/>
                </a:cubicBezTo>
                <a:cubicBezTo>
                  <a:pt x="2517432" y="185541"/>
                  <a:pt x="2521619" y="174845"/>
                  <a:pt x="2523735" y="163804"/>
                </a:cubicBezTo>
                <a:lnTo>
                  <a:pt x="2533631" y="112348"/>
                </a:lnTo>
                <a:lnTo>
                  <a:pt x="2503545" y="112348"/>
                </a:lnTo>
                <a:lnTo>
                  <a:pt x="2510788" y="76201"/>
                </a:lnTo>
                <a:lnTo>
                  <a:pt x="2589229" y="76201"/>
                </a:lnTo>
                <a:lnTo>
                  <a:pt x="2563321" y="207635"/>
                </a:lnTo>
                <a:cubicBezTo>
                  <a:pt x="2562939" y="209581"/>
                  <a:pt x="2562654" y="211598"/>
                  <a:pt x="2562463" y="213686"/>
                </a:cubicBezTo>
                <a:cubicBezTo>
                  <a:pt x="2562272" y="215774"/>
                  <a:pt x="2562178" y="217696"/>
                  <a:pt x="2562178" y="219451"/>
                </a:cubicBezTo>
                <a:cubicBezTo>
                  <a:pt x="2562217" y="225271"/>
                  <a:pt x="2563662" y="229353"/>
                  <a:pt x="2566511" y="231695"/>
                </a:cubicBezTo>
                <a:cubicBezTo>
                  <a:pt x="2569361" y="234038"/>
                  <a:pt x="2573378" y="235165"/>
                  <a:pt x="2578561" y="235078"/>
                </a:cubicBezTo>
                <a:cubicBezTo>
                  <a:pt x="2580727" y="235046"/>
                  <a:pt x="2582585" y="234919"/>
                  <a:pt x="2584133" y="234697"/>
                </a:cubicBezTo>
                <a:cubicBezTo>
                  <a:pt x="2585681" y="234474"/>
                  <a:pt x="2586490" y="234347"/>
                  <a:pt x="2586561" y="234316"/>
                </a:cubicBezTo>
                <a:lnTo>
                  <a:pt x="2579704" y="270465"/>
                </a:lnTo>
                <a:cubicBezTo>
                  <a:pt x="2579584" y="270512"/>
                  <a:pt x="2577632" y="270703"/>
                  <a:pt x="2573846" y="271035"/>
                </a:cubicBezTo>
                <a:cubicBezTo>
                  <a:pt x="2570060" y="271368"/>
                  <a:pt x="2565156" y="271559"/>
                  <a:pt x="2559133" y="271606"/>
                </a:cubicBezTo>
                <a:cubicBezTo>
                  <a:pt x="2546802" y="271892"/>
                  <a:pt x="2536446" y="269133"/>
                  <a:pt x="2528065" y="263330"/>
                </a:cubicBezTo>
                <a:cubicBezTo>
                  <a:pt x="2519683" y="257526"/>
                  <a:pt x="2515322" y="246966"/>
                  <a:pt x="2514981" y="231649"/>
                </a:cubicBezTo>
                <a:lnTo>
                  <a:pt x="2514219" y="231649"/>
                </a:lnTo>
                <a:cubicBezTo>
                  <a:pt x="2507182" y="242614"/>
                  <a:pt x="2497334" y="252462"/>
                  <a:pt x="2484675" y="261192"/>
                </a:cubicBezTo>
                <a:cubicBezTo>
                  <a:pt x="2472015" y="269921"/>
                  <a:pt x="2456448" y="274536"/>
                  <a:pt x="2437975" y="275035"/>
                </a:cubicBezTo>
                <a:cubicBezTo>
                  <a:pt x="2422317" y="275170"/>
                  <a:pt x="2409182" y="271094"/>
                  <a:pt x="2398571" y="262807"/>
                </a:cubicBezTo>
                <a:cubicBezTo>
                  <a:pt x="2387960" y="254520"/>
                  <a:pt x="2382440" y="241212"/>
                  <a:pt x="2382012" y="222882"/>
                </a:cubicBezTo>
                <a:cubicBezTo>
                  <a:pt x="2382028" y="219436"/>
                  <a:pt x="2382282" y="215752"/>
                  <a:pt x="2382773" y="211829"/>
                </a:cubicBezTo>
                <a:cubicBezTo>
                  <a:pt x="2383265" y="207906"/>
                  <a:pt x="2383899" y="203841"/>
                  <a:pt x="2384677" y="199632"/>
                </a:cubicBezTo>
                <a:lnTo>
                  <a:pt x="2401425" y="112348"/>
                </a:lnTo>
                <a:lnTo>
                  <a:pt x="2371344" y="112348"/>
                </a:lnTo>
                <a:close/>
                <a:moveTo>
                  <a:pt x="323469" y="76201"/>
                </a:moveTo>
                <a:lnTo>
                  <a:pt x="401526" y="76201"/>
                </a:lnTo>
                <a:lnTo>
                  <a:pt x="375999" y="207635"/>
                </a:lnTo>
                <a:cubicBezTo>
                  <a:pt x="375603" y="209581"/>
                  <a:pt x="375253" y="211598"/>
                  <a:pt x="374952" y="213686"/>
                </a:cubicBezTo>
                <a:cubicBezTo>
                  <a:pt x="374650" y="215774"/>
                  <a:pt x="374491" y="217696"/>
                  <a:pt x="374475" y="219451"/>
                </a:cubicBezTo>
                <a:cubicBezTo>
                  <a:pt x="374539" y="225271"/>
                  <a:pt x="376031" y="229353"/>
                  <a:pt x="378952" y="231695"/>
                </a:cubicBezTo>
                <a:cubicBezTo>
                  <a:pt x="381873" y="234038"/>
                  <a:pt x="385842" y="235165"/>
                  <a:pt x="390858" y="235078"/>
                </a:cubicBezTo>
                <a:cubicBezTo>
                  <a:pt x="393208" y="235046"/>
                  <a:pt x="395176" y="234919"/>
                  <a:pt x="396764" y="234697"/>
                </a:cubicBezTo>
                <a:cubicBezTo>
                  <a:pt x="398351" y="234474"/>
                  <a:pt x="399177" y="234347"/>
                  <a:pt x="399240" y="234316"/>
                </a:cubicBezTo>
                <a:lnTo>
                  <a:pt x="392382" y="270465"/>
                </a:lnTo>
                <a:cubicBezTo>
                  <a:pt x="392192" y="270512"/>
                  <a:pt x="390382" y="270703"/>
                  <a:pt x="386953" y="271035"/>
                </a:cubicBezTo>
                <a:cubicBezTo>
                  <a:pt x="383524" y="271368"/>
                  <a:pt x="379619" y="271559"/>
                  <a:pt x="375237" y="271606"/>
                </a:cubicBezTo>
                <a:cubicBezTo>
                  <a:pt x="367302" y="271799"/>
                  <a:pt x="359488" y="271075"/>
                  <a:pt x="351792" y="269436"/>
                </a:cubicBezTo>
                <a:cubicBezTo>
                  <a:pt x="344097" y="267796"/>
                  <a:pt x="337692" y="264084"/>
                  <a:pt x="332577" y="258301"/>
                </a:cubicBezTo>
                <a:cubicBezTo>
                  <a:pt x="327462" y="252517"/>
                  <a:pt x="324807" y="243506"/>
                  <a:pt x="324612" y="231266"/>
                </a:cubicBezTo>
                <a:cubicBezTo>
                  <a:pt x="324612" y="228583"/>
                  <a:pt x="324802" y="225565"/>
                  <a:pt x="325183" y="222214"/>
                </a:cubicBezTo>
                <a:cubicBezTo>
                  <a:pt x="325564" y="218863"/>
                  <a:pt x="326134" y="215274"/>
                  <a:pt x="326896" y="211447"/>
                </a:cubicBezTo>
                <a:lnTo>
                  <a:pt x="346308" y="112348"/>
                </a:lnTo>
                <a:lnTo>
                  <a:pt x="316230" y="112348"/>
                </a:lnTo>
                <a:close/>
                <a:moveTo>
                  <a:pt x="4651585" y="73534"/>
                </a:moveTo>
                <a:cubicBezTo>
                  <a:pt x="4654299" y="73566"/>
                  <a:pt x="4656680" y="73692"/>
                  <a:pt x="4658727" y="73915"/>
                </a:cubicBezTo>
                <a:cubicBezTo>
                  <a:pt x="4660774" y="74137"/>
                  <a:pt x="4662202" y="74264"/>
                  <a:pt x="4663012" y="74295"/>
                </a:cubicBezTo>
                <a:lnTo>
                  <a:pt x="4653490" y="121873"/>
                </a:lnTo>
                <a:cubicBezTo>
                  <a:pt x="4652894" y="121841"/>
                  <a:pt x="4651609" y="121714"/>
                  <a:pt x="4649633" y="121492"/>
                </a:cubicBezTo>
                <a:cubicBezTo>
                  <a:pt x="4647657" y="121270"/>
                  <a:pt x="4645134" y="121143"/>
                  <a:pt x="4642063" y="121111"/>
                </a:cubicBezTo>
                <a:cubicBezTo>
                  <a:pt x="4632219" y="121205"/>
                  <a:pt x="4622326" y="124488"/>
                  <a:pt x="4612382" y="130961"/>
                </a:cubicBezTo>
                <a:cubicBezTo>
                  <a:pt x="4602440" y="137433"/>
                  <a:pt x="4593618" y="146530"/>
                  <a:pt x="4585918" y="158252"/>
                </a:cubicBezTo>
                <a:cubicBezTo>
                  <a:pt x="4578218" y="169973"/>
                  <a:pt x="4572810" y="183755"/>
                  <a:pt x="4569695" y="199597"/>
                </a:cubicBezTo>
                <a:lnTo>
                  <a:pt x="4556364" y="270463"/>
                </a:lnTo>
                <a:lnTo>
                  <a:pt x="4507992" y="270463"/>
                </a:lnTo>
                <a:lnTo>
                  <a:pt x="4536939" y="120730"/>
                </a:lnTo>
                <a:cubicBezTo>
                  <a:pt x="4537392" y="118547"/>
                  <a:pt x="4537154" y="116627"/>
                  <a:pt x="4536225" y="114968"/>
                </a:cubicBezTo>
                <a:cubicBezTo>
                  <a:pt x="4535297" y="113309"/>
                  <a:pt x="4533249" y="112436"/>
                  <a:pt x="4530083" y="112348"/>
                </a:cubicBezTo>
                <a:lnTo>
                  <a:pt x="4508373" y="112348"/>
                </a:lnTo>
                <a:lnTo>
                  <a:pt x="4515610" y="76201"/>
                </a:lnTo>
                <a:lnTo>
                  <a:pt x="4566267" y="76201"/>
                </a:lnTo>
                <a:cubicBezTo>
                  <a:pt x="4573853" y="76177"/>
                  <a:pt x="4579440" y="77556"/>
                  <a:pt x="4583026" y="80339"/>
                </a:cubicBezTo>
                <a:cubicBezTo>
                  <a:pt x="4586613" y="83121"/>
                  <a:pt x="4588390" y="87449"/>
                  <a:pt x="4588359" y="93323"/>
                </a:cubicBezTo>
                <a:cubicBezTo>
                  <a:pt x="4588279" y="96399"/>
                  <a:pt x="4587581" y="101093"/>
                  <a:pt x="4586264" y="107405"/>
                </a:cubicBezTo>
                <a:cubicBezTo>
                  <a:pt x="4584947" y="113717"/>
                  <a:pt x="4583486" y="119175"/>
                  <a:pt x="4581883" y="123778"/>
                </a:cubicBezTo>
                <a:lnTo>
                  <a:pt x="4582646" y="123778"/>
                </a:lnTo>
                <a:cubicBezTo>
                  <a:pt x="4589327" y="110027"/>
                  <a:pt x="4598722" y="98322"/>
                  <a:pt x="4610831" y="88664"/>
                </a:cubicBezTo>
                <a:cubicBezTo>
                  <a:pt x="4622940" y="79005"/>
                  <a:pt x="4636524" y="73962"/>
                  <a:pt x="4651585" y="73534"/>
                </a:cubicBezTo>
                <a:close/>
                <a:moveTo>
                  <a:pt x="2117935" y="73534"/>
                </a:moveTo>
                <a:cubicBezTo>
                  <a:pt x="2120649" y="73566"/>
                  <a:pt x="2123030" y="73692"/>
                  <a:pt x="2125077" y="73915"/>
                </a:cubicBezTo>
                <a:cubicBezTo>
                  <a:pt x="2127124" y="74137"/>
                  <a:pt x="2128552" y="74264"/>
                  <a:pt x="2129362" y="74295"/>
                </a:cubicBezTo>
                <a:lnTo>
                  <a:pt x="2119839" y="121873"/>
                </a:lnTo>
                <a:cubicBezTo>
                  <a:pt x="2119245" y="121841"/>
                  <a:pt x="2117959" y="121714"/>
                  <a:pt x="2115983" y="121492"/>
                </a:cubicBezTo>
                <a:cubicBezTo>
                  <a:pt x="2114007" y="121270"/>
                  <a:pt x="2111484" y="121143"/>
                  <a:pt x="2108413" y="121111"/>
                </a:cubicBezTo>
                <a:cubicBezTo>
                  <a:pt x="2098569" y="121205"/>
                  <a:pt x="2088675" y="124488"/>
                  <a:pt x="2078732" y="130961"/>
                </a:cubicBezTo>
                <a:cubicBezTo>
                  <a:pt x="2068790" y="137433"/>
                  <a:pt x="2059968" y="146530"/>
                  <a:pt x="2052268" y="158252"/>
                </a:cubicBezTo>
                <a:cubicBezTo>
                  <a:pt x="2044568" y="169973"/>
                  <a:pt x="2039161" y="183755"/>
                  <a:pt x="2036045" y="199597"/>
                </a:cubicBezTo>
                <a:lnTo>
                  <a:pt x="2022714" y="270463"/>
                </a:lnTo>
                <a:lnTo>
                  <a:pt x="1974342" y="270463"/>
                </a:lnTo>
                <a:lnTo>
                  <a:pt x="2003289" y="120730"/>
                </a:lnTo>
                <a:cubicBezTo>
                  <a:pt x="2003742" y="118547"/>
                  <a:pt x="2003504" y="116627"/>
                  <a:pt x="2002575" y="114968"/>
                </a:cubicBezTo>
                <a:cubicBezTo>
                  <a:pt x="2001647" y="113309"/>
                  <a:pt x="1999600" y="112436"/>
                  <a:pt x="1996433" y="112348"/>
                </a:cubicBezTo>
                <a:lnTo>
                  <a:pt x="1974723" y="112348"/>
                </a:lnTo>
                <a:lnTo>
                  <a:pt x="1981960" y="76201"/>
                </a:lnTo>
                <a:lnTo>
                  <a:pt x="2032617" y="76201"/>
                </a:lnTo>
                <a:cubicBezTo>
                  <a:pt x="2040203" y="76177"/>
                  <a:pt x="2045790" y="77556"/>
                  <a:pt x="2049376" y="80339"/>
                </a:cubicBezTo>
                <a:cubicBezTo>
                  <a:pt x="2052963" y="83121"/>
                  <a:pt x="2054740" y="87449"/>
                  <a:pt x="2054708" y="93323"/>
                </a:cubicBezTo>
                <a:cubicBezTo>
                  <a:pt x="2054630" y="96399"/>
                  <a:pt x="2053931" y="101093"/>
                  <a:pt x="2052614" y="107405"/>
                </a:cubicBezTo>
                <a:cubicBezTo>
                  <a:pt x="2051297" y="113717"/>
                  <a:pt x="2049836" y="119175"/>
                  <a:pt x="2048234" y="123778"/>
                </a:cubicBezTo>
                <a:lnTo>
                  <a:pt x="2048995" y="123778"/>
                </a:lnTo>
                <a:cubicBezTo>
                  <a:pt x="2055677" y="110027"/>
                  <a:pt x="2065072" y="98322"/>
                  <a:pt x="2077181" y="88664"/>
                </a:cubicBezTo>
                <a:cubicBezTo>
                  <a:pt x="2089290" y="79005"/>
                  <a:pt x="2102875" y="73962"/>
                  <a:pt x="2117935" y="73534"/>
                </a:cubicBezTo>
                <a:close/>
                <a:moveTo>
                  <a:pt x="4382626" y="71629"/>
                </a:moveTo>
                <a:cubicBezTo>
                  <a:pt x="4409972" y="72008"/>
                  <a:pt x="4432050" y="79907"/>
                  <a:pt x="4448860" y="95327"/>
                </a:cubicBezTo>
                <a:cubicBezTo>
                  <a:pt x="4465669" y="110747"/>
                  <a:pt x="4474315" y="131412"/>
                  <a:pt x="4474797" y="157323"/>
                </a:cubicBezTo>
                <a:cubicBezTo>
                  <a:pt x="4474445" y="180255"/>
                  <a:pt x="4468466" y="200535"/>
                  <a:pt x="4456858" y="218164"/>
                </a:cubicBezTo>
                <a:cubicBezTo>
                  <a:pt x="4445251" y="235793"/>
                  <a:pt x="4430129" y="249631"/>
                  <a:pt x="4411492" y="259679"/>
                </a:cubicBezTo>
                <a:cubicBezTo>
                  <a:pt x="4392854" y="269727"/>
                  <a:pt x="4372814" y="274845"/>
                  <a:pt x="4351371" y="275035"/>
                </a:cubicBezTo>
                <a:cubicBezTo>
                  <a:pt x="4324191" y="274688"/>
                  <a:pt x="4302161" y="266820"/>
                  <a:pt x="4285280" y="251432"/>
                </a:cubicBezTo>
                <a:cubicBezTo>
                  <a:pt x="4268399" y="236044"/>
                  <a:pt x="4259706" y="215219"/>
                  <a:pt x="4259199" y="188959"/>
                </a:cubicBezTo>
                <a:cubicBezTo>
                  <a:pt x="4259537" y="166272"/>
                  <a:pt x="4265460" y="146138"/>
                  <a:pt x="4276969" y="128556"/>
                </a:cubicBezTo>
                <a:cubicBezTo>
                  <a:pt x="4288477" y="110975"/>
                  <a:pt x="4303543" y="97141"/>
                  <a:pt x="4322167" y="87056"/>
                </a:cubicBezTo>
                <a:cubicBezTo>
                  <a:pt x="4340791" y="76970"/>
                  <a:pt x="4360943" y="71828"/>
                  <a:pt x="4382626" y="71629"/>
                </a:cubicBezTo>
                <a:close/>
                <a:moveTo>
                  <a:pt x="3724641" y="71629"/>
                </a:moveTo>
                <a:cubicBezTo>
                  <a:pt x="3750528" y="72000"/>
                  <a:pt x="3769890" y="78868"/>
                  <a:pt x="3782724" y="92235"/>
                </a:cubicBezTo>
                <a:cubicBezTo>
                  <a:pt x="3795559" y="105602"/>
                  <a:pt x="3801968" y="123242"/>
                  <a:pt x="3801951" y="145155"/>
                </a:cubicBezTo>
                <a:cubicBezTo>
                  <a:pt x="3801682" y="153943"/>
                  <a:pt x="3800603" y="161873"/>
                  <a:pt x="3798716" y="168943"/>
                </a:cubicBezTo>
                <a:cubicBezTo>
                  <a:pt x="3796829" y="176014"/>
                  <a:pt x="3795750" y="179755"/>
                  <a:pt x="3795481" y="180166"/>
                </a:cubicBezTo>
                <a:lnTo>
                  <a:pt x="3661744" y="180166"/>
                </a:lnTo>
                <a:cubicBezTo>
                  <a:pt x="3661696" y="180246"/>
                  <a:pt x="3661506" y="181231"/>
                  <a:pt x="3661173" y="183121"/>
                </a:cubicBezTo>
                <a:cubicBezTo>
                  <a:pt x="3660839" y="185012"/>
                  <a:pt x="3660648" y="187332"/>
                  <a:pt x="3660601" y="190081"/>
                </a:cubicBezTo>
                <a:cubicBezTo>
                  <a:pt x="3660703" y="203102"/>
                  <a:pt x="3664977" y="213668"/>
                  <a:pt x="3673418" y="221779"/>
                </a:cubicBezTo>
                <a:cubicBezTo>
                  <a:pt x="3681860" y="229891"/>
                  <a:pt x="3693852" y="234070"/>
                  <a:pt x="3709393" y="234316"/>
                </a:cubicBezTo>
                <a:cubicBezTo>
                  <a:pt x="3719977" y="234052"/>
                  <a:pt x="3729810" y="232207"/>
                  <a:pt x="3738894" y="228779"/>
                </a:cubicBezTo>
                <a:cubicBezTo>
                  <a:pt x="3747978" y="225352"/>
                  <a:pt x="3755325" y="221925"/>
                  <a:pt x="3760936" y="218497"/>
                </a:cubicBezTo>
                <a:cubicBezTo>
                  <a:pt x="3766547" y="215070"/>
                  <a:pt x="3769434" y="213225"/>
                  <a:pt x="3769599" y="212961"/>
                </a:cubicBezTo>
                <a:lnTo>
                  <a:pt x="3782540" y="249538"/>
                </a:lnTo>
                <a:cubicBezTo>
                  <a:pt x="3782389" y="249853"/>
                  <a:pt x="3778967" y="252056"/>
                  <a:pt x="3772272" y="256149"/>
                </a:cubicBezTo>
                <a:cubicBezTo>
                  <a:pt x="3765578" y="260241"/>
                  <a:pt x="3756511" y="264333"/>
                  <a:pt x="3745073" y="268425"/>
                </a:cubicBezTo>
                <a:cubicBezTo>
                  <a:pt x="3733634" y="272517"/>
                  <a:pt x="3720725" y="274720"/>
                  <a:pt x="3706343" y="275035"/>
                </a:cubicBezTo>
                <a:cubicBezTo>
                  <a:pt x="3675900" y="274490"/>
                  <a:pt x="3652583" y="266447"/>
                  <a:pt x="3636391" y="250907"/>
                </a:cubicBezTo>
                <a:cubicBezTo>
                  <a:pt x="3620200" y="235366"/>
                  <a:pt x="3612029" y="215599"/>
                  <a:pt x="3611880" y="191606"/>
                </a:cubicBezTo>
                <a:cubicBezTo>
                  <a:pt x="3612072" y="169377"/>
                  <a:pt x="3617017" y="149245"/>
                  <a:pt x="3626714" y="131210"/>
                </a:cubicBezTo>
                <a:cubicBezTo>
                  <a:pt x="3636411" y="113175"/>
                  <a:pt x="3649708" y="98801"/>
                  <a:pt x="3666606" y="88089"/>
                </a:cubicBezTo>
                <a:cubicBezTo>
                  <a:pt x="3683503" y="77376"/>
                  <a:pt x="3702848" y="71890"/>
                  <a:pt x="3724641" y="71629"/>
                </a:cubicBezTo>
                <a:close/>
                <a:moveTo>
                  <a:pt x="2785491" y="71629"/>
                </a:moveTo>
                <a:cubicBezTo>
                  <a:pt x="2802082" y="71652"/>
                  <a:pt x="2815248" y="76077"/>
                  <a:pt x="2824986" y="84903"/>
                </a:cubicBezTo>
                <a:cubicBezTo>
                  <a:pt x="2834724" y="93729"/>
                  <a:pt x="2839705" y="106814"/>
                  <a:pt x="2839927" y="124159"/>
                </a:cubicBezTo>
                <a:cubicBezTo>
                  <a:pt x="2839734" y="132602"/>
                  <a:pt x="2838385" y="143233"/>
                  <a:pt x="2835880" y="156052"/>
                </a:cubicBezTo>
                <a:cubicBezTo>
                  <a:pt x="2833375" y="168871"/>
                  <a:pt x="2830869" y="181226"/>
                  <a:pt x="2828362" y="193118"/>
                </a:cubicBezTo>
                <a:cubicBezTo>
                  <a:pt x="2825855" y="205011"/>
                  <a:pt x="2824503" y="213788"/>
                  <a:pt x="2824305" y="219451"/>
                </a:cubicBezTo>
                <a:cubicBezTo>
                  <a:pt x="2824369" y="225438"/>
                  <a:pt x="2825861" y="229567"/>
                  <a:pt x="2828782" y="231838"/>
                </a:cubicBezTo>
                <a:cubicBezTo>
                  <a:pt x="2831703" y="234109"/>
                  <a:pt x="2835672" y="235189"/>
                  <a:pt x="2840688" y="235078"/>
                </a:cubicBezTo>
                <a:cubicBezTo>
                  <a:pt x="2843038" y="235046"/>
                  <a:pt x="2845007" y="234919"/>
                  <a:pt x="2846594" y="234697"/>
                </a:cubicBezTo>
                <a:cubicBezTo>
                  <a:pt x="2848181" y="234474"/>
                  <a:pt x="2849007" y="234347"/>
                  <a:pt x="2849070" y="234316"/>
                </a:cubicBezTo>
                <a:lnTo>
                  <a:pt x="2842213" y="270465"/>
                </a:lnTo>
                <a:cubicBezTo>
                  <a:pt x="2842165" y="270512"/>
                  <a:pt x="2840450" y="270703"/>
                  <a:pt x="2837069" y="271035"/>
                </a:cubicBezTo>
                <a:cubicBezTo>
                  <a:pt x="2833688" y="271368"/>
                  <a:pt x="2828926" y="271559"/>
                  <a:pt x="2822783" y="271606"/>
                </a:cubicBezTo>
                <a:cubicBezTo>
                  <a:pt x="2815840" y="271789"/>
                  <a:pt x="2808707" y="271042"/>
                  <a:pt x="2801383" y="269365"/>
                </a:cubicBezTo>
                <a:cubicBezTo>
                  <a:pt x="2794059" y="267688"/>
                  <a:pt x="2787856" y="263981"/>
                  <a:pt x="2782774" y="258245"/>
                </a:cubicBezTo>
                <a:cubicBezTo>
                  <a:pt x="2777692" y="252508"/>
                  <a:pt x="2775042" y="243642"/>
                  <a:pt x="2774823" y="231648"/>
                </a:cubicBezTo>
                <a:cubicBezTo>
                  <a:pt x="2775007" y="224462"/>
                  <a:pt x="2776289" y="214736"/>
                  <a:pt x="2778672" y="202468"/>
                </a:cubicBezTo>
                <a:cubicBezTo>
                  <a:pt x="2781055" y="190201"/>
                  <a:pt x="2783439" y="178102"/>
                  <a:pt x="2785824" y="166172"/>
                </a:cubicBezTo>
                <a:cubicBezTo>
                  <a:pt x="2788208" y="154242"/>
                  <a:pt x="2789494" y="145191"/>
                  <a:pt x="2789682" y="139018"/>
                </a:cubicBezTo>
                <a:cubicBezTo>
                  <a:pt x="2789746" y="131716"/>
                  <a:pt x="2787809" y="126032"/>
                  <a:pt x="2783872" y="121968"/>
                </a:cubicBezTo>
                <a:cubicBezTo>
                  <a:pt x="2779935" y="117904"/>
                  <a:pt x="2773617" y="115841"/>
                  <a:pt x="2764917" y="115777"/>
                </a:cubicBezTo>
                <a:cubicBezTo>
                  <a:pt x="2747836" y="116357"/>
                  <a:pt x="2733135" y="123294"/>
                  <a:pt x="2720817" y="136589"/>
                </a:cubicBezTo>
                <a:cubicBezTo>
                  <a:pt x="2708498" y="149885"/>
                  <a:pt x="2700465" y="166061"/>
                  <a:pt x="2696718" y="185119"/>
                </a:cubicBezTo>
                <a:lnTo>
                  <a:pt x="2679954" y="270463"/>
                </a:lnTo>
                <a:lnTo>
                  <a:pt x="2631567" y="270463"/>
                </a:lnTo>
                <a:lnTo>
                  <a:pt x="2660904" y="120730"/>
                </a:lnTo>
                <a:cubicBezTo>
                  <a:pt x="2661309" y="118214"/>
                  <a:pt x="2660976" y="116198"/>
                  <a:pt x="2659904" y="114682"/>
                </a:cubicBezTo>
                <a:cubicBezTo>
                  <a:pt x="2658832" y="113166"/>
                  <a:pt x="2656880" y="112388"/>
                  <a:pt x="2654046" y="112348"/>
                </a:cubicBezTo>
                <a:lnTo>
                  <a:pt x="2632329" y="112348"/>
                </a:lnTo>
                <a:lnTo>
                  <a:pt x="2639187" y="76201"/>
                </a:lnTo>
                <a:lnTo>
                  <a:pt x="2690241" y="76201"/>
                </a:lnTo>
                <a:cubicBezTo>
                  <a:pt x="2697813" y="76225"/>
                  <a:pt x="2703338" y="77699"/>
                  <a:pt x="2706815" y="80624"/>
                </a:cubicBezTo>
                <a:cubicBezTo>
                  <a:pt x="2710291" y="83549"/>
                  <a:pt x="2712006" y="87782"/>
                  <a:pt x="2711958" y="93323"/>
                </a:cubicBezTo>
                <a:cubicBezTo>
                  <a:pt x="2711935" y="95677"/>
                  <a:pt x="2711506" y="99055"/>
                  <a:pt x="2710672" y="103455"/>
                </a:cubicBezTo>
                <a:cubicBezTo>
                  <a:pt x="2709839" y="107855"/>
                  <a:pt x="2708743" y="111708"/>
                  <a:pt x="2707386" y="115016"/>
                </a:cubicBezTo>
                <a:lnTo>
                  <a:pt x="2708148" y="115016"/>
                </a:lnTo>
                <a:cubicBezTo>
                  <a:pt x="2709308" y="112204"/>
                  <a:pt x="2713000" y="107383"/>
                  <a:pt x="2719225" y="100554"/>
                </a:cubicBezTo>
                <a:cubicBezTo>
                  <a:pt x="2725451" y="93724"/>
                  <a:pt x="2734111" y="87296"/>
                  <a:pt x="2745204" y="81270"/>
                </a:cubicBezTo>
                <a:cubicBezTo>
                  <a:pt x="2756298" y="75244"/>
                  <a:pt x="2769727" y="72031"/>
                  <a:pt x="2785491" y="71629"/>
                </a:cubicBezTo>
                <a:close/>
                <a:moveTo>
                  <a:pt x="2249026" y="71629"/>
                </a:moveTo>
                <a:cubicBezTo>
                  <a:pt x="2276373" y="72008"/>
                  <a:pt x="2298450" y="79907"/>
                  <a:pt x="2315260" y="95327"/>
                </a:cubicBezTo>
                <a:cubicBezTo>
                  <a:pt x="2332069" y="110747"/>
                  <a:pt x="2340715" y="131412"/>
                  <a:pt x="2341198" y="157323"/>
                </a:cubicBezTo>
                <a:cubicBezTo>
                  <a:pt x="2340846" y="180255"/>
                  <a:pt x="2334866" y="200535"/>
                  <a:pt x="2323259" y="218164"/>
                </a:cubicBezTo>
                <a:cubicBezTo>
                  <a:pt x="2311652" y="235793"/>
                  <a:pt x="2296529" y="249631"/>
                  <a:pt x="2277892" y="259679"/>
                </a:cubicBezTo>
                <a:cubicBezTo>
                  <a:pt x="2259254" y="269727"/>
                  <a:pt x="2239214" y="274845"/>
                  <a:pt x="2217771" y="275035"/>
                </a:cubicBezTo>
                <a:cubicBezTo>
                  <a:pt x="2190591" y="274688"/>
                  <a:pt x="2168561" y="266820"/>
                  <a:pt x="2151680" y="251432"/>
                </a:cubicBezTo>
                <a:cubicBezTo>
                  <a:pt x="2134799" y="236044"/>
                  <a:pt x="2126106" y="215219"/>
                  <a:pt x="2125599" y="188959"/>
                </a:cubicBezTo>
                <a:cubicBezTo>
                  <a:pt x="2125937" y="166272"/>
                  <a:pt x="2131860" y="146138"/>
                  <a:pt x="2143369" y="128556"/>
                </a:cubicBezTo>
                <a:cubicBezTo>
                  <a:pt x="2154878" y="110975"/>
                  <a:pt x="2169944" y="97141"/>
                  <a:pt x="2188567" y="87056"/>
                </a:cubicBezTo>
                <a:cubicBezTo>
                  <a:pt x="2207190" y="76970"/>
                  <a:pt x="2227343" y="71828"/>
                  <a:pt x="2249026" y="71629"/>
                </a:cubicBezTo>
                <a:close/>
                <a:moveTo>
                  <a:pt x="1850125" y="71629"/>
                </a:moveTo>
                <a:cubicBezTo>
                  <a:pt x="1861780" y="71542"/>
                  <a:pt x="1872882" y="73323"/>
                  <a:pt x="1883431" y="76972"/>
                </a:cubicBezTo>
                <a:cubicBezTo>
                  <a:pt x="1893981" y="80621"/>
                  <a:pt x="1902625" y="86662"/>
                  <a:pt x="1909364" y="95094"/>
                </a:cubicBezTo>
                <a:cubicBezTo>
                  <a:pt x="1916104" y="103526"/>
                  <a:pt x="1919586" y="114873"/>
                  <a:pt x="1919812" y="129134"/>
                </a:cubicBezTo>
                <a:cubicBezTo>
                  <a:pt x="1919614" y="137023"/>
                  <a:pt x="1918233" y="146918"/>
                  <a:pt x="1915667" y="158820"/>
                </a:cubicBezTo>
                <a:cubicBezTo>
                  <a:pt x="1913101" y="170723"/>
                  <a:pt x="1910536" y="182307"/>
                  <a:pt x="1907970" y="193574"/>
                </a:cubicBezTo>
                <a:cubicBezTo>
                  <a:pt x="1905404" y="204840"/>
                  <a:pt x="1904023" y="213463"/>
                  <a:pt x="1903825" y="219443"/>
                </a:cubicBezTo>
                <a:cubicBezTo>
                  <a:pt x="1903889" y="225267"/>
                  <a:pt x="1905380" y="229350"/>
                  <a:pt x="1908298" y="231694"/>
                </a:cubicBezTo>
                <a:cubicBezTo>
                  <a:pt x="1911216" y="234037"/>
                  <a:pt x="1915181" y="235165"/>
                  <a:pt x="1920193" y="235078"/>
                </a:cubicBezTo>
                <a:cubicBezTo>
                  <a:pt x="1922542" y="235046"/>
                  <a:pt x="1924511" y="234919"/>
                  <a:pt x="1926098" y="234697"/>
                </a:cubicBezTo>
                <a:cubicBezTo>
                  <a:pt x="1927686" y="234474"/>
                  <a:pt x="1928511" y="234347"/>
                  <a:pt x="1928574" y="234315"/>
                </a:cubicBezTo>
                <a:lnTo>
                  <a:pt x="1921717" y="270465"/>
                </a:lnTo>
                <a:cubicBezTo>
                  <a:pt x="1921756" y="270512"/>
                  <a:pt x="1920154" y="270703"/>
                  <a:pt x="1916910" y="271035"/>
                </a:cubicBezTo>
                <a:cubicBezTo>
                  <a:pt x="1913667" y="271368"/>
                  <a:pt x="1908544" y="271559"/>
                  <a:pt x="1901542" y="271606"/>
                </a:cubicBezTo>
                <a:cubicBezTo>
                  <a:pt x="1890519" y="271931"/>
                  <a:pt x="1880683" y="269854"/>
                  <a:pt x="1872034" y="265376"/>
                </a:cubicBezTo>
                <a:cubicBezTo>
                  <a:pt x="1863384" y="260898"/>
                  <a:pt x="1858114" y="252068"/>
                  <a:pt x="1856224" y="238888"/>
                </a:cubicBezTo>
                <a:lnTo>
                  <a:pt x="1855462" y="238888"/>
                </a:lnTo>
                <a:cubicBezTo>
                  <a:pt x="1855544" y="239334"/>
                  <a:pt x="1853007" y="242458"/>
                  <a:pt x="1847852" y="248259"/>
                </a:cubicBezTo>
                <a:cubicBezTo>
                  <a:pt x="1842696" y="254061"/>
                  <a:pt x="1835190" y="259862"/>
                  <a:pt x="1825333" y="265664"/>
                </a:cubicBezTo>
                <a:cubicBezTo>
                  <a:pt x="1815475" y="271465"/>
                  <a:pt x="1803536" y="274589"/>
                  <a:pt x="1789514" y="275035"/>
                </a:cubicBezTo>
                <a:cubicBezTo>
                  <a:pt x="1774204" y="275028"/>
                  <a:pt x="1761228" y="270857"/>
                  <a:pt x="1750585" y="262523"/>
                </a:cubicBezTo>
                <a:cubicBezTo>
                  <a:pt x="1739942" y="254188"/>
                  <a:pt x="1734391" y="241734"/>
                  <a:pt x="1733931" y="225160"/>
                </a:cubicBezTo>
                <a:cubicBezTo>
                  <a:pt x="1734200" y="210466"/>
                  <a:pt x="1738494" y="198270"/>
                  <a:pt x="1746815" y="188574"/>
                </a:cubicBezTo>
                <a:cubicBezTo>
                  <a:pt x="1755136" y="178878"/>
                  <a:pt x="1765871" y="171246"/>
                  <a:pt x="1779020" y="165677"/>
                </a:cubicBezTo>
                <a:cubicBezTo>
                  <a:pt x="1792168" y="160109"/>
                  <a:pt x="1806120" y="156168"/>
                  <a:pt x="1820873" y="153856"/>
                </a:cubicBezTo>
                <a:cubicBezTo>
                  <a:pt x="1835627" y="151543"/>
                  <a:pt x="1849570" y="150423"/>
                  <a:pt x="1862705" y="150496"/>
                </a:cubicBezTo>
                <a:lnTo>
                  <a:pt x="1869566" y="150496"/>
                </a:lnTo>
                <a:cubicBezTo>
                  <a:pt x="1869662" y="150162"/>
                  <a:pt x="1870043" y="148159"/>
                  <a:pt x="1870710" y="144488"/>
                </a:cubicBezTo>
                <a:cubicBezTo>
                  <a:pt x="1871377" y="140816"/>
                  <a:pt x="1871758" y="137479"/>
                  <a:pt x="1871853" y="134475"/>
                </a:cubicBezTo>
                <a:cubicBezTo>
                  <a:pt x="1871830" y="126798"/>
                  <a:pt x="1869209" y="120886"/>
                  <a:pt x="1863991" y="116737"/>
                </a:cubicBezTo>
                <a:cubicBezTo>
                  <a:pt x="1858774" y="112589"/>
                  <a:pt x="1851102" y="110491"/>
                  <a:pt x="1840976" y="110443"/>
                </a:cubicBezTo>
                <a:cubicBezTo>
                  <a:pt x="1831260" y="110665"/>
                  <a:pt x="1822017" y="112214"/>
                  <a:pt x="1813247" y="115091"/>
                </a:cubicBezTo>
                <a:cubicBezTo>
                  <a:pt x="1804477" y="117969"/>
                  <a:pt x="1797295" y="120846"/>
                  <a:pt x="1791702" y="123723"/>
                </a:cubicBezTo>
                <a:cubicBezTo>
                  <a:pt x="1786109" y="126601"/>
                  <a:pt x="1783219" y="128150"/>
                  <a:pt x="1783033" y="128372"/>
                </a:cubicBezTo>
                <a:lnTo>
                  <a:pt x="1771994" y="92558"/>
                </a:lnTo>
                <a:cubicBezTo>
                  <a:pt x="1772182" y="92300"/>
                  <a:pt x="1775827" y="90491"/>
                  <a:pt x="1782931" y="87132"/>
                </a:cubicBezTo>
                <a:cubicBezTo>
                  <a:pt x="1790035" y="83773"/>
                  <a:pt x="1799469" y="80414"/>
                  <a:pt x="1811232" y="77055"/>
                </a:cubicBezTo>
                <a:cubicBezTo>
                  <a:pt x="1822995" y="73696"/>
                  <a:pt x="1835959" y="71887"/>
                  <a:pt x="1850125" y="71629"/>
                </a:cubicBezTo>
                <a:close/>
                <a:moveTo>
                  <a:pt x="1562857" y="71629"/>
                </a:moveTo>
                <a:cubicBezTo>
                  <a:pt x="1574061" y="71598"/>
                  <a:pt x="1584862" y="73097"/>
                  <a:pt x="1595263" y="76125"/>
                </a:cubicBezTo>
                <a:cubicBezTo>
                  <a:pt x="1605663" y="79153"/>
                  <a:pt x="1613928" y="83894"/>
                  <a:pt x="1620055" y="90348"/>
                </a:cubicBezTo>
                <a:cubicBezTo>
                  <a:pt x="1626182" y="96802"/>
                  <a:pt x="1628438" y="105152"/>
                  <a:pt x="1626823" y="115399"/>
                </a:cubicBezTo>
                <a:lnTo>
                  <a:pt x="1622632" y="136743"/>
                </a:lnTo>
                <a:lnTo>
                  <a:pt x="1581136" y="136743"/>
                </a:lnTo>
                <a:lnTo>
                  <a:pt x="1583039" y="125309"/>
                </a:lnTo>
                <a:cubicBezTo>
                  <a:pt x="1583634" y="118821"/>
                  <a:pt x="1580922" y="114549"/>
                  <a:pt x="1574901" y="112493"/>
                </a:cubicBezTo>
                <a:cubicBezTo>
                  <a:pt x="1568880" y="110436"/>
                  <a:pt x="1562831" y="109499"/>
                  <a:pt x="1556755" y="109681"/>
                </a:cubicBezTo>
                <a:cubicBezTo>
                  <a:pt x="1547013" y="109681"/>
                  <a:pt x="1539035" y="111397"/>
                  <a:pt x="1532821" y="114827"/>
                </a:cubicBezTo>
                <a:cubicBezTo>
                  <a:pt x="1526607" y="118258"/>
                  <a:pt x="1523397" y="123403"/>
                  <a:pt x="1523191" y="130264"/>
                </a:cubicBezTo>
                <a:cubicBezTo>
                  <a:pt x="1523667" y="138243"/>
                  <a:pt x="1528429" y="144248"/>
                  <a:pt x="1537478" y="148278"/>
                </a:cubicBezTo>
                <a:cubicBezTo>
                  <a:pt x="1546527" y="152309"/>
                  <a:pt x="1557004" y="156230"/>
                  <a:pt x="1568910" y="160040"/>
                </a:cubicBezTo>
                <a:cubicBezTo>
                  <a:pt x="1580817" y="163851"/>
                  <a:pt x="1591294" y="169415"/>
                  <a:pt x="1600343" y="176733"/>
                </a:cubicBezTo>
                <a:cubicBezTo>
                  <a:pt x="1609392" y="184051"/>
                  <a:pt x="1614154" y="194987"/>
                  <a:pt x="1614631" y="209541"/>
                </a:cubicBezTo>
                <a:cubicBezTo>
                  <a:pt x="1614165" y="229603"/>
                  <a:pt x="1605676" y="245471"/>
                  <a:pt x="1589165" y="257145"/>
                </a:cubicBezTo>
                <a:cubicBezTo>
                  <a:pt x="1572655" y="268819"/>
                  <a:pt x="1550917" y="274782"/>
                  <a:pt x="1523953" y="275035"/>
                </a:cubicBezTo>
                <a:cubicBezTo>
                  <a:pt x="1512487" y="275106"/>
                  <a:pt x="1500694" y="273527"/>
                  <a:pt x="1488575" y="270299"/>
                </a:cubicBezTo>
                <a:cubicBezTo>
                  <a:pt x="1476456" y="267071"/>
                  <a:pt x="1466578" y="261770"/>
                  <a:pt x="1458943" y="254397"/>
                </a:cubicBezTo>
                <a:cubicBezTo>
                  <a:pt x="1451307" y="247023"/>
                  <a:pt x="1448482" y="237153"/>
                  <a:pt x="1450467" y="224786"/>
                </a:cubicBezTo>
                <a:lnTo>
                  <a:pt x="1454277" y="205729"/>
                </a:lnTo>
                <a:lnTo>
                  <a:pt x="1495406" y="205729"/>
                </a:lnTo>
                <a:lnTo>
                  <a:pt x="1493502" y="215639"/>
                </a:lnTo>
                <a:cubicBezTo>
                  <a:pt x="1492499" y="221787"/>
                  <a:pt x="1494083" y="226431"/>
                  <a:pt x="1498254" y="229572"/>
                </a:cubicBezTo>
                <a:cubicBezTo>
                  <a:pt x="1502425" y="232713"/>
                  <a:pt x="1507590" y="234816"/>
                  <a:pt x="1513750" y="235882"/>
                </a:cubicBezTo>
                <a:cubicBezTo>
                  <a:pt x="1519910" y="236947"/>
                  <a:pt x="1525472" y="237441"/>
                  <a:pt x="1530437" y="237364"/>
                </a:cubicBezTo>
                <a:cubicBezTo>
                  <a:pt x="1541808" y="237261"/>
                  <a:pt x="1550724" y="235180"/>
                  <a:pt x="1557184" y="231123"/>
                </a:cubicBezTo>
                <a:cubicBezTo>
                  <a:pt x="1563644" y="227065"/>
                  <a:pt x="1566934" y="221650"/>
                  <a:pt x="1567053" y="214877"/>
                </a:cubicBezTo>
                <a:cubicBezTo>
                  <a:pt x="1566579" y="207168"/>
                  <a:pt x="1561836" y="201241"/>
                  <a:pt x="1552825" y="197094"/>
                </a:cubicBezTo>
                <a:cubicBezTo>
                  <a:pt x="1543814" y="192947"/>
                  <a:pt x="1533380" y="188806"/>
                  <a:pt x="1521524" y="184671"/>
                </a:cubicBezTo>
                <a:cubicBezTo>
                  <a:pt x="1509667" y="180536"/>
                  <a:pt x="1499233" y="174633"/>
                  <a:pt x="1490222" y="166960"/>
                </a:cubicBezTo>
                <a:cubicBezTo>
                  <a:pt x="1481211" y="159288"/>
                  <a:pt x="1476468" y="148072"/>
                  <a:pt x="1475994" y="133313"/>
                </a:cubicBezTo>
                <a:cubicBezTo>
                  <a:pt x="1476261" y="119242"/>
                  <a:pt x="1480548" y="107648"/>
                  <a:pt x="1488853" y="98531"/>
                </a:cubicBezTo>
                <a:cubicBezTo>
                  <a:pt x="1497159" y="89414"/>
                  <a:pt x="1507880" y="82646"/>
                  <a:pt x="1521016" y="78226"/>
                </a:cubicBezTo>
                <a:cubicBezTo>
                  <a:pt x="1534152" y="73807"/>
                  <a:pt x="1548099" y="71607"/>
                  <a:pt x="1562857" y="71629"/>
                </a:cubicBezTo>
                <a:close/>
                <a:moveTo>
                  <a:pt x="1362441" y="71629"/>
                </a:moveTo>
                <a:cubicBezTo>
                  <a:pt x="1388328" y="72000"/>
                  <a:pt x="1407690" y="78868"/>
                  <a:pt x="1420525" y="92235"/>
                </a:cubicBezTo>
                <a:cubicBezTo>
                  <a:pt x="1433359" y="105602"/>
                  <a:pt x="1439768" y="123242"/>
                  <a:pt x="1439751" y="145155"/>
                </a:cubicBezTo>
                <a:cubicBezTo>
                  <a:pt x="1439482" y="153943"/>
                  <a:pt x="1438404" y="161873"/>
                  <a:pt x="1436516" y="168943"/>
                </a:cubicBezTo>
                <a:cubicBezTo>
                  <a:pt x="1434629" y="176014"/>
                  <a:pt x="1433550" y="179755"/>
                  <a:pt x="1433281" y="180166"/>
                </a:cubicBezTo>
                <a:lnTo>
                  <a:pt x="1299544" y="180166"/>
                </a:lnTo>
                <a:cubicBezTo>
                  <a:pt x="1299496" y="180246"/>
                  <a:pt x="1299306" y="181231"/>
                  <a:pt x="1298972" y="183121"/>
                </a:cubicBezTo>
                <a:cubicBezTo>
                  <a:pt x="1298639" y="185012"/>
                  <a:pt x="1298448" y="187332"/>
                  <a:pt x="1298400" y="190081"/>
                </a:cubicBezTo>
                <a:cubicBezTo>
                  <a:pt x="1298504" y="203102"/>
                  <a:pt x="1302776" y="213668"/>
                  <a:pt x="1311218" y="221779"/>
                </a:cubicBezTo>
                <a:cubicBezTo>
                  <a:pt x="1319660" y="229891"/>
                  <a:pt x="1331652" y="234070"/>
                  <a:pt x="1347193" y="234316"/>
                </a:cubicBezTo>
                <a:cubicBezTo>
                  <a:pt x="1357777" y="234052"/>
                  <a:pt x="1367611" y="232207"/>
                  <a:pt x="1376694" y="228779"/>
                </a:cubicBezTo>
                <a:cubicBezTo>
                  <a:pt x="1385778" y="225352"/>
                  <a:pt x="1393125" y="221925"/>
                  <a:pt x="1398736" y="218497"/>
                </a:cubicBezTo>
                <a:cubicBezTo>
                  <a:pt x="1404347" y="215070"/>
                  <a:pt x="1407234" y="213225"/>
                  <a:pt x="1407399" y="212961"/>
                </a:cubicBezTo>
                <a:lnTo>
                  <a:pt x="1420340" y="249538"/>
                </a:lnTo>
                <a:cubicBezTo>
                  <a:pt x="1420190" y="249853"/>
                  <a:pt x="1416767" y="252056"/>
                  <a:pt x="1410073" y="256149"/>
                </a:cubicBezTo>
                <a:cubicBezTo>
                  <a:pt x="1403378" y="260241"/>
                  <a:pt x="1394311" y="264333"/>
                  <a:pt x="1382873" y="268425"/>
                </a:cubicBezTo>
                <a:cubicBezTo>
                  <a:pt x="1371435" y="272517"/>
                  <a:pt x="1358525" y="274720"/>
                  <a:pt x="1344144" y="275035"/>
                </a:cubicBezTo>
                <a:cubicBezTo>
                  <a:pt x="1313700" y="274490"/>
                  <a:pt x="1290383" y="266447"/>
                  <a:pt x="1274192" y="250907"/>
                </a:cubicBezTo>
                <a:cubicBezTo>
                  <a:pt x="1258000" y="235366"/>
                  <a:pt x="1249829" y="215599"/>
                  <a:pt x="1249680" y="191606"/>
                </a:cubicBezTo>
                <a:cubicBezTo>
                  <a:pt x="1249872" y="169377"/>
                  <a:pt x="1254817" y="149245"/>
                  <a:pt x="1264514" y="131210"/>
                </a:cubicBezTo>
                <a:cubicBezTo>
                  <a:pt x="1274211" y="113175"/>
                  <a:pt x="1287509" y="98801"/>
                  <a:pt x="1304406" y="88089"/>
                </a:cubicBezTo>
                <a:cubicBezTo>
                  <a:pt x="1321303" y="77376"/>
                  <a:pt x="1340648" y="71890"/>
                  <a:pt x="1362441" y="71629"/>
                </a:cubicBezTo>
                <a:close/>
                <a:moveTo>
                  <a:pt x="1010016" y="71629"/>
                </a:moveTo>
                <a:cubicBezTo>
                  <a:pt x="1035904" y="72000"/>
                  <a:pt x="1055265" y="78868"/>
                  <a:pt x="1068100" y="92235"/>
                </a:cubicBezTo>
                <a:cubicBezTo>
                  <a:pt x="1080934" y="105602"/>
                  <a:pt x="1087343" y="123242"/>
                  <a:pt x="1087326" y="145155"/>
                </a:cubicBezTo>
                <a:cubicBezTo>
                  <a:pt x="1087057" y="153943"/>
                  <a:pt x="1085978" y="161873"/>
                  <a:pt x="1084091" y="168943"/>
                </a:cubicBezTo>
                <a:cubicBezTo>
                  <a:pt x="1082204" y="176014"/>
                  <a:pt x="1081125" y="179755"/>
                  <a:pt x="1080856" y="180166"/>
                </a:cubicBezTo>
                <a:lnTo>
                  <a:pt x="947119" y="180166"/>
                </a:lnTo>
                <a:cubicBezTo>
                  <a:pt x="947071" y="180246"/>
                  <a:pt x="946881" y="181231"/>
                  <a:pt x="946547" y="183121"/>
                </a:cubicBezTo>
                <a:cubicBezTo>
                  <a:pt x="946214" y="185012"/>
                  <a:pt x="946023" y="187332"/>
                  <a:pt x="945976" y="190081"/>
                </a:cubicBezTo>
                <a:cubicBezTo>
                  <a:pt x="946079" y="203102"/>
                  <a:pt x="950351" y="213668"/>
                  <a:pt x="958793" y="221779"/>
                </a:cubicBezTo>
                <a:cubicBezTo>
                  <a:pt x="967235" y="229891"/>
                  <a:pt x="979227" y="234070"/>
                  <a:pt x="994768" y="234316"/>
                </a:cubicBezTo>
                <a:cubicBezTo>
                  <a:pt x="1005352" y="234052"/>
                  <a:pt x="1015185" y="232207"/>
                  <a:pt x="1024269" y="228779"/>
                </a:cubicBezTo>
                <a:cubicBezTo>
                  <a:pt x="1033353" y="225352"/>
                  <a:pt x="1040700" y="221925"/>
                  <a:pt x="1046311" y="218497"/>
                </a:cubicBezTo>
                <a:cubicBezTo>
                  <a:pt x="1051922" y="215070"/>
                  <a:pt x="1054809" y="213225"/>
                  <a:pt x="1054974" y="212961"/>
                </a:cubicBezTo>
                <a:lnTo>
                  <a:pt x="1067915" y="249538"/>
                </a:lnTo>
                <a:cubicBezTo>
                  <a:pt x="1067765" y="249853"/>
                  <a:pt x="1064342" y="252056"/>
                  <a:pt x="1057648" y="256149"/>
                </a:cubicBezTo>
                <a:cubicBezTo>
                  <a:pt x="1050953" y="260241"/>
                  <a:pt x="1041886" y="264333"/>
                  <a:pt x="1030448" y="268425"/>
                </a:cubicBezTo>
                <a:cubicBezTo>
                  <a:pt x="1019009" y="272517"/>
                  <a:pt x="1006100" y="274720"/>
                  <a:pt x="991718" y="275035"/>
                </a:cubicBezTo>
                <a:cubicBezTo>
                  <a:pt x="961275" y="274490"/>
                  <a:pt x="937958" y="266447"/>
                  <a:pt x="921766" y="250907"/>
                </a:cubicBezTo>
                <a:cubicBezTo>
                  <a:pt x="905575" y="235366"/>
                  <a:pt x="897404" y="215599"/>
                  <a:pt x="897255" y="191606"/>
                </a:cubicBezTo>
                <a:cubicBezTo>
                  <a:pt x="897447" y="169377"/>
                  <a:pt x="902392" y="149245"/>
                  <a:pt x="912089" y="131210"/>
                </a:cubicBezTo>
                <a:cubicBezTo>
                  <a:pt x="921786" y="113175"/>
                  <a:pt x="935084" y="98801"/>
                  <a:pt x="951981" y="88089"/>
                </a:cubicBezTo>
                <a:cubicBezTo>
                  <a:pt x="968878" y="77376"/>
                  <a:pt x="988223" y="71890"/>
                  <a:pt x="1010016" y="71629"/>
                </a:cubicBezTo>
                <a:close/>
                <a:moveTo>
                  <a:pt x="545200" y="71629"/>
                </a:moveTo>
                <a:cubicBezTo>
                  <a:pt x="556855" y="71542"/>
                  <a:pt x="567957" y="73323"/>
                  <a:pt x="578506" y="76972"/>
                </a:cubicBezTo>
                <a:cubicBezTo>
                  <a:pt x="589055" y="80621"/>
                  <a:pt x="597700" y="86662"/>
                  <a:pt x="604439" y="95094"/>
                </a:cubicBezTo>
                <a:cubicBezTo>
                  <a:pt x="611179" y="103526"/>
                  <a:pt x="614661" y="114873"/>
                  <a:pt x="614886" y="129134"/>
                </a:cubicBezTo>
                <a:cubicBezTo>
                  <a:pt x="614689" y="137023"/>
                  <a:pt x="613308" y="146918"/>
                  <a:pt x="610742" y="158820"/>
                </a:cubicBezTo>
                <a:cubicBezTo>
                  <a:pt x="608176" y="170723"/>
                  <a:pt x="605611" y="182307"/>
                  <a:pt x="603045" y="193574"/>
                </a:cubicBezTo>
                <a:cubicBezTo>
                  <a:pt x="600479" y="204840"/>
                  <a:pt x="599098" y="213463"/>
                  <a:pt x="598900" y="219443"/>
                </a:cubicBezTo>
                <a:cubicBezTo>
                  <a:pt x="598964" y="225267"/>
                  <a:pt x="600454" y="229350"/>
                  <a:pt x="603373" y="231694"/>
                </a:cubicBezTo>
                <a:cubicBezTo>
                  <a:pt x="606291" y="234037"/>
                  <a:pt x="610256" y="235165"/>
                  <a:pt x="615268" y="235078"/>
                </a:cubicBezTo>
                <a:cubicBezTo>
                  <a:pt x="617617" y="235046"/>
                  <a:pt x="619585" y="234919"/>
                  <a:pt x="621173" y="234697"/>
                </a:cubicBezTo>
                <a:cubicBezTo>
                  <a:pt x="622760" y="234474"/>
                  <a:pt x="623586" y="234347"/>
                  <a:pt x="623649" y="234315"/>
                </a:cubicBezTo>
                <a:lnTo>
                  <a:pt x="616791" y="270465"/>
                </a:lnTo>
                <a:cubicBezTo>
                  <a:pt x="616831" y="270512"/>
                  <a:pt x="615229" y="270703"/>
                  <a:pt x="611985" y="271035"/>
                </a:cubicBezTo>
                <a:cubicBezTo>
                  <a:pt x="608742" y="271368"/>
                  <a:pt x="603619" y="271559"/>
                  <a:pt x="596617" y="271606"/>
                </a:cubicBezTo>
                <a:cubicBezTo>
                  <a:pt x="585594" y="271931"/>
                  <a:pt x="575758" y="269854"/>
                  <a:pt x="567108" y="265376"/>
                </a:cubicBezTo>
                <a:cubicBezTo>
                  <a:pt x="558459" y="260898"/>
                  <a:pt x="553190" y="252068"/>
                  <a:pt x="551299" y="238888"/>
                </a:cubicBezTo>
                <a:lnTo>
                  <a:pt x="550537" y="238888"/>
                </a:lnTo>
                <a:cubicBezTo>
                  <a:pt x="550619" y="239334"/>
                  <a:pt x="548082" y="242458"/>
                  <a:pt x="542927" y="248259"/>
                </a:cubicBezTo>
                <a:cubicBezTo>
                  <a:pt x="537771" y="254061"/>
                  <a:pt x="530265" y="259862"/>
                  <a:pt x="520408" y="265664"/>
                </a:cubicBezTo>
                <a:cubicBezTo>
                  <a:pt x="510550" y="271465"/>
                  <a:pt x="498611" y="274589"/>
                  <a:pt x="484588" y="275035"/>
                </a:cubicBezTo>
                <a:cubicBezTo>
                  <a:pt x="469279" y="275028"/>
                  <a:pt x="456303" y="270857"/>
                  <a:pt x="445660" y="262523"/>
                </a:cubicBezTo>
                <a:cubicBezTo>
                  <a:pt x="435017" y="254188"/>
                  <a:pt x="429466" y="241734"/>
                  <a:pt x="429006" y="225160"/>
                </a:cubicBezTo>
                <a:cubicBezTo>
                  <a:pt x="429275" y="210466"/>
                  <a:pt x="433569" y="198270"/>
                  <a:pt x="441890" y="188574"/>
                </a:cubicBezTo>
                <a:cubicBezTo>
                  <a:pt x="450211" y="178878"/>
                  <a:pt x="460945" y="171246"/>
                  <a:pt x="474094" y="165677"/>
                </a:cubicBezTo>
                <a:cubicBezTo>
                  <a:pt x="487243" y="160109"/>
                  <a:pt x="501194" y="156168"/>
                  <a:pt x="515948" y="153856"/>
                </a:cubicBezTo>
                <a:cubicBezTo>
                  <a:pt x="530701" y="151543"/>
                  <a:pt x="544645" y="150423"/>
                  <a:pt x="557780" y="150496"/>
                </a:cubicBezTo>
                <a:lnTo>
                  <a:pt x="564641" y="150496"/>
                </a:lnTo>
                <a:cubicBezTo>
                  <a:pt x="564737" y="150162"/>
                  <a:pt x="565118" y="148159"/>
                  <a:pt x="565785" y="144488"/>
                </a:cubicBezTo>
                <a:cubicBezTo>
                  <a:pt x="566452" y="140816"/>
                  <a:pt x="566833" y="137479"/>
                  <a:pt x="566928" y="134475"/>
                </a:cubicBezTo>
                <a:cubicBezTo>
                  <a:pt x="566904" y="126798"/>
                  <a:pt x="564284" y="120886"/>
                  <a:pt x="559066" y="116737"/>
                </a:cubicBezTo>
                <a:cubicBezTo>
                  <a:pt x="553848" y="112589"/>
                  <a:pt x="546177" y="110491"/>
                  <a:pt x="536051" y="110443"/>
                </a:cubicBezTo>
                <a:cubicBezTo>
                  <a:pt x="526335" y="110665"/>
                  <a:pt x="517092" y="112214"/>
                  <a:pt x="508322" y="115091"/>
                </a:cubicBezTo>
                <a:cubicBezTo>
                  <a:pt x="499552" y="117969"/>
                  <a:pt x="492370" y="120846"/>
                  <a:pt x="486777" y="123723"/>
                </a:cubicBezTo>
                <a:cubicBezTo>
                  <a:pt x="481184" y="126601"/>
                  <a:pt x="478294" y="128150"/>
                  <a:pt x="478108" y="128372"/>
                </a:cubicBezTo>
                <a:lnTo>
                  <a:pt x="467068" y="92558"/>
                </a:lnTo>
                <a:cubicBezTo>
                  <a:pt x="467256" y="92300"/>
                  <a:pt x="470902" y="90491"/>
                  <a:pt x="478006" y="87132"/>
                </a:cubicBezTo>
                <a:cubicBezTo>
                  <a:pt x="485110" y="83773"/>
                  <a:pt x="494544" y="80414"/>
                  <a:pt x="506307" y="77055"/>
                </a:cubicBezTo>
                <a:cubicBezTo>
                  <a:pt x="518070" y="73696"/>
                  <a:pt x="531034" y="71887"/>
                  <a:pt x="545200" y="71629"/>
                </a:cubicBezTo>
                <a:close/>
                <a:moveTo>
                  <a:pt x="126492" y="39958"/>
                </a:moveTo>
                <a:lnTo>
                  <a:pt x="89535" y="230506"/>
                </a:lnTo>
                <a:lnTo>
                  <a:pt x="125349" y="230506"/>
                </a:lnTo>
                <a:cubicBezTo>
                  <a:pt x="135398" y="230522"/>
                  <a:pt x="144732" y="229633"/>
                  <a:pt x="153353" y="227838"/>
                </a:cubicBezTo>
                <a:cubicBezTo>
                  <a:pt x="161973" y="226044"/>
                  <a:pt x="170164" y="223249"/>
                  <a:pt x="177927" y="219454"/>
                </a:cubicBezTo>
                <a:cubicBezTo>
                  <a:pt x="196636" y="209689"/>
                  <a:pt x="211415" y="195207"/>
                  <a:pt x="222266" y="176010"/>
                </a:cubicBezTo>
                <a:cubicBezTo>
                  <a:pt x="233117" y="156812"/>
                  <a:pt x="238657" y="135471"/>
                  <a:pt x="238887" y="111986"/>
                </a:cubicBezTo>
                <a:cubicBezTo>
                  <a:pt x="238824" y="95242"/>
                  <a:pt x="235712" y="81475"/>
                  <a:pt x="229553" y="70685"/>
                </a:cubicBezTo>
                <a:cubicBezTo>
                  <a:pt x="223393" y="59895"/>
                  <a:pt x="214567" y="51940"/>
                  <a:pt x="203073" y="46819"/>
                </a:cubicBezTo>
                <a:cubicBezTo>
                  <a:pt x="197207" y="44366"/>
                  <a:pt x="190937" y="42603"/>
                  <a:pt x="184261" y="41531"/>
                </a:cubicBezTo>
                <a:cubicBezTo>
                  <a:pt x="177586" y="40459"/>
                  <a:pt x="170267" y="39934"/>
                  <a:pt x="162306" y="39958"/>
                </a:cubicBezTo>
                <a:close/>
                <a:moveTo>
                  <a:pt x="3276565" y="23242"/>
                </a:moveTo>
                <a:lnTo>
                  <a:pt x="3323035" y="23242"/>
                </a:lnTo>
                <a:lnTo>
                  <a:pt x="3312747" y="76201"/>
                </a:lnTo>
                <a:lnTo>
                  <a:pt x="3357325" y="76201"/>
                </a:lnTo>
                <a:lnTo>
                  <a:pt x="3350466" y="112348"/>
                </a:lnTo>
                <a:lnTo>
                  <a:pt x="3305890" y="112348"/>
                </a:lnTo>
                <a:lnTo>
                  <a:pt x="3290269" y="193914"/>
                </a:lnTo>
                <a:cubicBezTo>
                  <a:pt x="3289887" y="196265"/>
                  <a:pt x="3289602" y="198615"/>
                  <a:pt x="3289411" y="200966"/>
                </a:cubicBezTo>
                <a:cubicBezTo>
                  <a:pt x="3289221" y="203316"/>
                  <a:pt x="3289126" y="205285"/>
                  <a:pt x="3289126" y="206873"/>
                </a:cubicBezTo>
                <a:cubicBezTo>
                  <a:pt x="3289514" y="217808"/>
                  <a:pt x="3292833" y="225002"/>
                  <a:pt x="3299079" y="228456"/>
                </a:cubicBezTo>
                <a:cubicBezTo>
                  <a:pt x="3305326" y="231910"/>
                  <a:pt x="3312168" y="233483"/>
                  <a:pt x="3319606" y="233173"/>
                </a:cubicBezTo>
                <a:cubicBezTo>
                  <a:pt x="3322717" y="233141"/>
                  <a:pt x="3325257" y="233014"/>
                  <a:pt x="3327226" y="232792"/>
                </a:cubicBezTo>
                <a:cubicBezTo>
                  <a:pt x="3329194" y="232569"/>
                  <a:pt x="3330210" y="232442"/>
                  <a:pt x="3330274" y="232411"/>
                </a:cubicBezTo>
                <a:lnTo>
                  <a:pt x="3322654" y="271227"/>
                </a:lnTo>
                <a:cubicBezTo>
                  <a:pt x="3322471" y="271274"/>
                  <a:pt x="3320931" y="271464"/>
                  <a:pt x="3318034" y="271797"/>
                </a:cubicBezTo>
                <a:cubicBezTo>
                  <a:pt x="3315137" y="272130"/>
                  <a:pt x="3311978" y="272321"/>
                  <a:pt x="3308557" y="272368"/>
                </a:cubicBezTo>
                <a:cubicBezTo>
                  <a:pt x="3296675" y="272479"/>
                  <a:pt x="3285529" y="270735"/>
                  <a:pt x="3275118" y="267138"/>
                </a:cubicBezTo>
                <a:cubicBezTo>
                  <a:pt x="3264707" y="263541"/>
                  <a:pt x="3256242" y="257426"/>
                  <a:pt x="3249724" y="248794"/>
                </a:cubicBezTo>
                <a:cubicBezTo>
                  <a:pt x="3243205" y="240161"/>
                  <a:pt x="3239845" y="228348"/>
                  <a:pt x="3239643" y="213353"/>
                </a:cubicBezTo>
                <a:cubicBezTo>
                  <a:pt x="3239651" y="210677"/>
                  <a:pt x="3239825" y="207834"/>
                  <a:pt x="3240167" y="204825"/>
                </a:cubicBezTo>
                <a:cubicBezTo>
                  <a:pt x="3240507" y="201815"/>
                  <a:pt x="3240967" y="198687"/>
                  <a:pt x="3241546" y="195439"/>
                </a:cubicBezTo>
                <a:lnTo>
                  <a:pt x="3257913" y="112348"/>
                </a:lnTo>
                <a:lnTo>
                  <a:pt x="3227832" y="112348"/>
                </a:lnTo>
                <a:lnTo>
                  <a:pt x="3235071" y="76201"/>
                </a:lnTo>
                <a:lnTo>
                  <a:pt x="3266288" y="76201"/>
                </a:lnTo>
                <a:close/>
                <a:moveTo>
                  <a:pt x="1162015" y="23242"/>
                </a:moveTo>
                <a:lnTo>
                  <a:pt x="1208485" y="23242"/>
                </a:lnTo>
                <a:lnTo>
                  <a:pt x="1198198" y="76201"/>
                </a:lnTo>
                <a:lnTo>
                  <a:pt x="1242775" y="76201"/>
                </a:lnTo>
                <a:lnTo>
                  <a:pt x="1235917" y="112348"/>
                </a:lnTo>
                <a:lnTo>
                  <a:pt x="1191340" y="112348"/>
                </a:lnTo>
                <a:lnTo>
                  <a:pt x="1175719" y="193914"/>
                </a:lnTo>
                <a:cubicBezTo>
                  <a:pt x="1175337" y="196265"/>
                  <a:pt x="1175052" y="198615"/>
                  <a:pt x="1174861" y="200966"/>
                </a:cubicBezTo>
                <a:cubicBezTo>
                  <a:pt x="1174671" y="203316"/>
                  <a:pt x="1174575" y="205285"/>
                  <a:pt x="1174575" y="206873"/>
                </a:cubicBezTo>
                <a:cubicBezTo>
                  <a:pt x="1174964" y="217808"/>
                  <a:pt x="1178282" y="225002"/>
                  <a:pt x="1184529" y="228456"/>
                </a:cubicBezTo>
                <a:cubicBezTo>
                  <a:pt x="1190776" y="231910"/>
                  <a:pt x="1197618" y="233483"/>
                  <a:pt x="1205055" y="233173"/>
                </a:cubicBezTo>
                <a:cubicBezTo>
                  <a:pt x="1208167" y="233141"/>
                  <a:pt x="1210707" y="233014"/>
                  <a:pt x="1212676" y="232792"/>
                </a:cubicBezTo>
                <a:cubicBezTo>
                  <a:pt x="1214644" y="232569"/>
                  <a:pt x="1215660" y="232442"/>
                  <a:pt x="1215723" y="232411"/>
                </a:cubicBezTo>
                <a:lnTo>
                  <a:pt x="1208103" y="271227"/>
                </a:lnTo>
                <a:cubicBezTo>
                  <a:pt x="1207921" y="271274"/>
                  <a:pt x="1206381" y="271464"/>
                  <a:pt x="1203484" y="271797"/>
                </a:cubicBezTo>
                <a:cubicBezTo>
                  <a:pt x="1200587" y="272130"/>
                  <a:pt x="1197428" y="272321"/>
                  <a:pt x="1194007" y="272368"/>
                </a:cubicBezTo>
                <a:cubicBezTo>
                  <a:pt x="1182126" y="272479"/>
                  <a:pt x="1170979" y="270735"/>
                  <a:pt x="1160568" y="267138"/>
                </a:cubicBezTo>
                <a:cubicBezTo>
                  <a:pt x="1150157" y="263541"/>
                  <a:pt x="1141692" y="257426"/>
                  <a:pt x="1135174" y="248794"/>
                </a:cubicBezTo>
                <a:cubicBezTo>
                  <a:pt x="1128655" y="240161"/>
                  <a:pt x="1125295" y="228348"/>
                  <a:pt x="1125093" y="213353"/>
                </a:cubicBezTo>
                <a:cubicBezTo>
                  <a:pt x="1125101" y="210677"/>
                  <a:pt x="1125275" y="207834"/>
                  <a:pt x="1125616" y="204825"/>
                </a:cubicBezTo>
                <a:cubicBezTo>
                  <a:pt x="1125957" y="201815"/>
                  <a:pt x="1126417" y="198687"/>
                  <a:pt x="1126996" y="195439"/>
                </a:cubicBezTo>
                <a:lnTo>
                  <a:pt x="1143364" y="112348"/>
                </a:lnTo>
                <a:lnTo>
                  <a:pt x="1113282" y="112348"/>
                </a:lnTo>
                <a:lnTo>
                  <a:pt x="1120521" y="76201"/>
                </a:lnTo>
                <a:lnTo>
                  <a:pt x="1151737" y="76201"/>
                </a:lnTo>
                <a:close/>
                <a:moveTo>
                  <a:pt x="4924758" y="1"/>
                </a:moveTo>
                <a:lnTo>
                  <a:pt x="5002863" y="1"/>
                </a:lnTo>
                <a:lnTo>
                  <a:pt x="4962858" y="207635"/>
                </a:lnTo>
                <a:cubicBezTo>
                  <a:pt x="4962461" y="209581"/>
                  <a:pt x="4962112" y="211598"/>
                  <a:pt x="4961810" y="213686"/>
                </a:cubicBezTo>
                <a:cubicBezTo>
                  <a:pt x="4961509" y="215774"/>
                  <a:pt x="4961350" y="217696"/>
                  <a:pt x="4961334" y="219451"/>
                </a:cubicBezTo>
                <a:cubicBezTo>
                  <a:pt x="4961398" y="225271"/>
                  <a:pt x="4962890" y="229353"/>
                  <a:pt x="4965811" y="231695"/>
                </a:cubicBezTo>
                <a:cubicBezTo>
                  <a:pt x="4968732" y="234037"/>
                  <a:pt x="4972700" y="235165"/>
                  <a:pt x="4977717" y="235077"/>
                </a:cubicBezTo>
                <a:cubicBezTo>
                  <a:pt x="4980067" y="235046"/>
                  <a:pt x="4982035" y="234919"/>
                  <a:pt x="4983622" y="234697"/>
                </a:cubicBezTo>
                <a:cubicBezTo>
                  <a:pt x="4985210" y="234474"/>
                  <a:pt x="4986036" y="234348"/>
                  <a:pt x="4986099" y="234316"/>
                </a:cubicBezTo>
                <a:lnTo>
                  <a:pt x="4978860" y="270465"/>
                </a:lnTo>
                <a:cubicBezTo>
                  <a:pt x="4978733" y="270512"/>
                  <a:pt x="4976987" y="270703"/>
                  <a:pt x="4973621" y="271035"/>
                </a:cubicBezTo>
                <a:cubicBezTo>
                  <a:pt x="4970256" y="271368"/>
                  <a:pt x="4966033" y="271559"/>
                  <a:pt x="4960953" y="271606"/>
                </a:cubicBezTo>
                <a:cubicBezTo>
                  <a:pt x="4948118" y="271931"/>
                  <a:pt x="4937403" y="269854"/>
                  <a:pt x="4928806" y="265375"/>
                </a:cubicBezTo>
                <a:cubicBezTo>
                  <a:pt x="4920210" y="260897"/>
                  <a:pt x="4915305" y="252066"/>
                  <a:pt x="4914090" y="238883"/>
                </a:cubicBezTo>
                <a:lnTo>
                  <a:pt x="4913328" y="238883"/>
                </a:lnTo>
                <a:cubicBezTo>
                  <a:pt x="4906423" y="249213"/>
                  <a:pt x="4897184" y="257760"/>
                  <a:pt x="4885610" y="264522"/>
                </a:cubicBezTo>
                <a:cubicBezTo>
                  <a:pt x="4874038" y="271285"/>
                  <a:pt x="4861560" y="274789"/>
                  <a:pt x="4848177" y="275035"/>
                </a:cubicBezTo>
                <a:cubicBezTo>
                  <a:pt x="4824440" y="274751"/>
                  <a:pt x="4806226" y="267423"/>
                  <a:pt x="4793536" y="253050"/>
                </a:cubicBezTo>
                <a:cubicBezTo>
                  <a:pt x="4780846" y="238678"/>
                  <a:pt x="4774438" y="218966"/>
                  <a:pt x="4774311" y="193914"/>
                </a:cubicBezTo>
                <a:cubicBezTo>
                  <a:pt x="4774590" y="169486"/>
                  <a:pt x="4779699" y="148133"/>
                  <a:pt x="4789637" y="129855"/>
                </a:cubicBezTo>
                <a:cubicBezTo>
                  <a:pt x="4799576" y="111577"/>
                  <a:pt x="4812668" y="97344"/>
                  <a:pt x="4828914" y="87155"/>
                </a:cubicBezTo>
                <a:cubicBezTo>
                  <a:pt x="4845160" y="76966"/>
                  <a:pt x="4862884" y="71790"/>
                  <a:pt x="4882086" y="71629"/>
                </a:cubicBezTo>
                <a:cubicBezTo>
                  <a:pt x="4892857" y="71526"/>
                  <a:pt x="4903129" y="73635"/>
                  <a:pt x="4912899" y="77956"/>
                </a:cubicBezTo>
                <a:cubicBezTo>
                  <a:pt x="4922670" y="82277"/>
                  <a:pt x="4930180" y="89428"/>
                  <a:pt x="4935426" y="99410"/>
                </a:cubicBezTo>
                <a:lnTo>
                  <a:pt x="4936188" y="99410"/>
                </a:lnTo>
                <a:cubicBezTo>
                  <a:pt x="4936181" y="99275"/>
                  <a:pt x="4936291" y="98022"/>
                  <a:pt x="4936521" y="95652"/>
                </a:cubicBezTo>
                <a:cubicBezTo>
                  <a:pt x="4936752" y="93281"/>
                  <a:pt x="4937149" y="90601"/>
                  <a:pt x="4937712" y="87612"/>
                </a:cubicBezTo>
                <a:lnTo>
                  <a:pt x="4947618" y="36148"/>
                </a:lnTo>
                <a:lnTo>
                  <a:pt x="4917519" y="36148"/>
                </a:lnTo>
                <a:close/>
                <a:moveTo>
                  <a:pt x="4679811" y="1"/>
                </a:moveTo>
                <a:lnTo>
                  <a:pt x="4757880" y="1"/>
                </a:lnTo>
                <a:lnTo>
                  <a:pt x="4718638" y="204210"/>
                </a:lnTo>
                <a:cubicBezTo>
                  <a:pt x="4718058" y="206750"/>
                  <a:pt x="4717597" y="209291"/>
                  <a:pt x="4717256" y="211832"/>
                </a:cubicBezTo>
                <a:cubicBezTo>
                  <a:pt x="4716915" y="214372"/>
                  <a:pt x="4716740" y="216532"/>
                  <a:pt x="4716732" y="218310"/>
                </a:cubicBezTo>
                <a:cubicBezTo>
                  <a:pt x="4716796" y="224082"/>
                  <a:pt x="4718288" y="227973"/>
                  <a:pt x="4721209" y="229981"/>
                </a:cubicBezTo>
                <a:cubicBezTo>
                  <a:pt x="4724130" y="231990"/>
                  <a:pt x="4728099" y="232927"/>
                  <a:pt x="4733115" y="232792"/>
                </a:cubicBezTo>
                <a:cubicBezTo>
                  <a:pt x="4735814" y="232776"/>
                  <a:pt x="4737942" y="232712"/>
                  <a:pt x="4739497" y="232601"/>
                </a:cubicBezTo>
                <a:cubicBezTo>
                  <a:pt x="4741053" y="232490"/>
                  <a:pt x="4741847" y="232427"/>
                  <a:pt x="4741879" y="232411"/>
                </a:cubicBezTo>
                <a:lnTo>
                  <a:pt x="4734258" y="270846"/>
                </a:lnTo>
                <a:cubicBezTo>
                  <a:pt x="4734108" y="270893"/>
                  <a:pt x="4732409" y="271083"/>
                  <a:pt x="4729163" y="271416"/>
                </a:cubicBezTo>
                <a:cubicBezTo>
                  <a:pt x="4725916" y="271749"/>
                  <a:pt x="4722027" y="271940"/>
                  <a:pt x="4717495" y="271987"/>
                </a:cubicBezTo>
                <a:cubicBezTo>
                  <a:pt x="4709560" y="272154"/>
                  <a:pt x="4701745" y="271228"/>
                  <a:pt x="4694049" y="269211"/>
                </a:cubicBezTo>
                <a:cubicBezTo>
                  <a:pt x="4686354" y="267193"/>
                  <a:pt x="4679949" y="263081"/>
                  <a:pt x="4674834" y="256877"/>
                </a:cubicBezTo>
                <a:cubicBezTo>
                  <a:pt x="4669719" y="250672"/>
                  <a:pt x="4667064" y="241374"/>
                  <a:pt x="4666869" y="228981"/>
                </a:cubicBezTo>
                <a:cubicBezTo>
                  <a:pt x="4666869" y="226115"/>
                  <a:pt x="4667059" y="222987"/>
                  <a:pt x="4667440" y="219597"/>
                </a:cubicBezTo>
                <a:cubicBezTo>
                  <a:pt x="4667821" y="216206"/>
                  <a:pt x="4668392" y="212602"/>
                  <a:pt x="4669153" y="208783"/>
                </a:cubicBezTo>
                <a:lnTo>
                  <a:pt x="4702649" y="36148"/>
                </a:lnTo>
                <a:lnTo>
                  <a:pt x="4672578" y="36148"/>
                </a:lnTo>
                <a:close/>
                <a:moveTo>
                  <a:pt x="3386709" y="1"/>
                </a:moveTo>
                <a:lnTo>
                  <a:pt x="3464433" y="1"/>
                </a:lnTo>
                <a:lnTo>
                  <a:pt x="3446145" y="95226"/>
                </a:lnTo>
                <a:cubicBezTo>
                  <a:pt x="3445105" y="99919"/>
                  <a:pt x="3444042" y="103852"/>
                  <a:pt x="3442954" y="107024"/>
                </a:cubicBezTo>
                <a:cubicBezTo>
                  <a:pt x="3441867" y="110195"/>
                  <a:pt x="3441279" y="111844"/>
                  <a:pt x="3441192" y="111971"/>
                </a:cubicBezTo>
                <a:lnTo>
                  <a:pt x="3441954" y="111971"/>
                </a:lnTo>
                <a:cubicBezTo>
                  <a:pt x="3443137" y="109317"/>
                  <a:pt x="3446825" y="104815"/>
                  <a:pt x="3453018" y="98467"/>
                </a:cubicBezTo>
                <a:cubicBezTo>
                  <a:pt x="3459210" y="92120"/>
                  <a:pt x="3467667" y="86152"/>
                  <a:pt x="3478389" y="80566"/>
                </a:cubicBezTo>
                <a:cubicBezTo>
                  <a:pt x="3489111" y="74979"/>
                  <a:pt x="3501858" y="72000"/>
                  <a:pt x="3516630" y="71629"/>
                </a:cubicBezTo>
                <a:cubicBezTo>
                  <a:pt x="3533603" y="71652"/>
                  <a:pt x="3547054" y="76077"/>
                  <a:pt x="3556982" y="84903"/>
                </a:cubicBezTo>
                <a:cubicBezTo>
                  <a:pt x="3566911" y="93729"/>
                  <a:pt x="3571987" y="106814"/>
                  <a:pt x="3572208" y="124159"/>
                </a:cubicBezTo>
                <a:cubicBezTo>
                  <a:pt x="3572016" y="132496"/>
                  <a:pt x="3570667" y="143127"/>
                  <a:pt x="3568162" y="156052"/>
                </a:cubicBezTo>
                <a:cubicBezTo>
                  <a:pt x="3565657" y="168977"/>
                  <a:pt x="3563151" y="181417"/>
                  <a:pt x="3560644" y="193372"/>
                </a:cubicBezTo>
                <a:cubicBezTo>
                  <a:pt x="3558137" y="205328"/>
                  <a:pt x="3556785" y="214021"/>
                  <a:pt x="3556588" y="219451"/>
                </a:cubicBezTo>
                <a:cubicBezTo>
                  <a:pt x="3556627" y="225438"/>
                  <a:pt x="3558072" y="229567"/>
                  <a:pt x="3560921" y="231838"/>
                </a:cubicBezTo>
                <a:cubicBezTo>
                  <a:pt x="3563771" y="234109"/>
                  <a:pt x="3567787" y="235189"/>
                  <a:pt x="3572970" y="235078"/>
                </a:cubicBezTo>
                <a:cubicBezTo>
                  <a:pt x="3575137" y="235046"/>
                  <a:pt x="3576995" y="234919"/>
                  <a:pt x="3578542" y="234697"/>
                </a:cubicBezTo>
                <a:cubicBezTo>
                  <a:pt x="3580091" y="234474"/>
                  <a:pt x="3580900" y="234347"/>
                  <a:pt x="3580972" y="234316"/>
                </a:cubicBezTo>
                <a:lnTo>
                  <a:pt x="3574113" y="270465"/>
                </a:lnTo>
                <a:cubicBezTo>
                  <a:pt x="3574058" y="270512"/>
                  <a:pt x="3572359" y="270703"/>
                  <a:pt x="3569017" y="271035"/>
                </a:cubicBezTo>
                <a:cubicBezTo>
                  <a:pt x="3565676" y="271368"/>
                  <a:pt x="3561025" y="271559"/>
                  <a:pt x="3555065" y="271606"/>
                </a:cubicBezTo>
                <a:cubicBezTo>
                  <a:pt x="3547997" y="271789"/>
                  <a:pt x="3540774" y="271042"/>
                  <a:pt x="3533397" y="269365"/>
                </a:cubicBezTo>
                <a:cubicBezTo>
                  <a:pt x="3526019" y="267688"/>
                  <a:pt x="3519783" y="263981"/>
                  <a:pt x="3514690" y="258245"/>
                </a:cubicBezTo>
                <a:cubicBezTo>
                  <a:pt x="3509595" y="252508"/>
                  <a:pt x="3506940" y="243642"/>
                  <a:pt x="3506724" y="231648"/>
                </a:cubicBezTo>
                <a:cubicBezTo>
                  <a:pt x="3506912" y="224462"/>
                  <a:pt x="3508228" y="214736"/>
                  <a:pt x="3510672" y="202468"/>
                </a:cubicBezTo>
                <a:cubicBezTo>
                  <a:pt x="3513116" y="190200"/>
                  <a:pt x="3515561" y="178101"/>
                  <a:pt x="3518007" y="166171"/>
                </a:cubicBezTo>
                <a:cubicBezTo>
                  <a:pt x="3520452" y="154241"/>
                  <a:pt x="3521771" y="145190"/>
                  <a:pt x="3521964" y="139018"/>
                </a:cubicBezTo>
                <a:cubicBezTo>
                  <a:pt x="3521980" y="131716"/>
                  <a:pt x="3519948" y="126032"/>
                  <a:pt x="3515868" y="121968"/>
                </a:cubicBezTo>
                <a:cubicBezTo>
                  <a:pt x="3511789" y="117904"/>
                  <a:pt x="3505565" y="115841"/>
                  <a:pt x="3497199" y="115777"/>
                </a:cubicBezTo>
                <a:cubicBezTo>
                  <a:pt x="3479626" y="116357"/>
                  <a:pt x="3464766" y="123294"/>
                  <a:pt x="3452622" y="136589"/>
                </a:cubicBezTo>
                <a:cubicBezTo>
                  <a:pt x="3440478" y="149885"/>
                  <a:pt x="3432477" y="166061"/>
                  <a:pt x="3428619" y="185119"/>
                </a:cubicBezTo>
                <a:lnTo>
                  <a:pt x="3411855" y="270463"/>
                </a:lnTo>
                <a:lnTo>
                  <a:pt x="3363468" y="270463"/>
                </a:lnTo>
                <a:lnTo>
                  <a:pt x="3408807" y="36148"/>
                </a:lnTo>
                <a:lnTo>
                  <a:pt x="3379851" y="36148"/>
                </a:lnTo>
                <a:close/>
                <a:moveTo>
                  <a:pt x="3029283" y="1"/>
                </a:moveTo>
                <a:lnTo>
                  <a:pt x="3107388" y="1"/>
                </a:lnTo>
                <a:lnTo>
                  <a:pt x="3067383" y="207635"/>
                </a:lnTo>
                <a:cubicBezTo>
                  <a:pt x="3066987" y="209581"/>
                  <a:pt x="3066637" y="211598"/>
                  <a:pt x="3066336" y="213686"/>
                </a:cubicBezTo>
                <a:cubicBezTo>
                  <a:pt x="3066034" y="215774"/>
                  <a:pt x="3065875" y="217696"/>
                  <a:pt x="3065860" y="219451"/>
                </a:cubicBezTo>
                <a:cubicBezTo>
                  <a:pt x="3065923" y="225271"/>
                  <a:pt x="3067415" y="229353"/>
                  <a:pt x="3070336" y="231695"/>
                </a:cubicBezTo>
                <a:cubicBezTo>
                  <a:pt x="3073257" y="234037"/>
                  <a:pt x="3077226" y="235165"/>
                  <a:pt x="3082243" y="235077"/>
                </a:cubicBezTo>
                <a:cubicBezTo>
                  <a:pt x="3084592" y="235046"/>
                  <a:pt x="3086561" y="234919"/>
                  <a:pt x="3088148" y="234697"/>
                </a:cubicBezTo>
                <a:cubicBezTo>
                  <a:pt x="3089736" y="234474"/>
                  <a:pt x="3090561" y="234348"/>
                  <a:pt x="3090625" y="234316"/>
                </a:cubicBezTo>
                <a:lnTo>
                  <a:pt x="3083386" y="270465"/>
                </a:lnTo>
                <a:cubicBezTo>
                  <a:pt x="3083259" y="270512"/>
                  <a:pt x="3081512" y="270703"/>
                  <a:pt x="3078147" y="271035"/>
                </a:cubicBezTo>
                <a:cubicBezTo>
                  <a:pt x="3074781" y="271368"/>
                  <a:pt x="3070559" y="271559"/>
                  <a:pt x="3065479" y="271606"/>
                </a:cubicBezTo>
                <a:cubicBezTo>
                  <a:pt x="3052643" y="271931"/>
                  <a:pt x="3041928" y="269854"/>
                  <a:pt x="3033332" y="265375"/>
                </a:cubicBezTo>
                <a:cubicBezTo>
                  <a:pt x="3024735" y="260897"/>
                  <a:pt x="3019830" y="252066"/>
                  <a:pt x="3018615" y="238883"/>
                </a:cubicBezTo>
                <a:lnTo>
                  <a:pt x="3017853" y="238883"/>
                </a:lnTo>
                <a:cubicBezTo>
                  <a:pt x="3010948" y="249213"/>
                  <a:pt x="3001708" y="257760"/>
                  <a:pt x="2990136" y="264522"/>
                </a:cubicBezTo>
                <a:cubicBezTo>
                  <a:pt x="2978563" y="271285"/>
                  <a:pt x="2966085" y="274789"/>
                  <a:pt x="2952703" y="275035"/>
                </a:cubicBezTo>
                <a:cubicBezTo>
                  <a:pt x="2928965" y="274751"/>
                  <a:pt x="2910751" y="267423"/>
                  <a:pt x="2898061" y="253050"/>
                </a:cubicBezTo>
                <a:cubicBezTo>
                  <a:pt x="2885371" y="238678"/>
                  <a:pt x="2878962" y="218966"/>
                  <a:pt x="2878836" y="193914"/>
                </a:cubicBezTo>
                <a:cubicBezTo>
                  <a:pt x="2879116" y="169486"/>
                  <a:pt x="2884224" y="148133"/>
                  <a:pt x="2894163" y="129855"/>
                </a:cubicBezTo>
                <a:cubicBezTo>
                  <a:pt x="2904101" y="111577"/>
                  <a:pt x="2917193" y="97344"/>
                  <a:pt x="2933439" y="87155"/>
                </a:cubicBezTo>
                <a:cubicBezTo>
                  <a:pt x="2949685" y="76966"/>
                  <a:pt x="2967409" y="71790"/>
                  <a:pt x="2986612" y="71629"/>
                </a:cubicBezTo>
                <a:cubicBezTo>
                  <a:pt x="2997383" y="71526"/>
                  <a:pt x="3007654" y="73635"/>
                  <a:pt x="3017425" y="77956"/>
                </a:cubicBezTo>
                <a:cubicBezTo>
                  <a:pt x="3027196" y="82277"/>
                  <a:pt x="3034705" y="89428"/>
                  <a:pt x="3039952" y="99410"/>
                </a:cubicBezTo>
                <a:lnTo>
                  <a:pt x="3040714" y="99410"/>
                </a:lnTo>
                <a:cubicBezTo>
                  <a:pt x="3040706" y="99275"/>
                  <a:pt x="3040817" y="98022"/>
                  <a:pt x="3041047" y="95652"/>
                </a:cubicBezTo>
                <a:cubicBezTo>
                  <a:pt x="3041277" y="93281"/>
                  <a:pt x="3041674" y="90601"/>
                  <a:pt x="3042238" y="87612"/>
                </a:cubicBezTo>
                <a:lnTo>
                  <a:pt x="3052143" y="36148"/>
                </a:lnTo>
                <a:lnTo>
                  <a:pt x="3022044" y="36148"/>
                </a:lnTo>
                <a:close/>
                <a:moveTo>
                  <a:pt x="680847" y="1"/>
                </a:moveTo>
                <a:lnTo>
                  <a:pt x="758952" y="1"/>
                </a:lnTo>
                <a:lnTo>
                  <a:pt x="742950" y="82285"/>
                </a:lnTo>
                <a:cubicBezTo>
                  <a:pt x="741926" y="87176"/>
                  <a:pt x="740926" y="91283"/>
                  <a:pt x="739950" y="94605"/>
                </a:cubicBezTo>
                <a:cubicBezTo>
                  <a:pt x="738973" y="97927"/>
                  <a:pt x="738449" y="99656"/>
                  <a:pt x="738378" y="99790"/>
                </a:cubicBezTo>
                <a:lnTo>
                  <a:pt x="739140" y="99790"/>
                </a:lnTo>
                <a:cubicBezTo>
                  <a:pt x="746022" y="91291"/>
                  <a:pt x="754737" y="84504"/>
                  <a:pt x="765286" y="79430"/>
                </a:cubicBezTo>
                <a:cubicBezTo>
                  <a:pt x="775835" y="74356"/>
                  <a:pt x="786932" y="71756"/>
                  <a:pt x="798576" y="71629"/>
                </a:cubicBezTo>
                <a:cubicBezTo>
                  <a:pt x="821964" y="71921"/>
                  <a:pt x="840019" y="79329"/>
                  <a:pt x="852741" y="93852"/>
                </a:cubicBezTo>
                <a:cubicBezTo>
                  <a:pt x="865463" y="108375"/>
                  <a:pt x="871903" y="128262"/>
                  <a:pt x="872061" y="153512"/>
                </a:cubicBezTo>
                <a:cubicBezTo>
                  <a:pt x="871745" y="177691"/>
                  <a:pt x="866542" y="198865"/>
                  <a:pt x="856453" y="217035"/>
                </a:cubicBezTo>
                <a:cubicBezTo>
                  <a:pt x="846364" y="235204"/>
                  <a:pt x="833291" y="249372"/>
                  <a:pt x="817233" y="259538"/>
                </a:cubicBezTo>
                <a:cubicBezTo>
                  <a:pt x="801175" y="269703"/>
                  <a:pt x="784034" y="274869"/>
                  <a:pt x="765810" y="275035"/>
                </a:cubicBezTo>
                <a:cubicBezTo>
                  <a:pt x="753761" y="275059"/>
                  <a:pt x="742617" y="272538"/>
                  <a:pt x="732377" y="267472"/>
                </a:cubicBezTo>
                <a:cubicBezTo>
                  <a:pt x="722138" y="262406"/>
                  <a:pt x="714232" y="254652"/>
                  <a:pt x="708660" y="244210"/>
                </a:cubicBezTo>
                <a:lnTo>
                  <a:pt x="707898" y="244210"/>
                </a:lnTo>
                <a:cubicBezTo>
                  <a:pt x="707914" y="244329"/>
                  <a:pt x="707787" y="245709"/>
                  <a:pt x="707517" y="248349"/>
                </a:cubicBezTo>
                <a:cubicBezTo>
                  <a:pt x="707247" y="250989"/>
                  <a:pt x="706739" y="254176"/>
                  <a:pt x="705993" y="257910"/>
                </a:cubicBezTo>
                <a:lnTo>
                  <a:pt x="703707" y="270463"/>
                </a:lnTo>
                <a:lnTo>
                  <a:pt x="658368" y="270463"/>
                </a:lnTo>
                <a:lnTo>
                  <a:pt x="703707" y="36148"/>
                </a:lnTo>
                <a:lnTo>
                  <a:pt x="673608" y="36148"/>
                </a:lnTo>
                <a:close/>
                <a:moveTo>
                  <a:pt x="368021" y="1"/>
                </a:moveTo>
                <a:lnTo>
                  <a:pt x="416766" y="1"/>
                </a:lnTo>
                <a:lnTo>
                  <a:pt x="408388" y="43006"/>
                </a:lnTo>
                <a:lnTo>
                  <a:pt x="359643" y="43006"/>
                </a:lnTo>
                <a:close/>
                <a:moveTo>
                  <a:pt x="52197" y="1"/>
                </a:moveTo>
                <a:lnTo>
                  <a:pt x="164973" y="1"/>
                </a:lnTo>
                <a:cubicBezTo>
                  <a:pt x="177046" y="-23"/>
                  <a:pt x="187952" y="691"/>
                  <a:pt x="197691" y="2141"/>
                </a:cubicBezTo>
                <a:cubicBezTo>
                  <a:pt x="207431" y="3592"/>
                  <a:pt x="216718" y="5923"/>
                  <a:pt x="225552" y="9134"/>
                </a:cubicBezTo>
                <a:cubicBezTo>
                  <a:pt x="246025" y="16586"/>
                  <a:pt x="261715" y="28612"/>
                  <a:pt x="272620" y="45213"/>
                </a:cubicBezTo>
                <a:cubicBezTo>
                  <a:pt x="283525" y="61814"/>
                  <a:pt x="289028" y="82801"/>
                  <a:pt x="289131" y="108175"/>
                </a:cubicBezTo>
                <a:cubicBezTo>
                  <a:pt x="289033" y="129740"/>
                  <a:pt x="285127" y="150421"/>
                  <a:pt x="277415" y="170220"/>
                </a:cubicBezTo>
                <a:cubicBezTo>
                  <a:pt x="269702" y="190018"/>
                  <a:pt x="258772" y="207592"/>
                  <a:pt x="244626" y="222940"/>
                </a:cubicBezTo>
                <a:cubicBezTo>
                  <a:pt x="230480" y="238289"/>
                  <a:pt x="213708" y="250071"/>
                  <a:pt x="194310" y="258286"/>
                </a:cubicBezTo>
                <a:cubicBezTo>
                  <a:pt x="183920" y="262622"/>
                  <a:pt x="173268" y="265746"/>
                  <a:pt x="162354" y="267657"/>
                </a:cubicBezTo>
                <a:cubicBezTo>
                  <a:pt x="151440" y="269567"/>
                  <a:pt x="139740" y="270503"/>
                  <a:pt x="127254" y="270463"/>
                </a:cubicBezTo>
                <a:lnTo>
                  <a:pt x="0" y="270463"/>
                </a:lnTo>
                <a:lnTo>
                  <a:pt x="7239" y="233173"/>
                </a:lnTo>
                <a:lnTo>
                  <a:pt x="39243" y="233173"/>
                </a:lnTo>
                <a:lnTo>
                  <a:pt x="77343" y="37672"/>
                </a:lnTo>
                <a:lnTo>
                  <a:pt x="44958" y="37672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 hidden="1"/>
          <p:cNvSpPr txBox="1"/>
          <p:nvPr/>
        </p:nvSpPr>
        <p:spPr>
          <a:xfrm>
            <a:off x="438807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Diabetes around the world</a:t>
            </a:r>
            <a:endParaRPr lang="en-US" sz="3000" b="1" i="0" dirty="0">
              <a:solidFill>
                <a:srgbClr val="5778AE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61" y="1488185"/>
            <a:ext cx="7501662" cy="4725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476" y="1109080"/>
            <a:ext cx="817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IN-Medium" charset="0"/>
                <a:ea typeface="DIN-Medium" charset="0"/>
                <a:cs typeface="DIN-Medium" charset="0"/>
              </a:rPr>
              <a:t>Estimated total number of adults (20-79 years) living with diabetes, 2017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4673" y="4402354"/>
            <a:ext cx="2262864" cy="15565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2343" y="731693"/>
            <a:ext cx="6833616" cy="256032"/>
          </a:xfrm>
          <a:prstGeom prst="rect">
            <a:avLst/>
          </a:prstGeom>
        </p:spPr>
      </p:pic>
      <p:sp>
        <p:nvSpPr>
          <p:cNvPr id="10" name="Text To Outline"/>
          <p:cNvSpPr/>
          <p:nvPr/>
        </p:nvSpPr>
        <p:spPr>
          <a:xfrm>
            <a:off x="527986" y="435737"/>
            <a:ext cx="5002863" cy="275038"/>
          </a:xfrm>
          <a:custGeom>
            <a:avLst/>
            <a:gdLst/>
            <a:ahLst/>
            <a:cxnLst/>
            <a:rect l="l" t="t" r="r" b="b"/>
            <a:pathLst>
              <a:path w="5002863" h="275038">
                <a:moveTo>
                  <a:pt x="1855462" y="179785"/>
                </a:moveTo>
                <a:cubicBezTo>
                  <a:pt x="1847593" y="179625"/>
                  <a:pt x="1837960" y="180369"/>
                  <a:pt x="1826561" y="182016"/>
                </a:cubicBezTo>
                <a:cubicBezTo>
                  <a:pt x="1815162" y="183664"/>
                  <a:pt x="1804992" y="187176"/>
                  <a:pt x="1796051" y="192552"/>
                </a:cubicBezTo>
                <a:cubicBezTo>
                  <a:pt x="1787109" y="197928"/>
                  <a:pt x="1782388" y="206128"/>
                  <a:pt x="1781889" y="217153"/>
                </a:cubicBezTo>
                <a:cubicBezTo>
                  <a:pt x="1781842" y="223746"/>
                  <a:pt x="1783748" y="229053"/>
                  <a:pt x="1787607" y="233073"/>
                </a:cubicBezTo>
                <a:cubicBezTo>
                  <a:pt x="1791467" y="237092"/>
                  <a:pt x="1797566" y="239158"/>
                  <a:pt x="1805905" y="239269"/>
                </a:cubicBezTo>
                <a:cubicBezTo>
                  <a:pt x="1814770" y="239048"/>
                  <a:pt x="1823090" y="236185"/>
                  <a:pt x="1830867" y="230682"/>
                </a:cubicBezTo>
                <a:cubicBezTo>
                  <a:pt x="1838644" y="225179"/>
                  <a:pt x="1845299" y="218363"/>
                  <a:pt x="1850831" y="210233"/>
                </a:cubicBezTo>
                <a:cubicBezTo>
                  <a:pt x="1856363" y="202103"/>
                  <a:pt x="1860194" y="193987"/>
                  <a:pt x="1862324" y="185886"/>
                </a:cubicBezTo>
                <a:lnTo>
                  <a:pt x="1863848" y="179785"/>
                </a:lnTo>
                <a:close/>
                <a:moveTo>
                  <a:pt x="550537" y="179785"/>
                </a:moveTo>
                <a:cubicBezTo>
                  <a:pt x="542668" y="179625"/>
                  <a:pt x="533034" y="180369"/>
                  <a:pt x="521636" y="182016"/>
                </a:cubicBezTo>
                <a:cubicBezTo>
                  <a:pt x="510237" y="183664"/>
                  <a:pt x="500067" y="187176"/>
                  <a:pt x="491125" y="192552"/>
                </a:cubicBezTo>
                <a:cubicBezTo>
                  <a:pt x="482184" y="197928"/>
                  <a:pt x="477463" y="206128"/>
                  <a:pt x="476964" y="217153"/>
                </a:cubicBezTo>
                <a:cubicBezTo>
                  <a:pt x="476917" y="223746"/>
                  <a:pt x="478823" y="229053"/>
                  <a:pt x="482682" y="233073"/>
                </a:cubicBezTo>
                <a:cubicBezTo>
                  <a:pt x="486542" y="237092"/>
                  <a:pt x="492641" y="239158"/>
                  <a:pt x="500980" y="239269"/>
                </a:cubicBezTo>
                <a:cubicBezTo>
                  <a:pt x="509844" y="239048"/>
                  <a:pt x="518165" y="236185"/>
                  <a:pt x="525942" y="230682"/>
                </a:cubicBezTo>
                <a:cubicBezTo>
                  <a:pt x="533719" y="225179"/>
                  <a:pt x="540374" y="218363"/>
                  <a:pt x="545906" y="210233"/>
                </a:cubicBezTo>
                <a:cubicBezTo>
                  <a:pt x="551438" y="202103"/>
                  <a:pt x="555269" y="193987"/>
                  <a:pt x="557398" y="185886"/>
                </a:cubicBezTo>
                <a:lnTo>
                  <a:pt x="558923" y="179785"/>
                </a:lnTo>
                <a:close/>
                <a:moveTo>
                  <a:pt x="4885515" y="113110"/>
                </a:moveTo>
                <a:cubicBezTo>
                  <a:pt x="4875753" y="113169"/>
                  <a:pt x="4866152" y="116270"/>
                  <a:pt x="4856715" y="122413"/>
                </a:cubicBezTo>
                <a:cubicBezTo>
                  <a:pt x="4847277" y="128556"/>
                  <a:pt x="4839426" y="137388"/>
                  <a:pt x="4833163" y="148910"/>
                </a:cubicBezTo>
                <a:cubicBezTo>
                  <a:pt x="4826900" y="160431"/>
                  <a:pt x="4823650" y="174289"/>
                  <a:pt x="4823413" y="190483"/>
                </a:cubicBezTo>
                <a:cubicBezTo>
                  <a:pt x="4823515" y="204149"/>
                  <a:pt x="4826929" y="214837"/>
                  <a:pt x="4833652" y="222548"/>
                </a:cubicBezTo>
                <a:cubicBezTo>
                  <a:pt x="4840375" y="230258"/>
                  <a:pt x="4849789" y="234181"/>
                  <a:pt x="4861893" y="234316"/>
                </a:cubicBezTo>
                <a:cubicBezTo>
                  <a:pt x="4872975" y="234118"/>
                  <a:pt x="4883197" y="230448"/>
                  <a:pt x="4892557" y="223305"/>
                </a:cubicBezTo>
                <a:cubicBezTo>
                  <a:pt x="4901917" y="216162"/>
                  <a:pt x="4909457" y="206732"/>
                  <a:pt x="4915177" y="195015"/>
                </a:cubicBezTo>
                <a:cubicBezTo>
                  <a:pt x="4920897" y="183298"/>
                  <a:pt x="4923836" y="170480"/>
                  <a:pt x="4923996" y="156561"/>
                </a:cubicBezTo>
                <a:cubicBezTo>
                  <a:pt x="4924060" y="144412"/>
                  <a:pt x="4920980" y="134216"/>
                  <a:pt x="4914757" y="125974"/>
                </a:cubicBezTo>
                <a:cubicBezTo>
                  <a:pt x="4908534" y="117732"/>
                  <a:pt x="4898786" y="113444"/>
                  <a:pt x="4885515" y="113110"/>
                </a:cubicBezTo>
                <a:close/>
                <a:moveTo>
                  <a:pt x="2990041" y="113110"/>
                </a:moveTo>
                <a:cubicBezTo>
                  <a:pt x="2980278" y="113169"/>
                  <a:pt x="2970678" y="116270"/>
                  <a:pt x="2961240" y="122413"/>
                </a:cubicBezTo>
                <a:cubicBezTo>
                  <a:pt x="2951802" y="128556"/>
                  <a:pt x="2943951" y="137388"/>
                  <a:pt x="2937688" y="148910"/>
                </a:cubicBezTo>
                <a:cubicBezTo>
                  <a:pt x="2931426" y="160431"/>
                  <a:pt x="2928175" y="174289"/>
                  <a:pt x="2927937" y="190483"/>
                </a:cubicBezTo>
                <a:cubicBezTo>
                  <a:pt x="2928041" y="204149"/>
                  <a:pt x="2931454" y="214837"/>
                  <a:pt x="2938177" y="222548"/>
                </a:cubicBezTo>
                <a:cubicBezTo>
                  <a:pt x="2944900" y="230258"/>
                  <a:pt x="2954314" y="234181"/>
                  <a:pt x="2966419" y="234316"/>
                </a:cubicBezTo>
                <a:cubicBezTo>
                  <a:pt x="2977501" y="234118"/>
                  <a:pt x="2987722" y="230448"/>
                  <a:pt x="2997082" y="223305"/>
                </a:cubicBezTo>
                <a:cubicBezTo>
                  <a:pt x="3006442" y="216162"/>
                  <a:pt x="3013982" y="206732"/>
                  <a:pt x="3019702" y="195015"/>
                </a:cubicBezTo>
                <a:cubicBezTo>
                  <a:pt x="3025422" y="183298"/>
                  <a:pt x="3028362" y="170480"/>
                  <a:pt x="3028521" y="156561"/>
                </a:cubicBezTo>
                <a:cubicBezTo>
                  <a:pt x="3028585" y="144412"/>
                  <a:pt x="3025505" y="134216"/>
                  <a:pt x="3019282" y="125974"/>
                </a:cubicBezTo>
                <a:cubicBezTo>
                  <a:pt x="3013059" y="117732"/>
                  <a:pt x="3003312" y="113444"/>
                  <a:pt x="2990041" y="113110"/>
                </a:cubicBezTo>
                <a:close/>
                <a:moveTo>
                  <a:pt x="784479" y="113110"/>
                </a:moveTo>
                <a:cubicBezTo>
                  <a:pt x="767874" y="113650"/>
                  <a:pt x="753459" y="121241"/>
                  <a:pt x="741235" y="135884"/>
                </a:cubicBezTo>
                <a:cubicBezTo>
                  <a:pt x="729012" y="150526"/>
                  <a:pt x="722598" y="168980"/>
                  <a:pt x="721995" y="191246"/>
                </a:cubicBezTo>
                <a:cubicBezTo>
                  <a:pt x="721932" y="203379"/>
                  <a:pt x="725011" y="213511"/>
                  <a:pt x="731234" y="221643"/>
                </a:cubicBezTo>
                <a:cubicBezTo>
                  <a:pt x="737457" y="229774"/>
                  <a:pt x="747205" y="233998"/>
                  <a:pt x="760476" y="234316"/>
                </a:cubicBezTo>
                <a:cubicBezTo>
                  <a:pt x="770363" y="234264"/>
                  <a:pt x="780053" y="231191"/>
                  <a:pt x="789545" y="225098"/>
                </a:cubicBezTo>
                <a:cubicBezTo>
                  <a:pt x="799037" y="219004"/>
                  <a:pt x="806921" y="210200"/>
                  <a:pt x="813195" y="198685"/>
                </a:cubicBezTo>
                <a:cubicBezTo>
                  <a:pt x="819470" y="187171"/>
                  <a:pt x="822725" y="173256"/>
                  <a:pt x="822960" y="156942"/>
                </a:cubicBezTo>
                <a:cubicBezTo>
                  <a:pt x="822857" y="143276"/>
                  <a:pt x="819444" y="132588"/>
                  <a:pt x="812721" y="124878"/>
                </a:cubicBezTo>
                <a:cubicBezTo>
                  <a:pt x="805998" y="117168"/>
                  <a:pt x="796584" y="113245"/>
                  <a:pt x="784479" y="113110"/>
                </a:cubicBezTo>
                <a:close/>
                <a:moveTo>
                  <a:pt x="4378815" y="112729"/>
                </a:moveTo>
                <a:cubicBezTo>
                  <a:pt x="4367025" y="112852"/>
                  <a:pt x="4355792" y="116080"/>
                  <a:pt x="4345118" y="122413"/>
                </a:cubicBezTo>
                <a:cubicBezTo>
                  <a:pt x="4334443" y="128747"/>
                  <a:pt x="4325695" y="137452"/>
                  <a:pt x="4318874" y="148529"/>
                </a:cubicBezTo>
                <a:cubicBezTo>
                  <a:pt x="4312053" y="159606"/>
                  <a:pt x="4308529" y="172320"/>
                  <a:pt x="4308301" y="186672"/>
                </a:cubicBezTo>
                <a:cubicBezTo>
                  <a:pt x="4308539" y="201315"/>
                  <a:pt x="4312922" y="212813"/>
                  <a:pt x="4321451" y="221166"/>
                </a:cubicBezTo>
                <a:cubicBezTo>
                  <a:pt x="4329979" y="229520"/>
                  <a:pt x="4341223" y="233776"/>
                  <a:pt x="4355183" y="233935"/>
                </a:cubicBezTo>
                <a:cubicBezTo>
                  <a:pt x="4366973" y="233824"/>
                  <a:pt x="4378205" y="230657"/>
                  <a:pt x="4388880" y="224434"/>
                </a:cubicBezTo>
                <a:cubicBezTo>
                  <a:pt x="4399554" y="218211"/>
                  <a:pt x="4408302" y="209595"/>
                  <a:pt x="4415123" y="198587"/>
                </a:cubicBezTo>
                <a:cubicBezTo>
                  <a:pt x="4421943" y="187578"/>
                  <a:pt x="4425468" y="174840"/>
                  <a:pt x="4425696" y="160373"/>
                </a:cubicBezTo>
                <a:cubicBezTo>
                  <a:pt x="4425458" y="145881"/>
                  <a:pt x="4421075" y="134367"/>
                  <a:pt x="4412546" y="125831"/>
                </a:cubicBezTo>
                <a:cubicBezTo>
                  <a:pt x="4404019" y="117295"/>
                  <a:pt x="4392774" y="112928"/>
                  <a:pt x="4378815" y="112729"/>
                </a:cubicBezTo>
                <a:close/>
                <a:moveTo>
                  <a:pt x="2245215" y="112729"/>
                </a:moveTo>
                <a:cubicBezTo>
                  <a:pt x="2233425" y="112852"/>
                  <a:pt x="2222192" y="116080"/>
                  <a:pt x="2211518" y="122413"/>
                </a:cubicBezTo>
                <a:cubicBezTo>
                  <a:pt x="2200843" y="128747"/>
                  <a:pt x="2192095" y="137452"/>
                  <a:pt x="2185274" y="148529"/>
                </a:cubicBezTo>
                <a:cubicBezTo>
                  <a:pt x="2178453" y="159606"/>
                  <a:pt x="2174929" y="172320"/>
                  <a:pt x="2174701" y="186672"/>
                </a:cubicBezTo>
                <a:cubicBezTo>
                  <a:pt x="2174939" y="201315"/>
                  <a:pt x="2179322" y="212813"/>
                  <a:pt x="2187850" y="221166"/>
                </a:cubicBezTo>
                <a:cubicBezTo>
                  <a:pt x="2196379" y="229520"/>
                  <a:pt x="2207623" y="233776"/>
                  <a:pt x="2221583" y="233935"/>
                </a:cubicBezTo>
                <a:cubicBezTo>
                  <a:pt x="2233373" y="233824"/>
                  <a:pt x="2244605" y="230657"/>
                  <a:pt x="2255280" y="224434"/>
                </a:cubicBezTo>
                <a:cubicBezTo>
                  <a:pt x="2265954" y="218211"/>
                  <a:pt x="2274702" y="209595"/>
                  <a:pt x="2281523" y="198587"/>
                </a:cubicBezTo>
                <a:cubicBezTo>
                  <a:pt x="2288343" y="187578"/>
                  <a:pt x="2291868" y="174840"/>
                  <a:pt x="2292096" y="160373"/>
                </a:cubicBezTo>
                <a:cubicBezTo>
                  <a:pt x="2291858" y="145881"/>
                  <a:pt x="2287475" y="134367"/>
                  <a:pt x="2278947" y="125831"/>
                </a:cubicBezTo>
                <a:cubicBezTo>
                  <a:pt x="2270418" y="117295"/>
                  <a:pt x="2259175" y="112928"/>
                  <a:pt x="2245215" y="112729"/>
                </a:cubicBezTo>
                <a:close/>
                <a:moveTo>
                  <a:pt x="3723497" y="108919"/>
                </a:moveTo>
                <a:cubicBezTo>
                  <a:pt x="3711116" y="109078"/>
                  <a:pt x="3700046" y="112956"/>
                  <a:pt x="3690286" y="120553"/>
                </a:cubicBezTo>
                <a:cubicBezTo>
                  <a:pt x="3680525" y="128149"/>
                  <a:pt x="3673172" y="138512"/>
                  <a:pt x="3668224" y="151639"/>
                </a:cubicBezTo>
                <a:lnTo>
                  <a:pt x="3753611" y="151639"/>
                </a:lnTo>
                <a:cubicBezTo>
                  <a:pt x="3753643" y="151480"/>
                  <a:pt x="3753770" y="150272"/>
                  <a:pt x="3753992" y="148015"/>
                </a:cubicBezTo>
                <a:cubicBezTo>
                  <a:pt x="3754215" y="145759"/>
                  <a:pt x="3754342" y="143406"/>
                  <a:pt x="3754374" y="140959"/>
                </a:cubicBezTo>
                <a:cubicBezTo>
                  <a:pt x="3754255" y="130780"/>
                  <a:pt x="3751444" y="122913"/>
                  <a:pt x="3745940" y="117358"/>
                </a:cubicBezTo>
                <a:cubicBezTo>
                  <a:pt x="3740436" y="111804"/>
                  <a:pt x="3732955" y="108991"/>
                  <a:pt x="3723497" y="108919"/>
                </a:cubicBezTo>
                <a:close/>
                <a:moveTo>
                  <a:pt x="1361297" y="108919"/>
                </a:moveTo>
                <a:cubicBezTo>
                  <a:pt x="1348917" y="109078"/>
                  <a:pt x="1337846" y="112956"/>
                  <a:pt x="1328086" y="120553"/>
                </a:cubicBezTo>
                <a:cubicBezTo>
                  <a:pt x="1318326" y="128149"/>
                  <a:pt x="1310972" y="138512"/>
                  <a:pt x="1306024" y="151639"/>
                </a:cubicBezTo>
                <a:lnTo>
                  <a:pt x="1391411" y="151639"/>
                </a:lnTo>
                <a:cubicBezTo>
                  <a:pt x="1391443" y="151480"/>
                  <a:pt x="1391570" y="150272"/>
                  <a:pt x="1391793" y="148015"/>
                </a:cubicBezTo>
                <a:cubicBezTo>
                  <a:pt x="1392015" y="145759"/>
                  <a:pt x="1392143" y="143406"/>
                  <a:pt x="1392174" y="140959"/>
                </a:cubicBezTo>
                <a:cubicBezTo>
                  <a:pt x="1392055" y="130780"/>
                  <a:pt x="1389244" y="122913"/>
                  <a:pt x="1383740" y="117358"/>
                </a:cubicBezTo>
                <a:cubicBezTo>
                  <a:pt x="1378236" y="111804"/>
                  <a:pt x="1370755" y="108991"/>
                  <a:pt x="1361297" y="108919"/>
                </a:cubicBezTo>
                <a:close/>
                <a:moveTo>
                  <a:pt x="1008872" y="108919"/>
                </a:moveTo>
                <a:cubicBezTo>
                  <a:pt x="996491" y="109078"/>
                  <a:pt x="985421" y="112956"/>
                  <a:pt x="975661" y="120553"/>
                </a:cubicBezTo>
                <a:cubicBezTo>
                  <a:pt x="965901" y="128149"/>
                  <a:pt x="958547" y="138512"/>
                  <a:pt x="953599" y="151639"/>
                </a:cubicBezTo>
                <a:lnTo>
                  <a:pt x="1038986" y="151639"/>
                </a:lnTo>
                <a:cubicBezTo>
                  <a:pt x="1039018" y="151480"/>
                  <a:pt x="1039145" y="150272"/>
                  <a:pt x="1039368" y="148015"/>
                </a:cubicBezTo>
                <a:cubicBezTo>
                  <a:pt x="1039590" y="145759"/>
                  <a:pt x="1039717" y="143406"/>
                  <a:pt x="1039749" y="140959"/>
                </a:cubicBezTo>
                <a:cubicBezTo>
                  <a:pt x="1039630" y="130780"/>
                  <a:pt x="1036819" y="122913"/>
                  <a:pt x="1031315" y="117358"/>
                </a:cubicBezTo>
                <a:cubicBezTo>
                  <a:pt x="1025811" y="111804"/>
                  <a:pt x="1018331" y="108991"/>
                  <a:pt x="1008872" y="108919"/>
                </a:cubicBezTo>
                <a:close/>
                <a:moveTo>
                  <a:pt x="3937253" y="76201"/>
                </a:moveTo>
                <a:lnTo>
                  <a:pt x="4029060" y="76201"/>
                </a:lnTo>
                <a:lnTo>
                  <a:pt x="4021822" y="112348"/>
                </a:lnTo>
                <a:lnTo>
                  <a:pt x="3998203" y="112348"/>
                </a:lnTo>
                <a:lnTo>
                  <a:pt x="4005441" y="207256"/>
                </a:lnTo>
                <a:cubicBezTo>
                  <a:pt x="4005727" y="212299"/>
                  <a:pt x="4005632" y="216984"/>
                  <a:pt x="4005156" y="221311"/>
                </a:cubicBezTo>
                <a:cubicBezTo>
                  <a:pt x="4004680" y="225639"/>
                  <a:pt x="4004394" y="227942"/>
                  <a:pt x="4004299" y="228220"/>
                </a:cubicBezTo>
                <a:lnTo>
                  <a:pt x="4005822" y="228220"/>
                </a:lnTo>
                <a:cubicBezTo>
                  <a:pt x="4005870" y="227942"/>
                  <a:pt x="4006537" y="225639"/>
                  <a:pt x="4007822" y="221311"/>
                </a:cubicBezTo>
                <a:cubicBezTo>
                  <a:pt x="4009108" y="216984"/>
                  <a:pt x="4010727" y="212299"/>
                  <a:pt x="4012679" y="207256"/>
                </a:cubicBezTo>
                <a:lnTo>
                  <a:pt x="4074773" y="76581"/>
                </a:lnTo>
                <a:lnTo>
                  <a:pt x="4117438" y="76581"/>
                </a:lnTo>
                <a:lnTo>
                  <a:pt x="4128105" y="207256"/>
                </a:lnTo>
                <a:cubicBezTo>
                  <a:pt x="4128391" y="212299"/>
                  <a:pt x="4128295" y="216984"/>
                  <a:pt x="4127819" y="221311"/>
                </a:cubicBezTo>
                <a:cubicBezTo>
                  <a:pt x="4127343" y="225639"/>
                  <a:pt x="4127057" y="227942"/>
                  <a:pt x="4126962" y="228220"/>
                </a:cubicBezTo>
                <a:lnTo>
                  <a:pt x="4128486" y="228220"/>
                </a:lnTo>
                <a:cubicBezTo>
                  <a:pt x="4128534" y="227942"/>
                  <a:pt x="4129200" y="225639"/>
                  <a:pt x="4130486" y="221311"/>
                </a:cubicBezTo>
                <a:cubicBezTo>
                  <a:pt x="4131771" y="216984"/>
                  <a:pt x="4133391" y="212299"/>
                  <a:pt x="4135343" y="207256"/>
                </a:cubicBezTo>
                <a:lnTo>
                  <a:pt x="4179532" y="112348"/>
                </a:lnTo>
                <a:lnTo>
                  <a:pt x="4156295" y="112348"/>
                </a:lnTo>
                <a:lnTo>
                  <a:pt x="4163151" y="76201"/>
                </a:lnTo>
                <a:lnTo>
                  <a:pt x="4258008" y="76201"/>
                </a:lnTo>
                <a:lnTo>
                  <a:pt x="4251149" y="112348"/>
                </a:lnTo>
                <a:lnTo>
                  <a:pt x="4227531" y="112348"/>
                </a:lnTo>
                <a:lnTo>
                  <a:pt x="4152104" y="270463"/>
                </a:lnTo>
                <a:lnTo>
                  <a:pt x="4096868" y="270463"/>
                </a:lnTo>
                <a:lnTo>
                  <a:pt x="4086201" y="156562"/>
                </a:lnTo>
                <a:cubicBezTo>
                  <a:pt x="4085884" y="151337"/>
                  <a:pt x="4085852" y="146541"/>
                  <a:pt x="4086106" y="142174"/>
                </a:cubicBezTo>
                <a:cubicBezTo>
                  <a:pt x="4086360" y="137806"/>
                  <a:pt x="4086519" y="135488"/>
                  <a:pt x="4086582" y="135218"/>
                </a:cubicBezTo>
                <a:lnTo>
                  <a:pt x="4085439" y="135218"/>
                </a:lnTo>
                <a:cubicBezTo>
                  <a:pt x="4085407" y="135488"/>
                  <a:pt x="4084709" y="137806"/>
                  <a:pt x="4083344" y="142174"/>
                </a:cubicBezTo>
                <a:cubicBezTo>
                  <a:pt x="4081979" y="146541"/>
                  <a:pt x="4080138" y="151337"/>
                  <a:pt x="4077820" y="156562"/>
                </a:cubicBezTo>
                <a:lnTo>
                  <a:pt x="4022203" y="270463"/>
                </a:lnTo>
                <a:lnTo>
                  <a:pt x="3967347" y="270463"/>
                </a:lnTo>
                <a:lnTo>
                  <a:pt x="3953252" y="112348"/>
                </a:lnTo>
                <a:lnTo>
                  <a:pt x="3930015" y="112348"/>
                </a:lnTo>
                <a:close/>
                <a:moveTo>
                  <a:pt x="2378583" y="76201"/>
                </a:moveTo>
                <a:lnTo>
                  <a:pt x="2457036" y="76201"/>
                </a:lnTo>
                <a:lnTo>
                  <a:pt x="2434544" y="191247"/>
                </a:lnTo>
                <a:cubicBezTo>
                  <a:pt x="2433948" y="194518"/>
                  <a:pt x="2433424" y="197694"/>
                  <a:pt x="2432971" y="200775"/>
                </a:cubicBezTo>
                <a:cubicBezTo>
                  <a:pt x="2432519" y="203856"/>
                  <a:pt x="2432280" y="206652"/>
                  <a:pt x="2432256" y="209161"/>
                </a:cubicBezTo>
                <a:cubicBezTo>
                  <a:pt x="2432177" y="216450"/>
                  <a:pt x="2434051" y="222072"/>
                  <a:pt x="2437880" y="226027"/>
                </a:cubicBezTo>
                <a:cubicBezTo>
                  <a:pt x="2441708" y="229981"/>
                  <a:pt x="2447966" y="231982"/>
                  <a:pt x="2456655" y="232030"/>
                </a:cubicBezTo>
                <a:cubicBezTo>
                  <a:pt x="2468051" y="231788"/>
                  <a:pt x="2478424" y="228291"/>
                  <a:pt x="2487772" y="221541"/>
                </a:cubicBezTo>
                <a:cubicBezTo>
                  <a:pt x="2497120" y="214791"/>
                  <a:pt x="2504922" y="206241"/>
                  <a:pt x="2511177" y="195891"/>
                </a:cubicBezTo>
                <a:cubicBezTo>
                  <a:pt x="2517432" y="185541"/>
                  <a:pt x="2521619" y="174845"/>
                  <a:pt x="2523735" y="163804"/>
                </a:cubicBezTo>
                <a:lnTo>
                  <a:pt x="2533631" y="112348"/>
                </a:lnTo>
                <a:lnTo>
                  <a:pt x="2503545" y="112348"/>
                </a:lnTo>
                <a:lnTo>
                  <a:pt x="2510788" y="76201"/>
                </a:lnTo>
                <a:lnTo>
                  <a:pt x="2589229" y="76201"/>
                </a:lnTo>
                <a:lnTo>
                  <a:pt x="2563321" y="207635"/>
                </a:lnTo>
                <a:cubicBezTo>
                  <a:pt x="2562939" y="209581"/>
                  <a:pt x="2562654" y="211598"/>
                  <a:pt x="2562463" y="213686"/>
                </a:cubicBezTo>
                <a:cubicBezTo>
                  <a:pt x="2562272" y="215774"/>
                  <a:pt x="2562178" y="217696"/>
                  <a:pt x="2562178" y="219451"/>
                </a:cubicBezTo>
                <a:cubicBezTo>
                  <a:pt x="2562217" y="225271"/>
                  <a:pt x="2563662" y="229353"/>
                  <a:pt x="2566511" y="231695"/>
                </a:cubicBezTo>
                <a:cubicBezTo>
                  <a:pt x="2569361" y="234038"/>
                  <a:pt x="2573378" y="235165"/>
                  <a:pt x="2578561" y="235078"/>
                </a:cubicBezTo>
                <a:cubicBezTo>
                  <a:pt x="2580727" y="235046"/>
                  <a:pt x="2582585" y="234919"/>
                  <a:pt x="2584133" y="234697"/>
                </a:cubicBezTo>
                <a:cubicBezTo>
                  <a:pt x="2585681" y="234474"/>
                  <a:pt x="2586490" y="234347"/>
                  <a:pt x="2586561" y="234316"/>
                </a:cubicBezTo>
                <a:lnTo>
                  <a:pt x="2579704" y="270465"/>
                </a:lnTo>
                <a:cubicBezTo>
                  <a:pt x="2579584" y="270512"/>
                  <a:pt x="2577632" y="270703"/>
                  <a:pt x="2573846" y="271035"/>
                </a:cubicBezTo>
                <a:cubicBezTo>
                  <a:pt x="2570060" y="271368"/>
                  <a:pt x="2565156" y="271559"/>
                  <a:pt x="2559133" y="271606"/>
                </a:cubicBezTo>
                <a:cubicBezTo>
                  <a:pt x="2546802" y="271892"/>
                  <a:pt x="2536446" y="269133"/>
                  <a:pt x="2528065" y="263330"/>
                </a:cubicBezTo>
                <a:cubicBezTo>
                  <a:pt x="2519683" y="257526"/>
                  <a:pt x="2515322" y="246966"/>
                  <a:pt x="2514981" y="231649"/>
                </a:cubicBezTo>
                <a:lnTo>
                  <a:pt x="2514219" y="231649"/>
                </a:lnTo>
                <a:cubicBezTo>
                  <a:pt x="2507182" y="242614"/>
                  <a:pt x="2497334" y="252462"/>
                  <a:pt x="2484675" y="261192"/>
                </a:cubicBezTo>
                <a:cubicBezTo>
                  <a:pt x="2472015" y="269921"/>
                  <a:pt x="2456448" y="274536"/>
                  <a:pt x="2437975" y="275035"/>
                </a:cubicBezTo>
                <a:cubicBezTo>
                  <a:pt x="2422317" y="275170"/>
                  <a:pt x="2409182" y="271094"/>
                  <a:pt x="2398571" y="262807"/>
                </a:cubicBezTo>
                <a:cubicBezTo>
                  <a:pt x="2387960" y="254520"/>
                  <a:pt x="2382440" y="241212"/>
                  <a:pt x="2382012" y="222882"/>
                </a:cubicBezTo>
                <a:cubicBezTo>
                  <a:pt x="2382028" y="219436"/>
                  <a:pt x="2382282" y="215752"/>
                  <a:pt x="2382773" y="211829"/>
                </a:cubicBezTo>
                <a:cubicBezTo>
                  <a:pt x="2383265" y="207906"/>
                  <a:pt x="2383899" y="203841"/>
                  <a:pt x="2384677" y="199632"/>
                </a:cubicBezTo>
                <a:lnTo>
                  <a:pt x="2401425" y="112348"/>
                </a:lnTo>
                <a:lnTo>
                  <a:pt x="2371344" y="112348"/>
                </a:lnTo>
                <a:close/>
                <a:moveTo>
                  <a:pt x="323469" y="76201"/>
                </a:moveTo>
                <a:lnTo>
                  <a:pt x="401526" y="76201"/>
                </a:lnTo>
                <a:lnTo>
                  <a:pt x="375999" y="207635"/>
                </a:lnTo>
                <a:cubicBezTo>
                  <a:pt x="375603" y="209581"/>
                  <a:pt x="375253" y="211598"/>
                  <a:pt x="374952" y="213686"/>
                </a:cubicBezTo>
                <a:cubicBezTo>
                  <a:pt x="374650" y="215774"/>
                  <a:pt x="374491" y="217696"/>
                  <a:pt x="374475" y="219451"/>
                </a:cubicBezTo>
                <a:cubicBezTo>
                  <a:pt x="374539" y="225271"/>
                  <a:pt x="376031" y="229353"/>
                  <a:pt x="378952" y="231695"/>
                </a:cubicBezTo>
                <a:cubicBezTo>
                  <a:pt x="381873" y="234038"/>
                  <a:pt x="385842" y="235165"/>
                  <a:pt x="390858" y="235078"/>
                </a:cubicBezTo>
                <a:cubicBezTo>
                  <a:pt x="393208" y="235046"/>
                  <a:pt x="395176" y="234919"/>
                  <a:pt x="396764" y="234697"/>
                </a:cubicBezTo>
                <a:cubicBezTo>
                  <a:pt x="398351" y="234474"/>
                  <a:pt x="399177" y="234347"/>
                  <a:pt x="399240" y="234316"/>
                </a:cubicBezTo>
                <a:lnTo>
                  <a:pt x="392382" y="270465"/>
                </a:lnTo>
                <a:cubicBezTo>
                  <a:pt x="392192" y="270512"/>
                  <a:pt x="390382" y="270703"/>
                  <a:pt x="386953" y="271035"/>
                </a:cubicBezTo>
                <a:cubicBezTo>
                  <a:pt x="383524" y="271368"/>
                  <a:pt x="379619" y="271559"/>
                  <a:pt x="375237" y="271606"/>
                </a:cubicBezTo>
                <a:cubicBezTo>
                  <a:pt x="367302" y="271799"/>
                  <a:pt x="359488" y="271075"/>
                  <a:pt x="351792" y="269436"/>
                </a:cubicBezTo>
                <a:cubicBezTo>
                  <a:pt x="344097" y="267796"/>
                  <a:pt x="337692" y="264084"/>
                  <a:pt x="332577" y="258301"/>
                </a:cubicBezTo>
                <a:cubicBezTo>
                  <a:pt x="327462" y="252517"/>
                  <a:pt x="324807" y="243506"/>
                  <a:pt x="324612" y="231266"/>
                </a:cubicBezTo>
                <a:cubicBezTo>
                  <a:pt x="324612" y="228583"/>
                  <a:pt x="324802" y="225565"/>
                  <a:pt x="325183" y="222214"/>
                </a:cubicBezTo>
                <a:cubicBezTo>
                  <a:pt x="325564" y="218863"/>
                  <a:pt x="326134" y="215274"/>
                  <a:pt x="326896" y="211447"/>
                </a:cubicBezTo>
                <a:lnTo>
                  <a:pt x="346308" y="112348"/>
                </a:lnTo>
                <a:lnTo>
                  <a:pt x="316230" y="112348"/>
                </a:lnTo>
                <a:close/>
                <a:moveTo>
                  <a:pt x="4651585" y="73534"/>
                </a:moveTo>
                <a:cubicBezTo>
                  <a:pt x="4654299" y="73566"/>
                  <a:pt x="4656680" y="73692"/>
                  <a:pt x="4658727" y="73915"/>
                </a:cubicBezTo>
                <a:cubicBezTo>
                  <a:pt x="4660774" y="74137"/>
                  <a:pt x="4662202" y="74264"/>
                  <a:pt x="4663012" y="74295"/>
                </a:cubicBezTo>
                <a:lnTo>
                  <a:pt x="4653490" y="121873"/>
                </a:lnTo>
                <a:cubicBezTo>
                  <a:pt x="4652894" y="121841"/>
                  <a:pt x="4651609" y="121714"/>
                  <a:pt x="4649633" y="121492"/>
                </a:cubicBezTo>
                <a:cubicBezTo>
                  <a:pt x="4647657" y="121270"/>
                  <a:pt x="4645134" y="121143"/>
                  <a:pt x="4642063" y="121111"/>
                </a:cubicBezTo>
                <a:cubicBezTo>
                  <a:pt x="4632219" y="121205"/>
                  <a:pt x="4622326" y="124488"/>
                  <a:pt x="4612382" y="130961"/>
                </a:cubicBezTo>
                <a:cubicBezTo>
                  <a:pt x="4602440" y="137433"/>
                  <a:pt x="4593618" y="146530"/>
                  <a:pt x="4585918" y="158252"/>
                </a:cubicBezTo>
                <a:cubicBezTo>
                  <a:pt x="4578218" y="169973"/>
                  <a:pt x="4572810" y="183755"/>
                  <a:pt x="4569695" y="199597"/>
                </a:cubicBezTo>
                <a:lnTo>
                  <a:pt x="4556364" y="270463"/>
                </a:lnTo>
                <a:lnTo>
                  <a:pt x="4507992" y="270463"/>
                </a:lnTo>
                <a:lnTo>
                  <a:pt x="4536939" y="120730"/>
                </a:lnTo>
                <a:cubicBezTo>
                  <a:pt x="4537392" y="118547"/>
                  <a:pt x="4537154" y="116627"/>
                  <a:pt x="4536225" y="114968"/>
                </a:cubicBezTo>
                <a:cubicBezTo>
                  <a:pt x="4535297" y="113309"/>
                  <a:pt x="4533249" y="112436"/>
                  <a:pt x="4530083" y="112348"/>
                </a:cubicBezTo>
                <a:lnTo>
                  <a:pt x="4508373" y="112348"/>
                </a:lnTo>
                <a:lnTo>
                  <a:pt x="4515610" y="76201"/>
                </a:lnTo>
                <a:lnTo>
                  <a:pt x="4566267" y="76201"/>
                </a:lnTo>
                <a:cubicBezTo>
                  <a:pt x="4573853" y="76177"/>
                  <a:pt x="4579440" y="77556"/>
                  <a:pt x="4583026" y="80339"/>
                </a:cubicBezTo>
                <a:cubicBezTo>
                  <a:pt x="4586613" y="83121"/>
                  <a:pt x="4588390" y="87449"/>
                  <a:pt x="4588359" y="93323"/>
                </a:cubicBezTo>
                <a:cubicBezTo>
                  <a:pt x="4588279" y="96399"/>
                  <a:pt x="4587581" y="101093"/>
                  <a:pt x="4586264" y="107405"/>
                </a:cubicBezTo>
                <a:cubicBezTo>
                  <a:pt x="4584947" y="113717"/>
                  <a:pt x="4583486" y="119175"/>
                  <a:pt x="4581883" y="123778"/>
                </a:cubicBezTo>
                <a:lnTo>
                  <a:pt x="4582646" y="123778"/>
                </a:lnTo>
                <a:cubicBezTo>
                  <a:pt x="4589327" y="110027"/>
                  <a:pt x="4598722" y="98322"/>
                  <a:pt x="4610831" y="88664"/>
                </a:cubicBezTo>
                <a:cubicBezTo>
                  <a:pt x="4622940" y="79005"/>
                  <a:pt x="4636524" y="73962"/>
                  <a:pt x="4651585" y="73534"/>
                </a:cubicBezTo>
                <a:close/>
                <a:moveTo>
                  <a:pt x="2117935" y="73534"/>
                </a:moveTo>
                <a:cubicBezTo>
                  <a:pt x="2120649" y="73566"/>
                  <a:pt x="2123030" y="73692"/>
                  <a:pt x="2125077" y="73915"/>
                </a:cubicBezTo>
                <a:cubicBezTo>
                  <a:pt x="2127124" y="74137"/>
                  <a:pt x="2128552" y="74264"/>
                  <a:pt x="2129362" y="74295"/>
                </a:cubicBezTo>
                <a:lnTo>
                  <a:pt x="2119839" y="121873"/>
                </a:lnTo>
                <a:cubicBezTo>
                  <a:pt x="2119245" y="121841"/>
                  <a:pt x="2117959" y="121714"/>
                  <a:pt x="2115983" y="121492"/>
                </a:cubicBezTo>
                <a:cubicBezTo>
                  <a:pt x="2114007" y="121270"/>
                  <a:pt x="2111484" y="121143"/>
                  <a:pt x="2108413" y="121111"/>
                </a:cubicBezTo>
                <a:cubicBezTo>
                  <a:pt x="2098569" y="121205"/>
                  <a:pt x="2088675" y="124488"/>
                  <a:pt x="2078732" y="130961"/>
                </a:cubicBezTo>
                <a:cubicBezTo>
                  <a:pt x="2068790" y="137433"/>
                  <a:pt x="2059968" y="146530"/>
                  <a:pt x="2052268" y="158252"/>
                </a:cubicBezTo>
                <a:cubicBezTo>
                  <a:pt x="2044568" y="169973"/>
                  <a:pt x="2039161" y="183755"/>
                  <a:pt x="2036045" y="199597"/>
                </a:cubicBezTo>
                <a:lnTo>
                  <a:pt x="2022714" y="270463"/>
                </a:lnTo>
                <a:lnTo>
                  <a:pt x="1974342" y="270463"/>
                </a:lnTo>
                <a:lnTo>
                  <a:pt x="2003289" y="120730"/>
                </a:lnTo>
                <a:cubicBezTo>
                  <a:pt x="2003742" y="118547"/>
                  <a:pt x="2003504" y="116627"/>
                  <a:pt x="2002575" y="114968"/>
                </a:cubicBezTo>
                <a:cubicBezTo>
                  <a:pt x="2001647" y="113309"/>
                  <a:pt x="1999600" y="112436"/>
                  <a:pt x="1996433" y="112348"/>
                </a:cubicBezTo>
                <a:lnTo>
                  <a:pt x="1974723" y="112348"/>
                </a:lnTo>
                <a:lnTo>
                  <a:pt x="1981960" y="76201"/>
                </a:lnTo>
                <a:lnTo>
                  <a:pt x="2032617" y="76201"/>
                </a:lnTo>
                <a:cubicBezTo>
                  <a:pt x="2040203" y="76177"/>
                  <a:pt x="2045790" y="77556"/>
                  <a:pt x="2049376" y="80339"/>
                </a:cubicBezTo>
                <a:cubicBezTo>
                  <a:pt x="2052963" y="83121"/>
                  <a:pt x="2054740" y="87449"/>
                  <a:pt x="2054708" y="93323"/>
                </a:cubicBezTo>
                <a:cubicBezTo>
                  <a:pt x="2054630" y="96399"/>
                  <a:pt x="2053931" y="101093"/>
                  <a:pt x="2052614" y="107405"/>
                </a:cubicBezTo>
                <a:cubicBezTo>
                  <a:pt x="2051297" y="113717"/>
                  <a:pt x="2049836" y="119175"/>
                  <a:pt x="2048234" y="123778"/>
                </a:cubicBezTo>
                <a:lnTo>
                  <a:pt x="2048995" y="123778"/>
                </a:lnTo>
                <a:cubicBezTo>
                  <a:pt x="2055677" y="110027"/>
                  <a:pt x="2065072" y="98322"/>
                  <a:pt x="2077181" y="88664"/>
                </a:cubicBezTo>
                <a:cubicBezTo>
                  <a:pt x="2089290" y="79005"/>
                  <a:pt x="2102875" y="73962"/>
                  <a:pt x="2117935" y="73534"/>
                </a:cubicBezTo>
                <a:close/>
                <a:moveTo>
                  <a:pt x="4382626" y="71629"/>
                </a:moveTo>
                <a:cubicBezTo>
                  <a:pt x="4409972" y="72008"/>
                  <a:pt x="4432050" y="79907"/>
                  <a:pt x="4448860" y="95327"/>
                </a:cubicBezTo>
                <a:cubicBezTo>
                  <a:pt x="4465669" y="110747"/>
                  <a:pt x="4474315" y="131412"/>
                  <a:pt x="4474797" y="157323"/>
                </a:cubicBezTo>
                <a:cubicBezTo>
                  <a:pt x="4474445" y="180255"/>
                  <a:pt x="4468466" y="200535"/>
                  <a:pt x="4456858" y="218164"/>
                </a:cubicBezTo>
                <a:cubicBezTo>
                  <a:pt x="4445251" y="235793"/>
                  <a:pt x="4430129" y="249631"/>
                  <a:pt x="4411492" y="259679"/>
                </a:cubicBezTo>
                <a:cubicBezTo>
                  <a:pt x="4392854" y="269727"/>
                  <a:pt x="4372814" y="274845"/>
                  <a:pt x="4351371" y="275035"/>
                </a:cubicBezTo>
                <a:cubicBezTo>
                  <a:pt x="4324191" y="274688"/>
                  <a:pt x="4302161" y="266820"/>
                  <a:pt x="4285280" y="251432"/>
                </a:cubicBezTo>
                <a:cubicBezTo>
                  <a:pt x="4268399" y="236044"/>
                  <a:pt x="4259706" y="215219"/>
                  <a:pt x="4259199" y="188959"/>
                </a:cubicBezTo>
                <a:cubicBezTo>
                  <a:pt x="4259537" y="166272"/>
                  <a:pt x="4265460" y="146138"/>
                  <a:pt x="4276969" y="128556"/>
                </a:cubicBezTo>
                <a:cubicBezTo>
                  <a:pt x="4288477" y="110975"/>
                  <a:pt x="4303543" y="97141"/>
                  <a:pt x="4322167" y="87056"/>
                </a:cubicBezTo>
                <a:cubicBezTo>
                  <a:pt x="4340791" y="76970"/>
                  <a:pt x="4360943" y="71828"/>
                  <a:pt x="4382626" y="71629"/>
                </a:cubicBezTo>
                <a:close/>
                <a:moveTo>
                  <a:pt x="3724641" y="71629"/>
                </a:moveTo>
                <a:cubicBezTo>
                  <a:pt x="3750528" y="72000"/>
                  <a:pt x="3769890" y="78868"/>
                  <a:pt x="3782724" y="92235"/>
                </a:cubicBezTo>
                <a:cubicBezTo>
                  <a:pt x="3795559" y="105602"/>
                  <a:pt x="3801968" y="123242"/>
                  <a:pt x="3801951" y="145155"/>
                </a:cubicBezTo>
                <a:cubicBezTo>
                  <a:pt x="3801682" y="153943"/>
                  <a:pt x="3800603" y="161873"/>
                  <a:pt x="3798716" y="168943"/>
                </a:cubicBezTo>
                <a:cubicBezTo>
                  <a:pt x="3796829" y="176014"/>
                  <a:pt x="3795750" y="179755"/>
                  <a:pt x="3795481" y="180166"/>
                </a:cubicBezTo>
                <a:lnTo>
                  <a:pt x="3661744" y="180166"/>
                </a:lnTo>
                <a:cubicBezTo>
                  <a:pt x="3661696" y="180246"/>
                  <a:pt x="3661506" y="181231"/>
                  <a:pt x="3661173" y="183121"/>
                </a:cubicBezTo>
                <a:cubicBezTo>
                  <a:pt x="3660839" y="185012"/>
                  <a:pt x="3660648" y="187332"/>
                  <a:pt x="3660601" y="190081"/>
                </a:cubicBezTo>
                <a:cubicBezTo>
                  <a:pt x="3660703" y="203102"/>
                  <a:pt x="3664977" y="213668"/>
                  <a:pt x="3673418" y="221779"/>
                </a:cubicBezTo>
                <a:cubicBezTo>
                  <a:pt x="3681860" y="229891"/>
                  <a:pt x="3693852" y="234070"/>
                  <a:pt x="3709393" y="234316"/>
                </a:cubicBezTo>
                <a:cubicBezTo>
                  <a:pt x="3719977" y="234052"/>
                  <a:pt x="3729810" y="232207"/>
                  <a:pt x="3738894" y="228779"/>
                </a:cubicBezTo>
                <a:cubicBezTo>
                  <a:pt x="3747978" y="225352"/>
                  <a:pt x="3755325" y="221925"/>
                  <a:pt x="3760936" y="218497"/>
                </a:cubicBezTo>
                <a:cubicBezTo>
                  <a:pt x="3766547" y="215070"/>
                  <a:pt x="3769434" y="213225"/>
                  <a:pt x="3769599" y="212961"/>
                </a:cubicBezTo>
                <a:lnTo>
                  <a:pt x="3782540" y="249538"/>
                </a:lnTo>
                <a:cubicBezTo>
                  <a:pt x="3782389" y="249853"/>
                  <a:pt x="3778967" y="252056"/>
                  <a:pt x="3772272" y="256149"/>
                </a:cubicBezTo>
                <a:cubicBezTo>
                  <a:pt x="3765578" y="260241"/>
                  <a:pt x="3756511" y="264333"/>
                  <a:pt x="3745073" y="268425"/>
                </a:cubicBezTo>
                <a:cubicBezTo>
                  <a:pt x="3733634" y="272517"/>
                  <a:pt x="3720725" y="274720"/>
                  <a:pt x="3706343" y="275035"/>
                </a:cubicBezTo>
                <a:cubicBezTo>
                  <a:pt x="3675900" y="274490"/>
                  <a:pt x="3652583" y="266447"/>
                  <a:pt x="3636391" y="250907"/>
                </a:cubicBezTo>
                <a:cubicBezTo>
                  <a:pt x="3620200" y="235366"/>
                  <a:pt x="3612029" y="215599"/>
                  <a:pt x="3611880" y="191606"/>
                </a:cubicBezTo>
                <a:cubicBezTo>
                  <a:pt x="3612072" y="169377"/>
                  <a:pt x="3617017" y="149245"/>
                  <a:pt x="3626714" y="131210"/>
                </a:cubicBezTo>
                <a:cubicBezTo>
                  <a:pt x="3636411" y="113175"/>
                  <a:pt x="3649708" y="98801"/>
                  <a:pt x="3666606" y="88089"/>
                </a:cubicBezTo>
                <a:cubicBezTo>
                  <a:pt x="3683503" y="77376"/>
                  <a:pt x="3702848" y="71890"/>
                  <a:pt x="3724641" y="71629"/>
                </a:cubicBezTo>
                <a:close/>
                <a:moveTo>
                  <a:pt x="2785491" y="71629"/>
                </a:moveTo>
                <a:cubicBezTo>
                  <a:pt x="2802082" y="71652"/>
                  <a:pt x="2815248" y="76077"/>
                  <a:pt x="2824986" y="84903"/>
                </a:cubicBezTo>
                <a:cubicBezTo>
                  <a:pt x="2834724" y="93729"/>
                  <a:pt x="2839705" y="106814"/>
                  <a:pt x="2839927" y="124159"/>
                </a:cubicBezTo>
                <a:cubicBezTo>
                  <a:pt x="2839734" y="132602"/>
                  <a:pt x="2838385" y="143233"/>
                  <a:pt x="2835880" y="156052"/>
                </a:cubicBezTo>
                <a:cubicBezTo>
                  <a:pt x="2833375" y="168871"/>
                  <a:pt x="2830869" y="181226"/>
                  <a:pt x="2828362" y="193118"/>
                </a:cubicBezTo>
                <a:cubicBezTo>
                  <a:pt x="2825855" y="205011"/>
                  <a:pt x="2824503" y="213788"/>
                  <a:pt x="2824305" y="219451"/>
                </a:cubicBezTo>
                <a:cubicBezTo>
                  <a:pt x="2824369" y="225438"/>
                  <a:pt x="2825861" y="229567"/>
                  <a:pt x="2828782" y="231838"/>
                </a:cubicBezTo>
                <a:cubicBezTo>
                  <a:pt x="2831703" y="234109"/>
                  <a:pt x="2835672" y="235189"/>
                  <a:pt x="2840688" y="235078"/>
                </a:cubicBezTo>
                <a:cubicBezTo>
                  <a:pt x="2843038" y="235046"/>
                  <a:pt x="2845007" y="234919"/>
                  <a:pt x="2846594" y="234697"/>
                </a:cubicBezTo>
                <a:cubicBezTo>
                  <a:pt x="2848181" y="234474"/>
                  <a:pt x="2849007" y="234347"/>
                  <a:pt x="2849070" y="234316"/>
                </a:cubicBezTo>
                <a:lnTo>
                  <a:pt x="2842213" y="270465"/>
                </a:lnTo>
                <a:cubicBezTo>
                  <a:pt x="2842165" y="270512"/>
                  <a:pt x="2840450" y="270703"/>
                  <a:pt x="2837069" y="271035"/>
                </a:cubicBezTo>
                <a:cubicBezTo>
                  <a:pt x="2833688" y="271368"/>
                  <a:pt x="2828926" y="271559"/>
                  <a:pt x="2822783" y="271606"/>
                </a:cubicBezTo>
                <a:cubicBezTo>
                  <a:pt x="2815840" y="271789"/>
                  <a:pt x="2808707" y="271042"/>
                  <a:pt x="2801383" y="269365"/>
                </a:cubicBezTo>
                <a:cubicBezTo>
                  <a:pt x="2794059" y="267688"/>
                  <a:pt x="2787856" y="263981"/>
                  <a:pt x="2782774" y="258245"/>
                </a:cubicBezTo>
                <a:cubicBezTo>
                  <a:pt x="2777692" y="252508"/>
                  <a:pt x="2775042" y="243642"/>
                  <a:pt x="2774823" y="231648"/>
                </a:cubicBezTo>
                <a:cubicBezTo>
                  <a:pt x="2775007" y="224462"/>
                  <a:pt x="2776289" y="214736"/>
                  <a:pt x="2778672" y="202468"/>
                </a:cubicBezTo>
                <a:cubicBezTo>
                  <a:pt x="2781055" y="190201"/>
                  <a:pt x="2783439" y="178102"/>
                  <a:pt x="2785824" y="166172"/>
                </a:cubicBezTo>
                <a:cubicBezTo>
                  <a:pt x="2788208" y="154242"/>
                  <a:pt x="2789494" y="145191"/>
                  <a:pt x="2789682" y="139018"/>
                </a:cubicBezTo>
                <a:cubicBezTo>
                  <a:pt x="2789746" y="131716"/>
                  <a:pt x="2787809" y="126032"/>
                  <a:pt x="2783872" y="121968"/>
                </a:cubicBezTo>
                <a:cubicBezTo>
                  <a:pt x="2779935" y="117904"/>
                  <a:pt x="2773617" y="115841"/>
                  <a:pt x="2764917" y="115777"/>
                </a:cubicBezTo>
                <a:cubicBezTo>
                  <a:pt x="2747836" y="116357"/>
                  <a:pt x="2733135" y="123294"/>
                  <a:pt x="2720817" y="136589"/>
                </a:cubicBezTo>
                <a:cubicBezTo>
                  <a:pt x="2708498" y="149885"/>
                  <a:pt x="2700465" y="166061"/>
                  <a:pt x="2696718" y="185119"/>
                </a:cubicBezTo>
                <a:lnTo>
                  <a:pt x="2679954" y="270463"/>
                </a:lnTo>
                <a:lnTo>
                  <a:pt x="2631567" y="270463"/>
                </a:lnTo>
                <a:lnTo>
                  <a:pt x="2660904" y="120730"/>
                </a:lnTo>
                <a:cubicBezTo>
                  <a:pt x="2661309" y="118214"/>
                  <a:pt x="2660976" y="116198"/>
                  <a:pt x="2659904" y="114682"/>
                </a:cubicBezTo>
                <a:cubicBezTo>
                  <a:pt x="2658832" y="113166"/>
                  <a:pt x="2656880" y="112388"/>
                  <a:pt x="2654046" y="112348"/>
                </a:cubicBezTo>
                <a:lnTo>
                  <a:pt x="2632329" y="112348"/>
                </a:lnTo>
                <a:lnTo>
                  <a:pt x="2639187" y="76201"/>
                </a:lnTo>
                <a:lnTo>
                  <a:pt x="2690241" y="76201"/>
                </a:lnTo>
                <a:cubicBezTo>
                  <a:pt x="2697813" y="76225"/>
                  <a:pt x="2703338" y="77699"/>
                  <a:pt x="2706815" y="80624"/>
                </a:cubicBezTo>
                <a:cubicBezTo>
                  <a:pt x="2710291" y="83549"/>
                  <a:pt x="2712006" y="87782"/>
                  <a:pt x="2711958" y="93323"/>
                </a:cubicBezTo>
                <a:cubicBezTo>
                  <a:pt x="2711935" y="95677"/>
                  <a:pt x="2711506" y="99055"/>
                  <a:pt x="2710672" y="103455"/>
                </a:cubicBezTo>
                <a:cubicBezTo>
                  <a:pt x="2709839" y="107855"/>
                  <a:pt x="2708743" y="111708"/>
                  <a:pt x="2707386" y="115016"/>
                </a:cubicBezTo>
                <a:lnTo>
                  <a:pt x="2708148" y="115016"/>
                </a:lnTo>
                <a:cubicBezTo>
                  <a:pt x="2709308" y="112204"/>
                  <a:pt x="2713000" y="107383"/>
                  <a:pt x="2719225" y="100554"/>
                </a:cubicBezTo>
                <a:cubicBezTo>
                  <a:pt x="2725451" y="93724"/>
                  <a:pt x="2734111" y="87296"/>
                  <a:pt x="2745204" y="81270"/>
                </a:cubicBezTo>
                <a:cubicBezTo>
                  <a:pt x="2756298" y="75244"/>
                  <a:pt x="2769727" y="72031"/>
                  <a:pt x="2785491" y="71629"/>
                </a:cubicBezTo>
                <a:close/>
                <a:moveTo>
                  <a:pt x="2249026" y="71629"/>
                </a:moveTo>
                <a:cubicBezTo>
                  <a:pt x="2276373" y="72008"/>
                  <a:pt x="2298450" y="79907"/>
                  <a:pt x="2315260" y="95327"/>
                </a:cubicBezTo>
                <a:cubicBezTo>
                  <a:pt x="2332069" y="110747"/>
                  <a:pt x="2340715" y="131412"/>
                  <a:pt x="2341198" y="157323"/>
                </a:cubicBezTo>
                <a:cubicBezTo>
                  <a:pt x="2340846" y="180255"/>
                  <a:pt x="2334866" y="200535"/>
                  <a:pt x="2323259" y="218164"/>
                </a:cubicBezTo>
                <a:cubicBezTo>
                  <a:pt x="2311652" y="235793"/>
                  <a:pt x="2296529" y="249631"/>
                  <a:pt x="2277892" y="259679"/>
                </a:cubicBezTo>
                <a:cubicBezTo>
                  <a:pt x="2259254" y="269727"/>
                  <a:pt x="2239214" y="274845"/>
                  <a:pt x="2217771" y="275035"/>
                </a:cubicBezTo>
                <a:cubicBezTo>
                  <a:pt x="2190591" y="274688"/>
                  <a:pt x="2168561" y="266820"/>
                  <a:pt x="2151680" y="251432"/>
                </a:cubicBezTo>
                <a:cubicBezTo>
                  <a:pt x="2134799" y="236044"/>
                  <a:pt x="2126106" y="215219"/>
                  <a:pt x="2125599" y="188959"/>
                </a:cubicBezTo>
                <a:cubicBezTo>
                  <a:pt x="2125937" y="166272"/>
                  <a:pt x="2131860" y="146138"/>
                  <a:pt x="2143369" y="128556"/>
                </a:cubicBezTo>
                <a:cubicBezTo>
                  <a:pt x="2154878" y="110975"/>
                  <a:pt x="2169944" y="97141"/>
                  <a:pt x="2188567" y="87056"/>
                </a:cubicBezTo>
                <a:cubicBezTo>
                  <a:pt x="2207190" y="76970"/>
                  <a:pt x="2227343" y="71828"/>
                  <a:pt x="2249026" y="71629"/>
                </a:cubicBezTo>
                <a:close/>
                <a:moveTo>
                  <a:pt x="1850125" y="71629"/>
                </a:moveTo>
                <a:cubicBezTo>
                  <a:pt x="1861780" y="71542"/>
                  <a:pt x="1872882" y="73323"/>
                  <a:pt x="1883431" y="76972"/>
                </a:cubicBezTo>
                <a:cubicBezTo>
                  <a:pt x="1893981" y="80621"/>
                  <a:pt x="1902625" y="86662"/>
                  <a:pt x="1909364" y="95094"/>
                </a:cubicBezTo>
                <a:cubicBezTo>
                  <a:pt x="1916104" y="103526"/>
                  <a:pt x="1919586" y="114873"/>
                  <a:pt x="1919812" y="129134"/>
                </a:cubicBezTo>
                <a:cubicBezTo>
                  <a:pt x="1919614" y="137023"/>
                  <a:pt x="1918233" y="146918"/>
                  <a:pt x="1915667" y="158820"/>
                </a:cubicBezTo>
                <a:cubicBezTo>
                  <a:pt x="1913101" y="170723"/>
                  <a:pt x="1910536" y="182307"/>
                  <a:pt x="1907970" y="193574"/>
                </a:cubicBezTo>
                <a:cubicBezTo>
                  <a:pt x="1905404" y="204840"/>
                  <a:pt x="1904023" y="213463"/>
                  <a:pt x="1903825" y="219443"/>
                </a:cubicBezTo>
                <a:cubicBezTo>
                  <a:pt x="1903889" y="225267"/>
                  <a:pt x="1905380" y="229350"/>
                  <a:pt x="1908298" y="231694"/>
                </a:cubicBezTo>
                <a:cubicBezTo>
                  <a:pt x="1911216" y="234037"/>
                  <a:pt x="1915181" y="235165"/>
                  <a:pt x="1920193" y="235078"/>
                </a:cubicBezTo>
                <a:cubicBezTo>
                  <a:pt x="1922542" y="235046"/>
                  <a:pt x="1924511" y="234919"/>
                  <a:pt x="1926098" y="234697"/>
                </a:cubicBezTo>
                <a:cubicBezTo>
                  <a:pt x="1927686" y="234474"/>
                  <a:pt x="1928511" y="234347"/>
                  <a:pt x="1928574" y="234315"/>
                </a:cubicBezTo>
                <a:lnTo>
                  <a:pt x="1921717" y="270465"/>
                </a:lnTo>
                <a:cubicBezTo>
                  <a:pt x="1921756" y="270512"/>
                  <a:pt x="1920154" y="270703"/>
                  <a:pt x="1916910" y="271035"/>
                </a:cubicBezTo>
                <a:cubicBezTo>
                  <a:pt x="1913667" y="271368"/>
                  <a:pt x="1908544" y="271559"/>
                  <a:pt x="1901542" y="271606"/>
                </a:cubicBezTo>
                <a:cubicBezTo>
                  <a:pt x="1890519" y="271931"/>
                  <a:pt x="1880683" y="269854"/>
                  <a:pt x="1872034" y="265376"/>
                </a:cubicBezTo>
                <a:cubicBezTo>
                  <a:pt x="1863384" y="260898"/>
                  <a:pt x="1858114" y="252068"/>
                  <a:pt x="1856224" y="238888"/>
                </a:cubicBezTo>
                <a:lnTo>
                  <a:pt x="1855462" y="238888"/>
                </a:lnTo>
                <a:cubicBezTo>
                  <a:pt x="1855544" y="239334"/>
                  <a:pt x="1853007" y="242458"/>
                  <a:pt x="1847852" y="248259"/>
                </a:cubicBezTo>
                <a:cubicBezTo>
                  <a:pt x="1842696" y="254061"/>
                  <a:pt x="1835190" y="259862"/>
                  <a:pt x="1825333" y="265664"/>
                </a:cubicBezTo>
                <a:cubicBezTo>
                  <a:pt x="1815475" y="271465"/>
                  <a:pt x="1803536" y="274589"/>
                  <a:pt x="1789514" y="275035"/>
                </a:cubicBezTo>
                <a:cubicBezTo>
                  <a:pt x="1774204" y="275028"/>
                  <a:pt x="1761228" y="270857"/>
                  <a:pt x="1750585" y="262523"/>
                </a:cubicBezTo>
                <a:cubicBezTo>
                  <a:pt x="1739942" y="254188"/>
                  <a:pt x="1734391" y="241734"/>
                  <a:pt x="1733931" y="225160"/>
                </a:cubicBezTo>
                <a:cubicBezTo>
                  <a:pt x="1734200" y="210466"/>
                  <a:pt x="1738494" y="198270"/>
                  <a:pt x="1746815" y="188574"/>
                </a:cubicBezTo>
                <a:cubicBezTo>
                  <a:pt x="1755136" y="178878"/>
                  <a:pt x="1765871" y="171246"/>
                  <a:pt x="1779020" y="165677"/>
                </a:cubicBezTo>
                <a:cubicBezTo>
                  <a:pt x="1792168" y="160109"/>
                  <a:pt x="1806120" y="156168"/>
                  <a:pt x="1820873" y="153856"/>
                </a:cubicBezTo>
                <a:cubicBezTo>
                  <a:pt x="1835627" y="151543"/>
                  <a:pt x="1849570" y="150423"/>
                  <a:pt x="1862705" y="150496"/>
                </a:cubicBezTo>
                <a:lnTo>
                  <a:pt x="1869566" y="150496"/>
                </a:lnTo>
                <a:cubicBezTo>
                  <a:pt x="1869662" y="150162"/>
                  <a:pt x="1870043" y="148159"/>
                  <a:pt x="1870710" y="144488"/>
                </a:cubicBezTo>
                <a:cubicBezTo>
                  <a:pt x="1871377" y="140816"/>
                  <a:pt x="1871758" y="137479"/>
                  <a:pt x="1871853" y="134475"/>
                </a:cubicBezTo>
                <a:cubicBezTo>
                  <a:pt x="1871830" y="126798"/>
                  <a:pt x="1869209" y="120886"/>
                  <a:pt x="1863991" y="116737"/>
                </a:cubicBezTo>
                <a:cubicBezTo>
                  <a:pt x="1858774" y="112589"/>
                  <a:pt x="1851102" y="110491"/>
                  <a:pt x="1840976" y="110443"/>
                </a:cubicBezTo>
                <a:cubicBezTo>
                  <a:pt x="1831260" y="110665"/>
                  <a:pt x="1822017" y="112214"/>
                  <a:pt x="1813247" y="115091"/>
                </a:cubicBezTo>
                <a:cubicBezTo>
                  <a:pt x="1804477" y="117969"/>
                  <a:pt x="1797295" y="120846"/>
                  <a:pt x="1791702" y="123723"/>
                </a:cubicBezTo>
                <a:cubicBezTo>
                  <a:pt x="1786109" y="126601"/>
                  <a:pt x="1783219" y="128150"/>
                  <a:pt x="1783033" y="128372"/>
                </a:cubicBezTo>
                <a:lnTo>
                  <a:pt x="1771994" y="92558"/>
                </a:lnTo>
                <a:cubicBezTo>
                  <a:pt x="1772182" y="92300"/>
                  <a:pt x="1775827" y="90491"/>
                  <a:pt x="1782931" y="87132"/>
                </a:cubicBezTo>
                <a:cubicBezTo>
                  <a:pt x="1790035" y="83773"/>
                  <a:pt x="1799469" y="80414"/>
                  <a:pt x="1811232" y="77055"/>
                </a:cubicBezTo>
                <a:cubicBezTo>
                  <a:pt x="1822995" y="73696"/>
                  <a:pt x="1835959" y="71887"/>
                  <a:pt x="1850125" y="71629"/>
                </a:cubicBezTo>
                <a:close/>
                <a:moveTo>
                  <a:pt x="1562857" y="71629"/>
                </a:moveTo>
                <a:cubicBezTo>
                  <a:pt x="1574061" y="71598"/>
                  <a:pt x="1584862" y="73097"/>
                  <a:pt x="1595263" y="76125"/>
                </a:cubicBezTo>
                <a:cubicBezTo>
                  <a:pt x="1605663" y="79153"/>
                  <a:pt x="1613928" y="83894"/>
                  <a:pt x="1620055" y="90348"/>
                </a:cubicBezTo>
                <a:cubicBezTo>
                  <a:pt x="1626182" y="96802"/>
                  <a:pt x="1628438" y="105152"/>
                  <a:pt x="1626823" y="115399"/>
                </a:cubicBezTo>
                <a:lnTo>
                  <a:pt x="1622632" y="136743"/>
                </a:lnTo>
                <a:lnTo>
                  <a:pt x="1581136" y="136743"/>
                </a:lnTo>
                <a:lnTo>
                  <a:pt x="1583039" y="125309"/>
                </a:lnTo>
                <a:cubicBezTo>
                  <a:pt x="1583634" y="118821"/>
                  <a:pt x="1580922" y="114549"/>
                  <a:pt x="1574901" y="112493"/>
                </a:cubicBezTo>
                <a:cubicBezTo>
                  <a:pt x="1568880" y="110436"/>
                  <a:pt x="1562831" y="109499"/>
                  <a:pt x="1556755" y="109681"/>
                </a:cubicBezTo>
                <a:cubicBezTo>
                  <a:pt x="1547013" y="109681"/>
                  <a:pt x="1539035" y="111397"/>
                  <a:pt x="1532821" y="114827"/>
                </a:cubicBezTo>
                <a:cubicBezTo>
                  <a:pt x="1526607" y="118258"/>
                  <a:pt x="1523397" y="123403"/>
                  <a:pt x="1523191" y="130264"/>
                </a:cubicBezTo>
                <a:cubicBezTo>
                  <a:pt x="1523667" y="138243"/>
                  <a:pt x="1528429" y="144248"/>
                  <a:pt x="1537478" y="148278"/>
                </a:cubicBezTo>
                <a:cubicBezTo>
                  <a:pt x="1546527" y="152309"/>
                  <a:pt x="1557004" y="156230"/>
                  <a:pt x="1568910" y="160040"/>
                </a:cubicBezTo>
                <a:cubicBezTo>
                  <a:pt x="1580817" y="163851"/>
                  <a:pt x="1591294" y="169415"/>
                  <a:pt x="1600343" y="176733"/>
                </a:cubicBezTo>
                <a:cubicBezTo>
                  <a:pt x="1609392" y="184051"/>
                  <a:pt x="1614154" y="194987"/>
                  <a:pt x="1614631" y="209541"/>
                </a:cubicBezTo>
                <a:cubicBezTo>
                  <a:pt x="1614165" y="229603"/>
                  <a:pt x="1605676" y="245471"/>
                  <a:pt x="1589165" y="257145"/>
                </a:cubicBezTo>
                <a:cubicBezTo>
                  <a:pt x="1572655" y="268819"/>
                  <a:pt x="1550917" y="274782"/>
                  <a:pt x="1523953" y="275035"/>
                </a:cubicBezTo>
                <a:cubicBezTo>
                  <a:pt x="1512487" y="275106"/>
                  <a:pt x="1500694" y="273527"/>
                  <a:pt x="1488575" y="270299"/>
                </a:cubicBezTo>
                <a:cubicBezTo>
                  <a:pt x="1476456" y="267071"/>
                  <a:pt x="1466578" y="261770"/>
                  <a:pt x="1458943" y="254397"/>
                </a:cubicBezTo>
                <a:cubicBezTo>
                  <a:pt x="1451307" y="247023"/>
                  <a:pt x="1448482" y="237153"/>
                  <a:pt x="1450467" y="224786"/>
                </a:cubicBezTo>
                <a:lnTo>
                  <a:pt x="1454277" y="205729"/>
                </a:lnTo>
                <a:lnTo>
                  <a:pt x="1495406" y="205729"/>
                </a:lnTo>
                <a:lnTo>
                  <a:pt x="1493502" y="215639"/>
                </a:lnTo>
                <a:cubicBezTo>
                  <a:pt x="1492499" y="221787"/>
                  <a:pt x="1494083" y="226431"/>
                  <a:pt x="1498254" y="229572"/>
                </a:cubicBezTo>
                <a:cubicBezTo>
                  <a:pt x="1502425" y="232713"/>
                  <a:pt x="1507590" y="234816"/>
                  <a:pt x="1513750" y="235882"/>
                </a:cubicBezTo>
                <a:cubicBezTo>
                  <a:pt x="1519910" y="236947"/>
                  <a:pt x="1525472" y="237441"/>
                  <a:pt x="1530437" y="237364"/>
                </a:cubicBezTo>
                <a:cubicBezTo>
                  <a:pt x="1541808" y="237261"/>
                  <a:pt x="1550724" y="235180"/>
                  <a:pt x="1557184" y="231123"/>
                </a:cubicBezTo>
                <a:cubicBezTo>
                  <a:pt x="1563644" y="227065"/>
                  <a:pt x="1566934" y="221650"/>
                  <a:pt x="1567053" y="214877"/>
                </a:cubicBezTo>
                <a:cubicBezTo>
                  <a:pt x="1566579" y="207168"/>
                  <a:pt x="1561836" y="201241"/>
                  <a:pt x="1552825" y="197094"/>
                </a:cubicBezTo>
                <a:cubicBezTo>
                  <a:pt x="1543814" y="192947"/>
                  <a:pt x="1533380" y="188806"/>
                  <a:pt x="1521524" y="184671"/>
                </a:cubicBezTo>
                <a:cubicBezTo>
                  <a:pt x="1509667" y="180536"/>
                  <a:pt x="1499233" y="174633"/>
                  <a:pt x="1490222" y="166960"/>
                </a:cubicBezTo>
                <a:cubicBezTo>
                  <a:pt x="1481211" y="159288"/>
                  <a:pt x="1476468" y="148072"/>
                  <a:pt x="1475994" y="133313"/>
                </a:cubicBezTo>
                <a:cubicBezTo>
                  <a:pt x="1476261" y="119242"/>
                  <a:pt x="1480548" y="107648"/>
                  <a:pt x="1488853" y="98531"/>
                </a:cubicBezTo>
                <a:cubicBezTo>
                  <a:pt x="1497159" y="89414"/>
                  <a:pt x="1507880" y="82646"/>
                  <a:pt x="1521016" y="78226"/>
                </a:cubicBezTo>
                <a:cubicBezTo>
                  <a:pt x="1534152" y="73807"/>
                  <a:pt x="1548099" y="71607"/>
                  <a:pt x="1562857" y="71629"/>
                </a:cubicBezTo>
                <a:close/>
                <a:moveTo>
                  <a:pt x="1362441" y="71629"/>
                </a:moveTo>
                <a:cubicBezTo>
                  <a:pt x="1388328" y="72000"/>
                  <a:pt x="1407690" y="78868"/>
                  <a:pt x="1420525" y="92235"/>
                </a:cubicBezTo>
                <a:cubicBezTo>
                  <a:pt x="1433359" y="105602"/>
                  <a:pt x="1439768" y="123242"/>
                  <a:pt x="1439751" y="145155"/>
                </a:cubicBezTo>
                <a:cubicBezTo>
                  <a:pt x="1439482" y="153943"/>
                  <a:pt x="1438404" y="161873"/>
                  <a:pt x="1436516" y="168943"/>
                </a:cubicBezTo>
                <a:cubicBezTo>
                  <a:pt x="1434629" y="176014"/>
                  <a:pt x="1433550" y="179755"/>
                  <a:pt x="1433281" y="180166"/>
                </a:cubicBezTo>
                <a:lnTo>
                  <a:pt x="1299544" y="180166"/>
                </a:lnTo>
                <a:cubicBezTo>
                  <a:pt x="1299496" y="180246"/>
                  <a:pt x="1299306" y="181231"/>
                  <a:pt x="1298972" y="183121"/>
                </a:cubicBezTo>
                <a:cubicBezTo>
                  <a:pt x="1298639" y="185012"/>
                  <a:pt x="1298448" y="187332"/>
                  <a:pt x="1298400" y="190081"/>
                </a:cubicBezTo>
                <a:cubicBezTo>
                  <a:pt x="1298504" y="203102"/>
                  <a:pt x="1302776" y="213668"/>
                  <a:pt x="1311218" y="221779"/>
                </a:cubicBezTo>
                <a:cubicBezTo>
                  <a:pt x="1319660" y="229891"/>
                  <a:pt x="1331652" y="234070"/>
                  <a:pt x="1347193" y="234316"/>
                </a:cubicBezTo>
                <a:cubicBezTo>
                  <a:pt x="1357777" y="234052"/>
                  <a:pt x="1367611" y="232207"/>
                  <a:pt x="1376694" y="228779"/>
                </a:cubicBezTo>
                <a:cubicBezTo>
                  <a:pt x="1385778" y="225352"/>
                  <a:pt x="1393125" y="221925"/>
                  <a:pt x="1398736" y="218497"/>
                </a:cubicBezTo>
                <a:cubicBezTo>
                  <a:pt x="1404347" y="215070"/>
                  <a:pt x="1407234" y="213225"/>
                  <a:pt x="1407399" y="212961"/>
                </a:cubicBezTo>
                <a:lnTo>
                  <a:pt x="1420340" y="249538"/>
                </a:lnTo>
                <a:cubicBezTo>
                  <a:pt x="1420190" y="249853"/>
                  <a:pt x="1416767" y="252056"/>
                  <a:pt x="1410073" y="256149"/>
                </a:cubicBezTo>
                <a:cubicBezTo>
                  <a:pt x="1403378" y="260241"/>
                  <a:pt x="1394311" y="264333"/>
                  <a:pt x="1382873" y="268425"/>
                </a:cubicBezTo>
                <a:cubicBezTo>
                  <a:pt x="1371435" y="272517"/>
                  <a:pt x="1358525" y="274720"/>
                  <a:pt x="1344144" y="275035"/>
                </a:cubicBezTo>
                <a:cubicBezTo>
                  <a:pt x="1313700" y="274490"/>
                  <a:pt x="1290383" y="266447"/>
                  <a:pt x="1274192" y="250907"/>
                </a:cubicBezTo>
                <a:cubicBezTo>
                  <a:pt x="1258000" y="235366"/>
                  <a:pt x="1249829" y="215599"/>
                  <a:pt x="1249680" y="191606"/>
                </a:cubicBezTo>
                <a:cubicBezTo>
                  <a:pt x="1249872" y="169377"/>
                  <a:pt x="1254817" y="149245"/>
                  <a:pt x="1264514" y="131210"/>
                </a:cubicBezTo>
                <a:cubicBezTo>
                  <a:pt x="1274211" y="113175"/>
                  <a:pt x="1287509" y="98801"/>
                  <a:pt x="1304406" y="88089"/>
                </a:cubicBezTo>
                <a:cubicBezTo>
                  <a:pt x="1321303" y="77376"/>
                  <a:pt x="1340648" y="71890"/>
                  <a:pt x="1362441" y="71629"/>
                </a:cubicBezTo>
                <a:close/>
                <a:moveTo>
                  <a:pt x="1010016" y="71629"/>
                </a:moveTo>
                <a:cubicBezTo>
                  <a:pt x="1035904" y="72000"/>
                  <a:pt x="1055265" y="78868"/>
                  <a:pt x="1068100" y="92235"/>
                </a:cubicBezTo>
                <a:cubicBezTo>
                  <a:pt x="1080934" y="105602"/>
                  <a:pt x="1087343" y="123242"/>
                  <a:pt x="1087326" y="145155"/>
                </a:cubicBezTo>
                <a:cubicBezTo>
                  <a:pt x="1087057" y="153943"/>
                  <a:pt x="1085978" y="161873"/>
                  <a:pt x="1084091" y="168943"/>
                </a:cubicBezTo>
                <a:cubicBezTo>
                  <a:pt x="1082204" y="176014"/>
                  <a:pt x="1081125" y="179755"/>
                  <a:pt x="1080856" y="180166"/>
                </a:cubicBezTo>
                <a:lnTo>
                  <a:pt x="947119" y="180166"/>
                </a:lnTo>
                <a:cubicBezTo>
                  <a:pt x="947071" y="180246"/>
                  <a:pt x="946881" y="181231"/>
                  <a:pt x="946547" y="183121"/>
                </a:cubicBezTo>
                <a:cubicBezTo>
                  <a:pt x="946214" y="185012"/>
                  <a:pt x="946023" y="187332"/>
                  <a:pt x="945976" y="190081"/>
                </a:cubicBezTo>
                <a:cubicBezTo>
                  <a:pt x="946079" y="203102"/>
                  <a:pt x="950351" y="213668"/>
                  <a:pt x="958793" y="221779"/>
                </a:cubicBezTo>
                <a:cubicBezTo>
                  <a:pt x="967235" y="229891"/>
                  <a:pt x="979227" y="234070"/>
                  <a:pt x="994768" y="234316"/>
                </a:cubicBezTo>
                <a:cubicBezTo>
                  <a:pt x="1005352" y="234052"/>
                  <a:pt x="1015185" y="232207"/>
                  <a:pt x="1024269" y="228779"/>
                </a:cubicBezTo>
                <a:cubicBezTo>
                  <a:pt x="1033353" y="225352"/>
                  <a:pt x="1040700" y="221925"/>
                  <a:pt x="1046311" y="218497"/>
                </a:cubicBezTo>
                <a:cubicBezTo>
                  <a:pt x="1051922" y="215070"/>
                  <a:pt x="1054809" y="213225"/>
                  <a:pt x="1054974" y="212961"/>
                </a:cubicBezTo>
                <a:lnTo>
                  <a:pt x="1067915" y="249538"/>
                </a:lnTo>
                <a:cubicBezTo>
                  <a:pt x="1067765" y="249853"/>
                  <a:pt x="1064342" y="252056"/>
                  <a:pt x="1057648" y="256149"/>
                </a:cubicBezTo>
                <a:cubicBezTo>
                  <a:pt x="1050953" y="260241"/>
                  <a:pt x="1041886" y="264333"/>
                  <a:pt x="1030448" y="268425"/>
                </a:cubicBezTo>
                <a:cubicBezTo>
                  <a:pt x="1019009" y="272517"/>
                  <a:pt x="1006100" y="274720"/>
                  <a:pt x="991718" y="275035"/>
                </a:cubicBezTo>
                <a:cubicBezTo>
                  <a:pt x="961275" y="274490"/>
                  <a:pt x="937958" y="266447"/>
                  <a:pt x="921766" y="250907"/>
                </a:cubicBezTo>
                <a:cubicBezTo>
                  <a:pt x="905575" y="235366"/>
                  <a:pt x="897404" y="215599"/>
                  <a:pt x="897255" y="191606"/>
                </a:cubicBezTo>
                <a:cubicBezTo>
                  <a:pt x="897447" y="169377"/>
                  <a:pt x="902392" y="149245"/>
                  <a:pt x="912089" y="131210"/>
                </a:cubicBezTo>
                <a:cubicBezTo>
                  <a:pt x="921786" y="113175"/>
                  <a:pt x="935084" y="98801"/>
                  <a:pt x="951981" y="88089"/>
                </a:cubicBezTo>
                <a:cubicBezTo>
                  <a:pt x="968878" y="77376"/>
                  <a:pt x="988223" y="71890"/>
                  <a:pt x="1010016" y="71629"/>
                </a:cubicBezTo>
                <a:close/>
                <a:moveTo>
                  <a:pt x="545200" y="71629"/>
                </a:moveTo>
                <a:cubicBezTo>
                  <a:pt x="556855" y="71542"/>
                  <a:pt x="567957" y="73323"/>
                  <a:pt x="578506" y="76972"/>
                </a:cubicBezTo>
                <a:cubicBezTo>
                  <a:pt x="589055" y="80621"/>
                  <a:pt x="597700" y="86662"/>
                  <a:pt x="604439" y="95094"/>
                </a:cubicBezTo>
                <a:cubicBezTo>
                  <a:pt x="611179" y="103526"/>
                  <a:pt x="614661" y="114873"/>
                  <a:pt x="614886" y="129134"/>
                </a:cubicBezTo>
                <a:cubicBezTo>
                  <a:pt x="614689" y="137023"/>
                  <a:pt x="613308" y="146918"/>
                  <a:pt x="610742" y="158820"/>
                </a:cubicBezTo>
                <a:cubicBezTo>
                  <a:pt x="608176" y="170723"/>
                  <a:pt x="605611" y="182307"/>
                  <a:pt x="603045" y="193574"/>
                </a:cubicBezTo>
                <a:cubicBezTo>
                  <a:pt x="600479" y="204840"/>
                  <a:pt x="599098" y="213463"/>
                  <a:pt x="598900" y="219443"/>
                </a:cubicBezTo>
                <a:cubicBezTo>
                  <a:pt x="598964" y="225267"/>
                  <a:pt x="600454" y="229350"/>
                  <a:pt x="603373" y="231694"/>
                </a:cubicBezTo>
                <a:cubicBezTo>
                  <a:pt x="606291" y="234037"/>
                  <a:pt x="610256" y="235165"/>
                  <a:pt x="615268" y="235078"/>
                </a:cubicBezTo>
                <a:cubicBezTo>
                  <a:pt x="617617" y="235046"/>
                  <a:pt x="619585" y="234919"/>
                  <a:pt x="621173" y="234697"/>
                </a:cubicBezTo>
                <a:cubicBezTo>
                  <a:pt x="622760" y="234474"/>
                  <a:pt x="623586" y="234347"/>
                  <a:pt x="623649" y="234315"/>
                </a:cubicBezTo>
                <a:lnTo>
                  <a:pt x="616791" y="270465"/>
                </a:lnTo>
                <a:cubicBezTo>
                  <a:pt x="616831" y="270512"/>
                  <a:pt x="615229" y="270703"/>
                  <a:pt x="611985" y="271035"/>
                </a:cubicBezTo>
                <a:cubicBezTo>
                  <a:pt x="608742" y="271368"/>
                  <a:pt x="603619" y="271559"/>
                  <a:pt x="596617" y="271606"/>
                </a:cubicBezTo>
                <a:cubicBezTo>
                  <a:pt x="585594" y="271931"/>
                  <a:pt x="575758" y="269854"/>
                  <a:pt x="567108" y="265376"/>
                </a:cubicBezTo>
                <a:cubicBezTo>
                  <a:pt x="558459" y="260898"/>
                  <a:pt x="553190" y="252068"/>
                  <a:pt x="551299" y="238888"/>
                </a:cubicBezTo>
                <a:lnTo>
                  <a:pt x="550537" y="238888"/>
                </a:lnTo>
                <a:cubicBezTo>
                  <a:pt x="550619" y="239334"/>
                  <a:pt x="548082" y="242458"/>
                  <a:pt x="542927" y="248259"/>
                </a:cubicBezTo>
                <a:cubicBezTo>
                  <a:pt x="537771" y="254061"/>
                  <a:pt x="530265" y="259862"/>
                  <a:pt x="520408" y="265664"/>
                </a:cubicBezTo>
                <a:cubicBezTo>
                  <a:pt x="510550" y="271465"/>
                  <a:pt x="498611" y="274589"/>
                  <a:pt x="484588" y="275035"/>
                </a:cubicBezTo>
                <a:cubicBezTo>
                  <a:pt x="469279" y="275028"/>
                  <a:pt x="456303" y="270857"/>
                  <a:pt x="445660" y="262523"/>
                </a:cubicBezTo>
                <a:cubicBezTo>
                  <a:pt x="435017" y="254188"/>
                  <a:pt x="429466" y="241734"/>
                  <a:pt x="429006" y="225160"/>
                </a:cubicBezTo>
                <a:cubicBezTo>
                  <a:pt x="429275" y="210466"/>
                  <a:pt x="433569" y="198270"/>
                  <a:pt x="441890" y="188574"/>
                </a:cubicBezTo>
                <a:cubicBezTo>
                  <a:pt x="450211" y="178878"/>
                  <a:pt x="460945" y="171246"/>
                  <a:pt x="474094" y="165677"/>
                </a:cubicBezTo>
                <a:cubicBezTo>
                  <a:pt x="487243" y="160109"/>
                  <a:pt x="501194" y="156168"/>
                  <a:pt x="515948" y="153856"/>
                </a:cubicBezTo>
                <a:cubicBezTo>
                  <a:pt x="530701" y="151543"/>
                  <a:pt x="544645" y="150423"/>
                  <a:pt x="557780" y="150496"/>
                </a:cubicBezTo>
                <a:lnTo>
                  <a:pt x="564641" y="150496"/>
                </a:lnTo>
                <a:cubicBezTo>
                  <a:pt x="564737" y="150162"/>
                  <a:pt x="565118" y="148159"/>
                  <a:pt x="565785" y="144488"/>
                </a:cubicBezTo>
                <a:cubicBezTo>
                  <a:pt x="566452" y="140816"/>
                  <a:pt x="566833" y="137479"/>
                  <a:pt x="566928" y="134475"/>
                </a:cubicBezTo>
                <a:cubicBezTo>
                  <a:pt x="566904" y="126798"/>
                  <a:pt x="564284" y="120886"/>
                  <a:pt x="559066" y="116737"/>
                </a:cubicBezTo>
                <a:cubicBezTo>
                  <a:pt x="553848" y="112589"/>
                  <a:pt x="546177" y="110491"/>
                  <a:pt x="536051" y="110443"/>
                </a:cubicBezTo>
                <a:cubicBezTo>
                  <a:pt x="526335" y="110665"/>
                  <a:pt x="517092" y="112214"/>
                  <a:pt x="508322" y="115091"/>
                </a:cubicBezTo>
                <a:cubicBezTo>
                  <a:pt x="499552" y="117969"/>
                  <a:pt x="492370" y="120846"/>
                  <a:pt x="486777" y="123723"/>
                </a:cubicBezTo>
                <a:cubicBezTo>
                  <a:pt x="481184" y="126601"/>
                  <a:pt x="478294" y="128150"/>
                  <a:pt x="478108" y="128372"/>
                </a:cubicBezTo>
                <a:lnTo>
                  <a:pt x="467068" y="92558"/>
                </a:lnTo>
                <a:cubicBezTo>
                  <a:pt x="467256" y="92300"/>
                  <a:pt x="470902" y="90491"/>
                  <a:pt x="478006" y="87132"/>
                </a:cubicBezTo>
                <a:cubicBezTo>
                  <a:pt x="485110" y="83773"/>
                  <a:pt x="494544" y="80414"/>
                  <a:pt x="506307" y="77055"/>
                </a:cubicBezTo>
                <a:cubicBezTo>
                  <a:pt x="518070" y="73696"/>
                  <a:pt x="531034" y="71887"/>
                  <a:pt x="545200" y="71629"/>
                </a:cubicBezTo>
                <a:close/>
                <a:moveTo>
                  <a:pt x="126492" y="39958"/>
                </a:moveTo>
                <a:lnTo>
                  <a:pt x="89535" y="230506"/>
                </a:lnTo>
                <a:lnTo>
                  <a:pt x="125349" y="230506"/>
                </a:lnTo>
                <a:cubicBezTo>
                  <a:pt x="135398" y="230522"/>
                  <a:pt x="144732" y="229633"/>
                  <a:pt x="153353" y="227838"/>
                </a:cubicBezTo>
                <a:cubicBezTo>
                  <a:pt x="161973" y="226044"/>
                  <a:pt x="170164" y="223249"/>
                  <a:pt x="177927" y="219454"/>
                </a:cubicBezTo>
                <a:cubicBezTo>
                  <a:pt x="196636" y="209689"/>
                  <a:pt x="211415" y="195207"/>
                  <a:pt x="222266" y="176010"/>
                </a:cubicBezTo>
                <a:cubicBezTo>
                  <a:pt x="233117" y="156812"/>
                  <a:pt x="238657" y="135471"/>
                  <a:pt x="238887" y="111986"/>
                </a:cubicBezTo>
                <a:cubicBezTo>
                  <a:pt x="238824" y="95242"/>
                  <a:pt x="235712" y="81475"/>
                  <a:pt x="229553" y="70685"/>
                </a:cubicBezTo>
                <a:cubicBezTo>
                  <a:pt x="223393" y="59895"/>
                  <a:pt x="214567" y="51940"/>
                  <a:pt x="203073" y="46819"/>
                </a:cubicBezTo>
                <a:cubicBezTo>
                  <a:pt x="197207" y="44366"/>
                  <a:pt x="190937" y="42603"/>
                  <a:pt x="184261" y="41531"/>
                </a:cubicBezTo>
                <a:cubicBezTo>
                  <a:pt x="177586" y="40459"/>
                  <a:pt x="170267" y="39934"/>
                  <a:pt x="162306" y="39958"/>
                </a:cubicBezTo>
                <a:close/>
                <a:moveTo>
                  <a:pt x="3276565" y="23242"/>
                </a:moveTo>
                <a:lnTo>
                  <a:pt x="3323035" y="23242"/>
                </a:lnTo>
                <a:lnTo>
                  <a:pt x="3312747" y="76201"/>
                </a:lnTo>
                <a:lnTo>
                  <a:pt x="3357325" y="76201"/>
                </a:lnTo>
                <a:lnTo>
                  <a:pt x="3350466" y="112348"/>
                </a:lnTo>
                <a:lnTo>
                  <a:pt x="3305890" y="112348"/>
                </a:lnTo>
                <a:lnTo>
                  <a:pt x="3290269" y="193914"/>
                </a:lnTo>
                <a:cubicBezTo>
                  <a:pt x="3289887" y="196265"/>
                  <a:pt x="3289602" y="198615"/>
                  <a:pt x="3289411" y="200966"/>
                </a:cubicBezTo>
                <a:cubicBezTo>
                  <a:pt x="3289221" y="203316"/>
                  <a:pt x="3289126" y="205285"/>
                  <a:pt x="3289126" y="206873"/>
                </a:cubicBezTo>
                <a:cubicBezTo>
                  <a:pt x="3289514" y="217808"/>
                  <a:pt x="3292833" y="225002"/>
                  <a:pt x="3299079" y="228456"/>
                </a:cubicBezTo>
                <a:cubicBezTo>
                  <a:pt x="3305326" y="231910"/>
                  <a:pt x="3312168" y="233483"/>
                  <a:pt x="3319606" y="233173"/>
                </a:cubicBezTo>
                <a:cubicBezTo>
                  <a:pt x="3322717" y="233141"/>
                  <a:pt x="3325257" y="233014"/>
                  <a:pt x="3327226" y="232792"/>
                </a:cubicBezTo>
                <a:cubicBezTo>
                  <a:pt x="3329194" y="232569"/>
                  <a:pt x="3330210" y="232442"/>
                  <a:pt x="3330274" y="232411"/>
                </a:cubicBezTo>
                <a:lnTo>
                  <a:pt x="3322654" y="271227"/>
                </a:lnTo>
                <a:cubicBezTo>
                  <a:pt x="3322471" y="271274"/>
                  <a:pt x="3320931" y="271464"/>
                  <a:pt x="3318034" y="271797"/>
                </a:cubicBezTo>
                <a:cubicBezTo>
                  <a:pt x="3315137" y="272130"/>
                  <a:pt x="3311978" y="272321"/>
                  <a:pt x="3308557" y="272368"/>
                </a:cubicBezTo>
                <a:cubicBezTo>
                  <a:pt x="3296675" y="272479"/>
                  <a:pt x="3285529" y="270735"/>
                  <a:pt x="3275118" y="267138"/>
                </a:cubicBezTo>
                <a:cubicBezTo>
                  <a:pt x="3264707" y="263541"/>
                  <a:pt x="3256242" y="257426"/>
                  <a:pt x="3249724" y="248794"/>
                </a:cubicBezTo>
                <a:cubicBezTo>
                  <a:pt x="3243205" y="240161"/>
                  <a:pt x="3239845" y="228348"/>
                  <a:pt x="3239643" y="213353"/>
                </a:cubicBezTo>
                <a:cubicBezTo>
                  <a:pt x="3239651" y="210677"/>
                  <a:pt x="3239825" y="207834"/>
                  <a:pt x="3240167" y="204825"/>
                </a:cubicBezTo>
                <a:cubicBezTo>
                  <a:pt x="3240507" y="201815"/>
                  <a:pt x="3240967" y="198687"/>
                  <a:pt x="3241546" y="195439"/>
                </a:cubicBezTo>
                <a:lnTo>
                  <a:pt x="3257913" y="112348"/>
                </a:lnTo>
                <a:lnTo>
                  <a:pt x="3227832" y="112348"/>
                </a:lnTo>
                <a:lnTo>
                  <a:pt x="3235071" y="76201"/>
                </a:lnTo>
                <a:lnTo>
                  <a:pt x="3266288" y="76201"/>
                </a:lnTo>
                <a:close/>
                <a:moveTo>
                  <a:pt x="1162015" y="23242"/>
                </a:moveTo>
                <a:lnTo>
                  <a:pt x="1208485" y="23242"/>
                </a:lnTo>
                <a:lnTo>
                  <a:pt x="1198198" y="76201"/>
                </a:lnTo>
                <a:lnTo>
                  <a:pt x="1242775" y="76201"/>
                </a:lnTo>
                <a:lnTo>
                  <a:pt x="1235917" y="112348"/>
                </a:lnTo>
                <a:lnTo>
                  <a:pt x="1191340" y="112348"/>
                </a:lnTo>
                <a:lnTo>
                  <a:pt x="1175719" y="193914"/>
                </a:lnTo>
                <a:cubicBezTo>
                  <a:pt x="1175337" y="196265"/>
                  <a:pt x="1175052" y="198615"/>
                  <a:pt x="1174861" y="200966"/>
                </a:cubicBezTo>
                <a:cubicBezTo>
                  <a:pt x="1174671" y="203316"/>
                  <a:pt x="1174575" y="205285"/>
                  <a:pt x="1174575" y="206873"/>
                </a:cubicBezTo>
                <a:cubicBezTo>
                  <a:pt x="1174964" y="217808"/>
                  <a:pt x="1178282" y="225002"/>
                  <a:pt x="1184529" y="228456"/>
                </a:cubicBezTo>
                <a:cubicBezTo>
                  <a:pt x="1190776" y="231910"/>
                  <a:pt x="1197618" y="233483"/>
                  <a:pt x="1205055" y="233173"/>
                </a:cubicBezTo>
                <a:cubicBezTo>
                  <a:pt x="1208167" y="233141"/>
                  <a:pt x="1210707" y="233014"/>
                  <a:pt x="1212676" y="232792"/>
                </a:cubicBezTo>
                <a:cubicBezTo>
                  <a:pt x="1214644" y="232569"/>
                  <a:pt x="1215660" y="232442"/>
                  <a:pt x="1215723" y="232411"/>
                </a:cubicBezTo>
                <a:lnTo>
                  <a:pt x="1208103" y="271227"/>
                </a:lnTo>
                <a:cubicBezTo>
                  <a:pt x="1207921" y="271274"/>
                  <a:pt x="1206381" y="271464"/>
                  <a:pt x="1203484" y="271797"/>
                </a:cubicBezTo>
                <a:cubicBezTo>
                  <a:pt x="1200587" y="272130"/>
                  <a:pt x="1197428" y="272321"/>
                  <a:pt x="1194007" y="272368"/>
                </a:cubicBezTo>
                <a:cubicBezTo>
                  <a:pt x="1182126" y="272479"/>
                  <a:pt x="1170979" y="270735"/>
                  <a:pt x="1160568" y="267138"/>
                </a:cubicBezTo>
                <a:cubicBezTo>
                  <a:pt x="1150157" y="263541"/>
                  <a:pt x="1141692" y="257426"/>
                  <a:pt x="1135174" y="248794"/>
                </a:cubicBezTo>
                <a:cubicBezTo>
                  <a:pt x="1128655" y="240161"/>
                  <a:pt x="1125295" y="228348"/>
                  <a:pt x="1125093" y="213353"/>
                </a:cubicBezTo>
                <a:cubicBezTo>
                  <a:pt x="1125101" y="210677"/>
                  <a:pt x="1125275" y="207834"/>
                  <a:pt x="1125616" y="204825"/>
                </a:cubicBezTo>
                <a:cubicBezTo>
                  <a:pt x="1125957" y="201815"/>
                  <a:pt x="1126417" y="198687"/>
                  <a:pt x="1126996" y="195439"/>
                </a:cubicBezTo>
                <a:lnTo>
                  <a:pt x="1143364" y="112348"/>
                </a:lnTo>
                <a:lnTo>
                  <a:pt x="1113282" y="112348"/>
                </a:lnTo>
                <a:lnTo>
                  <a:pt x="1120521" y="76201"/>
                </a:lnTo>
                <a:lnTo>
                  <a:pt x="1151737" y="76201"/>
                </a:lnTo>
                <a:close/>
                <a:moveTo>
                  <a:pt x="4924758" y="1"/>
                </a:moveTo>
                <a:lnTo>
                  <a:pt x="5002863" y="1"/>
                </a:lnTo>
                <a:lnTo>
                  <a:pt x="4962858" y="207635"/>
                </a:lnTo>
                <a:cubicBezTo>
                  <a:pt x="4962461" y="209581"/>
                  <a:pt x="4962112" y="211598"/>
                  <a:pt x="4961810" y="213686"/>
                </a:cubicBezTo>
                <a:cubicBezTo>
                  <a:pt x="4961509" y="215774"/>
                  <a:pt x="4961350" y="217696"/>
                  <a:pt x="4961334" y="219451"/>
                </a:cubicBezTo>
                <a:cubicBezTo>
                  <a:pt x="4961398" y="225271"/>
                  <a:pt x="4962890" y="229353"/>
                  <a:pt x="4965811" y="231695"/>
                </a:cubicBezTo>
                <a:cubicBezTo>
                  <a:pt x="4968732" y="234037"/>
                  <a:pt x="4972700" y="235165"/>
                  <a:pt x="4977717" y="235077"/>
                </a:cubicBezTo>
                <a:cubicBezTo>
                  <a:pt x="4980067" y="235046"/>
                  <a:pt x="4982035" y="234919"/>
                  <a:pt x="4983622" y="234697"/>
                </a:cubicBezTo>
                <a:cubicBezTo>
                  <a:pt x="4985210" y="234474"/>
                  <a:pt x="4986036" y="234348"/>
                  <a:pt x="4986099" y="234316"/>
                </a:cubicBezTo>
                <a:lnTo>
                  <a:pt x="4978860" y="270465"/>
                </a:lnTo>
                <a:cubicBezTo>
                  <a:pt x="4978733" y="270512"/>
                  <a:pt x="4976987" y="270703"/>
                  <a:pt x="4973621" y="271035"/>
                </a:cubicBezTo>
                <a:cubicBezTo>
                  <a:pt x="4970256" y="271368"/>
                  <a:pt x="4966033" y="271559"/>
                  <a:pt x="4960953" y="271606"/>
                </a:cubicBezTo>
                <a:cubicBezTo>
                  <a:pt x="4948118" y="271931"/>
                  <a:pt x="4937403" y="269854"/>
                  <a:pt x="4928806" y="265375"/>
                </a:cubicBezTo>
                <a:cubicBezTo>
                  <a:pt x="4920210" y="260897"/>
                  <a:pt x="4915305" y="252066"/>
                  <a:pt x="4914090" y="238883"/>
                </a:cubicBezTo>
                <a:lnTo>
                  <a:pt x="4913328" y="238883"/>
                </a:lnTo>
                <a:cubicBezTo>
                  <a:pt x="4906423" y="249213"/>
                  <a:pt x="4897184" y="257760"/>
                  <a:pt x="4885610" y="264522"/>
                </a:cubicBezTo>
                <a:cubicBezTo>
                  <a:pt x="4874038" y="271285"/>
                  <a:pt x="4861560" y="274789"/>
                  <a:pt x="4848177" y="275035"/>
                </a:cubicBezTo>
                <a:cubicBezTo>
                  <a:pt x="4824440" y="274751"/>
                  <a:pt x="4806226" y="267423"/>
                  <a:pt x="4793536" y="253050"/>
                </a:cubicBezTo>
                <a:cubicBezTo>
                  <a:pt x="4780846" y="238678"/>
                  <a:pt x="4774438" y="218966"/>
                  <a:pt x="4774311" y="193914"/>
                </a:cubicBezTo>
                <a:cubicBezTo>
                  <a:pt x="4774590" y="169486"/>
                  <a:pt x="4779699" y="148133"/>
                  <a:pt x="4789637" y="129855"/>
                </a:cubicBezTo>
                <a:cubicBezTo>
                  <a:pt x="4799576" y="111577"/>
                  <a:pt x="4812668" y="97344"/>
                  <a:pt x="4828914" y="87155"/>
                </a:cubicBezTo>
                <a:cubicBezTo>
                  <a:pt x="4845160" y="76966"/>
                  <a:pt x="4862884" y="71790"/>
                  <a:pt x="4882086" y="71629"/>
                </a:cubicBezTo>
                <a:cubicBezTo>
                  <a:pt x="4892857" y="71526"/>
                  <a:pt x="4903129" y="73635"/>
                  <a:pt x="4912899" y="77956"/>
                </a:cubicBezTo>
                <a:cubicBezTo>
                  <a:pt x="4922670" y="82277"/>
                  <a:pt x="4930180" y="89428"/>
                  <a:pt x="4935426" y="99410"/>
                </a:cubicBezTo>
                <a:lnTo>
                  <a:pt x="4936188" y="99410"/>
                </a:lnTo>
                <a:cubicBezTo>
                  <a:pt x="4936181" y="99275"/>
                  <a:pt x="4936291" y="98022"/>
                  <a:pt x="4936521" y="95652"/>
                </a:cubicBezTo>
                <a:cubicBezTo>
                  <a:pt x="4936752" y="93281"/>
                  <a:pt x="4937149" y="90601"/>
                  <a:pt x="4937712" y="87612"/>
                </a:cubicBezTo>
                <a:lnTo>
                  <a:pt x="4947618" y="36148"/>
                </a:lnTo>
                <a:lnTo>
                  <a:pt x="4917519" y="36148"/>
                </a:lnTo>
                <a:close/>
                <a:moveTo>
                  <a:pt x="4679811" y="1"/>
                </a:moveTo>
                <a:lnTo>
                  <a:pt x="4757880" y="1"/>
                </a:lnTo>
                <a:lnTo>
                  <a:pt x="4718638" y="204210"/>
                </a:lnTo>
                <a:cubicBezTo>
                  <a:pt x="4718058" y="206750"/>
                  <a:pt x="4717597" y="209291"/>
                  <a:pt x="4717256" y="211832"/>
                </a:cubicBezTo>
                <a:cubicBezTo>
                  <a:pt x="4716915" y="214372"/>
                  <a:pt x="4716740" y="216532"/>
                  <a:pt x="4716732" y="218310"/>
                </a:cubicBezTo>
                <a:cubicBezTo>
                  <a:pt x="4716796" y="224082"/>
                  <a:pt x="4718288" y="227973"/>
                  <a:pt x="4721209" y="229981"/>
                </a:cubicBezTo>
                <a:cubicBezTo>
                  <a:pt x="4724130" y="231990"/>
                  <a:pt x="4728099" y="232927"/>
                  <a:pt x="4733115" y="232792"/>
                </a:cubicBezTo>
                <a:cubicBezTo>
                  <a:pt x="4735814" y="232776"/>
                  <a:pt x="4737942" y="232712"/>
                  <a:pt x="4739497" y="232601"/>
                </a:cubicBezTo>
                <a:cubicBezTo>
                  <a:pt x="4741053" y="232490"/>
                  <a:pt x="4741847" y="232427"/>
                  <a:pt x="4741879" y="232411"/>
                </a:cubicBezTo>
                <a:lnTo>
                  <a:pt x="4734258" y="270846"/>
                </a:lnTo>
                <a:cubicBezTo>
                  <a:pt x="4734108" y="270893"/>
                  <a:pt x="4732409" y="271083"/>
                  <a:pt x="4729163" y="271416"/>
                </a:cubicBezTo>
                <a:cubicBezTo>
                  <a:pt x="4725916" y="271749"/>
                  <a:pt x="4722027" y="271940"/>
                  <a:pt x="4717495" y="271987"/>
                </a:cubicBezTo>
                <a:cubicBezTo>
                  <a:pt x="4709560" y="272154"/>
                  <a:pt x="4701745" y="271228"/>
                  <a:pt x="4694049" y="269211"/>
                </a:cubicBezTo>
                <a:cubicBezTo>
                  <a:pt x="4686354" y="267193"/>
                  <a:pt x="4679949" y="263081"/>
                  <a:pt x="4674834" y="256877"/>
                </a:cubicBezTo>
                <a:cubicBezTo>
                  <a:pt x="4669719" y="250672"/>
                  <a:pt x="4667064" y="241374"/>
                  <a:pt x="4666869" y="228981"/>
                </a:cubicBezTo>
                <a:cubicBezTo>
                  <a:pt x="4666869" y="226115"/>
                  <a:pt x="4667059" y="222987"/>
                  <a:pt x="4667440" y="219597"/>
                </a:cubicBezTo>
                <a:cubicBezTo>
                  <a:pt x="4667821" y="216206"/>
                  <a:pt x="4668392" y="212602"/>
                  <a:pt x="4669153" y="208783"/>
                </a:cubicBezTo>
                <a:lnTo>
                  <a:pt x="4702649" y="36148"/>
                </a:lnTo>
                <a:lnTo>
                  <a:pt x="4672578" y="36148"/>
                </a:lnTo>
                <a:close/>
                <a:moveTo>
                  <a:pt x="3386709" y="1"/>
                </a:moveTo>
                <a:lnTo>
                  <a:pt x="3464433" y="1"/>
                </a:lnTo>
                <a:lnTo>
                  <a:pt x="3446145" y="95226"/>
                </a:lnTo>
                <a:cubicBezTo>
                  <a:pt x="3445105" y="99919"/>
                  <a:pt x="3444042" y="103852"/>
                  <a:pt x="3442954" y="107024"/>
                </a:cubicBezTo>
                <a:cubicBezTo>
                  <a:pt x="3441867" y="110195"/>
                  <a:pt x="3441279" y="111844"/>
                  <a:pt x="3441192" y="111971"/>
                </a:cubicBezTo>
                <a:lnTo>
                  <a:pt x="3441954" y="111971"/>
                </a:lnTo>
                <a:cubicBezTo>
                  <a:pt x="3443137" y="109317"/>
                  <a:pt x="3446825" y="104815"/>
                  <a:pt x="3453018" y="98467"/>
                </a:cubicBezTo>
                <a:cubicBezTo>
                  <a:pt x="3459210" y="92120"/>
                  <a:pt x="3467667" y="86152"/>
                  <a:pt x="3478389" y="80566"/>
                </a:cubicBezTo>
                <a:cubicBezTo>
                  <a:pt x="3489111" y="74979"/>
                  <a:pt x="3501858" y="72000"/>
                  <a:pt x="3516630" y="71629"/>
                </a:cubicBezTo>
                <a:cubicBezTo>
                  <a:pt x="3533603" y="71652"/>
                  <a:pt x="3547054" y="76077"/>
                  <a:pt x="3556982" y="84903"/>
                </a:cubicBezTo>
                <a:cubicBezTo>
                  <a:pt x="3566911" y="93729"/>
                  <a:pt x="3571987" y="106814"/>
                  <a:pt x="3572208" y="124159"/>
                </a:cubicBezTo>
                <a:cubicBezTo>
                  <a:pt x="3572016" y="132496"/>
                  <a:pt x="3570667" y="143127"/>
                  <a:pt x="3568162" y="156052"/>
                </a:cubicBezTo>
                <a:cubicBezTo>
                  <a:pt x="3565657" y="168977"/>
                  <a:pt x="3563151" y="181417"/>
                  <a:pt x="3560644" y="193372"/>
                </a:cubicBezTo>
                <a:cubicBezTo>
                  <a:pt x="3558137" y="205328"/>
                  <a:pt x="3556785" y="214021"/>
                  <a:pt x="3556588" y="219451"/>
                </a:cubicBezTo>
                <a:cubicBezTo>
                  <a:pt x="3556627" y="225438"/>
                  <a:pt x="3558072" y="229567"/>
                  <a:pt x="3560921" y="231838"/>
                </a:cubicBezTo>
                <a:cubicBezTo>
                  <a:pt x="3563771" y="234109"/>
                  <a:pt x="3567787" y="235189"/>
                  <a:pt x="3572970" y="235078"/>
                </a:cubicBezTo>
                <a:cubicBezTo>
                  <a:pt x="3575137" y="235046"/>
                  <a:pt x="3576995" y="234919"/>
                  <a:pt x="3578542" y="234697"/>
                </a:cubicBezTo>
                <a:cubicBezTo>
                  <a:pt x="3580091" y="234474"/>
                  <a:pt x="3580900" y="234347"/>
                  <a:pt x="3580972" y="234316"/>
                </a:cubicBezTo>
                <a:lnTo>
                  <a:pt x="3574113" y="270465"/>
                </a:lnTo>
                <a:cubicBezTo>
                  <a:pt x="3574058" y="270512"/>
                  <a:pt x="3572359" y="270703"/>
                  <a:pt x="3569017" y="271035"/>
                </a:cubicBezTo>
                <a:cubicBezTo>
                  <a:pt x="3565676" y="271368"/>
                  <a:pt x="3561025" y="271559"/>
                  <a:pt x="3555065" y="271606"/>
                </a:cubicBezTo>
                <a:cubicBezTo>
                  <a:pt x="3547997" y="271789"/>
                  <a:pt x="3540774" y="271042"/>
                  <a:pt x="3533397" y="269365"/>
                </a:cubicBezTo>
                <a:cubicBezTo>
                  <a:pt x="3526019" y="267688"/>
                  <a:pt x="3519783" y="263981"/>
                  <a:pt x="3514690" y="258245"/>
                </a:cubicBezTo>
                <a:cubicBezTo>
                  <a:pt x="3509595" y="252508"/>
                  <a:pt x="3506940" y="243642"/>
                  <a:pt x="3506724" y="231648"/>
                </a:cubicBezTo>
                <a:cubicBezTo>
                  <a:pt x="3506912" y="224462"/>
                  <a:pt x="3508228" y="214736"/>
                  <a:pt x="3510672" y="202468"/>
                </a:cubicBezTo>
                <a:cubicBezTo>
                  <a:pt x="3513116" y="190200"/>
                  <a:pt x="3515561" y="178101"/>
                  <a:pt x="3518007" y="166171"/>
                </a:cubicBezTo>
                <a:cubicBezTo>
                  <a:pt x="3520452" y="154241"/>
                  <a:pt x="3521771" y="145190"/>
                  <a:pt x="3521964" y="139018"/>
                </a:cubicBezTo>
                <a:cubicBezTo>
                  <a:pt x="3521980" y="131716"/>
                  <a:pt x="3519948" y="126032"/>
                  <a:pt x="3515868" y="121968"/>
                </a:cubicBezTo>
                <a:cubicBezTo>
                  <a:pt x="3511789" y="117904"/>
                  <a:pt x="3505565" y="115841"/>
                  <a:pt x="3497199" y="115777"/>
                </a:cubicBezTo>
                <a:cubicBezTo>
                  <a:pt x="3479626" y="116357"/>
                  <a:pt x="3464766" y="123294"/>
                  <a:pt x="3452622" y="136589"/>
                </a:cubicBezTo>
                <a:cubicBezTo>
                  <a:pt x="3440478" y="149885"/>
                  <a:pt x="3432477" y="166061"/>
                  <a:pt x="3428619" y="185119"/>
                </a:cubicBezTo>
                <a:lnTo>
                  <a:pt x="3411855" y="270463"/>
                </a:lnTo>
                <a:lnTo>
                  <a:pt x="3363468" y="270463"/>
                </a:lnTo>
                <a:lnTo>
                  <a:pt x="3408807" y="36148"/>
                </a:lnTo>
                <a:lnTo>
                  <a:pt x="3379851" y="36148"/>
                </a:lnTo>
                <a:close/>
                <a:moveTo>
                  <a:pt x="3029283" y="1"/>
                </a:moveTo>
                <a:lnTo>
                  <a:pt x="3107388" y="1"/>
                </a:lnTo>
                <a:lnTo>
                  <a:pt x="3067383" y="207635"/>
                </a:lnTo>
                <a:cubicBezTo>
                  <a:pt x="3066987" y="209581"/>
                  <a:pt x="3066637" y="211598"/>
                  <a:pt x="3066336" y="213686"/>
                </a:cubicBezTo>
                <a:cubicBezTo>
                  <a:pt x="3066034" y="215774"/>
                  <a:pt x="3065875" y="217696"/>
                  <a:pt x="3065860" y="219451"/>
                </a:cubicBezTo>
                <a:cubicBezTo>
                  <a:pt x="3065923" y="225271"/>
                  <a:pt x="3067415" y="229353"/>
                  <a:pt x="3070336" y="231695"/>
                </a:cubicBezTo>
                <a:cubicBezTo>
                  <a:pt x="3073257" y="234037"/>
                  <a:pt x="3077226" y="235165"/>
                  <a:pt x="3082243" y="235077"/>
                </a:cubicBezTo>
                <a:cubicBezTo>
                  <a:pt x="3084592" y="235046"/>
                  <a:pt x="3086561" y="234919"/>
                  <a:pt x="3088148" y="234697"/>
                </a:cubicBezTo>
                <a:cubicBezTo>
                  <a:pt x="3089736" y="234474"/>
                  <a:pt x="3090561" y="234348"/>
                  <a:pt x="3090625" y="234316"/>
                </a:cubicBezTo>
                <a:lnTo>
                  <a:pt x="3083386" y="270465"/>
                </a:lnTo>
                <a:cubicBezTo>
                  <a:pt x="3083259" y="270512"/>
                  <a:pt x="3081512" y="270703"/>
                  <a:pt x="3078147" y="271035"/>
                </a:cubicBezTo>
                <a:cubicBezTo>
                  <a:pt x="3074781" y="271368"/>
                  <a:pt x="3070559" y="271559"/>
                  <a:pt x="3065479" y="271606"/>
                </a:cubicBezTo>
                <a:cubicBezTo>
                  <a:pt x="3052643" y="271931"/>
                  <a:pt x="3041928" y="269854"/>
                  <a:pt x="3033332" y="265375"/>
                </a:cubicBezTo>
                <a:cubicBezTo>
                  <a:pt x="3024735" y="260897"/>
                  <a:pt x="3019830" y="252066"/>
                  <a:pt x="3018615" y="238883"/>
                </a:cubicBezTo>
                <a:lnTo>
                  <a:pt x="3017853" y="238883"/>
                </a:lnTo>
                <a:cubicBezTo>
                  <a:pt x="3010948" y="249213"/>
                  <a:pt x="3001708" y="257760"/>
                  <a:pt x="2990136" y="264522"/>
                </a:cubicBezTo>
                <a:cubicBezTo>
                  <a:pt x="2978563" y="271285"/>
                  <a:pt x="2966085" y="274789"/>
                  <a:pt x="2952703" y="275035"/>
                </a:cubicBezTo>
                <a:cubicBezTo>
                  <a:pt x="2928965" y="274751"/>
                  <a:pt x="2910751" y="267423"/>
                  <a:pt x="2898061" y="253050"/>
                </a:cubicBezTo>
                <a:cubicBezTo>
                  <a:pt x="2885371" y="238678"/>
                  <a:pt x="2878962" y="218966"/>
                  <a:pt x="2878836" y="193914"/>
                </a:cubicBezTo>
                <a:cubicBezTo>
                  <a:pt x="2879116" y="169486"/>
                  <a:pt x="2884224" y="148133"/>
                  <a:pt x="2894163" y="129855"/>
                </a:cubicBezTo>
                <a:cubicBezTo>
                  <a:pt x="2904101" y="111577"/>
                  <a:pt x="2917193" y="97344"/>
                  <a:pt x="2933439" y="87155"/>
                </a:cubicBezTo>
                <a:cubicBezTo>
                  <a:pt x="2949685" y="76966"/>
                  <a:pt x="2967409" y="71790"/>
                  <a:pt x="2986612" y="71629"/>
                </a:cubicBezTo>
                <a:cubicBezTo>
                  <a:pt x="2997383" y="71526"/>
                  <a:pt x="3007654" y="73635"/>
                  <a:pt x="3017425" y="77956"/>
                </a:cubicBezTo>
                <a:cubicBezTo>
                  <a:pt x="3027196" y="82277"/>
                  <a:pt x="3034705" y="89428"/>
                  <a:pt x="3039952" y="99410"/>
                </a:cubicBezTo>
                <a:lnTo>
                  <a:pt x="3040714" y="99410"/>
                </a:lnTo>
                <a:cubicBezTo>
                  <a:pt x="3040706" y="99275"/>
                  <a:pt x="3040817" y="98022"/>
                  <a:pt x="3041047" y="95652"/>
                </a:cubicBezTo>
                <a:cubicBezTo>
                  <a:pt x="3041277" y="93281"/>
                  <a:pt x="3041674" y="90601"/>
                  <a:pt x="3042238" y="87612"/>
                </a:cubicBezTo>
                <a:lnTo>
                  <a:pt x="3052143" y="36148"/>
                </a:lnTo>
                <a:lnTo>
                  <a:pt x="3022044" y="36148"/>
                </a:lnTo>
                <a:close/>
                <a:moveTo>
                  <a:pt x="680847" y="1"/>
                </a:moveTo>
                <a:lnTo>
                  <a:pt x="758952" y="1"/>
                </a:lnTo>
                <a:lnTo>
                  <a:pt x="742950" y="82285"/>
                </a:lnTo>
                <a:cubicBezTo>
                  <a:pt x="741926" y="87176"/>
                  <a:pt x="740926" y="91283"/>
                  <a:pt x="739950" y="94605"/>
                </a:cubicBezTo>
                <a:cubicBezTo>
                  <a:pt x="738973" y="97927"/>
                  <a:pt x="738449" y="99656"/>
                  <a:pt x="738378" y="99790"/>
                </a:cubicBezTo>
                <a:lnTo>
                  <a:pt x="739140" y="99790"/>
                </a:lnTo>
                <a:cubicBezTo>
                  <a:pt x="746022" y="91291"/>
                  <a:pt x="754737" y="84504"/>
                  <a:pt x="765286" y="79430"/>
                </a:cubicBezTo>
                <a:cubicBezTo>
                  <a:pt x="775835" y="74356"/>
                  <a:pt x="786932" y="71756"/>
                  <a:pt x="798576" y="71629"/>
                </a:cubicBezTo>
                <a:cubicBezTo>
                  <a:pt x="821964" y="71921"/>
                  <a:pt x="840019" y="79329"/>
                  <a:pt x="852741" y="93852"/>
                </a:cubicBezTo>
                <a:cubicBezTo>
                  <a:pt x="865463" y="108375"/>
                  <a:pt x="871903" y="128262"/>
                  <a:pt x="872061" y="153512"/>
                </a:cubicBezTo>
                <a:cubicBezTo>
                  <a:pt x="871745" y="177691"/>
                  <a:pt x="866542" y="198865"/>
                  <a:pt x="856453" y="217035"/>
                </a:cubicBezTo>
                <a:cubicBezTo>
                  <a:pt x="846364" y="235204"/>
                  <a:pt x="833291" y="249372"/>
                  <a:pt x="817233" y="259538"/>
                </a:cubicBezTo>
                <a:cubicBezTo>
                  <a:pt x="801175" y="269703"/>
                  <a:pt x="784034" y="274869"/>
                  <a:pt x="765810" y="275035"/>
                </a:cubicBezTo>
                <a:cubicBezTo>
                  <a:pt x="753761" y="275059"/>
                  <a:pt x="742617" y="272538"/>
                  <a:pt x="732377" y="267472"/>
                </a:cubicBezTo>
                <a:cubicBezTo>
                  <a:pt x="722138" y="262406"/>
                  <a:pt x="714232" y="254652"/>
                  <a:pt x="708660" y="244210"/>
                </a:cubicBezTo>
                <a:lnTo>
                  <a:pt x="707898" y="244210"/>
                </a:lnTo>
                <a:cubicBezTo>
                  <a:pt x="707914" y="244329"/>
                  <a:pt x="707787" y="245709"/>
                  <a:pt x="707517" y="248349"/>
                </a:cubicBezTo>
                <a:cubicBezTo>
                  <a:pt x="707247" y="250989"/>
                  <a:pt x="706739" y="254176"/>
                  <a:pt x="705993" y="257910"/>
                </a:cubicBezTo>
                <a:lnTo>
                  <a:pt x="703707" y="270463"/>
                </a:lnTo>
                <a:lnTo>
                  <a:pt x="658368" y="270463"/>
                </a:lnTo>
                <a:lnTo>
                  <a:pt x="703707" y="36148"/>
                </a:lnTo>
                <a:lnTo>
                  <a:pt x="673608" y="36148"/>
                </a:lnTo>
                <a:close/>
                <a:moveTo>
                  <a:pt x="368021" y="1"/>
                </a:moveTo>
                <a:lnTo>
                  <a:pt x="416766" y="1"/>
                </a:lnTo>
                <a:lnTo>
                  <a:pt x="408388" y="43006"/>
                </a:lnTo>
                <a:lnTo>
                  <a:pt x="359643" y="43006"/>
                </a:lnTo>
                <a:close/>
                <a:moveTo>
                  <a:pt x="52197" y="1"/>
                </a:moveTo>
                <a:lnTo>
                  <a:pt x="164973" y="1"/>
                </a:lnTo>
                <a:cubicBezTo>
                  <a:pt x="177046" y="-23"/>
                  <a:pt x="187952" y="691"/>
                  <a:pt x="197691" y="2141"/>
                </a:cubicBezTo>
                <a:cubicBezTo>
                  <a:pt x="207431" y="3592"/>
                  <a:pt x="216718" y="5923"/>
                  <a:pt x="225552" y="9134"/>
                </a:cubicBezTo>
                <a:cubicBezTo>
                  <a:pt x="246025" y="16586"/>
                  <a:pt x="261715" y="28612"/>
                  <a:pt x="272620" y="45213"/>
                </a:cubicBezTo>
                <a:cubicBezTo>
                  <a:pt x="283525" y="61814"/>
                  <a:pt x="289028" y="82801"/>
                  <a:pt x="289131" y="108175"/>
                </a:cubicBezTo>
                <a:cubicBezTo>
                  <a:pt x="289033" y="129740"/>
                  <a:pt x="285127" y="150421"/>
                  <a:pt x="277415" y="170220"/>
                </a:cubicBezTo>
                <a:cubicBezTo>
                  <a:pt x="269702" y="190018"/>
                  <a:pt x="258772" y="207592"/>
                  <a:pt x="244626" y="222940"/>
                </a:cubicBezTo>
                <a:cubicBezTo>
                  <a:pt x="230480" y="238289"/>
                  <a:pt x="213708" y="250071"/>
                  <a:pt x="194310" y="258286"/>
                </a:cubicBezTo>
                <a:cubicBezTo>
                  <a:pt x="183920" y="262622"/>
                  <a:pt x="173268" y="265746"/>
                  <a:pt x="162354" y="267657"/>
                </a:cubicBezTo>
                <a:cubicBezTo>
                  <a:pt x="151440" y="269567"/>
                  <a:pt x="139740" y="270503"/>
                  <a:pt x="127254" y="270463"/>
                </a:cubicBezTo>
                <a:lnTo>
                  <a:pt x="0" y="270463"/>
                </a:lnTo>
                <a:lnTo>
                  <a:pt x="7239" y="233173"/>
                </a:lnTo>
                <a:lnTo>
                  <a:pt x="39243" y="233173"/>
                </a:lnTo>
                <a:lnTo>
                  <a:pt x="77343" y="37672"/>
                </a:lnTo>
                <a:lnTo>
                  <a:pt x="44958" y="37672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 hidden="1"/>
          <p:cNvSpPr txBox="1"/>
          <p:nvPr/>
        </p:nvSpPr>
        <p:spPr>
          <a:xfrm>
            <a:off x="438807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Diabetes around the world</a:t>
            </a:r>
            <a:endParaRPr lang="en-US" sz="3000" b="1" i="0" dirty="0">
              <a:solidFill>
                <a:srgbClr val="5778AE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2911" y="1482575"/>
            <a:ext cx="792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Prevalence (%) estimates of diabetes (20-79 years) by income group and age</a:t>
            </a:r>
            <a:endParaRPr lang="en-US" dirty="0" smtClean="0">
              <a:latin typeface="DIN-Medium" charset="0"/>
              <a:ea typeface="DIN-Medium" charset="0"/>
              <a:cs typeface="DIN-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63" y="2060674"/>
            <a:ext cx="7530353" cy="3795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3197"/>
            <a:ext cx="6833616" cy="256032"/>
          </a:xfrm>
          <a:prstGeom prst="rect">
            <a:avLst/>
          </a:prstGeom>
        </p:spPr>
      </p:pic>
      <p:sp>
        <p:nvSpPr>
          <p:cNvPr id="11" name="Text To Outline"/>
          <p:cNvSpPr/>
          <p:nvPr/>
        </p:nvSpPr>
        <p:spPr>
          <a:xfrm>
            <a:off x="527986" y="435737"/>
            <a:ext cx="5002863" cy="275038"/>
          </a:xfrm>
          <a:custGeom>
            <a:avLst/>
            <a:gdLst/>
            <a:ahLst/>
            <a:cxnLst/>
            <a:rect l="l" t="t" r="r" b="b"/>
            <a:pathLst>
              <a:path w="5002863" h="275038">
                <a:moveTo>
                  <a:pt x="1855462" y="179785"/>
                </a:moveTo>
                <a:cubicBezTo>
                  <a:pt x="1847593" y="179625"/>
                  <a:pt x="1837960" y="180369"/>
                  <a:pt x="1826561" y="182016"/>
                </a:cubicBezTo>
                <a:cubicBezTo>
                  <a:pt x="1815162" y="183664"/>
                  <a:pt x="1804992" y="187176"/>
                  <a:pt x="1796051" y="192552"/>
                </a:cubicBezTo>
                <a:cubicBezTo>
                  <a:pt x="1787109" y="197928"/>
                  <a:pt x="1782388" y="206128"/>
                  <a:pt x="1781889" y="217153"/>
                </a:cubicBezTo>
                <a:cubicBezTo>
                  <a:pt x="1781842" y="223746"/>
                  <a:pt x="1783748" y="229053"/>
                  <a:pt x="1787607" y="233073"/>
                </a:cubicBezTo>
                <a:cubicBezTo>
                  <a:pt x="1791467" y="237092"/>
                  <a:pt x="1797566" y="239158"/>
                  <a:pt x="1805905" y="239269"/>
                </a:cubicBezTo>
                <a:cubicBezTo>
                  <a:pt x="1814770" y="239048"/>
                  <a:pt x="1823090" y="236185"/>
                  <a:pt x="1830867" y="230682"/>
                </a:cubicBezTo>
                <a:cubicBezTo>
                  <a:pt x="1838644" y="225179"/>
                  <a:pt x="1845299" y="218363"/>
                  <a:pt x="1850831" y="210233"/>
                </a:cubicBezTo>
                <a:cubicBezTo>
                  <a:pt x="1856363" y="202103"/>
                  <a:pt x="1860194" y="193987"/>
                  <a:pt x="1862324" y="185886"/>
                </a:cubicBezTo>
                <a:lnTo>
                  <a:pt x="1863848" y="179785"/>
                </a:lnTo>
                <a:close/>
                <a:moveTo>
                  <a:pt x="550537" y="179785"/>
                </a:moveTo>
                <a:cubicBezTo>
                  <a:pt x="542668" y="179625"/>
                  <a:pt x="533034" y="180369"/>
                  <a:pt x="521636" y="182016"/>
                </a:cubicBezTo>
                <a:cubicBezTo>
                  <a:pt x="510237" y="183664"/>
                  <a:pt x="500067" y="187176"/>
                  <a:pt x="491125" y="192552"/>
                </a:cubicBezTo>
                <a:cubicBezTo>
                  <a:pt x="482184" y="197928"/>
                  <a:pt x="477463" y="206128"/>
                  <a:pt x="476964" y="217153"/>
                </a:cubicBezTo>
                <a:cubicBezTo>
                  <a:pt x="476917" y="223746"/>
                  <a:pt x="478823" y="229053"/>
                  <a:pt x="482682" y="233073"/>
                </a:cubicBezTo>
                <a:cubicBezTo>
                  <a:pt x="486542" y="237092"/>
                  <a:pt x="492641" y="239158"/>
                  <a:pt x="500980" y="239269"/>
                </a:cubicBezTo>
                <a:cubicBezTo>
                  <a:pt x="509844" y="239048"/>
                  <a:pt x="518165" y="236185"/>
                  <a:pt x="525942" y="230682"/>
                </a:cubicBezTo>
                <a:cubicBezTo>
                  <a:pt x="533719" y="225179"/>
                  <a:pt x="540374" y="218363"/>
                  <a:pt x="545906" y="210233"/>
                </a:cubicBezTo>
                <a:cubicBezTo>
                  <a:pt x="551438" y="202103"/>
                  <a:pt x="555269" y="193987"/>
                  <a:pt x="557398" y="185886"/>
                </a:cubicBezTo>
                <a:lnTo>
                  <a:pt x="558923" y="179785"/>
                </a:lnTo>
                <a:close/>
                <a:moveTo>
                  <a:pt x="4885515" y="113110"/>
                </a:moveTo>
                <a:cubicBezTo>
                  <a:pt x="4875753" y="113169"/>
                  <a:pt x="4866152" y="116270"/>
                  <a:pt x="4856715" y="122413"/>
                </a:cubicBezTo>
                <a:cubicBezTo>
                  <a:pt x="4847277" y="128556"/>
                  <a:pt x="4839426" y="137388"/>
                  <a:pt x="4833163" y="148910"/>
                </a:cubicBezTo>
                <a:cubicBezTo>
                  <a:pt x="4826900" y="160431"/>
                  <a:pt x="4823650" y="174289"/>
                  <a:pt x="4823413" y="190483"/>
                </a:cubicBezTo>
                <a:cubicBezTo>
                  <a:pt x="4823515" y="204149"/>
                  <a:pt x="4826929" y="214837"/>
                  <a:pt x="4833652" y="222548"/>
                </a:cubicBezTo>
                <a:cubicBezTo>
                  <a:pt x="4840375" y="230258"/>
                  <a:pt x="4849789" y="234181"/>
                  <a:pt x="4861893" y="234316"/>
                </a:cubicBezTo>
                <a:cubicBezTo>
                  <a:pt x="4872975" y="234118"/>
                  <a:pt x="4883197" y="230448"/>
                  <a:pt x="4892557" y="223305"/>
                </a:cubicBezTo>
                <a:cubicBezTo>
                  <a:pt x="4901917" y="216162"/>
                  <a:pt x="4909457" y="206732"/>
                  <a:pt x="4915177" y="195015"/>
                </a:cubicBezTo>
                <a:cubicBezTo>
                  <a:pt x="4920897" y="183298"/>
                  <a:pt x="4923836" y="170480"/>
                  <a:pt x="4923996" y="156561"/>
                </a:cubicBezTo>
                <a:cubicBezTo>
                  <a:pt x="4924060" y="144412"/>
                  <a:pt x="4920980" y="134216"/>
                  <a:pt x="4914757" y="125974"/>
                </a:cubicBezTo>
                <a:cubicBezTo>
                  <a:pt x="4908534" y="117732"/>
                  <a:pt x="4898786" y="113444"/>
                  <a:pt x="4885515" y="113110"/>
                </a:cubicBezTo>
                <a:close/>
                <a:moveTo>
                  <a:pt x="2990041" y="113110"/>
                </a:moveTo>
                <a:cubicBezTo>
                  <a:pt x="2980278" y="113169"/>
                  <a:pt x="2970678" y="116270"/>
                  <a:pt x="2961240" y="122413"/>
                </a:cubicBezTo>
                <a:cubicBezTo>
                  <a:pt x="2951802" y="128556"/>
                  <a:pt x="2943951" y="137388"/>
                  <a:pt x="2937688" y="148910"/>
                </a:cubicBezTo>
                <a:cubicBezTo>
                  <a:pt x="2931426" y="160431"/>
                  <a:pt x="2928175" y="174289"/>
                  <a:pt x="2927937" y="190483"/>
                </a:cubicBezTo>
                <a:cubicBezTo>
                  <a:pt x="2928041" y="204149"/>
                  <a:pt x="2931454" y="214837"/>
                  <a:pt x="2938177" y="222548"/>
                </a:cubicBezTo>
                <a:cubicBezTo>
                  <a:pt x="2944900" y="230258"/>
                  <a:pt x="2954314" y="234181"/>
                  <a:pt x="2966419" y="234316"/>
                </a:cubicBezTo>
                <a:cubicBezTo>
                  <a:pt x="2977501" y="234118"/>
                  <a:pt x="2987722" y="230448"/>
                  <a:pt x="2997082" y="223305"/>
                </a:cubicBezTo>
                <a:cubicBezTo>
                  <a:pt x="3006442" y="216162"/>
                  <a:pt x="3013982" y="206732"/>
                  <a:pt x="3019702" y="195015"/>
                </a:cubicBezTo>
                <a:cubicBezTo>
                  <a:pt x="3025422" y="183298"/>
                  <a:pt x="3028362" y="170480"/>
                  <a:pt x="3028521" y="156561"/>
                </a:cubicBezTo>
                <a:cubicBezTo>
                  <a:pt x="3028585" y="144412"/>
                  <a:pt x="3025505" y="134216"/>
                  <a:pt x="3019282" y="125974"/>
                </a:cubicBezTo>
                <a:cubicBezTo>
                  <a:pt x="3013059" y="117732"/>
                  <a:pt x="3003312" y="113444"/>
                  <a:pt x="2990041" y="113110"/>
                </a:cubicBezTo>
                <a:close/>
                <a:moveTo>
                  <a:pt x="784479" y="113110"/>
                </a:moveTo>
                <a:cubicBezTo>
                  <a:pt x="767874" y="113650"/>
                  <a:pt x="753459" y="121241"/>
                  <a:pt x="741235" y="135884"/>
                </a:cubicBezTo>
                <a:cubicBezTo>
                  <a:pt x="729012" y="150526"/>
                  <a:pt x="722598" y="168980"/>
                  <a:pt x="721995" y="191246"/>
                </a:cubicBezTo>
                <a:cubicBezTo>
                  <a:pt x="721932" y="203379"/>
                  <a:pt x="725011" y="213511"/>
                  <a:pt x="731234" y="221643"/>
                </a:cubicBezTo>
                <a:cubicBezTo>
                  <a:pt x="737457" y="229774"/>
                  <a:pt x="747205" y="233998"/>
                  <a:pt x="760476" y="234316"/>
                </a:cubicBezTo>
                <a:cubicBezTo>
                  <a:pt x="770363" y="234264"/>
                  <a:pt x="780053" y="231191"/>
                  <a:pt x="789545" y="225098"/>
                </a:cubicBezTo>
                <a:cubicBezTo>
                  <a:pt x="799037" y="219004"/>
                  <a:pt x="806921" y="210200"/>
                  <a:pt x="813195" y="198685"/>
                </a:cubicBezTo>
                <a:cubicBezTo>
                  <a:pt x="819470" y="187171"/>
                  <a:pt x="822725" y="173256"/>
                  <a:pt x="822960" y="156942"/>
                </a:cubicBezTo>
                <a:cubicBezTo>
                  <a:pt x="822857" y="143276"/>
                  <a:pt x="819444" y="132588"/>
                  <a:pt x="812721" y="124878"/>
                </a:cubicBezTo>
                <a:cubicBezTo>
                  <a:pt x="805998" y="117168"/>
                  <a:pt x="796584" y="113245"/>
                  <a:pt x="784479" y="113110"/>
                </a:cubicBezTo>
                <a:close/>
                <a:moveTo>
                  <a:pt x="4378815" y="112729"/>
                </a:moveTo>
                <a:cubicBezTo>
                  <a:pt x="4367025" y="112852"/>
                  <a:pt x="4355792" y="116080"/>
                  <a:pt x="4345118" y="122413"/>
                </a:cubicBezTo>
                <a:cubicBezTo>
                  <a:pt x="4334443" y="128747"/>
                  <a:pt x="4325695" y="137452"/>
                  <a:pt x="4318874" y="148529"/>
                </a:cubicBezTo>
                <a:cubicBezTo>
                  <a:pt x="4312053" y="159606"/>
                  <a:pt x="4308529" y="172320"/>
                  <a:pt x="4308301" y="186672"/>
                </a:cubicBezTo>
                <a:cubicBezTo>
                  <a:pt x="4308539" y="201315"/>
                  <a:pt x="4312922" y="212813"/>
                  <a:pt x="4321451" y="221166"/>
                </a:cubicBezTo>
                <a:cubicBezTo>
                  <a:pt x="4329979" y="229520"/>
                  <a:pt x="4341223" y="233776"/>
                  <a:pt x="4355183" y="233935"/>
                </a:cubicBezTo>
                <a:cubicBezTo>
                  <a:pt x="4366973" y="233824"/>
                  <a:pt x="4378205" y="230657"/>
                  <a:pt x="4388880" y="224434"/>
                </a:cubicBezTo>
                <a:cubicBezTo>
                  <a:pt x="4399554" y="218211"/>
                  <a:pt x="4408302" y="209595"/>
                  <a:pt x="4415123" y="198587"/>
                </a:cubicBezTo>
                <a:cubicBezTo>
                  <a:pt x="4421943" y="187578"/>
                  <a:pt x="4425468" y="174840"/>
                  <a:pt x="4425696" y="160373"/>
                </a:cubicBezTo>
                <a:cubicBezTo>
                  <a:pt x="4425458" y="145881"/>
                  <a:pt x="4421075" y="134367"/>
                  <a:pt x="4412546" y="125831"/>
                </a:cubicBezTo>
                <a:cubicBezTo>
                  <a:pt x="4404019" y="117295"/>
                  <a:pt x="4392774" y="112928"/>
                  <a:pt x="4378815" y="112729"/>
                </a:cubicBezTo>
                <a:close/>
                <a:moveTo>
                  <a:pt x="2245215" y="112729"/>
                </a:moveTo>
                <a:cubicBezTo>
                  <a:pt x="2233425" y="112852"/>
                  <a:pt x="2222192" y="116080"/>
                  <a:pt x="2211518" y="122413"/>
                </a:cubicBezTo>
                <a:cubicBezTo>
                  <a:pt x="2200843" y="128747"/>
                  <a:pt x="2192095" y="137452"/>
                  <a:pt x="2185274" y="148529"/>
                </a:cubicBezTo>
                <a:cubicBezTo>
                  <a:pt x="2178453" y="159606"/>
                  <a:pt x="2174929" y="172320"/>
                  <a:pt x="2174701" y="186672"/>
                </a:cubicBezTo>
                <a:cubicBezTo>
                  <a:pt x="2174939" y="201315"/>
                  <a:pt x="2179322" y="212813"/>
                  <a:pt x="2187850" y="221166"/>
                </a:cubicBezTo>
                <a:cubicBezTo>
                  <a:pt x="2196379" y="229520"/>
                  <a:pt x="2207623" y="233776"/>
                  <a:pt x="2221583" y="233935"/>
                </a:cubicBezTo>
                <a:cubicBezTo>
                  <a:pt x="2233373" y="233824"/>
                  <a:pt x="2244605" y="230657"/>
                  <a:pt x="2255280" y="224434"/>
                </a:cubicBezTo>
                <a:cubicBezTo>
                  <a:pt x="2265954" y="218211"/>
                  <a:pt x="2274702" y="209595"/>
                  <a:pt x="2281523" y="198587"/>
                </a:cubicBezTo>
                <a:cubicBezTo>
                  <a:pt x="2288343" y="187578"/>
                  <a:pt x="2291868" y="174840"/>
                  <a:pt x="2292096" y="160373"/>
                </a:cubicBezTo>
                <a:cubicBezTo>
                  <a:pt x="2291858" y="145881"/>
                  <a:pt x="2287475" y="134367"/>
                  <a:pt x="2278947" y="125831"/>
                </a:cubicBezTo>
                <a:cubicBezTo>
                  <a:pt x="2270418" y="117295"/>
                  <a:pt x="2259175" y="112928"/>
                  <a:pt x="2245215" y="112729"/>
                </a:cubicBezTo>
                <a:close/>
                <a:moveTo>
                  <a:pt x="3723497" y="108919"/>
                </a:moveTo>
                <a:cubicBezTo>
                  <a:pt x="3711116" y="109078"/>
                  <a:pt x="3700046" y="112956"/>
                  <a:pt x="3690286" y="120553"/>
                </a:cubicBezTo>
                <a:cubicBezTo>
                  <a:pt x="3680525" y="128149"/>
                  <a:pt x="3673172" y="138512"/>
                  <a:pt x="3668224" y="151639"/>
                </a:cubicBezTo>
                <a:lnTo>
                  <a:pt x="3753611" y="151639"/>
                </a:lnTo>
                <a:cubicBezTo>
                  <a:pt x="3753643" y="151480"/>
                  <a:pt x="3753770" y="150272"/>
                  <a:pt x="3753992" y="148015"/>
                </a:cubicBezTo>
                <a:cubicBezTo>
                  <a:pt x="3754215" y="145759"/>
                  <a:pt x="3754342" y="143406"/>
                  <a:pt x="3754374" y="140959"/>
                </a:cubicBezTo>
                <a:cubicBezTo>
                  <a:pt x="3754255" y="130780"/>
                  <a:pt x="3751444" y="122913"/>
                  <a:pt x="3745940" y="117358"/>
                </a:cubicBezTo>
                <a:cubicBezTo>
                  <a:pt x="3740436" y="111804"/>
                  <a:pt x="3732955" y="108991"/>
                  <a:pt x="3723497" y="108919"/>
                </a:cubicBezTo>
                <a:close/>
                <a:moveTo>
                  <a:pt x="1361297" y="108919"/>
                </a:moveTo>
                <a:cubicBezTo>
                  <a:pt x="1348917" y="109078"/>
                  <a:pt x="1337846" y="112956"/>
                  <a:pt x="1328086" y="120553"/>
                </a:cubicBezTo>
                <a:cubicBezTo>
                  <a:pt x="1318326" y="128149"/>
                  <a:pt x="1310972" y="138512"/>
                  <a:pt x="1306024" y="151639"/>
                </a:cubicBezTo>
                <a:lnTo>
                  <a:pt x="1391411" y="151639"/>
                </a:lnTo>
                <a:cubicBezTo>
                  <a:pt x="1391443" y="151480"/>
                  <a:pt x="1391570" y="150272"/>
                  <a:pt x="1391793" y="148015"/>
                </a:cubicBezTo>
                <a:cubicBezTo>
                  <a:pt x="1392015" y="145759"/>
                  <a:pt x="1392143" y="143406"/>
                  <a:pt x="1392174" y="140959"/>
                </a:cubicBezTo>
                <a:cubicBezTo>
                  <a:pt x="1392055" y="130780"/>
                  <a:pt x="1389244" y="122913"/>
                  <a:pt x="1383740" y="117358"/>
                </a:cubicBezTo>
                <a:cubicBezTo>
                  <a:pt x="1378236" y="111804"/>
                  <a:pt x="1370755" y="108991"/>
                  <a:pt x="1361297" y="108919"/>
                </a:cubicBezTo>
                <a:close/>
                <a:moveTo>
                  <a:pt x="1008872" y="108919"/>
                </a:moveTo>
                <a:cubicBezTo>
                  <a:pt x="996491" y="109078"/>
                  <a:pt x="985421" y="112956"/>
                  <a:pt x="975661" y="120553"/>
                </a:cubicBezTo>
                <a:cubicBezTo>
                  <a:pt x="965901" y="128149"/>
                  <a:pt x="958547" y="138512"/>
                  <a:pt x="953599" y="151639"/>
                </a:cubicBezTo>
                <a:lnTo>
                  <a:pt x="1038986" y="151639"/>
                </a:lnTo>
                <a:cubicBezTo>
                  <a:pt x="1039018" y="151480"/>
                  <a:pt x="1039145" y="150272"/>
                  <a:pt x="1039368" y="148015"/>
                </a:cubicBezTo>
                <a:cubicBezTo>
                  <a:pt x="1039590" y="145759"/>
                  <a:pt x="1039717" y="143406"/>
                  <a:pt x="1039749" y="140959"/>
                </a:cubicBezTo>
                <a:cubicBezTo>
                  <a:pt x="1039630" y="130780"/>
                  <a:pt x="1036819" y="122913"/>
                  <a:pt x="1031315" y="117358"/>
                </a:cubicBezTo>
                <a:cubicBezTo>
                  <a:pt x="1025811" y="111804"/>
                  <a:pt x="1018331" y="108991"/>
                  <a:pt x="1008872" y="108919"/>
                </a:cubicBezTo>
                <a:close/>
                <a:moveTo>
                  <a:pt x="3937253" y="76201"/>
                </a:moveTo>
                <a:lnTo>
                  <a:pt x="4029060" y="76201"/>
                </a:lnTo>
                <a:lnTo>
                  <a:pt x="4021822" y="112348"/>
                </a:lnTo>
                <a:lnTo>
                  <a:pt x="3998203" y="112348"/>
                </a:lnTo>
                <a:lnTo>
                  <a:pt x="4005441" y="207256"/>
                </a:lnTo>
                <a:cubicBezTo>
                  <a:pt x="4005727" y="212299"/>
                  <a:pt x="4005632" y="216984"/>
                  <a:pt x="4005156" y="221311"/>
                </a:cubicBezTo>
                <a:cubicBezTo>
                  <a:pt x="4004680" y="225639"/>
                  <a:pt x="4004394" y="227942"/>
                  <a:pt x="4004299" y="228220"/>
                </a:cubicBezTo>
                <a:lnTo>
                  <a:pt x="4005822" y="228220"/>
                </a:lnTo>
                <a:cubicBezTo>
                  <a:pt x="4005870" y="227942"/>
                  <a:pt x="4006537" y="225639"/>
                  <a:pt x="4007822" y="221311"/>
                </a:cubicBezTo>
                <a:cubicBezTo>
                  <a:pt x="4009108" y="216984"/>
                  <a:pt x="4010727" y="212299"/>
                  <a:pt x="4012679" y="207256"/>
                </a:cubicBezTo>
                <a:lnTo>
                  <a:pt x="4074773" y="76581"/>
                </a:lnTo>
                <a:lnTo>
                  <a:pt x="4117438" y="76581"/>
                </a:lnTo>
                <a:lnTo>
                  <a:pt x="4128105" y="207256"/>
                </a:lnTo>
                <a:cubicBezTo>
                  <a:pt x="4128391" y="212299"/>
                  <a:pt x="4128295" y="216984"/>
                  <a:pt x="4127819" y="221311"/>
                </a:cubicBezTo>
                <a:cubicBezTo>
                  <a:pt x="4127343" y="225639"/>
                  <a:pt x="4127057" y="227942"/>
                  <a:pt x="4126962" y="228220"/>
                </a:cubicBezTo>
                <a:lnTo>
                  <a:pt x="4128486" y="228220"/>
                </a:lnTo>
                <a:cubicBezTo>
                  <a:pt x="4128534" y="227942"/>
                  <a:pt x="4129200" y="225639"/>
                  <a:pt x="4130486" y="221311"/>
                </a:cubicBezTo>
                <a:cubicBezTo>
                  <a:pt x="4131771" y="216984"/>
                  <a:pt x="4133391" y="212299"/>
                  <a:pt x="4135343" y="207256"/>
                </a:cubicBezTo>
                <a:lnTo>
                  <a:pt x="4179532" y="112348"/>
                </a:lnTo>
                <a:lnTo>
                  <a:pt x="4156295" y="112348"/>
                </a:lnTo>
                <a:lnTo>
                  <a:pt x="4163151" y="76201"/>
                </a:lnTo>
                <a:lnTo>
                  <a:pt x="4258008" y="76201"/>
                </a:lnTo>
                <a:lnTo>
                  <a:pt x="4251149" y="112348"/>
                </a:lnTo>
                <a:lnTo>
                  <a:pt x="4227531" y="112348"/>
                </a:lnTo>
                <a:lnTo>
                  <a:pt x="4152104" y="270463"/>
                </a:lnTo>
                <a:lnTo>
                  <a:pt x="4096868" y="270463"/>
                </a:lnTo>
                <a:lnTo>
                  <a:pt x="4086201" y="156562"/>
                </a:lnTo>
                <a:cubicBezTo>
                  <a:pt x="4085884" y="151337"/>
                  <a:pt x="4085852" y="146541"/>
                  <a:pt x="4086106" y="142174"/>
                </a:cubicBezTo>
                <a:cubicBezTo>
                  <a:pt x="4086360" y="137806"/>
                  <a:pt x="4086519" y="135488"/>
                  <a:pt x="4086582" y="135218"/>
                </a:cubicBezTo>
                <a:lnTo>
                  <a:pt x="4085439" y="135218"/>
                </a:lnTo>
                <a:cubicBezTo>
                  <a:pt x="4085407" y="135488"/>
                  <a:pt x="4084709" y="137806"/>
                  <a:pt x="4083344" y="142174"/>
                </a:cubicBezTo>
                <a:cubicBezTo>
                  <a:pt x="4081979" y="146541"/>
                  <a:pt x="4080138" y="151337"/>
                  <a:pt x="4077820" y="156562"/>
                </a:cubicBezTo>
                <a:lnTo>
                  <a:pt x="4022203" y="270463"/>
                </a:lnTo>
                <a:lnTo>
                  <a:pt x="3967347" y="270463"/>
                </a:lnTo>
                <a:lnTo>
                  <a:pt x="3953252" y="112348"/>
                </a:lnTo>
                <a:lnTo>
                  <a:pt x="3930015" y="112348"/>
                </a:lnTo>
                <a:close/>
                <a:moveTo>
                  <a:pt x="2378583" y="76201"/>
                </a:moveTo>
                <a:lnTo>
                  <a:pt x="2457036" y="76201"/>
                </a:lnTo>
                <a:lnTo>
                  <a:pt x="2434544" y="191247"/>
                </a:lnTo>
                <a:cubicBezTo>
                  <a:pt x="2433948" y="194518"/>
                  <a:pt x="2433424" y="197694"/>
                  <a:pt x="2432971" y="200775"/>
                </a:cubicBezTo>
                <a:cubicBezTo>
                  <a:pt x="2432519" y="203856"/>
                  <a:pt x="2432280" y="206652"/>
                  <a:pt x="2432256" y="209161"/>
                </a:cubicBezTo>
                <a:cubicBezTo>
                  <a:pt x="2432177" y="216450"/>
                  <a:pt x="2434051" y="222072"/>
                  <a:pt x="2437880" y="226027"/>
                </a:cubicBezTo>
                <a:cubicBezTo>
                  <a:pt x="2441708" y="229981"/>
                  <a:pt x="2447966" y="231982"/>
                  <a:pt x="2456655" y="232030"/>
                </a:cubicBezTo>
                <a:cubicBezTo>
                  <a:pt x="2468051" y="231788"/>
                  <a:pt x="2478424" y="228291"/>
                  <a:pt x="2487772" y="221541"/>
                </a:cubicBezTo>
                <a:cubicBezTo>
                  <a:pt x="2497120" y="214791"/>
                  <a:pt x="2504922" y="206241"/>
                  <a:pt x="2511177" y="195891"/>
                </a:cubicBezTo>
                <a:cubicBezTo>
                  <a:pt x="2517432" y="185541"/>
                  <a:pt x="2521619" y="174845"/>
                  <a:pt x="2523735" y="163804"/>
                </a:cubicBezTo>
                <a:lnTo>
                  <a:pt x="2533631" y="112348"/>
                </a:lnTo>
                <a:lnTo>
                  <a:pt x="2503545" y="112348"/>
                </a:lnTo>
                <a:lnTo>
                  <a:pt x="2510788" y="76201"/>
                </a:lnTo>
                <a:lnTo>
                  <a:pt x="2589229" y="76201"/>
                </a:lnTo>
                <a:lnTo>
                  <a:pt x="2563321" y="207635"/>
                </a:lnTo>
                <a:cubicBezTo>
                  <a:pt x="2562939" y="209581"/>
                  <a:pt x="2562654" y="211598"/>
                  <a:pt x="2562463" y="213686"/>
                </a:cubicBezTo>
                <a:cubicBezTo>
                  <a:pt x="2562272" y="215774"/>
                  <a:pt x="2562178" y="217696"/>
                  <a:pt x="2562178" y="219451"/>
                </a:cubicBezTo>
                <a:cubicBezTo>
                  <a:pt x="2562217" y="225271"/>
                  <a:pt x="2563662" y="229353"/>
                  <a:pt x="2566511" y="231695"/>
                </a:cubicBezTo>
                <a:cubicBezTo>
                  <a:pt x="2569361" y="234038"/>
                  <a:pt x="2573378" y="235165"/>
                  <a:pt x="2578561" y="235078"/>
                </a:cubicBezTo>
                <a:cubicBezTo>
                  <a:pt x="2580727" y="235046"/>
                  <a:pt x="2582585" y="234919"/>
                  <a:pt x="2584133" y="234697"/>
                </a:cubicBezTo>
                <a:cubicBezTo>
                  <a:pt x="2585681" y="234474"/>
                  <a:pt x="2586490" y="234347"/>
                  <a:pt x="2586561" y="234316"/>
                </a:cubicBezTo>
                <a:lnTo>
                  <a:pt x="2579704" y="270465"/>
                </a:lnTo>
                <a:cubicBezTo>
                  <a:pt x="2579584" y="270512"/>
                  <a:pt x="2577632" y="270703"/>
                  <a:pt x="2573846" y="271035"/>
                </a:cubicBezTo>
                <a:cubicBezTo>
                  <a:pt x="2570060" y="271368"/>
                  <a:pt x="2565156" y="271559"/>
                  <a:pt x="2559133" y="271606"/>
                </a:cubicBezTo>
                <a:cubicBezTo>
                  <a:pt x="2546802" y="271892"/>
                  <a:pt x="2536446" y="269133"/>
                  <a:pt x="2528065" y="263330"/>
                </a:cubicBezTo>
                <a:cubicBezTo>
                  <a:pt x="2519683" y="257526"/>
                  <a:pt x="2515322" y="246966"/>
                  <a:pt x="2514981" y="231649"/>
                </a:cubicBezTo>
                <a:lnTo>
                  <a:pt x="2514219" y="231649"/>
                </a:lnTo>
                <a:cubicBezTo>
                  <a:pt x="2507182" y="242614"/>
                  <a:pt x="2497334" y="252462"/>
                  <a:pt x="2484675" y="261192"/>
                </a:cubicBezTo>
                <a:cubicBezTo>
                  <a:pt x="2472015" y="269921"/>
                  <a:pt x="2456448" y="274536"/>
                  <a:pt x="2437975" y="275035"/>
                </a:cubicBezTo>
                <a:cubicBezTo>
                  <a:pt x="2422317" y="275170"/>
                  <a:pt x="2409182" y="271094"/>
                  <a:pt x="2398571" y="262807"/>
                </a:cubicBezTo>
                <a:cubicBezTo>
                  <a:pt x="2387960" y="254520"/>
                  <a:pt x="2382440" y="241212"/>
                  <a:pt x="2382012" y="222882"/>
                </a:cubicBezTo>
                <a:cubicBezTo>
                  <a:pt x="2382028" y="219436"/>
                  <a:pt x="2382282" y="215752"/>
                  <a:pt x="2382773" y="211829"/>
                </a:cubicBezTo>
                <a:cubicBezTo>
                  <a:pt x="2383265" y="207906"/>
                  <a:pt x="2383899" y="203841"/>
                  <a:pt x="2384677" y="199632"/>
                </a:cubicBezTo>
                <a:lnTo>
                  <a:pt x="2401425" y="112348"/>
                </a:lnTo>
                <a:lnTo>
                  <a:pt x="2371344" y="112348"/>
                </a:lnTo>
                <a:close/>
                <a:moveTo>
                  <a:pt x="323469" y="76201"/>
                </a:moveTo>
                <a:lnTo>
                  <a:pt x="401526" y="76201"/>
                </a:lnTo>
                <a:lnTo>
                  <a:pt x="375999" y="207635"/>
                </a:lnTo>
                <a:cubicBezTo>
                  <a:pt x="375603" y="209581"/>
                  <a:pt x="375253" y="211598"/>
                  <a:pt x="374952" y="213686"/>
                </a:cubicBezTo>
                <a:cubicBezTo>
                  <a:pt x="374650" y="215774"/>
                  <a:pt x="374491" y="217696"/>
                  <a:pt x="374475" y="219451"/>
                </a:cubicBezTo>
                <a:cubicBezTo>
                  <a:pt x="374539" y="225271"/>
                  <a:pt x="376031" y="229353"/>
                  <a:pt x="378952" y="231695"/>
                </a:cubicBezTo>
                <a:cubicBezTo>
                  <a:pt x="381873" y="234038"/>
                  <a:pt x="385842" y="235165"/>
                  <a:pt x="390858" y="235078"/>
                </a:cubicBezTo>
                <a:cubicBezTo>
                  <a:pt x="393208" y="235046"/>
                  <a:pt x="395176" y="234919"/>
                  <a:pt x="396764" y="234697"/>
                </a:cubicBezTo>
                <a:cubicBezTo>
                  <a:pt x="398351" y="234474"/>
                  <a:pt x="399177" y="234347"/>
                  <a:pt x="399240" y="234316"/>
                </a:cubicBezTo>
                <a:lnTo>
                  <a:pt x="392382" y="270465"/>
                </a:lnTo>
                <a:cubicBezTo>
                  <a:pt x="392192" y="270512"/>
                  <a:pt x="390382" y="270703"/>
                  <a:pt x="386953" y="271035"/>
                </a:cubicBezTo>
                <a:cubicBezTo>
                  <a:pt x="383524" y="271368"/>
                  <a:pt x="379619" y="271559"/>
                  <a:pt x="375237" y="271606"/>
                </a:cubicBezTo>
                <a:cubicBezTo>
                  <a:pt x="367302" y="271799"/>
                  <a:pt x="359488" y="271075"/>
                  <a:pt x="351792" y="269436"/>
                </a:cubicBezTo>
                <a:cubicBezTo>
                  <a:pt x="344097" y="267796"/>
                  <a:pt x="337692" y="264084"/>
                  <a:pt x="332577" y="258301"/>
                </a:cubicBezTo>
                <a:cubicBezTo>
                  <a:pt x="327462" y="252517"/>
                  <a:pt x="324807" y="243506"/>
                  <a:pt x="324612" y="231266"/>
                </a:cubicBezTo>
                <a:cubicBezTo>
                  <a:pt x="324612" y="228583"/>
                  <a:pt x="324802" y="225565"/>
                  <a:pt x="325183" y="222214"/>
                </a:cubicBezTo>
                <a:cubicBezTo>
                  <a:pt x="325564" y="218863"/>
                  <a:pt x="326134" y="215274"/>
                  <a:pt x="326896" y="211447"/>
                </a:cubicBezTo>
                <a:lnTo>
                  <a:pt x="346308" y="112348"/>
                </a:lnTo>
                <a:lnTo>
                  <a:pt x="316230" y="112348"/>
                </a:lnTo>
                <a:close/>
                <a:moveTo>
                  <a:pt x="4651585" y="73534"/>
                </a:moveTo>
                <a:cubicBezTo>
                  <a:pt x="4654299" y="73566"/>
                  <a:pt x="4656680" y="73692"/>
                  <a:pt x="4658727" y="73915"/>
                </a:cubicBezTo>
                <a:cubicBezTo>
                  <a:pt x="4660774" y="74137"/>
                  <a:pt x="4662202" y="74264"/>
                  <a:pt x="4663012" y="74295"/>
                </a:cubicBezTo>
                <a:lnTo>
                  <a:pt x="4653490" y="121873"/>
                </a:lnTo>
                <a:cubicBezTo>
                  <a:pt x="4652894" y="121841"/>
                  <a:pt x="4651609" y="121714"/>
                  <a:pt x="4649633" y="121492"/>
                </a:cubicBezTo>
                <a:cubicBezTo>
                  <a:pt x="4647657" y="121270"/>
                  <a:pt x="4645134" y="121143"/>
                  <a:pt x="4642063" y="121111"/>
                </a:cubicBezTo>
                <a:cubicBezTo>
                  <a:pt x="4632219" y="121205"/>
                  <a:pt x="4622326" y="124488"/>
                  <a:pt x="4612382" y="130961"/>
                </a:cubicBezTo>
                <a:cubicBezTo>
                  <a:pt x="4602440" y="137433"/>
                  <a:pt x="4593618" y="146530"/>
                  <a:pt x="4585918" y="158252"/>
                </a:cubicBezTo>
                <a:cubicBezTo>
                  <a:pt x="4578218" y="169973"/>
                  <a:pt x="4572810" y="183755"/>
                  <a:pt x="4569695" y="199597"/>
                </a:cubicBezTo>
                <a:lnTo>
                  <a:pt x="4556364" y="270463"/>
                </a:lnTo>
                <a:lnTo>
                  <a:pt x="4507992" y="270463"/>
                </a:lnTo>
                <a:lnTo>
                  <a:pt x="4536939" y="120730"/>
                </a:lnTo>
                <a:cubicBezTo>
                  <a:pt x="4537392" y="118547"/>
                  <a:pt x="4537154" y="116627"/>
                  <a:pt x="4536225" y="114968"/>
                </a:cubicBezTo>
                <a:cubicBezTo>
                  <a:pt x="4535297" y="113309"/>
                  <a:pt x="4533249" y="112436"/>
                  <a:pt x="4530083" y="112348"/>
                </a:cubicBezTo>
                <a:lnTo>
                  <a:pt x="4508373" y="112348"/>
                </a:lnTo>
                <a:lnTo>
                  <a:pt x="4515610" y="76201"/>
                </a:lnTo>
                <a:lnTo>
                  <a:pt x="4566267" y="76201"/>
                </a:lnTo>
                <a:cubicBezTo>
                  <a:pt x="4573853" y="76177"/>
                  <a:pt x="4579440" y="77556"/>
                  <a:pt x="4583026" y="80339"/>
                </a:cubicBezTo>
                <a:cubicBezTo>
                  <a:pt x="4586613" y="83121"/>
                  <a:pt x="4588390" y="87449"/>
                  <a:pt x="4588359" y="93323"/>
                </a:cubicBezTo>
                <a:cubicBezTo>
                  <a:pt x="4588279" y="96399"/>
                  <a:pt x="4587581" y="101093"/>
                  <a:pt x="4586264" y="107405"/>
                </a:cubicBezTo>
                <a:cubicBezTo>
                  <a:pt x="4584947" y="113717"/>
                  <a:pt x="4583486" y="119175"/>
                  <a:pt x="4581883" y="123778"/>
                </a:cubicBezTo>
                <a:lnTo>
                  <a:pt x="4582646" y="123778"/>
                </a:lnTo>
                <a:cubicBezTo>
                  <a:pt x="4589327" y="110027"/>
                  <a:pt x="4598722" y="98322"/>
                  <a:pt x="4610831" y="88664"/>
                </a:cubicBezTo>
                <a:cubicBezTo>
                  <a:pt x="4622940" y="79005"/>
                  <a:pt x="4636524" y="73962"/>
                  <a:pt x="4651585" y="73534"/>
                </a:cubicBezTo>
                <a:close/>
                <a:moveTo>
                  <a:pt x="2117935" y="73534"/>
                </a:moveTo>
                <a:cubicBezTo>
                  <a:pt x="2120649" y="73566"/>
                  <a:pt x="2123030" y="73692"/>
                  <a:pt x="2125077" y="73915"/>
                </a:cubicBezTo>
                <a:cubicBezTo>
                  <a:pt x="2127124" y="74137"/>
                  <a:pt x="2128552" y="74264"/>
                  <a:pt x="2129362" y="74295"/>
                </a:cubicBezTo>
                <a:lnTo>
                  <a:pt x="2119839" y="121873"/>
                </a:lnTo>
                <a:cubicBezTo>
                  <a:pt x="2119245" y="121841"/>
                  <a:pt x="2117959" y="121714"/>
                  <a:pt x="2115983" y="121492"/>
                </a:cubicBezTo>
                <a:cubicBezTo>
                  <a:pt x="2114007" y="121270"/>
                  <a:pt x="2111484" y="121143"/>
                  <a:pt x="2108413" y="121111"/>
                </a:cubicBezTo>
                <a:cubicBezTo>
                  <a:pt x="2098569" y="121205"/>
                  <a:pt x="2088675" y="124488"/>
                  <a:pt x="2078732" y="130961"/>
                </a:cubicBezTo>
                <a:cubicBezTo>
                  <a:pt x="2068790" y="137433"/>
                  <a:pt x="2059968" y="146530"/>
                  <a:pt x="2052268" y="158252"/>
                </a:cubicBezTo>
                <a:cubicBezTo>
                  <a:pt x="2044568" y="169973"/>
                  <a:pt x="2039161" y="183755"/>
                  <a:pt x="2036045" y="199597"/>
                </a:cubicBezTo>
                <a:lnTo>
                  <a:pt x="2022714" y="270463"/>
                </a:lnTo>
                <a:lnTo>
                  <a:pt x="1974342" y="270463"/>
                </a:lnTo>
                <a:lnTo>
                  <a:pt x="2003289" y="120730"/>
                </a:lnTo>
                <a:cubicBezTo>
                  <a:pt x="2003742" y="118547"/>
                  <a:pt x="2003504" y="116627"/>
                  <a:pt x="2002575" y="114968"/>
                </a:cubicBezTo>
                <a:cubicBezTo>
                  <a:pt x="2001647" y="113309"/>
                  <a:pt x="1999600" y="112436"/>
                  <a:pt x="1996433" y="112348"/>
                </a:cubicBezTo>
                <a:lnTo>
                  <a:pt x="1974723" y="112348"/>
                </a:lnTo>
                <a:lnTo>
                  <a:pt x="1981960" y="76201"/>
                </a:lnTo>
                <a:lnTo>
                  <a:pt x="2032617" y="76201"/>
                </a:lnTo>
                <a:cubicBezTo>
                  <a:pt x="2040203" y="76177"/>
                  <a:pt x="2045790" y="77556"/>
                  <a:pt x="2049376" y="80339"/>
                </a:cubicBezTo>
                <a:cubicBezTo>
                  <a:pt x="2052963" y="83121"/>
                  <a:pt x="2054740" y="87449"/>
                  <a:pt x="2054708" y="93323"/>
                </a:cubicBezTo>
                <a:cubicBezTo>
                  <a:pt x="2054630" y="96399"/>
                  <a:pt x="2053931" y="101093"/>
                  <a:pt x="2052614" y="107405"/>
                </a:cubicBezTo>
                <a:cubicBezTo>
                  <a:pt x="2051297" y="113717"/>
                  <a:pt x="2049836" y="119175"/>
                  <a:pt x="2048234" y="123778"/>
                </a:cubicBezTo>
                <a:lnTo>
                  <a:pt x="2048995" y="123778"/>
                </a:lnTo>
                <a:cubicBezTo>
                  <a:pt x="2055677" y="110027"/>
                  <a:pt x="2065072" y="98322"/>
                  <a:pt x="2077181" y="88664"/>
                </a:cubicBezTo>
                <a:cubicBezTo>
                  <a:pt x="2089290" y="79005"/>
                  <a:pt x="2102875" y="73962"/>
                  <a:pt x="2117935" y="73534"/>
                </a:cubicBezTo>
                <a:close/>
                <a:moveTo>
                  <a:pt x="4382626" y="71629"/>
                </a:moveTo>
                <a:cubicBezTo>
                  <a:pt x="4409972" y="72008"/>
                  <a:pt x="4432050" y="79907"/>
                  <a:pt x="4448860" y="95327"/>
                </a:cubicBezTo>
                <a:cubicBezTo>
                  <a:pt x="4465669" y="110747"/>
                  <a:pt x="4474315" y="131412"/>
                  <a:pt x="4474797" y="157323"/>
                </a:cubicBezTo>
                <a:cubicBezTo>
                  <a:pt x="4474445" y="180255"/>
                  <a:pt x="4468466" y="200535"/>
                  <a:pt x="4456858" y="218164"/>
                </a:cubicBezTo>
                <a:cubicBezTo>
                  <a:pt x="4445251" y="235793"/>
                  <a:pt x="4430129" y="249631"/>
                  <a:pt x="4411492" y="259679"/>
                </a:cubicBezTo>
                <a:cubicBezTo>
                  <a:pt x="4392854" y="269727"/>
                  <a:pt x="4372814" y="274845"/>
                  <a:pt x="4351371" y="275035"/>
                </a:cubicBezTo>
                <a:cubicBezTo>
                  <a:pt x="4324191" y="274688"/>
                  <a:pt x="4302161" y="266820"/>
                  <a:pt x="4285280" y="251432"/>
                </a:cubicBezTo>
                <a:cubicBezTo>
                  <a:pt x="4268399" y="236044"/>
                  <a:pt x="4259706" y="215219"/>
                  <a:pt x="4259199" y="188959"/>
                </a:cubicBezTo>
                <a:cubicBezTo>
                  <a:pt x="4259537" y="166272"/>
                  <a:pt x="4265460" y="146138"/>
                  <a:pt x="4276969" y="128556"/>
                </a:cubicBezTo>
                <a:cubicBezTo>
                  <a:pt x="4288477" y="110975"/>
                  <a:pt x="4303543" y="97141"/>
                  <a:pt x="4322167" y="87056"/>
                </a:cubicBezTo>
                <a:cubicBezTo>
                  <a:pt x="4340791" y="76970"/>
                  <a:pt x="4360943" y="71828"/>
                  <a:pt x="4382626" y="71629"/>
                </a:cubicBezTo>
                <a:close/>
                <a:moveTo>
                  <a:pt x="3724641" y="71629"/>
                </a:moveTo>
                <a:cubicBezTo>
                  <a:pt x="3750528" y="72000"/>
                  <a:pt x="3769890" y="78868"/>
                  <a:pt x="3782724" y="92235"/>
                </a:cubicBezTo>
                <a:cubicBezTo>
                  <a:pt x="3795559" y="105602"/>
                  <a:pt x="3801968" y="123242"/>
                  <a:pt x="3801951" y="145155"/>
                </a:cubicBezTo>
                <a:cubicBezTo>
                  <a:pt x="3801682" y="153943"/>
                  <a:pt x="3800603" y="161873"/>
                  <a:pt x="3798716" y="168943"/>
                </a:cubicBezTo>
                <a:cubicBezTo>
                  <a:pt x="3796829" y="176014"/>
                  <a:pt x="3795750" y="179755"/>
                  <a:pt x="3795481" y="180166"/>
                </a:cubicBezTo>
                <a:lnTo>
                  <a:pt x="3661744" y="180166"/>
                </a:lnTo>
                <a:cubicBezTo>
                  <a:pt x="3661696" y="180246"/>
                  <a:pt x="3661506" y="181231"/>
                  <a:pt x="3661173" y="183121"/>
                </a:cubicBezTo>
                <a:cubicBezTo>
                  <a:pt x="3660839" y="185012"/>
                  <a:pt x="3660648" y="187332"/>
                  <a:pt x="3660601" y="190081"/>
                </a:cubicBezTo>
                <a:cubicBezTo>
                  <a:pt x="3660703" y="203102"/>
                  <a:pt x="3664977" y="213668"/>
                  <a:pt x="3673418" y="221779"/>
                </a:cubicBezTo>
                <a:cubicBezTo>
                  <a:pt x="3681860" y="229891"/>
                  <a:pt x="3693852" y="234070"/>
                  <a:pt x="3709393" y="234316"/>
                </a:cubicBezTo>
                <a:cubicBezTo>
                  <a:pt x="3719977" y="234052"/>
                  <a:pt x="3729810" y="232207"/>
                  <a:pt x="3738894" y="228779"/>
                </a:cubicBezTo>
                <a:cubicBezTo>
                  <a:pt x="3747978" y="225352"/>
                  <a:pt x="3755325" y="221925"/>
                  <a:pt x="3760936" y="218497"/>
                </a:cubicBezTo>
                <a:cubicBezTo>
                  <a:pt x="3766547" y="215070"/>
                  <a:pt x="3769434" y="213225"/>
                  <a:pt x="3769599" y="212961"/>
                </a:cubicBezTo>
                <a:lnTo>
                  <a:pt x="3782540" y="249538"/>
                </a:lnTo>
                <a:cubicBezTo>
                  <a:pt x="3782389" y="249853"/>
                  <a:pt x="3778967" y="252056"/>
                  <a:pt x="3772272" y="256149"/>
                </a:cubicBezTo>
                <a:cubicBezTo>
                  <a:pt x="3765578" y="260241"/>
                  <a:pt x="3756511" y="264333"/>
                  <a:pt x="3745073" y="268425"/>
                </a:cubicBezTo>
                <a:cubicBezTo>
                  <a:pt x="3733634" y="272517"/>
                  <a:pt x="3720725" y="274720"/>
                  <a:pt x="3706343" y="275035"/>
                </a:cubicBezTo>
                <a:cubicBezTo>
                  <a:pt x="3675900" y="274490"/>
                  <a:pt x="3652583" y="266447"/>
                  <a:pt x="3636391" y="250907"/>
                </a:cubicBezTo>
                <a:cubicBezTo>
                  <a:pt x="3620200" y="235366"/>
                  <a:pt x="3612029" y="215599"/>
                  <a:pt x="3611880" y="191606"/>
                </a:cubicBezTo>
                <a:cubicBezTo>
                  <a:pt x="3612072" y="169377"/>
                  <a:pt x="3617017" y="149245"/>
                  <a:pt x="3626714" y="131210"/>
                </a:cubicBezTo>
                <a:cubicBezTo>
                  <a:pt x="3636411" y="113175"/>
                  <a:pt x="3649708" y="98801"/>
                  <a:pt x="3666606" y="88089"/>
                </a:cubicBezTo>
                <a:cubicBezTo>
                  <a:pt x="3683503" y="77376"/>
                  <a:pt x="3702848" y="71890"/>
                  <a:pt x="3724641" y="71629"/>
                </a:cubicBezTo>
                <a:close/>
                <a:moveTo>
                  <a:pt x="2785491" y="71629"/>
                </a:moveTo>
                <a:cubicBezTo>
                  <a:pt x="2802082" y="71652"/>
                  <a:pt x="2815248" y="76077"/>
                  <a:pt x="2824986" y="84903"/>
                </a:cubicBezTo>
                <a:cubicBezTo>
                  <a:pt x="2834724" y="93729"/>
                  <a:pt x="2839705" y="106814"/>
                  <a:pt x="2839927" y="124159"/>
                </a:cubicBezTo>
                <a:cubicBezTo>
                  <a:pt x="2839734" y="132602"/>
                  <a:pt x="2838385" y="143233"/>
                  <a:pt x="2835880" y="156052"/>
                </a:cubicBezTo>
                <a:cubicBezTo>
                  <a:pt x="2833375" y="168871"/>
                  <a:pt x="2830869" y="181226"/>
                  <a:pt x="2828362" y="193118"/>
                </a:cubicBezTo>
                <a:cubicBezTo>
                  <a:pt x="2825855" y="205011"/>
                  <a:pt x="2824503" y="213788"/>
                  <a:pt x="2824305" y="219451"/>
                </a:cubicBezTo>
                <a:cubicBezTo>
                  <a:pt x="2824369" y="225438"/>
                  <a:pt x="2825861" y="229567"/>
                  <a:pt x="2828782" y="231838"/>
                </a:cubicBezTo>
                <a:cubicBezTo>
                  <a:pt x="2831703" y="234109"/>
                  <a:pt x="2835672" y="235189"/>
                  <a:pt x="2840688" y="235078"/>
                </a:cubicBezTo>
                <a:cubicBezTo>
                  <a:pt x="2843038" y="235046"/>
                  <a:pt x="2845007" y="234919"/>
                  <a:pt x="2846594" y="234697"/>
                </a:cubicBezTo>
                <a:cubicBezTo>
                  <a:pt x="2848181" y="234474"/>
                  <a:pt x="2849007" y="234347"/>
                  <a:pt x="2849070" y="234316"/>
                </a:cubicBezTo>
                <a:lnTo>
                  <a:pt x="2842213" y="270465"/>
                </a:lnTo>
                <a:cubicBezTo>
                  <a:pt x="2842165" y="270512"/>
                  <a:pt x="2840450" y="270703"/>
                  <a:pt x="2837069" y="271035"/>
                </a:cubicBezTo>
                <a:cubicBezTo>
                  <a:pt x="2833688" y="271368"/>
                  <a:pt x="2828926" y="271559"/>
                  <a:pt x="2822783" y="271606"/>
                </a:cubicBezTo>
                <a:cubicBezTo>
                  <a:pt x="2815840" y="271789"/>
                  <a:pt x="2808707" y="271042"/>
                  <a:pt x="2801383" y="269365"/>
                </a:cubicBezTo>
                <a:cubicBezTo>
                  <a:pt x="2794059" y="267688"/>
                  <a:pt x="2787856" y="263981"/>
                  <a:pt x="2782774" y="258245"/>
                </a:cubicBezTo>
                <a:cubicBezTo>
                  <a:pt x="2777692" y="252508"/>
                  <a:pt x="2775042" y="243642"/>
                  <a:pt x="2774823" y="231648"/>
                </a:cubicBezTo>
                <a:cubicBezTo>
                  <a:pt x="2775007" y="224462"/>
                  <a:pt x="2776289" y="214736"/>
                  <a:pt x="2778672" y="202468"/>
                </a:cubicBezTo>
                <a:cubicBezTo>
                  <a:pt x="2781055" y="190201"/>
                  <a:pt x="2783439" y="178102"/>
                  <a:pt x="2785824" y="166172"/>
                </a:cubicBezTo>
                <a:cubicBezTo>
                  <a:pt x="2788208" y="154242"/>
                  <a:pt x="2789494" y="145191"/>
                  <a:pt x="2789682" y="139018"/>
                </a:cubicBezTo>
                <a:cubicBezTo>
                  <a:pt x="2789746" y="131716"/>
                  <a:pt x="2787809" y="126032"/>
                  <a:pt x="2783872" y="121968"/>
                </a:cubicBezTo>
                <a:cubicBezTo>
                  <a:pt x="2779935" y="117904"/>
                  <a:pt x="2773617" y="115841"/>
                  <a:pt x="2764917" y="115777"/>
                </a:cubicBezTo>
                <a:cubicBezTo>
                  <a:pt x="2747836" y="116357"/>
                  <a:pt x="2733135" y="123294"/>
                  <a:pt x="2720817" y="136589"/>
                </a:cubicBezTo>
                <a:cubicBezTo>
                  <a:pt x="2708498" y="149885"/>
                  <a:pt x="2700465" y="166061"/>
                  <a:pt x="2696718" y="185119"/>
                </a:cubicBezTo>
                <a:lnTo>
                  <a:pt x="2679954" y="270463"/>
                </a:lnTo>
                <a:lnTo>
                  <a:pt x="2631567" y="270463"/>
                </a:lnTo>
                <a:lnTo>
                  <a:pt x="2660904" y="120730"/>
                </a:lnTo>
                <a:cubicBezTo>
                  <a:pt x="2661309" y="118214"/>
                  <a:pt x="2660976" y="116198"/>
                  <a:pt x="2659904" y="114682"/>
                </a:cubicBezTo>
                <a:cubicBezTo>
                  <a:pt x="2658832" y="113166"/>
                  <a:pt x="2656880" y="112388"/>
                  <a:pt x="2654046" y="112348"/>
                </a:cubicBezTo>
                <a:lnTo>
                  <a:pt x="2632329" y="112348"/>
                </a:lnTo>
                <a:lnTo>
                  <a:pt x="2639187" y="76201"/>
                </a:lnTo>
                <a:lnTo>
                  <a:pt x="2690241" y="76201"/>
                </a:lnTo>
                <a:cubicBezTo>
                  <a:pt x="2697813" y="76225"/>
                  <a:pt x="2703338" y="77699"/>
                  <a:pt x="2706815" y="80624"/>
                </a:cubicBezTo>
                <a:cubicBezTo>
                  <a:pt x="2710291" y="83549"/>
                  <a:pt x="2712006" y="87782"/>
                  <a:pt x="2711958" y="93323"/>
                </a:cubicBezTo>
                <a:cubicBezTo>
                  <a:pt x="2711935" y="95677"/>
                  <a:pt x="2711506" y="99055"/>
                  <a:pt x="2710672" y="103455"/>
                </a:cubicBezTo>
                <a:cubicBezTo>
                  <a:pt x="2709839" y="107855"/>
                  <a:pt x="2708743" y="111708"/>
                  <a:pt x="2707386" y="115016"/>
                </a:cubicBezTo>
                <a:lnTo>
                  <a:pt x="2708148" y="115016"/>
                </a:lnTo>
                <a:cubicBezTo>
                  <a:pt x="2709308" y="112204"/>
                  <a:pt x="2713000" y="107383"/>
                  <a:pt x="2719225" y="100554"/>
                </a:cubicBezTo>
                <a:cubicBezTo>
                  <a:pt x="2725451" y="93724"/>
                  <a:pt x="2734111" y="87296"/>
                  <a:pt x="2745204" y="81270"/>
                </a:cubicBezTo>
                <a:cubicBezTo>
                  <a:pt x="2756298" y="75244"/>
                  <a:pt x="2769727" y="72031"/>
                  <a:pt x="2785491" y="71629"/>
                </a:cubicBezTo>
                <a:close/>
                <a:moveTo>
                  <a:pt x="2249026" y="71629"/>
                </a:moveTo>
                <a:cubicBezTo>
                  <a:pt x="2276373" y="72008"/>
                  <a:pt x="2298450" y="79907"/>
                  <a:pt x="2315260" y="95327"/>
                </a:cubicBezTo>
                <a:cubicBezTo>
                  <a:pt x="2332069" y="110747"/>
                  <a:pt x="2340715" y="131412"/>
                  <a:pt x="2341198" y="157323"/>
                </a:cubicBezTo>
                <a:cubicBezTo>
                  <a:pt x="2340846" y="180255"/>
                  <a:pt x="2334866" y="200535"/>
                  <a:pt x="2323259" y="218164"/>
                </a:cubicBezTo>
                <a:cubicBezTo>
                  <a:pt x="2311652" y="235793"/>
                  <a:pt x="2296529" y="249631"/>
                  <a:pt x="2277892" y="259679"/>
                </a:cubicBezTo>
                <a:cubicBezTo>
                  <a:pt x="2259254" y="269727"/>
                  <a:pt x="2239214" y="274845"/>
                  <a:pt x="2217771" y="275035"/>
                </a:cubicBezTo>
                <a:cubicBezTo>
                  <a:pt x="2190591" y="274688"/>
                  <a:pt x="2168561" y="266820"/>
                  <a:pt x="2151680" y="251432"/>
                </a:cubicBezTo>
                <a:cubicBezTo>
                  <a:pt x="2134799" y="236044"/>
                  <a:pt x="2126106" y="215219"/>
                  <a:pt x="2125599" y="188959"/>
                </a:cubicBezTo>
                <a:cubicBezTo>
                  <a:pt x="2125937" y="166272"/>
                  <a:pt x="2131860" y="146138"/>
                  <a:pt x="2143369" y="128556"/>
                </a:cubicBezTo>
                <a:cubicBezTo>
                  <a:pt x="2154878" y="110975"/>
                  <a:pt x="2169944" y="97141"/>
                  <a:pt x="2188567" y="87056"/>
                </a:cubicBezTo>
                <a:cubicBezTo>
                  <a:pt x="2207190" y="76970"/>
                  <a:pt x="2227343" y="71828"/>
                  <a:pt x="2249026" y="71629"/>
                </a:cubicBezTo>
                <a:close/>
                <a:moveTo>
                  <a:pt x="1850125" y="71629"/>
                </a:moveTo>
                <a:cubicBezTo>
                  <a:pt x="1861780" y="71542"/>
                  <a:pt x="1872882" y="73323"/>
                  <a:pt x="1883431" y="76972"/>
                </a:cubicBezTo>
                <a:cubicBezTo>
                  <a:pt x="1893981" y="80621"/>
                  <a:pt x="1902625" y="86662"/>
                  <a:pt x="1909364" y="95094"/>
                </a:cubicBezTo>
                <a:cubicBezTo>
                  <a:pt x="1916104" y="103526"/>
                  <a:pt x="1919586" y="114873"/>
                  <a:pt x="1919812" y="129134"/>
                </a:cubicBezTo>
                <a:cubicBezTo>
                  <a:pt x="1919614" y="137023"/>
                  <a:pt x="1918233" y="146918"/>
                  <a:pt x="1915667" y="158820"/>
                </a:cubicBezTo>
                <a:cubicBezTo>
                  <a:pt x="1913101" y="170723"/>
                  <a:pt x="1910536" y="182307"/>
                  <a:pt x="1907970" y="193574"/>
                </a:cubicBezTo>
                <a:cubicBezTo>
                  <a:pt x="1905404" y="204840"/>
                  <a:pt x="1904023" y="213463"/>
                  <a:pt x="1903825" y="219443"/>
                </a:cubicBezTo>
                <a:cubicBezTo>
                  <a:pt x="1903889" y="225267"/>
                  <a:pt x="1905380" y="229350"/>
                  <a:pt x="1908298" y="231694"/>
                </a:cubicBezTo>
                <a:cubicBezTo>
                  <a:pt x="1911216" y="234037"/>
                  <a:pt x="1915181" y="235165"/>
                  <a:pt x="1920193" y="235078"/>
                </a:cubicBezTo>
                <a:cubicBezTo>
                  <a:pt x="1922542" y="235046"/>
                  <a:pt x="1924511" y="234919"/>
                  <a:pt x="1926098" y="234697"/>
                </a:cubicBezTo>
                <a:cubicBezTo>
                  <a:pt x="1927686" y="234474"/>
                  <a:pt x="1928511" y="234347"/>
                  <a:pt x="1928574" y="234315"/>
                </a:cubicBezTo>
                <a:lnTo>
                  <a:pt x="1921717" y="270465"/>
                </a:lnTo>
                <a:cubicBezTo>
                  <a:pt x="1921756" y="270512"/>
                  <a:pt x="1920154" y="270703"/>
                  <a:pt x="1916910" y="271035"/>
                </a:cubicBezTo>
                <a:cubicBezTo>
                  <a:pt x="1913667" y="271368"/>
                  <a:pt x="1908544" y="271559"/>
                  <a:pt x="1901542" y="271606"/>
                </a:cubicBezTo>
                <a:cubicBezTo>
                  <a:pt x="1890519" y="271931"/>
                  <a:pt x="1880683" y="269854"/>
                  <a:pt x="1872034" y="265376"/>
                </a:cubicBezTo>
                <a:cubicBezTo>
                  <a:pt x="1863384" y="260898"/>
                  <a:pt x="1858114" y="252068"/>
                  <a:pt x="1856224" y="238888"/>
                </a:cubicBezTo>
                <a:lnTo>
                  <a:pt x="1855462" y="238888"/>
                </a:lnTo>
                <a:cubicBezTo>
                  <a:pt x="1855544" y="239334"/>
                  <a:pt x="1853007" y="242458"/>
                  <a:pt x="1847852" y="248259"/>
                </a:cubicBezTo>
                <a:cubicBezTo>
                  <a:pt x="1842696" y="254061"/>
                  <a:pt x="1835190" y="259862"/>
                  <a:pt x="1825333" y="265664"/>
                </a:cubicBezTo>
                <a:cubicBezTo>
                  <a:pt x="1815475" y="271465"/>
                  <a:pt x="1803536" y="274589"/>
                  <a:pt x="1789514" y="275035"/>
                </a:cubicBezTo>
                <a:cubicBezTo>
                  <a:pt x="1774204" y="275028"/>
                  <a:pt x="1761228" y="270857"/>
                  <a:pt x="1750585" y="262523"/>
                </a:cubicBezTo>
                <a:cubicBezTo>
                  <a:pt x="1739942" y="254188"/>
                  <a:pt x="1734391" y="241734"/>
                  <a:pt x="1733931" y="225160"/>
                </a:cubicBezTo>
                <a:cubicBezTo>
                  <a:pt x="1734200" y="210466"/>
                  <a:pt x="1738494" y="198270"/>
                  <a:pt x="1746815" y="188574"/>
                </a:cubicBezTo>
                <a:cubicBezTo>
                  <a:pt x="1755136" y="178878"/>
                  <a:pt x="1765871" y="171246"/>
                  <a:pt x="1779020" y="165677"/>
                </a:cubicBezTo>
                <a:cubicBezTo>
                  <a:pt x="1792168" y="160109"/>
                  <a:pt x="1806120" y="156168"/>
                  <a:pt x="1820873" y="153856"/>
                </a:cubicBezTo>
                <a:cubicBezTo>
                  <a:pt x="1835627" y="151543"/>
                  <a:pt x="1849570" y="150423"/>
                  <a:pt x="1862705" y="150496"/>
                </a:cubicBezTo>
                <a:lnTo>
                  <a:pt x="1869566" y="150496"/>
                </a:lnTo>
                <a:cubicBezTo>
                  <a:pt x="1869662" y="150162"/>
                  <a:pt x="1870043" y="148159"/>
                  <a:pt x="1870710" y="144488"/>
                </a:cubicBezTo>
                <a:cubicBezTo>
                  <a:pt x="1871377" y="140816"/>
                  <a:pt x="1871758" y="137479"/>
                  <a:pt x="1871853" y="134475"/>
                </a:cubicBezTo>
                <a:cubicBezTo>
                  <a:pt x="1871830" y="126798"/>
                  <a:pt x="1869209" y="120886"/>
                  <a:pt x="1863991" y="116737"/>
                </a:cubicBezTo>
                <a:cubicBezTo>
                  <a:pt x="1858774" y="112589"/>
                  <a:pt x="1851102" y="110491"/>
                  <a:pt x="1840976" y="110443"/>
                </a:cubicBezTo>
                <a:cubicBezTo>
                  <a:pt x="1831260" y="110665"/>
                  <a:pt x="1822017" y="112214"/>
                  <a:pt x="1813247" y="115091"/>
                </a:cubicBezTo>
                <a:cubicBezTo>
                  <a:pt x="1804477" y="117969"/>
                  <a:pt x="1797295" y="120846"/>
                  <a:pt x="1791702" y="123723"/>
                </a:cubicBezTo>
                <a:cubicBezTo>
                  <a:pt x="1786109" y="126601"/>
                  <a:pt x="1783219" y="128150"/>
                  <a:pt x="1783033" y="128372"/>
                </a:cubicBezTo>
                <a:lnTo>
                  <a:pt x="1771994" y="92558"/>
                </a:lnTo>
                <a:cubicBezTo>
                  <a:pt x="1772182" y="92300"/>
                  <a:pt x="1775827" y="90491"/>
                  <a:pt x="1782931" y="87132"/>
                </a:cubicBezTo>
                <a:cubicBezTo>
                  <a:pt x="1790035" y="83773"/>
                  <a:pt x="1799469" y="80414"/>
                  <a:pt x="1811232" y="77055"/>
                </a:cubicBezTo>
                <a:cubicBezTo>
                  <a:pt x="1822995" y="73696"/>
                  <a:pt x="1835959" y="71887"/>
                  <a:pt x="1850125" y="71629"/>
                </a:cubicBezTo>
                <a:close/>
                <a:moveTo>
                  <a:pt x="1562857" y="71629"/>
                </a:moveTo>
                <a:cubicBezTo>
                  <a:pt x="1574061" y="71598"/>
                  <a:pt x="1584862" y="73097"/>
                  <a:pt x="1595263" y="76125"/>
                </a:cubicBezTo>
                <a:cubicBezTo>
                  <a:pt x="1605663" y="79153"/>
                  <a:pt x="1613928" y="83894"/>
                  <a:pt x="1620055" y="90348"/>
                </a:cubicBezTo>
                <a:cubicBezTo>
                  <a:pt x="1626182" y="96802"/>
                  <a:pt x="1628438" y="105152"/>
                  <a:pt x="1626823" y="115399"/>
                </a:cubicBezTo>
                <a:lnTo>
                  <a:pt x="1622632" y="136743"/>
                </a:lnTo>
                <a:lnTo>
                  <a:pt x="1581136" y="136743"/>
                </a:lnTo>
                <a:lnTo>
                  <a:pt x="1583039" y="125309"/>
                </a:lnTo>
                <a:cubicBezTo>
                  <a:pt x="1583634" y="118821"/>
                  <a:pt x="1580922" y="114549"/>
                  <a:pt x="1574901" y="112493"/>
                </a:cubicBezTo>
                <a:cubicBezTo>
                  <a:pt x="1568880" y="110436"/>
                  <a:pt x="1562831" y="109499"/>
                  <a:pt x="1556755" y="109681"/>
                </a:cubicBezTo>
                <a:cubicBezTo>
                  <a:pt x="1547013" y="109681"/>
                  <a:pt x="1539035" y="111397"/>
                  <a:pt x="1532821" y="114827"/>
                </a:cubicBezTo>
                <a:cubicBezTo>
                  <a:pt x="1526607" y="118258"/>
                  <a:pt x="1523397" y="123403"/>
                  <a:pt x="1523191" y="130264"/>
                </a:cubicBezTo>
                <a:cubicBezTo>
                  <a:pt x="1523667" y="138243"/>
                  <a:pt x="1528429" y="144248"/>
                  <a:pt x="1537478" y="148278"/>
                </a:cubicBezTo>
                <a:cubicBezTo>
                  <a:pt x="1546527" y="152309"/>
                  <a:pt x="1557004" y="156230"/>
                  <a:pt x="1568910" y="160040"/>
                </a:cubicBezTo>
                <a:cubicBezTo>
                  <a:pt x="1580817" y="163851"/>
                  <a:pt x="1591294" y="169415"/>
                  <a:pt x="1600343" y="176733"/>
                </a:cubicBezTo>
                <a:cubicBezTo>
                  <a:pt x="1609392" y="184051"/>
                  <a:pt x="1614154" y="194987"/>
                  <a:pt x="1614631" y="209541"/>
                </a:cubicBezTo>
                <a:cubicBezTo>
                  <a:pt x="1614165" y="229603"/>
                  <a:pt x="1605676" y="245471"/>
                  <a:pt x="1589165" y="257145"/>
                </a:cubicBezTo>
                <a:cubicBezTo>
                  <a:pt x="1572655" y="268819"/>
                  <a:pt x="1550917" y="274782"/>
                  <a:pt x="1523953" y="275035"/>
                </a:cubicBezTo>
                <a:cubicBezTo>
                  <a:pt x="1512487" y="275106"/>
                  <a:pt x="1500694" y="273527"/>
                  <a:pt x="1488575" y="270299"/>
                </a:cubicBezTo>
                <a:cubicBezTo>
                  <a:pt x="1476456" y="267071"/>
                  <a:pt x="1466578" y="261770"/>
                  <a:pt x="1458943" y="254397"/>
                </a:cubicBezTo>
                <a:cubicBezTo>
                  <a:pt x="1451307" y="247023"/>
                  <a:pt x="1448482" y="237153"/>
                  <a:pt x="1450467" y="224786"/>
                </a:cubicBezTo>
                <a:lnTo>
                  <a:pt x="1454277" y="205729"/>
                </a:lnTo>
                <a:lnTo>
                  <a:pt x="1495406" y="205729"/>
                </a:lnTo>
                <a:lnTo>
                  <a:pt x="1493502" y="215639"/>
                </a:lnTo>
                <a:cubicBezTo>
                  <a:pt x="1492499" y="221787"/>
                  <a:pt x="1494083" y="226431"/>
                  <a:pt x="1498254" y="229572"/>
                </a:cubicBezTo>
                <a:cubicBezTo>
                  <a:pt x="1502425" y="232713"/>
                  <a:pt x="1507590" y="234816"/>
                  <a:pt x="1513750" y="235882"/>
                </a:cubicBezTo>
                <a:cubicBezTo>
                  <a:pt x="1519910" y="236947"/>
                  <a:pt x="1525472" y="237441"/>
                  <a:pt x="1530437" y="237364"/>
                </a:cubicBezTo>
                <a:cubicBezTo>
                  <a:pt x="1541808" y="237261"/>
                  <a:pt x="1550724" y="235180"/>
                  <a:pt x="1557184" y="231123"/>
                </a:cubicBezTo>
                <a:cubicBezTo>
                  <a:pt x="1563644" y="227065"/>
                  <a:pt x="1566934" y="221650"/>
                  <a:pt x="1567053" y="214877"/>
                </a:cubicBezTo>
                <a:cubicBezTo>
                  <a:pt x="1566579" y="207168"/>
                  <a:pt x="1561836" y="201241"/>
                  <a:pt x="1552825" y="197094"/>
                </a:cubicBezTo>
                <a:cubicBezTo>
                  <a:pt x="1543814" y="192947"/>
                  <a:pt x="1533380" y="188806"/>
                  <a:pt x="1521524" y="184671"/>
                </a:cubicBezTo>
                <a:cubicBezTo>
                  <a:pt x="1509667" y="180536"/>
                  <a:pt x="1499233" y="174633"/>
                  <a:pt x="1490222" y="166960"/>
                </a:cubicBezTo>
                <a:cubicBezTo>
                  <a:pt x="1481211" y="159288"/>
                  <a:pt x="1476468" y="148072"/>
                  <a:pt x="1475994" y="133313"/>
                </a:cubicBezTo>
                <a:cubicBezTo>
                  <a:pt x="1476261" y="119242"/>
                  <a:pt x="1480548" y="107648"/>
                  <a:pt x="1488853" y="98531"/>
                </a:cubicBezTo>
                <a:cubicBezTo>
                  <a:pt x="1497159" y="89414"/>
                  <a:pt x="1507880" y="82646"/>
                  <a:pt x="1521016" y="78226"/>
                </a:cubicBezTo>
                <a:cubicBezTo>
                  <a:pt x="1534152" y="73807"/>
                  <a:pt x="1548099" y="71607"/>
                  <a:pt x="1562857" y="71629"/>
                </a:cubicBezTo>
                <a:close/>
                <a:moveTo>
                  <a:pt x="1362441" y="71629"/>
                </a:moveTo>
                <a:cubicBezTo>
                  <a:pt x="1388328" y="72000"/>
                  <a:pt x="1407690" y="78868"/>
                  <a:pt x="1420525" y="92235"/>
                </a:cubicBezTo>
                <a:cubicBezTo>
                  <a:pt x="1433359" y="105602"/>
                  <a:pt x="1439768" y="123242"/>
                  <a:pt x="1439751" y="145155"/>
                </a:cubicBezTo>
                <a:cubicBezTo>
                  <a:pt x="1439482" y="153943"/>
                  <a:pt x="1438404" y="161873"/>
                  <a:pt x="1436516" y="168943"/>
                </a:cubicBezTo>
                <a:cubicBezTo>
                  <a:pt x="1434629" y="176014"/>
                  <a:pt x="1433550" y="179755"/>
                  <a:pt x="1433281" y="180166"/>
                </a:cubicBezTo>
                <a:lnTo>
                  <a:pt x="1299544" y="180166"/>
                </a:lnTo>
                <a:cubicBezTo>
                  <a:pt x="1299496" y="180246"/>
                  <a:pt x="1299306" y="181231"/>
                  <a:pt x="1298972" y="183121"/>
                </a:cubicBezTo>
                <a:cubicBezTo>
                  <a:pt x="1298639" y="185012"/>
                  <a:pt x="1298448" y="187332"/>
                  <a:pt x="1298400" y="190081"/>
                </a:cubicBezTo>
                <a:cubicBezTo>
                  <a:pt x="1298504" y="203102"/>
                  <a:pt x="1302776" y="213668"/>
                  <a:pt x="1311218" y="221779"/>
                </a:cubicBezTo>
                <a:cubicBezTo>
                  <a:pt x="1319660" y="229891"/>
                  <a:pt x="1331652" y="234070"/>
                  <a:pt x="1347193" y="234316"/>
                </a:cubicBezTo>
                <a:cubicBezTo>
                  <a:pt x="1357777" y="234052"/>
                  <a:pt x="1367611" y="232207"/>
                  <a:pt x="1376694" y="228779"/>
                </a:cubicBezTo>
                <a:cubicBezTo>
                  <a:pt x="1385778" y="225352"/>
                  <a:pt x="1393125" y="221925"/>
                  <a:pt x="1398736" y="218497"/>
                </a:cubicBezTo>
                <a:cubicBezTo>
                  <a:pt x="1404347" y="215070"/>
                  <a:pt x="1407234" y="213225"/>
                  <a:pt x="1407399" y="212961"/>
                </a:cubicBezTo>
                <a:lnTo>
                  <a:pt x="1420340" y="249538"/>
                </a:lnTo>
                <a:cubicBezTo>
                  <a:pt x="1420190" y="249853"/>
                  <a:pt x="1416767" y="252056"/>
                  <a:pt x="1410073" y="256149"/>
                </a:cubicBezTo>
                <a:cubicBezTo>
                  <a:pt x="1403378" y="260241"/>
                  <a:pt x="1394311" y="264333"/>
                  <a:pt x="1382873" y="268425"/>
                </a:cubicBezTo>
                <a:cubicBezTo>
                  <a:pt x="1371435" y="272517"/>
                  <a:pt x="1358525" y="274720"/>
                  <a:pt x="1344144" y="275035"/>
                </a:cubicBezTo>
                <a:cubicBezTo>
                  <a:pt x="1313700" y="274490"/>
                  <a:pt x="1290383" y="266447"/>
                  <a:pt x="1274192" y="250907"/>
                </a:cubicBezTo>
                <a:cubicBezTo>
                  <a:pt x="1258000" y="235366"/>
                  <a:pt x="1249829" y="215599"/>
                  <a:pt x="1249680" y="191606"/>
                </a:cubicBezTo>
                <a:cubicBezTo>
                  <a:pt x="1249872" y="169377"/>
                  <a:pt x="1254817" y="149245"/>
                  <a:pt x="1264514" y="131210"/>
                </a:cubicBezTo>
                <a:cubicBezTo>
                  <a:pt x="1274211" y="113175"/>
                  <a:pt x="1287509" y="98801"/>
                  <a:pt x="1304406" y="88089"/>
                </a:cubicBezTo>
                <a:cubicBezTo>
                  <a:pt x="1321303" y="77376"/>
                  <a:pt x="1340648" y="71890"/>
                  <a:pt x="1362441" y="71629"/>
                </a:cubicBezTo>
                <a:close/>
                <a:moveTo>
                  <a:pt x="1010016" y="71629"/>
                </a:moveTo>
                <a:cubicBezTo>
                  <a:pt x="1035904" y="72000"/>
                  <a:pt x="1055265" y="78868"/>
                  <a:pt x="1068100" y="92235"/>
                </a:cubicBezTo>
                <a:cubicBezTo>
                  <a:pt x="1080934" y="105602"/>
                  <a:pt x="1087343" y="123242"/>
                  <a:pt x="1087326" y="145155"/>
                </a:cubicBezTo>
                <a:cubicBezTo>
                  <a:pt x="1087057" y="153943"/>
                  <a:pt x="1085978" y="161873"/>
                  <a:pt x="1084091" y="168943"/>
                </a:cubicBezTo>
                <a:cubicBezTo>
                  <a:pt x="1082204" y="176014"/>
                  <a:pt x="1081125" y="179755"/>
                  <a:pt x="1080856" y="180166"/>
                </a:cubicBezTo>
                <a:lnTo>
                  <a:pt x="947119" y="180166"/>
                </a:lnTo>
                <a:cubicBezTo>
                  <a:pt x="947071" y="180246"/>
                  <a:pt x="946881" y="181231"/>
                  <a:pt x="946547" y="183121"/>
                </a:cubicBezTo>
                <a:cubicBezTo>
                  <a:pt x="946214" y="185012"/>
                  <a:pt x="946023" y="187332"/>
                  <a:pt x="945976" y="190081"/>
                </a:cubicBezTo>
                <a:cubicBezTo>
                  <a:pt x="946079" y="203102"/>
                  <a:pt x="950351" y="213668"/>
                  <a:pt x="958793" y="221779"/>
                </a:cubicBezTo>
                <a:cubicBezTo>
                  <a:pt x="967235" y="229891"/>
                  <a:pt x="979227" y="234070"/>
                  <a:pt x="994768" y="234316"/>
                </a:cubicBezTo>
                <a:cubicBezTo>
                  <a:pt x="1005352" y="234052"/>
                  <a:pt x="1015185" y="232207"/>
                  <a:pt x="1024269" y="228779"/>
                </a:cubicBezTo>
                <a:cubicBezTo>
                  <a:pt x="1033353" y="225352"/>
                  <a:pt x="1040700" y="221925"/>
                  <a:pt x="1046311" y="218497"/>
                </a:cubicBezTo>
                <a:cubicBezTo>
                  <a:pt x="1051922" y="215070"/>
                  <a:pt x="1054809" y="213225"/>
                  <a:pt x="1054974" y="212961"/>
                </a:cubicBezTo>
                <a:lnTo>
                  <a:pt x="1067915" y="249538"/>
                </a:lnTo>
                <a:cubicBezTo>
                  <a:pt x="1067765" y="249853"/>
                  <a:pt x="1064342" y="252056"/>
                  <a:pt x="1057648" y="256149"/>
                </a:cubicBezTo>
                <a:cubicBezTo>
                  <a:pt x="1050953" y="260241"/>
                  <a:pt x="1041886" y="264333"/>
                  <a:pt x="1030448" y="268425"/>
                </a:cubicBezTo>
                <a:cubicBezTo>
                  <a:pt x="1019009" y="272517"/>
                  <a:pt x="1006100" y="274720"/>
                  <a:pt x="991718" y="275035"/>
                </a:cubicBezTo>
                <a:cubicBezTo>
                  <a:pt x="961275" y="274490"/>
                  <a:pt x="937958" y="266447"/>
                  <a:pt x="921766" y="250907"/>
                </a:cubicBezTo>
                <a:cubicBezTo>
                  <a:pt x="905575" y="235366"/>
                  <a:pt x="897404" y="215599"/>
                  <a:pt x="897255" y="191606"/>
                </a:cubicBezTo>
                <a:cubicBezTo>
                  <a:pt x="897447" y="169377"/>
                  <a:pt x="902392" y="149245"/>
                  <a:pt x="912089" y="131210"/>
                </a:cubicBezTo>
                <a:cubicBezTo>
                  <a:pt x="921786" y="113175"/>
                  <a:pt x="935084" y="98801"/>
                  <a:pt x="951981" y="88089"/>
                </a:cubicBezTo>
                <a:cubicBezTo>
                  <a:pt x="968878" y="77376"/>
                  <a:pt x="988223" y="71890"/>
                  <a:pt x="1010016" y="71629"/>
                </a:cubicBezTo>
                <a:close/>
                <a:moveTo>
                  <a:pt x="545200" y="71629"/>
                </a:moveTo>
                <a:cubicBezTo>
                  <a:pt x="556855" y="71542"/>
                  <a:pt x="567957" y="73323"/>
                  <a:pt x="578506" y="76972"/>
                </a:cubicBezTo>
                <a:cubicBezTo>
                  <a:pt x="589055" y="80621"/>
                  <a:pt x="597700" y="86662"/>
                  <a:pt x="604439" y="95094"/>
                </a:cubicBezTo>
                <a:cubicBezTo>
                  <a:pt x="611179" y="103526"/>
                  <a:pt x="614661" y="114873"/>
                  <a:pt x="614886" y="129134"/>
                </a:cubicBezTo>
                <a:cubicBezTo>
                  <a:pt x="614689" y="137023"/>
                  <a:pt x="613308" y="146918"/>
                  <a:pt x="610742" y="158820"/>
                </a:cubicBezTo>
                <a:cubicBezTo>
                  <a:pt x="608176" y="170723"/>
                  <a:pt x="605611" y="182307"/>
                  <a:pt x="603045" y="193574"/>
                </a:cubicBezTo>
                <a:cubicBezTo>
                  <a:pt x="600479" y="204840"/>
                  <a:pt x="599098" y="213463"/>
                  <a:pt x="598900" y="219443"/>
                </a:cubicBezTo>
                <a:cubicBezTo>
                  <a:pt x="598964" y="225267"/>
                  <a:pt x="600454" y="229350"/>
                  <a:pt x="603373" y="231694"/>
                </a:cubicBezTo>
                <a:cubicBezTo>
                  <a:pt x="606291" y="234037"/>
                  <a:pt x="610256" y="235165"/>
                  <a:pt x="615268" y="235078"/>
                </a:cubicBezTo>
                <a:cubicBezTo>
                  <a:pt x="617617" y="235046"/>
                  <a:pt x="619585" y="234919"/>
                  <a:pt x="621173" y="234697"/>
                </a:cubicBezTo>
                <a:cubicBezTo>
                  <a:pt x="622760" y="234474"/>
                  <a:pt x="623586" y="234347"/>
                  <a:pt x="623649" y="234315"/>
                </a:cubicBezTo>
                <a:lnTo>
                  <a:pt x="616791" y="270465"/>
                </a:lnTo>
                <a:cubicBezTo>
                  <a:pt x="616831" y="270512"/>
                  <a:pt x="615229" y="270703"/>
                  <a:pt x="611985" y="271035"/>
                </a:cubicBezTo>
                <a:cubicBezTo>
                  <a:pt x="608742" y="271368"/>
                  <a:pt x="603619" y="271559"/>
                  <a:pt x="596617" y="271606"/>
                </a:cubicBezTo>
                <a:cubicBezTo>
                  <a:pt x="585594" y="271931"/>
                  <a:pt x="575758" y="269854"/>
                  <a:pt x="567108" y="265376"/>
                </a:cubicBezTo>
                <a:cubicBezTo>
                  <a:pt x="558459" y="260898"/>
                  <a:pt x="553190" y="252068"/>
                  <a:pt x="551299" y="238888"/>
                </a:cubicBezTo>
                <a:lnTo>
                  <a:pt x="550537" y="238888"/>
                </a:lnTo>
                <a:cubicBezTo>
                  <a:pt x="550619" y="239334"/>
                  <a:pt x="548082" y="242458"/>
                  <a:pt x="542927" y="248259"/>
                </a:cubicBezTo>
                <a:cubicBezTo>
                  <a:pt x="537771" y="254061"/>
                  <a:pt x="530265" y="259862"/>
                  <a:pt x="520408" y="265664"/>
                </a:cubicBezTo>
                <a:cubicBezTo>
                  <a:pt x="510550" y="271465"/>
                  <a:pt x="498611" y="274589"/>
                  <a:pt x="484588" y="275035"/>
                </a:cubicBezTo>
                <a:cubicBezTo>
                  <a:pt x="469279" y="275028"/>
                  <a:pt x="456303" y="270857"/>
                  <a:pt x="445660" y="262523"/>
                </a:cubicBezTo>
                <a:cubicBezTo>
                  <a:pt x="435017" y="254188"/>
                  <a:pt x="429466" y="241734"/>
                  <a:pt x="429006" y="225160"/>
                </a:cubicBezTo>
                <a:cubicBezTo>
                  <a:pt x="429275" y="210466"/>
                  <a:pt x="433569" y="198270"/>
                  <a:pt x="441890" y="188574"/>
                </a:cubicBezTo>
                <a:cubicBezTo>
                  <a:pt x="450211" y="178878"/>
                  <a:pt x="460945" y="171246"/>
                  <a:pt x="474094" y="165677"/>
                </a:cubicBezTo>
                <a:cubicBezTo>
                  <a:pt x="487243" y="160109"/>
                  <a:pt x="501194" y="156168"/>
                  <a:pt x="515948" y="153856"/>
                </a:cubicBezTo>
                <a:cubicBezTo>
                  <a:pt x="530701" y="151543"/>
                  <a:pt x="544645" y="150423"/>
                  <a:pt x="557780" y="150496"/>
                </a:cubicBezTo>
                <a:lnTo>
                  <a:pt x="564641" y="150496"/>
                </a:lnTo>
                <a:cubicBezTo>
                  <a:pt x="564737" y="150162"/>
                  <a:pt x="565118" y="148159"/>
                  <a:pt x="565785" y="144488"/>
                </a:cubicBezTo>
                <a:cubicBezTo>
                  <a:pt x="566452" y="140816"/>
                  <a:pt x="566833" y="137479"/>
                  <a:pt x="566928" y="134475"/>
                </a:cubicBezTo>
                <a:cubicBezTo>
                  <a:pt x="566904" y="126798"/>
                  <a:pt x="564284" y="120886"/>
                  <a:pt x="559066" y="116737"/>
                </a:cubicBezTo>
                <a:cubicBezTo>
                  <a:pt x="553848" y="112589"/>
                  <a:pt x="546177" y="110491"/>
                  <a:pt x="536051" y="110443"/>
                </a:cubicBezTo>
                <a:cubicBezTo>
                  <a:pt x="526335" y="110665"/>
                  <a:pt x="517092" y="112214"/>
                  <a:pt x="508322" y="115091"/>
                </a:cubicBezTo>
                <a:cubicBezTo>
                  <a:pt x="499552" y="117969"/>
                  <a:pt x="492370" y="120846"/>
                  <a:pt x="486777" y="123723"/>
                </a:cubicBezTo>
                <a:cubicBezTo>
                  <a:pt x="481184" y="126601"/>
                  <a:pt x="478294" y="128150"/>
                  <a:pt x="478108" y="128372"/>
                </a:cubicBezTo>
                <a:lnTo>
                  <a:pt x="467068" y="92558"/>
                </a:lnTo>
                <a:cubicBezTo>
                  <a:pt x="467256" y="92300"/>
                  <a:pt x="470902" y="90491"/>
                  <a:pt x="478006" y="87132"/>
                </a:cubicBezTo>
                <a:cubicBezTo>
                  <a:pt x="485110" y="83773"/>
                  <a:pt x="494544" y="80414"/>
                  <a:pt x="506307" y="77055"/>
                </a:cubicBezTo>
                <a:cubicBezTo>
                  <a:pt x="518070" y="73696"/>
                  <a:pt x="531034" y="71887"/>
                  <a:pt x="545200" y="71629"/>
                </a:cubicBezTo>
                <a:close/>
                <a:moveTo>
                  <a:pt x="126492" y="39958"/>
                </a:moveTo>
                <a:lnTo>
                  <a:pt x="89535" y="230506"/>
                </a:lnTo>
                <a:lnTo>
                  <a:pt x="125349" y="230506"/>
                </a:lnTo>
                <a:cubicBezTo>
                  <a:pt x="135398" y="230522"/>
                  <a:pt x="144732" y="229633"/>
                  <a:pt x="153353" y="227838"/>
                </a:cubicBezTo>
                <a:cubicBezTo>
                  <a:pt x="161973" y="226044"/>
                  <a:pt x="170164" y="223249"/>
                  <a:pt x="177927" y="219454"/>
                </a:cubicBezTo>
                <a:cubicBezTo>
                  <a:pt x="196636" y="209689"/>
                  <a:pt x="211415" y="195207"/>
                  <a:pt x="222266" y="176010"/>
                </a:cubicBezTo>
                <a:cubicBezTo>
                  <a:pt x="233117" y="156812"/>
                  <a:pt x="238657" y="135471"/>
                  <a:pt x="238887" y="111986"/>
                </a:cubicBezTo>
                <a:cubicBezTo>
                  <a:pt x="238824" y="95242"/>
                  <a:pt x="235712" y="81475"/>
                  <a:pt x="229553" y="70685"/>
                </a:cubicBezTo>
                <a:cubicBezTo>
                  <a:pt x="223393" y="59895"/>
                  <a:pt x="214567" y="51940"/>
                  <a:pt x="203073" y="46819"/>
                </a:cubicBezTo>
                <a:cubicBezTo>
                  <a:pt x="197207" y="44366"/>
                  <a:pt x="190937" y="42603"/>
                  <a:pt x="184261" y="41531"/>
                </a:cubicBezTo>
                <a:cubicBezTo>
                  <a:pt x="177586" y="40459"/>
                  <a:pt x="170267" y="39934"/>
                  <a:pt x="162306" y="39958"/>
                </a:cubicBezTo>
                <a:close/>
                <a:moveTo>
                  <a:pt x="3276565" y="23242"/>
                </a:moveTo>
                <a:lnTo>
                  <a:pt x="3323035" y="23242"/>
                </a:lnTo>
                <a:lnTo>
                  <a:pt x="3312747" y="76201"/>
                </a:lnTo>
                <a:lnTo>
                  <a:pt x="3357325" y="76201"/>
                </a:lnTo>
                <a:lnTo>
                  <a:pt x="3350466" y="112348"/>
                </a:lnTo>
                <a:lnTo>
                  <a:pt x="3305890" y="112348"/>
                </a:lnTo>
                <a:lnTo>
                  <a:pt x="3290269" y="193914"/>
                </a:lnTo>
                <a:cubicBezTo>
                  <a:pt x="3289887" y="196265"/>
                  <a:pt x="3289602" y="198615"/>
                  <a:pt x="3289411" y="200966"/>
                </a:cubicBezTo>
                <a:cubicBezTo>
                  <a:pt x="3289221" y="203316"/>
                  <a:pt x="3289126" y="205285"/>
                  <a:pt x="3289126" y="206873"/>
                </a:cubicBezTo>
                <a:cubicBezTo>
                  <a:pt x="3289514" y="217808"/>
                  <a:pt x="3292833" y="225002"/>
                  <a:pt x="3299079" y="228456"/>
                </a:cubicBezTo>
                <a:cubicBezTo>
                  <a:pt x="3305326" y="231910"/>
                  <a:pt x="3312168" y="233483"/>
                  <a:pt x="3319606" y="233173"/>
                </a:cubicBezTo>
                <a:cubicBezTo>
                  <a:pt x="3322717" y="233141"/>
                  <a:pt x="3325257" y="233014"/>
                  <a:pt x="3327226" y="232792"/>
                </a:cubicBezTo>
                <a:cubicBezTo>
                  <a:pt x="3329194" y="232569"/>
                  <a:pt x="3330210" y="232442"/>
                  <a:pt x="3330274" y="232411"/>
                </a:cubicBezTo>
                <a:lnTo>
                  <a:pt x="3322654" y="271227"/>
                </a:lnTo>
                <a:cubicBezTo>
                  <a:pt x="3322471" y="271274"/>
                  <a:pt x="3320931" y="271464"/>
                  <a:pt x="3318034" y="271797"/>
                </a:cubicBezTo>
                <a:cubicBezTo>
                  <a:pt x="3315137" y="272130"/>
                  <a:pt x="3311978" y="272321"/>
                  <a:pt x="3308557" y="272368"/>
                </a:cubicBezTo>
                <a:cubicBezTo>
                  <a:pt x="3296675" y="272479"/>
                  <a:pt x="3285529" y="270735"/>
                  <a:pt x="3275118" y="267138"/>
                </a:cubicBezTo>
                <a:cubicBezTo>
                  <a:pt x="3264707" y="263541"/>
                  <a:pt x="3256242" y="257426"/>
                  <a:pt x="3249724" y="248794"/>
                </a:cubicBezTo>
                <a:cubicBezTo>
                  <a:pt x="3243205" y="240161"/>
                  <a:pt x="3239845" y="228348"/>
                  <a:pt x="3239643" y="213353"/>
                </a:cubicBezTo>
                <a:cubicBezTo>
                  <a:pt x="3239651" y="210677"/>
                  <a:pt x="3239825" y="207834"/>
                  <a:pt x="3240167" y="204825"/>
                </a:cubicBezTo>
                <a:cubicBezTo>
                  <a:pt x="3240507" y="201815"/>
                  <a:pt x="3240967" y="198687"/>
                  <a:pt x="3241546" y="195439"/>
                </a:cubicBezTo>
                <a:lnTo>
                  <a:pt x="3257913" y="112348"/>
                </a:lnTo>
                <a:lnTo>
                  <a:pt x="3227832" y="112348"/>
                </a:lnTo>
                <a:lnTo>
                  <a:pt x="3235071" y="76201"/>
                </a:lnTo>
                <a:lnTo>
                  <a:pt x="3266288" y="76201"/>
                </a:lnTo>
                <a:close/>
                <a:moveTo>
                  <a:pt x="1162015" y="23242"/>
                </a:moveTo>
                <a:lnTo>
                  <a:pt x="1208485" y="23242"/>
                </a:lnTo>
                <a:lnTo>
                  <a:pt x="1198198" y="76201"/>
                </a:lnTo>
                <a:lnTo>
                  <a:pt x="1242775" y="76201"/>
                </a:lnTo>
                <a:lnTo>
                  <a:pt x="1235917" y="112348"/>
                </a:lnTo>
                <a:lnTo>
                  <a:pt x="1191340" y="112348"/>
                </a:lnTo>
                <a:lnTo>
                  <a:pt x="1175719" y="193914"/>
                </a:lnTo>
                <a:cubicBezTo>
                  <a:pt x="1175337" y="196265"/>
                  <a:pt x="1175052" y="198615"/>
                  <a:pt x="1174861" y="200966"/>
                </a:cubicBezTo>
                <a:cubicBezTo>
                  <a:pt x="1174671" y="203316"/>
                  <a:pt x="1174575" y="205285"/>
                  <a:pt x="1174575" y="206873"/>
                </a:cubicBezTo>
                <a:cubicBezTo>
                  <a:pt x="1174964" y="217808"/>
                  <a:pt x="1178282" y="225002"/>
                  <a:pt x="1184529" y="228456"/>
                </a:cubicBezTo>
                <a:cubicBezTo>
                  <a:pt x="1190776" y="231910"/>
                  <a:pt x="1197618" y="233483"/>
                  <a:pt x="1205055" y="233173"/>
                </a:cubicBezTo>
                <a:cubicBezTo>
                  <a:pt x="1208167" y="233141"/>
                  <a:pt x="1210707" y="233014"/>
                  <a:pt x="1212676" y="232792"/>
                </a:cubicBezTo>
                <a:cubicBezTo>
                  <a:pt x="1214644" y="232569"/>
                  <a:pt x="1215660" y="232442"/>
                  <a:pt x="1215723" y="232411"/>
                </a:cubicBezTo>
                <a:lnTo>
                  <a:pt x="1208103" y="271227"/>
                </a:lnTo>
                <a:cubicBezTo>
                  <a:pt x="1207921" y="271274"/>
                  <a:pt x="1206381" y="271464"/>
                  <a:pt x="1203484" y="271797"/>
                </a:cubicBezTo>
                <a:cubicBezTo>
                  <a:pt x="1200587" y="272130"/>
                  <a:pt x="1197428" y="272321"/>
                  <a:pt x="1194007" y="272368"/>
                </a:cubicBezTo>
                <a:cubicBezTo>
                  <a:pt x="1182126" y="272479"/>
                  <a:pt x="1170979" y="270735"/>
                  <a:pt x="1160568" y="267138"/>
                </a:cubicBezTo>
                <a:cubicBezTo>
                  <a:pt x="1150157" y="263541"/>
                  <a:pt x="1141692" y="257426"/>
                  <a:pt x="1135174" y="248794"/>
                </a:cubicBezTo>
                <a:cubicBezTo>
                  <a:pt x="1128655" y="240161"/>
                  <a:pt x="1125295" y="228348"/>
                  <a:pt x="1125093" y="213353"/>
                </a:cubicBezTo>
                <a:cubicBezTo>
                  <a:pt x="1125101" y="210677"/>
                  <a:pt x="1125275" y="207834"/>
                  <a:pt x="1125616" y="204825"/>
                </a:cubicBezTo>
                <a:cubicBezTo>
                  <a:pt x="1125957" y="201815"/>
                  <a:pt x="1126417" y="198687"/>
                  <a:pt x="1126996" y="195439"/>
                </a:cubicBezTo>
                <a:lnTo>
                  <a:pt x="1143364" y="112348"/>
                </a:lnTo>
                <a:lnTo>
                  <a:pt x="1113282" y="112348"/>
                </a:lnTo>
                <a:lnTo>
                  <a:pt x="1120521" y="76201"/>
                </a:lnTo>
                <a:lnTo>
                  <a:pt x="1151737" y="76201"/>
                </a:lnTo>
                <a:close/>
                <a:moveTo>
                  <a:pt x="4924758" y="1"/>
                </a:moveTo>
                <a:lnTo>
                  <a:pt x="5002863" y="1"/>
                </a:lnTo>
                <a:lnTo>
                  <a:pt x="4962858" y="207635"/>
                </a:lnTo>
                <a:cubicBezTo>
                  <a:pt x="4962461" y="209581"/>
                  <a:pt x="4962112" y="211598"/>
                  <a:pt x="4961810" y="213686"/>
                </a:cubicBezTo>
                <a:cubicBezTo>
                  <a:pt x="4961509" y="215774"/>
                  <a:pt x="4961350" y="217696"/>
                  <a:pt x="4961334" y="219451"/>
                </a:cubicBezTo>
                <a:cubicBezTo>
                  <a:pt x="4961398" y="225271"/>
                  <a:pt x="4962890" y="229353"/>
                  <a:pt x="4965811" y="231695"/>
                </a:cubicBezTo>
                <a:cubicBezTo>
                  <a:pt x="4968732" y="234037"/>
                  <a:pt x="4972700" y="235165"/>
                  <a:pt x="4977717" y="235077"/>
                </a:cubicBezTo>
                <a:cubicBezTo>
                  <a:pt x="4980067" y="235046"/>
                  <a:pt x="4982035" y="234919"/>
                  <a:pt x="4983622" y="234697"/>
                </a:cubicBezTo>
                <a:cubicBezTo>
                  <a:pt x="4985210" y="234474"/>
                  <a:pt x="4986036" y="234348"/>
                  <a:pt x="4986099" y="234316"/>
                </a:cubicBezTo>
                <a:lnTo>
                  <a:pt x="4978860" y="270465"/>
                </a:lnTo>
                <a:cubicBezTo>
                  <a:pt x="4978733" y="270512"/>
                  <a:pt x="4976987" y="270703"/>
                  <a:pt x="4973621" y="271035"/>
                </a:cubicBezTo>
                <a:cubicBezTo>
                  <a:pt x="4970256" y="271368"/>
                  <a:pt x="4966033" y="271559"/>
                  <a:pt x="4960953" y="271606"/>
                </a:cubicBezTo>
                <a:cubicBezTo>
                  <a:pt x="4948118" y="271931"/>
                  <a:pt x="4937403" y="269854"/>
                  <a:pt x="4928806" y="265375"/>
                </a:cubicBezTo>
                <a:cubicBezTo>
                  <a:pt x="4920210" y="260897"/>
                  <a:pt x="4915305" y="252066"/>
                  <a:pt x="4914090" y="238883"/>
                </a:cubicBezTo>
                <a:lnTo>
                  <a:pt x="4913328" y="238883"/>
                </a:lnTo>
                <a:cubicBezTo>
                  <a:pt x="4906423" y="249213"/>
                  <a:pt x="4897184" y="257760"/>
                  <a:pt x="4885610" y="264522"/>
                </a:cubicBezTo>
                <a:cubicBezTo>
                  <a:pt x="4874038" y="271285"/>
                  <a:pt x="4861560" y="274789"/>
                  <a:pt x="4848177" y="275035"/>
                </a:cubicBezTo>
                <a:cubicBezTo>
                  <a:pt x="4824440" y="274751"/>
                  <a:pt x="4806226" y="267423"/>
                  <a:pt x="4793536" y="253050"/>
                </a:cubicBezTo>
                <a:cubicBezTo>
                  <a:pt x="4780846" y="238678"/>
                  <a:pt x="4774438" y="218966"/>
                  <a:pt x="4774311" y="193914"/>
                </a:cubicBezTo>
                <a:cubicBezTo>
                  <a:pt x="4774590" y="169486"/>
                  <a:pt x="4779699" y="148133"/>
                  <a:pt x="4789637" y="129855"/>
                </a:cubicBezTo>
                <a:cubicBezTo>
                  <a:pt x="4799576" y="111577"/>
                  <a:pt x="4812668" y="97344"/>
                  <a:pt x="4828914" y="87155"/>
                </a:cubicBezTo>
                <a:cubicBezTo>
                  <a:pt x="4845160" y="76966"/>
                  <a:pt x="4862884" y="71790"/>
                  <a:pt x="4882086" y="71629"/>
                </a:cubicBezTo>
                <a:cubicBezTo>
                  <a:pt x="4892857" y="71526"/>
                  <a:pt x="4903129" y="73635"/>
                  <a:pt x="4912899" y="77956"/>
                </a:cubicBezTo>
                <a:cubicBezTo>
                  <a:pt x="4922670" y="82277"/>
                  <a:pt x="4930180" y="89428"/>
                  <a:pt x="4935426" y="99410"/>
                </a:cubicBezTo>
                <a:lnTo>
                  <a:pt x="4936188" y="99410"/>
                </a:lnTo>
                <a:cubicBezTo>
                  <a:pt x="4936181" y="99275"/>
                  <a:pt x="4936291" y="98022"/>
                  <a:pt x="4936521" y="95652"/>
                </a:cubicBezTo>
                <a:cubicBezTo>
                  <a:pt x="4936752" y="93281"/>
                  <a:pt x="4937149" y="90601"/>
                  <a:pt x="4937712" y="87612"/>
                </a:cubicBezTo>
                <a:lnTo>
                  <a:pt x="4947618" y="36148"/>
                </a:lnTo>
                <a:lnTo>
                  <a:pt x="4917519" y="36148"/>
                </a:lnTo>
                <a:close/>
                <a:moveTo>
                  <a:pt x="4679811" y="1"/>
                </a:moveTo>
                <a:lnTo>
                  <a:pt x="4757880" y="1"/>
                </a:lnTo>
                <a:lnTo>
                  <a:pt x="4718638" y="204210"/>
                </a:lnTo>
                <a:cubicBezTo>
                  <a:pt x="4718058" y="206750"/>
                  <a:pt x="4717597" y="209291"/>
                  <a:pt x="4717256" y="211832"/>
                </a:cubicBezTo>
                <a:cubicBezTo>
                  <a:pt x="4716915" y="214372"/>
                  <a:pt x="4716740" y="216532"/>
                  <a:pt x="4716732" y="218310"/>
                </a:cubicBezTo>
                <a:cubicBezTo>
                  <a:pt x="4716796" y="224082"/>
                  <a:pt x="4718288" y="227973"/>
                  <a:pt x="4721209" y="229981"/>
                </a:cubicBezTo>
                <a:cubicBezTo>
                  <a:pt x="4724130" y="231990"/>
                  <a:pt x="4728099" y="232927"/>
                  <a:pt x="4733115" y="232792"/>
                </a:cubicBezTo>
                <a:cubicBezTo>
                  <a:pt x="4735814" y="232776"/>
                  <a:pt x="4737942" y="232712"/>
                  <a:pt x="4739497" y="232601"/>
                </a:cubicBezTo>
                <a:cubicBezTo>
                  <a:pt x="4741053" y="232490"/>
                  <a:pt x="4741847" y="232427"/>
                  <a:pt x="4741879" y="232411"/>
                </a:cubicBezTo>
                <a:lnTo>
                  <a:pt x="4734258" y="270846"/>
                </a:lnTo>
                <a:cubicBezTo>
                  <a:pt x="4734108" y="270893"/>
                  <a:pt x="4732409" y="271083"/>
                  <a:pt x="4729163" y="271416"/>
                </a:cubicBezTo>
                <a:cubicBezTo>
                  <a:pt x="4725916" y="271749"/>
                  <a:pt x="4722027" y="271940"/>
                  <a:pt x="4717495" y="271987"/>
                </a:cubicBezTo>
                <a:cubicBezTo>
                  <a:pt x="4709560" y="272154"/>
                  <a:pt x="4701745" y="271228"/>
                  <a:pt x="4694049" y="269211"/>
                </a:cubicBezTo>
                <a:cubicBezTo>
                  <a:pt x="4686354" y="267193"/>
                  <a:pt x="4679949" y="263081"/>
                  <a:pt x="4674834" y="256877"/>
                </a:cubicBezTo>
                <a:cubicBezTo>
                  <a:pt x="4669719" y="250672"/>
                  <a:pt x="4667064" y="241374"/>
                  <a:pt x="4666869" y="228981"/>
                </a:cubicBezTo>
                <a:cubicBezTo>
                  <a:pt x="4666869" y="226115"/>
                  <a:pt x="4667059" y="222987"/>
                  <a:pt x="4667440" y="219597"/>
                </a:cubicBezTo>
                <a:cubicBezTo>
                  <a:pt x="4667821" y="216206"/>
                  <a:pt x="4668392" y="212602"/>
                  <a:pt x="4669153" y="208783"/>
                </a:cubicBezTo>
                <a:lnTo>
                  <a:pt x="4702649" y="36148"/>
                </a:lnTo>
                <a:lnTo>
                  <a:pt x="4672578" y="36148"/>
                </a:lnTo>
                <a:close/>
                <a:moveTo>
                  <a:pt x="3386709" y="1"/>
                </a:moveTo>
                <a:lnTo>
                  <a:pt x="3464433" y="1"/>
                </a:lnTo>
                <a:lnTo>
                  <a:pt x="3446145" y="95226"/>
                </a:lnTo>
                <a:cubicBezTo>
                  <a:pt x="3445105" y="99919"/>
                  <a:pt x="3444042" y="103852"/>
                  <a:pt x="3442954" y="107024"/>
                </a:cubicBezTo>
                <a:cubicBezTo>
                  <a:pt x="3441867" y="110195"/>
                  <a:pt x="3441279" y="111844"/>
                  <a:pt x="3441192" y="111971"/>
                </a:cubicBezTo>
                <a:lnTo>
                  <a:pt x="3441954" y="111971"/>
                </a:lnTo>
                <a:cubicBezTo>
                  <a:pt x="3443137" y="109317"/>
                  <a:pt x="3446825" y="104815"/>
                  <a:pt x="3453018" y="98467"/>
                </a:cubicBezTo>
                <a:cubicBezTo>
                  <a:pt x="3459210" y="92120"/>
                  <a:pt x="3467667" y="86152"/>
                  <a:pt x="3478389" y="80566"/>
                </a:cubicBezTo>
                <a:cubicBezTo>
                  <a:pt x="3489111" y="74979"/>
                  <a:pt x="3501858" y="72000"/>
                  <a:pt x="3516630" y="71629"/>
                </a:cubicBezTo>
                <a:cubicBezTo>
                  <a:pt x="3533603" y="71652"/>
                  <a:pt x="3547054" y="76077"/>
                  <a:pt x="3556982" y="84903"/>
                </a:cubicBezTo>
                <a:cubicBezTo>
                  <a:pt x="3566911" y="93729"/>
                  <a:pt x="3571987" y="106814"/>
                  <a:pt x="3572208" y="124159"/>
                </a:cubicBezTo>
                <a:cubicBezTo>
                  <a:pt x="3572016" y="132496"/>
                  <a:pt x="3570667" y="143127"/>
                  <a:pt x="3568162" y="156052"/>
                </a:cubicBezTo>
                <a:cubicBezTo>
                  <a:pt x="3565657" y="168977"/>
                  <a:pt x="3563151" y="181417"/>
                  <a:pt x="3560644" y="193372"/>
                </a:cubicBezTo>
                <a:cubicBezTo>
                  <a:pt x="3558137" y="205328"/>
                  <a:pt x="3556785" y="214021"/>
                  <a:pt x="3556588" y="219451"/>
                </a:cubicBezTo>
                <a:cubicBezTo>
                  <a:pt x="3556627" y="225438"/>
                  <a:pt x="3558072" y="229567"/>
                  <a:pt x="3560921" y="231838"/>
                </a:cubicBezTo>
                <a:cubicBezTo>
                  <a:pt x="3563771" y="234109"/>
                  <a:pt x="3567787" y="235189"/>
                  <a:pt x="3572970" y="235078"/>
                </a:cubicBezTo>
                <a:cubicBezTo>
                  <a:pt x="3575137" y="235046"/>
                  <a:pt x="3576995" y="234919"/>
                  <a:pt x="3578542" y="234697"/>
                </a:cubicBezTo>
                <a:cubicBezTo>
                  <a:pt x="3580091" y="234474"/>
                  <a:pt x="3580900" y="234347"/>
                  <a:pt x="3580972" y="234316"/>
                </a:cubicBezTo>
                <a:lnTo>
                  <a:pt x="3574113" y="270465"/>
                </a:lnTo>
                <a:cubicBezTo>
                  <a:pt x="3574058" y="270512"/>
                  <a:pt x="3572359" y="270703"/>
                  <a:pt x="3569017" y="271035"/>
                </a:cubicBezTo>
                <a:cubicBezTo>
                  <a:pt x="3565676" y="271368"/>
                  <a:pt x="3561025" y="271559"/>
                  <a:pt x="3555065" y="271606"/>
                </a:cubicBezTo>
                <a:cubicBezTo>
                  <a:pt x="3547997" y="271789"/>
                  <a:pt x="3540774" y="271042"/>
                  <a:pt x="3533397" y="269365"/>
                </a:cubicBezTo>
                <a:cubicBezTo>
                  <a:pt x="3526019" y="267688"/>
                  <a:pt x="3519783" y="263981"/>
                  <a:pt x="3514690" y="258245"/>
                </a:cubicBezTo>
                <a:cubicBezTo>
                  <a:pt x="3509595" y="252508"/>
                  <a:pt x="3506940" y="243642"/>
                  <a:pt x="3506724" y="231648"/>
                </a:cubicBezTo>
                <a:cubicBezTo>
                  <a:pt x="3506912" y="224462"/>
                  <a:pt x="3508228" y="214736"/>
                  <a:pt x="3510672" y="202468"/>
                </a:cubicBezTo>
                <a:cubicBezTo>
                  <a:pt x="3513116" y="190200"/>
                  <a:pt x="3515561" y="178101"/>
                  <a:pt x="3518007" y="166171"/>
                </a:cubicBezTo>
                <a:cubicBezTo>
                  <a:pt x="3520452" y="154241"/>
                  <a:pt x="3521771" y="145190"/>
                  <a:pt x="3521964" y="139018"/>
                </a:cubicBezTo>
                <a:cubicBezTo>
                  <a:pt x="3521980" y="131716"/>
                  <a:pt x="3519948" y="126032"/>
                  <a:pt x="3515868" y="121968"/>
                </a:cubicBezTo>
                <a:cubicBezTo>
                  <a:pt x="3511789" y="117904"/>
                  <a:pt x="3505565" y="115841"/>
                  <a:pt x="3497199" y="115777"/>
                </a:cubicBezTo>
                <a:cubicBezTo>
                  <a:pt x="3479626" y="116357"/>
                  <a:pt x="3464766" y="123294"/>
                  <a:pt x="3452622" y="136589"/>
                </a:cubicBezTo>
                <a:cubicBezTo>
                  <a:pt x="3440478" y="149885"/>
                  <a:pt x="3432477" y="166061"/>
                  <a:pt x="3428619" y="185119"/>
                </a:cubicBezTo>
                <a:lnTo>
                  <a:pt x="3411855" y="270463"/>
                </a:lnTo>
                <a:lnTo>
                  <a:pt x="3363468" y="270463"/>
                </a:lnTo>
                <a:lnTo>
                  <a:pt x="3408807" y="36148"/>
                </a:lnTo>
                <a:lnTo>
                  <a:pt x="3379851" y="36148"/>
                </a:lnTo>
                <a:close/>
                <a:moveTo>
                  <a:pt x="3029283" y="1"/>
                </a:moveTo>
                <a:lnTo>
                  <a:pt x="3107388" y="1"/>
                </a:lnTo>
                <a:lnTo>
                  <a:pt x="3067383" y="207635"/>
                </a:lnTo>
                <a:cubicBezTo>
                  <a:pt x="3066987" y="209581"/>
                  <a:pt x="3066637" y="211598"/>
                  <a:pt x="3066336" y="213686"/>
                </a:cubicBezTo>
                <a:cubicBezTo>
                  <a:pt x="3066034" y="215774"/>
                  <a:pt x="3065875" y="217696"/>
                  <a:pt x="3065860" y="219451"/>
                </a:cubicBezTo>
                <a:cubicBezTo>
                  <a:pt x="3065923" y="225271"/>
                  <a:pt x="3067415" y="229353"/>
                  <a:pt x="3070336" y="231695"/>
                </a:cubicBezTo>
                <a:cubicBezTo>
                  <a:pt x="3073257" y="234037"/>
                  <a:pt x="3077226" y="235165"/>
                  <a:pt x="3082243" y="235077"/>
                </a:cubicBezTo>
                <a:cubicBezTo>
                  <a:pt x="3084592" y="235046"/>
                  <a:pt x="3086561" y="234919"/>
                  <a:pt x="3088148" y="234697"/>
                </a:cubicBezTo>
                <a:cubicBezTo>
                  <a:pt x="3089736" y="234474"/>
                  <a:pt x="3090561" y="234348"/>
                  <a:pt x="3090625" y="234316"/>
                </a:cubicBezTo>
                <a:lnTo>
                  <a:pt x="3083386" y="270465"/>
                </a:lnTo>
                <a:cubicBezTo>
                  <a:pt x="3083259" y="270512"/>
                  <a:pt x="3081512" y="270703"/>
                  <a:pt x="3078147" y="271035"/>
                </a:cubicBezTo>
                <a:cubicBezTo>
                  <a:pt x="3074781" y="271368"/>
                  <a:pt x="3070559" y="271559"/>
                  <a:pt x="3065479" y="271606"/>
                </a:cubicBezTo>
                <a:cubicBezTo>
                  <a:pt x="3052643" y="271931"/>
                  <a:pt x="3041928" y="269854"/>
                  <a:pt x="3033332" y="265375"/>
                </a:cubicBezTo>
                <a:cubicBezTo>
                  <a:pt x="3024735" y="260897"/>
                  <a:pt x="3019830" y="252066"/>
                  <a:pt x="3018615" y="238883"/>
                </a:cubicBezTo>
                <a:lnTo>
                  <a:pt x="3017853" y="238883"/>
                </a:lnTo>
                <a:cubicBezTo>
                  <a:pt x="3010948" y="249213"/>
                  <a:pt x="3001708" y="257760"/>
                  <a:pt x="2990136" y="264522"/>
                </a:cubicBezTo>
                <a:cubicBezTo>
                  <a:pt x="2978563" y="271285"/>
                  <a:pt x="2966085" y="274789"/>
                  <a:pt x="2952703" y="275035"/>
                </a:cubicBezTo>
                <a:cubicBezTo>
                  <a:pt x="2928965" y="274751"/>
                  <a:pt x="2910751" y="267423"/>
                  <a:pt x="2898061" y="253050"/>
                </a:cubicBezTo>
                <a:cubicBezTo>
                  <a:pt x="2885371" y="238678"/>
                  <a:pt x="2878962" y="218966"/>
                  <a:pt x="2878836" y="193914"/>
                </a:cubicBezTo>
                <a:cubicBezTo>
                  <a:pt x="2879116" y="169486"/>
                  <a:pt x="2884224" y="148133"/>
                  <a:pt x="2894163" y="129855"/>
                </a:cubicBezTo>
                <a:cubicBezTo>
                  <a:pt x="2904101" y="111577"/>
                  <a:pt x="2917193" y="97344"/>
                  <a:pt x="2933439" y="87155"/>
                </a:cubicBezTo>
                <a:cubicBezTo>
                  <a:pt x="2949685" y="76966"/>
                  <a:pt x="2967409" y="71790"/>
                  <a:pt x="2986612" y="71629"/>
                </a:cubicBezTo>
                <a:cubicBezTo>
                  <a:pt x="2997383" y="71526"/>
                  <a:pt x="3007654" y="73635"/>
                  <a:pt x="3017425" y="77956"/>
                </a:cubicBezTo>
                <a:cubicBezTo>
                  <a:pt x="3027196" y="82277"/>
                  <a:pt x="3034705" y="89428"/>
                  <a:pt x="3039952" y="99410"/>
                </a:cubicBezTo>
                <a:lnTo>
                  <a:pt x="3040714" y="99410"/>
                </a:lnTo>
                <a:cubicBezTo>
                  <a:pt x="3040706" y="99275"/>
                  <a:pt x="3040817" y="98022"/>
                  <a:pt x="3041047" y="95652"/>
                </a:cubicBezTo>
                <a:cubicBezTo>
                  <a:pt x="3041277" y="93281"/>
                  <a:pt x="3041674" y="90601"/>
                  <a:pt x="3042238" y="87612"/>
                </a:cubicBezTo>
                <a:lnTo>
                  <a:pt x="3052143" y="36148"/>
                </a:lnTo>
                <a:lnTo>
                  <a:pt x="3022044" y="36148"/>
                </a:lnTo>
                <a:close/>
                <a:moveTo>
                  <a:pt x="680847" y="1"/>
                </a:moveTo>
                <a:lnTo>
                  <a:pt x="758952" y="1"/>
                </a:lnTo>
                <a:lnTo>
                  <a:pt x="742950" y="82285"/>
                </a:lnTo>
                <a:cubicBezTo>
                  <a:pt x="741926" y="87176"/>
                  <a:pt x="740926" y="91283"/>
                  <a:pt x="739950" y="94605"/>
                </a:cubicBezTo>
                <a:cubicBezTo>
                  <a:pt x="738973" y="97927"/>
                  <a:pt x="738449" y="99656"/>
                  <a:pt x="738378" y="99790"/>
                </a:cubicBezTo>
                <a:lnTo>
                  <a:pt x="739140" y="99790"/>
                </a:lnTo>
                <a:cubicBezTo>
                  <a:pt x="746022" y="91291"/>
                  <a:pt x="754737" y="84504"/>
                  <a:pt x="765286" y="79430"/>
                </a:cubicBezTo>
                <a:cubicBezTo>
                  <a:pt x="775835" y="74356"/>
                  <a:pt x="786932" y="71756"/>
                  <a:pt x="798576" y="71629"/>
                </a:cubicBezTo>
                <a:cubicBezTo>
                  <a:pt x="821964" y="71921"/>
                  <a:pt x="840019" y="79329"/>
                  <a:pt x="852741" y="93852"/>
                </a:cubicBezTo>
                <a:cubicBezTo>
                  <a:pt x="865463" y="108375"/>
                  <a:pt x="871903" y="128262"/>
                  <a:pt x="872061" y="153512"/>
                </a:cubicBezTo>
                <a:cubicBezTo>
                  <a:pt x="871745" y="177691"/>
                  <a:pt x="866542" y="198865"/>
                  <a:pt x="856453" y="217035"/>
                </a:cubicBezTo>
                <a:cubicBezTo>
                  <a:pt x="846364" y="235204"/>
                  <a:pt x="833291" y="249372"/>
                  <a:pt x="817233" y="259538"/>
                </a:cubicBezTo>
                <a:cubicBezTo>
                  <a:pt x="801175" y="269703"/>
                  <a:pt x="784034" y="274869"/>
                  <a:pt x="765810" y="275035"/>
                </a:cubicBezTo>
                <a:cubicBezTo>
                  <a:pt x="753761" y="275059"/>
                  <a:pt x="742617" y="272538"/>
                  <a:pt x="732377" y="267472"/>
                </a:cubicBezTo>
                <a:cubicBezTo>
                  <a:pt x="722138" y="262406"/>
                  <a:pt x="714232" y="254652"/>
                  <a:pt x="708660" y="244210"/>
                </a:cubicBezTo>
                <a:lnTo>
                  <a:pt x="707898" y="244210"/>
                </a:lnTo>
                <a:cubicBezTo>
                  <a:pt x="707914" y="244329"/>
                  <a:pt x="707787" y="245709"/>
                  <a:pt x="707517" y="248349"/>
                </a:cubicBezTo>
                <a:cubicBezTo>
                  <a:pt x="707247" y="250989"/>
                  <a:pt x="706739" y="254176"/>
                  <a:pt x="705993" y="257910"/>
                </a:cubicBezTo>
                <a:lnTo>
                  <a:pt x="703707" y="270463"/>
                </a:lnTo>
                <a:lnTo>
                  <a:pt x="658368" y="270463"/>
                </a:lnTo>
                <a:lnTo>
                  <a:pt x="703707" y="36148"/>
                </a:lnTo>
                <a:lnTo>
                  <a:pt x="673608" y="36148"/>
                </a:lnTo>
                <a:close/>
                <a:moveTo>
                  <a:pt x="368021" y="1"/>
                </a:moveTo>
                <a:lnTo>
                  <a:pt x="416766" y="1"/>
                </a:lnTo>
                <a:lnTo>
                  <a:pt x="408388" y="43006"/>
                </a:lnTo>
                <a:lnTo>
                  <a:pt x="359643" y="43006"/>
                </a:lnTo>
                <a:close/>
                <a:moveTo>
                  <a:pt x="52197" y="1"/>
                </a:moveTo>
                <a:lnTo>
                  <a:pt x="164973" y="1"/>
                </a:lnTo>
                <a:cubicBezTo>
                  <a:pt x="177046" y="-23"/>
                  <a:pt x="187952" y="691"/>
                  <a:pt x="197691" y="2141"/>
                </a:cubicBezTo>
                <a:cubicBezTo>
                  <a:pt x="207431" y="3592"/>
                  <a:pt x="216718" y="5923"/>
                  <a:pt x="225552" y="9134"/>
                </a:cubicBezTo>
                <a:cubicBezTo>
                  <a:pt x="246025" y="16586"/>
                  <a:pt x="261715" y="28612"/>
                  <a:pt x="272620" y="45213"/>
                </a:cubicBezTo>
                <a:cubicBezTo>
                  <a:pt x="283525" y="61814"/>
                  <a:pt x="289028" y="82801"/>
                  <a:pt x="289131" y="108175"/>
                </a:cubicBezTo>
                <a:cubicBezTo>
                  <a:pt x="289033" y="129740"/>
                  <a:pt x="285127" y="150421"/>
                  <a:pt x="277415" y="170220"/>
                </a:cubicBezTo>
                <a:cubicBezTo>
                  <a:pt x="269702" y="190018"/>
                  <a:pt x="258772" y="207592"/>
                  <a:pt x="244626" y="222940"/>
                </a:cubicBezTo>
                <a:cubicBezTo>
                  <a:pt x="230480" y="238289"/>
                  <a:pt x="213708" y="250071"/>
                  <a:pt x="194310" y="258286"/>
                </a:cubicBezTo>
                <a:cubicBezTo>
                  <a:pt x="183920" y="262622"/>
                  <a:pt x="173268" y="265746"/>
                  <a:pt x="162354" y="267657"/>
                </a:cubicBezTo>
                <a:cubicBezTo>
                  <a:pt x="151440" y="269567"/>
                  <a:pt x="139740" y="270503"/>
                  <a:pt x="127254" y="270463"/>
                </a:cubicBezTo>
                <a:lnTo>
                  <a:pt x="0" y="270463"/>
                </a:lnTo>
                <a:lnTo>
                  <a:pt x="7239" y="233173"/>
                </a:lnTo>
                <a:lnTo>
                  <a:pt x="39243" y="233173"/>
                </a:lnTo>
                <a:lnTo>
                  <a:pt x="77343" y="37672"/>
                </a:lnTo>
                <a:lnTo>
                  <a:pt x="44958" y="37672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 hidden="1"/>
          <p:cNvSpPr txBox="1"/>
          <p:nvPr/>
        </p:nvSpPr>
        <p:spPr>
          <a:xfrm>
            <a:off x="438807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Diabetes around the world</a:t>
            </a:r>
            <a:endParaRPr lang="en-US" sz="3000" b="1" i="0" dirty="0">
              <a:solidFill>
                <a:srgbClr val="5778AE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  <p:sp>
        <p:nvSpPr>
          <p:cNvPr id="13" name="Text To Outline"/>
          <p:cNvSpPr/>
          <p:nvPr/>
        </p:nvSpPr>
        <p:spPr>
          <a:xfrm>
            <a:off x="9217530" y="1934627"/>
            <a:ext cx="2142392" cy="3486486"/>
          </a:xfrm>
          <a:custGeom>
            <a:avLst/>
            <a:gdLst/>
            <a:ahLst/>
            <a:cxnLst/>
            <a:rect l="l" t="t" r="r" b="b"/>
            <a:pathLst>
              <a:path w="2142392" h="3486486">
                <a:moveTo>
                  <a:pt x="273687" y="3356639"/>
                </a:moveTo>
                <a:cubicBezTo>
                  <a:pt x="264255" y="3356737"/>
                  <a:pt x="255269" y="3359319"/>
                  <a:pt x="246729" y="3364386"/>
                </a:cubicBezTo>
                <a:cubicBezTo>
                  <a:pt x="238189" y="3369453"/>
                  <a:pt x="231191" y="3376417"/>
                  <a:pt x="225734" y="3385279"/>
                </a:cubicBezTo>
                <a:cubicBezTo>
                  <a:pt x="220278" y="3394140"/>
                  <a:pt x="217458" y="3404312"/>
                  <a:pt x="217276" y="3415793"/>
                </a:cubicBezTo>
                <a:cubicBezTo>
                  <a:pt x="217466" y="3427507"/>
                  <a:pt x="220973" y="3436706"/>
                  <a:pt x="227796" y="3443388"/>
                </a:cubicBezTo>
                <a:cubicBezTo>
                  <a:pt x="234618" y="3450071"/>
                  <a:pt x="243614" y="3453476"/>
                  <a:pt x="254781" y="3453603"/>
                </a:cubicBezTo>
                <a:cubicBezTo>
                  <a:pt x="264213" y="3453515"/>
                  <a:pt x="273199" y="3450982"/>
                  <a:pt x="281739" y="3446003"/>
                </a:cubicBezTo>
                <a:cubicBezTo>
                  <a:pt x="290279" y="3441024"/>
                  <a:pt x="297277" y="3434132"/>
                  <a:pt x="302733" y="3425325"/>
                </a:cubicBezTo>
                <a:cubicBezTo>
                  <a:pt x="308190" y="3416518"/>
                  <a:pt x="311009" y="3406328"/>
                  <a:pt x="311192" y="3394754"/>
                </a:cubicBezTo>
                <a:cubicBezTo>
                  <a:pt x="311002" y="3383160"/>
                  <a:pt x="307495" y="3373949"/>
                  <a:pt x="300672" y="3367120"/>
                </a:cubicBezTo>
                <a:cubicBezTo>
                  <a:pt x="293850" y="3360291"/>
                  <a:pt x="284855" y="3356798"/>
                  <a:pt x="273687" y="3356639"/>
                </a:cubicBezTo>
                <a:close/>
                <a:moveTo>
                  <a:pt x="1229618" y="3353591"/>
                </a:moveTo>
                <a:cubicBezTo>
                  <a:pt x="1219713" y="3353718"/>
                  <a:pt x="1210857" y="3356820"/>
                  <a:pt x="1203049" y="3362898"/>
                </a:cubicBezTo>
                <a:cubicBezTo>
                  <a:pt x="1195241" y="3368975"/>
                  <a:pt x="1189358" y="3377265"/>
                  <a:pt x="1185400" y="3387767"/>
                </a:cubicBezTo>
                <a:lnTo>
                  <a:pt x="1253709" y="3387767"/>
                </a:lnTo>
                <a:cubicBezTo>
                  <a:pt x="1253735" y="3387639"/>
                  <a:pt x="1253836" y="3386673"/>
                  <a:pt x="1254014" y="3384868"/>
                </a:cubicBezTo>
                <a:cubicBezTo>
                  <a:pt x="1254192" y="3383062"/>
                  <a:pt x="1254294" y="3381181"/>
                  <a:pt x="1254320" y="3379223"/>
                </a:cubicBezTo>
                <a:cubicBezTo>
                  <a:pt x="1254224" y="3371079"/>
                  <a:pt x="1251975" y="3364786"/>
                  <a:pt x="1247572" y="3360342"/>
                </a:cubicBezTo>
                <a:cubicBezTo>
                  <a:pt x="1243169" y="3355898"/>
                  <a:pt x="1237185" y="3353648"/>
                  <a:pt x="1229618" y="3353591"/>
                </a:cubicBezTo>
                <a:close/>
                <a:moveTo>
                  <a:pt x="1048960" y="3327416"/>
                </a:moveTo>
                <a:lnTo>
                  <a:pt x="1111406" y="3327416"/>
                </a:lnTo>
                <a:lnTo>
                  <a:pt x="1090985" y="3432564"/>
                </a:lnTo>
                <a:cubicBezTo>
                  <a:pt x="1090667" y="3434120"/>
                  <a:pt x="1090388" y="3435734"/>
                  <a:pt x="1090146" y="3437404"/>
                </a:cubicBezTo>
                <a:cubicBezTo>
                  <a:pt x="1089905" y="3439075"/>
                  <a:pt x="1089778" y="3440612"/>
                  <a:pt x="1089766" y="3442016"/>
                </a:cubicBezTo>
                <a:cubicBezTo>
                  <a:pt x="1089816" y="3446673"/>
                  <a:pt x="1091010" y="3449938"/>
                  <a:pt x="1093347" y="3451812"/>
                </a:cubicBezTo>
                <a:cubicBezTo>
                  <a:pt x="1095684" y="3453686"/>
                  <a:pt x="1098859" y="3454588"/>
                  <a:pt x="1102872" y="3454518"/>
                </a:cubicBezTo>
                <a:cubicBezTo>
                  <a:pt x="1104752" y="3454492"/>
                  <a:pt x="1106326" y="3454391"/>
                  <a:pt x="1107596" y="3454213"/>
                </a:cubicBezTo>
                <a:cubicBezTo>
                  <a:pt x="1108866" y="3454035"/>
                  <a:pt x="1109527" y="3453933"/>
                  <a:pt x="1109578" y="3453908"/>
                </a:cubicBezTo>
                <a:lnTo>
                  <a:pt x="1104091" y="3482827"/>
                </a:lnTo>
                <a:cubicBezTo>
                  <a:pt x="1103939" y="3482865"/>
                  <a:pt x="1102491" y="3483017"/>
                  <a:pt x="1099748" y="3483284"/>
                </a:cubicBezTo>
                <a:cubicBezTo>
                  <a:pt x="1097004" y="3483550"/>
                  <a:pt x="1093880" y="3483703"/>
                  <a:pt x="1090375" y="3483741"/>
                </a:cubicBezTo>
                <a:cubicBezTo>
                  <a:pt x="1084027" y="3483895"/>
                  <a:pt x="1077775" y="3483316"/>
                  <a:pt x="1071619" y="3482004"/>
                </a:cubicBezTo>
                <a:cubicBezTo>
                  <a:pt x="1065463" y="3480692"/>
                  <a:pt x="1060339" y="3477723"/>
                  <a:pt x="1056247" y="3473096"/>
                </a:cubicBezTo>
                <a:cubicBezTo>
                  <a:pt x="1052155" y="3468469"/>
                  <a:pt x="1050031" y="3461260"/>
                  <a:pt x="1049875" y="3451469"/>
                </a:cubicBezTo>
                <a:cubicBezTo>
                  <a:pt x="1049875" y="3449321"/>
                  <a:pt x="1050027" y="3446908"/>
                  <a:pt x="1050332" y="3444227"/>
                </a:cubicBezTo>
                <a:cubicBezTo>
                  <a:pt x="1050636" y="3441546"/>
                  <a:pt x="1051093" y="3438675"/>
                  <a:pt x="1051702" y="3435613"/>
                </a:cubicBezTo>
                <a:lnTo>
                  <a:pt x="1067232" y="3356334"/>
                </a:lnTo>
                <a:lnTo>
                  <a:pt x="1043169" y="3356334"/>
                </a:lnTo>
                <a:close/>
                <a:moveTo>
                  <a:pt x="380382" y="3327416"/>
                </a:moveTo>
                <a:lnTo>
                  <a:pt x="443144" y="3327416"/>
                </a:lnTo>
                <a:lnTo>
                  <a:pt x="425150" y="3419453"/>
                </a:lnTo>
                <a:cubicBezTo>
                  <a:pt x="424674" y="3422070"/>
                  <a:pt x="424254" y="3424611"/>
                  <a:pt x="423892" y="3427076"/>
                </a:cubicBezTo>
                <a:cubicBezTo>
                  <a:pt x="423530" y="3429541"/>
                  <a:pt x="423339" y="3431777"/>
                  <a:pt x="423320" y="3433784"/>
                </a:cubicBezTo>
                <a:cubicBezTo>
                  <a:pt x="423257" y="3439616"/>
                  <a:pt x="424756" y="3444113"/>
                  <a:pt x="427819" y="3447277"/>
                </a:cubicBezTo>
                <a:cubicBezTo>
                  <a:pt x="430881" y="3450440"/>
                  <a:pt x="435888" y="3452041"/>
                  <a:pt x="442839" y="3452079"/>
                </a:cubicBezTo>
                <a:cubicBezTo>
                  <a:pt x="451956" y="3451886"/>
                  <a:pt x="460254" y="3449089"/>
                  <a:pt x="467733" y="3443688"/>
                </a:cubicBezTo>
                <a:cubicBezTo>
                  <a:pt x="475211" y="3438288"/>
                  <a:pt x="481453" y="3431448"/>
                  <a:pt x="486457" y="3423168"/>
                </a:cubicBezTo>
                <a:cubicBezTo>
                  <a:pt x="491461" y="3414888"/>
                  <a:pt x="494810" y="3406332"/>
                  <a:pt x="496503" y="3397498"/>
                </a:cubicBezTo>
                <a:lnTo>
                  <a:pt x="504420" y="3356334"/>
                </a:lnTo>
                <a:lnTo>
                  <a:pt x="480351" y="3356334"/>
                </a:lnTo>
                <a:lnTo>
                  <a:pt x="486146" y="3327416"/>
                </a:lnTo>
                <a:lnTo>
                  <a:pt x="548898" y="3327416"/>
                </a:lnTo>
                <a:lnTo>
                  <a:pt x="528172" y="3432564"/>
                </a:lnTo>
                <a:cubicBezTo>
                  <a:pt x="527867" y="3434120"/>
                  <a:pt x="527638" y="3435734"/>
                  <a:pt x="527486" y="3437404"/>
                </a:cubicBezTo>
                <a:cubicBezTo>
                  <a:pt x="527333" y="3439075"/>
                  <a:pt x="527257" y="3440612"/>
                  <a:pt x="527257" y="3442016"/>
                </a:cubicBezTo>
                <a:cubicBezTo>
                  <a:pt x="527289" y="3446673"/>
                  <a:pt x="528445" y="3449938"/>
                  <a:pt x="530724" y="3451812"/>
                </a:cubicBezTo>
                <a:cubicBezTo>
                  <a:pt x="533004" y="3453686"/>
                  <a:pt x="536217" y="3454588"/>
                  <a:pt x="540364" y="3454518"/>
                </a:cubicBezTo>
                <a:cubicBezTo>
                  <a:pt x="542097" y="3454492"/>
                  <a:pt x="543583" y="3454391"/>
                  <a:pt x="544821" y="3454213"/>
                </a:cubicBezTo>
                <a:cubicBezTo>
                  <a:pt x="546060" y="3454035"/>
                  <a:pt x="546707" y="3453933"/>
                  <a:pt x="546764" y="3453908"/>
                </a:cubicBezTo>
                <a:lnTo>
                  <a:pt x="541278" y="3482827"/>
                </a:lnTo>
                <a:cubicBezTo>
                  <a:pt x="541183" y="3482865"/>
                  <a:pt x="539621" y="3483017"/>
                  <a:pt x="536592" y="3483284"/>
                </a:cubicBezTo>
                <a:cubicBezTo>
                  <a:pt x="533563" y="3483550"/>
                  <a:pt x="529640" y="3483703"/>
                  <a:pt x="524821" y="3483741"/>
                </a:cubicBezTo>
                <a:cubicBezTo>
                  <a:pt x="514957" y="3483969"/>
                  <a:pt x="506672" y="3481762"/>
                  <a:pt x="499967" y="3477119"/>
                </a:cubicBezTo>
                <a:cubicBezTo>
                  <a:pt x="493262" y="3472477"/>
                  <a:pt x="489773" y="3464028"/>
                  <a:pt x="489500" y="3451775"/>
                </a:cubicBezTo>
                <a:lnTo>
                  <a:pt x="488890" y="3451775"/>
                </a:lnTo>
                <a:cubicBezTo>
                  <a:pt x="483261" y="3460547"/>
                  <a:pt x="475382" y="3468425"/>
                  <a:pt x="465255" y="3475409"/>
                </a:cubicBezTo>
                <a:cubicBezTo>
                  <a:pt x="455127" y="3482392"/>
                  <a:pt x="442674" y="3486084"/>
                  <a:pt x="427895" y="3486484"/>
                </a:cubicBezTo>
                <a:cubicBezTo>
                  <a:pt x="415369" y="3486592"/>
                  <a:pt x="404861" y="3483331"/>
                  <a:pt x="396372" y="3476701"/>
                </a:cubicBezTo>
                <a:cubicBezTo>
                  <a:pt x="387883" y="3470072"/>
                  <a:pt x="383467" y="3459425"/>
                  <a:pt x="383125" y="3444761"/>
                </a:cubicBezTo>
                <a:cubicBezTo>
                  <a:pt x="383138" y="3442004"/>
                  <a:pt x="383341" y="3439057"/>
                  <a:pt x="383734" y="3435919"/>
                </a:cubicBezTo>
                <a:cubicBezTo>
                  <a:pt x="384127" y="3432780"/>
                  <a:pt x="384635" y="3429528"/>
                  <a:pt x="385256" y="3426161"/>
                </a:cubicBezTo>
                <a:lnTo>
                  <a:pt x="398655" y="3356334"/>
                </a:lnTo>
                <a:lnTo>
                  <a:pt x="374590" y="3356334"/>
                </a:lnTo>
                <a:close/>
                <a:moveTo>
                  <a:pt x="1025303" y="3325283"/>
                </a:moveTo>
                <a:cubicBezTo>
                  <a:pt x="1027474" y="3325308"/>
                  <a:pt x="1029379" y="3325410"/>
                  <a:pt x="1031017" y="3325587"/>
                </a:cubicBezTo>
                <a:cubicBezTo>
                  <a:pt x="1032654" y="3325765"/>
                  <a:pt x="1033797" y="3325867"/>
                  <a:pt x="1034444" y="3325892"/>
                </a:cubicBezTo>
                <a:lnTo>
                  <a:pt x="1026827" y="3363954"/>
                </a:lnTo>
                <a:cubicBezTo>
                  <a:pt x="1026351" y="3363929"/>
                  <a:pt x="1025322" y="3363827"/>
                  <a:pt x="1023742" y="3363649"/>
                </a:cubicBezTo>
                <a:cubicBezTo>
                  <a:pt x="1022161" y="3363471"/>
                  <a:pt x="1020142" y="3363370"/>
                  <a:pt x="1017686" y="3363344"/>
                </a:cubicBezTo>
                <a:cubicBezTo>
                  <a:pt x="1009810" y="3363420"/>
                  <a:pt x="1001896" y="3366046"/>
                  <a:pt x="993941" y="3371224"/>
                </a:cubicBezTo>
                <a:cubicBezTo>
                  <a:pt x="985987" y="3376402"/>
                  <a:pt x="978930" y="3383680"/>
                  <a:pt x="972770" y="3393057"/>
                </a:cubicBezTo>
                <a:cubicBezTo>
                  <a:pt x="966610" y="3402434"/>
                  <a:pt x="962284" y="3413460"/>
                  <a:pt x="959791" y="3426133"/>
                </a:cubicBezTo>
                <a:lnTo>
                  <a:pt x="949127" y="3482826"/>
                </a:lnTo>
                <a:lnTo>
                  <a:pt x="910429" y="3482826"/>
                </a:lnTo>
                <a:lnTo>
                  <a:pt x="933587" y="3363040"/>
                </a:lnTo>
                <a:cubicBezTo>
                  <a:pt x="933948" y="3361293"/>
                  <a:pt x="933758" y="3359757"/>
                  <a:pt x="933015" y="3358430"/>
                </a:cubicBezTo>
                <a:cubicBezTo>
                  <a:pt x="932272" y="3357102"/>
                  <a:pt x="930635" y="3356404"/>
                  <a:pt x="928102" y="3356334"/>
                </a:cubicBezTo>
                <a:lnTo>
                  <a:pt x="910734" y="3356334"/>
                </a:lnTo>
                <a:lnTo>
                  <a:pt x="916523" y="3327416"/>
                </a:lnTo>
                <a:lnTo>
                  <a:pt x="957049" y="3327416"/>
                </a:lnTo>
                <a:cubicBezTo>
                  <a:pt x="963118" y="3327397"/>
                  <a:pt x="967587" y="3328501"/>
                  <a:pt x="970456" y="3330726"/>
                </a:cubicBezTo>
                <a:cubicBezTo>
                  <a:pt x="973326" y="3332952"/>
                  <a:pt x="974748" y="3336415"/>
                  <a:pt x="974722" y="3341114"/>
                </a:cubicBezTo>
                <a:cubicBezTo>
                  <a:pt x="974658" y="3343575"/>
                  <a:pt x="974100" y="3347330"/>
                  <a:pt x="973046" y="3352379"/>
                </a:cubicBezTo>
                <a:cubicBezTo>
                  <a:pt x="971992" y="3357429"/>
                  <a:pt x="970824" y="3361795"/>
                  <a:pt x="969542" y="3365478"/>
                </a:cubicBezTo>
                <a:lnTo>
                  <a:pt x="970151" y="3365478"/>
                </a:lnTo>
                <a:cubicBezTo>
                  <a:pt x="975496" y="3354477"/>
                  <a:pt x="983013" y="3345113"/>
                  <a:pt x="992700" y="3337386"/>
                </a:cubicBezTo>
                <a:cubicBezTo>
                  <a:pt x="1002387" y="3329660"/>
                  <a:pt x="1013255" y="3325625"/>
                  <a:pt x="1025303" y="3325283"/>
                </a:cubicBezTo>
                <a:close/>
                <a:moveTo>
                  <a:pt x="1394676" y="3323758"/>
                </a:moveTo>
                <a:cubicBezTo>
                  <a:pt x="1403639" y="3323734"/>
                  <a:pt x="1412280" y="3324933"/>
                  <a:pt x="1420600" y="3327356"/>
                </a:cubicBezTo>
                <a:cubicBezTo>
                  <a:pt x="1428921" y="3329778"/>
                  <a:pt x="1435532" y="3333571"/>
                  <a:pt x="1440434" y="3338734"/>
                </a:cubicBezTo>
                <a:cubicBezTo>
                  <a:pt x="1445336" y="3343897"/>
                  <a:pt x="1447141" y="3350577"/>
                  <a:pt x="1445848" y="3358775"/>
                </a:cubicBezTo>
                <a:lnTo>
                  <a:pt x="1442496" y="3375850"/>
                </a:lnTo>
                <a:lnTo>
                  <a:pt x="1409299" y="3375850"/>
                </a:lnTo>
                <a:lnTo>
                  <a:pt x="1410821" y="3366703"/>
                </a:lnTo>
                <a:cubicBezTo>
                  <a:pt x="1411298" y="3361513"/>
                  <a:pt x="1409127" y="3358095"/>
                  <a:pt x="1404311" y="3356450"/>
                </a:cubicBezTo>
                <a:cubicBezTo>
                  <a:pt x="1399494" y="3354804"/>
                  <a:pt x="1394655" y="3354054"/>
                  <a:pt x="1389794" y="3354201"/>
                </a:cubicBezTo>
                <a:cubicBezTo>
                  <a:pt x="1382000" y="3354201"/>
                  <a:pt x="1375618" y="3355573"/>
                  <a:pt x="1370647" y="3358317"/>
                </a:cubicBezTo>
                <a:cubicBezTo>
                  <a:pt x="1365676" y="3361061"/>
                  <a:pt x="1363108" y="3365178"/>
                  <a:pt x="1362943" y="3370666"/>
                </a:cubicBezTo>
                <a:cubicBezTo>
                  <a:pt x="1363324" y="3377050"/>
                  <a:pt x="1367134" y="3381854"/>
                  <a:pt x="1374373" y="3385078"/>
                </a:cubicBezTo>
                <a:cubicBezTo>
                  <a:pt x="1381612" y="3388303"/>
                  <a:pt x="1389994" y="3391439"/>
                  <a:pt x="1399518" y="3394488"/>
                </a:cubicBezTo>
                <a:cubicBezTo>
                  <a:pt x="1409044" y="3397536"/>
                  <a:pt x="1417426" y="3401987"/>
                  <a:pt x="1424664" y="3407842"/>
                </a:cubicBezTo>
                <a:cubicBezTo>
                  <a:pt x="1431904" y="3413696"/>
                  <a:pt x="1435714" y="3422445"/>
                  <a:pt x="1436095" y="3434088"/>
                </a:cubicBezTo>
                <a:cubicBezTo>
                  <a:pt x="1435722" y="3450138"/>
                  <a:pt x="1428931" y="3462833"/>
                  <a:pt x="1415722" y="3472172"/>
                </a:cubicBezTo>
                <a:cubicBezTo>
                  <a:pt x="1402514" y="3481511"/>
                  <a:pt x="1385124" y="3486281"/>
                  <a:pt x="1363553" y="3486484"/>
                </a:cubicBezTo>
                <a:cubicBezTo>
                  <a:pt x="1354380" y="3486540"/>
                  <a:pt x="1344945" y="3485277"/>
                  <a:pt x="1335250" y="3482695"/>
                </a:cubicBezTo>
                <a:cubicBezTo>
                  <a:pt x="1325555" y="3480112"/>
                  <a:pt x="1317653" y="3475872"/>
                  <a:pt x="1311545" y="3469973"/>
                </a:cubicBezTo>
                <a:cubicBezTo>
                  <a:pt x="1305436" y="3464074"/>
                  <a:pt x="1303176" y="3456178"/>
                  <a:pt x="1304764" y="3446284"/>
                </a:cubicBezTo>
                <a:lnTo>
                  <a:pt x="1307812" y="3431039"/>
                </a:lnTo>
                <a:lnTo>
                  <a:pt x="1340715" y="3431039"/>
                </a:lnTo>
                <a:lnTo>
                  <a:pt x="1339192" y="3438967"/>
                </a:lnTo>
                <a:cubicBezTo>
                  <a:pt x="1338390" y="3443885"/>
                  <a:pt x="1339656" y="3447600"/>
                  <a:pt x="1342993" y="3450113"/>
                </a:cubicBezTo>
                <a:cubicBezTo>
                  <a:pt x="1346330" y="3452626"/>
                  <a:pt x="1350462" y="3454308"/>
                  <a:pt x="1355390" y="3455161"/>
                </a:cubicBezTo>
                <a:cubicBezTo>
                  <a:pt x="1360318" y="3456014"/>
                  <a:pt x="1364768" y="3456409"/>
                  <a:pt x="1368740" y="3456347"/>
                </a:cubicBezTo>
                <a:cubicBezTo>
                  <a:pt x="1377837" y="3456264"/>
                  <a:pt x="1384969" y="3454600"/>
                  <a:pt x="1390138" y="3451354"/>
                </a:cubicBezTo>
                <a:cubicBezTo>
                  <a:pt x="1395306" y="3448108"/>
                  <a:pt x="1397937" y="3443775"/>
                  <a:pt x="1398033" y="3438357"/>
                </a:cubicBezTo>
                <a:cubicBezTo>
                  <a:pt x="1397653" y="3432190"/>
                  <a:pt x="1393859" y="3427448"/>
                  <a:pt x="1386650" y="3424131"/>
                </a:cubicBezTo>
                <a:cubicBezTo>
                  <a:pt x="1379442" y="3420813"/>
                  <a:pt x="1371094" y="3417500"/>
                  <a:pt x="1361609" y="3414193"/>
                </a:cubicBezTo>
                <a:cubicBezTo>
                  <a:pt x="1352124" y="3410885"/>
                  <a:pt x="1343777" y="3406162"/>
                  <a:pt x="1336568" y="3400024"/>
                </a:cubicBezTo>
                <a:cubicBezTo>
                  <a:pt x="1329359" y="3393886"/>
                  <a:pt x="1325565" y="3384913"/>
                  <a:pt x="1325186" y="3373106"/>
                </a:cubicBezTo>
                <a:cubicBezTo>
                  <a:pt x="1325399" y="3361849"/>
                  <a:pt x="1328828" y="3352574"/>
                  <a:pt x="1335473" y="3345280"/>
                </a:cubicBezTo>
                <a:cubicBezTo>
                  <a:pt x="1342118" y="3337986"/>
                  <a:pt x="1350694" y="3332572"/>
                  <a:pt x="1361203" y="3329036"/>
                </a:cubicBezTo>
                <a:cubicBezTo>
                  <a:pt x="1371712" y="3325501"/>
                  <a:pt x="1382870" y="3323741"/>
                  <a:pt x="1394676" y="3323758"/>
                </a:cubicBezTo>
                <a:close/>
                <a:moveTo>
                  <a:pt x="1230533" y="3323758"/>
                </a:moveTo>
                <a:cubicBezTo>
                  <a:pt x="1251243" y="3324055"/>
                  <a:pt x="1266732" y="3329550"/>
                  <a:pt x="1277000" y="3340244"/>
                </a:cubicBezTo>
                <a:cubicBezTo>
                  <a:pt x="1287268" y="3350937"/>
                  <a:pt x="1292395" y="3365049"/>
                  <a:pt x="1292381" y="3382579"/>
                </a:cubicBezTo>
                <a:cubicBezTo>
                  <a:pt x="1292166" y="3389610"/>
                  <a:pt x="1291303" y="3395954"/>
                  <a:pt x="1289793" y="3401610"/>
                </a:cubicBezTo>
                <a:cubicBezTo>
                  <a:pt x="1288283" y="3407266"/>
                  <a:pt x="1287420" y="3410259"/>
                  <a:pt x="1287205" y="3410588"/>
                </a:cubicBezTo>
                <a:lnTo>
                  <a:pt x="1180215" y="3410588"/>
                </a:lnTo>
                <a:cubicBezTo>
                  <a:pt x="1180177" y="3410652"/>
                  <a:pt x="1180025" y="3411440"/>
                  <a:pt x="1179758" y="3412953"/>
                </a:cubicBezTo>
                <a:cubicBezTo>
                  <a:pt x="1179491" y="3414465"/>
                  <a:pt x="1179339" y="3416321"/>
                  <a:pt x="1179301" y="3418520"/>
                </a:cubicBezTo>
                <a:cubicBezTo>
                  <a:pt x="1179383" y="3428937"/>
                  <a:pt x="1182801" y="3437390"/>
                  <a:pt x="1189555" y="3443879"/>
                </a:cubicBezTo>
                <a:cubicBezTo>
                  <a:pt x="1196308" y="3450368"/>
                  <a:pt x="1205902" y="3453711"/>
                  <a:pt x="1218334" y="3453908"/>
                </a:cubicBezTo>
                <a:cubicBezTo>
                  <a:pt x="1226802" y="3453697"/>
                  <a:pt x="1234669" y="3452221"/>
                  <a:pt x="1241936" y="3449479"/>
                </a:cubicBezTo>
                <a:cubicBezTo>
                  <a:pt x="1249203" y="3446737"/>
                  <a:pt x="1255080" y="3443995"/>
                  <a:pt x="1259569" y="3441253"/>
                </a:cubicBezTo>
                <a:cubicBezTo>
                  <a:pt x="1264058" y="3438512"/>
                  <a:pt x="1266368" y="3437035"/>
                  <a:pt x="1266499" y="3436824"/>
                </a:cubicBezTo>
                <a:lnTo>
                  <a:pt x="1276852" y="3466086"/>
                </a:lnTo>
                <a:cubicBezTo>
                  <a:pt x="1276732" y="3466338"/>
                  <a:pt x="1273994" y="3468101"/>
                  <a:pt x="1268638" y="3471374"/>
                </a:cubicBezTo>
                <a:cubicBezTo>
                  <a:pt x="1263282" y="3474648"/>
                  <a:pt x="1256029" y="3477922"/>
                  <a:pt x="1246879" y="3481195"/>
                </a:cubicBezTo>
                <a:cubicBezTo>
                  <a:pt x="1237728" y="3484469"/>
                  <a:pt x="1227400" y="3486232"/>
                  <a:pt x="1215895" y="3486484"/>
                </a:cubicBezTo>
                <a:cubicBezTo>
                  <a:pt x="1191540" y="3486047"/>
                  <a:pt x="1172887" y="3479613"/>
                  <a:pt x="1159933" y="3467181"/>
                </a:cubicBezTo>
                <a:cubicBezTo>
                  <a:pt x="1146980" y="3454748"/>
                  <a:pt x="1140444" y="3438935"/>
                  <a:pt x="1140324" y="3419740"/>
                </a:cubicBezTo>
                <a:cubicBezTo>
                  <a:pt x="1140478" y="3401957"/>
                  <a:pt x="1144434" y="3385852"/>
                  <a:pt x="1152191" y="3371424"/>
                </a:cubicBezTo>
                <a:cubicBezTo>
                  <a:pt x="1159949" y="3356995"/>
                  <a:pt x="1170587" y="3345496"/>
                  <a:pt x="1184105" y="3336927"/>
                </a:cubicBezTo>
                <a:cubicBezTo>
                  <a:pt x="1197623" y="3328356"/>
                  <a:pt x="1213099" y="3323967"/>
                  <a:pt x="1230533" y="3323758"/>
                </a:cubicBezTo>
                <a:close/>
                <a:moveTo>
                  <a:pt x="709718" y="3323758"/>
                </a:moveTo>
                <a:cubicBezTo>
                  <a:pt x="722991" y="3323777"/>
                  <a:pt x="733523" y="3327317"/>
                  <a:pt x="741314" y="3334378"/>
                </a:cubicBezTo>
                <a:cubicBezTo>
                  <a:pt x="749105" y="3341439"/>
                  <a:pt x="753089" y="3351907"/>
                  <a:pt x="753266" y="3365783"/>
                </a:cubicBezTo>
                <a:cubicBezTo>
                  <a:pt x="753112" y="3372537"/>
                  <a:pt x="752033" y="3381042"/>
                  <a:pt x="750029" y="3391297"/>
                </a:cubicBezTo>
                <a:cubicBezTo>
                  <a:pt x="748025" y="3401552"/>
                  <a:pt x="746020" y="3411437"/>
                  <a:pt x="744015" y="3420950"/>
                </a:cubicBezTo>
                <a:cubicBezTo>
                  <a:pt x="742009" y="3430464"/>
                  <a:pt x="740928" y="3437486"/>
                  <a:pt x="740770" y="3442016"/>
                </a:cubicBezTo>
                <a:cubicBezTo>
                  <a:pt x="740820" y="3446806"/>
                  <a:pt x="742014" y="3450109"/>
                  <a:pt x="744351" y="3451926"/>
                </a:cubicBezTo>
                <a:cubicBezTo>
                  <a:pt x="746688" y="3453743"/>
                  <a:pt x="749863" y="3454607"/>
                  <a:pt x="753876" y="3454518"/>
                </a:cubicBezTo>
                <a:cubicBezTo>
                  <a:pt x="755756" y="3454492"/>
                  <a:pt x="757330" y="3454391"/>
                  <a:pt x="758600" y="3454213"/>
                </a:cubicBezTo>
                <a:cubicBezTo>
                  <a:pt x="759870" y="3454035"/>
                  <a:pt x="760531" y="3453933"/>
                  <a:pt x="760582" y="3453908"/>
                </a:cubicBezTo>
                <a:lnTo>
                  <a:pt x="755095" y="3482827"/>
                </a:lnTo>
                <a:cubicBezTo>
                  <a:pt x="755057" y="3482865"/>
                  <a:pt x="753685" y="3483017"/>
                  <a:pt x="750980" y="3483284"/>
                </a:cubicBezTo>
                <a:cubicBezTo>
                  <a:pt x="748276" y="3483550"/>
                  <a:pt x="744466" y="3483703"/>
                  <a:pt x="739552" y="3483741"/>
                </a:cubicBezTo>
                <a:cubicBezTo>
                  <a:pt x="733997" y="3483887"/>
                  <a:pt x="728290" y="3483289"/>
                  <a:pt x="722432" y="3481948"/>
                </a:cubicBezTo>
                <a:cubicBezTo>
                  <a:pt x="716572" y="3480606"/>
                  <a:pt x="711610" y="3477640"/>
                  <a:pt x="707544" y="3473051"/>
                </a:cubicBezTo>
                <a:cubicBezTo>
                  <a:pt x="703479" y="3468462"/>
                  <a:pt x="701358" y="3461369"/>
                  <a:pt x="701184" y="3451774"/>
                </a:cubicBezTo>
                <a:cubicBezTo>
                  <a:pt x="701330" y="3446025"/>
                  <a:pt x="702357" y="3438244"/>
                  <a:pt x="704263" y="3428430"/>
                </a:cubicBezTo>
                <a:cubicBezTo>
                  <a:pt x="706169" y="3418616"/>
                  <a:pt x="708076" y="3408937"/>
                  <a:pt x="709984" y="3399393"/>
                </a:cubicBezTo>
                <a:cubicBezTo>
                  <a:pt x="711892" y="3389849"/>
                  <a:pt x="712920" y="3382608"/>
                  <a:pt x="713071" y="3377670"/>
                </a:cubicBezTo>
                <a:cubicBezTo>
                  <a:pt x="713122" y="3371828"/>
                  <a:pt x="711572" y="3367281"/>
                  <a:pt x="708423" y="3364030"/>
                </a:cubicBezTo>
                <a:cubicBezTo>
                  <a:pt x="705273" y="3360779"/>
                  <a:pt x="700218" y="3359128"/>
                  <a:pt x="693259" y="3359077"/>
                </a:cubicBezTo>
                <a:cubicBezTo>
                  <a:pt x="679594" y="3359541"/>
                  <a:pt x="667833" y="3365091"/>
                  <a:pt x="657978" y="3375727"/>
                </a:cubicBezTo>
                <a:cubicBezTo>
                  <a:pt x="648123" y="3386363"/>
                  <a:pt x="641697" y="3399304"/>
                  <a:pt x="638700" y="3414551"/>
                </a:cubicBezTo>
                <a:lnTo>
                  <a:pt x="625288" y="3482826"/>
                </a:lnTo>
                <a:lnTo>
                  <a:pt x="586579" y="3482826"/>
                </a:lnTo>
                <a:lnTo>
                  <a:pt x="610048" y="3363040"/>
                </a:lnTo>
                <a:cubicBezTo>
                  <a:pt x="610372" y="3361027"/>
                  <a:pt x="610106" y="3359414"/>
                  <a:pt x="609248" y="3358201"/>
                </a:cubicBezTo>
                <a:cubicBezTo>
                  <a:pt x="608391" y="3356988"/>
                  <a:pt x="606829" y="3356366"/>
                  <a:pt x="604562" y="3356334"/>
                </a:cubicBezTo>
                <a:lnTo>
                  <a:pt x="587188" y="3356334"/>
                </a:lnTo>
                <a:lnTo>
                  <a:pt x="592675" y="3327416"/>
                </a:lnTo>
                <a:lnTo>
                  <a:pt x="633518" y="3327416"/>
                </a:lnTo>
                <a:cubicBezTo>
                  <a:pt x="639576" y="3327435"/>
                  <a:pt x="643996" y="3328615"/>
                  <a:pt x="646777" y="3330955"/>
                </a:cubicBezTo>
                <a:cubicBezTo>
                  <a:pt x="649558" y="3333295"/>
                  <a:pt x="650930" y="3336681"/>
                  <a:pt x="650892" y="3341114"/>
                </a:cubicBezTo>
                <a:cubicBezTo>
                  <a:pt x="650873" y="3342997"/>
                  <a:pt x="650530" y="3345699"/>
                  <a:pt x="649863" y="3349219"/>
                </a:cubicBezTo>
                <a:cubicBezTo>
                  <a:pt x="649196" y="3352739"/>
                  <a:pt x="648320" y="3355822"/>
                  <a:pt x="647234" y="3358468"/>
                </a:cubicBezTo>
                <a:lnTo>
                  <a:pt x="647844" y="3358468"/>
                </a:lnTo>
                <a:cubicBezTo>
                  <a:pt x="648771" y="3356219"/>
                  <a:pt x="651725" y="3352362"/>
                  <a:pt x="656705" y="3346898"/>
                </a:cubicBezTo>
                <a:cubicBezTo>
                  <a:pt x="661686" y="3341435"/>
                  <a:pt x="668613" y="3336293"/>
                  <a:pt x="677488" y="3331472"/>
                </a:cubicBezTo>
                <a:cubicBezTo>
                  <a:pt x="686363" y="3326651"/>
                  <a:pt x="697106" y="3324080"/>
                  <a:pt x="709718" y="3323758"/>
                </a:cubicBezTo>
                <a:close/>
                <a:moveTo>
                  <a:pt x="276736" y="3323758"/>
                </a:moveTo>
                <a:cubicBezTo>
                  <a:pt x="298613" y="3324062"/>
                  <a:pt x="316275" y="3330381"/>
                  <a:pt x="329723" y="3342717"/>
                </a:cubicBezTo>
                <a:cubicBezTo>
                  <a:pt x="343170" y="3355053"/>
                  <a:pt x="350087" y="3371586"/>
                  <a:pt x="350473" y="3392314"/>
                </a:cubicBezTo>
                <a:cubicBezTo>
                  <a:pt x="350192" y="3410660"/>
                  <a:pt x="345408" y="3426884"/>
                  <a:pt x="336122" y="3440987"/>
                </a:cubicBezTo>
                <a:cubicBezTo>
                  <a:pt x="326836" y="3455089"/>
                  <a:pt x="314738" y="3466160"/>
                  <a:pt x="299828" y="3474198"/>
                </a:cubicBezTo>
                <a:cubicBezTo>
                  <a:pt x="284918" y="3482237"/>
                  <a:pt x="268886" y="3486332"/>
                  <a:pt x="251732" y="3486484"/>
                </a:cubicBezTo>
                <a:cubicBezTo>
                  <a:pt x="229988" y="3486206"/>
                  <a:pt x="212364" y="3479911"/>
                  <a:pt x="198859" y="3467601"/>
                </a:cubicBezTo>
                <a:cubicBezTo>
                  <a:pt x="185354" y="3455290"/>
                  <a:pt x="178399" y="3438631"/>
                  <a:pt x="177994" y="3417623"/>
                </a:cubicBezTo>
                <a:cubicBezTo>
                  <a:pt x="178265" y="3399473"/>
                  <a:pt x="183003" y="3383366"/>
                  <a:pt x="192210" y="3369300"/>
                </a:cubicBezTo>
                <a:cubicBezTo>
                  <a:pt x="201417" y="3355235"/>
                  <a:pt x="213470" y="3344169"/>
                  <a:pt x="228369" y="3336100"/>
                </a:cubicBezTo>
                <a:cubicBezTo>
                  <a:pt x="243267" y="3328032"/>
                  <a:pt x="259390" y="3323918"/>
                  <a:pt x="276736" y="3323758"/>
                </a:cubicBezTo>
                <a:close/>
                <a:moveTo>
                  <a:pt x="106176" y="3323758"/>
                </a:moveTo>
                <a:cubicBezTo>
                  <a:pt x="114573" y="3323687"/>
                  <a:pt x="123551" y="3324845"/>
                  <a:pt x="133111" y="3327232"/>
                </a:cubicBezTo>
                <a:cubicBezTo>
                  <a:pt x="142671" y="3329619"/>
                  <a:pt x="150588" y="3333664"/>
                  <a:pt x="156863" y="3339367"/>
                </a:cubicBezTo>
                <a:cubicBezTo>
                  <a:pt x="163138" y="3345070"/>
                  <a:pt x="165546" y="3352860"/>
                  <a:pt x="164088" y="3362737"/>
                </a:cubicBezTo>
                <a:lnTo>
                  <a:pt x="160126" y="3382252"/>
                </a:lnTo>
                <a:lnTo>
                  <a:pt x="126902" y="3382252"/>
                </a:lnTo>
                <a:lnTo>
                  <a:pt x="128731" y="3372494"/>
                </a:lnTo>
                <a:cubicBezTo>
                  <a:pt x="129328" y="3367298"/>
                  <a:pt x="126991" y="3363360"/>
                  <a:pt x="121721" y="3360679"/>
                </a:cubicBezTo>
                <a:cubicBezTo>
                  <a:pt x="116450" y="3357998"/>
                  <a:pt x="110151" y="3356652"/>
                  <a:pt x="102823" y="3356639"/>
                </a:cubicBezTo>
                <a:cubicBezTo>
                  <a:pt x="92236" y="3356804"/>
                  <a:pt x="82659" y="3359624"/>
                  <a:pt x="74093" y="3365098"/>
                </a:cubicBezTo>
                <a:cubicBezTo>
                  <a:pt x="65527" y="3370571"/>
                  <a:pt x="58704" y="3377705"/>
                  <a:pt x="53626" y="3386498"/>
                </a:cubicBezTo>
                <a:cubicBezTo>
                  <a:pt x="48548" y="3395292"/>
                  <a:pt x="45948" y="3404752"/>
                  <a:pt x="45826" y="3414878"/>
                </a:cubicBezTo>
                <a:cubicBezTo>
                  <a:pt x="45832" y="3426243"/>
                  <a:pt x="49324" y="3435530"/>
                  <a:pt x="56303" y="3442740"/>
                </a:cubicBezTo>
                <a:cubicBezTo>
                  <a:pt x="63282" y="3449951"/>
                  <a:pt x="73708" y="3453673"/>
                  <a:pt x="87583" y="3453908"/>
                </a:cubicBezTo>
                <a:cubicBezTo>
                  <a:pt x="97527" y="3453667"/>
                  <a:pt x="106358" y="3451981"/>
                  <a:pt x="114078" y="3448849"/>
                </a:cubicBezTo>
                <a:cubicBezTo>
                  <a:pt x="121798" y="3445717"/>
                  <a:pt x="127875" y="3442585"/>
                  <a:pt x="132310" y="3439453"/>
                </a:cubicBezTo>
                <a:cubicBezTo>
                  <a:pt x="136744" y="3436321"/>
                  <a:pt x="139006" y="3434634"/>
                  <a:pt x="139094" y="3434393"/>
                </a:cubicBezTo>
                <a:lnTo>
                  <a:pt x="149458" y="3463651"/>
                </a:lnTo>
                <a:cubicBezTo>
                  <a:pt x="149424" y="3463933"/>
                  <a:pt x="146850" y="3465906"/>
                  <a:pt x="141736" y="3469570"/>
                </a:cubicBezTo>
                <a:cubicBezTo>
                  <a:pt x="136622" y="3473235"/>
                  <a:pt x="129171" y="3476899"/>
                  <a:pt x="119384" y="3480564"/>
                </a:cubicBezTo>
                <a:cubicBezTo>
                  <a:pt x="109597" y="3484229"/>
                  <a:pt x="97675" y="3486202"/>
                  <a:pt x="83621" y="3486484"/>
                </a:cubicBezTo>
                <a:cubicBezTo>
                  <a:pt x="59078" y="3486092"/>
                  <a:pt x="40137" y="3479569"/>
                  <a:pt x="26799" y="3466916"/>
                </a:cubicBezTo>
                <a:cubicBezTo>
                  <a:pt x="13460" y="3454263"/>
                  <a:pt x="6709" y="3437832"/>
                  <a:pt x="6544" y="3417623"/>
                </a:cubicBezTo>
                <a:cubicBezTo>
                  <a:pt x="6702" y="3401393"/>
                  <a:pt x="11022" y="3386189"/>
                  <a:pt x="19506" y="3372011"/>
                </a:cubicBezTo>
                <a:cubicBezTo>
                  <a:pt x="27989" y="3357833"/>
                  <a:pt x="39689" y="3346314"/>
                  <a:pt x="54607" y="3337455"/>
                </a:cubicBezTo>
                <a:cubicBezTo>
                  <a:pt x="69525" y="3328597"/>
                  <a:pt x="86714" y="3324031"/>
                  <a:pt x="106176" y="3323758"/>
                </a:cubicBezTo>
                <a:close/>
                <a:moveTo>
                  <a:pt x="832067" y="3285049"/>
                </a:moveTo>
                <a:lnTo>
                  <a:pt x="869243" y="3285049"/>
                </a:lnTo>
                <a:lnTo>
                  <a:pt x="861013" y="3327416"/>
                </a:lnTo>
                <a:lnTo>
                  <a:pt x="896675" y="3327416"/>
                </a:lnTo>
                <a:lnTo>
                  <a:pt x="891188" y="3356334"/>
                </a:lnTo>
                <a:lnTo>
                  <a:pt x="855527" y="3356334"/>
                </a:lnTo>
                <a:lnTo>
                  <a:pt x="843030" y="3421587"/>
                </a:lnTo>
                <a:cubicBezTo>
                  <a:pt x="842725" y="3423467"/>
                  <a:pt x="842496" y="3425348"/>
                  <a:pt x="842344" y="3427228"/>
                </a:cubicBezTo>
                <a:cubicBezTo>
                  <a:pt x="842192" y="3429108"/>
                  <a:pt x="842116" y="3430684"/>
                  <a:pt x="842116" y="3431954"/>
                </a:cubicBezTo>
                <a:cubicBezTo>
                  <a:pt x="842427" y="3440702"/>
                  <a:pt x="845081" y="3446457"/>
                  <a:pt x="850078" y="3449220"/>
                </a:cubicBezTo>
                <a:cubicBezTo>
                  <a:pt x="855076" y="3451984"/>
                  <a:pt x="860550" y="3453242"/>
                  <a:pt x="866500" y="3452994"/>
                </a:cubicBezTo>
                <a:cubicBezTo>
                  <a:pt x="868989" y="3452968"/>
                  <a:pt x="871021" y="3452867"/>
                  <a:pt x="872596" y="3452689"/>
                </a:cubicBezTo>
                <a:cubicBezTo>
                  <a:pt x="874170" y="3452511"/>
                  <a:pt x="874983" y="3452409"/>
                  <a:pt x="875034" y="3452384"/>
                </a:cubicBezTo>
                <a:lnTo>
                  <a:pt x="868938" y="3483437"/>
                </a:lnTo>
                <a:cubicBezTo>
                  <a:pt x="868792" y="3483475"/>
                  <a:pt x="867560" y="3483627"/>
                  <a:pt x="865242" y="3483893"/>
                </a:cubicBezTo>
                <a:cubicBezTo>
                  <a:pt x="862924" y="3484160"/>
                  <a:pt x="860397" y="3484312"/>
                  <a:pt x="857660" y="3484350"/>
                </a:cubicBezTo>
                <a:cubicBezTo>
                  <a:pt x="848156" y="3484439"/>
                  <a:pt x="839239" y="3483044"/>
                  <a:pt x="830910" y="3480166"/>
                </a:cubicBezTo>
                <a:cubicBezTo>
                  <a:pt x="822580" y="3477288"/>
                  <a:pt x="815809" y="3472396"/>
                  <a:pt x="810594" y="3465491"/>
                </a:cubicBezTo>
                <a:cubicBezTo>
                  <a:pt x="805379" y="3458585"/>
                  <a:pt x="802691" y="3449134"/>
                  <a:pt x="802530" y="3437138"/>
                </a:cubicBezTo>
                <a:cubicBezTo>
                  <a:pt x="802536" y="3434997"/>
                  <a:pt x="802676" y="3432723"/>
                  <a:pt x="802948" y="3430315"/>
                </a:cubicBezTo>
                <a:cubicBezTo>
                  <a:pt x="803221" y="3427908"/>
                  <a:pt x="803589" y="3425405"/>
                  <a:pt x="804052" y="3422807"/>
                </a:cubicBezTo>
                <a:lnTo>
                  <a:pt x="817146" y="3356334"/>
                </a:lnTo>
                <a:lnTo>
                  <a:pt x="793081" y="3356334"/>
                </a:lnTo>
                <a:lnTo>
                  <a:pt x="798872" y="3327416"/>
                </a:lnTo>
                <a:lnTo>
                  <a:pt x="823845" y="3327416"/>
                </a:lnTo>
                <a:close/>
                <a:moveTo>
                  <a:pt x="1084602" y="3266456"/>
                </a:moveTo>
                <a:lnTo>
                  <a:pt x="1123598" y="3266456"/>
                </a:lnTo>
                <a:lnTo>
                  <a:pt x="1116896" y="3300860"/>
                </a:lnTo>
                <a:lnTo>
                  <a:pt x="1077900" y="3300860"/>
                </a:lnTo>
                <a:close/>
                <a:moveTo>
                  <a:pt x="1561685" y="3262799"/>
                </a:moveTo>
                <a:lnTo>
                  <a:pt x="1598858" y="3262799"/>
                </a:lnTo>
                <a:lnTo>
                  <a:pt x="1561685" y="3333474"/>
                </a:lnTo>
                <a:lnTo>
                  <a:pt x="1532738" y="3333474"/>
                </a:lnTo>
                <a:close/>
                <a:moveTo>
                  <a:pt x="1510799" y="3262799"/>
                </a:moveTo>
                <a:lnTo>
                  <a:pt x="1547973" y="3262799"/>
                </a:lnTo>
                <a:lnTo>
                  <a:pt x="1510799" y="3333474"/>
                </a:lnTo>
                <a:lnTo>
                  <a:pt x="1482158" y="3333474"/>
                </a:lnTo>
                <a:close/>
                <a:moveTo>
                  <a:pt x="785247" y="2922730"/>
                </a:moveTo>
                <a:cubicBezTo>
                  <a:pt x="772573" y="2922862"/>
                  <a:pt x="760498" y="2926332"/>
                  <a:pt x="749023" y="2933141"/>
                </a:cubicBezTo>
                <a:cubicBezTo>
                  <a:pt x="737548" y="2939949"/>
                  <a:pt x="728144" y="2949308"/>
                  <a:pt x="720811" y="2961215"/>
                </a:cubicBezTo>
                <a:cubicBezTo>
                  <a:pt x="713479" y="2973123"/>
                  <a:pt x="709690" y="2986791"/>
                  <a:pt x="709445" y="3002219"/>
                </a:cubicBezTo>
                <a:cubicBezTo>
                  <a:pt x="709701" y="3017960"/>
                  <a:pt x="714413" y="3030320"/>
                  <a:pt x="723581" y="3039300"/>
                </a:cubicBezTo>
                <a:cubicBezTo>
                  <a:pt x="732749" y="3048280"/>
                  <a:pt x="744836" y="3052856"/>
                  <a:pt x="759843" y="3053026"/>
                </a:cubicBezTo>
                <a:cubicBezTo>
                  <a:pt x="772518" y="3052908"/>
                  <a:pt x="784592" y="3049503"/>
                  <a:pt x="796067" y="3042813"/>
                </a:cubicBezTo>
                <a:cubicBezTo>
                  <a:pt x="807543" y="3036124"/>
                  <a:pt x="816946" y="3026862"/>
                  <a:pt x="824279" y="3015027"/>
                </a:cubicBezTo>
                <a:cubicBezTo>
                  <a:pt x="831611" y="3003193"/>
                  <a:pt x="835400" y="2989500"/>
                  <a:pt x="835645" y="2973947"/>
                </a:cubicBezTo>
                <a:cubicBezTo>
                  <a:pt x="835389" y="2958369"/>
                  <a:pt x="830677" y="2945991"/>
                  <a:pt x="821509" y="2936815"/>
                </a:cubicBezTo>
                <a:cubicBezTo>
                  <a:pt x="812342" y="2927639"/>
                  <a:pt x="800254" y="2922944"/>
                  <a:pt x="785247" y="2922730"/>
                </a:cubicBezTo>
                <a:close/>
                <a:moveTo>
                  <a:pt x="1434284" y="2918635"/>
                </a:moveTo>
                <a:cubicBezTo>
                  <a:pt x="1420974" y="2918806"/>
                  <a:pt x="1409074" y="2922974"/>
                  <a:pt x="1398582" y="2931141"/>
                </a:cubicBezTo>
                <a:cubicBezTo>
                  <a:pt x="1388090" y="2939307"/>
                  <a:pt x="1380184" y="2950446"/>
                  <a:pt x="1374866" y="2964558"/>
                </a:cubicBezTo>
                <a:lnTo>
                  <a:pt x="1466656" y="2964558"/>
                </a:lnTo>
                <a:cubicBezTo>
                  <a:pt x="1466691" y="2964387"/>
                  <a:pt x="1466827" y="2963089"/>
                  <a:pt x="1467066" y="2960663"/>
                </a:cubicBezTo>
                <a:cubicBezTo>
                  <a:pt x="1467306" y="2958237"/>
                  <a:pt x="1467442" y="2955709"/>
                  <a:pt x="1467477" y="2953077"/>
                </a:cubicBezTo>
                <a:cubicBezTo>
                  <a:pt x="1467348" y="2942135"/>
                  <a:pt x="1464326" y="2933678"/>
                  <a:pt x="1458410" y="2927707"/>
                </a:cubicBezTo>
                <a:cubicBezTo>
                  <a:pt x="1452494" y="2921736"/>
                  <a:pt x="1444451" y="2918712"/>
                  <a:pt x="1434284" y="2918635"/>
                </a:cubicBezTo>
                <a:close/>
                <a:moveTo>
                  <a:pt x="27392" y="2883462"/>
                </a:moveTo>
                <a:lnTo>
                  <a:pt x="111303" y="2883462"/>
                </a:lnTo>
                <a:lnTo>
                  <a:pt x="83862" y="3024755"/>
                </a:lnTo>
                <a:cubicBezTo>
                  <a:pt x="83435" y="3026846"/>
                  <a:pt x="83060" y="3029014"/>
                  <a:pt x="82736" y="3031259"/>
                </a:cubicBezTo>
                <a:cubicBezTo>
                  <a:pt x="82411" y="3033504"/>
                  <a:pt x="82241" y="3035570"/>
                  <a:pt x="82224" y="3037456"/>
                </a:cubicBezTo>
                <a:cubicBezTo>
                  <a:pt x="82292" y="3043713"/>
                  <a:pt x="83896" y="3048101"/>
                  <a:pt x="87036" y="3050619"/>
                </a:cubicBezTo>
                <a:cubicBezTo>
                  <a:pt x="90176" y="3053137"/>
                  <a:pt x="94443" y="3054349"/>
                  <a:pt x="99835" y="3054255"/>
                </a:cubicBezTo>
                <a:cubicBezTo>
                  <a:pt x="102361" y="3054221"/>
                  <a:pt x="104477" y="3054085"/>
                  <a:pt x="106184" y="3053846"/>
                </a:cubicBezTo>
                <a:cubicBezTo>
                  <a:pt x="107890" y="3053606"/>
                  <a:pt x="108778" y="3053470"/>
                  <a:pt x="108846" y="3053436"/>
                </a:cubicBezTo>
                <a:lnTo>
                  <a:pt x="101474" y="3092296"/>
                </a:lnTo>
                <a:cubicBezTo>
                  <a:pt x="101269" y="3092347"/>
                  <a:pt x="99323" y="3092552"/>
                  <a:pt x="95637" y="3092910"/>
                </a:cubicBezTo>
                <a:cubicBezTo>
                  <a:pt x="91951" y="3093268"/>
                  <a:pt x="87753" y="3093472"/>
                  <a:pt x="83043" y="3093523"/>
                </a:cubicBezTo>
                <a:cubicBezTo>
                  <a:pt x="74513" y="3093730"/>
                  <a:pt x="66112" y="3092953"/>
                  <a:pt x="57839" y="3091190"/>
                </a:cubicBezTo>
                <a:cubicBezTo>
                  <a:pt x="49567" y="3089427"/>
                  <a:pt x="42682" y="3085437"/>
                  <a:pt x="37183" y="3079220"/>
                </a:cubicBezTo>
                <a:cubicBezTo>
                  <a:pt x="31684" y="3073003"/>
                  <a:pt x="28830" y="3063315"/>
                  <a:pt x="28620" y="3050158"/>
                </a:cubicBezTo>
                <a:cubicBezTo>
                  <a:pt x="28620" y="3047273"/>
                  <a:pt x="28825" y="3044029"/>
                  <a:pt x="29234" y="3040427"/>
                </a:cubicBezTo>
                <a:cubicBezTo>
                  <a:pt x="29643" y="3036825"/>
                  <a:pt x="30257" y="3032966"/>
                  <a:pt x="31076" y="3028852"/>
                </a:cubicBezTo>
                <a:lnTo>
                  <a:pt x="51944" y="2922321"/>
                </a:lnTo>
                <a:lnTo>
                  <a:pt x="19610" y="2922321"/>
                </a:lnTo>
                <a:close/>
                <a:moveTo>
                  <a:pt x="1435513" y="2878548"/>
                </a:moveTo>
                <a:cubicBezTo>
                  <a:pt x="1463343" y="2878946"/>
                  <a:pt x="1484156" y="2886330"/>
                  <a:pt x="1497953" y="2900699"/>
                </a:cubicBezTo>
                <a:cubicBezTo>
                  <a:pt x="1511750" y="2915068"/>
                  <a:pt x="1518640" y="2934031"/>
                  <a:pt x="1518622" y="2957588"/>
                </a:cubicBezTo>
                <a:cubicBezTo>
                  <a:pt x="1518332" y="2967036"/>
                  <a:pt x="1517173" y="2975560"/>
                  <a:pt x="1515144" y="2983160"/>
                </a:cubicBezTo>
                <a:cubicBezTo>
                  <a:pt x="1513115" y="2990761"/>
                  <a:pt x="1511956" y="2994783"/>
                  <a:pt x="1511666" y="2995225"/>
                </a:cubicBezTo>
                <a:lnTo>
                  <a:pt x="1367899" y="2995225"/>
                </a:lnTo>
                <a:cubicBezTo>
                  <a:pt x="1367848" y="2995311"/>
                  <a:pt x="1367643" y="2996369"/>
                  <a:pt x="1367285" y="2998402"/>
                </a:cubicBezTo>
                <a:cubicBezTo>
                  <a:pt x="1366926" y="3000435"/>
                  <a:pt x="1366721" y="3002928"/>
                  <a:pt x="1366670" y="3005883"/>
                </a:cubicBezTo>
                <a:cubicBezTo>
                  <a:pt x="1366781" y="3019881"/>
                  <a:pt x="1371374" y="3031240"/>
                  <a:pt x="1380449" y="3039960"/>
                </a:cubicBezTo>
                <a:cubicBezTo>
                  <a:pt x="1389524" y="3048679"/>
                  <a:pt x="1402415" y="3053171"/>
                  <a:pt x="1419122" y="3053436"/>
                </a:cubicBezTo>
                <a:cubicBezTo>
                  <a:pt x="1430499" y="3053153"/>
                  <a:pt x="1441070" y="3051169"/>
                  <a:pt x="1450836" y="3047484"/>
                </a:cubicBezTo>
                <a:cubicBezTo>
                  <a:pt x="1460601" y="3043800"/>
                  <a:pt x="1468499" y="3040116"/>
                  <a:pt x="1474531" y="3036431"/>
                </a:cubicBezTo>
                <a:cubicBezTo>
                  <a:pt x="1480562" y="3032747"/>
                  <a:pt x="1483666" y="3030763"/>
                  <a:pt x="1483843" y="3030480"/>
                </a:cubicBezTo>
                <a:lnTo>
                  <a:pt x="1497755" y="3069800"/>
                </a:lnTo>
                <a:cubicBezTo>
                  <a:pt x="1497593" y="3070139"/>
                  <a:pt x="1493914" y="3072507"/>
                  <a:pt x="1486718" y="3076906"/>
                </a:cubicBezTo>
                <a:cubicBezTo>
                  <a:pt x="1479521" y="3081305"/>
                  <a:pt x="1469774" y="3085704"/>
                  <a:pt x="1457478" y="3090103"/>
                </a:cubicBezTo>
                <a:cubicBezTo>
                  <a:pt x="1445182" y="3094502"/>
                  <a:pt x="1431304" y="3096871"/>
                  <a:pt x="1415844" y="3097210"/>
                </a:cubicBezTo>
                <a:cubicBezTo>
                  <a:pt x="1383117" y="3096623"/>
                  <a:pt x="1358051" y="3087977"/>
                  <a:pt x="1340645" y="3071271"/>
                </a:cubicBezTo>
                <a:cubicBezTo>
                  <a:pt x="1323239" y="3054565"/>
                  <a:pt x="1314456" y="3033316"/>
                  <a:pt x="1314296" y="3007523"/>
                </a:cubicBezTo>
                <a:cubicBezTo>
                  <a:pt x="1314502" y="2983627"/>
                  <a:pt x="1319818" y="2961985"/>
                  <a:pt x="1330242" y="2942597"/>
                </a:cubicBezTo>
                <a:cubicBezTo>
                  <a:pt x="1340666" y="2923210"/>
                  <a:pt x="1354961" y="2907758"/>
                  <a:pt x="1373126" y="2896242"/>
                </a:cubicBezTo>
                <a:cubicBezTo>
                  <a:pt x="1391290" y="2884726"/>
                  <a:pt x="1412086" y="2878828"/>
                  <a:pt x="1435513" y="2878548"/>
                </a:cubicBezTo>
                <a:close/>
                <a:moveTo>
                  <a:pt x="1085857" y="2878548"/>
                </a:moveTo>
                <a:cubicBezTo>
                  <a:pt x="1100517" y="2878582"/>
                  <a:pt x="1112258" y="2882605"/>
                  <a:pt x="1121081" y="2890617"/>
                </a:cubicBezTo>
                <a:cubicBezTo>
                  <a:pt x="1129904" y="2898629"/>
                  <a:pt x="1135092" y="2910426"/>
                  <a:pt x="1136645" y="2926007"/>
                </a:cubicBezTo>
                <a:lnTo>
                  <a:pt x="1137464" y="2926007"/>
                </a:lnTo>
                <a:cubicBezTo>
                  <a:pt x="1145587" y="2912574"/>
                  <a:pt x="1156372" y="2901391"/>
                  <a:pt x="1169820" y="2892458"/>
                </a:cubicBezTo>
                <a:cubicBezTo>
                  <a:pt x="1183268" y="2883525"/>
                  <a:pt x="1198559" y="2878889"/>
                  <a:pt x="1215693" y="2878548"/>
                </a:cubicBezTo>
                <a:cubicBezTo>
                  <a:pt x="1232940" y="2878590"/>
                  <a:pt x="1246734" y="2883415"/>
                  <a:pt x="1257074" y="2893022"/>
                </a:cubicBezTo>
                <a:cubicBezTo>
                  <a:pt x="1267415" y="2902629"/>
                  <a:pt x="1272718" y="2916764"/>
                  <a:pt x="1272982" y="2935427"/>
                </a:cubicBezTo>
                <a:cubicBezTo>
                  <a:pt x="1272775" y="2944112"/>
                  <a:pt x="1271325" y="2955322"/>
                  <a:pt x="1268632" y="2969060"/>
                </a:cubicBezTo>
                <a:cubicBezTo>
                  <a:pt x="1265939" y="2982797"/>
                  <a:pt x="1263245" y="2996104"/>
                  <a:pt x="1260550" y="3008982"/>
                </a:cubicBezTo>
                <a:cubicBezTo>
                  <a:pt x="1257855" y="3021860"/>
                  <a:pt x="1256402" y="3031351"/>
                  <a:pt x="1256189" y="3037456"/>
                </a:cubicBezTo>
                <a:cubicBezTo>
                  <a:pt x="1256240" y="3043892"/>
                  <a:pt x="1257776" y="3048331"/>
                  <a:pt x="1260797" y="3050773"/>
                </a:cubicBezTo>
                <a:cubicBezTo>
                  <a:pt x="1263818" y="3053214"/>
                  <a:pt x="1268016" y="3054375"/>
                  <a:pt x="1273392" y="3054255"/>
                </a:cubicBezTo>
                <a:cubicBezTo>
                  <a:pt x="1275917" y="3054221"/>
                  <a:pt x="1278033" y="3054085"/>
                  <a:pt x="1279740" y="3053846"/>
                </a:cubicBezTo>
                <a:cubicBezTo>
                  <a:pt x="1281446" y="3053606"/>
                  <a:pt x="1282334" y="3053470"/>
                  <a:pt x="1282402" y="3053436"/>
                </a:cubicBezTo>
                <a:lnTo>
                  <a:pt x="1275030" y="3092296"/>
                </a:lnTo>
                <a:cubicBezTo>
                  <a:pt x="1274970" y="3092347"/>
                  <a:pt x="1273144" y="3092552"/>
                  <a:pt x="1269552" y="3092910"/>
                </a:cubicBezTo>
                <a:cubicBezTo>
                  <a:pt x="1265960" y="3093268"/>
                  <a:pt x="1260960" y="3093472"/>
                  <a:pt x="1254552" y="3093523"/>
                </a:cubicBezTo>
                <a:cubicBezTo>
                  <a:pt x="1246955" y="3093720"/>
                  <a:pt x="1239190" y="3092917"/>
                  <a:pt x="1231259" y="3091114"/>
                </a:cubicBezTo>
                <a:cubicBezTo>
                  <a:pt x="1223328" y="3089311"/>
                  <a:pt x="1216625" y="3085326"/>
                  <a:pt x="1211149" y="3079159"/>
                </a:cubicBezTo>
                <a:cubicBezTo>
                  <a:pt x="1205673" y="3072993"/>
                  <a:pt x="1202819" y="3063462"/>
                  <a:pt x="1202586" y="3050568"/>
                </a:cubicBezTo>
                <a:cubicBezTo>
                  <a:pt x="1202788" y="3043076"/>
                  <a:pt x="1204203" y="3032610"/>
                  <a:pt x="1206830" y="3019170"/>
                </a:cubicBezTo>
                <a:cubicBezTo>
                  <a:pt x="1209458" y="3005729"/>
                  <a:pt x="1212086" y="2992470"/>
                  <a:pt x="1214715" y="2979392"/>
                </a:cubicBezTo>
                <a:cubicBezTo>
                  <a:pt x="1217344" y="2966315"/>
                  <a:pt x="1218762" y="2956575"/>
                  <a:pt x="1218969" y="2950172"/>
                </a:cubicBezTo>
                <a:cubicBezTo>
                  <a:pt x="1219148" y="2942714"/>
                  <a:pt x="1217459" y="2936844"/>
                  <a:pt x="1213901" y="2932560"/>
                </a:cubicBezTo>
                <a:cubicBezTo>
                  <a:pt x="1210342" y="2928277"/>
                  <a:pt x="1203840" y="2926092"/>
                  <a:pt x="1194395" y="2926007"/>
                </a:cubicBezTo>
                <a:cubicBezTo>
                  <a:pt x="1183149" y="2926222"/>
                  <a:pt x="1173056" y="2929842"/>
                  <a:pt x="1164116" y="2936868"/>
                </a:cubicBezTo>
                <a:cubicBezTo>
                  <a:pt x="1155177" y="2943894"/>
                  <a:pt x="1147693" y="2953036"/>
                  <a:pt x="1141666" y="2964295"/>
                </a:cubicBezTo>
                <a:cubicBezTo>
                  <a:pt x="1135638" y="2975553"/>
                  <a:pt x="1131371" y="2987638"/>
                  <a:pt x="1128863" y="3000550"/>
                </a:cubicBezTo>
                <a:lnTo>
                  <a:pt x="1111251" y="3092294"/>
                </a:lnTo>
                <a:lnTo>
                  <a:pt x="1059235" y="3092294"/>
                </a:lnTo>
                <a:lnTo>
                  <a:pt x="1083400" y="2967784"/>
                </a:lnTo>
                <a:cubicBezTo>
                  <a:pt x="1084040" y="2964294"/>
                  <a:pt x="1084603" y="2960932"/>
                  <a:pt x="1085089" y="2957698"/>
                </a:cubicBezTo>
                <a:cubicBezTo>
                  <a:pt x="1085576" y="2954464"/>
                  <a:pt x="1085832" y="2951409"/>
                  <a:pt x="1085857" y="2948534"/>
                </a:cubicBezTo>
                <a:cubicBezTo>
                  <a:pt x="1086020" y="2941861"/>
                  <a:pt x="1084364" y="2936468"/>
                  <a:pt x="1080891" y="2932355"/>
                </a:cubicBezTo>
                <a:cubicBezTo>
                  <a:pt x="1077418" y="2928243"/>
                  <a:pt x="1071155" y="2926127"/>
                  <a:pt x="1062102" y="2926007"/>
                </a:cubicBezTo>
                <a:cubicBezTo>
                  <a:pt x="1050186" y="2926257"/>
                  <a:pt x="1039613" y="2930126"/>
                  <a:pt x="1030383" y="2937612"/>
                </a:cubicBezTo>
                <a:cubicBezTo>
                  <a:pt x="1021152" y="2945098"/>
                  <a:pt x="1013492" y="2954700"/>
                  <a:pt x="1007401" y="2966418"/>
                </a:cubicBezTo>
                <a:cubicBezTo>
                  <a:pt x="1001310" y="2978137"/>
                  <a:pt x="997018" y="2990470"/>
                  <a:pt x="994522" y="3003417"/>
                </a:cubicBezTo>
                <a:lnTo>
                  <a:pt x="977320" y="3092294"/>
                </a:lnTo>
                <a:lnTo>
                  <a:pt x="925304" y="3092294"/>
                </a:lnTo>
                <a:lnTo>
                  <a:pt x="956841" y="2930922"/>
                </a:lnTo>
                <a:cubicBezTo>
                  <a:pt x="957276" y="2928234"/>
                  <a:pt x="956918" y="2926135"/>
                  <a:pt x="955766" y="2924625"/>
                </a:cubicBezTo>
                <a:cubicBezTo>
                  <a:pt x="954614" y="2923114"/>
                  <a:pt x="952515" y="2922346"/>
                  <a:pt x="949469" y="2922321"/>
                </a:cubicBezTo>
                <a:lnTo>
                  <a:pt x="926123" y="2922321"/>
                </a:lnTo>
                <a:lnTo>
                  <a:pt x="933495" y="2883462"/>
                </a:lnTo>
                <a:lnTo>
                  <a:pt x="988378" y="2883462"/>
                </a:lnTo>
                <a:cubicBezTo>
                  <a:pt x="996698" y="2883522"/>
                  <a:pt x="1002688" y="2885141"/>
                  <a:pt x="1006348" y="2888320"/>
                </a:cubicBezTo>
                <a:cubicBezTo>
                  <a:pt x="1010009" y="2891498"/>
                  <a:pt x="1011801" y="2895878"/>
                  <a:pt x="1011724" y="2901460"/>
                </a:cubicBezTo>
                <a:cubicBezTo>
                  <a:pt x="1011673" y="2904187"/>
                  <a:pt x="1011161" y="2907936"/>
                  <a:pt x="1010188" y="2912709"/>
                </a:cubicBezTo>
                <a:cubicBezTo>
                  <a:pt x="1009216" y="2917482"/>
                  <a:pt x="1008089" y="2921641"/>
                  <a:pt x="1006809" y="2925189"/>
                </a:cubicBezTo>
                <a:lnTo>
                  <a:pt x="1007628" y="2925189"/>
                </a:lnTo>
                <a:cubicBezTo>
                  <a:pt x="1009656" y="2921135"/>
                  <a:pt x="1014293" y="2915468"/>
                  <a:pt x="1021539" y="2908187"/>
                </a:cubicBezTo>
                <a:cubicBezTo>
                  <a:pt x="1028785" y="2900906"/>
                  <a:pt x="1037942" y="2894238"/>
                  <a:pt x="1049011" y="2888185"/>
                </a:cubicBezTo>
                <a:cubicBezTo>
                  <a:pt x="1060079" y="2882131"/>
                  <a:pt x="1072362" y="2878919"/>
                  <a:pt x="1085857" y="2878548"/>
                </a:cubicBezTo>
                <a:close/>
                <a:moveTo>
                  <a:pt x="789345" y="2878548"/>
                </a:moveTo>
                <a:cubicBezTo>
                  <a:pt x="818742" y="2878955"/>
                  <a:pt x="842476" y="2887447"/>
                  <a:pt x="860546" y="2904023"/>
                </a:cubicBezTo>
                <a:cubicBezTo>
                  <a:pt x="878616" y="2920600"/>
                  <a:pt x="887910" y="2942815"/>
                  <a:pt x="888429" y="2970669"/>
                </a:cubicBezTo>
                <a:cubicBezTo>
                  <a:pt x="888051" y="2995321"/>
                  <a:pt x="881622" y="3017122"/>
                  <a:pt x="869145" y="3036073"/>
                </a:cubicBezTo>
                <a:cubicBezTo>
                  <a:pt x="856667" y="3055023"/>
                  <a:pt x="840410" y="3069900"/>
                  <a:pt x="820375" y="3080701"/>
                </a:cubicBezTo>
                <a:cubicBezTo>
                  <a:pt x="800340" y="3091503"/>
                  <a:pt x="778797" y="3097005"/>
                  <a:pt x="755746" y="3097210"/>
                </a:cubicBezTo>
                <a:cubicBezTo>
                  <a:pt x="726527" y="3096836"/>
                  <a:pt x="702844" y="3088378"/>
                  <a:pt x="684697" y="3071836"/>
                </a:cubicBezTo>
                <a:cubicBezTo>
                  <a:pt x="666551" y="3055293"/>
                  <a:pt x="657205" y="3032907"/>
                  <a:pt x="656661" y="3004677"/>
                </a:cubicBezTo>
                <a:cubicBezTo>
                  <a:pt x="657024" y="2980289"/>
                  <a:pt x="663392" y="2958644"/>
                  <a:pt x="675763" y="2939744"/>
                </a:cubicBezTo>
                <a:cubicBezTo>
                  <a:pt x="688135" y="2920844"/>
                  <a:pt x="704331" y="2905974"/>
                  <a:pt x="724351" y="2895131"/>
                </a:cubicBezTo>
                <a:cubicBezTo>
                  <a:pt x="744371" y="2884290"/>
                  <a:pt x="766036" y="2878762"/>
                  <a:pt x="789345" y="2878548"/>
                </a:cubicBezTo>
                <a:close/>
                <a:moveTo>
                  <a:pt x="561941" y="2878548"/>
                </a:moveTo>
                <a:cubicBezTo>
                  <a:pt x="573224" y="2878452"/>
                  <a:pt x="585289" y="2880007"/>
                  <a:pt x="598135" y="2883215"/>
                </a:cubicBezTo>
                <a:cubicBezTo>
                  <a:pt x="610981" y="2886422"/>
                  <a:pt x="621620" y="2891858"/>
                  <a:pt x="630051" y="2899521"/>
                </a:cubicBezTo>
                <a:cubicBezTo>
                  <a:pt x="638483" y="2907185"/>
                  <a:pt x="641719" y="2917653"/>
                  <a:pt x="639760" y="2930925"/>
                </a:cubicBezTo>
                <a:lnTo>
                  <a:pt x="634435" y="2957148"/>
                </a:lnTo>
                <a:lnTo>
                  <a:pt x="589792" y="2957148"/>
                </a:lnTo>
                <a:lnTo>
                  <a:pt x="592249" y="2944036"/>
                </a:lnTo>
                <a:cubicBezTo>
                  <a:pt x="593051" y="2937054"/>
                  <a:pt x="589911" y="2931761"/>
                  <a:pt x="582829" y="2928159"/>
                </a:cubicBezTo>
                <a:cubicBezTo>
                  <a:pt x="575747" y="2924557"/>
                  <a:pt x="567282" y="2922748"/>
                  <a:pt x="557435" y="2922730"/>
                </a:cubicBezTo>
                <a:cubicBezTo>
                  <a:pt x="543209" y="2922953"/>
                  <a:pt x="530340" y="2926742"/>
                  <a:pt x="518829" y="2934097"/>
                </a:cubicBezTo>
                <a:cubicBezTo>
                  <a:pt x="507318" y="2941452"/>
                  <a:pt x="498151" y="2951037"/>
                  <a:pt x="491327" y="2962854"/>
                </a:cubicBezTo>
                <a:cubicBezTo>
                  <a:pt x="484503" y="2974671"/>
                  <a:pt x="481009" y="2987383"/>
                  <a:pt x="480845" y="3000990"/>
                </a:cubicBezTo>
                <a:cubicBezTo>
                  <a:pt x="480853" y="3016261"/>
                  <a:pt x="485546" y="3028741"/>
                  <a:pt x="494924" y="3038429"/>
                </a:cubicBezTo>
                <a:cubicBezTo>
                  <a:pt x="504302" y="3048118"/>
                  <a:pt x="518312" y="3053120"/>
                  <a:pt x="536957" y="3053436"/>
                </a:cubicBezTo>
                <a:cubicBezTo>
                  <a:pt x="550318" y="3053112"/>
                  <a:pt x="562186" y="3050846"/>
                  <a:pt x="572559" y="3046638"/>
                </a:cubicBezTo>
                <a:cubicBezTo>
                  <a:pt x="582933" y="3042429"/>
                  <a:pt x="591099" y="3038220"/>
                  <a:pt x="597058" y="3034012"/>
                </a:cubicBezTo>
                <a:cubicBezTo>
                  <a:pt x="603017" y="3029803"/>
                  <a:pt x="606056" y="3027537"/>
                  <a:pt x="606175" y="3027213"/>
                </a:cubicBezTo>
                <a:lnTo>
                  <a:pt x="620100" y="3066527"/>
                </a:lnTo>
                <a:cubicBezTo>
                  <a:pt x="620055" y="3066906"/>
                  <a:pt x="616596" y="3069558"/>
                  <a:pt x="609724" y="3074482"/>
                </a:cubicBezTo>
                <a:cubicBezTo>
                  <a:pt x="602853" y="3079406"/>
                  <a:pt x="592841" y="3084331"/>
                  <a:pt x="579689" y="3089255"/>
                </a:cubicBezTo>
                <a:cubicBezTo>
                  <a:pt x="566537" y="3094179"/>
                  <a:pt x="550518" y="3096831"/>
                  <a:pt x="531632" y="3097210"/>
                </a:cubicBezTo>
                <a:cubicBezTo>
                  <a:pt x="498652" y="3096683"/>
                  <a:pt x="473201" y="3087918"/>
                  <a:pt x="455277" y="3070916"/>
                </a:cubicBezTo>
                <a:cubicBezTo>
                  <a:pt x="437354" y="3053913"/>
                  <a:pt x="428281" y="3031834"/>
                  <a:pt x="428061" y="3004677"/>
                </a:cubicBezTo>
                <a:cubicBezTo>
                  <a:pt x="428273" y="2982869"/>
                  <a:pt x="434078" y="2962438"/>
                  <a:pt x="445477" y="2943386"/>
                </a:cubicBezTo>
                <a:cubicBezTo>
                  <a:pt x="456876" y="2924335"/>
                  <a:pt x="472599" y="2908857"/>
                  <a:pt x="492645" y="2896953"/>
                </a:cubicBezTo>
                <a:cubicBezTo>
                  <a:pt x="512691" y="2885048"/>
                  <a:pt x="535789" y="2878914"/>
                  <a:pt x="561941" y="2878548"/>
                </a:cubicBezTo>
                <a:close/>
                <a:moveTo>
                  <a:pt x="328772" y="2878548"/>
                </a:moveTo>
                <a:cubicBezTo>
                  <a:pt x="346608" y="2878573"/>
                  <a:pt x="360760" y="2883330"/>
                  <a:pt x="371229" y="2892817"/>
                </a:cubicBezTo>
                <a:cubicBezTo>
                  <a:pt x="381698" y="2902305"/>
                  <a:pt x="387052" y="2916372"/>
                  <a:pt x="387290" y="2935018"/>
                </a:cubicBezTo>
                <a:cubicBezTo>
                  <a:pt x="387083" y="2944094"/>
                  <a:pt x="385633" y="2955522"/>
                  <a:pt x="382940" y="2969302"/>
                </a:cubicBezTo>
                <a:cubicBezTo>
                  <a:pt x="380247" y="2983082"/>
                  <a:pt x="377553" y="2996365"/>
                  <a:pt x="374858" y="3009149"/>
                </a:cubicBezTo>
                <a:cubicBezTo>
                  <a:pt x="372164" y="3021933"/>
                  <a:pt x="370710" y="3031369"/>
                  <a:pt x="370498" y="3037456"/>
                </a:cubicBezTo>
                <a:cubicBezTo>
                  <a:pt x="370566" y="3043892"/>
                  <a:pt x="372170" y="3048331"/>
                  <a:pt x="375310" y="3050773"/>
                </a:cubicBezTo>
                <a:cubicBezTo>
                  <a:pt x="378450" y="3053214"/>
                  <a:pt x="382717" y="3054375"/>
                  <a:pt x="388109" y="3054255"/>
                </a:cubicBezTo>
                <a:cubicBezTo>
                  <a:pt x="390635" y="3054221"/>
                  <a:pt x="392751" y="3054085"/>
                  <a:pt x="394458" y="3053846"/>
                </a:cubicBezTo>
                <a:cubicBezTo>
                  <a:pt x="396164" y="3053606"/>
                  <a:pt x="397052" y="3053470"/>
                  <a:pt x="397120" y="3053436"/>
                </a:cubicBezTo>
                <a:lnTo>
                  <a:pt x="389748" y="3092296"/>
                </a:lnTo>
                <a:cubicBezTo>
                  <a:pt x="389696" y="3092347"/>
                  <a:pt x="387853" y="3092552"/>
                  <a:pt x="384219" y="3092910"/>
                </a:cubicBezTo>
                <a:cubicBezTo>
                  <a:pt x="380584" y="3093268"/>
                  <a:pt x="375465" y="3093472"/>
                  <a:pt x="368861" y="3093523"/>
                </a:cubicBezTo>
                <a:cubicBezTo>
                  <a:pt x="361397" y="3093720"/>
                  <a:pt x="353729" y="3092917"/>
                  <a:pt x="345856" y="3091114"/>
                </a:cubicBezTo>
                <a:cubicBezTo>
                  <a:pt x="337983" y="3089311"/>
                  <a:pt x="331315" y="3085326"/>
                  <a:pt x="325851" y="3079159"/>
                </a:cubicBezTo>
                <a:cubicBezTo>
                  <a:pt x="320388" y="3072993"/>
                  <a:pt x="317539" y="3063462"/>
                  <a:pt x="317304" y="3050568"/>
                </a:cubicBezTo>
                <a:cubicBezTo>
                  <a:pt x="317501" y="3042844"/>
                  <a:pt x="318880" y="3032388"/>
                  <a:pt x="321442" y="3019200"/>
                </a:cubicBezTo>
                <a:cubicBezTo>
                  <a:pt x="324004" y="3006012"/>
                  <a:pt x="326566" y="2993006"/>
                  <a:pt x="329130" y="2980182"/>
                </a:cubicBezTo>
                <a:cubicBezTo>
                  <a:pt x="331693" y="2967357"/>
                  <a:pt x="333076" y="2957626"/>
                  <a:pt x="333278" y="2950991"/>
                </a:cubicBezTo>
                <a:cubicBezTo>
                  <a:pt x="333346" y="2943141"/>
                  <a:pt x="331264" y="2937032"/>
                  <a:pt x="327032" y="2932663"/>
                </a:cubicBezTo>
                <a:cubicBezTo>
                  <a:pt x="322799" y="2928294"/>
                  <a:pt x="316007" y="2926075"/>
                  <a:pt x="306655" y="2926007"/>
                </a:cubicBezTo>
                <a:cubicBezTo>
                  <a:pt x="288293" y="2926630"/>
                  <a:pt x="272490" y="2934088"/>
                  <a:pt x="259247" y="2948380"/>
                </a:cubicBezTo>
                <a:cubicBezTo>
                  <a:pt x="246004" y="2962673"/>
                  <a:pt x="237369" y="2980062"/>
                  <a:pt x="233341" y="3000550"/>
                </a:cubicBezTo>
                <a:lnTo>
                  <a:pt x="215320" y="3092294"/>
                </a:lnTo>
                <a:lnTo>
                  <a:pt x="163304" y="3092294"/>
                </a:lnTo>
                <a:lnTo>
                  <a:pt x="194841" y="2931332"/>
                </a:lnTo>
                <a:cubicBezTo>
                  <a:pt x="195276" y="2928627"/>
                  <a:pt x="194918" y="2926459"/>
                  <a:pt x="193766" y="2924830"/>
                </a:cubicBezTo>
                <a:cubicBezTo>
                  <a:pt x="192614" y="2923200"/>
                  <a:pt x="190515" y="2922364"/>
                  <a:pt x="187469" y="2922321"/>
                </a:cubicBezTo>
                <a:lnTo>
                  <a:pt x="164123" y="2922321"/>
                </a:lnTo>
                <a:lnTo>
                  <a:pt x="171495" y="2883462"/>
                </a:lnTo>
                <a:lnTo>
                  <a:pt x="226378" y="2883462"/>
                </a:lnTo>
                <a:cubicBezTo>
                  <a:pt x="234519" y="2883488"/>
                  <a:pt x="240458" y="2885073"/>
                  <a:pt x="244195" y="2888217"/>
                </a:cubicBezTo>
                <a:cubicBezTo>
                  <a:pt x="247932" y="2891362"/>
                  <a:pt x="249775" y="2895913"/>
                  <a:pt x="249724" y="2901869"/>
                </a:cubicBezTo>
                <a:cubicBezTo>
                  <a:pt x="249699" y="2904400"/>
                  <a:pt x="249238" y="2908030"/>
                  <a:pt x="248342" y="2912760"/>
                </a:cubicBezTo>
                <a:cubicBezTo>
                  <a:pt x="247446" y="2917490"/>
                  <a:pt x="246268" y="2921633"/>
                  <a:pt x="244809" y="2925189"/>
                </a:cubicBezTo>
                <a:lnTo>
                  <a:pt x="245629" y="2925189"/>
                </a:lnTo>
                <a:cubicBezTo>
                  <a:pt x="246875" y="2922166"/>
                  <a:pt x="250844" y="2916983"/>
                  <a:pt x="257537" y="2909642"/>
                </a:cubicBezTo>
                <a:cubicBezTo>
                  <a:pt x="264229" y="2902300"/>
                  <a:pt x="273538" y="2895390"/>
                  <a:pt x="285463" y="2888912"/>
                </a:cubicBezTo>
                <a:cubicBezTo>
                  <a:pt x="297389" y="2882434"/>
                  <a:pt x="311825" y="2878980"/>
                  <a:pt x="328772" y="2878548"/>
                </a:cubicBezTo>
                <a:close/>
                <a:moveTo>
                  <a:pt x="75286" y="2801547"/>
                </a:moveTo>
                <a:lnTo>
                  <a:pt x="127686" y="2801547"/>
                </a:lnTo>
                <a:lnTo>
                  <a:pt x="118680" y="2847778"/>
                </a:lnTo>
                <a:lnTo>
                  <a:pt x="66279" y="2847778"/>
                </a:lnTo>
                <a:close/>
                <a:moveTo>
                  <a:pt x="1465149" y="2457381"/>
                </a:moveTo>
                <a:lnTo>
                  <a:pt x="1588383" y="2457381"/>
                </a:lnTo>
                <a:lnTo>
                  <a:pt x="1579786" y="2502792"/>
                </a:lnTo>
                <a:lnTo>
                  <a:pt x="1456551" y="2502792"/>
                </a:lnTo>
                <a:close/>
                <a:moveTo>
                  <a:pt x="938950" y="2427840"/>
                </a:moveTo>
                <a:cubicBezTo>
                  <a:pt x="928455" y="2427903"/>
                  <a:pt x="918135" y="2431237"/>
                  <a:pt x="907989" y="2437840"/>
                </a:cubicBezTo>
                <a:cubicBezTo>
                  <a:pt x="897843" y="2444444"/>
                  <a:pt x="889404" y="2453939"/>
                  <a:pt x="882671" y="2466325"/>
                </a:cubicBezTo>
                <a:cubicBezTo>
                  <a:pt x="875938" y="2478710"/>
                  <a:pt x="872444" y="2493607"/>
                  <a:pt x="872189" y="2511016"/>
                </a:cubicBezTo>
                <a:cubicBezTo>
                  <a:pt x="872300" y="2525707"/>
                  <a:pt x="875969" y="2537197"/>
                  <a:pt x="883196" y="2545485"/>
                </a:cubicBezTo>
                <a:cubicBezTo>
                  <a:pt x="890424" y="2553774"/>
                  <a:pt x="900544" y="2557991"/>
                  <a:pt x="913556" y="2558136"/>
                </a:cubicBezTo>
                <a:cubicBezTo>
                  <a:pt x="925469" y="2557924"/>
                  <a:pt x="936457" y="2553978"/>
                  <a:pt x="946519" y="2546299"/>
                </a:cubicBezTo>
                <a:cubicBezTo>
                  <a:pt x="956582" y="2538620"/>
                  <a:pt x="964687" y="2528483"/>
                  <a:pt x="970836" y="2515887"/>
                </a:cubicBezTo>
                <a:cubicBezTo>
                  <a:pt x="976984" y="2503292"/>
                  <a:pt x="980145" y="2489513"/>
                  <a:pt x="980317" y="2474550"/>
                </a:cubicBezTo>
                <a:cubicBezTo>
                  <a:pt x="980385" y="2461489"/>
                  <a:pt x="977074" y="2450529"/>
                  <a:pt x="970384" y="2441668"/>
                </a:cubicBezTo>
                <a:cubicBezTo>
                  <a:pt x="963695" y="2432808"/>
                  <a:pt x="953217" y="2428199"/>
                  <a:pt x="938950" y="2427840"/>
                </a:cubicBezTo>
                <a:close/>
                <a:moveTo>
                  <a:pt x="672250" y="2427840"/>
                </a:moveTo>
                <a:cubicBezTo>
                  <a:pt x="661755" y="2427903"/>
                  <a:pt x="651435" y="2431237"/>
                  <a:pt x="641289" y="2437840"/>
                </a:cubicBezTo>
                <a:cubicBezTo>
                  <a:pt x="631143" y="2444444"/>
                  <a:pt x="622704" y="2453939"/>
                  <a:pt x="615971" y="2466325"/>
                </a:cubicBezTo>
                <a:cubicBezTo>
                  <a:pt x="609238" y="2478710"/>
                  <a:pt x="605744" y="2493607"/>
                  <a:pt x="605489" y="2511016"/>
                </a:cubicBezTo>
                <a:cubicBezTo>
                  <a:pt x="605600" y="2525707"/>
                  <a:pt x="609269" y="2537197"/>
                  <a:pt x="616496" y="2545485"/>
                </a:cubicBezTo>
                <a:cubicBezTo>
                  <a:pt x="623724" y="2553774"/>
                  <a:pt x="633844" y="2557991"/>
                  <a:pt x="646856" y="2558136"/>
                </a:cubicBezTo>
                <a:cubicBezTo>
                  <a:pt x="658769" y="2557924"/>
                  <a:pt x="669757" y="2553978"/>
                  <a:pt x="679819" y="2546299"/>
                </a:cubicBezTo>
                <a:cubicBezTo>
                  <a:pt x="689882" y="2538620"/>
                  <a:pt x="697987" y="2528483"/>
                  <a:pt x="704136" y="2515887"/>
                </a:cubicBezTo>
                <a:cubicBezTo>
                  <a:pt x="710285" y="2503292"/>
                  <a:pt x="713445" y="2489513"/>
                  <a:pt x="713617" y="2474550"/>
                </a:cubicBezTo>
                <a:cubicBezTo>
                  <a:pt x="713685" y="2461489"/>
                  <a:pt x="710374" y="2450529"/>
                  <a:pt x="703685" y="2441668"/>
                </a:cubicBezTo>
                <a:cubicBezTo>
                  <a:pt x="696995" y="2432808"/>
                  <a:pt x="686517" y="2428199"/>
                  <a:pt x="672250" y="2427840"/>
                </a:cubicBezTo>
                <a:close/>
                <a:moveTo>
                  <a:pt x="1329509" y="2423335"/>
                </a:moveTo>
                <a:cubicBezTo>
                  <a:pt x="1316199" y="2423506"/>
                  <a:pt x="1304299" y="2427674"/>
                  <a:pt x="1293806" y="2435841"/>
                </a:cubicBezTo>
                <a:cubicBezTo>
                  <a:pt x="1283314" y="2444007"/>
                  <a:pt x="1275409" y="2455146"/>
                  <a:pt x="1270090" y="2469258"/>
                </a:cubicBezTo>
                <a:lnTo>
                  <a:pt x="1361882" y="2469258"/>
                </a:lnTo>
                <a:cubicBezTo>
                  <a:pt x="1361916" y="2469087"/>
                  <a:pt x="1362052" y="2467789"/>
                  <a:pt x="1362292" y="2465363"/>
                </a:cubicBezTo>
                <a:cubicBezTo>
                  <a:pt x="1362531" y="2462937"/>
                  <a:pt x="1362667" y="2460409"/>
                  <a:pt x="1362702" y="2457777"/>
                </a:cubicBezTo>
                <a:cubicBezTo>
                  <a:pt x="1362573" y="2446835"/>
                  <a:pt x="1359551" y="2438378"/>
                  <a:pt x="1353635" y="2432407"/>
                </a:cubicBezTo>
                <a:cubicBezTo>
                  <a:pt x="1347718" y="2426436"/>
                  <a:pt x="1339676" y="2423412"/>
                  <a:pt x="1329509" y="2423335"/>
                </a:cubicBezTo>
                <a:close/>
                <a:moveTo>
                  <a:pt x="427442" y="2388162"/>
                </a:moveTo>
                <a:lnTo>
                  <a:pt x="511353" y="2388162"/>
                </a:lnTo>
                <a:lnTo>
                  <a:pt x="483912" y="2529455"/>
                </a:lnTo>
                <a:cubicBezTo>
                  <a:pt x="483485" y="2531546"/>
                  <a:pt x="483110" y="2533714"/>
                  <a:pt x="482786" y="2535959"/>
                </a:cubicBezTo>
                <a:cubicBezTo>
                  <a:pt x="482461" y="2538204"/>
                  <a:pt x="482291" y="2540270"/>
                  <a:pt x="482274" y="2542156"/>
                </a:cubicBezTo>
                <a:cubicBezTo>
                  <a:pt x="482342" y="2548413"/>
                  <a:pt x="483946" y="2552801"/>
                  <a:pt x="487086" y="2555319"/>
                </a:cubicBezTo>
                <a:cubicBezTo>
                  <a:pt x="490226" y="2557837"/>
                  <a:pt x="494493" y="2559049"/>
                  <a:pt x="499885" y="2558955"/>
                </a:cubicBezTo>
                <a:cubicBezTo>
                  <a:pt x="502411" y="2558921"/>
                  <a:pt x="504527" y="2558785"/>
                  <a:pt x="506234" y="2558546"/>
                </a:cubicBezTo>
                <a:cubicBezTo>
                  <a:pt x="507940" y="2558306"/>
                  <a:pt x="508828" y="2558170"/>
                  <a:pt x="508896" y="2558136"/>
                </a:cubicBezTo>
                <a:lnTo>
                  <a:pt x="501524" y="2596996"/>
                </a:lnTo>
                <a:cubicBezTo>
                  <a:pt x="501319" y="2597047"/>
                  <a:pt x="499373" y="2597252"/>
                  <a:pt x="495687" y="2597610"/>
                </a:cubicBezTo>
                <a:cubicBezTo>
                  <a:pt x="492001" y="2597968"/>
                  <a:pt x="487803" y="2598172"/>
                  <a:pt x="483093" y="2598223"/>
                </a:cubicBezTo>
                <a:cubicBezTo>
                  <a:pt x="474563" y="2598430"/>
                  <a:pt x="466162" y="2597653"/>
                  <a:pt x="457889" y="2595890"/>
                </a:cubicBezTo>
                <a:cubicBezTo>
                  <a:pt x="449617" y="2594127"/>
                  <a:pt x="442732" y="2590137"/>
                  <a:pt x="437233" y="2583920"/>
                </a:cubicBezTo>
                <a:cubicBezTo>
                  <a:pt x="431734" y="2577703"/>
                  <a:pt x="428880" y="2568015"/>
                  <a:pt x="428670" y="2554858"/>
                </a:cubicBezTo>
                <a:cubicBezTo>
                  <a:pt x="428670" y="2551973"/>
                  <a:pt x="428875" y="2548729"/>
                  <a:pt x="429284" y="2545127"/>
                </a:cubicBezTo>
                <a:cubicBezTo>
                  <a:pt x="429693" y="2541525"/>
                  <a:pt x="430307" y="2537666"/>
                  <a:pt x="431126" y="2533552"/>
                </a:cubicBezTo>
                <a:lnTo>
                  <a:pt x="451994" y="2427021"/>
                </a:lnTo>
                <a:lnTo>
                  <a:pt x="419660" y="2427021"/>
                </a:lnTo>
                <a:close/>
                <a:moveTo>
                  <a:pt x="1330738" y="2383248"/>
                </a:moveTo>
                <a:cubicBezTo>
                  <a:pt x="1358568" y="2383646"/>
                  <a:pt x="1379381" y="2391030"/>
                  <a:pt x="1393178" y="2405399"/>
                </a:cubicBezTo>
                <a:cubicBezTo>
                  <a:pt x="1406976" y="2419768"/>
                  <a:pt x="1413865" y="2438731"/>
                  <a:pt x="1413847" y="2462288"/>
                </a:cubicBezTo>
                <a:cubicBezTo>
                  <a:pt x="1413557" y="2471736"/>
                  <a:pt x="1412398" y="2480260"/>
                  <a:pt x="1410369" y="2487860"/>
                </a:cubicBezTo>
                <a:cubicBezTo>
                  <a:pt x="1408340" y="2495461"/>
                  <a:pt x="1407181" y="2499483"/>
                  <a:pt x="1406891" y="2499925"/>
                </a:cubicBezTo>
                <a:lnTo>
                  <a:pt x="1263124" y="2499925"/>
                </a:lnTo>
                <a:cubicBezTo>
                  <a:pt x="1263073" y="2500011"/>
                  <a:pt x="1262868" y="2501069"/>
                  <a:pt x="1262510" y="2503102"/>
                </a:cubicBezTo>
                <a:cubicBezTo>
                  <a:pt x="1262151" y="2505135"/>
                  <a:pt x="1261946" y="2507628"/>
                  <a:pt x="1261895" y="2510583"/>
                </a:cubicBezTo>
                <a:cubicBezTo>
                  <a:pt x="1262006" y="2524581"/>
                  <a:pt x="1266599" y="2535940"/>
                  <a:pt x="1275674" y="2544660"/>
                </a:cubicBezTo>
                <a:cubicBezTo>
                  <a:pt x="1284749" y="2553379"/>
                  <a:pt x="1297640" y="2557871"/>
                  <a:pt x="1314347" y="2558136"/>
                </a:cubicBezTo>
                <a:cubicBezTo>
                  <a:pt x="1325724" y="2557853"/>
                  <a:pt x="1336296" y="2555869"/>
                  <a:pt x="1346061" y="2552184"/>
                </a:cubicBezTo>
                <a:cubicBezTo>
                  <a:pt x="1355826" y="2548500"/>
                  <a:pt x="1363724" y="2544816"/>
                  <a:pt x="1369756" y="2541131"/>
                </a:cubicBezTo>
                <a:cubicBezTo>
                  <a:pt x="1375787" y="2537447"/>
                  <a:pt x="1378891" y="2535463"/>
                  <a:pt x="1379068" y="2535180"/>
                </a:cubicBezTo>
                <a:lnTo>
                  <a:pt x="1392980" y="2574500"/>
                </a:lnTo>
                <a:cubicBezTo>
                  <a:pt x="1392818" y="2574839"/>
                  <a:pt x="1389139" y="2577207"/>
                  <a:pt x="1381942" y="2581606"/>
                </a:cubicBezTo>
                <a:cubicBezTo>
                  <a:pt x="1374746" y="2586005"/>
                  <a:pt x="1364999" y="2590404"/>
                  <a:pt x="1352703" y="2594803"/>
                </a:cubicBezTo>
                <a:cubicBezTo>
                  <a:pt x="1340406" y="2599202"/>
                  <a:pt x="1326528" y="2601571"/>
                  <a:pt x="1311069" y="2601910"/>
                </a:cubicBezTo>
                <a:cubicBezTo>
                  <a:pt x="1278342" y="2601323"/>
                  <a:pt x="1253276" y="2592677"/>
                  <a:pt x="1235870" y="2575971"/>
                </a:cubicBezTo>
                <a:cubicBezTo>
                  <a:pt x="1218464" y="2559265"/>
                  <a:pt x="1209681" y="2538016"/>
                  <a:pt x="1209520" y="2512223"/>
                </a:cubicBezTo>
                <a:cubicBezTo>
                  <a:pt x="1209727" y="2488327"/>
                  <a:pt x="1215042" y="2466685"/>
                  <a:pt x="1225467" y="2447297"/>
                </a:cubicBezTo>
                <a:cubicBezTo>
                  <a:pt x="1235891" y="2427910"/>
                  <a:pt x="1250186" y="2412458"/>
                  <a:pt x="1268350" y="2400942"/>
                </a:cubicBezTo>
                <a:cubicBezTo>
                  <a:pt x="1286515" y="2389426"/>
                  <a:pt x="1307311" y="2383528"/>
                  <a:pt x="1330738" y="2383248"/>
                </a:cubicBezTo>
                <a:close/>
                <a:moveTo>
                  <a:pt x="180982" y="2383248"/>
                </a:moveTo>
                <a:cubicBezTo>
                  <a:pt x="195642" y="2383282"/>
                  <a:pt x="207383" y="2387305"/>
                  <a:pt x="216206" y="2395317"/>
                </a:cubicBezTo>
                <a:cubicBezTo>
                  <a:pt x="225029" y="2403329"/>
                  <a:pt x="230217" y="2415126"/>
                  <a:pt x="231770" y="2430707"/>
                </a:cubicBezTo>
                <a:lnTo>
                  <a:pt x="232589" y="2430707"/>
                </a:lnTo>
                <a:cubicBezTo>
                  <a:pt x="240712" y="2417274"/>
                  <a:pt x="251498" y="2406091"/>
                  <a:pt x="264945" y="2397158"/>
                </a:cubicBezTo>
                <a:cubicBezTo>
                  <a:pt x="278393" y="2388225"/>
                  <a:pt x="293684" y="2383589"/>
                  <a:pt x="310818" y="2383248"/>
                </a:cubicBezTo>
                <a:cubicBezTo>
                  <a:pt x="328065" y="2383290"/>
                  <a:pt x="341859" y="2388115"/>
                  <a:pt x="352199" y="2397722"/>
                </a:cubicBezTo>
                <a:cubicBezTo>
                  <a:pt x="362540" y="2407329"/>
                  <a:pt x="367843" y="2421464"/>
                  <a:pt x="368107" y="2440127"/>
                </a:cubicBezTo>
                <a:cubicBezTo>
                  <a:pt x="367900" y="2448812"/>
                  <a:pt x="366450" y="2460022"/>
                  <a:pt x="363757" y="2473760"/>
                </a:cubicBezTo>
                <a:cubicBezTo>
                  <a:pt x="361064" y="2487497"/>
                  <a:pt x="358370" y="2500804"/>
                  <a:pt x="355675" y="2513682"/>
                </a:cubicBezTo>
                <a:cubicBezTo>
                  <a:pt x="352980" y="2526560"/>
                  <a:pt x="351527" y="2536051"/>
                  <a:pt x="351314" y="2542156"/>
                </a:cubicBezTo>
                <a:cubicBezTo>
                  <a:pt x="351366" y="2548592"/>
                  <a:pt x="352901" y="2553031"/>
                  <a:pt x="355922" y="2555473"/>
                </a:cubicBezTo>
                <a:cubicBezTo>
                  <a:pt x="358943" y="2557914"/>
                  <a:pt x="363141" y="2559075"/>
                  <a:pt x="368516" y="2558955"/>
                </a:cubicBezTo>
                <a:cubicBezTo>
                  <a:pt x="371042" y="2558921"/>
                  <a:pt x="373158" y="2558785"/>
                  <a:pt x="374865" y="2558546"/>
                </a:cubicBezTo>
                <a:cubicBezTo>
                  <a:pt x="376571" y="2558306"/>
                  <a:pt x="377459" y="2558170"/>
                  <a:pt x="377527" y="2558136"/>
                </a:cubicBezTo>
                <a:lnTo>
                  <a:pt x="370155" y="2596996"/>
                </a:lnTo>
                <a:cubicBezTo>
                  <a:pt x="370095" y="2597047"/>
                  <a:pt x="368269" y="2597252"/>
                  <a:pt x="364677" y="2597610"/>
                </a:cubicBezTo>
                <a:cubicBezTo>
                  <a:pt x="361085" y="2597968"/>
                  <a:pt x="356085" y="2598172"/>
                  <a:pt x="349677" y="2598223"/>
                </a:cubicBezTo>
                <a:cubicBezTo>
                  <a:pt x="342080" y="2598420"/>
                  <a:pt x="334315" y="2597617"/>
                  <a:pt x="326384" y="2595814"/>
                </a:cubicBezTo>
                <a:cubicBezTo>
                  <a:pt x="318453" y="2594011"/>
                  <a:pt x="311750" y="2590026"/>
                  <a:pt x="306274" y="2583859"/>
                </a:cubicBezTo>
                <a:cubicBezTo>
                  <a:pt x="300798" y="2577693"/>
                  <a:pt x="297944" y="2568162"/>
                  <a:pt x="297711" y="2555268"/>
                </a:cubicBezTo>
                <a:cubicBezTo>
                  <a:pt x="297913" y="2547776"/>
                  <a:pt x="299328" y="2537310"/>
                  <a:pt x="301955" y="2523870"/>
                </a:cubicBezTo>
                <a:cubicBezTo>
                  <a:pt x="304582" y="2510429"/>
                  <a:pt x="307211" y="2497170"/>
                  <a:pt x="309840" y="2484092"/>
                </a:cubicBezTo>
                <a:cubicBezTo>
                  <a:pt x="312469" y="2471015"/>
                  <a:pt x="313887" y="2461275"/>
                  <a:pt x="314094" y="2454872"/>
                </a:cubicBezTo>
                <a:cubicBezTo>
                  <a:pt x="314273" y="2447414"/>
                  <a:pt x="312584" y="2441544"/>
                  <a:pt x="309026" y="2437260"/>
                </a:cubicBezTo>
                <a:cubicBezTo>
                  <a:pt x="305468" y="2432977"/>
                  <a:pt x="298966" y="2430792"/>
                  <a:pt x="289520" y="2430707"/>
                </a:cubicBezTo>
                <a:cubicBezTo>
                  <a:pt x="278274" y="2430922"/>
                  <a:pt x="268181" y="2434542"/>
                  <a:pt x="259242" y="2441568"/>
                </a:cubicBezTo>
                <a:cubicBezTo>
                  <a:pt x="250302" y="2448594"/>
                  <a:pt x="242818" y="2457736"/>
                  <a:pt x="236791" y="2468995"/>
                </a:cubicBezTo>
                <a:cubicBezTo>
                  <a:pt x="230763" y="2480253"/>
                  <a:pt x="226496" y="2492338"/>
                  <a:pt x="223988" y="2505250"/>
                </a:cubicBezTo>
                <a:lnTo>
                  <a:pt x="206376" y="2596994"/>
                </a:lnTo>
                <a:lnTo>
                  <a:pt x="154360" y="2596994"/>
                </a:lnTo>
                <a:lnTo>
                  <a:pt x="178525" y="2472484"/>
                </a:lnTo>
                <a:cubicBezTo>
                  <a:pt x="179165" y="2468994"/>
                  <a:pt x="179728" y="2465632"/>
                  <a:pt x="180214" y="2462398"/>
                </a:cubicBezTo>
                <a:cubicBezTo>
                  <a:pt x="180701" y="2459164"/>
                  <a:pt x="180957" y="2456109"/>
                  <a:pt x="180982" y="2453234"/>
                </a:cubicBezTo>
                <a:cubicBezTo>
                  <a:pt x="181144" y="2446561"/>
                  <a:pt x="179489" y="2441168"/>
                  <a:pt x="176016" y="2437055"/>
                </a:cubicBezTo>
                <a:cubicBezTo>
                  <a:pt x="172543" y="2432943"/>
                  <a:pt x="166280" y="2430827"/>
                  <a:pt x="157227" y="2430707"/>
                </a:cubicBezTo>
                <a:cubicBezTo>
                  <a:pt x="145311" y="2430957"/>
                  <a:pt x="134738" y="2434826"/>
                  <a:pt x="125508" y="2442312"/>
                </a:cubicBezTo>
                <a:cubicBezTo>
                  <a:pt x="116277" y="2449798"/>
                  <a:pt x="108616" y="2459400"/>
                  <a:pt x="102526" y="2471118"/>
                </a:cubicBezTo>
                <a:cubicBezTo>
                  <a:pt x="96435" y="2482837"/>
                  <a:pt x="92142" y="2495170"/>
                  <a:pt x="89647" y="2508117"/>
                </a:cubicBezTo>
                <a:lnTo>
                  <a:pt x="72445" y="2596994"/>
                </a:lnTo>
                <a:lnTo>
                  <a:pt x="20429" y="2596994"/>
                </a:lnTo>
                <a:lnTo>
                  <a:pt x="51966" y="2435622"/>
                </a:lnTo>
                <a:cubicBezTo>
                  <a:pt x="52401" y="2432934"/>
                  <a:pt x="52043" y="2430835"/>
                  <a:pt x="50891" y="2429325"/>
                </a:cubicBezTo>
                <a:cubicBezTo>
                  <a:pt x="49739" y="2427814"/>
                  <a:pt x="47640" y="2427046"/>
                  <a:pt x="44594" y="2427021"/>
                </a:cubicBezTo>
                <a:lnTo>
                  <a:pt x="21248" y="2427021"/>
                </a:lnTo>
                <a:lnTo>
                  <a:pt x="28620" y="2388162"/>
                </a:lnTo>
                <a:lnTo>
                  <a:pt x="83504" y="2388162"/>
                </a:lnTo>
                <a:cubicBezTo>
                  <a:pt x="91823" y="2388222"/>
                  <a:pt x="97813" y="2389841"/>
                  <a:pt x="101474" y="2393020"/>
                </a:cubicBezTo>
                <a:cubicBezTo>
                  <a:pt x="105134" y="2396198"/>
                  <a:pt x="106926" y="2400578"/>
                  <a:pt x="106849" y="2406160"/>
                </a:cubicBezTo>
                <a:cubicBezTo>
                  <a:pt x="106798" y="2408887"/>
                  <a:pt x="106286" y="2412636"/>
                  <a:pt x="105313" y="2417409"/>
                </a:cubicBezTo>
                <a:cubicBezTo>
                  <a:pt x="104341" y="2422182"/>
                  <a:pt x="103214" y="2426341"/>
                  <a:pt x="101934" y="2429889"/>
                </a:cubicBezTo>
                <a:lnTo>
                  <a:pt x="102754" y="2429889"/>
                </a:lnTo>
                <a:cubicBezTo>
                  <a:pt x="104781" y="2425835"/>
                  <a:pt x="109418" y="2420168"/>
                  <a:pt x="116664" y="2412887"/>
                </a:cubicBezTo>
                <a:cubicBezTo>
                  <a:pt x="123910" y="2405606"/>
                  <a:pt x="133067" y="2398938"/>
                  <a:pt x="144136" y="2392885"/>
                </a:cubicBezTo>
                <a:cubicBezTo>
                  <a:pt x="155204" y="2386831"/>
                  <a:pt x="167487" y="2383619"/>
                  <a:pt x="180982" y="2383248"/>
                </a:cubicBezTo>
                <a:close/>
                <a:moveTo>
                  <a:pt x="1107390" y="2306247"/>
                </a:moveTo>
                <a:lnTo>
                  <a:pt x="1191314" y="2306247"/>
                </a:lnTo>
                <a:lnTo>
                  <a:pt x="1149128" y="2525772"/>
                </a:lnTo>
                <a:cubicBezTo>
                  <a:pt x="1148506" y="2528503"/>
                  <a:pt x="1148010" y="2531234"/>
                  <a:pt x="1147644" y="2533966"/>
                </a:cubicBezTo>
                <a:cubicBezTo>
                  <a:pt x="1147277" y="2536697"/>
                  <a:pt x="1147089" y="2539018"/>
                  <a:pt x="1147080" y="2540930"/>
                </a:cubicBezTo>
                <a:cubicBezTo>
                  <a:pt x="1147149" y="2547135"/>
                  <a:pt x="1148753" y="2551317"/>
                  <a:pt x="1151893" y="2553476"/>
                </a:cubicBezTo>
                <a:cubicBezTo>
                  <a:pt x="1155033" y="2555636"/>
                  <a:pt x="1159300" y="2556643"/>
                  <a:pt x="1164692" y="2556498"/>
                </a:cubicBezTo>
                <a:cubicBezTo>
                  <a:pt x="1167593" y="2556481"/>
                  <a:pt x="1169880" y="2556412"/>
                  <a:pt x="1171552" y="2556293"/>
                </a:cubicBezTo>
                <a:cubicBezTo>
                  <a:pt x="1173225" y="2556173"/>
                  <a:pt x="1174078" y="2556105"/>
                  <a:pt x="1174112" y="2556088"/>
                </a:cubicBezTo>
                <a:lnTo>
                  <a:pt x="1165921" y="2597406"/>
                </a:lnTo>
                <a:cubicBezTo>
                  <a:pt x="1165759" y="2597457"/>
                  <a:pt x="1163933" y="2597661"/>
                  <a:pt x="1160443" y="2598019"/>
                </a:cubicBezTo>
                <a:cubicBezTo>
                  <a:pt x="1156953" y="2598377"/>
                  <a:pt x="1152772" y="2598582"/>
                  <a:pt x="1147900" y="2598633"/>
                </a:cubicBezTo>
                <a:cubicBezTo>
                  <a:pt x="1139370" y="2598812"/>
                  <a:pt x="1130968" y="2597817"/>
                  <a:pt x="1122696" y="2595648"/>
                </a:cubicBezTo>
                <a:cubicBezTo>
                  <a:pt x="1114424" y="2593479"/>
                  <a:pt x="1107538" y="2589059"/>
                  <a:pt x="1102040" y="2582389"/>
                </a:cubicBezTo>
                <a:cubicBezTo>
                  <a:pt x="1096541" y="2575719"/>
                  <a:pt x="1093687" y="2565723"/>
                  <a:pt x="1093477" y="2552401"/>
                </a:cubicBezTo>
                <a:cubicBezTo>
                  <a:pt x="1093477" y="2549320"/>
                  <a:pt x="1093682" y="2545957"/>
                  <a:pt x="1094091" y="2542313"/>
                </a:cubicBezTo>
                <a:cubicBezTo>
                  <a:pt x="1094500" y="2538668"/>
                  <a:pt x="1095114" y="2534794"/>
                  <a:pt x="1095932" y="2530688"/>
                </a:cubicBezTo>
                <a:lnTo>
                  <a:pt x="1131940" y="2345106"/>
                </a:lnTo>
                <a:lnTo>
                  <a:pt x="1099615" y="2345106"/>
                </a:lnTo>
                <a:close/>
                <a:moveTo>
                  <a:pt x="981136" y="2306247"/>
                </a:moveTo>
                <a:lnTo>
                  <a:pt x="1065099" y="2306247"/>
                </a:lnTo>
                <a:lnTo>
                  <a:pt x="1022093" y="2529454"/>
                </a:lnTo>
                <a:cubicBezTo>
                  <a:pt x="1021667" y="2531546"/>
                  <a:pt x="1021291" y="2533714"/>
                  <a:pt x="1020967" y="2535959"/>
                </a:cubicBezTo>
                <a:cubicBezTo>
                  <a:pt x="1020643" y="2538204"/>
                  <a:pt x="1020472" y="2540270"/>
                  <a:pt x="1020455" y="2542156"/>
                </a:cubicBezTo>
                <a:cubicBezTo>
                  <a:pt x="1020523" y="2548413"/>
                  <a:pt x="1022128" y="2552801"/>
                  <a:pt x="1025268" y="2555319"/>
                </a:cubicBezTo>
                <a:cubicBezTo>
                  <a:pt x="1028408" y="2557837"/>
                  <a:pt x="1032674" y="2559048"/>
                  <a:pt x="1038067" y="2558955"/>
                </a:cubicBezTo>
                <a:cubicBezTo>
                  <a:pt x="1040593" y="2558921"/>
                  <a:pt x="1042709" y="2558784"/>
                  <a:pt x="1044415" y="2558545"/>
                </a:cubicBezTo>
                <a:cubicBezTo>
                  <a:pt x="1046122" y="2558307"/>
                  <a:pt x="1047009" y="2558170"/>
                  <a:pt x="1047077" y="2558136"/>
                </a:cubicBezTo>
                <a:lnTo>
                  <a:pt x="1039296" y="2596996"/>
                </a:lnTo>
                <a:cubicBezTo>
                  <a:pt x="1039159" y="2597047"/>
                  <a:pt x="1037282" y="2597252"/>
                  <a:pt x="1033664" y="2597610"/>
                </a:cubicBezTo>
                <a:cubicBezTo>
                  <a:pt x="1030046" y="2597968"/>
                  <a:pt x="1025506" y="2598172"/>
                  <a:pt x="1020046" y="2598223"/>
                </a:cubicBezTo>
                <a:cubicBezTo>
                  <a:pt x="1006248" y="2598573"/>
                  <a:pt x="994729" y="2596340"/>
                  <a:pt x="985488" y="2591525"/>
                </a:cubicBezTo>
                <a:cubicBezTo>
                  <a:pt x="976247" y="2586710"/>
                  <a:pt x="970973" y="2577217"/>
                  <a:pt x="969668" y="2563046"/>
                </a:cubicBezTo>
                <a:lnTo>
                  <a:pt x="968849" y="2563046"/>
                </a:lnTo>
                <a:cubicBezTo>
                  <a:pt x="961425" y="2574151"/>
                  <a:pt x="951493" y="2583338"/>
                  <a:pt x="939052" y="2590608"/>
                </a:cubicBezTo>
                <a:cubicBezTo>
                  <a:pt x="926611" y="2597878"/>
                  <a:pt x="913198" y="2601645"/>
                  <a:pt x="898811" y="2601910"/>
                </a:cubicBezTo>
                <a:cubicBezTo>
                  <a:pt x="873294" y="2601604"/>
                  <a:pt x="853714" y="2593726"/>
                  <a:pt x="840072" y="2578276"/>
                </a:cubicBezTo>
                <a:cubicBezTo>
                  <a:pt x="826430" y="2562825"/>
                  <a:pt x="819541" y="2541635"/>
                  <a:pt x="819405" y="2514704"/>
                </a:cubicBezTo>
                <a:cubicBezTo>
                  <a:pt x="819705" y="2488443"/>
                  <a:pt x="825197" y="2465489"/>
                  <a:pt x="835881" y="2445841"/>
                </a:cubicBezTo>
                <a:cubicBezTo>
                  <a:pt x="846565" y="2426192"/>
                  <a:pt x="860639" y="2410891"/>
                  <a:pt x="878103" y="2399938"/>
                </a:cubicBezTo>
                <a:cubicBezTo>
                  <a:pt x="895568" y="2388985"/>
                  <a:pt x="914621" y="2383421"/>
                  <a:pt x="935263" y="2383248"/>
                </a:cubicBezTo>
                <a:cubicBezTo>
                  <a:pt x="946843" y="2383137"/>
                  <a:pt x="957884" y="2385404"/>
                  <a:pt x="968388" y="2390049"/>
                </a:cubicBezTo>
                <a:cubicBezTo>
                  <a:pt x="978892" y="2394694"/>
                  <a:pt x="986964" y="2402382"/>
                  <a:pt x="992604" y="2413112"/>
                </a:cubicBezTo>
                <a:lnTo>
                  <a:pt x="993423" y="2413112"/>
                </a:lnTo>
                <a:cubicBezTo>
                  <a:pt x="993415" y="2412967"/>
                  <a:pt x="993534" y="2411621"/>
                  <a:pt x="993782" y="2409072"/>
                </a:cubicBezTo>
                <a:cubicBezTo>
                  <a:pt x="994029" y="2406524"/>
                  <a:pt x="994456" y="2403643"/>
                  <a:pt x="995061" y="2400430"/>
                </a:cubicBezTo>
                <a:lnTo>
                  <a:pt x="1005710" y="2345106"/>
                </a:lnTo>
                <a:lnTo>
                  <a:pt x="973354" y="2345106"/>
                </a:lnTo>
                <a:close/>
                <a:moveTo>
                  <a:pt x="714436" y="2306247"/>
                </a:moveTo>
                <a:lnTo>
                  <a:pt x="798399" y="2306247"/>
                </a:lnTo>
                <a:lnTo>
                  <a:pt x="755393" y="2529454"/>
                </a:lnTo>
                <a:cubicBezTo>
                  <a:pt x="754967" y="2531546"/>
                  <a:pt x="754591" y="2533714"/>
                  <a:pt x="754267" y="2535959"/>
                </a:cubicBezTo>
                <a:cubicBezTo>
                  <a:pt x="753943" y="2538204"/>
                  <a:pt x="753772" y="2540270"/>
                  <a:pt x="753755" y="2542156"/>
                </a:cubicBezTo>
                <a:cubicBezTo>
                  <a:pt x="753823" y="2548413"/>
                  <a:pt x="755428" y="2552801"/>
                  <a:pt x="758568" y="2555319"/>
                </a:cubicBezTo>
                <a:cubicBezTo>
                  <a:pt x="761708" y="2557837"/>
                  <a:pt x="765974" y="2559048"/>
                  <a:pt x="771367" y="2558955"/>
                </a:cubicBezTo>
                <a:cubicBezTo>
                  <a:pt x="773892" y="2558921"/>
                  <a:pt x="776009" y="2558784"/>
                  <a:pt x="777715" y="2558545"/>
                </a:cubicBezTo>
                <a:cubicBezTo>
                  <a:pt x="779422" y="2558307"/>
                  <a:pt x="780309" y="2558170"/>
                  <a:pt x="780378" y="2558136"/>
                </a:cubicBezTo>
                <a:lnTo>
                  <a:pt x="772596" y="2596996"/>
                </a:lnTo>
                <a:cubicBezTo>
                  <a:pt x="772459" y="2597047"/>
                  <a:pt x="770582" y="2597252"/>
                  <a:pt x="766964" y="2597610"/>
                </a:cubicBezTo>
                <a:cubicBezTo>
                  <a:pt x="763346" y="2597968"/>
                  <a:pt x="758806" y="2598172"/>
                  <a:pt x="753346" y="2598223"/>
                </a:cubicBezTo>
                <a:cubicBezTo>
                  <a:pt x="739548" y="2598573"/>
                  <a:pt x="728029" y="2596340"/>
                  <a:pt x="718788" y="2591525"/>
                </a:cubicBezTo>
                <a:cubicBezTo>
                  <a:pt x="709547" y="2586710"/>
                  <a:pt x="704273" y="2577217"/>
                  <a:pt x="702968" y="2563046"/>
                </a:cubicBezTo>
                <a:lnTo>
                  <a:pt x="702149" y="2563046"/>
                </a:lnTo>
                <a:cubicBezTo>
                  <a:pt x="694725" y="2574151"/>
                  <a:pt x="684793" y="2583338"/>
                  <a:pt x="672352" y="2590608"/>
                </a:cubicBezTo>
                <a:cubicBezTo>
                  <a:pt x="659911" y="2597878"/>
                  <a:pt x="646498" y="2601645"/>
                  <a:pt x="632111" y="2601910"/>
                </a:cubicBezTo>
                <a:cubicBezTo>
                  <a:pt x="606594" y="2601604"/>
                  <a:pt x="587014" y="2593726"/>
                  <a:pt x="573372" y="2578276"/>
                </a:cubicBezTo>
                <a:cubicBezTo>
                  <a:pt x="559730" y="2562825"/>
                  <a:pt x="552841" y="2541635"/>
                  <a:pt x="552705" y="2514704"/>
                </a:cubicBezTo>
                <a:cubicBezTo>
                  <a:pt x="553005" y="2488443"/>
                  <a:pt x="558497" y="2465489"/>
                  <a:pt x="569181" y="2445841"/>
                </a:cubicBezTo>
                <a:cubicBezTo>
                  <a:pt x="579865" y="2426192"/>
                  <a:pt x="593939" y="2410891"/>
                  <a:pt x="611403" y="2399938"/>
                </a:cubicBezTo>
                <a:cubicBezTo>
                  <a:pt x="628868" y="2388985"/>
                  <a:pt x="647921" y="2383421"/>
                  <a:pt x="668563" y="2383248"/>
                </a:cubicBezTo>
                <a:cubicBezTo>
                  <a:pt x="680143" y="2383137"/>
                  <a:pt x="691184" y="2385404"/>
                  <a:pt x="701688" y="2390049"/>
                </a:cubicBezTo>
                <a:cubicBezTo>
                  <a:pt x="712192" y="2394694"/>
                  <a:pt x="720264" y="2402382"/>
                  <a:pt x="725904" y="2413112"/>
                </a:cubicBezTo>
                <a:lnTo>
                  <a:pt x="726723" y="2413112"/>
                </a:lnTo>
                <a:cubicBezTo>
                  <a:pt x="726715" y="2412967"/>
                  <a:pt x="726834" y="2411621"/>
                  <a:pt x="727082" y="2409072"/>
                </a:cubicBezTo>
                <a:cubicBezTo>
                  <a:pt x="727329" y="2406524"/>
                  <a:pt x="727756" y="2403643"/>
                  <a:pt x="728361" y="2400430"/>
                </a:cubicBezTo>
                <a:lnTo>
                  <a:pt x="739010" y="2345106"/>
                </a:lnTo>
                <a:lnTo>
                  <a:pt x="706654" y="2345106"/>
                </a:lnTo>
                <a:close/>
                <a:moveTo>
                  <a:pt x="475336" y="2306247"/>
                </a:moveTo>
                <a:lnTo>
                  <a:pt x="527736" y="2306247"/>
                </a:lnTo>
                <a:lnTo>
                  <a:pt x="518730" y="2352478"/>
                </a:lnTo>
                <a:lnTo>
                  <a:pt x="466329" y="2352478"/>
                </a:lnTo>
                <a:close/>
                <a:moveTo>
                  <a:pt x="1147313" y="2013741"/>
                </a:moveTo>
                <a:cubicBezTo>
                  <a:pt x="1138854" y="2013569"/>
                  <a:pt x="1128498" y="2014368"/>
                  <a:pt x="1116245" y="2016139"/>
                </a:cubicBezTo>
                <a:cubicBezTo>
                  <a:pt x="1103991" y="2017910"/>
                  <a:pt x="1093058" y="2021686"/>
                  <a:pt x="1083446" y="2027465"/>
                </a:cubicBezTo>
                <a:cubicBezTo>
                  <a:pt x="1073834" y="2033244"/>
                  <a:pt x="1068759" y="2042059"/>
                  <a:pt x="1068223" y="2053911"/>
                </a:cubicBezTo>
                <a:cubicBezTo>
                  <a:pt x="1068172" y="2060999"/>
                  <a:pt x="1070221" y="2066704"/>
                  <a:pt x="1074370" y="2071025"/>
                </a:cubicBezTo>
                <a:cubicBezTo>
                  <a:pt x="1078519" y="2075346"/>
                  <a:pt x="1085076" y="2077566"/>
                  <a:pt x="1094040" y="2077686"/>
                </a:cubicBezTo>
                <a:cubicBezTo>
                  <a:pt x="1103569" y="2077448"/>
                  <a:pt x="1112514" y="2074371"/>
                  <a:pt x="1120874" y="2068455"/>
                </a:cubicBezTo>
                <a:cubicBezTo>
                  <a:pt x="1129234" y="2062539"/>
                  <a:pt x="1136388" y="2055212"/>
                  <a:pt x="1142335" y="2046472"/>
                </a:cubicBezTo>
                <a:cubicBezTo>
                  <a:pt x="1148282" y="2037732"/>
                  <a:pt x="1152400" y="2029008"/>
                  <a:pt x="1154690" y="2020299"/>
                </a:cubicBezTo>
                <a:lnTo>
                  <a:pt x="1156329" y="2013741"/>
                </a:lnTo>
                <a:close/>
                <a:moveTo>
                  <a:pt x="769824" y="1971606"/>
                </a:moveTo>
                <a:lnTo>
                  <a:pt x="893058" y="1971606"/>
                </a:lnTo>
                <a:lnTo>
                  <a:pt x="884461" y="2017017"/>
                </a:lnTo>
                <a:lnTo>
                  <a:pt x="761226" y="2017017"/>
                </a:lnTo>
                <a:close/>
                <a:moveTo>
                  <a:pt x="1653325" y="1942065"/>
                </a:moveTo>
                <a:cubicBezTo>
                  <a:pt x="1642830" y="1942128"/>
                  <a:pt x="1632510" y="1945462"/>
                  <a:pt x="1622364" y="1952066"/>
                </a:cubicBezTo>
                <a:cubicBezTo>
                  <a:pt x="1612218" y="1958669"/>
                  <a:pt x="1603779" y="1968164"/>
                  <a:pt x="1597046" y="1980550"/>
                </a:cubicBezTo>
                <a:cubicBezTo>
                  <a:pt x="1590313" y="1992935"/>
                  <a:pt x="1586819" y="2007833"/>
                  <a:pt x="1586564" y="2025241"/>
                </a:cubicBezTo>
                <a:cubicBezTo>
                  <a:pt x="1586675" y="2039932"/>
                  <a:pt x="1590344" y="2051422"/>
                  <a:pt x="1597571" y="2059711"/>
                </a:cubicBezTo>
                <a:cubicBezTo>
                  <a:pt x="1604799" y="2067999"/>
                  <a:pt x="1614918" y="2072216"/>
                  <a:pt x="1627931" y="2072361"/>
                </a:cubicBezTo>
                <a:cubicBezTo>
                  <a:pt x="1639844" y="2072149"/>
                  <a:pt x="1650832" y="2068203"/>
                  <a:pt x="1660894" y="2060524"/>
                </a:cubicBezTo>
                <a:cubicBezTo>
                  <a:pt x="1670957" y="2052845"/>
                  <a:pt x="1679062" y="2042708"/>
                  <a:pt x="1685211" y="2030113"/>
                </a:cubicBezTo>
                <a:cubicBezTo>
                  <a:pt x="1691360" y="2017517"/>
                  <a:pt x="1694520" y="2003738"/>
                  <a:pt x="1694692" y="1988775"/>
                </a:cubicBezTo>
                <a:cubicBezTo>
                  <a:pt x="1694760" y="1975714"/>
                  <a:pt x="1691449" y="1964754"/>
                  <a:pt x="1684760" y="1955893"/>
                </a:cubicBezTo>
                <a:cubicBezTo>
                  <a:pt x="1678070" y="1947033"/>
                  <a:pt x="1667592" y="1942424"/>
                  <a:pt x="1653325" y="1942065"/>
                </a:cubicBezTo>
                <a:close/>
                <a:moveTo>
                  <a:pt x="261372" y="1941656"/>
                </a:moveTo>
                <a:cubicBezTo>
                  <a:pt x="248698" y="1941787"/>
                  <a:pt x="236623" y="1945257"/>
                  <a:pt x="225148" y="1952066"/>
                </a:cubicBezTo>
                <a:cubicBezTo>
                  <a:pt x="213673" y="1958874"/>
                  <a:pt x="204269" y="1968233"/>
                  <a:pt x="196936" y="1980140"/>
                </a:cubicBezTo>
                <a:cubicBezTo>
                  <a:pt x="189604" y="1992048"/>
                  <a:pt x="185815" y="2005716"/>
                  <a:pt x="185570" y="2021144"/>
                </a:cubicBezTo>
                <a:cubicBezTo>
                  <a:pt x="185826" y="2036885"/>
                  <a:pt x="190538" y="2049245"/>
                  <a:pt x="199706" y="2058225"/>
                </a:cubicBezTo>
                <a:cubicBezTo>
                  <a:pt x="208874" y="2067205"/>
                  <a:pt x="220961" y="2071781"/>
                  <a:pt x="235968" y="2071951"/>
                </a:cubicBezTo>
                <a:cubicBezTo>
                  <a:pt x="248642" y="2071833"/>
                  <a:pt x="260717" y="2068428"/>
                  <a:pt x="272192" y="2061738"/>
                </a:cubicBezTo>
                <a:cubicBezTo>
                  <a:pt x="283668" y="2055049"/>
                  <a:pt x="293071" y="2045787"/>
                  <a:pt x="300404" y="2033952"/>
                </a:cubicBezTo>
                <a:cubicBezTo>
                  <a:pt x="307736" y="2022118"/>
                  <a:pt x="311525" y="2008425"/>
                  <a:pt x="311770" y="1992872"/>
                </a:cubicBezTo>
                <a:cubicBezTo>
                  <a:pt x="311514" y="1977294"/>
                  <a:pt x="306802" y="1964916"/>
                  <a:pt x="297634" y="1955740"/>
                </a:cubicBezTo>
                <a:cubicBezTo>
                  <a:pt x="288467" y="1946564"/>
                  <a:pt x="276379" y="1941869"/>
                  <a:pt x="261372" y="1941656"/>
                </a:cubicBezTo>
                <a:close/>
                <a:moveTo>
                  <a:pt x="402247" y="1902387"/>
                </a:moveTo>
                <a:lnTo>
                  <a:pt x="500939" y="1902387"/>
                </a:lnTo>
                <a:lnTo>
                  <a:pt x="493159" y="1941246"/>
                </a:lnTo>
                <a:lnTo>
                  <a:pt x="467769" y="1941246"/>
                </a:lnTo>
                <a:lnTo>
                  <a:pt x="475550" y="2043272"/>
                </a:lnTo>
                <a:cubicBezTo>
                  <a:pt x="475857" y="2048693"/>
                  <a:pt x="475754" y="2053729"/>
                  <a:pt x="475242" y="2058381"/>
                </a:cubicBezTo>
                <a:cubicBezTo>
                  <a:pt x="474731" y="2063034"/>
                  <a:pt x="474423" y="2065509"/>
                  <a:pt x="474321" y="2065808"/>
                </a:cubicBezTo>
                <a:lnTo>
                  <a:pt x="475959" y="2065808"/>
                </a:lnTo>
                <a:cubicBezTo>
                  <a:pt x="476010" y="2065509"/>
                  <a:pt x="476727" y="2063034"/>
                  <a:pt x="478109" y="2058381"/>
                </a:cubicBezTo>
                <a:cubicBezTo>
                  <a:pt x="479491" y="2053729"/>
                  <a:pt x="481232" y="2048693"/>
                  <a:pt x="483330" y="2043272"/>
                </a:cubicBezTo>
                <a:lnTo>
                  <a:pt x="550081" y="1902796"/>
                </a:lnTo>
                <a:lnTo>
                  <a:pt x="595946" y="1902796"/>
                </a:lnTo>
                <a:lnTo>
                  <a:pt x="607413" y="2043272"/>
                </a:lnTo>
                <a:cubicBezTo>
                  <a:pt x="607720" y="2048693"/>
                  <a:pt x="607617" y="2053729"/>
                  <a:pt x="607106" y="2058381"/>
                </a:cubicBezTo>
                <a:cubicBezTo>
                  <a:pt x="606594" y="2063034"/>
                  <a:pt x="606286" y="2065509"/>
                  <a:pt x="606184" y="2065808"/>
                </a:cubicBezTo>
                <a:lnTo>
                  <a:pt x="607822" y="2065808"/>
                </a:lnTo>
                <a:cubicBezTo>
                  <a:pt x="607873" y="2065509"/>
                  <a:pt x="608590" y="2063034"/>
                  <a:pt x="609972" y="2058381"/>
                </a:cubicBezTo>
                <a:cubicBezTo>
                  <a:pt x="611354" y="2053729"/>
                  <a:pt x="613095" y="2048693"/>
                  <a:pt x="615193" y="2043272"/>
                </a:cubicBezTo>
                <a:lnTo>
                  <a:pt x="662697" y="1941246"/>
                </a:lnTo>
                <a:lnTo>
                  <a:pt x="637717" y="1941246"/>
                </a:lnTo>
                <a:lnTo>
                  <a:pt x="645088" y="1902387"/>
                </a:lnTo>
                <a:lnTo>
                  <a:pt x="747059" y="1902387"/>
                </a:lnTo>
                <a:lnTo>
                  <a:pt x="739685" y="1941246"/>
                </a:lnTo>
                <a:lnTo>
                  <a:pt x="714295" y="1941246"/>
                </a:lnTo>
                <a:lnTo>
                  <a:pt x="633212" y="2111220"/>
                </a:lnTo>
                <a:lnTo>
                  <a:pt x="573833" y="2111220"/>
                </a:lnTo>
                <a:lnTo>
                  <a:pt x="562366" y="1988776"/>
                </a:lnTo>
                <a:cubicBezTo>
                  <a:pt x="562025" y="1983159"/>
                  <a:pt x="561991" y="1978003"/>
                  <a:pt x="562264" y="1973308"/>
                </a:cubicBezTo>
                <a:cubicBezTo>
                  <a:pt x="562537" y="1968613"/>
                  <a:pt x="562708" y="1966121"/>
                  <a:pt x="562776" y="1965830"/>
                </a:cubicBezTo>
                <a:lnTo>
                  <a:pt x="561547" y="1965830"/>
                </a:lnTo>
                <a:cubicBezTo>
                  <a:pt x="561513" y="1966121"/>
                  <a:pt x="560762" y="1968613"/>
                  <a:pt x="559295" y="1973308"/>
                </a:cubicBezTo>
                <a:cubicBezTo>
                  <a:pt x="557828" y="1978003"/>
                  <a:pt x="555848" y="1983159"/>
                  <a:pt x="553357" y="1988776"/>
                </a:cubicBezTo>
                <a:lnTo>
                  <a:pt x="493568" y="2111220"/>
                </a:lnTo>
                <a:lnTo>
                  <a:pt x="434598" y="2111220"/>
                </a:lnTo>
                <a:lnTo>
                  <a:pt x="419446" y="1941246"/>
                </a:lnTo>
                <a:lnTo>
                  <a:pt x="394466" y="1941246"/>
                </a:lnTo>
                <a:close/>
                <a:moveTo>
                  <a:pt x="1433672" y="1897473"/>
                </a:moveTo>
                <a:cubicBezTo>
                  <a:pt x="1451508" y="1897498"/>
                  <a:pt x="1465660" y="1902255"/>
                  <a:pt x="1476129" y="1911742"/>
                </a:cubicBezTo>
                <a:cubicBezTo>
                  <a:pt x="1486598" y="1921230"/>
                  <a:pt x="1491952" y="1935297"/>
                  <a:pt x="1492190" y="1953943"/>
                </a:cubicBezTo>
                <a:cubicBezTo>
                  <a:pt x="1491983" y="1963019"/>
                  <a:pt x="1490533" y="1974447"/>
                  <a:pt x="1487840" y="1988227"/>
                </a:cubicBezTo>
                <a:cubicBezTo>
                  <a:pt x="1485147" y="2002008"/>
                  <a:pt x="1482453" y="2015290"/>
                  <a:pt x="1479758" y="2028074"/>
                </a:cubicBezTo>
                <a:cubicBezTo>
                  <a:pt x="1477064" y="2040858"/>
                  <a:pt x="1475610" y="2050294"/>
                  <a:pt x="1475398" y="2056381"/>
                </a:cubicBezTo>
                <a:cubicBezTo>
                  <a:pt x="1475466" y="2062817"/>
                  <a:pt x="1477070" y="2067256"/>
                  <a:pt x="1480210" y="2069698"/>
                </a:cubicBezTo>
                <a:cubicBezTo>
                  <a:pt x="1483350" y="2072139"/>
                  <a:pt x="1487617" y="2073300"/>
                  <a:pt x="1493009" y="2073180"/>
                </a:cubicBezTo>
                <a:cubicBezTo>
                  <a:pt x="1495535" y="2073146"/>
                  <a:pt x="1497651" y="2073010"/>
                  <a:pt x="1499358" y="2072770"/>
                </a:cubicBezTo>
                <a:cubicBezTo>
                  <a:pt x="1501064" y="2072532"/>
                  <a:pt x="1501952" y="2072395"/>
                  <a:pt x="1502020" y="2072361"/>
                </a:cubicBezTo>
                <a:lnTo>
                  <a:pt x="1494648" y="2111221"/>
                </a:lnTo>
                <a:cubicBezTo>
                  <a:pt x="1494596" y="2111272"/>
                  <a:pt x="1492753" y="2111477"/>
                  <a:pt x="1489119" y="2111835"/>
                </a:cubicBezTo>
                <a:cubicBezTo>
                  <a:pt x="1485484" y="2112193"/>
                  <a:pt x="1480365" y="2112397"/>
                  <a:pt x="1473761" y="2112448"/>
                </a:cubicBezTo>
                <a:cubicBezTo>
                  <a:pt x="1466297" y="2112645"/>
                  <a:pt x="1458629" y="2111842"/>
                  <a:pt x="1450756" y="2110039"/>
                </a:cubicBezTo>
                <a:cubicBezTo>
                  <a:pt x="1442883" y="2108236"/>
                  <a:pt x="1436215" y="2104251"/>
                  <a:pt x="1430752" y="2098084"/>
                </a:cubicBezTo>
                <a:cubicBezTo>
                  <a:pt x="1425288" y="2091918"/>
                  <a:pt x="1422439" y="2082387"/>
                  <a:pt x="1422204" y="2069493"/>
                </a:cubicBezTo>
                <a:cubicBezTo>
                  <a:pt x="1422401" y="2061769"/>
                  <a:pt x="1423780" y="2051313"/>
                  <a:pt x="1426342" y="2038125"/>
                </a:cubicBezTo>
                <a:cubicBezTo>
                  <a:pt x="1428904" y="2024937"/>
                  <a:pt x="1431466" y="2011931"/>
                  <a:pt x="1434030" y="1999107"/>
                </a:cubicBezTo>
                <a:cubicBezTo>
                  <a:pt x="1436593" y="1986282"/>
                  <a:pt x="1437976" y="1976552"/>
                  <a:pt x="1438178" y="1969916"/>
                </a:cubicBezTo>
                <a:cubicBezTo>
                  <a:pt x="1438246" y="1962066"/>
                  <a:pt x="1436164" y="1955957"/>
                  <a:pt x="1431932" y="1951588"/>
                </a:cubicBezTo>
                <a:cubicBezTo>
                  <a:pt x="1427699" y="1947219"/>
                  <a:pt x="1420907" y="1945000"/>
                  <a:pt x="1411555" y="1944932"/>
                </a:cubicBezTo>
                <a:cubicBezTo>
                  <a:pt x="1393193" y="1945555"/>
                  <a:pt x="1377390" y="1953013"/>
                  <a:pt x="1364147" y="1967305"/>
                </a:cubicBezTo>
                <a:cubicBezTo>
                  <a:pt x="1350904" y="1981598"/>
                  <a:pt x="1342269" y="1998987"/>
                  <a:pt x="1338241" y="2019475"/>
                </a:cubicBezTo>
                <a:lnTo>
                  <a:pt x="1320220" y="2111220"/>
                </a:lnTo>
                <a:lnTo>
                  <a:pt x="1268204" y="2111220"/>
                </a:lnTo>
                <a:lnTo>
                  <a:pt x="1299741" y="1950257"/>
                </a:lnTo>
                <a:cubicBezTo>
                  <a:pt x="1300176" y="1947552"/>
                  <a:pt x="1299818" y="1945384"/>
                  <a:pt x="1298666" y="1943755"/>
                </a:cubicBezTo>
                <a:cubicBezTo>
                  <a:pt x="1297514" y="1942125"/>
                  <a:pt x="1295415" y="1941289"/>
                  <a:pt x="1292369" y="1941246"/>
                </a:cubicBezTo>
                <a:lnTo>
                  <a:pt x="1269023" y="1941246"/>
                </a:lnTo>
                <a:lnTo>
                  <a:pt x="1276395" y="1902387"/>
                </a:lnTo>
                <a:lnTo>
                  <a:pt x="1331278" y="1902387"/>
                </a:lnTo>
                <a:cubicBezTo>
                  <a:pt x="1339419" y="1902413"/>
                  <a:pt x="1345358" y="1903998"/>
                  <a:pt x="1349095" y="1907143"/>
                </a:cubicBezTo>
                <a:cubicBezTo>
                  <a:pt x="1352832" y="1910287"/>
                  <a:pt x="1354676" y="1914837"/>
                  <a:pt x="1354624" y="1920794"/>
                </a:cubicBezTo>
                <a:cubicBezTo>
                  <a:pt x="1354599" y="1923325"/>
                  <a:pt x="1354138" y="1926955"/>
                  <a:pt x="1353242" y="1931685"/>
                </a:cubicBezTo>
                <a:cubicBezTo>
                  <a:pt x="1352346" y="1936415"/>
                  <a:pt x="1351168" y="1940558"/>
                  <a:pt x="1349709" y="1944114"/>
                </a:cubicBezTo>
                <a:lnTo>
                  <a:pt x="1350528" y="1944114"/>
                </a:lnTo>
                <a:cubicBezTo>
                  <a:pt x="1351775" y="1941091"/>
                  <a:pt x="1355744" y="1935909"/>
                  <a:pt x="1362436" y="1928567"/>
                </a:cubicBezTo>
                <a:cubicBezTo>
                  <a:pt x="1369129" y="1921225"/>
                  <a:pt x="1378438" y="1914315"/>
                  <a:pt x="1390364" y="1907837"/>
                </a:cubicBezTo>
                <a:cubicBezTo>
                  <a:pt x="1402289" y="1901359"/>
                  <a:pt x="1416726" y="1897904"/>
                  <a:pt x="1433672" y="1897473"/>
                </a:cubicBezTo>
                <a:close/>
                <a:moveTo>
                  <a:pt x="1141576" y="1897473"/>
                </a:moveTo>
                <a:cubicBezTo>
                  <a:pt x="1154105" y="1897379"/>
                  <a:pt x="1166040" y="1899294"/>
                  <a:pt x="1177380" y="1903217"/>
                </a:cubicBezTo>
                <a:cubicBezTo>
                  <a:pt x="1188721" y="1907140"/>
                  <a:pt x="1198014" y="1913633"/>
                  <a:pt x="1205258" y="1922698"/>
                </a:cubicBezTo>
                <a:cubicBezTo>
                  <a:pt x="1212503" y="1931763"/>
                  <a:pt x="1216247" y="1943960"/>
                  <a:pt x="1216489" y="1959291"/>
                </a:cubicBezTo>
                <a:cubicBezTo>
                  <a:pt x="1216277" y="1967771"/>
                  <a:pt x="1214792" y="1978408"/>
                  <a:pt x="1212034" y="1991203"/>
                </a:cubicBezTo>
                <a:cubicBezTo>
                  <a:pt x="1209276" y="2003999"/>
                  <a:pt x="1206518" y="2016452"/>
                  <a:pt x="1203759" y="2028563"/>
                </a:cubicBezTo>
                <a:cubicBezTo>
                  <a:pt x="1201001" y="2040674"/>
                  <a:pt x="1199516" y="2049945"/>
                  <a:pt x="1199304" y="2056373"/>
                </a:cubicBezTo>
                <a:cubicBezTo>
                  <a:pt x="1199372" y="2062633"/>
                  <a:pt x="1200975" y="2067023"/>
                  <a:pt x="1204112" y="2069542"/>
                </a:cubicBezTo>
                <a:cubicBezTo>
                  <a:pt x="1207249" y="2072061"/>
                  <a:pt x="1211511" y="2073274"/>
                  <a:pt x="1216899" y="2073180"/>
                </a:cubicBezTo>
                <a:cubicBezTo>
                  <a:pt x="1219424" y="2073146"/>
                  <a:pt x="1221541" y="2073009"/>
                  <a:pt x="1223247" y="2072770"/>
                </a:cubicBezTo>
                <a:cubicBezTo>
                  <a:pt x="1224954" y="2072531"/>
                  <a:pt x="1225841" y="2072395"/>
                  <a:pt x="1225909" y="2072360"/>
                </a:cubicBezTo>
                <a:lnTo>
                  <a:pt x="1218537" y="2111221"/>
                </a:lnTo>
                <a:cubicBezTo>
                  <a:pt x="1218580" y="2111272"/>
                  <a:pt x="1216857" y="2111477"/>
                  <a:pt x="1213370" y="2111835"/>
                </a:cubicBezTo>
                <a:cubicBezTo>
                  <a:pt x="1209883" y="2112193"/>
                  <a:pt x="1204376" y="2112397"/>
                  <a:pt x="1196849" y="2112448"/>
                </a:cubicBezTo>
                <a:cubicBezTo>
                  <a:pt x="1185000" y="2112798"/>
                  <a:pt x="1174426" y="2110565"/>
                  <a:pt x="1165128" y="2105751"/>
                </a:cubicBezTo>
                <a:cubicBezTo>
                  <a:pt x="1155830" y="2100937"/>
                  <a:pt x="1150165" y="2091445"/>
                  <a:pt x="1148133" y="2077276"/>
                </a:cubicBezTo>
                <a:lnTo>
                  <a:pt x="1147313" y="2077276"/>
                </a:lnTo>
                <a:cubicBezTo>
                  <a:pt x="1147402" y="2077755"/>
                  <a:pt x="1144675" y="2081114"/>
                  <a:pt x="1139132" y="2087350"/>
                </a:cubicBezTo>
                <a:cubicBezTo>
                  <a:pt x="1133590" y="2093587"/>
                  <a:pt x="1125521" y="2099823"/>
                  <a:pt x="1114924" y="2106060"/>
                </a:cubicBezTo>
                <a:cubicBezTo>
                  <a:pt x="1104328" y="2112297"/>
                  <a:pt x="1091493" y="2115655"/>
                  <a:pt x="1076419" y="2116134"/>
                </a:cubicBezTo>
                <a:cubicBezTo>
                  <a:pt x="1059961" y="2116127"/>
                  <a:pt x="1046011" y="2111643"/>
                  <a:pt x="1034570" y="2102683"/>
                </a:cubicBezTo>
                <a:cubicBezTo>
                  <a:pt x="1023130" y="2093724"/>
                  <a:pt x="1017162" y="2080336"/>
                  <a:pt x="1016668" y="2062519"/>
                </a:cubicBezTo>
                <a:cubicBezTo>
                  <a:pt x="1016956" y="2046722"/>
                  <a:pt x="1021573" y="2033612"/>
                  <a:pt x="1030518" y="2023189"/>
                </a:cubicBezTo>
                <a:cubicBezTo>
                  <a:pt x="1039463" y="2012766"/>
                  <a:pt x="1051003" y="2004561"/>
                  <a:pt x="1065138" y="1998575"/>
                </a:cubicBezTo>
                <a:cubicBezTo>
                  <a:pt x="1079273" y="1992588"/>
                  <a:pt x="1094270" y="1988352"/>
                  <a:pt x="1110130" y="1985866"/>
                </a:cubicBezTo>
                <a:cubicBezTo>
                  <a:pt x="1125990" y="1983380"/>
                  <a:pt x="1140980" y="1982177"/>
                  <a:pt x="1155099" y="1982255"/>
                </a:cubicBezTo>
                <a:lnTo>
                  <a:pt x="1162476" y="1982255"/>
                </a:lnTo>
                <a:cubicBezTo>
                  <a:pt x="1162578" y="1981896"/>
                  <a:pt x="1162988" y="1979743"/>
                  <a:pt x="1163705" y="1975796"/>
                </a:cubicBezTo>
                <a:cubicBezTo>
                  <a:pt x="1164422" y="1971849"/>
                  <a:pt x="1164831" y="1968261"/>
                  <a:pt x="1164934" y="1965032"/>
                </a:cubicBezTo>
                <a:cubicBezTo>
                  <a:pt x="1164908" y="1956779"/>
                  <a:pt x="1162091" y="1950423"/>
                  <a:pt x="1156482" y="1945964"/>
                </a:cubicBezTo>
                <a:cubicBezTo>
                  <a:pt x="1150873" y="1941505"/>
                  <a:pt x="1142626" y="1939249"/>
                  <a:pt x="1131741" y="1939198"/>
                </a:cubicBezTo>
                <a:cubicBezTo>
                  <a:pt x="1121296" y="1939436"/>
                  <a:pt x="1111360" y="1941102"/>
                  <a:pt x="1101932" y="1944195"/>
                </a:cubicBezTo>
                <a:cubicBezTo>
                  <a:pt x="1092504" y="1947288"/>
                  <a:pt x="1084784" y="1950381"/>
                  <a:pt x="1078771" y="1953474"/>
                </a:cubicBezTo>
                <a:cubicBezTo>
                  <a:pt x="1072758" y="1956568"/>
                  <a:pt x="1069652" y="1958233"/>
                  <a:pt x="1069452" y="1958471"/>
                </a:cubicBezTo>
                <a:lnTo>
                  <a:pt x="1057585" y="1919972"/>
                </a:lnTo>
                <a:cubicBezTo>
                  <a:pt x="1057787" y="1919694"/>
                  <a:pt x="1061706" y="1917749"/>
                  <a:pt x="1069343" y="1914138"/>
                </a:cubicBezTo>
                <a:cubicBezTo>
                  <a:pt x="1076980" y="1910528"/>
                  <a:pt x="1087121" y="1906917"/>
                  <a:pt x="1099766" y="1903306"/>
                </a:cubicBezTo>
                <a:cubicBezTo>
                  <a:pt x="1112412" y="1899695"/>
                  <a:pt x="1126348" y="1897750"/>
                  <a:pt x="1141576" y="1897473"/>
                </a:cubicBezTo>
                <a:close/>
                <a:moveTo>
                  <a:pt x="265470" y="1897473"/>
                </a:moveTo>
                <a:cubicBezTo>
                  <a:pt x="294867" y="1897880"/>
                  <a:pt x="318601" y="1906372"/>
                  <a:pt x="336671" y="1922948"/>
                </a:cubicBezTo>
                <a:cubicBezTo>
                  <a:pt x="354741" y="1939525"/>
                  <a:pt x="364035" y="1961740"/>
                  <a:pt x="364554" y="1989594"/>
                </a:cubicBezTo>
                <a:cubicBezTo>
                  <a:pt x="364176" y="2014246"/>
                  <a:pt x="357747" y="2036047"/>
                  <a:pt x="345270" y="2054998"/>
                </a:cubicBezTo>
                <a:cubicBezTo>
                  <a:pt x="332792" y="2073949"/>
                  <a:pt x="316535" y="2088825"/>
                  <a:pt x="296500" y="2099626"/>
                </a:cubicBezTo>
                <a:cubicBezTo>
                  <a:pt x="276465" y="2110428"/>
                  <a:pt x="254922" y="2115930"/>
                  <a:pt x="231871" y="2116134"/>
                </a:cubicBezTo>
                <a:cubicBezTo>
                  <a:pt x="202652" y="2115761"/>
                  <a:pt x="178969" y="2107303"/>
                  <a:pt x="160822" y="2090761"/>
                </a:cubicBezTo>
                <a:cubicBezTo>
                  <a:pt x="142676" y="2074218"/>
                  <a:pt x="133330" y="2051832"/>
                  <a:pt x="132786" y="2023603"/>
                </a:cubicBezTo>
                <a:cubicBezTo>
                  <a:pt x="133149" y="1999214"/>
                  <a:pt x="139517" y="1977569"/>
                  <a:pt x="151888" y="1958669"/>
                </a:cubicBezTo>
                <a:cubicBezTo>
                  <a:pt x="164260" y="1939769"/>
                  <a:pt x="180456" y="1924899"/>
                  <a:pt x="200476" y="1914057"/>
                </a:cubicBezTo>
                <a:cubicBezTo>
                  <a:pt x="220496" y="1903215"/>
                  <a:pt x="242161" y="1897687"/>
                  <a:pt x="265470" y="1897473"/>
                </a:cubicBezTo>
                <a:close/>
                <a:moveTo>
                  <a:pt x="1695511" y="1820473"/>
                </a:moveTo>
                <a:lnTo>
                  <a:pt x="1779474" y="1820473"/>
                </a:lnTo>
                <a:lnTo>
                  <a:pt x="1736468" y="2043680"/>
                </a:lnTo>
                <a:cubicBezTo>
                  <a:pt x="1736042" y="2045771"/>
                  <a:pt x="1735666" y="2047939"/>
                  <a:pt x="1735342" y="2050184"/>
                </a:cubicBezTo>
                <a:cubicBezTo>
                  <a:pt x="1735018" y="2052429"/>
                  <a:pt x="1734847" y="2054495"/>
                  <a:pt x="1734830" y="2056381"/>
                </a:cubicBezTo>
                <a:cubicBezTo>
                  <a:pt x="1734898" y="2062638"/>
                  <a:pt x="1736502" y="2067026"/>
                  <a:pt x="1739643" y="2069544"/>
                </a:cubicBezTo>
                <a:cubicBezTo>
                  <a:pt x="1742783" y="2072061"/>
                  <a:pt x="1747049" y="2073273"/>
                  <a:pt x="1752442" y="2073180"/>
                </a:cubicBezTo>
                <a:cubicBezTo>
                  <a:pt x="1754968" y="2073145"/>
                  <a:pt x="1757084" y="2073009"/>
                  <a:pt x="1758790" y="2072770"/>
                </a:cubicBezTo>
                <a:cubicBezTo>
                  <a:pt x="1760497" y="2072532"/>
                  <a:pt x="1761384" y="2072395"/>
                  <a:pt x="1761452" y="2072361"/>
                </a:cubicBezTo>
                <a:lnTo>
                  <a:pt x="1753671" y="2111221"/>
                </a:lnTo>
                <a:cubicBezTo>
                  <a:pt x="1753534" y="2111272"/>
                  <a:pt x="1751657" y="2111477"/>
                  <a:pt x="1748039" y="2111835"/>
                </a:cubicBezTo>
                <a:cubicBezTo>
                  <a:pt x="1744421" y="2112193"/>
                  <a:pt x="1739882" y="2112397"/>
                  <a:pt x="1734420" y="2112448"/>
                </a:cubicBezTo>
                <a:cubicBezTo>
                  <a:pt x="1720623" y="2112798"/>
                  <a:pt x="1709104" y="2110565"/>
                  <a:pt x="1699863" y="2105750"/>
                </a:cubicBezTo>
                <a:cubicBezTo>
                  <a:pt x="1690622" y="2100935"/>
                  <a:pt x="1685348" y="2091442"/>
                  <a:pt x="1684043" y="2077270"/>
                </a:cubicBezTo>
                <a:lnTo>
                  <a:pt x="1683224" y="2077270"/>
                </a:lnTo>
                <a:cubicBezTo>
                  <a:pt x="1675800" y="2088376"/>
                  <a:pt x="1665868" y="2097563"/>
                  <a:pt x="1653427" y="2104833"/>
                </a:cubicBezTo>
                <a:cubicBezTo>
                  <a:pt x="1640986" y="2112103"/>
                  <a:pt x="1627573" y="2115870"/>
                  <a:pt x="1613186" y="2116134"/>
                </a:cubicBezTo>
                <a:cubicBezTo>
                  <a:pt x="1587668" y="2115829"/>
                  <a:pt x="1568088" y="2107951"/>
                  <a:pt x="1554447" y="2092501"/>
                </a:cubicBezTo>
                <a:cubicBezTo>
                  <a:pt x="1540805" y="2077050"/>
                  <a:pt x="1533916" y="2055860"/>
                  <a:pt x="1533780" y="2028929"/>
                </a:cubicBezTo>
                <a:cubicBezTo>
                  <a:pt x="1534080" y="2002669"/>
                  <a:pt x="1539572" y="1979714"/>
                  <a:pt x="1550256" y="1960065"/>
                </a:cubicBezTo>
                <a:cubicBezTo>
                  <a:pt x="1560940" y="1940417"/>
                  <a:pt x="1575014" y="1925116"/>
                  <a:pt x="1592478" y="1914163"/>
                </a:cubicBezTo>
                <a:cubicBezTo>
                  <a:pt x="1609943" y="1903210"/>
                  <a:pt x="1628996" y="1897646"/>
                  <a:pt x="1649638" y="1897473"/>
                </a:cubicBezTo>
                <a:cubicBezTo>
                  <a:pt x="1661218" y="1897362"/>
                  <a:pt x="1672259" y="1899629"/>
                  <a:pt x="1682763" y="1904274"/>
                </a:cubicBezTo>
                <a:cubicBezTo>
                  <a:pt x="1693267" y="1908919"/>
                  <a:pt x="1701339" y="1916607"/>
                  <a:pt x="1706979" y="1927337"/>
                </a:cubicBezTo>
                <a:lnTo>
                  <a:pt x="1707798" y="1927337"/>
                </a:lnTo>
                <a:cubicBezTo>
                  <a:pt x="1707790" y="1927192"/>
                  <a:pt x="1707909" y="1925846"/>
                  <a:pt x="1708156" y="1923297"/>
                </a:cubicBezTo>
                <a:cubicBezTo>
                  <a:pt x="1708404" y="1920749"/>
                  <a:pt x="1708831" y="1917868"/>
                  <a:pt x="1709436" y="1914655"/>
                </a:cubicBezTo>
                <a:lnTo>
                  <a:pt x="1720086" y="1859331"/>
                </a:lnTo>
                <a:lnTo>
                  <a:pt x="1687729" y="1859331"/>
                </a:lnTo>
                <a:close/>
                <a:moveTo>
                  <a:pt x="31064" y="1820473"/>
                </a:moveTo>
                <a:lnTo>
                  <a:pt x="114990" y="1820473"/>
                </a:lnTo>
                <a:lnTo>
                  <a:pt x="72803" y="2039997"/>
                </a:lnTo>
                <a:cubicBezTo>
                  <a:pt x="72180" y="2042728"/>
                  <a:pt x="71686" y="2045459"/>
                  <a:pt x="71319" y="2048191"/>
                </a:cubicBezTo>
                <a:cubicBezTo>
                  <a:pt x="70952" y="2050922"/>
                  <a:pt x="70764" y="2053243"/>
                  <a:pt x="70755" y="2055155"/>
                </a:cubicBezTo>
                <a:cubicBezTo>
                  <a:pt x="70824" y="2061360"/>
                  <a:pt x="72428" y="2065542"/>
                  <a:pt x="75568" y="2067701"/>
                </a:cubicBezTo>
                <a:cubicBezTo>
                  <a:pt x="78708" y="2069861"/>
                  <a:pt x="82974" y="2070868"/>
                  <a:pt x="88367" y="2070723"/>
                </a:cubicBezTo>
                <a:cubicBezTo>
                  <a:pt x="91268" y="2070706"/>
                  <a:pt x="93555" y="2070637"/>
                  <a:pt x="95228" y="2070518"/>
                </a:cubicBezTo>
                <a:cubicBezTo>
                  <a:pt x="96900" y="2070399"/>
                  <a:pt x="97753" y="2070330"/>
                  <a:pt x="97787" y="2070313"/>
                </a:cubicBezTo>
                <a:lnTo>
                  <a:pt x="89596" y="2111631"/>
                </a:lnTo>
                <a:cubicBezTo>
                  <a:pt x="89434" y="2111682"/>
                  <a:pt x="87608" y="2111886"/>
                  <a:pt x="84118" y="2112244"/>
                </a:cubicBezTo>
                <a:cubicBezTo>
                  <a:pt x="80628" y="2112602"/>
                  <a:pt x="76447" y="2112807"/>
                  <a:pt x="71575" y="2112858"/>
                </a:cubicBezTo>
                <a:cubicBezTo>
                  <a:pt x="63045" y="2113037"/>
                  <a:pt x="54643" y="2112042"/>
                  <a:pt x="46371" y="2109873"/>
                </a:cubicBezTo>
                <a:cubicBezTo>
                  <a:pt x="38099" y="2107704"/>
                  <a:pt x="31214" y="2103284"/>
                  <a:pt x="25715" y="2096614"/>
                </a:cubicBezTo>
                <a:cubicBezTo>
                  <a:pt x="20216" y="2089944"/>
                  <a:pt x="17362" y="2079948"/>
                  <a:pt x="17152" y="2066626"/>
                </a:cubicBezTo>
                <a:cubicBezTo>
                  <a:pt x="17152" y="2063545"/>
                  <a:pt x="17357" y="2060182"/>
                  <a:pt x="17766" y="2056538"/>
                </a:cubicBezTo>
                <a:cubicBezTo>
                  <a:pt x="18175" y="2052893"/>
                  <a:pt x="18789" y="2049019"/>
                  <a:pt x="19607" y="2044913"/>
                </a:cubicBezTo>
                <a:lnTo>
                  <a:pt x="55615" y="1859331"/>
                </a:lnTo>
                <a:lnTo>
                  <a:pt x="23290" y="1859331"/>
                </a:lnTo>
                <a:close/>
                <a:moveTo>
                  <a:pt x="20260" y="1498616"/>
                </a:moveTo>
                <a:lnTo>
                  <a:pt x="82706" y="1498616"/>
                </a:lnTo>
                <a:lnTo>
                  <a:pt x="62285" y="1603764"/>
                </a:lnTo>
                <a:cubicBezTo>
                  <a:pt x="61967" y="1605320"/>
                  <a:pt x="61688" y="1606934"/>
                  <a:pt x="61447" y="1608604"/>
                </a:cubicBezTo>
                <a:cubicBezTo>
                  <a:pt x="61205" y="1610275"/>
                  <a:pt x="61078" y="1611812"/>
                  <a:pt x="61066" y="1613216"/>
                </a:cubicBezTo>
                <a:cubicBezTo>
                  <a:pt x="61116" y="1617873"/>
                  <a:pt x="62310" y="1621138"/>
                  <a:pt x="64647" y="1623012"/>
                </a:cubicBezTo>
                <a:cubicBezTo>
                  <a:pt x="66984" y="1624886"/>
                  <a:pt x="70159" y="1625788"/>
                  <a:pt x="74172" y="1625718"/>
                </a:cubicBezTo>
                <a:cubicBezTo>
                  <a:pt x="76052" y="1625692"/>
                  <a:pt x="77626" y="1625591"/>
                  <a:pt x="78896" y="1625413"/>
                </a:cubicBezTo>
                <a:cubicBezTo>
                  <a:pt x="80166" y="1625235"/>
                  <a:pt x="80827" y="1625133"/>
                  <a:pt x="80878" y="1625108"/>
                </a:cubicBezTo>
                <a:lnTo>
                  <a:pt x="75391" y="1654027"/>
                </a:lnTo>
                <a:cubicBezTo>
                  <a:pt x="75239" y="1654065"/>
                  <a:pt x="73791" y="1654218"/>
                  <a:pt x="71048" y="1654484"/>
                </a:cubicBezTo>
                <a:cubicBezTo>
                  <a:pt x="68305" y="1654750"/>
                  <a:pt x="65180" y="1654902"/>
                  <a:pt x="61675" y="1654941"/>
                </a:cubicBezTo>
                <a:cubicBezTo>
                  <a:pt x="55327" y="1655095"/>
                  <a:pt x="49075" y="1654516"/>
                  <a:pt x="42919" y="1653204"/>
                </a:cubicBezTo>
                <a:cubicBezTo>
                  <a:pt x="36763" y="1651892"/>
                  <a:pt x="31639" y="1648923"/>
                  <a:pt x="27547" y="1644296"/>
                </a:cubicBezTo>
                <a:cubicBezTo>
                  <a:pt x="23455" y="1639669"/>
                  <a:pt x="21331" y="1632460"/>
                  <a:pt x="21175" y="1622669"/>
                </a:cubicBezTo>
                <a:cubicBezTo>
                  <a:pt x="21175" y="1620522"/>
                  <a:pt x="21327" y="1618108"/>
                  <a:pt x="21632" y="1615427"/>
                </a:cubicBezTo>
                <a:cubicBezTo>
                  <a:pt x="21936" y="1612746"/>
                  <a:pt x="22393" y="1609875"/>
                  <a:pt x="23002" y="1606813"/>
                </a:cubicBezTo>
                <a:lnTo>
                  <a:pt x="38532" y="1527534"/>
                </a:lnTo>
                <a:lnTo>
                  <a:pt x="14469" y="1527534"/>
                </a:lnTo>
                <a:close/>
                <a:moveTo>
                  <a:pt x="242993" y="1494959"/>
                </a:moveTo>
                <a:cubicBezTo>
                  <a:pt x="256266" y="1494977"/>
                  <a:pt x="266798" y="1498517"/>
                  <a:pt x="274589" y="1505578"/>
                </a:cubicBezTo>
                <a:cubicBezTo>
                  <a:pt x="282380" y="1512639"/>
                  <a:pt x="286364" y="1523107"/>
                  <a:pt x="286541" y="1536983"/>
                </a:cubicBezTo>
                <a:cubicBezTo>
                  <a:pt x="286387" y="1543737"/>
                  <a:pt x="285308" y="1552242"/>
                  <a:pt x="283304" y="1562497"/>
                </a:cubicBezTo>
                <a:cubicBezTo>
                  <a:pt x="281300" y="1572752"/>
                  <a:pt x="279295" y="1582637"/>
                  <a:pt x="277290" y="1592150"/>
                </a:cubicBezTo>
                <a:cubicBezTo>
                  <a:pt x="275284" y="1601664"/>
                  <a:pt x="274203" y="1608686"/>
                  <a:pt x="274045" y="1613216"/>
                </a:cubicBezTo>
                <a:cubicBezTo>
                  <a:pt x="274095" y="1618006"/>
                  <a:pt x="275289" y="1621309"/>
                  <a:pt x="277626" y="1623126"/>
                </a:cubicBezTo>
                <a:cubicBezTo>
                  <a:pt x="279963" y="1624943"/>
                  <a:pt x="283138" y="1625807"/>
                  <a:pt x="287151" y="1625718"/>
                </a:cubicBezTo>
                <a:cubicBezTo>
                  <a:pt x="289031" y="1625692"/>
                  <a:pt x="290605" y="1625591"/>
                  <a:pt x="291875" y="1625413"/>
                </a:cubicBezTo>
                <a:cubicBezTo>
                  <a:pt x="293145" y="1625235"/>
                  <a:pt x="293806" y="1625133"/>
                  <a:pt x="293857" y="1625108"/>
                </a:cubicBezTo>
                <a:lnTo>
                  <a:pt x="288370" y="1654027"/>
                </a:lnTo>
                <a:cubicBezTo>
                  <a:pt x="288332" y="1654065"/>
                  <a:pt x="286960" y="1654218"/>
                  <a:pt x="284256" y="1654484"/>
                </a:cubicBezTo>
                <a:cubicBezTo>
                  <a:pt x="281550" y="1654750"/>
                  <a:pt x="277741" y="1654902"/>
                  <a:pt x="272827" y="1654941"/>
                </a:cubicBezTo>
                <a:cubicBezTo>
                  <a:pt x="267272" y="1655087"/>
                  <a:pt x="261565" y="1654490"/>
                  <a:pt x="255706" y="1653148"/>
                </a:cubicBezTo>
                <a:cubicBezTo>
                  <a:pt x="249848" y="1651806"/>
                  <a:pt x="244885" y="1648840"/>
                  <a:pt x="240819" y="1644251"/>
                </a:cubicBezTo>
                <a:cubicBezTo>
                  <a:pt x="236754" y="1639662"/>
                  <a:pt x="234633" y="1632569"/>
                  <a:pt x="234459" y="1622974"/>
                </a:cubicBezTo>
                <a:cubicBezTo>
                  <a:pt x="234605" y="1617225"/>
                  <a:pt x="235632" y="1609444"/>
                  <a:pt x="237538" y="1599630"/>
                </a:cubicBezTo>
                <a:cubicBezTo>
                  <a:pt x="239444" y="1589816"/>
                  <a:pt x="241351" y="1580137"/>
                  <a:pt x="243259" y="1570593"/>
                </a:cubicBezTo>
                <a:cubicBezTo>
                  <a:pt x="245167" y="1561049"/>
                  <a:pt x="246196" y="1553808"/>
                  <a:pt x="246346" y="1548870"/>
                </a:cubicBezTo>
                <a:cubicBezTo>
                  <a:pt x="246397" y="1543028"/>
                  <a:pt x="244847" y="1538481"/>
                  <a:pt x="241698" y="1535230"/>
                </a:cubicBezTo>
                <a:cubicBezTo>
                  <a:pt x="238548" y="1531979"/>
                  <a:pt x="233493" y="1530328"/>
                  <a:pt x="226534" y="1530277"/>
                </a:cubicBezTo>
                <a:cubicBezTo>
                  <a:pt x="212869" y="1530741"/>
                  <a:pt x="201108" y="1536291"/>
                  <a:pt x="191253" y="1546927"/>
                </a:cubicBezTo>
                <a:cubicBezTo>
                  <a:pt x="181398" y="1557563"/>
                  <a:pt x="174972" y="1570505"/>
                  <a:pt x="171975" y="1585751"/>
                </a:cubicBezTo>
                <a:lnTo>
                  <a:pt x="158563" y="1654026"/>
                </a:lnTo>
                <a:lnTo>
                  <a:pt x="119854" y="1654026"/>
                </a:lnTo>
                <a:lnTo>
                  <a:pt x="143323" y="1534240"/>
                </a:lnTo>
                <a:cubicBezTo>
                  <a:pt x="143647" y="1532227"/>
                  <a:pt x="143381" y="1530614"/>
                  <a:pt x="142523" y="1529401"/>
                </a:cubicBezTo>
                <a:cubicBezTo>
                  <a:pt x="141666" y="1528188"/>
                  <a:pt x="140104" y="1527566"/>
                  <a:pt x="137837" y="1527534"/>
                </a:cubicBezTo>
                <a:lnTo>
                  <a:pt x="120463" y="1527534"/>
                </a:lnTo>
                <a:lnTo>
                  <a:pt x="125950" y="1498616"/>
                </a:lnTo>
                <a:lnTo>
                  <a:pt x="166793" y="1498616"/>
                </a:lnTo>
                <a:cubicBezTo>
                  <a:pt x="172851" y="1498635"/>
                  <a:pt x="177271" y="1499815"/>
                  <a:pt x="180052" y="1502155"/>
                </a:cubicBezTo>
                <a:cubicBezTo>
                  <a:pt x="182833" y="1504495"/>
                  <a:pt x="184205" y="1507881"/>
                  <a:pt x="184167" y="1512314"/>
                </a:cubicBezTo>
                <a:cubicBezTo>
                  <a:pt x="184148" y="1514198"/>
                  <a:pt x="183805" y="1516899"/>
                  <a:pt x="183138" y="1520419"/>
                </a:cubicBezTo>
                <a:cubicBezTo>
                  <a:pt x="182471" y="1523939"/>
                  <a:pt x="181595" y="1527022"/>
                  <a:pt x="180509" y="1529668"/>
                </a:cubicBezTo>
                <a:lnTo>
                  <a:pt x="181119" y="1529668"/>
                </a:lnTo>
                <a:cubicBezTo>
                  <a:pt x="182046" y="1527419"/>
                  <a:pt x="185000" y="1523562"/>
                  <a:pt x="189980" y="1518098"/>
                </a:cubicBezTo>
                <a:cubicBezTo>
                  <a:pt x="194961" y="1512635"/>
                  <a:pt x="201888" y="1507493"/>
                  <a:pt x="210763" y="1502672"/>
                </a:cubicBezTo>
                <a:cubicBezTo>
                  <a:pt x="219638" y="1497851"/>
                  <a:pt x="230381" y="1495280"/>
                  <a:pt x="242993" y="1494959"/>
                </a:cubicBezTo>
                <a:close/>
                <a:moveTo>
                  <a:pt x="55902" y="1437656"/>
                </a:moveTo>
                <a:lnTo>
                  <a:pt x="94898" y="1437656"/>
                </a:lnTo>
                <a:lnTo>
                  <a:pt x="88196" y="1472061"/>
                </a:lnTo>
                <a:lnTo>
                  <a:pt x="49200" y="1472061"/>
                </a:lnTo>
                <a:close/>
                <a:moveTo>
                  <a:pt x="400035" y="1210009"/>
                </a:moveTo>
                <a:cubicBezTo>
                  <a:pt x="393740" y="1209881"/>
                  <a:pt x="386033" y="1210476"/>
                  <a:pt x="376914" y="1211794"/>
                </a:cubicBezTo>
                <a:cubicBezTo>
                  <a:pt x="367795" y="1213112"/>
                  <a:pt x="359659" y="1215921"/>
                  <a:pt x="352506" y="1220222"/>
                </a:cubicBezTo>
                <a:cubicBezTo>
                  <a:pt x="345352" y="1224523"/>
                  <a:pt x="341576" y="1231083"/>
                  <a:pt x="341177" y="1239903"/>
                </a:cubicBezTo>
                <a:cubicBezTo>
                  <a:pt x="341139" y="1245178"/>
                  <a:pt x="342663" y="1249423"/>
                  <a:pt x="345751" y="1252639"/>
                </a:cubicBezTo>
                <a:cubicBezTo>
                  <a:pt x="348839" y="1255854"/>
                  <a:pt x="353718" y="1257507"/>
                  <a:pt x="360389" y="1257596"/>
                </a:cubicBezTo>
                <a:cubicBezTo>
                  <a:pt x="367481" y="1257419"/>
                  <a:pt x="374137" y="1255129"/>
                  <a:pt x="380359" y="1250726"/>
                </a:cubicBezTo>
                <a:cubicBezTo>
                  <a:pt x="386580" y="1246324"/>
                  <a:pt x="391904" y="1240871"/>
                  <a:pt x="396330" y="1234367"/>
                </a:cubicBezTo>
                <a:cubicBezTo>
                  <a:pt x="400756" y="1227863"/>
                  <a:pt x="403820" y="1221370"/>
                  <a:pt x="405524" y="1214889"/>
                </a:cubicBezTo>
                <a:lnTo>
                  <a:pt x="406744" y="1210009"/>
                </a:lnTo>
                <a:close/>
                <a:moveTo>
                  <a:pt x="583378" y="1156669"/>
                </a:moveTo>
                <a:cubicBezTo>
                  <a:pt x="570094" y="1157101"/>
                  <a:pt x="558563" y="1163174"/>
                  <a:pt x="548784" y="1174888"/>
                </a:cubicBezTo>
                <a:cubicBezTo>
                  <a:pt x="539005" y="1186602"/>
                  <a:pt x="533874" y="1201365"/>
                  <a:pt x="533391" y="1219177"/>
                </a:cubicBezTo>
                <a:cubicBezTo>
                  <a:pt x="533340" y="1228884"/>
                  <a:pt x="535804" y="1236990"/>
                  <a:pt x="540783" y="1243495"/>
                </a:cubicBezTo>
                <a:cubicBezTo>
                  <a:pt x="545761" y="1250000"/>
                  <a:pt x="553559" y="1253379"/>
                  <a:pt x="564176" y="1253633"/>
                </a:cubicBezTo>
                <a:cubicBezTo>
                  <a:pt x="572086" y="1253592"/>
                  <a:pt x="579838" y="1251134"/>
                  <a:pt x="587431" y="1246259"/>
                </a:cubicBezTo>
                <a:cubicBezTo>
                  <a:pt x="595025" y="1241384"/>
                  <a:pt x="601332" y="1234340"/>
                  <a:pt x="606351" y="1225129"/>
                </a:cubicBezTo>
                <a:cubicBezTo>
                  <a:pt x="611371" y="1215917"/>
                  <a:pt x="613975" y="1204786"/>
                  <a:pt x="614163" y="1191734"/>
                </a:cubicBezTo>
                <a:cubicBezTo>
                  <a:pt x="614081" y="1180802"/>
                  <a:pt x="611350" y="1172251"/>
                  <a:pt x="605972" y="1166083"/>
                </a:cubicBezTo>
                <a:cubicBezTo>
                  <a:pt x="600593" y="1159915"/>
                  <a:pt x="593062" y="1156777"/>
                  <a:pt x="583378" y="1156669"/>
                </a:cubicBezTo>
                <a:close/>
                <a:moveTo>
                  <a:pt x="96118" y="1156669"/>
                </a:moveTo>
                <a:cubicBezTo>
                  <a:pt x="88308" y="1156716"/>
                  <a:pt x="80627" y="1159196"/>
                  <a:pt x="73077" y="1164111"/>
                </a:cubicBezTo>
                <a:cubicBezTo>
                  <a:pt x="65527" y="1169025"/>
                  <a:pt x="59246" y="1176091"/>
                  <a:pt x="54236" y="1185308"/>
                </a:cubicBezTo>
                <a:cubicBezTo>
                  <a:pt x="49225" y="1194526"/>
                  <a:pt x="46625" y="1205612"/>
                  <a:pt x="46435" y="1218567"/>
                </a:cubicBezTo>
                <a:cubicBezTo>
                  <a:pt x="46518" y="1229500"/>
                  <a:pt x="49248" y="1238051"/>
                  <a:pt x="54627" y="1244219"/>
                </a:cubicBezTo>
                <a:cubicBezTo>
                  <a:pt x="60005" y="1250387"/>
                  <a:pt x="67536" y="1253525"/>
                  <a:pt x="77220" y="1253633"/>
                </a:cubicBezTo>
                <a:cubicBezTo>
                  <a:pt x="86086" y="1253475"/>
                  <a:pt x="94262" y="1250539"/>
                  <a:pt x="101751" y="1244824"/>
                </a:cubicBezTo>
                <a:cubicBezTo>
                  <a:pt x="109239" y="1239110"/>
                  <a:pt x="115271" y="1231566"/>
                  <a:pt x="119847" y="1222193"/>
                </a:cubicBezTo>
                <a:cubicBezTo>
                  <a:pt x="124423" y="1212819"/>
                  <a:pt x="126774" y="1202565"/>
                  <a:pt x="126902" y="1191429"/>
                </a:cubicBezTo>
                <a:cubicBezTo>
                  <a:pt x="126953" y="1181710"/>
                  <a:pt x="124489" y="1173553"/>
                  <a:pt x="119511" y="1166960"/>
                </a:cubicBezTo>
                <a:cubicBezTo>
                  <a:pt x="114533" y="1160366"/>
                  <a:pt x="106735" y="1156936"/>
                  <a:pt x="96118" y="1156669"/>
                </a:cubicBezTo>
                <a:close/>
                <a:moveTo>
                  <a:pt x="1820168" y="1153316"/>
                </a:moveTo>
                <a:cubicBezTo>
                  <a:pt x="1810263" y="1153443"/>
                  <a:pt x="1801407" y="1156545"/>
                  <a:pt x="1793599" y="1162623"/>
                </a:cubicBezTo>
                <a:cubicBezTo>
                  <a:pt x="1785791" y="1168700"/>
                  <a:pt x="1779908" y="1176990"/>
                  <a:pt x="1775950" y="1187492"/>
                </a:cubicBezTo>
                <a:lnTo>
                  <a:pt x="1844259" y="1187492"/>
                </a:lnTo>
                <a:cubicBezTo>
                  <a:pt x="1844285" y="1187365"/>
                  <a:pt x="1844386" y="1186398"/>
                  <a:pt x="1844564" y="1184593"/>
                </a:cubicBezTo>
                <a:cubicBezTo>
                  <a:pt x="1844742" y="1182787"/>
                  <a:pt x="1844844" y="1180906"/>
                  <a:pt x="1844870" y="1178948"/>
                </a:cubicBezTo>
                <a:cubicBezTo>
                  <a:pt x="1844774" y="1170804"/>
                  <a:pt x="1842525" y="1164511"/>
                  <a:pt x="1838122" y="1160067"/>
                </a:cubicBezTo>
                <a:cubicBezTo>
                  <a:pt x="1833719" y="1155624"/>
                  <a:pt x="1827735" y="1153373"/>
                  <a:pt x="1820168" y="1153316"/>
                </a:cubicBezTo>
                <a:close/>
                <a:moveTo>
                  <a:pt x="1048643" y="1153316"/>
                </a:moveTo>
                <a:cubicBezTo>
                  <a:pt x="1038738" y="1153443"/>
                  <a:pt x="1029882" y="1156545"/>
                  <a:pt x="1022074" y="1162623"/>
                </a:cubicBezTo>
                <a:cubicBezTo>
                  <a:pt x="1014266" y="1168700"/>
                  <a:pt x="1008383" y="1176990"/>
                  <a:pt x="1004425" y="1187492"/>
                </a:cubicBezTo>
                <a:lnTo>
                  <a:pt x="1072734" y="1187492"/>
                </a:lnTo>
                <a:cubicBezTo>
                  <a:pt x="1072760" y="1187365"/>
                  <a:pt x="1072861" y="1186398"/>
                  <a:pt x="1073039" y="1184593"/>
                </a:cubicBezTo>
                <a:cubicBezTo>
                  <a:pt x="1073217" y="1182787"/>
                  <a:pt x="1073319" y="1180906"/>
                  <a:pt x="1073344" y="1178948"/>
                </a:cubicBezTo>
                <a:cubicBezTo>
                  <a:pt x="1073249" y="1170804"/>
                  <a:pt x="1071000" y="1164511"/>
                  <a:pt x="1066597" y="1160067"/>
                </a:cubicBezTo>
                <a:cubicBezTo>
                  <a:pt x="1062194" y="1155624"/>
                  <a:pt x="1056210" y="1153373"/>
                  <a:pt x="1048643" y="1153316"/>
                </a:cubicBezTo>
                <a:close/>
                <a:moveTo>
                  <a:pt x="762893" y="1153316"/>
                </a:moveTo>
                <a:cubicBezTo>
                  <a:pt x="752988" y="1153443"/>
                  <a:pt x="744132" y="1156545"/>
                  <a:pt x="736324" y="1162623"/>
                </a:cubicBezTo>
                <a:cubicBezTo>
                  <a:pt x="728516" y="1168700"/>
                  <a:pt x="722633" y="1176990"/>
                  <a:pt x="718675" y="1187492"/>
                </a:cubicBezTo>
                <a:lnTo>
                  <a:pt x="786984" y="1187492"/>
                </a:lnTo>
                <a:cubicBezTo>
                  <a:pt x="787010" y="1187365"/>
                  <a:pt x="787111" y="1186398"/>
                  <a:pt x="787289" y="1184593"/>
                </a:cubicBezTo>
                <a:cubicBezTo>
                  <a:pt x="787467" y="1182787"/>
                  <a:pt x="787569" y="1180906"/>
                  <a:pt x="787594" y="1178948"/>
                </a:cubicBezTo>
                <a:cubicBezTo>
                  <a:pt x="787499" y="1170804"/>
                  <a:pt x="785250" y="1164511"/>
                  <a:pt x="780847" y="1160067"/>
                </a:cubicBezTo>
                <a:cubicBezTo>
                  <a:pt x="776444" y="1155624"/>
                  <a:pt x="770460" y="1153373"/>
                  <a:pt x="762893" y="1153316"/>
                </a:cubicBezTo>
                <a:close/>
                <a:moveTo>
                  <a:pt x="1558128" y="1127141"/>
                </a:moveTo>
                <a:lnTo>
                  <a:pt x="1631569" y="1127141"/>
                </a:lnTo>
                <a:lnTo>
                  <a:pt x="1625779" y="1156059"/>
                </a:lnTo>
                <a:lnTo>
                  <a:pt x="1608104" y="1156059"/>
                </a:lnTo>
                <a:lnTo>
                  <a:pt x="1620294" y="1232900"/>
                </a:lnTo>
                <a:cubicBezTo>
                  <a:pt x="1620852" y="1237080"/>
                  <a:pt x="1621106" y="1240917"/>
                  <a:pt x="1621055" y="1244411"/>
                </a:cubicBezTo>
                <a:cubicBezTo>
                  <a:pt x="1621005" y="1247905"/>
                  <a:pt x="1620954" y="1249760"/>
                  <a:pt x="1620903" y="1249976"/>
                </a:cubicBezTo>
                <a:lnTo>
                  <a:pt x="1621817" y="1249976"/>
                </a:lnTo>
                <a:cubicBezTo>
                  <a:pt x="1621843" y="1249760"/>
                  <a:pt x="1622478" y="1247905"/>
                  <a:pt x="1623722" y="1244411"/>
                </a:cubicBezTo>
                <a:cubicBezTo>
                  <a:pt x="1624966" y="1240917"/>
                  <a:pt x="1626668" y="1237080"/>
                  <a:pt x="1628826" y="1232900"/>
                </a:cubicBezTo>
                <a:lnTo>
                  <a:pt x="1670880" y="1156059"/>
                </a:lnTo>
                <a:lnTo>
                  <a:pt x="1653205" y="1156059"/>
                </a:lnTo>
                <a:lnTo>
                  <a:pt x="1658995" y="1127141"/>
                </a:lnTo>
                <a:lnTo>
                  <a:pt x="1734875" y="1127141"/>
                </a:lnTo>
                <a:lnTo>
                  <a:pt x="1729084" y="1156059"/>
                </a:lnTo>
                <a:lnTo>
                  <a:pt x="1710190" y="1156059"/>
                </a:lnTo>
                <a:lnTo>
                  <a:pt x="1638273" y="1282551"/>
                </a:lnTo>
                <a:lnTo>
                  <a:pt x="1593782" y="1282551"/>
                </a:lnTo>
                <a:lnTo>
                  <a:pt x="1571231" y="1156059"/>
                </a:lnTo>
                <a:lnTo>
                  <a:pt x="1552338" y="1156059"/>
                </a:lnTo>
                <a:close/>
                <a:moveTo>
                  <a:pt x="1458536" y="1127141"/>
                </a:moveTo>
                <a:lnTo>
                  <a:pt x="1520981" y="1127141"/>
                </a:lnTo>
                <a:lnTo>
                  <a:pt x="1500560" y="1232289"/>
                </a:lnTo>
                <a:cubicBezTo>
                  <a:pt x="1500242" y="1233845"/>
                  <a:pt x="1499963" y="1235459"/>
                  <a:pt x="1499722" y="1237129"/>
                </a:cubicBezTo>
                <a:cubicBezTo>
                  <a:pt x="1499480" y="1238800"/>
                  <a:pt x="1499353" y="1240337"/>
                  <a:pt x="1499341" y="1241741"/>
                </a:cubicBezTo>
                <a:cubicBezTo>
                  <a:pt x="1499391" y="1246398"/>
                  <a:pt x="1500585" y="1249663"/>
                  <a:pt x="1502922" y="1251537"/>
                </a:cubicBezTo>
                <a:cubicBezTo>
                  <a:pt x="1505259" y="1253411"/>
                  <a:pt x="1508434" y="1254313"/>
                  <a:pt x="1512447" y="1254243"/>
                </a:cubicBezTo>
                <a:cubicBezTo>
                  <a:pt x="1514326" y="1254217"/>
                  <a:pt x="1515901" y="1254116"/>
                  <a:pt x="1517171" y="1253938"/>
                </a:cubicBezTo>
                <a:cubicBezTo>
                  <a:pt x="1518441" y="1253760"/>
                  <a:pt x="1519102" y="1253658"/>
                  <a:pt x="1519153" y="1253633"/>
                </a:cubicBezTo>
                <a:lnTo>
                  <a:pt x="1513666" y="1282552"/>
                </a:lnTo>
                <a:cubicBezTo>
                  <a:pt x="1513514" y="1282590"/>
                  <a:pt x="1512066" y="1282743"/>
                  <a:pt x="1509323" y="1283009"/>
                </a:cubicBezTo>
                <a:cubicBezTo>
                  <a:pt x="1506580" y="1283275"/>
                  <a:pt x="1503455" y="1283427"/>
                  <a:pt x="1499950" y="1283466"/>
                </a:cubicBezTo>
                <a:cubicBezTo>
                  <a:pt x="1493602" y="1283620"/>
                  <a:pt x="1487350" y="1283041"/>
                  <a:pt x="1481194" y="1281729"/>
                </a:cubicBezTo>
                <a:cubicBezTo>
                  <a:pt x="1475038" y="1280417"/>
                  <a:pt x="1469914" y="1277448"/>
                  <a:pt x="1465822" y="1272821"/>
                </a:cubicBezTo>
                <a:cubicBezTo>
                  <a:pt x="1461730" y="1268194"/>
                  <a:pt x="1459606" y="1260985"/>
                  <a:pt x="1459450" y="1251194"/>
                </a:cubicBezTo>
                <a:cubicBezTo>
                  <a:pt x="1459450" y="1249047"/>
                  <a:pt x="1459602" y="1246633"/>
                  <a:pt x="1459907" y="1243952"/>
                </a:cubicBezTo>
                <a:cubicBezTo>
                  <a:pt x="1460211" y="1241271"/>
                  <a:pt x="1460668" y="1238400"/>
                  <a:pt x="1461277" y="1235338"/>
                </a:cubicBezTo>
                <a:lnTo>
                  <a:pt x="1476807" y="1156059"/>
                </a:lnTo>
                <a:lnTo>
                  <a:pt x="1452744" y="1156059"/>
                </a:lnTo>
                <a:close/>
                <a:moveTo>
                  <a:pt x="220286" y="1127141"/>
                </a:moveTo>
                <a:lnTo>
                  <a:pt x="282731" y="1127141"/>
                </a:lnTo>
                <a:lnTo>
                  <a:pt x="262310" y="1232289"/>
                </a:lnTo>
                <a:cubicBezTo>
                  <a:pt x="261992" y="1233845"/>
                  <a:pt x="261713" y="1235459"/>
                  <a:pt x="261472" y="1237129"/>
                </a:cubicBezTo>
                <a:cubicBezTo>
                  <a:pt x="261230" y="1238800"/>
                  <a:pt x="261103" y="1240337"/>
                  <a:pt x="261091" y="1241741"/>
                </a:cubicBezTo>
                <a:cubicBezTo>
                  <a:pt x="261141" y="1246398"/>
                  <a:pt x="262335" y="1249663"/>
                  <a:pt x="264672" y="1251537"/>
                </a:cubicBezTo>
                <a:cubicBezTo>
                  <a:pt x="267009" y="1253411"/>
                  <a:pt x="270184" y="1254313"/>
                  <a:pt x="274197" y="1254243"/>
                </a:cubicBezTo>
                <a:cubicBezTo>
                  <a:pt x="276077" y="1254217"/>
                  <a:pt x="277651" y="1254116"/>
                  <a:pt x="278921" y="1253938"/>
                </a:cubicBezTo>
                <a:cubicBezTo>
                  <a:pt x="280191" y="1253760"/>
                  <a:pt x="280852" y="1253658"/>
                  <a:pt x="280903" y="1253633"/>
                </a:cubicBezTo>
                <a:lnTo>
                  <a:pt x="275416" y="1282552"/>
                </a:lnTo>
                <a:cubicBezTo>
                  <a:pt x="275264" y="1282590"/>
                  <a:pt x="273816" y="1282743"/>
                  <a:pt x="271073" y="1283009"/>
                </a:cubicBezTo>
                <a:cubicBezTo>
                  <a:pt x="268330" y="1283275"/>
                  <a:pt x="265205" y="1283427"/>
                  <a:pt x="261700" y="1283466"/>
                </a:cubicBezTo>
                <a:cubicBezTo>
                  <a:pt x="255352" y="1283620"/>
                  <a:pt x="249100" y="1283041"/>
                  <a:pt x="242944" y="1281729"/>
                </a:cubicBezTo>
                <a:cubicBezTo>
                  <a:pt x="236788" y="1280417"/>
                  <a:pt x="231664" y="1277448"/>
                  <a:pt x="227572" y="1272821"/>
                </a:cubicBezTo>
                <a:cubicBezTo>
                  <a:pt x="223480" y="1268194"/>
                  <a:pt x="221356" y="1260985"/>
                  <a:pt x="221200" y="1251194"/>
                </a:cubicBezTo>
                <a:cubicBezTo>
                  <a:pt x="221200" y="1249047"/>
                  <a:pt x="221352" y="1246633"/>
                  <a:pt x="221657" y="1243952"/>
                </a:cubicBezTo>
                <a:cubicBezTo>
                  <a:pt x="221961" y="1241271"/>
                  <a:pt x="222418" y="1238400"/>
                  <a:pt x="223027" y="1235338"/>
                </a:cubicBezTo>
                <a:lnTo>
                  <a:pt x="238557" y="1156059"/>
                </a:lnTo>
                <a:lnTo>
                  <a:pt x="214494" y="1156059"/>
                </a:lnTo>
                <a:close/>
                <a:moveTo>
                  <a:pt x="1821083" y="1123484"/>
                </a:moveTo>
                <a:cubicBezTo>
                  <a:pt x="1841793" y="1123780"/>
                  <a:pt x="1857282" y="1129275"/>
                  <a:pt x="1867550" y="1139969"/>
                </a:cubicBezTo>
                <a:cubicBezTo>
                  <a:pt x="1877818" y="1150662"/>
                  <a:pt x="1882945" y="1164774"/>
                  <a:pt x="1882931" y="1182304"/>
                </a:cubicBezTo>
                <a:cubicBezTo>
                  <a:pt x="1882716" y="1189335"/>
                  <a:pt x="1881853" y="1195679"/>
                  <a:pt x="1880343" y="1201335"/>
                </a:cubicBezTo>
                <a:cubicBezTo>
                  <a:pt x="1878833" y="1206991"/>
                  <a:pt x="1877970" y="1209984"/>
                  <a:pt x="1877755" y="1210314"/>
                </a:cubicBezTo>
                <a:lnTo>
                  <a:pt x="1770766" y="1210314"/>
                </a:lnTo>
                <a:cubicBezTo>
                  <a:pt x="1770727" y="1210377"/>
                  <a:pt x="1770575" y="1211165"/>
                  <a:pt x="1770308" y="1212678"/>
                </a:cubicBezTo>
                <a:cubicBezTo>
                  <a:pt x="1770041" y="1214190"/>
                  <a:pt x="1769889" y="1216046"/>
                  <a:pt x="1769851" y="1218245"/>
                </a:cubicBezTo>
                <a:cubicBezTo>
                  <a:pt x="1769933" y="1228662"/>
                  <a:pt x="1773351" y="1237115"/>
                  <a:pt x="1780105" y="1243604"/>
                </a:cubicBezTo>
                <a:cubicBezTo>
                  <a:pt x="1786858" y="1250093"/>
                  <a:pt x="1796452" y="1253436"/>
                  <a:pt x="1808885" y="1253633"/>
                </a:cubicBezTo>
                <a:cubicBezTo>
                  <a:pt x="1817352" y="1253422"/>
                  <a:pt x="1825219" y="1251946"/>
                  <a:pt x="1832486" y="1249204"/>
                </a:cubicBezTo>
                <a:cubicBezTo>
                  <a:pt x="1839753" y="1246462"/>
                  <a:pt x="1845630" y="1243720"/>
                  <a:pt x="1850119" y="1240978"/>
                </a:cubicBezTo>
                <a:cubicBezTo>
                  <a:pt x="1854608" y="1238237"/>
                  <a:pt x="1856918" y="1236760"/>
                  <a:pt x="1857049" y="1236549"/>
                </a:cubicBezTo>
                <a:lnTo>
                  <a:pt x="1867402" y="1265811"/>
                </a:lnTo>
                <a:cubicBezTo>
                  <a:pt x="1867282" y="1266063"/>
                  <a:pt x="1864544" y="1267826"/>
                  <a:pt x="1859188" y="1271099"/>
                </a:cubicBezTo>
                <a:cubicBezTo>
                  <a:pt x="1853832" y="1274373"/>
                  <a:pt x="1846579" y="1277647"/>
                  <a:pt x="1837429" y="1280920"/>
                </a:cubicBezTo>
                <a:cubicBezTo>
                  <a:pt x="1828278" y="1284194"/>
                  <a:pt x="1817950" y="1285957"/>
                  <a:pt x="1806445" y="1286209"/>
                </a:cubicBezTo>
                <a:cubicBezTo>
                  <a:pt x="1782091" y="1285773"/>
                  <a:pt x="1763437" y="1279338"/>
                  <a:pt x="1750484" y="1266906"/>
                </a:cubicBezTo>
                <a:cubicBezTo>
                  <a:pt x="1737530" y="1254474"/>
                  <a:pt x="1730994" y="1238660"/>
                  <a:pt x="1730874" y="1219465"/>
                </a:cubicBezTo>
                <a:cubicBezTo>
                  <a:pt x="1731028" y="1201682"/>
                  <a:pt x="1734984" y="1185577"/>
                  <a:pt x="1742741" y="1171149"/>
                </a:cubicBezTo>
                <a:cubicBezTo>
                  <a:pt x="1750499" y="1156721"/>
                  <a:pt x="1761137" y="1145221"/>
                  <a:pt x="1774655" y="1136652"/>
                </a:cubicBezTo>
                <a:cubicBezTo>
                  <a:pt x="1788173" y="1128082"/>
                  <a:pt x="1803649" y="1123692"/>
                  <a:pt x="1821083" y="1123484"/>
                </a:cubicBezTo>
                <a:close/>
                <a:moveTo>
                  <a:pt x="1213701" y="1123484"/>
                </a:moveTo>
                <a:cubicBezTo>
                  <a:pt x="1222664" y="1123459"/>
                  <a:pt x="1231305" y="1124658"/>
                  <a:pt x="1239626" y="1127081"/>
                </a:cubicBezTo>
                <a:cubicBezTo>
                  <a:pt x="1247946" y="1129503"/>
                  <a:pt x="1254557" y="1133296"/>
                  <a:pt x="1259459" y="1138459"/>
                </a:cubicBezTo>
                <a:cubicBezTo>
                  <a:pt x="1264361" y="1143622"/>
                  <a:pt x="1266166" y="1150302"/>
                  <a:pt x="1264873" y="1158500"/>
                </a:cubicBezTo>
                <a:lnTo>
                  <a:pt x="1261520" y="1175575"/>
                </a:lnTo>
                <a:lnTo>
                  <a:pt x="1228324" y="1175575"/>
                </a:lnTo>
                <a:lnTo>
                  <a:pt x="1229846" y="1166428"/>
                </a:lnTo>
                <a:cubicBezTo>
                  <a:pt x="1230322" y="1161238"/>
                  <a:pt x="1228152" y="1157820"/>
                  <a:pt x="1223336" y="1156175"/>
                </a:cubicBezTo>
                <a:cubicBezTo>
                  <a:pt x="1218519" y="1154529"/>
                  <a:pt x="1213680" y="1153780"/>
                  <a:pt x="1208819" y="1153926"/>
                </a:cubicBezTo>
                <a:cubicBezTo>
                  <a:pt x="1201026" y="1153926"/>
                  <a:pt x="1194643" y="1155298"/>
                  <a:pt x="1189672" y="1158042"/>
                </a:cubicBezTo>
                <a:cubicBezTo>
                  <a:pt x="1184701" y="1160787"/>
                  <a:pt x="1182133" y="1164903"/>
                  <a:pt x="1181968" y="1170391"/>
                </a:cubicBezTo>
                <a:cubicBezTo>
                  <a:pt x="1182348" y="1176775"/>
                  <a:pt x="1186159" y="1181579"/>
                  <a:pt x="1193398" y="1184803"/>
                </a:cubicBezTo>
                <a:cubicBezTo>
                  <a:pt x="1200636" y="1188028"/>
                  <a:pt x="1209018" y="1191164"/>
                  <a:pt x="1218544" y="1194213"/>
                </a:cubicBezTo>
                <a:cubicBezTo>
                  <a:pt x="1228068" y="1197261"/>
                  <a:pt x="1236451" y="1201712"/>
                  <a:pt x="1243690" y="1207567"/>
                </a:cubicBezTo>
                <a:cubicBezTo>
                  <a:pt x="1250929" y="1213421"/>
                  <a:pt x="1254739" y="1222170"/>
                  <a:pt x="1255120" y="1233813"/>
                </a:cubicBezTo>
                <a:cubicBezTo>
                  <a:pt x="1254747" y="1249863"/>
                  <a:pt x="1247956" y="1262558"/>
                  <a:pt x="1234748" y="1271897"/>
                </a:cubicBezTo>
                <a:cubicBezTo>
                  <a:pt x="1221539" y="1281236"/>
                  <a:pt x="1204149" y="1286006"/>
                  <a:pt x="1182578" y="1286209"/>
                </a:cubicBezTo>
                <a:cubicBezTo>
                  <a:pt x="1173405" y="1286265"/>
                  <a:pt x="1163970" y="1285002"/>
                  <a:pt x="1154275" y="1282420"/>
                </a:cubicBezTo>
                <a:cubicBezTo>
                  <a:pt x="1144580" y="1279838"/>
                  <a:pt x="1136678" y="1275597"/>
                  <a:pt x="1130569" y="1269698"/>
                </a:cubicBezTo>
                <a:cubicBezTo>
                  <a:pt x="1124461" y="1263799"/>
                  <a:pt x="1122201" y="1255903"/>
                  <a:pt x="1123789" y="1246010"/>
                </a:cubicBezTo>
                <a:lnTo>
                  <a:pt x="1126837" y="1230764"/>
                </a:lnTo>
                <a:lnTo>
                  <a:pt x="1159740" y="1230764"/>
                </a:lnTo>
                <a:lnTo>
                  <a:pt x="1158217" y="1238692"/>
                </a:lnTo>
                <a:cubicBezTo>
                  <a:pt x="1157414" y="1243610"/>
                  <a:pt x="1158682" y="1247325"/>
                  <a:pt x="1162018" y="1249838"/>
                </a:cubicBezTo>
                <a:cubicBezTo>
                  <a:pt x="1165355" y="1252351"/>
                  <a:pt x="1169487" y="1254033"/>
                  <a:pt x="1174415" y="1254886"/>
                </a:cubicBezTo>
                <a:cubicBezTo>
                  <a:pt x="1179343" y="1255738"/>
                  <a:pt x="1183793" y="1256134"/>
                  <a:pt x="1187765" y="1256072"/>
                </a:cubicBezTo>
                <a:cubicBezTo>
                  <a:pt x="1196862" y="1255989"/>
                  <a:pt x="1203994" y="1254325"/>
                  <a:pt x="1209162" y="1251079"/>
                </a:cubicBezTo>
                <a:cubicBezTo>
                  <a:pt x="1214331" y="1247833"/>
                  <a:pt x="1216962" y="1243500"/>
                  <a:pt x="1217058" y="1238082"/>
                </a:cubicBezTo>
                <a:cubicBezTo>
                  <a:pt x="1216678" y="1231915"/>
                  <a:pt x="1212884" y="1227173"/>
                  <a:pt x="1205675" y="1223856"/>
                </a:cubicBezTo>
                <a:cubicBezTo>
                  <a:pt x="1198466" y="1220538"/>
                  <a:pt x="1190119" y="1217226"/>
                  <a:pt x="1180634" y="1213918"/>
                </a:cubicBezTo>
                <a:cubicBezTo>
                  <a:pt x="1171149" y="1210610"/>
                  <a:pt x="1162802" y="1205887"/>
                  <a:pt x="1155593" y="1199749"/>
                </a:cubicBezTo>
                <a:cubicBezTo>
                  <a:pt x="1148384" y="1193611"/>
                  <a:pt x="1144590" y="1184638"/>
                  <a:pt x="1144210" y="1172831"/>
                </a:cubicBezTo>
                <a:cubicBezTo>
                  <a:pt x="1144424" y="1161574"/>
                  <a:pt x="1147854" y="1152299"/>
                  <a:pt x="1154498" y="1145005"/>
                </a:cubicBezTo>
                <a:cubicBezTo>
                  <a:pt x="1161142" y="1137712"/>
                  <a:pt x="1169719" y="1132297"/>
                  <a:pt x="1180228" y="1128761"/>
                </a:cubicBezTo>
                <a:cubicBezTo>
                  <a:pt x="1190737" y="1125226"/>
                  <a:pt x="1201894" y="1123467"/>
                  <a:pt x="1213701" y="1123484"/>
                </a:cubicBezTo>
                <a:close/>
                <a:moveTo>
                  <a:pt x="1049558" y="1123484"/>
                </a:moveTo>
                <a:cubicBezTo>
                  <a:pt x="1070268" y="1123780"/>
                  <a:pt x="1085757" y="1129275"/>
                  <a:pt x="1096025" y="1139969"/>
                </a:cubicBezTo>
                <a:cubicBezTo>
                  <a:pt x="1106293" y="1150662"/>
                  <a:pt x="1111420" y="1164774"/>
                  <a:pt x="1111406" y="1182304"/>
                </a:cubicBezTo>
                <a:cubicBezTo>
                  <a:pt x="1111191" y="1189335"/>
                  <a:pt x="1110328" y="1195679"/>
                  <a:pt x="1108818" y="1201335"/>
                </a:cubicBezTo>
                <a:cubicBezTo>
                  <a:pt x="1107308" y="1206991"/>
                  <a:pt x="1106445" y="1209984"/>
                  <a:pt x="1106230" y="1210314"/>
                </a:cubicBezTo>
                <a:lnTo>
                  <a:pt x="999240" y="1210314"/>
                </a:lnTo>
                <a:cubicBezTo>
                  <a:pt x="999202" y="1210377"/>
                  <a:pt x="999050" y="1211165"/>
                  <a:pt x="998783" y="1212678"/>
                </a:cubicBezTo>
                <a:cubicBezTo>
                  <a:pt x="998516" y="1214190"/>
                  <a:pt x="998364" y="1216046"/>
                  <a:pt x="998326" y="1218245"/>
                </a:cubicBezTo>
                <a:cubicBezTo>
                  <a:pt x="998408" y="1228662"/>
                  <a:pt x="1001826" y="1237115"/>
                  <a:pt x="1008580" y="1243604"/>
                </a:cubicBezTo>
                <a:cubicBezTo>
                  <a:pt x="1015333" y="1250093"/>
                  <a:pt x="1024926" y="1253436"/>
                  <a:pt x="1037360" y="1253633"/>
                </a:cubicBezTo>
                <a:cubicBezTo>
                  <a:pt x="1045826" y="1253422"/>
                  <a:pt x="1053694" y="1251946"/>
                  <a:pt x="1060960" y="1249204"/>
                </a:cubicBezTo>
                <a:cubicBezTo>
                  <a:pt x="1068228" y="1246462"/>
                  <a:pt x="1074105" y="1243720"/>
                  <a:pt x="1078594" y="1240978"/>
                </a:cubicBezTo>
                <a:cubicBezTo>
                  <a:pt x="1083083" y="1238237"/>
                  <a:pt x="1085393" y="1236760"/>
                  <a:pt x="1085524" y="1236549"/>
                </a:cubicBezTo>
                <a:lnTo>
                  <a:pt x="1095877" y="1265811"/>
                </a:lnTo>
                <a:cubicBezTo>
                  <a:pt x="1095757" y="1266063"/>
                  <a:pt x="1093019" y="1267826"/>
                  <a:pt x="1087663" y="1271099"/>
                </a:cubicBezTo>
                <a:cubicBezTo>
                  <a:pt x="1082308" y="1274373"/>
                  <a:pt x="1075054" y="1277647"/>
                  <a:pt x="1065904" y="1280920"/>
                </a:cubicBezTo>
                <a:cubicBezTo>
                  <a:pt x="1056753" y="1284194"/>
                  <a:pt x="1046425" y="1285957"/>
                  <a:pt x="1034920" y="1286209"/>
                </a:cubicBezTo>
                <a:cubicBezTo>
                  <a:pt x="1010566" y="1285773"/>
                  <a:pt x="991912" y="1279338"/>
                  <a:pt x="978958" y="1266906"/>
                </a:cubicBezTo>
                <a:cubicBezTo>
                  <a:pt x="966005" y="1254474"/>
                  <a:pt x="959469" y="1238660"/>
                  <a:pt x="959349" y="1219465"/>
                </a:cubicBezTo>
                <a:cubicBezTo>
                  <a:pt x="959503" y="1201682"/>
                  <a:pt x="963459" y="1185577"/>
                  <a:pt x="971216" y="1171149"/>
                </a:cubicBezTo>
                <a:cubicBezTo>
                  <a:pt x="978974" y="1156721"/>
                  <a:pt x="989612" y="1145221"/>
                  <a:pt x="1003130" y="1136652"/>
                </a:cubicBezTo>
                <a:cubicBezTo>
                  <a:pt x="1016648" y="1128082"/>
                  <a:pt x="1032124" y="1123692"/>
                  <a:pt x="1049558" y="1123484"/>
                </a:cubicBezTo>
                <a:close/>
                <a:moveTo>
                  <a:pt x="763808" y="1123484"/>
                </a:moveTo>
                <a:cubicBezTo>
                  <a:pt x="784518" y="1123780"/>
                  <a:pt x="800007" y="1129275"/>
                  <a:pt x="810275" y="1139969"/>
                </a:cubicBezTo>
                <a:cubicBezTo>
                  <a:pt x="820543" y="1150662"/>
                  <a:pt x="825670" y="1164774"/>
                  <a:pt x="825656" y="1182304"/>
                </a:cubicBezTo>
                <a:cubicBezTo>
                  <a:pt x="825441" y="1189335"/>
                  <a:pt x="824578" y="1195679"/>
                  <a:pt x="823068" y="1201335"/>
                </a:cubicBezTo>
                <a:cubicBezTo>
                  <a:pt x="821558" y="1206991"/>
                  <a:pt x="820695" y="1209984"/>
                  <a:pt x="820480" y="1210314"/>
                </a:cubicBezTo>
                <a:lnTo>
                  <a:pt x="713490" y="1210314"/>
                </a:lnTo>
                <a:cubicBezTo>
                  <a:pt x="713452" y="1210377"/>
                  <a:pt x="713300" y="1211165"/>
                  <a:pt x="713033" y="1212678"/>
                </a:cubicBezTo>
                <a:cubicBezTo>
                  <a:pt x="712766" y="1214190"/>
                  <a:pt x="712614" y="1216046"/>
                  <a:pt x="712576" y="1218245"/>
                </a:cubicBezTo>
                <a:cubicBezTo>
                  <a:pt x="712658" y="1228662"/>
                  <a:pt x="716076" y="1237115"/>
                  <a:pt x="722830" y="1243604"/>
                </a:cubicBezTo>
                <a:cubicBezTo>
                  <a:pt x="729583" y="1250093"/>
                  <a:pt x="739176" y="1253436"/>
                  <a:pt x="751610" y="1253633"/>
                </a:cubicBezTo>
                <a:cubicBezTo>
                  <a:pt x="760077" y="1253422"/>
                  <a:pt x="767944" y="1251946"/>
                  <a:pt x="775210" y="1249204"/>
                </a:cubicBezTo>
                <a:cubicBezTo>
                  <a:pt x="782478" y="1246462"/>
                  <a:pt x="788355" y="1243720"/>
                  <a:pt x="792844" y="1240978"/>
                </a:cubicBezTo>
                <a:cubicBezTo>
                  <a:pt x="797333" y="1238237"/>
                  <a:pt x="799643" y="1236760"/>
                  <a:pt x="799774" y="1236549"/>
                </a:cubicBezTo>
                <a:lnTo>
                  <a:pt x="810127" y="1265811"/>
                </a:lnTo>
                <a:cubicBezTo>
                  <a:pt x="810007" y="1266063"/>
                  <a:pt x="807269" y="1267826"/>
                  <a:pt x="801913" y="1271099"/>
                </a:cubicBezTo>
                <a:cubicBezTo>
                  <a:pt x="796557" y="1274373"/>
                  <a:pt x="789304" y="1277647"/>
                  <a:pt x="780154" y="1280920"/>
                </a:cubicBezTo>
                <a:cubicBezTo>
                  <a:pt x="771003" y="1284194"/>
                  <a:pt x="760675" y="1285957"/>
                  <a:pt x="749170" y="1286209"/>
                </a:cubicBezTo>
                <a:cubicBezTo>
                  <a:pt x="724816" y="1285773"/>
                  <a:pt x="706162" y="1279338"/>
                  <a:pt x="693208" y="1266906"/>
                </a:cubicBezTo>
                <a:cubicBezTo>
                  <a:pt x="680255" y="1254474"/>
                  <a:pt x="673719" y="1238660"/>
                  <a:pt x="673599" y="1219465"/>
                </a:cubicBezTo>
                <a:cubicBezTo>
                  <a:pt x="673753" y="1201682"/>
                  <a:pt x="677709" y="1185577"/>
                  <a:pt x="685466" y="1171149"/>
                </a:cubicBezTo>
                <a:cubicBezTo>
                  <a:pt x="693224" y="1156721"/>
                  <a:pt x="703862" y="1145221"/>
                  <a:pt x="717380" y="1136652"/>
                </a:cubicBezTo>
                <a:cubicBezTo>
                  <a:pt x="730898" y="1128082"/>
                  <a:pt x="746374" y="1123692"/>
                  <a:pt x="763808" y="1123484"/>
                </a:cubicBezTo>
                <a:close/>
                <a:moveTo>
                  <a:pt x="395765" y="1123484"/>
                </a:moveTo>
                <a:cubicBezTo>
                  <a:pt x="405089" y="1123414"/>
                  <a:pt x="413971" y="1124839"/>
                  <a:pt x="422410" y="1127758"/>
                </a:cubicBezTo>
                <a:cubicBezTo>
                  <a:pt x="430850" y="1130678"/>
                  <a:pt x="437765" y="1135510"/>
                  <a:pt x="443157" y="1142256"/>
                </a:cubicBezTo>
                <a:cubicBezTo>
                  <a:pt x="448548" y="1149002"/>
                  <a:pt x="451334" y="1158079"/>
                  <a:pt x="451514" y="1169488"/>
                </a:cubicBezTo>
                <a:cubicBezTo>
                  <a:pt x="451356" y="1175799"/>
                  <a:pt x="450251" y="1183715"/>
                  <a:pt x="448199" y="1193237"/>
                </a:cubicBezTo>
                <a:cubicBezTo>
                  <a:pt x="446146" y="1202759"/>
                  <a:pt x="444094" y="1212026"/>
                  <a:pt x="442041" y="1221039"/>
                </a:cubicBezTo>
                <a:cubicBezTo>
                  <a:pt x="439989" y="1230052"/>
                  <a:pt x="438883" y="1236951"/>
                  <a:pt x="438726" y="1241735"/>
                </a:cubicBezTo>
                <a:cubicBezTo>
                  <a:pt x="438776" y="1246394"/>
                  <a:pt x="439969" y="1249661"/>
                  <a:pt x="442303" y="1251535"/>
                </a:cubicBezTo>
                <a:cubicBezTo>
                  <a:pt x="444638" y="1253410"/>
                  <a:pt x="447810" y="1254313"/>
                  <a:pt x="451819" y="1254243"/>
                </a:cubicBezTo>
                <a:cubicBezTo>
                  <a:pt x="453699" y="1254217"/>
                  <a:pt x="455274" y="1254116"/>
                  <a:pt x="456544" y="1253938"/>
                </a:cubicBezTo>
                <a:cubicBezTo>
                  <a:pt x="457814" y="1253760"/>
                  <a:pt x="458474" y="1253658"/>
                  <a:pt x="458525" y="1253633"/>
                </a:cubicBezTo>
                <a:lnTo>
                  <a:pt x="453038" y="1282552"/>
                </a:lnTo>
                <a:cubicBezTo>
                  <a:pt x="453070" y="1282590"/>
                  <a:pt x="451788" y="1282743"/>
                  <a:pt x="449193" y="1283009"/>
                </a:cubicBezTo>
                <a:cubicBezTo>
                  <a:pt x="446598" y="1283275"/>
                  <a:pt x="442500" y="1283427"/>
                  <a:pt x="436898" y="1283466"/>
                </a:cubicBezTo>
                <a:cubicBezTo>
                  <a:pt x="428080" y="1283726"/>
                  <a:pt x="420211" y="1282064"/>
                  <a:pt x="413292" y="1278481"/>
                </a:cubicBezTo>
                <a:cubicBezTo>
                  <a:pt x="406373" y="1274899"/>
                  <a:pt x="402157" y="1267835"/>
                  <a:pt x="400644" y="1257291"/>
                </a:cubicBezTo>
                <a:lnTo>
                  <a:pt x="400035" y="1257291"/>
                </a:lnTo>
                <a:cubicBezTo>
                  <a:pt x="400100" y="1257648"/>
                  <a:pt x="398071" y="1260147"/>
                  <a:pt x="393947" y="1264788"/>
                </a:cubicBezTo>
                <a:cubicBezTo>
                  <a:pt x="389822" y="1269429"/>
                  <a:pt x="383817" y="1274070"/>
                  <a:pt x="375931" y="1278711"/>
                </a:cubicBezTo>
                <a:cubicBezTo>
                  <a:pt x="368046" y="1283353"/>
                  <a:pt x="358494" y="1285852"/>
                  <a:pt x="347276" y="1286209"/>
                </a:cubicBezTo>
                <a:cubicBezTo>
                  <a:pt x="335028" y="1286203"/>
                  <a:pt x="324647" y="1282866"/>
                  <a:pt x="316133" y="1276199"/>
                </a:cubicBezTo>
                <a:cubicBezTo>
                  <a:pt x="307619" y="1269531"/>
                  <a:pt x="303178" y="1259568"/>
                  <a:pt x="302810" y="1246309"/>
                </a:cubicBezTo>
                <a:cubicBezTo>
                  <a:pt x="303025" y="1234553"/>
                  <a:pt x="306461" y="1224797"/>
                  <a:pt x="313117" y="1217040"/>
                </a:cubicBezTo>
                <a:cubicBezTo>
                  <a:pt x="319774" y="1209283"/>
                  <a:pt x="328362" y="1203177"/>
                  <a:pt x="338881" y="1198722"/>
                </a:cubicBezTo>
                <a:cubicBezTo>
                  <a:pt x="349400" y="1194267"/>
                  <a:pt x="360561" y="1191115"/>
                  <a:pt x="372364" y="1189265"/>
                </a:cubicBezTo>
                <a:cubicBezTo>
                  <a:pt x="384166" y="1187415"/>
                  <a:pt x="395322" y="1186519"/>
                  <a:pt x="405829" y="1186577"/>
                </a:cubicBezTo>
                <a:lnTo>
                  <a:pt x="411318" y="1186577"/>
                </a:lnTo>
                <a:cubicBezTo>
                  <a:pt x="411394" y="1186310"/>
                  <a:pt x="411699" y="1184708"/>
                  <a:pt x="412233" y="1181771"/>
                </a:cubicBezTo>
                <a:cubicBezTo>
                  <a:pt x="412766" y="1178834"/>
                  <a:pt x="413071" y="1176163"/>
                  <a:pt x="413148" y="1173760"/>
                </a:cubicBezTo>
                <a:cubicBezTo>
                  <a:pt x="413129" y="1167619"/>
                  <a:pt x="411032" y="1162889"/>
                  <a:pt x="406858" y="1159570"/>
                </a:cubicBezTo>
                <a:cubicBezTo>
                  <a:pt x="402684" y="1156252"/>
                  <a:pt x="396547" y="1154573"/>
                  <a:pt x="388446" y="1154535"/>
                </a:cubicBezTo>
                <a:cubicBezTo>
                  <a:pt x="380673" y="1154712"/>
                  <a:pt x="373279" y="1155952"/>
                  <a:pt x="366263" y="1158254"/>
                </a:cubicBezTo>
                <a:cubicBezTo>
                  <a:pt x="359247" y="1160556"/>
                  <a:pt x="353501" y="1162857"/>
                  <a:pt x="349027" y="1165159"/>
                </a:cubicBezTo>
                <a:cubicBezTo>
                  <a:pt x="344552" y="1167461"/>
                  <a:pt x="342240" y="1168701"/>
                  <a:pt x="342092" y="1168878"/>
                </a:cubicBezTo>
                <a:lnTo>
                  <a:pt x="333260" y="1140227"/>
                </a:lnTo>
                <a:cubicBezTo>
                  <a:pt x="333410" y="1140020"/>
                  <a:pt x="336327" y="1138573"/>
                  <a:pt x="342010" y="1135886"/>
                </a:cubicBezTo>
                <a:cubicBezTo>
                  <a:pt x="347693" y="1133199"/>
                  <a:pt x="355240" y="1130512"/>
                  <a:pt x="364651" y="1127825"/>
                </a:cubicBezTo>
                <a:cubicBezTo>
                  <a:pt x="374061" y="1125137"/>
                  <a:pt x="384433" y="1123690"/>
                  <a:pt x="395765" y="1123484"/>
                </a:cubicBezTo>
                <a:close/>
                <a:moveTo>
                  <a:pt x="889217" y="1084774"/>
                </a:moveTo>
                <a:lnTo>
                  <a:pt x="926393" y="1084774"/>
                </a:lnTo>
                <a:lnTo>
                  <a:pt x="918163" y="1127141"/>
                </a:lnTo>
                <a:lnTo>
                  <a:pt x="953825" y="1127141"/>
                </a:lnTo>
                <a:lnTo>
                  <a:pt x="948338" y="1156059"/>
                </a:lnTo>
                <a:lnTo>
                  <a:pt x="912677" y="1156059"/>
                </a:lnTo>
                <a:lnTo>
                  <a:pt x="900180" y="1221312"/>
                </a:lnTo>
                <a:cubicBezTo>
                  <a:pt x="899875" y="1223192"/>
                  <a:pt x="899646" y="1225073"/>
                  <a:pt x="899494" y="1226953"/>
                </a:cubicBezTo>
                <a:cubicBezTo>
                  <a:pt x="899342" y="1228833"/>
                  <a:pt x="899266" y="1230409"/>
                  <a:pt x="899266" y="1231679"/>
                </a:cubicBezTo>
                <a:cubicBezTo>
                  <a:pt x="899577" y="1240427"/>
                  <a:pt x="902231" y="1246182"/>
                  <a:pt x="907228" y="1248945"/>
                </a:cubicBezTo>
                <a:cubicBezTo>
                  <a:pt x="912226" y="1251709"/>
                  <a:pt x="917700" y="1252967"/>
                  <a:pt x="923650" y="1252719"/>
                </a:cubicBezTo>
                <a:cubicBezTo>
                  <a:pt x="926139" y="1252693"/>
                  <a:pt x="928171" y="1252592"/>
                  <a:pt x="929746" y="1252414"/>
                </a:cubicBezTo>
                <a:cubicBezTo>
                  <a:pt x="931320" y="1252236"/>
                  <a:pt x="932133" y="1252134"/>
                  <a:pt x="932184" y="1252109"/>
                </a:cubicBezTo>
                <a:lnTo>
                  <a:pt x="926088" y="1283162"/>
                </a:lnTo>
                <a:cubicBezTo>
                  <a:pt x="925942" y="1283200"/>
                  <a:pt x="924710" y="1283352"/>
                  <a:pt x="922392" y="1283619"/>
                </a:cubicBezTo>
                <a:cubicBezTo>
                  <a:pt x="920074" y="1283885"/>
                  <a:pt x="917547" y="1284037"/>
                  <a:pt x="914810" y="1284075"/>
                </a:cubicBezTo>
                <a:cubicBezTo>
                  <a:pt x="905306" y="1284164"/>
                  <a:pt x="896389" y="1282769"/>
                  <a:pt x="888060" y="1279891"/>
                </a:cubicBezTo>
                <a:cubicBezTo>
                  <a:pt x="879731" y="1277013"/>
                  <a:pt x="872959" y="1272121"/>
                  <a:pt x="867744" y="1265215"/>
                </a:cubicBezTo>
                <a:cubicBezTo>
                  <a:pt x="862529" y="1258310"/>
                  <a:pt x="859841" y="1248859"/>
                  <a:pt x="859680" y="1236863"/>
                </a:cubicBezTo>
                <a:cubicBezTo>
                  <a:pt x="859686" y="1234722"/>
                  <a:pt x="859826" y="1232448"/>
                  <a:pt x="860098" y="1230040"/>
                </a:cubicBezTo>
                <a:cubicBezTo>
                  <a:pt x="860371" y="1227633"/>
                  <a:pt x="860739" y="1225130"/>
                  <a:pt x="861202" y="1222532"/>
                </a:cubicBezTo>
                <a:lnTo>
                  <a:pt x="874296" y="1156059"/>
                </a:lnTo>
                <a:lnTo>
                  <a:pt x="850231" y="1156059"/>
                </a:lnTo>
                <a:lnTo>
                  <a:pt x="856022" y="1127141"/>
                </a:lnTo>
                <a:lnTo>
                  <a:pt x="880995" y="1127141"/>
                </a:lnTo>
                <a:close/>
                <a:moveTo>
                  <a:pt x="1494178" y="1066181"/>
                </a:moveTo>
                <a:lnTo>
                  <a:pt x="1533174" y="1066181"/>
                </a:lnTo>
                <a:lnTo>
                  <a:pt x="1526471" y="1100586"/>
                </a:lnTo>
                <a:lnTo>
                  <a:pt x="1487475" y="1100586"/>
                </a:lnTo>
                <a:close/>
                <a:moveTo>
                  <a:pt x="1366019" y="1066181"/>
                </a:moveTo>
                <a:lnTo>
                  <a:pt x="1428475" y="1066181"/>
                </a:lnTo>
                <a:lnTo>
                  <a:pt x="1397080" y="1229548"/>
                </a:lnTo>
                <a:cubicBezTo>
                  <a:pt x="1396616" y="1231581"/>
                  <a:pt x="1396248" y="1233613"/>
                  <a:pt x="1395975" y="1235646"/>
                </a:cubicBezTo>
                <a:cubicBezTo>
                  <a:pt x="1395702" y="1237678"/>
                  <a:pt x="1395562" y="1239406"/>
                  <a:pt x="1395556" y="1240829"/>
                </a:cubicBezTo>
                <a:cubicBezTo>
                  <a:pt x="1395607" y="1245446"/>
                  <a:pt x="1396801" y="1248559"/>
                  <a:pt x="1399138" y="1250166"/>
                </a:cubicBezTo>
                <a:cubicBezTo>
                  <a:pt x="1401474" y="1251773"/>
                  <a:pt x="1404650" y="1252522"/>
                  <a:pt x="1408663" y="1252414"/>
                </a:cubicBezTo>
                <a:cubicBezTo>
                  <a:pt x="1410822" y="1252401"/>
                  <a:pt x="1412523" y="1252351"/>
                  <a:pt x="1413768" y="1252262"/>
                </a:cubicBezTo>
                <a:cubicBezTo>
                  <a:pt x="1415013" y="1252173"/>
                  <a:pt x="1415648" y="1252122"/>
                  <a:pt x="1415673" y="1252109"/>
                </a:cubicBezTo>
                <a:lnTo>
                  <a:pt x="1409577" y="1282857"/>
                </a:lnTo>
                <a:cubicBezTo>
                  <a:pt x="1409456" y="1282895"/>
                  <a:pt x="1408098" y="1283047"/>
                  <a:pt x="1405500" y="1283314"/>
                </a:cubicBezTo>
                <a:cubicBezTo>
                  <a:pt x="1402903" y="1283580"/>
                  <a:pt x="1399792" y="1283732"/>
                  <a:pt x="1396166" y="1283770"/>
                </a:cubicBezTo>
                <a:cubicBezTo>
                  <a:pt x="1389818" y="1283904"/>
                  <a:pt x="1383566" y="1283163"/>
                  <a:pt x="1377410" y="1281549"/>
                </a:cubicBezTo>
                <a:cubicBezTo>
                  <a:pt x="1371254" y="1279935"/>
                  <a:pt x="1366130" y="1276646"/>
                  <a:pt x="1362038" y="1271682"/>
                </a:cubicBezTo>
                <a:cubicBezTo>
                  <a:pt x="1357946" y="1266718"/>
                  <a:pt x="1355822" y="1259279"/>
                  <a:pt x="1355666" y="1249365"/>
                </a:cubicBezTo>
                <a:cubicBezTo>
                  <a:pt x="1355666" y="1247072"/>
                  <a:pt x="1355818" y="1244570"/>
                  <a:pt x="1356122" y="1241858"/>
                </a:cubicBezTo>
                <a:cubicBezTo>
                  <a:pt x="1356427" y="1239146"/>
                  <a:pt x="1356884" y="1236262"/>
                  <a:pt x="1357492" y="1233207"/>
                </a:cubicBezTo>
                <a:lnTo>
                  <a:pt x="1384289" y="1095099"/>
                </a:lnTo>
                <a:lnTo>
                  <a:pt x="1360233" y="1095099"/>
                </a:lnTo>
                <a:close/>
                <a:moveTo>
                  <a:pt x="500473" y="1066181"/>
                </a:moveTo>
                <a:lnTo>
                  <a:pt x="562957" y="1066181"/>
                </a:lnTo>
                <a:lnTo>
                  <a:pt x="550155" y="1132008"/>
                </a:lnTo>
                <a:cubicBezTo>
                  <a:pt x="549336" y="1135922"/>
                  <a:pt x="548536" y="1139207"/>
                  <a:pt x="547755" y="1141865"/>
                </a:cubicBezTo>
                <a:cubicBezTo>
                  <a:pt x="546974" y="1144522"/>
                  <a:pt x="546555" y="1145905"/>
                  <a:pt x="546498" y="1146013"/>
                </a:cubicBezTo>
                <a:lnTo>
                  <a:pt x="547107" y="1146013"/>
                </a:lnTo>
                <a:cubicBezTo>
                  <a:pt x="552613" y="1139214"/>
                  <a:pt x="559585" y="1133784"/>
                  <a:pt x="568024" y="1129725"/>
                </a:cubicBezTo>
                <a:cubicBezTo>
                  <a:pt x="576463" y="1125666"/>
                  <a:pt x="585341" y="1123585"/>
                  <a:pt x="594656" y="1123484"/>
                </a:cubicBezTo>
                <a:cubicBezTo>
                  <a:pt x="613367" y="1123717"/>
                  <a:pt x="627811" y="1129644"/>
                  <a:pt x="637988" y="1141262"/>
                </a:cubicBezTo>
                <a:cubicBezTo>
                  <a:pt x="648166" y="1152881"/>
                  <a:pt x="653318" y="1168790"/>
                  <a:pt x="653444" y="1188990"/>
                </a:cubicBezTo>
                <a:cubicBezTo>
                  <a:pt x="653191" y="1208333"/>
                  <a:pt x="649028" y="1225272"/>
                  <a:pt x="640957" y="1239808"/>
                </a:cubicBezTo>
                <a:cubicBezTo>
                  <a:pt x="632886" y="1254344"/>
                  <a:pt x="622428" y="1265678"/>
                  <a:pt x="609581" y="1273811"/>
                </a:cubicBezTo>
                <a:cubicBezTo>
                  <a:pt x="596735" y="1281943"/>
                  <a:pt x="583022" y="1286076"/>
                  <a:pt x="568443" y="1286209"/>
                </a:cubicBezTo>
                <a:cubicBezTo>
                  <a:pt x="558804" y="1286228"/>
                  <a:pt x="549889" y="1284211"/>
                  <a:pt x="541697" y="1280158"/>
                </a:cubicBezTo>
                <a:cubicBezTo>
                  <a:pt x="533506" y="1276105"/>
                  <a:pt x="527181" y="1269902"/>
                  <a:pt x="522723" y="1261549"/>
                </a:cubicBezTo>
                <a:lnTo>
                  <a:pt x="522114" y="1261549"/>
                </a:lnTo>
                <a:cubicBezTo>
                  <a:pt x="522126" y="1261644"/>
                  <a:pt x="522025" y="1262748"/>
                  <a:pt x="521809" y="1264860"/>
                </a:cubicBezTo>
                <a:cubicBezTo>
                  <a:pt x="521593" y="1266972"/>
                  <a:pt x="521187" y="1269521"/>
                  <a:pt x="520590" y="1272509"/>
                </a:cubicBezTo>
                <a:lnTo>
                  <a:pt x="518761" y="1282551"/>
                </a:lnTo>
                <a:lnTo>
                  <a:pt x="482490" y="1282551"/>
                </a:lnTo>
                <a:lnTo>
                  <a:pt x="518761" y="1095099"/>
                </a:lnTo>
                <a:lnTo>
                  <a:pt x="494682" y="1095099"/>
                </a:lnTo>
                <a:close/>
                <a:moveTo>
                  <a:pt x="255927" y="1066181"/>
                </a:moveTo>
                <a:lnTo>
                  <a:pt x="294923" y="1066181"/>
                </a:lnTo>
                <a:lnTo>
                  <a:pt x="288221" y="1100586"/>
                </a:lnTo>
                <a:lnTo>
                  <a:pt x="249225" y="1100586"/>
                </a:lnTo>
                <a:close/>
                <a:moveTo>
                  <a:pt x="127512" y="1066181"/>
                </a:moveTo>
                <a:lnTo>
                  <a:pt x="189996" y="1066181"/>
                </a:lnTo>
                <a:lnTo>
                  <a:pt x="157992" y="1232289"/>
                </a:lnTo>
                <a:cubicBezTo>
                  <a:pt x="157674" y="1233845"/>
                  <a:pt x="157395" y="1235459"/>
                  <a:pt x="157154" y="1237129"/>
                </a:cubicBezTo>
                <a:cubicBezTo>
                  <a:pt x="156912" y="1238800"/>
                  <a:pt x="156785" y="1240337"/>
                  <a:pt x="156773" y="1241741"/>
                </a:cubicBezTo>
                <a:cubicBezTo>
                  <a:pt x="156824" y="1246398"/>
                  <a:pt x="158017" y="1249663"/>
                  <a:pt x="160354" y="1251537"/>
                </a:cubicBezTo>
                <a:cubicBezTo>
                  <a:pt x="162691" y="1253410"/>
                  <a:pt x="165866" y="1254312"/>
                  <a:pt x="169879" y="1254242"/>
                </a:cubicBezTo>
                <a:cubicBezTo>
                  <a:pt x="171759" y="1254217"/>
                  <a:pt x="173334" y="1254115"/>
                  <a:pt x="174604" y="1253938"/>
                </a:cubicBezTo>
                <a:cubicBezTo>
                  <a:pt x="175874" y="1253760"/>
                  <a:pt x="176534" y="1253659"/>
                  <a:pt x="176585" y="1253633"/>
                </a:cubicBezTo>
                <a:lnTo>
                  <a:pt x="170794" y="1282552"/>
                </a:lnTo>
                <a:cubicBezTo>
                  <a:pt x="170692" y="1282590"/>
                  <a:pt x="169295" y="1282743"/>
                  <a:pt x="166603" y="1283009"/>
                </a:cubicBezTo>
                <a:cubicBezTo>
                  <a:pt x="163910" y="1283275"/>
                  <a:pt x="160532" y="1283427"/>
                  <a:pt x="156468" y="1283466"/>
                </a:cubicBezTo>
                <a:cubicBezTo>
                  <a:pt x="146200" y="1283726"/>
                  <a:pt x="137628" y="1282064"/>
                  <a:pt x="130750" y="1278481"/>
                </a:cubicBezTo>
                <a:cubicBezTo>
                  <a:pt x="123873" y="1274898"/>
                  <a:pt x="119949" y="1267833"/>
                  <a:pt x="118978" y="1257287"/>
                </a:cubicBezTo>
                <a:lnTo>
                  <a:pt x="118368" y="1257287"/>
                </a:lnTo>
                <a:cubicBezTo>
                  <a:pt x="112843" y="1265551"/>
                  <a:pt x="105452" y="1272388"/>
                  <a:pt x="96194" y="1277799"/>
                </a:cubicBezTo>
                <a:cubicBezTo>
                  <a:pt x="86935" y="1283209"/>
                  <a:pt x="76953" y="1286012"/>
                  <a:pt x="66247" y="1286209"/>
                </a:cubicBezTo>
                <a:cubicBezTo>
                  <a:pt x="47257" y="1285981"/>
                  <a:pt x="32686" y="1280119"/>
                  <a:pt x="22534" y="1268621"/>
                </a:cubicBezTo>
                <a:cubicBezTo>
                  <a:pt x="12382" y="1257123"/>
                  <a:pt x="7255" y="1241353"/>
                  <a:pt x="7154" y="1221312"/>
                </a:cubicBezTo>
                <a:cubicBezTo>
                  <a:pt x="7378" y="1201769"/>
                  <a:pt x="11465" y="1184687"/>
                  <a:pt x="19415" y="1170064"/>
                </a:cubicBezTo>
                <a:cubicBezTo>
                  <a:pt x="27366" y="1155442"/>
                  <a:pt x="37840" y="1144055"/>
                  <a:pt x="50836" y="1135904"/>
                </a:cubicBezTo>
                <a:cubicBezTo>
                  <a:pt x="63833" y="1127753"/>
                  <a:pt x="78013" y="1123613"/>
                  <a:pt x="93374" y="1123484"/>
                </a:cubicBezTo>
                <a:cubicBezTo>
                  <a:pt x="101991" y="1123401"/>
                  <a:pt x="110208" y="1125088"/>
                  <a:pt x="118025" y="1128545"/>
                </a:cubicBezTo>
                <a:cubicBezTo>
                  <a:pt x="125842" y="1132002"/>
                  <a:pt x="131849" y="1137723"/>
                  <a:pt x="136046" y="1145709"/>
                </a:cubicBezTo>
                <a:lnTo>
                  <a:pt x="136656" y="1145709"/>
                </a:lnTo>
                <a:cubicBezTo>
                  <a:pt x="136650" y="1145601"/>
                  <a:pt x="136739" y="1144599"/>
                  <a:pt x="136923" y="1142702"/>
                </a:cubicBezTo>
                <a:cubicBezTo>
                  <a:pt x="137107" y="1140806"/>
                  <a:pt x="137424" y="1138662"/>
                  <a:pt x="137875" y="1136271"/>
                </a:cubicBezTo>
                <a:lnTo>
                  <a:pt x="145800" y="1095099"/>
                </a:lnTo>
                <a:lnTo>
                  <a:pt x="121721" y="1095099"/>
                </a:lnTo>
                <a:close/>
                <a:moveTo>
                  <a:pt x="1058943" y="756619"/>
                </a:moveTo>
                <a:cubicBezTo>
                  <a:pt x="1045804" y="757082"/>
                  <a:pt x="1034362" y="763168"/>
                  <a:pt x="1024614" y="774876"/>
                </a:cubicBezTo>
                <a:cubicBezTo>
                  <a:pt x="1014867" y="786583"/>
                  <a:pt x="1009749" y="801130"/>
                  <a:pt x="1009260" y="818517"/>
                </a:cubicBezTo>
                <a:cubicBezTo>
                  <a:pt x="1009216" y="828383"/>
                  <a:pt x="1011667" y="836628"/>
                  <a:pt x="1016614" y="843254"/>
                </a:cubicBezTo>
                <a:cubicBezTo>
                  <a:pt x="1021560" y="849880"/>
                  <a:pt x="1029269" y="853323"/>
                  <a:pt x="1039740" y="853583"/>
                </a:cubicBezTo>
                <a:cubicBezTo>
                  <a:pt x="1047746" y="853542"/>
                  <a:pt x="1055543" y="851084"/>
                  <a:pt x="1063131" y="846209"/>
                </a:cubicBezTo>
                <a:cubicBezTo>
                  <a:pt x="1070719" y="841334"/>
                  <a:pt x="1077003" y="834290"/>
                  <a:pt x="1081983" y="825079"/>
                </a:cubicBezTo>
                <a:cubicBezTo>
                  <a:pt x="1086964" y="815867"/>
                  <a:pt x="1089545" y="804736"/>
                  <a:pt x="1089727" y="791684"/>
                </a:cubicBezTo>
                <a:cubicBezTo>
                  <a:pt x="1089664" y="780752"/>
                  <a:pt x="1086972" y="772201"/>
                  <a:pt x="1081650" y="766033"/>
                </a:cubicBezTo>
                <a:cubicBezTo>
                  <a:pt x="1076329" y="759865"/>
                  <a:pt x="1068760" y="756727"/>
                  <a:pt x="1058943" y="756619"/>
                </a:cubicBezTo>
                <a:close/>
                <a:moveTo>
                  <a:pt x="496968" y="756619"/>
                </a:moveTo>
                <a:cubicBezTo>
                  <a:pt x="483830" y="757082"/>
                  <a:pt x="472387" y="763168"/>
                  <a:pt x="462640" y="774876"/>
                </a:cubicBezTo>
                <a:cubicBezTo>
                  <a:pt x="452892" y="786583"/>
                  <a:pt x="447774" y="801130"/>
                  <a:pt x="447285" y="818517"/>
                </a:cubicBezTo>
                <a:cubicBezTo>
                  <a:pt x="447241" y="828383"/>
                  <a:pt x="449692" y="836628"/>
                  <a:pt x="454639" y="843254"/>
                </a:cubicBezTo>
                <a:cubicBezTo>
                  <a:pt x="459585" y="849880"/>
                  <a:pt x="467294" y="853323"/>
                  <a:pt x="477765" y="853583"/>
                </a:cubicBezTo>
                <a:cubicBezTo>
                  <a:pt x="485771" y="853542"/>
                  <a:pt x="493568" y="851084"/>
                  <a:pt x="501156" y="846209"/>
                </a:cubicBezTo>
                <a:cubicBezTo>
                  <a:pt x="508744" y="841334"/>
                  <a:pt x="515028" y="834290"/>
                  <a:pt x="520008" y="825079"/>
                </a:cubicBezTo>
                <a:cubicBezTo>
                  <a:pt x="524989" y="815867"/>
                  <a:pt x="527570" y="804736"/>
                  <a:pt x="527752" y="791684"/>
                </a:cubicBezTo>
                <a:cubicBezTo>
                  <a:pt x="527689" y="780752"/>
                  <a:pt x="524997" y="772201"/>
                  <a:pt x="519675" y="766033"/>
                </a:cubicBezTo>
                <a:cubicBezTo>
                  <a:pt x="514354" y="759865"/>
                  <a:pt x="506785" y="756727"/>
                  <a:pt x="496968" y="756619"/>
                </a:cubicBezTo>
                <a:close/>
                <a:moveTo>
                  <a:pt x="854712" y="756314"/>
                </a:moveTo>
                <a:cubicBezTo>
                  <a:pt x="845280" y="756412"/>
                  <a:pt x="836294" y="758994"/>
                  <a:pt x="827754" y="764061"/>
                </a:cubicBezTo>
                <a:cubicBezTo>
                  <a:pt x="819214" y="769128"/>
                  <a:pt x="812216" y="776092"/>
                  <a:pt x="806759" y="784954"/>
                </a:cubicBezTo>
                <a:cubicBezTo>
                  <a:pt x="801303" y="793815"/>
                  <a:pt x="798483" y="803987"/>
                  <a:pt x="798301" y="815468"/>
                </a:cubicBezTo>
                <a:cubicBezTo>
                  <a:pt x="798491" y="827182"/>
                  <a:pt x="801998" y="836381"/>
                  <a:pt x="808820" y="843064"/>
                </a:cubicBezTo>
                <a:cubicBezTo>
                  <a:pt x="815643" y="849746"/>
                  <a:pt x="824638" y="853151"/>
                  <a:pt x="835806" y="853278"/>
                </a:cubicBezTo>
                <a:cubicBezTo>
                  <a:pt x="845238" y="853190"/>
                  <a:pt x="854224" y="850656"/>
                  <a:pt x="862764" y="845678"/>
                </a:cubicBezTo>
                <a:cubicBezTo>
                  <a:pt x="871304" y="840699"/>
                  <a:pt x="878302" y="833807"/>
                  <a:pt x="883758" y="825000"/>
                </a:cubicBezTo>
                <a:cubicBezTo>
                  <a:pt x="889215" y="816193"/>
                  <a:pt x="892034" y="806002"/>
                  <a:pt x="892217" y="794429"/>
                </a:cubicBezTo>
                <a:cubicBezTo>
                  <a:pt x="892026" y="782835"/>
                  <a:pt x="888520" y="773624"/>
                  <a:pt x="881697" y="766795"/>
                </a:cubicBezTo>
                <a:cubicBezTo>
                  <a:pt x="874875" y="759967"/>
                  <a:pt x="865880" y="756473"/>
                  <a:pt x="854712" y="756314"/>
                </a:cubicBezTo>
                <a:close/>
                <a:moveTo>
                  <a:pt x="1334393" y="753266"/>
                </a:moveTo>
                <a:cubicBezTo>
                  <a:pt x="1324488" y="753393"/>
                  <a:pt x="1315632" y="756495"/>
                  <a:pt x="1307824" y="762573"/>
                </a:cubicBezTo>
                <a:cubicBezTo>
                  <a:pt x="1300016" y="768650"/>
                  <a:pt x="1294133" y="776940"/>
                  <a:pt x="1290175" y="787442"/>
                </a:cubicBezTo>
                <a:lnTo>
                  <a:pt x="1358484" y="787442"/>
                </a:lnTo>
                <a:cubicBezTo>
                  <a:pt x="1358510" y="787314"/>
                  <a:pt x="1358611" y="786348"/>
                  <a:pt x="1358789" y="784543"/>
                </a:cubicBezTo>
                <a:cubicBezTo>
                  <a:pt x="1358967" y="782737"/>
                  <a:pt x="1359069" y="780856"/>
                  <a:pt x="1359094" y="778898"/>
                </a:cubicBezTo>
                <a:cubicBezTo>
                  <a:pt x="1358999" y="770754"/>
                  <a:pt x="1356750" y="764461"/>
                  <a:pt x="1352347" y="760017"/>
                </a:cubicBezTo>
                <a:cubicBezTo>
                  <a:pt x="1347944" y="755574"/>
                  <a:pt x="1341960" y="753323"/>
                  <a:pt x="1334393" y="753266"/>
                </a:cubicBezTo>
                <a:close/>
                <a:moveTo>
                  <a:pt x="677168" y="753266"/>
                </a:moveTo>
                <a:cubicBezTo>
                  <a:pt x="667263" y="753393"/>
                  <a:pt x="658407" y="756495"/>
                  <a:pt x="650599" y="762573"/>
                </a:cubicBezTo>
                <a:cubicBezTo>
                  <a:pt x="642791" y="768650"/>
                  <a:pt x="636908" y="776940"/>
                  <a:pt x="632950" y="787442"/>
                </a:cubicBezTo>
                <a:lnTo>
                  <a:pt x="701259" y="787442"/>
                </a:lnTo>
                <a:cubicBezTo>
                  <a:pt x="701285" y="787314"/>
                  <a:pt x="701386" y="786348"/>
                  <a:pt x="701564" y="784543"/>
                </a:cubicBezTo>
                <a:cubicBezTo>
                  <a:pt x="701742" y="782737"/>
                  <a:pt x="701844" y="780856"/>
                  <a:pt x="701870" y="778898"/>
                </a:cubicBezTo>
                <a:cubicBezTo>
                  <a:pt x="701774" y="770754"/>
                  <a:pt x="699525" y="764461"/>
                  <a:pt x="695122" y="760017"/>
                </a:cubicBezTo>
                <a:cubicBezTo>
                  <a:pt x="690719" y="755574"/>
                  <a:pt x="684735" y="753323"/>
                  <a:pt x="677168" y="753266"/>
                </a:cubicBezTo>
                <a:close/>
                <a:moveTo>
                  <a:pt x="1763336" y="727091"/>
                </a:moveTo>
                <a:lnTo>
                  <a:pt x="1825781" y="727091"/>
                </a:lnTo>
                <a:lnTo>
                  <a:pt x="1805360" y="832239"/>
                </a:lnTo>
                <a:cubicBezTo>
                  <a:pt x="1805042" y="833795"/>
                  <a:pt x="1804763" y="835409"/>
                  <a:pt x="1804522" y="837079"/>
                </a:cubicBezTo>
                <a:cubicBezTo>
                  <a:pt x="1804280" y="838750"/>
                  <a:pt x="1804153" y="840287"/>
                  <a:pt x="1804141" y="841691"/>
                </a:cubicBezTo>
                <a:cubicBezTo>
                  <a:pt x="1804191" y="846348"/>
                  <a:pt x="1805385" y="849613"/>
                  <a:pt x="1807722" y="851487"/>
                </a:cubicBezTo>
                <a:cubicBezTo>
                  <a:pt x="1810059" y="853361"/>
                  <a:pt x="1813234" y="854263"/>
                  <a:pt x="1817247" y="854193"/>
                </a:cubicBezTo>
                <a:cubicBezTo>
                  <a:pt x="1819126" y="854167"/>
                  <a:pt x="1820701" y="854066"/>
                  <a:pt x="1821971" y="853888"/>
                </a:cubicBezTo>
                <a:cubicBezTo>
                  <a:pt x="1823241" y="853710"/>
                  <a:pt x="1823902" y="853608"/>
                  <a:pt x="1823953" y="853583"/>
                </a:cubicBezTo>
                <a:lnTo>
                  <a:pt x="1818466" y="882502"/>
                </a:lnTo>
                <a:cubicBezTo>
                  <a:pt x="1818314" y="882540"/>
                  <a:pt x="1816866" y="882693"/>
                  <a:pt x="1814123" y="882959"/>
                </a:cubicBezTo>
                <a:cubicBezTo>
                  <a:pt x="1811380" y="883225"/>
                  <a:pt x="1808255" y="883377"/>
                  <a:pt x="1804750" y="883415"/>
                </a:cubicBezTo>
                <a:cubicBezTo>
                  <a:pt x="1798402" y="883570"/>
                  <a:pt x="1792150" y="882991"/>
                  <a:pt x="1785994" y="881679"/>
                </a:cubicBezTo>
                <a:cubicBezTo>
                  <a:pt x="1779838" y="880367"/>
                  <a:pt x="1774714" y="877398"/>
                  <a:pt x="1770622" y="872771"/>
                </a:cubicBezTo>
                <a:cubicBezTo>
                  <a:pt x="1766530" y="868144"/>
                  <a:pt x="1764406" y="860935"/>
                  <a:pt x="1764250" y="851144"/>
                </a:cubicBezTo>
                <a:cubicBezTo>
                  <a:pt x="1764250" y="848997"/>
                  <a:pt x="1764402" y="846583"/>
                  <a:pt x="1764707" y="843902"/>
                </a:cubicBezTo>
                <a:cubicBezTo>
                  <a:pt x="1765011" y="841221"/>
                  <a:pt x="1765468" y="838350"/>
                  <a:pt x="1766077" y="835288"/>
                </a:cubicBezTo>
                <a:lnTo>
                  <a:pt x="1781607" y="756009"/>
                </a:lnTo>
                <a:lnTo>
                  <a:pt x="1757544" y="756009"/>
                </a:lnTo>
                <a:close/>
                <a:moveTo>
                  <a:pt x="1492063" y="727091"/>
                </a:moveTo>
                <a:lnTo>
                  <a:pt x="1565508" y="727091"/>
                </a:lnTo>
                <a:lnTo>
                  <a:pt x="1559718" y="756009"/>
                </a:lnTo>
                <a:lnTo>
                  <a:pt x="1540823" y="756009"/>
                </a:lnTo>
                <a:lnTo>
                  <a:pt x="1546614" y="831935"/>
                </a:lnTo>
                <a:cubicBezTo>
                  <a:pt x="1546842" y="835969"/>
                  <a:pt x="1546766" y="839717"/>
                  <a:pt x="1546385" y="843180"/>
                </a:cubicBezTo>
                <a:cubicBezTo>
                  <a:pt x="1546004" y="846642"/>
                  <a:pt x="1545775" y="848484"/>
                  <a:pt x="1545699" y="848706"/>
                </a:cubicBezTo>
                <a:lnTo>
                  <a:pt x="1546918" y="848706"/>
                </a:lnTo>
                <a:cubicBezTo>
                  <a:pt x="1546956" y="848484"/>
                  <a:pt x="1547490" y="846642"/>
                  <a:pt x="1548518" y="843180"/>
                </a:cubicBezTo>
                <a:cubicBezTo>
                  <a:pt x="1549547" y="839717"/>
                  <a:pt x="1550842" y="835969"/>
                  <a:pt x="1552404" y="831935"/>
                </a:cubicBezTo>
                <a:lnTo>
                  <a:pt x="1602079" y="727395"/>
                </a:lnTo>
                <a:lnTo>
                  <a:pt x="1636211" y="727395"/>
                </a:lnTo>
                <a:lnTo>
                  <a:pt x="1644744" y="831935"/>
                </a:lnTo>
                <a:cubicBezTo>
                  <a:pt x="1644973" y="835969"/>
                  <a:pt x="1644896" y="839717"/>
                  <a:pt x="1644516" y="843180"/>
                </a:cubicBezTo>
                <a:cubicBezTo>
                  <a:pt x="1644135" y="846642"/>
                  <a:pt x="1643906" y="848484"/>
                  <a:pt x="1643830" y="848706"/>
                </a:cubicBezTo>
                <a:lnTo>
                  <a:pt x="1645049" y="848706"/>
                </a:lnTo>
                <a:cubicBezTo>
                  <a:pt x="1645087" y="848484"/>
                  <a:pt x="1645620" y="846642"/>
                  <a:pt x="1646649" y="843180"/>
                </a:cubicBezTo>
                <a:cubicBezTo>
                  <a:pt x="1647677" y="839717"/>
                  <a:pt x="1648972" y="835969"/>
                  <a:pt x="1650534" y="831935"/>
                </a:cubicBezTo>
                <a:lnTo>
                  <a:pt x="1685886" y="756009"/>
                </a:lnTo>
                <a:lnTo>
                  <a:pt x="1667296" y="756009"/>
                </a:lnTo>
                <a:lnTo>
                  <a:pt x="1672782" y="727091"/>
                </a:lnTo>
                <a:lnTo>
                  <a:pt x="1748667" y="727091"/>
                </a:lnTo>
                <a:lnTo>
                  <a:pt x="1743179" y="756009"/>
                </a:lnTo>
                <a:lnTo>
                  <a:pt x="1724285" y="756009"/>
                </a:lnTo>
                <a:lnTo>
                  <a:pt x="1663944" y="882501"/>
                </a:lnTo>
                <a:lnTo>
                  <a:pt x="1619754" y="882501"/>
                </a:lnTo>
                <a:lnTo>
                  <a:pt x="1611221" y="791380"/>
                </a:lnTo>
                <a:cubicBezTo>
                  <a:pt x="1610967" y="787200"/>
                  <a:pt x="1610942" y="783363"/>
                  <a:pt x="1611145" y="779869"/>
                </a:cubicBezTo>
                <a:cubicBezTo>
                  <a:pt x="1611348" y="776376"/>
                  <a:pt x="1611475" y="774521"/>
                  <a:pt x="1611526" y="774305"/>
                </a:cubicBezTo>
                <a:lnTo>
                  <a:pt x="1610612" y="774305"/>
                </a:lnTo>
                <a:cubicBezTo>
                  <a:pt x="1610586" y="774521"/>
                  <a:pt x="1610028" y="776376"/>
                  <a:pt x="1608936" y="779869"/>
                </a:cubicBezTo>
                <a:cubicBezTo>
                  <a:pt x="1607844" y="783363"/>
                  <a:pt x="1606371" y="787200"/>
                  <a:pt x="1604517" y="791380"/>
                </a:cubicBezTo>
                <a:lnTo>
                  <a:pt x="1560023" y="882501"/>
                </a:lnTo>
                <a:lnTo>
                  <a:pt x="1516138" y="882501"/>
                </a:lnTo>
                <a:lnTo>
                  <a:pt x="1504862" y="756009"/>
                </a:lnTo>
                <a:lnTo>
                  <a:pt x="1486272" y="756009"/>
                </a:lnTo>
                <a:close/>
                <a:moveTo>
                  <a:pt x="1335308" y="723434"/>
                </a:moveTo>
                <a:cubicBezTo>
                  <a:pt x="1356018" y="723730"/>
                  <a:pt x="1371507" y="729225"/>
                  <a:pt x="1381775" y="739919"/>
                </a:cubicBezTo>
                <a:cubicBezTo>
                  <a:pt x="1392043" y="750612"/>
                  <a:pt x="1397170" y="764724"/>
                  <a:pt x="1397156" y="782254"/>
                </a:cubicBezTo>
                <a:cubicBezTo>
                  <a:pt x="1396941" y="789285"/>
                  <a:pt x="1396078" y="795629"/>
                  <a:pt x="1394568" y="801285"/>
                </a:cubicBezTo>
                <a:cubicBezTo>
                  <a:pt x="1393058" y="806941"/>
                  <a:pt x="1392196" y="809934"/>
                  <a:pt x="1391980" y="810263"/>
                </a:cubicBezTo>
                <a:lnTo>
                  <a:pt x="1284990" y="810263"/>
                </a:lnTo>
                <a:cubicBezTo>
                  <a:pt x="1284952" y="810327"/>
                  <a:pt x="1284800" y="811115"/>
                  <a:pt x="1284533" y="812628"/>
                </a:cubicBezTo>
                <a:cubicBezTo>
                  <a:pt x="1284266" y="814140"/>
                  <a:pt x="1284114" y="815996"/>
                  <a:pt x="1284076" y="818195"/>
                </a:cubicBezTo>
                <a:cubicBezTo>
                  <a:pt x="1284158" y="828612"/>
                  <a:pt x="1287576" y="837065"/>
                  <a:pt x="1294330" y="843554"/>
                </a:cubicBezTo>
                <a:cubicBezTo>
                  <a:pt x="1301083" y="850043"/>
                  <a:pt x="1310676" y="853386"/>
                  <a:pt x="1323110" y="853583"/>
                </a:cubicBezTo>
                <a:cubicBezTo>
                  <a:pt x="1331577" y="853372"/>
                  <a:pt x="1339444" y="851896"/>
                  <a:pt x="1346711" y="849154"/>
                </a:cubicBezTo>
                <a:cubicBezTo>
                  <a:pt x="1353978" y="846412"/>
                  <a:pt x="1359855" y="843670"/>
                  <a:pt x="1364344" y="840928"/>
                </a:cubicBezTo>
                <a:cubicBezTo>
                  <a:pt x="1368833" y="838187"/>
                  <a:pt x="1371143" y="836710"/>
                  <a:pt x="1371274" y="836499"/>
                </a:cubicBezTo>
                <a:lnTo>
                  <a:pt x="1381627" y="865761"/>
                </a:lnTo>
                <a:cubicBezTo>
                  <a:pt x="1381507" y="866013"/>
                  <a:pt x="1378769" y="867776"/>
                  <a:pt x="1373413" y="871049"/>
                </a:cubicBezTo>
                <a:cubicBezTo>
                  <a:pt x="1368058" y="874323"/>
                  <a:pt x="1360804" y="877597"/>
                  <a:pt x="1351654" y="880870"/>
                </a:cubicBezTo>
                <a:cubicBezTo>
                  <a:pt x="1342503" y="884144"/>
                  <a:pt x="1332175" y="885907"/>
                  <a:pt x="1320670" y="886159"/>
                </a:cubicBezTo>
                <a:cubicBezTo>
                  <a:pt x="1296316" y="885723"/>
                  <a:pt x="1277662" y="879288"/>
                  <a:pt x="1264708" y="866856"/>
                </a:cubicBezTo>
                <a:cubicBezTo>
                  <a:pt x="1251755" y="854423"/>
                  <a:pt x="1245219" y="838610"/>
                  <a:pt x="1245099" y="819415"/>
                </a:cubicBezTo>
                <a:cubicBezTo>
                  <a:pt x="1245253" y="801632"/>
                  <a:pt x="1249209" y="785527"/>
                  <a:pt x="1256966" y="771099"/>
                </a:cubicBezTo>
                <a:cubicBezTo>
                  <a:pt x="1264724" y="756671"/>
                  <a:pt x="1275362" y="745171"/>
                  <a:pt x="1288880" y="736601"/>
                </a:cubicBezTo>
                <a:cubicBezTo>
                  <a:pt x="1302398" y="728032"/>
                  <a:pt x="1317874" y="723642"/>
                  <a:pt x="1335308" y="723434"/>
                </a:cubicBezTo>
                <a:close/>
                <a:moveTo>
                  <a:pt x="1070220" y="723434"/>
                </a:moveTo>
                <a:cubicBezTo>
                  <a:pt x="1088931" y="723667"/>
                  <a:pt x="1103375" y="729593"/>
                  <a:pt x="1113552" y="741212"/>
                </a:cubicBezTo>
                <a:cubicBezTo>
                  <a:pt x="1123730" y="752831"/>
                  <a:pt x="1128882" y="768740"/>
                  <a:pt x="1129009" y="788940"/>
                </a:cubicBezTo>
                <a:cubicBezTo>
                  <a:pt x="1128753" y="808283"/>
                  <a:pt x="1124595" y="825222"/>
                  <a:pt x="1116533" y="839758"/>
                </a:cubicBezTo>
                <a:cubicBezTo>
                  <a:pt x="1108471" y="854294"/>
                  <a:pt x="1098039" y="865628"/>
                  <a:pt x="1085236" y="873761"/>
                </a:cubicBezTo>
                <a:cubicBezTo>
                  <a:pt x="1072433" y="881893"/>
                  <a:pt x="1058792" y="886026"/>
                  <a:pt x="1044312" y="886159"/>
                </a:cubicBezTo>
                <a:cubicBezTo>
                  <a:pt x="1034889" y="886178"/>
                  <a:pt x="1026304" y="884313"/>
                  <a:pt x="1018557" y="880565"/>
                </a:cubicBezTo>
                <a:cubicBezTo>
                  <a:pt x="1010810" y="876816"/>
                  <a:pt x="1004663" y="871070"/>
                  <a:pt x="1000116" y="863326"/>
                </a:cubicBezTo>
                <a:lnTo>
                  <a:pt x="999507" y="863326"/>
                </a:lnTo>
                <a:cubicBezTo>
                  <a:pt x="999526" y="863414"/>
                  <a:pt x="999411" y="864759"/>
                  <a:pt x="999164" y="867359"/>
                </a:cubicBezTo>
                <a:cubicBezTo>
                  <a:pt x="998916" y="869960"/>
                  <a:pt x="998421" y="873283"/>
                  <a:pt x="997678" y="877330"/>
                </a:cubicBezTo>
                <a:lnTo>
                  <a:pt x="984876" y="943461"/>
                </a:lnTo>
                <a:lnTo>
                  <a:pt x="946167" y="943461"/>
                </a:lnTo>
                <a:lnTo>
                  <a:pt x="981219" y="762717"/>
                </a:lnTo>
                <a:cubicBezTo>
                  <a:pt x="981555" y="760703"/>
                  <a:pt x="981339" y="759090"/>
                  <a:pt x="980571" y="757876"/>
                </a:cubicBezTo>
                <a:cubicBezTo>
                  <a:pt x="979803" y="756663"/>
                  <a:pt x="978291" y="756041"/>
                  <a:pt x="976037" y="756009"/>
                </a:cubicBezTo>
                <a:lnTo>
                  <a:pt x="958664" y="756009"/>
                </a:lnTo>
                <a:lnTo>
                  <a:pt x="964150" y="727091"/>
                </a:lnTo>
                <a:lnTo>
                  <a:pt x="1004079" y="727091"/>
                </a:lnTo>
                <a:cubicBezTo>
                  <a:pt x="1010511" y="727167"/>
                  <a:pt x="1014944" y="728309"/>
                  <a:pt x="1017376" y="730516"/>
                </a:cubicBezTo>
                <a:cubicBezTo>
                  <a:pt x="1019808" y="732722"/>
                  <a:pt x="1020963" y="735538"/>
                  <a:pt x="1020843" y="738963"/>
                </a:cubicBezTo>
                <a:cubicBezTo>
                  <a:pt x="1020786" y="740624"/>
                  <a:pt x="1020443" y="742628"/>
                  <a:pt x="1019814" y="744975"/>
                </a:cubicBezTo>
                <a:cubicBezTo>
                  <a:pt x="1019185" y="747321"/>
                  <a:pt x="1018614" y="749173"/>
                  <a:pt x="1018100" y="750530"/>
                </a:cubicBezTo>
                <a:lnTo>
                  <a:pt x="1018709" y="750530"/>
                </a:lnTo>
                <a:cubicBezTo>
                  <a:pt x="1024418" y="742474"/>
                  <a:pt x="1031669" y="735979"/>
                  <a:pt x="1040464" y="731045"/>
                </a:cubicBezTo>
                <a:cubicBezTo>
                  <a:pt x="1049259" y="726110"/>
                  <a:pt x="1059178" y="723573"/>
                  <a:pt x="1070220" y="723434"/>
                </a:cubicBezTo>
                <a:close/>
                <a:moveTo>
                  <a:pt x="857761" y="723434"/>
                </a:moveTo>
                <a:cubicBezTo>
                  <a:pt x="879638" y="723737"/>
                  <a:pt x="897300" y="730056"/>
                  <a:pt x="910748" y="742392"/>
                </a:cubicBezTo>
                <a:cubicBezTo>
                  <a:pt x="924195" y="754728"/>
                  <a:pt x="931112" y="771260"/>
                  <a:pt x="931498" y="791989"/>
                </a:cubicBezTo>
                <a:cubicBezTo>
                  <a:pt x="931217" y="810335"/>
                  <a:pt x="926433" y="826559"/>
                  <a:pt x="917147" y="840662"/>
                </a:cubicBezTo>
                <a:cubicBezTo>
                  <a:pt x="907861" y="854765"/>
                  <a:pt x="895763" y="865835"/>
                  <a:pt x="880853" y="873873"/>
                </a:cubicBezTo>
                <a:cubicBezTo>
                  <a:pt x="865943" y="881912"/>
                  <a:pt x="849911" y="886007"/>
                  <a:pt x="832757" y="886159"/>
                </a:cubicBezTo>
                <a:cubicBezTo>
                  <a:pt x="811013" y="885881"/>
                  <a:pt x="793389" y="879587"/>
                  <a:pt x="779884" y="867276"/>
                </a:cubicBezTo>
                <a:cubicBezTo>
                  <a:pt x="766379" y="854965"/>
                  <a:pt x="759424" y="838306"/>
                  <a:pt x="759020" y="817298"/>
                </a:cubicBezTo>
                <a:cubicBezTo>
                  <a:pt x="759290" y="799148"/>
                  <a:pt x="764028" y="783041"/>
                  <a:pt x="773235" y="768976"/>
                </a:cubicBezTo>
                <a:cubicBezTo>
                  <a:pt x="782442" y="754910"/>
                  <a:pt x="794495" y="743844"/>
                  <a:pt x="809394" y="735775"/>
                </a:cubicBezTo>
                <a:cubicBezTo>
                  <a:pt x="824292" y="727707"/>
                  <a:pt x="840415" y="723593"/>
                  <a:pt x="857761" y="723434"/>
                </a:cubicBezTo>
                <a:close/>
                <a:moveTo>
                  <a:pt x="678083" y="723434"/>
                </a:moveTo>
                <a:cubicBezTo>
                  <a:pt x="698793" y="723730"/>
                  <a:pt x="714282" y="729225"/>
                  <a:pt x="724550" y="739919"/>
                </a:cubicBezTo>
                <a:cubicBezTo>
                  <a:pt x="734818" y="750612"/>
                  <a:pt x="739945" y="764724"/>
                  <a:pt x="739931" y="782254"/>
                </a:cubicBezTo>
                <a:cubicBezTo>
                  <a:pt x="739716" y="789285"/>
                  <a:pt x="738853" y="795629"/>
                  <a:pt x="737343" y="801285"/>
                </a:cubicBezTo>
                <a:cubicBezTo>
                  <a:pt x="735833" y="806941"/>
                  <a:pt x="734970" y="809934"/>
                  <a:pt x="734755" y="810263"/>
                </a:cubicBezTo>
                <a:lnTo>
                  <a:pt x="627765" y="810263"/>
                </a:lnTo>
                <a:cubicBezTo>
                  <a:pt x="627727" y="810327"/>
                  <a:pt x="627575" y="811115"/>
                  <a:pt x="627308" y="812628"/>
                </a:cubicBezTo>
                <a:cubicBezTo>
                  <a:pt x="627041" y="814140"/>
                  <a:pt x="626889" y="815996"/>
                  <a:pt x="626851" y="818195"/>
                </a:cubicBezTo>
                <a:cubicBezTo>
                  <a:pt x="626933" y="828612"/>
                  <a:pt x="630351" y="837065"/>
                  <a:pt x="637105" y="843554"/>
                </a:cubicBezTo>
                <a:cubicBezTo>
                  <a:pt x="643858" y="850043"/>
                  <a:pt x="653451" y="853386"/>
                  <a:pt x="665885" y="853583"/>
                </a:cubicBezTo>
                <a:cubicBezTo>
                  <a:pt x="674352" y="853372"/>
                  <a:pt x="682218" y="851896"/>
                  <a:pt x="689486" y="849154"/>
                </a:cubicBezTo>
                <a:cubicBezTo>
                  <a:pt x="696753" y="846412"/>
                  <a:pt x="702630" y="843670"/>
                  <a:pt x="707119" y="840928"/>
                </a:cubicBezTo>
                <a:cubicBezTo>
                  <a:pt x="711608" y="838187"/>
                  <a:pt x="713918" y="836710"/>
                  <a:pt x="714049" y="836499"/>
                </a:cubicBezTo>
                <a:lnTo>
                  <a:pt x="724402" y="865761"/>
                </a:lnTo>
                <a:cubicBezTo>
                  <a:pt x="724282" y="866013"/>
                  <a:pt x="721544" y="867776"/>
                  <a:pt x="716188" y="871049"/>
                </a:cubicBezTo>
                <a:cubicBezTo>
                  <a:pt x="710833" y="874323"/>
                  <a:pt x="703579" y="877597"/>
                  <a:pt x="694429" y="880870"/>
                </a:cubicBezTo>
                <a:cubicBezTo>
                  <a:pt x="685278" y="884144"/>
                  <a:pt x="674950" y="885907"/>
                  <a:pt x="663445" y="886159"/>
                </a:cubicBezTo>
                <a:cubicBezTo>
                  <a:pt x="639091" y="885723"/>
                  <a:pt x="620437" y="879288"/>
                  <a:pt x="607483" y="866856"/>
                </a:cubicBezTo>
                <a:cubicBezTo>
                  <a:pt x="594530" y="854423"/>
                  <a:pt x="587994" y="838610"/>
                  <a:pt x="587874" y="819415"/>
                </a:cubicBezTo>
                <a:cubicBezTo>
                  <a:pt x="588028" y="801632"/>
                  <a:pt x="591984" y="785527"/>
                  <a:pt x="599741" y="771099"/>
                </a:cubicBezTo>
                <a:cubicBezTo>
                  <a:pt x="607499" y="756671"/>
                  <a:pt x="618137" y="745171"/>
                  <a:pt x="631655" y="736601"/>
                </a:cubicBezTo>
                <a:cubicBezTo>
                  <a:pt x="645173" y="728032"/>
                  <a:pt x="660649" y="723642"/>
                  <a:pt x="678083" y="723434"/>
                </a:cubicBezTo>
                <a:close/>
                <a:moveTo>
                  <a:pt x="508245" y="723434"/>
                </a:moveTo>
                <a:cubicBezTo>
                  <a:pt x="526956" y="723667"/>
                  <a:pt x="541400" y="729593"/>
                  <a:pt x="551578" y="741212"/>
                </a:cubicBezTo>
                <a:cubicBezTo>
                  <a:pt x="561755" y="752831"/>
                  <a:pt x="566907" y="768740"/>
                  <a:pt x="567034" y="788940"/>
                </a:cubicBezTo>
                <a:cubicBezTo>
                  <a:pt x="566778" y="808283"/>
                  <a:pt x="562620" y="825222"/>
                  <a:pt x="554558" y="839758"/>
                </a:cubicBezTo>
                <a:cubicBezTo>
                  <a:pt x="546496" y="854294"/>
                  <a:pt x="536064" y="865628"/>
                  <a:pt x="523261" y="873761"/>
                </a:cubicBezTo>
                <a:cubicBezTo>
                  <a:pt x="510458" y="881893"/>
                  <a:pt x="496817" y="886026"/>
                  <a:pt x="482337" y="886159"/>
                </a:cubicBezTo>
                <a:cubicBezTo>
                  <a:pt x="472914" y="886178"/>
                  <a:pt x="464329" y="884313"/>
                  <a:pt x="456582" y="880565"/>
                </a:cubicBezTo>
                <a:cubicBezTo>
                  <a:pt x="448835" y="876816"/>
                  <a:pt x="442688" y="871070"/>
                  <a:pt x="438141" y="863326"/>
                </a:cubicBezTo>
                <a:lnTo>
                  <a:pt x="437532" y="863326"/>
                </a:lnTo>
                <a:cubicBezTo>
                  <a:pt x="437551" y="863414"/>
                  <a:pt x="437436" y="864759"/>
                  <a:pt x="437189" y="867359"/>
                </a:cubicBezTo>
                <a:cubicBezTo>
                  <a:pt x="436941" y="869960"/>
                  <a:pt x="436446" y="873283"/>
                  <a:pt x="435703" y="877330"/>
                </a:cubicBezTo>
                <a:lnTo>
                  <a:pt x="422901" y="943461"/>
                </a:lnTo>
                <a:lnTo>
                  <a:pt x="384192" y="943461"/>
                </a:lnTo>
                <a:lnTo>
                  <a:pt x="419244" y="762717"/>
                </a:lnTo>
                <a:cubicBezTo>
                  <a:pt x="419580" y="760703"/>
                  <a:pt x="419364" y="759090"/>
                  <a:pt x="418596" y="757876"/>
                </a:cubicBezTo>
                <a:cubicBezTo>
                  <a:pt x="417828" y="756663"/>
                  <a:pt x="416316" y="756041"/>
                  <a:pt x="414062" y="756009"/>
                </a:cubicBezTo>
                <a:lnTo>
                  <a:pt x="396688" y="756009"/>
                </a:lnTo>
                <a:lnTo>
                  <a:pt x="402175" y="727091"/>
                </a:lnTo>
                <a:lnTo>
                  <a:pt x="442104" y="727091"/>
                </a:lnTo>
                <a:cubicBezTo>
                  <a:pt x="448536" y="727167"/>
                  <a:pt x="452968" y="728309"/>
                  <a:pt x="455401" y="730516"/>
                </a:cubicBezTo>
                <a:cubicBezTo>
                  <a:pt x="457833" y="732722"/>
                  <a:pt x="458988" y="735538"/>
                  <a:pt x="458868" y="738963"/>
                </a:cubicBezTo>
                <a:cubicBezTo>
                  <a:pt x="458811" y="740624"/>
                  <a:pt x="458468" y="742628"/>
                  <a:pt x="457839" y="744975"/>
                </a:cubicBezTo>
                <a:cubicBezTo>
                  <a:pt x="457210" y="747321"/>
                  <a:pt x="456639" y="749173"/>
                  <a:pt x="456124" y="750530"/>
                </a:cubicBezTo>
                <a:lnTo>
                  <a:pt x="456734" y="750530"/>
                </a:lnTo>
                <a:cubicBezTo>
                  <a:pt x="462443" y="742474"/>
                  <a:pt x="469694" y="735979"/>
                  <a:pt x="478489" y="731045"/>
                </a:cubicBezTo>
                <a:cubicBezTo>
                  <a:pt x="487284" y="726110"/>
                  <a:pt x="497203" y="723573"/>
                  <a:pt x="508245" y="723434"/>
                </a:cubicBezTo>
                <a:close/>
                <a:moveTo>
                  <a:pt x="1898867" y="684724"/>
                </a:moveTo>
                <a:lnTo>
                  <a:pt x="1936043" y="684724"/>
                </a:lnTo>
                <a:lnTo>
                  <a:pt x="1927813" y="727091"/>
                </a:lnTo>
                <a:lnTo>
                  <a:pt x="1963475" y="727091"/>
                </a:lnTo>
                <a:lnTo>
                  <a:pt x="1957988" y="756009"/>
                </a:lnTo>
                <a:lnTo>
                  <a:pt x="1922327" y="756009"/>
                </a:lnTo>
                <a:lnTo>
                  <a:pt x="1909830" y="821262"/>
                </a:lnTo>
                <a:cubicBezTo>
                  <a:pt x="1909525" y="823142"/>
                  <a:pt x="1909297" y="825023"/>
                  <a:pt x="1909144" y="826903"/>
                </a:cubicBezTo>
                <a:cubicBezTo>
                  <a:pt x="1908992" y="828783"/>
                  <a:pt x="1908916" y="830359"/>
                  <a:pt x="1908916" y="831629"/>
                </a:cubicBezTo>
                <a:cubicBezTo>
                  <a:pt x="1909227" y="840377"/>
                  <a:pt x="1911881" y="846132"/>
                  <a:pt x="1916878" y="848895"/>
                </a:cubicBezTo>
                <a:cubicBezTo>
                  <a:pt x="1921876" y="851659"/>
                  <a:pt x="1927350" y="852917"/>
                  <a:pt x="1933300" y="852669"/>
                </a:cubicBezTo>
                <a:cubicBezTo>
                  <a:pt x="1935789" y="852643"/>
                  <a:pt x="1937821" y="852542"/>
                  <a:pt x="1939396" y="852364"/>
                </a:cubicBezTo>
                <a:cubicBezTo>
                  <a:pt x="1940970" y="852186"/>
                  <a:pt x="1941783" y="852084"/>
                  <a:pt x="1941834" y="852059"/>
                </a:cubicBezTo>
                <a:lnTo>
                  <a:pt x="1935738" y="883112"/>
                </a:lnTo>
                <a:cubicBezTo>
                  <a:pt x="1935592" y="883150"/>
                  <a:pt x="1934360" y="883302"/>
                  <a:pt x="1932042" y="883568"/>
                </a:cubicBezTo>
                <a:cubicBezTo>
                  <a:pt x="1929725" y="883835"/>
                  <a:pt x="1927197" y="883987"/>
                  <a:pt x="1924460" y="884025"/>
                </a:cubicBezTo>
                <a:cubicBezTo>
                  <a:pt x="1914956" y="884114"/>
                  <a:pt x="1906039" y="882719"/>
                  <a:pt x="1897710" y="879841"/>
                </a:cubicBezTo>
                <a:cubicBezTo>
                  <a:pt x="1889380" y="876963"/>
                  <a:pt x="1882609" y="872071"/>
                  <a:pt x="1877394" y="865165"/>
                </a:cubicBezTo>
                <a:cubicBezTo>
                  <a:pt x="1872179" y="858260"/>
                  <a:pt x="1869491" y="848809"/>
                  <a:pt x="1869330" y="836813"/>
                </a:cubicBezTo>
                <a:cubicBezTo>
                  <a:pt x="1869336" y="834672"/>
                  <a:pt x="1869476" y="832398"/>
                  <a:pt x="1869748" y="829990"/>
                </a:cubicBezTo>
                <a:cubicBezTo>
                  <a:pt x="1870021" y="827583"/>
                  <a:pt x="1870389" y="825080"/>
                  <a:pt x="1870852" y="822482"/>
                </a:cubicBezTo>
                <a:lnTo>
                  <a:pt x="1883946" y="756009"/>
                </a:lnTo>
                <a:lnTo>
                  <a:pt x="1859881" y="756009"/>
                </a:lnTo>
                <a:lnTo>
                  <a:pt x="1865672" y="727091"/>
                </a:lnTo>
                <a:lnTo>
                  <a:pt x="1890645" y="727091"/>
                </a:lnTo>
                <a:close/>
                <a:moveTo>
                  <a:pt x="1986982" y="666131"/>
                </a:moveTo>
                <a:lnTo>
                  <a:pt x="2049162" y="666131"/>
                </a:lnTo>
                <a:lnTo>
                  <a:pt x="2034531" y="742311"/>
                </a:lnTo>
                <a:cubicBezTo>
                  <a:pt x="2033700" y="746066"/>
                  <a:pt x="2032848" y="749212"/>
                  <a:pt x="2031979" y="751750"/>
                </a:cubicBezTo>
                <a:cubicBezTo>
                  <a:pt x="2031109" y="754287"/>
                  <a:pt x="2030639" y="755606"/>
                  <a:pt x="2030569" y="755708"/>
                </a:cubicBezTo>
                <a:lnTo>
                  <a:pt x="2031178" y="755708"/>
                </a:lnTo>
                <a:cubicBezTo>
                  <a:pt x="2032125" y="753584"/>
                  <a:pt x="2035075" y="749983"/>
                  <a:pt x="2040029" y="744905"/>
                </a:cubicBezTo>
                <a:cubicBezTo>
                  <a:pt x="2044983" y="739826"/>
                  <a:pt x="2051749" y="735052"/>
                  <a:pt x="2060326" y="730583"/>
                </a:cubicBezTo>
                <a:cubicBezTo>
                  <a:pt x="2068904" y="726114"/>
                  <a:pt x="2079102" y="723731"/>
                  <a:pt x="2090920" y="723434"/>
                </a:cubicBezTo>
                <a:cubicBezTo>
                  <a:pt x="2104497" y="723452"/>
                  <a:pt x="2115258" y="726992"/>
                  <a:pt x="2123201" y="734053"/>
                </a:cubicBezTo>
                <a:cubicBezTo>
                  <a:pt x="2131144" y="741114"/>
                  <a:pt x="2135204" y="751582"/>
                  <a:pt x="2135382" y="765458"/>
                </a:cubicBezTo>
                <a:cubicBezTo>
                  <a:pt x="2135228" y="772128"/>
                  <a:pt x="2134149" y="780632"/>
                  <a:pt x="2132145" y="790972"/>
                </a:cubicBezTo>
                <a:cubicBezTo>
                  <a:pt x="2130140" y="801312"/>
                  <a:pt x="2128136" y="811264"/>
                  <a:pt x="2126130" y="820828"/>
                </a:cubicBezTo>
                <a:cubicBezTo>
                  <a:pt x="2124125" y="830393"/>
                  <a:pt x="2123043" y="837347"/>
                  <a:pt x="2122885" y="841691"/>
                </a:cubicBezTo>
                <a:cubicBezTo>
                  <a:pt x="2122917" y="846481"/>
                  <a:pt x="2124073" y="849784"/>
                  <a:pt x="2126352" y="851601"/>
                </a:cubicBezTo>
                <a:cubicBezTo>
                  <a:pt x="2128632" y="853418"/>
                  <a:pt x="2131845" y="854282"/>
                  <a:pt x="2135992" y="854193"/>
                </a:cubicBezTo>
                <a:cubicBezTo>
                  <a:pt x="2137725" y="854167"/>
                  <a:pt x="2139211" y="854066"/>
                  <a:pt x="2140449" y="853888"/>
                </a:cubicBezTo>
                <a:cubicBezTo>
                  <a:pt x="2141688" y="853710"/>
                  <a:pt x="2142335" y="853608"/>
                  <a:pt x="2142392" y="853583"/>
                </a:cubicBezTo>
                <a:lnTo>
                  <a:pt x="2136906" y="882502"/>
                </a:lnTo>
                <a:cubicBezTo>
                  <a:pt x="2136862" y="882540"/>
                  <a:pt x="2135503" y="882693"/>
                  <a:pt x="2132830" y="882959"/>
                </a:cubicBezTo>
                <a:cubicBezTo>
                  <a:pt x="2130156" y="883225"/>
                  <a:pt x="2126436" y="883377"/>
                  <a:pt x="2121667" y="883415"/>
                </a:cubicBezTo>
                <a:cubicBezTo>
                  <a:pt x="2116013" y="883562"/>
                  <a:pt x="2110234" y="882964"/>
                  <a:pt x="2104333" y="881623"/>
                </a:cubicBezTo>
                <a:cubicBezTo>
                  <a:pt x="2098430" y="880281"/>
                  <a:pt x="2093442" y="877315"/>
                  <a:pt x="2089366" y="872726"/>
                </a:cubicBezTo>
                <a:cubicBezTo>
                  <a:pt x="2085292" y="868137"/>
                  <a:pt x="2083168" y="861044"/>
                  <a:pt x="2082994" y="851449"/>
                </a:cubicBezTo>
                <a:cubicBezTo>
                  <a:pt x="2083145" y="845700"/>
                  <a:pt x="2084198" y="837919"/>
                  <a:pt x="2086153" y="828105"/>
                </a:cubicBezTo>
                <a:cubicBezTo>
                  <a:pt x="2088108" y="818291"/>
                  <a:pt x="2090064" y="808612"/>
                  <a:pt x="2092020" y="799068"/>
                </a:cubicBezTo>
                <a:cubicBezTo>
                  <a:pt x="2093977" y="789524"/>
                  <a:pt x="2095032" y="782283"/>
                  <a:pt x="2095186" y="777345"/>
                </a:cubicBezTo>
                <a:cubicBezTo>
                  <a:pt x="2095199" y="771503"/>
                  <a:pt x="2093574" y="766957"/>
                  <a:pt x="2090310" y="763705"/>
                </a:cubicBezTo>
                <a:cubicBezTo>
                  <a:pt x="2087046" y="760454"/>
                  <a:pt x="2082068" y="758803"/>
                  <a:pt x="2075374" y="758752"/>
                </a:cubicBezTo>
                <a:cubicBezTo>
                  <a:pt x="2061316" y="759216"/>
                  <a:pt x="2049428" y="764766"/>
                  <a:pt x="2039713" y="775402"/>
                </a:cubicBezTo>
                <a:cubicBezTo>
                  <a:pt x="2029997" y="786038"/>
                  <a:pt x="2023596" y="798980"/>
                  <a:pt x="2020510" y="814226"/>
                </a:cubicBezTo>
                <a:lnTo>
                  <a:pt x="2007099" y="882501"/>
                </a:lnTo>
                <a:lnTo>
                  <a:pt x="1968390" y="882501"/>
                </a:lnTo>
                <a:lnTo>
                  <a:pt x="2004661" y="695049"/>
                </a:lnTo>
                <a:lnTo>
                  <a:pt x="1981496" y="695049"/>
                </a:lnTo>
                <a:close/>
                <a:moveTo>
                  <a:pt x="1798978" y="666131"/>
                </a:moveTo>
                <a:lnTo>
                  <a:pt x="1837974" y="666131"/>
                </a:lnTo>
                <a:lnTo>
                  <a:pt x="1831271" y="700536"/>
                </a:lnTo>
                <a:lnTo>
                  <a:pt x="1792275" y="700536"/>
                </a:lnTo>
                <a:close/>
                <a:moveTo>
                  <a:pt x="1165994" y="666131"/>
                </a:moveTo>
                <a:lnTo>
                  <a:pt x="1228450" y="666131"/>
                </a:lnTo>
                <a:lnTo>
                  <a:pt x="1197055" y="829498"/>
                </a:lnTo>
                <a:cubicBezTo>
                  <a:pt x="1196592" y="831531"/>
                  <a:pt x="1196223" y="833563"/>
                  <a:pt x="1195950" y="835596"/>
                </a:cubicBezTo>
                <a:cubicBezTo>
                  <a:pt x="1195677" y="837628"/>
                  <a:pt x="1195538" y="839356"/>
                  <a:pt x="1195531" y="840779"/>
                </a:cubicBezTo>
                <a:cubicBezTo>
                  <a:pt x="1195582" y="845396"/>
                  <a:pt x="1196776" y="848509"/>
                  <a:pt x="1199113" y="850116"/>
                </a:cubicBezTo>
                <a:cubicBezTo>
                  <a:pt x="1201449" y="851723"/>
                  <a:pt x="1204624" y="852472"/>
                  <a:pt x="1208638" y="852364"/>
                </a:cubicBezTo>
                <a:cubicBezTo>
                  <a:pt x="1210796" y="852351"/>
                  <a:pt x="1212498" y="852301"/>
                  <a:pt x="1213743" y="852212"/>
                </a:cubicBezTo>
                <a:cubicBezTo>
                  <a:pt x="1214988" y="852123"/>
                  <a:pt x="1215623" y="852072"/>
                  <a:pt x="1215648" y="852059"/>
                </a:cubicBezTo>
                <a:lnTo>
                  <a:pt x="1209552" y="882807"/>
                </a:lnTo>
                <a:cubicBezTo>
                  <a:pt x="1209431" y="882845"/>
                  <a:pt x="1208072" y="882997"/>
                  <a:pt x="1205475" y="883264"/>
                </a:cubicBezTo>
                <a:cubicBezTo>
                  <a:pt x="1202878" y="883530"/>
                  <a:pt x="1199767" y="883682"/>
                  <a:pt x="1196141" y="883720"/>
                </a:cubicBezTo>
                <a:cubicBezTo>
                  <a:pt x="1189793" y="883854"/>
                  <a:pt x="1183541" y="883113"/>
                  <a:pt x="1177385" y="881499"/>
                </a:cubicBezTo>
                <a:cubicBezTo>
                  <a:pt x="1171229" y="879885"/>
                  <a:pt x="1166105" y="876596"/>
                  <a:pt x="1162012" y="871632"/>
                </a:cubicBezTo>
                <a:cubicBezTo>
                  <a:pt x="1157920" y="866668"/>
                  <a:pt x="1155796" y="859230"/>
                  <a:pt x="1155641" y="849315"/>
                </a:cubicBezTo>
                <a:cubicBezTo>
                  <a:pt x="1155641" y="847022"/>
                  <a:pt x="1155793" y="844520"/>
                  <a:pt x="1156097" y="841808"/>
                </a:cubicBezTo>
                <a:cubicBezTo>
                  <a:pt x="1156402" y="839096"/>
                  <a:pt x="1156858" y="836212"/>
                  <a:pt x="1157468" y="833157"/>
                </a:cubicBezTo>
                <a:lnTo>
                  <a:pt x="1184264" y="695049"/>
                </a:lnTo>
                <a:lnTo>
                  <a:pt x="1160208" y="695049"/>
                </a:lnTo>
                <a:close/>
                <a:moveTo>
                  <a:pt x="81840" y="557937"/>
                </a:moveTo>
                <a:lnTo>
                  <a:pt x="257347" y="557937"/>
                </a:lnTo>
                <a:lnTo>
                  <a:pt x="240431" y="644321"/>
                </a:lnTo>
                <a:lnTo>
                  <a:pt x="189269" y="644321"/>
                </a:lnTo>
                <a:lnTo>
                  <a:pt x="197034" y="605886"/>
                </a:lnTo>
                <a:lnTo>
                  <a:pt x="123445" y="605886"/>
                </a:lnTo>
                <a:lnTo>
                  <a:pt x="105614" y="664912"/>
                </a:lnTo>
                <a:cubicBezTo>
                  <a:pt x="103966" y="670260"/>
                  <a:pt x="102576" y="674547"/>
                  <a:pt x="101442" y="677775"/>
                </a:cubicBezTo>
                <a:cubicBezTo>
                  <a:pt x="100309" y="681003"/>
                  <a:pt x="99718" y="682659"/>
                  <a:pt x="99670" y="682744"/>
                </a:cubicBezTo>
                <a:lnTo>
                  <a:pt x="100585" y="682744"/>
                </a:lnTo>
                <a:cubicBezTo>
                  <a:pt x="100794" y="682459"/>
                  <a:pt x="104376" y="681317"/>
                  <a:pt x="111329" y="679319"/>
                </a:cubicBezTo>
                <a:cubicBezTo>
                  <a:pt x="118282" y="677321"/>
                  <a:pt x="127350" y="676180"/>
                  <a:pt x="138532" y="675894"/>
                </a:cubicBezTo>
                <a:cubicBezTo>
                  <a:pt x="167021" y="676169"/>
                  <a:pt x="190365" y="684525"/>
                  <a:pt x="208563" y="700963"/>
                </a:cubicBezTo>
                <a:cubicBezTo>
                  <a:pt x="226762" y="717401"/>
                  <a:pt x="236165" y="740276"/>
                  <a:pt x="236773" y="769587"/>
                </a:cubicBezTo>
                <a:cubicBezTo>
                  <a:pt x="236458" y="791786"/>
                  <a:pt x="230085" y="811775"/>
                  <a:pt x="217653" y="829557"/>
                </a:cubicBezTo>
                <a:cubicBezTo>
                  <a:pt x="205222" y="847338"/>
                  <a:pt x="188625" y="861460"/>
                  <a:pt x="167863" y="871922"/>
                </a:cubicBezTo>
                <a:cubicBezTo>
                  <a:pt x="147101" y="882384"/>
                  <a:pt x="124065" y="887736"/>
                  <a:pt x="98756" y="887978"/>
                </a:cubicBezTo>
                <a:cubicBezTo>
                  <a:pt x="76666" y="887454"/>
                  <a:pt x="58311" y="883783"/>
                  <a:pt x="43689" y="876966"/>
                </a:cubicBezTo>
                <a:cubicBezTo>
                  <a:pt x="29067" y="870150"/>
                  <a:pt x="18128" y="863333"/>
                  <a:pt x="10872" y="856516"/>
                </a:cubicBezTo>
                <a:cubicBezTo>
                  <a:pt x="3616" y="849699"/>
                  <a:pt x="-8" y="846029"/>
                  <a:pt x="1" y="845504"/>
                </a:cubicBezTo>
                <a:lnTo>
                  <a:pt x="33376" y="806639"/>
                </a:lnTo>
                <a:cubicBezTo>
                  <a:pt x="33453" y="806995"/>
                  <a:pt x="36247" y="809485"/>
                  <a:pt x="41758" y="814110"/>
                </a:cubicBezTo>
                <a:cubicBezTo>
                  <a:pt x="47270" y="818735"/>
                  <a:pt x="55043" y="823361"/>
                  <a:pt x="65076" y="827986"/>
                </a:cubicBezTo>
                <a:cubicBezTo>
                  <a:pt x="75109" y="832611"/>
                  <a:pt x="86945" y="835101"/>
                  <a:pt x="100585" y="835457"/>
                </a:cubicBezTo>
                <a:cubicBezTo>
                  <a:pt x="120711" y="835105"/>
                  <a:pt x="138066" y="828948"/>
                  <a:pt x="152648" y="816988"/>
                </a:cubicBezTo>
                <a:cubicBezTo>
                  <a:pt x="167231" y="805028"/>
                  <a:pt x="174870" y="789381"/>
                  <a:pt x="175566" y="770045"/>
                </a:cubicBezTo>
                <a:cubicBezTo>
                  <a:pt x="175299" y="754892"/>
                  <a:pt x="170117" y="743342"/>
                  <a:pt x="160021" y="735394"/>
                </a:cubicBezTo>
                <a:cubicBezTo>
                  <a:pt x="149924" y="727446"/>
                  <a:pt x="136513" y="723443"/>
                  <a:pt x="119787" y="723386"/>
                </a:cubicBezTo>
                <a:cubicBezTo>
                  <a:pt x="104119" y="723958"/>
                  <a:pt x="91222" y="726245"/>
                  <a:pt x="81097" y="730248"/>
                </a:cubicBezTo>
                <a:cubicBezTo>
                  <a:pt x="70972" y="734251"/>
                  <a:pt x="65733" y="736538"/>
                  <a:pt x="65380" y="737110"/>
                </a:cubicBezTo>
                <a:lnTo>
                  <a:pt x="33376" y="723844"/>
                </a:lnTo>
                <a:close/>
                <a:moveTo>
                  <a:pt x="1620448" y="140761"/>
                </a:moveTo>
                <a:cubicBezTo>
                  <a:pt x="1606300" y="140908"/>
                  <a:pt x="1592821" y="144781"/>
                  <a:pt x="1580011" y="152382"/>
                </a:cubicBezTo>
                <a:cubicBezTo>
                  <a:pt x="1567202" y="159982"/>
                  <a:pt x="1556704" y="170428"/>
                  <a:pt x="1548519" y="183720"/>
                </a:cubicBezTo>
                <a:cubicBezTo>
                  <a:pt x="1540334" y="197013"/>
                  <a:pt x="1536105" y="212270"/>
                  <a:pt x="1535831" y="229492"/>
                </a:cubicBezTo>
                <a:cubicBezTo>
                  <a:pt x="1536117" y="247063"/>
                  <a:pt x="1541377" y="260861"/>
                  <a:pt x="1551611" y="270885"/>
                </a:cubicBezTo>
                <a:cubicBezTo>
                  <a:pt x="1561845" y="280910"/>
                  <a:pt x="1575338" y="286017"/>
                  <a:pt x="1592090" y="286208"/>
                </a:cubicBezTo>
                <a:cubicBezTo>
                  <a:pt x="1606238" y="286075"/>
                  <a:pt x="1619716" y="282275"/>
                  <a:pt x="1632526" y="274807"/>
                </a:cubicBezTo>
                <a:cubicBezTo>
                  <a:pt x="1645336" y="267339"/>
                  <a:pt x="1655833" y="257000"/>
                  <a:pt x="1664018" y="243790"/>
                </a:cubicBezTo>
                <a:cubicBezTo>
                  <a:pt x="1672202" y="230579"/>
                  <a:pt x="1676432" y="215294"/>
                  <a:pt x="1676706" y="197933"/>
                </a:cubicBezTo>
                <a:cubicBezTo>
                  <a:pt x="1676420" y="180543"/>
                  <a:pt x="1671160" y="166726"/>
                  <a:pt x="1660926" y="156483"/>
                </a:cubicBezTo>
                <a:cubicBezTo>
                  <a:pt x="1650692" y="146240"/>
                  <a:pt x="1637200" y="140999"/>
                  <a:pt x="1620448" y="140761"/>
                </a:cubicBezTo>
                <a:close/>
                <a:moveTo>
                  <a:pt x="744148" y="140761"/>
                </a:moveTo>
                <a:cubicBezTo>
                  <a:pt x="730000" y="140908"/>
                  <a:pt x="716521" y="144781"/>
                  <a:pt x="703711" y="152382"/>
                </a:cubicBezTo>
                <a:cubicBezTo>
                  <a:pt x="690902" y="159982"/>
                  <a:pt x="680404" y="170428"/>
                  <a:pt x="672219" y="183720"/>
                </a:cubicBezTo>
                <a:cubicBezTo>
                  <a:pt x="664034" y="197013"/>
                  <a:pt x="659805" y="212270"/>
                  <a:pt x="659531" y="229492"/>
                </a:cubicBezTo>
                <a:cubicBezTo>
                  <a:pt x="659817" y="247063"/>
                  <a:pt x="665077" y="260861"/>
                  <a:pt x="675311" y="270885"/>
                </a:cubicBezTo>
                <a:cubicBezTo>
                  <a:pt x="685545" y="280910"/>
                  <a:pt x="699038" y="286017"/>
                  <a:pt x="715790" y="286208"/>
                </a:cubicBezTo>
                <a:cubicBezTo>
                  <a:pt x="729938" y="286075"/>
                  <a:pt x="743416" y="282275"/>
                  <a:pt x="756226" y="274807"/>
                </a:cubicBezTo>
                <a:cubicBezTo>
                  <a:pt x="769035" y="267339"/>
                  <a:pt x="779533" y="257000"/>
                  <a:pt x="787718" y="243790"/>
                </a:cubicBezTo>
                <a:cubicBezTo>
                  <a:pt x="795902" y="230579"/>
                  <a:pt x="800132" y="215294"/>
                  <a:pt x="800406" y="197933"/>
                </a:cubicBezTo>
                <a:cubicBezTo>
                  <a:pt x="800120" y="180543"/>
                  <a:pt x="794860" y="166726"/>
                  <a:pt x="784626" y="156483"/>
                </a:cubicBezTo>
                <a:cubicBezTo>
                  <a:pt x="774392" y="146240"/>
                  <a:pt x="760900" y="140999"/>
                  <a:pt x="744148" y="140761"/>
                </a:cubicBezTo>
                <a:close/>
                <a:moveTo>
                  <a:pt x="904190" y="96927"/>
                </a:moveTo>
                <a:lnTo>
                  <a:pt x="998333" y="96927"/>
                </a:lnTo>
                <a:lnTo>
                  <a:pt x="971343" y="234982"/>
                </a:lnTo>
                <a:cubicBezTo>
                  <a:pt x="970628" y="238908"/>
                  <a:pt x="969999" y="242719"/>
                  <a:pt x="969456" y="246416"/>
                </a:cubicBezTo>
                <a:cubicBezTo>
                  <a:pt x="968913" y="250113"/>
                  <a:pt x="968627" y="253468"/>
                  <a:pt x="968598" y="256479"/>
                </a:cubicBezTo>
                <a:cubicBezTo>
                  <a:pt x="968503" y="265226"/>
                  <a:pt x="970752" y="271972"/>
                  <a:pt x="975346" y="276718"/>
                </a:cubicBezTo>
                <a:cubicBezTo>
                  <a:pt x="979939" y="281463"/>
                  <a:pt x="987449" y="283864"/>
                  <a:pt x="997876" y="283922"/>
                </a:cubicBezTo>
                <a:cubicBezTo>
                  <a:pt x="1011552" y="283631"/>
                  <a:pt x="1023999" y="279435"/>
                  <a:pt x="1035217" y="271335"/>
                </a:cubicBezTo>
                <a:cubicBezTo>
                  <a:pt x="1046435" y="263235"/>
                  <a:pt x="1055797" y="252975"/>
                  <a:pt x="1063303" y="240555"/>
                </a:cubicBezTo>
                <a:cubicBezTo>
                  <a:pt x="1070809" y="228135"/>
                  <a:pt x="1075832" y="215300"/>
                  <a:pt x="1078373" y="202050"/>
                </a:cubicBezTo>
                <a:lnTo>
                  <a:pt x="1090248" y="140304"/>
                </a:lnTo>
                <a:lnTo>
                  <a:pt x="1054144" y="140304"/>
                </a:lnTo>
                <a:lnTo>
                  <a:pt x="1062836" y="96927"/>
                </a:lnTo>
                <a:lnTo>
                  <a:pt x="1156964" y="96927"/>
                </a:lnTo>
                <a:lnTo>
                  <a:pt x="1125875" y="254648"/>
                </a:lnTo>
                <a:cubicBezTo>
                  <a:pt x="1125418" y="256983"/>
                  <a:pt x="1125075" y="259403"/>
                  <a:pt x="1124846" y="261909"/>
                </a:cubicBezTo>
                <a:cubicBezTo>
                  <a:pt x="1124618" y="264415"/>
                  <a:pt x="1124503" y="266721"/>
                  <a:pt x="1124503" y="268827"/>
                </a:cubicBezTo>
                <a:cubicBezTo>
                  <a:pt x="1124551" y="275811"/>
                  <a:pt x="1126284" y="280709"/>
                  <a:pt x="1129704" y="283520"/>
                </a:cubicBezTo>
                <a:cubicBezTo>
                  <a:pt x="1133123" y="286331"/>
                  <a:pt x="1137943" y="287684"/>
                  <a:pt x="1144163" y="287579"/>
                </a:cubicBezTo>
                <a:cubicBezTo>
                  <a:pt x="1146763" y="287541"/>
                  <a:pt x="1148992" y="287389"/>
                  <a:pt x="1150849" y="287122"/>
                </a:cubicBezTo>
                <a:cubicBezTo>
                  <a:pt x="1152707" y="286855"/>
                  <a:pt x="1153678" y="286702"/>
                  <a:pt x="1153764" y="286664"/>
                </a:cubicBezTo>
                <a:lnTo>
                  <a:pt x="1145534" y="330043"/>
                </a:lnTo>
                <a:cubicBezTo>
                  <a:pt x="1145392" y="330100"/>
                  <a:pt x="1143048" y="330329"/>
                  <a:pt x="1138505" y="330728"/>
                </a:cubicBezTo>
                <a:cubicBezTo>
                  <a:pt x="1133962" y="331128"/>
                  <a:pt x="1128077" y="331356"/>
                  <a:pt x="1120849" y="331413"/>
                </a:cubicBezTo>
                <a:cubicBezTo>
                  <a:pt x="1106053" y="331756"/>
                  <a:pt x="1093626" y="328445"/>
                  <a:pt x="1083568" y="321481"/>
                </a:cubicBezTo>
                <a:cubicBezTo>
                  <a:pt x="1073510" y="314517"/>
                  <a:pt x="1068277" y="301845"/>
                  <a:pt x="1067868" y="283464"/>
                </a:cubicBezTo>
                <a:lnTo>
                  <a:pt x="1066953" y="283464"/>
                </a:lnTo>
                <a:cubicBezTo>
                  <a:pt x="1058509" y="296623"/>
                  <a:pt x="1046691" y="308440"/>
                  <a:pt x="1031500" y="318916"/>
                </a:cubicBezTo>
                <a:cubicBezTo>
                  <a:pt x="1016308" y="329391"/>
                  <a:pt x="997628" y="334929"/>
                  <a:pt x="975460" y="335528"/>
                </a:cubicBezTo>
                <a:cubicBezTo>
                  <a:pt x="956670" y="335690"/>
                  <a:pt x="940909" y="330799"/>
                  <a:pt x="928176" y="320855"/>
                </a:cubicBezTo>
                <a:cubicBezTo>
                  <a:pt x="915442" y="310910"/>
                  <a:pt x="908818" y="294940"/>
                  <a:pt x="908305" y="272944"/>
                </a:cubicBezTo>
                <a:cubicBezTo>
                  <a:pt x="908324" y="268809"/>
                  <a:pt x="908628" y="264388"/>
                  <a:pt x="909218" y="259680"/>
                </a:cubicBezTo>
                <a:cubicBezTo>
                  <a:pt x="909808" y="254973"/>
                  <a:pt x="910570" y="250094"/>
                  <a:pt x="911502" y="245044"/>
                </a:cubicBezTo>
                <a:lnTo>
                  <a:pt x="931600" y="140304"/>
                </a:lnTo>
                <a:lnTo>
                  <a:pt x="895503" y="140304"/>
                </a:lnTo>
                <a:close/>
                <a:moveTo>
                  <a:pt x="1625022" y="91440"/>
                </a:moveTo>
                <a:cubicBezTo>
                  <a:pt x="1657837" y="91895"/>
                  <a:pt x="1684330" y="101375"/>
                  <a:pt x="1704502" y="119878"/>
                </a:cubicBezTo>
                <a:cubicBezTo>
                  <a:pt x="1724673" y="138382"/>
                  <a:pt x="1735048" y="163181"/>
                  <a:pt x="1735627" y="194274"/>
                </a:cubicBezTo>
                <a:cubicBezTo>
                  <a:pt x="1735205" y="221792"/>
                  <a:pt x="1728029" y="246128"/>
                  <a:pt x="1714100" y="267283"/>
                </a:cubicBezTo>
                <a:cubicBezTo>
                  <a:pt x="1700172" y="288437"/>
                  <a:pt x="1682025" y="305043"/>
                  <a:pt x="1659660" y="317100"/>
                </a:cubicBezTo>
                <a:cubicBezTo>
                  <a:pt x="1637295" y="329158"/>
                  <a:pt x="1613247" y="335300"/>
                  <a:pt x="1587516" y="335528"/>
                </a:cubicBezTo>
                <a:cubicBezTo>
                  <a:pt x="1554900" y="335111"/>
                  <a:pt x="1528463" y="325670"/>
                  <a:pt x="1508206" y="307204"/>
                </a:cubicBezTo>
                <a:cubicBezTo>
                  <a:pt x="1487949" y="288738"/>
                  <a:pt x="1477517" y="263749"/>
                  <a:pt x="1476909" y="232236"/>
                </a:cubicBezTo>
                <a:cubicBezTo>
                  <a:pt x="1477315" y="205012"/>
                  <a:pt x="1484423" y="180851"/>
                  <a:pt x="1498233" y="159753"/>
                </a:cubicBezTo>
                <a:cubicBezTo>
                  <a:pt x="1512043" y="138655"/>
                  <a:pt x="1530122" y="122055"/>
                  <a:pt x="1552470" y="109953"/>
                </a:cubicBezTo>
                <a:cubicBezTo>
                  <a:pt x="1574818" y="97850"/>
                  <a:pt x="1599002" y="91679"/>
                  <a:pt x="1625022" y="91440"/>
                </a:cubicBezTo>
                <a:close/>
                <a:moveTo>
                  <a:pt x="748722" y="91440"/>
                </a:moveTo>
                <a:cubicBezTo>
                  <a:pt x="781537" y="91895"/>
                  <a:pt x="808030" y="101375"/>
                  <a:pt x="828202" y="119878"/>
                </a:cubicBezTo>
                <a:cubicBezTo>
                  <a:pt x="848373" y="138382"/>
                  <a:pt x="858748" y="163181"/>
                  <a:pt x="859327" y="194274"/>
                </a:cubicBezTo>
                <a:cubicBezTo>
                  <a:pt x="858905" y="221792"/>
                  <a:pt x="851729" y="246128"/>
                  <a:pt x="837800" y="267283"/>
                </a:cubicBezTo>
                <a:cubicBezTo>
                  <a:pt x="823872" y="288437"/>
                  <a:pt x="805725" y="305043"/>
                  <a:pt x="783360" y="317100"/>
                </a:cubicBezTo>
                <a:cubicBezTo>
                  <a:pt x="760995" y="329158"/>
                  <a:pt x="736947" y="335300"/>
                  <a:pt x="711216" y="335528"/>
                </a:cubicBezTo>
                <a:cubicBezTo>
                  <a:pt x="678599" y="335111"/>
                  <a:pt x="652163" y="325670"/>
                  <a:pt x="631906" y="307204"/>
                </a:cubicBezTo>
                <a:cubicBezTo>
                  <a:pt x="611649" y="288738"/>
                  <a:pt x="601217" y="263749"/>
                  <a:pt x="600609" y="232236"/>
                </a:cubicBezTo>
                <a:cubicBezTo>
                  <a:pt x="601015" y="205012"/>
                  <a:pt x="608123" y="180851"/>
                  <a:pt x="621933" y="159753"/>
                </a:cubicBezTo>
                <a:cubicBezTo>
                  <a:pt x="635743" y="138655"/>
                  <a:pt x="653822" y="122055"/>
                  <a:pt x="676170" y="109953"/>
                </a:cubicBezTo>
                <a:cubicBezTo>
                  <a:pt x="698519" y="97850"/>
                  <a:pt x="722702" y="91679"/>
                  <a:pt x="748722" y="91440"/>
                </a:cubicBezTo>
                <a:close/>
                <a:moveTo>
                  <a:pt x="380199" y="63951"/>
                </a:moveTo>
                <a:cubicBezTo>
                  <a:pt x="380084" y="64266"/>
                  <a:pt x="378370" y="66953"/>
                  <a:pt x="375056" y="72013"/>
                </a:cubicBezTo>
                <a:cubicBezTo>
                  <a:pt x="371742" y="77073"/>
                  <a:pt x="367514" y="82619"/>
                  <a:pt x="362372" y="88651"/>
                </a:cubicBezTo>
                <a:lnTo>
                  <a:pt x="264095" y="199340"/>
                </a:lnTo>
                <a:lnTo>
                  <a:pt x="264095" y="200254"/>
                </a:lnTo>
                <a:lnTo>
                  <a:pt x="352315" y="200254"/>
                </a:lnTo>
                <a:lnTo>
                  <a:pt x="373799" y="91853"/>
                </a:lnTo>
                <a:cubicBezTo>
                  <a:pt x="374923" y="85488"/>
                  <a:pt x="376447" y="79351"/>
                  <a:pt x="378370" y="73443"/>
                </a:cubicBezTo>
                <a:cubicBezTo>
                  <a:pt x="380294" y="67534"/>
                  <a:pt x="381360" y="64370"/>
                  <a:pt x="381570" y="63951"/>
                </a:cubicBezTo>
                <a:close/>
                <a:moveTo>
                  <a:pt x="1267393" y="33376"/>
                </a:moveTo>
                <a:lnTo>
                  <a:pt x="1323157" y="33376"/>
                </a:lnTo>
                <a:lnTo>
                  <a:pt x="1310812" y="96927"/>
                </a:lnTo>
                <a:lnTo>
                  <a:pt x="1364305" y="96927"/>
                </a:lnTo>
                <a:lnTo>
                  <a:pt x="1356075" y="140304"/>
                </a:lnTo>
                <a:lnTo>
                  <a:pt x="1302583" y="140304"/>
                </a:lnTo>
                <a:lnTo>
                  <a:pt x="1283838" y="238183"/>
                </a:lnTo>
                <a:cubicBezTo>
                  <a:pt x="1283380" y="241003"/>
                  <a:pt x="1283038" y="243824"/>
                  <a:pt x="1282809" y="246644"/>
                </a:cubicBezTo>
                <a:cubicBezTo>
                  <a:pt x="1282580" y="249465"/>
                  <a:pt x="1282466" y="251828"/>
                  <a:pt x="1282466" y="253734"/>
                </a:cubicBezTo>
                <a:cubicBezTo>
                  <a:pt x="1282933" y="266855"/>
                  <a:pt x="1286914" y="275488"/>
                  <a:pt x="1294410" y="279633"/>
                </a:cubicBezTo>
                <a:cubicBezTo>
                  <a:pt x="1301906" y="283778"/>
                  <a:pt x="1310117" y="285665"/>
                  <a:pt x="1319042" y="285293"/>
                </a:cubicBezTo>
                <a:cubicBezTo>
                  <a:pt x="1322776" y="285255"/>
                  <a:pt x="1325824" y="285103"/>
                  <a:pt x="1328186" y="284836"/>
                </a:cubicBezTo>
                <a:cubicBezTo>
                  <a:pt x="1330548" y="284569"/>
                  <a:pt x="1331767" y="284416"/>
                  <a:pt x="1331844" y="284378"/>
                </a:cubicBezTo>
                <a:lnTo>
                  <a:pt x="1322700" y="330958"/>
                </a:lnTo>
                <a:cubicBezTo>
                  <a:pt x="1322480" y="331015"/>
                  <a:pt x="1320632" y="331243"/>
                  <a:pt x="1317156" y="331643"/>
                </a:cubicBezTo>
                <a:cubicBezTo>
                  <a:pt x="1313679" y="332042"/>
                  <a:pt x="1309888" y="332270"/>
                  <a:pt x="1305783" y="332328"/>
                </a:cubicBezTo>
                <a:cubicBezTo>
                  <a:pt x="1291526" y="332460"/>
                  <a:pt x="1278150" y="330368"/>
                  <a:pt x="1265657" y="326052"/>
                </a:cubicBezTo>
                <a:cubicBezTo>
                  <a:pt x="1253163" y="321735"/>
                  <a:pt x="1243006" y="314397"/>
                  <a:pt x="1235184" y="304038"/>
                </a:cubicBezTo>
                <a:cubicBezTo>
                  <a:pt x="1227362" y="293679"/>
                  <a:pt x="1223330" y="279503"/>
                  <a:pt x="1223087" y="261509"/>
                </a:cubicBezTo>
                <a:cubicBezTo>
                  <a:pt x="1223097" y="258298"/>
                  <a:pt x="1223306" y="254887"/>
                  <a:pt x="1223715" y="251275"/>
                </a:cubicBezTo>
                <a:cubicBezTo>
                  <a:pt x="1224124" y="247664"/>
                  <a:pt x="1224676" y="243910"/>
                  <a:pt x="1225371" y="240012"/>
                </a:cubicBezTo>
                <a:lnTo>
                  <a:pt x="1245012" y="140304"/>
                </a:lnTo>
                <a:lnTo>
                  <a:pt x="1208914" y="140304"/>
                </a:lnTo>
                <a:lnTo>
                  <a:pt x="1217601" y="96927"/>
                </a:lnTo>
                <a:lnTo>
                  <a:pt x="1255060" y="96927"/>
                </a:lnTo>
                <a:close/>
                <a:moveTo>
                  <a:pt x="376999" y="5487"/>
                </a:moveTo>
                <a:lnTo>
                  <a:pt x="448307" y="5487"/>
                </a:lnTo>
                <a:lnTo>
                  <a:pt x="410824" y="200254"/>
                </a:lnTo>
                <a:lnTo>
                  <a:pt x="452419" y="200254"/>
                </a:lnTo>
                <a:lnTo>
                  <a:pt x="443736" y="246374"/>
                </a:lnTo>
                <a:lnTo>
                  <a:pt x="401682" y="246374"/>
                </a:lnTo>
                <a:lnTo>
                  <a:pt x="385227" y="330042"/>
                </a:lnTo>
                <a:lnTo>
                  <a:pt x="327175" y="330042"/>
                </a:lnTo>
                <a:lnTo>
                  <a:pt x="343630" y="246374"/>
                </a:lnTo>
                <a:lnTo>
                  <a:pt x="192330" y="246374"/>
                </a:lnTo>
                <a:lnTo>
                  <a:pt x="198729" y="210300"/>
                </a:lnTo>
                <a:close/>
                <a:moveTo>
                  <a:pt x="1931316" y="1372"/>
                </a:moveTo>
                <a:cubicBezTo>
                  <a:pt x="1938267" y="1448"/>
                  <a:pt x="1943790" y="1753"/>
                  <a:pt x="1947884" y="2286"/>
                </a:cubicBezTo>
                <a:cubicBezTo>
                  <a:pt x="1951979" y="2819"/>
                  <a:pt x="1954074" y="3124"/>
                  <a:pt x="1954169" y="3201"/>
                </a:cubicBezTo>
                <a:lnTo>
                  <a:pt x="1944571" y="49780"/>
                </a:lnTo>
                <a:cubicBezTo>
                  <a:pt x="1944514" y="49723"/>
                  <a:pt x="1943142" y="49494"/>
                  <a:pt x="1940457" y="49093"/>
                </a:cubicBezTo>
                <a:cubicBezTo>
                  <a:pt x="1937772" y="48693"/>
                  <a:pt x="1934116" y="48464"/>
                  <a:pt x="1929488" y="48406"/>
                </a:cubicBezTo>
                <a:cubicBezTo>
                  <a:pt x="1921708" y="47767"/>
                  <a:pt x="1912701" y="49617"/>
                  <a:pt x="1902464" y="53957"/>
                </a:cubicBezTo>
                <a:cubicBezTo>
                  <a:pt x="1892228" y="58296"/>
                  <a:pt x="1884935" y="68957"/>
                  <a:pt x="1880583" y="85941"/>
                </a:cubicBezTo>
                <a:lnTo>
                  <a:pt x="1878298" y="96927"/>
                </a:lnTo>
                <a:lnTo>
                  <a:pt x="1931316" y="96927"/>
                </a:lnTo>
                <a:lnTo>
                  <a:pt x="1923089" y="140304"/>
                </a:lnTo>
                <a:lnTo>
                  <a:pt x="1870071" y="140304"/>
                </a:lnTo>
                <a:lnTo>
                  <a:pt x="1833507" y="330042"/>
                </a:lnTo>
                <a:lnTo>
                  <a:pt x="1775461" y="330042"/>
                </a:lnTo>
                <a:lnTo>
                  <a:pt x="1812025" y="140304"/>
                </a:lnTo>
                <a:lnTo>
                  <a:pt x="1776375" y="140304"/>
                </a:lnTo>
                <a:lnTo>
                  <a:pt x="1784602" y="96927"/>
                </a:lnTo>
                <a:lnTo>
                  <a:pt x="1820252" y="96927"/>
                </a:lnTo>
                <a:lnTo>
                  <a:pt x="1822537" y="87314"/>
                </a:lnTo>
                <a:cubicBezTo>
                  <a:pt x="1828062" y="62216"/>
                  <a:pt x="1837428" y="43478"/>
                  <a:pt x="1850638" y="31098"/>
                </a:cubicBezTo>
                <a:cubicBezTo>
                  <a:pt x="1863847" y="18719"/>
                  <a:pt x="1877920" y="10582"/>
                  <a:pt x="1892856" y="6686"/>
                </a:cubicBezTo>
                <a:cubicBezTo>
                  <a:pt x="1907792" y="2791"/>
                  <a:pt x="1920612" y="1019"/>
                  <a:pt x="1931316" y="1372"/>
                </a:cubicBezTo>
                <a:close/>
                <a:moveTo>
                  <a:pt x="167294" y="0"/>
                </a:moveTo>
                <a:lnTo>
                  <a:pt x="210256" y="0"/>
                </a:lnTo>
                <a:lnTo>
                  <a:pt x="167294" y="106013"/>
                </a:lnTo>
                <a:lnTo>
                  <a:pt x="111533" y="106013"/>
                </a:lnTo>
                <a:close/>
                <a:moveTo>
                  <a:pt x="90966" y="0"/>
                </a:moveTo>
                <a:lnTo>
                  <a:pt x="133929" y="0"/>
                </a:lnTo>
                <a:lnTo>
                  <a:pt x="90966" y="106013"/>
                </a:lnTo>
                <a:lnTo>
                  <a:pt x="35205" y="106013"/>
                </a:ln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 hidden="1"/>
          <p:cNvSpPr txBox="1"/>
          <p:nvPr/>
        </p:nvSpPr>
        <p:spPr>
          <a:xfrm>
            <a:off x="9125605" y="-3785652"/>
            <a:ext cx="23424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“4 out of 5 </a:t>
            </a:r>
            <a:r>
              <a:rPr lang="en-US" sz="24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people with diabetes live in </a:t>
            </a:r>
            <a:br>
              <a:rPr lang="en-US" sz="24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</a:br>
            <a:r>
              <a:rPr lang="en-US" sz="32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low- and middle-income </a:t>
            </a:r>
            <a:r>
              <a:rPr lang="en-US" sz="24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countries”</a:t>
            </a:r>
            <a:endParaRPr lang="en-US" sz="2400" b="1" i="0" dirty="0">
              <a:solidFill>
                <a:srgbClr val="D4474B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07" y="1919217"/>
            <a:ext cx="10513693" cy="28234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3197"/>
            <a:ext cx="6833616" cy="256032"/>
          </a:xfrm>
          <a:prstGeom prst="rect">
            <a:avLst/>
          </a:prstGeom>
        </p:spPr>
      </p:pic>
      <p:sp>
        <p:nvSpPr>
          <p:cNvPr id="8" name="Text To Outline"/>
          <p:cNvSpPr/>
          <p:nvPr/>
        </p:nvSpPr>
        <p:spPr>
          <a:xfrm>
            <a:off x="527986" y="435737"/>
            <a:ext cx="5002863" cy="275038"/>
          </a:xfrm>
          <a:custGeom>
            <a:avLst/>
            <a:gdLst/>
            <a:ahLst/>
            <a:cxnLst/>
            <a:rect l="l" t="t" r="r" b="b"/>
            <a:pathLst>
              <a:path w="5002863" h="275038">
                <a:moveTo>
                  <a:pt x="1855462" y="179785"/>
                </a:moveTo>
                <a:cubicBezTo>
                  <a:pt x="1847593" y="179625"/>
                  <a:pt x="1837960" y="180369"/>
                  <a:pt x="1826561" y="182016"/>
                </a:cubicBezTo>
                <a:cubicBezTo>
                  <a:pt x="1815162" y="183664"/>
                  <a:pt x="1804992" y="187176"/>
                  <a:pt x="1796051" y="192552"/>
                </a:cubicBezTo>
                <a:cubicBezTo>
                  <a:pt x="1787109" y="197928"/>
                  <a:pt x="1782388" y="206128"/>
                  <a:pt x="1781889" y="217153"/>
                </a:cubicBezTo>
                <a:cubicBezTo>
                  <a:pt x="1781842" y="223746"/>
                  <a:pt x="1783748" y="229053"/>
                  <a:pt x="1787607" y="233073"/>
                </a:cubicBezTo>
                <a:cubicBezTo>
                  <a:pt x="1791467" y="237092"/>
                  <a:pt x="1797566" y="239158"/>
                  <a:pt x="1805905" y="239269"/>
                </a:cubicBezTo>
                <a:cubicBezTo>
                  <a:pt x="1814770" y="239048"/>
                  <a:pt x="1823090" y="236185"/>
                  <a:pt x="1830867" y="230682"/>
                </a:cubicBezTo>
                <a:cubicBezTo>
                  <a:pt x="1838644" y="225179"/>
                  <a:pt x="1845299" y="218363"/>
                  <a:pt x="1850831" y="210233"/>
                </a:cubicBezTo>
                <a:cubicBezTo>
                  <a:pt x="1856363" y="202103"/>
                  <a:pt x="1860194" y="193987"/>
                  <a:pt x="1862324" y="185886"/>
                </a:cubicBezTo>
                <a:lnTo>
                  <a:pt x="1863848" y="179785"/>
                </a:lnTo>
                <a:close/>
                <a:moveTo>
                  <a:pt x="550537" y="179785"/>
                </a:moveTo>
                <a:cubicBezTo>
                  <a:pt x="542668" y="179625"/>
                  <a:pt x="533034" y="180369"/>
                  <a:pt x="521636" y="182016"/>
                </a:cubicBezTo>
                <a:cubicBezTo>
                  <a:pt x="510237" y="183664"/>
                  <a:pt x="500067" y="187176"/>
                  <a:pt x="491125" y="192552"/>
                </a:cubicBezTo>
                <a:cubicBezTo>
                  <a:pt x="482184" y="197928"/>
                  <a:pt x="477463" y="206128"/>
                  <a:pt x="476964" y="217153"/>
                </a:cubicBezTo>
                <a:cubicBezTo>
                  <a:pt x="476917" y="223746"/>
                  <a:pt x="478823" y="229053"/>
                  <a:pt x="482682" y="233073"/>
                </a:cubicBezTo>
                <a:cubicBezTo>
                  <a:pt x="486542" y="237092"/>
                  <a:pt x="492641" y="239158"/>
                  <a:pt x="500980" y="239269"/>
                </a:cubicBezTo>
                <a:cubicBezTo>
                  <a:pt x="509844" y="239048"/>
                  <a:pt x="518165" y="236185"/>
                  <a:pt x="525942" y="230682"/>
                </a:cubicBezTo>
                <a:cubicBezTo>
                  <a:pt x="533719" y="225179"/>
                  <a:pt x="540374" y="218363"/>
                  <a:pt x="545906" y="210233"/>
                </a:cubicBezTo>
                <a:cubicBezTo>
                  <a:pt x="551438" y="202103"/>
                  <a:pt x="555269" y="193987"/>
                  <a:pt x="557398" y="185886"/>
                </a:cubicBezTo>
                <a:lnTo>
                  <a:pt x="558923" y="179785"/>
                </a:lnTo>
                <a:close/>
                <a:moveTo>
                  <a:pt x="4885515" y="113110"/>
                </a:moveTo>
                <a:cubicBezTo>
                  <a:pt x="4875753" y="113169"/>
                  <a:pt x="4866152" y="116270"/>
                  <a:pt x="4856715" y="122413"/>
                </a:cubicBezTo>
                <a:cubicBezTo>
                  <a:pt x="4847277" y="128556"/>
                  <a:pt x="4839426" y="137388"/>
                  <a:pt x="4833163" y="148910"/>
                </a:cubicBezTo>
                <a:cubicBezTo>
                  <a:pt x="4826900" y="160431"/>
                  <a:pt x="4823650" y="174289"/>
                  <a:pt x="4823413" y="190483"/>
                </a:cubicBezTo>
                <a:cubicBezTo>
                  <a:pt x="4823515" y="204149"/>
                  <a:pt x="4826929" y="214837"/>
                  <a:pt x="4833652" y="222548"/>
                </a:cubicBezTo>
                <a:cubicBezTo>
                  <a:pt x="4840375" y="230258"/>
                  <a:pt x="4849789" y="234181"/>
                  <a:pt x="4861893" y="234316"/>
                </a:cubicBezTo>
                <a:cubicBezTo>
                  <a:pt x="4872975" y="234118"/>
                  <a:pt x="4883197" y="230448"/>
                  <a:pt x="4892557" y="223305"/>
                </a:cubicBezTo>
                <a:cubicBezTo>
                  <a:pt x="4901917" y="216162"/>
                  <a:pt x="4909457" y="206732"/>
                  <a:pt x="4915177" y="195015"/>
                </a:cubicBezTo>
                <a:cubicBezTo>
                  <a:pt x="4920897" y="183298"/>
                  <a:pt x="4923836" y="170480"/>
                  <a:pt x="4923996" y="156561"/>
                </a:cubicBezTo>
                <a:cubicBezTo>
                  <a:pt x="4924060" y="144412"/>
                  <a:pt x="4920980" y="134216"/>
                  <a:pt x="4914757" y="125974"/>
                </a:cubicBezTo>
                <a:cubicBezTo>
                  <a:pt x="4908534" y="117732"/>
                  <a:pt x="4898786" y="113444"/>
                  <a:pt x="4885515" y="113110"/>
                </a:cubicBezTo>
                <a:close/>
                <a:moveTo>
                  <a:pt x="2990041" y="113110"/>
                </a:moveTo>
                <a:cubicBezTo>
                  <a:pt x="2980278" y="113169"/>
                  <a:pt x="2970678" y="116270"/>
                  <a:pt x="2961240" y="122413"/>
                </a:cubicBezTo>
                <a:cubicBezTo>
                  <a:pt x="2951802" y="128556"/>
                  <a:pt x="2943951" y="137388"/>
                  <a:pt x="2937688" y="148910"/>
                </a:cubicBezTo>
                <a:cubicBezTo>
                  <a:pt x="2931426" y="160431"/>
                  <a:pt x="2928175" y="174289"/>
                  <a:pt x="2927937" y="190483"/>
                </a:cubicBezTo>
                <a:cubicBezTo>
                  <a:pt x="2928041" y="204149"/>
                  <a:pt x="2931454" y="214837"/>
                  <a:pt x="2938177" y="222548"/>
                </a:cubicBezTo>
                <a:cubicBezTo>
                  <a:pt x="2944900" y="230258"/>
                  <a:pt x="2954314" y="234181"/>
                  <a:pt x="2966419" y="234316"/>
                </a:cubicBezTo>
                <a:cubicBezTo>
                  <a:pt x="2977501" y="234118"/>
                  <a:pt x="2987722" y="230448"/>
                  <a:pt x="2997082" y="223305"/>
                </a:cubicBezTo>
                <a:cubicBezTo>
                  <a:pt x="3006442" y="216162"/>
                  <a:pt x="3013982" y="206732"/>
                  <a:pt x="3019702" y="195015"/>
                </a:cubicBezTo>
                <a:cubicBezTo>
                  <a:pt x="3025422" y="183298"/>
                  <a:pt x="3028362" y="170480"/>
                  <a:pt x="3028521" y="156561"/>
                </a:cubicBezTo>
                <a:cubicBezTo>
                  <a:pt x="3028585" y="144412"/>
                  <a:pt x="3025505" y="134216"/>
                  <a:pt x="3019282" y="125974"/>
                </a:cubicBezTo>
                <a:cubicBezTo>
                  <a:pt x="3013059" y="117732"/>
                  <a:pt x="3003312" y="113444"/>
                  <a:pt x="2990041" y="113110"/>
                </a:cubicBezTo>
                <a:close/>
                <a:moveTo>
                  <a:pt x="784479" y="113110"/>
                </a:moveTo>
                <a:cubicBezTo>
                  <a:pt x="767874" y="113650"/>
                  <a:pt x="753459" y="121241"/>
                  <a:pt x="741235" y="135884"/>
                </a:cubicBezTo>
                <a:cubicBezTo>
                  <a:pt x="729012" y="150526"/>
                  <a:pt x="722598" y="168980"/>
                  <a:pt x="721995" y="191246"/>
                </a:cubicBezTo>
                <a:cubicBezTo>
                  <a:pt x="721932" y="203379"/>
                  <a:pt x="725011" y="213511"/>
                  <a:pt x="731234" y="221643"/>
                </a:cubicBezTo>
                <a:cubicBezTo>
                  <a:pt x="737457" y="229774"/>
                  <a:pt x="747205" y="233998"/>
                  <a:pt x="760476" y="234316"/>
                </a:cubicBezTo>
                <a:cubicBezTo>
                  <a:pt x="770363" y="234264"/>
                  <a:pt x="780053" y="231191"/>
                  <a:pt x="789545" y="225098"/>
                </a:cubicBezTo>
                <a:cubicBezTo>
                  <a:pt x="799037" y="219004"/>
                  <a:pt x="806921" y="210200"/>
                  <a:pt x="813195" y="198685"/>
                </a:cubicBezTo>
                <a:cubicBezTo>
                  <a:pt x="819470" y="187171"/>
                  <a:pt x="822725" y="173256"/>
                  <a:pt x="822960" y="156942"/>
                </a:cubicBezTo>
                <a:cubicBezTo>
                  <a:pt x="822857" y="143276"/>
                  <a:pt x="819444" y="132588"/>
                  <a:pt x="812721" y="124878"/>
                </a:cubicBezTo>
                <a:cubicBezTo>
                  <a:pt x="805998" y="117168"/>
                  <a:pt x="796584" y="113245"/>
                  <a:pt x="784479" y="113110"/>
                </a:cubicBezTo>
                <a:close/>
                <a:moveTo>
                  <a:pt x="4378815" y="112729"/>
                </a:moveTo>
                <a:cubicBezTo>
                  <a:pt x="4367025" y="112852"/>
                  <a:pt x="4355792" y="116080"/>
                  <a:pt x="4345118" y="122413"/>
                </a:cubicBezTo>
                <a:cubicBezTo>
                  <a:pt x="4334443" y="128747"/>
                  <a:pt x="4325695" y="137452"/>
                  <a:pt x="4318874" y="148529"/>
                </a:cubicBezTo>
                <a:cubicBezTo>
                  <a:pt x="4312053" y="159606"/>
                  <a:pt x="4308529" y="172320"/>
                  <a:pt x="4308301" y="186672"/>
                </a:cubicBezTo>
                <a:cubicBezTo>
                  <a:pt x="4308539" y="201315"/>
                  <a:pt x="4312922" y="212813"/>
                  <a:pt x="4321451" y="221166"/>
                </a:cubicBezTo>
                <a:cubicBezTo>
                  <a:pt x="4329979" y="229520"/>
                  <a:pt x="4341223" y="233776"/>
                  <a:pt x="4355183" y="233935"/>
                </a:cubicBezTo>
                <a:cubicBezTo>
                  <a:pt x="4366973" y="233824"/>
                  <a:pt x="4378205" y="230657"/>
                  <a:pt x="4388880" y="224434"/>
                </a:cubicBezTo>
                <a:cubicBezTo>
                  <a:pt x="4399554" y="218211"/>
                  <a:pt x="4408302" y="209595"/>
                  <a:pt x="4415123" y="198587"/>
                </a:cubicBezTo>
                <a:cubicBezTo>
                  <a:pt x="4421943" y="187578"/>
                  <a:pt x="4425468" y="174840"/>
                  <a:pt x="4425696" y="160373"/>
                </a:cubicBezTo>
                <a:cubicBezTo>
                  <a:pt x="4425458" y="145881"/>
                  <a:pt x="4421075" y="134367"/>
                  <a:pt x="4412546" y="125831"/>
                </a:cubicBezTo>
                <a:cubicBezTo>
                  <a:pt x="4404019" y="117295"/>
                  <a:pt x="4392774" y="112928"/>
                  <a:pt x="4378815" y="112729"/>
                </a:cubicBezTo>
                <a:close/>
                <a:moveTo>
                  <a:pt x="2245215" y="112729"/>
                </a:moveTo>
                <a:cubicBezTo>
                  <a:pt x="2233425" y="112852"/>
                  <a:pt x="2222192" y="116080"/>
                  <a:pt x="2211518" y="122413"/>
                </a:cubicBezTo>
                <a:cubicBezTo>
                  <a:pt x="2200843" y="128747"/>
                  <a:pt x="2192095" y="137452"/>
                  <a:pt x="2185274" y="148529"/>
                </a:cubicBezTo>
                <a:cubicBezTo>
                  <a:pt x="2178453" y="159606"/>
                  <a:pt x="2174929" y="172320"/>
                  <a:pt x="2174701" y="186672"/>
                </a:cubicBezTo>
                <a:cubicBezTo>
                  <a:pt x="2174939" y="201315"/>
                  <a:pt x="2179322" y="212813"/>
                  <a:pt x="2187850" y="221166"/>
                </a:cubicBezTo>
                <a:cubicBezTo>
                  <a:pt x="2196379" y="229520"/>
                  <a:pt x="2207623" y="233776"/>
                  <a:pt x="2221583" y="233935"/>
                </a:cubicBezTo>
                <a:cubicBezTo>
                  <a:pt x="2233373" y="233824"/>
                  <a:pt x="2244605" y="230657"/>
                  <a:pt x="2255280" y="224434"/>
                </a:cubicBezTo>
                <a:cubicBezTo>
                  <a:pt x="2265954" y="218211"/>
                  <a:pt x="2274702" y="209595"/>
                  <a:pt x="2281523" y="198587"/>
                </a:cubicBezTo>
                <a:cubicBezTo>
                  <a:pt x="2288343" y="187578"/>
                  <a:pt x="2291868" y="174840"/>
                  <a:pt x="2292096" y="160373"/>
                </a:cubicBezTo>
                <a:cubicBezTo>
                  <a:pt x="2291858" y="145881"/>
                  <a:pt x="2287475" y="134367"/>
                  <a:pt x="2278947" y="125831"/>
                </a:cubicBezTo>
                <a:cubicBezTo>
                  <a:pt x="2270418" y="117295"/>
                  <a:pt x="2259175" y="112928"/>
                  <a:pt x="2245215" y="112729"/>
                </a:cubicBezTo>
                <a:close/>
                <a:moveTo>
                  <a:pt x="3723497" y="108919"/>
                </a:moveTo>
                <a:cubicBezTo>
                  <a:pt x="3711116" y="109078"/>
                  <a:pt x="3700046" y="112956"/>
                  <a:pt x="3690286" y="120553"/>
                </a:cubicBezTo>
                <a:cubicBezTo>
                  <a:pt x="3680525" y="128149"/>
                  <a:pt x="3673172" y="138512"/>
                  <a:pt x="3668224" y="151639"/>
                </a:cubicBezTo>
                <a:lnTo>
                  <a:pt x="3753611" y="151639"/>
                </a:lnTo>
                <a:cubicBezTo>
                  <a:pt x="3753643" y="151480"/>
                  <a:pt x="3753770" y="150272"/>
                  <a:pt x="3753992" y="148015"/>
                </a:cubicBezTo>
                <a:cubicBezTo>
                  <a:pt x="3754215" y="145759"/>
                  <a:pt x="3754342" y="143406"/>
                  <a:pt x="3754374" y="140959"/>
                </a:cubicBezTo>
                <a:cubicBezTo>
                  <a:pt x="3754255" y="130780"/>
                  <a:pt x="3751444" y="122913"/>
                  <a:pt x="3745940" y="117358"/>
                </a:cubicBezTo>
                <a:cubicBezTo>
                  <a:pt x="3740436" y="111804"/>
                  <a:pt x="3732955" y="108991"/>
                  <a:pt x="3723497" y="108919"/>
                </a:cubicBezTo>
                <a:close/>
                <a:moveTo>
                  <a:pt x="1361297" y="108919"/>
                </a:moveTo>
                <a:cubicBezTo>
                  <a:pt x="1348917" y="109078"/>
                  <a:pt x="1337846" y="112956"/>
                  <a:pt x="1328086" y="120553"/>
                </a:cubicBezTo>
                <a:cubicBezTo>
                  <a:pt x="1318326" y="128149"/>
                  <a:pt x="1310972" y="138512"/>
                  <a:pt x="1306024" y="151639"/>
                </a:cubicBezTo>
                <a:lnTo>
                  <a:pt x="1391411" y="151639"/>
                </a:lnTo>
                <a:cubicBezTo>
                  <a:pt x="1391443" y="151480"/>
                  <a:pt x="1391570" y="150272"/>
                  <a:pt x="1391793" y="148015"/>
                </a:cubicBezTo>
                <a:cubicBezTo>
                  <a:pt x="1392015" y="145759"/>
                  <a:pt x="1392143" y="143406"/>
                  <a:pt x="1392174" y="140959"/>
                </a:cubicBezTo>
                <a:cubicBezTo>
                  <a:pt x="1392055" y="130780"/>
                  <a:pt x="1389244" y="122913"/>
                  <a:pt x="1383740" y="117358"/>
                </a:cubicBezTo>
                <a:cubicBezTo>
                  <a:pt x="1378236" y="111804"/>
                  <a:pt x="1370755" y="108991"/>
                  <a:pt x="1361297" y="108919"/>
                </a:cubicBezTo>
                <a:close/>
                <a:moveTo>
                  <a:pt x="1008872" y="108919"/>
                </a:moveTo>
                <a:cubicBezTo>
                  <a:pt x="996491" y="109078"/>
                  <a:pt x="985421" y="112956"/>
                  <a:pt x="975661" y="120553"/>
                </a:cubicBezTo>
                <a:cubicBezTo>
                  <a:pt x="965901" y="128149"/>
                  <a:pt x="958547" y="138512"/>
                  <a:pt x="953599" y="151639"/>
                </a:cubicBezTo>
                <a:lnTo>
                  <a:pt x="1038986" y="151639"/>
                </a:lnTo>
                <a:cubicBezTo>
                  <a:pt x="1039018" y="151480"/>
                  <a:pt x="1039145" y="150272"/>
                  <a:pt x="1039368" y="148015"/>
                </a:cubicBezTo>
                <a:cubicBezTo>
                  <a:pt x="1039590" y="145759"/>
                  <a:pt x="1039717" y="143406"/>
                  <a:pt x="1039749" y="140959"/>
                </a:cubicBezTo>
                <a:cubicBezTo>
                  <a:pt x="1039630" y="130780"/>
                  <a:pt x="1036819" y="122913"/>
                  <a:pt x="1031315" y="117358"/>
                </a:cubicBezTo>
                <a:cubicBezTo>
                  <a:pt x="1025811" y="111804"/>
                  <a:pt x="1018331" y="108991"/>
                  <a:pt x="1008872" y="108919"/>
                </a:cubicBezTo>
                <a:close/>
                <a:moveTo>
                  <a:pt x="3937253" y="76201"/>
                </a:moveTo>
                <a:lnTo>
                  <a:pt x="4029060" y="76201"/>
                </a:lnTo>
                <a:lnTo>
                  <a:pt x="4021822" y="112348"/>
                </a:lnTo>
                <a:lnTo>
                  <a:pt x="3998203" y="112348"/>
                </a:lnTo>
                <a:lnTo>
                  <a:pt x="4005441" y="207256"/>
                </a:lnTo>
                <a:cubicBezTo>
                  <a:pt x="4005727" y="212299"/>
                  <a:pt x="4005632" y="216984"/>
                  <a:pt x="4005156" y="221311"/>
                </a:cubicBezTo>
                <a:cubicBezTo>
                  <a:pt x="4004680" y="225639"/>
                  <a:pt x="4004394" y="227942"/>
                  <a:pt x="4004299" y="228220"/>
                </a:cubicBezTo>
                <a:lnTo>
                  <a:pt x="4005822" y="228220"/>
                </a:lnTo>
                <a:cubicBezTo>
                  <a:pt x="4005870" y="227942"/>
                  <a:pt x="4006537" y="225639"/>
                  <a:pt x="4007822" y="221311"/>
                </a:cubicBezTo>
                <a:cubicBezTo>
                  <a:pt x="4009108" y="216984"/>
                  <a:pt x="4010727" y="212299"/>
                  <a:pt x="4012679" y="207256"/>
                </a:cubicBezTo>
                <a:lnTo>
                  <a:pt x="4074773" y="76581"/>
                </a:lnTo>
                <a:lnTo>
                  <a:pt x="4117438" y="76581"/>
                </a:lnTo>
                <a:lnTo>
                  <a:pt x="4128105" y="207256"/>
                </a:lnTo>
                <a:cubicBezTo>
                  <a:pt x="4128391" y="212299"/>
                  <a:pt x="4128295" y="216984"/>
                  <a:pt x="4127819" y="221311"/>
                </a:cubicBezTo>
                <a:cubicBezTo>
                  <a:pt x="4127343" y="225639"/>
                  <a:pt x="4127057" y="227942"/>
                  <a:pt x="4126962" y="228220"/>
                </a:cubicBezTo>
                <a:lnTo>
                  <a:pt x="4128486" y="228220"/>
                </a:lnTo>
                <a:cubicBezTo>
                  <a:pt x="4128534" y="227942"/>
                  <a:pt x="4129200" y="225639"/>
                  <a:pt x="4130486" y="221311"/>
                </a:cubicBezTo>
                <a:cubicBezTo>
                  <a:pt x="4131771" y="216984"/>
                  <a:pt x="4133391" y="212299"/>
                  <a:pt x="4135343" y="207256"/>
                </a:cubicBezTo>
                <a:lnTo>
                  <a:pt x="4179532" y="112348"/>
                </a:lnTo>
                <a:lnTo>
                  <a:pt x="4156295" y="112348"/>
                </a:lnTo>
                <a:lnTo>
                  <a:pt x="4163151" y="76201"/>
                </a:lnTo>
                <a:lnTo>
                  <a:pt x="4258008" y="76201"/>
                </a:lnTo>
                <a:lnTo>
                  <a:pt x="4251149" y="112348"/>
                </a:lnTo>
                <a:lnTo>
                  <a:pt x="4227531" y="112348"/>
                </a:lnTo>
                <a:lnTo>
                  <a:pt x="4152104" y="270463"/>
                </a:lnTo>
                <a:lnTo>
                  <a:pt x="4096868" y="270463"/>
                </a:lnTo>
                <a:lnTo>
                  <a:pt x="4086201" y="156562"/>
                </a:lnTo>
                <a:cubicBezTo>
                  <a:pt x="4085884" y="151337"/>
                  <a:pt x="4085852" y="146541"/>
                  <a:pt x="4086106" y="142174"/>
                </a:cubicBezTo>
                <a:cubicBezTo>
                  <a:pt x="4086360" y="137806"/>
                  <a:pt x="4086519" y="135488"/>
                  <a:pt x="4086582" y="135218"/>
                </a:cubicBezTo>
                <a:lnTo>
                  <a:pt x="4085439" y="135218"/>
                </a:lnTo>
                <a:cubicBezTo>
                  <a:pt x="4085407" y="135488"/>
                  <a:pt x="4084709" y="137806"/>
                  <a:pt x="4083344" y="142174"/>
                </a:cubicBezTo>
                <a:cubicBezTo>
                  <a:pt x="4081979" y="146541"/>
                  <a:pt x="4080138" y="151337"/>
                  <a:pt x="4077820" y="156562"/>
                </a:cubicBezTo>
                <a:lnTo>
                  <a:pt x="4022203" y="270463"/>
                </a:lnTo>
                <a:lnTo>
                  <a:pt x="3967347" y="270463"/>
                </a:lnTo>
                <a:lnTo>
                  <a:pt x="3953252" y="112348"/>
                </a:lnTo>
                <a:lnTo>
                  <a:pt x="3930015" y="112348"/>
                </a:lnTo>
                <a:close/>
                <a:moveTo>
                  <a:pt x="2378583" y="76201"/>
                </a:moveTo>
                <a:lnTo>
                  <a:pt x="2457036" y="76201"/>
                </a:lnTo>
                <a:lnTo>
                  <a:pt x="2434544" y="191247"/>
                </a:lnTo>
                <a:cubicBezTo>
                  <a:pt x="2433948" y="194518"/>
                  <a:pt x="2433424" y="197694"/>
                  <a:pt x="2432971" y="200775"/>
                </a:cubicBezTo>
                <a:cubicBezTo>
                  <a:pt x="2432519" y="203856"/>
                  <a:pt x="2432280" y="206652"/>
                  <a:pt x="2432256" y="209161"/>
                </a:cubicBezTo>
                <a:cubicBezTo>
                  <a:pt x="2432177" y="216450"/>
                  <a:pt x="2434051" y="222072"/>
                  <a:pt x="2437880" y="226027"/>
                </a:cubicBezTo>
                <a:cubicBezTo>
                  <a:pt x="2441708" y="229981"/>
                  <a:pt x="2447966" y="231982"/>
                  <a:pt x="2456655" y="232030"/>
                </a:cubicBezTo>
                <a:cubicBezTo>
                  <a:pt x="2468051" y="231788"/>
                  <a:pt x="2478424" y="228291"/>
                  <a:pt x="2487772" y="221541"/>
                </a:cubicBezTo>
                <a:cubicBezTo>
                  <a:pt x="2497120" y="214791"/>
                  <a:pt x="2504922" y="206241"/>
                  <a:pt x="2511177" y="195891"/>
                </a:cubicBezTo>
                <a:cubicBezTo>
                  <a:pt x="2517432" y="185541"/>
                  <a:pt x="2521619" y="174845"/>
                  <a:pt x="2523735" y="163804"/>
                </a:cubicBezTo>
                <a:lnTo>
                  <a:pt x="2533631" y="112348"/>
                </a:lnTo>
                <a:lnTo>
                  <a:pt x="2503545" y="112348"/>
                </a:lnTo>
                <a:lnTo>
                  <a:pt x="2510788" y="76201"/>
                </a:lnTo>
                <a:lnTo>
                  <a:pt x="2589229" y="76201"/>
                </a:lnTo>
                <a:lnTo>
                  <a:pt x="2563321" y="207635"/>
                </a:lnTo>
                <a:cubicBezTo>
                  <a:pt x="2562939" y="209581"/>
                  <a:pt x="2562654" y="211598"/>
                  <a:pt x="2562463" y="213686"/>
                </a:cubicBezTo>
                <a:cubicBezTo>
                  <a:pt x="2562272" y="215774"/>
                  <a:pt x="2562178" y="217696"/>
                  <a:pt x="2562178" y="219451"/>
                </a:cubicBezTo>
                <a:cubicBezTo>
                  <a:pt x="2562217" y="225271"/>
                  <a:pt x="2563662" y="229353"/>
                  <a:pt x="2566511" y="231695"/>
                </a:cubicBezTo>
                <a:cubicBezTo>
                  <a:pt x="2569361" y="234038"/>
                  <a:pt x="2573378" y="235165"/>
                  <a:pt x="2578561" y="235078"/>
                </a:cubicBezTo>
                <a:cubicBezTo>
                  <a:pt x="2580727" y="235046"/>
                  <a:pt x="2582585" y="234919"/>
                  <a:pt x="2584133" y="234697"/>
                </a:cubicBezTo>
                <a:cubicBezTo>
                  <a:pt x="2585681" y="234474"/>
                  <a:pt x="2586490" y="234347"/>
                  <a:pt x="2586561" y="234316"/>
                </a:cubicBezTo>
                <a:lnTo>
                  <a:pt x="2579704" y="270465"/>
                </a:lnTo>
                <a:cubicBezTo>
                  <a:pt x="2579584" y="270512"/>
                  <a:pt x="2577632" y="270703"/>
                  <a:pt x="2573846" y="271035"/>
                </a:cubicBezTo>
                <a:cubicBezTo>
                  <a:pt x="2570060" y="271368"/>
                  <a:pt x="2565156" y="271559"/>
                  <a:pt x="2559133" y="271606"/>
                </a:cubicBezTo>
                <a:cubicBezTo>
                  <a:pt x="2546802" y="271892"/>
                  <a:pt x="2536446" y="269133"/>
                  <a:pt x="2528065" y="263330"/>
                </a:cubicBezTo>
                <a:cubicBezTo>
                  <a:pt x="2519683" y="257526"/>
                  <a:pt x="2515322" y="246966"/>
                  <a:pt x="2514981" y="231649"/>
                </a:cubicBezTo>
                <a:lnTo>
                  <a:pt x="2514219" y="231649"/>
                </a:lnTo>
                <a:cubicBezTo>
                  <a:pt x="2507182" y="242614"/>
                  <a:pt x="2497334" y="252462"/>
                  <a:pt x="2484675" y="261192"/>
                </a:cubicBezTo>
                <a:cubicBezTo>
                  <a:pt x="2472015" y="269921"/>
                  <a:pt x="2456448" y="274536"/>
                  <a:pt x="2437975" y="275035"/>
                </a:cubicBezTo>
                <a:cubicBezTo>
                  <a:pt x="2422317" y="275170"/>
                  <a:pt x="2409182" y="271094"/>
                  <a:pt x="2398571" y="262807"/>
                </a:cubicBezTo>
                <a:cubicBezTo>
                  <a:pt x="2387960" y="254520"/>
                  <a:pt x="2382440" y="241212"/>
                  <a:pt x="2382012" y="222882"/>
                </a:cubicBezTo>
                <a:cubicBezTo>
                  <a:pt x="2382028" y="219436"/>
                  <a:pt x="2382282" y="215752"/>
                  <a:pt x="2382773" y="211829"/>
                </a:cubicBezTo>
                <a:cubicBezTo>
                  <a:pt x="2383265" y="207906"/>
                  <a:pt x="2383899" y="203841"/>
                  <a:pt x="2384677" y="199632"/>
                </a:cubicBezTo>
                <a:lnTo>
                  <a:pt x="2401425" y="112348"/>
                </a:lnTo>
                <a:lnTo>
                  <a:pt x="2371344" y="112348"/>
                </a:lnTo>
                <a:close/>
                <a:moveTo>
                  <a:pt x="323469" y="76201"/>
                </a:moveTo>
                <a:lnTo>
                  <a:pt x="401526" y="76201"/>
                </a:lnTo>
                <a:lnTo>
                  <a:pt x="375999" y="207635"/>
                </a:lnTo>
                <a:cubicBezTo>
                  <a:pt x="375603" y="209581"/>
                  <a:pt x="375253" y="211598"/>
                  <a:pt x="374952" y="213686"/>
                </a:cubicBezTo>
                <a:cubicBezTo>
                  <a:pt x="374650" y="215774"/>
                  <a:pt x="374491" y="217696"/>
                  <a:pt x="374475" y="219451"/>
                </a:cubicBezTo>
                <a:cubicBezTo>
                  <a:pt x="374539" y="225271"/>
                  <a:pt x="376031" y="229353"/>
                  <a:pt x="378952" y="231695"/>
                </a:cubicBezTo>
                <a:cubicBezTo>
                  <a:pt x="381873" y="234038"/>
                  <a:pt x="385842" y="235165"/>
                  <a:pt x="390858" y="235078"/>
                </a:cubicBezTo>
                <a:cubicBezTo>
                  <a:pt x="393208" y="235046"/>
                  <a:pt x="395176" y="234919"/>
                  <a:pt x="396764" y="234697"/>
                </a:cubicBezTo>
                <a:cubicBezTo>
                  <a:pt x="398351" y="234474"/>
                  <a:pt x="399177" y="234347"/>
                  <a:pt x="399240" y="234316"/>
                </a:cubicBezTo>
                <a:lnTo>
                  <a:pt x="392382" y="270465"/>
                </a:lnTo>
                <a:cubicBezTo>
                  <a:pt x="392192" y="270512"/>
                  <a:pt x="390382" y="270703"/>
                  <a:pt x="386953" y="271035"/>
                </a:cubicBezTo>
                <a:cubicBezTo>
                  <a:pt x="383524" y="271368"/>
                  <a:pt x="379619" y="271559"/>
                  <a:pt x="375237" y="271606"/>
                </a:cubicBezTo>
                <a:cubicBezTo>
                  <a:pt x="367302" y="271799"/>
                  <a:pt x="359488" y="271075"/>
                  <a:pt x="351792" y="269436"/>
                </a:cubicBezTo>
                <a:cubicBezTo>
                  <a:pt x="344097" y="267796"/>
                  <a:pt x="337692" y="264084"/>
                  <a:pt x="332577" y="258301"/>
                </a:cubicBezTo>
                <a:cubicBezTo>
                  <a:pt x="327462" y="252517"/>
                  <a:pt x="324807" y="243506"/>
                  <a:pt x="324612" y="231266"/>
                </a:cubicBezTo>
                <a:cubicBezTo>
                  <a:pt x="324612" y="228583"/>
                  <a:pt x="324802" y="225565"/>
                  <a:pt x="325183" y="222214"/>
                </a:cubicBezTo>
                <a:cubicBezTo>
                  <a:pt x="325564" y="218863"/>
                  <a:pt x="326134" y="215274"/>
                  <a:pt x="326896" y="211447"/>
                </a:cubicBezTo>
                <a:lnTo>
                  <a:pt x="346308" y="112348"/>
                </a:lnTo>
                <a:lnTo>
                  <a:pt x="316230" y="112348"/>
                </a:lnTo>
                <a:close/>
                <a:moveTo>
                  <a:pt x="4651585" y="73534"/>
                </a:moveTo>
                <a:cubicBezTo>
                  <a:pt x="4654299" y="73566"/>
                  <a:pt x="4656680" y="73692"/>
                  <a:pt x="4658727" y="73915"/>
                </a:cubicBezTo>
                <a:cubicBezTo>
                  <a:pt x="4660774" y="74137"/>
                  <a:pt x="4662202" y="74264"/>
                  <a:pt x="4663012" y="74295"/>
                </a:cubicBezTo>
                <a:lnTo>
                  <a:pt x="4653490" y="121873"/>
                </a:lnTo>
                <a:cubicBezTo>
                  <a:pt x="4652894" y="121841"/>
                  <a:pt x="4651609" y="121714"/>
                  <a:pt x="4649633" y="121492"/>
                </a:cubicBezTo>
                <a:cubicBezTo>
                  <a:pt x="4647657" y="121270"/>
                  <a:pt x="4645134" y="121143"/>
                  <a:pt x="4642063" y="121111"/>
                </a:cubicBezTo>
                <a:cubicBezTo>
                  <a:pt x="4632219" y="121205"/>
                  <a:pt x="4622326" y="124488"/>
                  <a:pt x="4612382" y="130961"/>
                </a:cubicBezTo>
                <a:cubicBezTo>
                  <a:pt x="4602440" y="137433"/>
                  <a:pt x="4593618" y="146530"/>
                  <a:pt x="4585918" y="158252"/>
                </a:cubicBezTo>
                <a:cubicBezTo>
                  <a:pt x="4578218" y="169973"/>
                  <a:pt x="4572810" y="183755"/>
                  <a:pt x="4569695" y="199597"/>
                </a:cubicBezTo>
                <a:lnTo>
                  <a:pt x="4556364" y="270463"/>
                </a:lnTo>
                <a:lnTo>
                  <a:pt x="4507992" y="270463"/>
                </a:lnTo>
                <a:lnTo>
                  <a:pt x="4536939" y="120730"/>
                </a:lnTo>
                <a:cubicBezTo>
                  <a:pt x="4537392" y="118547"/>
                  <a:pt x="4537154" y="116627"/>
                  <a:pt x="4536225" y="114968"/>
                </a:cubicBezTo>
                <a:cubicBezTo>
                  <a:pt x="4535297" y="113309"/>
                  <a:pt x="4533249" y="112436"/>
                  <a:pt x="4530083" y="112348"/>
                </a:cubicBezTo>
                <a:lnTo>
                  <a:pt x="4508373" y="112348"/>
                </a:lnTo>
                <a:lnTo>
                  <a:pt x="4515610" y="76201"/>
                </a:lnTo>
                <a:lnTo>
                  <a:pt x="4566267" y="76201"/>
                </a:lnTo>
                <a:cubicBezTo>
                  <a:pt x="4573853" y="76177"/>
                  <a:pt x="4579440" y="77556"/>
                  <a:pt x="4583026" y="80339"/>
                </a:cubicBezTo>
                <a:cubicBezTo>
                  <a:pt x="4586613" y="83121"/>
                  <a:pt x="4588390" y="87449"/>
                  <a:pt x="4588359" y="93323"/>
                </a:cubicBezTo>
                <a:cubicBezTo>
                  <a:pt x="4588279" y="96399"/>
                  <a:pt x="4587581" y="101093"/>
                  <a:pt x="4586264" y="107405"/>
                </a:cubicBezTo>
                <a:cubicBezTo>
                  <a:pt x="4584947" y="113717"/>
                  <a:pt x="4583486" y="119175"/>
                  <a:pt x="4581883" y="123778"/>
                </a:cubicBezTo>
                <a:lnTo>
                  <a:pt x="4582646" y="123778"/>
                </a:lnTo>
                <a:cubicBezTo>
                  <a:pt x="4589327" y="110027"/>
                  <a:pt x="4598722" y="98322"/>
                  <a:pt x="4610831" y="88664"/>
                </a:cubicBezTo>
                <a:cubicBezTo>
                  <a:pt x="4622940" y="79005"/>
                  <a:pt x="4636524" y="73962"/>
                  <a:pt x="4651585" y="73534"/>
                </a:cubicBezTo>
                <a:close/>
                <a:moveTo>
                  <a:pt x="2117935" y="73534"/>
                </a:moveTo>
                <a:cubicBezTo>
                  <a:pt x="2120649" y="73566"/>
                  <a:pt x="2123030" y="73692"/>
                  <a:pt x="2125077" y="73915"/>
                </a:cubicBezTo>
                <a:cubicBezTo>
                  <a:pt x="2127124" y="74137"/>
                  <a:pt x="2128552" y="74264"/>
                  <a:pt x="2129362" y="74295"/>
                </a:cubicBezTo>
                <a:lnTo>
                  <a:pt x="2119839" y="121873"/>
                </a:lnTo>
                <a:cubicBezTo>
                  <a:pt x="2119245" y="121841"/>
                  <a:pt x="2117959" y="121714"/>
                  <a:pt x="2115983" y="121492"/>
                </a:cubicBezTo>
                <a:cubicBezTo>
                  <a:pt x="2114007" y="121270"/>
                  <a:pt x="2111484" y="121143"/>
                  <a:pt x="2108413" y="121111"/>
                </a:cubicBezTo>
                <a:cubicBezTo>
                  <a:pt x="2098569" y="121205"/>
                  <a:pt x="2088675" y="124488"/>
                  <a:pt x="2078732" y="130961"/>
                </a:cubicBezTo>
                <a:cubicBezTo>
                  <a:pt x="2068790" y="137433"/>
                  <a:pt x="2059968" y="146530"/>
                  <a:pt x="2052268" y="158252"/>
                </a:cubicBezTo>
                <a:cubicBezTo>
                  <a:pt x="2044568" y="169973"/>
                  <a:pt x="2039161" y="183755"/>
                  <a:pt x="2036045" y="199597"/>
                </a:cubicBezTo>
                <a:lnTo>
                  <a:pt x="2022714" y="270463"/>
                </a:lnTo>
                <a:lnTo>
                  <a:pt x="1974342" y="270463"/>
                </a:lnTo>
                <a:lnTo>
                  <a:pt x="2003289" y="120730"/>
                </a:lnTo>
                <a:cubicBezTo>
                  <a:pt x="2003742" y="118547"/>
                  <a:pt x="2003504" y="116627"/>
                  <a:pt x="2002575" y="114968"/>
                </a:cubicBezTo>
                <a:cubicBezTo>
                  <a:pt x="2001647" y="113309"/>
                  <a:pt x="1999600" y="112436"/>
                  <a:pt x="1996433" y="112348"/>
                </a:cubicBezTo>
                <a:lnTo>
                  <a:pt x="1974723" y="112348"/>
                </a:lnTo>
                <a:lnTo>
                  <a:pt x="1981960" y="76201"/>
                </a:lnTo>
                <a:lnTo>
                  <a:pt x="2032617" y="76201"/>
                </a:lnTo>
                <a:cubicBezTo>
                  <a:pt x="2040203" y="76177"/>
                  <a:pt x="2045790" y="77556"/>
                  <a:pt x="2049376" y="80339"/>
                </a:cubicBezTo>
                <a:cubicBezTo>
                  <a:pt x="2052963" y="83121"/>
                  <a:pt x="2054740" y="87449"/>
                  <a:pt x="2054708" y="93323"/>
                </a:cubicBezTo>
                <a:cubicBezTo>
                  <a:pt x="2054630" y="96399"/>
                  <a:pt x="2053931" y="101093"/>
                  <a:pt x="2052614" y="107405"/>
                </a:cubicBezTo>
                <a:cubicBezTo>
                  <a:pt x="2051297" y="113717"/>
                  <a:pt x="2049836" y="119175"/>
                  <a:pt x="2048234" y="123778"/>
                </a:cubicBezTo>
                <a:lnTo>
                  <a:pt x="2048995" y="123778"/>
                </a:lnTo>
                <a:cubicBezTo>
                  <a:pt x="2055677" y="110027"/>
                  <a:pt x="2065072" y="98322"/>
                  <a:pt x="2077181" y="88664"/>
                </a:cubicBezTo>
                <a:cubicBezTo>
                  <a:pt x="2089290" y="79005"/>
                  <a:pt x="2102875" y="73962"/>
                  <a:pt x="2117935" y="73534"/>
                </a:cubicBezTo>
                <a:close/>
                <a:moveTo>
                  <a:pt x="4382626" y="71629"/>
                </a:moveTo>
                <a:cubicBezTo>
                  <a:pt x="4409972" y="72008"/>
                  <a:pt x="4432050" y="79907"/>
                  <a:pt x="4448860" y="95327"/>
                </a:cubicBezTo>
                <a:cubicBezTo>
                  <a:pt x="4465669" y="110747"/>
                  <a:pt x="4474315" y="131412"/>
                  <a:pt x="4474797" y="157323"/>
                </a:cubicBezTo>
                <a:cubicBezTo>
                  <a:pt x="4474445" y="180255"/>
                  <a:pt x="4468466" y="200535"/>
                  <a:pt x="4456858" y="218164"/>
                </a:cubicBezTo>
                <a:cubicBezTo>
                  <a:pt x="4445251" y="235793"/>
                  <a:pt x="4430129" y="249631"/>
                  <a:pt x="4411492" y="259679"/>
                </a:cubicBezTo>
                <a:cubicBezTo>
                  <a:pt x="4392854" y="269727"/>
                  <a:pt x="4372814" y="274845"/>
                  <a:pt x="4351371" y="275035"/>
                </a:cubicBezTo>
                <a:cubicBezTo>
                  <a:pt x="4324191" y="274688"/>
                  <a:pt x="4302161" y="266820"/>
                  <a:pt x="4285280" y="251432"/>
                </a:cubicBezTo>
                <a:cubicBezTo>
                  <a:pt x="4268399" y="236044"/>
                  <a:pt x="4259706" y="215219"/>
                  <a:pt x="4259199" y="188959"/>
                </a:cubicBezTo>
                <a:cubicBezTo>
                  <a:pt x="4259537" y="166272"/>
                  <a:pt x="4265460" y="146138"/>
                  <a:pt x="4276969" y="128556"/>
                </a:cubicBezTo>
                <a:cubicBezTo>
                  <a:pt x="4288477" y="110975"/>
                  <a:pt x="4303543" y="97141"/>
                  <a:pt x="4322167" y="87056"/>
                </a:cubicBezTo>
                <a:cubicBezTo>
                  <a:pt x="4340791" y="76970"/>
                  <a:pt x="4360943" y="71828"/>
                  <a:pt x="4382626" y="71629"/>
                </a:cubicBezTo>
                <a:close/>
                <a:moveTo>
                  <a:pt x="3724641" y="71629"/>
                </a:moveTo>
                <a:cubicBezTo>
                  <a:pt x="3750528" y="72000"/>
                  <a:pt x="3769890" y="78868"/>
                  <a:pt x="3782724" y="92235"/>
                </a:cubicBezTo>
                <a:cubicBezTo>
                  <a:pt x="3795559" y="105602"/>
                  <a:pt x="3801968" y="123242"/>
                  <a:pt x="3801951" y="145155"/>
                </a:cubicBezTo>
                <a:cubicBezTo>
                  <a:pt x="3801682" y="153943"/>
                  <a:pt x="3800603" y="161873"/>
                  <a:pt x="3798716" y="168943"/>
                </a:cubicBezTo>
                <a:cubicBezTo>
                  <a:pt x="3796829" y="176014"/>
                  <a:pt x="3795750" y="179755"/>
                  <a:pt x="3795481" y="180166"/>
                </a:cubicBezTo>
                <a:lnTo>
                  <a:pt x="3661744" y="180166"/>
                </a:lnTo>
                <a:cubicBezTo>
                  <a:pt x="3661696" y="180246"/>
                  <a:pt x="3661506" y="181231"/>
                  <a:pt x="3661173" y="183121"/>
                </a:cubicBezTo>
                <a:cubicBezTo>
                  <a:pt x="3660839" y="185012"/>
                  <a:pt x="3660648" y="187332"/>
                  <a:pt x="3660601" y="190081"/>
                </a:cubicBezTo>
                <a:cubicBezTo>
                  <a:pt x="3660703" y="203102"/>
                  <a:pt x="3664977" y="213668"/>
                  <a:pt x="3673418" y="221779"/>
                </a:cubicBezTo>
                <a:cubicBezTo>
                  <a:pt x="3681860" y="229891"/>
                  <a:pt x="3693852" y="234070"/>
                  <a:pt x="3709393" y="234316"/>
                </a:cubicBezTo>
                <a:cubicBezTo>
                  <a:pt x="3719977" y="234052"/>
                  <a:pt x="3729810" y="232207"/>
                  <a:pt x="3738894" y="228779"/>
                </a:cubicBezTo>
                <a:cubicBezTo>
                  <a:pt x="3747978" y="225352"/>
                  <a:pt x="3755325" y="221925"/>
                  <a:pt x="3760936" y="218497"/>
                </a:cubicBezTo>
                <a:cubicBezTo>
                  <a:pt x="3766547" y="215070"/>
                  <a:pt x="3769434" y="213225"/>
                  <a:pt x="3769599" y="212961"/>
                </a:cubicBezTo>
                <a:lnTo>
                  <a:pt x="3782540" y="249538"/>
                </a:lnTo>
                <a:cubicBezTo>
                  <a:pt x="3782389" y="249853"/>
                  <a:pt x="3778967" y="252056"/>
                  <a:pt x="3772272" y="256149"/>
                </a:cubicBezTo>
                <a:cubicBezTo>
                  <a:pt x="3765578" y="260241"/>
                  <a:pt x="3756511" y="264333"/>
                  <a:pt x="3745073" y="268425"/>
                </a:cubicBezTo>
                <a:cubicBezTo>
                  <a:pt x="3733634" y="272517"/>
                  <a:pt x="3720725" y="274720"/>
                  <a:pt x="3706343" y="275035"/>
                </a:cubicBezTo>
                <a:cubicBezTo>
                  <a:pt x="3675900" y="274490"/>
                  <a:pt x="3652583" y="266447"/>
                  <a:pt x="3636391" y="250907"/>
                </a:cubicBezTo>
                <a:cubicBezTo>
                  <a:pt x="3620200" y="235366"/>
                  <a:pt x="3612029" y="215599"/>
                  <a:pt x="3611880" y="191606"/>
                </a:cubicBezTo>
                <a:cubicBezTo>
                  <a:pt x="3612072" y="169377"/>
                  <a:pt x="3617017" y="149245"/>
                  <a:pt x="3626714" y="131210"/>
                </a:cubicBezTo>
                <a:cubicBezTo>
                  <a:pt x="3636411" y="113175"/>
                  <a:pt x="3649708" y="98801"/>
                  <a:pt x="3666606" y="88089"/>
                </a:cubicBezTo>
                <a:cubicBezTo>
                  <a:pt x="3683503" y="77376"/>
                  <a:pt x="3702848" y="71890"/>
                  <a:pt x="3724641" y="71629"/>
                </a:cubicBezTo>
                <a:close/>
                <a:moveTo>
                  <a:pt x="2785491" y="71629"/>
                </a:moveTo>
                <a:cubicBezTo>
                  <a:pt x="2802082" y="71652"/>
                  <a:pt x="2815248" y="76077"/>
                  <a:pt x="2824986" y="84903"/>
                </a:cubicBezTo>
                <a:cubicBezTo>
                  <a:pt x="2834724" y="93729"/>
                  <a:pt x="2839705" y="106814"/>
                  <a:pt x="2839927" y="124159"/>
                </a:cubicBezTo>
                <a:cubicBezTo>
                  <a:pt x="2839734" y="132602"/>
                  <a:pt x="2838385" y="143233"/>
                  <a:pt x="2835880" y="156052"/>
                </a:cubicBezTo>
                <a:cubicBezTo>
                  <a:pt x="2833375" y="168871"/>
                  <a:pt x="2830869" y="181226"/>
                  <a:pt x="2828362" y="193118"/>
                </a:cubicBezTo>
                <a:cubicBezTo>
                  <a:pt x="2825855" y="205011"/>
                  <a:pt x="2824503" y="213788"/>
                  <a:pt x="2824305" y="219451"/>
                </a:cubicBezTo>
                <a:cubicBezTo>
                  <a:pt x="2824369" y="225438"/>
                  <a:pt x="2825861" y="229567"/>
                  <a:pt x="2828782" y="231838"/>
                </a:cubicBezTo>
                <a:cubicBezTo>
                  <a:pt x="2831703" y="234109"/>
                  <a:pt x="2835672" y="235189"/>
                  <a:pt x="2840688" y="235078"/>
                </a:cubicBezTo>
                <a:cubicBezTo>
                  <a:pt x="2843038" y="235046"/>
                  <a:pt x="2845007" y="234919"/>
                  <a:pt x="2846594" y="234697"/>
                </a:cubicBezTo>
                <a:cubicBezTo>
                  <a:pt x="2848181" y="234474"/>
                  <a:pt x="2849007" y="234347"/>
                  <a:pt x="2849070" y="234316"/>
                </a:cubicBezTo>
                <a:lnTo>
                  <a:pt x="2842213" y="270465"/>
                </a:lnTo>
                <a:cubicBezTo>
                  <a:pt x="2842165" y="270512"/>
                  <a:pt x="2840450" y="270703"/>
                  <a:pt x="2837069" y="271035"/>
                </a:cubicBezTo>
                <a:cubicBezTo>
                  <a:pt x="2833688" y="271368"/>
                  <a:pt x="2828926" y="271559"/>
                  <a:pt x="2822783" y="271606"/>
                </a:cubicBezTo>
                <a:cubicBezTo>
                  <a:pt x="2815840" y="271789"/>
                  <a:pt x="2808707" y="271042"/>
                  <a:pt x="2801383" y="269365"/>
                </a:cubicBezTo>
                <a:cubicBezTo>
                  <a:pt x="2794059" y="267688"/>
                  <a:pt x="2787856" y="263981"/>
                  <a:pt x="2782774" y="258245"/>
                </a:cubicBezTo>
                <a:cubicBezTo>
                  <a:pt x="2777692" y="252508"/>
                  <a:pt x="2775042" y="243642"/>
                  <a:pt x="2774823" y="231648"/>
                </a:cubicBezTo>
                <a:cubicBezTo>
                  <a:pt x="2775007" y="224462"/>
                  <a:pt x="2776289" y="214736"/>
                  <a:pt x="2778672" y="202468"/>
                </a:cubicBezTo>
                <a:cubicBezTo>
                  <a:pt x="2781055" y="190201"/>
                  <a:pt x="2783439" y="178102"/>
                  <a:pt x="2785824" y="166172"/>
                </a:cubicBezTo>
                <a:cubicBezTo>
                  <a:pt x="2788208" y="154242"/>
                  <a:pt x="2789494" y="145191"/>
                  <a:pt x="2789682" y="139018"/>
                </a:cubicBezTo>
                <a:cubicBezTo>
                  <a:pt x="2789746" y="131716"/>
                  <a:pt x="2787809" y="126032"/>
                  <a:pt x="2783872" y="121968"/>
                </a:cubicBezTo>
                <a:cubicBezTo>
                  <a:pt x="2779935" y="117904"/>
                  <a:pt x="2773617" y="115841"/>
                  <a:pt x="2764917" y="115777"/>
                </a:cubicBezTo>
                <a:cubicBezTo>
                  <a:pt x="2747836" y="116357"/>
                  <a:pt x="2733135" y="123294"/>
                  <a:pt x="2720817" y="136589"/>
                </a:cubicBezTo>
                <a:cubicBezTo>
                  <a:pt x="2708498" y="149885"/>
                  <a:pt x="2700465" y="166061"/>
                  <a:pt x="2696718" y="185119"/>
                </a:cubicBezTo>
                <a:lnTo>
                  <a:pt x="2679954" y="270463"/>
                </a:lnTo>
                <a:lnTo>
                  <a:pt x="2631567" y="270463"/>
                </a:lnTo>
                <a:lnTo>
                  <a:pt x="2660904" y="120730"/>
                </a:lnTo>
                <a:cubicBezTo>
                  <a:pt x="2661309" y="118214"/>
                  <a:pt x="2660976" y="116198"/>
                  <a:pt x="2659904" y="114682"/>
                </a:cubicBezTo>
                <a:cubicBezTo>
                  <a:pt x="2658832" y="113166"/>
                  <a:pt x="2656880" y="112388"/>
                  <a:pt x="2654046" y="112348"/>
                </a:cubicBezTo>
                <a:lnTo>
                  <a:pt x="2632329" y="112348"/>
                </a:lnTo>
                <a:lnTo>
                  <a:pt x="2639187" y="76201"/>
                </a:lnTo>
                <a:lnTo>
                  <a:pt x="2690241" y="76201"/>
                </a:lnTo>
                <a:cubicBezTo>
                  <a:pt x="2697813" y="76225"/>
                  <a:pt x="2703338" y="77699"/>
                  <a:pt x="2706815" y="80624"/>
                </a:cubicBezTo>
                <a:cubicBezTo>
                  <a:pt x="2710291" y="83549"/>
                  <a:pt x="2712006" y="87782"/>
                  <a:pt x="2711958" y="93323"/>
                </a:cubicBezTo>
                <a:cubicBezTo>
                  <a:pt x="2711935" y="95677"/>
                  <a:pt x="2711506" y="99055"/>
                  <a:pt x="2710672" y="103455"/>
                </a:cubicBezTo>
                <a:cubicBezTo>
                  <a:pt x="2709839" y="107855"/>
                  <a:pt x="2708743" y="111708"/>
                  <a:pt x="2707386" y="115016"/>
                </a:cubicBezTo>
                <a:lnTo>
                  <a:pt x="2708148" y="115016"/>
                </a:lnTo>
                <a:cubicBezTo>
                  <a:pt x="2709308" y="112204"/>
                  <a:pt x="2713000" y="107383"/>
                  <a:pt x="2719225" y="100554"/>
                </a:cubicBezTo>
                <a:cubicBezTo>
                  <a:pt x="2725451" y="93724"/>
                  <a:pt x="2734111" y="87296"/>
                  <a:pt x="2745204" y="81270"/>
                </a:cubicBezTo>
                <a:cubicBezTo>
                  <a:pt x="2756298" y="75244"/>
                  <a:pt x="2769727" y="72031"/>
                  <a:pt x="2785491" y="71629"/>
                </a:cubicBezTo>
                <a:close/>
                <a:moveTo>
                  <a:pt x="2249026" y="71629"/>
                </a:moveTo>
                <a:cubicBezTo>
                  <a:pt x="2276373" y="72008"/>
                  <a:pt x="2298450" y="79907"/>
                  <a:pt x="2315260" y="95327"/>
                </a:cubicBezTo>
                <a:cubicBezTo>
                  <a:pt x="2332069" y="110747"/>
                  <a:pt x="2340715" y="131412"/>
                  <a:pt x="2341198" y="157323"/>
                </a:cubicBezTo>
                <a:cubicBezTo>
                  <a:pt x="2340846" y="180255"/>
                  <a:pt x="2334866" y="200535"/>
                  <a:pt x="2323259" y="218164"/>
                </a:cubicBezTo>
                <a:cubicBezTo>
                  <a:pt x="2311652" y="235793"/>
                  <a:pt x="2296529" y="249631"/>
                  <a:pt x="2277892" y="259679"/>
                </a:cubicBezTo>
                <a:cubicBezTo>
                  <a:pt x="2259254" y="269727"/>
                  <a:pt x="2239214" y="274845"/>
                  <a:pt x="2217771" y="275035"/>
                </a:cubicBezTo>
                <a:cubicBezTo>
                  <a:pt x="2190591" y="274688"/>
                  <a:pt x="2168561" y="266820"/>
                  <a:pt x="2151680" y="251432"/>
                </a:cubicBezTo>
                <a:cubicBezTo>
                  <a:pt x="2134799" y="236044"/>
                  <a:pt x="2126106" y="215219"/>
                  <a:pt x="2125599" y="188959"/>
                </a:cubicBezTo>
                <a:cubicBezTo>
                  <a:pt x="2125937" y="166272"/>
                  <a:pt x="2131860" y="146138"/>
                  <a:pt x="2143369" y="128556"/>
                </a:cubicBezTo>
                <a:cubicBezTo>
                  <a:pt x="2154878" y="110975"/>
                  <a:pt x="2169944" y="97141"/>
                  <a:pt x="2188567" y="87056"/>
                </a:cubicBezTo>
                <a:cubicBezTo>
                  <a:pt x="2207190" y="76970"/>
                  <a:pt x="2227343" y="71828"/>
                  <a:pt x="2249026" y="71629"/>
                </a:cubicBezTo>
                <a:close/>
                <a:moveTo>
                  <a:pt x="1850125" y="71629"/>
                </a:moveTo>
                <a:cubicBezTo>
                  <a:pt x="1861780" y="71542"/>
                  <a:pt x="1872882" y="73323"/>
                  <a:pt x="1883431" y="76972"/>
                </a:cubicBezTo>
                <a:cubicBezTo>
                  <a:pt x="1893981" y="80621"/>
                  <a:pt x="1902625" y="86662"/>
                  <a:pt x="1909364" y="95094"/>
                </a:cubicBezTo>
                <a:cubicBezTo>
                  <a:pt x="1916104" y="103526"/>
                  <a:pt x="1919586" y="114873"/>
                  <a:pt x="1919812" y="129134"/>
                </a:cubicBezTo>
                <a:cubicBezTo>
                  <a:pt x="1919614" y="137023"/>
                  <a:pt x="1918233" y="146918"/>
                  <a:pt x="1915667" y="158820"/>
                </a:cubicBezTo>
                <a:cubicBezTo>
                  <a:pt x="1913101" y="170723"/>
                  <a:pt x="1910536" y="182307"/>
                  <a:pt x="1907970" y="193574"/>
                </a:cubicBezTo>
                <a:cubicBezTo>
                  <a:pt x="1905404" y="204840"/>
                  <a:pt x="1904023" y="213463"/>
                  <a:pt x="1903825" y="219443"/>
                </a:cubicBezTo>
                <a:cubicBezTo>
                  <a:pt x="1903889" y="225267"/>
                  <a:pt x="1905380" y="229350"/>
                  <a:pt x="1908298" y="231694"/>
                </a:cubicBezTo>
                <a:cubicBezTo>
                  <a:pt x="1911216" y="234037"/>
                  <a:pt x="1915181" y="235165"/>
                  <a:pt x="1920193" y="235078"/>
                </a:cubicBezTo>
                <a:cubicBezTo>
                  <a:pt x="1922542" y="235046"/>
                  <a:pt x="1924511" y="234919"/>
                  <a:pt x="1926098" y="234697"/>
                </a:cubicBezTo>
                <a:cubicBezTo>
                  <a:pt x="1927686" y="234474"/>
                  <a:pt x="1928511" y="234347"/>
                  <a:pt x="1928574" y="234315"/>
                </a:cubicBezTo>
                <a:lnTo>
                  <a:pt x="1921717" y="270465"/>
                </a:lnTo>
                <a:cubicBezTo>
                  <a:pt x="1921756" y="270512"/>
                  <a:pt x="1920154" y="270703"/>
                  <a:pt x="1916910" y="271035"/>
                </a:cubicBezTo>
                <a:cubicBezTo>
                  <a:pt x="1913667" y="271368"/>
                  <a:pt x="1908544" y="271559"/>
                  <a:pt x="1901542" y="271606"/>
                </a:cubicBezTo>
                <a:cubicBezTo>
                  <a:pt x="1890519" y="271931"/>
                  <a:pt x="1880683" y="269854"/>
                  <a:pt x="1872034" y="265376"/>
                </a:cubicBezTo>
                <a:cubicBezTo>
                  <a:pt x="1863384" y="260898"/>
                  <a:pt x="1858114" y="252068"/>
                  <a:pt x="1856224" y="238888"/>
                </a:cubicBezTo>
                <a:lnTo>
                  <a:pt x="1855462" y="238888"/>
                </a:lnTo>
                <a:cubicBezTo>
                  <a:pt x="1855544" y="239334"/>
                  <a:pt x="1853007" y="242458"/>
                  <a:pt x="1847852" y="248259"/>
                </a:cubicBezTo>
                <a:cubicBezTo>
                  <a:pt x="1842696" y="254061"/>
                  <a:pt x="1835190" y="259862"/>
                  <a:pt x="1825333" y="265664"/>
                </a:cubicBezTo>
                <a:cubicBezTo>
                  <a:pt x="1815475" y="271465"/>
                  <a:pt x="1803536" y="274589"/>
                  <a:pt x="1789514" y="275035"/>
                </a:cubicBezTo>
                <a:cubicBezTo>
                  <a:pt x="1774204" y="275028"/>
                  <a:pt x="1761228" y="270857"/>
                  <a:pt x="1750585" y="262523"/>
                </a:cubicBezTo>
                <a:cubicBezTo>
                  <a:pt x="1739942" y="254188"/>
                  <a:pt x="1734391" y="241734"/>
                  <a:pt x="1733931" y="225160"/>
                </a:cubicBezTo>
                <a:cubicBezTo>
                  <a:pt x="1734200" y="210466"/>
                  <a:pt x="1738494" y="198270"/>
                  <a:pt x="1746815" y="188574"/>
                </a:cubicBezTo>
                <a:cubicBezTo>
                  <a:pt x="1755136" y="178878"/>
                  <a:pt x="1765871" y="171246"/>
                  <a:pt x="1779020" y="165677"/>
                </a:cubicBezTo>
                <a:cubicBezTo>
                  <a:pt x="1792168" y="160109"/>
                  <a:pt x="1806120" y="156168"/>
                  <a:pt x="1820873" y="153856"/>
                </a:cubicBezTo>
                <a:cubicBezTo>
                  <a:pt x="1835627" y="151543"/>
                  <a:pt x="1849570" y="150423"/>
                  <a:pt x="1862705" y="150496"/>
                </a:cubicBezTo>
                <a:lnTo>
                  <a:pt x="1869566" y="150496"/>
                </a:lnTo>
                <a:cubicBezTo>
                  <a:pt x="1869662" y="150162"/>
                  <a:pt x="1870043" y="148159"/>
                  <a:pt x="1870710" y="144488"/>
                </a:cubicBezTo>
                <a:cubicBezTo>
                  <a:pt x="1871377" y="140816"/>
                  <a:pt x="1871758" y="137479"/>
                  <a:pt x="1871853" y="134475"/>
                </a:cubicBezTo>
                <a:cubicBezTo>
                  <a:pt x="1871830" y="126798"/>
                  <a:pt x="1869209" y="120886"/>
                  <a:pt x="1863991" y="116737"/>
                </a:cubicBezTo>
                <a:cubicBezTo>
                  <a:pt x="1858774" y="112589"/>
                  <a:pt x="1851102" y="110491"/>
                  <a:pt x="1840976" y="110443"/>
                </a:cubicBezTo>
                <a:cubicBezTo>
                  <a:pt x="1831260" y="110665"/>
                  <a:pt x="1822017" y="112214"/>
                  <a:pt x="1813247" y="115091"/>
                </a:cubicBezTo>
                <a:cubicBezTo>
                  <a:pt x="1804477" y="117969"/>
                  <a:pt x="1797295" y="120846"/>
                  <a:pt x="1791702" y="123723"/>
                </a:cubicBezTo>
                <a:cubicBezTo>
                  <a:pt x="1786109" y="126601"/>
                  <a:pt x="1783219" y="128150"/>
                  <a:pt x="1783033" y="128372"/>
                </a:cubicBezTo>
                <a:lnTo>
                  <a:pt x="1771994" y="92558"/>
                </a:lnTo>
                <a:cubicBezTo>
                  <a:pt x="1772182" y="92300"/>
                  <a:pt x="1775827" y="90491"/>
                  <a:pt x="1782931" y="87132"/>
                </a:cubicBezTo>
                <a:cubicBezTo>
                  <a:pt x="1790035" y="83773"/>
                  <a:pt x="1799469" y="80414"/>
                  <a:pt x="1811232" y="77055"/>
                </a:cubicBezTo>
                <a:cubicBezTo>
                  <a:pt x="1822995" y="73696"/>
                  <a:pt x="1835959" y="71887"/>
                  <a:pt x="1850125" y="71629"/>
                </a:cubicBezTo>
                <a:close/>
                <a:moveTo>
                  <a:pt x="1562857" y="71629"/>
                </a:moveTo>
                <a:cubicBezTo>
                  <a:pt x="1574061" y="71598"/>
                  <a:pt x="1584862" y="73097"/>
                  <a:pt x="1595263" y="76125"/>
                </a:cubicBezTo>
                <a:cubicBezTo>
                  <a:pt x="1605663" y="79153"/>
                  <a:pt x="1613928" y="83894"/>
                  <a:pt x="1620055" y="90348"/>
                </a:cubicBezTo>
                <a:cubicBezTo>
                  <a:pt x="1626182" y="96802"/>
                  <a:pt x="1628438" y="105152"/>
                  <a:pt x="1626823" y="115399"/>
                </a:cubicBezTo>
                <a:lnTo>
                  <a:pt x="1622632" y="136743"/>
                </a:lnTo>
                <a:lnTo>
                  <a:pt x="1581136" y="136743"/>
                </a:lnTo>
                <a:lnTo>
                  <a:pt x="1583039" y="125309"/>
                </a:lnTo>
                <a:cubicBezTo>
                  <a:pt x="1583634" y="118821"/>
                  <a:pt x="1580922" y="114549"/>
                  <a:pt x="1574901" y="112493"/>
                </a:cubicBezTo>
                <a:cubicBezTo>
                  <a:pt x="1568880" y="110436"/>
                  <a:pt x="1562831" y="109499"/>
                  <a:pt x="1556755" y="109681"/>
                </a:cubicBezTo>
                <a:cubicBezTo>
                  <a:pt x="1547013" y="109681"/>
                  <a:pt x="1539035" y="111397"/>
                  <a:pt x="1532821" y="114827"/>
                </a:cubicBezTo>
                <a:cubicBezTo>
                  <a:pt x="1526607" y="118258"/>
                  <a:pt x="1523397" y="123403"/>
                  <a:pt x="1523191" y="130264"/>
                </a:cubicBezTo>
                <a:cubicBezTo>
                  <a:pt x="1523667" y="138243"/>
                  <a:pt x="1528429" y="144248"/>
                  <a:pt x="1537478" y="148278"/>
                </a:cubicBezTo>
                <a:cubicBezTo>
                  <a:pt x="1546527" y="152309"/>
                  <a:pt x="1557004" y="156230"/>
                  <a:pt x="1568910" y="160040"/>
                </a:cubicBezTo>
                <a:cubicBezTo>
                  <a:pt x="1580817" y="163851"/>
                  <a:pt x="1591294" y="169415"/>
                  <a:pt x="1600343" y="176733"/>
                </a:cubicBezTo>
                <a:cubicBezTo>
                  <a:pt x="1609392" y="184051"/>
                  <a:pt x="1614154" y="194987"/>
                  <a:pt x="1614631" y="209541"/>
                </a:cubicBezTo>
                <a:cubicBezTo>
                  <a:pt x="1614165" y="229603"/>
                  <a:pt x="1605676" y="245471"/>
                  <a:pt x="1589165" y="257145"/>
                </a:cubicBezTo>
                <a:cubicBezTo>
                  <a:pt x="1572655" y="268819"/>
                  <a:pt x="1550917" y="274782"/>
                  <a:pt x="1523953" y="275035"/>
                </a:cubicBezTo>
                <a:cubicBezTo>
                  <a:pt x="1512487" y="275106"/>
                  <a:pt x="1500694" y="273527"/>
                  <a:pt x="1488575" y="270299"/>
                </a:cubicBezTo>
                <a:cubicBezTo>
                  <a:pt x="1476456" y="267071"/>
                  <a:pt x="1466578" y="261770"/>
                  <a:pt x="1458943" y="254397"/>
                </a:cubicBezTo>
                <a:cubicBezTo>
                  <a:pt x="1451307" y="247023"/>
                  <a:pt x="1448482" y="237153"/>
                  <a:pt x="1450467" y="224786"/>
                </a:cubicBezTo>
                <a:lnTo>
                  <a:pt x="1454277" y="205729"/>
                </a:lnTo>
                <a:lnTo>
                  <a:pt x="1495406" y="205729"/>
                </a:lnTo>
                <a:lnTo>
                  <a:pt x="1493502" y="215639"/>
                </a:lnTo>
                <a:cubicBezTo>
                  <a:pt x="1492499" y="221787"/>
                  <a:pt x="1494083" y="226431"/>
                  <a:pt x="1498254" y="229572"/>
                </a:cubicBezTo>
                <a:cubicBezTo>
                  <a:pt x="1502425" y="232713"/>
                  <a:pt x="1507590" y="234816"/>
                  <a:pt x="1513750" y="235882"/>
                </a:cubicBezTo>
                <a:cubicBezTo>
                  <a:pt x="1519910" y="236947"/>
                  <a:pt x="1525472" y="237441"/>
                  <a:pt x="1530437" y="237364"/>
                </a:cubicBezTo>
                <a:cubicBezTo>
                  <a:pt x="1541808" y="237261"/>
                  <a:pt x="1550724" y="235180"/>
                  <a:pt x="1557184" y="231123"/>
                </a:cubicBezTo>
                <a:cubicBezTo>
                  <a:pt x="1563644" y="227065"/>
                  <a:pt x="1566934" y="221650"/>
                  <a:pt x="1567053" y="214877"/>
                </a:cubicBezTo>
                <a:cubicBezTo>
                  <a:pt x="1566579" y="207168"/>
                  <a:pt x="1561836" y="201241"/>
                  <a:pt x="1552825" y="197094"/>
                </a:cubicBezTo>
                <a:cubicBezTo>
                  <a:pt x="1543814" y="192947"/>
                  <a:pt x="1533380" y="188806"/>
                  <a:pt x="1521524" y="184671"/>
                </a:cubicBezTo>
                <a:cubicBezTo>
                  <a:pt x="1509667" y="180536"/>
                  <a:pt x="1499233" y="174633"/>
                  <a:pt x="1490222" y="166960"/>
                </a:cubicBezTo>
                <a:cubicBezTo>
                  <a:pt x="1481211" y="159288"/>
                  <a:pt x="1476468" y="148072"/>
                  <a:pt x="1475994" y="133313"/>
                </a:cubicBezTo>
                <a:cubicBezTo>
                  <a:pt x="1476261" y="119242"/>
                  <a:pt x="1480548" y="107648"/>
                  <a:pt x="1488853" y="98531"/>
                </a:cubicBezTo>
                <a:cubicBezTo>
                  <a:pt x="1497159" y="89414"/>
                  <a:pt x="1507880" y="82646"/>
                  <a:pt x="1521016" y="78226"/>
                </a:cubicBezTo>
                <a:cubicBezTo>
                  <a:pt x="1534152" y="73807"/>
                  <a:pt x="1548099" y="71607"/>
                  <a:pt x="1562857" y="71629"/>
                </a:cubicBezTo>
                <a:close/>
                <a:moveTo>
                  <a:pt x="1362441" y="71629"/>
                </a:moveTo>
                <a:cubicBezTo>
                  <a:pt x="1388328" y="72000"/>
                  <a:pt x="1407690" y="78868"/>
                  <a:pt x="1420525" y="92235"/>
                </a:cubicBezTo>
                <a:cubicBezTo>
                  <a:pt x="1433359" y="105602"/>
                  <a:pt x="1439768" y="123242"/>
                  <a:pt x="1439751" y="145155"/>
                </a:cubicBezTo>
                <a:cubicBezTo>
                  <a:pt x="1439482" y="153943"/>
                  <a:pt x="1438404" y="161873"/>
                  <a:pt x="1436516" y="168943"/>
                </a:cubicBezTo>
                <a:cubicBezTo>
                  <a:pt x="1434629" y="176014"/>
                  <a:pt x="1433550" y="179755"/>
                  <a:pt x="1433281" y="180166"/>
                </a:cubicBezTo>
                <a:lnTo>
                  <a:pt x="1299544" y="180166"/>
                </a:lnTo>
                <a:cubicBezTo>
                  <a:pt x="1299496" y="180246"/>
                  <a:pt x="1299306" y="181231"/>
                  <a:pt x="1298972" y="183121"/>
                </a:cubicBezTo>
                <a:cubicBezTo>
                  <a:pt x="1298639" y="185012"/>
                  <a:pt x="1298448" y="187332"/>
                  <a:pt x="1298400" y="190081"/>
                </a:cubicBezTo>
                <a:cubicBezTo>
                  <a:pt x="1298504" y="203102"/>
                  <a:pt x="1302776" y="213668"/>
                  <a:pt x="1311218" y="221779"/>
                </a:cubicBezTo>
                <a:cubicBezTo>
                  <a:pt x="1319660" y="229891"/>
                  <a:pt x="1331652" y="234070"/>
                  <a:pt x="1347193" y="234316"/>
                </a:cubicBezTo>
                <a:cubicBezTo>
                  <a:pt x="1357777" y="234052"/>
                  <a:pt x="1367611" y="232207"/>
                  <a:pt x="1376694" y="228779"/>
                </a:cubicBezTo>
                <a:cubicBezTo>
                  <a:pt x="1385778" y="225352"/>
                  <a:pt x="1393125" y="221925"/>
                  <a:pt x="1398736" y="218497"/>
                </a:cubicBezTo>
                <a:cubicBezTo>
                  <a:pt x="1404347" y="215070"/>
                  <a:pt x="1407234" y="213225"/>
                  <a:pt x="1407399" y="212961"/>
                </a:cubicBezTo>
                <a:lnTo>
                  <a:pt x="1420340" y="249538"/>
                </a:lnTo>
                <a:cubicBezTo>
                  <a:pt x="1420190" y="249853"/>
                  <a:pt x="1416767" y="252056"/>
                  <a:pt x="1410073" y="256149"/>
                </a:cubicBezTo>
                <a:cubicBezTo>
                  <a:pt x="1403378" y="260241"/>
                  <a:pt x="1394311" y="264333"/>
                  <a:pt x="1382873" y="268425"/>
                </a:cubicBezTo>
                <a:cubicBezTo>
                  <a:pt x="1371435" y="272517"/>
                  <a:pt x="1358525" y="274720"/>
                  <a:pt x="1344144" y="275035"/>
                </a:cubicBezTo>
                <a:cubicBezTo>
                  <a:pt x="1313700" y="274490"/>
                  <a:pt x="1290383" y="266447"/>
                  <a:pt x="1274192" y="250907"/>
                </a:cubicBezTo>
                <a:cubicBezTo>
                  <a:pt x="1258000" y="235366"/>
                  <a:pt x="1249829" y="215599"/>
                  <a:pt x="1249680" y="191606"/>
                </a:cubicBezTo>
                <a:cubicBezTo>
                  <a:pt x="1249872" y="169377"/>
                  <a:pt x="1254817" y="149245"/>
                  <a:pt x="1264514" y="131210"/>
                </a:cubicBezTo>
                <a:cubicBezTo>
                  <a:pt x="1274211" y="113175"/>
                  <a:pt x="1287509" y="98801"/>
                  <a:pt x="1304406" y="88089"/>
                </a:cubicBezTo>
                <a:cubicBezTo>
                  <a:pt x="1321303" y="77376"/>
                  <a:pt x="1340648" y="71890"/>
                  <a:pt x="1362441" y="71629"/>
                </a:cubicBezTo>
                <a:close/>
                <a:moveTo>
                  <a:pt x="1010016" y="71629"/>
                </a:moveTo>
                <a:cubicBezTo>
                  <a:pt x="1035904" y="72000"/>
                  <a:pt x="1055265" y="78868"/>
                  <a:pt x="1068100" y="92235"/>
                </a:cubicBezTo>
                <a:cubicBezTo>
                  <a:pt x="1080934" y="105602"/>
                  <a:pt x="1087343" y="123242"/>
                  <a:pt x="1087326" y="145155"/>
                </a:cubicBezTo>
                <a:cubicBezTo>
                  <a:pt x="1087057" y="153943"/>
                  <a:pt x="1085978" y="161873"/>
                  <a:pt x="1084091" y="168943"/>
                </a:cubicBezTo>
                <a:cubicBezTo>
                  <a:pt x="1082204" y="176014"/>
                  <a:pt x="1081125" y="179755"/>
                  <a:pt x="1080856" y="180166"/>
                </a:cubicBezTo>
                <a:lnTo>
                  <a:pt x="947119" y="180166"/>
                </a:lnTo>
                <a:cubicBezTo>
                  <a:pt x="947071" y="180246"/>
                  <a:pt x="946881" y="181231"/>
                  <a:pt x="946547" y="183121"/>
                </a:cubicBezTo>
                <a:cubicBezTo>
                  <a:pt x="946214" y="185012"/>
                  <a:pt x="946023" y="187332"/>
                  <a:pt x="945976" y="190081"/>
                </a:cubicBezTo>
                <a:cubicBezTo>
                  <a:pt x="946079" y="203102"/>
                  <a:pt x="950351" y="213668"/>
                  <a:pt x="958793" y="221779"/>
                </a:cubicBezTo>
                <a:cubicBezTo>
                  <a:pt x="967235" y="229891"/>
                  <a:pt x="979227" y="234070"/>
                  <a:pt x="994768" y="234316"/>
                </a:cubicBezTo>
                <a:cubicBezTo>
                  <a:pt x="1005352" y="234052"/>
                  <a:pt x="1015185" y="232207"/>
                  <a:pt x="1024269" y="228779"/>
                </a:cubicBezTo>
                <a:cubicBezTo>
                  <a:pt x="1033353" y="225352"/>
                  <a:pt x="1040700" y="221925"/>
                  <a:pt x="1046311" y="218497"/>
                </a:cubicBezTo>
                <a:cubicBezTo>
                  <a:pt x="1051922" y="215070"/>
                  <a:pt x="1054809" y="213225"/>
                  <a:pt x="1054974" y="212961"/>
                </a:cubicBezTo>
                <a:lnTo>
                  <a:pt x="1067915" y="249538"/>
                </a:lnTo>
                <a:cubicBezTo>
                  <a:pt x="1067765" y="249853"/>
                  <a:pt x="1064342" y="252056"/>
                  <a:pt x="1057648" y="256149"/>
                </a:cubicBezTo>
                <a:cubicBezTo>
                  <a:pt x="1050953" y="260241"/>
                  <a:pt x="1041886" y="264333"/>
                  <a:pt x="1030448" y="268425"/>
                </a:cubicBezTo>
                <a:cubicBezTo>
                  <a:pt x="1019009" y="272517"/>
                  <a:pt x="1006100" y="274720"/>
                  <a:pt x="991718" y="275035"/>
                </a:cubicBezTo>
                <a:cubicBezTo>
                  <a:pt x="961275" y="274490"/>
                  <a:pt x="937958" y="266447"/>
                  <a:pt x="921766" y="250907"/>
                </a:cubicBezTo>
                <a:cubicBezTo>
                  <a:pt x="905575" y="235366"/>
                  <a:pt x="897404" y="215599"/>
                  <a:pt x="897255" y="191606"/>
                </a:cubicBezTo>
                <a:cubicBezTo>
                  <a:pt x="897447" y="169377"/>
                  <a:pt x="902392" y="149245"/>
                  <a:pt x="912089" y="131210"/>
                </a:cubicBezTo>
                <a:cubicBezTo>
                  <a:pt x="921786" y="113175"/>
                  <a:pt x="935084" y="98801"/>
                  <a:pt x="951981" y="88089"/>
                </a:cubicBezTo>
                <a:cubicBezTo>
                  <a:pt x="968878" y="77376"/>
                  <a:pt x="988223" y="71890"/>
                  <a:pt x="1010016" y="71629"/>
                </a:cubicBezTo>
                <a:close/>
                <a:moveTo>
                  <a:pt x="545200" y="71629"/>
                </a:moveTo>
                <a:cubicBezTo>
                  <a:pt x="556855" y="71542"/>
                  <a:pt x="567957" y="73323"/>
                  <a:pt x="578506" y="76972"/>
                </a:cubicBezTo>
                <a:cubicBezTo>
                  <a:pt x="589055" y="80621"/>
                  <a:pt x="597700" y="86662"/>
                  <a:pt x="604439" y="95094"/>
                </a:cubicBezTo>
                <a:cubicBezTo>
                  <a:pt x="611179" y="103526"/>
                  <a:pt x="614661" y="114873"/>
                  <a:pt x="614886" y="129134"/>
                </a:cubicBezTo>
                <a:cubicBezTo>
                  <a:pt x="614689" y="137023"/>
                  <a:pt x="613308" y="146918"/>
                  <a:pt x="610742" y="158820"/>
                </a:cubicBezTo>
                <a:cubicBezTo>
                  <a:pt x="608176" y="170723"/>
                  <a:pt x="605611" y="182307"/>
                  <a:pt x="603045" y="193574"/>
                </a:cubicBezTo>
                <a:cubicBezTo>
                  <a:pt x="600479" y="204840"/>
                  <a:pt x="599098" y="213463"/>
                  <a:pt x="598900" y="219443"/>
                </a:cubicBezTo>
                <a:cubicBezTo>
                  <a:pt x="598964" y="225267"/>
                  <a:pt x="600454" y="229350"/>
                  <a:pt x="603373" y="231694"/>
                </a:cubicBezTo>
                <a:cubicBezTo>
                  <a:pt x="606291" y="234037"/>
                  <a:pt x="610256" y="235165"/>
                  <a:pt x="615268" y="235078"/>
                </a:cubicBezTo>
                <a:cubicBezTo>
                  <a:pt x="617617" y="235046"/>
                  <a:pt x="619585" y="234919"/>
                  <a:pt x="621173" y="234697"/>
                </a:cubicBezTo>
                <a:cubicBezTo>
                  <a:pt x="622760" y="234474"/>
                  <a:pt x="623586" y="234347"/>
                  <a:pt x="623649" y="234315"/>
                </a:cubicBezTo>
                <a:lnTo>
                  <a:pt x="616791" y="270465"/>
                </a:lnTo>
                <a:cubicBezTo>
                  <a:pt x="616831" y="270512"/>
                  <a:pt x="615229" y="270703"/>
                  <a:pt x="611985" y="271035"/>
                </a:cubicBezTo>
                <a:cubicBezTo>
                  <a:pt x="608742" y="271368"/>
                  <a:pt x="603619" y="271559"/>
                  <a:pt x="596617" y="271606"/>
                </a:cubicBezTo>
                <a:cubicBezTo>
                  <a:pt x="585594" y="271931"/>
                  <a:pt x="575758" y="269854"/>
                  <a:pt x="567108" y="265376"/>
                </a:cubicBezTo>
                <a:cubicBezTo>
                  <a:pt x="558459" y="260898"/>
                  <a:pt x="553190" y="252068"/>
                  <a:pt x="551299" y="238888"/>
                </a:cubicBezTo>
                <a:lnTo>
                  <a:pt x="550537" y="238888"/>
                </a:lnTo>
                <a:cubicBezTo>
                  <a:pt x="550619" y="239334"/>
                  <a:pt x="548082" y="242458"/>
                  <a:pt x="542927" y="248259"/>
                </a:cubicBezTo>
                <a:cubicBezTo>
                  <a:pt x="537771" y="254061"/>
                  <a:pt x="530265" y="259862"/>
                  <a:pt x="520408" y="265664"/>
                </a:cubicBezTo>
                <a:cubicBezTo>
                  <a:pt x="510550" y="271465"/>
                  <a:pt x="498611" y="274589"/>
                  <a:pt x="484588" y="275035"/>
                </a:cubicBezTo>
                <a:cubicBezTo>
                  <a:pt x="469279" y="275028"/>
                  <a:pt x="456303" y="270857"/>
                  <a:pt x="445660" y="262523"/>
                </a:cubicBezTo>
                <a:cubicBezTo>
                  <a:pt x="435017" y="254188"/>
                  <a:pt x="429466" y="241734"/>
                  <a:pt x="429006" y="225160"/>
                </a:cubicBezTo>
                <a:cubicBezTo>
                  <a:pt x="429275" y="210466"/>
                  <a:pt x="433569" y="198270"/>
                  <a:pt x="441890" y="188574"/>
                </a:cubicBezTo>
                <a:cubicBezTo>
                  <a:pt x="450211" y="178878"/>
                  <a:pt x="460945" y="171246"/>
                  <a:pt x="474094" y="165677"/>
                </a:cubicBezTo>
                <a:cubicBezTo>
                  <a:pt x="487243" y="160109"/>
                  <a:pt x="501194" y="156168"/>
                  <a:pt x="515948" y="153856"/>
                </a:cubicBezTo>
                <a:cubicBezTo>
                  <a:pt x="530701" y="151543"/>
                  <a:pt x="544645" y="150423"/>
                  <a:pt x="557780" y="150496"/>
                </a:cubicBezTo>
                <a:lnTo>
                  <a:pt x="564641" y="150496"/>
                </a:lnTo>
                <a:cubicBezTo>
                  <a:pt x="564737" y="150162"/>
                  <a:pt x="565118" y="148159"/>
                  <a:pt x="565785" y="144488"/>
                </a:cubicBezTo>
                <a:cubicBezTo>
                  <a:pt x="566452" y="140816"/>
                  <a:pt x="566833" y="137479"/>
                  <a:pt x="566928" y="134475"/>
                </a:cubicBezTo>
                <a:cubicBezTo>
                  <a:pt x="566904" y="126798"/>
                  <a:pt x="564284" y="120886"/>
                  <a:pt x="559066" y="116737"/>
                </a:cubicBezTo>
                <a:cubicBezTo>
                  <a:pt x="553848" y="112589"/>
                  <a:pt x="546177" y="110491"/>
                  <a:pt x="536051" y="110443"/>
                </a:cubicBezTo>
                <a:cubicBezTo>
                  <a:pt x="526335" y="110665"/>
                  <a:pt x="517092" y="112214"/>
                  <a:pt x="508322" y="115091"/>
                </a:cubicBezTo>
                <a:cubicBezTo>
                  <a:pt x="499552" y="117969"/>
                  <a:pt x="492370" y="120846"/>
                  <a:pt x="486777" y="123723"/>
                </a:cubicBezTo>
                <a:cubicBezTo>
                  <a:pt x="481184" y="126601"/>
                  <a:pt x="478294" y="128150"/>
                  <a:pt x="478108" y="128372"/>
                </a:cubicBezTo>
                <a:lnTo>
                  <a:pt x="467068" y="92558"/>
                </a:lnTo>
                <a:cubicBezTo>
                  <a:pt x="467256" y="92300"/>
                  <a:pt x="470902" y="90491"/>
                  <a:pt x="478006" y="87132"/>
                </a:cubicBezTo>
                <a:cubicBezTo>
                  <a:pt x="485110" y="83773"/>
                  <a:pt x="494544" y="80414"/>
                  <a:pt x="506307" y="77055"/>
                </a:cubicBezTo>
                <a:cubicBezTo>
                  <a:pt x="518070" y="73696"/>
                  <a:pt x="531034" y="71887"/>
                  <a:pt x="545200" y="71629"/>
                </a:cubicBezTo>
                <a:close/>
                <a:moveTo>
                  <a:pt x="126492" y="39958"/>
                </a:moveTo>
                <a:lnTo>
                  <a:pt x="89535" y="230506"/>
                </a:lnTo>
                <a:lnTo>
                  <a:pt x="125349" y="230506"/>
                </a:lnTo>
                <a:cubicBezTo>
                  <a:pt x="135398" y="230522"/>
                  <a:pt x="144732" y="229633"/>
                  <a:pt x="153353" y="227838"/>
                </a:cubicBezTo>
                <a:cubicBezTo>
                  <a:pt x="161973" y="226044"/>
                  <a:pt x="170164" y="223249"/>
                  <a:pt x="177927" y="219454"/>
                </a:cubicBezTo>
                <a:cubicBezTo>
                  <a:pt x="196636" y="209689"/>
                  <a:pt x="211415" y="195207"/>
                  <a:pt x="222266" y="176010"/>
                </a:cubicBezTo>
                <a:cubicBezTo>
                  <a:pt x="233117" y="156812"/>
                  <a:pt x="238657" y="135471"/>
                  <a:pt x="238887" y="111986"/>
                </a:cubicBezTo>
                <a:cubicBezTo>
                  <a:pt x="238824" y="95242"/>
                  <a:pt x="235712" y="81475"/>
                  <a:pt x="229553" y="70685"/>
                </a:cubicBezTo>
                <a:cubicBezTo>
                  <a:pt x="223393" y="59895"/>
                  <a:pt x="214567" y="51940"/>
                  <a:pt x="203073" y="46819"/>
                </a:cubicBezTo>
                <a:cubicBezTo>
                  <a:pt x="197207" y="44366"/>
                  <a:pt x="190937" y="42603"/>
                  <a:pt x="184261" y="41531"/>
                </a:cubicBezTo>
                <a:cubicBezTo>
                  <a:pt x="177586" y="40459"/>
                  <a:pt x="170267" y="39934"/>
                  <a:pt x="162306" y="39958"/>
                </a:cubicBezTo>
                <a:close/>
                <a:moveTo>
                  <a:pt x="3276565" y="23242"/>
                </a:moveTo>
                <a:lnTo>
                  <a:pt x="3323035" y="23242"/>
                </a:lnTo>
                <a:lnTo>
                  <a:pt x="3312747" y="76201"/>
                </a:lnTo>
                <a:lnTo>
                  <a:pt x="3357325" y="76201"/>
                </a:lnTo>
                <a:lnTo>
                  <a:pt x="3350466" y="112348"/>
                </a:lnTo>
                <a:lnTo>
                  <a:pt x="3305890" y="112348"/>
                </a:lnTo>
                <a:lnTo>
                  <a:pt x="3290269" y="193914"/>
                </a:lnTo>
                <a:cubicBezTo>
                  <a:pt x="3289887" y="196265"/>
                  <a:pt x="3289602" y="198615"/>
                  <a:pt x="3289411" y="200966"/>
                </a:cubicBezTo>
                <a:cubicBezTo>
                  <a:pt x="3289221" y="203316"/>
                  <a:pt x="3289126" y="205285"/>
                  <a:pt x="3289126" y="206873"/>
                </a:cubicBezTo>
                <a:cubicBezTo>
                  <a:pt x="3289514" y="217808"/>
                  <a:pt x="3292833" y="225002"/>
                  <a:pt x="3299079" y="228456"/>
                </a:cubicBezTo>
                <a:cubicBezTo>
                  <a:pt x="3305326" y="231910"/>
                  <a:pt x="3312168" y="233483"/>
                  <a:pt x="3319606" y="233173"/>
                </a:cubicBezTo>
                <a:cubicBezTo>
                  <a:pt x="3322717" y="233141"/>
                  <a:pt x="3325257" y="233014"/>
                  <a:pt x="3327226" y="232792"/>
                </a:cubicBezTo>
                <a:cubicBezTo>
                  <a:pt x="3329194" y="232569"/>
                  <a:pt x="3330210" y="232442"/>
                  <a:pt x="3330274" y="232411"/>
                </a:cubicBezTo>
                <a:lnTo>
                  <a:pt x="3322654" y="271227"/>
                </a:lnTo>
                <a:cubicBezTo>
                  <a:pt x="3322471" y="271274"/>
                  <a:pt x="3320931" y="271464"/>
                  <a:pt x="3318034" y="271797"/>
                </a:cubicBezTo>
                <a:cubicBezTo>
                  <a:pt x="3315137" y="272130"/>
                  <a:pt x="3311978" y="272321"/>
                  <a:pt x="3308557" y="272368"/>
                </a:cubicBezTo>
                <a:cubicBezTo>
                  <a:pt x="3296675" y="272479"/>
                  <a:pt x="3285529" y="270735"/>
                  <a:pt x="3275118" y="267138"/>
                </a:cubicBezTo>
                <a:cubicBezTo>
                  <a:pt x="3264707" y="263541"/>
                  <a:pt x="3256242" y="257426"/>
                  <a:pt x="3249724" y="248794"/>
                </a:cubicBezTo>
                <a:cubicBezTo>
                  <a:pt x="3243205" y="240161"/>
                  <a:pt x="3239845" y="228348"/>
                  <a:pt x="3239643" y="213353"/>
                </a:cubicBezTo>
                <a:cubicBezTo>
                  <a:pt x="3239651" y="210677"/>
                  <a:pt x="3239825" y="207834"/>
                  <a:pt x="3240167" y="204825"/>
                </a:cubicBezTo>
                <a:cubicBezTo>
                  <a:pt x="3240507" y="201815"/>
                  <a:pt x="3240967" y="198687"/>
                  <a:pt x="3241546" y="195439"/>
                </a:cubicBezTo>
                <a:lnTo>
                  <a:pt x="3257913" y="112348"/>
                </a:lnTo>
                <a:lnTo>
                  <a:pt x="3227832" y="112348"/>
                </a:lnTo>
                <a:lnTo>
                  <a:pt x="3235071" y="76201"/>
                </a:lnTo>
                <a:lnTo>
                  <a:pt x="3266288" y="76201"/>
                </a:lnTo>
                <a:close/>
                <a:moveTo>
                  <a:pt x="1162015" y="23242"/>
                </a:moveTo>
                <a:lnTo>
                  <a:pt x="1208485" y="23242"/>
                </a:lnTo>
                <a:lnTo>
                  <a:pt x="1198198" y="76201"/>
                </a:lnTo>
                <a:lnTo>
                  <a:pt x="1242775" y="76201"/>
                </a:lnTo>
                <a:lnTo>
                  <a:pt x="1235917" y="112348"/>
                </a:lnTo>
                <a:lnTo>
                  <a:pt x="1191340" y="112348"/>
                </a:lnTo>
                <a:lnTo>
                  <a:pt x="1175719" y="193914"/>
                </a:lnTo>
                <a:cubicBezTo>
                  <a:pt x="1175337" y="196265"/>
                  <a:pt x="1175052" y="198615"/>
                  <a:pt x="1174861" y="200966"/>
                </a:cubicBezTo>
                <a:cubicBezTo>
                  <a:pt x="1174671" y="203316"/>
                  <a:pt x="1174575" y="205285"/>
                  <a:pt x="1174575" y="206873"/>
                </a:cubicBezTo>
                <a:cubicBezTo>
                  <a:pt x="1174964" y="217808"/>
                  <a:pt x="1178282" y="225002"/>
                  <a:pt x="1184529" y="228456"/>
                </a:cubicBezTo>
                <a:cubicBezTo>
                  <a:pt x="1190776" y="231910"/>
                  <a:pt x="1197618" y="233483"/>
                  <a:pt x="1205055" y="233173"/>
                </a:cubicBezTo>
                <a:cubicBezTo>
                  <a:pt x="1208167" y="233141"/>
                  <a:pt x="1210707" y="233014"/>
                  <a:pt x="1212676" y="232792"/>
                </a:cubicBezTo>
                <a:cubicBezTo>
                  <a:pt x="1214644" y="232569"/>
                  <a:pt x="1215660" y="232442"/>
                  <a:pt x="1215723" y="232411"/>
                </a:cubicBezTo>
                <a:lnTo>
                  <a:pt x="1208103" y="271227"/>
                </a:lnTo>
                <a:cubicBezTo>
                  <a:pt x="1207921" y="271274"/>
                  <a:pt x="1206381" y="271464"/>
                  <a:pt x="1203484" y="271797"/>
                </a:cubicBezTo>
                <a:cubicBezTo>
                  <a:pt x="1200587" y="272130"/>
                  <a:pt x="1197428" y="272321"/>
                  <a:pt x="1194007" y="272368"/>
                </a:cubicBezTo>
                <a:cubicBezTo>
                  <a:pt x="1182126" y="272479"/>
                  <a:pt x="1170979" y="270735"/>
                  <a:pt x="1160568" y="267138"/>
                </a:cubicBezTo>
                <a:cubicBezTo>
                  <a:pt x="1150157" y="263541"/>
                  <a:pt x="1141692" y="257426"/>
                  <a:pt x="1135174" y="248794"/>
                </a:cubicBezTo>
                <a:cubicBezTo>
                  <a:pt x="1128655" y="240161"/>
                  <a:pt x="1125295" y="228348"/>
                  <a:pt x="1125093" y="213353"/>
                </a:cubicBezTo>
                <a:cubicBezTo>
                  <a:pt x="1125101" y="210677"/>
                  <a:pt x="1125275" y="207834"/>
                  <a:pt x="1125616" y="204825"/>
                </a:cubicBezTo>
                <a:cubicBezTo>
                  <a:pt x="1125957" y="201815"/>
                  <a:pt x="1126417" y="198687"/>
                  <a:pt x="1126996" y="195439"/>
                </a:cubicBezTo>
                <a:lnTo>
                  <a:pt x="1143364" y="112348"/>
                </a:lnTo>
                <a:lnTo>
                  <a:pt x="1113282" y="112348"/>
                </a:lnTo>
                <a:lnTo>
                  <a:pt x="1120521" y="76201"/>
                </a:lnTo>
                <a:lnTo>
                  <a:pt x="1151737" y="76201"/>
                </a:lnTo>
                <a:close/>
                <a:moveTo>
                  <a:pt x="4924758" y="1"/>
                </a:moveTo>
                <a:lnTo>
                  <a:pt x="5002863" y="1"/>
                </a:lnTo>
                <a:lnTo>
                  <a:pt x="4962858" y="207635"/>
                </a:lnTo>
                <a:cubicBezTo>
                  <a:pt x="4962461" y="209581"/>
                  <a:pt x="4962112" y="211598"/>
                  <a:pt x="4961810" y="213686"/>
                </a:cubicBezTo>
                <a:cubicBezTo>
                  <a:pt x="4961509" y="215774"/>
                  <a:pt x="4961350" y="217696"/>
                  <a:pt x="4961334" y="219451"/>
                </a:cubicBezTo>
                <a:cubicBezTo>
                  <a:pt x="4961398" y="225271"/>
                  <a:pt x="4962890" y="229353"/>
                  <a:pt x="4965811" y="231695"/>
                </a:cubicBezTo>
                <a:cubicBezTo>
                  <a:pt x="4968732" y="234037"/>
                  <a:pt x="4972700" y="235165"/>
                  <a:pt x="4977717" y="235077"/>
                </a:cubicBezTo>
                <a:cubicBezTo>
                  <a:pt x="4980067" y="235046"/>
                  <a:pt x="4982035" y="234919"/>
                  <a:pt x="4983622" y="234697"/>
                </a:cubicBezTo>
                <a:cubicBezTo>
                  <a:pt x="4985210" y="234474"/>
                  <a:pt x="4986036" y="234348"/>
                  <a:pt x="4986099" y="234316"/>
                </a:cubicBezTo>
                <a:lnTo>
                  <a:pt x="4978860" y="270465"/>
                </a:lnTo>
                <a:cubicBezTo>
                  <a:pt x="4978733" y="270512"/>
                  <a:pt x="4976987" y="270703"/>
                  <a:pt x="4973621" y="271035"/>
                </a:cubicBezTo>
                <a:cubicBezTo>
                  <a:pt x="4970256" y="271368"/>
                  <a:pt x="4966033" y="271559"/>
                  <a:pt x="4960953" y="271606"/>
                </a:cubicBezTo>
                <a:cubicBezTo>
                  <a:pt x="4948118" y="271931"/>
                  <a:pt x="4937403" y="269854"/>
                  <a:pt x="4928806" y="265375"/>
                </a:cubicBezTo>
                <a:cubicBezTo>
                  <a:pt x="4920210" y="260897"/>
                  <a:pt x="4915305" y="252066"/>
                  <a:pt x="4914090" y="238883"/>
                </a:cubicBezTo>
                <a:lnTo>
                  <a:pt x="4913328" y="238883"/>
                </a:lnTo>
                <a:cubicBezTo>
                  <a:pt x="4906423" y="249213"/>
                  <a:pt x="4897184" y="257760"/>
                  <a:pt x="4885610" y="264522"/>
                </a:cubicBezTo>
                <a:cubicBezTo>
                  <a:pt x="4874038" y="271285"/>
                  <a:pt x="4861560" y="274789"/>
                  <a:pt x="4848177" y="275035"/>
                </a:cubicBezTo>
                <a:cubicBezTo>
                  <a:pt x="4824440" y="274751"/>
                  <a:pt x="4806226" y="267423"/>
                  <a:pt x="4793536" y="253050"/>
                </a:cubicBezTo>
                <a:cubicBezTo>
                  <a:pt x="4780846" y="238678"/>
                  <a:pt x="4774438" y="218966"/>
                  <a:pt x="4774311" y="193914"/>
                </a:cubicBezTo>
                <a:cubicBezTo>
                  <a:pt x="4774590" y="169486"/>
                  <a:pt x="4779699" y="148133"/>
                  <a:pt x="4789637" y="129855"/>
                </a:cubicBezTo>
                <a:cubicBezTo>
                  <a:pt x="4799576" y="111577"/>
                  <a:pt x="4812668" y="97344"/>
                  <a:pt x="4828914" y="87155"/>
                </a:cubicBezTo>
                <a:cubicBezTo>
                  <a:pt x="4845160" y="76966"/>
                  <a:pt x="4862884" y="71790"/>
                  <a:pt x="4882086" y="71629"/>
                </a:cubicBezTo>
                <a:cubicBezTo>
                  <a:pt x="4892857" y="71526"/>
                  <a:pt x="4903129" y="73635"/>
                  <a:pt x="4912899" y="77956"/>
                </a:cubicBezTo>
                <a:cubicBezTo>
                  <a:pt x="4922670" y="82277"/>
                  <a:pt x="4930180" y="89428"/>
                  <a:pt x="4935426" y="99410"/>
                </a:cubicBezTo>
                <a:lnTo>
                  <a:pt x="4936188" y="99410"/>
                </a:lnTo>
                <a:cubicBezTo>
                  <a:pt x="4936181" y="99275"/>
                  <a:pt x="4936291" y="98022"/>
                  <a:pt x="4936521" y="95652"/>
                </a:cubicBezTo>
                <a:cubicBezTo>
                  <a:pt x="4936752" y="93281"/>
                  <a:pt x="4937149" y="90601"/>
                  <a:pt x="4937712" y="87612"/>
                </a:cubicBezTo>
                <a:lnTo>
                  <a:pt x="4947618" y="36148"/>
                </a:lnTo>
                <a:lnTo>
                  <a:pt x="4917519" y="36148"/>
                </a:lnTo>
                <a:close/>
                <a:moveTo>
                  <a:pt x="4679811" y="1"/>
                </a:moveTo>
                <a:lnTo>
                  <a:pt x="4757880" y="1"/>
                </a:lnTo>
                <a:lnTo>
                  <a:pt x="4718638" y="204210"/>
                </a:lnTo>
                <a:cubicBezTo>
                  <a:pt x="4718058" y="206750"/>
                  <a:pt x="4717597" y="209291"/>
                  <a:pt x="4717256" y="211832"/>
                </a:cubicBezTo>
                <a:cubicBezTo>
                  <a:pt x="4716915" y="214372"/>
                  <a:pt x="4716740" y="216532"/>
                  <a:pt x="4716732" y="218310"/>
                </a:cubicBezTo>
                <a:cubicBezTo>
                  <a:pt x="4716796" y="224082"/>
                  <a:pt x="4718288" y="227973"/>
                  <a:pt x="4721209" y="229981"/>
                </a:cubicBezTo>
                <a:cubicBezTo>
                  <a:pt x="4724130" y="231990"/>
                  <a:pt x="4728099" y="232927"/>
                  <a:pt x="4733115" y="232792"/>
                </a:cubicBezTo>
                <a:cubicBezTo>
                  <a:pt x="4735814" y="232776"/>
                  <a:pt x="4737942" y="232712"/>
                  <a:pt x="4739497" y="232601"/>
                </a:cubicBezTo>
                <a:cubicBezTo>
                  <a:pt x="4741053" y="232490"/>
                  <a:pt x="4741847" y="232427"/>
                  <a:pt x="4741879" y="232411"/>
                </a:cubicBezTo>
                <a:lnTo>
                  <a:pt x="4734258" y="270846"/>
                </a:lnTo>
                <a:cubicBezTo>
                  <a:pt x="4734108" y="270893"/>
                  <a:pt x="4732409" y="271083"/>
                  <a:pt x="4729163" y="271416"/>
                </a:cubicBezTo>
                <a:cubicBezTo>
                  <a:pt x="4725916" y="271749"/>
                  <a:pt x="4722027" y="271940"/>
                  <a:pt x="4717495" y="271987"/>
                </a:cubicBezTo>
                <a:cubicBezTo>
                  <a:pt x="4709560" y="272154"/>
                  <a:pt x="4701745" y="271228"/>
                  <a:pt x="4694049" y="269211"/>
                </a:cubicBezTo>
                <a:cubicBezTo>
                  <a:pt x="4686354" y="267193"/>
                  <a:pt x="4679949" y="263081"/>
                  <a:pt x="4674834" y="256877"/>
                </a:cubicBezTo>
                <a:cubicBezTo>
                  <a:pt x="4669719" y="250672"/>
                  <a:pt x="4667064" y="241374"/>
                  <a:pt x="4666869" y="228981"/>
                </a:cubicBezTo>
                <a:cubicBezTo>
                  <a:pt x="4666869" y="226115"/>
                  <a:pt x="4667059" y="222987"/>
                  <a:pt x="4667440" y="219597"/>
                </a:cubicBezTo>
                <a:cubicBezTo>
                  <a:pt x="4667821" y="216206"/>
                  <a:pt x="4668392" y="212602"/>
                  <a:pt x="4669153" y="208783"/>
                </a:cubicBezTo>
                <a:lnTo>
                  <a:pt x="4702649" y="36148"/>
                </a:lnTo>
                <a:lnTo>
                  <a:pt x="4672578" y="36148"/>
                </a:lnTo>
                <a:close/>
                <a:moveTo>
                  <a:pt x="3386709" y="1"/>
                </a:moveTo>
                <a:lnTo>
                  <a:pt x="3464433" y="1"/>
                </a:lnTo>
                <a:lnTo>
                  <a:pt x="3446145" y="95226"/>
                </a:lnTo>
                <a:cubicBezTo>
                  <a:pt x="3445105" y="99919"/>
                  <a:pt x="3444042" y="103852"/>
                  <a:pt x="3442954" y="107024"/>
                </a:cubicBezTo>
                <a:cubicBezTo>
                  <a:pt x="3441867" y="110195"/>
                  <a:pt x="3441279" y="111844"/>
                  <a:pt x="3441192" y="111971"/>
                </a:cubicBezTo>
                <a:lnTo>
                  <a:pt x="3441954" y="111971"/>
                </a:lnTo>
                <a:cubicBezTo>
                  <a:pt x="3443137" y="109317"/>
                  <a:pt x="3446825" y="104815"/>
                  <a:pt x="3453018" y="98467"/>
                </a:cubicBezTo>
                <a:cubicBezTo>
                  <a:pt x="3459210" y="92120"/>
                  <a:pt x="3467667" y="86152"/>
                  <a:pt x="3478389" y="80566"/>
                </a:cubicBezTo>
                <a:cubicBezTo>
                  <a:pt x="3489111" y="74979"/>
                  <a:pt x="3501858" y="72000"/>
                  <a:pt x="3516630" y="71629"/>
                </a:cubicBezTo>
                <a:cubicBezTo>
                  <a:pt x="3533603" y="71652"/>
                  <a:pt x="3547054" y="76077"/>
                  <a:pt x="3556982" y="84903"/>
                </a:cubicBezTo>
                <a:cubicBezTo>
                  <a:pt x="3566911" y="93729"/>
                  <a:pt x="3571987" y="106814"/>
                  <a:pt x="3572208" y="124159"/>
                </a:cubicBezTo>
                <a:cubicBezTo>
                  <a:pt x="3572016" y="132496"/>
                  <a:pt x="3570667" y="143127"/>
                  <a:pt x="3568162" y="156052"/>
                </a:cubicBezTo>
                <a:cubicBezTo>
                  <a:pt x="3565657" y="168977"/>
                  <a:pt x="3563151" y="181417"/>
                  <a:pt x="3560644" y="193372"/>
                </a:cubicBezTo>
                <a:cubicBezTo>
                  <a:pt x="3558137" y="205328"/>
                  <a:pt x="3556785" y="214021"/>
                  <a:pt x="3556588" y="219451"/>
                </a:cubicBezTo>
                <a:cubicBezTo>
                  <a:pt x="3556627" y="225438"/>
                  <a:pt x="3558072" y="229567"/>
                  <a:pt x="3560921" y="231838"/>
                </a:cubicBezTo>
                <a:cubicBezTo>
                  <a:pt x="3563771" y="234109"/>
                  <a:pt x="3567787" y="235189"/>
                  <a:pt x="3572970" y="235078"/>
                </a:cubicBezTo>
                <a:cubicBezTo>
                  <a:pt x="3575137" y="235046"/>
                  <a:pt x="3576995" y="234919"/>
                  <a:pt x="3578542" y="234697"/>
                </a:cubicBezTo>
                <a:cubicBezTo>
                  <a:pt x="3580091" y="234474"/>
                  <a:pt x="3580900" y="234347"/>
                  <a:pt x="3580972" y="234316"/>
                </a:cubicBezTo>
                <a:lnTo>
                  <a:pt x="3574113" y="270465"/>
                </a:lnTo>
                <a:cubicBezTo>
                  <a:pt x="3574058" y="270512"/>
                  <a:pt x="3572359" y="270703"/>
                  <a:pt x="3569017" y="271035"/>
                </a:cubicBezTo>
                <a:cubicBezTo>
                  <a:pt x="3565676" y="271368"/>
                  <a:pt x="3561025" y="271559"/>
                  <a:pt x="3555065" y="271606"/>
                </a:cubicBezTo>
                <a:cubicBezTo>
                  <a:pt x="3547997" y="271789"/>
                  <a:pt x="3540774" y="271042"/>
                  <a:pt x="3533397" y="269365"/>
                </a:cubicBezTo>
                <a:cubicBezTo>
                  <a:pt x="3526019" y="267688"/>
                  <a:pt x="3519783" y="263981"/>
                  <a:pt x="3514690" y="258245"/>
                </a:cubicBezTo>
                <a:cubicBezTo>
                  <a:pt x="3509595" y="252508"/>
                  <a:pt x="3506940" y="243642"/>
                  <a:pt x="3506724" y="231648"/>
                </a:cubicBezTo>
                <a:cubicBezTo>
                  <a:pt x="3506912" y="224462"/>
                  <a:pt x="3508228" y="214736"/>
                  <a:pt x="3510672" y="202468"/>
                </a:cubicBezTo>
                <a:cubicBezTo>
                  <a:pt x="3513116" y="190200"/>
                  <a:pt x="3515561" y="178101"/>
                  <a:pt x="3518007" y="166171"/>
                </a:cubicBezTo>
                <a:cubicBezTo>
                  <a:pt x="3520452" y="154241"/>
                  <a:pt x="3521771" y="145190"/>
                  <a:pt x="3521964" y="139018"/>
                </a:cubicBezTo>
                <a:cubicBezTo>
                  <a:pt x="3521980" y="131716"/>
                  <a:pt x="3519948" y="126032"/>
                  <a:pt x="3515868" y="121968"/>
                </a:cubicBezTo>
                <a:cubicBezTo>
                  <a:pt x="3511789" y="117904"/>
                  <a:pt x="3505565" y="115841"/>
                  <a:pt x="3497199" y="115777"/>
                </a:cubicBezTo>
                <a:cubicBezTo>
                  <a:pt x="3479626" y="116357"/>
                  <a:pt x="3464766" y="123294"/>
                  <a:pt x="3452622" y="136589"/>
                </a:cubicBezTo>
                <a:cubicBezTo>
                  <a:pt x="3440478" y="149885"/>
                  <a:pt x="3432477" y="166061"/>
                  <a:pt x="3428619" y="185119"/>
                </a:cubicBezTo>
                <a:lnTo>
                  <a:pt x="3411855" y="270463"/>
                </a:lnTo>
                <a:lnTo>
                  <a:pt x="3363468" y="270463"/>
                </a:lnTo>
                <a:lnTo>
                  <a:pt x="3408807" y="36148"/>
                </a:lnTo>
                <a:lnTo>
                  <a:pt x="3379851" y="36148"/>
                </a:lnTo>
                <a:close/>
                <a:moveTo>
                  <a:pt x="3029283" y="1"/>
                </a:moveTo>
                <a:lnTo>
                  <a:pt x="3107388" y="1"/>
                </a:lnTo>
                <a:lnTo>
                  <a:pt x="3067383" y="207635"/>
                </a:lnTo>
                <a:cubicBezTo>
                  <a:pt x="3066987" y="209581"/>
                  <a:pt x="3066637" y="211598"/>
                  <a:pt x="3066336" y="213686"/>
                </a:cubicBezTo>
                <a:cubicBezTo>
                  <a:pt x="3066034" y="215774"/>
                  <a:pt x="3065875" y="217696"/>
                  <a:pt x="3065860" y="219451"/>
                </a:cubicBezTo>
                <a:cubicBezTo>
                  <a:pt x="3065923" y="225271"/>
                  <a:pt x="3067415" y="229353"/>
                  <a:pt x="3070336" y="231695"/>
                </a:cubicBezTo>
                <a:cubicBezTo>
                  <a:pt x="3073257" y="234037"/>
                  <a:pt x="3077226" y="235165"/>
                  <a:pt x="3082243" y="235077"/>
                </a:cubicBezTo>
                <a:cubicBezTo>
                  <a:pt x="3084592" y="235046"/>
                  <a:pt x="3086561" y="234919"/>
                  <a:pt x="3088148" y="234697"/>
                </a:cubicBezTo>
                <a:cubicBezTo>
                  <a:pt x="3089736" y="234474"/>
                  <a:pt x="3090561" y="234348"/>
                  <a:pt x="3090625" y="234316"/>
                </a:cubicBezTo>
                <a:lnTo>
                  <a:pt x="3083386" y="270465"/>
                </a:lnTo>
                <a:cubicBezTo>
                  <a:pt x="3083259" y="270512"/>
                  <a:pt x="3081512" y="270703"/>
                  <a:pt x="3078147" y="271035"/>
                </a:cubicBezTo>
                <a:cubicBezTo>
                  <a:pt x="3074781" y="271368"/>
                  <a:pt x="3070559" y="271559"/>
                  <a:pt x="3065479" y="271606"/>
                </a:cubicBezTo>
                <a:cubicBezTo>
                  <a:pt x="3052643" y="271931"/>
                  <a:pt x="3041928" y="269854"/>
                  <a:pt x="3033332" y="265375"/>
                </a:cubicBezTo>
                <a:cubicBezTo>
                  <a:pt x="3024735" y="260897"/>
                  <a:pt x="3019830" y="252066"/>
                  <a:pt x="3018615" y="238883"/>
                </a:cubicBezTo>
                <a:lnTo>
                  <a:pt x="3017853" y="238883"/>
                </a:lnTo>
                <a:cubicBezTo>
                  <a:pt x="3010948" y="249213"/>
                  <a:pt x="3001708" y="257760"/>
                  <a:pt x="2990136" y="264522"/>
                </a:cubicBezTo>
                <a:cubicBezTo>
                  <a:pt x="2978563" y="271285"/>
                  <a:pt x="2966085" y="274789"/>
                  <a:pt x="2952703" y="275035"/>
                </a:cubicBezTo>
                <a:cubicBezTo>
                  <a:pt x="2928965" y="274751"/>
                  <a:pt x="2910751" y="267423"/>
                  <a:pt x="2898061" y="253050"/>
                </a:cubicBezTo>
                <a:cubicBezTo>
                  <a:pt x="2885371" y="238678"/>
                  <a:pt x="2878962" y="218966"/>
                  <a:pt x="2878836" y="193914"/>
                </a:cubicBezTo>
                <a:cubicBezTo>
                  <a:pt x="2879116" y="169486"/>
                  <a:pt x="2884224" y="148133"/>
                  <a:pt x="2894163" y="129855"/>
                </a:cubicBezTo>
                <a:cubicBezTo>
                  <a:pt x="2904101" y="111577"/>
                  <a:pt x="2917193" y="97344"/>
                  <a:pt x="2933439" y="87155"/>
                </a:cubicBezTo>
                <a:cubicBezTo>
                  <a:pt x="2949685" y="76966"/>
                  <a:pt x="2967409" y="71790"/>
                  <a:pt x="2986612" y="71629"/>
                </a:cubicBezTo>
                <a:cubicBezTo>
                  <a:pt x="2997383" y="71526"/>
                  <a:pt x="3007654" y="73635"/>
                  <a:pt x="3017425" y="77956"/>
                </a:cubicBezTo>
                <a:cubicBezTo>
                  <a:pt x="3027196" y="82277"/>
                  <a:pt x="3034705" y="89428"/>
                  <a:pt x="3039952" y="99410"/>
                </a:cubicBezTo>
                <a:lnTo>
                  <a:pt x="3040714" y="99410"/>
                </a:lnTo>
                <a:cubicBezTo>
                  <a:pt x="3040706" y="99275"/>
                  <a:pt x="3040817" y="98022"/>
                  <a:pt x="3041047" y="95652"/>
                </a:cubicBezTo>
                <a:cubicBezTo>
                  <a:pt x="3041277" y="93281"/>
                  <a:pt x="3041674" y="90601"/>
                  <a:pt x="3042238" y="87612"/>
                </a:cubicBezTo>
                <a:lnTo>
                  <a:pt x="3052143" y="36148"/>
                </a:lnTo>
                <a:lnTo>
                  <a:pt x="3022044" y="36148"/>
                </a:lnTo>
                <a:close/>
                <a:moveTo>
                  <a:pt x="680847" y="1"/>
                </a:moveTo>
                <a:lnTo>
                  <a:pt x="758952" y="1"/>
                </a:lnTo>
                <a:lnTo>
                  <a:pt x="742950" y="82285"/>
                </a:lnTo>
                <a:cubicBezTo>
                  <a:pt x="741926" y="87176"/>
                  <a:pt x="740926" y="91283"/>
                  <a:pt x="739950" y="94605"/>
                </a:cubicBezTo>
                <a:cubicBezTo>
                  <a:pt x="738973" y="97927"/>
                  <a:pt x="738449" y="99656"/>
                  <a:pt x="738378" y="99790"/>
                </a:cubicBezTo>
                <a:lnTo>
                  <a:pt x="739140" y="99790"/>
                </a:lnTo>
                <a:cubicBezTo>
                  <a:pt x="746022" y="91291"/>
                  <a:pt x="754737" y="84504"/>
                  <a:pt x="765286" y="79430"/>
                </a:cubicBezTo>
                <a:cubicBezTo>
                  <a:pt x="775835" y="74356"/>
                  <a:pt x="786932" y="71756"/>
                  <a:pt x="798576" y="71629"/>
                </a:cubicBezTo>
                <a:cubicBezTo>
                  <a:pt x="821964" y="71921"/>
                  <a:pt x="840019" y="79329"/>
                  <a:pt x="852741" y="93852"/>
                </a:cubicBezTo>
                <a:cubicBezTo>
                  <a:pt x="865463" y="108375"/>
                  <a:pt x="871903" y="128262"/>
                  <a:pt x="872061" y="153512"/>
                </a:cubicBezTo>
                <a:cubicBezTo>
                  <a:pt x="871745" y="177691"/>
                  <a:pt x="866542" y="198865"/>
                  <a:pt x="856453" y="217035"/>
                </a:cubicBezTo>
                <a:cubicBezTo>
                  <a:pt x="846364" y="235204"/>
                  <a:pt x="833291" y="249372"/>
                  <a:pt x="817233" y="259538"/>
                </a:cubicBezTo>
                <a:cubicBezTo>
                  <a:pt x="801175" y="269703"/>
                  <a:pt x="784034" y="274869"/>
                  <a:pt x="765810" y="275035"/>
                </a:cubicBezTo>
                <a:cubicBezTo>
                  <a:pt x="753761" y="275059"/>
                  <a:pt x="742617" y="272538"/>
                  <a:pt x="732377" y="267472"/>
                </a:cubicBezTo>
                <a:cubicBezTo>
                  <a:pt x="722138" y="262406"/>
                  <a:pt x="714232" y="254652"/>
                  <a:pt x="708660" y="244210"/>
                </a:cubicBezTo>
                <a:lnTo>
                  <a:pt x="707898" y="244210"/>
                </a:lnTo>
                <a:cubicBezTo>
                  <a:pt x="707914" y="244329"/>
                  <a:pt x="707787" y="245709"/>
                  <a:pt x="707517" y="248349"/>
                </a:cubicBezTo>
                <a:cubicBezTo>
                  <a:pt x="707247" y="250989"/>
                  <a:pt x="706739" y="254176"/>
                  <a:pt x="705993" y="257910"/>
                </a:cubicBezTo>
                <a:lnTo>
                  <a:pt x="703707" y="270463"/>
                </a:lnTo>
                <a:lnTo>
                  <a:pt x="658368" y="270463"/>
                </a:lnTo>
                <a:lnTo>
                  <a:pt x="703707" y="36148"/>
                </a:lnTo>
                <a:lnTo>
                  <a:pt x="673608" y="36148"/>
                </a:lnTo>
                <a:close/>
                <a:moveTo>
                  <a:pt x="368021" y="1"/>
                </a:moveTo>
                <a:lnTo>
                  <a:pt x="416766" y="1"/>
                </a:lnTo>
                <a:lnTo>
                  <a:pt x="408388" y="43006"/>
                </a:lnTo>
                <a:lnTo>
                  <a:pt x="359643" y="43006"/>
                </a:lnTo>
                <a:close/>
                <a:moveTo>
                  <a:pt x="52197" y="1"/>
                </a:moveTo>
                <a:lnTo>
                  <a:pt x="164973" y="1"/>
                </a:lnTo>
                <a:cubicBezTo>
                  <a:pt x="177046" y="-23"/>
                  <a:pt x="187952" y="691"/>
                  <a:pt x="197691" y="2141"/>
                </a:cubicBezTo>
                <a:cubicBezTo>
                  <a:pt x="207431" y="3592"/>
                  <a:pt x="216718" y="5923"/>
                  <a:pt x="225552" y="9134"/>
                </a:cubicBezTo>
                <a:cubicBezTo>
                  <a:pt x="246025" y="16586"/>
                  <a:pt x="261715" y="28612"/>
                  <a:pt x="272620" y="45213"/>
                </a:cubicBezTo>
                <a:cubicBezTo>
                  <a:pt x="283525" y="61814"/>
                  <a:pt x="289028" y="82801"/>
                  <a:pt x="289131" y="108175"/>
                </a:cubicBezTo>
                <a:cubicBezTo>
                  <a:pt x="289033" y="129740"/>
                  <a:pt x="285127" y="150421"/>
                  <a:pt x="277415" y="170220"/>
                </a:cubicBezTo>
                <a:cubicBezTo>
                  <a:pt x="269702" y="190018"/>
                  <a:pt x="258772" y="207592"/>
                  <a:pt x="244626" y="222940"/>
                </a:cubicBezTo>
                <a:cubicBezTo>
                  <a:pt x="230480" y="238289"/>
                  <a:pt x="213708" y="250071"/>
                  <a:pt x="194310" y="258286"/>
                </a:cubicBezTo>
                <a:cubicBezTo>
                  <a:pt x="183920" y="262622"/>
                  <a:pt x="173268" y="265746"/>
                  <a:pt x="162354" y="267657"/>
                </a:cubicBezTo>
                <a:cubicBezTo>
                  <a:pt x="151440" y="269567"/>
                  <a:pt x="139740" y="270503"/>
                  <a:pt x="127254" y="270463"/>
                </a:cubicBezTo>
                <a:lnTo>
                  <a:pt x="0" y="270463"/>
                </a:lnTo>
                <a:lnTo>
                  <a:pt x="7239" y="233173"/>
                </a:lnTo>
                <a:lnTo>
                  <a:pt x="39243" y="233173"/>
                </a:lnTo>
                <a:lnTo>
                  <a:pt x="77343" y="37672"/>
                </a:lnTo>
                <a:lnTo>
                  <a:pt x="44958" y="37672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 hidden="1"/>
          <p:cNvSpPr txBox="1"/>
          <p:nvPr/>
        </p:nvSpPr>
        <p:spPr>
          <a:xfrm>
            <a:off x="438807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Diabetes around the world</a:t>
            </a:r>
            <a:endParaRPr lang="en-US" sz="3000" b="1" i="0" dirty="0">
              <a:solidFill>
                <a:srgbClr val="5778AE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4279" y="1067529"/>
            <a:ext cx="652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Rural-urban division among people with diabetes</a:t>
            </a:r>
            <a:endParaRPr lang="en-US" dirty="0" smtClean="0">
              <a:latin typeface="DIN-Medium" charset="0"/>
              <a:ea typeface="DIN-Medium" charset="0"/>
              <a:cs typeface="DIN-Medium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9556" y="797861"/>
            <a:ext cx="6833616" cy="256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705" y="1481869"/>
            <a:ext cx="4483075" cy="5099498"/>
          </a:xfrm>
          <a:prstGeom prst="rect">
            <a:avLst/>
          </a:prstGeom>
        </p:spPr>
      </p:pic>
      <p:sp>
        <p:nvSpPr>
          <p:cNvPr id="13" name="Text To Outline"/>
          <p:cNvSpPr/>
          <p:nvPr/>
        </p:nvSpPr>
        <p:spPr>
          <a:xfrm>
            <a:off x="1687067" y="2242248"/>
            <a:ext cx="3372498" cy="2807929"/>
          </a:xfrm>
          <a:custGeom>
            <a:avLst/>
            <a:gdLst/>
            <a:ahLst/>
            <a:cxnLst/>
            <a:rect l="l" t="t" r="r" b="b"/>
            <a:pathLst>
              <a:path w="3372498" h="2807929">
                <a:moveTo>
                  <a:pt x="2156994" y="2618032"/>
                </a:moveTo>
                <a:cubicBezTo>
                  <a:pt x="2143709" y="2618464"/>
                  <a:pt x="2132178" y="2624537"/>
                  <a:pt x="2122399" y="2636251"/>
                </a:cubicBezTo>
                <a:cubicBezTo>
                  <a:pt x="2112620" y="2647964"/>
                  <a:pt x="2107489" y="2662728"/>
                  <a:pt x="2107006" y="2680540"/>
                </a:cubicBezTo>
                <a:cubicBezTo>
                  <a:pt x="2106956" y="2690247"/>
                  <a:pt x="2109419" y="2698353"/>
                  <a:pt x="2114398" y="2704857"/>
                </a:cubicBezTo>
                <a:cubicBezTo>
                  <a:pt x="2119376" y="2711363"/>
                  <a:pt x="2127174" y="2714742"/>
                  <a:pt x="2137791" y="2714996"/>
                </a:cubicBezTo>
                <a:cubicBezTo>
                  <a:pt x="2145701" y="2714955"/>
                  <a:pt x="2153453" y="2712497"/>
                  <a:pt x="2161046" y="2707622"/>
                </a:cubicBezTo>
                <a:cubicBezTo>
                  <a:pt x="2168640" y="2702747"/>
                  <a:pt x="2174947" y="2695703"/>
                  <a:pt x="2179966" y="2686492"/>
                </a:cubicBezTo>
                <a:cubicBezTo>
                  <a:pt x="2184986" y="2677280"/>
                  <a:pt x="2187590" y="2666149"/>
                  <a:pt x="2187778" y="2653097"/>
                </a:cubicBezTo>
                <a:cubicBezTo>
                  <a:pt x="2187696" y="2642165"/>
                  <a:pt x="2184965" y="2633614"/>
                  <a:pt x="2179587" y="2627446"/>
                </a:cubicBezTo>
                <a:cubicBezTo>
                  <a:pt x="2174208" y="2621278"/>
                  <a:pt x="2166677" y="2618140"/>
                  <a:pt x="2156994" y="2618032"/>
                </a:cubicBezTo>
                <a:close/>
                <a:moveTo>
                  <a:pt x="1075777" y="2617727"/>
                </a:moveTo>
                <a:cubicBezTo>
                  <a:pt x="1066345" y="2617825"/>
                  <a:pt x="1057359" y="2620407"/>
                  <a:pt x="1048819" y="2625474"/>
                </a:cubicBezTo>
                <a:cubicBezTo>
                  <a:pt x="1040280" y="2630541"/>
                  <a:pt x="1033281" y="2637505"/>
                  <a:pt x="1027824" y="2646367"/>
                </a:cubicBezTo>
                <a:cubicBezTo>
                  <a:pt x="1022368" y="2655228"/>
                  <a:pt x="1019548" y="2665400"/>
                  <a:pt x="1019366" y="2676881"/>
                </a:cubicBezTo>
                <a:cubicBezTo>
                  <a:pt x="1019556" y="2688595"/>
                  <a:pt x="1023063" y="2697794"/>
                  <a:pt x="1029886" y="2704476"/>
                </a:cubicBezTo>
                <a:cubicBezTo>
                  <a:pt x="1036708" y="2711159"/>
                  <a:pt x="1045704" y="2714564"/>
                  <a:pt x="1056872" y="2714691"/>
                </a:cubicBezTo>
                <a:cubicBezTo>
                  <a:pt x="1066304" y="2714603"/>
                  <a:pt x="1075289" y="2712070"/>
                  <a:pt x="1083829" y="2707091"/>
                </a:cubicBezTo>
                <a:cubicBezTo>
                  <a:pt x="1092369" y="2702112"/>
                  <a:pt x="1099367" y="2695220"/>
                  <a:pt x="1104824" y="2686413"/>
                </a:cubicBezTo>
                <a:cubicBezTo>
                  <a:pt x="1110280" y="2677606"/>
                  <a:pt x="1113100" y="2667416"/>
                  <a:pt x="1113282" y="2655842"/>
                </a:cubicBezTo>
                <a:cubicBezTo>
                  <a:pt x="1113092" y="2644248"/>
                  <a:pt x="1109585" y="2635037"/>
                  <a:pt x="1102763" y="2628208"/>
                </a:cubicBezTo>
                <a:cubicBezTo>
                  <a:pt x="1095940" y="2621379"/>
                  <a:pt x="1086945" y="2617886"/>
                  <a:pt x="1075777" y="2617727"/>
                </a:cubicBezTo>
                <a:close/>
                <a:moveTo>
                  <a:pt x="717258" y="2614679"/>
                </a:moveTo>
                <a:cubicBezTo>
                  <a:pt x="707353" y="2614806"/>
                  <a:pt x="698497" y="2617908"/>
                  <a:pt x="690689" y="2623986"/>
                </a:cubicBezTo>
                <a:cubicBezTo>
                  <a:pt x="682881" y="2630063"/>
                  <a:pt x="676998" y="2638353"/>
                  <a:pt x="673040" y="2648855"/>
                </a:cubicBezTo>
                <a:lnTo>
                  <a:pt x="741350" y="2648855"/>
                </a:lnTo>
                <a:cubicBezTo>
                  <a:pt x="741375" y="2648727"/>
                  <a:pt x="741476" y="2647761"/>
                  <a:pt x="741655" y="2645956"/>
                </a:cubicBezTo>
                <a:cubicBezTo>
                  <a:pt x="741832" y="2644150"/>
                  <a:pt x="741934" y="2642269"/>
                  <a:pt x="741960" y="2640311"/>
                </a:cubicBezTo>
                <a:cubicBezTo>
                  <a:pt x="741864" y="2632167"/>
                  <a:pt x="739615" y="2625874"/>
                  <a:pt x="735212" y="2621430"/>
                </a:cubicBezTo>
                <a:cubicBezTo>
                  <a:pt x="730810" y="2616986"/>
                  <a:pt x="724825" y="2614736"/>
                  <a:pt x="717258" y="2614679"/>
                </a:cubicBezTo>
                <a:close/>
                <a:moveTo>
                  <a:pt x="545808" y="2614679"/>
                </a:moveTo>
                <a:cubicBezTo>
                  <a:pt x="535903" y="2614806"/>
                  <a:pt x="527047" y="2617908"/>
                  <a:pt x="519239" y="2623986"/>
                </a:cubicBezTo>
                <a:cubicBezTo>
                  <a:pt x="511431" y="2630063"/>
                  <a:pt x="505548" y="2638353"/>
                  <a:pt x="501590" y="2648855"/>
                </a:cubicBezTo>
                <a:lnTo>
                  <a:pt x="569899" y="2648855"/>
                </a:lnTo>
                <a:cubicBezTo>
                  <a:pt x="569925" y="2648727"/>
                  <a:pt x="570027" y="2647761"/>
                  <a:pt x="570205" y="2645956"/>
                </a:cubicBezTo>
                <a:cubicBezTo>
                  <a:pt x="570383" y="2644150"/>
                  <a:pt x="570484" y="2642269"/>
                  <a:pt x="570510" y="2640311"/>
                </a:cubicBezTo>
                <a:cubicBezTo>
                  <a:pt x="570414" y="2632167"/>
                  <a:pt x="568165" y="2625874"/>
                  <a:pt x="563762" y="2621430"/>
                </a:cubicBezTo>
                <a:cubicBezTo>
                  <a:pt x="559360" y="2616986"/>
                  <a:pt x="553375" y="2614736"/>
                  <a:pt x="545808" y="2614679"/>
                </a:cubicBezTo>
                <a:close/>
                <a:moveTo>
                  <a:pt x="2254828" y="2588504"/>
                </a:moveTo>
                <a:lnTo>
                  <a:pt x="2330100" y="2588504"/>
                </a:lnTo>
                <a:lnTo>
                  <a:pt x="2324614" y="2617422"/>
                </a:lnTo>
                <a:lnTo>
                  <a:pt x="2306330" y="2617422"/>
                </a:lnTo>
                <a:lnTo>
                  <a:pt x="2319434" y="2696079"/>
                </a:lnTo>
                <a:cubicBezTo>
                  <a:pt x="2319967" y="2700087"/>
                  <a:pt x="2320119" y="2703733"/>
                  <a:pt x="2319891" y="2707016"/>
                </a:cubicBezTo>
                <a:cubicBezTo>
                  <a:pt x="2319662" y="2710300"/>
                  <a:pt x="2319510" y="2712040"/>
                  <a:pt x="2319434" y="2712237"/>
                </a:cubicBezTo>
                <a:lnTo>
                  <a:pt x="2320348" y="2712237"/>
                </a:lnTo>
                <a:cubicBezTo>
                  <a:pt x="2320386" y="2712040"/>
                  <a:pt x="2321072" y="2710300"/>
                  <a:pt x="2322405" y="2707016"/>
                </a:cubicBezTo>
                <a:cubicBezTo>
                  <a:pt x="2323738" y="2703733"/>
                  <a:pt x="2325490" y="2700087"/>
                  <a:pt x="2327662" y="2696079"/>
                </a:cubicBezTo>
                <a:lnTo>
                  <a:pt x="2371240" y="2617422"/>
                </a:lnTo>
                <a:lnTo>
                  <a:pt x="2353260" y="2617422"/>
                </a:lnTo>
                <a:lnTo>
                  <a:pt x="2359050" y="2588504"/>
                </a:lnTo>
                <a:lnTo>
                  <a:pt x="2433409" y="2588504"/>
                </a:lnTo>
                <a:lnTo>
                  <a:pt x="2427922" y="2617422"/>
                </a:lnTo>
                <a:lnTo>
                  <a:pt x="2409942" y="2617422"/>
                </a:lnTo>
                <a:lnTo>
                  <a:pt x="2324310" y="2764066"/>
                </a:lnTo>
                <a:cubicBezTo>
                  <a:pt x="2314837" y="2780019"/>
                  <a:pt x="2304527" y="2791364"/>
                  <a:pt x="2293378" y="2798102"/>
                </a:cubicBezTo>
                <a:cubicBezTo>
                  <a:pt x="2282229" y="2804839"/>
                  <a:pt x="2270395" y="2808113"/>
                  <a:pt x="2257875" y="2807922"/>
                </a:cubicBezTo>
                <a:cubicBezTo>
                  <a:pt x="2245330" y="2807453"/>
                  <a:pt x="2235756" y="2805575"/>
                  <a:pt x="2229153" y="2802290"/>
                </a:cubicBezTo>
                <a:cubicBezTo>
                  <a:pt x="2222550" y="2799005"/>
                  <a:pt x="2219224" y="2797127"/>
                  <a:pt x="2219173" y="2796658"/>
                </a:cubicBezTo>
                <a:lnTo>
                  <a:pt x="2236543" y="2769554"/>
                </a:lnTo>
                <a:cubicBezTo>
                  <a:pt x="2236556" y="2769833"/>
                  <a:pt x="2238435" y="2770951"/>
                  <a:pt x="2242181" y="2772907"/>
                </a:cubicBezTo>
                <a:cubicBezTo>
                  <a:pt x="2245927" y="2774864"/>
                  <a:pt x="2251463" y="2775982"/>
                  <a:pt x="2258789" y="2776261"/>
                </a:cubicBezTo>
                <a:cubicBezTo>
                  <a:pt x="2264967" y="2776217"/>
                  <a:pt x="2270744" y="2774629"/>
                  <a:pt x="2276122" y="2771497"/>
                </a:cubicBezTo>
                <a:cubicBezTo>
                  <a:pt x="2281499" y="2768366"/>
                  <a:pt x="2285982" y="2763958"/>
                  <a:pt x="2289569" y="2758273"/>
                </a:cubicBezTo>
                <a:lnTo>
                  <a:pt x="2295664" y="2748517"/>
                </a:lnTo>
                <a:lnTo>
                  <a:pt x="2267932" y="2617422"/>
                </a:lnTo>
                <a:lnTo>
                  <a:pt x="2249343" y="2617422"/>
                </a:lnTo>
                <a:close/>
                <a:moveTo>
                  <a:pt x="1182472" y="2588504"/>
                </a:moveTo>
                <a:lnTo>
                  <a:pt x="1245234" y="2588504"/>
                </a:lnTo>
                <a:lnTo>
                  <a:pt x="1227240" y="2680541"/>
                </a:lnTo>
                <a:cubicBezTo>
                  <a:pt x="1226764" y="2683158"/>
                  <a:pt x="1226345" y="2685699"/>
                  <a:pt x="1225982" y="2688164"/>
                </a:cubicBezTo>
                <a:cubicBezTo>
                  <a:pt x="1225620" y="2690629"/>
                  <a:pt x="1225430" y="2692865"/>
                  <a:pt x="1225411" y="2694872"/>
                </a:cubicBezTo>
                <a:cubicBezTo>
                  <a:pt x="1225347" y="2700704"/>
                  <a:pt x="1226846" y="2705201"/>
                  <a:pt x="1229909" y="2708365"/>
                </a:cubicBezTo>
                <a:cubicBezTo>
                  <a:pt x="1232972" y="2711528"/>
                  <a:pt x="1237978" y="2713129"/>
                  <a:pt x="1244929" y="2713167"/>
                </a:cubicBezTo>
                <a:cubicBezTo>
                  <a:pt x="1254047" y="2712974"/>
                  <a:pt x="1262344" y="2710177"/>
                  <a:pt x="1269823" y="2704776"/>
                </a:cubicBezTo>
                <a:cubicBezTo>
                  <a:pt x="1277302" y="2699376"/>
                  <a:pt x="1283543" y="2692536"/>
                  <a:pt x="1288547" y="2684256"/>
                </a:cubicBezTo>
                <a:cubicBezTo>
                  <a:pt x="1293551" y="2675976"/>
                  <a:pt x="1296900" y="2667420"/>
                  <a:pt x="1298594" y="2658586"/>
                </a:cubicBezTo>
                <a:lnTo>
                  <a:pt x="1306510" y="2617422"/>
                </a:lnTo>
                <a:lnTo>
                  <a:pt x="1282441" y="2617422"/>
                </a:lnTo>
                <a:lnTo>
                  <a:pt x="1288236" y="2588504"/>
                </a:lnTo>
                <a:lnTo>
                  <a:pt x="1350988" y="2588504"/>
                </a:lnTo>
                <a:lnTo>
                  <a:pt x="1330262" y="2693652"/>
                </a:lnTo>
                <a:cubicBezTo>
                  <a:pt x="1329957" y="2695208"/>
                  <a:pt x="1329728" y="2696822"/>
                  <a:pt x="1329576" y="2698492"/>
                </a:cubicBezTo>
                <a:cubicBezTo>
                  <a:pt x="1329424" y="2700163"/>
                  <a:pt x="1329347" y="2701700"/>
                  <a:pt x="1329347" y="2703104"/>
                </a:cubicBezTo>
                <a:cubicBezTo>
                  <a:pt x="1329379" y="2707761"/>
                  <a:pt x="1330535" y="2711026"/>
                  <a:pt x="1332815" y="2712900"/>
                </a:cubicBezTo>
                <a:cubicBezTo>
                  <a:pt x="1335094" y="2714774"/>
                  <a:pt x="1338307" y="2715676"/>
                  <a:pt x="1342454" y="2715606"/>
                </a:cubicBezTo>
                <a:cubicBezTo>
                  <a:pt x="1344187" y="2715580"/>
                  <a:pt x="1345673" y="2715479"/>
                  <a:pt x="1346911" y="2715301"/>
                </a:cubicBezTo>
                <a:cubicBezTo>
                  <a:pt x="1348150" y="2715123"/>
                  <a:pt x="1348797" y="2715021"/>
                  <a:pt x="1348855" y="2714996"/>
                </a:cubicBezTo>
                <a:lnTo>
                  <a:pt x="1343368" y="2743915"/>
                </a:lnTo>
                <a:cubicBezTo>
                  <a:pt x="1343273" y="2743953"/>
                  <a:pt x="1341711" y="2744105"/>
                  <a:pt x="1338682" y="2744372"/>
                </a:cubicBezTo>
                <a:cubicBezTo>
                  <a:pt x="1335654" y="2744638"/>
                  <a:pt x="1331730" y="2744791"/>
                  <a:pt x="1326912" y="2744829"/>
                </a:cubicBezTo>
                <a:cubicBezTo>
                  <a:pt x="1317047" y="2745057"/>
                  <a:pt x="1308762" y="2742850"/>
                  <a:pt x="1302057" y="2738207"/>
                </a:cubicBezTo>
                <a:cubicBezTo>
                  <a:pt x="1295352" y="2733565"/>
                  <a:pt x="1291863" y="2725116"/>
                  <a:pt x="1291590" y="2712863"/>
                </a:cubicBezTo>
                <a:lnTo>
                  <a:pt x="1290981" y="2712863"/>
                </a:lnTo>
                <a:cubicBezTo>
                  <a:pt x="1285351" y="2721635"/>
                  <a:pt x="1277473" y="2729513"/>
                  <a:pt x="1267345" y="2736497"/>
                </a:cubicBezTo>
                <a:cubicBezTo>
                  <a:pt x="1257217" y="2743480"/>
                  <a:pt x="1244764" y="2747172"/>
                  <a:pt x="1229985" y="2747572"/>
                </a:cubicBezTo>
                <a:cubicBezTo>
                  <a:pt x="1217459" y="2747680"/>
                  <a:pt x="1206951" y="2744419"/>
                  <a:pt x="1198462" y="2737789"/>
                </a:cubicBezTo>
                <a:cubicBezTo>
                  <a:pt x="1189973" y="2731160"/>
                  <a:pt x="1185558" y="2720513"/>
                  <a:pt x="1185215" y="2705849"/>
                </a:cubicBezTo>
                <a:cubicBezTo>
                  <a:pt x="1185228" y="2703092"/>
                  <a:pt x="1185431" y="2700145"/>
                  <a:pt x="1185824" y="2697007"/>
                </a:cubicBezTo>
                <a:cubicBezTo>
                  <a:pt x="1186218" y="2693868"/>
                  <a:pt x="1186725" y="2690616"/>
                  <a:pt x="1187347" y="2687249"/>
                </a:cubicBezTo>
                <a:lnTo>
                  <a:pt x="1200745" y="2617422"/>
                </a:lnTo>
                <a:lnTo>
                  <a:pt x="1176681" y="2617422"/>
                </a:lnTo>
                <a:close/>
                <a:moveTo>
                  <a:pt x="1503544" y="2586371"/>
                </a:moveTo>
                <a:cubicBezTo>
                  <a:pt x="1505715" y="2586396"/>
                  <a:pt x="1507619" y="2586498"/>
                  <a:pt x="1509257" y="2586675"/>
                </a:cubicBezTo>
                <a:cubicBezTo>
                  <a:pt x="1510895" y="2586853"/>
                  <a:pt x="1512037" y="2586955"/>
                  <a:pt x="1512685" y="2586980"/>
                </a:cubicBezTo>
                <a:lnTo>
                  <a:pt x="1505067" y="2625042"/>
                </a:lnTo>
                <a:cubicBezTo>
                  <a:pt x="1504591" y="2625017"/>
                  <a:pt x="1503563" y="2624915"/>
                  <a:pt x="1501982" y="2624737"/>
                </a:cubicBezTo>
                <a:cubicBezTo>
                  <a:pt x="1500401" y="2624559"/>
                  <a:pt x="1498383" y="2624458"/>
                  <a:pt x="1495926" y="2624432"/>
                </a:cubicBezTo>
                <a:cubicBezTo>
                  <a:pt x="1488051" y="2624508"/>
                  <a:pt x="1480136" y="2627134"/>
                  <a:pt x="1472181" y="2632312"/>
                </a:cubicBezTo>
                <a:cubicBezTo>
                  <a:pt x="1464227" y="2637490"/>
                  <a:pt x="1457170" y="2644768"/>
                  <a:pt x="1451010" y="2654145"/>
                </a:cubicBezTo>
                <a:cubicBezTo>
                  <a:pt x="1444850" y="2663522"/>
                  <a:pt x="1440524" y="2674548"/>
                  <a:pt x="1438032" y="2687221"/>
                </a:cubicBezTo>
                <a:lnTo>
                  <a:pt x="1427367" y="2743914"/>
                </a:lnTo>
                <a:lnTo>
                  <a:pt x="1388669" y="2743914"/>
                </a:lnTo>
                <a:lnTo>
                  <a:pt x="1411827" y="2624128"/>
                </a:lnTo>
                <a:cubicBezTo>
                  <a:pt x="1412189" y="2622381"/>
                  <a:pt x="1411998" y="2620845"/>
                  <a:pt x="1411256" y="2619518"/>
                </a:cubicBezTo>
                <a:cubicBezTo>
                  <a:pt x="1410513" y="2618190"/>
                  <a:pt x="1408875" y="2617492"/>
                  <a:pt x="1406342" y="2617422"/>
                </a:cubicBezTo>
                <a:lnTo>
                  <a:pt x="1388974" y="2617422"/>
                </a:lnTo>
                <a:lnTo>
                  <a:pt x="1394763" y="2588504"/>
                </a:lnTo>
                <a:lnTo>
                  <a:pt x="1435289" y="2588504"/>
                </a:lnTo>
                <a:cubicBezTo>
                  <a:pt x="1441358" y="2588485"/>
                  <a:pt x="1445827" y="2589589"/>
                  <a:pt x="1448696" y="2591814"/>
                </a:cubicBezTo>
                <a:cubicBezTo>
                  <a:pt x="1451566" y="2594040"/>
                  <a:pt x="1452988" y="2597503"/>
                  <a:pt x="1452962" y="2602202"/>
                </a:cubicBezTo>
                <a:cubicBezTo>
                  <a:pt x="1452899" y="2604663"/>
                  <a:pt x="1452340" y="2608418"/>
                  <a:pt x="1451286" y="2613468"/>
                </a:cubicBezTo>
                <a:cubicBezTo>
                  <a:pt x="1450233" y="2618517"/>
                  <a:pt x="1449065" y="2622883"/>
                  <a:pt x="1447782" y="2626566"/>
                </a:cubicBezTo>
                <a:lnTo>
                  <a:pt x="1448392" y="2626566"/>
                </a:lnTo>
                <a:cubicBezTo>
                  <a:pt x="1453737" y="2615565"/>
                  <a:pt x="1461253" y="2606201"/>
                  <a:pt x="1470940" y="2598474"/>
                </a:cubicBezTo>
                <a:cubicBezTo>
                  <a:pt x="1480627" y="2590748"/>
                  <a:pt x="1491495" y="2586713"/>
                  <a:pt x="1503544" y="2586371"/>
                </a:cubicBezTo>
                <a:close/>
                <a:moveTo>
                  <a:pt x="446269" y="2586371"/>
                </a:moveTo>
                <a:cubicBezTo>
                  <a:pt x="448440" y="2586396"/>
                  <a:pt x="450344" y="2586498"/>
                  <a:pt x="451982" y="2586675"/>
                </a:cubicBezTo>
                <a:cubicBezTo>
                  <a:pt x="453620" y="2586853"/>
                  <a:pt x="454762" y="2586955"/>
                  <a:pt x="455410" y="2586980"/>
                </a:cubicBezTo>
                <a:lnTo>
                  <a:pt x="447792" y="2625042"/>
                </a:lnTo>
                <a:cubicBezTo>
                  <a:pt x="447316" y="2625017"/>
                  <a:pt x="446288" y="2624915"/>
                  <a:pt x="444707" y="2624737"/>
                </a:cubicBezTo>
                <a:cubicBezTo>
                  <a:pt x="443126" y="2624559"/>
                  <a:pt x="441108" y="2624458"/>
                  <a:pt x="438651" y="2624432"/>
                </a:cubicBezTo>
                <a:cubicBezTo>
                  <a:pt x="430776" y="2624508"/>
                  <a:pt x="422861" y="2627134"/>
                  <a:pt x="414906" y="2632312"/>
                </a:cubicBezTo>
                <a:cubicBezTo>
                  <a:pt x="406952" y="2637490"/>
                  <a:pt x="399895" y="2644768"/>
                  <a:pt x="393735" y="2654145"/>
                </a:cubicBezTo>
                <a:cubicBezTo>
                  <a:pt x="387575" y="2663522"/>
                  <a:pt x="383249" y="2674548"/>
                  <a:pt x="380756" y="2687221"/>
                </a:cubicBezTo>
                <a:lnTo>
                  <a:pt x="370092" y="2743914"/>
                </a:lnTo>
                <a:lnTo>
                  <a:pt x="331394" y="2743914"/>
                </a:lnTo>
                <a:lnTo>
                  <a:pt x="354552" y="2624128"/>
                </a:lnTo>
                <a:cubicBezTo>
                  <a:pt x="354914" y="2622381"/>
                  <a:pt x="354723" y="2620845"/>
                  <a:pt x="353981" y="2619518"/>
                </a:cubicBezTo>
                <a:cubicBezTo>
                  <a:pt x="353238" y="2618190"/>
                  <a:pt x="351600" y="2617492"/>
                  <a:pt x="349067" y="2617422"/>
                </a:cubicBezTo>
                <a:lnTo>
                  <a:pt x="331699" y="2617422"/>
                </a:lnTo>
                <a:lnTo>
                  <a:pt x="337488" y="2588504"/>
                </a:lnTo>
                <a:lnTo>
                  <a:pt x="378014" y="2588504"/>
                </a:lnTo>
                <a:cubicBezTo>
                  <a:pt x="384083" y="2588485"/>
                  <a:pt x="388552" y="2589589"/>
                  <a:pt x="391421" y="2591814"/>
                </a:cubicBezTo>
                <a:cubicBezTo>
                  <a:pt x="394291" y="2594040"/>
                  <a:pt x="395713" y="2597503"/>
                  <a:pt x="395687" y="2602202"/>
                </a:cubicBezTo>
                <a:cubicBezTo>
                  <a:pt x="395624" y="2604663"/>
                  <a:pt x="395065" y="2608418"/>
                  <a:pt x="394011" y="2613468"/>
                </a:cubicBezTo>
                <a:cubicBezTo>
                  <a:pt x="392957" y="2618517"/>
                  <a:pt x="391790" y="2622883"/>
                  <a:pt x="390507" y="2626566"/>
                </a:cubicBezTo>
                <a:lnTo>
                  <a:pt x="391117" y="2626566"/>
                </a:lnTo>
                <a:cubicBezTo>
                  <a:pt x="396462" y="2615565"/>
                  <a:pt x="403978" y="2606201"/>
                  <a:pt x="413665" y="2598474"/>
                </a:cubicBezTo>
                <a:cubicBezTo>
                  <a:pt x="423352" y="2590748"/>
                  <a:pt x="434220" y="2586713"/>
                  <a:pt x="446269" y="2586371"/>
                </a:cubicBezTo>
                <a:close/>
                <a:moveTo>
                  <a:pt x="1911016" y="2584846"/>
                </a:moveTo>
                <a:cubicBezTo>
                  <a:pt x="1919979" y="2584822"/>
                  <a:pt x="1928620" y="2586021"/>
                  <a:pt x="1936941" y="2588444"/>
                </a:cubicBezTo>
                <a:cubicBezTo>
                  <a:pt x="1945261" y="2590866"/>
                  <a:pt x="1951872" y="2594659"/>
                  <a:pt x="1956774" y="2599822"/>
                </a:cubicBezTo>
                <a:cubicBezTo>
                  <a:pt x="1961676" y="2604985"/>
                  <a:pt x="1963481" y="2611665"/>
                  <a:pt x="1962188" y="2619863"/>
                </a:cubicBezTo>
                <a:lnTo>
                  <a:pt x="1958836" y="2636938"/>
                </a:lnTo>
                <a:lnTo>
                  <a:pt x="1925639" y="2636938"/>
                </a:lnTo>
                <a:lnTo>
                  <a:pt x="1927162" y="2627791"/>
                </a:lnTo>
                <a:cubicBezTo>
                  <a:pt x="1927638" y="2622601"/>
                  <a:pt x="1925467" y="2619183"/>
                  <a:pt x="1920651" y="2617538"/>
                </a:cubicBezTo>
                <a:cubicBezTo>
                  <a:pt x="1915834" y="2615892"/>
                  <a:pt x="1910995" y="2615142"/>
                  <a:pt x="1906134" y="2615289"/>
                </a:cubicBezTo>
                <a:cubicBezTo>
                  <a:pt x="1898341" y="2615289"/>
                  <a:pt x="1891958" y="2616661"/>
                  <a:pt x="1886987" y="2619405"/>
                </a:cubicBezTo>
                <a:cubicBezTo>
                  <a:pt x="1882016" y="2622149"/>
                  <a:pt x="1879448" y="2626266"/>
                  <a:pt x="1879283" y="2631754"/>
                </a:cubicBezTo>
                <a:cubicBezTo>
                  <a:pt x="1879664" y="2638138"/>
                  <a:pt x="1883474" y="2642942"/>
                  <a:pt x="1890713" y="2646166"/>
                </a:cubicBezTo>
                <a:cubicBezTo>
                  <a:pt x="1897952" y="2649391"/>
                  <a:pt x="1906334" y="2652527"/>
                  <a:pt x="1915859" y="2655576"/>
                </a:cubicBezTo>
                <a:cubicBezTo>
                  <a:pt x="1925384" y="2658624"/>
                  <a:pt x="1933766" y="2663075"/>
                  <a:pt x="1941005" y="2668930"/>
                </a:cubicBezTo>
                <a:cubicBezTo>
                  <a:pt x="1948244" y="2674784"/>
                  <a:pt x="1952054" y="2683533"/>
                  <a:pt x="1952435" y="2695176"/>
                </a:cubicBezTo>
                <a:cubicBezTo>
                  <a:pt x="1952062" y="2711226"/>
                  <a:pt x="1945271" y="2723921"/>
                  <a:pt x="1932063" y="2733260"/>
                </a:cubicBezTo>
                <a:cubicBezTo>
                  <a:pt x="1918854" y="2742599"/>
                  <a:pt x="1901464" y="2747369"/>
                  <a:pt x="1879893" y="2747572"/>
                </a:cubicBezTo>
                <a:cubicBezTo>
                  <a:pt x="1870720" y="2747628"/>
                  <a:pt x="1861286" y="2746365"/>
                  <a:pt x="1851590" y="2743783"/>
                </a:cubicBezTo>
                <a:cubicBezTo>
                  <a:pt x="1841895" y="2741200"/>
                  <a:pt x="1833993" y="2736960"/>
                  <a:pt x="1827885" y="2731061"/>
                </a:cubicBezTo>
                <a:cubicBezTo>
                  <a:pt x="1821776" y="2725162"/>
                  <a:pt x="1819516" y="2717266"/>
                  <a:pt x="1821104" y="2707372"/>
                </a:cubicBezTo>
                <a:lnTo>
                  <a:pt x="1824152" y="2692127"/>
                </a:lnTo>
                <a:lnTo>
                  <a:pt x="1857055" y="2692127"/>
                </a:lnTo>
                <a:lnTo>
                  <a:pt x="1855532" y="2700055"/>
                </a:lnTo>
                <a:cubicBezTo>
                  <a:pt x="1854730" y="2704973"/>
                  <a:pt x="1855997" y="2708688"/>
                  <a:pt x="1859333" y="2711201"/>
                </a:cubicBezTo>
                <a:cubicBezTo>
                  <a:pt x="1862670" y="2713714"/>
                  <a:pt x="1866802" y="2715396"/>
                  <a:pt x="1871730" y="2716249"/>
                </a:cubicBezTo>
                <a:cubicBezTo>
                  <a:pt x="1876659" y="2717102"/>
                  <a:pt x="1881109" y="2717497"/>
                  <a:pt x="1885080" y="2717435"/>
                </a:cubicBezTo>
                <a:cubicBezTo>
                  <a:pt x="1894177" y="2717352"/>
                  <a:pt x="1901309" y="2715688"/>
                  <a:pt x="1906478" y="2712442"/>
                </a:cubicBezTo>
                <a:cubicBezTo>
                  <a:pt x="1911646" y="2709196"/>
                  <a:pt x="1914277" y="2704863"/>
                  <a:pt x="1914373" y="2699445"/>
                </a:cubicBezTo>
                <a:cubicBezTo>
                  <a:pt x="1913994" y="2693278"/>
                  <a:pt x="1910199" y="2688536"/>
                  <a:pt x="1902990" y="2685219"/>
                </a:cubicBezTo>
                <a:cubicBezTo>
                  <a:pt x="1895782" y="2681901"/>
                  <a:pt x="1887435" y="2678588"/>
                  <a:pt x="1877949" y="2675281"/>
                </a:cubicBezTo>
                <a:cubicBezTo>
                  <a:pt x="1868464" y="2671973"/>
                  <a:pt x="1860117" y="2667250"/>
                  <a:pt x="1852908" y="2661112"/>
                </a:cubicBezTo>
                <a:cubicBezTo>
                  <a:pt x="1845699" y="2654974"/>
                  <a:pt x="1841905" y="2646001"/>
                  <a:pt x="1841526" y="2634194"/>
                </a:cubicBezTo>
                <a:cubicBezTo>
                  <a:pt x="1841740" y="2622937"/>
                  <a:pt x="1845169" y="2613662"/>
                  <a:pt x="1851813" y="2606368"/>
                </a:cubicBezTo>
                <a:cubicBezTo>
                  <a:pt x="1858458" y="2599074"/>
                  <a:pt x="1867034" y="2593660"/>
                  <a:pt x="1877543" y="2590124"/>
                </a:cubicBezTo>
                <a:cubicBezTo>
                  <a:pt x="1888052" y="2586589"/>
                  <a:pt x="1899210" y="2584829"/>
                  <a:pt x="1911016" y="2584846"/>
                </a:cubicBezTo>
                <a:close/>
                <a:moveTo>
                  <a:pt x="1078826" y="2584846"/>
                </a:moveTo>
                <a:cubicBezTo>
                  <a:pt x="1100703" y="2585150"/>
                  <a:pt x="1118366" y="2591469"/>
                  <a:pt x="1131813" y="2603805"/>
                </a:cubicBezTo>
                <a:cubicBezTo>
                  <a:pt x="1145261" y="2616141"/>
                  <a:pt x="1152177" y="2632674"/>
                  <a:pt x="1152563" y="2653402"/>
                </a:cubicBezTo>
                <a:cubicBezTo>
                  <a:pt x="1152282" y="2671748"/>
                  <a:pt x="1147498" y="2687972"/>
                  <a:pt x="1138212" y="2702075"/>
                </a:cubicBezTo>
                <a:cubicBezTo>
                  <a:pt x="1128926" y="2716177"/>
                  <a:pt x="1116829" y="2727248"/>
                  <a:pt x="1101919" y="2735286"/>
                </a:cubicBezTo>
                <a:cubicBezTo>
                  <a:pt x="1087009" y="2743325"/>
                  <a:pt x="1070976" y="2747420"/>
                  <a:pt x="1053822" y="2747572"/>
                </a:cubicBezTo>
                <a:cubicBezTo>
                  <a:pt x="1032078" y="2747294"/>
                  <a:pt x="1014454" y="2740999"/>
                  <a:pt x="1000949" y="2728689"/>
                </a:cubicBezTo>
                <a:cubicBezTo>
                  <a:pt x="987444" y="2716378"/>
                  <a:pt x="980490" y="2699719"/>
                  <a:pt x="980085" y="2678711"/>
                </a:cubicBezTo>
                <a:cubicBezTo>
                  <a:pt x="980355" y="2660561"/>
                  <a:pt x="985094" y="2644454"/>
                  <a:pt x="994300" y="2630388"/>
                </a:cubicBezTo>
                <a:cubicBezTo>
                  <a:pt x="1003507" y="2616323"/>
                  <a:pt x="1015560" y="2605257"/>
                  <a:pt x="1030459" y="2597188"/>
                </a:cubicBezTo>
                <a:cubicBezTo>
                  <a:pt x="1045357" y="2589120"/>
                  <a:pt x="1061480" y="2585006"/>
                  <a:pt x="1078826" y="2584846"/>
                </a:cubicBezTo>
                <a:close/>
                <a:moveTo>
                  <a:pt x="718173" y="2584846"/>
                </a:moveTo>
                <a:cubicBezTo>
                  <a:pt x="738883" y="2585143"/>
                  <a:pt x="754372" y="2590638"/>
                  <a:pt x="764640" y="2601332"/>
                </a:cubicBezTo>
                <a:cubicBezTo>
                  <a:pt x="774908" y="2612025"/>
                  <a:pt x="780035" y="2626137"/>
                  <a:pt x="780021" y="2643667"/>
                </a:cubicBezTo>
                <a:cubicBezTo>
                  <a:pt x="779806" y="2650698"/>
                  <a:pt x="778943" y="2657042"/>
                  <a:pt x="777433" y="2662698"/>
                </a:cubicBezTo>
                <a:cubicBezTo>
                  <a:pt x="775923" y="2668354"/>
                  <a:pt x="775061" y="2671347"/>
                  <a:pt x="774845" y="2671676"/>
                </a:cubicBezTo>
                <a:lnTo>
                  <a:pt x="667856" y="2671676"/>
                </a:lnTo>
                <a:cubicBezTo>
                  <a:pt x="667818" y="2671740"/>
                  <a:pt x="667665" y="2672528"/>
                  <a:pt x="667398" y="2674041"/>
                </a:cubicBezTo>
                <a:cubicBezTo>
                  <a:pt x="667131" y="2675553"/>
                  <a:pt x="666979" y="2677409"/>
                  <a:pt x="666941" y="2679608"/>
                </a:cubicBezTo>
                <a:cubicBezTo>
                  <a:pt x="667023" y="2690025"/>
                  <a:pt x="670441" y="2698478"/>
                  <a:pt x="677195" y="2704967"/>
                </a:cubicBezTo>
                <a:cubicBezTo>
                  <a:pt x="683948" y="2711456"/>
                  <a:pt x="693541" y="2714799"/>
                  <a:pt x="705975" y="2714996"/>
                </a:cubicBezTo>
                <a:cubicBezTo>
                  <a:pt x="714442" y="2714785"/>
                  <a:pt x="722309" y="2713309"/>
                  <a:pt x="729576" y="2710567"/>
                </a:cubicBezTo>
                <a:cubicBezTo>
                  <a:pt x="736843" y="2707825"/>
                  <a:pt x="742721" y="2705083"/>
                  <a:pt x="747209" y="2702341"/>
                </a:cubicBezTo>
                <a:cubicBezTo>
                  <a:pt x="751698" y="2699600"/>
                  <a:pt x="754008" y="2698123"/>
                  <a:pt x="754139" y="2697912"/>
                </a:cubicBezTo>
                <a:lnTo>
                  <a:pt x="764492" y="2727174"/>
                </a:lnTo>
                <a:cubicBezTo>
                  <a:pt x="764372" y="2727426"/>
                  <a:pt x="761634" y="2729189"/>
                  <a:pt x="756278" y="2732462"/>
                </a:cubicBezTo>
                <a:cubicBezTo>
                  <a:pt x="750923" y="2735736"/>
                  <a:pt x="743670" y="2739010"/>
                  <a:pt x="734519" y="2742283"/>
                </a:cubicBezTo>
                <a:cubicBezTo>
                  <a:pt x="725368" y="2745557"/>
                  <a:pt x="715040" y="2747320"/>
                  <a:pt x="703535" y="2747572"/>
                </a:cubicBezTo>
                <a:cubicBezTo>
                  <a:pt x="679181" y="2747135"/>
                  <a:pt x="660527" y="2740701"/>
                  <a:pt x="647573" y="2728269"/>
                </a:cubicBezTo>
                <a:cubicBezTo>
                  <a:pt x="634620" y="2715836"/>
                  <a:pt x="628084" y="2700023"/>
                  <a:pt x="627964" y="2680828"/>
                </a:cubicBezTo>
                <a:cubicBezTo>
                  <a:pt x="628118" y="2663045"/>
                  <a:pt x="632074" y="2646940"/>
                  <a:pt x="639832" y="2632512"/>
                </a:cubicBezTo>
                <a:cubicBezTo>
                  <a:pt x="647589" y="2618083"/>
                  <a:pt x="658227" y="2606584"/>
                  <a:pt x="671745" y="2598015"/>
                </a:cubicBezTo>
                <a:cubicBezTo>
                  <a:pt x="685263" y="2589444"/>
                  <a:pt x="700739" y="2585055"/>
                  <a:pt x="718173" y="2584846"/>
                </a:cubicBezTo>
                <a:close/>
                <a:moveTo>
                  <a:pt x="546723" y="2584846"/>
                </a:moveTo>
                <a:cubicBezTo>
                  <a:pt x="567433" y="2585143"/>
                  <a:pt x="582922" y="2590638"/>
                  <a:pt x="593190" y="2601332"/>
                </a:cubicBezTo>
                <a:cubicBezTo>
                  <a:pt x="603458" y="2612025"/>
                  <a:pt x="608585" y="2626137"/>
                  <a:pt x="608572" y="2643667"/>
                </a:cubicBezTo>
                <a:cubicBezTo>
                  <a:pt x="608356" y="2650698"/>
                  <a:pt x="607493" y="2657042"/>
                  <a:pt x="605983" y="2662698"/>
                </a:cubicBezTo>
                <a:cubicBezTo>
                  <a:pt x="604473" y="2668354"/>
                  <a:pt x="603611" y="2671347"/>
                  <a:pt x="603395" y="2671676"/>
                </a:cubicBezTo>
                <a:lnTo>
                  <a:pt x="496406" y="2671676"/>
                </a:lnTo>
                <a:cubicBezTo>
                  <a:pt x="496367" y="2671740"/>
                  <a:pt x="496215" y="2672528"/>
                  <a:pt x="495948" y="2674041"/>
                </a:cubicBezTo>
                <a:cubicBezTo>
                  <a:pt x="495681" y="2675553"/>
                  <a:pt x="495529" y="2677409"/>
                  <a:pt x="495491" y="2679608"/>
                </a:cubicBezTo>
                <a:cubicBezTo>
                  <a:pt x="495573" y="2690025"/>
                  <a:pt x="498991" y="2698478"/>
                  <a:pt x="505745" y="2704967"/>
                </a:cubicBezTo>
                <a:cubicBezTo>
                  <a:pt x="512498" y="2711456"/>
                  <a:pt x="522092" y="2714799"/>
                  <a:pt x="534525" y="2714996"/>
                </a:cubicBezTo>
                <a:cubicBezTo>
                  <a:pt x="542992" y="2714785"/>
                  <a:pt x="550859" y="2713309"/>
                  <a:pt x="558126" y="2710567"/>
                </a:cubicBezTo>
                <a:cubicBezTo>
                  <a:pt x="565393" y="2707825"/>
                  <a:pt x="571271" y="2705083"/>
                  <a:pt x="575759" y="2702341"/>
                </a:cubicBezTo>
                <a:cubicBezTo>
                  <a:pt x="580248" y="2699600"/>
                  <a:pt x="582558" y="2698123"/>
                  <a:pt x="582689" y="2697912"/>
                </a:cubicBezTo>
                <a:lnTo>
                  <a:pt x="593042" y="2727174"/>
                </a:lnTo>
                <a:cubicBezTo>
                  <a:pt x="592922" y="2727426"/>
                  <a:pt x="590184" y="2729189"/>
                  <a:pt x="584828" y="2732462"/>
                </a:cubicBezTo>
                <a:cubicBezTo>
                  <a:pt x="579473" y="2735736"/>
                  <a:pt x="572220" y="2739010"/>
                  <a:pt x="563069" y="2742283"/>
                </a:cubicBezTo>
                <a:cubicBezTo>
                  <a:pt x="553918" y="2745557"/>
                  <a:pt x="543590" y="2747320"/>
                  <a:pt x="532085" y="2747572"/>
                </a:cubicBezTo>
                <a:cubicBezTo>
                  <a:pt x="507731" y="2747135"/>
                  <a:pt x="489077" y="2740701"/>
                  <a:pt x="476123" y="2728269"/>
                </a:cubicBezTo>
                <a:cubicBezTo>
                  <a:pt x="463170" y="2715836"/>
                  <a:pt x="456634" y="2700023"/>
                  <a:pt x="456515" y="2680828"/>
                </a:cubicBezTo>
                <a:cubicBezTo>
                  <a:pt x="456668" y="2663045"/>
                  <a:pt x="460624" y="2646940"/>
                  <a:pt x="468382" y="2632512"/>
                </a:cubicBezTo>
                <a:cubicBezTo>
                  <a:pt x="476139" y="2618083"/>
                  <a:pt x="486777" y="2606584"/>
                  <a:pt x="500295" y="2598015"/>
                </a:cubicBezTo>
                <a:cubicBezTo>
                  <a:pt x="513813" y="2589444"/>
                  <a:pt x="529289" y="2585055"/>
                  <a:pt x="546723" y="2584846"/>
                </a:cubicBezTo>
                <a:close/>
                <a:moveTo>
                  <a:pt x="2995319" y="2566521"/>
                </a:moveTo>
                <a:cubicBezTo>
                  <a:pt x="2995243" y="2566730"/>
                  <a:pt x="2994100" y="2568522"/>
                  <a:pt x="2991891" y="2571895"/>
                </a:cubicBezTo>
                <a:cubicBezTo>
                  <a:pt x="2989682" y="2575269"/>
                  <a:pt x="2986863" y="2578966"/>
                  <a:pt x="2983435" y="2582987"/>
                </a:cubicBezTo>
                <a:lnTo>
                  <a:pt x="2917917" y="2656779"/>
                </a:lnTo>
                <a:lnTo>
                  <a:pt x="2917917" y="2657389"/>
                </a:lnTo>
                <a:lnTo>
                  <a:pt x="2976730" y="2657389"/>
                </a:lnTo>
                <a:lnTo>
                  <a:pt x="2991053" y="2585121"/>
                </a:lnTo>
                <a:cubicBezTo>
                  <a:pt x="2991802" y="2580878"/>
                  <a:pt x="2992818" y="2576787"/>
                  <a:pt x="2994100" y="2572848"/>
                </a:cubicBezTo>
                <a:cubicBezTo>
                  <a:pt x="2995383" y="2568909"/>
                  <a:pt x="2996094" y="2566800"/>
                  <a:pt x="2996233" y="2566521"/>
                </a:cubicBezTo>
                <a:close/>
                <a:moveTo>
                  <a:pt x="2792337" y="2558900"/>
                </a:moveTo>
                <a:cubicBezTo>
                  <a:pt x="2782437" y="2559170"/>
                  <a:pt x="2773877" y="2563166"/>
                  <a:pt x="2766655" y="2570891"/>
                </a:cubicBezTo>
                <a:cubicBezTo>
                  <a:pt x="2759434" y="2578615"/>
                  <a:pt x="2753484" y="2588452"/>
                  <a:pt x="2748807" y="2600402"/>
                </a:cubicBezTo>
                <a:cubicBezTo>
                  <a:pt x="2744130" y="2612352"/>
                  <a:pt x="2740658" y="2624799"/>
                  <a:pt x="2738392" y="2637744"/>
                </a:cubicBezTo>
                <a:cubicBezTo>
                  <a:pt x="2736125" y="2650690"/>
                  <a:pt x="2734998" y="2662518"/>
                  <a:pt x="2735009" y="2673229"/>
                </a:cubicBezTo>
                <a:cubicBezTo>
                  <a:pt x="2734894" y="2685138"/>
                  <a:pt x="2736953" y="2694627"/>
                  <a:pt x="2741184" y="2701697"/>
                </a:cubicBezTo>
                <a:cubicBezTo>
                  <a:pt x="2745414" y="2708766"/>
                  <a:pt x="2752504" y="2712386"/>
                  <a:pt x="2762453" y="2712558"/>
                </a:cubicBezTo>
                <a:cubicBezTo>
                  <a:pt x="2772648" y="2712273"/>
                  <a:pt x="2781379" y="2708193"/>
                  <a:pt x="2788649" y="2700320"/>
                </a:cubicBezTo>
                <a:cubicBezTo>
                  <a:pt x="2795918" y="2692446"/>
                  <a:pt x="2801848" y="2682489"/>
                  <a:pt x="2806440" y="2670447"/>
                </a:cubicBezTo>
                <a:cubicBezTo>
                  <a:pt x="2811032" y="2658405"/>
                  <a:pt x="2814408" y="2645990"/>
                  <a:pt x="2816570" y="2633200"/>
                </a:cubicBezTo>
                <a:cubicBezTo>
                  <a:pt x="2818731" y="2620410"/>
                  <a:pt x="2819802" y="2608957"/>
                  <a:pt x="2819781" y="2598840"/>
                </a:cubicBezTo>
                <a:cubicBezTo>
                  <a:pt x="2819896" y="2586638"/>
                  <a:pt x="2817837" y="2576971"/>
                  <a:pt x="2813606" y="2569838"/>
                </a:cubicBezTo>
                <a:cubicBezTo>
                  <a:pt x="2809375" y="2562705"/>
                  <a:pt x="2802285" y="2559059"/>
                  <a:pt x="2792337" y="2558900"/>
                </a:cubicBezTo>
                <a:close/>
                <a:moveTo>
                  <a:pt x="1557957" y="2546137"/>
                </a:moveTo>
                <a:lnTo>
                  <a:pt x="1595133" y="2546137"/>
                </a:lnTo>
                <a:lnTo>
                  <a:pt x="1586903" y="2588504"/>
                </a:lnTo>
                <a:lnTo>
                  <a:pt x="1622565" y="2588504"/>
                </a:lnTo>
                <a:lnTo>
                  <a:pt x="1617079" y="2617422"/>
                </a:lnTo>
                <a:lnTo>
                  <a:pt x="1581417" y="2617422"/>
                </a:lnTo>
                <a:lnTo>
                  <a:pt x="1568920" y="2682675"/>
                </a:lnTo>
                <a:cubicBezTo>
                  <a:pt x="1568615" y="2684555"/>
                  <a:pt x="1568387" y="2686436"/>
                  <a:pt x="1568234" y="2688316"/>
                </a:cubicBezTo>
                <a:cubicBezTo>
                  <a:pt x="1568082" y="2690196"/>
                  <a:pt x="1568006" y="2691772"/>
                  <a:pt x="1568006" y="2693042"/>
                </a:cubicBezTo>
                <a:cubicBezTo>
                  <a:pt x="1568317" y="2701790"/>
                  <a:pt x="1570971" y="2707545"/>
                  <a:pt x="1575969" y="2710308"/>
                </a:cubicBezTo>
                <a:cubicBezTo>
                  <a:pt x="1580966" y="2713072"/>
                  <a:pt x="1586440" y="2714330"/>
                  <a:pt x="1592390" y="2714082"/>
                </a:cubicBezTo>
                <a:cubicBezTo>
                  <a:pt x="1594879" y="2714056"/>
                  <a:pt x="1596911" y="2713955"/>
                  <a:pt x="1598486" y="2713777"/>
                </a:cubicBezTo>
                <a:cubicBezTo>
                  <a:pt x="1600061" y="2713599"/>
                  <a:pt x="1600873" y="2713497"/>
                  <a:pt x="1600924" y="2713472"/>
                </a:cubicBezTo>
                <a:lnTo>
                  <a:pt x="1594828" y="2744525"/>
                </a:lnTo>
                <a:cubicBezTo>
                  <a:pt x="1594682" y="2744563"/>
                  <a:pt x="1593450" y="2744715"/>
                  <a:pt x="1591132" y="2744981"/>
                </a:cubicBezTo>
                <a:cubicBezTo>
                  <a:pt x="1588815" y="2745248"/>
                  <a:pt x="1586287" y="2745400"/>
                  <a:pt x="1583551" y="2745438"/>
                </a:cubicBezTo>
                <a:cubicBezTo>
                  <a:pt x="1574046" y="2745527"/>
                  <a:pt x="1565129" y="2744132"/>
                  <a:pt x="1556800" y="2741254"/>
                </a:cubicBezTo>
                <a:cubicBezTo>
                  <a:pt x="1548471" y="2738376"/>
                  <a:pt x="1541699" y="2733484"/>
                  <a:pt x="1536484" y="2726579"/>
                </a:cubicBezTo>
                <a:cubicBezTo>
                  <a:pt x="1531270" y="2719673"/>
                  <a:pt x="1528582" y="2710222"/>
                  <a:pt x="1528420" y="2698226"/>
                </a:cubicBezTo>
                <a:cubicBezTo>
                  <a:pt x="1528426" y="2696085"/>
                  <a:pt x="1528566" y="2693811"/>
                  <a:pt x="1528839" y="2691403"/>
                </a:cubicBezTo>
                <a:cubicBezTo>
                  <a:pt x="1529111" y="2688996"/>
                  <a:pt x="1529479" y="2686493"/>
                  <a:pt x="1529942" y="2683895"/>
                </a:cubicBezTo>
                <a:lnTo>
                  <a:pt x="1543036" y="2617422"/>
                </a:lnTo>
                <a:lnTo>
                  <a:pt x="1518971" y="2617422"/>
                </a:lnTo>
                <a:lnTo>
                  <a:pt x="1524762" y="2588504"/>
                </a:lnTo>
                <a:lnTo>
                  <a:pt x="1549735" y="2588504"/>
                </a:lnTo>
                <a:close/>
                <a:moveTo>
                  <a:pt x="53007" y="2546137"/>
                </a:moveTo>
                <a:lnTo>
                  <a:pt x="90183" y="2546137"/>
                </a:lnTo>
                <a:lnTo>
                  <a:pt x="81953" y="2588504"/>
                </a:lnTo>
                <a:lnTo>
                  <a:pt x="117615" y="2588504"/>
                </a:lnTo>
                <a:lnTo>
                  <a:pt x="112128" y="2617422"/>
                </a:lnTo>
                <a:lnTo>
                  <a:pt x="76467" y="2617422"/>
                </a:lnTo>
                <a:lnTo>
                  <a:pt x="63970" y="2682675"/>
                </a:lnTo>
                <a:cubicBezTo>
                  <a:pt x="63665" y="2684555"/>
                  <a:pt x="63437" y="2686436"/>
                  <a:pt x="63284" y="2688316"/>
                </a:cubicBezTo>
                <a:cubicBezTo>
                  <a:pt x="63132" y="2690196"/>
                  <a:pt x="63056" y="2691772"/>
                  <a:pt x="63056" y="2693042"/>
                </a:cubicBezTo>
                <a:cubicBezTo>
                  <a:pt x="63367" y="2701790"/>
                  <a:pt x="66021" y="2707545"/>
                  <a:pt x="71019" y="2710308"/>
                </a:cubicBezTo>
                <a:cubicBezTo>
                  <a:pt x="76016" y="2713072"/>
                  <a:pt x="81490" y="2714330"/>
                  <a:pt x="87440" y="2714082"/>
                </a:cubicBezTo>
                <a:cubicBezTo>
                  <a:pt x="89929" y="2714056"/>
                  <a:pt x="91961" y="2713955"/>
                  <a:pt x="93536" y="2713777"/>
                </a:cubicBezTo>
                <a:cubicBezTo>
                  <a:pt x="95110" y="2713599"/>
                  <a:pt x="95923" y="2713497"/>
                  <a:pt x="95974" y="2713472"/>
                </a:cubicBezTo>
                <a:lnTo>
                  <a:pt x="89878" y="2744525"/>
                </a:lnTo>
                <a:cubicBezTo>
                  <a:pt x="89732" y="2744563"/>
                  <a:pt x="88500" y="2744715"/>
                  <a:pt x="86183" y="2744981"/>
                </a:cubicBezTo>
                <a:cubicBezTo>
                  <a:pt x="83865" y="2745248"/>
                  <a:pt x="81338" y="2745400"/>
                  <a:pt x="78600" y="2745438"/>
                </a:cubicBezTo>
                <a:cubicBezTo>
                  <a:pt x="69096" y="2745527"/>
                  <a:pt x="60179" y="2744132"/>
                  <a:pt x="51850" y="2741254"/>
                </a:cubicBezTo>
                <a:cubicBezTo>
                  <a:pt x="43521" y="2738376"/>
                  <a:pt x="36749" y="2733484"/>
                  <a:pt x="31534" y="2726579"/>
                </a:cubicBezTo>
                <a:cubicBezTo>
                  <a:pt x="26319" y="2719673"/>
                  <a:pt x="23631" y="2710222"/>
                  <a:pt x="23470" y="2698226"/>
                </a:cubicBezTo>
                <a:cubicBezTo>
                  <a:pt x="23476" y="2696085"/>
                  <a:pt x="23616" y="2693811"/>
                  <a:pt x="23889" y="2691403"/>
                </a:cubicBezTo>
                <a:cubicBezTo>
                  <a:pt x="24161" y="2688996"/>
                  <a:pt x="24529" y="2686493"/>
                  <a:pt x="24992" y="2683895"/>
                </a:cubicBezTo>
                <a:lnTo>
                  <a:pt x="38086" y="2617422"/>
                </a:lnTo>
                <a:lnTo>
                  <a:pt x="14021" y="2617422"/>
                </a:lnTo>
                <a:lnTo>
                  <a:pt x="19812" y="2588504"/>
                </a:lnTo>
                <a:lnTo>
                  <a:pt x="44785" y="2588504"/>
                </a:lnTo>
                <a:close/>
                <a:moveTo>
                  <a:pt x="3113913" y="2527544"/>
                </a:moveTo>
                <a:lnTo>
                  <a:pt x="3230918" y="2527544"/>
                </a:lnTo>
                <a:lnTo>
                  <a:pt x="3219641" y="2585134"/>
                </a:lnTo>
                <a:lnTo>
                  <a:pt x="3185533" y="2585134"/>
                </a:lnTo>
                <a:lnTo>
                  <a:pt x="3190709" y="2559510"/>
                </a:lnTo>
                <a:lnTo>
                  <a:pt x="3141650" y="2559510"/>
                </a:lnTo>
                <a:lnTo>
                  <a:pt x="3129763" y="2598861"/>
                </a:lnTo>
                <a:cubicBezTo>
                  <a:pt x="3128664" y="2602426"/>
                  <a:pt x="3127737" y="2605284"/>
                  <a:pt x="3126982" y="2607436"/>
                </a:cubicBezTo>
                <a:cubicBezTo>
                  <a:pt x="3126226" y="2609588"/>
                  <a:pt x="3125832" y="2610692"/>
                  <a:pt x="3125801" y="2610749"/>
                </a:cubicBezTo>
                <a:lnTo>
                  <a:pt x="3126410" y="2610749"/>
                </a:lnTo>
                <a:cubicBezTo>
                  <a:pt x="3126550" y="2610559"/>
                  <a:pt x="3128938" y="2609798"/>
                  <a:pt x="3133573" y="2608466"/>
                </a:cubicBezTo>
                <a:cubicBezTo>
                  <a:pt x="3138208" y="2607134"/>
                  <a:pt x="3144254" y="2606373"/>
                  <a:pt x="3151709" y="2606183"/>
                </a:cubicBezTo>
                <a:cubicBezTo>
                  <a:pt x="3170701" y="2606366"/>
                  <a:pt x="3186263" y="2611936"/>
                  <a:pt x="3198396" y="2622895"/>
                </a:cubicBezTo>
                <a:cubicBezTo>
                  <a:pt x="3210528" y="2633854"/>
                  <a:pt x="3216797" y="2649104"/>
                  <a:pt x="3217202" y="2668645"/>
                </a:cubicBezTo>
                <a:cubicBezTo>
                  <a:pt x="3216992" y="2683443"/>
                  <a:pt x="3212743" y="2696770"/>
                  <a:pt x="3204456" y="2708624"/>
                </a:cubicBezTo>
                <a:cubicBezTo>
                  <a:pt x="3196168" y="2720478"/>
                  <a:pt x="3185104" y="2729893"/>
                  <a:pt x="3171262" y="2736867"/>
                </a:cubicBezTo>
                <a:cubicBezTo>
                  <a:pt x="3157421" y="2743842"/>
                  <a:pt x="3142063" y="2747410"/>
                  <a:pt x="3125191" y="2747572"/>
                </a:cubicBezTo>
                <a:cubicBezTo>
                  <a:pt x="3110465" y="2747222"/>
                  <a:pt x="3098227" y="2744775"/>
                  <a:pt x="3088479" y="2740231"/>
                </a:cubicBezTo>
                <a:cubicBezTo>
                  <a:pt x="3078732" y="2735686"/>
                  <a:pt x="3071439" y="2731142"/>
                  <a:pt x="3066601" y="2726597"/>
                </a:cubicBezTo>
                <a:cubicBezTo>
                  <a:pt x="3061764" y="2722053"/>
                  <a:pt x="3059348" y="2719605"/>
                  <a:pt x="3059354" y="2719256"/>
                </a:cubicBezTo>
                <a:lnTo>
                  <a:pt x="3081604" y="2693346"/>
                </a:lnTo>
                <a:cubicBezTo>
                  <a:pt x="3081655" y="2693583"/>
                  <a:pt x="3083518" y="2695243"/>
                  <a:pt x="3087192" y="2698326"/>
                </a:cubicBezTo>
                <a:cubicBezTo>
                  <a:pt x="3090867" y="2701410"/>
                  <a:pt x="3096049" y="2704494"/>
                  <a:pt x="3102737" y="2707577"/>
                </a:cubicBezTo>
                <a:cubicBezTo>
                  <a:pt x="3109426" y="2710660"/>
                  <a:pt x="3117317" y="2712321"/>
                  <a:pt x="3126410" y="2712558"/>
                </a:cubicBezTo>
                <a:cubicBezTo>
                  <a:pt x="3139828" y="2712323"/>
                  <a:pt x="3151398" y="2708219"/>
                  <a:pt x="3161119" y="2700245"/>
                </a:cubicBezTo>
                <a:cubicBezTo>
                  <a:pt x="3170841" y="2692272"/>
                  <a:pt x="3175934" y="2681840"/>
                  <a:pt x="3176397" y="2668950"/>
                </a:cubicBezTo>
                <a:cubicBezTo>
                  <a:pt x="3176220" y="2658848"/>
                  <a:pt x="3172765" y="2651148"/>
                  <a:pt x="3166034" y="2645849"/>
                </a:cubicBezTo>
                <a:cubicBezTo>
                  <a:pt x="3159303" y="2640550"/>
                  <a:pt x="3150362" y="2637882"/>
                  <a:pt x="3139212" y="2637844"/>
                </a:cubicBezTo>
                <a:cubicBezTo>
                  <a:pt x="3128766" y="2638225"/>
                  <a:pt x="3120168" y="2639750"/>
                  <a:pt x="3113418" y="2642418"/>
                </a:cubicBezTo>
                <a:cubicBezTo>
                  <a:pt x="3106668" y="2645087"/>
                  <a:pt x="3103175" y="2646612"/>
                  <a:pt x="3102940" y="2646993"/>
                </a:cubicBezTo>
                <a:lnTo>
                  <a:pt x="3081604" y="2638149"/>
                </a:lnTo>
                <a:close/>
                <a:moveTo>
                  <a:pt x="2993186" y="2527544"/>
                </a:moveTo>
                <a:lnTo>
                  <a:pt x="3040725" y="2527544"/>
                </a:lnTo>
                <a:lnTo>
                  <a:pt x="3015736" y="2657389"/>
                </a:lnTo>
                <a:lnTo>
                  <a:pt x="3043466" y="2657389"/>
                </a:lnTo>
                <a:lnTo>
                  <a:pt x="3037677" y="2688136"/>
                </a:lnTo>
                <a:lnTo>
                  <a:pt x="3009642" y="2688136"/>
                </a:lnTo>
                <a:lnTo>
                  <a:pt x="2998671" y="2743914"/>
                </a:lnTo>
                <a:lnTo>
                  <a:pt x="2959970" y="2743914"/>
                </a:lnTo>
                <a:lnTo>
                  <a:pt x="2970941" y="2688136"/>
                </a:lnTo>
                <a:lnTo>
                  <a:pt x="2870073" y="2688136"/>
                </a:lnTo>
                <a:lnTo>
                  <a:pt x="2874339" y="2664086"/>
                </a:lnTo>
                <a:close/>
                <a:moveTo>
                  <a:pt x="2074088" y="2527544"/>
                </a:moveTo>
                <a:lnTo>
                  <a:pt x="2136572" y="2527544"/>
                </a:lnTo>
                <a:lnTo>
                  <a:pt x="2123770" y="2593371"/>
                </a:lnTo>
                <a:cubicBezTo>
                  <a:pt x="2122951" y="2597285"/>
                  <a:pt x="2122151" y="2600570"/>
                  <a:pt x="2121370" y="2603228"/>
                </a:cubicBezTo>
                <a:cubicBezTo>
                  <a:pt x="2120589" y="2605885"/>
                  <a:pt x="2120170" y="2607268"/>
                  <a:pt x="2120113" y="2607376"/>
                </a:cubicBezTo>
                <a:lnTo>
                  <a:pt x="2120722" y="2607376"/>
                </a:lnTo>
                <a:cubicBezTo>
                  <a:pt x="2126228" y="2600576"/>
                  <a:pt x="2133200" y="2595147"/>
                  <a:pt x="2141639" y="2591088"/>
                </a:cubicBezTo>
                <a:cubicBezTo>
                  <a:pt x="2150079" y="2587028"/>
                  <a:pt x="2158956" y="2584948"/>
                  <a:pt x="2168271" y="2584846"/>
                </a:cubicBezTo>
                <a:cubicBezTo>
                  <a:pt x="2186982" y="2585080"/>
                  <a:pt x="2201426" y="2591006"/>
                  <a:pt x="2211603" y="2602625"/>
                </a:cubicBezTo>
                <a:cubicBezTo>
                  <a:pt x="2221781" y="2614244"/>
                  <a:pt x="2226933" y="2630153"/>
                  <a:pt x="2227060" y="2650353"/>
                </a:cubicBezTo>
                <a:cubicBezTo>
                  <a:pt x="2226806" y="2669696"/>
                  <a:pt x="2222644" y="2686635"/>
                  <a:pt x="2214573" y="2701171"/>
                </a:cubicBezTo>
                <a:cubicBezTo>
                  <a:pt x="2206502" y="2715707"/>
                  <a:pt x="2196043" y="2727041"/>
                  <a:pt x="2183197" y="2735173"/>
                </a:cubicBezTo>
                <a:cubicBezTo>
                  <a:pt x="2170350" y="2743306"/>
                  <a:pt x="2156638" y="2747439"/>
                  <a:pt x="2142058" y="2747572"/>
                </a:cubicBezTo>
                <a:cubicBezTo>
                  <a:pt x="2132419" y="2747591"/>
                  <a:pt x="2123504" y="2745574"/>
                  <a:pt x="2115312" y="2741521"/>
                </a:cubicBezTo>
                <a:cubicBezTo>
                  <a:pt x="2107121" y="2737468"/>
                  <a:pt x="2100796" y="2731265"/>
                  <a:pt x="2096338" y="2722912"/>
                </a:cubicBezTo>
                <a:lnTo>
                  <a:pt x="2095729" y="2722912"/>
                </a:lnTo>
                <a:cubicBezTo>
                  <a:pt x="2095741" y="2723007"/>
                  <a:pt x="2095640" y="2724111"/>
                  <a:pt x="2095424" y="2726223"/>
                </a:cubicBezTo>
                <a:cubicBezTo>
                  <a:pt x="2095208" y="2728335"/>
                  <a:pt x="2094802" y="2730884"/>
                  <a:pt x="2094205" y="2733872"/>
                </a:cubicBezTo>
                <a:lnTo>
                  <a:pt x="2092376" y="2743914"/>
                </a:lnTo>
                <a:lnTo>
                  <a:pt x="2056105" y="2743914"/>
                </a:lnTo>
                <a:lnTo>
                  <a:pt x="2092376" y="2556462"/>
                </a:lnTo>
                <a:lnTo>
                  <a:pt x="2068297" y="2556462"/>
                </a:lnTo>
                <a:close/>
                <a:moveTo>
                  <a:pt x="1646073" y="2527544"/>
                </a:moveTo>
                <a:lnTo>
                  <a:pt x="1708252" y="2527544"/>
                </a:lnTo>
                <a:lnTo>
                  <a:pt x="1693621" y="2603724"/>
                </a:lnTo>
                <a:cubicBezTo>
                  <a:pt x="1692790" y="2607479"/>
                  <a:pt x="1691939" y="2610625"/>
                  <a:pt x="1691069" y="2613163"/>
                </a:cubicBezTo>
                <a:cubicBezTo>
                  <a:pt x="1690199" y="2615700"/>
                  <a:pt x="1689729" y="2617019"/>
                  <a:pt x="1689659" y="2617121"/>
                </a:cubicBezTo>
                <a:lnTo>
                  <a:pt x="1690269" y="2617121"/>
                </a:lnTo>
                <a:cubicBezTo>
                  <a:pt x="1691215" y="2614997"/>
                  <a:pt x="1694165" y="2611396"/>
                  <a:pt x="1699119" y="2606318"/>
                </a:cubicBezTo>
                <a:cubicBezTo>
                  <a:pt x="1704073" y="2601239"/>
                  <a:pt x="1710839" y="2596465"/>
                  <a:pt x="1719417" y="2591996"/>
                </a:cubicBezTo>
                <a:cubicBezTo>
                  <a:pt x="1727994" y="2587527"/>
                  <a:pt x="1738192" y="2585144"/>
                  <a:pt x="1750010" y="2584846"/>
                </a:cubicBezTo>
                <a:cubicBezTo>
                  <a:pt x="1763588" y="2584865"/>
                  <a:pt x="1774348" y="2588405"/>
                  <a:pt x="1782291" y="2595466"/>
                </a:cubicBezTo>
                <a:cubicBezTo>
                  <a:pt x="1790234" y="2602527"/>
                  <a:pt x="1794295" y="2612995"/>
                  <a:pt x="1794472" y="2626871"/>
                </a:cubicBezTo>
                <a:cubicBezTo>
                  <a:pt x="1794318" y="2633541"/>
                  <a:pt x="1793239" y="2642045"/>
                  <a:pt x="1791235" y="2652385"/>
                </a:cubicBezTo>
                <a:cubicBezTo>
                  <a:pt x="1789231" y="2662725"/>
                  <a:pt x="1787226" y="2672677"/>
                  <a:pt x="1785221" y="2682241"/>
                </a:cubicBezTo>
                <a:cubicBezTo>
                  <a:pt x="1783215" y="2691806"/>
                  <a:pt x="1782133" y="2698760"/>
                  <a:pt x="1781975" y="2703104"/>
                </a:cubicBezTo>
                <a:cubicBezTo>
                  <a:pt x="1782007" y="2707894"/>
                  <a:pt x="1783163" y="2711197"/>
                  <a:pt x="1785442" y="2713014"/>
                </a:cubicBezTo>
                <a:cubicBezTo>
                  <a:pt x="1787722" y="2714831"/>
                  <a:pt x="1790935" y="2715695"/>
                  <a:pt x="1795082" y="2715606"/>
                </a:cubicBezTo>
                <a:cubicBezTo>
                  <a:pt x="1796815" y="2715580"/>
                  <a:pt x="1798301" y="2715479"/>
                  <a:pt x="1799540" y="2715301"/>
                </a:cubicBezTo>
                <a:cubicBezTo>
                  <a:pt x="1800778" y="2715123"/>
                  <a:pt x="1801425" y="2715021"/>
                  <a:pt x="1801483" y="2714996"/>
                </a:cubicBezTo>
                <a:lnTo>
                  <a:pt x="1795996" y="2743915"/>
                </a:lnTo>
                <a:cubicBezTo>
                  <a:pt x="1795952" y="2743953"/>
                  <a:pt x="1794593" y="2744105"/>
                  <a:pt x="1791920" y="2744372"/>
                </a:cubicBezTo>
                <a:cubicBezTo>
                  <a:pt x="1789246" y="2744638"/>
                  <a:pt x="1785526" y="2744791"/>
                  <a:pt x="1780757" y="2744829"/>
                </a:cubicBezTo>
                <a:cubicBezTo>
                  <a:pt x="1775103" y="2744975"/>
                  <a:pt x="1769325" y="2744377"/>
                  <a:pt x="1763423" y="2743036"/>
                </a:cubicBezTo>
                <a:cubicBezTo>
                  <a:pt x="1757521" y="2741694"/>
                  <a:pt x="1752532" y="2738728"/>
                  <a:pt x="1748457" y="2734139"/>
                </a:cubicBezTo>
                <a:cubicBezTo>
                  <a:pt x="1744382" y="2729550"/>
                  <a:pt x="1742258" y="2722457"/>
                  <a:pt x="1742085" y="2712861"/>
                </a:cubicBezTo>
                <a:cubicBezTo>
                  <a:pt x="1742235" y="2707113"/>
                  <a:pt x="1743288" y="2699332"/>
                  <a:pt x="1745243" y="2689518"/>
                </a:cubicBezTo>
                <a:cubicBezTo>
                  <a:pt x="1747198" y="2679703"/>
                  <a:pt x="1749154" y="2670024"/>
                  <a:pt x="1751111" y="2660481"/>
                </a:cubicBezTo>
                <a:cubicBezTo>
                  <a:pt x="1753067" y="2650937"/>
                  <a:pt x="1754123" y="2643696"/>
                  <a:pt x="1754277" y="2638758"/>
                </a:cubicBezTo>
                <a:cubicBezTo>
                  <a:pt x="1754289" y="2632916"/>
                  <a:pt x="1752664" y="2628369"/>
                  <a:pt x="1749400" y="2625118"/>
                </a:cubicBezTo>
                <a:cubicBezTo>
                  <a:pt x="1746136" y="2621867"/>
                  <a:pt x="1741158" y="2620216"/>
                  <a:pt x="1734465" y="2620165"/>
                </a:cubicBezTo>
                <a:cubicBezTo>
                  <a:pt x="1720406" y="2620629"/>
                  <a:pt x="1708519" y="2626179"/>
                  <a:pt x="1698803" y="2636815"/>
                </a:cubicBezTo>
                <a:cubicBezTo>
                  <a:pt x="1689088" y="2647451"/>
                  <a:pt x="1682687" y="2660392"/>
                  <a:pt x="1679601" y="2675639"/>
                </a:cubicBezTo>
                <a:lnTo>
                  <a:pt x="1666190" y="2743914"/>
                </a:lnTo>
                <a:lnTo>
                  <a:pt x="1627480" y="2743914"/>
                </a:lnTo>
                <a:lnTo>
                  <a:pt x="1663751" y="2556462"/>
                </a:lnTo>
                <a:lnTo>
                  <a:pt x="1640586" y="2556462"/>
                </a:lnTo>
                <a:close/>
                <a:moveTo>
                  <a:pt x="141123" y="2527544"/>
                </a:moveTo>
                <a:lnTo>
                  <a:pt x="203302" y="2527544"/>
                </a:lnTo>
                <a:lnTo>
                  <a:pt x="188671" y="2603724"/>
                </a:lnTo>
                <a:cubicBezTo>
                  <a:pt x="187840" y="2607479"/>
                  <a:pt x="186989" y="2610625"/>
                  <a:pt x="186119" y="2613163"/>
                </a:cubicBezTo>
                <a:cubicBezTo>
                  <a:pt x="185249" y="2615700"/>
                  <a:pt x="184779" y="2617019"/>
                  <a:pt x="184709" y="2617121"/>
                </a:cubicBezTo>
                <a:lnTo>
                  <a:pt x="185319" y="2617121"/>
                </a:lnTo>
                <a:cubicBezTo>
                  <a:pt x="186265" y="2614997"/>
                  <a:pt x="189215" y="2611396"/>
                  <a:pt x="194169" y="2606318"/>
                </a:cubicBezTo>
                <a:cubicBezTo>
                  <a:pt x="199123" y="2601239"/>
                  <a:pt x="205889" y="2596465"/>
                  <a:pt x="214467" y="2591996"/>
                </a:cubicBezTo>
                <a:cubicBezTo>
                  <a:pt x="223044" y="2587527"/>
                  <a:pt x="233242" y="2585144"/>
                  <a:pt x="245059" y="2584846"/>
                </a:cubicBezTo>
                <a:cubicBezTo>
                  <a:pt x="258637" y="2584865"/>
                  <a:pt x="269398" y="2588405"/>
                  <a:pt x="277341" y="2595466"/>
                </a:cubicBezTo>
                <a:cubicBezTo>
                  <a:pt x="285284" y="2602527"/>
                  <a:pt x="289345" y="2612995"/>
                  <a:pt x="289522" y="2626871"/>
                </a:cubicBezTo>
                <a:cubicBezTo>
                  <a:pt x="289368" y="2633541"/>
                  <a:pt x="288289" y="2642045"/>
                  <a:pt x="286285" y="2652385"/>
                </a:cubicBezTo>
                <a:cubicBezTo>
                  <a:pt x="284281" y="2662725"/>
                  <a:pt x="282276" y="2672677"/>
                  <a:pt x="280271" y="2682241"/>
                </a:cubicBezTo>
                <a:cubicBezTo>
                  <a:pt x="278265" y="2691806"/>
                  <a:pt x="277183" y="2698760"/>
                  <a:pt x="277025" y="2703104"/>
                </a:cubicBezTo>
                <a:cubicBezTo>
                  <a:pt x="277057" y="2707894"/>
                  <a:pt x="278213" y="2711197"/>
                  <a:pt x="280492" y="2713014"/>
                </a:cubicBezTo>
                <a:cubicBezTo>
                  <a:pt x="282772" y="2714831"/>
                  <a:pt x="285985" y="2715695"/>
                  <a:pt x="290132" y="2715606"/>
                </a:cubicBezTo>
                <a:cubicBezTo>
                  <a:pt x="291865" y="2715580"/>
                  <a:pt x="293351" y="2715479"/>
                  <a:pt x="294589" y="2715301"/>
                </a:cubicBezTo>
                <a:cubicBezTo>
                  <a:pt x="295828" y="2715123"/>
                  <a:pt x="296475" y="2715021"/>
                  <a:pt x="296532" y="2714996"/>
                </a:cubicBezTo>
                <a:lnTo>
                  <a:pt x="291046" y="2743915"/>
                </a:lnTo>
                <a:cubicBezTo>
                  <a:pt x="291002" y="2743953"/>
                  <a:pt x="289643" y="2744105"/>
                  <a:pt x="286970" y="2744372"/>
                </a:cubicBezTo>
                <a:cubicBezTo>
                  <a:pt x="284296" y="2744638"/>
                  <a:pt x="280576" y="2744791"/>
                  <a:pt x="275807" y="2744829"/>
                </a:cubicBezTo>
                <a:cubicBezTo>
                  <a:pt x="270153" y="2744975"/>
                  <a:pt x="264375" y="2744377"/>
                  <a:pt x="258473" y="2743036"/>
                </a:cubicBezTo>
                <a:cubicBezTo>
                  <a:pt x="252571" y="2741694"/>
                  <a:pt x="247582" y="2738728"/>
                  <a:pt x="243507" y="2734139"/>
                </a:cubicBezTo>
                <a:cubicBezTo>
                  <a:pt x="239432" y="2729550"/>
                  <a:pt x="237308" y="2722457"/>
                  <a:pt x="237135" y="2712861"/>
                </a:cubicBezTo>
                <a:cubicBezTo>
                  <a:pt x="237285" y="2707113"/>
                  <a:pt x="238338" y="2699332"/>
                  <a:pt x="240293" y="2689518"/>
                </a:cubicBezTo>
                <a:cubicBezTo>
                  <a:pt x="242248" y="2679703"/>
                  <a:pt x="244204" y="2670024"/>
                  <a:pt x="246161" y="2660481"/>
                </a:cubicBezTo>
                <a:cubicBezTo>
                  <a:pt x="248117" y="2650937"/>
                  <a:pt x="249172" y="2643696"/>
                  <a:pt x="249327" y="2638758"/>
                </a:cubicBezTo>
                <a:cubicBezTo>
                  <a:pt x="249339" y="2632916"/>
                  <a:pt x="247714" y="2628369"/>
                  <a:pt x="244450" y="2625118"/>
                </a:cubicBezTo>
                <a:cubicBezTo>
                  <a:pt x="241186" y="2621867"/>
                  <a:pt x="236208" y="2620216"/>
                  <a:pt x="229515" y="2620165"/>
                </a:cubicBezTo>
                <a:cubicBezTo>
                  <a:pt x="215456" y="2620629"/>
                  <a:pt x="203569" y="2626179"/>
                  <a:pt x="193853" y="2636815"/>
                </a:cubicBezTo>
                <a:cubicBezTo>
                  <a:pt x="184137" y="2647451"/>
                  <a:pt x="177737" y="2660392"/>
                  <a:pt x="174651" y="2675639"/>
                </a:cubicBezTo>
                <a:lnTo>
                  <a:pt x="161239" y="2743914"/>
                </a:lnTo>
                <a:lnTo>
                  <a:pt x="122530" y="2743914"/>
                </a:lnTo>
                <a:lnTo>
                  <a:pt x="158801" y="2556462"/>
                </a:lnTo>
                <a:lnTo>
                  <a:pt x="135636" y="2556462"/>
                </a:lnTo>
                <a:close/>
                <a:moveTo>
                  <a:pt x="978223" y="2524801"/>
                </a:moveTo>
                <a:cubicBezTo>
                  <a:pt x="982857" y="2524852"/>
                  <a:pt x="986538" y="2525055"/>
                  <a:pt x="989268" y="2525410"/>
                </a:cubicBezTo>
                <a:cubicBezTo>
                  <a:pt x="991998" y="2525766"/>
                  <a:pt x="993394" y="2525969"/>
                  <a:pt x="993458" y="2526020"/>
                </a:cubicBezTo>
                <a:lnTo>
                  <a:pt x="987059" y="2557073"/>
                </a:lnTo>
                <a:cubicBezTo>
                  <a:pt x="987021" y="2557035"/>
                  <a:pt x="986107" y="2556882"/>
                  <a:pt x="984317" y="2556615"/>
                </a:cubicBezTo>
                <a:cubicBezTo>
                  <a:pt x="982527" y="2556348"/>
                  <a:pt x="980089" y="2556195"/>
                  <a:pt x="977004" y="2556157"/>
                </a:cubicBezTo>
                <a:cubicBezTo>
                  <a:pt x="971817" y="2555731"/>
                  <a:pt x="965812" y="2556965"/>
                  <a:pt x="958988" y="2559857"/>
                </a:cubicBezTo>
                <a:cubicBezTo>
                  <a:pt x="952164" y="2562750"/>
                  <a:pt x="947302" y="2569858"/>
                  <a:pt x="944401" y="2581180"/>
                </a:cubicBezTo>
                <a:lnTo>
                  <a:pt x="942877" y="2588504"/>
                </a:lnTo>
                <a:lnTo>
                  <a:pt x="978223" y="2588504"/>
                </a:lnTo>
                <a:lnTo>
                  <a:pt x="972738" y="2617422"/>
                </a:lnTo>
                <a:lnTo>
                  <a:pt x="937392" y="2617422"/>
                </a:lnTo>
                <a:lnTo>
                  <a:pt x="913016" y="2743914"/>
                </a:lnTo>
                <a:lnTo>
                  <a:pt x="874319" y="2743914"/>
                </a:lnTo>
                <a:lnTo>
                  <a:pt x="898695" y="2617422"/>
                </a:lnTo>
                <a:lnTo>
                  <a:pt x="874929" y="2617422"/>
                </a:lnTo>
                <a:lnTo>
                  <a:pt x="880413" y="2588504"/>
                </a:lnTo>
                <a:lnTo>
                  <a:pt x="904180" y="2588504"/>
                </a:lnTo>
                <a:lnTo>
                  <a:pt x="905703" y="2582096"/>
                </a:lnTo>
                <a:cubicBezTo>
                  <a:pt x="909386" y="2565364"/>
                  <a:pt x="915631" y="2552871"/>
                  <a:pt x="924437" y="2544619"/>
                </a:cubicBezTo>
                <a:cubicBezTo>
                  <a:pt x="933243" y="2536366"/>
                  <a:pt x="942625" y="2530941"/>
                  <a:pt x="952583" y="2528344"/>
                </a:cubicBezTo>
                <a:cubicBezTo>
                  <a:pt x="962540" y="2525747"/>
                  <a:pt x="971086" y="2524566"/>
                  <a:pt x="978223" y="2524801"/>
                </a:cubicBezTo>
                <a:close/>
                <a:moveTo>
                  <a:pt x="3335325" y="2523887"/>
                </a:moveTo>
                <a:lnTo>
                  <a:pt x="3372498" y="2523887"/>
                </a:lnTo>
                <a:lnTo>
                  <a:pt x="3335325" y="2594562"/>
                </a:lnTo>
                <a:lnTo>
                  <a:pt x="3306378" y="2594562"/>
                </a:lnTo>
                <a:close/>
                <a:moveTo>
                  <a:pt x="3284440" y="2523887"/>
                </a:moveTo>
                <a:lnTo>
                  <a:pt x="3321613" y="2523887"/>
                </a:lnTo>
                <a:lnTo>
                  <a:pt x="3284440" y="2594562"/>
                </a:lnTo>
                <a:lnTo>
                  <a:pt x="3255798" y="2594562"/>
                </a:lnTo>
                <a:close/>
                <a:moveTo>
                  <a:pt x="2793556" y="2523887"/>
                </a:moveTo>
                <a:cubicBezTo>
                  <a:pt x="2817935" y="2524235"/>
                  <a:pt x="2835227" y="2530998"/>
                  <a:pt x="2845432" y="2544178"/>
                </a:cubicBezTo>
                <a:cubicBezTo>
                  <a:pt x="2855637" y="2557358"/>
                  <a:pt x="2860587" y="2574867"/>
                  <a:pt x="2860282" y="2596705"/>
                </a:cubicBezTo>
                <a:cubicBezTo>
                  <a:pt x="2860348" y="2610856"/>
                  <a:pt x="2858692" y="2626473"/>
                  <a:pt x="2855313" y="2643558"/>
                </a:cubicBezTo>
                <a:cubicBezTo>
                  <a:pt x="2851934" y="2660643"/>
                  <a:pt x="2846430" y="2677068"/>
                  <a:pt x="2838803" y="2692832"/>
                </a:cubicBezTo>
                <a:cubicBezTo>
                  <a:pt x="2831176" y="2708596"/>
                  <a:pt x="2821024" y="2721572"/>
                  <a:pt x="2808347" y="2731759"/>
                </a:cubicBezTo>
                <a:cubicBezTo>
                  <a:pt x="2795670" y="2741946"/>
                  <a:pt x="2780067" y="2747217"/>
                  <a:pt x="2761538" y="2747572"/>
                </a:cubicBezTo>
                <a:cubicBezTo>
                  <a:pt x="2737293" y="2747230"/>
                  <a:pt x="2720039" y="2740454"/>
                  <a:pt x="2709777" y="2727242"/>
                </a:cubicBezTo>
                <a:cubicBezTo>
                  <a:pt x="2699515" y="2714030"/>
                  <a:pt x="2694527" y="2696432"/>
                  <a:pt x="2694813" y="2674449"/>
                </a:cubicBezTo>
                <a:cubicBezTo>
                  <a:pt x="2694744" y="2660300"/>
                  <a:pt x="2696386" y="2644698"/>
                  <a:pt x="2699739" y="2627643"/>
                </a:cubicBezTo>
                <a:cubicBezTo>
                  <a:pt x="2703092" y="2610588"/>
                  <a:pt x="2708572" y="2594199"/>
                  <a:pt x="2716177" y="2578474"/>
                </a:cubicBezTo>
                <a:cubicBezTo>
                  <a:pt x="2723783" y="2562750"/>
                  <a:pt x="2733930" y="2549809"/>
                  <a:pt x="2746619" y="2539652"/>
                </a:cubicBezTo>
                <a:cubicBezTo>
                  <a:pt x="2759308" y="2529495"/>
                  <a:pt x="2774954" y="2524240"/>
                  <a:pt x="2793556" y="2523887"/>
                </a:cubicBezTo>
                <a:close/>
                <a:moveTo>
                  <a:pt x="2603450" y="2523887"/>
                </a:moveTo>
                <a:cubicBezTo>
                  <a:pt x="2621909" y="2524038"/>
                  <a:pt x="2637319" y="2528987"/>
                  <a:pt x="2649680" y="2538733"/>
                </a:cubicBezTo>
                <a:cubicBezTo>
                  <a:pt x="2662040" y="2548479"/>
                  <a:pt x="2668462" y="2562112"/>
                  <a:pt x="2668943" y="2579633"/>
                </a:cubicBezTo>
                <a:cubicBezTo>
                  <a:pt x="2668648" y="2593565"/>
                  <a:pt x="2664632" y="2605810"/>
                  <a:pt x="2656894" y="2616369"/>
                </a:cubicBezTo>
                <a:cubicBezTo>
                  <a:pt x="2649157" y="2626928"/>
                  <a:pt x="2639471" y="2636354"/>
                  <a:pt x="2627836" y="2644647"/>
                </a:cubicBezTo>
                <a:cubicBezTo>
                  <a:pt x="2616201" y="2652939"/>
                  <a:pt x="2604388" y="2660653"/>
                  <a:pt x="2592400" y="2667788"/>
                </a:cubicBezTo>
                <a:cubicBezTo>
                  <a:pt x="2580411" y="2674922"/>
                  <a:pt x="2570018" y="2682031"/>
                  <a:pt x="2561220" y="2689114"/>
                </a:cubicBezTo>
                <a:cubicBezTo>
                  <a:pt x="2552422" y="2696198"/>
                  <a:pt x="2546991" y="2703809"/>
                  <a:pt x="2544928" y="2711948"/>
                </a:cubicBezTo>
                <a:lnTo>
                  <a:pt x="2616556" y="2711948"/>
                </a:lnTo>
                <a:lnTo>
                  <a:pt x="2622042" y="2684510"/>
                </a:lnTo>
                <a:lnTo>
                  <a:pt x="2656154" y="2684510"/>
                </a:lnTo>
                <a:lnTo>
                  <a:pt x="2644582" y="2743914"/>
                </a:lnTo>
                <a:lnTo>
                  <a:pt x="2497379" y="2743914"/>
                </a:lnTo>
                <a:cubicBezTo>
                  <a:pt x="2497904" y="2724471"/>
                  <a:pt x="2502512" y="2708091"/>
                  <a:pt x="2511202" y="2694776"/>
                </a:cubicBezTo>
                <a:cubicBezTo>
                  <a:pt x="2519893" y="2681461"/>
                  <a:pt x="2530617" y="2670122"/>
                  <a:pt x="2543372" y="2660761"/>
                </a:cubicBezTo>
                <a:cubicBezTo>
                  <a:pt x="2556128" y="2651399"/>
                  <a:pt x="2568865" y="2642927"/>
                  <a:pt x="2581584" y="2635344"/>
                </a:cubicBezTo>
                <a:cubicBezTo>
                  <a:pt x="2594303" y="2627761"/>
                  <a:pt x="2604954" y="2619980"/>
                  <a:pt x="2613535" y="2612000"/>
                </a:cubicBezTo>
                <a:cubicBezTo>
                  <a:pt x="2622116" y="2604021"/>
                  <a:pt x="2626577" y="2594756"/>
                  <a:pt x="2626919" y="2584206"/>
                </a:cubicBezTo>
                <a:cubicBezTo>
                  <a:pt x="2626780" y="2576082"/>
                  <a:pt x="2624163" y="2569845"/>
                  <a:pt x="2619070" y="2565494"/>
                </a:cubicBezTo>
                <a:cubicBezTo>
                  <a:pt x="2613978" y="2561143"/>
                  <a:pt x="2607247" y="2558945"/>
                  <a:pt x="2598877" y="2558900"/>
                </a:cubicBezTo>
                <a:cubicBezTo>
                  <a:pt x="2590161" y="2559232"/>
                  <a:pt x="2582397" y="2561550"/>
                  <a:pt x="2575588" y="2565856"/>
                </a:cubicBezTo>
                <a:cubicBezTo>
                  <a:pt x="2568779" y="2570162"/>
                  <a:pt x="2563410" y="2574468"/>
                  <a:pt x="2559479" y="2578774"/>
                </a:cubicBezTo>
                <a:cubicBezTo>
                  <a:pt x="2555549" y="2583080"/>
                  <a:pt x="2553543" y="2585399"/>
                  <a:pt x="2553462" y="2585730"/>
                </a:cubicBezTo>
                <a:lnTo>
                  <a:pt x="2527250" y="2564999"/>
                </a:lnTo>
                <a:cubicBezTo>
                  <a:pt x="2527321" y="2564491"/>
                  <a:pt x="2530429" y="2560938"/>
                  <a:pt x="2536574" y="2554340"/>
                </a:cubicBezTo>
                <a:cubicBezTo>
                  <a:pt x="2542719" y="2547742"/>
                  <a:pt x="2551472" y="2541144"/>
                  <a:pt x="2562832" y="2534545"/>
                </a:cubicBezTo>
                <a:cubicBezTo>
                  <a:pt x="2574193" y="2527947"/>
                  <a:pt x="2587731" y="2524394"/>
                  <a:pt x="2603450" y="2523887"/>
                </a:cubicBezTo>
                <a:close/>
                <a:moveTo>
                  <a:pt x="887800" y="2299897"/>
                </a:moveTo>
                <a:cubicBezTo>
                  <a:pt x="881505" y="2299769"/>
                  <a:pt x="873798" y="2300364"/>
                  <a:pt x="864679" y="2301682"/>
                </a:cubicBezTo>
                <a:cubicBezTo>
                  <a:pt x="855560" y="2303000"/>
                  <a:pt x="847424" y="2305809"/>
                  <a:pt x="840271" y="2310110"/>
                </a:cubicBezTo>
                <a:cubicBezTo>
                  <a:pt x="833117" y="2314411"/>
                  <a:pt x="829341" y="2320971"/>
                  <a:pt x="828942" y="2329791"/>
                </a:cubicBezTo>
                <a:cubicBezTo>
                  <a:pt x="828904" y="2335066"/>
                  <a:pt x="830429" y="2339311"/>
                  <a:pt x="833516" y="2342527"/>
                </a:cubicBezTo>
                <a:cubicBezTo>
                  <a:pt x="836604" y="2345742"/>
                  <a:pt x="841484" y="2347395"/>
                  <a:pt x="848155" y="2347484"/>
                </a:cubicBezTo>
                <a:cubicBezTo>
                  <a:pt x="855246" y="2347307"/>
                  <a:pt x="861902" y="2345017"/>
                  <a:pt x="868124" y="2340614"/>
                </a:cubicBezTo>
                <a:cubicBezTo>
                  <a:pt x="874346" y="2336212"/>
                  <a:pt x="879669" y="2330759"/>
                  <a:pt x="884095" y="2324255"/>
                </a:cubicBezTo>
                <a:cubicBezTo>
                  <a:pt x="888521" y="2317751"/>
                  <a:pt x="891585" y="2311258"/>
                  <a:pt x="893289" y="2304777"/>
                </a:cubicBezTo>
                <a:lnTo>
                  <a:pt x="894509" y="2299897"/>
                </a:lnTo>
                <a:close/>
                <a:moveTo>
                  <a:pt x="1571077" y="2246252"/>
                </a:moveTo>
                <a:cubicBezTo>
                  <a:pt x="1561645" y="2246350"/>
                  <a:pt x="1552659" y="2248932"/>
                  <a:pt x="1544119" y="2253999"/>
                </a:cubicBezTo>
                <a:cubicBezTo>
                  <a:pt x="1535580" y="2259066"/>
                  <a:pt x="1528581" y="2266030"/>
                  <a:pt x="1523125" y="2274892"/>
                </a:cubicBezTo>
                <a:cubicBezTo>
                  <a:pt x="1517668" y="2283753"/>
                  <a:pt x="1514848" y="2293925"/>
                  <a:pt x="1514666" y="2305406"/>
                </a:cubicBezTo>
                <a:cubicBezTo>
                  <a:pt x="1514856" y="2317120"/>
                  <a:pt x="1518363" y="2326319"/>
                  <a:pt x="1525186" y="2333001"/>
                </a:cubicBezTo>
                <a:cubicBezTo>
                  <a:pt x="1532008" y="2339684"/>
                  <a:pt x="1541004" y="2343089"/>
                  <a:pt x="1552172" y="2343216"/>
                </a:cubicBezTo>
                <a:cubicBezTo>
                  <a:pt x="1561604" y="2343128"/>
                  <a:pt x="1570589" y="2340595"/>
                  <a:pt x="1579129" y="2335616"/>
                </a:cubicBezTo>
                <a:cubicBezTo>
                  <a:pt x="1587669" y="2330637"/>
                  <a:pt x="1594667" y="2323745"/>
                  <a:pt x="1600124" y="2314938"/>
                </a:cubicBezTo>
                <a:cubicBezTo>
                  <a:pt x="1605580" y="2306131"/>
                  <a:pt x="1608400" y="2295941"/>
                  <a:pt x="1608582" y="2284367"/>
                </a:cubicBezTo>
                <a:cubicBezTo>
                  <a:pt x="1608392" y="2272773"/>
                  <a:pt x="1604885" y="2263562"/>
                  <a:pt x="1598063" y="2256733"/>
                </a:cubicBezTo>
                <a:cubicBezTo>
                  <a:pt x="1591240" y="2249904"/>
                  <a:pt x="1582245" y="2246411"/>
                  <a:pt x="1571077" y="2246252"/>
                </a:cubicBezTo>
                <a:close/>
                <a:moveTo>
                  <a:pt x="1212558" y="2243204"/>
                </a:moveTo>
                <a:cubicBezTo>
                  <a:pt x="1202653" y="2243331"/>
                  <a:pt x="1193797" y="2246433"/>
                  <a:pt x="1185989" y="2252511"/>
                </a:cubicBezTo>
                <a:cubicBezTo>
                  <a:pt x="1178181" y="2258588"/>
                  <a:pt x="1172298" y="2266878"/>
                  <a:pt x="1168340" y="2277380"/>
                </a:cubicBezTo>
                <a:lnTo>
                  <a:pt x="1236649" y="2277380"/>
                </a:lnTo>
                <a:cubicBezTo>
                  <a:pt x="1236675" y="2277252"/>
                  <a:pt x="1236777" y="2276286"/>
                  <a:pt x="1236955" y="2274481"/>
                </a:cubicBezTo>
                <a:cubicBezTo>
                  <a:pt x="1237133" y="2272675"/>
                  <a:pt x="1237234" y="2270794"/>
                  <a:pt x="1237260" y="2268836"/>
                </a:cubicBezTo>
                <a:cubicBezTo>
                  <a:pt x="1237164" y="2260692"/>
                  <a:pt x="1234915" y="2254399"/>
                  <a:pt x="1230512" y="2249955"/>
                </a:cubicBezTo>
                <a:cubicBezTo>
                  <a:pt x="1226110" y="2245512"/>
                  <a:pt x="1220125" y="2243261"/>
                  <a:pt x="1212558" y="2243204"/>
                </a:cubicBezTo>
                <a:close/>
                <a:moveTo>
                  <a:pt x="717258" y="2243204"/>
                </a:moveTo>
                <a:cubicBezTo>
                  <a:pt x="707353" y="2243331"/>
                  <a:pt x="698497" y="2246433"/>
                  <a:pt x="690689" y="2252511"/>
                </a:cubicBezTo>
                <a:cubicBezTo>
                  <a:pt x="682881" y="2258588"/>
                  <a:pt x="676998" y="2266878"/>
                  <a:pt x="673040" y="2277380"/>
                </a:cubicBezTo>
                <a:lnTo>
                  <a:pt x="741349" y="2277380"/>
                </a:lnTo>
                <a:cubicBezTo>
                  <a:pt x="741375" y="2277252"/>
                  <a:pt x="741476" y="2276286"/>
                  <a:pt x="741654" y="2274481"/>
                </a:cubicBezTo>
                <a:cubicBezTo>
                  <a:pt x="741832" y="2272675"/>
                  <a:pt x="741934" y="2270794"/>
                  <a:pt x="741960" y="2268836"/>
                </a:cubicBezTo>
                <a:cubicBezTo>
                  <a:pt x="741864" y="2260692"/>
                  <a:pt x="739615" y="2254399"/>
                  <a:pt x="735212" y="2249955"/>
                </a:cubicBezTo>
                <a:cubicBezTo>
                  <a:pt x="730810" y="2245512"/>
                  <a:pt x="724825" y="2243261"/>
                  <a:pt x="717258" y="2243204"/>
                </a:cubicBezTo>
                <a:close/>
                <a:moveTo>
                  <a:pt x="22251" y="2217029"/>
                </a:moveTo>
                <a:lnTo>
                  <a:pt x="84696" y="2217029"/>
                </a:lnTo>
                <a:lnTo>
                  <a:pt x="64275" y="2322177"/>
                </a:lnTo>
                <a:cubicBezTo>
                  <a:pt x="63957" y="2323733"/>
                  <a:pt x="63678" y="2325347"/>
                  <a:pt x="63437" y="2327017"/>
                </a:cubicBezTo>
                <a:cubicBezTo>
                  <a:pt x="63195" y="2328688"/>
                  <a:pt x="63068" y="2330225"/>
                  <a:pt x="63056" y="2331629"/>
                </a:cubicBezTo>
                <a:cubicBezTo>
                  <a:pt x="63107" y="2336286"/>
                  <a:pt x="64301" y="2339551"/>
                  <a:pt x="66637" y="2341425"/>
                </a:cubicBezTo>
                <a:cubicBezTo>
                  <a:pt x="68974" y="2343299"/>
                  <a:pt x="72149" y="2344201"/>
                  <a:pt x="76162" y="2344131"/>
                </a:cubicBezTo>
                <a:cubicBezTo>
                  <a:pt x="78042" y="2344105"/>
                  <a:pt x="79617" y="2344004"/>
                  <a:pt x="80887" y="2343826"/>
                </a:cubicBezTo>
                <a:cubicBezTo>
                  <a:pt x="82156" y="2343648"/>
                  <a:pt x="82817" y="2343546"/>
                  <a:pt x="82868" y="2343521"/>
                </a:cubicBezTo>
                <a:lnTo>
                  <a:pt x="77381" y="2372440"/>
                </a:lnTo>
                <a:cubicBezTo>
                  <a:pt x="77229" y="2372478"/>
                  <a:pt x="75781" y="2372630"/>
                  <a:pt x="73038" y="2372897"/>
                </a:cubicBezTo>
                <a:cubicBezTo>
                  <a:pt x="70295" y="2373163"/>
                  <a:pt x="67170" y="2373316"/>
                  <a:pt x="63665" y="2373354"/>
                </a:cubicBezTo>
                <a:cubicBezTo>
                  <a:pt x="57317" y="2373508"/>
                  <a:pt x="51065" y="2372929"/>
                  <a:pt x="44909" y="2371617"/>
                </a:cubicBezTo>
                <a:cubicBezTo>
                  <a:pt x="38753" y="2370305"/>
                  <a:pt x="33629" y="2367336"/>
                  <a:pt x="29537" y="2362709"/>
                </a:cubicBezTo>
                <a:cubicBezTo>
                  <a:pt x="25445" y="2358082"/>
                  <a:pt x="23321" y="2350873"/>
                  <a:pt x="23165" y="2341082"/>
                </a:cubicBezTo>
                <a:cubicBezTo>
                  <a:pt x="23165" y="2338934"/>
                  <a:pt x="23317" y="2336521"/>
                  <a:pt x="23622" y="2333840"/>
                </a:cubicBezTo>
                <a:cubicBezTo>
                  <a:pt x="23926" y="2331159"/>
                  <a:pt x="24383" y="2328288"/>
                  <a:pt x="24992" y="2325226"/>
                </a:cubicBezTo>
                <a:lnTo>
                  <a:pt x="40522" y="2245947"/>
                </a:lnTo>
                <a:lnTo>
                  <a:pt x="16459" y="2245947"/>
                </a:lnTo>
                <a:close/>
                <a:moveTo>
                  <a:pt x="617719" y="2214896"/>
                </a:moveTo>
                <a:cubicBezTo>
                  <a:pt x="619890" y="2214921"/>
                  <a:pt x="621794" y="2215023"/>
                  <a:pt x="623432" y="2215200"/>
                </a:cubicBezTo>
                <a:cubicBezTo>
                  <a:pt x="625070" y="2215378"/>
                  <a:pt x="626212" y="2215480"/>
                  <a:pt x="626859" y="2215505"/>
                </a:cubicBezTo>
                <a:lnTo>
                  <a:pt x="619242" y="2253567"/>
                </a:lnTo>
                <a:cubicBezTo>
                  <a:pt x="618766" y="2253542"/>
                  <a:pt x="617738" y="2253440"/>
                  <a:pt x="616157" y="2253262"/>
                </a:cubicBezTo>
                <a:cubicBezTo>
                  <a:pt x="614576" y="2253084"/>
                  <a:pt x="612557" y="2252983"/>
                  <a:pt x="610101" y="2252957"/>
                </a:cubicBezTo>
                <a:cubicBezTo>
                  <a:pt x="602226" y="2253033"/>
                  <a:pt x="594311" y="2255659"/>
                  <a:pt x="586356" y="2260837"/>
                </a:cubicBezTo>
                <a:cubicBezTo>
                  <a:pt x="578402" y="2266015"/>
                  <a:pt x="571345" y="2273293"/>
                  <a:pt x="565185" y="2282670"/>
                </a:cubicBezTo>
                <a:cubicBezTo>
                  <a:pt x="559025" y="2292047"/>
                  <a:pt x="554699" y="2303073"/>
                  <a:pt x="552207" y="2315746"/>
                </a:cubicBezTo>
                <a:lnTo>
                  <a:pt x="541542" y="2372439"/>
                </a:lnTo>
                <a:lnTo>
                  <a:pt x="502844" y="2372439"/>
                </a:lnTo>
                <a:lnTo>
                  <a:pt x="526002" y="2252653"/>
                </a:lnTo>
                <a:cubicBezTo>
                  <a:pt x="526364" y="2250906"/>
                  <a:pt x="526173" y="2249370"/>
                  <a:pt x="525431" y="2248043"/>
                </a:cubicBezTo>
                <a:cubicBezTo>
                  <a:pt x="524688" y="2246715"/>
                  <a:pt x="523050" y="2246017"/>
                  <a:pt x="520517" y="2245947"/>
                </a:cubicBezTo>
                <a:lnTo>
                  <a:pt x="503149" y="2245947"/>
                </a:lnTo>
                <a:lnTo>
                  <a:pt x="508938" y="2217029"/>
                </a:lnTo>
                <a:lnTo>
                  <a:pt x="549464" y="2217029"/>
                </a:lnTo>
                <a:cubicBezTo>
                  <a:pt x="555533" y="2217010"/>
                  <a:pt x="560002" y="2218114"/>
                  <a:pt x="562871" y="2220340"/>
                </a:cubicBezTo>
                <a:cubicBezTo>
                  <a:pt x="565741" y="2222565"/>
                  <a:pt x="567163" y="2226028"/>
                  <a:pt x="567137" y="2230727"/>
                </a:cubicBezTo>
                <a:cubicBezTo>
                  <a:pt x="567074" y="2233188"/>
                  <a:pt x="566515" y="2236943"/>
                  <a:pt x="565461" y="2241993"/>
                </a:cubicBezTo>
                <a:cubicBezTo>
                  <a:pt x="564408" y="2247042"/>
                  <a:pt x="563240" y="2251409"/>
                  <a:pt x="561957" y="2255091"/>
                </a:cubicBezTo>
                <a:lnTo>
                  <a:pt x="562567" y="2255091"/>
                </a:lnTo>
                <a:cubicBezTo>
                  <a:pt x="567912" y="2244090"/>
                  <a:pt x="575428" y="2234726"/>
                  <a:pt x="585115" y="2227000"/>
                </a:cubicBezTo>
                <a:cubicBezTo>
                  <a:pt x="594802" y="2219273"/>
                  <a:pt x="605670" y="2215238"/>
                  <a:pt x="617719" y="2214896"/>
                </a:cubicBezTo>
                <a:close/>
                <a:moveTo>
                  <a:pt x="1574126" y="2213372"/>
                </a:moveTo>
                <a:cubicBezTo>
                  <a:pt x="1596003" y="2213675"/>
                  <a:pt x="1613666" y="2219994"/>
                  <a:pt x="1627113" y="2232330"/>
                </a:cubicBezTo>
                <a:cubicBezTo>
                  <a:pt x="1640561" y="2244666"/>
                  <a:pt x="1647477" y="2261199"/>
                  <a:pt x="1647863" y="2281927"/>
                </a:cubicBezTo>
                <a:cubicBezTo>
                  <a:pt x="1647582" y="2300273"/>
                  <a:pt x="1642798" y="2316497"/>
                  <a:pt x="1633512" y="2330600"/>
                </a:cubicBezTo>
                <a:cubicBezTo>
                  <a:pt x="1624227" y="2344702"/>
                  <a:pt x="1612129" y="2355773"/>
                  <a:pt x="1597219" y="2363811"/>
                </a:cubicBezTo>
                <a:cubicBezTo>
                  <a:pt x="1582309" y="2371850"/>
                  <a:pt x="1566277" y="2375945"/>
                  <a:pt x="1549122" y="2376097"/>
                </a:cubicBezTo>
                <a:cubicBezTo>
                  <a:pt x="1527378" y="2375819"/>
                  <a:pt x="1509754" y="2369524"/>
                  <a:pt x="1496249" y="2357214"/>
                </a:cubicBezTo>
                <a:cubicBezTo>
                  <a:pt x="1482744" y="2344903"/>
                  <a:pt x="1475790" y="2328244"/>
                  <a:pt x="1475385" y="2307236"/>
                </a:cubicBezTo>
                <a:cubicBezTo>
                  <a:pt x="1475655" y="2289086"/>
                  <a:pt x="1480394" y="2272979"/>
                  <a:pt x="1489600" y="2258913"/>
                </a:cubicBezTo>
                <a:cubicBezTo>
                  <a:pt x="1498807" y="2244848"/>
                  <a:pt x="1510860" y="2233782"/>
                  <a:pt x="1525759" y="2225713"/>
                </a:cubicBezTo>
                <a:cubicBezTo>
                  <a:pt x="1540658" y="2217645"/>
                  <a:pt x="1556780" y="2213531"/>
                  <a:pt x="1574126" y="2213372"/>
                </a:cubicBezTo>
                <a:close/>
                <a:moveTo>
                  <a:pt x="1213473" y="2213372"/>
                </a:moveTo>
                <a:cubicBezTo>
                  <a:pt x="1234183" y="2213668"/>
                  <a:pt x="1249672" y="2219163"/>
                  <a:pt x="1259940" y="2229857"/>
                </a:cubicBezTo>
                <a:cubicBezTo>
                  <a:pt x="1270208" y="2240550"/>
                  <a:pt x="1275335" y="2254662"/>
                  <a:pt x="1275322" y="2272192"/>
                </a:cubicBezTo>
                <a:cubicBezTo>
                  <a:pt x="1275106" y="2279223"/>
                  <a:pt x="1274243" y="2285567"/>
                  <a:pt x="1272733" y="2291223"/>
                </a:cubicBezTo>
                <a:cubicBezTo>
                  <a:pt x="1271224" y="2296879"/>
                  <a:pt x="1270361" y="2299872"/>
                  <a:pt x="1270145" y="2300201"/>
                </a:cubicBezTo>
                <a:lnTo>
                  <a:pt x="1163156" y="2300201"/>
                </a:lnTo>
                <a:cubicBezTo>
                  <a:pt x="1163117" y="2300265"/>
                  <a:pt x="1162965" y="2301053"/>
                  <a:pt x="1162698" y="2302566"/>
                </a:cubicBezTo>
                <a:cubicBezTo>
                  <a:pt x="1162431" y="2304078"/>
                  <a:pt x="1162279" y="2305934"/>
                  <a:pt x="1162241" y="2308133"/>
                </a:cubicBezTo>
                <a:cubicBezTo>
                  <a:pt x="1162323" y="2318550"/>
                  <a:pt x="1165741" y="2327003"/>
                  <a:pt x="1172495" y="2333492"/>
                </a:cubicBezTo>
                <a:cubicBezTo>
                  <a:pt x="1179248" y="2339981"/>
                  <a:pt x="1188842" y="2343324"/>
                  <a:pt x="1201275" y="2343521"/>
                </a:cubicBezTo>
                <a:cubicBezTo>
                  <a:pt x="1209742" y="2343310"/>
                  <a:pt x="1217609" y="2341834"/>
                  <a:pt x="1224876" y="2339092"/>
                </a:cubicBezTo>
                <a:cubicBezTo>
                  <a:pt x="1232143" y="2336350"/>
                  <a:pt x="1238021" y="2333608"/>
                  <a:pt x="1242509" y="2330866"/>
                </a:cubicBezTo>
                <a:cubicBezTo>
                  <a:pt x="1246998" y="2328125"/>
                  <a:pt x="1249308" y="2326648"/>
                  <a:pt x="1249439" y="2326437"/>
                </a:cubicBezTo>
                <a:lnTo>
                  <a:pt x="1259792" y="2355699"/>
                </a:lnTo>
                <a:cubicBezTo>
                  <a:pt x="1259672" y="2355951"/>
                  <a:pt x="1256934" y="2357714"/>
                  <a:pt x="1251579" y="2360987"/>
                </a:cubicBezTo>
                <a:cubicBezTo>
                  <a:pt x="1246223" y="2364261"/>
                  <a:pt x="1238970" y="2367535"/>
                  <a:pt x="1229819" y="2370808"/>
                </a:cubicBezTo>
                <a:cubicBezTo>
                  <a:pt x="1220668" y="2374082"/>
                  <a:pt x="1210340" y="2375845"/>
                  <a:pt x="1198835" y="2376097"/>
                </a:cubicBezTo>
                <a:cubicBezTo>
                  <a:pt x="1174481" y="2375660"/>
                  <a:pt x="1155827" y="2369226"/>
                  <a:pt x="1142874" y="2356794"/>
                </a:cubicBezTo>
                <a:cubicBezTo>
                  <a:pt x="1129920" y="2344361"/>
                  <a:pt x="1123384" y="2328548"/>
                  <a:pt x="1123264" y="2309353"/>
                </a:cubicBezTo>
                <a:cubicBezTo>
                  <a:pt x="1123418" y="2291570"/>
                  <a:pt x="1127374" y="2275465"/>
                  <a:pt x="1135132" y="2261037"/>
                </a:cubicBezTo>
                <a:cubicBezTo>
                  <a:pt x="1142889" y="2246609"/>
                  <a:pt x="1153527" y="2235109"/>
                  <a:pt x="1167045" y="2226539"/>
                </a:cubicBezTo>
                <a:cubicBezTo>
                  <a:pt x="1180563" y="2217969"/>
                  <a:pt x="1196039" y="2213580"/>
                  <a:pt x="1213473" y="2213372"/>
                </a:cubicBezTo>
                <a:close/>
                <a:moveTo>
                  <a:pt x="1053766" y="2213372"/>
                </a:moveTo>
                <a:cubicBezTo>
                  <a:pt x="1062729" y="2213347"/>
                  <a:pt x="1071370" y="2214546"/>
                  <a:pt x="1079691" y="2216969"/>
                </a:cubicBezTo>
                <a:cubicBezTo>
                  <a:pt x="1088011" y="2219391"/>
                  <a:pt x="1094622" y="2223184"/>
                  <a:pt x="1099524" y="2228347"/>
                </a:cubicBezTo>
                <a:cubicBezTo>
                  <a:pt x="1104426" y="2233510"/>
                  <a:pt x="1106231" y="2240190"/>
                  <a:pt x="1104938" y="2248388"/>
                </a:cubicBezTo>
                <a:lnTo>
                  <a:pt x="1101586" y="2265463"/>
                </a:lnTo>
                <a:lnTo>
                  <a:pt x="1068389" y="2265463"/>
                </a:lnTo>
                <a:lnTo>
                  <a:pt x="1069912" y="2256316"/>
                </a:lnTo>
                <a:cubicBezTo>
                  <a:pt x="1070388" y="2251126"/>
                  <a:pt x="1068217" y="2247708"/>
                  <a:pt x="1063401" y="2246063"/>
                </a:cubicBezTo>
                <a:cubicBezTo>
                  <a:pt x="1058584" y="2244417"/>
                  <a:pt x="1053745" y="2243667"/>
                  <a:pt x="1048884" y="2243814"/>
                </a:cubicBezTo>
                <a:cubicBezTo>
                  <a:pt x="1041091" y="2243814"/>
                  <a:pt x="1034708" y="2245186"/>
                  <a:pt x="1029737" y="2247930"/>
                </a:cubicBezTo>
                <a:cubicBezTo>
                  <a:pt x="1024766" y="2250675"/>
                  <a:pt x="1022198" y="2254791"/>
                  <a:pt x="1022033" y="2260279"/>
                </a:cubicBezTo>
                <a:cubicBezTo>
                  <a:pt x="1022414" y="2266663"/>
                  <a:pt x="1026224" y="2271467"/>
                  <a:pt x="1033463" y="2274691"/>
                </a:cubicBezTo>
                <a:cubicBezTo>
                  <a:pt x="1040702" y="2277916"/>
                  <a:pt x="1049084" y="2281052"/>
                  <a:pt x="1058609" y="2284101"/>
                </a:cubicBezTo>
                <a:cubicBezTo>
                  <a:pt x="1068134" y="2287149"/>
                  <a:pt x="1076516" y="2291600"/>
                  <a:pt x="1083755" y="2297455"/>
                </a:cubicBezTo>
                <a:cubicBezTo>
                  <a:pt x="1090994" y="2303309"/>
                  <a:pt x="1094804" y="2312058"/>
                  <a:pt x="1095185" y="2323701"/>
                </a:cubicBezTo>
                <a:cubicBezTo>
                  <a:pt x="1094812" y="2339751"/>
                  <a:pt x="1088021" y="2352446"/>
                  <a:pt x="1074812" y="2361785"/>
                </a:cubicBezTo>
                <a:cubicBezTo>
                  <a:pt x="1061604" y="2371124"/>
                  <a:pt x="1044214" y="2375894"/>
                  <a:pt x="1022643" y="2376097"/>
                </a:cubicBezTo>
                <a:cubicBezTo>
                  <a:pt x="1013470" y="2376153"/>
                  <a:pt x="1004036" y="2374890"/>
                  <a:pt x="994340" y="2372308"/>
                </a:cubicBezTo>
                <a:cubicBezTo>
                  <a:pt x="984645" y="2369725"/>
                  <a:pt x="976743" y="2365485"/>
                  <a:pt x="970635" y="2359586"/>
                </a:cubicBezTo>
                <a:cubicBezTo>
                  <a:pt x="964526" y="2353687"/>
                  <a:pt x="962266" y="2345791"/>
                  <a:pt x="963854" y="2335897"/>
                </a:cubicBezTo>
                <a:lnTo>
                  <a:pt x="966902" y="2320652"/>
                </a:lnTo>
                <a:lnTo>
                  <a:pt x="999805" y="2320652"/>
                </a:lnTo>
                <a:lnTo>
                  <a:pt x="998282" y="2328580"/>
                </a:lnTo>
                <a:cubicBezTo>
                  <a:pt x="997480" y="2333498"/>
                  <a:pt x="998747" y="2337213"/>
                  <a:pt x="1002083" y="2339726"/>
                </a:cubicBezTo>
                <a:cubicBezTo>
                  <a:pt x="1005420" y="2342239"/>
                  <a:pt x="1009552" y="2343921"/>
                  <a:pt x="1014480" y="2344774"/>
                </a:cubicBezTo>
                <a:cubicBezTo>
                  <a:pt x="1019409" y="2345627"/>
                  <a:pt x="1023858" y="2346022"/>
                  <a:pt x="1027830" y="2345960"/>
                </a:cubicBezTo>
                <a:cubicBezTo>
                  <a:pt x="1036927" y="2345877"/>
                  <a:pt x="1044059" y="2344213"/>
                  <a:pt x="1049227" y="2340967"/>
                </a:cubicBezTo>
                <a:cubicBezTo>
                  <a:pt x="1054396" y="2337721"/>
                  <a:pt x="1057028" y="2333388"/>
                  <a:pt x="1057123" y="2327970"/>
                </a:cubicBezTo>
                <a:cubicBezTo>
                  <a:pt x="1056743" y="2321803"/>
                  <a:pt x="1052949" y="2317061"/>
                  <a:pt x="1045740" y="2313744"/>
                </a:cubicBezTo>
                <a:cubicBezTo>
                  <a:pt x="1038531" y="2310426"/>
                  <a:pt x="1030185" y="2307113"/>
                  <a:pt x="1020699" y="2303806"/>
                </a:cubicBezTo>
                <a:cubicBezTo>
                  <a:pt x="1011214" y="2300498"/>
                  <a:pt x="1002867" y="2295775"/>
                  <a:pt x="995658" y="2289637"/>
                </a:cubicBezTo>
                <a:cubicBezTo>
                  <a:pt x="988449" y="2283499"/>
                  <a:pt x="984655" y="2274526"/>
                  <a:pt x="984276" y="2262719"/>
                </a:cubicBezTo>
                <a:cubicBezTo>
                  <a:pt x="984489" y="2251462"/>
                  <a:pt x="987919" y="2242187"/>
                  <a:pt x="994563" y="2234893"/>
                </a:cubicBezTo>
                <a:cubicBezTo>
                  <a:pt x="1001208" y="2227600"/>
                  <a:pt x="1009784" y="2222185"/>
                  <a:pt x="1020293" y="2218649"/>
                </a:cubicBezTo>
                <a:cubicBezTo>
                  <a:pt x="1030802" y="2215114"/>
                  <a:pt x="1041960" y="2213354"/>
                  <a:pt x="1053766" y="2213372"/>
                </a:cubicBezTo>
                <a:close/>
                <a:moveTo>
                  <a:pt x="883530" y="2213372"/>
                </a:moveTo>
                <a:cubicBezTo>
                  <a:pt x="892854" y="2213302"/>
                  <a:pt x="901736" y="2214727"/>
                  <a:pt x="910175" y="2217646"/>
                </a:cubicBezTo>
                <a:cubicBezTo>
                  <a:pt x="918615" y="2220566"/>
                  <a:pt x="925530" y="2225398"/>
                  <a:pt x="930922" y="2232144"/>
                </a:cubicBezTo>
                <a:cubicBezTo>
                  <a:pt x="936313" y="2238890"/>
                  <a:pt x="939099" y="2247967"/>
                  <a:pt x="939280" y="2259376"/>
                </a:cubicBezTo>
                <a:cubicBezTo>
                  <a:pt x="939122" y="2265687"/>
                  <a:pt x="938017" y="2273603"/>
                  <a:pt x="935964" y="2283125"/>
                </a:cubicBezTo>
                <a:cubicBezTo>
                  <a:pt x="933911" y="2292647"/>
                  <a:pt x="931859" y="2301914"/>
                  <a:pt x="929806" y="2310927"/>
                </a:cubicBezTo>
                <a:cubicBezTo>
                  <a:pt x="927754" y="2319940"/>
                  <a:pt x="926648" y="2326839"/>
                  <a:pt x="926491" y="2331623"/>
                </a:cubicBezTo>
                <a:cubicBezTo>
                  <a:pt x="926541" y="2336282"/>
                  <a:pt x="927734" y="2339548"/>
                  <a:pt x="930069" y="2341423"/>
                </a:cubicBezTo>
                <a:cubicBezTo>
                  <a:pt x="932403" y="2343298"/>
                  <a:pt x="935575" y="2344201"/>
                  <a:pt x="939584" y="2344131"/>
                </a:cubicBezTo>
                <a:cubicBezTo>
                  <a:pt x="941464" y="2344105"/>
                  <a:pt x="943039" y="2344004"/>
                  <a:pt x="944309" y="2343826"/>
                </a:cubicBezTo>
                <a:cubicBezTo>
                  <a:pt x="945579" y="2343648"/>
                  <a:pt x="946239" y="2343546"/>
                  <a:pt x="946290" y="2343521"/>
                </a:cubicBezTo>
                <a:lnTo>
                  <a:pt x="940803" y="2372440"/>
                </a:lnTo>
                <a:cubicBezTo>
                  <a:pt x="940835" y="2372478"/>
                  <a:pt x="939553" y="2372630"/>
                  <a:pt x="936958" y="2372897"/>
                </a:cubicBezTo>
                <a:cubicBezTo>
                  <a:pt x="934363" y="2373163"/>
                  <a:pt x="930265" y="2373316"/>
                  <a:pt x="924664" y="2373354"/>
                </a:cubicBezTo>
                <a:cubicBezTo>
                  <a:pt x="915846" y="2373613"/>
                  <a:pt x="907976" y="2371952"/>
                  <a:pt x="901057" y="2368369"/>
                </a:cubicBezTo>
                <a:cubicBezTo>
                  <a:pt x="894138" y="2364787"/>
                  <a:pt x="889922" y="2357723"/>
                  <a:pt x="888410" y="2347178"/>
                </a:cubicBezTo>
                <a:lnTo>
                  <a:pt x="887800" y="2347178"/>
                </a:lnTo>
                <a:cubicBezTo>
                  <a:pt x="887866" y="2347535"/>
                  <a:pt x="885836" y="2350035"/>
                  <a:pt x="881712" y="2354676"/>
                </a:cubicBezTo>
                <a:cubicBezTo>
                  <a:pt x="877587" y="2359317"/>
                  <a:pt x="871582" y="2363958"/>
                  <a:pt x="863697" y="2368599"/>
                </a:cubicBezTo>
                <a:cubicBezTo>
                  <a:pt x="855811" y="2373241"/>
                  <a:pt x="846259" y="2375740"/>
                  <a:pt x="835041" y="2376097"/>
                </a:cubicBezTo>
                <a:cubicBezTo>
                  <a:pt x="822793" y="2376091"/>
                  <a:pt x="812412" y="2372754"/>
                  <a:pt x="803898" y="2366087"/>
                </a:cubicBezTo>
                <a:cubicBezTo>
                  <a:pt x="795384" y="2359419"/>
                  <a:pt x="790943" y="2349456"/>
                  <a:pt x="790575" y="2336197"/>
                </a:cubicBezTo>
                <a:cubicBezTo>
                  <a:pt x="790790" y="2324441"/>
                  <a:pt x="794226" y="2314685"/>
                  <a:pt x="800883" y="2306928"/>
                </a:cubicBezTo>
                <a:cubicBezTo>
                  <a:pt x="807539" y="2299171"/>
                  <a:pt x="816127" y="2293065"/>
                  <a:pt x="826646" y="2288610"/>
                </a:cubicBezTo>
                <a:cubicBezTo>
                  <a:pt x="837165" y="2284155"/>
                  <a:pt x="848326" y="2281003"/>
                  <a:pt x="860129" y="2279153"/>
                </a:cubicBezTo>
                <a:cubicBezTo>
                  <a:pt x="871932" y="2277303"/>
                  <a:pt x="883087" y="2276407"/>
                  <a:pt x="893594" y="2276465"/>
                </a:cubicBezTo>
                <a:lnTo>
                  <a:pt x="899083" y="2276465"/>
                </a:lnTo>
                <a:cubicBezTo>
                  <a:pt x="899160" y="2276198"/>
                  <a:pt x="899464" y="2274596"/>
                  <a:pt x="899998" y="2271659"/>
                </a:cubicBezTo>
                <a:cubicBezTo>
                  <a:pt x="900532" y="2268722"/>
                  <a:pt x="900837" y="2266051"/>
                  <a:pt x="900913" y="2263648"/>
                </a:cubicBezTo>
                <a:cubicBezTo>
                  <a:pt x="900894" y="2257507"/>
                  <a:pt x="898797" y="2252777"/>
                  <a:pt x="894623" y="2249458"/>
                </a:cubicBezTo>
                <a:cubicBezTo>
                  <a:pt x="890449" y="2246140"/>
                  <a:pt x="884312" y="2244461"/>
                  <a:pt x="876211" y="2244423"/>
                </a:cubicBezTo>
                <a:cubicBezTo>
                  <a:pt x="868439" y="2244600"/>
                  <a:pt x="861044" y="2245840"/>
                  <a:pt x="854028" y="2248141"/>
                </a:cubicBezTo>
                <a:cubicBezTo>
                  <a:pt x="847012" y="2250444"/>
                  <a:pt x="841267" y="2252745"/>
                  <a:pt x="836792" y="2255047"/>
                </a:cubicBezTo>
                <a:cubicBezTo>
                  <a:pt x="832317" y="2257349"/>
                  <a:pt x="830006" y="2258589"/>
                  <a:pt x="829857" y="2258766"/>
                </a:cubicBezTo>
                <a:lnTo>
                  <a:pt x="821025" y="2230115"/>
                </a:lnTo>
                <a:cubicBezTo>
                  <a:pt x="821175" y="2229908"/>
                  <a:pt x="824092" y="2228461"/>
                  <a:pt x="829775" y="2225774"/>
                </a:cubicBezTo>
                <a:cubicBezTo>
                  <a:pt x="835458" y="2223087"/>
                  <a:pt x="843006" y="2220400"/>
                  <a:pt x="852416" y="2217713"/>
                </a:cubicBezTo>
                <a:cubicBezTo>
                  <a:pt x="861826" y="2215025"/>
                  <a:pt x="872198" y="2213578"/>
                  <a:pt x="883530" y="2213372"/>
                </a:cubicBezTo>
                <a:close/>
                <a:moveTo>
                  <a:pt x="718173" y="2213372"/>
                </a:moveTo>
                <a:cubicBezTo>
                  <a:pt x="738883" y="2213668"/>
                  <a:pt x="754372" y="2219163"/>
                  <a:pt x="764640" y="2229857"/>
                </a:cubicBezTo>
                <a:cubicBezTo>
                  <a:pt x="774908" y="2240550"/>
                  <a:pt x="780035" y="2254662"/>
                  <a:pt x="780021" y="2272192"/>
                </a:cubicBezTo>
                <a:cubicBezTo>
                  <a:pt x="779806" y="2279223"/>
                  <a:pt x="778943" y="2285567"/>
                  <a:pt x="777433" y="2291223"/>
                </a:cubicBezTo>
                <a:cubicBezTo>
                  <a:pt x="775923" y="2296879"/>
                  <a:pt x="775061" y="2299872"/>
                  <a:pt x="774845" y="2300201"/>
                </a:cubicBezTo>
                <a:lnTo>
                  <a:pt x="667856" y="2300201"/>
                </a:lnTo>
                <a:cubicBezTo>
                  <a:pt x="667818" y="2300265"/>
                  <a:pt x="667665" y="2301053"/>
                  <a:pt x="667398" y="2302566"/>
                </a:cubicBezTo>
                <a:cubicBezTo>
                  <a:pt x="667131" y="2304078"/>
                  <a:pt x="666979" y="2305934"/>
                  <a:pt x="666941" y="2308133"/>
                </a:cubicBezTo>
                <a:cubicBezTo>
                  <a:pt x="667023" y="2318550"/>
                  <a:pt x="670441" y="2327003"/>
                  <a:pt x="677195" y="2333492"/>
                </a:cubicBezTo>
                <a:cubicBezTo>
                  <a:pt x="683948" y="2339981"/>
                  <a:pt x="693541" y="2343324"/>
                  <a:pt x="705975" y="2343521"/>
                </a:cubicBezTo>
                <a:cubicBezTo>
                  <a:pt x="714442" y="2343310"/>
                  <a:pt x="722309" y="2341834"/>
                  <a:pt x="729576" y="2339092"/>
                </a:cubicBezTo>
                <a:cubicBezTo>
                  <a:pt x="736843" y="2336350"/>
                  <a:pt x="742721" y="2333608"/>
                  <a:pt x="747209" y="2330866"/>
                </a:cubicBezTo>
                <a:cubicBezTo>
                  <a:pt x="751698" y="2328125"/>
                  <a:pt x="754008" y="2326648"/>
                  <a:pt x="754139" y="2326437"/>
                </a:cubicBezTo>
                <a:lnTo>
                  <a:pt x="764492" y="2355699"/>
                </a:lnTo>
                <a:cubicBezTo>
                  <a:pt x="764372" y="2355951"/>
                  <a:pt x="761634" y="2357714"/>
                  <a:pt x="756278" y="2360987"/>
                </a:cubicBezTo>
                <a:cubicBezTo>
                  <a:pt x="750923" y="2364261"/>
                  <a:pt x="743669" y="2367535"/>
                  <a:pt x="734519" y="2370808"/>
                </a:cubicBezTo>
                <a:cubicBezTo>
                  <a:pt x="725368" y="2374082"/>
                  <a:pt x="715040" y="2375845"/>
                  <a:pt x="703535" y="2376097"/>
                </a:cubicBezTo>
                <a:cubicBezTo>
                  <a:pt x="679181" y="2375660"/>
                  <a:pt x="660527" y="2369226"/>
                  <a:pt x="647573" y="2356794"/>
                </a:cubicBezTo>
                <a:cubicBezTo>
                  <a:pt x="634620" y="2344361"/>
                  <a:pt x="628084" y="2328548"/>
                  <a:pt x="627964" y="2309353"/>
                </a:cubicBezTo>
                <a:cubicBezTo>
                  <a:pt x="628118" y="2291570"/>
                  <a:pt x="632074" y="2275465"/>
                  <a:pt x="639832" y="2261037"/>
                </a:cubicBezTo>
                <a:cubicBezTo>
                  <a:pt x="647589" y="2246609"/>
                  <a:pt x="658227" y="2235109"/>
                  <a:pt x="671745" y="2226539"/>
                </a:cubicBezTo>
                <a:cubicBezTo>
                  <a:pt x="685263" y="2217969"/>
                  <a:pt x="700739" y="2213580"/>
                  <a:pt x="718173" y="2213372"/>
                </a:cubicBezTo>
                <a:close/>
                <a:moveTo>
                  <a:pt x="422491" y="2213372"/>
                </a:moveTo>
                <a:cubicBezTo>
                  <a:pt x="430888" y="2213300"/>
                  <a:pt x="439867" y="2214458"/>
                  <a:pt x="449426" y="2216845"/>
                </a:cubicBezTo>
                <a:cubicBezTo>
                  <a:pt x="458986" y="2219232"/>
                  <a:pt x="466903" y="2223277"/>
                  <a:pt x="473178" y="2228980"/>
                </a:cubicBezTo>
                <a:cubicBezTo>
                  <a:pt x="479453" y="2234683"/>
                  <a:pt x="481861" y="2242473"/>
                  <a:pt x="480403" y="2252350"/>
                </a:cubicBezTo>
                <a:lnTo>
                  <a:pt x="476441" y="2271865"/>
                </a:lnTo>
                <a:lnTo>
                  <a:pt x="443218" y="2271865"/>
                </a:lnTo>
                <a:lnTo>
                  <a:pt x="445046" y="2262107"/>
                </a:lnTo>
                <a:cubicBezTo>
                  <a:pt x="445643" y="2256911"/>
                  <a:pt x="443306" y="2252972"/>
                  <a:pt x="438036" y="2250292"/>
                </a:cubicBezTo>
                <a:cubicBezTo>
                  <a:pt x="432765" y="2247611"/>
                  <a:pt x="426466" y="2246265"/>
                  <a:pt x="419139" y="2246252"/>
                </a:cubicBezTo>
                <a:cubicBezTo>
                  <a:pt x="408551" y="2246417"/>
                  <a:pt x="398975" y="2249237"/>
                  <a:pt x="390408" y="2254711"/>
                </a:cubicBezTo>
                <a:cubicBezTo>
                  <a:pt x="381842" y="2260184"/>
                  <a:pt x="375019" y="2267317"/>
                  <a:pt x="369941" y="2276111"/>
                </a:cubicBezTo>
                <a:cubicBezTo>
                  <a:pt x="364863" y="2284905"/>
                  <a:pt x="362263" y="2294365"/>
                  <a:pt x="362141" y="2304491"/>
                </a:cubicBezTo>
                <a:cubicBezTo>
                  <a:pt x="362147" y="2315856"/>
                  <a:pt x="365639" y="2325143"/>
                  <a:pt x="372618" y="2332353"/>
                </a:cubicBezTo>
                <a:cubicBezTo>
                  <a:pt x="379597" y="2339564"/>
                  <a:pt x="390024" y="2343286"/>
                  <a:pt x="403898" y="2343521"/>
                </a:cubicBezTo>
                <a:cubicBezTo>
                  <a:pt x="413842" y="2343280"/>
                  <a:pt x="422674" y="2341594"/>
                  <a:pt x="430393" y="2338462"/>
                </a:cubicBezTo>
                <a:cubicBezTo>
                  <a:pt x="438113" y="2335330"/>
                  <a:pt x="444190" y="2332198"/>
                  <a:pt x="448625" y="2329066"/>
                </a:cubicBezTo>
                <a:cubicBezTo>
                  <a:pt x="453059" y="2325934"/>
                  <a:pt x="455321" y="2324247"/>
                  <a:pt x="455410" y="2324006"/>
                </a:cubicBezTo>
                <a:lnTo>
                  <a:pt x="465773" y="2353264"/>
                </a:lnTo>
                <a:cubicBezTo>
                  <a:pt x="465739" y="2353546"/>
                  <a:pt x="463165" y="2355519"/>
                  <a:pt x="458051" y="2359183"/>
                </a:cubicBezTo>
                <a:cubicBezTo>
                  <a:pt x="452937" y="2362848"/>
                  <a:pt x="445487" y="2366512"/>
                  <a:pt x="435699" y="2370177"/>
                </a:cubicBezTo>
                <a:cubicBezTo>
                  <a:pt x="425912" y="2373842"/>
                  <a:pt x="413990" y="2375815"/>
                  <a:pt x="399936" y="2376097"/>
                </a:cubicBezTo>
                <a:cubicBezTo>
                  <a:pt x="375393" y="2375705"/>
                  <a:pt x="356452" y="2369182"/>
                  <a:pt x="343114" y="2356529"/>
                </a:cubicBezTo>
                <a:cubicBezTo>
                  <a:pt x="329775" y="2343876"/>
                  <a:pt x="323024" y="2327445"/>
                  <a:pt x="322860" y="2307236"/>
                </a:cubicBezTo>
                <a:cubicBezTo>
                  <a:pt x="323017" y="2291006"/>
                  <a:pt x="327338" y="2275802"/>
                  <a:pt x="335821" y="2261624"/>
                </a:cubicBezTo>
                <a:cubicBezTo>
                  <a:pt x="344304" y="2247446"/>
                  <a:pt x="356004" y="2235927"/>
                  <a:pt x="370922" y="2227068"/>
                </a:cubicBezTo>
                <a:cubicBezTo>
                  <a:pt x="385840" y="2218209"/>
                  <a:pt x="403029" y="2213644"/>
                  <a:pt x="422491" y="2213372"/>
                </a:cubicBezTo>
                <a:close/>
                <a:moveTo>
                  <a:pt x="244983" y="2213372"/>
                </a:moveTo>
                <a:cubicBezTo>
                  <a:pt x="258256" y="2213390"/>
                  <a:pt x="268788" y="2216930"/>
                  <a:pt x="276579" y="2223991"/>
                </a:cubicBezTo>
                <a:cubicBezTo>
                  <a:pt x="284370" y="2231052"/>
                  <a:pt x="288354" y="2241520"/>
                  <a:pt x="288532" y="2255396"/>
                </a:cubicBezTo>
                <a:cubicBezTo>
                  <a:pt x="288377" y="2262150"/>
                  <a:pt x="287298" y="2270655"/>
                  <a:pt x="285294" y="2280910"/>
                </a:cubicBezTo>
                <a:cubicBezTo>
                  <a:pt x="283290" y="2291165"/>
                  <a:pt x="281285" y="2301050"/>
                  <a:pt x="279280" y="2310563"/>
                </a:cubicBezTo>
                <a:cubicBezTo>
                  <a:pt x="277274" y="2320077"/>
                  <a:pt x="276193" y="2327099"/>
                  <a:pt x="276035" y="2331629"/>
                </a:cubicBezTo>
                <a:cubicBezTo>
                  <a:pt x="276085" y="2336419"/>
                  <a:pt x="277279" y="2339722"/>
                  <a:pt x="279616" y="2341539"/>
                </a:cubicBezTo>
                <a:cubicBezTo>
                  <a:pt x="281953" y="2343356"/>
                  <a:pt x="285128" y="2344220"/>
                  <a:pt x="289141" y="2344131"/>
                </a:cubicBezTo>
                <a:cubicBezTo>
                  <a:pt x="291021" y="2344105"/>
                  <a:pt x="292596" y="2344004"/>
                  <a:pt x="293865" y="2343826"/>
                </a:cubicBezTo>
                <a:cubicBezTo>
                  <a:pt x="295136" y="2343648"/>
                  <a:pt x="295796" y="2343546"/>
                  <a:pt x="295847" y="2343521"/>
                </a:cubicBezTo>
                <a:lnTo>
                  <a:pt x="290360" y="2372440"/>
                </a:lnTo>
                <a:cubicBezTo>
                  <a:pt x="290322" y="2372478"/>
                  <a:pt x="288951" y="2372630"/>
                  <a:pt x="286246" y="2372897"/>
                </a:cubicBezTo>
                <a:cubicBezTo>
                  <a:pt x="283541" y="2373163"/>
                  <a:pt x="279731" y="2373316"/>
                  <a:pt x="274817" y="2373354"/>
                </a:cubicBezTo>
                <a:cubicBezTo>
                  <a:pt x="269262" y="2373500"/>
                  <a:pt x="263556" y="2372902"/>
                  <a:pt x="257697" y="2371561"/>
                </a:cubicBezTo>
                <a:cubicBezTo>
                  <a:pt x="251838" y="2370219"/>
                  <a:pt x="246875" y="2367253"/>
                  <a:pt x="242810" y="2362664"/>
                </a:cubicBezTo>
                <a:cubicBezTo>
                  <a:pt x="238744" y="2358075"/>
                  <a:pt x="236624" y="2350982"/>
                  <a:pt x="236449" y="2341387"/>
                </a:cubicBezTo>
                <a:cubicBezTo>
                  <a:pt x="236595" y="2335638"/>
                  <a:pt x="237622" y="2327857"/>
                  <a:pt x="239528" y="2318043"/>
                </a:cubicBezTo>
                <a:cubicBezTo>
                  <a:pt x="241435" y="2308229"/>
                  <a:pt x="243341" y="2298550"/>
                  <a:pt x="245249" y="2289006"/>
                </a:cubicBezTo>
                <a:cubicBezTo>
                  <a:pt x="247157" y="2279462"/>
                  <a:pt x="248186" y="2272221"/>
                  <a:pt x="248336" y="2267283"/>
                </a:cubicBezTo>
                <a:cubicBezTo>
                  <a:pt x="248387" y="2261441"/>
                  <a:pt x="246837" y="2256894"/>
                  <a:pt x="243688" y="2253643"/>
                </a:cubicBezTo>
                <a:cubicBezTo>
                  <a:pt x="240538" y="2250392"/>
                  <a:pt x="235484" y="2248741"/>
                  <a:pt x="228524" y="2248690"/>
                </a:cubicBezTo>
                <a:cubicBezTo>
                  <a:pt x="214859" y="2249154"/>
                  <a:pt x="203099" y="2254704"/>
                  <a:pt x="193243" y="2265340"/>
                </a:cubicBezTo>
                <a:cubicBezTo>
                  <a:pt x="183388" y="2275976"/>
                  <a:pt x="176962" y="2288917"/>
                  <a:pt x="173965" y="2304164"/>
                </a:cubicBezTo>
                <a:lnTo>
                  <a:pt x="160554" y="2372439"/>
                </a:lnTo>
                <a:lnTo>
                  <a:pt x="121844" y="2372439"/>
                </a:lnTo>
                <a:lnTo>
                  <a:pt x="145314" y="2252653"/>
                </a:lnTo>
                <a:cubicBezTo>
                  <a:pt x="145637" y="2250640"/>
                  <a:pt x="145371" y="2249027"/>
                  <a:pt x="144514" y="2247814"/>
                </a:cubicBezTo>
                <a:cubicBezTo>
                  <a:pt x="143656" y="2246601"/>
                  <a:pt x="142094" y="2245979"/>
                  <a:pt x="139827" y="2245947"/>
                </a:cubicBezTo>
                <a:lnTo>
                  <a:pt x="122454" y="2245947"/>
                </a:lnTo>
                <a:lnTo>
                  <a:pt x="127940" y="2217029"/>
                </a:lnTo>
                <a:lnTo>
                  <a:pt x="168783" y="2217029"/>
                </a:lnTo>
                <a:cubicBezTo>
                  <a:pt x="174841" y="2217048"/>
                  <a:pt x="179261" y="2218228"/>
                  <a:pt x="182042" y="2220568"/>
                </a:cubicBezTo>
                <a:cubicBezTo>
                  <a:pt x="184823" y="2222908"/>
                  <a:pt x="186195" y="2226294"/>
                  <a:pt x="186157" y="2230727"/>
                </a:cubicBezTo>
                <a:cubicBezTo>
                  <a:pt x="186138" y="2232610"/>
                  <a:pt x="185795" y="2235312"/>
                  <a:pt x="185128" y="2238832"/>
                </a:cubicBezTo>
                <a:cubicBezTo>
                  <a:pt x="184462" y="2242352"/>
                  <a:pt x="183585" y="2245435"/>
                  <a:pt x="182499" y="2248081"/>
                </a:cubicBezTo>
                <a:lnTo>
                  <a:pt x="183109" y="2248081"/>
                </a:lnTo>
                <a:cubicBezTo>
                  <a:pt x="184036" y="2245832"/>
                  <a:pt x="186990" y="2241975"/>
                  <a:pt x="191971" y="2236511"/>
                </a:cubicBezTo>
                <a:cubicBezTo>
                  <a:pt x="196951" y="2231048"/>
                  <a:pt x="203879" y="2225906"/>
                  <a:pt x="212753" y="2221085"/>
                </a:cubicBezTo>
                <a:cubicBezTo>
                  <a:pt x="221628" y="2216264"/>
                  <a:pt x="232372" y="2213693"/>
                  <a:pt x="244983" y="2213372"/>
                </a:cubicBezTo>
                <a:close/>
                <a:moveTo>
                  <a:pt x="1405557" y="2174662"/>
                </a:moveTo>
                <a:lnTo>
                  <a:pt x="1442733" y="2174662"/>
                </a:lnTo>
                <a:lnTo>
                  <a:pt x="1434503" y="2217029"/>
                </a:lnTo>
                <a:lnTo>
                  <a:pt x="1470165" y="2217029"/>
                </a:lnTo>
                <a:lnTo>
                  <a:pt x="1464679" y="2245947"/>
                </a:lnTo>
                <a:lnTo>
                  <a:pt x="1429017" y="2245947"/>
                </a:lnTo>
                <a:lnTo>
                  <a:pt x="1416520" y="2311200"/>
                </a:lnTo>
                <a:cubicBezTo>
                  <a:pt x="1416215" y="2313080"/>
                  <a:pt x="1415987" y="2314961"/>
                  <a:pt x="1415834" y="2316841"/>
                </a:cubicBezTo>
                <a:cubicBezTo>
                  <a:pt x="1415682" y="2318721"/>
                  <a:pt x="1415606" y="2320297"/>
                  <a:pt x="1415606" y="2321567"/>
                </a:cubicBezTo>
                <a:cubicBezTo>
                  <a:pt x="1415917" y="2330315"/>
                  <a:pt x="1418571" y="2336070"/>
                  <a:pt x="1423569" y="2338833"/>
                </a:cubicBezTo>
                <a:cubicBezTo>
                  <a:pt x="1428566" y="2341597"/>
                  <a:pt x="1434040" y="2342855"/>
                  <a:pt x="1439990" y="2342607"/>
                </a:cubicBezTo>
                <a:cubicBezTo>
                  <a:pt x="1442479" y="2342581"/>
                  <a:pt x="1444511" y="2342480"/>
                  <a:pt x="1446086" y="2342302"/>
                </a:cubicBezTo>
                <a:cubicBezTo>
                  <a:pt x="1447661" y="2342124"/>
                  <a:pt x="1448473" y="2342022"/>
                  <a:pt x="1448524" y="2341997"/>
                </a:cubicBezTo>
                <a:lnTo>
                  <a:pt x="1442428" y="2373050"/>
                </a:lnTo>
                <a:cubicBezTo>
                  <a:pt x="1442282" y="2373088"/>
                  <a:pt x="1441050" y="2373240"/>
                  <a:pt x="1438732" y="2373506"/>
                </a:cubicBezTo>
                <a:cubicBezTo>
                  <a:pt x="1436415" y="2373773"/>
                  <a:pt x="1433887" y="2373925"/>
                  <a:pt x="1431151" y="2373963"/>
                </a:cubicBezTo>
                <a:cubicBezTo>
                  <a:pt x="1421646" y="2374052"/>
                  <a:pt x="1412729" y="2372657"/>
                  <a:pt x="1404400" y="2369779"/>
                </a:cubicBezTo>
                <a:cubicBezTo>
                  <a:pt x="1396071" y="2366901"/>
                  <a:pt x="1389299" y="2362009"/>
                  <a:pt x="1384084" y="2355104"/>
                </a:cubicBezTo>
                <a:cubicBezTo>
                  <a:pt x="1378870" y="2348198"/>
                  <a:pt x="1376182" y="2338747"/>
                  <a:pt x="1376020" y="2326751"/>
                </a:cubicBezTo>
                <a:cubicBezTo>
                  <a:pt x="1376026" y="2324610"/>
                  <a:pt x="1376166" y="2322336"/>
                  <a:pt x="1376439" y="2319928"/>
                </a:cubicBezTo>
                <a:cubicBezTo>
                  <a:pt x="1376711" y="2317521"/>
                  <a:pt x="1377079" y="2315018"/>
                  <a:pt x="1377542" y="2312420"/>
                </a:cubicBezTo>
                <a:lnTo>
                  <a:pt x="1390636" y="2245947"/>
                </a:lnTo>
                <a:lnTo>
                  <a:pt x="1366571" y="2245947"/>
                </a:lnTo>
                <a:lnTo>
                  <a:pt x="1372362" y="2217029"/>
                </a:lnTo>
                <a:lnTo>
                  <a:pt x="1397335" y="2217029"/>
                </a:lnTo>
                <a:close/>
                <a:moveTo>
                  <a:pt x="57893" y="2156069"/>
                </a:moveTo>
                <a:lnTo>
                  <a:pt x="96888" y="2156069"/>
                </a:lnTo>
                <a:lnTo>
                  <a:pt x="90186" y="2190473"/>
                </a:lnTo>
                <a:lnTo>
                  <a:pt x="51190" y="2190473"/>
                </a:lnTo>
                <a:close/>
                <a:moveTo>
                  <a:pt x="97225" y="1937947"/>
                </a:moveTo>
                <a:cubicBezTo>
                  <a:pt x="90930" y="1937819"/>
                  <a:pt x="83223" y="1938414"/>
                  <a:pt x="74104" y="1939732"/>
                </a:cubicBezTo>
                <a:cubicBezTo>
                  <a:pt x="64985" y="1941050"/>
                  <a:pt x="56849" y="1943859"/>
                  <a:pt x="49696" y="1948160"/>
                </a:cubicBezTo>
                <a:cubicBezTo>
                  <a:pt x="42542" y="1952461"/>
                  <a:pt x="38766" y="1959021"/>
                  <a:pt x="38367" y="1967841"/>
                </a:cubicBezTo>
                <a:cubicBezTo>
                  <a:pt x="38329" y="1973116"/>
                  <a:pt x="39854" y="1977361"/>
                  <a:pt x="42941" y="1980577"/>
                </a:cubicBezTo>
                <a:cubicBezTo>
                  <a:pt x="46029" y="1983792"/>
                  <a:pt x="50909" y="1985445"/>
                  <a:pt x="57580" y="1985534"/>
                </a:cubicBezTo>
                <a:cubicBezTo>
                  <a:pt x="64671" y="1985357"/>
                  <a:pt x="71327" y="1983067"/>
                  <a:pt x="77549" y="1978664"/>
                </a:cubicBezTo>
                <a:cubicBezTo>
                  <a:pt x="83771" y="1974262"/>
                  <a:pt x="89094" y="1968809"/>
                  <a:pt x="93520" y="1962305"/>
                </a:cubicBezTo>
                <a:cubicBezTo>
                  <a:pt x="97946" y="1955801"/>
                  <a:pt x="101010" y="1949308"/>
                  <a:pt x="102714" y="1942827"/>
                </a:cubicBezTo>
                <a:lnTo>
                  <a:pt x="103934" y="1937947"/>
                </a:lnTo>
                <a:close/>
                <a:moveTo>
                  <a:pt x="1490244" y="1884607"/>
                </a:moveTo>
                <a:cubicBezTo>
                  <a:pt x="1476960" y="1885039"/>
                  <a:pt x="1465428" y="1891112"/>
                  <a:pt x="1455649" y="1902826"/>
                </a:cubicBezTo>
                <a:cubicBezTo>
                  <a:pt x="1445870" y="1914540"/>
                  <a:pt x="1440739" y="1929303"/>
                  <a:pt x="1440257" y="1947115"/>
                </a:cubicBezTo>
                <a:cubicBezTo>
                  <a:pt x="1440206" y="1956822"/>
                  <a:pt x="1442669" y="1964928"/>
                  <a:pt x="1447648" y="1971432"/>
                </a:cubicBezTo>
                <a:cubicBezTo>
                  <a:pt x="1452626" y="1977937"/>
                  <a:pt x="1460424" y="1981317"/>
                  <a:pt x="1471041" y="1981571"/>
                </a:cubicBezTo>
                <a:cubicBezTo>
                  <a:pt x="1478951" y="1981530"/>
                  <a:pt x="1486703" y="1979072"/>
                  <a:pt x="1494296" y="1974197"/>
                </a:cubicBezTo>
                <a:cubicBezTo>
                  <a:pt x="1501890" y="1969322"/>
                  <a:pt x="1508197" y="1962278"/>
                  <a:pt x="1513216" y="1953067"/>
                </a:cubicBezTo>
                <a:cubicBezTo>
                  <a:pt x="1518236" y="1943855"/>
                  <a:pt x="1520840" y="1932724"/>
                  <a:pt x="1521028" y="1919672"/>
                </a:cubicBezTo>
                <a:cubicBezTo>
                  <a:pt x="1520946" y="1908740"/>
                  <a:pt x="1518215" y="1900189"/>
                  <a:pt x="1512837" y="1894021"/>
                </a:cubicBezTo>
                <a:cubicBezTo>
                  <a:pt x="1507459" y="1887853"/>
                  <a:pt x="1499927" y="1884715"/>
                  <a:pt x="1490244" y="1884607"/>
                </a:cubicBezTo>
                <a:close/>
                <a:moveTo>
                  <a:pt x="479108" y="1884607"/>
                </a:moveTo>
                <a:cubicBezTo>
                  <a:pt x="471298" y="1884654"/>
                  <a:pt x="463618" y="1887134"/>
                  <a:pt x="456067" y="1892049"/>
                </a:cubicBezTo>
                <a:cubicBezTo>
                  <a:pt x="448517" y="1896963"/>
                  <a:pt x="442237" y="1904029"/>
                  <a:pt x="437226" y="1913246"/>
                </a:cubicBezTo>
                <a:cubicBezTo>
                  <a:pt x="432216" y="1922464"/>
                  <a:pt x="429615" y="1933550"/>
                  <a:pt x="429425" y="1946505"/>
                </a:cubicBezTo>
                <a:cubicBezTo>
                  <a:pt x="429508" y="1957438"/>
                  <a:pt x="432238" y="1965988"/>
                  <a:pt x="437617" y="1972157"/>
                </a:cubicBezTo>
                <a:cubicBezTo>
                  <a:pt x="442995" y="1978325"/>
                  <a:pt x="450526" y="1981463"/>
                  <a:pt x="460210" y="1981571"/>
                </a:cubicBezTo>
                <a:cubicBezTo>
                  <a:pt x="469076" y="1981413"/>
                  <a:pt x="477253" y="1978477"/>
                  <a:pt x="484741" y="1972762"/>
                </a:cubicBezTo>
                <a:cubicBezTo>
                  <a:pt x="492229" y="1967048"/>
                  <a:pt x="498261" y="1959504"/>
                  <a:pt x="502837" y="1950130"/>
                </a:cubicBezTo>
                <a:cubicBezTo>
                  <a:pt x="507413" y="1940757"/>
                  <a:pt x="509765" y="1930503"/>
                  <a:pt x="509892" y="1919367"/>
                </a:cubicBezTo>
                <a:cubicBezTo>
                  <a:pt x="509943" y="1909648"/>
                  <a:pt x="507479" y="1901491"/>
                  <a:pt x="502501" y="1894898"/>
                </a:cubicBezTo>
                <a:cubicBezTo>
                  <a:pt x="497523" y="1888304"/>
                  <a:pt x="489725" y="1884874"/>
                  <a:pt x="479108" y="1884607"/>
                </a:cubicBezTo>
                <a:close/>
                <a:moveTo>
                  <a:pt x="1669758" y="1881254"/>
                </a:moveTo>
                <a:cubicBezTo>
                  <a:pt x="1659853" y="1881381"/>
                  <a:pt x="1650997" y="1884483"/>
                  <a:pt x="1643189" y="1890561"/>
                </a:cubicBezTo>
                <a:cubicBezTo>
                  <a:pt x="1635381" y="1896638"/>
                  <a:pt x="1629498" y="1904928"/>
                  <a:pt x="1625540" y="1915430"/>
                </a:cubicBezTo>
                <a:lnTo>
                  <a:pt x="1693849" y="1915430"/>
                </a:lnTo>
                <a:cubicBezTo>
                  <a:pt x="1693875" y="1915303"/>
                  <a:pt x="1693977" y="1914336"/>
                  <a:pt x="1694155" y="1912531"/>
                </a:cubicBezTo>
                <a:cubicBezTo>
                  <a:pt x="1694333" y="1910725"/>
                  <a:pt x="1694434" y="1908844"/>
                  <a:pt x="1694460" y="1906886"/>
                </a:cubicBezTo>
                <a:cubicBezTo>
                  <a:pt x="1694364" y="1898742"/>
                  <a:pt x="1692115" y="1892449"/>
                  <a:pt x="1687712" y="1888005"/>
                </a:cubicBezTo>
                <a:cubicBezTo>
                  <a:pt x="1683309" y="1883562"/>
                  <a:pt x="1677325" y="1881311"/>
                  <a:pt x="1669758" y="1881254"/>
                </a:cubicBezTo>
                <a:close/>
                <a:moveTo>
                  <a:pt x="2222526" y="1855079"/>
                </a:moveTo>
                <a:lnTo>
                  <a:pt x="2284971" y="1855079"/>
                </a:lnTo>
                <a:lnTo>
                  <a:pt x="2264550" y="1960227"/>
                </a:lnTo>
                <a:cubicBezTo>
                  <a:pt x="2264232" y="1961783"/>
                  <a:pt x="2263953" y="1963397"/>
                  <a:pt x="2263712" y="1965067"/>
                </a:cubicBezTo>
                <a:cubicBezTo>
                  <a:pt x="2263470" y="1966738"/>
                  <a:pt x="2263343" y="1968275"/>
                  <a:pt x="2263331" y="1969679"/>
                </a:cubicBezTo>
                <a:cubicBezTo>
                  <a:pt x="2263382" y="1974336"/>
                  <a:pt x="2264575" y="1977601"/>
                  <a:pt x="2266912" y="1979475"/>
                </a:cubicBezTo>
                <a:cubicBezTo>
                  <a:pt x="2269249" y="1981349"/>
                  <a:pt x="2272424" y="1982251"/>
                  <a:pt x="2276437" y="1982181"/>
                </a:cubicBezTo>
                <a:cubicBezTo>
                  <a:pt x="2278317" y="1982155"/>
                  <a:pt x="2279892" y="1982054"/>
                  <a:pt x="2281162" y="1981876"/>
                </a:cubicBezTo>
                <a:cubicBezTo>
                  <a:pt x="2282432" y="1981698"/>
                  <a:pt x="2283092" y="1981596"/>
                  <a:pt x="2283143" y="1981571"/>
                </a:cubicBezTo>
                <a:lnTo>
                  <a:pt x="2277656" y="2010490"/>
                </a:lnTo>
                <a:cubicBezTo>
                  <a:pt x="2277504" y="2010528"/>
                  <a:pt x="2276056" y="2010681"/>
                  <a:pt x="2273313" y="2010947"/>
                </a:cubicBezTo>
                <a:cubicBezTo>
                  <a:pt x="2270570" y="2011213"/>
                  <a:pt x="2267446" y="2011365"/>
                  <a:pt x="2263940" y="2011403"/>
                </a:cubicBezTo>
                <a:cubicBezTo>
                  <a:pt x="2257592" y="2011558"/>
                  <a:pt x="2251340" y="2010979"/>
                  <a:pt x="2245184" y="2009667"/>
                </a:cubicBezTo>
                <a:cubicBezTo>
                  <a:pt x="2239028" y="2008355"/>
                  <a:pt x="2233904" y="2005386"/>
                  <a:pt x="2229812" y="2000759"/>
                </a:cubicBezTo>
                <a:cubicBezTo>
                  <a:pt x="2225720" y="1996132"/>
                  <a:pt x="2223596" y="1988923"/>
                  <a:pt x="2223440" y="1979132"/>
                </a:cubicBezTo>
                <a:cubicBezTo>
                  <a:pt x="2223440" y="1976984"/>
                  <a:pt x="2223592" y="1974571"/>
                  <a:pt x="2223897" y="1971890"/>
                </a:cubicBezTo>
                <a:cubicBezTo>
                  <a:pt x="2224201" y="1969209"/>
                  <a:pt x="2224658" y="1966338"/>
                  <a:pt x="2225267" y="1963276"/>
                </a:cubicBezTo>
                <a:lnTo>
                  <a:pt x="2240797" y="1883997"/>
                </a:lnTo>
                <a:lnTo>
                  <a:pt x="2216735" y="1883997"/>
                </a:lnTo>
                <a:close/>
                <a:moveTo>
                  <a:pt x="1951253" y="1855079"/>
                </a:moveTo>
                <a:lnTo>
                  <a:pt x="2024698" y="1855079"/>
                </a:lnTo>
                <a:lnTo>
                  <a:pt x="2018908" y="1883997"/>
                </a:lnTo>
                <a:lnTo>
                  <a:pt x="2000013" y="1883997"/>
                </a:lnTo>
                <a:lnTo>
                  <a:pt x="2005804" y="1959923"/>
                </a:lnTo>
                <a:cubicBezTo>
                  <a:pt x="2006032" y="1963957"/>
                  <a:pt x="2005956" y="1967705"/>
                  <a:pt x="2005575" y="1971168"/>
                </a:cubicBezTo>
                <a:cubicBezTo>
                  <a:pt x="2005194" y="1974630"/>
                  <a:pt x="2004966" y="1976472"/>
                  <a:pt x="2004889" y="1976694"/>
                </a:cubicBezTo>
                <a:lnTo>
                  <a:pt x="2006108" y="1976694"/>
                </a:lnTo>
                <a:cubicBezTo>
                  <a:pt x="2006147" y="1976472"/>
                  <a:pt x="2006680" y="1974630"/>
                  <a:pt x="2007708" y="1971168"/>
                </a:cubicBezTo>
                <a:cubicBezTo>
                  <a:pt x="2008737" y="1967705"/>
                  <a:pt x="2010032" y="1963957"/>
                  <a:pt x="2011594" y="1959923"/>
                </a:cubicBezTo>
                <a:lnTo>
                  <a:pt x="2061269" y="1855384"/>
                </a:lnTo>
                <a:lnTo>
                  <a:pt x="2095401" y="1855384"/>
                </a:lnTo>
                <a:lnTo>
                  <a:pt x="2103934" y="1959923"/>
                </a:lnTo>
                <a:cubicBezTo>
                  <a:pt x="2104163" y="1963957"/>
                  <a:pt x="2104087" y="1967705"/>
                  <a:pt x="2103706" y="1971168"/>
                </a:cubicBezTo>
                <a:cubicBezTo>
                  <a:pt x="2103325" y="1974630"/>
                  <a:pt x="2103096" y="1976472"/>
                  <a:pt x="2103020" y="1976694"/>
                </a:cubicBezTo>
                <a:lnTo>
                  <a:pt x="2104239" y="1976694"/>
                </a:lnTo>
                <a:cubicBezTo>
                  <a:pt x="2104277" y="1976472"/>
                  <a:pt x="2104810" y="1974630"/>
                  <a:pt x="2105839" y="1971168"/>
                </a:cubicBezTo>
                <a:cubicBezTo>
                  <a:pt x="2106867" y="1967705"/>
                  <a:pt x="2108163" y="1963957"/>
                  <a:pt x="2109725" y="1959923"/>
                </a:cubicBezTo>
                <a:lnTo>
                  <a:pt x="2145076" y="1883997"/>
                </a:lnTo>
                <a:lnTo>
                  <a:pt x="2126486" y="1883997"/>
                </a:lnTo>
                <a:lnTo>
                  <a:pt x="2131972" y="1855079"/>
                </a:lnTo>
                <a:lnTo>
                  <a:pt x="2207857" y="1855079"/>
                </a:lnTo>
                <a:lnTo>
                  <a:pt x="2202370" y="1883997"/>
                </a:lnTo>
                <a:lnTo>
                  <a:pt x="2183475" y="1883997"/>
                </a:lnTo>
                <a:lnTo>
                  <a:pt x="2123134" y="2010489"/>
                </a:lnTo>
                <a:lnTo>
                  <a:pt x="2078945" y="2010489"/>
                </a:lnTo>
                <a:lnTo>
                  <a:pt x="2070411" y="1919368"/>
                </a:lnTo>
                <a:cubicBezTo>
                  <a:pt x="2070157" y="1915188"/>
                  <a:pt x="2070132" y="1911351"/>
                  <a:pt x="2070335" y="1907858"/>
                </a:cubicBezTo>
                <a:cubicBezTo>
                  <a:pt x="2070538" y="1904364"/>
                  <a:pt x="2070665" y="1902509"/>
                  <a:pt x="2070716" y="1902293"/>
                </a:cubicBezTo>
                <a:lnTo>
                  <a:pt x="2069802" y="1902293"/>
                </a:lnTo>
                <a:cubicBezTo>
                  <a:pt x="2069776" y="1902509"/>
                  <a:pt x="2069218" y="1904364"/>
                  <a:pt x="2068126" y="1907858"/>
                </a:cubicBezTo>
                <a:cubicBezTo>
                  <a:pt x="2067034" y="1911351"/>
                  <a:pt x="2065561" y="1915188"/>
                  <a:pt x="2063707" y="1919368"/>
                </a:cubicBezTo>
                <a:lnTo>
                  <a:pt x="2019213" y="2010489"/>
                </a:lnTo>
                <a:lnTo>
                  <a:pt x="1975328" y="2010489"/>
                </a:lnTo>
                <a:lnTo>
                  <a:pt x="1964052" y="1883997"/>
                </a:lnTo>
                <a:lnTo>
                  <a:pt x="1945462" y="1883997"/>
                </a:lnTo>
                <a:close/>
                <a:moveTo>
                  <a:pt x="887197" y="1855079"/>
                </a:moveTo>
                <a:lnTo>
                  <a:pt x="949959" y="1855079"/>
                </a:lnTo>
                <a:lnTo>
                  <a:pt x="931966" y="1947116"/>
                </a:lnTo>
                <a:cubicBezTo>
                  <a:pt x="931489" y="1949733"/>
                  <a:pt x="931070" y="1952274"/>
                  <a:pt x="930707" y="1954739"/>
                </a:cubicBezTo>
                <a:cubicBezTo>
                  <a:pt x="930345" y="1957204"/>
                  <a:pt x="930155" y="1959440"/>
                  <a:pt x="930136" y="1961447"/>
                </a:cubicBezTo>
                <a:cubicBezTo>
                  <a:pt x="930072" y="1967279"/>
                  <a:pt x="931571" y="1971776"/>
                  <a:pt x="934634" y="1974940"/>
                </a:cubicBezTo>
                <a:cubicBezTo>
                  <a:pt x="937696" y="1978103"/>
                  <a:pt x="942703" y="1979704"/>
                  <a:pt x="949654" y="1979742"/>
                </a:cubicBezTo>
                <a:cubicBezTo>
                  <a:pt x="958771" y="1979549"/>
                  <a:pt x="967069" y="1976751"/>
                  <a:pt x="974548" y="1971351"/>
                </a:cubicBezTo>
                <a:cubicBezTo>
                  <a:pt x="982027" y="1965951"/>
                  <a:pt x="988268" y="1959111"/>
                  <a:pt x="993272" y="1950831"/>
                </a:cubicBezTo>
                <a:cubicBezTo>
                  <a:pt x="998276" y="1942551"/>
                  <a:pt x="1001625" y="1933995"/>
                  <a:pt x="1003319" y="1925162"/>
                </a:cubicBezTo>
                <a:lnTo>
                  <a:pt x="1011236" y="1883997"/>
                </a:lnTo>
                <a:lnTo>
                  <a:pt x="987166" y="1883997"/>
                </a:lnTo>
                <a:lnTo>
                  <a:pt x="992961" y="1855079"/>
                </a:lnTo>
                <a:lnTo>
                  <a:pt x="1055713" y="1855079"/>
                </a:lnTo>
                <a:lnTo>
                  <a:pt x="1034987" y="1960227"/>
                </a:lnTo>
                <a:cubicBezTo>
                  <a:pt x="1034682" y="1961783"/>
                  <a:pt x="1034453" y="1963397"/>
                  <a:pt x="1034301" y="1965067"/>
                </a:cubicBezTo>
                <a:cubicBezTo>
                  <a:pt x="1034149" y="1966738"/>
                  <a:pt x="1034072" y="1968275"/>
                  <a:pt x="1034072" y="1969679"/>
                </a:cubicBezTo>
                <a:cubicBezTo>
                  <a:pt x="1034104" y="1974336"/>
                  <a:pt x="1035260" y="1977601"/>
                  <a:pt x="1037539" y="1979475"/>
                </a:cubicBezTo>
                <a:cubicBezTo>
                  <a:pt x="1039819" y="1981349"/>
                  <a:pt x="1043032" y="1982251"/>
                  <a:pt x="1047179" y="1982181"/>
                </a:cubicBezTo>
                <a:cubicBezTo>
                  <a:pt x="1048912" y="1982155"/>
                  <a:pt x="1050398" y="1982054"/>
                  <a:pt x="1051637" y="1981876"/>
                </a:cubicBezTo>
                <a:cubicBezTo>
                  <a:pt x="1052875" y="1981698"/>
                  <a:pt x="1053522" y="1981596"/>
                  <a:pt x="1053580" y="1981571"/>
                </a:cubicBezTo>
                <a:lnTo>
                  <a:pt x="1048093" y="2010490"/>
                </a:lnTo>
                <a:cubicBezTo>
                  <a:pt x="1047998" y="2010528"/>
                  <a:pt x="1046436" y="2010681"/>
                  <a:pt x="1043407" y="2010947"/>
                </a:cubicBezTo>
                <a:cubicBezTo>
                  <a:pt x="1040379" y="2011213"/>
                  <a:pt x="1036455" y="2011365"/>
                  <a:pt x="1031637" y="2011403"/>
                </a:cubicBezTo>
                <a:cubicBezTo>
                  <a:pt x="1021772" y="2011632"/>
                  <a:pt x="1013487" y="2009425"/>
                  <a:pt x="1006782" y="2004782"/>
                </a:cubicBezTo>
                <a:cubicBezTo>
                  <a:pt x="1000077" y="2000140"/>
                  <a:pt x="996588" y="1991691"/>
                  <a:pt x="996315" y="1979438"/>
                </a:cubicBezTo>
                <a:lnTo>
                  <a:pt x="995705" y="1979438"/>
                </a:lnTo>
                <a:cubicBezTo>
                  <a:pt x="990076" y="1988210"/>
                  <a:pt x="982198" y="1996088"/>
                  <a:pt x="972070" y="2003072"/>
                </a:cubicBezTo>
                <a:cubicBezTo>
                  <a:pt x="961942" y="2010055"/>
                  <a:pt x="949489" y="2013747"/>
                  <a:pt x="934710" y="2014147"/>
                </a:cubicBezTo>
                <a:cubicBezTo>
                  <a:pt x="922184" y="2014255"/>
                  <a:pt x="911676" y="2010994"/>
                  <a:pt x="903187" y="2004364"/>
                </a:cubicBezTo>
                <a:cubicBezTo>
                  <a:pt x="894698" y="1997735"/>
                  <a:pt x="890282" y="1987088"/>
                  <a:pt x="889940" y="1972424"/>
                </a:cubicBezTo>
                <a:cubicBezTo>
                  <a:pt x="889953" y="1969667"/>
                  <a:pt x="890156" y="1966720"/>
                  <a:pt x="890549" y="1963582"/>
                </a:cubicBezTo>
                <a:cubicBezTo>
                  <a:pt x="890943" y="1960443"/>
                  <a:pt x="891450" y="1957191"/>
                  <a:pt x="892072" y="1953824"/>
                </a:cubicBezTo>
                <a:lnTo>
                  <a:pt x="905470" y="1883997"/>
                </a:lnTo>
                <a:lnTo>
                  <a:pt x="881406" y="1883997"/>
                </a:lnTo>
                <a:close/>
                <a:moveTo>
                  <a:pt x="1875019" y="1852946"/>
                </a:moveTo>
                <a:cubicBezTo>
                  <a:pt x="1877190" y="1852971"/>
                  <a:pt x="1879094" y="1853073"/>
                  <a:pt x="1880732" y="1853250"/>
                </a:cubicBezTo>
                <a:cubicBezTo>
                  <a:pt x="1882370" y="1853428"/>
                  <a:pt x="1883512" y="1853530"/>
                  <a:pt x="1884160" y="1853555"/>
                </a:cubicBezTo>
                <a:lnTo>
                  <a:pt x="1876542" y="1891617"/>
                </a:lnTo>
                <a:cubicBezTo>
                  <a:pt x="1876066" y="1891592"/>
                  <a:pt x="1875038" y="1891490"/>
                  <a:pt x="1873457" y="1891312"/>
                </a:cubicBezTo>
                <a:cubicBezTo>
                  <a:pt x="1871876" y="1891135"/>
                  <a:pt x="1869858" y="1891033"/>
                  <a:pt x="1867401" y="1891008"/>
                </a:cubicBezTo>
                <a:cubicBezTo>
                  <a:pt x="1859526" y="1891083"/>
                  <a:pt x="1851611" y="1893709"/>
                  <a:pt x="1843656" y="1898887"/>
                </a:cubicBezTo>
                <a:cubicBezTo>
                  <a:pt x="1835702" y="1904065"/>
                  <a:pt x="1828645" y="1911343"/>
                  <a:pt x="1822485" y="1920720"/>
                </a:cubicBezTo>
                <a:cubicBezTo>
                  <a:pt x="1816325" y="1930097"/>
                  <a:pt x="1811999" y="1941123"/>
                  <a:pt x="1809507" y="1953796"/>
                </a:cubicBezTo>
                <a:lnTo>
                  <a:pt x="1798842" y="2010489"/>
                </a:lnTo>
                <a:lnTo>
                  <a:pt x="1760144" y="2010489"/>
                </a:lnTo>
                <a:lnTo>
                  <a:pt x="1783302" y="1890703"/>
                </a:lnTo>
                <a:cubicBezTo>
                  <a:pt x="1783664" y="1888956"/>
                  <a:pt x="1783473" y="1887420"/>
                  <a:pt x="1782731" y="1886093"/>
                </a:cubicBezTo>
                <a:cubicBezTo>
                  <a:pt x="1781988" y="1884765"/>
                  <a:pt x="1780350" y="1884067"/>
                  <a:pt x="1777817" y="1883997"/>
                </a:cubicBezTo>
                <a:lnTo>
                  <a:pt x="1760449" y="1883997"/>
                </a:lnTo>
                <a:lnTo>
                  <a:pt x="1766238" y="1855079"/>
                </a:lnTo>
                <a:lnTo>
                  <a:pt x="1806764" y="1855079"/>
                </a:lnTo>
                <a:cubicBezTo>
                  <a:pt x="1812833" y="1855060"/>
                  <a:pt x="1817302" y="1856164"/>
                  <a:pt x="1820171" y="1858390"/>
                </a:cubicBezTo>
                <a:cubicBezTo>
                  <a:pt x="1823041" y="1860615"/>
                  <a:pt x="1824463" y="1864078"/>
                  <a:pt x="1824437" y="1868777"/>
                </a:cubicBezTo>
                <a:cubicBezTo>
                  <a:pt x="1824374" y="1871238"/>
                  <a:pt x="1823815" y="1874993"/>
                  <a:pt x="1822761" y="1880043"/>
                </a:cubicBezTo>
                <a:cubicBezTo>
                  <a:pt x="1821708" y="1885092"/>
                  <a:pt x="1820540" y="1889459"/>
                  <a:pt x="1819257" y="1893141"/>
                </a:cubicBezTo>
                <a:lnTo>
                  <a:pt x="1819867" y="1893141"/>
                </a:lnTo>
                <a:cubicBezTo>
                  <a:pt x="1825212" y="1882140"/>
                  <a:pt x="1832728" y="1872777"/>
                  <a:pt x="1842415" y="1865050"/>
                </a:cubicBezTo>
                <a:cubicBezTo>
                  <a:pt x="1852102" y="1857323"/>
                  <a:pt x="1862970" y="1853288"/>
                  <a:pt x="1875019" y="1852946"/>
                </a:cubicBezTo>
                <a:close/>
                <a:moveTo>
                  <a:pt x="1670673" y="1851422"/>
                </a:moveTo>
                <a:cubicBezTo>
                  <a:pt x="1691383" y="1851718"/>
                  <a:pt x="1706872" y="1857213"/>
                  <a:pt x="1717140" y="1867907"/>
                </a:cubicBezTo>
                <a:cubicBezTo>
                  <a:pt x="1727408" y="1878600"/>
                  <a:pt x="1732535" y="1892712"/>
                  <a:pt x="1732522" y="1910242"/>
                </a:cubicBezTo>
                <a:cubicBezTo>
                  <a:pt x="1732306" y="1917273"/>
                  <a:pt x="1731443" y="1923617"/>
                  <a:pt x="1729933" y="1929273"/>
                </a:cubicBezTo>
                <a:cubicBezTo>
                  <a:pt x="1728424" y="1934929"/>
                  <a:pt x="1727561" y="1937922"/>
                  <a:pt x="1727345" y="1938252"/>
                </a:cubicBezTo>
                <a:lnTo>
                  <a:pt x="1620356" y="1938252"/>
                </a:lnTo>
                <a:cubicBezTo>
                  <a:pt x="1620317" y="1938315"/>
                  <a:pt x="1620165" y="1939103"/>
                  <a:pt x="1619898" y="1940616"/>
                </a:cubicBezTo>
                <a:cubicBezTo>
                  <a:pt x="1619631" y="1942128"/>
                  <a:pt x="1619479" y="1943984"/>
                  <a:pt x="1619441" y="1946183"/>
                </a:cubicBezTo>
                <a:cubicBezTo>
                  <a:pt x="1619523" y="1956600"/>
                  <a:pt x="1622941" y="1965053"/>
                  <a:pt x="1629695" y="1971542"/>
                </a:cubicBezTo>
                <a:cubicBezTo>
                  <a:pt x="1636448" y="1978031"/>
                  <a:pt x="1646042" y="1981374"/>
                  <a:pt x="1658475" y="1981571"/>
                </a:cubicBezTo>
                <a:cubicBezTo>
                  <a:pt x="1666942" y="1981360"/>
                  <a:pt x="1674809" y="1979884"/>
                  <a:pt x="1682076" y="1977142"/>
                </a:cubicBezTo>
                <a:cubicBezTo>
                  <a:pt x="1689343" y="1974400"/>
                  <a:pt x="1695221" y="1971658"/>
                  <a:pt x="1699709" y="1968916"/>
                </a:cubicBezTo>
                <a:cubicBezTo>
                  <a:pt x="1704198" y="1966175"/>
                  <a:pt x="1706508" y="1964698"/>
                  <a:pt x="1706640" y="1964487"/>
                </a:cubicBezTo>
                <a:lnTo>
                  <a:pt x="1716992" y="1993749"/>
                </a:lnTo>
                <a:cubicBezTo>
                  <a:pt x="1716872" y="1994001"/>
                  <a:pt x="1714134" y="1995764"/>
                  <a:pt x="1708779" y="1999037"/>
                </a:cubicBezTo>
                <a:cubicBezTo>
                  <a:pt x="1703423" y="2002311"/>
                  <a:pt x="1696169" y="2005585"/>
                  <a:pt x="1687019" y="2008858"/>
                </a:cubicBezTo>
                <a:cubicBezTo>
                  <a:pt x="1677868" y="2012132"/>
                  <a:pt x="1667540" y="2013895"/>
                  <a:pt x="1656035" y="2014147"/>
                </a:cubicBezTo>
                <a:cubicBezTo>
                  <a:pt x="1631681" y="2013711"/>
                  <a:pt x="1613027" y="2007276"/>
                  <a:pt x="1600074" y="1994844"/>
                </a:cubicBezTo>
                <a:cubicBezTo>
                  <a:pt x="1587120" y="1982411"/>
                  <a:pt x="1580584" y="1966598"/>
                  <a:pt x="1580465" y="1947403"/>
                </a:cubicBezTo>
                <a:cubicBezTo>
                  <a:pt x="1580618" y="1929620"/>
                  <a:pt x="1584574" y="1913515"/>
                  <a:pt x="1592332" y="1899087"/>
                </a:cubicBezTo>
                <a:cubicBezTo>
                  <a:pt x="1600089" y="1884659"/>
                  <a:pt x="1610727" y="1873159"/>
                  <a:pt x="1624245" y="1864590"/>
                </a:cubicBezTo>
                <a:cubicBezTo>
                  <a:pt x="1637763" y="1856020"/>
                  <a:pt x="1653239" y="1851630"/>
                  <a:pt x="1670673" y="1851422"/>
                </a:cubicBezTo>
                <a:close/>
                <a:moveTo>
                  <a:pt x="1212876" y="1851422"/>
                </a:moveTo>
                <a:cubicBezTo>
                  <a:pt x="1223785" y="1851447"/>
                  <a:pt x="1232523" y="1854441"/>
                  <a:pt x="1239088" y="1860404"/>
                </a:cubicBezTo>
                <a:cubicBezTo>
                  <a:pt x="1245654" y="1866366"/>
                  <a:pt x="1249515" y="1875145"/>
                  <a:pt x="1250671" y="1886740"/>
                </a:cubicBezTo>
                <a:lnTo>
                  <a:pt x="1251281" y="1886740"/>
                </a:lnTo>
                <a:cubicBezTo>
                  <a:pt x="1257326" y="1876744"/>
                  <a:pt x="1265352" y="1868421"/>
                  <a:pt x="1275360" y="1861774"/>
                </a:cubicBezTo>
                <a:cubicBezTo>
                  <a:pt x="1285367" y="1855126"/>
                  <a:pt x="1296746" y="1851675"/>
                  <a:pt x="1309497" y="1851422"/>
                </a:cubicBezTo>
                <a:cubicBezTo>
                  <a:pt x="1322332" y="1851453"/>
                  <a:pt x="1332598" y="1855044"/>
                  <a:pt x="1340293" y="1862193"/>
                </a:cubicBezTo>
                <a:cubicBezTo>
                  <a:pt x="1347989" y="1869343"/>
                  <a:pt x="1351935" y="1879862"/>
                  <a:pt x="1352131" y="1893751"/>
                </a:cubicBezTo>
                <a:cubicBezTo>
                  <a:pt x="1351977" y="1900213"/>
                  <a:pt x="1350898" y="1908556"/>
                  <a:pt x="1348894" y="1918779"/>
                </a:cubicBezTo>
                <a:cubicBezTo>
                  <a:pt x="1346890" y="1929003"/>
                  <a:pt x="1344885" y="1938906"/>
                  <a:pt x="1342880" y="1948489"/>
                </a:cubicBezTo>
                <a:cubicBezTo>
                  <a:pt x="1340874" y="1958072"/>
                  <a:pt x="1339792" y="1965136"/>
                  <a:pt x="1339634" y="1969679"/>
                </a:cubicBezTo>
                <a:cubicBezTo>
                  <a:pt x="1339673" y="1974469"/>
                  <a:pt x="1340816" y="1977772"/>
                  <a:pt x="1343063" y="1979589"/>
                </a:cubicBezTo>
                <a:cubicBezTo>
                  <a:pt x="1345311" y="1981406"/>
                  <a:pt x="1348436" y="1982270"/>
                  <a:pt x="1352436" y="1982181"/>
                </a:cubicBezTo>
                <a:cubicBezTo>
                  <a:pt x="1354316" y="1982155"/>
                  <a:pt x="1355890" y="1982054"/>
                  <a:pt x="1357160" y="1981876"/>
                </a:cubicBezTo>
                <a:cubicBezTo>
                  <a:pt x="1358430" y="1981698"/>
                  <a:pt x="1359091" y="1981596"/>
                  <a:pt x="1359142" y="1981571"/>
                </a:cubicBezTo>
                <a:lnTo>
                  <a:pt x="1353655" y="2010490"/>
                </a:lnTo>
                <a:cubicBezTo>
                  <a:pt x="1353611" y="2010528"/>
                  <a:pt x="1352252" y="2010681"/>
                  <a:pt x="1349579" y="2010947"/>
                </a:cubicBezTo>
                <a:cubicBezTo>
                  <a:pt x="1346905" y="2011213"/>
                  <a:pt x="1343185" y="2011365"/>
                  <a:pt x="1338416" y="2011403"/>
                </a:cubicBezTo>
                <a:cubicBezTo>
                  <a:pt x="1332762" y="2011550"/>
                  <a:pt x="1326984" y="2010952"/>
                  <a:pt x="1321082" y="2009611"/>
                </a:cubicBezTo>
                <a:cubicBezTo>
                  <a:pt x="1315180" y="2008269"/>
                  <a:pt x="1310191" y="2005303"/>
                  <a:pt x="1306116" y="2000714"/>
                </a:cubicBezTo>
                <a:cubicBezTo>
                  <a:pt x="1302041" y="1996125"/>
                  <a:pt x="1299917" y="1989032"/>
                  <a:pt x="1299744" y="1979437"/>
                </a:cubicBezTo>
                <a:cubicBezTo>
                  <a:pt x="1299894" y="1973862"/>
                  <a:pt x="1300947" y="1966073"/>
                  <a:pt x="1302902" y="1956071"/>
                </a:cubicBezTo>
                <a:cubicBezTo>
                  <a:pt x="1304857" y="1946068"/>
                  <a:pt x="1306813" y="1936201"/>
                  <a:pt x="1308769" y="1926469"/>
                </a:cubicBezTo>
                <a:cubicBezTo>
                  <a:pt x="1310726" y="1916737"/>
                  <a:pt x="1311782" y="1909488"/>
                  <a:pt x="1311936" y="1904724"/>
                </a:cubicBezTo>
                <a:cubicBezTo>
                  <a:pt x="1312069" y="1899174"/>
                  <a:pt x="1310812" y="1894805"/>
                  <a:pt x="1308164" y="1891617"/>
                </a:cubicBezTo>
                <a:cubicBezTo>
                  <a:pt x="1305516" y="1888429"/>
                  <a:pt x="1300677" y="1886804"/>
                  <a:pt x="1293648" y="1886740"/>
                </a:cubicBezTo>
                <a:cubicBezTo>
                  <a:pt x="1285279" y="1886900"/>
                  <a:pt x="1277768" y="1889595"/>
                  <a:pt x="1271115" y="1894823"/>
                </a:cubicBezTo>
                <a:cubicBezTo>
                  <a:pt x="1264462" y="1900052"/>
                  <a:pt x="1258893" y="1906855"/>
                  <a:pt x="1254408" y="1915234"/>
                </a:cubicBezTo>
                <a:cubicBezTo>
                  <a:pt x="1249922" y="1923612"/>
                  <a:pt x="1246746" y="1932605"/>
                  <a:pt x="1244880" y="1942214"/>
                </a:cubicBezTo>
                <a:lnTo>
                  <a:pt x="1231773" y="2010489"/>
                </a:lnTo>
                <a:lnTo>
                  <a:pt x="1193064" y="2010489"/>
                </a:lnTo>
                <a:lnTo>
                  <a:pt x="1211047" y="1917830"/>
                </a:lnTo>
                <a:cubicBezTo>
                  <a:pt x="1211523" y="1915233"/>
                  <a:pt x="1211942" y="1912731"/>
                  <a:pt x="1212304" y="1910324"/>
                </a:cubicBezTo>
                <a:cubicBezTo>
                  <a:pt x="1212666" y="1907918"/>
                  <a:pt x="1212857" y="1905644"/>
                  <a:pt x="1212876" y="1903504"/>
                </a:cubicBezTo>
                <a:cubicBezTo>
                  <a:pt x="1212996" y="1898539"/>
                  <a:pt x="1211765" y="1894525"/>
                  <a:pt x="1209180" y="1891465"/>
                </a:cubicBezTo>
                <a:cubicBezTo>
                  <a:pt x="1206595" y="1888404"/>
                  <a:pt x="1201935" y="1886829"/>
                  <a:pt x="1195197" y="1886740"/>
                </a:cubicBezTo>
                <a:cubicBezTo>
                  <a:pt x="1186330" y="1886927"/>
                  <a:pt x="1178462" y="1889805"/>
                  <a:pt x="1171592" y="1895376"/>
                </a:cubicBezTo>
                <a:cubicBezTo>
                  <a:pt x="1164723" y="1900947"/>
                  <a:pt x="1159022" y="1908093"/>
                  <a:pt x="1154490" y="1916814"/>
                </a:cubicBezTo>
                <a:cubicBezTo>
                  <a:pt x="1149957" y="1925535"/>
                  <a:pt x="1146762" y="1934712"/>
                  <a:pt x="1144905" y="1944348"/>
                </a:cubicBezTo>
                <a:lnTo>
                  <a:pt x="1132104" y="2010489"/>
                </a:lnTo>
                <a:lnTo>
                  <a:pt x="1093394" y="2010489"/>
                </a:lnTo>
                <a:lnTo>
                  <a:pt x="1116864" y="1890398"/>
                </a:lnTo>
                <a:cubicBezTo>
                  <a:pt x="1117188" y="1888398"/>
                  <a:pt x="1116921" y="1886836"/>
                  <a:pt x="1116064" y="1885712"/>
                </a:cubicBezTo>
                <a:cubicBezTo>
                  <a:pt x="1115206" y="1884588"/>
                  <a:pt x="1113644" y="1884016"/>
                  <a:pt x="1111377" y="1883997"/>
                </a:cubicBezTo>
                <a:lnTo>
                  <a:pt x="1094004" y="1883997"/>
                </a:lnTo>
                <a:lnTo>
                  <a:pt x="1099490" y="1855079"/>
                </a:lnTo>
                <a:lnTo>
                  <a:pt x="1140333" y="1855079"/>
                </a:lnTo>
                <a:cubicBezTo>
                  <a:pt x="1146524" y="1855124"/>
                  <a:pt x="1150982" y="1856329"/>
                  <a:pt x="1153706" y="1858694"/>
                </a:cubicBezTo>
                <a:cubicBezTo>
                  <a:pt x="1156431" y="1861059"/>
                  <a:pt x="1157764" y="1864319"/>
                  <a:pt x="1157707" y="1868473"/>
                </a:cubicBezTo>
                <a:cubicBezTo>
                  <a:pt x="1157669" y="1870502"/>
                  <a:pt x="1157288" y="1873292"/>
                  <a:pt x="1156564" y="1876844"/>
                </a:cubicBezTo>
                <a:cubicBezTo>
                  <a:pt x="1155840" y="1880396"/>
                  <a:pt x="1155002" y="1883492"/>
                  <a:pt x="1154049" y="1886131"/>
                </a:cubicBezTo>
                <a:lnTo>
                  <a:pt x="1154659" y="1886131"/>
                </a:lnTo>
                <a:cubicBezTo>
                  <a:pt x="1156168" y="1883115"/>
                  <a:pt x="1159618" y="1878897"/>
                  <a:pt x="1165011" y="1873479"/>
                </a:cubicBezTo>
                <a:cubicBezTo>
                  <a:pt x="1170403" y="1868061"/>
                  <a:pt x="1177218" y="1863099"/>
                  <a:pt x="1185455" y="1858594"/>
                </a:cubicBezTo>
                <a:cubicBezTo>
                  <a:pt x="1193692" y="1854089"/>
                  <a:pt x="1202832" y="1851698"/>
                  <a:pt x="1212876" y="1851422"/>
                </a:cubicBezTo>
                <a:close/>
                <a:moveTo>
                  <a:pt x="797433" y="1851422"/>
                </a:moveTo>
                <a:cubicBezTo>
                  <a:pt x="810706" y="1851440"/>
                  <a:pt x="821238" y="1854980"/>
                  <a:pt x="829029" y="1862041"/>
                </a:cubicBezTo>
                <a:cubicBezTo>
                  <a:pt x="836820" y="1869102"/>
                  <a:pt x="840804" y="1879570"/>
                  <a:pt x="840982" y="1893446"/>
                </a:cubicBezTo>
                <a:cubicBezTo>
                  <a:pt x="840827" y="1900200"/>
                  <a:pt x="839748" y="1908705"/>
                  <a:pt x="837744" y="1918960"/>
                </a:cubicBezTo>
                <a:cubicBezTo>
                  <a:pt x="835740" y="1929215"/>
                  <a:pt x="833735" y="1939100"/>
                  <a:pt x="831730" y="1948613"/>
                </a:cubicBezTo>
                <a:cubicBezTo>
                  <a:pt x="829724" y="1958127"/>
                  <a:pt x="828643" y="1965149"/>
                  <a:pt x="828485" y="1969679"/>
                </a:cubicBezTo>
                <a:cubicBezTo>
                  <a:pt x="828535" y="1974469"/>
                  <a:pt x="829729" y="1977772"/>
                  <a:pt x="832066" y="1979589"/>
                </a:cubicBezTo>
                <a:cubicBezTo>
                  <a:pt x="834403" y="1981406"/>
                  <a:pt x="837578" y="1982270"/>
                  <a:pt x="841591" y="1982181"/>
                </a:cubicBezTo>
                <a:cubicBezTo>
                  <a:pt x="843471" y="1982155"/>
                  <a:pt x="845045" y="1982054"/>
                  <a:pt x="846315" y="1981876"/>
                </a:cubicBezTo>
                <a:cubicBezTo>
                  <a:pt x="847586" y="1981698"/>
                  <a:pt x="848246" y="1981596"/>
                  <a:pt x="848297" y="1981571"/>
                </a:cubicBezTo>
                <a:lnTo>
                  <a:pt x="842810" y="2010490"/>
                </a:lnTo>
                <a:cubicBezTo>
                  <a:pt x="842772" y="2010528"/>
                  <a:pt x="841401" y="2010681"/>
                  <a:pt x="838696" y="2010947"/>
                </a:cubicBezTo>
                <a:cubicBezTo>
                  <a:pt x="835991" y="2011213"/>
                  <a:pt x="832181" y="2011365"/>
                  <a:pt x="827267" y="2011403"/>
                </a:cubicBezTo>
                <a:cubicBezTo>
                  <a:pt x="821712" y="2011550"/>
                  <a:pt x="816005" y="2010952"/>
                  <a:pt x="810147" y="2009611"/>
                </a:cubicBezTo>
                <a:cubicBezTo>
                  <a:pt x="804288" y="2008269"/>
                  <a:pt x="799325" y="2005303"/>
                  <a:pt x="795260" y="2000714"/>
                </a:cubicBezTo>
                <a:cubicBezTo>
                  <a:pt x="791194" y="1996125"/>
                  <a:pt x="789074" y="1989032"/>
                  <a:pt x="788899" y="1979437"/>
                </a:cubicBezTo>
                <a:cubicBezTo>
                  <a:pt x="789045" y="1973688"/>
                  <a:pt x="790072" y="1965907"/>
                  <a:pt x="791978" y="1956093"/>
                </a:cubicBezTo>
                <a:cubicBezTo>
                  <a:pt x="793885" y="1946279"/>
                  <a:pt x="795791" y="1936600"/>
                  <a:pt x="797699" y="1927056"/>
                </a:cubicBezTo>
                <a:cubicBezTo>
                  <a:pt x="799607" y="1917512"/>
                  <a:pt x="800636" y="1910271"/>
                  <a:pt x="800786" y="1905333"/>
                </a:cubicBezTo>
                <a:cubicBezTo>
                  <a:pt x="800837" y="1899491"/>
                  <a:pt x="799288" y="1894944"/>
                  <a:pt x="796138" y="1891693"/>
                </a:cubicBezTo>
                <a:cubicBezTo>
                  <a:pt x="792988" y="1888442"/>
                  <a:pt x="787934" y="1886791"/>
                  <a:pt x="780974" y="1886740"/>
                </a:cubicBezTo>
                <a:cubicBezTo>
                  <a:pt x="767309" y="1887204"/>
                  <a:pt x="755549" y="1892754"/>
                  <a:pt x="745694" y="1903390"/>
                </a:cubicBezTo>
                <a:cubicBezTo>
                  <a:pt x="735838" y="1914026"/>
                  <a:pt x="729412" y="1926968"/>
                  <a:pt x="726415" y="1942214"/>
                </a:cubicBezTo>
                <a:lnTo>
                  <a:pt x="713004" y="2010489"/>
                </a:lnTo>
                <a:lnTo>
                  <a:pt x="674294" y="2010489"/>
                </a:lnTo>
                <a:lnTo>
                  <a:pt x="697764" y="1890703"/>
                </a:lnTo>
                <a:cubicBezTo>
                  <a:pt x="698088" y="1888690"/>
                  <a:pt x="697821" y="1887077"/>
                  <a:pt x="696964" y="1885864"/>
                </a:cubicBezTo>
                <a:cubicBezTo>
                  <a:pt x="696106" y="1884651"/>
                  <a:pt x="694544" y="1884029"/>
                  <a:pt x="692277" y="1883997"/>
                </a:cubicBezTo>
                <a:lnTo>
                  <a:pt x="674904" y="1883997"/>
                </a:lnTo>
                <a:lnTo>
                  <a:pt x="680390" y="1855079"/>
                </a:lnTo>
                <a:lnTo>
                  <a:pt x="721233" y="1855079"/>
                </a:lnTo>
                <a:cubicBezTo>
                  <a:pt x="727291" y="1855098"/>
                  <a:pt x="731711" y="1856278"/>
                  <a:pt x="734492" y="1858618"/>
                </a:cubicBezTo>
                <a:cubicBezTo>
                  <a:pt x="737274" y="1860958"/>
                  <a:pt x="738645" y="1864344"/>
                  <a:pt x="738607" y="1868777"/>
                </a:cubicBezTo>
                <a:cubicBezTo>
                  <a:pt x="738588" y="1870661"/>
                  <a:pt x="738245" y="1873362"/>
                  <a:pt x="737578" y="1876882"/>
                </a:cubicBezTo>
                <a:cubicBezTo>
                  <a:pt x="736911" y="1880402"/>
                  <a:pt x="736035" y="1883485"/>
                  <a:pt x="734949" y="1886131"/>
                </a:cubicBezTo>
                <a:lnTo>
                  <a:pt x="735559" y="1886131"/>
                </a:lnTo>
                <a:cubicBezTo>
                  <a:pt x="736486" y="1883882"/>
                  <a:pt x="739440" y="1880025"/>
                  <a:pt x="744421" y="1874561"/>
                </a:cubicBezTo>
                <a:cubicBezTo>
                  <a:pt x="749401" y="1869098"/>
                  <a:pt x="756329" y="1863956"/>
                  <a:pt x="765204" y="1859135"/>
                </a:cubicBezTo>
                <a:cubicBezTo>
                  <a:pt x="774078" y="1854314"/>
                  <a:pt x="784822" y="1851743"/>
                  <a:pt x="797433" y="1851422"/>
                </a:cubicBezTo>
                <a:close/>
                <a:moveTo>
                  <a:pt x="311658" y="1851422"/>
                </a:moveTo>
                <a:cubicBezTo>
                  <a:pt x="324931" y="1851440"/>
                  <a:pt x="335463" y="1854980"/>
                  <a:pt x="343254" y="1862041"/>
                </a:cubicBezTo>
                <a:cubicBezTo>
                  <a:pt x="351045" y="1869102"/>
                  <a:pt x="355029" y="1879570"/>
                  <a:pt x="355207" y="1893446"/>
                </a:cubicBezTo>
                <a:cubicBezTo>
                  <a:pt x="355052" y="1900200"/>
                  <a:pt x="353973" y="1908705"/>
                  <a:pt x="351969" y="1918960"/>
                </a:cubicBezTo>
                <a:cubicBezTo>
                  <a:pt x="349965" y="1929215"/>
                  <a:pt x="347960" y="1939100"/>
                  <a:pt x="345955" y="1948613"/>
                </a:cubicBezTo>
                <a:cubicBezTo>
                  <a:pt x="343949" y="1958127"/>
                  <a:pt x="342868" y="1965149"/>
                  <a:pt x="342710" y="1969679"/>
                </a:cubicBezTo>
                <a:cubicBezTo>
                  <a:pt x="342761" y="1974469"/>
                  <a:pt x="343954" y="1977772"/>
                  <a:pt x="346291" y="1979589"/>
                </a:cubicBezTo>
                <a:cubicBezTo>
                  <a:pt x="348628" y="1981406"/>
                  <a:pt x="351803" y="1982270"/>
                  <a:pt x="355816" y="1982181"/>
                </a:cubicBezTo>
                <a:cubicBezTo>
                  <a:pt x="357696" y="1982155"/>
                  <a:pt x="359271" y="1982054"/>
                  <a:pt x="360541" y="1981876"/>
                </a:cubicBezTo>
                <a:cubicBezTo>
                  <a:pt x="361811" y="1981698"/>
                  <a:pt x="362471" y="1981596"/>
                  <a:pt x="362522" y="1981571"/>
                </a:cubicBezTo>
                <a:lnTo>
                  <a:pt x="357035" y="2010490"/>
                </a:lnTo>
                <a:cubicBezTo>
                  <a:pt x="356997" y="2010528"/>
                  <a:pt x="355626" y="2010681"/>
                  <a:pt x="352921" y="2010947"/>
                </a:cubicBezTo>
                <a:cubicBezTo>
                  <a:pt x="350216" y="2011213"/>
                  <a:pt x="346406" y="2011365"/>
                  <a:pt x="341492" y="2011403"/>
                </a:cubicBezTo>
                <a:cubicBezTo>
                  <a:pt x="335937" y="2011550"/>
                  <a:pt x="330230" y="2010952"/>
                  <a:pt x="324372" y="2009611"/>
                </a:cubicBezTo>
                <a:cubicBezTo>
                  <a:pt x="318513" y="2008269"/>
                  <a:pt x="313550" y="2005303"/>
                  <a:pt x="309485" y="2000714"/>
                </a:cubicBezTo>
                <a:cubicBezTo>
                  <a:pt x="305419" y="1996125"/>
                  <a:pt x="303299" y="1989032"/>
                  <a:pt x="303124" y="1979437"/>
                </a:cubicBezTo>
                <a:cubicBezTo>
                  <a:pt x="303270" y="1973688"/>
                  <a:pt x="304297" y="1965907"/>
                  <a:pt x="306203" y="1956093"/>
                </a:cubicBezTo>
                <a:cubicBezTo>
                  <a:pt x="308110" y="1946279"/>
                  <a:pt x="310017" y="1936600"/>
                  <a:pt x="311924" y="1927056"/>
                </a:cubicBezTo>
                <a:cubicBezTo>
                  <a:pt x="313832" y="1917512"/>
                  <a:pt x="314861" y="1910271"/>
                  <a:pt x="315011" y="1905333"/>
                </a:cubicBezTo>
                <a:cubicBezTo>
                  <a:pt x="315062" y="1899491"/>
                  <a:pt x="313512" y="1894944"/>
                  <a:pt x="310363" y="1891693"/>
                </a:cubicBezTo>
                <a:cubicBezTo>
                  <a:pt x="307213" y="1888442"/>
                  <a:pt x="302159" y="1886791"/>
                  <a:pt x="295199" y="1886740"/>
                </a:cubicBezTo>
                <a:cubicBezTo>
                  <a:pt x="281534" y="1887204"/>
                  <a:pt x="269774" y="1892754"/>
                  <a:pt x="259918" y="1903390"/>
                </a:cubicBezTo>
                <a:cubicBezTo>
                  <a:pt x="250063" y="1914026"/>
                  <a:pt x="243637" y="1926968"/>
                  <a:pt x="240640" y="1942214"/>
                </a:cubicBezTo>
                <a:lnTo>
                  <a:pt x="227229" y="2010489"/>
                </a:lnTo>
                <a:lnTo>
                  <a:pt x="188519" y="2010489"/>
                </a:lnTo>
                <a:lnTo>
                  <a:pt x="211989" y="1890703"/>
                </a:lnTo>
                <a:cubicBezTo>
                  <a:pt x="212312" y="1888690"/>
                  <a:pt x="212046" y="1887077"/>
                  <a:pt x="211188" y="1885864"/>
                </a:cubicBezTo>
                <a:cubicBezTo>
                  <a:pt x="210331" y="1884651"/>
                  <a:pt x="208769" y="1884029"/>
                  <a:pt x="206502" y="1883997"/>
                </a:cubicBezTo>
                <a:lnTo>
                  <a:pt x="189129" y="1883997"/>
                </a:lnTo>
                <a:lnTo>
                  <a:pt x="194615" y="1855079"/>
                </a:lnTo>
                <a:lnTo>
                  <a:pt x="235458" y="1855079"/>
                </a:lnTo>
                <a:cubicBezTo>
                  <a:pt x="241516" y="1855098"/>
                  <a:pt x="245936" y="1856278"/>
                  <a:pt x="248717" y="1858618"/>
                </a:cubicBezTo>
                <a:cubicBezTo>
                  <a:pt x="251498" y="1860958"/>
                  <a:pt x="252870" y="1864344"/>
                  <a:pt x="252832" y="1868777"/>
                </a:cubicBezTo>
                <a:cubicBezTo>
                  <a:pt x="252813" y="1870661"/>
                  <a:pt x="252470" y="1873362"/>
                  <a:pt x="251803" y="1876882"/>
                </a:cubicBezTo>
                <a:cubicBezTo>
                  <a:pt x="251137" y="1880402"/>
                  <a:pt x="250260" y="1883485"/>
                  <a:pt x="249174" y="1886131"/>
                </a:cubicBezTo>
                <a:lnTo>
                  <a:pt x="249784" y="1886131"/>
                </a:lnTo>
                <a:cubicBezTo>
                  <a:pt x="250711" y="1883882"/>
                  <a:pt x="253665" y="1880025"/>
                  <a:pt x="258646" y="1874561"/>
                </a:cubicBezTo>
                <a:cubicBezTo>
                  <a:pt x="263626" y="1869098"/>
                  <a:pt x="270553" y="1863956"/>
                  <a:pt x="279428" y="1859135"/>
                </a:cubicBezTo>
                <a:cubicBezTo>
                  <a:pt x="288304" y="1854314"/>
                  <a:pt x="299047" y="1851743"/>
                  <a:pt x="311658" y="1851422"/>
                </a:cubicBezTo>
                <a:close/>
                <a:moveTo>
                  <a:pt x="92955" y="1851422"/>
                </a:moveTo>
                <a:cubicBezTo>
                  <a:pt x="102279" y="1851352"/>
                  <a:pt x="111161" y="1852777"/>
                  <a:pt x="119601" y="1855696"/>
                </a:cubicBezTo>
                <a:cubicBezTo>
                  <a:pt x="128040" y="1858616"/>
                  <a:pt x="134955" y="1863448"/>
                  <a:pt x="140347" y="1870194"/>
                </a:cubicBezTo>
                <a:cubicBezTo>
                  <a:pt x="145738" y="1876940"/>
                  <a:pt x="148524" y="1886017"/>
                  <a:pt x="148705" y="1897426"/>
                </a:cubicBezTo>
                <a:cubicBezTo>
                  <a:pt x="148547" y="1903737"/>
                  <a:pt x="147441" y="1911653"/>
                  <a:pt x="145389" y="1921175"/>
                </a:cubicBezTo>
                <a:cubicBezTo>
                  <a:pt x="143337" y="1930697"/>
                  <a:pt x="141284" y="1939964"/>
                  <a:pt x="139231" y="1948977"/>
                </a:cubicBezTo>
                <a:cubicBezTo>
                  <a:pt x="137179" y="1957990"/>
                  <a:pt x="136074" y="1964889"/>
                  <a:pt x="135916" y="1969673"/>
                </a:cubicBezTo>
                <a:cubicBezTo>
                  <a:pt x="135966" y="1974332"/>
                  <a:pt x="137159" y="1977599"/>
                  <a:pt x="139493" y="1979473"/>
                </a:cubicBezTo>
                <a:cubicBezTo>
                  <a:pt x="141828" y="1981348"/>
                  <a:pt x="145000" y="1982251"/>
                  <a:pt x="149009" y="1982181"/>
                </a:cubicBezTo>
                <a:cubicBezTo>
                  <a:pt x="150889" y="1982155"/>
                  <a:pt x="152464" y="1982054"/>
                  <a:pt x="153734" y="1981876"/>
                </a:cubicBezTo>
                <a:cubicBezTo>
                  <a:pt x="155004" y="1981698"/>
                  <a:pt x="155664" y="1981596"/>
                  <a:pt x="155715" y="1981571"/>
                </a:cubicBezTo>
                <a:lnTo>
                  <a:pt x="150229" y="2010490"/>
                </a:lnTo>
                <a:cubicBezTo>
                  <a:pt x="150260" y="2010528"/>
                  <a:pt x="148979" y="2010681"/>
                  <a:pt x="146384" y="2010947"/>
                </a:cubicBezTo>
                <a:cubicBezTo>
                  <a:pt x="143788" y="2011213"/>
                  <a:pt x="139690" y="2011365"/>
                  <a:pt x="134089" y="2011403"/>
                </a:cubicBezTo>
                <a:cubicBezTo>
                  <a:pt x="125270" y="2011663"/>
                  <a:pt x="117402" y="2010002"/>
                  <a:pt x="110482" y="2006419"/>
                </a:cubicBezTo>
                <a:cubicBezTo>
                  <a:pt x="103563" y="2002837"/>
                  <a:pt x="99347" y="1995773"/>
                  <a:pt x="97835" y="1985229"/>
                </a:cubicBezTo>
                <a:lnTo>
                  <a:pt x="97225" y="1985229"/>
                </a:lnTo>
                <a:cubicBezTo>
                  <a:pt x="97291" y="1985586"/>
                  <a:pt x="95261" y="1988085"/>
                  <a:pt x="91137" y="1992726"/>
                </a:cubicBezTo>
                <a:cubicBezTo>
                  <a:pt x="87012" y="1997367"/>
                  <a:pt x="81007" y="2002008"/>
                  <a:pt x="73121" y="2006649"/>
                </a:cubicBezTo>
                <a:cubicBezTo>
                  <a:pt x="65236" y="2011291"/>
                  <a:pt x="55684" y="2013790"/>
                  <a:pt x="44466" y="2014147"/>
                </a:cubicBezTo>
                <a:cubicBezTo>
                  <a:pt x="32218" y="2014141"/>
                  <a:pt x="21838" y="2010804"/>
                  <a:pt x="13323" y="2004137"/>
                </a:cubicBezTo>
                <a:cubicBezTo>
                  <a:pt x="4809" y="1997469"/>
                  <a:pt x="368" y="1987506"/>
                  <a:pt x="0" y="1974247"/>
                </a:cubicBezTo>
                <a:cubicBezTo>
                  <a:pt x="215" y="1962491"/>
                  <a:pt x="3651" y="1952735"/>
                  <a:pt x="10308" y="1944978"/>
                </a:cubicBezTo>
                <a:cubicBezTo>
                  <a:pt x="16964" y="1937221"/>
                  <a:pt x="25552" y="1931115"/>
                  <a:pt x="36071" y="1926660"/>
                </a:cubicBezTo>
                <a:cubicBezTo>
                  <a:pt x="46590" y="1922205"/>
                  <a:pt x="57751" y="1919053"/>
                  <a:pt x="69554" y="1917203"/>
                </a:cubicBezTo>
                <a:cubicBezTo>
                  <a:pt x="81356" y="1915353"/>
                  <a:pt x="92512" y="1914457"/>
                  <a:pt x="103019" y="1914515"/>
                </a:cubicBezTo>
                <a:lnTo>
                  <a:pt x="108508" y="1914515"/>
                </a:lnTo>
                <a:cubicBezTo>
                  <a:pt x="108585" y="1914248"/>
                  <a:pt x="108889" y="1912646"/>
                  <a:pt x="109423" y="1909709"/>
                </a:cubicBezTo>
                <a:cubicBezTo>
                  <a:pt x="109957" y="1906772"/>
                  <a:pt x="110262" y="1904101"/>
                  <a:pt x="110338" y="1901698"/>
                </a:cubicBezTo>
                <a:cubicBezTo>
                  <a:pt x="110319" y="1895557"/>
                  <a:pt x="108222" y="1890827"/>
                  <a:pt x="104048" y="1887508"/>
                </a:cubicBezTo>
                <a:cubicBezTo>
                  <a:pt x="99874" y="1884190"/>
                  <a:pt x="93737" y="1882511"/>
                  <a:pt x="85636" y="1882473"/>
                </a:cubicBezTo>
                <a:cubicBezTo>
                  <a:pt x="77863" y="1882650"/>
                  <a:pt x="70469" y="1883890"/>
                  <a:pt x="63453" y="1886192"/>
                </a:cubicBezTo>
                <a:cubicBezTo>
                  <a:pt x="56437" y="1888494"/>
                  <a:pt x="50692" y="1890795"/>
                  <a:pt x="46217" y="1893097"/>
                </a:cubicBezTo>
                <a:cubicBezTo>
                  <a:pt x="41742" y="1895399"/>
                  <a:pt x="39430" y="1896639"/>
                  <a:pt x="39282" y="1896816"/>
                </a:cubicBezTo>
                <a:lnTo>
                  <a:pt x="30450" y="1868165"/>
                </a:lnTo>
                <a:cubicBezTo>
                  <a:pt x="30601" y="1867958"/>
                  <a:pt x="33517" y="1866511"/>
                  <a:pt x="39200" y="1863824"/>
                </a:cubicBezTo>
                <a:cubicBezTo>
                  <a:pt x="44884" y="1861137"/>
                  <a:pt x="52430" y="1858450"/>
                  <a:pt x="61841" y="1855763"/>
                </a:cubicBezTo>
                <a:cubicBezTo>
                  <a:pt x="71251" y="1853075"/>
                  <a:pt x="81623" y="1851628"/>
                  <a:pt x="92955" y="1851422"/>
                </a:cubicBezTo>
                <a:close/>
                <a:moveTo>
                  <a:pt x="2425284" y="1794119"/>
                </a:moveTo>
                <a:lnTo>
                  <a:pt x="2487740" y="1794119"/>
                </a:lnTo>
                <a:lnTo>
                  <a:pt x="2456345" y="1957486"/>
                </a:lnTo>
                <a:cubicBezTo>
                  <a:pt x="2455882" y="1959519"/>
                  <a:pt x="2455514" y="1961551"/>
                  <a:pt x="2455240" y="1963584"/>
                </a:cubicBezTo>
                <a:cubicBezTo>
                  <a:pt x="2454967" y="1965616"/>
                  <a:pt x="2454828" y="1967344"/>
                  <a:pt x="2454821" y="1968767"/>
                </a:cubicBezTo>
                <a:cubicBezTo>
                  <a:pt x="2454872" y="1973384"/>
                  <a:pt x="2456066" y="1976497"/>
                  <a:pt x="2458403" y="1978104"/>
                </a:cubicBezTo>
                <a:cubicBezTo>
                  <a:pt x="2460739" y="1979710"/>
                  <a:pt x="2463914" y="1980460"/>
                  <a:pt x="2467928" y="1980352"/>
                </a:cubicBezTo>
                <a:cubicBezTo>
                  <a:pt x="2470087" y="1980339"/>
                  <a:pt x="2471788" y="1980288"/>
                  <a:pt x="2473033" y="1980200"/>
                </a:cubicBezTo>
                <a:cubicBezTo>
                  <a:pt x="2474278" y="1980111"/>
                  <a:pt x="2474913" y="1980060"/>
                  <a:pt x="2474938" y="1980047"/>
                </a:cubicBezTo>
                <a:lnTo>
                  <a:pt x="2468842" y="2010795"/>
                </a:lnTo>
                <a:cubicBezTo>
                  <a:pt x="2468721" y="2010833"/>
                  <a:pt x="2467363" y="2010985"/>
                  <a:pt x="2464765" y="2011252"/>
                </a:cubicBezTo>
                <a:cubicBezTo>
                  <a:pt x="2462168" y="2011518"/>
                  <a:pt x="2459057" y="2011670"/>
                  <a:pt x="2455431" y="2011708"/>
                </a:cubicBezTo>
                <a:cubicBezTo>
                  <a:pt x="2449083" y="2011842"/>
                  <a:pt x="2442831" y="2011101"/>
                  <a:pt x="2436675" y="2009487"/>
                </a:cubicBezTo>
                <a:cubicBezTo>
                  <a:pt x="2430519" y="2007873"/>
                  <a:pt x="2425395" y="2004584"/>
                  <a:pt x="2421303" y="1999620"/>
                </a:cubicBezTo>
                <a:cubicBezTo>
                  <a:pt x="2417211" y="1994656"/>
                  <a:pt x="2415087" y="1987217"/>
                  <a:pt x="2414931" y="1977303"/>
                </a:cubicBezTo>
                <a:cubicBezTo>
                  <a:pt x="2414931" y="1975010"/>
                  <a:pt x="2415083" y="1972508"/>
                  <a:pt x="2415387" y="1969796"/>
                </a:cubicBezTo>
                <a:cubicBezTo>
                  <a:pt x="2415692" y="1967084"/>
                  <a:pt x="2416148" y="1964200"/>
                  <a:pt x="2416757" y="1961145"/>
                </a:cubicBezTo>
                <a:lnTo>
                  <a:pt x="2443554" y="1823037"/>
                </a:lnTo>
                <a:lnTo>
                  <a:pt x="2419498" y="1823037"/>
                </a:lnTo>
                <a:close/>
                <a:moveTo>
                  <a:pt x="2330034" y="1794119"/>
                </a:moveTo>
                <a:lnTo>
                  <a:pt x="2392490" y="1794119"/>
                </a:lnTo>
                <a:lnTo>
                  <a:pt x="2361095" y="1957486"/>
                </a:lnTo>
                <a:cubicBezTo>
                  <a:pt x="2360632" y="1959519"/>
                  <a:pt x="2360264" y="1961551"/>
                  <a:pt x="2359990" y="1963584"/>
                </a:cubicBezTo>
                <a:cubicBezTo>
                  <a:pt x="2359717" y="1965616"/>
                  <a:pt x="2359578" y="1967344"/>
                  <a:pt x="2359571" y="1968767"/>
                </a:cubicBezTo>
                <a:cubicBezTo>
                  <a:pt x="2359622" y="1973384"/>
                  <a:pt x="2360816" y="1976497"/>
                  <a:pt x="2363153" y="1978104"/>
                </a:cubicBezTo>
                <a:cubicBezTo>
                  <a:pt x="2365489" y="1979710"/>
                  <a:pt x="2368664" y="1980460"/>
                  <a:pt x="2372678" y="1980352"/>
                </a:cubicBezTo>
                <a:cubicBezTo>
                  <a:pt x="2374837" y="1980339"/>
                  <a:pt x="2376538" y="1980288"/>
                  <a:pt x="2377783" y="1980200"/>
                </a:cubicBezTo>
                <a:cubicBezTo>
                  <a:pt x="2379028" y="1980111"/>
                  <a:pt x="2379663" y="1980060"/>
                  <a:pt x="2379688" y="1980047"/>
                </a:cubicBezTo>
                <a:lnTo>
                  <a:pt x="2373592" y="2010795"/>
                </a:lnTo>
                <a:cubicBezTo>
                  <a:pt x="2373471" y="2010833"/>
                  <a:pt x="2372113" y="2010985"/>
                  <a:pt x="2369515" y="2011252"/>
                </a:cubicBezTo>
                <a:cubicBezTo>
                  <a:pt x="2366918" y="2011518"/>
                  <a:pt x="2363807" y="2011670"/>
                  <a:pt x="2360181" y="2011708"/>
                </a:cubicBezTo>
                <a:cubicBezTo>
                  <a:pt x="2353833" y="2011842"/>
                  <a:pt x="2347581" y="2011101"/>
                  <a:pt x="2341425" y="2009487"/>
                </a:cubicBezTo>
                <a:cubicBezTo>
                  <a:pt x="2335269" y="2007873"/>
                  <a:pt x="2330145" y="2004584"/>
                  <a:pt x="2326053" y="1999620"/>
                </a:cubicBezTo>
                <a:cubicBezTo>
                  <a:pt x="2321961" y="1994656"/>
                  <a:pt x="2319837" y="1987217"/>
                  <a:pt x="2319681" y="1977303"/>
                </a:cubicBezTo>
                <a:cubicBezTo>
                  <a:pt x="2319681" y="1975010"/>
                  <a:pt x="2319833" y="1972508"/>
                  <a:pt x="2320137" y="1969796"/>
                </a:cubicBezTo>
                <a:cubicBezTo>
                  <a:pt x="2320442" y="1967084"/>
                  <a:pt x="2320899" y="1964200"/>
                  <a:pt x="2321508" y="1961145"/>
                </a:cubicBezTo>
                <a:lnTo>
                  <a:pt x="2348304" y="1823037"/>
                </a:lnTo>
                <a:lnTo>
                  <a:pt x="2324248" y="1823037"/>
                </a:lnTo>
                <a:close/>
                <a:moveTo>
                  <a:pt x="2258168" y="1794119"/>
                </a:moveTo>
                <a:lnTo>
                  <a:pt x="2297164" y="1794119"/>
                </a:lnTo>
                <a:lnTo>
                  <a:pt x="2290461" y="1828524"/>
                </a:lnTo>
                <a:lnTo>
                  <a:pt x="2251465" y="1828524"/>
                </a:lnTo>
                <a:close/>
                <a:moveTo>
                  <a:pt x="1407338" y="1794119"/>
                </a:moveTo>
                <a:lnTo>
                  <a:pt x="1469822" y="1794119"/>
                </a:lnTo>
                <a:lnTo>
                  <a:pt x="1457020" y="1859946"/>
                </a:lnTo>
                <a:cubicBezTo>
                  <a:pt x="1456201" y="1863860"/>
                  <a:pt x="1455401" y="1867145"/>
                  <a:pt x="1454620" y="1869803"/>
                </a:cubicBezTo>
                <a:cubicBezTo>
                  <a:pt x="1453839" y="1872460"/>
                  <a:pt x="1453420" y="1873843"/>
                  <a:pt x="1453363" y="1873951"/>
                </a:cubicBezTo>
                <a:lnTo>
                  <a:pt x="1453973" y="1873951"/>
                </a:lnTo>
                <a:cubicBezTo>
                  <a:pt x="1459478" y="1867152"/>
                  <a:pt x="1466450" y="1861722"/>
                  <a:pt x="1474889" y="1857663"/>
                </a:cubicBezTo>
                <a:cubicBezTo>
                  <a:pt x="1483329" y="1853604"/>
                  <a:pt x="1492206" y="1851523"/>
                  <a:pt x="1501521" y="1851422"/>
                </a:cubicBezTo>
                <a:cubicBezTo>
                  <a:pt x="1520232" y="1851655"/>
                  <a:pt x="1534676" y="1857582"/>
                  <a:pt x="1544853" y="1869200"/>
                </a:cubicBezTo>
                <a:cubicBezTo>
                  <a:pt x="1555031" y="1880819"/>
                  <a:pt x="1560183" y="1896728"/>
                  <a:pt x="1560310" y="1916928"/>
                </a:cubicBezTo>
                <a:cubicBezTo>
                  <a:pt x="1560056" y="1936271"/>
                  <a:pt x="1555894" y="1953210"/>
                  <a:pt x="1547823" y="1967746"/>
                </a:cubicBezTo>
                <a:cubicBezTo>
                  <a:pt x="1539752" y="1982282"/>
                  <a:pt x="1529293" y="1993616"/>
                  <a:pt x="1516447" y="2001749"/>
                </a:cubicBezTo>
                <a:cubicBezTo>
                  <a:pt x="1503600" y="2009881"/>
                  <a:pt x="1489888" y="2014014"/>
                  <a:pt x="1475308" y="2014147"/>
                </a:cubicBezTo>
                <a:cubicBezTo>
                  <a:pt x="1465669" y="2014166"/>
                  <a:pt x="1456754" y="2012149"/>
                  <a:pt x="1448562" y="2008096"/>
                </a:cubicBezTo>
                <a:cubicBezTo>
                  <a:pt x="1440371" y="2004043"/>
                  <a:pt x="1434046" y="1997840"/>
                  <a:pt x="1429588" y="1989487"/>
                </a:cubicBezTo>
                <a:lnTo>
                  <a:pt x="1428979" y="1989487"/>
                </a:lnTo>
                <a:cubicBezTo>
                  <a:pt x="1428992" y="1989582"/>
                  <a:pt x="1428890" y="1990686"/>
                  <a:pt x="1428674" y="1992798"/>
                </a:cubicBezTo>
                <a:cubicBezTo>
                  <a:pt x="1428458" y="1994910"/>
                  <a:pt x="1428052" y="1997459"/>
                  <a:pt x="1427455" y="2000447"/>
                </a:cubicBezTo>
                <a:lnTo>
                  <a:pt x="1425626" y="2010489"/>
                </a:lnTo>
                <a:lnTo>
                  <a:pt x="1389355" y="2010489"/>
                </a:lnTo>
                <a:lnTo>
                  <a:pt x="1425626" y="1823037"/>
                </a:lnTo>
                <a:lnTo>
                  <a:pt x="1401547" y="1823037"/>
                </a:lnTo>
                <a:close/>
                <a:moveTo>
                  <a:pt x="510502" y="1794119"/>
                </a:moveTo>
                <a:lnTo>
                  <a:pt x="572986" y="1794119"/>
                </a:lnTo>
                <a:lnTo>
                  <a:pt x="540982" y="1960227"/>
                </a:lnTo>
                <a:cubicBezTo>
                  <a:pt x="540665" y="1961783"/>
                  <a:pt x="540385" y="1963397"/>
                  <a:pt x="540144" y="1965067"/>
                </a:cubicBezTo>
                <a:cubicBezTo>
                  <a:pt x="539903" y="1966738"/>
                  <a:pt x="539776" y="1968275"/>
                  <a:pt x="539763" y="1969679"/>
                </a:cubicBezTo>
                <a:cubicBezTo>
                  <a:pt x="539814" y="1974336"/>
                  <a:pt x="541007" y="1977601"/>
                  <a:pt x="543344" y="1979474"/>
                </a:cubicBezTo>
                <a:cubicBezTo>
                  <a:pt x="545681" y="1981348"/>
                  <a:pt x="548856" y="1982250"/>
                  <a:pt x="552869" y="1982180"/>
                </a:cubicBezTo>
                <a:cubicBezTo>
                  <a:pt x="554749" y="1982155"/>
                  <a:pt x="556324" y="1982053"/>
                  <a:pt x="557594" y="1981876"/>
                </a:cubicBezTo>
                <a:cubicBezTo>
                  <a:pt x="558864" y="1981698"/>
                  <a:pt x="559524" y="1981597"/>
                  <a:pt x="559575" y="1981571"/>
                </a:cubicBezTo>
                <a:lnTo>
                  <a:pt x="553784" y="2010490"/>
                </a:lnTo>
                <a:cubicBezTo>
                  <a:pt x="553682" y="2010528"/>
                  <a:pt x="552285" y="2010681"/>
                  <a:pt x="549593" y="2010947"/>
                </a:cubicBezTo>
                <a:cubicBezTo>
                  <a:pt x="546900" y="2011213"/>
                  <a:pt x="543522" y="2011365"/>
                  <a:pt x="539458" y="2011403"/>
                </a:cubicBezTo>
                <a:cubicBezTo>
                  <a:pt x="529190" y="2011663"/>
                  <a:pt x="520618" y="2010002"/>
                  <a:pt x="513741" y="2006419"/>
                </a:cubicBezTo>
                <a:cubicBezTo>
                  <a:pt x="506864" y="2002836"/>
                  <a:pt x="502939" y="1995771"/>
                  <a:pt x="501968" y="1985225"/>
                </a:cubicBezTo>
                <a:lnTo>
                  <a:pt x="501358" y="1985225"/>
                </a:lnTo>
                <a:cubicBezTo>
                  <a:pt x="495834" y="1993489"/>
                  <a:pt x="488442" y="2000326"/>
                  <a:pt x="479184" y="2005736"/>
                </a:cubicBezTo>
                <a:cubicBezTo>
                  <a:pt x="469926" y="2011147"/>
                  <a:pt x="459943" y="2013950"/>
                  <a:pt x="449238" y="2014147"/>
                </a:cubicBezTo>
                <a:cubicBezTo>
                  <a:pt x="430247" y="2013919"/>
                  <a:pt x="415676" y="2008057"/>
                  <a:pt x="405524" y="1996559"/>
                </a:cubicBezTo>
                <a:cubicBezTo>
                  <a:pt x="395372" y="1985061"/>
                  <a:pt x="390245" y="1969291"/>
                  <a:pt x="390144" y="1949250"/>
                </a:cubicBezTo>
                <a:cubicBezTo>
                  <a:pt x="390368" y="1929707"/>
                  <a:pt x="394455" y="1912625"/>
                  <a:pt x="402406" y="1898002"/>
                </a:cubicBezTo>
                <a:cubicBezTo>
                  <a:pt x="410356" y="1883380"/>
                  <a:pt x="420830" y="1871993"/>
                  <a:pt x="433827" y="1863842"/>
                </a:cubicBezTo>
                <a:cubicBezTo>
                  <a:pt x="446824" y="1855691"/>
                  <a:pt x="461003" y="1851551"/>
                  <a:pt x="476365" y="1851422"/>
                </a:cubicBezTo>
                <a:cubicBezTo>
                  <a:pt x="484982" y="1851339"/>
                  <a:pt x="493198" y="1853026"/>
                  <a:pt x="501015" y="1856483"/>
                </a:cubicBezTo>
                <a:cubicBezTo>
                  <a:pt x="508832" y="1859940"/>
                  <a:pt x="514839" y="1865661"/>
                  <a:pt x="519037" y="1873647"/>
                </a:cubicBezTo>
                <a:lnTo>
                  <a:pt x="519646" y="1873647"/>
                </a:lnTo>
                <a:cubicBezTo>
                  <a:pt x="519640" y="1873539"/>
                  <a:pt x="519729" y="1872537"/>
                  <a:pt x="519913" y="1870640"/>
                </a:cubicBezTo>
                <a:cubicBezTo>
                  <a:pt x="520097" y="1868744"/>
                  <a:pt x="520414" y="1866600"/>
                  <a:pt x="520865" y="1864209"/>
                </a:cubicBezTo>
                <a:lnTo>
                  <a:pt x="528790" y="1823037"/>
                </a:lnTo>
                <a:lnTo>
                  <a:pt x="504711" y="1823037"/>
                </a:lnTo>
                <a:close/>
                <a:moveTo>
                  <a:pt x="2335835" y="1501616"/>
                </a:moveTo>
                <a:cubicBezTo>
                  <a:pt x="2326392" y="1501424"/>
                  <a:pt x="2314832" y="1502316"/>
                  <a:pt x="2301153" y="1504293"/>
                </a:cubicBezTo>
                <a:cubicBezTo>
                  <a:pt x="2287475" y="1506271"/>
                  <a:pt x="2275271" y="1510485"/>
                  <a:pt x="2264541" y="1516936"/>
                </a:cubicBezTo>
                <a:cubicBezTo>
                  <a:pt x="2253811" y="1523387"/>
                  <a:pt x="2248147" y="1533227"/>
                  <a:pt x="2247548" y="1546457"/>
                </a:cubicBezTo>
                <a:cubicBezTo>
                  <a:pt x="2247491" y="1554369"/>
                  <a:pt x="2249778" y="1560737"/>
                  <a:pt x="2254410" y="1565561"/>
                </a:cubicBezTo>
                <a:cubicBezTo>
                  <a:pt x="2259041" y="1570384"/>
                  <a:pt x="2266360" y="1572863"/>
                  <a:pt x="2276367" y="1572996"/>
                </a:cubicBezTo>
                <a:cubicBezTo>
                  <a:pt x="2287004" y="1572731"/>
                  <a:pt x="2296988" y="1569296"/>
                  <a:pt x="2306321" y="1562693"/>
                </a:cubicBezTo>
                <a:cubicBezTo>
                  <a:pt x="2315653" y="1556089"/>
                  <a:pt x="2323639" y="1547909"/>
                  <a:pt x="2330277" y="1538153"/>
                </a:cubicBezTo>
                <a:cubicBezTo>
                  <a:pt x="2336916" y="1528397"/>
                  <a:pt x="2341513" y="1518659"/>
                  <a:pt x="2344068" y="1508937"/>
                </a:cubicBezTo>
                <a:lnTo>
                  <a:pt x="2345898" y="1501616"/>
                </a:lnTo>
                <a:close/>
                <a:moveTo>
                  <a:pt x="1621460" y="1501616"/>
                </a:moveTo>
                <a:cubicBezTo>
                  <a:pt x="1612017" y="1501424"/>
                  <a:pt x="1600457" y="1502316"/>
                  <a:pt x="1586779" y="1504293"/>
                </a:cubicBezTo>
                <a:cubicBezTo>
                  <a:pt x="1573100" y="1506271"/>
                  <a:pt x="1560896" y="1510485"/>
                  <a:pt x="1550166" y="1516936"/>
                </a:cubicBezTo>
                <a:cubicBezTo>
                  <a:pt x="1539436" y="1523387"/>
                  <a:pt x="1533772" y="1533227"/>
                  <a:pt x="1533173" y="1546457"/>
                </a:cubicBezTo>
                <a:cubicBezTo>
                  <a:pt x="1533116" y="1554369"/>
                  <a:pt x="1535403" y="1560737"/>
                  <a:pt x="1540034" y="1565561"/>
                </a:cubicBezTo>
                <a:cubicBezTo>
                  <a:pt x="1544666" y="1570384"/>
                  <a:pt x="1551985" y="1572863"/>
                  <a:pt x="1561992" y="1572996"/>
                </a:cubicBezTo>
                <a:cubicBezTo>
                  <a:pt x="1572629" y="1572731"/>
                  <a:pt x="1582614" y="1569296"/>
                  <a:pt x="1591946" y="1562693"/>
                </a:cubicBezTo>
                <a:cubicBezTo>
                  <a:pt x="1601278" y="1556089"/>
                  <a:pt x="1609264" y="1547909"/>
                  <a:pt x="1615902" y="1538153"/>
                </a:cubicBezTo>
                <a:cubicBezTo>
                  <a:pt x="1622541" y="1528397"/>
                  <a:pt x="1627138" y="1518659"/>
                  <a:pt x="1629694" y="1508937"/>
                </a:cubicBezTo>
                <a:lnTo>
                  <a:pt x="1631523" y="1501616"/>
                </a:lnTo>
                <a:close/>
                <a:moveTo>
                  <a:pt x="945185" y="1501616"/>
                </a:moveTo>
                <a:cubicBezTo>
                  <a:pt x="935742" y="1501424"/>
                  <a:pt x="924182" y="1502316"/>
                  <a:pt x="910504" y="1504293"/>
                </a:cubicBezTo>
                <a:cubicBezTo>
                  <a:pt x="896825" y="1506271"/>
                  <a:pt x="884621" y="1510485"/>
                  <a:pt x="873891" y="1516936"/>
                </a:cubicBezTo>
                <a:cubicBezTo>
                  <a:pt x="863161" y="1523387"/>
                  <a:pt x="857497" y="1533227"/>
                  <a:pt x="856898" y="1546457"/>
                </a:cubicBezTo>
                <a:cubicBezTo>
                  <a:pt x="856841" y="1554369"/>
                  <a:pt x="859128" y="1560737"/>
                  <a:pt x="863759" y="1565561"/>
                </a:cubicBezTo>
                <a:cubicBezTo>
                  <a:pt x="868391" y="1570384"/>
                  <a:pt x="875710" y="1572863"/>
                  <a:pt x="885717" y="1572996"/>
                </a:cubicBezTo>
                <a:cubicBezTo>
                  <a:pt x="896354" y="1572731"/>
                  <a:pt x="906338" y="1569296"/>
                  <a:pt x="915671" y="1562693"/>
                </a:cubicBezTo>
                <a:cubicBezTo>
                  <a:pt x="925003" y="1556089"/>
                  <a:pt x="932989" y="1547909"/>
                  <a:pt x="939627" y="1538153"/>
                </a:cubicBezTo>
                <a:cubicBezTo>
                  <a:pt x="946266" y="1528397"/>
                  <a:pt x="950863" y="1518659"/>
                  <a:pt x="953419" y="1508937"/>
                </a:cubicBezTo>
                <a:lnTo>
                  <a:pt x="955248" y="1501616"/>
                </a:lnTo>
                <a:close/>
                <a:moveTo>
                  <a:pt x="677276" y="1421606"/>
                </a:moveTo>
                <a:cubicBezTo>
                  <a:pt x="657349" y="1422254"/>
                  <a:pt x="640052" y="1431363"/>
                  <a:pt x="625383" y="1448934"/>
                </a:cubicBezTo>
                <a:cubicBezTo>
                  <a:pt x="610715" y="1466505"/>
                  <a:pt x="603019" y="1488650"/>
                  <a:pt x="602295" y="1515369"/>
                </a:cubicBezTo>
                <a:cubicBezTo>
                  <a:pt x="602218" y="1529929"/>
                  <a:pt x="605914" y="1542087"/>
                  <a:pt x="613382" y="1551845"/>
                </a:cubicBezTo>
                <a:cubicBezTo>
                  <a:pt x="620850" y="1561602"/>
                  <a:pt x="632546" y="1566672"/>
                  <a:pt x="648472" y="1567053"/>
                </a:cubicBezTo>
                <a:cubicBezTo>
                  <a:pt x="660336" y="1566991"/>
                  <a:pt x="671964" y="1563303"/>
                  <a:pt x="683354" y="1555991"/>
                </a:cubicBezTo>
                <a:cubicBezTo>
                  <a:pt x="694745" y="1548678"/>
                  <a:pt x="704205" y="1538114"/>
                  <a:pt x="711735" y="1524296"/>
                </a:cubicBezTo>
                <a:cubicBezTo>
                  <a:pt x="719265" y="1510479"/>
                  <a:pt x="723171" y="1493781"/>
                  <a:pt x="723453" y="1474204"/>
                </a:cubicBezTo>
                <a:cubicBezTo>
                  <a:pt x="723329" y="1457805"/>
                  <a:pt x="719233" y="1444980"/>
                  <a:pt x="711166" y="1435727"/>
                </a:cubicBezTo>
                <a:cubicBezTo>
                  <a:pt x="703098" y="1426475"/>
                  <a:pt x="691801" y="1421768"/>
                  <a:pt x="677276" y="1421606"/>
                </a:cubicBezTo>
                <a:close/>
                <a:moveTo>
                  <a:pt x="2080022" y="1416577"/>
                </a:moveTo>
                <a:cubicBezTo>
                  <a:pt x="2065165" y="1416768"/>
                  <a:pt x="2051880" y="1421421"/>
                  <a:pt x="2040169" y="1430537"/>
                </a:cubicBezTo>
                <a:cubicBezTo>
                  <a:pt x="2028456" y="1439653"/>
                  <a:pt x="2019632" y="1452088"/>
                  <a:pt x="2013695" y="1467840"/>
                </a:cubicBezTo>
                <a:lnTo>
                  <a:pt x="2116159" y="1467840"/>
                </a:lnTo>
                <a:cubicBezTo>
                  <a:pt x="2116197" y="1467650"/>
                  <a:pt x="2116350" y="1466200"/>
                  <a:pt x="2116617" y="1463492"/>
                </a:cubicBezTo>
                <a:cubicBezTo>
                  <a:pt x="2116884" y="1460784"/>
                  <a:pt x="2117036" y="1457961"/>
                  <a:pt x="2117074" y="1455025"/>
                </a:cubicBezTo>
                <a:cubicBezTo>
                  <a:pt x="2116931" y="1442809"/>
                  <a:pt x="2113558" y="1433369"/>
                  <a:pt x="2106953" y="1426704"/>
                </a:cubicBezTo>
                <a:cubicBezTo>
                  <a:pt x="2100349" y="1420038"/>
                  <a:pt x="2091372" y="1416663"/>
                  <a:pt x="2080022" y="1416577"/>
                </a:cubicBezTo>
                <a:close/>
                <a:moveTo>
                  <a:pt x="29880" y="1377315"/>
                </a:moveTo>
                <a:lnTo>
                  <a:pt x="124023" y="1377315"/>
                </a:lnTo>
                <a:lnTo>
                  <a:pt x="97033" y="1515370"/>
                </a:lnTo>
                <a:cubicBezTo>
                  <a:pt x="96318" y="1519296"/>
                  <a:pt x="95689" y="1523107"/>
                  <a:pt x="95146" y="1526804"/>
                </a:cubicBezTo>
                <a:cubicBezTo>
                  <a:pt x="94603" y="1530501"/>
                  <a:pt x="94317" y="1533856"/>
                  <a:pt x="94288" y="1536867"/>
                </a:cubicBezTo>
                <a:cubicBezTo>
                  <a:pt x="94193" y="1545614"/>
                  <a:pt x="96442" y="1552360"/>
                  <a:pt x="101036" y="1557106"/>
                </a:cubicBezTo>
                <a:cubicBezTo>
                  <a:pt x="105630" y="1561851"/>
                  <a:pt x="113140" y="1564252"/>
                  <a:pt x="123566" y="1564310"/>
                </a:cubicBezTo>
                <a:cubicBezTo>
                  <a:pt x="137242" y="1564019"/>
                  <a:pt x="149689" y="1559823"/>
                  <a:pt x="160907" y="1551723"/>
                </a:cubicBezTo>
                <a:cubicBezTo>
                  <a:pt x="172125" y="1543623"/>
                  <a:pt x="181487" y="1533363"/>
                  <a:pt x="188993" y="1520943"/>
                </a:cubicBezTo>
                <a:cubicBezTo>
                  <a:pt x="196499" y="1508523"/>
                  <a:pt x="201522" y="1495688"/>
                  <a:pt x="204063" y="1482438"/>
                </a:cubicBezTo>
                <a:lnTo>
                  <a:pt x="215938" y="1420692"/>
                </a:lnTo>
                <a:lnTo>
                  <a:pt x="179834" y="1420692"/>
                </a:lnTo>
                <a:lnTo>
                  <a:pt x="188526" y="1377315"/>
                </a:lnTo>
                <a:lnTo>
                  <a:pt x="282655" y="1377315"/>
                </a:lnTo>
                <a:lnTo>
                  <a:pt x="251565" y="1535036"/>
                </a:lnTo>
                <a:cubicBezTo>
                  <a:pt x="251108" y="1537371"/>
                  <a:pt x="250765" y="1539791"/>
                  <a:pt x="250536" y="1542297"/>
                </a:cubicBezTo>
                <a:cubicBezTo>
                  <a:pt x="250308" y="1544803"/>
                  <a:pt x="250194" y="1547109"/>
                  <a:pt x="250194" y="1549215"/>
                </a:cubicBezTo>
                <a:cubicBezTo>
                  <a:pt x="250241" y="1556199"/>
                  <a:pt x="251975" y="1561097"/>
                  <a:pt x="255394" y="1563908"/>
                </a:cubicBezTo>
                <a:cubicBezTo>
                  <a:pt x="258813" y="1566719"/>
                  <a:pt x="263633" y="1568072"/>
                  <a:pt x="269853" y="1567967"/>
                </a:cubicBezTo>
                <a:cubicBezTo>
                  <a:pt x="272453" y="1567929"/>
                  <a:pt x="274682" y="1567777"/>
                  <a:pt x="276539" y="1567510"/>
                </a:cubicBezTo>
                <a:cubicBezTo>
                  <a:pt x="278397" y="1567243"/>
                  <a:pt x="279368" y="1567091"/>
                  <a:pt x="279454" y="1567052"/>
                </a:cubicBezTo>
                <a:lnTo>
                  <a:pt x="271225" y="1610431"/>
                </a:lnTo>
                <a:cubicBezTo>
                  <a:pt x="271082" y="1610488"/>
                  <a:pt x="268739" y="1610717"/>
                  <a:pt x="264196" y="1611116"/>
                </a:cubicBezTo>
                <a:cubicBezTo>
                  <a:pt x="259652" y="1611516"/>
                  <a:pt x="253767" y="1611744"/>
                  <a:pt x="246540" y="1611801"/>
                </a:cubicBezTo>
                <a:cubicBezTo>
                  <a:pt x="231743" y="1612144"/>
                  <a:pt x="219316" y="1608833"/>
                  <a:pt x="209258" y="1601869"/>
                </a:cubicBezTo>
                <a:cubicBezTo>
                  <a:pt x="199200" y="1594906"/>
                  <a:pt x="193967" y="1582233"/>
                  <a:pt x="193558" y="1563852"/>
                </a:cubicBezTo>
                <a:lnTo>
                  <a:pt x="192643" y="1563852"/>
                </a:lnTo>
                <a:cubicBezTo>
                  <a:pt x="184199" y="1577011"/>
                  <a:pt x="172381" y="1588828"/>
                  <a:pt x="157190" y="1599304"/>
                </a:cubicBezTo>
                <a:cubicBezTo>
                  <a:pt x="141998" y="1609779"/>
                  <a:pt x="123318" y="1615317"/>
                  <a:pt x="101150" y="1615916"/>
                </a:cubicBezTo>
                <a:cubicBezTo>
                  <a:pt x="82361" y="1616078"/>
                  <a:pt x="66599" y="1611187"/>
                  <a:pt x="53866" y="1601243"/>
                </a:cubicBezTo>
                <a:cubicBezTo>
                  <a:pt x="41132" y="1591298"/>
                  <a:pt x="34509" y="1575328"/>
                  <a:pt x="33995" y="1553332"/>
                </a:cubicBezTo>
                <a:cubicBezTo>
                  <a:pt x="34014" y="1549197"/>
                  <a:pt x="34319" y="1544776"/>
                  <a:pt x="34908" y="1540068"/>
                </a:cubicBezTo>
                <a:cubicBezTo>
                  <a:pt x="35499" y="1535361"/>
                  <a:pt x="36260" y="1530482"/>
                  <a:pt x="37192" y="1525432"/>
                </a:cubicBezTo>
                <a:lnTo>
                  <a:pt x="57290" y="1420692"/>
                </a:lnTo>
                <a:lnTo>
                  <a:pt x="21194" y="1420692"/>
                </a:lnTo>
                <a:close/>
                <a:moveTo>
                  <a:pt x="1930713" y="1374114"/>
                </a:moveTo>
                <a:cubicBezTo>
                  <a:pt x="1933969" y="1374152"/>
                  <a:pt x="1936826" y="1374305"/>
                  <a:pt x="1939283" y="1374571"/>
                </a:cubicBezTo>
                <a:cubicBezTo>
                  <a:pt x="1941739" y="1374838"/>
                  <a:pt x="1943453" y="1374990"/>
                  <a:pt x="1944424" y="1375028"/>
                </a:cubicBezTo>
                <a:lnTo>
                  <a:pt x="1932998" y="1432122"/>
                </a:lnTo>
                <a:cubicBezTo>
                  <a:pt x="1932284" y="1432083"/>
                  <a:pt x="1930741" y="1431931"/>
                  <a:pt x="1928370" y="1431664"/>
                </a:cubicBezTo>
                <a:cubicBezTo>
                  <a:pt x="1925999" y="1431398"/>
                  <a:pt x="1922971" y="1431245"/>
                  <a:pt x="1919286" y="1431207"/>
                </a:cubicBezTo>
                <a:cubicBezTo>
                  <a:pt x="1907473" y="1431320"/>
                  <a:pt x="1895601" y="1435260"/>
                  <a:pt x="1883670" y="1443027"/>
                </a:cubicBezTo>
                <a:cubicBezTo>
                  <a:pt x="1871738" y="1450793"/>
                  <a:pt x="1861152" y="1461710"/>
                  <a:pt x="1851912" y="1475776"/>
                </a:cubicBezTo>
                <a:cubicBezTo>
                  <a:pt x="1842672" y="1489842"/>
                  <a:pt x="1836183" y="1506380"/>
                  <a:pt x="1832445" y="1525390"/>
                </a:cubicBezTo>
                <a:lnTo>
                  <a:pt x="1816448" y="1610430"/>
                </a:lnTo>
                <a:lnTo>
                  <a:pt x="1758401" y="1610430"/>
                </a:lnTo>
                <a:lnTo>
                  <a:pt x="1793138" y="1430750"/>
                </a:lnTo>
                <a:cubicBezTo>
                  <a:pt x="1793680" y="1428131"/>
                  <a:pt x="1793395" y="1425826"/>
                  <a:pt x="1792281" y="1423835"/>
                </a:cubicBezTo>
                <a:cubicBezTo>
                  <a:pt x="1791167" y="1421844"/>
                  <a:pt x="1788710" y="1420796"/>
                  <a:pt x="1784910" y="1420692"/>
                </a:cubicBezTo>
                <a:lnTo>
                  <a:pt x="1758858" y="1420692"/>
                </a:lnTo>
                <a:lnTo>
                  <a:pt x="1767542" y="1377315"/>
                </a:lnTo>
                <a:lnTo>
                  <a:pt x="1828331" y="1377315"/>
                </a:lnTo>
                <a:cubicBezTo>
                  <a:pt x="1837434" y="1377286"/>
                  <a:pt x="1844138" y="1378941"/>
                  <a:pt x="1848442" y="1382280"/>
                </a:cubicBezTo>
                <a:cubicBezTo>
                  <a:pt x="1852746" y="1385619"/>
                  <a:pt x="1854879" y="1390813"/>
                  <a:pt x="1854841" y="1397862"/>
                </a:cubicBezTo>
                <a:cubicBezTo>
                  <a:pt x="1854746" y="1401552"/>
                  <a:pt x="1853908" y="1407185"/>
                  <a:pt x="1852327" y="1414760"/>
                </a:cubicBezTo>
                <a:cubicBezTo>
                  <a:pt x="1850746" y="1422335"/>
                  <a:pt x="1848994" y="1428884"/>
                  <a:pt x="1847071" y="1434408"/>
                </a:cubicBezTo>
                <a:lnTo>
                  <a:pt x="1847985" y="1434408"/>
                </a:lnTo>
                <a:cubicBezTo>
                  <a:pt x="1856002" y="1417906"/>
                  <a:pt x="1867277" y="1403861"/>
                  <a:pt x="1881807" y="1392270"/>
                </a:cubicBezTo>
                <a:cubicBezTo>
                  <a:pt x="1896338" y="1380680"/>
                  <a:pt x="1912640" y="1374628"/>
                  <a:pt x="1930713" y="1374114"/>
                </a:cubicBezTo>
                <a:close/>
                <a:moveTo>
                  <a:pt x="511488" y="1374114"/>
                </a:moveTo>
                <a:cubicBezTo>
                  <a:pt x="514744" y="1374152"/>
                  <a:pt x="517601" y="1374305"/>
                  <a:pt x="520058" y="1374571"/>
                </a:cubicBezTo>
                <a:cubicBezTo>
                  <a:pt x="522514" y="1374838"/>
                  <a:pt x="524228" y="1374990"/>
                  <a:pt x="525199" y="1375028"/>
                </a:cubicBezTo>
                <a:lnTo>
                  <a:pt x="513773" y="1432122"/>
                </a:lnTo>
                <a:cubicBezTo>
                  <a:pt x="513059" y="1432083"/>
                  <a:pt x="511516" y="1431931"/>
                  <a:pt x="509145" y="1431664"/>
                </a:cubicBezTo>
                <a:cubicBezTo>
                  <a:pt x="506774" y="1431398"/>
                  <a:pt x="503746" y="1431245"/>
                  <a:pt x="500061" y="1431207"/>
                </a:cubicBezTo>
                <a:cubicBezTo>
                  <a:pt x="488248" y="1431320"/>
                  <a:pt x="476376" y="1435260"/>
                  <a:pt x="464444" y="1443027"/>
                </a:cubicBezTo>
                <a:cubicBezTo>
                  <a:pt x="452513" y="1450793"/>
                  <a:pt x="441927" y="1461710"/>
                  <a:pt x="432687" y="1475776"/>
                </a:cubicBezTo>
                <a:cubicBezTo>
                  <a:pt x="423447" y="1489842"/>
                  <a:pt x="416958" y="1506380"/>
                  <a:pt x="413220" y="1525390"/>
                </a:cubicBezTo>
                <a:lnTo>
                  <a:pt x="397223" y="1610430"/>
                </a:lnTo>
                <a:lnTo>
                  <a:pt x="339176" y="1610430"/>
                </a:lnTo>
                <a:lnTo>
                  <a:pt x="373912" y="1430750"/>
                </a:lnTo>
                <a:cubicBezTo>
                  <a:pt x="374455" y="1428131"/>
                  <a:pt x="374170" y="1425826"/>
                  <a:pt x="373055" y="1423835"/>
                </a:cubicBezTo>
                <a:cubicBezTo>
                  <a:pt x="371942" y="1421844"/>
                  <a:pt x="369485" y="1420796"/>
                  <a:pt x="365685" y="1420692"/>
                </a:cubicBezTo>
                <a:lnTo>
                  <a:pt x="339633" y="1420692"/>
                </a:lnTo>
                <a:lnTo>
                  <a:pt x="348317" y="1377315"/>
                </a:lnTo>
                <a:lnTo>
                  <a:pt x="409106" y="1377315"/>
                </a:lnTo>
                <a:cubicBezTo>
                  <a:pt x="418210" y="1377286"/>
                  <a:pt x="424913" y="1378941"/>
                  <a:pt x="429217" y="1382280"/>
                </a:cubicBezTo>
                <a:cubicBezTo>
                  <a:pt x="433521" y="1385619"/>
                  <a:pt x="435654" y="1390813"/>
                  <a:pt x="435616" y="1397862"/>
                </a:cubicBezTo>
                <a:cubicBezTo>
                  <a:pt x="435521" y="1401552"/>
                  <a:pt x="434682" y="1407185"/>
                  <a:pt x="433102" y="1414760"/>
                </a:cubicBezTo>
                <a:cubicBezTo>
                  <a:pt x="431521" y="1422335"/>
                  <a:pt x="429769" y="1428884"/>
                  <a:pt x="427846" y="1434408"/>
                </a:cubicBezTo>
                <a:lnTo>
                  <a:pt x="428760" y="1434408"/>
                </a:lnTo>
                <a:cubicBezTo>
                  <a:pt x="436778" y="1417906"/>
                  <a:pt x="448051" y="1403861"/>
                  <a:pt x="462582" y="1392270"/>
                </a:cubicBezTo>
                <a:cubicBezTo>
                  <a:pt x="477113" y="1380680"/>
                  <a:pt x="493415" y="1374628"/>
                  <a:pt x="511488" y="1374114"/>
                </a:cubicBezTo>
                <a:close/>
                <a:moveTo>
                  <a:pt x="2584784" y="1371828"/>
                </a:moveTo>
                <a:cubicBezTo>
                  <a:pt x="2598228" y="1371792"/>
                  <a:pt x="2611190" y="1373590"/>
                  <a:pt x="2623671" y="1377224"/>
                </a:cubicBezTo>
                <a:cubicBezTo>
                  <a:pt x="2636151" y="1380858"/>
                  <a:pt x="2646068" y="1386547"/>
                  <a:pt x="2653421" y="1394291"/>
                </a:cubicBezTo>
                <a:cubicBezTo>
                  <a:pt x="2660774" y="1402036"/>
                  <a:pt x="2663481" y="1412057"/>
                  <a:pt x="2661542" y="1424353"/>
                </a:cubicBezTo>
                <a:lnTo>
                  <a:pt x="2656513" y="1449965"/>
                </a:lnTo>
                <a:lnTo>
                  <a:pt x="2606719" y="1449965"/>
                </a:lnTo>
                <a:lnTo>
                  <a:pt x="2609002" y="1436244"/>
                </a:lnTo>
                <a:cubicBezTo>
                  <a:pt x="2609716" y="1428460"/>
                  <a:pt x="2606461" y="1423333"/>
                  <a:pt x="2599236" y="1420865"/>
                </a:cubicBezTo>
                <a:cubicBezTo>
                  <a:pt x="2592011" y="1418397"/>
                  <a:pt x="2584753" y="1417272"/>
                  <a:pt x="2577461" y="1417491"/>
                </a:cubicBezTo>
                <a:cubicBezTo>
                  <a:pt x="2565771" y="1417491"/>
                  <a:pt x="2556198" y="1419550"/>
                  <a:pt x="2548741" y="1423666"/>
                </a:cubicBezTo>
                <a:cubicBezTo>
                  <a:pt x="2541284" y="1427783"/>
                  <a:pt x="2537432" y="1433958"/>
                  <a:pt x="2537184" y="1442190"/>
                </a:cubicBezTo>
                <a:cubicBezTo>
                  <a:pt x="2537755" y="1451765"/>
                  <a:pt x="2543470" y="1458971"/>
                  <a:pt x="2554329" y="1463808"/>
                </a:cubicBezTo>
                <a:cubicBezTo>
                  <a:pt x="2565187" y="1468645"/>
                  <a:pt x="2577760" y="1473349"/>
                  <a:pt x="2592048" y="1477922"/>
                </a:cubicBezTo>
                <a:cubicBezTo>
                  <a:pt x="2606335" y="1482494"/>
                  <a:pt x="2618909" y="1489172"/>
                  <a:pt x="2629767" y="1497953"/>
                </a:cubicBezTo>
                <a:cubicBezTo>
                  <a:pt x="2640625" y="1506735"/>
                  <a:pt x="2646341" y="1519858"/>
                  <a:pt x="2646912" y="1537323"/>
                </a:cubicBezTo>
                <a:cubicBezTo>
                  <a:pt x="2646353" y="1561397"/>
                  <a:pt x="2636167" y="1580439"/>
                  <a:pt x="2616354" y="1594448"/>
                </a:cubicBezTo>
                <a:cubicBezTo>
                  <a:pt x="2596541" y="1608457"/>
                  <a:pt x="2570456" y="1615613"/>
                  <a:pt x="2538099" y="1615916"/>
                </a:cubicBezTo>
                <a:cubicBezTo>
                  <a:pt x="2524340" y="1616001"/>
                  <a:pt x="2510188" y="1614106"/>
                  <a:pt x="2495645" y="1610233"/>
                </a:cubicBezTo>
                <a:cubicBezTo>
                  <a:pt x="2481102" y="1606359"/>
                  <a:pt x="2469249" y="1599998"/>
                  <a:pt x="2460087" y="1591150"/>
                </a:cubicBezTo>
                <a:cubicBezTo>
                  <a:pt x="2450924" y="1582301"/>
                  <a:pt x="2447534" y="1570457"/>
                  <a:pt x="2449916" y="1555617"/>
                </a:cubicBezTo>
                <a:lnTo>
                  <a:pt x="2454488" y="1532749"/>
                </a:lnTo>
                <a:lnTo>
                  <a:pt x="2503842" y="1532749"/>
                </a:lnTo>
                <a:lnTo>
                  <a:pt x="2501558" y="1544640"/>
                </a:lnTo>
                <a:cubicBezTo>
                  <a:pt x="2500354" y="1552018"/>
                  <a:pt x="2502255" y="1557591"/>
                  <a:pt x="2507260" y="1561360"/>
                </a:cubicBezTo>
                <a:cubicBezTo>
                  <a:pt x="2512265" y="1565129"/>
                  <a:pt x="2518463" y="1567653"/>
                  <a:pt x="2525855" y="1568932"/>
                </a:cubicBezTo>
                <a:cubicBezTo>
                  <a:pt x="2533248" y="1570211"/>
                  <a:pt x="2539923" y="1570804"/>
                  <a:pt x="2545880" y="1570710"/>
                </a:cubicBezTo>
                <a:cubicBezTo>
                  <a:pt x="2559525" y="1570587"/>
                  <a:pt x="2570224" y="1568090"/>
                  <a:pt x="2577976" y="1563221"/>
                </a:cubicBezTo>
                <a:cubicBezTo>
                  <a:pt x="2585728" y="1558352"/>
                  <a:pt x="2589676" y="1551854"/>
                  <a:pt x="2589819" y="1543726"/>
                </a:cubicBezTo>
                <a:cubicBezTo>
                  <a:pt x="2589250" y="1534476"/>
                  <a:pt x="2583559" y="1527363"/>
                  <a:pt x="2572746" y="1522387"/>
                </a:cubicBezTo>
                <a:cubicBezTo>
                  <a:pt x="2561932" y="1517410"/>
                  <a:pt x="2549412" y="1512441"/>
                  <a:pt x="2535184" y="1507479"/>
                </a:cubicBezTo>
                <a:cubicBezTo>
                  <a:pt x="2520956" y="1502517"/>
                  <a:pt x="2508435" y="1495433"/>
                  <a:pt x="2497622" y="1486226"/>
                </a:cubicBezTo>
                <a:cubicBezTo>
                  <a:pt x="2486809" y="1477019"/>
                  <a:pt x="2481117" y="1463560"/>
                  <a:pt x="2480548" y="1445849"/>
                </a:cubicBezTo>
                <a:cubicBezTo>
                  <a:pt x="2480869" y="1428964"/>
                  <a:pt x="2486013" y="1415051"/>
                  <a:pt x="2495980" y="1404111"/>
                </a:cubicBezTo>
                <a:cubicBezTo>
                  <a:pt x="2505947" y="1393170"/>
                  <a:pt x="2518811" y="1385048"/>
                  <a:pt x="2534574" y="1379745"/>
                </a:cubicBezTo>
                <a:cubicBezTo>
                  <a:pt x="2550338" y="1374442"/>
                  <a:pt x="2567074" y="1371803"/>
                  <a:pt x="2584784" y="1371828"/>
                </a:cubicBezTo>
                <a:close/>
                <a:moveTo>
                  <a:pt x="2329430" y="1371828"/>
                </a:moveTo>
                <a:cubicBezTo>
                  <a:pt x="2343416" y="1371724"/>
                  <a:pt x="2356739" y="1373861"/>
                  <a:pt x="2369398" y="1378240"/>
                </a:cubicBezTo>
                <a:cubicBezTo>
                  <a:pt x="2382057" y="1382619"/>
                  <a:pt x="2392430" y="1389868"/>
                  <a:pt x="2400517" y="1399987"/>
                </a:cubicBezTo>
                <a:cubicBezTo>
                  <a:pt x="2408605" y="1410105"/>
                  <a:pt x="2412784" y="1423722"/>
                  <a:pt x="2413054" y="1440835"/>
                </a:cubicBezTo>
                <a:cubicBezTo>
                  <a:pt x="2412817" y="1450301"/>
                  <a:pt x="2411159" y="1462175"/>
                  <a:pt x="2408081" y="1476458"/>
                </a:cubicBezTo>
                <a:cubicBezTo>
                  <a:pt x="2405002" y="1490741"/>
                  <a:pt x="2401923" y="1504642"/>
                  <a:pt x="2398844" y="1518162"/>
                </a:cubicBezTo>
                <a:cubicBezTo>
                  <a:pt x="2395765" y="1531682"/>
                  <a:pt x="2394108" y="1542030"/>
                  <a:pt x="2393871" y="1549206"/>
                </a:cubicBezTo>
                <a:cubicBezTo>
                  <a:pt x="2393947" y="1556194"/>
                  <a:pt x="2395736" y="1561094"/>
                  <a:pt x="2399238" y="1563906"/>
                </a:cubicBezTo>
                <a:cubicBezTo>
                  <a:pt x="2402739" y="1566718"/>
                  <a:pt x="2407497" y="1568072"/>
                  <a:pt x="2413511" y="1567967"/>
                </a:cubicBezTo>
                <a:cubicBezTo>
                  <a:pt x="2416331" y="1567929"/>
                  <a:pt x="2418693" y="1567777"/>
                  <a:pt x="2420598" y="1567510"/>
                </a:cubicBezTo>
                <a:cubicBezTo>
                  <a:pt x="2422503" y="1567243"/>
                  <a:pt x="2423493" y="1567090"/>
                  <a:pt x="2423570" y="1567052"/>
                </a:cubicBezTo>
                <a:lnTo>
                  <a:pt x="2415340" y="1610431"/>
                </a:lnTo>
                <a:cubicBezTo>
                  <a:pt x="2415387" y="1610488"/>
                  <a:pt x="2413465" y="1610717"/>
                  <a:pt x="2409573" y="1611116"/>
                </a:cubicBezTo>
                <a:cubicBezTo>
                  <a:pt x="2405680" y="1611516"/>
                  <a:pt x="2399533" y="1611744"/>
                  <a:pt x="2391130" y="1611801"/>
                </a:cubicBezTo>
                <a:cubicBezTo>
                  <a:pt x="2377903" y="1612191"/>
                  <a:pt x="2366100" y="1609699"/>
                  <a:pt x="2355720" y="1604325"/>
                </a:cubicBezTo>
                <a:cubicBezTo>
                  <a:pt x="2345341" y="1598951"/>
                  <a:pt x="2339018" y="1588355"/>
                  <a:pt x="2336750" y="1572539"/>
                </a:cubicBezTo>
                <a:lnTo>
                  <a:pt x="2335835" y="1572539"/>
                </a:lnTo>
                <a:cubicBezTo>
                  <a:pt x="2335933" y="1573074"/>
                  <a:pt x="2332889" y="1576823"/>
                  <a:pt x="2326702" y="1583785"/>
                </a:cubicBezTo>
                <a:cubicBezTo>
                  <a:pt x="2320516" y="1590746"/>
                  <a:pt x="2311508" y="1597708"/>
                  <a:pt x="2299679" y="1604670"/>
                </a:cubicBezTo>
                <a:cubicBezTo>
                  <a:pt x="2287851" y="1611632"/>
                  <a:pt x="2273523" y="1615380"/>
                  <a:pt x="2256697" y="1615916"/>
                </a:cubicBezTo>
                <a:cubicBezTo>
                  <a:pt x="2238325" y="1615907"/>
                  <a:pt x="2222754" y="1610902"/>
                  <a:pt x="2209982" y="1600901"/>
                </a:cubicBezTo>
                <a:cubicBezTo>
                  <a:pt x="2197211" y="1590900"/>
                  <a:pt x="2190549" y="1575955"/>
                  <a:pt x="2189998" y="1556066"/>
                </a:cubicBezTo>
                <a:cubicBezTo>
                  <a:pt x="2190320" y="1538433"/>
                  <a:pt x="2195474" y="1523798"/>
                  <a:pt x="2205459" y="1512163"/>
                </a:cubicBezTo>
                <a:cubicBezTo>
                  <a:pt x="2215443" y="1500528"/>
                  <a:pt x="2228325" y="1491369"/>
                  <a:pt x="2244104" y="1484686"/>
                </a:cubicBezTo>
                <a:cubicBezTo>
                  <a:pt x="2259883" y="1478004"/>
                  <a:pt x="2276624" y="1473275"/>
                  <a:pt x="2294328" y="1470500"/>
                </a:cubicBezTo>
                <a:cubicBezTo>
                  <a:pt x="2312032" y="1467726"/>
                  <a:pt x="2328765" y="1466382"/>
                  <a:pt x="2344526" y="1466469"/>
                </a:cubicBezTo>
                <a:lnTo>
                  <a:pt x="2352760" y="1466469"/>
                </a:lnTo>
                <a:cubicBezTo>
                  <a:pt x="2352874" y="1466068"/>
                  <a:pt x="2353332" y="1463665"/>
                  <a:pt x="2354132" y="1459259"/>
                </a:cubicBezTo>
                <a:cubicBezTo>
                  <a:pt x="2354932" y="1454853"/>
                  <a:pt x="2355390" y="1450848"/>
                  <a:pt x="2355504" y="1447243"/>
                </a:cubicBezTo>
                <a:cubicBezTo>
                  <a:pt x="2355475" y="1438031"/>
                  <a:pt x="2352331" y="1430936"/>
                  <a:pt x="2346070" y="1425958"/>
                </a:cubicBezTo>
                <a:cubicBezTo>
                  <a:pt x="2339808" y="1420980"/>
                  <a:pt x="2330603" y="1418463"/>
                  <a:pt x="2318452" y="1418406"/>
                </a:cubicBezTo>
                <a:cubicBezTo>
                  <a:pt x="2306792" y="1418671"/>
                  <a:pt x="2295701" y="1420530"/>
                  <a:pt x="2285177" y="1423983"/>
                </a:cubicBezTo>
                <a:cubicBezTo>
                  <a:pt x="2274653" y="1427436"/>
                  <a:pt x="2266035" y="1430889"/>
                  <a:pt x="2259323" y="1434342"/>
                </a:cubicBezTo>
                <a:cubicBezTo>
                  <a:pt x="2252611" y="1437795"/>
                  <a:pt x="2249143" y="1439654"/>
                  <a:pt x="2248920" y="1439920"/>
                </a:cubicBezTo>
                <a:lnTo>
                  <a:pt x="2235672" y="1396943"/>
                </a:lnTo>
                <a:cubicBezTo>
                  <a:pt x="2235898" y="1396633"/>
                  <a:pt x="2240273" y="1394463"/>
                  <a:pt x="2248798" y="1390432"/>
                </a:cubicBezTo>
                <a:cubicBezTo>
                  <a:pt x="2257323" y="1386401"/>
                  <a:pt x="2268643" y="1382371"/>
                  <a:pt x="2282759" y="1378340"/>
                </a:cubicBezTo>
                <a:cubicBezTo>
                  <a:pt x="2296874" y="1374309"/>
                  <a:pt x="2312432" y="1372138"/>
                  <a:pt x="2329430" y="1371828"/>
                </a:cubicBezTo>
                <a:close/>
                <a:moveTo>
                  <a:pt x="2081394" y="1371828"/>
                </a:moveTo>
                <a:cubicBezTo>
                  <a:pt x="2112460" y="1372273"/>
                  <a:pt x="2135693" y="1380516"/>
                  <a:pt x="2151095" y="1396556"/>
                </a:cubicBezTo>
                <a:cubicBezTo>
                  <a:pt x="2166497" y="1412596"/>
                  <a:pt x="2174187" y="1433764"/>
                  <a:pt x="2174167" y="1460059"/>
                </a:cubicBezTo>
                <a:cubicBezTo>
                  <a:pt x="2173844" y="1470606"/>
                  <a:pt x="2172550" y="1480121"/>
                  <a:pt x="2170285" y="1488606"/>
                </a:cubicBezTo>
                <a:cubicBezTo>
                  <a:pt x="2168020" y="1497090"/>
                  <a:pt x="2166726" y="1501579"/>
                  <a:pt x="2166402" y="1502073"/>
                </a:cubicBezTo>
                <a:lnTo>
                  <a:pt x="2005918" y="1502073"/>
                </a:lnTo>
                <a:cubicBezTo>
                  <a:pt x="2005861" y="1502168"/>
                  <a:pt x="2005632" y="1503351"/>
                  <a:pt x="2005232" y="1505619"/>
                </a:cubicBezTo>
                <a:cubicBezTo>
                  <a:pt x="2004832" y="1507888"/>
                  <a:pt x="2004603" y="1510672"/>
                  <a:pt x="2004546" y="1513971"/>
                </a:cubicBezTo>
                <a:cubicBezTo>
                  <a:pt x="2004670" y="1529596"/>
                  <a:pt x="2009797" y="1542275"/>
                  <a:pt x="2019927" y="1552009"/>
                </a:cubicBezTo>
                <a:cubicBezTo>
                  <a:pt x="2030057" y="1561743"/>
                  <a:pt x="2044447" y="1566757"/>
                  <a:pt x="2063097" y="1567053"/>
                </a:cubicBezTo>
                <a:cubicBezTo>
                  <a:pt x="2075797" y="1566736"/>
                  <a:pt x="2087598" y="1564522"/>
                  <a:pt x="2098499" y="1560409"/>
                </a:cubicBezTo>
                <a:cubicBezTo>
                  <a:pt x="2109399" y="1556296"/>
                  <a:pt x="2118216" y="1552183"/>
                  <a:pt x="2124949" y="1548071"/>
                </a:cubicBezTo>
                <a:cubicBezTo>
                  <a:pt x="2131681" y="1543958"/>
                  <a:pt x="2135147" y="1541743"/>
                  <a:pt x="2135344" y="1541427"/>
                </a:cubicBezTo>
                <a:lnTo>
                  <a:pt x="2150873" y="1585320"/>
                </a:lnTo>
                <a:cubicBezTo>
                  <a:pt x="2150693" y="1585697"/>
                  <a:pt x="2146586" y="1588341"/>
                  <a:pt x="2138553" y="1593252"/>
                </a:cubicBezTo>
                <a:cubicBezTo>
                  <a:pt x="2130519" y="1598163"/>
                  <a:pt x="2119639" y="1603073"/>
                  <a:pt x="2105913" y="1607984"/>
                </a:cubicBezTo>
                <a:cubicBezTo>
                  <a:pt x="2092187" y="1612894"/>
                  <a:pt x="2076695" y="1615538"/>
                  <a:pt x="2059438" y="1615916"/>
                </a:cubicBezTo>
                <a:cubicBezTo>
                  <a:pt x="2022906" y="1615262"/>
                  <a:pt x="1994925" y="1605610"/>
                  <a:pt x="1975495" y="1586962"/>
                </a:cubicBezTo>
                <a:cubicBezTo>
                  <a:pt x="1956065" y="1568313"/>
                  <a:pt x="1946261" y="1544593"/>
                  <a:pt x="1946082" y="1515801"/>
                </a:cubicBezTo>
                <a:cubicBezTo>
                  <a:pt x="1946312" y="1489127"/>
                  <a:pt x="1952246" y="1464968"/>
                  <a:pt x="1963882" y="1443326"/>
                </a:cubicBezTo>
                <a:cubicBezTo>
                  <a:pt x="1975519" y="1421684"/>
                  <a:pt x="1991476" y="1404435"/>
                  <a:pt x="2011752" y="1391580"/>
                </a:cubicBezTo>
                <a:cubicBezTo>
                  <a:pt x="2032029" y="1378725"/>
                  <a:pt x="2055243" y="1372141"/>
                  <a:pt x="2081394" y="1371828"/>
                </a:cubicBezTo>
                <a:close/>
                <a:moveTo>
                  <a:pt x="1615055" y="1371828"/>
                </a:moveTo>
                <a:cubicBezTo>
                  <a:pt x="1629041" y="1371724"/>
                  <a:pt x="1642364" y="1373861"/>
                  <a:pt x="1655023" y="1378240"/>
                </a:cubicBezTo>
                <a:cubicBezTo>
                  <a:pt x="1667682" y="1382619"/>
                  <a:pt x="1678055" y="1389868"/>
                  <a:pt x="1686143" y="1399987"/>
                </a:cubicBezTo>
                <a:cubicBezTo>
                  <a:pt x="1694230" y="1410105"/>
                  <a:pt x="1698409" y="1423722"/>
                  <a:pt x="1698679" y="1440835"/>
                </a:cubicBezTo>
                <a:cubicBezTo>
                  <a:pt x="1698443" y="1450301"/>
                  <a:pt x="1696785" y="1462175"/>
                  <a:pt x="1693706" y="1476458"/>
                </a:cubicBezTo>
                <a:cubicBezTo>
                  <a:pt x="1690627" y="1490741"/>
                  <a:pt x="1687548" y="1504642"/>
                  <a:pt x="1684469" y="1518162"/>
                </a:cubicBezTo>
                <a:cubicBezTo>
                  <a:pt x="1681390" y="1531682"/>
                  <a:pt x="1679733" y="1542030"/>
                  <a:pt x="1679496" y="1549206"/>
                </a:cubicBezTo>
                <a:cubicBezTo>
                  <a:pt x="1679572" y="1556194"/>
                  <a:pt x="1681361" y="1561094"/>
                  <a:pt x="1684863" y="1563906"/>
                </a:cubicBezTo>
                <a:cubicBezTo>
                  <a:pt x="1688364" y="1566718"/>
                  <a:pt x="1693122" y="1568072"/>
                  <a:pt x="1699137" y="1567967"/>
                </a:cubicBezTo>
                <a:cubicBezTo>
                  <a:pt x="1701956" y="1567929"/>
                  <a:pt x="1704318" y="1567777"/>
                  <a:pt x="1706223" y="1567510"/>
                </a:cubicBezTo>
                <a:cubicBezTo>
                  <a:pt x="1708128" y="1567243"/>
                  <a:pt x="1709119" y="1567090"/>
                  <a:pt x="1709195" y="1567052"/>
                </a:cubicBezTo>
                <a:lnTo>
                  <a:pt x="1700965" y="1610431"/>
                </a:lnTo>
                <a:cubicBezTo>
                  <a:pt x="1701013" y="1610488"/>
                  <a:pt x="1699090" y="1610717"/>
                  <a:pt x="1695198" y="1611116"/>
                </a:cubicBezTo>
                <a:cubicBezTo>
                  <a:pt x="1691305" y="1611516"/>
                  <a:pt x="1685158" y="1611744"/>
                  <a:pt x="1676755" y="1611801"/>
                </a:cubicBezTo>
                <a:cubicBezTo>
                  <a:pt x="1663528" y="1612191"/>
                  <a:pt x="1651725" y="1609699"/>
                  <a:pt x="1641346" y="1604325"/>
                </a:cubicBezTo>
                <a:cubicBezTo>
                  <a:pt x="1630967" y="1598951"/>
                  <a:pt x="1624643" y="1588355"/>
                  <a:pt x="1622374" y="1572539"/>
                </a:cubicBezTo>
                <a:lnTo>
                  <a:pt x="1621460" y="1572539"/>
                </a:lnTo>
                <a:cubicBezTo>
                  <a:pt x="1621558" y="1573074"/>
                  <a:pt x="1618515" y="1576823"/>
                  <a:pt x="1612328" y="1583785"/>
                </a:cubicBezTo>
                <a:cubicBezTo>
                  <a:pt x="1606141" y="1590746"/>
                  <a:pt x="1597133" y="1597708"/>
                  <a:pt x="1585305" y="1604670"/>
                </a:cubicBezTo>
                <a:cubicBezTo>
                  <a:pt x="1573476" y="1611632"/>
                  <a:pt x="1559148" y="1615380"/>
                  <a:pt x="1542322" y="1615916"/>
                </a:cubicBezTo>
                <a:cubicBezTo>
                  <a:pt x="1523950" y="1615907"/>
                  <a:pt x="1508379" y="1610902"/>
                  <a:pt x="1495607" y="1600901"/>
                </a:cubicBezTo>
                <a:cubicBezTo>
                  <a:pt x="1482836" y="1590900"/>
                  <a:pt x="1476174" y="1575955"/>
                  <a:pt x="1475623" y="1556066"/>
                </a:cubicBezTo>
                <a:cubicBezTo>
                  <a:pt x="1475945" y="1538433"/>
                  <a:pt x="1481099" y="1523798"/>
                  <a:pt x="1491084" y="1512163"/>
                </a:cubicBezTo>
                <a:cubicBezTo>
                  <a:pt x="1501068" y="1500528"/>
                  <a:pt x="1513950" y="1491369"/>
                  <a:pt x="1529729" y="1484686"/>
                </a:cubicBezTo>
                <a:cubicBezTo>
                  <a:pt x="1545508" y="1478004"/>
                  <a:pt x="1562249" y="1473275"/>
                  <a:pt x="1579953" y="1470500"/>
                </a:cubicBezTo>
                <a:cubicBezTo>
                  <a:pt x="1597657" y="1467726"/>
                  <a:pt x="1614390" y="1466382"/>
                  <a:pt x="1630151" y="1466469"/>
                </a:cubicBezTo>
                <a:lnTo>
                  <a:pt x="1638385" y="1466469"/>
                </a:lnTo>
                <a:cubicBezTo>
                  <a:pt x="1638499" y="1466068"/>
                  <a:pt x="1638957" y="1463665"/>
                  <a:pt x="1639757" y="1459259"/>
                </a:cubicBezTo>
                <a:cubicBezTo>
                  <a:pt x="1640558" y="1454853"/>
                  <a:pt x="1641015" y="1450848"/>
                  <a:pt x="1641129" y="1447243"/>
                </a:cubicBezTo>
                <a:cubicBezTo>
                  <a:pt x="1641101" y="1438031"/>
                  <a:pt x="1637956" y="1430936"/>
                  <a:pt x="1631695" y="1425958"/>
                </a:cubicBezTo>
                <a:cubicBezTo>
                  <a:pt x="1625434" y="1420980"/>
                  <a:pt x="1616228" y="1418463"/>
                  <a:pt x="1604077" y="1418406"/>
                </a:cubicBezTo>
                <a:cubicBezTo>
                  <a:pt x="1592418" y="1418671"/>
                  <a:pt x="1581326" y="1420530"/>
                  <a:pt x="1570802" y="1423983"/>
                </a:cubicBezTo>
                <a:cubicBezTo>
                  <a:pt x="1560278" y="1427436"/>
                  <a:pt x="1551660" y="1430889"/>
                  <a:pt x="1544948" y="1434342"/>
                </a:cubicBezTo>
                <a:cubicBezTo>
                  <a:pt x="1538236" y="1437795"/>
                  <a:pt x="1534768" y="1439654"/>
                  <a:pt x="1534545" y="1439920"/>
                </a:cubicBezTo>
                <a:lnTo>
                  <a:pt x="1521297" y="1396943"/>
                </a:lnTo>
                <a:cubicBezTo>
                  <a:pt x="1521523" y="1396633"/>
                  <a:pt x="1525898" y="1394463"/>
                  <a:pt x="1534423" y="1390432"/>
                </a:cubicBezTo>
                <a:cubicBezTo>
                  <a:pt x="1542948" y="1386401"/>
                  <a:pt x="1554268" y="1382371"/>
                  <a:pt x="1568384" y="1378340"/>
                </a:cubicBezTo>
                <a:cubicBezTo>
                  <a:pt x="1582500" y="1374309"/>
                  <a:pt x="1598057" y="1372138"/>
                  <a:pt x="1615055" y="1371828"/>
                </a:cubicBezTo>
                <a:close/>
                <a:moveTo>
                  <a:pt x="1266835" y="1371828"/>
                </a:moveTo>
                <a:cubicBezTo>
                  <a:pt x="1286745" y="1371857"/>
                  <a:pt x="1302542" y="1377166"/>
                  <a:pt x="1314229" y="1387757"/>
                </a:cubicBezTo>
                <a:cubicBezTo>
                  <a:pt x="1325915" y="1398348"/>
                  <a:pt x="1331891" y="1414051"/>
                  <a:pt x="1332157" y="1434865"/>
                </a:cubicBezTo>
                <a:cubicBezTo>
                  <a:pt x="1331926" y="1444996"/>
                  <a:pt x="1330307" y="1457753"/>
                  <a:pt x="1327301" y="1473136"/>
                </a:cubicBezTo>
                <a:cubicBezTo>
                  <a:pt x="1324295" y="1488519"/>
                  <a:pt x="1321288" y="1503345"/>
                  <a:pt x="1318280" y="1517616"/>
                </a:cubicBezTo>
                <a:cubicBezTo>
                  <a:pt x="1315272" y="1531887"/>
                  <a:pt x="1313649" y="1542419"/>
                  <a:pt x="1313412" y="1549215"/>
                </a:cubicBezTo>
                <a:cubicBezTo>
                  <a:pt x="1313488" y="1556399"/>
                  <a:pt x="1315279" y="1561354"/>
                  <a:pt x="1318784" y="1564080"/>
                </a:cubicBezTo>
                <a:cubicBezTo>
                  <a:pt x="1322289" y="1566805"/>
                  <a:pt x="1327052" y="1568101"/>
                  <a:pt x="1333072" y="1567967"/>
                </a:cubicBezTo>
                <a:cubicBezTo>
                  <a:pt x="1335891" y="1567929"/>
                  <a:pt x="1338253" y="1567777"/>
                  <a:pt x="1340158" y="1567510"/>
                </a:cubicBezTo>
                <a:cubicBezTo>
                  <a:pt x="1342063" y="1567243"/>
                  <a:pt x="1343054" y="1567091"/>
                  <a:pt x="1343130" y="1567052"/>
                </a:cubicBezTo>
                <a:lnTo>
                  <a:pt x="1334900" y="1610431"/>
                </a:lnTo>
                <a:cubicBezTo>
                  <a:pt x="1334843" y="1610488"/>
                  <a:pt x="1332786" y="1610717"/>
                  <a:pt x="1328728" y="1611116"/>
                </a:cubicBezTo>
                <a:cubicBezTo>
                  <a:pt x="1324671" y="1611516"/>
                  <a:pt x="1318957" y="1611744"/>
                  <a:pt x="1311585" y="1611801"/>
                </a:cubicBezTo>
                <a:cubicBezTo>
                  <a:pt x="1303253" y="1612021"/>
                  <a:pt x="1294693" y="1611125"/>
                  <a:pt x="1285905" y="1609112"/>
                </a:cubicBezTo>
                <a:cubicBezTo>
                  <a:pt x="1277117" y="1607099"/>
                  <a:pt x="1269673" y="1602651"/>
                  <a:pt x="1263574" y="1595767"/>
                </a:cubicBezTo>
                <a:cubicBezTo>
                  <a:pt x="1257476" y="1588883"/>
                  <a:pt x="1254295" y="1578244"/>
                  <a:pt x="1254033" y="1563851"/>
                </a:cubicBezTo>
                <a:cubicBezTo>
                  <a:pt x="1254253" y="1555228"/>
                  <a:pt x="1255793" y="1543557"/>
                  <a:pt x="1258652" y="1528836"/>
                </a:cubicBezTo>
                <a:cubicBezTo>
                  <a:pt x="1261512" y="1514115"/>
                  <a:pt x="1264372" y="1499596"/>
                  <a:pt x="1267234" y="1485280"/>
                </a:cubicBezTo>
                <a:cubicBezTo>
                  <a:pt x="1270095" y="1470964"/>
                  <a:pt x="1271638" y="1460103"/>
                  <a:pt x="1271864" y="1452696"/>
                </a:cubicBezTo>
                <a:cubicBezTo>
                  <a:pt x="1271940" y="1443933"/>
                  <a:pt x="1269616" y="1437113"/>
                  <a:pt x="1264892" y="1432236"/>
                </a:cubicBezTo>
                <a:cubicBezTo>
                  <a:pt x="1260167" y="1427359"/>
                  <a:pt x="1252585" y="1424883"/>
                  <a:pt x="1242146" y="1424806"/>
                </a:cubicBezTo>
                <a:cubicBezTo>
                  <a:pt x="1221648" y="1425502"/>
                  <a:pt x="1204008" y="1433827"/>
                  <a:pt x="1189225" y="1449781"/>
                </a:cubicBezTo>
                <a:cubicBezTo>
                  <a:pt x="1174442" y="1465735"/>
                  <a:pt x="1164803" y="1485147"/>
                  <a:pt x="1160307" y="1508017"/>
                </a:cubicBezTo>
                <a:lnTo>
                  <a:pt x="1140190" y="1610430"/>
                </a:lnTo>
                <a:lnTo>
                  <a:pt x="1082126" y="1610430"/>
                </a:lnTo>
                <a:lnTo>
                  <a:pt x="1117330" y="1430750"/>
                </a:lnTo>
                <a:cubicBezTo>
                  <a:pt x="1117816" y="1427731"/>
                  <a:pt x="1117416" y="1425311"/>
                  <a:pt x="1116130" y="1423492"/>
                </a:cubicBezTo>
                <a:cubicBezTo>
                  <a:pt x="1114844" y="1421673"/>
                  <a:pt x="1112501" y="1420739"/>
                  <a:pt x="1109101" y="1420692"/>
                </a:cubicBezTo>
                <a:lnTo>
                  <a:pt x="1083040" y="1420692"/>
                </a:lnTo>
                <a:lnTo>
                  <a:pt x="1091270" y="1377315"/>
                </a:lnTo>
                <a:lnTo>
                  <a:pt x="1152535" y="1377315"/>
                </a:lnTo>
                <a:cubicBezTo>
                  <a:pt x="1161622" y="1377343"/>
                  <a:pt x="1168251" y="1379113"/>
                  <a:pt x="1172423" y="1382623"/>
                </a:cubicBezTo>
                <a:cubicBezTo>
                  <a:pt x="1176595" y="1386133"/>
                  <a:pt x="1178652" y="1391212"/>
                  <a:pt x="1178595" y="1397862"/>
                </a:cubicBezTo>
                <a:cubicBezTo>
                  <a:pt x="1178567" y="1400687"/>
                  <a:pt x="1178052" y="1404739"/>
                  <a:pt x="1177052" y="1410019"/>
                </a:cubicBezTo>
                <a:cubicBezTo>
                  <a:pt x="1176052" y="1415299"/>
                  <a:pt x="1174738" y="1419924"/>
                  <a:pt x="1173109" y="1423893"/>
                </a:cubicBezTo>
                <a:lnTo>
                  <a:pt x="1174023" y="1423893"/>
                </a:lnTo>
                <a:cubicBezTo>
                  <a:pt x="1175415" y="1420519"/>
                  <a:pt x="1179846" y="1414734"/>
                  <a:pt x="1187316" y="1406538"/>
                </a:cubicBezTo>
                <a:cubicBezTo>
                  <a:pt x="1194786" y="1398343"/>
                  <a:pt x="1205178" y="1390629"/>
                  <a:pt x="1218490" y="1383398"/>
                </a:cubicBezTo>
                <a:cubicBezTo>
                  <a:pt x="1231803" y="1376167"/>
                  <a:pt x="1247918" y="1372310"/>
                  <a:pt x="1266835" y="1371828"/>
                </a:cubicBezTo>
                <a:close/>
                <a:moveTo>
                  <a:pt x="938781" y="1371828"/>
                </a:moveTo>
                <a:cubicBezTo>
                  <a:pt x="952766" y="1371724"/>
                  <a:pt x="966089" y="1373861"/>
                  <a:pt x="978748" y="1378240"/>
                </a:cubicBezTo>
                <a:cubicBezTo>
                  <a:pt x="991407" y="1382619"/>
                  <a:pt x="1001780" y="1389868"/>
                  <a:pt x="1009868" y="1399987"/>
                </a:cubicBezTo>
                <a:cubicBezTo>
                  <a:pt x="1017955" y="1410105"/>
                  <a:pt x="1022134" y="1423722"/>
                  <a:pt x="1022404" y="1440835"/>
                </a:cubicBezTo>
                <a:cubicBezTo>
                  <a:pt x="1022167" y="1450301"/>
                  <a:pt x="1020510" y="1462175"/>
                  <a:pt x="1017431" y="1476458"/>
                </a:cubicBezTo>
                <a:cubicBezTo>
                  <a:pt x="1014352" y="1490741"/>
                  <a:pt x="1011273" y="1504642"/>
                  <a:pt x="1008194" y="1518162"/>
                </a:cubicBezTo>
                <a:cubicBezTo>
                  <a:pt x="1005116" y="1531682"/>
                  <a:pt x="1003458" y="1542030"/>
                  <a:pt x="1003221" y="1549206"/>
                </a:cubicBezTo>
                <a:cubicBezTo>
                  <a:pt x="1003297" y="1556194"/>
                  <a:pt x="1005086" y="1561094"/>
                  <a:pt x="1008588" y="1563906"/>
                </a:cubicBezTo>
                <a:cubicBezTo>
                  <a:pt x="1012090" y="1566718"/>
                  <a:pt x="1016847" y="1568072"/>
                  <a:pt x="1022861" y="1567967"/>
                </a:cubicBezTo>
                <a:cubicBezTo>
                  <a:pt x="1025681" y="1567929"/>
                  <a:pt x="1028043" y="1567777"/>
                  <a:pt x="1029948" y="1567510"/>
                </a:cubicBezTo>
                <a:cubicBezTo>
                  <a:pt x="1031853" y="1567243"/>
                  <a:pt x="1032844" y="1567090"/>
                  <a:pt x="1032920" y="1567052"/>
                </a:cubicBezTo>
                <a:lnTo>
                  <a:pt x="1024690" y="1610431"/>
                </a:lnTo>
                <a:cubicBezTo>
                  <a:pt x="1024738" y="1610488"/>
                  <a:pt x="1022815" y="1610717"/>
                  <a:pt x="1018923" y="1611116"/>
                </a:cubicBezTo>
                <a:cubicBezTo>
                  <a:pt x="1015030" y="1611516"/>
                  <a:pt x="1008883" y="1611744"/>
                  <a:pt x="1000480" y="1611801"/>
                </a:cubicBezTo>
                <a:cubicBezTo>
                  <a:pt x="987253" y="1612191"/>
                  <a:pt x="975450" y="1609699"/>
                  <a:pt x="965071" y="1604325"/>
                </a:cubicBezTo>
                <a:cubicBezTo>
                  <a:pt x="954692" y="1598951"/>
                  <a:pt x="948368" y="1588355"/>
                  <a:pt x="946099" y="1572539"/>
                </a:cubicBezTo>
                <a:lnTo>
                  <a:pt x="945185" y="1572539"/>
                </a:lnTo>
                <a:cubicBezTo>
                  <a:pt x="945283" y="1573074"/>
                  <a:pt x="942240" y="1576823"/>
                  <a:pt x="936053" y="1583785"/>
                </a:cubicBezTo>
                <a:cubicBezTo>
                  <a:pt x="929866" y="1590746"/>
                  <a:pt x="920858" y="1597708"/>
                  <a:pt x="909030" y="1604670"/>
                </a:cubicBezTo>
                <a:cubicBezTo>
                  <a:pt x="897201" y="1611632"/>
                  <a:pt x="882873" y="1615380"/>
                  <a:pt x="866047" y="1615916"/>
                </a:cubicBezTo>
                <a:cubicBezTo>
                  <a:pt x="847675" y="1615907"/>
                  <a:pt x="832103" y="1610902"/>
                  <a:pt x="819332" y="1600901"/>
                </a:cubicBezTo>
                <a:cubicBezTo>
                  <a:pt x="806561" y="1590900"/>
                  <a:pt x="799900" y="1575955"/>
                  <a:pt x="799348" y="1556066"/>
                </a:cubicBezTo>
                <a:cubicBezTo>
                  <a:pt x="799670" y="1538433"/>
                  <a:pt x="804824" y="1523798"/>
                  <a:pt x="814809" y="1512163"/>
                </a:cubicBezTo>
                <a:cubicBezTo>
                  <a:pt x="824793" y="1500528"/>
                  <a:pt x="837675" y="1491369"/>
                  <a:pt x="853454" y="1484686"/>
                </a:cubicBezTo>
                <a:cubicBezTo>
                  <a:pt x="869232" y="1478004"/>
                  <a:pt x="885974" y="1473275"/>
                  <a:pt x="903678" y="1470500"/>
                </a:cubicBezTo>
                <a:cubicBezTo>
                  <a:pt x="921382" y="1467726"/>
                  <a:pt x="938115" y="1466382"/>
                  <a:pt x="953876" y="1466469"/>
                </a:cubicBezTo>
                <a:lnTo>
                  <a:pt x="962110" y="1466469"/>
                </a:lnTo>
                <a:cubicBezTo>
                  <a:pt x="962224" y="1466068"/>
                  <a:pt x="962682" y="1463665"/>
                  <a:pt x="963482" y="1459259"/>
                </a:cubicBezTo>
                <a:cubicBezTo>
                  <a:pt x="964283" y="1454853"/>
                  <a:pt x="964740" y="1450848"/>
                  <a:pt x="964854" y="1447243"/>
                </a:cubicBezTo>
                <a:cubicBezTo>
                  <a:pt x="964826" y="1438031"/>
                  <a:pt x="961681" y="1430936"/>
                  <a:pt x="955420" y="1425958"/>
                </a:cubicBezTo>
                <a:cubicBezTo>
                  <a:pt x="949158" y="1420980"/>
                  <a:pt x="939953" y="1418463"/>
                  <a:pt x="927802" y="1418406"/>
                </a:cubicBezTo>
                <a:cubicBezTo>
                  <a:pt x="916143" y="1418671"/>
                  <a:pt x="905051" y="1420530"/>
                  <a:pt x="894527" y="1423983"/>
                </a:cubicBezTo>
                <a:cubicBezTo>
                  <a:pt x="884003" y="1427436"/>
                  <a:pt x="875385" y="1430889"/>
                  <a:pt x="868673" y="1434342"/>
                </a:cubicBezTo>
                <a:cubicBezTo>
                  <a:pt x="861961" y="1437795"/>
                  <a:pt x="858493" y="1439654"/>
                  <a:pt x="858270" y="1439920"/>
                </a:cubicBezTo>
                <a:lnTo>
                  <a:pt x="845022" y="1396943"/>
                </a:lnTo>
                <a:cubicBezTo>
                  <a:pt x="845248" y="1396633"/>
                  <a:pt x="849624" y="1394463"/>
                  <a:pt x="858148" y="1390432"/>
                </a:cubicBezTo>
                <a:cubicBezTo>
                  <a:pt x="866673" y="1386401"/>
                  <a:pt x="877993" y="1382371"/>
                  <a:pt x="892109" y="1378340"/>
                </a:cubicBezTo>
                <a:cubicBezTo>
                  <a:pt x="906225" y="1374309"/>
                  <a:pt x="921782" y="1372138"/>
                  <a:pt x="938781" y="1371828"/>
                </a:cubicBezTo>
                <a:close/>
                <a:moveTo>
                  <a:pt x="552917" y="1285875"/>
                </a:moveTo>
                <a:lnTo>
                  <a:pt x="646643" y="1285875"/>
                </a:lnTo>
                <a:lnTo>
                  <a:pt x="627441" y="1384615"/>
                </a:lnTo>
                <a:cubicBezTo>
                  <a:pt x="626212" y="1390485"/>
                  <a:pt x="625012" y="1395414"/>
                  <a:pt x="623840" y="1399400"/>
                </a:cubicBezTo>
                <a:cubicBezTo>
                  <a:pt x="622668" y="1403387"/>
                  <a:pt x="622040" y="1405461"/>
                  <a:pt x="621954" y="1405622"/>
                </a:cubicBezTo>
                <a:lnTo>
                  <a:pt x="622869" y="1405622"/>
                </a:lnTo>
                <a:cubicBezTo>
                  <a:pt x="631127" y="1395423"/>
                  <a:pt x="641585" y="1387279"/>
                  <a:pt x="654244" y="1381190"/>
                </a:cubicBezTo>
                <a:cubicBezTo>
                  <a:pt x="666903" y="1375101"/>
                  <a:pt x="680219" y="1371981"/>
                  <a:pt x="694192" y="1371828"/>
                </a:cubicBezTo>
                <a:cubicBezTo>
                  <a:pt x="722258" y="1372179"/>
                  <a:pt x="743924" y="1381068"/>
                  <a:pt x="759190" y="1398496"/>
                </a:cubicBezTo>
                <a:cubicBezTo>
                  <a:pt x="774456" y="1415924"/>
                  <a:pt x="782184" y="1439788"/>
                  <a:pt x="782374" y="1470088"/>
                </a:cubicBezTo>
                <a:cubicBezTo>
                  <a:pt x="781994" y="1499103"/>
                  <a:pt x="775751" y="1524512"/>
                  <a:pt x="763644" y="1546315"/>
                </a:cubicBezTo>
                <a:cubicBezTo>
                  <a:pt x="751537" y="1568119"/>
                  <a:pt x="735849" y="1585120"/>
                  <a:pt x="716580" y="1597319"/>
                </a:cubicBezTo>
                <a:cubicBezTo>
                  <a:pt x="697310" y="1609517"/>
                  <a:pt x="676741" y="1615716"/>
                  <a:pt x="654873" y="1615916"/>
                </a:cubicBezTo>
                <a:cubicBezTo>
                  <a:pt x="640414" y="1615945"/>
                  <a:pt x="627040" y="1612919"/>
                  <a:pt x="614753" y="1606840"/>
                </a:cubicBezTo>
                <a:cubicBezTo>
                  <a:pt x="602466" y="1600761"/>
                  <a:pt x="592979" y="1591456"/>
                  <a:pt x="586292" y="1578926"/>
                </a:cubicBezTo>
                <a:lnTo>
                  <a:pt x="585378" y="1578926"/>
                </a:lnTo>
                <a:cubicBezTo>
                  <a:pt x="585397" y="1579069"/>
                  <a:pt x="585245" y="1580724"/>
                  <a:pt x="584921" y="1583893"/>
                </a:cubicBezTo>
                <a:cubicBezTo>
                  <a:pt x="584597" y="1587061"/>
                  <a:pt x="583988" y="1590885"/>
                  <a:pt x="583092" y="1595366"/>
                </a:cubicBezTo>
                <a:lnTo>
                  <a:pt x="580349" y="1610430"/>
                </a:lnTo>
                <a:lnTo>
                  <a:pt x="525942" y="1610430"/>
                </a:lnTo>
                <a:lnTo>
                  <a:pt x="580349" y="1329252"/>
                </a:lnTo>
                <a:lnTo>
                  <a:pt x="544230" y="1329252"/>
                </a:lnTo>
                <a:close/>
                <a:moveTo>
                  <a:pt x="479133" y="966854"/>
                </a:moveTo>
                <a:cubicBezTo>
                  <a:pt x="469228" y="966981"/>
                  <a:pt x="460372" y="970083"/>
                  <a:pt x="452564" y="976161"/>
                </a:cubicBezTo>
                <a:cubicBezTo>
                  <a:pt x="444756" y="982238"/>
                  <a:pt x="438873" y="990528"/>
                  <a:pt x="434915" y="1001030"/>
                </a:cubicBezTo>
                <a:lnTo>
                  <a:pt x="503224" y="1001030"/>
                </a:lnTo>
                <a:cubicBezTo>
                  <a:pt x="503250" y="1000902"/>
                  <a:pt x="503351" y="999936"/>
                  <a:pt x="503529" y="998131"/>
                </a:cubicBezTo>
                <a:cubicBezTo>
                  <a:pt x="503707" y="996325"/>
                  <a:pt x="503809" y="994444"/>
                  <a:pt x="503835" y="992486"/>
                </a:cubicBezTo>
                <a:cubicBezTo>
                  <a:pt x="503740" y="984342"/>
                  <a:pt x="501490" y="978049"/>
                  <a:pt x="497088" y="973605"/>
                </a:cubicBezTo>
                <a:cubicBezTo>
                  <a:pt x="492684" y="969162"/>
                  <a:pt x="486700" y="966911"/>
                  <a:pt x="479133" y="966854"/>
                </a:cubicBezTo>
                <a:close/>
                <a:moveTo>
                  <a:pt x="641376" y="940679"/>
                </a:moveTo>
                <a:lnTo>
                  <a:pt x="703822" y="940679"/>
                </a:lnTo>
                <a:lnTo>
                  <a:pt x="683400" y="1045827"/>
                </a:lnTo>
                <a:cubicBezTo>
                  <a:pt x="683082" y="1047383"/>
                  <a:pt x="682803" y="1048997"/>
                  <a:pt x="682562" y="1050667"/>
                </a:cubicBezTo>
                <a:cubicBezTo>
                  <a:pt x="682321" y="1052338"/>
                  <a:pt x="682193" y="1053875"/>
                  <a:pt x="682181" y="1055279"/>
                </a:cubicBezTo>
                <a:cubicBezTo>
                  <a:pt x="682232" y="1059936"/>
                  <a:pt x="683425" y="1063201"/>
                  <a:pt x="685762" y="1065075"/>
                </a:cubicBezTo>
                <a:cubicBezTo>
                  <a:pt x="688099" y="1066949"/>
                  <a:pt x="691274" y="1067851"/>
                  <a:pt x="695287" y="1067781"/>
                </a:cubicBezTo>
                <a:cubicBezTo>
                  <a:pt x="697167" y="1067755"/>
                  <a:pt x="698741" y="1067654"/>
                  <a:pt x="700012" y="1067476"/>
                </a:cubicBezTo>
                <a:cubicBezTo>
                  <a:pt x="701282" y="1067298"/>
                  <a:pt x="701942" y="1067196"/>
                  <a:pt x="701993" y="1067171"/>
                </a:cubicBezTo>
                <a:lnTo>
                  <a:pt x="696507" y="1096090"/>
                </a:lnTo>
                <a:cubicBezTo>
                  <a:pt x="696354" y="1096128"/>
                  <a:pt x="694906" y="1096281"/>
                  <a:pt x="692163" y="1096547"/>
                </a:cubicBezTo>
                <a:cubicBezTo>
                  <a:pt x="689420" y="1096813"/>
                  <a:pt x="686295" y="1096965"/>
                  <a:pt x="682790" y="1097004"/>
                </a:cubicBezTo>
                <a:cubicBezTo>
                  <a:pt x="676443" y="1097158"/>
                  <a:pt x="670190" y="1096579"/>
                  <a:pt x="664034" y="1095267"/>
                </a:cubicBezTo>
                <a:cubicBezTo>
                  <a:pt x="657878" y="1093955"/>
                  <a:pt x="652754" y="1090986"/>
                  <a:pt x="648662" y="1086359"/>
                </a:cubicBezTo>
                <a:cubicBezTo>
                  <a:pt x="644570" y="1081732"/>
                  <a:pt x="642446" y="1074523"/>
                  <a:pt x="642290" y="1064732"/>
                </a:cubicBezTo>
                <a:cubicBezTo>
                  <a:pt x="642290" y="1062585"/>
                  <a:pt x="642442" y="1060171"/>
                  <a:pt x="642747" y="1057490"/>
                </a:cubicBezTo>
                <a:cubicBezTo>
                  <a:pt x="643051" y="1054809"/>
                  <a:pt x="643508" y="1051938"/>
                  <a:pt x="644117" y="1048876"/>
                </a:cubicBezTo>
                <a:lnTo>
                  <a:pt x="659647" y="969597"/>
                </a:lnTo>
                <a:lnTo>
                  <a:pt x="635585" y="969597"/>
                </a:lnTo>
                <a:close/>
                <a:moveTo>
                  <a:pt x="217093" y="940679"/>
                </a:moveTo>
                <a:lnTo>
                  <a:pt x="290534" y="940679"/>
                </a:lnTo>
                <a:lnTo>
                  <a:pt x="284744" y="969597"/>
                </a:lnTo>
                <a:lnTo>
                  <a:pt x="267069" y="969597"/>
                </a:lnTo>
                <a:lnTo>
                  <a:pt x="279259" y="1046438"/>
                </a:lnTo>
                <a:cubicBezTo>
                  <a:pt x="279817" y="1050618"/>
                  <a:pt x="280071" y="1054455"/>
                  <a:pt x="280021" y="1057949"/>
                </a:cubicBezTo>
                <a:cubicBezTo>
                  <a:pt x="279970" y="1061443"/>
                  <a:pt x="279919" y="1063298"/>
                  <a:pt x="279868" y="1063514"/>
                </a:cubicBezTo>
                <a:lnTo>
                  <a:pt x="280782" y="1063514"/>
                </a:lnTo>
                <a:cubicBezTo>
                  <a:pt x="280808" y="1063298"/>
                  <a:pt x="281443" y="1061443"/>
                  <a:pt x="282687" y="1057949"/>
                </a:cubicBezTo>
                <a:cubicBezTo>
                  <a:pt x="283931" y="1054455"/>
                  <a:pt x="285633" y="1050618"/>
                  <a:pt x="287791" y="1046438"/>
                </a:cubicBezTo>
                <a:lnTo>
                  <a:pt x="329845" y="969597"/>
                </a:lnTo>
                <a:lnTo>
                  <a:pt x="312170" y="969597"/>
                </a:lnTo>
                <a:lnTo>
                  <a:pt x="317960" y="940679"/>
                </a:lnTo>
                <a:lnTo>
                  <a:pt x="393840" y="940679"/>
                </a:lnTo>
                <a:lnTo>
                  <a:pt x="388049" y="969597"/>
                </a:lnTo>
                <a:lnTo>
                  <a:pt x="369155" y="969597"/>
                </a:lnTo>
                <a:lnTo>
                  <a:pt x="297238" y="1096089"/>
                </a:lnTo>
                <a:lnTo>
                  <a:pt x="252747" y="1096089"/>
                </a:lnTo>
                <a:lnTo>
                  <a:pt x="230197" y="969597"/>
                </a:lnTo>
                <a:lnTo>
                  <a:pt x="211303" y="969597"/>
                </a:lnTo>
                <a:close/>
                <a:moveTo>
                  <a:pt x="117501" y="940679"/>
                </a:moveTo>
                <a:lnTo>
                  <a:pt x="179946" y="940679"/>
                </a:lnTo>
                <a:lnTo>
                  <a:pt x="159525" y="1045827"/>
                </a:lnTo>
                <a:cubicBezTo>
                  <a:pt x="159207" y="1047383"/>
                  <a:pt x="158928" y="1048997"/>
                  <a:pt x="158687" y="1050667"/>
                </a:cubicBezTo>
                <a:cubicBezTo>
                  <a:pt x="158445" y="1052338"/>
                  <a:pt x="158319" y="1053875"/>
                  <a:pt x="158306" y="1055279"/>
                </a:cubicBezTo>
                <a:cubicBezTo>
                  <a:pt x="158357" y="1059936"/>
                  <a:pt x="159550" y="1063201"/>
                  <a:pt x="161887" y="1065075"/>
                </a:cubicBezTo>
                <a:cubicBezTo>
                  <a:pt x="164224" y="1066949"/>
                  <a:pt x="167399" y="1067851"/>
                  <a:pt x="171412" y="1067781"/>
                </a:cubicBezTo>
                <a:cubicBezTo>
                  <a:pt x="173292" y="1067755"/>
                  <a:pt x="174867" y="1067654"/>
                  <a:pt x="176136" y="1067476"/>
                </a:cubicBezTo>
                <a:cubicBezTo>
                  <a:pt x="177407" y="1067298"/>
                  <a:pt x="178067" y="1067196"/>
                  <a:pt x="178118" y="1067171"/>
                </a:cubicBezTo>
                <a:lnTo>
                  <a:pt x="172631" y="1096090"/>
                </a:lnTo>
                <a:cubicBezTo>
                  <a:pt x="172479" y="1096128"/>
                  <a:pt x="171031" y="1096281"/>
                  <a:pt x="168288" y="1096547"/>
                </a:cubicBezTo>
                <a:cubicBezTo>
                  <a:pt x="165545" y="1096813"/>
                  <a:pt x="162421" y="1096965"/>
                  <a:pt x="158915" y="1097004"/>
                </a:cubicBezTo>
                <a:cubicBezTo>
                  <a:pt x="152568" y="1097158"/>
                  <a:pt x="146315" y="1096579"/>
                  <a:pt x="140159" y="1095267"/>
                </a:cubicBezTo>
                <a:cubicBezTo>
                  <a:pt x="134003" y="1093955"/>
                  <a:pt x="128879" y="1090986"/>
                  <a:pt x="124787" y="1086359"/>
                </a:cubicBezTo>
                <a:cubicBezTo>
                  <a:pt x="120695" y="1081732"/>
                  <a:pt x="118571" y="1074523"/>
                  <a:pt x="118415" y="1064732"/>
                </a:cubicBezTo>
                <a:cubicBezTo>
                  <a:pt x="118415" y="1062585"/>
                  <a:pt x="118567" y="1060171"/>
                  <a:pt x="118872" y="1057490"/>
                </a:cubicBezTo>
                <a:cubicBezTo>
                  <a:pt x="119176" y="1054809"/>
                  <a:pt x="119633" y="1051938"/>
                  <a:pt x="120242" y="1048876"/>
                </a:cubicBezTo>
                <a:lnTo>
                  <a:pt x="135772" y="969597"/>
                </a:lnTo>
                <a:lnTo>
                  <a:pt x="111710" y="969597"/>
                </a:lnTo>
                <a:close/>
                <a:moveTo>
                  <a:pt x="864108" y="937022"/>
                </a:moveTo>
                <a:cubicBezTo>
                  <a:pt x="877381" y="937041"/>
                  <a:pt x="887913" y="940580"/>
                  <a:pt x="895704" y="947641"/>
                </a:cubicBezTo>
                <a:cubicBezTo>
                  <a:pt x="903495" y="954702"/>
                  <a:pt x="907479" y="965170"/>
                  <a:pt x="907657" y="979046"/>
                </a:cubicBezTo>
                <a:cubicBezTo>
                  <a:pt x="907503" y="985800"/>
                  <a:pt x="906423" y="994305"/>
                  <a:pt x="904419" y="1004560"/>
                </a:cubicBezTo>
                <a:cubicBezTo>
                  <a:pt x="902415" y="1014815"/>
                  <a:pt x="900410" y="1024700"/>
                  <a:pt x="898405" y="1034213"/>
                </a:cubicBezTo>
                <a:cubicBezTo>
                  <a:pt x="896399" y="1043727"/>
                  <a:pt x="895318" y="1050749"/>
                  <a:pt x="895160" y="1055279"/>
                </a:cubicBezTo>
                <a:cubicBezTo>
                  <a:pt x="895211" y="1060069"/>
                  <a:pt x="896404" y="1063372"/>
                  <a:pt x="898741" y="1065189"/>
                </a:cubicBezTo>
                <a:cubicBezTo>
                  <a:pt x="901078" y="1067006"/>
                  <a:pt x="904253" y="1067870"/>
                  <a:pt x="908266" y="1067781"/>
                </a:cubicBezTo>
                <a:cubicBezTo>
                  <a:pt x="910146" y="1067755"/>
                  <a:pt x="911720" y="1067654"/>
                  <a:pt x="912990" y="1067476"/>
                </a:cubicBezTo>
                <a:cubicBezTo>
                  <a:pt x="914260" y="1067298"/>
                  <a:pt x="914921" y="1067196"/>
                  <a:pt x="914972" y="1067171"/>
                </a:cubicBezTo>
                <a:lnTo>
                  <a:pt x="909485" y="1096090"/>
                </a:lnTo>
                <a:cubicBezTo>
                  <a:pt x="909447" y="1096128"/>
                  <a:pt x="908076" y="1096281"/>
                  <a:pt x="905371" y="1096547"/>
                </a:cubicBezTo>
                <a:cubicBezTo>
                  <a:pt x="902666" y="1096813"/>
                  <a:pt x="898856" y="1096965"/>
                  <a:pt x="893942" y="1097004"/>
                </a:cubicBezTo>
                <a:cubicBezTo>
                  <a:pt x="888387" y="1097150"/>
                  <a:pt x="882680" y="1096553"/>
                  <a:pt x="876822" y="1095211"/>
                </a:cubicBezTo>
                <a:cubicBezTo>
                  <a:pt x="870963" y="1093869"/>
                  <a:pt x="866001" y="1090903"/>
                  <a:pt x="861935" y="1086314"/>
                </a:cubicBezTo>
                <a:cubicBezTo>
                  <a:pt x="857869" y="1081725"/>
                  <a:pt x="855749" y="1074632"/>
                  <a:pt x="855574" y="1065037"/>
                </a:cubicBezTo>
                <a:cubicBezTo>
                  <a:pt x="855721" y="1059288"/>
                  <a:pt x="856747" y="1051507"/>
                  <a:pt x="858653" y="1041693"/>
                </a:cubicBezTo>
                <a:cubicBezTo>
                  <a:pt x="860560" y="1031879"/>
                  <a:pt x="862466" y="1022200"/>
                  <a:pt x="864374" y="1012656"/>
                </a:cubicBezTo>
                <a:cubicBezTo>
                  <a:pt x="866282" y="1003112"/>
                  <a:pt x="867311" y="995871"/>
                  <a:pt x="867461" y="990933"/>
                </a:cubicBezTo>
                <a:cubicBezTo>
                  <a:pt x="867512" y="985091"/>
                  <a:pt x="865962" y="980545"/>
                  <a:pt x="862813" y="977293"/>
                </a:cubicBezTo>
                <a:cubicBezTo>
                  <a:pt x="859663" y="974042"/>
                  <a:pt x="854609" y="972391"/>
                  <a:pt x="847649" y="972340"/>
                </a:cubicBezTo>
                <a:cubicBezTo>
                  <a:pt x="833984" y="972804"/>
                  <a:pt x="822224" y="978354"/>
                  <a:pt x="812368" y="988990"/>
                </a:cubicBezTo>
                <a:cubicBezTo>
                  <a:pt x="802513" y="999626"/>
                  <a:pt x="796087" y="1012568"/>
                  <a:pt x="793090" y="1027814"/>
                </a:cubicBezTo>
                <a:lnTo>
                  <a:pt x="779679" y="1096089"/>
                </a:lnTo>
                <a:lnTo>
                  <a:pt x="740969" y="1096089"/>
                </a:lnTo>
                <a:lnTo>
                  <a:pt x="764439" y="976303"/>
                </a:lnTo>
                <a:cubicBezTo>
                  <a:pt x="764762" y="974290"/>
                  <a:pt x="764496" y="972677"/>
                  <a:pt x="763639" y="971464"/>
                </a:cubicBezTo>
                <a:cubicBezTo>
                  <a:pt x="762781" y="970251"/>
                  <a:pt x="761219" y="969629"/>
                  <a:pt x="758952" y="969597"/>
                </a:cubicBezTo>
                <a:lnTo>
                  <a:pt x="741579" y="969597"/>
                </a:lnTo>
                <a:lnTo>
                  <a:pt x="747065" y="940679"/>
                </a:lnTo>
                <a:lnTo>
                  <a:pt x="787909" y="940679"/>
                </a:lnTo>
                <a:cubicBezTo>
                  <a:pt x="793966" y="940698"/>
                  <a:pt x="798386" y="941878"/>
                  <a:pt x="801167" y="944218"/>
                </a:cubicBezTo>
                <a:cubicBezTo>
                  <a:pt x="803948" y="946558"/>
                  <a:pt x="805320" y="949944"/>
                  <a:pt x="805282" y="954377"/>
                </a:cubicBezTo>
                <a:cubicBezTo>
                  <a:pt x="805263" y="956261"/>
                  <a:pt x="804920" y="958962"/>
                  <a:pt x="804253" y="962482"/>
                </a:cubicBezTo>
                <a:cubicBezTo>
                  <a:pt x="803586" y="966002"/>
                  <a:pt x="802710" y="969085"/>
                  <a:pt x="801624" y="971731"/>
                </a:cubicBezTo>
                <a:lnTo>
                  <a:pt x="802234" y="971731"/>
                </a:lnTo>
                <a:cubicBezTo>
                  <a:pt x="803162" y="969482"/>
                  <a:pt x="806116" y="965625"/>
                  <a:pt x="811096" y="960162"/>
                </a:cubicBezTo>
                <a:cubicBezTo>
                  <a:pt x="816076" y="954698"/>
                  <a:pt x="823004" y="949556"/>
                  <a:pt x="831878" y="944735"/>
                </a:cubicBezTo>
                <a:cubicBezTo>
                  <a:pt x="840754" y="939914"/>
                  <a:pt x="851497" y="937343"/>
                  <a:pt x="864108" y="937022"/>
                </a:cubicBezTo>
                <a:close/>
                <a:moveTo>
                  <a:pt x="480048" y="937022"/>
                </a:moveTo>
                <a:cubicBezTo>
                  <a:pt x="500758" y="937318"/>
                  <a:pt x="516247" y="942813"/>
                  <a:pt x="526515" y="953507"/>
                </a:cubicBezTo>
                <a:cubicBezTo>
                  <a:pt x="536783" y="964200"/>
                  <a:pt x="541910" y="978312"/>
                  <a:pt x="541897" y="995842"/>
                </a:cubicBezTo>
                <a:cubicBezTo>
                  <a:pt x="541681" y="1002873"/>
                  <a:pt x="540818" y="1009217"/>
                  <a:pt x="539308" y="1014873"/>
                </a:cubicBezTo>
                <a:cubicBezTo>
                  <a:pt x="537798" y="1020529"/>
                  <a:pt x="536936" y="1023522"/>
                  <a:pt x="536720" y="1023852"/>
                </a:cubicBezTo>
                <a:lnTo>
                  <a:pt x="429731" y="1023852"/>
                </a:lnTo>
                <a:cubicBezTo>
                  <a:pt x="429693" y="1023915"/>
                  <a:pt x="429540" y="1024703"/>
                  <a:pt x="429273" y="1026216"/>
                </a:cubicBezTo>
                <a:cubicBezTo>
                  <a:pt x="429006" y="1027728"/>
                  <a:pt x="428854" y="1029584"/>
                  <a:pt x="428816" y="1031783"/>
                </a:cubicBezTo>
                <a:cubicBezTo>
                  <a:pt x="428898" y="1042200"/>
                  <a:pt x="432316" y="1050653"/>
                  <a:pt x="439070" y="1057142"/>
                </a:cubicBezTo>
                <a:cubicBezTo>
                  <a:pt x="445823" y="1063631"/>
                  <a:pt x="455417" y="1066974"/>
                  <a:pt x="467850" y="1067171"/>
                </a:cubicBezTo>
                <a:cubicBezTo>
                  <a:pt x="476317" y="1066960"/>
                  <a:pt x="484184" y="1065484"/>
                  <a:pt x="491451" y="1062742"/>
                </a:cubicBezTo>
                <a:cubicBezTo>
                  <a:pt x="498718" y="1060000"/>
                  <a:pt x="504595" y="1057258"/>
                  <a:pt x="509084" y="1054516"/>
                </a:cubicBezTo>
                <a:cubicBezTo>
                  <a:pt x="513573" y="1051775"/>
                  <a:pt x="515883" y="1050298"/>
                  <a:pt x="516014" y="1050087"/>
                </a:cubicBezTo>
                <a:lnTo>
                  <a:pt x="526367" y="1079349"/>
                </a:lnTo>
                <a:cubicBezTo>
                  <a:pt x="526247" y="1079601"/>
                  <a:pt x="523509" y="1081364"/>
                  <a:pt x="518154" y="1084637"/>
                </a:cubicBezTo>
                <a:cubicBezTo>
                  <a:pt x="512798" y="1087911"/>
                  <a:pt x="505545" y="1091185"/>
                  <a:pt x="496394" y="1094458"/>
                </a:cubicBezTo>
                <a:cubicBezTo>
                  <a:pt x="487243" y="1097732"/>
                  <a:pt x="476915" y="1099495"/>
                  <a:pt x="465410" y="1099747"/>
                </a:cubicBezTo>
                <a:cubicBezTo>
                  <a:pt x="441056" y="1099311"/>
                  <a:pt x="422402" y="1092876"/>
                  <a:pt x="409449" y="1080444"/>
                </a:cubicBezTo>
                <a:cubicBezTo>
                  <a:pt x="396495" y="1068012"/>
                  <a:pt x="389959" y="1052198"/>
                  <a:pt x="389839" y="1033003"/>
                </a:cubicBezTo>
                <a:cubicBezTo>
                  <a:pt x="389993" y="1015220"/>
                  <a:pt x="393949" y="999115"/>
                  <a:pt x="401706" y="984687"/>
                </a:cubicBezTo>
                <a:cubicBezTo>
                  <a:pt x="409464" y="970259"/>
                  <a:pt x="420102" y="958759"/>
                  <a:pt x="433620" y="950190"/>
                </a:cubicBezTo>
                <a:cubicBezTo>
                  <a:pt x="447138" y="941620"/>
                  <a:pt x="462614" y="937230"/>
                  <a:pt x="480048" y="937022"/>
                </a:cubicBezTo>
                <a:close/>
                <a:moveTo>
                  <a:pt x="677018" y="879719"/>
                </a:moveTo>
                <a:lnTo>
                  <a:pt x="716014" y="879719"/>
                </a:lnTo>
                <a:lnTo>
                  <a:pt x="709311" y="914124"/>
                </a:lnTo>
                <a:lnTo>
                  <a:pt x="670315" y="914124"/>
                </a:lnTo>
                <a:close/>
                <a:moveTo>
                  <a:pt x="153143" y="879719"/>
                </a:moveTo>
                <a:lnTo>
                  <a:pt x="192139" y="879719"/>
                </a:lnTo>
                <a:lnTo>
                  <a:pt x="185436" y="914124"/>
                </a:lnTo>
                <a:lnTo>
                  <a:pt x="146440" y="914124"/>
                </a:lnTo>
                <a:close/>
                <a:moveTo>
                  <a:pt x="24984" y="879719"/>
                </a:moveTo>
                <a:lnTo>
                  <a:pt x="87440" y="879719"/>
                </a:lnTo>
                <a:lnTo>
                  <a:pt x="56046" y="1043086"/>
                </a:lnTo>
                <a:cubicBezTo>
                  <a:pt x="55582" y="1045119"/>
                  <a:pt x="55213" y="1047151"/>
                  <a:pt x="54941" y="1049184"/>
                </a:cubicBezTo>
                <a:cubicBezTo>
                  <a:pt x="54668" y="1051216"/>
                  <a:pt x="54528" y="1052944"/>
                  <a:pt x="54521" y="1054367"/>
                </a:cubicBezTo>
                <a:cubicBezTo>
                  <a:pt x="54572" y="1058984"/>
                  <a:pt x="55766" y="1062097"/>
                  <a:pt x="58103" y="1063704"/>
                </a:cubicBezTo>
                <a:cubicBezTo>
                  <a:pt x="60440" y="1065311"/>
                  <a:pt x="63615" y="1066060"/>
                  <a:pt x="67628" y="1065952"/>
                </a:cubicBezTo>
                <a:cubicBezTo>
                  <a:pt x="69787" y="1065939"/>
                  <a:pt x="71488" y="1065889"/>
                  <a:pt x="72733" y="1065800"/>
                </a:cubicBezTo>
                <a:cubicBezTo>
                  <a:pt x="73978" y="1065711"/>
                  <a:pt x="74613" y="1065660"/>
                  <a:pt x="74638" y="1065647"/>
                </a:cubicBezTo>
                <a:lnTo>
                  <a:pt x="68542" y="1096395"/>
                </a:lnTo>
                <a:cubicBezTo>
                  <a:pt x="68422" y="1096433"/>
                  <a:pt x="67063" y="1096585"/>
                  <a:pt x="64466" y="1096852"/>
                </a:cubicBezTo>
                <a:cubicBezTo>
                  <a:pt x="61868" y="1097118"/>
                  <a:pt x="58757" y="1097270"/>
                  <a:pt x="55131" y="1097308"/>
                </a:cubicBezTo>
                <a:cubicBezTo>
                  <a:pt x="48783" y="1097442"/>
                  <a:pt x="42531" y="1096701"/>
                  <a:pt x="36375" y="1095087"/>
                </a:cubicBezTo>
                <a:cubicBezTo>
                  <a:pt x="30219" y="1093473"/>
                  <a:pt x="25095" y="1090184"/>
                  <a:pt x="21003" y="1085220"/>
                </a:cubicBezTo>
                <a:cubicBezTo>
                  <a:pt x="16911" y="1080256"/>
                  <a:pt x="14787" y="1072817"/>
                  <a:pt x="14631" y="1062903"/>
                </a:cubicBezTo>
                <a:cubicBezTo>
                  <a:pt x="14631" y="1060610"/>
                  <a:pt x="14783" y="1058108"/>
                  <a:pt x="15087" y="1055396"/>
                </a:cubicBezTo>
                <a:cubicBezTo>
                  <a:pt x="15392" y="1052684"/>
                  <a:pt x="15849" y="1049800"/>
                  <a:pt x="16458" y="1046745"/>
                </a:cubicBezTo>
                <a:lnTo>
                  <a:pt x="43254" y="908637"/>
                </a:lnTo>
                <a:lnTo>
                  <a:pt x="19198" y="908637"/>
                </a:lnTo>
                <a:close/>
                <a:moveTo>
                  <a:pt x="2259400" y="661597"/>
                </a:moveTo>
                <a:cubicBezTo>
                  <a:pt x="2253105" y="661469"/>
                  <a:pt x="2245398" y="662064"/>
                  <a:pt x="2236279" y="663382"/>
                </a:cubicBezTo>
                <a:cubicBezTo>
                  <a:pt x="2227160" y="664700"/>
                  <a:pt x="2219024" y="667509"/>
                  <a:pt x="2211871" y="671810"/>
                </a:cubicBezTo>
                <a:cubicBezTo>
                  <a:pt x="2204717" y="676111"/>
                  <a:pt x="2200941" y="682671"/>
                  <a:pt x="2200542" y="691491"/>
                </a:cubicBezTo>
                <a:cubicBezTo>
                  <a:pt x="2200504" y="696766"/>
                  <a:pt x="2202029" y="701011"/>
                  <a:pt x="2205116" y="704227"/>
                </a:cubicBezTo>
                <a:cubicBezTo>
                  <a:pt x="2208204" y="707442"/>
                  <a:pt x="2213084" y="709095"/>
                  <a:pt x="2219755" y="709184"/>
                </a:cubicBezTo>
                <a:cubicBezTo>
                  <a:pt x="2226846" y="709007"/>
                  <a:pt x="2233503" y="706717"/>
                  <a:pt x="2239724" y="702314"/>
                </a:cubicBezTo>
                <a:cubicBezTo>
                  <a:pt x="2245946" y="697912"/>
                  <a:pt x="2251269" y="692459"/>
                  <a:pt x="2255695" y="685955"/>
                </a:cubicBezTo>
                <a:cubicBezTo>
                  <a:pt x="2260121" y="679451"/>
                  <a:pt x="2263185" y="672958"/>
                  <a:pt x="2264889" y="666477"/>
                </a:cubicBezTo>
                <a:lnTo>
                  <a:pt x="2266109" y="661597"/>
                </a:lnTo>
                <a:close/>
                <a:moveTo>
                  <a:pt x="2442744" y="608257"/>
                </a:moveTo>
                <a:cubicBezTo>
                  <a:pt x="2429459" y="608689"/>
                  <a:pt x="2417928" y="614762"/>
                  <a:pt x="2408149" y="626476"/>
                </a:cubicBezTo>
                <a:cubicBezTo>
                  <a:pt x="2398370" y="638189"/>
                  <a:pt x="2393239" y="652953"/>
                  <a:pt x="2392756" y="670765"/>
                </a:cubicBezTo>
                <a:cubicBezTo>
                  <a:pt x="2392706" y="680472"/>
                  <a:pt x="2395169" y="688578"/>
                  <a:pt x="2400148" y="695083"/>
                </a:cubicBezTo>
                <a:cubicBezTo>
                  <a:pt x="2405126" y="701588"/>
                  <a:pt x="2412924" y="704967"/>
                  <a:pt x="2423541" y="705221"/>
                </a:cubicBezTo>
                <a:cubicBezTo>
                  <a:pt x="2431451" y="705180"/>
                  <a:pt x="2439203" y="702722"/>
                  <a:pt x="2446796" y="697847"/>
                </a:cubicBezTo>
                <a:cubicBezTo>
                  <a:pt x="2454390" y="692972"/>
                  <a:pt x="2460697" y="685928"/>
                  <a:pt x="2465716" y="676717"/>
                </a:cubicBezTo>
                <a:cubicBezTo>
                  <a:pt x="2470736" y="667505"/>
                  <a:pt x="2473340" y="656374"/>
                  <a:pt x="2473528" y="643322"/>
                </a:cubicBezTo>
                <a:cubicBezTo>
                  <a:pt x="2473446" y="632390"/>
                  <a:pt x="2470716" y="623839"/>
                  <a:pt x="2465337" y="617671"/>
                </a:cubicBezTo>
                <a:cubicBezTo>
                  <a:pt x="2459958" y="611503"/>
                  <a:pt x="2452427" y="608365"/>
                  <a:pt x="2442744" y="608257"/>
                </a:cubicBezTo>
                <a:close/>
                <a:moveTo>
                  <a:pt x="1955483" y="608257"/>
                </a:moveTo>
                <a:cubicBezTo>
                  <a:pt x="1947673" y="608304"/>
                  <a:pt x="1939993" y="610784"/>
                  <a:pt x="1932442" y="615699"/>
                </a:cubicBezTo>
                <a:cubicBezTo>
                  <a:pt x="1924892" y="620613"/>
                  <a:pt x="1918611" y="627679"/>
                  <a:pt x="1913601" y="636896"/>
                </a:cubicBezTo>
                <a:cubicBezTo>
                  <a:pt x="1908591" y="646114"/>
                  <a:pt x="1905990" y="657200"/>
                  <a:pt x="1905800" y="670155"/>
                </a:cubicBezTo>
                <a:cubicBezTo>
                  <a:pt x="1905883" y="681088"/>
                  <a:pt x="1908613" y="689638"/>
                  <a:pt x="1913992" y="695807"/>
                </a:cubicBezTo>
                <a:cubicBezTo>
                  <a:pt x="1919370" y="701975"/>
                  <a:pt x="1926901" y="705113"/>
                  <a:pt x="1936585" y="705221"/>
                </a:cubicBezTo>
                <a:cubicBezTo>
                  <a:pt x="1945451" y="705063"/>
                  <a:pt x="1953628" y="702127"/>
                  <a:pt x="1961116" y="696412"/>
                </a:cubicBezTo>
                <a:cubicBezTo>
                  <a:pt x="1968604" y="690698"/>
                  <a:pt x="1974636" y="683154"/>
                  <a:pt x="1979212" y="673780"/>
                </a:cubicBezTo>
                <a:cubicBezTo>
                  <a:pt x="1983788" y="664407"/>
                  <a:pt x="1986140" y="654153"/>
                  <a:pt x="1986268" y="643017"/>
                </a:cubicBezTo>
                <a:cubicBezTo>
                  <a:pt x="1986318" y="633298"/>
                  <a:pt x="1983855" y="625141"/>
                  <a:pt x="1978876" y="618548"/>
                </a:cubicBezTo>
                <a:cubicBezTo>
                  <a:pt x="1973898" y="611954"/>
                  <a:pt x="1966100" y="608523"/>
                  <a:pt x="1955483" y="608257"/>
                </a:cubicBezTo>
                <a:close/>
                <a:moveTo>
                  <a:pt x="679933" y="608257"/>
                </a:moveTo>
                <a:cubicBezTo>
                  <a:pt x="666795" y="608720"/>
                  <a:pt x="655352" y="614806"/>
                  <a:pt x="645605" y="626514"/>
                </a:cubicBezTo>
                <a:cubicBezTo>
                  <a:pt x="635858" y="638221"/>
                  <a:pt x="630739" y="652768"/>
                  <a:pt x="630251" y="670155"/>
                </a:cubicBezTo>
                <a:cubicBezTo>
                  <a:pt x="630206" y="680021"/>
                  <a:pt x="632657" y="688266"/>
                  <a:pt x="637604" y="694892"/>
                </a:cubicBezTo>
                <a:cubicBezTo>
                  <a:pt x="642550" y="701518"/>
                  <a:pt x="650259" y="704961"/>
                  <a:pt x="660730" y="705221"/>
                </a:cubicBezTo>
                <a:cubicBezTo>
                  <a:pt x="668736" y="705180"/>
                  <a:pt x="676533" y="702722"/>
                  <a:pt x="684121" y="697847"/>
                </a:cubicBezTo>
                <a:cubicBezTo>
                  <a:pt x="691709" y="692972"/>
                  <a:pt x="697993" y="685928"/>
                  <a:pt x="702973" y="676717"/>
                </a:cubicBezTo>
                <a:cubicBezTo>
                  <a:pt x="707954" y="667505"/>
                  <a:pt x="710535" y="656374"/>
                  <a:pt x="710718" y="643322"/>
                </a:cubicBezTo>
                <a:cubicBezTo>
                  <a:pt x="710654" y="632390"/>
                  <a:pt x="707962" y="623839"/>
                  <a:pt x="702640" y="617671"/>
                </a:cubicBezTo>
                <a:cubicBezTo>
                  <a:pt x="697319" y="611503"/>
                  <a:pt x="689750" y="608365"/>
                  <a:pt x="679933" y="608257"/>
                </a:cubicBezTo>
                <a:close/>
                <a:moveTo>
                  <a:pt x="117958" y="608257"/>
                </a:moveTo>
                <a:cubicBezTo>
                  <a:pt x="104820" y="608720"/>
                  <a:pt x="93377" y="614806"/>
                  <a:pt x="83630" y="626514"/>
                </a:cubicBezTo>
                <a:cubicBezTo>
                  <a:pt x="73883" y="638221"/>
                  <a:pt x="68764" y="652768"/>
                  <a:pt x="68276" y="670155"/>
                </a:cubicBezTo>
                <a:cubicBezTo>
                  <a:pt x="68231" y="680021"/>
                  <a:pt x="70682" y="688266"/>
                  <a:pt x="75629" y="694892"/>
                </a:cubicBezTo>
                <a:cubicBezTo>
                  <a:pt x="80576" y="701518"/>
                  <a:pt x="88284" y="704961"/>
                  <a:pt x="98755" y="705221"/>
                </a:cubicBezTo>
                <a:cubicBezTo>
                  <a:pt x="106761" y="705180"/>
                  <a:pt x="114558" y="702722"/>
                  <a:pt x="122146" y="697847"/>
                </a:cubicBezTo>
                <a:cubicBezTo>
                  <a:pt x="129734" y="692972"/>
                  <a:pt x="136018" y="685928"/>
                  <a:pt x="140998" y="676717"/>
                </a:cubicBezTo>
                <a:cubicBezTo>
                  <a:pt x="145979" y="667505"/>
                  <a:pt x="148560" y="656374"/>
                  <a:pt x="148743" y="643322"/>
                </a:cubicBezTo>
                <a:cubicBezTo>
                  <a:pt x="148679" y="632390"/>
                  <a:pt x="145987" y="623839"/>
                  <a:pt x="140665" y="617671"/>
                </a:cubicBezTo>
                <a:cubicBezTo>
                  <a:pt x="135344" y="611503"/>
                  <a:pt x="127775" y="608365"/>
                  <a:pt x="117958" y="608257"/>
                </a:cubicBezTo>
                <a:close/>
                <a:moveTo>
                  <a:pt x="475702" y="607952"/>
                </a:moveTo>
                <a:cubicBezTo>
                  <a:pt x="466270" y="608050"/>
                  <a:pt x="457284" y="610632"/>
                  <a:pt x="448744" y="615699"/>
                </a:cubicBezTo>
                <a:cubicBezTo>
                  <a:pt x="440204" y="620766"/>
                  <a:pt x="433206" y="627730"/>
                  <a:pt x="427750" y="636592"/>
                </a:cubicBezTo>
                <a:cubicBezTo>
                  <a:pt x="422293" y="645453"/>
                  <a:pt x="419473" y="655625"/>
                  <a:pt x="419291" y="667106"/>
                </a:cubicBezTo>
                <a:cubicBezTo>
                  <a:pt x="419481" y="678820"/>
                  <a:pt x="422988" y="688019"/>
                  <a:pt x="429811" y="694702"/>
                </a:cubicBezTo>
                <a:cubicBezTo>
                  <a:pt x="436634" y="701384"/>
                  <a:pt x="445629" y="704789"/>
                  <a:pt x="456797" y="704916"/>
                </a:cubicBezTo>
                <a:cubicBezTo>
                  <a:pt x="466229" y="704828"/>
                  <a:pt x="475215" y="702294"/>
                  <a:pt x="483754" y="697316"/>
                </a:cubicBezTo>
                <a:cubicBezTo>
                  <a:pt x="492294" y="692337"/>
                  <a:pt x="499292" y="685445"/>
                  <a:pt x="504749" y="676638"/>
                </a:cubicBezTo>
                <a:cubicBezTo>
                  <a:pt x="510205" y="667831"/>
                  <a:pt x="513025" y="657640"/>
                  <a:pt x="513207" y="646067"/>
                </a:cubicBezTo>
                <a:cubicBezTo>
                  <a:pt x="513017" y="634473"/>
                  <a:pt x="509510" y="625262"/>
                  <a:pt x="502688" y="618433"/>
                </a:cubicBezTo>
                <a:cubicBezTo>
                  <a:pt x="495865" y="611605"/>
                  <a:pt x="486870" y="608111"/>
                  <a:pt x="475702" y="607952"/>
                </a:cubicBezTo>
                <a:close/>
                <a:moveTo>
                  <a:pt x="2908008" y="604904"/>
                </a:moveTo>
                <a:cubicBezTo>
                  <a:pt x="2898103" y="605031"/>
                  <a:pt x="2889247" y="608133"/>
                  <a:pt x="2881439" y="614211"/>
                </a:cubicBezTo>
                <a:cubicBezTo>
                  <a:pt x="2873631" y="620288"/>
                  <a:pt x="2867748" y="628578"/>
                  <a:pt x="2863790" y="639080"/>
                </a:cubicBezTo>
                <a:lnTo>
                  <a:pt x="2932100" y="639080"/>
                </a:lnTo>
                <a:cubicBezTo>
                  <a:pt x="2932125" y="638952"/>
                  <a:pt x="2932227" y="637986"/>
                  <a:pt x="2932404" y="636181"/>
                </a:cubicBezTo>
                <a:cubicBezTo>
                  <a:pt x="2932583" y="634375"/>
                  <a:pt x="2932684" y="632494"/>
                  <a:pt x="2932710" y="630536"/>
                </a:cubicBezTo>
                <a:cubicBezTo>
                  <a:pt x="2932614" y="622392"/>
                  <a:pt x="2930365" y="616099"/>
                  <a:pt x="2925962" y="611655"/>
                </a:cubicBezTo>
                <a:cubicBezTo>
                  <a:pt x="2921560" y="607212"/>
                  <a:pt x="2915575" y="604961"/>
                  <a:pt x="2908008" y="604904"/>
                </a:cubicBezTo>
                <a:close/>
                <a:moveTo>
                  <a:pt x="2622258" y="604904"/>
                </a:moveTo>
                <a:cubicBezTo>
                  <a:pt x="2612353" y="605031"/>
                  <a:pt x="2603497" y="608133"/>
                  <a:pt x="2595689" y="614211"/>
                </a:cubicBezTo>
                <a:cubicBezTo>
                  <a:pt x="2587881" y="620288"/>
                  <a:pt x="2581998" y="628578"/>
                  <a:pt x="2578040" y="639080"/>
                </a:cubicBezTo>
                <a:lnTo>
                  <a:pt x="2646350" y="639080"/>
                </a:lnTo>
                <a:cubicBezTo>
                  <a:pt x="2646375" y="638952"/>
                  <a:pt x="2646477" y="637986"/>
                  <a:pt x="2646654" y="636181"/>
                </a:cubicBezTo>
                <a:cubicBezTo>
                  <a:pt x="2646833" y="634375"/>
                  <a:pt x="2646934" y="632494"/>
                  <a:pt x="2646960" y="630536"/>
                </a:cubicBezTo>
                <a:cubicBezTo>
                  <a:pt x="2646864" y="622392"/>
                  <a:pt x="2644615" y="616099"/>
                  <a:pt x="2640212" y="611655"/>
                </a:cubicBezTo>
                <a:cubicBezTo>
                  <a:pt x="2635810" y="607212"/>
                  <a:pt x="2629825" y="604961"/>
                  <a:pt x="2622258" y="604904"/>
                </a:cubicBezTo>
                <a:close/>
                <a:moveTo>
                  <a:pt x="955383" y="604904"/>
                </a:moveTo>
                <a:cubicBezTo>
                  <a:pt x="945478" y="605031"/>
                  <a:pt x="936622" y="608133"/>
                  <a:pt x="928814" y="614211"/>
                </a:cubicBezTo>
                <a:cubicBezTo>
                  <a:pt x="921006" y="620288"/>
                  <a:pt x="915123" y="628578"/>
                  <a:pt x="911165" y="639080"/>
                </a:cubicBezTo>
                <a:lnTo>
                  <a:pt x="979474" y="639080"/>
                </a:lnTo>
                <a:cubicBezTo>
                  <a:pt x="979500" y="638952"/>
                  <a:pt x="979602" y="637986"/>
                  <a:pt x="979780" y="636181"/>
                </a:cubicBezTo>
                <a:cubicBezTo>
                  <a:pt x="979958" y="634375"/>
                  <a:pt x="980059" y="632494"/>
                  <a:pt x="980085" y="630536"/>
                </a:cubicBezTo>
                <a:cubicBezTo>
                  <a:pt x="979989" y="622392"/>
                  <a:pt x="977740" y="616099"/>
                  <a:pt x="973337" y="611655"/>
                </a:cubicBezTo>
                <a:cubicBezTo>
                  <a:pt x="968934" y="607212"/>
                  <a:pt x="962950" y="604961"/>
                  <a:pt x="955383" y="604904"/>
                </a:cubicBezTo>
                <a:close/>
                <a:moveTo>
                  <a:pt x="298158" y="604904"/>
                </a:moveTo>
                <a:cubicBezTo>
                  <a:pt x="288253" y="605031"/>
                  <a:pt x="279397" y="608133"/>
                  <a:pt x="271589" y="614211"/>
                </a:cubicBezTo>
                <a:cubicBezTo>
                  <a:pt x="263781" y="620288"/>
                  <a:pt x="257898" y="628578"/>
                  <a:pt x="253940" y="639080"/>
                </a:cubicBezTo>
                <a:lnTo>
                  <a:pt x="322249" y="639080"/>
                </a:lnTo>
                <a:cubicBezTo>
                  <a:pt x="322275" y="638952"/>
                  <a:pt x="322377" y="637986"/>
                  <a:pt x="322554" y="636181"/>
                </a:cubicBezTo>
                <a:cubicBezTo>
                  <a:pt x="322733" y="634375"/>
                  <a:pt x="322834" y="632494"/>
                  <a:pt x="322860" y="630536"/>
                </a:cubicBezTo>
                <a:cubicBezTo>
                  <a:pt x="322764" y="622392"/>
                  <a:pt x="320515" y="616099"/>
                  <a:pt x="316113" y="611655"/>
                </a:cubicBezTo>
                <a:cubicBezTo>
                  <a:pt x="311709" y="607212"/>
                  <a:pt x="305725" y="604961"/>
                  <a:pt x="298158" y="604904"/>
                </a:cubicBezTo>
                <a:close/>
                <a:moveTo>
                  <a:pt x="2079651" y="578729"/>
                </a:moveTo>
                <a:lnTo>
                  <a:pt x="2142096" y="578729"/>
                </a:lnTo>
                <a:lnTo>
                  <a:pt x="2121675" y="683877"/>
                </a:lnTo>
                <a:cubicBezTo>
                  <a:pt x="2121357" y="685433"/>
                  <a:pt x="2121078" y="687047"/>
                  <a:pt x="2120837" y="688717"/>
                </a:cubicBezTo>
                <a:cubicBezTo>
                  <a:pt x="2120595" y="690388"/>
                  <a:pt x="2120468" y="691925"/>
                  <a:pt x="2120456" y="693329"/>
                </a:cubicBezTo>
                <a:cubicBezTo>
                  <a:pt x="2120507" y="697986"/>
                  <a:pt x="2121700" y="701251"/>
                  <a:pt x="2124037" y="703125"/>
                </a:cubicBezTo>
                <a:cubicBezTo>
                  <a:pt x="2126374" y="704999"/>
                  <a:pt x="2129549" y="705901"/>
                  <a:pt x="2133562" y="705831"/>
                </a:cubicBezTo>
                <a:cubicBezTo>
                  <a:pt x="2135442" y="705805"/>
                  <a:pt x="2137017" y="705704"/>
                  <a:pt x="2138287" y="705526"/>
                </a:cubicBezTo>
                <a:cubicBezTo>
                  <a:pt x="2139557" y="705348"/>
                  <a:pt x="2140217" y="705246"/>
                  <a:pt x="2140268" y="705221"/>
                </a:cubicBezTo>
                <a:lnTo>
                  <a:pt x="2134781" y="734140"/>
                </a:lnTo>
                <a:cubicBezTo>
                  <a:pt x="2134629" y="734178"/>
                  <a:pt x="2133181" y="734331"/>
                  <a:pt x="2130438" y="734597"/>
                </a:cubicBezTo>
                <a:cubicBezTo>
                  <a:pt x="2127695" y="734863"/>
                  <a:pt x="2124571" y="735015"/>
                  <a:pt x="2121065" y="735053"/>
                </a:cubicBezTo>
                <a:cubicBezTo>
                  <a:pt x="2114717" y="735208"/>
                  <a:pt x="2108465" y="734629"/>
                  <a:pt x="2102309" y="733317"/>
                </a:cubicBezTo>
                <a:cubicBezTo>
                  <a:pt x="2096153" y="732005"/>
                  <a:pt x="2091029" y="729036"/>
                  <a:pt x="2086937" y="724409"/>
                </a:cubicBezTo>
                <a:cubicBezTo>
                  <a:pt x="2082845" y="719782"/>
                  <a:pt x="2080721" y="712573"/>
                  <a:pt x="2080565" y="702782"/>
                </a:cubicBezTo>
                <a:cubicBezTo>
                  <a:pt x="2080565" y="700635"/>
                  <a:pt x="2080717" y="698221"/>
                  <a:pt x="2081022" y="695540"/>
                </a:cubicBezTo>
                <a:cubicBezTo>
                  <a:pt x="2081326" y="692859"/>
                  <a:pt x="2081783" y="689988"/>
                  <a:pt x="2082392" y="686926"/>
                </a:cubicBezTo>
                <a:lnTo>
                  <a:pt x="2097922" y="607647"/>
                </a:lnTo>
                <a:lnTo>
                  <a:pt x="2073860" y="607647"/>
                </a:lnTo>
                <a:close/>
                <a:moveTo>
                  <a:pt x="1393851" y="578729"/>
                </a:moveTo>
                <a:lnTo>
                  <a:pt x="1456297" y="578729"/>
                </a:lnTo>
                <a:lnTo>
                  <a:pt x="1435875" y="683877"/>
                </a:lnTo>
                <a:cubicBezTo>
                  <a:pt x="1435558" y="685433"/>
                  <a:pt x="1435278" y="687047"/>
                  <a:pt x="1435037" y="688717"/>
                </a:cubicBezTo>
                <a:cubicBezTo>
                  <a:pt x="1434796" y="690388"/>
                  <a:pt x="1434668" y="691925"/>
                  <a:pt x="1434656" y="693329"/>
                </a:cubicBezTo>
                <a:cubicBezTo>
                  <a:pt x="1434707" y="697986"/>
                  <a:pt x="1435900" y="701251"/>
                  <a:pt x="1438237" y="703125"/>
                </a:cubicBezTo>
                <a:cubicBezTo>
                  <a:pt x="1440574" y="704999"/>
                  <a:pt x="1443749" y="705901"/>
                  <a:pt x="1447762" y="705831"/>
                </a:cubicBezTo>
                <a:cubicBezTo>
                  <a:pt x="1449642" y="705805"/>
                  <a:pt x="1451217" y="705704"/>
                  <a:pt x="1452487" y="705526"/>
                </a:cubicBezTo>
                <a:cubicBezTo>
                  <a:pt x="1453757" y="705348"/>
                  <a:pt x="1454417" y="705246"/>
                  <a:pt x="1454468" y="705221"/>
                </a:cubicBezTo>
                <a:lnTo>
                  <a:pt x="1448981" y="734140"/>
                </a:lnTo>
                <a:cubicBezTo>
                  <a:pt x="1448829" y="734178"/>
                  <a:pt x="1447381" y="734331"/>
                  <a:pt x="1444638" y="734597"/>
                </a:cubicBezTo>
                <a:cubicBezTo>
                  <a:pt x="1441895" y="734863"/>
                  <a:pt x="1438771" y="735015"/>
                  <a:pt x="1435265" y="735053"/>
                </a:cubicBezTo>
                <a:cubicBezTo>
                  <a:pt x="1428917" y="735208"/>
                  <a:pt x="1422665" y="734629"/>
                  <a:pt x="1416509" y="733317"/>
                </a:cubicBezTo>
                <a:cubicBezTo>
                  <a:pt x="1410353" y="732005"/>
                  <a:pt x="1405229" y="729036"/>
                  <a:pt x="1401137" y="724409"/>
                </a:cubicBezTo>
                <a:cubicBezTo>
                  <a:pt x="1397045" y="719782"/>
                  <a:pt x="1394921" y="712573"/>
                  <a:pt x="1394765" y="702782"/>
                </a:cubicBezTo>
                <a:cubicBezTo>
                  <a:pt x="1394765" y="700635"/>
                  <a:pt x="1394917" y="698221"/>
                  <a:pt x="1395222" y="695540"/>
                </a:cubicBezTo>
                <a:cubicBezTo>
                  <a:pt x="1395526" y="692859"/>
                  <a:pt x="1395983" y="689988"/>
                  <a:pt x="1396592" y="686926"/>
                </a:cubicBezTo>
                <a:lnTo>
                  <a:pt x="1412122" y="607647"/>
                </a:lnTo>
                <a:lnTo>
                  <a:pt x="1388060" y="607647"/>
                </a:lnTo>
                <a:close/>
                <a:moveTo>
                  <a:pt x="1122578" y="578729"/>
                </a:moveTo>
                <a:lnTo>
                  <a:pt x="1196023" y="578729"/>
                </a:lnTo>
                <a:lnTo>
                  <a:pt x="1190233" y="607647"/>
                </a:lnTo>
                <a:lnTo>
                  <a:pt x="1171338" y="607647"/>
                </a:lnTo>
                <a:lnTo>
                  <a:pt x="1177129" y="683573"/>
                </a:lnTo>
                <a:cubicBezTo>
                  <a:pt x="1177357" y="687607"/>
                  <a:pt x="1177281" y="691355"/>
                  <a:pt x="1176900" y="694818"/>
                </a:cubicBezTo>
                <a:cubicBezTo>
                  <a:pt x="1176519" y="698280"/>
                  <a:pt x="1176291" y="700122"/>
                  <a:pt x="1176214" y="700344"/>
                </a:cubicBezTo>
                <a:lnTo>
                  <a:pt x="1177433" y="700344"/>
                </a:lnTo>
                <a:cubicBezTo>
                  <a:pt x="1177472" y="700122"/>
                  <a:pt x="1178005" y="698280"/>
                  <a:pt x="1179033" y="694818"/>
                </a:cubicBezTo>
                <a:cubicBezTo>
                  <a:pt x="1180062" y="691355"/>
                  <a:pt x="1181357" y="687607"/>
                  <a:pt x="1182919" y="683573"/>
                </a:cubicBezTo>
                <a:lnTo>
                  <a:pt x="1232594" y="579033"/>
                </a:lnTo>
                <a:lnTo>
                  <a:pt x="1266726" y="579033"/>
                </a:lnTo>
                <a:lnTo>
                  <a:pt x="1275259" y="683573"/>
                </a:lnTo>
                <a:cubicBezTo>
                  <a:pt x="1275488" y="687607"/>
                  <a:pt x="1275412" y="691355"/>
                  <a:pt x="1275031" y="694818"/>
                </a:cubicBezTo>
                <a:cubicBezTo>
                  <a:pt x="1274650" y="698280"/>
                  <a:pt x="1274421" y="700122"/>
                  <a:pt x="1274345" y="700344"/>
                </a:cubicBezTo>
                <a:lnTo>
                  <a:pt x="1275564" y="700344"/>
                </a:lnTo>
                <a:cubicBezTo>
                  <a:pt x="1275602" y="700122"/>
                  <a:pt x="1276135" y="698280"/>
                  <a:pt x="1277164" y="694818"/>
                </a:cubicBezTo>
                <a:cubicBezTo>
                  <a:pt x="1278192" y="691355"/>
                  <a:pt x="1279488" y="687607"/>
                  <a:pt x="1281050" y="683573"/>
                </a:cubicBezTo>
                <a:lnTo>
                  <a:pt x="1316401" y="607647"/>
                </a:lnTo>
                <a:lnTo>
                  <a:pt x="1297811" y="607647"/>
                </a:lnTo>
                <a:lnTo>
                  <a:pt x="1303297" y="578729"/>
                </a:lnTo>
                <a:lnTo>
                  <a:pt x="1379182" y="578729"/>
                </a:lnTo>
                <a:lnTo>
                  <a:pt x="1373695" y="607647"/>
                </a:lnTo>
                <a:lnTo>
                  <a:pt x="1354800" y="607647"/>
                </a:lnTo>
                <a:lnTo>
                  <a:pt x="1294459" y="734139"/>
                </a:lnTo>
                <a:lnTo>
                  <a:pt x="1250270" y="734139"/>
                </a:lnTo>
                <a:lnTo>
                  <a:pt x="1241736" y="643018"/>
                </a:lnTo>
                <a:cubicBezTo>
                  <a:pt x="1241482" y="638838"/>
                  <a:pt x="1241457" y="635001"/>
                  <a:pt x="1241660" y="631507"/>
                </a:cubicBezTo>
                <a:cubicBezTo>
                  <a:pt x="1241863" y="628014"/>
                  <a:pt x="1241990" y="626159"/>
                  <a:pt x="1242041" y="625943"/>
                </a:cubicBezTo>
                <a:lnTo>
                  <a:pt x="1241127" y="625943"/>
                </a:lnTo>
                <a:cubicBezTo>
                  <a:pt x="1241102" y="626159"/>
                  <a:pt x="1240543" y="628014"/>
                  <a:pt x="1239451" y="631507"/>
                </a:cubicBezTo>
                <a:cubicBezTo>
                  <a:pt x="1238359" y="635001"/>
                  <a:pt x="1236886" y="638838"/>
                  <a:pt x="1235032" y="643018"/>
                </a:cubicBezTo>
                <a:lnTo>
                  <a:pt x="1190538" y="734139"/>
                </a:lnTo>
                <a:lnTo>
                  <a:pt x="1146653" y="734139"/>
                </a:lnTo>
                <a:lnTo>
                  <a:pt x="1135377" y="607647"/>
                </a:lnTo>
                <a:lnTo>
                  <a:pt x="1116787" y="607647"/>
                </a:lnTo>
                <a:close/>
                <a:moveTo>
                  <a:pt x="3073066" y="575072"/>
                </a:moveTo>
                <a:cubicBezTo>
                  <a:pt x="3082029" y="575047"/>
                  <a:pt x="3090670" y="576246"/>
                  <a:pt x="3098991" y="578669"/>
                </a:cubicBezTo>
                <a:cubicBezTo>
                  <a:pt x="3107311" y="581091"/>
                  <a:pt x="3113922" y="584884"/>
                  <a:pt x="3118824" y="590047"/>
                </a:cubicBezTo>
                <a:cubicBezTo>
                  <a:pt x="3123726" y="595210"/>
                  <a:pt x="3125531" y="601890"/>
                  <a:pt x="3124238" y="610088"/>
                </a:cubicBezTo>
                <a:lnTo>
                  <a:pt x="3120885" y="627163"/>
                </a:lnTo>
                <a:lnTo>
                  <a:pt x="3087689" y="627163"/>
                </a:lnTo>
                <a:lnTo>
                  <a:pt x="3089212" y="618016"/>
                </a:lnTo>
                <a:cubicBezTo>
                  <a:pt x="3089688" y="612826"/>
                  <a:pt x="3087517" y="609408"/>
                  <a:pt x="3082701" y="607763"/>
                </a:cubicBezTo>
                <a:cubicBezTo>
                  <a:pt x="3077884" y="606117"/>
                  <a:pt x="3073045" y="605367"/>
                  <a:pt x="3068184" y="605513"/>
                </a:cubicBezTo>
                <a:cubicBezTo>
                  <a:pt x="3060391" y="605514"/>
                  <a:pt x="3054008" y="606886"/>
                  <a:pt x="3049037" y="609630"/>
                </a:cubicBezTo>
                <a:cubicBezTo>
                  <a:pt x="3044066" y="612375"/>
                  <a:pt x="3041498" y="616491"/>
                  <a:pt x="3041333" y="621979"/>
                </a:cubicBezTo>
                <a:cubicBezTo>
                  <a:pt x="3041714" y="628363"/>
                  <a:pt x="3045524" y="633167"/>
                  <a:pt x="3052763" y="636391"/>
                </a:cubicBezTo>
                <a:cubicBezTo>
                  <a:pt x="3060002" y="639616"/>
                  <a:pt x="3068384" y="642752"/>
                  <a:pt x="3077909" y="645801"/>
                </a:cubicBezTo>
                <a:cubicBezTo>
                  <a:pt x="3087434" y="648849"/>
                  <a:pt x="3095816" y="653300"/>
                  <a:pt x="3103055" y="659155"/>
                </a:cubicBezTo>
                <a:cubicBezTo>
                  <a:pt x="3110294" y="665009"/>
                  <a:pt x="3114104" y="673758"/>
                  <a:pt x="3114485" y="685401"/>
                </a:cubicBezTo>
                <a:cubicBezTo>
                  <a:pt x="3114112" y="701451"/>
                  <a:pt x="3107321" y="714146"/>
                  <a:pt x="3094113" y="723485"/>
                </a:cubicBezTo>
                <a:cubicBezTo>
                  <a:pt x="3080904" y="732824"/>
                  <a:pt x="3063514" y="737595"/>
                  <a:pt x="3041943" y="737797"/>
                </a:cubicBezTo>
                <a:cubicBezTo>
                  <a:pt x="3032770" y="737853"/>
                  <a:pt x="3023336" y="736590"/>
                  <a:pt x="3013640" y="734008"/>
                </a:cubicBezTo>
                <a:cubicBezTo>
                  <a:pt x="3003945" y="731425"/>
                  <a:pt x="2996043" y="727185"/>
                  <a:pt x="2989935" y="721286"/>
                </a:cubicBezTo>
                <a:cubicBezTo>
                  <a:pt x="2983826" y="715387"/>
                  <a:pt x="2981566" y="707491"/>
                  <a:pt x="2983154" y="697598"/>
                </a:cubicBezTo>
                <a:lnTo>
                  <a:pt x="2986202" y="682352"/>
                </a:lnTo>
                <a:lnTo>
                  <a:pt x="3019105" y="682352"/>
                </a:lnTo>
                <a:lnTo>
                  <a:pt x="3017582" y="690280"/>
                </a:lnTo>
                <a:cubicBezTo>
                  <a:pt x="3016780" y="695198"/>
                  <a:pt x="3018047" y="698913"/>
                  <a:pt x="3021383" y="701426"/>
                </a:cubicBezTo>
                <a:cubicBezTo>
                  <a:pt x="3024720" y="703939"/>
                  <a:pt x="3028852" y="705621"/>
                  <a:pt x="3033780" y="706474"/>
                </a:cubicBezTo>
                <a:cubicBezTo>
                  <a:pt x="3038708" y="707326"/>
                  <a:pt x="3043158" y="707722"/>
                  <a:pt x="3047130" y="707660"/>
                </a:cubicBezTo>
                <a:cubicBezTo>
                  <a:pt x="3056227" y="707577"/>
                  <a:pt x="3063359" y="705913"/>
                  <a:pt x="3068528" y="702667"/>
                </a:cubicBezTo>
                <a:cubicBezTo>
                  <a:pt x="3073696" y="699421"/>
                  <a:pt x="3076328" y="695088"/>
                  <a:pt x="3076423" y="689670"/>
                </a:cubicBezTo>
                <a:cubicBezTo>
                  <a:pt x="3076043" y="683503"/>
                  <a:pt x="3072249" y="678761"/>
                  <a:pt x="3065041" y="675444"/>
                </a:cubicBezTo>
                <a:cubicBezTo>
                  <a:pt x="3057831" y="672126"/>
                  <a:pt x="3049485" y="668814"/>
                  <a:pt x="3039999" y="665506"/>
                </a:cubicBezTo>
                <a:cubicBezTo>
                  <a:pt x="3030514" y="662198"/>
                  <a:pt x="3022167" y="657475"/>
                  <a:pt x="3014958" y="651337"/>
                </a:cubicBezTo>
                <a:cubicBezTo>
                  <a:pt x="3007749" y="645199"/>
                  <a:pt x="3003955" y="636226"/>
                  <a:pt x="3003576" y="624419"/>
                </a:cubicBezTo>
                <a:cubicBezTo>
                  <a:pt x="3003789" y="613162"/>
                  <a:pt x="3007219" y="603887"/>
                  <a:pt x="3013863" y="596593"/>
                </a:cubicBezTo>
                <a:cubicBezTo>
                  <a:pt x="3020508" y="589300"/>
                  <a:pt x="3029084" y="583885"/>
                  <a:pt x="3039593" y="580349"/>
                </a:cubicBezTo>
                <a:cubicBezTo>
                  <a:pt x="3050102" y="576814"/>
                  <a:pt x="3061260" y="575055"/>
                  <a:pt x="3073066" y="575072"/>
                </a:cubicBezTo>
                <a:close/>
                <a:moveTo>
                  <a:pt x="2908923" y="575072"/>
                </a:moveTo>
                <a:cubicBezTo>
                  <a:pt x="2929633" y="575368"/>
                  <a:pt x="2945122" y="580863"/>
                  <a:pt x="2955390" y="591557"/>
                </a:cubicBezTo>
                <a:cubicBezTo>
                  <a:pt x="2965658" y="602250"/>
                  <a:pt x="2970785" y="616362"/>
                  <a:pt x="2970772" y="633892"/>
                </a:cubicBezTo>
                <a:cubicBezTo>
                  <a:pt x="2970556" y="640923"/>
                  <a:pt x="2969693" y="647267"/>
                  <a:pt x="2968183" y="652923"/>
                </a:cubicBezTo>
                <a:cubicBezTo>
                  <a:pt x="2966673" y="658579"/>
                  <a:pt x="2965811" y="661572"/>
                  <a:pt x="2965595" y="661901"/>
                </a:cubicBezTo>
                <a:lnTo>
                  <a:pt x="2858606" y="661901"/>
                </a:lnTo>
                <a:cubicBezTo>
                  <a:pt x="2858567" y="661965"/>
                  <a:pt x="2858415" y="662753"/>
                  <a:pt x="2858148" y="664266"/>
                </a:cubicBezTo>
                <a:cubicBezTo>
                  <a:pt x="2857881" y="665778"/>
                  <a:pt x="2857729" y="667634"/>
                  <a:pt x="2857691" y="669833"/>
                </a:cubicBezTo>
                <a:cubicBezTo>
                  <a:pt x="2857773" y="680250"/>
                  <a:pt x="2861191" y="688703"/>
                  <a:pt x="2867945" y="695192"/>
                </a:cubicBezTo>
                <a:cubicBezTo>
                  <a:pt x="2874698" y="701681"/>
                  <a:pt x="2884292" y="705024"/>
                  <a:pt x="2896725" y="705221"/>
                </a:cubicBezTo>
                <a:cubicBezTo>
                  <a:pt x="2905192" y="705010"/>
                  <a:pt x="2913059" y="703534"/>
                  <a:pt x="2920326" y="700792"/>
                </a:cubicBezTo>
                <a:cubicBezTo>
                  <a:pt x="2927593" y="698050"/>
                  <a:pt x="2933471" y="695308"/>
                  <a:pt x="2937959" y="692566"/>
                </a:cubicBezTo>
                <a:cubicBezTo>
                  <a:pt x="2942448" y="689825"/>
                  <a:pt x="2944758" y="688348"/>
                  <a:pt x="2944889" y="688137"/>
                </a:cubicBezTo>
                <a:lnTo>
                  <a:pt x="2955242" y="717399"/>
                </a:lnTo>
                <a:cubicBezTo>
                  <a:pt x="2955122" y="717651"/>
                  <a:pt x="2952384" y="719414"/>
                  <a:pt x="2947028" y="722687"/>
                </a:cubicBezTo>
                <a:cubicBezTo>
                  <a:pt x="2941673" y="725961"/>
                  <a:pt x="2934419" y="729235"/>
                  <a:pt x="2925269" y="732508"/>
                </a:cubicBezTo>
                <a:cubicBezTo>
                  <a:pt x="2916118" y="735782"/>
                  <a:pt x="2905790" y="737545"/>
                  <a:pt x="2894285" y="737797"/>
                </a:cubicBezTo>
                <a:cubicBezTo>
                  <a:pt x="2869931" y="737361"/>
                  <a:pt x="2851277" y="730926"/>
                  <a:pt x="2838323" y="718494"/>
                </a:cubicBezTo>
                <a:cubicBezTo>
                  <a:pt x="2825370" y="706061"/>
                  <a:pt x="2818834" y="690248"/>
                  <a:pt x="2818714" y="671053"/>
                </a:cubicBezTo>
                <a:cubicBezTo>
                  <a:pt x="2818868" y="653270"/>
                  <a:pt x="2822824" y="637165"/>
                  <a:pt x="2830582" y="622737"/>
                </a:cubicBezTo>
                <a:cubicBezTo>
                  <a:pt x="2838339" y="608309"/>
                  <a:pt x="2848977" y="596809"/>
                  <a:pt x="2862495" y="588239"/>
                </a:cubicBezTo>
                <a:cubicBezTo>
                  <a:pt x="2876013" y="579670"/>
                  <a:pt x="2891489" y="575280"/>
                  <a:pt x="2908923" y="575072"/>
                </a:cubicBezTo>
                <a:close/>
                <a:moveTo>
                  <a:pt x="2623173" y="575072"/>
                </a:moveTo>
                <a:cubicBezTo>
                  <a:pt x="2643883" y="575368"/>
                  <a:pt x="2659372" y="580863"/>
                  <a:pt x="2669640" y="591557"/>
                </a:cubicBezTo>
                <a:cubicBezTo>
                  <a:pt x="2679908" y="602250"/>
                  <a:pt x="2685035" y="616362"/>
                  <a:pt x="2685022" y="633892"/>
                </a:cubicBezTo>
                <a:cubicBezTo>
                  <a:pt x="2684806" y="640923"/>
                  <a:pt x="2683943" y="647267"/>
                  <a:pt x="2682433" y="652923"/>
                </a:cubicBezTo>
                <a:cubicBezTo>
                  <a:pt x="2680923" y="658579"/>
                  <a:pt x="2680061" y="661572"/>
                  <a:pt x="2679845" y="661901"/>
                </a:cubicBezTo>
                <a:lnTo>
                  <a:pt x="2572856" y="661901"/>
                </a:lnTo>
                <a:cubicBezTo>
                  <a:pt x="2572817" y="661965"/>
                  <a:pt x="2572665" y="662753"/>
                  <a:pt x="2572398" y="664266"/>
                </a:cubicBezTo>
                <a:cubicBezTo>
                  <a:pt x="2572131" y="665778"/>
                  <a:pt x="2571979" y="667634"/>
                  <a:pt x="2571941" y="669833"/>
                </a:cubicBezTo>
                <a:cubicBezTo>
                  <a:pt x="2572023" y="680250"/>
                  <a:pt x="2575441" y="688703"/>
                  <a:pt x="2582195" y="695192"/>
                </a:cubicBezTo>
                <a:cubicBezTo>
                  <a:pt x="2588948" y="701681"/>
                  <a:pt x="2598542" y="705024"/>
                  <a:pt x="2610975" y="705221"/>
                </a:cubicBezTo>
                <a:cubicBezTo>
                  <a:pt x="2619442" y="705010"/>
                  <a:pt x="2627309" y="703534"/>
                  <a:pt x="2634576" y="700792"/>
                </a:cubicBezTo>
                <a:cubicBezTo>
                  <a:pt x="2641843" y="698050"/>
                  <a:pt x="2647721" y="695308"/>
                  <a:pt x="2652209" y="692566"/>
                </a:cubicBezTo>
                <a:cubicBezTo>
                  <a:pt x="2656698" y="689825"/>
                  <a:pt x="2659008" y="688348"/>
                  <a:pt x="2659139" y="688137"/>
                </a:cubicBezTo>
                <a:lnTo>
                  <a:pt x="2669492" y="717399"/>
                </a:lnTo>
                <a:cubicBezTo>
                  <a:pt x="2669372" y="717651"/>
                  <a:pt x="2666634" y="719414"/>
                  <a:pt x="2661278" y="722687"/>
                </a:cubicBezTo>
                <a:cubicBezTo>
                  <a:pt x="2655923" y="725961"/>
                  <a:pt x="2648669" y="729235"/>
                  <a:pt x="2639519" y="732508"/>
                </a:cubicBezTo>
                <a:cubicBezTo>
                  <a:pt x="2630368" y="735782"/>
                  <a:pt x="2620040" y="737545"/>
                  <a:pt x="2608535" y="737797"/>
                </a:cubicBezTo>
                <a:cubicBezTo>
                  <a:pt x="2584181" y="737361"/>
                  <a:pt x="2565527" y="730926"/>
                  <a:pt x="2552573" y="718494"/>
                </a:cubicBezTo>
                <a:cubicBezTo>
                  <a:pt x="2539620" y="706061"/>
                  <a:pt x="2533084" y="690248"/>
                  <a:pt x="2532964" y="671053"/>
                </a:cubicBezTo>
                <a:cubicBezTo>
                  <a:pt x="2533118" y="653270"/>
                  <a:pt x="2537074" y="637165"/>
                  <a:pt x="2544832" y="622737"/>
                </a:cubicBezTo>
                <a:cubicBezTo>
                  <a:pt x="2552589" y="608309"/>
                  <a:pt x="2563227" y="596809"/>
                  <a:pt x="2576745" y="588239"/>
                </a:cubicBezTo>
                <a:cubicBezTo>
                  <a:pt x="2590263" y="579670"/>
                  <a:pt x="2605739" y="575280"/>
                  <a:pt x="2623173" y="575072"/>
                </a:cubicBezTo>
                <a:close/>
                <a:moveTo>
                  <a:pt x="2255130" y="575072"/>
                </a:moveTo>
                <a:cubicBezTo>
                  <a:pt x="2264454" y="575002"/>
                  <a:pt x="2273336" y="576427"/>
                  <a:pt x="2281775" y="579346"/>
                </a:cubicBezTo>
                <a:cubicBezTo>
                  <a:pt x="2290215" y="582266"/>
                  <a:pt x="2297130" y="587098"/>
                  <a:pt x="2302522" y="593844"/>
                </a:cubicBezTo>
                <a:cubicBezTo>
                  <a:pt x="2307913" y="600590"/>
                  <a:pt x="2310699" y="609667"/>
                  <a:pt x="2310879" y="621076"/>
                </a:cubicBezTo>
                <a:cubicBezTo>
                  <a:pt x="2310722" y="627387"/>
                  <a:pt x="2309616" y="635303"/>
                  <a:pt x="2307564" y="644825"/>
                </a:cubicBezTo>
                <a:cubicBezTo>
                  <a:pt x="2305511" y="654347"/>
                  <a:pt x="2303459" y="663614"/>
                  <a:pt x="2301406" y="672627"/>
                </a:cubicBezTo>
                <a:cubicBezTo>
                  <a:pt x="2299354" y="681640"/>
                  <a:pt x="2298248" y="688539"/>
                  <a:pt x="2298091" y="693323"/>
                </a:cubicBezTo>
                <a:cubicBezTo>
                  <a:pt x="2298141" y="697982"/>
                  <a:pt x="2299334" y="701249"/>
                  <a:pt x="2301669" y="703123"/>
                </a:cubicBezTo>
                <a:cubicBezTo>
                  <a:pt x="2304003" y="704998"/>
                  <a:pt x="2307175" y="705901"/>
                  <a:pt x="2311184" y="705831"/>
                </a:cubicBezTo>
                <a:cubicBezTo>
                  <a:pt x="2313064" y="705805"/>
                  <a:pt x="2314639" y="705704"/>
                  <a:pt x="2315909" y="705526"/>
                </a:cubicBezTo>
                <a:cubicBezTo>
                  <a:pt x="2317179" y="705348"/>
                  <a:pt x="2317839" y="705246"/>
                  <a:pt x="2317890" y="705221"/>
                </a:cubicBezTo>
                <a:lnTo>
                  <a:pt x="2312404" y="734140"/>
                </a:lnTo>
                <a:cubicBezTo>
                  <a:pt x="2312435" y="734178"/>
                  <a:pt x="2311154" y="734331"/>
                  <a:pt x="2308559" y="734597"/>
                </a:cubicBezTo>
                <a:cubicBezTo>
                  <a:pt x="2305964" y="734863"/>
                  <a:pt x="2301865" y="735015"/>
                  <a:pt x="2296264" y="735053"/>
                </a:cubicBezTo>
                <a:cubicBezTo>
                  <a:pt x="2287445" y="735313"/>
                  <a:pt x="2279576" y="733652"/>
                  <a:pt x="2272657" y="730069"/>
                </a:cubicBezTo>
                <a:cubicBezTo>
                  <a:pt x="2265738" y="726487"/>
                  <a:pt x="2261522" y="719423"/>
                  <a:pt x="2260010" y="708879"/>
                </a:cubicBezTo>
                <a:lnTo>
                  <a:pt x="2259400" y="708879"/>
                </a:lnTo>
                <a:cubicBezTo>
                  <a:pt x="2259466" y="709236"/>
                  <a:pt x="2257436" y="711735"/>
                  <a:pt x="2253312" y="716376"/>
                </a:cubicBezTo>
                <a:cubicBezTo>
                  <a:pt x="2249187" y="721017"/>
                  <a:pt x="2243182" y="725658"/>
                  <a:pt x="2235296" y="730299"/>
                </a:cubicBezTo>
                <a:cubicBezTo>
                  <a:pt x="2227411" y="734941"/>
                  <a:pt x="2217859" y="737440"/>
                  <a:pt x="2206641" y="737797"/>
                </a:cubicBezTo>
                <a:cubicBezTo>
                  <a:pt x="2194393" y="737791"/>
                  <a:pt x="2184012" y="734454"/>
                  <a:pt x="2175498" y="727787"/>
                </a:cubicBezTo>
                <a:cubicBezTo>
                  <a:pt x="2166984" y="721119"/>
                  <a:pt x="2162543" y="711156"/>
                  <a:pt x="2162175" y="697897"/>
                </a:cubicBezTo>
                <a:cubicBezTo>
                  <a:pt x="2162390" y="686141"/>
                  <a:pt x="2165826" y="676385"/>
                  <a:pt x="2172482" y="668628"/>
                </a:cubicBezTo>
                <a:cubicBezTo>
                  <a:pt x="2179139" y="660871"/>
                  <a:pt x="2187727" y="654765"/>
                  <a:pt x="2198246" y="650310"/>
                </a:cubicBezTo>
                <a:cubicBezTo>
                  <a:pt x="2208765" y="645855"/>
                  <a:pt x="2219926" y="642703"/>
                  <a:pt x="2231729" y="640853"/>
                </a:cubicBezTo>
                <a:cubicBezTo>
                  <a:pt x="2243532" y="639003"/>
                  <a:pt x="2254687" y="638107"/>
                  <a:pt x="2265194" y="638165"/>
                </a:cubicBezTo>
                <a:lnTo>
                  <a:pt x="2270683" y="638165"/>
                </a:lnTo>
                <a:cubicBezTo>
                  <a:pt x="2270760" y="637898"/>
                  <a:pt x="2271064" y="636296"/>
                  <a:pt x="2271598" y="633359"/>
                </a:cubicBezTo>
                <a:cubicBezTo>
                  <a:pt x="2272132" y="630422"/>
                  <a:pt x="2272437" y="627752"/>
                  <a:pt x="2272513" y="625348"/>
                </a:cubicBezTo>
                <a:cubicBezTo>
                  <a:pt x="2272494" y="619207"/>
                  <a:pt x="2270397" y="614477"/>
                  <a:pt x="2266223" y="611158"/>
                </a:cubicBezTo>
                <a:cubicBezTo>
                  <a:pt x="2262049" y="607840"/>
                  <a:pt x="2255912" y="606161"/>
                  <a:pt x="2247811" y="606123"/>
                </a:cubicBezTo>
                <a:cubicBezTo>
                  <a:pt x="2240038" y="606300"/>
                  <a:pt x="2232644" y="607540"/>
                  <a:pt x="2225628" y="609842"/>
                </a:cubicBezTo>
                <a:cubicBezTo>
                  <a:pt x="2218612" y="612143"/>
                  <a:pt x="2212867" y="614445"/>
                  <a:pt x="2208392" y="616747"/>
                </a:cubicBezTo>
                <a:cubicBezTo>
                  <a:pt x="2203917" y="619049"/>
                  <a:pt x="2201606" y="620289"/>
                  <a:pt x="2201457" y="620466"/>
                </a:cubicBezTo>
                <a:lnTo>
                  <a:pt x="2192625" y="591815"/>
                </a:lnTo>
                <a:cubicBezTo>
                  <a:pt x="2192776" y="591608"/>
                  <a:pt x="2195692" y="590161"/>
                  <a:pt x="2201375" y="587474"/>
                </a:cubicBezTo>
                <a:cubicBezTo>
                  <a:pt x="2207058" y="584787"/>
                  <a:pt x="2214605" y="582100"/>
                  <a:pt x="2224016" y="579412"/>
                </a:cubicBezTo>
                <a:cubicBezTo>
                  <a:pt x="2233426" y="576725"/>
                  <a:pt x="2243798" y="575278"/>
                  <a:pt x="2255130" y="575072"/>
                </a:cubicBezTo>
                <a:close/>
                <a:moveTo>
                  <a:pt x="956298" y="575072"/>
                </a:moveTo>
                <a:cubicBezTo>
                  <a:pt x="977008" y="575368"/>
                  <a:pt x="992497" y="580863"/>
                  <a:pt x="1002765" y="591557"/>
                </a:cubicBezTo>
                <a:cubicBezTo>
                  <a:pt x="1013033" y="602250"/>
                  <a:pt x="1018160" y="616362"/>
                  <a:pt x="1018146" y="633892"/>
                </a:cubicBezTo>
                <a:cubicBezTo>
                  <a:pt x="1017931" y="640923"/>
                  <a:pt x="1017068" y="647267"/>
                  <a:pt x="1015558" y="652923"/>
                </a:cubicBezTo>
                <a:cubicBezTo>
                  <a:pt x="1014048" y="658579"/>
                  <a:pt x="1013186" y="661572"/>
                  <a:pt x="1012970" y="661901"/>
                </a:cubicBezTo>
                <a:lnTo>
                  <a:pt x="905981" y="661901"/>
                </a:lnTo>
                <a:cubicBezTo>
                  <a:pt x="905943" y="661965"/>
                  <a:pt x="905790" y="662753"/>
                  <a:pt x="905523" y="664266"/>
                </a:cubicBezTo>
                <a:cubicBezTo>
                  <a:pt x="905256" y="665778"/>
                  <a:pt x="905104" y="667634"/>
                  <a:pt x="905066" y="669833"/>
                </a:cubicBezTo>
                <a:cubicBezTo>
                  <a:pt x="905148" y="680250"/>
                  <a:pt x="908566" y="688703"/>
                  <a:pt x="915320" y="695192"/>
                </a:cubicBezTo>
                <a:cubicBezTo>
                  <a:pt x="922073" y="701681"/>
                  <a:pt x="931667" y="705024"/>
                  <a:pt x="944100" y="705221"/>
                </a:cubicBezTo>
                <a:cubicBezTo>
                  <a:pt x="952567" y="705010"/>
                  <a:pt x="960434" y="703534"/>
                  <a:pt x="967701" y="700792"/>
                </a:cubicBezTo>
                <a:cubicBezTo>
                  <a:pt x="974968" y="698050"/>
                  <a:pt x="980846" y="695308"/>
                  <a:pt x="985334" y="692566"/>
                </a:cubicBezTo>
                <a:cubicBezTo>
                  <a:pt x="989823" y="689825"/>
                  <a:pt x="992133" y="688348"/>
                  <a:pt x="992264" y="688137"/>
                </a:cubicBezTo>
                <a:lnTo>
                  <a:pt x="1002617" y="717399"/>
                </a:lnTo>
                <a:cubicBezTo>
                  <a:pt x="1002497" y="717651"/>
                  <a:pt x="999759" y="719414"/>
                  <a:pt x="994403" y="722687"/>
                </a:cubicBezTo>
                <a:cubicBezTo>
                  <a:pt x="989048" y="725961"/>
                  <a:pt x="981795" y="729235"/>
                  <a:pt x="972644" y="732508"/>
                </a:cubicBezTo>
                <a:cubicBezTo>
                  <a:pt x="963493" y="735782"/>
                  <a:pt x="953165" y="737545"/>
                  <a:pt x="941660" y="737797"/>
                </a:cubicBezTo>
                <a:cubicBezTo>
                  <a:pt x="917306" y="737361"/>
                  <a:pt x="898652" y="730926"/>
                  <a:pt x="885699" y="718494"/>
                </a:cubicBezTo>
                <a:cubicBezTo>
                  <a:pt x="872745" y="706061"/>
                  <a:pt x="866209" y="690248"/>
                  <a:pt x="866090" y="671053"/>
                </a:cubicBezTo>
                <a:cubicBezTo>
                  <a:pt x="866243" y="653270"/>
                  <a:pt x="870199" y="637165"/>
                  <a:pt x="877957" y="622737"/>
                </a:cubicBezTo>
                <a:cubicBezTo>
                  <a:pt x="885714" y="608309"/>
                  <a:pt x="896352" y="596809"/>
                  <a:pt x="909870" y="588239"/>
                </a:cubicBezTo>
                <a:cubicBezTo>
                  <a:pt x="923388" y="579670"/>
                  <a:pt x="938864" y="575280"/>
                  <a:pt x="956298" y="575072"/>
                </a:cubicBezTo>
                <a:close/>
                <a:moveTo>
                  <a:pt x="691210" y="575072"/>
                </a:moveTo>
                <a:cubicBezTo>
                  <a:pt x="709921" y="575305"/>
                  <a:pt x="724365" y="581231"/>
                  <a:pt x="734543" y="592850"/>
                </a:cubicBezTo>
                <a:cubicBezTo>
                  <a:pt x="744720" y="604469"/>
                  <a:pt x="749872" y="620378"/>
                  <a:pt x="749999" y="640578"/>
                </a:cubicBezTo>
                <a:cubicBezTo>
                  <a:pt x="749744" y="659921"/>
                  <a:pt x="745585" y="676860"/>
                  <a:pt x="737523" y="691396"/>
                </a:cubicBezTo>
                <a:cubicBezTo>
                  <a:pt x="729462" y="705932"/>
                  <a:pt x="719029" y="717266"/>
                  <a:pt x="706226" y="725399"/>
                </a:cubicBezTo>
                <a:cubicBezTo>
                  <a:pt x="693423" y="733531"/>
                  <a:pt x="679782" y="737664"/>
                  <a:pt x="665303" y="737797"/>
                </a:cubicBezTo>
                <a:cubicBezTo>
                  <a:pt x="655879" y="737816"/>
                  <a:pt x="647294" y="735951"/>
                  <a:pt x="639547" y="732203"/>
                </a:cubicBezTo>
                <a:cubicBezTo>
                  <a:pt x="631800" y="728454"/>
                  <a:pt x="625653" y="722708"/>
                  <a:pt x="621106" y="714964"/>
                </a:cubicBezTo>
                <a:lnTo>
                  <a:pt x="620497" y="714964"/>
                </a:lnTo>
                <a:cubicBezTo>
                  <a:pt x="620516" y="715052"/>
                  <a:pt x="620402" y="716397"/>
                  <a:pt x="620154" y="718997"/>
                </a:cubicBezTo>
                <a:cubicBezTo>
                  <a:pt x="619907" y="721598"/>
                  <a:pt x="619411" y="724921"/>
                  <a:pt x="618668" y="728968"/>
                </a:cubicBezTo>
                <a:lnTo>
                  <a:pt x="605867" y="795099"/>
                </a:lnTo>
                <a:lnTo>
                  <a:pt x="567157" y="795099"/>
                </a:lnTo>
                <a:lnTo>
                  <a:pt x="602209" y="614355"/>
                </a:lnTo>
                <a:cubicBezTo>
                  <a:pt x="602546" y="612341"/>
                  <a:pt x="602329" y="610728"/>
                  <a:pt x="601561" y="609514"/>
                </a:cubicBezTo>
                <a:cubicBezTo>
                  <a:pt x="600793" y="608301"/>
                  <a:pt x="599282" y="607679"/>
                  <a:pt x="597027" y="607647"/>
                </a:cubicBezTo>
                <a:lnTo>
                  <a:pt x="579654" y="607647"/>
                </a:lnTo>
                <a:lnTo>
                  <a:pt x="585140" y="578729"/>
                </a:lnTo>
                <a:lnTo>
                  <a:pt x="625069" y="578729"/>
                </a:lnTo>
                <a:cubicBezTo>
                  <a:pt x="631501" y="578805"/>
                  <a:pt x="635934" y="579947"/>
                  <a:pt x="638366" y="582154"/>
                </a:cubicBezTo>
                <a:cubicBezTo>
                  <a:pt x="640798" y="584360"/>
                  <a:pt x="641953" y="587176"/>
                  <a:pt x="641833" y="590601"/>
                </a:cubicBezTo>
                <a:cubicBezTo>
                  <a:pt x="641776" y="592262"/>
                  <a:pt x="641433" y="594266"/>
                  <a:pt x="640804" y="596613"/>
                </a:cubicBezTo>
                <a:cubicBezTo>
                  <a:pt x="640176" y="598959"/>
                  <a:pt x="639604" y="600811"/>
                  <a:pt x="639090" y="602168"/>
                </a:cubicBezTo>
                <a:lnTo>
                  <a:pt x="639699" y="602168"/>
                </a:lnTo>
                <a:cubicBezTo>
                  <a:pt x="645408" y="594112"/>
                  <a:pt x="652660" y="587617"/>
                  <a:pt x="661455" y="582683"/>
                </a:cubicBezTo>
                <a:cubicBezTo>
                  <a:pt x="670249" y="577748"/>
                  <a:pt x="680168" y="575211"/>
                  <a:pt x="691210" y="575072"/>
                </a:cubicBezTo>
                <a:close/>
                <a:moveTo>
                  <a:pt x="478751" y="575072"/>
                </a:moveTo>
                <a:cubicBezTo>
                  <a:pt x="500628" y="575375"/>
                  <a:pt x="518291" y="581694"/>
                  <a:pt x="531738" y="594030"/>
                </a:cubicBezTo>
                <a:cubicBezTo>
                  <a:pt x="545186" y="606366"/>
                  <a:pt x="552103" y="622898"/>
                  <a:pt x="552489" y="643627"/>
                </a:cubicBezTo>
                <a:cubicBezTo>
                  <a:pt x="552207" y="661973"/>
                  <a:pt x="547423" y="678197"/>
                  <a:pt x="538137" y="692300"/>
                </a:cubicBezTo>
                <a:cubicBezTo>
                  <a:pt x="528851" y="706403"/>
                  <a:pt x="516753" y="717473"/>
                  <a:pt x="501844" y="725511"/>
                </a:cubicBezTo>
                <a:cubicBezTo>
                  <a:pt x="486934" y="733550"/>
                  <a:pt x="470902" y="737645"/>
                  <a:pt x="453747" y="737797"/>
                </a:cubicBezTo>
                <a:cubicBezTo>
                  <a:pt x="432003" y="737519"/>
                  <a:pt x="414379" y="731225"/>
                  <a:pt x="400874" y="718914"/>
                </a:cubicBezTo>
                <a:cubicBezTo>
                  <a:pt x="387369" y="706603"/>
                  <a:pt x="380415" y="689944"/>
                  <a:pt x="380010" y="668936"/>
                </a:cubicBezTo>
                <a:cubicBezTo>
                  <a:pt x="380280" y="650786"/>
                  <a:pt x="385019" y="634679"/>
                  <a:pt x="394225" y="620614"/>
                </a:cubicBezTo>
                <a:cubicBezTo>
                  <a:pt x="403432" y="606548"/>
                  <a:pt x="415485" y="595482"/>
                  <a:pt x="430384" y="587413"/>
                </a:cubicBezTo>
                <a:cubicBezTo>
                  <a:pt x="445283" y="579345"/>
                  <a:pt x="461405" y="575231"/>
                  <a:pt x="478751" y="575072"/>
                </a:cubicBezTo>
                <a:close/>
                <a:moveTo>
                  <a:pt x="299073" y="575072"/>
                </a:moveTo>
                <a:cubicBezTo>
                  <a:pt x="319783" y="575368"/>
                  <a:pt x="335272" y="580863"/>
                  <a:pt x="345540" y="591557"/>
                </a:cubicBezTo>
                <a:cubicBezTo>
                  <a:pt x="355808" y="602250"/>
                  <a:pt x="360935" y="616362"/>
                  <a:pt x="360921" y="633892"/>
                </a:cubicBezTo>
                <a:cubicBezTo>
                  <a:pt x="360706" y="640923"/>
                  <a:pt x="359843" y="647267"/>
                  <a:pt x="358333" y="652923"/>
                </a:cubicBezTo>
                <a:cubicBezTo>
                  <a:pt x="356824" y="658579"/>
                  <a:pt x="355961" y="661572"/>
                  <a:pt x="355745" y="661901"/>
                </a:cubicBezTo>
                <a:lnTo>
                  <a:pt x="248756" y="661901"/>
                </a:lnTo>
                <a:cubicBezTo>
                  <a:pt x="248718" y="661965"/>
                  <a:pt x="248565" y="662753"/>
                  <a:pt x="248298" y="664266"/>
                </a:cubicBezTo>
                <a:cubicBezTo>
                  <a:pt x="248031" y="665778"/>
                  <a:pt x="247879" y="667634"/>
                  <a:pt x="247841" y="669833"/>
                </a:cubicBezTo>
                <a:cubicBezTo>
                  <a:pt x="247923" y="680250"/>
                  <a:pt x="251342" y="688703"/>
                  <a:pt x="258095" y="695192"/>
                </a:cubicBezTo>
                <a:cubicBezTo>
                  <a:pt x="264848" y="701681"/>
                  <a:pt x="274442" y="705024"/>
                  <a:pt x="286875" y="705221"/>
                </a:cubicBezTo>
                <a:cubicBezTo>
                  <a:pt x="295342" y="705010"/>
                  <a:pt x="303209" y="703534"/>
                  <a:pt x="310476" y="700792"/>
                </a:cubicBezTo>
                <a:cubicBezTo>
                  <a:pt x="317743" y="698050"/>
                  <a:pt x="323621" y="695308"/>
                  <a:pt x="328109" y="692566"/>
                </a:cubicBezTo>
                <a:cubicBezTo>
                  <a:pt x="332598" y="689825"/>
                  <a:pt x="334908" y="688348"/>
                  <a:pt x="335040" y="688137"/>
                </a:cubicBezTo>
                <a:lnTo>
                  <a:pt x="345392" y="717399"/>
                </a:lnTo>
                <a:cubicBezTo>
                  <a:pt x="345272" y="717651"/>
                  <a:pt x="342534" y="719414"/>
                  <a:pt x="337178" y="722687"/>
                </a:cubicBezTo>
                <a:cubicBezTo>
                  <a:pt x="331823" y="725961"/>
                  <a:pt x="324570" y="729235"/>
                  <a:pt x="315419" y="732508"/>
                </a:cubicBezTo>
                <a:cubicBezTo>
                  <a:pt x="306268" y="735782"/>
                  <a:pt x="295940" y="737545"/>
                  <a:pt x="284435" y="737797"/>
                </a:cubicBezTo>
                <a:cubicBezTo>
                  <a:pt x="260081" y="737361"/>
                  <a:pt x="241427" y="730926"/>
                  <a:pt x="228474" y="718494"/>
                </a:cubicBezTo>
                <a:cubicBezTo>
                  <a:pt x="215520" y="706061"/>
                  <a:pt x="208984" y="690248"/>
                  <a:pt x="208864" y="671053"/>
                </a:cubicBezTo>
                <a:cubicBezTo>
                  <a:pt x="209018" y="653270"/>
                  <a:pt x="212974" y="637165"/>
                  <a:pt x="220732" y="622737"/>
                </a:cubicBezTo>
                <a:cubicBezTo>
                  <a:pt x="228489" y="608309"/>
                  <a:pt x="239127" y="596809"/>
                  <a:pt x="252645" y="588239"/>
                </a:cubicBezTo>
                <a:cubicBezTo>
                  <a:pt x="266163" y="579670"/>
                  <a:pt x="281639" y="575280"/>
                  <a:pt x="299073" y="575072"/>
                </a:cubicBezTo>
                <a:close/>
                <a:moveTo>
                  <a:pt x="129236" y="575072"/>
                </a:moveTo>
                <a:cubicBezTo>
                  <a:pt x="147946" y="575305"/>
                  <a:pt x="162390" y="581231"/>
                  <a:pt x="172568" y="592850"/>
                </a:cubicBezTo>
                <a:cubicBezTo>
                  <a:pt x="182745" y="604469"/>
                  <a:pt x="187897" y="620378"/>
                  <a:pt x="188024" y="640578"/>
                </a:cubicBezTo>
                <a:cubicBezTo>
                  <a:pt x="187769" y="659921"/>
                  <a:pt x="183610" y="676860"/>
                  <a:pt x="175548" y="691396"/>
                </a:cubicBezTo>
                <a:cubicBezTo>
                  <a:pt x="167487" y="705932"/>
                  <a:pt x="157054" y="717266"/>
                  <a:pt x="144251" y="725399"/>
                </a:cubicBezTo>
                <a:cubicBezTo>
                  <a:pt x="131448" y="733531"/>
                  <a:pt x="117807" y="737664"/>
                  <a:pt x="103328" y="737797"/>
                </a:cubicBezTo>
                <a:cubicBezTo>
                  <a:pt x="93904" y="737816"/>
                  <a:pt x="85319" y="735951"/>
                  <a:pt x="77572" y="732203"/>
                </a:cubicBezTo>
                <a:cubicBezTo>
                  <a:pt x="69825" y="728454"/>
                  <a:pt x="63678" y="722708"/>
                  <a:pt x="59131" y="714964"/>
                </a:cubicBezTo>
                <a:lnTo>
                  <a:pt x="58522" y="714964"/>
                </a:lnTo>
                <a:cubicBezTo>
                  <a:pt x="58541" y="715052"/>
                  <a:pt x="58427" y="716397"/>
                  <a:pt x="58179" y="718997"/>
                </a:cubicBezTo>
                <a:cubicBezTo>
                  <a:pt x="57931" y="721598"/>
                  <a:pt x="57436" y="724921"/>
                  <a:pt x="56693" y="728968"/>
                </a:cubicBezTo>
                <a:lnTo>
                  <a:pt x="43891" y="795099"/>
                </a:lnTo>
                <a:lnTo>
                  <a:pt x="5182" y="795099"/>
                </a:lnTo>
                <a:lnTo>
                  <a:pt x="40234" y="614355"/>
                </a:lnTo>
                <a:cubicBezTo>
                  <a:pt x="40571" y="612341"/>
                  <a:pt x="40355" y="610728"/>
                  <a:pt x="39586" y="609514"/>
                </a:cubicBezTo>
                <a:cubicBezTo>
                  <a:pt x="38818" y="608301"/>
                  <a:pt x="37306" y="607679"/>
                  <a:pt x="35052" y="607647"/>
                </a:cubicBezTo>
                <a:lnTo>
                  <a:pt x="17679" y="607647"/>
                </a:lnTo>
                <a:lnTo>
                  <a:pt x="23165" y="578729"/>
                </a:lnTo>
                <a:lnTo>
                  <a:pt x="63094" y="578729"/>
                </a:lnTo>
                <a:cubicBezTo>
                  <a:pt x="69527" y="578805"/>
                  <a:pt x="73959" y="579947"/>
                  <a:pt x="76391" y="582154"/>
                </a:cubicBezTo>
                <a:cubicBezTo>
                  <a:pt x="78823" y="584360"/>
                  <a:pt x="79979" y="587176"/>
                  <a:pt x="79858" y="590601"/>
                </a:cubicBezTo>
                <a:cubicBezTo>
                  <a:pt x="79801" y="592262"/>
                  <a:pt x="79458" y="594266"/>
                  <a:pt x="78829" y="596613"/>
                </a:cubicBezTo>
                <a:cubicBezTo>
                  <a:pt x="78200" y="598959"/>
                  <a:pt x="77629" y="600811"/>
                  <a:pt x="77115" y="602168"/>
                </a:cubicBezTo>
                <a:lnTo>
                  <a:pt x="77724" y="602168"/>
                </a:lnTo>
                <a:cubicBezTo>
                  <a:pt x="83433" y="594112"/>
                  <a:pt x="90685" y="587617"/>
                  <a:pt x="99480" y="582683"/>
                </a:cubicBezTo>
                <a:cubicBezTo>
                  <a:pt x="108274" y="577748"/>
                  <a:pt x="118193" y="575211"/>
                  <a:pt x="129236" y="575072"/>
                </a:cubicBezTo>
                <a:close/>
                <a:moveTo>
                  <a:pt x="2748582" y="536362"/>
                </a:moveTo>
                <a:lnTo>
                  <a:pt x="2785758" y="536362"/>
                </a:lnTo>
                <a:lnTo>
                  <a:pt x="2777528" y="578729"/>
                </a:lnTo>
                <a:lnTo>
                  <a:pt x="2813190" y="578729"/>
                </a:lnTo>
                <a:lnTo>
                  <a:pt x="2807704" y="607647"/>
                </a:lnTo>
                <a:lnTo>
                  <a:pt x="2772042" y="607647"/>
                </a:lnTo>
                <a:lnTo>
                  <a:pt x="2759545" y="672900"/>
                </a:lnTo>
                <a:cubicBezTo>
                  <a:pt x="2759240" y="674780"/>
                  <a:pt x="2759012" y="676661"/>
                  <a:pt x="2758859" y="678541"/>
                </a:cubicBezTo>
                <a:cubicBezTo>
                  <a:pt x="2758707" y="680421"/>
                  <a:pt x="2758631" y="681997"/>
                  <a:pt x="2758631" y="683267"/>
                </a:cubicBezTo>
                <a:cubicBezTo>
                  <a:pt x="2758942" y="692015"/>
                  <a:pt x="2761596" y="697770"/>
                  <a:pt x="2766594" y="700533"/>
                </a:cubicBezTo>
                <a:cubicBezTo>
                  <a:pt x="2771591" y="703297"/>
                  <a:pt x="2777065" y="704555"/>
                  <a:pt x="2783015" y="704307"/>
                </a:cubicBezTo>
                <a:cubicBezTo>
                  <a:pt x="2785504" y="704281"/>
                  <a:pt x="2787536" y="704180"/>
                  <a:pt x="2789111" y="704002"/>
                </a:cubicBezTo>
                <a:cubicBezTo>
                  <a:pt x="2790686" y="703824"/>
                  <a:pt x="2791498" y="703722"/>
                  <a:pt x="2791549" y="703697"/>
                </a:cubicBezTo>
                <a:lnTo>
                  <a:pt x="2785453" y="734750"/>
                </a:lnTo>
                <a:cubicBezTo>
                  <a:pt x="2785307" y="734788"/>
                  <a:pt x="2784075" y="734940"/>
                  <a:pt x="2781758" y="735206"/>
                </a:cubicBezTo>
                <a:cubicBezTo>
                  <a:pt x="2779440" y="735473"/>
                  <a:pt x="2776913" y="735625"/>
                  <a:pt x="2774175" y="735663"/>
                </a:cubicBezTo>
                <a:cubicBezTo>
                  <a:pt x="2764671" y="735752"/>
                  <a:pt x="2755754" y="734357"/>
                  <a:pt x="2747425" y="731479"/>
                </a:cubicBezTo>
                <a:cubicBezTo>
                  <a:pt x="2739096" y="728601"/>
                  <a:pt x="2732324" y="723709"/>
                  <a:pt x="2727109" y="716803"/>
                </a:cubicBezTo>
                <a:cubicBezTo>
                  <a:pt x="2721895" y="709898"/>
                  <a:pt x="2719206" y="700447"/>
                  <a:pt x="2719045" y="688451"/>
                </a:cubicBezTo>
                <a:cubicBezTo>
                  <a:pt x="2719051" y="686310"/>
                  <a:pt x="2719191" y="684036"/>
                  <a:pt x="2719464" y="681628"/>
                </a:cubicBezTo>
                <a:cubicBezTo>
                  <a:pt x="2719736" y="679221"/>
                  <a:pt x="2720104" y="676718"/>
                  <a:pt x="2720567" y="674120"/>
                </a:cubicBezTo>
                <a:lnTo>
                  <a:pt x="2733661" y="607647"/>
                </a:lnTo>
                <a:lnTo>
                  <a:pt x="2709596" y="607647"/>
                </a:lnTo>
                <a:lnTo>
                  <a:pt x="2715387" y="578729"/>
                </a:lnTo>
                <a:lnTo>
                  <a:pt x="2740360" y="578729"/>
                </a:lnTo>
                <a:close/>
                <a:moveTo>
                  <a:pt x="1529382" y="536362"/>
                </a:moveTo>
                <a:lnTo>
                  <a:pt x="1566558" y="536362"/>
                </a:lnTo>
                <a:lnTo>
                  <a:pt x="1558328" y="578729"/>
                </a:lnTo>
                <a:lnTo>
                  <a:pt x="1593990" y="578729"/>
                </a:lnTo>
                <a:lnTo>
                  <a:pt x="1588504" y="607647"/>
                </a:lnTo>
                <a:lnTo>
                  <a:pt x="1552842" y="607647"/>
                </a:lnTo>
                <a:lnTo>
                  <a:pt x="1540345" y="672900"/>
                </a:lnTo>
                <a:cubicBezTo>
                  <a:pt x="1540040" y="674780"/>
                  <a:pt x="1539812" y="676661"/>
                  <a:pt x="1539659" y="678541"/>
                </a:cubicBezTo>
                <a:cubicBezTo>
                  <a:pt x="1539507" y="680421"/>
                  <a:pt x="1539431" y="681997"/>
                  <a:pt x="1539431" y="683267"/>
                </a:cubicBezTo>
                <a:cubicBezTo>
                  <a:pt x="1539742" y="692015"/>
                  <a:pt x="1542396" y="697770"/>
                  <a:pt x="1547394" y="700533"/>
                </a:cubicBezTo>
                <a:cubicBezTo>
                  <a:pt x="1552391" y="703297"/>
                  <a:pt x="1557865" y="704555"/>
                  <a:pt x="1563815" y="704307"/>
                </a:cubicBezTo>
                <a:cubicBezTo>
                  <a:pt x="1566304" y="704281"/>
                  <a:pt x="1568336" y="704180"/>
                  <a:pt x="1569911" y="704002"/>
                </a:cubicBezTo>
                <a:cubicBezTo>
                  <a:pt x="1571486" y="703824"/>
                  <a:pt x="1572298" y="703722"/>
                  <a:pt x="1572349" y="703697"/>
                </a:cubicBezTo>
                <a:lnTo>
                  <a:pt x="1566253" y="734750"/>
                </a:lnTo>
                <a:cubicBezTo>
                  <a:pt x="1566107" y="734788"/>
                  <a:pt x="1564875" y="734940"/>
                  <a:pt x="1562557" y="735206"/>
                </a:cubicBezTo>
                <a:cubicBezTo>
                  <a:pt x="1560240" y="735473"/>
                  <a:pt x="1557712" y="735625"/>
                  <a:pt x="1554976" y="735663"/>
                </a:cubicBezTo>
                <a:cubicBezTo>
                  <a:pt x="1545471" y="735752"/>
                  <a:pt x="1536554" y="734357"/>
                  <a:pt x="1528225" y="731479"/>
                </a:cubicBezTo>
                <a:cubicBezTo>
                  <a:pt x="1519896" y="728601"/>
                  <a:pt x="1513124" y="723709"/>
                  <a:pt x="1507909" y="716803"/>
                </a:cubicBezTo>
                <a:cubicBezTo>
                  <a:pt x="1502695" y="709898"/>
                  <a:pt x="1500007" y="700447"/>
                  <a:pt x="1499845" y="688451"/>
                </a:cubicBezTo>
                <a:cubicBezTo>
                  <a:pt x="1499851" y="686310"/>
                  <a:pt x="1499991" y="684036"/>
                  <a:pt x="1500264" y="681628"/>
                </a:cubicBezTo>
                <a:cubicBezTo>
                  <a:pt x="1500536" y="679221"/>
                  <a:pt x="1500904" y="676718"/>
                  <a:pt x="1501367" y="674120"/>
                </a:cubicBezTo>
                <a:lnTo>
                  <a:pt x="1514461" y="607647"/>
                </a:lnTo>
                <a:lnTo>
                  <a:pt x="1490396" y="607647"/>
                </a:lnTo>
                <a:lnTo>
                  <a:pt x="1496187" y="578729"/>
                </a:lnTo>
                <a:lnTo>
                  <a:pt x="1521160" y="578729"/>
                </a:lnTo>
                <a:close/>
                <a:moveTo>
                  <a:pt x="2359838" y="517769"/>
                </a:moveTo>
                <a:lnTo>
                  <a:pt x="2422322" y="517769"/>
                </a:lnTo>
                <a:lnTo>
                  <a:pt x="2409520" y="583596"/>
                </a:lnTo>
                <a:cubicBezTo>
                  <a:pt x="2408701" y="587510"/>
                  <a:pt x="2407901" y="590795"/>
                  <a:pt x="2407120" y="593453"/>
                </a:cubicBezTo>
                <a:cubicBezTo>
                  <a:pt x="2406339" y="596110"/>
                  <a:pt x="2405920" y="597493"/>
                  <a:pt x="2405863" y="597601"/>
                </a:cubicBezTo>
                <a:lnTo>
                  <a:pt x="2406472" y="597601"/>
                </a:lnTo>
                <a:cubicBezTo>
                  <a:pt x="2411978" y="590802"/>
                  <a:pt x="2418950" y="585372"/>
                  <a:pt x="2427389" y="581313"/>
                </a:cubicBezTo>
                <a:cubicBezTo>
                  <a:pt x="2435828" y="577254"/>
                  <a:pt x="2444706" y="575173"/>
                  <a:pt x="2454021" y="575072"/>
                </a:cubicBezTo>
                <a:cubicBezTo>
                  <a:pt x="2472732" y="575305"/>
                  <a:pt x="2487176" y="581231"/>
                  <a:pt x="2497353" y="592850"/>
                </a:cubicBezTo>
                <a:cubicBezTo>
                  <a:pt x="2507531" y="604469"/>
                  <a:pt x="2512683" y="620378"/>
                  <a:pt x="2512809" y="640578"/>
                </a:cubicBezTo>
                <a:cubicBezTo>
                  <a:pt x="2512556" y="659921"/>
                  <a:pt x="2508394" y="676860"/>
                  <a:pt x="2500322" y="691396"/>
                </a:cubicBezTo>
                <a:cubicBezTo>
                  <a:pt x="2492252" y="705932"/>
                  <a:pt x="2481793" y="717266"/>
                  <a:pt x="2468947" y="725399"/>
                </a:cubicBezTo>
                <a:cubicBezTo>
                  <a:pt x="2456100" y="733531"/>
                  <a:pt x="2442388" y="737664"/>
                  <a:pt x="2427808" y="737797"/>
                </a:cubicBezTo>
                <a:cubicBezTo>
                  <a:pt x="2418169" y="737816"/>
                  <a:pt x="2409254" y="735799"/>
                  <a:pt x="2401062" y="731746"/>
                </a:cubicBezTo>
                <a:cubicBezTo>
                  <a:pt x="2392871" y="727693"/>
                  <a:pt x="2386546" y="721490"/>
                  <a:pt x="2382088" y="713137"/>
                </a:cubicBezTo>
                <a:lnTo>
                  <a:pt x="2381479" y="713137"/>
                </a:lnTo>
                <a:cubicBezTo>
                  <a:pt x="2381491" y="713232"/>
                  <a:pt x="2381390" y="714336"/>
                  <a:pt x="2381174" y="716448"/>
                </a:cubicBezTo>
                <a:cubicBezTo>
                  <a:pt x="2380958" y="718560"/>
                  <a:pt x="2380552" y="721109"/>
                  <a:pt x="2379955" y="724097"/>
                </a:cubicBezTo>
                <a:lnTo>
                  <a:pt x="2378126" y="734139"/>
                </a:lnTo>
                <a:lnTo>
                  <a:pt x="2341855" y="734139"/>
                </a:lnTo>
                <a:lnTo>
                  <a:pt x="2378126" y="546687"/>
                </a:lnTo>
                <a:lnTo>
                  <a:pt x="2354047" y="546687"/>
                </a:lnTo>
                <a:close/>
                <a:moveTo>
                  <a:pt x="2115293" y="517769"/>
                </a:moveTo>
                <a:lnTo>
                  <a:pt x="2154289" y="517769"/>
                </a:lnTo>
                <a:lnTo>
                  <a:pt x="2147586" y="552174"/>
                </a:lnTo>
                <a:lnTo>
                  <a:pt x="2108590" y="552174"/>
                </a:lnTo>
                <a:close/>
                <a:moveTo>
                  <a:pt x="1986877" y="517769"/>
                </a:moveTo>
                <a:lnTo>
                  <a:pt x="2049361" y="517769"/>
                </a:lnTo>
                <a:lnTo>
                  <a:pt x="2017357" y="683877"/>
                </a:lnTo>
                <a:cubicBezTo>
                  <a:pt x="2017040" y="685433"/>
                  <a:pt x="2016760" y="687047"/>
                  <a:pt x="2016519" y="688717"/>
                </a:cubicBezTo>
                <a:cubicBezTo>
                  <a:pt x="2016278" y="690388"/>
                  <a:pt x="2016151" y="691925"/>
                  <a:pt x="2016138" y="693329"/>
                </a:cubicBezTo>
                <a:cubicBezTo>
                  <a:pt x="2016189" y="697986"/>
                  <a:pt x="2017383" y="701251"/>
                  <a:pt x="2019719" y="703124"/>
                </a:cubicBezTo>
                <a:cubicBezTo>
                  <a:pt x="2022056" y="704998"/>
                  <a:pt x="2025231" y="705900"/>
                  <a:pt x="2029244" y="705830"/>
                </a:cubicBezTo>
                <a:cubicBezTo>
                  <a:pt x="2031124" y="705805"/>
                  <a:pt x="2032699" y="705703"/>
                  <a:pt x="2033969" y="705526"/>
                </a:cubicBezTo>
                <a:cubicBezTo>
                  <a:pt x="2035239" y="705348"/>
                  <a:pt x="2035899" y="705247"/>
                  <a:pt x="2035950" y="705221"/>
                </a:cubicBezTo>
                <a:lnTo>
                  <a:pt x="2030159" y="734140"/>
                </a:lnTo>
                <a:cubicBezTo>
                  <a:pt x="2030057" y="734178"/>
                  <a:pt x="2028660" y="734331"/>
                  <a:pt x="2025968" y="734597"/>
                </a:cubicBezTo>
                <a:cubicBezTo>
                  <a:pt x="2023275" y="734863"/>
                  <a:pt x="2019897" y="735015"/>
                  <a:pt x="2015833" y="735053"/>
                </a:cubicBezTo>
                <a:cubicBezTo>
                  <a:pt x="2005565" y="735313"/>
                  <a:pt x="1996993" y="733652"/>
                  <a:pt x="1990116" y="730069"/>
                </a:cubicBezTo>
                <a:cubicBezTo>
                  <a:pt x="1983239" y="726486"/>
                  <a:pt x="1979314" y="719421"/>
                  <a:pt x="1978343" y="708875"/>
                </a:cubicBezTo>
                <a:lnTo>
                  <a:pt x="1977733" y="708875"/>
                </a:lnTo>
                <a:cubicBezTo>
                  <a:pt x="1972209" y="717139"/>
                  <a:pt x="1964817" y="723976"/>
                  <a:pt x="1955559" y="729387"/>
                </a:cubicBezTo>
                <a:cubicBezTo>
                  <a:pt x="1946301" y="734797"/>
                  <a:pt x="1936319" y="737600"/>
                  <a:pt x="1925612" y="737797"/>
                </a:cubicBezTo>
                <a:cubicBezTo>
                  <a:pt x="1906622" y="737569"/>
                  <a:pt x="1892051" y="731707"/>
                  <a:pt x="1881899" y="720209"/>
                </a:cubicBezTo>
                <a:cubicBezTo>
                  <a:pt x="1871747" y="708711"/>
                  <a:pt x="1866620" y="692941"/>
                  <a:pt x="1866519" y="672900"/>
                </a:cubicBezTo>
                <a:cubicBezTo>
                  <a:pt x="1866743" y="653357"/>
                  <a:pt x="1870830" y="636275"/>
                  <a:pt x="1878780" y="621652"/>
                </a:cubicBezTo>
                <a:cubicBezTo>
                  <a:pt x="1886731" y="607030"/>
                  <a:pt x="1897205" y="595643"/>
                  <a:pt x="1910202" y="587492"/>
                </a:cubicBezTo>
                <a:cubicBezTo>
                  <a:pt x="1923198" y="579341"/>
                  <a:pt x="1937378" y="575201"/>
                  <a:pt x="1952740" y="575072"/>
                </a:cubicBezTo>
                <a:cubicBezTo>
                  <a:pt x="1961357" y="574989"/>
                  <a:pt x="1969573" y="576676"/>
                  <a:pt x="1977390" y="580133"/>
                </a:cubicBezTo>
                <a:cubicBezTo>
                  <a:pt x="1985207" y="583590"/>
                  <a:pt x="1991214" y="589311"/>
                  <a:pt x="1995412" y="597296"/>
                </a:cubicBezTo>
                <a:lnTo>
                  <a:pt x="1996021" y="597296"/>
                </a:lnTo>
                <a:cubicBezTo>
                  <a:pt x="1996015" y="597189"/>
                  <a:pt x="1996104" y="596186"/>
                  <a:pt x="1996288" y="594290"/>
                </a:cubicBezTo>
                <a:cubicBezTo>
                  <a:pt x="1996472" y="592394"/>
                  <a:pt x="1996790" y="590250"/>
                  <a:pt x="1997240" y="587858"/>
                </a:cubicBezTo>
                <a:lnTo>
                  <a:pt x="2005165" y="546687"/>
                </a:lnTo>
                <a:lnTo>
                  <a:pt x="1981086" y="546687"/>
                </a:lnTo>
                <a:close/>
                <a:moveTo>
                  <a:pt x="1617498" y="517769"/>
                </a:moveTo>
                <a:lnTo>
                  <a:pt x="1679677" y="517769"/>
                </a:lnTo>
                <a:lnTo>
                  <a:pt x="1665046" y="593949"/>
                </a:lnTo>
                <a:cubicBezTo>
                  <a:pt x="1664215" y="597704"/>
                  <a:pt x="1663364" y="600850"/>
                  <a:pt x="1662494" y="603388"/>
                </a:cubicBezTo>
                <a:cubicBezTo>
                  <a:pt x="1661624" y="605925"/>
                  <a:pt x="1661154" y="607244"/>
                  <a:pt x="1661084" y="607346"/>
                </a:cubicBezTo>
                <a:lnTo>
                  <a:pt x="1661694" y="607346"/>
                </a:lnTo>
                <a:cubicBezTo>
                  <a:pt x="1662640" y="605222"/>
                  <a:pt x="1665590" y="601621"/>
                  <a:pt x="1670544" y="596543"/>
                </a:cubicBezTo>
                <a:cubicBezTo>
                  <a:pt x="1675498" y="591464"/>
                  <a:pt x="1682264" y="586690"/>
                  <a:pt x="1690842" y="582221"/>
                </a:cubicBezTo>
                <a:cubicBezTo>
                  <a:pt x="1699419" y="577752"/>
                  <a:pt x="1709617" y="575369"/>
                  <a:pt x="1721435" y="575072"/>
                </a:cubicBezTo>
                <a:cubicBezTo>
                  <a:pt x="1735013" y="575090"/>
                  <a:pt x="1745773" y="578630"/>
                  <a:pt x="1753716" y="585691"/>
                </a:cubicBezTo>
                <a:cubicBezTo>
                  <a:pt x="1761659" y="592752"/>
                  <a:pt x="1765720" y="603220"/>
                  <a:pt x="1765897" y="617096"/>
                </a:cubicBezTo>
                <a:cubicBezTo>
                  <a:pt x="1765743" y="623766"/>
                  <a:pt x="1764664" y="632270"/>
                  <a:pt x="1762660" y="642610"/>
                </a:cubicBezTo>
                <a:cubicBezTo>
                  <a:pt x="1760656" y="652950"/>
                  <a:pt x="1758651" y="662902"/>
                  <a:pt x="1756646" y="672466"/>
                </a:cubicBezTo>
                <a:cubicBezTo>
                  <a:pt x="1754640" y="682031"/>
                  <a:pt x="1753558" y="688985"/>
                  <a:pt x="1753400" y="693329"/>
                </a:cubicBezTo>
                <a:cubicBezTo>
                  <a:pt x="1753432" y="698119"/>
                  <a:pt x="1754588" y="701422"/>
                  <a:pt x="1756867" y="703239"/>
                </a:cubicBezTo>
                <a:cubicBezTo>
                  <a:pt x="1759147" y="705056"/>
                  <a:pt x="1762360" y="705920"/>
                  <a:pt x="1766507" y="705831"/>
                </a:cubicBezTo>
                <a:cubicBezTo>
                  <a:pt x="1768240" y="705805"/>
                  <a:pt x="1769726" y="705704"/>
                  <a:pt x="1770965" y="705526"/>
                </a:cubicBezTo>
                <a:cubicBezTo>
                  <a:pt x="1772203" y="705348"/>
                  <a:pt x="1772850" y="705246"/>
                  <a:pt x="1772908" y="705221"/>
                </a:cubicBezTo>
                <a:lnTo>
                  <a:pt x="1767421" y="734140"/>
                </a:lnTo>
                <a:cubicBezTo>
                  <a:pt x="1767377" y="734178"/>
                  <a:pt x="1766018" y="734331"/>
                  <a:pt x="1763345" y="734597"/>
                </a:cubicBezTo>
                <a:cubicBezTo>
                  <a:pt x="1760671" y="734863"/>
                  <a:pt x="1756951" y="735015"/>
                  <a:pt x="1752182" y="735053"/>
                </a:cubicBezTo>
                <a:cubicBezTo>
                  <a:pt x="1746528" y="735200"/>
                  <a:pt x="1740750" y="734602"/>
                  <a:pt x="1734848" y="733261"/>
                </a:cubicBezTo>
                <a:cubicBezTo>
                  <a:pt x="1728946" y="731919"/>
                  <a:pt x="1723957" y="728953"/>
                  <a:pt x="1719882" y="724364"/>
                </a:cubicBezTo>
                <a:cubicBezTo>
                  <a:pt x="1715807" y="719775"/>
                  <a:pt x="1713683" y="712682"/>
                  <a:pt x="1713510" y="703087"/>
                </a:cubicBezTo>
                <a:cubicBezTo>
                  <a:pt x="1713660" y="697338"/>
                  <a:pt x="1714713" y="689557"/>
                  <a:pt x="1716668" y="679743"/>
                </a:cubicBezTo>
                <a:cubicBezTo>
                  <a:pt x="1718623" y="669929"/>
                  <a:pt x="1720579" y="660250"/>
                  <a:pt x="1722536" y="650706"/>
                </a:cubicBezTo>
                <a:cubicBezTo>
                  <a:pt x="1724492" y="641162"/>
                  <a:pt x="1725548" y="633921"/>
                  <a:pt x="1725702" y="628983"/>
                </a:cubicBezTo>
                <a:cubicBezTo>
                  <a:pt x="1725714" y="623141"/>
                  <a:pt x="1724089" y="618595"/>
                  <a:pt x="1720825" y="615343"/>
                </a:cubicBezTo>
                <a:cubicBezTo>
                  <a:pt x="1717561" y="612092"/>
                  <a:pt x="1712583" y="610441"/>
                  <a:pt x="1705890" y="610390"/>
                </a:cubicBezTo>
                <a:cubicBezTo>
                  <a:pt x="1691831" y="610854"/>
                  <a:pt x="1679944" y="616404"/>
                  <a:pt x="1670228" y="627040"/>
                </a:cubicBezTo>
                <a:cubicBezTo>
                  <a:pt x="1660513" y="637676"/>
                  <a:pt x="1654112" y="650618"/>
                  <a:pt x="1651026" y="665864"/>
                </a:cubicBezTo>
                <a:lnTo>
                  <a:pt x="1637615" y="734139"/>
                </a:lnTo>
                <a:lnTo>
                  <a:pt x="1598905" y="734139"/>
                </a:lnTo>
                <a:lnTo>
                  <a:pt x="1635176" y="546687"/>
                </a:lnTo>
                <a:lnTo>
                  <a:pt x="1612011" y="546687"/>
                </a:lnTo>
                <a:close/>
                <a:moveTo>
                  <a:pt x="1429493" y="517769"/>
                </a:moveTo>
                <a:lnTo>
                  <a:pt x="1468489" y="517769"/>
                </a:lnTo>
                <a:lnTo>
                  <a:pt x="1461786" y="552174"/>
                </a:lnTo>
                <a:lnTo>
                  <a:pt x="1422790" y="552174"/>
                </a:lnTo>
                <a:close/>
                <a:moveTo>
                  <a:pt x="786984" y="517769"/>
                </a:moveTo>
                <a:lnTo>
                  <a:pt x="849440" y="517769"/>
                </a:lnTo>
                <a:lnTo>
                  <a:pt x="818046" y="681136"/>
                </a:lnTo>
                <a:cubicBezTo>
                  <a:pt x="817582" y="683169"/>
                  <a:pt x="817213" y="685201"/>
                  <a:pt x="816941" y="687234"/>
                </a:cubicBezTo>
                <a:cubicBezTo>
                  <a:pt x="816668" y="689266"/>
                  <a:pt x="816528" y="690994"/>
                  <a:pt x="816522" y="692417"/>
                </a:cubicBezTo>
                <a:cubicBezTo>
                  <a:pt x="816572" y="697034"/>
                  <a:pt x="817766" y="700147"/>
                  <a:pt x="820103" y="701754"/>
                </a:cubicBezTo>
                <a:cubicBezTo>
                  <a:pt x="822440" y="703361"/>
                  <a:pt x="825615" y="704110"/>
                  <a:pt x="829628" y="704002"/>
                </a:cubicBezTo>
                <a:cubicBezTo>
                  <a:pt x="831787" y="703989"/>
                  <a:pt x="833489" y="703939"/>
                  <a:pt x="834733" y="703850"/>
                </a:cubicBezTo>
                <a:cubicBezTo>
                  <a:pt x="835978" y="703761"/>
                  <a:pt x="836613" y="703710"/>
                  <a:pt x="836638" y="703697"/>
                </a:cubicBezTo>
                <a:lnTo>
                  <a:pt x="830543" y="734445"/>
                </a:lnTo>
                <a:cubicBezTo>
                  <a:pt x="830421" y="734483"/>
                  <a:pt x="829063" y="734635"/>
                  <a:pt x="826466" y="734902"/>
                </a:cubicBezTo>
                <a:cubicBezTo>
                  <a:pt x="823868" y="735168"/>
                  <a:pt x="820757" y="735320"/>
                  <a:pt x="817131" y="735358"/>
                </a:cubicBezTo>
                <a:cubicBezTo>
                  <a:pt x="810783" y="735492"/>
                  <a:pt x="804531" y="734751"/>
                  <a:pt x="798375" y="733137"/>
                </a:cubicBezTo>
                <a:cubicBezTo>
                  <a:pt x="792219" y="731523"/>
                  <a:pt x="787095" y="728234"/>
                  <a:pt x="783003" y="723270"/>
                </a:cubicBezTo>
                <a:cubicBezTo>
                  <a:pt x="778911" y="718306"/>
                  <a:pt x="776787" y="710868"/>
                  <a:pt x="776631" y="700953"/>
                </a:cubicBezTo>
                <a:cubicBezTo>
                  <a:pt x="776631" y="698660"/>
                  <a:pt x="776783" y="696158"/>
                  <a:pt x="777087" y="693446"/>
                </a:cubicBezTo>
                <a:cubicBezTo>
                  <a:pt x="777392" y="690734"/>
                  <a:pt x="777849" y="687850"/>
                  <a:pt x="778458" y="684795"/>
                </a:cubicBezTo>
                <a:lnTo>
                  <a:pt x="805254" y="546687"/>
                </a:lnTo>
                <a:lnTo>
                  <a:pt x="781198" y="546687"/>
                </a:lnTo>
                <a:close/>
                <a:moveTo>
                  <a:pt x="2856952" y="198377"/>
                </a:moveTo>
                <a:cubicBezTo>
                  <a:pt x="2847520" y="198475"/>
                  <a:pt x="2838534" y="201057"/>
                  <a:pt x="2829994" y="206124"/>
                </a:cubicBezTo>
                <a:cubicBezTo>
                  <a:pt x="2821455" y="211191"/>
                  <a:pt x="2814456" y="218155"/>
                  <a:pt x="2809000" y="227017"/>
                </a:cubicBezTo>
                <a:cubicBezTo>
                  <a:pt x="2803543" y="235878"/>
                  <a:pt x="2800723" y="246050"/>
                  <a:pt x="2800541" y="257531"/>
                </a:cubicBezTo>
                <a:cubicBezTo>
                  <a:pt x="2800731" y="269245"/>
                  <a:pt x="2804238" y="278444"/>
                  <a:pt x="2811061" y="285127"/>
                </a:cubicBezTo>
                <a:cubicBezTo>
                  <a:pt x="2817883" y="291809"/>
                  <a:pt x="2826879" y="295214"/>
                  <a:pt x="2838047" y="295341"/>
                </a:cubicBezTo>
                <a:cubicBezTo>
                  <a:pt x="2847479" y="295253"/>
                  <a:pt x="2856464" y="292719"/>
                  <a:pt x="2865004" y="287741"/>
                </a:cubicBezTo>
                <a:cubicBezTo>
                  <a:pt x="2873544" y="282762"/>
                  <a:pt x="2880542" y="275870"/>
                  <a:pt x="2885999" y="267063"/>
                </a:cubicBezTo>
                <a:cubicBezTo>
                  <a:pt x="2891455" y="258256"/>
                  <a:pt x="2894275" y="248065"/>
                  <a:pt x="2894457" y="236492"/>
                </a:cubicBezTo>
                <a:cubicBezTo>
                  <a:pt x="2894267" y="224898"/>
                  <a:pt x="2890760" y="215687"/>
                  <a:pt x="2883938" y="208858"/>
                </a:cubicBezTo>
                <a:cubicBezTo>
                  <a:pt x="2877115" y="202030"/>
                  <a:pt x="2868120" y="198536"/>
                  <a:pt x="2856952" y="198377"/>
                </a:cubicBezTo>
                <a:close/>
                <a:moveTo>
                  <a:pt x="1166628" y="168707"/>
                </a:moveTo>
                <a:lnTo>
                  <a:pt x="1304192" y="168707"/>
                </a:lnTo>
                <a:lnTo>
                  <a:pt x="1294595" y="219399"/>
                </a:lnTo>
                <a:lnTo>
                  <a:pt x="1157030" y="219399"/>
                </a:lnTo>
                <a:close/>
                <a:moveTo>
                  <a:pt x="2860001" y="165497"/>
                </a:moveTo>
                <a:cubicBezTo>
                  <a:pt x="2881878" y="165800"/>
                  <a:pt x="2899540" y="172119"/>
                  <a:pt x="2912988" y="184455"/>
                </a:cubicBezTo>
                <a:cubicBezTo>
                  <a:pt x="2926436" y="196791"/>
                  <a:pt x="2933352" y="213324"/>
                  <a:pt x="2933738" y="234052"/>
                </a:cubicBezTo>
                <a:cubicBezTo>
                  <a:pt x="2933457" y="252398"/>
                  <a:pt x="2928673" y="268622"/>
                  <a:pt x="2919387" y="282725"/>
                </a:cubicBezTo>
                <a:cubicBezTo>
                  <a:pt x="2910101" y="296828"/>
                  <a:pt x="2898003" y="307898"/>
                  <a:pt x="2883094" y="315936"/>
                </a:cubicBezTo>
                <a:cubicBezTo>
                  <a:pt x="2868184" y="323975"/>
                  <a:pt x="2852152" y="328070"/>
                  <a:pt x="2834997" y="328222"/>
                </a:cubicBezTo>
                <a:cubicBezTo>
                  <a:pt x="2813253" y="327944"/>
                  <a:pt x="2795629" y="321650"/>
                  <a:pt x="2782124" y="309339"/>
                </a:cubicBezTo>
                <a:cubicBezTo>
                  <a:pt x="2768619" y="297028"/>
                  <a:pt x="2761665" y="280369"/>
                  <a:pt x="2761260" y="259361"/>
                </a:cubicBezTo>
                <a:cubicBezTo>
                  <a:pt x="2761530" y="241211"/>
                  <a:pt x="2766268" y="225104"/>
                  <a:pt x="2775475" y="211038"/>
                </a:cubicBezTo>
                <a:cubicBezTo>
                  <a:pt x="2784682" y="196973"/>
                  <a:pt x="2796735" y="185907"/>
                  <a:pt x="2811634" y="177838"/>
                </a:cubicBezTo>
                <a:cubicBezTo>
                  <a:pt x="2826532" y="169770"/>
                  <a:pt x="2842655" y="165656"/>
                  <a:pt x="2860001" y="165497"/>
                </a:cubicBezTo>
                <a:close/>
                <a:moveTo>
                  <a:pt x="2299059" y="135731"/>
                </a:moveTo>
                <a:cubicBezTo>
                  <a:pt x="2287344" y="135802"/>
                  <a:pt x="2275824" y="139523"/>
                  <a:pt x="2264498" y="146894"/>
                </a:cubicBezTo>
                <a:cubicBezTo>
                  <a:pt x="2253173" y="154266"/>
                  <a:pt x="2243752" y="164865"/>
                  <a:pt x="2236236" y="178691"/>
                </a:cubicBezTo>
                <a:cubicBezTo>
                  <a:pt x="2228721" y="192516"/>
                  <a:pt x="2224820" y="209146"/>
                  <a:pt x="2224535" y="228579"/>
                </a:cubicBezTo>
                <a:cubicBezTo>
                  <a:pt x="2224659" y="244978"/>
                  <a:pt x="2228755" y="257804"/>
                  <a:pt x="2236823" y="267056"/>
                </a:cubicBezTo>
                <a:cubicBezTo>
                  <a:pt x="2244890" y="276309"/>
                  <a:pt x="2256187" y="281016"/>
                  <a:pt x="2270713" y="281178"/>
                </a:cubicBezTo>
                <a:cubicBezTo>
                  <a:pt x="2284011" y="280941"/>
                  <a:pt x="2296276" y="276536"/>
                  <a:pt x="2307509" y="267964"/>
                </a:cubicBezTo>
                <a:cubicBezTo>
                  <a:pt x="2318741" y="259393"/>
                  <a:pt x="2327789" y="248077"/>
                  <a:pt x="2334653" y="234017"/>
                </a:cubicBezTo>
                <a:cubicBezTo>
                  <a:pt x="2341516" y="219956"/>
                  <a:pt x="2345044" y="204575"/>
                  <a:pt x="2345236" y="187872"/>
                </a:cubicBezTo>
                <a:cubicBezTo>
                  <a:pt x="2345312" y="173293"/>
                  <a:pt x="2341617" y="161058"/>
                  <a:pt x="2334149" y="151167"/>
                </a:cubicBezTo>
                <a:cubicBezTo>
                  <a:pt x="2326681" y="141277"/>
                  <a:pt x="2314985" y="136131"/>
                  <a:pt x="2299059" y="135731"/>
                </a:cubicBezTo>
                <a:close/>
                <a:moveTo>
                  <a:pt x="993788" y="135274"/>
                </a:moveTo>
                <a:cubicBezTo>
                  <a:pt x="979640" y="135421"/>
                  <a:pt x="966161" y="139294"/>
                  <a:pt x="953351" y="146894"/>
                </a:cubicBezTo>
                <a:cubicBezTo>
                  <a:pt x="940542" y="154495"/>
                  <a:pt x="930044" y="164941"/>
                  <a:pt x="921859" y="178233"/>
                </a:cubicBezTo>
                <a:cubicBezTo>
                  <a:pt x="913674" y="191526"/>
                  <a:pt x="909445" y="206783"/>
                  <a:pt x="909171" y="224005"/>
                </a:cubicBezTo>
                <a:cubicBezTo>
                  <a:pt x="909457" y="241576"/>
                  <a:pt x="914717" y="255374"/>
                  <a:pt x="924951" y="265398"/>
                </a:cubicBezTo>
                <a:cubicBezTo>
                  <a:pt x="935185" y="275423"/>
                  <a:pt x="948678" y="280530"/>
                  <a:pt x="965430" y="280721"/>
                </a:cubicBezTo>
                <a:cubicBezTo>
                  <a:pt x="979578" y="280588"/>
                  <a:pt x="993056" y="276788"/>
                  <a:pt x="1005866" y="269320"/>
                </a:cubicBezTo>
                <a:cubicBezTo>
                  <a:pt x="1018676" y="261852"/>
                  <a:pt x="1029173" y="251513"/>
                  <a:pt x="1037358" y="238303"/>
                </a:cubicBezTo>
                <a:cubicBezTo>
                  <a:pt x="1045543" y="225092"/>
                  <a:pt x="1049772" y="209807"/>
                  <a:pt x="1050046" y="192446"/>
                </a:cubicBezTo>
                <a:cubicBezTo>
                  <a:pt x="1049760" y="175056"/>
                  <a:pt x="1044500" y="161239"/>
                  <a:pt x="1034267" y="150996"/>
                </a:cubicBezTo>
                <a:cubicBezTo>
                  <a:pt x="1024032" y="140753"/>
                  <a:pt x="1010540" y="135512"/>
                  <a:pt x="993788" y="135274"/>
                </a:cubicBezTo>
                <a:close/>
                <a:moveTo>
                  <a:pt x="3064198" y="105451"/>
                </a:moveTo>
                <a:cubicBezTo>
                  <a:pt x="3068832" y="105502"/>
                  <a:pt x="3072513" y="105705"/>
                  <a:pt x="3075243" y="106060"/>
                </a:cubicBezTo>
                <a:cubicBezTo>
                  <a:pt x="3077973" y="106415"/>
                  <a:pt x="3079369" y="106619"/>
                  <a:pt x="3079433" y="106670"/>
                </a:cubicBezTo>
                <a:lnTo>
                  <a:pt x="3073034" y="137723"/>
                </a:lnTo>
                <a:cubicBezTo>
                  <a:pt x="3072996" y="137685"/>
                  <a:pt x="3072082" y="137532"/>
                  <a:pt x="3070291" y="137265"/>
                </a:cubicBezTo>
                <a:cubicBezTo>
                  <a:pt x="3068501" y="136998"/>
                  <a:pt x="3066064" y="136845"/>
                  <a:pt x="3062979" y="136807"/>
                </a:cubicBezTo>
                <a:cubicBezTo>
                  <a:pt x="3057792" y="136381"/>
                  <a:pt x="3051787" y="137615"/>
                  <a:pt x="3044963" y="140507"/>
                </a:cubicBezTo>
                <a:cubicBezTo>
                  <a:pt x="3038139" y="143400"/>
                  <a:pt x="3033277" y="150508"/>
                  <a:pt x="3030376" y="161830"/>
                </a:cubicBezTo>
                <a:lnTo>
                  <a:pt x="3028852" y="169154"/>
                </a:lnTo>
                <a:lnTo>
                  <a:pt x="3064198" y="169154"/>
                </a:lnTo>
                <a:lnTo>
                  <a:pt x="3058713" y="198072"/>
                </a:lnTo>
                <a:lnTo>
                  <a:pt x="3023367" y="198072"/>
                </a:lnTo>
                <a:lnTo>
                  <a:pt x="2998991" y="324564"/>
                </a:lnTo>
                <a:lnTo>
                  <a:pt x="2960294" y="324564"/>
                </a:lnTo>
                <a:lnTo>
                  <a:pt x="2984670" y="198072"/>
                </a:lnTo>
                <a:lnTo>
                  <a:pt x="2960903" y="198072"/>
                </a:lnTo>
                <a:lnTo>
                  <a:pt x="2966388" y="169154"/>
                </a:lnTo>
                <a:lnTo>
                  <a:pt x="2990155" y="169154"/>
                </a:lnTo>
                <a:lnTo>
                  <a:pt x="2991678" y="162746"/>
                </a:lnTo>
                <a:cubicBezTo>
                  <a:pt x="2995361" y="146014"/>
                  <a:pt x="3001605" y="133522"/>
                  <a:pt x="3010412" y="125269"/>
                </a:cubicBezTo>
                <a:cubicBezTo>
                  <a:pt x="3019218" y="117016"/>
                  <a:pt x="3028600" y="111591"/>
                  <a:pt x="3038557" y="108994"/>
                </a:cubicBezTo>
                <a:cubicBezTo>
                  <a:pt x="3048515" y="106397"/>
                  <a:pt x="3057061" y="105216"/>
                  <a:pt x="3064198" y="105451"/>
                </a:cubicBezTo>
                <a:close/>
                <a:moveTo>
                  <a:pt x="113358" y="104537"/>
                </a:moveTo>
                <a:lnTo>
                  <a:pt x="141999" y="104537"/>
                </a:lnTo>
                <a:lnTo>
                  <a:pt x="113358" y="175212"/>
                </a:lnTo>
                <a:lnTo>
                  <a:pt x="76184" y="175212"/>
                </a:lnTo>
                <a:close/>
                <a:moveTo>
                  <a:pt x="62472" y="104537"/>
                </a:moveTo>
                <a:lnTo>
                  <a:pt x="91114" y="104537"/>
                </a:lnTo>
                <a:lnTo>
                  <a:pt x="62472" y="175212"/>
                </a:lnTo>
                <a:lnTo>
                  <a:pt x="25299" y="175212"/>
                </a:lnTo>
                <a:close/>
                <a:moveTo>
                  <a:pt x="1832848" y="91440"/>
                </a:moveTo>
                <a:lnTo>
                  <a:pt x="1926517" y="91440"/>
                </a:lnTo>
                <a:lnTo>
                  <a:pt x="1895885" y="249161"/>
                </a:lnTo>
                <a:cubicBezTo>
                  <a:pt x="1895409" y="251496"/>
                  <a:pt x="1894990" y="253916"/>
                  <a:pt x="1894627" y="256422"/>
                </a:cubicBezTo>
                <a:cubicBezTo>
                  <a:pt x="1894266" y="258928"/>
                  <a:pt x="1894075" y="261234"/>
                  <a:pt x="1894056" y="263340"/>
                </a:cubicBezTo>
                <a:cubicBezTo>
                  <a:pt x="1894132" y="270324"/>
                  <a:pt x="1895923" y="275222"/>
                  <a:pt x="1899428" y="278033"/>
                </a:cubicBezTo>
                <a:cubicBezTo>
                  <a:pt x="1902933" y="280844"/>
                  <a:pt x="1907696" y="282197"/>
                  <a:pt x="1913716" y="282092"/>
                </a:cubicBezTo>
                <a:cubicBezTo>
                  <a:pt x="1916535" y="282054"/>
                  <a:pt x="1918897" y="281902"/>
                  <a:pt x="1920802" y="281635"/>
                </a:cubicBezTo>
                <a:cubicBezTo>
                  <a:pt x="1922707" y="281368"/>
                  <a:pt x="1923698" y="281215"/>
                  <a:pt x="1923774" y="281177"/>
                </a:cubicBezTo>
                <a:lnTo>
                  <a:pt x="1915544" y="324556"/>
                </a:lnTo>
                <a:cubicBezTo>
                  <a:pt x="1915316" y="324613"/>
                  <a:pt x="1913144" y="324842"/>
                  <a:pt x="1909029" y="325241"/>
                </a:cubicBezTo>
                <a:cubicBezTo>
                  <a:pt x="1904914" y="325641"/>
                  <a:pt x="1900228" y="325869"/>
                  <a:pt x="1894970" y="325926"/>
                </a:cubicBezTo>
                <a:cubicBezTo>
                  <a:pt x="1885449" y="326157"/>
                  <a:pt x="1876070" y="325289"/>
                  <a:pt x="1866836" y="323322"/>
                </a:cubicBezTo>
                <a:cubicBezTo>
                  <a:pt x="1857602" y="321354"/>
                  <a:pt x="1849916" y="316900"/>
                  <a:pt x="1843778" y="309960"/>
                </a:cubicBezTo>
                <a:cubicBezTo>
                  <a:pt x="1837640" y="303019"/>
                  <a:pt x="1834454" y="292206"/>
                  <a:pt x="1834220" y="277518"/>
                </a:cubicBezTo>
                <a:cubicBezTo>
                  <a:pt x="1834220" y="274298"/>
                  <a:pt x="1834448" y="270677"/>
                  <a:pt x="1834905" y="266656"/>
                </a:cubicBezTo>
                <a:cubicBezTo>
                  <a:pt x="1835362" y="262635"/>
                  <a:pt x="1836047" y="258328"/>
                  <a:pt x="1836961" y="253735"/>
                </a:cubicBezTo>
                <a:lnTo>
                  <a:pt x="1860255" y="134817"/>
                </a:lnTo>
                <a:lnTo>
                  <a:pt x="1824162" y="134817"/>
                </a:lnTo>
                <a:close/>
                <a:moveTo>
                  <a:pt x="463914" y="91440"/>
                </a:moveTo>
                <a:lnTo>
                  <a:pt x="574082" y="91440"/>
                </a:lnTo>
                <a:lnTo>
                  <a:pt x="565397" y="134817"/>
                </a:lnTo>
                <a:lnTo>
                  <a:pt x="537055" y="134817"/>
                </a:lnTo>
                <a:lnTo>
                  <a:pt x="545741" y="248706"/>
                </a:lnTo>
                <a:cubicBezTo>
                  <a:pt x="546083" y="254757"/>
                  <a:pt x="545969" y="260379"/>
                  <a:pt x="545398" y="265572"/>
                </a:cubicBezTo>
                <a:cubicBezTo>
                  <a:pt x="544826" y="270766"/>
                  <a:pt x="544483" y="273529"/>
                  <a:pt x="544369" y="273863"/>
                </a:cubicBezTo>
                <a:lnTo>
                  <a:pt x="546198" y="273863"/>
                </a:lnTo>
                <a:cubicBezTo>
                  <a:pt x="546255" y="273529"/>
                  <a:pt x="547055" y="270766"/>
                  <a:pt x="548598" y="265572"/>
                </a:cubicBezTo>
                <a:cubicBezTo>
                  <a:pt x="550140" y="260379"/>
                  <a:pt x="552083" y="254757"/>
                  <a:pt x="554426" y="248706"/>
                </a:cubicBezTo>
                <a:lnTo>
                  <a:pt x="628938" y="91896"/>
                </a:lnTo>
                <a:lnTo>
                  <a:pt x="680137" y="91896"/>
                </a:lnTo>
                <a:lnTo>
                  <a:pt x="692936" y="248706"/>
                </a:lnTo>
                <a:cubicBezTo>
                  <a:pt x="693279" y="254757"/>
                  <a:pt x="693165" y="260379"/>
                  <a:pt x="692593" y="265572"/>
                </a:cubicBezTo>
                <a:cubicBezTo>
                  <a:pt x="692022" y="270766"/>
                  <a:pt x="691679" y="273529"/>
                  <a:pt x="691565" y="273863"/>
                </a:cubicBezTo>
                <a:lnTo>
                  <a:pt x="693394" y="273863"/>
                </a:lnTo>
                <a:cubicBezTo>
                  <a:pt x="693450" y="273529"/>
                  <a:pt x="694251" y="270766"/>
                  <a:pt x="695793" y="265572"/>
                </a:cubicBezTo>
                <a:cubicBezTo>
                  <a:pt x="697336" y="260379"/>
                  <a:pt x="699279" y="254757"/>
                  <a:pt x="701622" y="248706"/>
                </a:cubicBezTo>
                <a:lnTo>
                  <a:pt x="754649" y="134817"/>
                </a:lnTo>
                <a:lnTo>
                  <a:pt x="726764" y="134817"/>
                </a:lnTo>
                <a:lnTo>
                  <a:pt x="734992" y="91440"/>
                </a:lnTo>
                <a:lnTo>
                  <a:pt x="848821" y="91440"/>
                </a:lnTo>
                <a:lnTo>
                  <a:pt x="840589" y="134817"/>
                </a:lnTo>
                <a:lnTo>
                  <a:pt x="812247" y="134817"/>
                </a:lnTo>
                <a:lnTo>
                  <a:pt x="721735" y="324555"/>
                </a:lnTo>
                <a:lnTo>
                  <a:pt x="655452" y="324555"/>
                </a:lnTo>
                <a:lnTo>
                  <a:pt x="642652" y="187873"/>
                </a:lnTo>
                <a:cubicBezTo>
                  <a:pt x="642271" y="181603"/>
                  <a:pt x="642233" y="175848"/>
                  <a:pt x="642538" y="170607"/>
                </a:cubicBezTo>
                <a:cubicBezTo>
                  <a:pt x="642843" y="165366"/>
                  <a:pt x="643033" y="162584"/>
                  <a:pt x="643109" y="162260"/>
                </a:cubicBezTo>
                <a:lnTo>
                  <a:pt x="641738" y="162260"/>
                </a:lnTo>
                <a:cubicBezTo>
                  <a:pt x="641700" y="162584"/>
                  <a:pt x="640862" y="165366"/>
                  <a:pt x="639224" y="170607"/>
                </a:cubicBezTo>
                <a:cubicBezTo>
                  <a:pt x="637586" y="175848"/>
                  <a:pt x="635376" y="181603"/>
                  <a:pt x="632595" y="187873"/>
                </a:cubicBezTo>
                <a:lnTo>
                  <a:pt x="565854" y="324555"/>
                </a:lnTo>
                <a:lnTo>
                  <a:pt x="500028" y="324555"/>
                </a:lnTo>
                <a:lnTo>
                  <a:pt x="483114" y="134817"/>
                </a:lnTo>
                <a:lnTo>
                  <a:pt x="455229" y="134817"/>
                </a:lnTo>
                <a:close/>
                <a:moveTo>
                  <a:pt x="2149788" y="88239"/>
                </a:moveTo>
                <a:cubicBezTo>
                  <a:pt x="2153044" y="88277"/>
                  <a:pt x="2155901" y="88430"/>
                  <a:pt x="2158358" y="88696"/>
                </a:cubicBezTo>
                <a:cubicBezTo>
                  <a:pt x="2160814" y="88963"/>
                  <a:pt x="2162528" y="89115"/>
                  <a:pt x="2163499" y="89153"/>
                </a:cubicBezTo>
                <a:lnTo>
                  <a:pt x="2152073" y="146247"/>
                </a:lnTo>
                <a:cubicBezTo>
                  <a:pt x="2151359" y="146208"/>
                  <a:pt x="2149816" y="146056"/>
                  <a:pt x="2147445" y="145789"/>
                </a:cubicBezTo>
                <a:cubicBezTo>
                  <a:pt x="2145074" y="145523"/>
                  <a:pt x="2142046" y="145370"/>
                  <a:pt x="2138361" y="145332"/>
                </a:cubicBezTo>
                <a:cubicBezTo>
                  <a:pt x="2126548" y="145445"/>
                  <a:pt x="2114676" y="149385"/>
                  <a:pt x="2102744" y="157152"/>
                </a:cubicBezTo>
                <a:cubicBezTo>
                  <a:pt x="2090813" y="164918"/>
                  <a:pt x="2080227" y="175835"/>
                  <a:pt x="2070987" y="189901"/>
                </a:cubicBezTo>
                <a:cubicBezTo>
                  <a:pt x="2061747" y="203967"/>
                  <a:pt x="2055258" y="220505"/>
                  <a:pt x="2051520" y="239515"/>
                </a:cubicBezTo>
                <a:lnTo>
                  <a:pt x="2035523" y="324555"/>
                </a:lnTo>
                <a:lnTo>
                  <a:pt x="1977476" y="324555"/>
                </a:lnTo>
                <a:lnTo>
                  <a:pt x="2012213" y="144875"/>
                </a:lnTo>
                <a:cubicBezTo>
                  <a:pt x="2012755" y="142256"/>
                  <a:pt x="2012470" y="139951"/>
                  <a:pt x="2011355" y="137960"/>
                </a:cubicBezTo>
                <a:cubicBezTo>
                  <a:pt x="2010241" y="135969"/>
                  <a:pt x="2007785" y="134921"/>
                  <a:pt x="2003985" y="134817"/>
                </a:cubicBezTo>
                <a:lnTo>
                  <a:pt x="1977933" y="134817"/>
                </a:lnTo>
                <a:lnTo>
                  <a:pt x="1986617" y="91440"/>
                </a:lnTo>
                <a:lnTo>
                  <a:pt x="2047406" y="91440"/>
                </a:lnTo>
                <a:cubicBezTo>
                  <a:pt x="2056509" y="91411"/>
                  <a:pt x="2063213" y="93066"/>
                  <a:pt x="2067517" y="96405"/>
                </a:cubicBezTo>
                <a:cubicBezTo>
                  <a:pt x="2071821" y="99744"/>
                  <a:pt x="2073954" y="104938"/>
                  <a:pt x="2073916" y="111987"/>
                </a:cubicBezTo>
                <a:cubicBezTo>
                  <a:pt x="2073820" y="115677"/>
                  <a:pt x="2072983" y="121310"/>
                  <a:pt x="2071402" y="128885"/>
                </a:cubicBezTo>
                <a:cubicBezTo>
                  <a:pt x="2069821" y="136460"/>
                  <a:pt x="2068069" y="143009"/>
                  <a:pt x="2066146" y="148533"/>
                </a:cubicBezTo>
                <a:lnTo>
                  <a:pt x="2067060" y="148533"/>
                </a:lnTo>
                <a:cubicBezTo>
                  <a:pt x="2075077" y="132031"/>
                  <a:pt x="2086351" y="117986"/>
                  <a:pt x="2100882" y="106395"/>
                </a:cubicBezTo>
                <a:cubicBezTo>
                  <a:pt x="2115413" y="94805"/>
                  <a:pt x="2131715" y="88753"/>
                  <a:pt x="2149788" y="88239"/>
                </a:cubicBezTo>
                <a:close/>
                <a:moveTo>
                  <a:pt x="2584784" y="85953"/>
                </a:moveTo>
                <a:cubicBezTo>
                  <a:pt x="2598228" y="85917"/>
                  <a:pt x="2611190" y="87715"/>
                  <a:pt x="2623671" y="91349"/>
                </a:cubicBezTo>
                <a:cubicBezTo>
                  <a:pt x="2636151" y="94982"/>
                  <a:pt x="2646068" y="100672"/>
                  <a:pt x="2653421" y="108416"/>
                </a:cubicBezTo>
                <a:cubicBezTo>
                  <a:pt x="2660774" y="116161"/>
                  <a:pt x="2663481" y="126181"/>
                  <a:pt x="2661542" y="138478"/>
                </a:cubicBezTo>
                <a:lnTo>
                  <a:pt x="2656513" y="164090"/>
                </a:lnTo>
                <a:lnTo>
                  <a:pt x="2606719" y="164090"/>
                </a:lnTo>
                <a:lnTo>
                  <a:pt x="2609002" y="150369"/>
                </a:lnTo>
                <a:cubicBezTo>
                  <a:pt x="2609716" y="142584"/>
                  <a:pt x="2606461" y="137458"/>
                  <a:pt x="2599236" y="134990"/>
                </a:cubicBezTo>
                <a:cubicBezTo>
                  <a:pt x="2592011" y="132522"/>
                  <a:pt x="2584753" y="131397"/>
                  <a:pt x="2577461" y="131616"/>
                </a:cubicBezTo>
                <a:cubicBezTo>
                  <a:pt x="2565771" y="131616"/>
                  <a:pt x="2556198" y="133675"/>
                  <a:pt x="2548741" y="137791"/>
                </a:cubicBezTo>
                <a:cubicBezTo>
                  <a:pt x="2541284" y="141908"/>
                  <a:pt x="2537432" y="148082"/>
                  <a:pt x="2537184" y="156315"/>
                </a:cubicBezTo>
                <a:cubicBezTo>
                  <a:pt x="2537756" y="165890"/>
                  <a:pt x="2543470" y="173096"/>
                  <a:pt x="2554329" y="177933"/>
                </a:cubicBezTo>
                <a:cubicBezTo>
                  <a:pt x="2565187" y="182770"/>
                  <a:pt x="2577760" y="187474"/>
                  <a:pt x="2592048" y="192047"/>
                </a:cubicBezTo>
                <a:cubicBezTo>
                  <a:pt x="2606335" y="196619"/>
                  <a:pt x="2618909" y="203296"/>
                  <a:pt x="2629767" y="212078"/>
                </a:cubicBezTo>
                <a:cubicBezTo>
                  <a:pt x="2640625" y="220860"/>
                  <a:pt x="2646341" y="233983"/>
                  <a:pt x="2646912" y="251447"/>
                </a:cubicBezTo>
                <a:cubicBezTo>
                  <a:pt x="2646353" y="275522"/>
                  <a:pt x="2636167" y="294564"/>
                  <a:pt x="2616354" y="308573"/>
                </a:cubicBezTo>
                <a:cubicBezTo>
                  <a:pt x="2596541" y="322582"/>
                  <a:pt x="2570456" y="329738"/>
                  <a:pt x="2538099" y="330041"/>
                </a:cubicBezTo>
                <a:cubicBezTo>
                  <a:pt x="2524340" y="330126"/>
                  <a:pt x="2510188" y="328231"/>
                  <a:pt x="2495645" y="324358"/>
                </a:cubicBezTo>
                <a:cubicBezTo>
                  <a:pt x="2481102" y="320484"/>
                  <a:pt x="2469249" y="314123"/>
                  <a:pt x="2460087" y="305275"/>
                </a:cubicBezTo>
                <a:cubicBezTo>
                  <a:pt x="2450924" y="296426"/>
                  <a:pt x="2447534" y="284582"/>
                  <a:pt x="2449916" y="269742"/>
                </a:cubicBezTo>
                <a:lnTo>
                  <a:pt x="2454488" y="246874"/>
                </a:lnTo>
                <a:lnTo>
                  <a:pt x="2503842" y="246874"/>
                </a:lnTo>
                <a:lnTo>
                  <a:pt x="2501558" y="258765"/>
                </a:lnTo>
                <a:cubicBezTo>
                  <a:pt x="2500354" y="266143"/>
                  <a:pt x="2502255" y="271716"/>
                  <a:pt x="2507260" y="275485"/>
                </a:cubicBezTo>
                <a:cubicBezTo>
                  <a:pt x="2512265" y="279254"/>
                  <a:pt x="2518463" y="281778"/>
                  <a:pt x="2525855" y="283057"/>
                </a:cubicBezTo>
                <a:cubicBezTo>
                  <a:pt x="2533248" y="284336"/>
                  <a:pt x="2539923" y="284928"/>
                  <a:pt x="2545880" y="284835"/>
                </a:cubicBezTo>
                <a:cubicBezTo>
                  <a:pt x="2559525" y="284711"/>
                  <a:pt x="2570224" y="282215"/>
                  <a:pt x="2577976" y="277346"/>
                </a:cubicBezTo>
                <a:cubicBezTo>
                  <a:pt x="2585728" y="272477"/>
                  <a:pt x="2589676" y="265978"/>
                  <a:pt x="2589819" y="257851"/>
                </a:cubicBezTo>
                <a:cubicBezTo>
                  <a:pt x="2589250" y="248601"/>
                  <a:pt x="2583559" y="241488"/>
                  <a:pt x="2572746" y="236512"/>
                </a:cubicBezTo>
                <a:cubicBezTo>
                  <a:pt x="2561932" y="231535"/>
                  <a:pt x="2549412" y="226566"/>
                  <a:pt x="2535184" y="221604"/>
                </a:cubicBezTo>
                <a:cubicBezTo>
                  <a:pt x="2520956" y="216642"/>
                  <a:pt x="2508435" y="209558"/>
                  <a:pt x="2497622" y="200351"/>
                </a:cubicBezTo>
                <a:cubicBezTo>
                  <a:pt x="2486809" y="191144"/>
                  <a:pt x="2481117" y="177685"/>
                  <a:pt x="2480548" y="159974"/>
                </a:cubicBezTo>
                <a:cubicBezTo>
                  <a:pt x="2480869" y="143089"/>
                  <a:pt x="2486013" y="129176"/>
                  <a:pt x="2495980" y="118236"/>
                </a:cubicBezTo>
                <a:cubicBezTo>
                  <a:pt x="2505947" y="107295"/>
                  <a:pt x="2518811" y="99173"/>
                  <a:pt x="2534574" y="93870"/>
                </a:cubicBezTo>
                <a:cubicBezTo>
                  <a:pt x="2550338" y="88567"/>
                  <a:pt x="2567074" y="85928"/>
                  <a:pt x="2584784" y="85953"/>
                </a:cubicBezTo>
                <a:close/>
                <a:moveTo>
                  <a:pt x="998362" y="85953"/>
                </a:moveTo>
                <a:cubicBezTo>
                  <a:pt x="1031177" y="86408"/>
                  <a:pt x="1057671" y="95888"/>
                  <a:pt x="1077842" y="114391"/>
                </a:cubicBezTo>
                <a:cubicBezTo>
                  <a:pt x="1098013" y="132895"/>
                  <a:pt x="1108388" y="157694"/>
                  <a:pt x="1108967" y="188787"/>
                </a:cubicBezTo>
                <a:cubicBezTo>
                  <a:pt x="1108545" y="216305"/>
                  <a:pt x="1101369" y="240641"/>
                  <a:pt x="1087441" y="261796"/>
                </a:cubicBezTo>
                <a:cubicBezTo>
                  <a:pt x="1073512" y="282950"/>
                  <a:pt x="1055365" y="299556"/>
                  <a:pt x="1033000" y="311613"/>
                </a:cubicBezTo>
                <a:cubicBezTo>
                  <a:pt x="1010635" y="323671"/>
                  <a:pt x="986587" y="329813"/>
                  <a:pt x="960856" y="330041"/>
                </a:cubicBezTo>
                <a:cubicBezTo>
                  <a:pt x="928240" y="329624"/>
                  <a:pt x="901803" y="320183"/>
                  <a:pt x="881546" y="301717"/>
                </a:cubicBezTo>
                <a:cubicBezTo>
                  <a:pt x="861289" y="283251"/>
                  <a:pt x="850857" y="258262"/>
                  <a:pt x="850249" y="226749"/>
                </a:cubicBezTo>
                <a:cubicBezTo>
                  <a:pt x="850655" y="199525"/>
                  <a:pt x="857763" y="175364"/>
                  <a:pt x="871573" y="154266"/>
                </a:cubicBezTo>
                <a:cubicBezTo>
                  <a:pt x="885383" y="133168"/>
                  <a:pt x="903463" y="116568"/>
                  <a:pt x="925811" y="104466"/>
                </a:cubicBezTo>
                <a:cubicBezTo>
                  <a:pt x="948159" y="92363"/>
                  <a:pt x="972343" y="86192"/>
                  <a:pt x="998362" y="85953"/>
                </a:cubicBezTo>
                <a:close/>
                <a:moveTo>
                  <a:pt x="1412258" y="27889"/>
                </a:moveTo>
                <a:lnTo>
                  <a:pt x="1468022" y="27889"/>
                </a:lnTo>
                <a:lnTo>
                  <a:pt x="1455677" y="91440"/>
                </a:lnTo>
                <a:lnTo>
                  <a:pt x="1509170" y="91440"/>
                </a:lnTo>
                <a:lnTo>
                  <a:pt x="1500940" y="134817"/>
                </a:lnTo>
                <a:lnTo>
                  <a:pt x="1447448" y="134817"/>
                </a:lnTo>
                <a:lnTo>
                  <a:pt x="1428703" y="232696"/>
                </a:lnTo>
                <a:cubicBezTo>
                  <a:pt x="1428245" y="235516"/>
                  <a:pt x="1427902" y="238337"/>
                  <a:pt x="1427674" y="241157"/>
                </a:cubicBezTo>
                <a:cubicBezTo>
                  <a:pt x="1427445" y="243978"/>
                  <a:pt x="1427331" y="246341"/>
                  <a:pt x="1427331" y="248247"/>
                </a:cubicBezTo>
                <a:cubicBezTo>
                  <a:pt x="1427798" y="261368"/>
                  <a:pt x="1431779" y="270001"/>
                  <a:pt x="1439275" y="274146"/>
                </a:cubicBezTo>
                <a:cubicBezTo>
                  <a:pt x="1446772" y="278291"/>
                  <a:pt x="1454982" y="280178"/>
                  <a:pt x="1463907" y="279806"/>
                </a:cubicBezTo>
                <a:cubicBezTo>
                  <a:pt x="1467641" y="279768"/>
                  <a:pt x="1470689" y="279616"/>
                  <a:pt x="1473051" y="279349"/>
                </a:cubicBezTo>
                <a:cubicBezTo>
                  <a:pt x="1475413" y="279082"/>
                  <a:pt x="1476632" y="278929"/>
                  <a:pt x="1476709" y="278891"/>
                </a:cubicBezTo>
                <a:lnTo>
                  <a:pt x="1467565" y="325471"/>
                </a:lnTo>
                <a:cubicBezTo>
                  <a:pt x="1467346" y="325528"/>
                  <a:pt x="1465498" y="325756"/>
                  <a:pt x="1462021" y="326156"/>
                </a:cubicBezTo>
                <a:cubicBezTo>
                  <a:pt x="1458545" y="326555"/>
                  <a:pt x="1454753" y="326783"/>
                  <a:pt x="1450648" y="326841"/>
                </a:cubicBezTo>
                <a:cubicBezTo>
                  <a:pt x="1436391" y="326973"/>
                  <a:pt x="1423016" y="324881"/>
                  <a:pt x="1410522" y="320565"/>
                </a:cubicBezTo>
                <a:cubicBezTo>
                  <a:pt x="1398029" y="316248"/>
                  <a:pt x="1387871" y="308910"/>
                  <a:pt x="1380049" y="298551"/>
                </a:cubicBezTo>
                <a:cubicBezTo>
                  <a:pt x="1372227" y="288192"/>
                  <a:pt x="1368194" y="274016"/>
                  <a:pt x="1367952" y="256022"/>
                </a:cubicBezTo>
                <a:cubicBezTo>
                  <a:pt x="1367962" y="252811"/>
                  <a:pt x="1368171" y="249400"/>
                  <a:pt x="1368580" y="245788"/>
                </a:cubicBezTo>
                <a:cubicBezTo>
                  <a:pt x="1368989" y="242177"/>
                  <a:pt x="1369541" y="238423"/>
                  <a:pt x="1370236" y="234525"/>
                </a:cubicBezTo>
                <a:lnTo>
                  <a:pt x="1389877" y="134817"/>
                </a:lnTo>
                <a:lnTo>
                  <a:pt x="1353779" y="134817"/>
                </a:lnTo>
                <a:lnTo>
                  <a:pt x="1362466" y="91440"/>
                </a:lnTo>
                <a:lnTo>
                  <a:pt x="1399925" y="91440"/>
                </a:lnTo>
                <a:close/>
                <a:moveTo>
                  <a:pt x="2346151" y="0"/>
                </a:moveTo>
                <a:lnTo>
                  <a:pt x="2439877" y="0"/>
                </a:lnTo>
                <a:lnTo>
                  <a:pt x="2391871" y="249161"/>
                </a:lnTo>
                <a:cubicBezTo>
                  <a:pt x="2391394" y="251496"/>
                  <a:pt x="2390975" y="253916"/>
                  <a:pt x="2390613" y="256422"/>
                </a:cubicBezTo>
                <a:cubicBezTo>
                  <a:pt x="2390251" y="258928"/>
                  <a:pt x="2390061" y="261234"/>
                  <a:pt x="2390042" y="263340"/>
                </a:cubicBezTo>
                <a:cubicBezTo>
                  <a:pt x="2390118" y="270324"/>
                  <a:pt x="2391909" y="275222"/>
                  <a:pt x="2395414" y="278033"/>
                </a:cubicBezTo>
                <a:cubicBezTo>
                  <a:pt x="2398919" y="280843"/>
                  <a:pt x="2403682" y="282196"/>
                  <a:pt x="2409702" y="282091"/>
                </a:cubicBezTo>
                <a:cubicBezTo>
                  <a:pt x="2412521" y="282053"/>
                  <a:pt x="2414883" y="281901"/>
                  <a:pt x="2416788" y="281635"/>
                </a:cubicBezTo>
                <a:cubicBezTo>
                  <a:pt x="2418693" y="281368"/>
                  <a:pt x="2419683" y="281216"/>
                  <a:pt x="2419760" y="281178"/>
                </a:cubicBezTo>
                <a:lnTo>
                  <a:pt x="2411073" y="324556"/>
                </a:lnTo>
                <a:cubicBezTo>
                  <a:pt x="2410921" y="324613"/>
                  <a:pt x="2408825" y="324842"/>
                  <a:pt x="2404786" y="325241"/>
                </a:cubicBezTo>
                <a:cubicBezTo>
                  <a:pt x="2400748" y="325641"/>
                  <a:pt x="2395681" y="325869"/>
                  <a:pt x="2389585" y="325926"/>
                </a:cubicBezTo>
                <a:cubicBezTo>
                  <a:pt x="2374183" y="326316"/>
                  <a:pt x="2361324" y="323824"/>
                  <a:pt x="2351008" y="318449"/>
                </a:cubicBezTo>
                <a:cubicBezTo>
                  <a:pt x="2340693" y="313075"/>
                  <a:pt x="2334806" y="302478"/>
                  <a:pt x="2333349" y="286658"/>
                </a:cubicBezTo>
                <a:lnTo>
                  <a:pt x="2332435" y="286658"/>
                </a:lnTo>
                <a:cubicBezTo>
                  <a:pt x="2324148" y="299054"/>
                  <a:pt x="2313061" y="309310"/>
                  <a:pt x="2299173" y="317426"/>
                </a:cubicBezTo>
                <a:cubicBezTo>
                  <a:pt x="2285286" y="325541"/>
                  <a:pt x="2270312" y="329746"/>
                  <a:pt x="2254253" y="330041"/>
                </a:cubicBezTo>
                <a:cubicBezTo>
                  <a:pt x="2225768" y="329700"/>
                  <a:pt x="2203912" y="320906"/>
                  <a:pt x="2188683" y="303659"/>
                </a:cubicBezTo>
                <a:cubicBezTo>
                  <a:pt x="2173455" y="286412"/>
                  <a:pt x="2165765" y="262758"/>
                  <a:pt x="2165614" y="232695"/>
                </a:cubicBezTo>
                <a:cubicBezTo>
                  <a:pt x="2165949" y="203381"/>
                  <a:pt x="2172079" y="177758"/>
                  <a:pt x="2184005" y="155824"/>
                </a:cubicBezTo>
                <a:cubicBezTo>
                  <a:pt x="2195931" y="133891"/>
                  <a:pt x="2211642" y="116811"/>
                  <a:pt x="2231137" y="104584"/>
                </a:cubicBezTo>
                <a:cubicBezTo>
                  <a:pt x="2250632" y="92357"/>
                  <a:pt x="2271901" y="86147"/>
                  <a:pt x="2294944" y="85953"/>
                </a:cubicBezTo>
                <a:cubicBezTo>
                  <a:pt x="2307870" y="85830"/>
                  <a:pt x="2320195" y="88360"/>
                  <a:pt x="2331920" y="93545"/>
                </a:cubicBezTo>
                <a:cubicBezTo>
                  <a:pt x="2343646" y="98731"/>
                  <a:pt x="2352656" y="107312"/>
                  <a:pt x="2358952" y="119291"/>
                </a:cubicBezTo>
                <a:lnTo>
                  <a:pt x="2359866" y="119291"/>
                </a:lnTo>
                <a:cubicBezTo>
                  <a:pt x="2359857" y="119129"/>
                  <a:pt x="2359990" y="117626"/>
                  <a:pt x="2360267" y="114781"/>
                </a:cubicBezTo>
                <a:cubicBezTo>
                  <a:pt x="2360543" y="111936"/>
                  <a:pt x="2361019" y="108720"/>
                  <a:pt x="2361695" y="105134"/>
                </a:cubicBezTo>
                <a:lnTo>
                  <a:pt x="2373582" y="43377"/>
                </a:lnTo>
                <a:lnTo>
                  <a:pt x="2337464" y="43377"/>
                </a:lnTo>
                <a:close/>
                <a:moveTo>
                  <a:pt x="1886311" y="0"/>
                </a:moveTo>
                <a:lnTo>
                  <a:pt x="1944805" y="0"/>
                </a:lnTo>
                <a:lnTo>
                  <a:pt x="1934752" y="51606"/>
                </a:lnTo>
                <a:lnTo>
                  <a:pt x="1876258" y="51606"/>
                </a:lnTo>
                <a:close/>
                <a:moveTo>
                  <a:pt x="1544431" y="0"/>
                </a:moveTo>
                <a:lnTo>
                  <a:pt x="1637700" y="0"/>
                </a:lnTo>
                <a:lnTo>
                  <a:pt x="1615755" y="114269"/>
                </a:lnTo>
                <a:cubicBezTo>
                  <a:pt x="1614507" y="119902"/>
                  <a:pt x="1613230" y="124621"/>
                  <a:pt x="1611926" y="128427"/>
                </a:cubicBezTo>
                <a:cubicBezTo>
                  <a:pt x="1610621" y="132233"/>
                  <a:pt x="1609916" y="134212"/>
                  <a:pt x="1609811" y="134364"/>
                </a:cubicBezTo>
                <a:lnTo>
                  <a:pt x="1610725" y="134364"/>
                </a:lnTo>
                <a:cubicBezTo>
                  <a:pt x="1612145" y="131179"/>
                  <a:pt x="1616570" y="125777"/>
                  <a:pt x="1624001" y="118160"/>
                </a:cubicBezTo>
                <a:cubicBezTo>
                  <a:pt x="1631432" y="110542"/>
                  <a:pt x="1641581" y="103381"/>
                  <a:pt x="1654447" y="96677"/>
                </a:cubicBezTo>
                <a:cubicBezTo>
                  <a:pt x="1667314" y="89973"/>
                  <a:pt x="1682610" y="86399"/>
                  <a:pt x="1700337" y="85953"/>
                </a:cubicBezTo>
                <a:cubicBezTo>
                  <a:pt x="1720704" y="85982"/>
                  <a:pt x="1736845" y="91291"/>
                  <a:pt x="1748759" y="101882"/>
                </a:cubicBezTo>
                <a:cubicBezTo>
                  <a:pt x="1760674" y="112473"/>
                  <a:pt x="1766764" y="128176"/>
                  <a:pt x="1767031" y="148990"/>
                </a:cubicBezTo>
                <a:cubicBezTo>
                  <a:pt x="1766800" y="158994"/>
                  <a:pt x="1765181" y="171751"/>
                  <a:pt x="1762175" y="187261"/>
                </a:cubicBezTo>
                <a:cubicBezTo>
                  <a:pt x="1759169" y="202771"/>
                  <a:pt x="1756161" y="217699"/>
                  <a:pt x="1753153" y="232046"/>
                </a:cubicBezTo>
                <a:cubicBezTo>
                  <a:pt x="1750145" y="246392"/>
                  <a:pt x="1748522" y="256824"/>
                  <a:pt x="1748285" y="263339"/>
                </a:cubicBezTo>
                <a:cubicBezTo>
                  <a:pt x="1748333" y="270524"/>
                  <a:pt x="1750067" y="275479"/>
                  <a:pt x="1753486" y="278204"/>
                </a:cubicBezTo>
                <a:cubicBezTo>
                  <a:pt x="1756906" y="280930"/>
                  <a:pt x="1761725" y="282226"/>
                  <a:pt x="1767945" y="282092"/>
                </a:cubicBezTo>
                <a:cubicBezTo>
                  <a:pt x="1770545" y="282054"/>
                  <a:pt x="1772774" y="281902"/>
                  <a:pt x="1774632" y="281635"/>
                </a:cubicBezTo>
                <a:cubicBezTo>
                  <a:pt x="1776489" y="281368"/>
                  <a:pt x="1777461" y="281215"/>
                  <a:pt x="1777546" y="281177"/>
                </a:cubicBezTo>
                <a:lnTo>
                  <a:pt x="1769317" y="324556"/>
                </a:lnTo>
                <a:cubicBezTo>
                  <a:pt x="1769250" y="324613"/>
                  <a:pt x="1767212" y="324842"/>
                  <a:pt x="1763202" y="325241"/>
                </a:cubicBezTo>
                <a:cubicBezTo>
                  <a:pt x="1759192" y="325641"/>
                  <a:pt x="1753611" y="325869"/>
                  <a:pt x="1746458" y="325926"/>
                </a:cubicBezTo>
                <a:cubicBezTo>
                  <a:pt x="1737977" y="326146"/>
                  <a:pt x="1729310" y="325250"/>
                  <a:pt x="1720456" y="323237"/>
                </a:cubicBezTo>
                <a:cubicBezTo>
                  <a:pt x="1711603" y="321224"/>
                  <a:pt x="1704120" y="316776"/>
                  <a:pt x="1698008" y="309892"/>
                </a:cubicBezTo>
                <a:cubicBezTo>
                  <a:pt x="1691895" y="303008"/>
                  <a:pt x="1688709" y="292369"/>
                  <a:pt x="1688449" y="277976"/>
                </a:cubicBezTo>
                <a:cubicBezTo>
                  <a:pt x="1688675" y="269353"/>
                  <a:pt x="1690254" y="257681"/>
                  <a:pt x="1693187" y="242960"/>
                </a:cubicBezTo>
                <a:cubicBezTo>
                  <a:pt x="1696120" y="228239"/>
                  <a:pt x="1699053" y="213720"/>
                  <a:pt x="1701988" y="199404"/>
                </a:cubicBezTo>
                <a:cubicBezTo>
                  <a:pt x="1704923" y="185088"/>
                  <a:pt x="1706506" y="174227"/>
                  <a:pt x="1706737" y="166821"/>
                </a:cubicBezTo>
                <a:cubicBezTo>
                  <a:pt x="1706756" y="158058"/>
                  <a:pt x="1704318" y="151238"/>
                  <a:pt x="1699422" y="146361"/>
                </a:cubicBezTo>
                <a:cubicBezTo>
                  <a:pt x="1694526" y="141484"/>
                  <a:pt x="1687059" y="139008"/>
                  <a:pt x="1677019" y="138931"/>
                </a:cubicBezTo>
                <a:cubicBezTo>
                  <a:pt x="1655931" y="139627"/>
                  <a:pt x="1638100" y="147952"/>
                  <a:pt x="1623527" y="163906"/>
                </a:cubicBezTo>
                <a:cubicBezTo>
                  <a:pt x="1608954" y="179860"/>
                  <a:pt x="1599352" y="199272"/>
                  <a:pt x="1594723" y="222142"/>
                </a:cubicBezTo>
                <a:lnTo>
                  <a:pt x="1574607" y="324555"/>
                </a:lnTo>
                <a:lnTo>
                  <a:pt x="1516542" y="324555"/>
                </a:lnTo>
                <a:lnTo>
                  <a:pt x="1570949" y="43377"/>
                </a:lnTo>
                <a:lnTo>
                  <a:pt x="1536202" y="43377"/>
                </a:lnTo>
                <a:close/>
                <a:moveTo>
                  <a:pt x="173819" y="0"/>
                </a:moveTo>
                <a:lnTo>
                  <a:pt x="458600" y="0"/>
                </a:lnTo>
                <a:lnTo>
                  <a:pt x="439860" y="96881"/>
                </a:lnTo>
                <a:lnTo>
                  <a:pt x="388663" y="96881"/>
                </a:lnTo>
                <a:lnTo>
                  <a:pt x="398263" y="47949"/>
                </a:lnTo>
                <a:lnTo>
                  <a:pt x="337009" y="47949"/>
                </a:lnTo>
                <a:lnTo>
                  <a:pt x="291755" y="279806"/>
                </a:lnTo>
                <a:lnTo>
                  <a:pt x="330609" y="279806"/>
                </a:lnTo>
                <a:lnTo>
                  <a:pt x="321924" y="324555"/>
                </a:lnTo>
                <a:lnTo>
                  <a:pt x="184332" y="324555"/>
                </a:lnTo>
                <a:lnTo>
                  <a:pt x="193018" y="279806"/>
                </a:lnTo>
                <a:lnTo>
                  <a:pt x="231872" y="279806"/>
                </a:lnTo>
                <a:lnTo>
                  <a:pt x="277127" y="47949"/>
                </a:lnTo>
                <a:lnTo>
                  <a:pt x="215416" y="47949"/>
                </a:lnTo>
                <a:lnTo>
                  <a:pt x="206274" y="96881"/>
                </a:lnTo>
                <a:lnTo>
                  <a:pt x="155077" y="96881"/>
                </a:ln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 hidden="1"/>
          <p:cNvSpPr txBox="1"/>
          <p:nvPr/>
        </p:nvSpPr>
        <p:spPr>
          <a:xfrm>
            <a:off x="932115" y="-3046988"/>
            <a:ext cx="38102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“</a:t>
            </a:r>
            <a:r>
              <a:rPr lang="en-US" sz="36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Two-thirds</a:t>
            </a:r>
            <a:r>
              <a:rPr lang="en-US" sz="24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 of people with diabetes live in </a:t>
            </a:r>
          </a:p>
          <a:p>
            <a:r>
              <a:rPr lang="en-US" sz="36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urban areas </a:t>
            </a:r>
            <a:endParaRPr lang="en-US" sz="2400" b="1" i="0" dirty="0" smtClean="0">
              <a:solidFill>
                <a:srgbClr val="D4474B"/>
              </a:solidFill>
              <a:latin typeface="Museo Slab 700" charset="0"/>
              <a:ea typeface="Museo Slab 700" charset="0"/>
              <a:cs typeface="Museo Slab 700" charset="0"/>
            </a:endParaRPr>
          </a:p>
          <a:p>
            <a:r>
              <a:rPr lang="en-US" sz="24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and number will increase to </a:t>
            </a:r>
          </a:p>
          <a:p>
            <a:r>
              <a:rPr lang="en-US" sz="2400" b="1" i="0" dirty="0" smtClean="0">
                <a:solidFill>
                  <a:srgbClr val="D4474B"/>
                </a:solidFill>
                <a:latin typeface="Museo Slab 700" charset="0"/>
                <a:ea typeface="Museo Slab 700" charset="0"/>
                <a:cs typeface="Museo Slab 700" charset="0"/>
              </a:rPr>
              <a:t>three fourths by 2045”</a:t>
            </a:r>
            <a:endParaRPr lang="en-US" sz="2400" b="1" i="0" dirty="0">
              <a:solidFill>
                <a:srgbClr val="D4474B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  <p:sp>
        <p:nvSpPr>
          <p:cNvPr id="15" name="Text To Outline"/>
          <p:cNvSpPr/>
          <p:nvPr/>
        </p:nvSpPr>
        <p:spPr>
          <a:xfrm>
            <a:off x="527986" y="435737"/>
            <a:ext cx="5002863" cy="275038"/>
          </a:xfrm>
          <a:custGeom>
            <a:avLst/>
            <a:gdLst/>
            <a:ahLst/>
            <a:cxnLst/>
            <a:rect l="l" t="t" r="r" b="b"/>
            <a:pathLst>
              <a:path w="5002863" h="275038">
                <a:moveTo>
                  <a:pt x="1855462" y="179785"/>
                </a:moveTo>
                <a:cubicBezTo>
                  <a:pt x="1847593" y="179625"/>
                  <a:pt x="1837960" y="180369"/>
                  <a:pt x="1826561" y="182016"/>
                </a:cubicBezTo>
                <a:cubicBezTo>
                  <a:pt x="1815162" y="183664"/>
                  <a:pt x="1804992" y="187176"/>
                  <a:pt x="1796051" y="192552"/>
                </a:cubicBezTo>
                <a:cubicBezTo>
                  <a:pt x="1787109" y="197928"/>
                  <a:pt x="1782388" y="206128"/>
                  <a:pt x="1781889" y="217153"/>
                </a:cubicBezTo>
                <a:cubicBezTo>
                  <a:pt x="1781842" y="223746"/>
                  <a:pt x="1783748" y="229053"/>
                  <a:pt x="1787607" y="233073"/>
                </a:cubicBezTo>
                <a:cubicBezTo>
                  <a:pt x="1791467" y="237092"/>
                  <a:pt x="1797566" y="239158"/>
                  <a:pt x="1805905" y="239269"/>
                </a:cubicBezTo>
                <a:cubicBezTo>
                  <a:pt x="1814770" y="239048"/>
                  <a:pt x="1823090" y="236185"/>
                  <a:pt x="1830867" y="230682"/>
                </a:cubicBezTo>
                <a:cubicBezTo>
                  <a:pt x="1838644" y="225179"/>
                  <a:pt x="1845299" y="218363"/>
                  <a:pt x="1850831" y="210233"/>
                </a:cubicBezTo>
                <a:cubicBezTo>
                  <a:pt x="1856363" y="202103"/>
                  <a:pt x="1860194" y="193987"/>
                  <a:pt x="1862324" y="185886"/>
                </a:cubicBezTo>
                <a:lnTo>
                  <a:pt x="1863848" y="179785"/>
                </a:lnTo>
                <a:close/>
                <a:moveTo>
                  <a:pt x="550537" y="179785"/>
                </a:moveTo>
                <a:cubicBezTo>
                  <a:pt x="542668" y="179625"/>
                  <a:pt x="533034" y="180369"/>
                  <a:pt x="521636" y="182016"/>
                </a:cubicBezTo>
                <a:cubicBezTo>
                  <a:pt x="510237" y="183664"/>
                  <a:pt x="500067" y="187176"/>
                  <a:pt x="491125" y="192552"/>
                </a:cubicBezTo>
                <a:cubicBezTo>
                  <a:pt x="482184" y="197928"/>
                  <a:pt x="477463" y="206128"/>
                  <a:pt x="476964" y="217153"/>
                </a:cubicBezTo>
                <a:cubicBezTo>
                  <a:pt x="476917" y="223746"/>
                  <a:pt x="478823" y="229053"/>
                  <a:pt x="482682" y="233073"/>
                </a:cubicBezTo>
                <a:cubicBezTo>
                  <a:pt x="486542" y="237092"/>
                  <a:pt x="492641" y="239158"/>
                  <a:pt x="500980" y="239269"/>
                </a:cubicBezTo>
                <a:cubicBezTo>
                  <a:pt x="509844" y="239048"/>
                  <a:pt x="518165" y="236185"/>
                  <a:pt x="525942" y="230682"/>
                </a:cubicBezTo>
                <a:cubicBezTo>
                  <a:pt x="533719" y="225179"/>
                  <a:pt x="540374" y="218363"/>
                  <a:pt x="545906" y="210233"/>
                </a:cubicBezTo>
                <a:cubicBezTo>
                  <a:pt x="551438" y="202103"/>
                  <a:pt x="555269" y="193987"/>
                  <a:pt x="557398" y="185886"/>
                </a:cubicBezTo>
                <a:lnTo>
                  <a:pt x="558923" y="179785"/>
                </a:lnTo>
                <a:close/>
                <a:moveTo>
                  <a:pt x="4885515" y="113110"/>
                </a:moveTo>
                <a:cubicBezTo>
                  <a:pt x="4875753" y="113169"/>
                  <a:pt x="4866152" y="116270"/>
                  <a:pt x="4856715" y="122413"/>
                </a:cubicBezTo>
                <a:cubicBezTo>
                  <a:pt x="4847277" y="128556"/>
                  <a:pt x="4839426" y="137388"/>
                  <a:pt x="4833163" y="148910"/>
                </a:cubicBezTo>
                <a:cubicBezTo>
                  <a:pt x="4826900" y="160431"/>
                  <a:pt x="4823650" y="174289"/>
                  <a:pt x="4823413" y="190483"/>
                </a:cubicBezTo>
                <a:cubicBezTo>
                  <a:pt x="4823515" y="204149"/>
                  <a:pt x="4826929" y="214837"/>
                  <a:pt x="4833652" y="222548"/>
                </a:cubicBezTo>
                <a:cubicBezTo>
                  <a:pt x="4840375" y="230258"/>
                  <a:pt x="4849789" y="234181"/>
                  <a:pt x="4861893" y="234316"/>
                </a:cubicBezTo>
                <a:cubicBezTo>
                  <a:pt x="4872975" y="234118"/>
                  <a:pt x="4883197" y="230448"/>
                  <a:pt x="4892557" y="223305"/>
                </a:cubicBezTo>
                <a:cubicBezTo>
                  <a:pt x="4901917" y="216162"/>
                  <a:pt x="4909457" y="206732"/>
                  <a:pt x="4915177" y="195015"/>
                </a:cubicBezTo>
                <a:cubicBezTo>
                  <a:pt x="4920897" y="183298"/>
                  <a:pt x="4923836" y="170480"/>
                  <a:pt x="4923996" y="156561"/>
                </a:cubicBezTo>
                <a:cubicBezTo>
                  <a:pt x="4924060" y="144412"/>
                  <a:pt x="4920980" y="134216"/>
                  <a:pt x="4914757" y="125974"/>
                </a:cubicBezTo>
                <a:cubicBezTo>
                  <a:pt x="4908534" y="117732"/>
                  <a:pt x="4898786" y="113444"/>
                  <a:pt x="4885515" y="113110"/>
                </a:cubicBezTo>
                <a:close/>
                <a:moveTo>
                  <a:pt x="2990041" y="113110"/>
                </a:moveTo>
                <a:cubicBezTo>
                  <a:pt x="2980278" y="113169"/>
                  <a:pt x="2970678" y="116270"/>
                  <a:pt x="2961240" y="122413"/>
                </a:cubicBezTo>
                <a:cubicBezTo>
                  <a:pt x="2951802" y="128556"/>
                  <a:pt x="2943951" y="137388"/>
                  <a:pt x="2937688" y="148910"/>
                </a:cubicBezTo>
                <a:cubicBezTo>
                  <a:pt x="2931426" y="160431"/>
                  <a:pt x="2928175" y="174289"/>
                  <a:pt x="2927937" y="190483"/>
                </a:cubicBezTo>
                <a:cubicBezTo>
                  <a:pt x="2928041" y="204149"/>
                  <a:pt x="2931454" y="214837"/>
                  <a:pt x="2938177" y="222548"/>
                </a:cubicBezTo>
                <a:cubicBezTo>
                  <a:pt x="2944900" y="230258"/>
                  <a:pt x="2954314" y="234181"/>
                  <a:pt x="2966419" y="234316"/>
                </a:cubicBezTo>
                <a:cubicBezTo>
                  <a:pt x="2977501" y="234118"/>
                  <a:pt x="2987722" y="230448"/>
                  <a:pt x="2997082" y="223305"/>
                </a:cubicBezTo>
                <a:cubicBezTo>
                  <a:pt x="3006442" y="216162"/>
                  <a:pt x="3013982" y="206732"/>
                  <a:pt x="3019702" y="195015"/>
                </a:cubicBezTo>
                <a:cubicBezTo>
                  <a:pt x="3025422" y="183298"/>
                  <a:pt x="3028362" y="170480"/>
                  <a:pt x="3028521" y="156561"/>
                </a:cubicBezTo>
                <a:cubicBezTo>
                  <a:pt x="3028585" y="144412"/>
                  <a:pt x="3025505" y="134216"/>
                  <a:pt x="3019282" y="125974"/>
                </a:cubicBezTo>
                <a:cubicBezTo>
                  <a:pt x="3013059" y="117732"/>
                  <a:pt x="3003312" y="113444"/>
                  <a:pt x="2990041" y="113110"/>
                </a:cubicBezTo>
                <a:close/>
                <a:moveTo>
                  <a:pt x="784479" y="113110"/>
                </a:moveTo>
                <a:cubicBezTo>
                  <a:pt x="767874" y="113650"/>
                  <a:pt x="753459" y="121241"/>
                  <a:pt x="741235" y="135884"/>
                </a:cubicBezTo>
                <a:cubicBezTo>
                  <a:pt x="729012" y="150526"/>
                  <a:pt x="722598" y="168980"/>
                  <a:pt x="721995" y="191246"/>
                </a:cubicBezTo>
                <a:cubicBezTo>
                  <a:pt x="721932" y="203379"/>
                  <a:pt x="725011" y="213511"/>
                  <a:pt x="731234" y="221643"/>
                </a:cubicBezTo>
                <a:cubicBezTo>
                  <a:pt x="737457" y="229774"/>
                  <a:pt x="747205" y="233998"/>
                  <a:pt x="760476" y="234316"/>
                </a:cubicBezTo>
                <a:cubicBezTo>
                  <a:pt x="770363" y="234264"/>
                  <a:pt x="780053" y="231191"/>
                  <a:pt x="789545" y="225098"/>
                </a:cubicBezTo>
                <a:cubicBezTo>
                  <a:pt x="799037" y="219004"/>
                  <a:pt x="806921" y="210200"/>
                  <a:pt x="813195" y="198685"/>
                </a:cubicBezTo>
                <a:cubicBezTo>
                  <a:pt x="819470" y="187171"/>
                  <a:pt x="822725" y="173256"/>
                  <a:pt x="822960" y="156942"/>
                </a:cubicBezTo>
                <a:cubicBezTo>
                  <a:pt x="822857" y="143276"/>
                  <a:pt x="819444" y="132588"/>
                  <a:pt x="812721" y="124878"/>
                </a:cubicBezTo>
                <a:cubicBezTo>
                  <a:pt x="805998" y="117168"/>
                  <a:pt x="796584" y="113245"/>
                  <a:pt x="784479" y="113110"/>
                </a:cubicBezTo>
                <a:close/>
                <a:moveTo>
                  <a:pt x="4378815" y="112729"/>
                </a:moveTo>
                <a:cubicBezTo>
                  <a:pt x="4367025" y="112852"/>
                  <a:pt x="4355792" y="116080"/>
                  <a:pt x="4345118" y="122413"/>
                </a:cubicBezTo>
                <a:cubicBezTo>
                  <a:pt x="4334443" y="128747"/>
                  <a:pt x="4325695" y="137452"/>
                  <a:pt x="4318874" y="148529"/>
                </a:cubicBezTo>
                <a:cubicBezTo>
                  <a:pt x="4312053" y="159606"/>
                  <a:pt x="4308529" y="172320"/>
                  <a:pt x="4308301" y="186672"/>
                </a:cubicBezTo>
                <a:cubicBezTo>
                  <a:pt x="4308539" y="201315"/>
                  <a:pt x="4312922" y="212813"/>
                  <a:pt x="4321451" y="221166"/>
                </a:cubicBezTo>
                <a:cubicBezTo>
                  <a:pt x="4329979" y="229520"/>
                  <a:pt x="4341223" y="233776"/>
                  <a:pt x="4355183" y="233935"/>
                </a:cubicBezTo>
                <a:cubicBezTo>
                  <a:pt x="4366973" y="233824"/>
                  <a:pt x="4378205" y="230657"/>
                  <a:pt x="4388880" y="224434"/>
                </a:cubicBezTo>
                <a:cubicBezTo>
                  <a:pt x="4399554" y="218211"/>
                  <a:pt x="4408302" y="209595"/>
                  <a:pt x="4415123" y="198587"/>
                </a:cubicBezTo>
                <a:cubicBezTo>
                  <a:pt x="4421943" y="187578"/>
                  <a:pt x="4425468" y="174840"/>
                  <a:pt x="4425696" y="160373"/>
                </a:cubicBezTo>
                <a:cubicBezTo>
                  <a:pt x="4425458" y="145881"/>
                  <a:pt x="4421075" y="134367"/>
                  <a:pt x="4412546" y="125831"/>
                </a:cubicBezTo>
                <a:cubicBezTo>
                  <a:pt x="4404019" y="117295"/>
                  <a:pt x="4392774" y="112928"/>
                  <a:pt x="4378815" y="112729"/>
                </a:cubicBezTo>
                <a:close/>
                <a:moveTo>
                  <a:pt x="2245215" y="112729"/>
                </a:moveTo>
                <a:cubicBezTo>
                  <a:pt x="2233425" y="112852"/>
                  <a:pt x="2222192" y="116080"/>
                  <a:pt x="2211518" y="122413"/>
                </a:cubicBezTo>
                <a:cubicBezTo>
                  <a:pt x="2200843" y="128747"/>
                  <a:pt x="2192095" y="137452"/>
                  <a:pt x="2185274" y="148529"/>
                </a:cubicBezTo>
                <a:cubicBezTo>
                  <a:pt x="2178453" y="159606"/>
                  <a:pt x="2174929" y="172320"/>
                  <a:pt x="2174701" y="186672"/>
                </a:cubicBezTo>
                <a:cubicBezTo>
                  <a:pt x="2174939" y="201315"/>
                  <a:pt x="2179322" y="212813"/>
                  <a:pt x="2187850" y="221166"/>
                </a:cubicBezTo>
                <a:cubicBezTo>
                  <a:pt x="2196379" y="229520"/>
                  <a:pt x="2207623" y="233776"/>
                  <a:pt x="2221583" y="233935"/>
                </a:cubicBezTo>
                <a:cubicBezTo>
                  <a:pt x="2233373" y="233824"/>
                  <a:pt x="2244605" y="230657"/>
                  <a:pt x="2255280" y="224434"/>
                </a:cubicBezTo>
                <a:cubicBezTo>
                  <a:pt x="2265954" y="218211"/>
                  <a:pt x="2274702" y="209595"/>
                  <a:pt x="2281523" y="198587"/>
                </a:cubicBezTo>
                <a:cubicBezTo>
                  <a:pt x="2288343" y="187578"/>
                  <a:pt x="2291868" y="174840"/>
                  <a:pt x="2292096" y="160373"/>
                </a:cubicBezTo>
                <a:cubicBezTo>
                  <a:pt x="2291858" y="145881"/>
                  <a:pt x="2287475" y="134367"/>
                  <a:pt x="2278947" y="125831"/>
                </a:cubicBezTo>
                <a:cubicBezTo>
                  <a:pt x="2270418" y="117295"/>
                  <a:pt x="2259175" y="112928"/>
                  <a:pt x="2245215" y="112729"/>
                </a:cubicBezTo>
                <a:close/>
                <a:moveTo>
                  <a:pt x="3723497" y="108919"/>
                </a:moveTo>
                <a:cubicBezTo>
                  <a:pt x="3711116" y="109078"/>
                  <a:pt x="3700046" y="112956"/>
                  <a:pt x="3690286" y="120553"/>
                </a:cubicBezTo>
                <a:cubicBezTo>
                  <a:pt x="3680525" y="128149"/>
                  <a:pt x="3673172" y="138512"/>
                  <a:pt x="3668224" y="151639"/>
                </a:cubicBezTo>
                <a:lnTo>
                  <a:pt x="3753611" y="151639"/>
                </a:lnTo>
                <a:cubicBezTo>
                  <a:pt x="3753643" y="151480"/>
                  <a:pt x="3753770" y="150272"/>
                  <a:pt x="3753992" y="148015"/>
                </a:cubicBezTo>
                <a:cubicBezTo>
                  <a:pt x="3754215" y="145759"/>
                  <a:pt x="3754342" y="143406"/>
                  <a:pt x="3754374" y="140959"/>
                </a:cubicBezTo>
                <a:cubicBezTo>
                  <a:pt x="3754255" y="130780"/>
                  <a:pt x="3751444" y="122913"/>
                  <a:pt x="3745940" y="117358"/>
                </a:cubicBezTo>
                <a:cubicBezTo>
                  <a:pt x="3740436" y="111804"/>
                  <a:pt x="3732955" y="108991"/>
                  <a:pt x="3723497" y="108919"/>
                </a:cubicBezTo>
                <a:close/>
                <a:moveTo>
                  <a:pt x="1361297" y="108919"/>
                </a:moveTo>
                <a:cubicBezTo>
                  <a:pt x="1348917" y="109078"/>
                  <a:pt x="1337846" y="112956"/>
                  <a:pt x="1328086" y="120553"/>
                </a:cubicBezTo>
                <a:cubicBezTo>
                  <a:pt x="1318326" y="128149"/>
                  <a:pt x="1310972" y="138512"/>
                  <a:pt x="1306024" y="151639"/>
                </a:cubicBezTo>
                <a:lnTo>
                  <a:pt x="1391411" y="151639"/>
                </a:lnTo>
                <a:cubicBezTo>
                  <a:pt x="1391443" y="151480"/>
                  <a:pt x="1391570" y="150272"/>
                  <a:pt x="1391793" y="148015"/>
                </a:cubicBezTo>
                <a:cubicBezTo>
                  <a:pt x="1392015" y="145759"/>
                  <a:pt x="1392143" y="143406"/>
                  <a:pt x="1392174" y="140959"/>
                </a:cubicBezTo>
                <a:cubicBezTo>
                  <a:pt x="1392055" y="130780"/>
                  <a:pt x="1389244" y="122913"/>
                  <a:pt x="1383740" y="117358"/>
                </a:cubicBezTo>
                <a:cubicBezTo>
                  <a:pt x="1378236" y="111804"/>
                  <a:pt x="1370755" y="108991"/>
                  <a:pt x="1361297" y="108919"/>
                </a:cubicBezTo>
                <a:close/>
                <a:moveTo>
                  <a:pt x="1008872" y="108919"/>
                </a:moveTo>
                <a:cubicBezTo>
                  <a:pt x="996491" y="109078"/>
                  <a:pt x="985421" y="112956"/>
                  <a:pt x="975661" y="120553"/>
                </a:cubicBezTo>
                <a:cubicBezTo>
                  <a:pt x="965901" y="128149"/>
                  <a:pt x="958547" y="138512"/>
                  <a:pt x="953599" y="151639"/>
                </a:cubicBezTo>
                <a:lnTo>
                  <a:pt x="1038986" y="151639"/>
                </a:lnTo>
                <a:cubicBezTo>
                  <a:pt x="1039018" y="151480"/>
                  <a:pt x="1039145" y="150272"/>
                  <a:pt x="1039368" y="148015"/>
                </a:cubicBezTo>
                <a:cubicBezTo>
                  <a:pt x="1039590" y="145759"/>
                  <a:pt x="1039717" y="143406"/>
                  <a:pt x="1039749" y="140959"/>
                </a:cubicBezTo>
                <a:cubicBezTo>
                  <a:pt x="1039630" y="130780"/>
                  <a:pt x="1036819" y="122913"/>
                  <a:pt x="1031315" y="117358"/>
                </a:cubicBezTo>
                <a:cubicBezTo>
                  <a:pt x="1025811" y="111804"/>
                  <a:pt x="1018331" y="108991"/>
                  <a:pt x="1008872" y="108919"/>
                </a:cubicBezTo>
                <a:close/>
                <a:moveTo>
                  <a:pt x="3937253" y="76201"/>
                </a:moveTo>
                <a:lnTo>
                  <a:pt x="4029060" y="76201"/>
                </a:lnTo>
                <a:lnTo>
                  <a:pt x="4021822" y="112348"/>
                </a:lnTo>
                <a:lnTo>
                  <a:pt x="3998203" y="112348"/>
                </a:lnTo>
                <a:lnTo>
                  <a:pt x="4005441" y="207256"/>
                </a:lnTo>
                <a:cubicBezTo>
                  <a:pt x="4005727" y="212299"/>
                  <a:pt x="4005632" y="216984"/>
                  <a:pt x="4005156" y="221311"/>
                </a:cubicBezTo>
                <a:cubicBezTo>
                  <a:pt x="4004680" y="225639"/>
                  <a:pt x="4004394" y="227942"/>
                  <a:pt x="4004299" y="228220"/>
                </a:cubicBezTo>
                <a:lnTo>
                  <a:pt x="4005822" y="228220"/>
                </a:lnTo>
                <a:cubicBezTo>
                  <a:pt x="4005870" y="227942"/>
                  <a:pt x="4006537" y="225639"/>
                  <a:pt x="4007822" y="221311"/>
                </a:cubicBezTo>
                <a:cubicBezTo>
                  <a:pt x="4009108" y="216984"/>
                  <a:pt x="4010727" y="212299"/>
                  <a:pt x="4012679" y="207256"/>
                </a:cubicBezTo>
                <a:lnTo>
                  <a:pt x="4074773" y="76581"/>
                </a:lnTo>
                <a:lnTo>
                  <a:pt x="4117438" y="76581"/>
                </a:lnTo>
                <a:lnTo>
                  <a:pt x="4128105" y="207256"/>
                </a:lnTo>
                <a:cubicBezTo>
                  <a:pt x="4128391" y="212299"/>
                  <a:pt x="4128295" y="216984"/>
                  <a:pt x="4127819" y="221311"/>
                </a:cubicBezTo>
                <a:cubicBezTo>
                  <a:pt x="4127343" y="225639"/>
                  <a:pt x="4127057" y="227942"/>
                  <a:pt x="4126962" y="228220"/>
                </a:cubicBezTo>
                <a:lnTo>
                  <a:pt x="4128486" y="228220"/>
                </a:lnTo>
                <a:cubicBezTo>
                  <a:pt x="4128534" y="227942"/>
                  <a:pt x="4129200" y="225639"/>
                  <a:pt x="4130486" y="221311"/>
                </a:cubicBezTo>
                <a:cubicBezTo>
                  <a:pt x="4131771" y="216984"/>
                  <a:pt x="4133391" y="212299"/>
                  <a:pt x="4135343" y="207256"/>
                </a:cubicBezTo>
                <a:lnTo>
                  <a:pt x="4179532" y="112348"/>
                </a:lnTo>
                <a:lnTo>
                  <a:pt x="4156295" y="112348"/>
                </a:lnTo>
                <a:lnTo>
                  <a:pt x="4163151" y="76201"/>
                </a:lnTo>
                <a:lnTo>
                  <a:pt x="4258008" y="76201"/>
                </a:lnTo>
                <a:lnTo>
                  <a:pt x="4251149" y="112348"/>
                </a:lnTo>
                <a:lnTo>
                  <a:pt x="4227531" y="112348"/>
                </a:lnTo>
                <a:lnTo>
                  <a:pt x="4152104" y="270463"/>
                </a:lnTo>
                <a:lnTo>
                  <a:pt x="4096868" y="270463"/>
                </a:lnTo>
                <a:lnTo>
                  <a:pt x="4086201" y="156562"/>
                </a:lnTo>
                <a:cubicBezTo>
                  <a:pt x="4085884" y="151337"/>
                  <a:pt x="4085852" y="146541"/>
                  <a:pt x="4086106" y="142174"/>
                </a:cubicBezTo>
                <a:cubicBezTo>
                  <a:pt x="4086360" y="137806"/>
                  <a:pt x="4086519" y="135488"/>
                  <a:pt x="4086582" y="135218"/>
                </a:cubicBezTo>
                <a:lnTo>
                  <a:pt x="4085439" y="135218"/>
                </a:lnTo>
                <a:cubicBezTo>
                  <a:pt x="4085407" y="135488"/>
                  <a:pt x="4084709" y="137806"/>
                  <a:pt x="4083344" y="142174"/>
                </a:cubicBezTo>
                <a:cubicBezTo>
                  <a:pt x="4081979" y="146541"/>
                  <a:pt x="4080138" y="151337"/>
                  <a:pt x="4077820" y="156562"/>
                </a:cubicBezTo>
                <a:lnTo>
                  <a:pt x="4022203" y="270463"/>
                </a:lnTo>
                <a:lnTo>
                  <a:pt x="3967347" y="270463"/>
                </a:lnTo>
                <a:lnTo>
                  <a:pt x="3953252" y="112348"/>
                </a:lnTo>
                <a:lnTo>
                  <a:pt x="3930015" y="112348"/>
                </a:lnTo>
                <a:close/>
                <a:moveTo>
                  <a:pt x="2378583" y="76201"/>
                </a:moveTo>
                <a:lnTo>
                  <a:pt x="2457036" y="76201"/>
                </a:lnTo>
                <a:lnTo>
                  <a:pt x="2434544" y="191247"/>
                </a:lnTo>
                <a:cubicBezTo>
                  <a:pt x="2433948" y="194518"/>
                  <a:pt x="2433424" y="197694"/>
                  <a:pt x="2432971" y="200775"/>
                </a:cubicBezTo>
                <a:cubicBezTo>
                  <a:pt x="2432519" y="203856"/>
                  <a:pt x="2432280" y="206652"/>
                  <a:pt x="2432256" y="209161"/>
                </a:cubicBezTo>
                <a:cubicBezTo>
                  <a:pt x="2432177" y="216450"/>
                  <a:pt x="2434051" y="222072"/>
                  <a:pt x="2437880" y="226027"/>
                </a:cubicBezTo>
                <a:cubicBezTo>
                  <a:pt x="2441708" y="229981"/>
                  <a:pt x="2447966" y="231982"/>
                  <a:pt x="2456655" y="232030"/>
                </a:cubicBezTo>
                <a:cubicBezTo>
                  <a:pt x="2468051" y="231788"/>
                  <a:pt x="2478424" y="228291"/>
                  <a:pt x="2487772" y="221541"/>
                </a:cubicBezTo>
                <a:cubicBezTo>
                  <a:pt x="2497120" y="214791"/>
                  <a:pt x="2504922" y="206241"/>
                  <a:pt x="2511177" y="195891"/>
                </a:cubicBezTo>
                <a:cubicBezTo>
                  <a:pt x="2517432" y="185541"/>
                  <a:pt x="2521619" y="174845"/>
                  <a:pt x="2523735" y="163804"/>
                </a:cubicBezTo>
                <a:lnTo>
                  <a:pt x="2533631" y="112348"/>
                </a:lnTo>
                <a:lnTo>
                  <a:pt x="2503545" y="112348"/>
                </a:lnTo>
                <a:lnTo>
                  <a:pt x="2510788" y="76201"/>
                </a:lnTo>
                <a:lnTo>
                  <a:pt x="2589229" y="76201"/>
                </a:lnTo>
                <a:lnTo>
                  <a:pt x="2563321" y="207635"/>
                </a:lnTo>
                <a:cubicBezTo>
                  <a:pt x="2562939" y="209581"/>
                  <a:pt x="2562654" y="211598"/>
                  <a:pt x="2562463" y="213686"/>
                </a:cubicBezTo>
                <a:cubicBezTo>
                  <a:pt x="2562272" y="215774"/>
                  <a:pt x="2562178" y="217696"/>
                  <a:pt x="2562178" y="219451"/>
                </a:cubicBezTo>
                <a:cubicBezTo>
                  <a:pt x="2562217" y="225271"/>
                  <a:pt x="2563662" y="229353"/>
                  <a:pt x="2566511" y="231695"/>
                </a:cubicBezTo>
                <a:cubicBezTo>
                  <a:pt x="2569361" y="234038"/>
                  <a:pt x="2573378" y="235165"/>
                  <a:pt x="2578561" y="235078"/>
                </a:cubicBezTo>
                <a:cubicBezTo>
                  <a:pt x="2580727" y="235046"/>
                  <a:pt x="2582585" y="234919"/>
                  <a:pt x="2584133" y="234697"/>
                </a:cubicBezTo>
                <a:cubicBezTo>
                  <a:pt x="2585681" y="234474"/>
                  <a:pt x="2586490" y="234347"/>
                  <a:pt x="2586561" y="234316"/>
                </a:cubicBezTo>
                <a:lnTo>
                  <a:pt x="2579704" y="270465"/>
                </a:lnTo>
                <a:cubicBezTo>
                  <a:pt x="2579584" y="270512"/>
                  <a:pt x="2577632" y="270703"/>
                  <a:pt x="2573846" y="271035"/>
                </a:cubicBezTo>
                <a:cubicBezTo>
                  <a:pt x="2570060" y="271368"/>
                  <a:pt x="2565156" y="271559"/>
                  <a:pt x="2559133" y="271606"/>
                </a:cubicBezTo>
                <a:cubicBezTo>
                  <a:pt x="2546802" y="271892"/>
                  <a:pt x="2536446" y="269133"/>
                  <a:pt x="2528065" y="263330"/>
                </a:cubicBezTo>
                <a:cubicBezTo>
                  <a:pt x="2519683" y="257526"/>
                  <a:pt x="2515322" y="246966"/>
                  <a:pt x="2514981" y="231649"/>
                </a:cubicBezTo>
                <a:lnTo>
                  <a:pt x="2514219" y="231649"/>
                </a:lnTo>
                <a:cubicBezTo>
                  <a:pt x="2507182" y="242614"/>
                  <a:pt x="2497334" y="252462"/>
                  <a:pt x="2484675" y="261192"/>
                </a:cubicBezTo>
                <a:cubicBezTo>
                  <a:pt x="2472015" y="269921"/>
                  <a:pt x="2456448" y="274536"/>
                  <a:pt x="2437975" y="275035"/>
                </a:cubicBezTo>
                <a:cubicBezTo>
                  <a:pt x="2422317" y="275170"/>
                  <a:pt x="2409182" y="271094"/>
                  <a:pt x="2398571" y="262807"/>
                </a:cubicBezTo>
                <a:cubicBezTo>
                  <a:pt x="2387960" y="254520"/>
                  <a:pt x="2382440" y="241212"/>
                  <a:pt x="2382012" y="222882"/>
                </a:cubicBezTo>
                <a:cubicBezTo>
                  <a:pt x="2382028" y="219436"/>
                  <a:pt x="2382282" y="215752"/>
                  <a:pt x="2382773" y="211829"/>
                </a:cubicBezTo>
                <a:cubicBezTo>
                  <a:pt x="2383265" y="207906"/>
                  <a:pt x="2383899" y="203841"/>
                  <a:pt x="2384677" y="199632"/>
                </a:cubicBezTo>
                <a:lnTo>
                  <a:pt x="2401425" y="112348"/>
                </a:lnTo>
                <a:lnTo>
                  <a:pt x="2371344" y="112348"/>
                </a:lnTo>
                <a:close/>
                <a:moveTo>
                  <a:pt x="323469" y="76201"/>
                </a:moveTo>
                <a:lnTo>
                  <a:pt x="401526" y="76201"/>
                </a:lnTo>
                <a:lnTo>
                  <a:pt x="375999" y="207635"/>
                </a:lnTo>
                <a:cubicBezTo>
                  <a:pt x="375603" y="209581"/>
                  <a:pt x="375253" y="211598"/>
                  <a:pt x="374952" y="213686"/>
                </a:cubicBezTo>
                <a:cubicBezTo>
                  <a:pt x="374650" y="215774"/>
                  <a:pt x="374491" y="217696"/>
                  <a:pt x="374475" y="219451"/>
                </a:cubicBezTo>
                <a:cubicBezTo>
                  <a:pt x="374539" y="225271"/>
                  <a:pt x="376031" y="229353"/>
                  <a:pt x="378952" y="231695"/>
                </a:cubicBezTo>
                <a:cubicBezTo>
                  <a:pt x="381873" y="234038"/>
                  <a:pt x="385842" y="235165"/>
                  <a:pt x="390858" y="235078"/>
                </a:cubicBezTo>
                <a:cubicBezTo>
                  <a:pt x="393208" y="235046"/>
                  <a:pt x="395176" y="234919"/>
                  <a:pt x="396764" y="234697"/>
                </a:cubicBezTo>
                <a:cubicBezTo>
                  <a:pt x="398351" y="234474"/>
                  <a:pt x="399177" y="234347"/>
                  <a:pt x="399240" y="234316"/>
                </a:cubicBezTo>
                <a:lnTo>
                  <a:pt x="392382" y="270465"/>
                </a:lnTo>
                <a:cubicBezTo>
                  <a:pt x="392192" y="270512"/>
                  <a:pt x="390382" y="270703"/>
                  <a:pt x="386953" y="271035"/>
                </a:cubicBezTo>
                <a:cubicBezTo>
                  <a:pt x="383524" y="271368"/>
                  <a:pt x="379619" y="271559"/>
                  <a:pt x="375237" y="271606"/>
                </a:cubicBezTo>
                <a:cubicBezTo>
                  <a:pt x="367302" y="271799"/>
                  <a:pt x="359488" y="271075"/>
                  <a:pt x="351792" y="269436"/>
                </a:cubicBezTo>
                <a:cubicBezTo>
                  <a:pt x="344097" y="267796"/>
                  <a:pt x="337692" y="264084"/>
                  <a:pt x="332577" y="258301"/>
                </a:cubicBezTo>
                <a:cubicBezTo>
                  <a:pt x="327462" y="252517"/>
                  <a:pt x="324807" y="243506"/>
                  <a:pt x="324612" y="231266"/>
                </a:cubicBezTo>
                <a:cubicBezTo>
                  <a:pt x="324612" y="228583"/>
                  <a:pt x="324802" y="225565"/>
                  <a:pt x="325183" y="222214"/>
                </a:cubicBezTo>
                <a:cubicBezTo>
                  <a:pt x="325564" y="218863"/>
                  <a:pt x="326134" y="215274"/>
                  <a:pt x="326896" y="211447"/>
                </a:cubicBezTo>
                <a:lnTo>
                  <a:pt x="346308" y="112348"/>
                </a:lnTo>
                <a:lnTo>
                  <a:pt x="316230" y="112348"/>
                </a:lnTo>
                <a:close/>
                <a:moveTo>
                  <a:pt x="4651585" y="73534"/>
                </a:moveTo>
                <a:cubicBezTo>
                  <a:pt x="4654299" y="73566"/>
                  <a:pt x="4656680" y="73692"/>
                  <a:pt x="4658727" y="73915"/>
                </a:cubicBezTo>
                <a:cubicBezTo>
                  <a:pt x="4660774" y="74137"/>
                  <a:pt x="4662202" y="74264"/>
                  <a:pt x="4663012" y="74295"/>
                </a:cubicBezTo>
                <a:lnTo>
                  <a:pt x="4653490" y="121873"/>
                </a:lnTo>
                <a:cubicBezTo>
                  <a:pt x="4652894" y="121841"/>
                  <a:pt x="4651609" y="121714"/>
                  <a:pt x="4649633" y="121492"/>
                </a:cubicBezTo>
                <a:cubicBezTo>
                  <a:pt x="4647657" y="121270"/>
                  <a:pt x="4645134" y="121143"/>
                  <a:pt x="4642063" y="121111"/>
                </a:cubicBezTo>
                <a:cubicBezTo>
                  <a:pt x="4632219" y="121205"/>
                  <a:pt x="4622326" y="124488"/>
                  <a:pt x="4612382" y="130961"/>
                </a:cubicBezTo>
                <a:cubicBezTo>
                  <a:pt x="4602440" y="137433"/>
                  <a:pt x="4593618" y="146530"/>
                  <a:pt x="4585918" y="158252"/>
                </a:cubicBezTo>
                <a:cubicBezTo>
                  <a:pt x="4578218" y="169973"/>
                  <a:pt x="4572810" y="183755"/>
                  <a:pt x="4569695" y="199597"/>
                </a:cubicBezTo>
                <a:lnTo>
                  <a:pt x="4556364" y="270463"/>
                </a:lnTo>
                <a:lnTo>
                  <a:pt x="4507992" y="270463"/>
                </a:lnTo>
                <a:lnTo>
                  <a:pt x="4536939" y="120730"/>
                </a:lnTo>
                <a:cubicBezTo>
                  <a:pt x="4537392" y="118547"/>
                  <a:pt x="4537154" y="116627"/>
                  <a:pt x="4536225" y="114968"/>
                </a:cubicBezTo>
                <a:cubicBezTo>
                  <a:pt x="4535297" y="113309"/>
                  <a:pt x="4533249" y="112436"/>
                  <a:pt x="4530083" y="112348"/>
                </a:cubicBezTo>
                <a:lnTo>
                  <a:pt x="4508373" y="112348"/>
                </a:lnTo>
                <a:lnTo>
                  <a:pt x="4515610" y="76201"/>
                </a:lnTo>
                <a:lnTo>
                  <a:pt x="4566267" y="76201"/>
                </a:lnTo>
                <a:cubicBezTo>
                  <a:pt x="4573853" y="76177"/>
                  <a:pt x="4579440" y="77556"/>
                  <a:pt x="4583026" y="80339"/>
                </a:cubicBezTo>
                <a:cubicBezTo>
                  <a:pt x="4586613" y="83121"/>
                  <a:pt x="4588390" y="87449"/>
                  <a:pt x="4588359" y="93323"/>
                </a:cubicBezTo>
                <a:cubicBezTo>
                  <a:pt x="4588279" y="96399"/>
                  <a:pt x="4587581" y="101093"/>
                  <a:pt x="4586264" y="107405"/>
                </a:cubicBezTo>
                <a:cubicBezTo>
                  <a:pt x="4584947" y="113717"/>
                  <a:pt x="4583486" y="119175"/>
                  <a:pt x="4581883" y="123778"/>
                </a:cubicBezTo>
                <a:lnTo>
                  <a:pt x="4582646" y="123778"/>
                </a:lnTo>
                <a:cubicBezTo>
                  <a:pt x="4589327" y="110027"/>
                  <a:pt x="4598722" y="98322"/>
                  <a:pt x="4610831" y="88664"/>
                </a:cubicBezTo>
                <a:cubicBezTo>
                  <a:pt x="4622940" y="79005"/>
                  <a:pt x="4636524" y="73962"/>
                  <a:pt x="4651585" y="73534"/>
                </a:cubicBezTo>
                <a:close/>
                <a:moveTo>
                  <a:pt x="2117935" y="73534"/>
                </a:moveTo>
                <a:cubicBezTo>
                  <a:pt x="2120649" y="73566"/>
                  <a:pt x="2123030" y="73692"/>
                  <a:pt x="2125077" y="73915"/>
                </a:cubicBezTo>
                <a:cubicBezTo>
                  <a:pt x="2127124" y="74137"/>
                  <a:pt x="2128552" y="74264"/>
                  <a:pt x="2129362" y="74295"/>
                </a:cubicBezTo>
                <a:lnTo>
                  <a:pt x="2119839" y="121873"/>
                </a:lnTo>
                <a:cubicBezTo>
                  <a:pt x="2119245" y="121841"/>
                  <a:pt x="2117959" y="121714"/>
                  <a:pt x="2115983" y="121492"/>
                </a:cubicBezTo>
                <a:cubicBezTo>
                  <a:pt x="2114007" y="121270"/>
                  <a:pt x="2111484" y="121143"/>
                  <a:pt x="2108413" y="121111"/>
                </a:cubicBezTo>
                <a:cubicBezTo>
                  <a:pt x="2098569" y="121205"/>
                  <a:pt x="2088675" y="124488"/>
                  <a:pt x="2078732" y="130961"/>
                </a:cubicBezTo>
                <a:cubicBezTo>
                  <a:pt x="2068790" y="137433"/>
                  <a:pt x="2059968" y="146530"/>
                  <a:pt x="2052268" y="158252"/>
                </a:cubicBezTo>
                <a:cubicBezTo>
                  <a:pt x="2044568" y="169973"/>
                  <a:pt x="2039161" y="183755"/>
                  <a:pt x="2036045" y="199597"/>
                </a:cubicBezTo>
                <a:lnTo>
                  <a:pt x="2022714" y="270463"/>
                </a:lnTo>
                <a:lnTo>
                  <a:pt x="1974342" y="270463"/>
                </a:lnTo>
                <a:lnTo>
                  <a:pt x="2003289" y="120730"/>
                </a:lnTo>
                <a:cubicBezTo>
                  <a:pt x="2003742" y="118547"/>
                  <a:pt x="2003504" y="116627"/>
                  <a:pt x="2002575" y="114968"/>
                </a:cubicBezTo>
                <a:cubicBezTo>
                  <a:pt x="2001647" y="113309"/>
                  <a:pt x="1999600" y="112436"/>
                  <a:pt x="1996433" y="112348"/>
                </a:cubicBezTo>
                <a:lnTo>
                  <a:pt x="1974723" y="112348"/>
                </a:lnTo>
                <a:lnTo>
                  <a:pt x="1981960" y="76201"/>
                </a:lnTo>
                <a:lnTo>
                  <a:pt x="2032617" y="76201"/>
                </a:lnTo>
                <a:cubicBezTo>
                  <a:pt x="2040203" y="76177"/>
                  <a:pt x="2045790" y="77556"/>
                  <a:pt x="2049376" y="80339"/>
                </a:cubicBezTo>
                <a:cubicBezTo>
                  <a:pt x="2052963" y="83121"/>
                  <a:pt x="2054740" y="87449"/>
                  <a:pt x="2054708" y="93323"/>
                </a:cubicBezTo>
                <a:cubicBezTo>
                  <a:pt x="2054630" y="96399"/>
                  <a:pt x="2053931" y="101093"/>
                  <a:pt x="2052614" y="107405"/>
                </a:cubicBezTo>
                <a:cubicBezTo>
                  <a:pt x="2051297" y="113717"/>
                  <a:pt x="2049836" y="119175"/>
                  <a:pt x="2048234" y="123778"/>
                </a:cubicBezTo>
                <a:lnTo>
                  <a:pt x="2048995" y="123778"/>
                </a:lnTo>
                <a:cubicBezTo>
                  <a:pt x="2055677" y="110027"/>
                  <a:pt x="2065072" y="98322"/>
                  <a:pt x="2077181" y="88664"/>
                </a:cubicBezTo>
                <a:cubicBezTo>
                  <a:pt x="2089290" y="79005"/>
                  <a:pt x="2102875" y="73962"/>
                  <a:pt x="2117935" y="73534"/>
                </a:cubicBezTo>
                <a:close/>
                <a:moveTo>
                  <a:pt x="4382626" y="71629"/>
                </a:moveTo>
                <a:cubicBezTo>
                  <a:pt x="4409972" y="72008"/>
                  <a:pt x="4432050" y="79907"/>
                  <a:pt x="4448860" y="95327"/>
                </a:cubicBezTo>
                <a:cubicBezTo>
                  <a:pt x="4465669" y="110747"/>
                  <a:pt x="4474315" y="131412"/>
                  <a:pt x="4474797" y="157323"/>
                </a:cubicBezTo>
                <a:cubicBezTo>
                  <a:pt x="4474445" y="180255"/>
                  <a:pt x="4468466" y="200535"/>
                  <a:pt x="4456858" y="218164"/>
                </a:cubicBezTo>
                <a:cubicBezTo>
                  <a:pt x="4445251" y="235793"/>
                  <a:pt x="4430129" y="249631"/>
                  <a:pt x="4411492" y="259679"/>
                </a:cubicBezTo>
                <a:cubicBezTo>
                  <a:pt x="4392854" y="269727"/>
                  <a:pt x="4372814" y="274845"/>
                  <a:pt x="4351371" y="275035"/>
                </a:cubicBezTo>
                <a:cubicBezTo>
                  <a:pt x="4324191" y="274688"/>
                  <a:pt x="4302161" y="266820"/>
                  <a:pt x="4285280" y="251432"/>
                </a:cubicBezTo>
                <a:cubicBezTo>
                  <a:pt x="4268399" y="236044"/>
                  <a:pt x="4259706" y="215219"/>
                  <a:pt x="4259199" y="188959"/>
                </a:cubicBezTo>
                <a:cubicBezTo>
                  <a:pt x="4259537" y="166272"/>
                  <a:pt x="4265460" y="146138"/>
                  <a:pt x="4276969" y="128556"/>
                </a:cubicBezTo>
                <a:cubicBezTo>
                  <a:pt x="4288477" y="110975"/>
                  <a:pt x="4303543" y="97141"/>
                  <a:pt x="4322167" y="87056"/>
                </a:cubicBezTo>
                <a:cubicBezTo>
                  <a:pt x="4340791" y="76970"/>
                  <a:pt x="4360943" y="71828"/>
                  <a:pt x="4382626" y="71629"/>
                </a:cubicBezTo>
                <a:close/>
                <a:moveTo>
                  <a:pt x="3724641" y="71629"/>
                </a:moveTo>
                <a:cubicBezTo>
                  <a:pt x="3750528" y="72000"/>
                  <a:pt x="3769890" y="78868"/>
                  <a:pt x="3782724" y="92235"/>
                </a:cubicBezTo>
                <a:cubicBezTo>
                  <a:pt x="3795559" y="105602"/>
                  <a:pt x="3801968" y="123242"/>
                  <a:pt x="3801951" y="145155"/>
                </a:cubicBezTo>
                <a:cubicBezTo>
                  <a:pt x="3801682" y="153943"/>
                  <a:pt x="3800603" y="161873"/>
                  <a:pt x="3798716" y="168943"/>
                </a:cubicBezTo>
                <a:cubicBezTo>
                  <a:pt x="3796829" y="176014"/>
                  <a:pt x="3795750" y="179755"/>
                  <a:pt x="3795481" y="180166"/>
                </a:cubicBezTo>
                <a:lnTo>
                  <a:pt x="3661744" y="180166"/>
                </a:lnTo>
                <a:cubicBezTo>
                  <a:pt x="3661696" y="180246"/>
                  <a:pt x="3661506" y="181231"/>
                  <a:pt x="3661173" y="183121"/>
                </a:cubicBezTo>
                <a:cubicBezTo>
                  <a:pt x="3660839" y="185012"/>
                  <a:pt x="3660648" y="187332"/>
                  <a:pt x="3660601" y="190081"/>
                </a:cubicBezTo>
                <a:cubicBezTo>
                  <a:pt x="3660703" y="203102"/>
                  <a:pt x="3664977" y="213668"/>
                  <a:pt x="3673418" y="221779"/>
                </a:cubicBezTo>
                <a:cubicBezTo>
                  <a:pt x="3681860" y="229891"/>
                  <a:pt x="3693852" y="234070"/>
                  <a:pt x="3709393" y="234316"/>
                </a:cubicBezTo>
                <a:cubicBezTo>
                  <a:pt x="3719977" y="234052"/>
                  <a:pt x="3729810" y="232207"/>
                  <a:pt x="3738894" y="228779"/>
                </a:cubicBezTo>
                <a:cubicBezTo>
                  <a:pt x="3747978" y="225352"/>
                  <a:pt x="3755325" y="221925"/>
                  <a:pt x="3760936" y="218497"/>
                </a:cubicBezTo>
                <a:cubicBezTo>
                  <a:pt x="3766547" y="215070"/>
                  <a:pt x="3769434" y="213225"/>
                  <a:pt x="3769599" y="212961"/>
                </a:cubicBezTo>
                <a:lnTo>
                  <a:pt x="3782540" y="249538"/>
                </a:lnTo>
                <a:cubicBezTo>
                  <a:pt x="3782389" y="249853"/>
                  <a:pt x="3778967" y="252056"/>
                  <a:pt x="3772272" y="256149"/>
                </a:cubicBezTo>
                <a:cubicBezTo>
                  <a:pt x="3765578" y="260241"/>
                  <a:pt x="3756511" y="264333"/>
                  <a:pt x="3745073" y="268425"/>
                </a:cubicBezTo>
                <a:cubicBezTo>
                  <a:pt x="3733634" y="272517"/>
                  <a:pt x="3720725" y="274720"/>
                  <a:pt x="3706343" y="275035"/>
                </a:cubicBezTo>
                <a:cubicBezTo>
                  <a:pt x="3675900" y="274490"/>
                  <a:pt x="3652583" y="266447"/>
                  <a:pt x="3636391" y="250907"/>
                </a:cubicBezTo>
                <a:cubicBezTo>
                  <a:pt x="3620200" y="235366"/>
                  <a:pt x="3612029" y="215599"/>
                  <a:pt x="3611880" y="191606"/>
                </a:cubicBezTo>
                <a:cubicBezTo>
                  <a:pt x="3612072" y="169377"/>
                  <a:pt x="3617017" y="149245"/>
                  <a:pt x="3626714" y="131210"/>
                </a:cubicBezTo>
                <a:cubicBezTo>
                  <a:pt x="3636411" y="113175"/>
                  <a:pt x="3649708" y="98801"/>
                  <a:pt x="3666606" y="88089"/>
                </a:cubicBezTo>
                <a:cubicBezTo>
                  <a:pt x="3683503" y="77376"/>
                  <a:pt x="3702848" y="71890"/>
                  <a:pt x="3724641" y="71629"/>
                </a:cubicBezTo>
                <a:close/>
                <a:moveTo>
                  <a:pt x="2785491" y="71629"/>
                </a:moveTo>
                <a:cubicBezTo>
                  <a:pt x="2802082" y="71652"/>
                  <a:pt x="2815248" y="76077"/>
                  <a:pt x="2824986" y="84903"/>
                </a:cubicBezTo>
                <a:cubicBezTo>
                  <a:pt x="2834724" y="93729"/>
                  <a:pt x="2839705" y="106814"/>
                  <a:pt x="2839927" y="124159"/>
                </a:cubicBezTo>
                <a:cubicBezTo>
                  <a:pt x="2839734" y="132602"/>
                  <a:pt x="2838385" y="143233"/>
                  <a:pt x="2835880" y="156052"/>
                </a:cubicBezTo>
                <a:cubicBezTo>
                  <a:pt x="2833375" y="168871"/>
                  <a:pt x="2830869" y="181226"/>
                  <a:pt x="2828362" y="193118"/>
                </a:cubicBezTo>
                <a:cubicBezTo>
                  <a:pt x="2825855" y="205011"/>
                  <a:pt x="2824503" y="213788"/>
                  <a:pt x="2824305" y="219451"/>
                </a:cubicBezTo>
                <a:cubicBezTo>
                  <a:pt x="2824369" y="225438"/>
                  <a:pt x="2825861" y="229567"/>
                  <a:pt x="2828782" y="231838"/>
                </a:cubicBezTo>
                <a:cubicBezTo>
                  <a:pt x="2831703" y="234109"/>
                  <a:pt x="2835672" y="235189"/>
                  <a:pt x="2840688" y="235078"/>
                </a:cubicBezTo>
                <a:cubicBezTo>
                  <a:pt x="2843038" y="235046"/>
                  <a:pt x="2845007" y="234919"/>
                  <a:pt x="2846594" y="234697"/>
                </a:cubicBezTo>
                <a:cubicBezTo>
                  <a:pt x="2848181" y="234474"/>
                  <a:pt x="2849007" y="234347"/>
                  <a:pt x="2849070" y="234316"/>
                </a:cubicBezTo>
                <a:lnTo>
                  <a:pt x="2842213" y="270465"/>
                </a:lnTo>
                <a:cubicBezTo>
                  <a:pt x="2842165" y="270512"/>
                  <a:pt x="2840450" y="270703"/>
                  <a:pt x="2837069" y="271035"/>
                </a:cubicBezTo>
                <a:cubicBezTo>
                  <a:pt x="2833688" y="271368"/>
                  <a:pt x="2828926" y="271559"/>
                  <a:pt x="2822783" y="271606"/>
                </a:cubicBezTo>
                <a:cubicBezTo>
                  <a:pt x="2815840" y="271789"/>
                  <a:pt x="2808707" y="271042"/>
                  <a:pt x="2801383" y="269365"/>
                </a:cubicBezTo>
                <a:cubicBezTo>
                  <a:pt x="2794059" y="267688"/>
                  <a:pt x="2787856" y="263981"/>
                  <a:pt x="2782774" y="258245"/>
                </a:cubicBezTo>
                <a:cubicBezTo>
                  <a:pt x="2777692" y="252508"/>
                  <a:pt x="2775042" y="243642"/>
                  <a:pt x="2774823" y="231648"/>
                </a:cubicBezTo>
                <a:cubicBezTo>
                  <a:pt x="2775007" y="224462"/>
                  <a:pt x="2776289" y="214736"/>
                  <a:pt x="2778672" y="202468"/>
                </a:cubicBezTo>
                <a:cubicBezTo>
                  <a:pt x="2781055" y="190201"/>
                  <a:pt x="2783439" y="178102"/>
                  <a:pt x="2785824" y="166172"/>
                </a:cubicBezTo>
                <a:cubicBezTo>
                  <a:pt x="2788208" y="154242"/>
                  <a:pt x="2789494" y="145191"/>
                  <a:pt x="2789682" y="139018"/>
                </a:cubicBezTo>
                <a:cubicBezTo>
                  <a:pt x="2789746" y="131716"/>
                  <a:pt x="2787809" y="126032"/>
                  <a:pt x="2783872" y="121968"/>
                </a:cubicBezTo>
                <a:cubicBezTo>
                  <a:pt x="2779935" y="117904"/>
                  <a:pt x="2773617" y="115841"/>
                  <a:pt x="2764917" y="115777"/>
                </a:cubicBezTo>
                <a:cubicBezTo>
                  <a:pt x="2747836" y="116357"/>
                  <a:pt x="2733135" y="123294"/>
                  <a:pt x="2720817" y="136589"/>
                </a:cubicBezTo>
                <a:cubicBezTo>
                  <a:pt x="2708498" y="149885"/>
                  <a:pt x="2700465" y="166061"/>
                  <a:pt x="2696718" y="185119"/>
                </a:cubicBezTo>
                <a:lnTo>
                  <a:pt x="2679954" y="270463"/>
                </a:lnTo>
                <a:lnTo>
                  <a:pt x="2631567" y="270463"/>
                </a:lnTo>
                <a:lnTo>
                  <a:pt x="2660904" y="120730"/>
                </a:lnTo>
                <a:cubicBezTo>
                  <a:pt x="2661309" y="118214"/>
                  <a:pt x="2660976" y="116198"/>
                  <a:pt x="2659904" y="114682"/>
                </a:cubicBezTo>
                <a:cubicBezTo>
                  <a:pt x="2658832" y="113166"/>
                  <a:pt x="2656880" y="112388"/>
                  <a:pt x="2654046" y="112348"/>
                </a:cubicBezTo>
                <a:lnTo>
                  <a:pt x="2632329" y="112348"/>
                </a:lnTo>
                <a:lnTo>
                  <a:pt x="2639187" y="76201"/>
                </a:lnTo>
                <a:lnTo>
                  <a:pt x="2690241" y="76201"/>
                </a:lnTo>
                <a:cubicBezTo>
                  <a:pt x="2697813" y="76225"/>
                  <a:pt x="2703338" y="77699"/>
                  <a:pt x="2706815" y="80624"/>
                </a:cubicBezTo>
                <a:cubicBezTo>
                  <a:pt x="2710291" y="83549"/>
                  <a:pt x="2712006" y="87782"/>
                  <a:pt x="2711958" y="93323"/>
                </a:cubicBezTo>
                <a:cubicBezTo>
                  <a:pt x="2711935" y="95677"/>
                  <a:pt x="2711506" y="99055"/>
                  <a:pt x="2710672" y="103455"/>
                </a:cubicBezTo>
                <a:cubicBezTo>
                  <a:pt x="2709839" y="107855"/>
                  <a:pt x="2708743" y="111708"/>
                  <a:pt x="2707386" y="115016"/>
                </a:cubicBezTo>
                <a:lnTo>
                  <a:pt x="2708148" y="115016"/>
                </a:lnTo>
                <a:cubicBezTo>
                  <a:pt x="2709308" y="112204"/>
                  <a:pt x="2713000" y="107383"/>
                  <a:pt x="2719225" y="100554"/>
                </a:cubicBezTo>
                <a:cubicBezTo>
                  <a:pt x="2725451" y="93724"/>
                  <a:pt x="2734111" y="87296"/>
                  <a:pt x="2745204" y="81270"/>
                </a:cubicBezTo>
                <a:cubicBezTo>
                  <a:pt x="2756298" y="75244"/>
                  <a:pt x="2769727" y="72031"/>
                  <a:pt x="2785491" y="71629"/>
                </a:cubicBezTo>
                <a:close/>
                <a:moveTo>
                  <a:pt x="2249026" y="71629"/>
                </a:moveTo>
                <a:cubicBezTo>
                  <a:pt x="2276373" y="72008"/>
                  <a:pt x="2298450" y="79907"/>
                  <a:pt x="2315260" y="95327"/>
                </a:cubicBezTo>
                <a:cubicBezTo>
                  <a:pt x="2332069" y="110747"/>
                  <a:pt x="2340715" y="131412"/>
                  <a:pt x="2341198" y="157323"/>
                </a:cubicBezTo>
                <a:cubicBezTo>
                  <a:pt x="2340846" y="180255"/>
                  <a:pt x="2334866" y="200535"/>
                  <a:pt x="2323259" y="218164"/>
                </a:cubicBezTo>
                <a:cubicBezTo>
                  <a:pt x="2311652" y="235793"/>
                  <a:pt x="2296529" y="249631"/>
                  <a:pt x="2277892" y="259679"/>
                </a:cubicBezTo>
                <a:cubicBezTo>
                  <a:pt x="2259254" y="269727"/>
                  <a:pt x="2239214" y="274845"/>
                  <a:pt x="2217771" y="275035"/>
                </a:cubicBezTo>
                <a:cubicBezTo>
                  <a:pt x="2190591" y="274688"/>
                  <a:pt x="2168561" y="266820"/>
                  <a:pt x="2151680" y="251432"/>
                </a:cubicBezTo>
                <a:cubicBezTo>
                  <a:pt x="2134799" y="236044"/>
                  <a:pt x="2126106" y="215219"/>
                  <a:pt x="2125599" y="188959"/>
                </a:cubicBezTo>
                <a:cubicBezTo>
                  <a:pt x="2125937" y="166272"/>
                  <a:pt x="2131860" y="146138"/>
                  <a:pt x="2143369" y="128556"/>
                </a:cubicBezTo>
                <a:cubicBezTo>
                  <a:pt x="2154878" y="110975"/>
                  <a:pt x="2169944" y="97141"/>
                  <a:pt x="2188567" y="87056"/>
                </a:cubicBezTo>
                <a:cubicBezTo>
                  <a:pt x="2207190" y="76970"/>
                  <a:pt x="2227343" y="71828"/>
                  <a:pt x="2249026" y="71629"/>
                </a:cubicBezTo>
                <a:close/>
                <a:moveTo>
                  <a:pt x="1850125" y="71629"/>
                </a:moveTo>
                <a:cubicBezTo>
                  <a:pt x="1861780" y="71542"/>
                  <a:pt x="1872882" y="73323"/>
                  <a:pt x="1883431" y="76972"/>
                </a:cubicBezTo>
                <a:cubicBezTo>
                  <a:pt x="1893981" y="80621"/>
                  <a:pt x="1902625" y="86662"/>
                  <a:pt x="1909364" y="95094"/>
                </a:cubicBezTo>
                <a:cubicBezTo>
                  <a:pt x="1916104" y="103526"/>
                  <a:pt x="1919586" y="114873"/>
                  <a:pt x="1919812" y="129134"/>
                </a:cubicBezTo>
                <a:cubicBezTo>
                  <a:pt x="1919614" y="137023"/>
                  <a:pt x="1918233" y="146918"/>
                  <a:pt x="1915667" y="158820"/>
                </a:cubicBezTo>
                <a:cubicBezTo>
                  <a:pt x="1913101" y="170723"/>
                  <a:pt x="1910536" y="182307"/>
                  <a:pt x="1907970" y="193574"/>
                </a:cubicBezTo>
                <a:cubicBezTo>
                  <a:pt x="1905404" y="204840"/>
                  <a:pt x="1904023" y="213463"/>
                  <a:pt x="1903825" y="219443"/>
                </a:cubicBezTo>
                <a:cubicBezTo>
                  <a:pt x="1903889" y="225267"/>
                  <a:pt x="1905380" y="229350"/>
                  <a:pt x="1908298" y="231694"/>
                </a:cubicBezTo>
                <a:cubicBezTo>
                  <a:pt x="1911216" y="234037"/>
                  <a:pt x="1915181" y="235165"/>
                  <a:pt x="1920193" y="235078"/>
                </a:cubicBezTo>
                <a:cubicBezTo>
                  <a:pt x="1922542" y="235046"/>
                  <a:pt x="1924511" y="234919"/>
                  <a:pt x="1926098" y="234697"/>
                </a:cubicBezTo>
                <a:cubicBezTo>
                  <a:pt x="1927686" y="234474"/>
                  <a:pt x="1928511" y="234347"/>
                  <a:pt x="1928574" y="234315"/>
                </a:cubicBezTo>
                <a:lnTo>
                  <a:pt x="1921717" y="270465"/>
                </a:lnTo>
                <a:cubicBezTo>
                  <a:pt x="1921756" y="270512"/>
                  <a:pt x="1920154" y="270703"/>
                  <a:pt x="1916910" y="271035"/>
                </a:cubicBezTo>
                <a:cubicBezTo>
                  <a:pt x="1913667" y="271368"/>
                  <a:pt x="1908544" y="271559"/>
                  <a:pt x="1901542" y="271606"/>
                </a:cubicBezTo>
                <a:cubicBezTo>
                  <a:pt x="1890519" y="271931"/>
                  <a:pt x="1880683" y="269854"/>
                  <a:pt x="1872034" y="265376"/>
                </a:cubicBezTo>
                <a:cubicBezTo>
                  <a:pt x="1863384" y="260898"/>
                  <a:pt x="1858114" y="252068"/>
                  <a:pt x="1856224" y="238888"/>
                </a:cubicBezTo>
                <a:lnTo>
                  <a:pt x="1855462" y="238888"/>
                </a:lnTo>
                <a:cubicBezTo>
                  <a:pt x="1855544" y="239334"/>
                  <a:pt x="1853007" y="242458"/>
                  <a:pt x="1847852" y="248259"/>
                </a:cubicBezTo>
                <a:cubicBezTo>
                  <a:pt x="1842696" y="254061"/>
                  <a:pt x="1835190" y="259862"/>
                  <a:pt x="1825333" y="265664"/>
                </a:cubicBezTo>
                <a:cubicBezTo>
                  <a:pt x="1815475" y="271465"/>
                  <a:pt x="1803536" y="274589"/>
                  <a:pt x="1789514" y="275035"/>
                </a:cubicBezTo>
                <a:cubicBezTo>
                  <a:pt x="1774204" y="275028"/>
                  <a:pt x="1761228" y="270857"/>
                  <a:pt x="1750585" y="262523"/>
                </a:cubicBezTo>
                <a:cubicBezTo>
                  <a:pt x="1739942" y="254188"/>
                  <a:pt x="1734391" y="241734"/>
                  <a:pt x="1733931" y="225160"/>
                </a:cubicBezTo>
                <a:cubicBezTo>
                  <a:pt x="1734200" y="210466"/>
                  <a:pt x="1738494" y="198270"/>
                  <a:pt x="1746815" y="188574"/>
                </a:cubicBezTo>
                <a:cubicBezTo>
                  <a:pt x="1755136" y="178878"/>
                  <a:pt x="1765871" y="171246"/>
                  <a:pt x="1779020" y="165677"/>
                </a:cubicBezTo>
                <a:cubicBezTo>
                  <a:pt x="1792168" y="160109"/>
                  <a:pt x="1806120" y="156168"/>
                  <a:pt x="1820873" y="153856"/>
                </a:cubicBezTo>
                <a:cubicBezTo>
                  <a:pt x="1835627" y="151543"/>
                  <a:pt x="1849570" y="150423"/>
                  <a:pt x="1862705" y="150496"/>
                </a:cubicBezTo>
                <a:lnTo>
                  <a:pt x="1869566" y="150496"/>
                </a:lnTo>
                <a:cubicBezTo>
                  <a:pt x="1869662" y="150162"/>
                  <a:pt x="1870043" y="148159"/>
                  <a:pt x="1870710" y="144488"/>
                </a:cubicBezTo>
                <a:cubicBezTo>
                  <a:pt x="1871377" y="140816"/>
                  <a:pt x="1871758" y="137479"/>
                  <a:pt x="1871853" y="134475"/>
                </a:cubicBezTo>
                <a:cubicBezTo>
                  <a:pt x="1871830" y="126798"/>
                  <a:pt x="1869209" y="120886"/>
                  <a:pt x="1863991" y="116737"/>
                </a:cubicBezTo>
                <a:cubicBezTo>
                  <a:pt x="1858774" y="112589"/>
                  <a:pt x="1851102" y="110491"/>
                  <a:pt x="1840976" y="110443"/>
                </a:cubicBezTo>
                <a:cubicBezTo>
                  <a:pt x="1831260" y="110665"/>
                  <a:pt x="1822017" y="112214"/>
                  <a:pt x="1813247" y="115091"/>
                </a:cubicBezTo>
                <a:cubicBezTo>
                  <a:pt x="1804477" y="117969"/>
                  <a:pt x="1797295" y="120846"/>
                  <a:pt x="1791702" y="123723"/>
                </a:cubicBezTo>
                <a:cubicBezTo>
                  <a:pt x="1786109" y="126601"/>
                  <a:pt x="1783219" y="128150"/>
                  <a:pt x="1783033" y="128372"/>
                </a:cubicBezTo>
                <a:lnTo>
                  <a:pt x="1771994" y="92558"/>
                </a:lnTo>
                <a:cubicBezTo>
                  <a:pt x="1772182" y="92300"/>
                  <a:pt x="1775827" y="90491"/>
                  <a:pt x="1782931" y="87132"/>
                </a:cubicBezTo>
                <a:cubicBezTo>
                  <a:pt x="1790035" y="83773"/>
                  <a:pt x="1799469" y="80414"/>
                  <a:pt x="1811232" y="77055"/>
                </a:cubicBezTo>
                <a:cubicBezTo>
                  <a:pt x="1822995" y="73696"/>
                  <a:pt x="1835959" y="71887"/>
                  <a:pt x="1850125" y="71629"/>
                </a:cubicBezTo>
                <a:close/>
                <a:moveTo>
                  <a:pt x="1562857" y="71629"/>
                </a:moveTo>
                <a:cubicBezTo>
                  <a:pt x="1574061" y="71598"/>
                  <a:pt x="1584862" y="73097"/>
                  <a:pt x="1595263" y="76125"/>
                </a:cubicBezTo>
                <a:cubicBezTo>
                  <a:pt x="1605663" y="79153"/>
                  <a:pt x="1613928" y="83894"/>
                  <a:pt x="1620055" y="90348"/>
                </a:cubicBezTo>
                <a:cubicBezTo>
                  <a:pt x="1626182" y="96802"/>
                  <a:pt x="1628438" y="105152"/>
                  <a:pt x="1626823" y="115399"/>
                </a:cubicBezTo>
                <a:lnTo>
                  <a:pt x="1622632" y="136743"/>
                </a:lnTo>
                <a:lnTo>
                  <a:pt x="1581136" y="136743"/>
                </a:lnTo>
                <a:lnTo>
                  <a:pt x="1583039" y="125309"/>
                </a:lnTo>
                <a:cubicBezTo>
                  <a:pt x="1583634" y="118821"/>
                  <a:pt x="1580922" y="114549"/>
                  <a:pt x="1574901" y="112493"/>
                </a:cubicBezTo>
                <a:cubicBezTo>
                  <a:pt x="1568880" y="110436"/>
                  <a:pt x="1562831" y="109499"/>
                  <a:pt x="1556755" y="109681"/>
                </a:cubicBezTo>
                <a:cubicBezTo>
                  <a:pt x="1547013" y="109681"/>
                  <a:pt x="1539035" y="111397"/>
                  <a:pt x="1532821" y="114827"/>
                </a:cubicBezTo>
                <a:cubicBezTo>
                  <a:pt x="1526607" y="118258"/>
                  <a:pt x="1523397" y="123403"/>
                  <a:pt x="1523191" y="130264"/>
                </a:cubicBezTo>
                <a:cubicBezTo>
                  <a:pt x="1523667" y="138243"/>
                  <a:pt x="1528429" y="144248"/>
                  <a:pt x="1537478" y="148278"/>
                </a:cubicBezTo>
                <a:cubicBezTo>
                  <a:pt x="1546527" y="152309"/>
                  <a:pt x="1557004" y="156230"/>
                  <a:pt x="1568910" y="160040"/>
                </a:cubicBezTo>
                <a:cubicBezTo>
                  <a:pt x="1580817" y="163851"/>
                  <a:pt x="1591294" y="169415"/>
                  <a:pt x="1600343" y="176733"/>
                </a:cubicBezTo>
                <a:cubicBezTo>
                  <a:pt x="1609392" y="184051"/>
                  <a:pt x="1614154" y="194987"/>
                  <a:pt x="1614631" y="209541"/>
                </a:cubicBezTo>
                <a:cubicBezTo>
                  <a:pt x="1614165" y="229603"/>
                  <a:pt x="1605676" y="245471"/>
                  <a:pt x="1589165" y="257145"/>
                </a:cubicBezTo>
                <a:cubicBezTo>
                  <a:pt x="1572655" y="268819"/>
                  <a:pt x="1550917" y="274782"/>
                  <a:pt x="1523953" y="275035"/>
                </a:cubicBezTo>
                <a:cubicBezTo>
                  <a:pt x="1512487" y="275106"/>
                  <a:pt x="1500694" y="273527"/>
                  <a:pt x="1488575" y="270299"/>
                </a:cubicBezTo>
                <a:cubicBezTo>
                  <a:pt x="1476456" y="267071"/>
                  <a:pt x="1466578" y="261770"/>
                  <a:pt x="1458943" y="254397"/>
                </a:cubicBezTo>
                <a:cubicBezTo>
                  <a:pt x="1451307" y="247023"/>
                  <a:pt x="1448482" y="237153"/>
                  <a:pt x="1450467" y="224786"/>
                </a:cubicBezTo>
                <a:lnTo>
                  <a:pt x="1454277" y="205729"/>
                </a:lnTo>
                <a:lnTo>
                  <a:pt x="1495406" y="205729"/>
                </a:lnTo>
                <a:lnTo>
                  <a:pt x="1493502" y="215639"/>
                </a:lnTo>
                <a:cubicBezTo>
                  <a:pt x="1492499" y="221787"/>
                  <a:pt x="1494083" y="226431"/>
                  <a:pt x="1498254" y="229572"/>
                </a:cubicBezTo>
                <a:cubicBezTo>
                  <a:pt x="1502425" y="232713"/>
                  <a:pt x="1507590" y="234816"/>
                  <a:pt x="1513750" y="235882"/>
                </a:cubicBezTo>
                <a:cubicBezTo>
                  <a:pt x="1519910" y="236947"/>
                  <a:pt x="1525472" y="237441"/>
                  <a:pt x="1530437" y="237364"/>
                </a:cubicBezTo>
                <a:cubicBezTo>
                  <a:pt x="1541808" y="237261"/>
                  <a:pt x="1550724" y="235180"/>
                  <a:pt x="1557184" y="231123"/>
                </a:cubicBezTo>
                <a:cubicBezTo>
                  <a:pt x="1563644" y="227065"/>
                  <a:pt x="1566934" y="221650"/>
                  <a:pt x="1567053" y="214877"/>
                </a:cubicBezTo>
                <a:cubicBezTo>
                  <a:pt x="1566579" y="207168"/>
                  <a:pt x="1561836" y="201241"/>
                  <a:pt x="1552825" y="197094"/>
                </a:cubicBezTo>
                <a:cubicBezTo>
                  <a:pt x="1543814" y="192947"/>
                  <a:pt x="1533380" y="188806"/>
                  <a:pt x="1521524" y="184671"/>
                </a:cubicBezTo>
                <a:cubicBezTo>
                  <a:pt x="1509667" y="180536"/>
                  <a:pt x="1499233" y="174633"/>
                  <a:pt x="1490222" y="166960"/>
                </a:cubicBezTo>
                <a:cubicBezTo>
                  <a:pt x="1481211" y="159288"/>
                  <a:pt x="1476468" y="148072"/>
                  <a:pt x="1475994" y="133313"/>
                </a:cubicBezTo>
                <a:cubicBezTo>
                  <a:pt x="1476261" y="119242"/>
                  <a:pt x="1480548" y="107648"/>
                  <a:pt x="1488853" y="98531"/>
                </a:cubicBezTo>
                <a:cubicBezTo>
                  <a:pt x="1497159" y="89414"/>
                  <a:pt x="1507880" y="82646"/>
                  <a:pt x="1521016" y="78226"/>
                </a:cubicBezTo>
                <a:cubicBezTo>
                  <a:pt x="1534152" y="73807"/>
                  <a:pt x="1548099" y="71607"/>
                  <a:pt x="1562857" y="71629"/>
                </a:cubicBezTo>
                <a:close/>
                <a:moveTo>
                  <a:pt x="1362441" y="71629"/>
                </a:moveTo>
                <a:cubicBezTo>
                  <a:pt x="1388328" y="72000"/>
                  <a:pt x="1407690" y="78868"/>
                  <a:pt x="1420525" y="92235"/>
                </a:cubicBezTo>
                <a:cubicBezTo>
                  <a:pt x="1433359" y="105602"/>
                  <a:pt x="1439768" y="123242"/>
                  <a:pt x="1439751" y="145155"/>
                </a:cubicBezTo>
                <a:cubicBezTo>
                  <a:pt x="1439482" y="153943"/>
                  <a:pt x="1438404" y="161873"/>
                  <a:pt x="1436516" y="168943"/>
                </a:cubicBezTo>
                <a:cubicBezTo>
                  <a:pt x="1434629" y="176014"/>
                  <a:pt x="1433550" y="179755"/>
                  <a:pt x="1433281" y="180166"/>
                </a:cubicBezTo>
                <a:lnTo>
                  <a:pt x="1299544" y="180166"/>
                </a:lnTo>
                <a:cubicBezTo>
                  <a:pt x="1299496" y="180246"/>
                  <a:pt x="1299306" y="181231"/>
                  <a:pt x="1298972" y="183121"/>
                </a:cubicBezTo>
                <a:cubicBezTo>
                  <a:pt x="1298639" y="185012"/>
                  <a:pt x="1298448" y="187332"/>
                  <a:pt x="1298400" y="190081"/>
                </a:cubicBezTo>
                <a:cubicBezTo>
                  <a:pt x="1298504" y="203102"/>
                  <a:pt x="1302776" y="213668"/>
                  <a:pt x="1311218" y="221779"/>
                </a:cubicBezTo>
                <a:cubicBezTo>
                  <a:pt x="1319660" y="229891"/>
                  <a:pt x="1331652" y="234070"/>
                  <a:pt x="1347193" y="234316"/>
                </a:cubicBezTo>
                <a:cubicBezTo>
                  <a:pt x="1357777" y="234052"/>
                  <a:pt x="1367611" y="232207"/>
                  <a:pt x="1376694" y="228779"/>
                </a:cubicBezTo>
                <a:cubicBezTo>
                  <a:pt x="1385778" y="225352"/>
                  <a:pt x="1393125" y="221925"/>
                  <a:pt x="1398736" y="218497"/>
                </a:cubicBezTo>
                <a:cubicBezTo>
                  <a:pt x="1404347" y="215070"/>
                  <a:pt x="1407234" y="213225"/>
                  <a:pt x="1407399" y="212961"/>
                </a:cubicBezTo>
                <a:lnTo>
                  <a:pt x="1420340" y="249538"/>
                </a:lnTo>
                <a:cubicBezTo>
                  <a:pt x="1420190" y="249853"/>
                  <a:pt x="1416767" y="252056"/>
                  <a:pt x="1410073" y="256149"/>
                </a:cubicBezTo>
                <a:cubicBezTo>
                  <a:pt x="1403378" y="260241"/>
                  <a:pt x="1394311" y="264333"/>
                  <a:pt x="1382873" y="268425"/>
                </a:cubicBezTo>
                <a:cubicBezTo>
                  <a:pt x="1371435" y="272517"/>
                  <a:pt x="1358525" y="274720"/>
                  <a:pt x="1344144" y="275035"/>
                </a:cubicBezTo>
                <a:cubicBezTo>
                  <a:pt x="1313700" y="274490"/>
                  <a:pt x="1290383" y="266447"/>
                  <a:pt x="1274192" y="250907"/>
                </a:cubicBezTo>
                <a:cubicBezTo>
                  <a:pt x="1258000" y="235366"/>
                  <a:pt x="1249829" y="215599"/>
                  <a:pt x="1249680" y="191606"/>
                </a:cubicBezTo>
                <a:cubicBezTo>
                  <a:pt x="1249872" y="169377"/>
                  <a:pt x="1254817" y="149245"/>
                  <a:pt x="1264514" y="131210"/>
                </a:cubicBezTo>
                <a:cubicBezTo>
                  <a:pt x="1274211" y="113175"/>
                  <a:pt x="1287509" y="98801"/>
                  <a:pt x="1304406" y="88089"/>
                </a:cubicBezTo>
                <a:cubicBezTo>
                  <a:pt x="1321303" y="77376"/>
                  <a:pt x="1340648" y="71890"/>
                  <a:pt x="1362441" y="71629"/>
                </a:cubicBezTo>
                <a:close/>
                <a:moveTo>
                  <a:pt x="1010016" y="71629"/>
                </a:moveTo>
                <a:cubicBezTo>
                  <a:pt x="1035904" y="72000"/>
                  <a:pt x="1055265" y="78868"/>
                  <a:pt x="1068100" y="92235"/>
                </a:cubicBezTo>
                <a:cubicBezTo>
                  <a:pt x="1080934" y="105602"/>
                  <a:pt x="1087343" y="123242"/>
                  <a:pt x="1087326" y="145155"/>
                </a:cubicBezTo>
                <a:cubicBezTo>
                  <a:pt x="1087057" y="153943"/>
                  <a:pt x="1085978" y="161873"/>
                  <a:pt x="1084091" y="168943"/>
                </a:cubicBezTo>
                <a:cubicBezTo>
                  <a:pt x="1082204" y="176014"/>
                  <a:pt x="1081125" y="179755"/>
                  <a:pt x="1080856" y="180166"/>
                </a:cubicBezTo>
                <a:lnTo>
                  <a:pt x="947119" y="180166"/>
                </a:lnTo>
                <a:cubicBezTo>
                  <a:pt x="947071" y="180246"/>
                  <a:pt x="946881" y="181231"/>
                  <a:pt x="946547" y="183121"/>
                </a:cubicBezTo>
                <a:cubicBezTo>
                  <a:pt x="946214" y="185012"/>
                  <a:pt x="946023" y="187332"/>
                  <a:pt x="945976" y="190081"/>
                </a:cubicBezTo>
                <a:cubicBezTo>
                  <a:pt x="946079" y="203102"/>
                  <a:pt x="950351" y="213668"/>
                  <a:pt x="958793" y="221779"/>
                </a:cubicBezTo>
                <a:cubicBezTo>
                  <a:pt x="967235" y="229891"/>
                  <a:pt x="979227" y="234070"/>
                  <a:pt x="994768" y="234316"/>
                </a:cubicBezTo>
                <a:cubicBezTo>
                  <a:pt x="1005352" y="234052"/>
                  <a:pt x="1015185" y="232207"/>
                  <a:pt x="1024269" y="228779"/>
                </a:cubicBezTo>
                <a:cubicBezTo>
                  <a:pt x="1033353" y="225352"/>
                  <a:pt x="1040700" y="221925"/>
                  <a:pt x="1046311" y="218497"/>
                </a:cubicBezTo>
                <a:cubicBezTo>
                  <a:pt x="1051922" y="215070"/>
                  <a:pt x="1054809" y="213225"/>
                  <a:pt x="1054974" y="212961"/>
                </a:cubicBezTo>
                <a:lnTo>
                  <a:pt x="1067915" y="249538"/>
                </a:lnTo>
                <a:cubicBezTo>
                  <a:pt x="1067765" y="249853"/>
                  <a:pt x="1064342" y="252056"/>
                  <a:pt x="1057648" y="256149"/>
                </a:cubicBezTo>
                <a:cubicBezTo>
                  <a:pt x="1050953" y="260241"/>
                  <a:pt x="1041886" y="264333"/>
                  <a:pt x="1030448" y="268425"/>
                </a:cubicBezTo>
                <a:cubicBezTo>
                  <a:pt x="1019009" y="272517"/>
                  <a:pt x="1006100" y="274720"/>
                  <a:pt x="991718" y="275035"/>
                </a:cubicBezTo>
                <a:cubicBezTo>
                  <a:pt x="961275" y="274490"/>
                  <a:pt x="937958" y="266447"/>
                  <a:pt x="921766" y="250907"/>
                </a:cubicBezTo>
                <a:cubicBezTo>
                  <a:pt x="905575" y="235366"/>
                  <a:pt x="897404" y="215599"/>
                  <a:pt x="897255" y="191606"/>
                </a:cubicBezTo>
                <a:cubicBezTo>
                  <a:pt x="897447" y="169377"/>
                  <a:pt x="902392" y="149245"/>
                  <a:pt x="912089" y="131210"/>
                </a:cubicBezTo>
                <a:cubicBezTo>
                  <a:pt x="921786" y="113175"/>
                  <a:pt x="935084" y="98801"/>
                  <a:pt x="951981" y="88089"/>
                </a:cubicBezTo>
                <a:cubicBezTo>
                  <a:pt x="968878" y="77376"/>
                  <a:pt x="988223" y="71890"/>
                  <a:pt x="1010016" y="71629"/>
                </a:cubicBezTo>
                <a:close/>
                <a:moveTo>
                  <a:pt x="545200" y="71629"/>
                </a:moveTo>
                <a:cubicBezTo>
                  <a:pt x="556855" y="71542"/>
                  <a:pt x="567957" y="73323"/>
                  <a:pt x="578506" y="76972"/>
                </a:cubicBezTo>
                <a:cubicBezTo>
                  <a:pt x="589055" y="80621"/>
                  <a:pt x="597700" y="86662"/>
                  <a:pt x="604439" y="95094"/>
                </a:cubicBezTo>
                <a:cubicBezTo>
                  <a:pt x="611179" y="103526"/>
                  <a:pt x="614661" y="114873"/>
                  <a:pt x="614886" y="129134"/>
                </a:cubicBezTo>
                <a:cubicBezTo>
                  <a:pt x="614689" y="137023"/>
                  <a:pt x="613308" y="146918"/>
                  <a:pt x="610742" y="158820"/>
                </a:cubicBezTo>
                <a:cubicBezTo>
                  <a:pt x="608176" y="170723"/>
                  <a:pt x="605611" y="182307"/>
                  <a:pt x="603045" y="193574"/>
                </a:cubicBezTo>
                <a:cubicBezTo>
                  <a:pt x="600479" y="204840"/>
                  <a:pt x="599098" y="213463"/>
                  <a:pt x="598900" y="219443"/>
                </a:cubicBezTo>
                <a:cubicBezTo>
                  <a:pt x="598964" y="225267"/>
                  <a:pt x="600454" y="229350"/>
                  <a:pt x="603373" y="231694"/>
                </a:cubicBezTo>
                <a:cubicBezTo>
                  <a:pt x="606291" y="234037"/>
                  <a:pt x="610256" y="235165"/>
                  <a:pt x="615268" y="235078"/>
                </a:cubicBezTo>
                <a:cubicBezTo>
                  <a:pt x="617617" y="235046"/>
                  <a:pt x="619585" y="234919"/>
                  <a:pt x="621173" y="234697"/>
                </a:cubicBezTo>
                <a:cubicBezTo>
                  <a:pt x="622760" y="234474"/>
                  <a:pt x="623586" y="234347"/>
                  <a:pt x="623649" y="234315"/>
                </a:cubicBezTo>
                <a:lnTo>
                  <a:pt x="616791" y="270465"/>
                </a:lnTo>
                <a:cubicBezTo>
                  <a:pt x="616831" y="270512"/>
                  <a:pt x="615229" y="270703"/>
                  <a:pt x="611985" y="271035"/>
                </a:cubicBezTo>
                <a:cubicBezTo>
                  <a:pt x="608742" y="271368"/>
                  <a:pt x="603619" y="271559"/>
                  <a:pt x="596617" y="271606"/>
                </a:cubicBezTo>
                <a:cubicBezTo>
                  <a:pt x="585594" y="271931"/>
                  <a:pt x="575758" y="269854"/>
                  <a:pt x="567108" y="265376"/>
                </a:cubicBezTo>
                <a:cubicBezTo>
                  <a:pt x="558459" y="260898"/>
                  <a:pt x="553190" y="252068"/>
                  <a:pt x="551299" y="238888"/>
                </a:cubicBezTo>
                <a:lnTo>
                  <a:pt x="550537" y="238888"/>
                </a:lnTo>
                <a:cubicBezTo>
                  <a:pt x="550619" y="239334"/>
                  <a:pt x="548082" y="242458"/>
                  <a:pt x="542927" y="248259"/>
                </a:cubicBezTo>
                <a:cubicBezTo>
                  <a:pt x="537771" y="254061"/>
                  <a:pt x="530265" y="259862"/>
                  <a:pt x="520408" y="265664"/>
                </a:cubicBezTo>
                <a:cubicBezTo>
                  <a:pt x="510550" y="271465"/>
                  <a:pt x="498611" y="274589"/>
                  <a:pt x="484588" y="275035"/>
                </a:cubicBezTo>
                <a:cubicBezTo>
                  <a:pt x="469279" y="275028"/>
                  <a:pt x="456303" y="270857"/>
                  <a:pt x="445660" y="262523"/>
                </a:cubicBezTo>
                <a:cubicBezTo>
                  <a:pt x="435017" y="254188"/>
                  <a:pt x="429466" y="241734"/>
                  <a:pt x="429006" y="225160"/>
                </a:cubicBezTo>
                <a:cubicBezTo>
                  <a:pt x="429275" y="210466"/>
                  <a:pt x="433569" y="198270"/>
                  <a:pt x="441890" y="188574"/>
                </a:cubicBezTo>
                <a:cubicBezTo>
                  <a:pt x="450211" y="178878"/>
                  <a:pt x="460945" y="171246"/>
                  <a:pt x="474094" y="165677"/>
                </a:cubicBezTo>
                <a:cubicBezTo>
                  <a:pt x="487243" y="160109"/>
                  <a:pt x="501194" y="156168"/>
                  <a:pt x="515948" y="153856"/>
                </a:cubicBezTo>
                <a:cubicBezTo>
                  <a:pt x="530701" y="151543"/>
                  <a:pt x="544645" y="150423"/>
                  <a:pt x="557780" y="150496"/>
                </a:cubicBezTo>
                <a:lnTo>
                  <a:pt x="564641" y="150496"/>
                </a:lnTo>
                <a:cubicBezTo>
                  <a:pt x="564737" y="150162"/>
                  <a:pt x="565118" y="148159"/>
                  <a:pt x="565785" y="144488"/>
                </a:cubicBezTo>
                <a:cubicBezTo>
                  <a:pt x="566452" y="140816"/>
                  <a:pt x="566833" y="137479"/>
                  <a:pt x="566928" y="134475"/>
                </a:cubicBezTo>
                <a:cubicBezTo>
                  <a:pt x="566904" y="126798"/>
                  <a:pt x="564284" y="120886"/>
                  <a:pt x="559066" y="116737"/>
                </a:cubicBezTo>
                <a:cubicBezTo>
                  <a:pt x="553848" y="112589"/>
                  <a:pt x="546177" y="110491"/>
                  <a:pt x="536051" y="110443"/>
                </a:cubicBezTo>
                <a:cubicBezTo>
                  <a:pt x="526335" y="110665"/>
                  <a:pt x="517092" y="112214"/>
                  <a:pt x="508322" y="115091"/>
                </a:cubicBezTo>
                <a:cubicBezTo>
                  <a:pt x="499552" y="117969"/>
                  <a:pt x="492370" y="120846"/>
                  <a:pt x="486777" y="123723"/>
                </a:cubicBezTo>
                <a:cubicBezTo>
                  <a:pt x="481184" y="126601"/>
                  <a:pt x="478294" y="128150"/>
                  <a:pt x="478108" y="128372"/>
                </a:cubicBezTo>
                <a:lnTo>
                  <a:pt x="467068" y="92558"/>
                </a:lnTo>
                <a:cubicBezTo>
                  <a:pt x="467256" y="92300"/>
                  <a:pt x="470902" y="90491"/>
                  <a:pt x="478006" y="87132"/>
                </a:cubicBezTo>
                <a:cubicBezTo>
                  <a:pt x="485110" y="83773"/>
                  <a:pt x="494544" y="80414"/>
                  <a:pt x="506307" y="77055"/>
                </a:cubicBezTo>
                <a:cubicBezTo>
                  <a:pt x="518070" y="73696"/>
                  <a:pt x="531034" y="71887"/>
                  <a:pt x="545200" y="71629"/>
                </a:cubicBezTo>
                <a:close/>
                <a:moveTo>
                  <a:pt x="126492" y="39958"/>
                </a:moveTo>
                <a:lnTo>
                  <a:pt x="89535" y="230506"/>
                </a:lnTo>
                <a:lnTo>
                  <a:pt x="125349" y="230506"/>
                </a:lnTo>
                <a:cubicBezTo>
                  <a:pt x="135398" y="230522"/>
                  <a:pt x="144732" y="229633"/>
                  <a:pt x="153353" y="227838"/>
                </a:cubicBezTo>
                <a:cubicBezTo>
                  <a:pt x="161973" y="226044"/>
                  <a:pt x="170164" y="223249"/>
                  <a:pt x="177927" y="219454"/>
                </a:cubicBezTo>
                <a:cubicBezTo>
                  <a:pt x="196636" y="209689"/>
                  <a:pt x="211415" y="195207"/>
                  <a:pt x="222266" y="176010"/>
                </a:cubicBezTo>
                <a:cubicBezTo>
                  <a:pt x="233117" y="156812"/>
                  <a:pt x="238657" y="135471"/>
                  <a:pt x="238887" y="111986"/>
                </a:cubicBezTo>
                <a:cubicBezTo>
                  <a:pt x="238824" y="95242"/>
                  <a:pt x="235712" y="81475"/>
                  <a:pt x="229553" y="70685"/>
                </a:cubicBezTo>
                <a:cubicBezTo>
                  <a:pt x="223393" y="59895"/>
                  <a:pt x="214567" y="51940"/>
                  <a:pt x="203073" y="46819"/>
                </a:cubicBezTo>
                <a:cubicBezTo>
                  <a:pt x="197207" y="44366"/>
                  <a:pt x="190937" y="42603"/>
                  <a:pt x="184261" y="41531"/>
                </a:cubicBezTo>
                <a:cubicBezTo>
                  <a:pt x="177586" y="40459"/>
                  <a:pt x="170267" y="39934"/>
                  <a:pt x="162306" y="39958"/>
                </a:cubicBezTo>
                <a:close/>
                <a:moveTo>
                  <a:pt x="3276565" y="23242"/>
                </a:moveTo>
                <a:lnTo>
                  <a:pt x="3323035" y="23242"/>
                </a:lnTo>
                <a:lnTo>
                  <a:pt x="3312747" y="76201"/>
                </a:lnTo>
                <a:lnTo>
                  <a:pt x="3357325" y="76201"/>
                </a:lnTo>
                <a:lnTo>
                  <a:pt x="3350466" y="112348"/>
                </a:lnTo>
                <a:lnTo>
                  <a:pt x="3305890" y="112348"/>
                </a:lnTo>
                <a:lnTo>
                  <a:pt x="3290269" y="193914"/>
                </a:lnTo>
                <a:cubicBezTo>
                  <a:pt x="3289887" y="196265"/>
                  <a:pt x="3289602" y="198615"/>
                  <a:pt x="3289411" y="200966"/>
                </a:cubicBezTo>
                <a:cubicBezTo>
                  <a:pt x="3289221" y="203316"/>
                  <a:pt x="3289126" y="205285"/>
                  <a:pt x="3289126" y="206873"/>
                </a:cubicBezTo>
                <a:cubicBezTo>
                  <a:pt x="3289514" y="217808"/>
                  <a:pt x="3292833" y="225002"/>
                  <a:pt x="3299079" y="228456"/>
                </a:cubicBezTo>
                <a:cubicBezTo>
                  <a:pt x="3305326" y="231910"/>
                  <a:pt x="3312168" y="233483"/>
                  <a:pt x="3319606" y="233173"/>
                </a:cubicBezTo>
                <a:cubicBezTo>
                  <a:pt x="3322717" y="233141"/>
                  <a:pt x="3325257" y="233014"/>
                  <a:pt x="3327226" y="232792"/>
                </a:cubicBezTo>
                <a:cubicBezTo>
                  <a:pt x="3329194" y="232569"/>
                  <a:pt x="3330210" y="232442"/>
                  <a:pt x="3330274" y="232411"/>
                </a:cubicBezTo>
                <a:lnTo>
                  <a:pt x="3322654" y="271227"/>
                </a:lnTo>
                <a:cubicBezTo>
                  <a:pt x="3322471" y="271274"/>
                  <a:pt x="3320931" y="271464"/>
                  <a:pt x="3318034" y="271797"/>
                </a:cubicBezTo>
                <a:cubicBezTo>
                  <a:pt x="3315137" y="272130"/>
                  <a:pt x="3311978" y="272321"/>
                  <a:pt x="3308557" y="272368"/>
                </a:cubicBezTo>
                <a:cubicBezTo>
                  <a:pt x="3296675" y="272479"/>
                  <a:pt x="3285529" y="270735"/>
                  <a:pt x="3275118" y="267138"/>
                </a:cubicBezTo>
                <a:cubicBezTo>
                  <a:pt x="3264707" y="263541"/>
                  <a:pt x="3256242" y="257426"/>
                  <a:pt x="3249724" y="248794"/>
                </a:cubicBezTo>
                <a:cubicBezTo>
                  <a:pt x="3243205" y="240161"/>
                  <a:pt x="3239845" y="228348"/>
                  <a:pt x="3239643" y="213353"/>
                </a:cubicBezTo>
                <a:cubicBezTo>
                  <a:pt x="3239651" y="210677"/>
                  <a:pt x="3239825" y="207834"/>
                  <a:pt x="3240167" y="204825"/>
                </a:cubicBezTo>
                <a:cubicBezTo>
                  <a:pt x="3240507" y="201815"/>
                  <a:pt x="3240967" y="198687"/>
                  <a:pt x="3241546" y="195439"/>
                </a:cubicBezTo>
                <a:lnTo>
                  <a:pt x="3257913" y="112348"/>
                </a:lnTo>
                <a:lnTo>
                  <a:pt x="3227832" y="112348"/>
                </a:lnTo>
                <a:lnTo>
                  <a:pt x="3235071" y="76201"/>
                </a:lnTo>
                <a:lnTo>
                  <a:pt x="3266288" y="76201"/>
                </a:lnTo>
                <a:close/>
                <a:moveTo>
                  <a:pt x="1162015" y="23242"/>
                </a:moveTo>
                <a:lnTo>
                  <a:pt x="1208485" y="23242"/>
                </a:lnTo>
                <a:lnTo>
                  <a:pt x="1198198" y="76201"/>
                </a:lnTo>
                <a:lnTo>
                  <a:pt x="1242775" y="76201"/>
                </a:lnTo>
                <a:lnTo>
                  <a:pt x="1235917" y="112348"/>
                </a:lnTo>
                <a:lnTo>
                  <a:pt x="1191340" y="112348"/>
                </a:lnTo>
                <a:lnTo>
                  <a:pt x="1175719" y="193914"/>
                </a:lnTo>
                <a:cubicBezTo>
                  <a:pt x="1175337" y="196265"/>
                  <a:pt x="1175052" y="198615"/>
                  <a:pt x="1174861" y="200966"/>
                </a:cubicBezTo>
                <a:cubicBezTo>
                  <a:pt x="1174671" y="203316"/>
                  <a:pt x="1174575" y="205285"/>
                  <a:pt x="1174575" y="206873"/>
                </a:cubicBezTo>
                <a:cubicBezTo>
                  <a:pt x="1174964" y="217808"/>
                  <a:pt x="1178282" y="225002"/>
                  <a:pt x="1184529" y="228456"/>
                </a:cubicBezTo>
                <a:cubicBezTo>
                  <a:pt x="1190776" y="231910"/>
                  <a:pt x="1197618" y="233483"/>
                  <a:pt x="1205055" y="233173"/>
                </a:cubicBezTo>
                <a:cubicBezTo>
                  <a:pt x="1208167" y="233141"/>
                  <a:pt x="1210707" y="233014"/>
                  <a:pt x="1212676" y="232792"/>
                </a:cubicBezTo>
                <a:cubicBezTo>
                  <a:pt x="1214644" y="232569"/>
                  <a:pt x="1215660" y="232442"/>
                  <a:pt x="1215723" y="232411"/>
                </a:cubicBezTo>
                <a:lnTo>
                  <a:pt x="1208103" y="271227"/>
                </a:lnTo>
                <a:cubicBezTo>
                  <a:pt x="1207921" y="271274"/>
                  <a:pt x="1206381" y="271464"/>
                  <a:pt x="1203484" y="271797"/>
                </a:cubicBezTo>
                <a:cubicBezTo>
                  <a:pt x="1200587" y="272130"/>
                  <a:pt x="1197428" y="272321"/>
                  <a:pt x="1194007" y="272368"/>
                </a:cubicBezTo>
                <a:cubicBezTo>
                  <a:pt x="1182126" y="272479"/>
                  <a:pt x="1170979" y="270735"/>
                  <a:pt x="1160568" y="267138"/>
                </a:cubicBezTo>
                <a:cubicBezTo>
                  <a:pt x="1150157" y="263541"/>
                  <a:pt x="1141692" y="257426"/>
                  <a:pt x="1135174" y="248794"/>
                </a:cubicBezTo>
                <a:cubicBezTo>
                  <a:pt x="1128655" y="240161"/>
                  <a:pt x="1125295" y="228348"/>
                  <a:pt x="1125093" y="213353"/>
                </a:cubicBezTo>
                <a:cubicBezTo>
                  <a:pt x="1125101" y="210677"/>
                  <a:pt x="1125275" y="207834"/>
                  <a:pt x="1125616" y="204825"/>
                </a:cubicBezTo>
                <a:cubicBezTo>
                  <a:pt x="1125957" y="201815"/>
                  <a:pt x="1126417" y="198687"/>
                  <a:pt x="1126996" y="195439"/>
                </a:cubicBezTo>
                <a:lnTo>
                  <a:pt x="1143364" y="112348"/>
                </a:lnTo>
                <a:lnTo>
                  <a:pt x="1113282" y="112348"/>
                </a:lnTo>
                <a:lnTo>
                  <a:pt x="1120521" y="76201"/>
                </a:lnTo>
                <a:lnTo>
                  <a:pt x="1151737" y="76201"/>
                </a:lnTo>
                <a:close/>
                <a:moveTo>
                  <a:pt x="4924758" y="1"/>
                </a:moveTo>
                <a:lnTo>
                  <a:pt x="5002863" y="1"/>
                </a:lnTo>
                <a:lnTo>
                  <a:pt x="4962858" y="207635"/>
                </a:lnTo>
                <a:cubicBezTo>
                  <a:pt x="4962461" y="209581"/>
                  <a:pt x="4962112" y="211598"/>
                  <a:pt x="4961810" y="213686"/>
                </a:cubicBezTo>
                <a:cubicBezTo>
                  <a:pt x="4961509" y="215774"/>
                  <a:pt x="4961350" y="217696"/>
                  <a:pt x="4961334" y="219451"/>
                </a:cubicBezTo>
                <a:cubicBezTo>
                  <a:pt x="4961398" y="225271"/>
                  <a:pt x="4962890" y="229353"/>
                  <a:pt x="4965811" y="231695"/>
                </a:cubicBezTo>
                <a:cubicBezTo>
                  <a:pt x="4968732" y="234037"/>
                  <a:pt x="4972700" y="235165"/>
                  <a:pt x="4977717" y="235077"/>
                </a:cubicBezTo>
                <a:cubicBezTo>
                  <a:pt x="4980067" y="235046"/>
                  <a:pt x="4982035" y="234919"/>
                  <a:pt x="4983622" y="234697"/>
                </a:cubicBezTo>
                <a:cubicBezTo>
                  <a:pt x="4985210" y="234474"/>
                  <a:pt x="4986036" y="234348"/>
                  <a:pt x="4986099" y="234316"/>
                </a:cubicBezTo>
                <a:lnTo>
                  <a:pt x="4978860" y="270465"/>
                </a:lnTo>
                <a:cubicBezTo>
                  <a:pt x="4978733" y="270512"/>
                  <a:pt x="4976987" y="270703"/>
                  <a:pt x="4973621" y="271035"/>
                </a:cubicBezTo>
                <a:cubicBezTo>
                  <a:pt x="4970256" y="271368"/>
                  <a:pt x="4966033" y="271559"/>
                  <a:pt x="4960953" y="271606"/>
                </a:cubicBezTo>
                <a:cubicBezTo>
                  <a:pt x="4948118" y="271931"/>
                  <a:pt x="4937403" y="269854"/>
                  <a:pt x="4928806" y="265375"/>
                </a:cubicBezTo>
                <a:cubicBezTo>
                  <a:pt x="4920210" y="260897"/>
                  <a:pt x="4915305" y="252066"/>
                  <a:pt x="4914090" y="238883"/>
                </a:cubicBezTo>
                <a:lnTo>
                  <a:pt x="4913328" y="238883"/>
                </a:lnTo>
                <a:cubicBezTo>
                  <a:pt x="4906423" y="249213"/>
                  <a:pt x="4897184" y="257760"/>
                  <a:pt x="4885610" y="264522"/>
                </a:cubicBezTo>
                <a:cubicBezTo>
                  <a:pt x="4874038" y="271285"/>
                  <a:pt x="4861560" y="274789"/>
                  <a:pt x="4848177" y="275035"/>
                </a:cubicBezTo>
                <a:cubicBezTo>
                  <a:pt x="4824440" y="274751"/>
                  <a:pt x="4806226" y="267423"/>
                  <a:pt x="4793536" y="253050"/>
                </a:cubicBezTo>
                <a:cubicBezTo>
                  <a:pt x="4780846" y="238678"/>
                  <a:pt x="4774438" y="218966"/>
                  <a:pt x="4774311" y="193914"/>
                </a:cubicBezTo>
                <a:cubicBezTo>
                  <a:pt x="4774590" y="169486"/>
                  <a:pt x="4779699" y="148133"/>
                  <a:pt x="4789637" y="129855"/>
                </a:cubicBezTo>
                <a:cubicBezTo>
                  <a:pt x="4799576" y="111577"/>
                  <a:pt x="4812668" y="97344"/>
                  <a:pt x="4828914" y="87155"/>
                </a:cubicBezTo>
                <a:cubicBezTo>
                  <a:pt x="4845160" y="76966"/>
                  <a:pt x="4862884" y="71790"/>
                  <a:pt x="4882086" y="71629"/>
                </a:cubicBezTo>
                <a:cubicBezTo>
                  <a:pt x="4892857" y="71526"/>
                  <a:pt x="4903129" y="73635"/>
                  <a:pt x="4912899" y="77956"/>
                </a:cubicBezTo>
                <a:cubicBezTo>
                  <a:pt x="4922670" y="82277"/>
                  <a:pt x="4930180" y="89428"/>
                  <a:pt x="4935426" y="99410"/>
                </a:cubicBezTo>
                <a:lnTo>
                  <a:pt x="4936188" y="99410"/>
                </a:lnTo>
                <a:cubicBezTo>
                  <a:pt x="4936181" y="99275"/>
                  <a:pt x="4936291" y="98022"/>
                  <a:pt x="4936521" y="95652"/>
                </a:cubicBezTo>
                <a:cubicBezTo>
                  <a:pt x="4936752" y="93281"/>
                  <a:pt x="4937149" y="90601"/>
                  <a:pt x="4937712" y="87612"/>
                </a:cubicBezTo>
                <a:lnTo>
                  <a:pt x="4947618" y="36148"/>
                </a:lnTo>
                <a:lnTo>
                  <a:pt x="4917519" y="36148"/>
                </a:lnTo>
                <a:close/>
                <a:moveTo>
                  <a:pt x="4679811" y="1"/>
                </a:moveTo>
                <a:lnTo>
                  <a:pt x="4757880" y="1"/>
                </a:lnTo>
                <a:lnTo>
                  <a:pt x="4718638" y="204210"/>
                </a:lnTo>
                <a:cubicBezTo>
                  <a:pt x="4718058" y="206750"/>
                  <a:pt x="4717597" y="209291"/>
                  <a:pt x="4717256" y="211832"/>
                </a:cubicBezTo>
                <a:cubicBezTo>
                  <a:pt x="4716915" y="214372"/>
                  <a:pt x="4716740" y="216532"/>
                  <a:pt x="4716732" y="218310"/>
                </a:cubicBezTo>
                <a:cubicBezTo>
                  <a:pt x="4716796" y="224082"/>
                  <a:pt x="4718288" y="227973"/>
                  <a:pt x="4721209" y="229981"/>
                </a:cubicBezTo>
                <a:cubicBezTo>
                  <a:pt x="4724130" y="231990"/>
                  <a:pt x="4728099" y="232927"/>
                  <a:pt x="4733115" y="232792"/>
                </a:cubicBezTo>
                <a:cubicBezTo>
                  <a:pt x="4735814" y="232776"/>
                  <a:pt x="4737942" y="232712"/>
                  <a:pt x="4739497" y="232601"/>
                </a:cubicBezTo>
                <a:cubicBezTo>
                  <a:pt x="4741053" y="232490"/>
                  <a:pt x="4741847" y="232427"/>
                  <a:pt x="4741879" y="232411"/>
                </a:cubicBezTo>
                <a:lnTo>
                  <a:pt x="4734258" y="270846"/>
                </a:lnTo>
                <a:cubicBezTo>
                  <a:pt x="4734108" y="270893"/>
                  <a:pt x="4732409" y="271083"/>
                  <a:pt x="4729163" y="271416"/>
                </a:cubicBezTo>
                <a:cubicBezTo>
                  <a:pt x="4725916" y="271749"/>
                  <a:pt x="4722027" y="271940"/>
                  <a:pt x="4717495" y="271987"/>
                </a:cubicBezTo>
                <a:cubicBezTo>
                  <a:pt x="4709560" y="272154"/>
                  <a:pt x="4701745" y="271228"/>
                  <a:pt x="4694049" y="269211"/>
                </a:cubicBezTo>
                <a:cubicBezTo>
                  <a:pt x="4686354" y="267193"/>
                  <a:pt x="4679949" y="263081"/>
                  <a:pt x="4674834" y="256877"/>
                </a:cubicBezTo>
                <a:cubicBezTo>
                  <a:pt x="4669719" y="250672"/>
                  <a:pt x="4667064" y="241374"/>
                  <a:pt x="4666869" y="228981"/>
                </a:cubicBezTo>
                <a:cubicBezTo>
                  <a:pt x="4666869" y="226115"/>
                  <a:pt x="4667059" y="222987"/>
                  <a:pt x="4667440" y="219597"/>
                </a:cubicBezTo>
                <a:cubicBezTo>
                  <a:pt x="4667821" y="216206"/>
                  <a:pt x="4668392" y="212602"/>
                  <a:pt x="4669153" y="208783"/>
                </a:cubicBezTo>
                <a:lnTo>
                  <a:pt x="4702649" y="36148"/>
                </a:lnTo>
                <a:lnTo>
                  <a:pt x="4672578" y="36148"/>
                </a:lnTo>
                <a:close/>
                <a:moveTo>
                  <a:pt x="3386709" y="1"/>
                </a:moveTo>
                <a:lnTo>
                  <a:pt x="3464433" y="1"/>
                </a:lnTo>
                <a:lnTo>
                  <a:pt x="3446145" y="95226"/>
                </a:lnTo>
                <a:cubicBezTo>
                  <a:pt x="3445105" y="99919"/>
                  <a:pt x="3444042" y="103852"/>
                  <a:pt x="3442954" y="107024"/>
                </a:cubicBezTo>
                <a:cubicBezTo>
                  <a:pt x="3441867" y="110195"/>
                  <a:pt x="3441279" y="111844"/>
                  <a:pt x="3441192" y="111971"/>
                </a:cubicBezTo>
                <a:lnTo>
                  <a:pt x="3441954" y="111971"/>
                </a:lnTo>
                <a:cubicBezTo>
                  <a:pt x="3443137" y="109317"/>
                  <a:pt x="3446825" y="104815"/>
                  <a:pt x="3453018" y="98467"/>
                </a:cubicBezTo>
                <a:cubicBezTo>
                  <a:pt x="3459210" y="92120"/>
                  <a:pt x="3467667" y="86152"/>
                  <a:pt x="3478389" y="80566"/>
                </a:cubicBezTo>
                <a:cubicBezTo>
                  <a:pt x="3489111" y="74979"/>
                  <a:pt x="3501858" y="72000"/>
                  <a:pt x="3516630" y="71629"/>
                </a:cubicBezTo>
                <a:cubicBezTo>
                  <a:pt x="3533603" y="71652"/>
                  <a:pt x="3547054" y="76077"/>
                  <a:pt x="3556982" y="84903"/>
                </a:cubicBezTo>
                <a:cubicBezTo>
                  <a:pt x="3566911" y="93729"/>
                  <a:pt x="3571987" y="106814"/>
                  <a:pt x="3572208" y="124159"/>
                </a:cubicBezTo>
                <a:cubicBezTo>
                  <a:pt x="3572016" y="132496"/>
                  <a:pt x="3570667" y="143127"/>
                  <a:pt x="3568162" y="156052"/>
                </a:cubicBezTo>
                <a:cubicBezTo>
                  <a:pt x="3565657" y="168977"/>
                  <a:pt x="3563151" y="181417"/>
                  <a:pt x="3560644" y="193372"/>
                </a:cubicBezTo>
                <a:cubicBezTo>
                  <a:pt x="3558137" y="205328"/>
                  <a:pt x="3556785" y="214021"/>
                  <a:pt x="3556588" y="219451"/>
                </a:cubicBezTo>
                <a:cubicBezTo>
                  <a:pt x="3556627" y="225438"/>
                  <a:pt x="3558072" y="229567"/>
                  <a:pt x="3560921" y="231838"/>
                </a:cubicBezTo>
                <a:cubicBezTo>
                  <a:pt x="3563771" y="234109"/>
                  <a:pt x="3567787" y="235189"/>
                  <a:pt x="3572970" y="235078"/>
                </a:cubicBezTo>
                <a:cubicBezTo>
                  <a:pt x="3575137" y="235046"/>
                  <a:pt x="3576995" y="234919"/>
                  <a:pt x="3578542" y="234697"/>
                </a:cubicBezTo>
                <a:cubicBezTo>
                  <a:pt x="3580091" y="234474"/>
                  <a:pt x="3580900" y="234347"/>
                  <a:pt x="3580972" y="234316"/>
                </a:cubicBezTo>
                <a:lnTo>
                  <a:pt x="3574113" y="270465"/>
                </a:lnTo>
                <a:cubicBezTo>
                  <a:pt x="3574058" y="270512"/>
                  <a:pt x="3572359" y="270703"/>
                  <a:pt x="3569017" y="271035"/>
                </a:cubicBezTo>
                <a:cubicBezTo>
                  <a:pt x="3565676" y="271368"/>
                  <a:pt x="3561025" y="271559"/>
                  <a:pt x="3555065" y="271606"/>
                </a:cubicBezTo>
                <a:cubicBezTo>
                  <a:pt x="3547997" y="271789"/>
                  <a:pt x="3540774" y="271042"/>
                  <a:pt x="3533397" y="269365"/>
                </a:cubicBezTo>
                <a:cubicBezTo>
                  <a:pt x="3526019" y="267688"/>
                  <a:pt x="3519783" y="263981"/>
                  <a:pt x="3514690" y="258245"/>
                </a:cubicBezTo>
                <a:cubicBezTo>
                  <a:pt x="3509595" y="252508"/>
                  <a:pt x="3506940" y="243642"/>
                  <a:pt x="3506724" y="231648"/>
                </a:cubicBezTo>
                <a:cubicBezTo>
                  <a:pt x="3506912" y="224462"/>
                  <a:pt x="3508228" y="214736"/>
                  <a:pt x="3510672" y="202468"/>
                </a:cubicBezTo>
                <a:cubicBezTo>
                  <a:pt x="3513116" y="190200"/>
                  <a:pt x="3515561" y="178101"/>
                  <a:pt x="3518007" y="166171"/>
                </a:cubicBezTo>
                <a:cubicBezTo>
                  <a:pt x="3520452" y="154241"/>
                  <a:pt x="3521771" y="145190"/>
                  <a:pt x="3521964" y="139018"/>
                </a:cubicBezTo>
                <a:cubicBezTo>
                  <a:pt x="3521980" y="131716"/>
                  <a:pt x="3519948" y="126032"/>
                  <a:pt x="3515868" y="121968"/>
                </a:cubicBezTo>
                <a:cubicBezTo>
                  <a:pt x="3511789" y="117904"/>
                  <a:pt x="3505565" y="115841"/>
                  <a:pt x="3497199" y="115777"/>
                </a:cubicBezTo>
                <a:cubicBezTo>
                  <a:pt x="3479626" y="116357"/>
                  <a:pt x="3464766" y="123294"/>
                  <a:pt x="3452622" y="136589"/>
                </a:cubicBezTo>
                <a:cubicBezTo>
                  <a:pt x="3440478" y="149885"/>
                  <a:pt x="3432477" y="166061"/>
                  <a:pt x="3428619" y="185119"/>
                </a:cubicBezTo>
                <a:lnTo>
                  <a:pt x="3411855" y="270463"/>
                </a:lnTo>
                <a:lnTo>
                  <a:pt x="3363468" y="270463"/>
                </a:lnTo>
                <a:lnTo>
                  <a:pt x="3408807" y="36148"/>
                </a:lnTo>
                <a:lnTo>
                  <a:pt x="3379851" y="36148"/>
                </a:lnTo>
                <a:close/>
                <a:moveTo>
                  <a:pt x="3029283" y="1"/>
                </a:moveTo>
                <a:lnTo>
                  <a:pt x="3107388" y="1"/>
                </a:lnTo>
                <a:lnTo>
                  <a:pt x="3067383" y="207635"/>
                </a:lnTo>
                <a:cubicBezTo>
                  <a:pt x="3066987" y="209581"/>
                  <a:pt x="3066637" y="211598"/>
                  <a:pt x="3066336" y="213686"/>
                </a:cubicBezTo>
                <a:cubicBezTo>
                  <a:pt x="3066034" y="215774"/>
                  <a:pt x="3065875" y="217696"/>
                  <a:pt x="3065860" y="219451"/>
                </a:cubicBezTo>
                <a:cubicBezTo>
                  <a:pt x="3065923" y="225271"/>
                  <a:pt x="3067415" y="229353"/>
                  <a:pt x="3070336" y="231695"/>
                </a:cubicBezTo>
                <a:cubicBezTo>
                  <a:pt x="3073257" y="234037"/>
                  <a:pt x="3077226" y="235165"/>
                  <a:pt x="3082243" y="235077"/>
                </a:cubicBezTo>
                <a:cubicBezTo>
                  <a:pt x="3084592" y="235046"/>
                  <a:pt x="3086561" y="234919"/>
                  <a:pt x="3088148" y="234697"/>
                </a:cubicBezTo>
                <a:cubicBezTo>
                  <a:pt x="3089736" y="234474"/>
                  <a:pt x="3090561" y="234348"/>
                  <a:pt x="3090625" y="234316"/>
                </a:cubicBezTo>
                <a:lnTo>
                  <a:pt x="3083386" y="270465"/>
                </a:lnTo>
                <a:cubicBezTo>
                  <a:pt x="3083259" y="270512"/>
                  <a:pt x="3081512" y="270703"/>
                  <a:pt x="3078147" y="271035"/>
                </a:cubicBezTo>
                <a:cubicBezTo>
                  <a:pt x="3074781" y="271368"/>
                  <a:pt x="3070559" y="271559"/>
                  <a:pt x="3065479" y="271606"/>
                </a:cubicBezTo>
                <a:cubicBezTo>
                  <a:pt x="3052643" y="271931"/>
                  <a:pt x="3041928" y="269854"/>
                  <a:pt x="3033332" y="265375"/>
                </a:cubicBezTo>
                <a:cubicBezTo>
                  <a:pt x="3024735" y="260897"/>
                  <a:pt x="3019830" y="252066"/>
                  <a:pt x="3018615" y="238883"/>
                </a:cubicBezTo>
                <a:lnTo>
                  <a:pt x="3017853" y="238883"/>
                </a:lnTo>
                <a:cubicBezTo>
                  <a:pt x="3010948" y="249213"/>
                  <a:pt x="3001708" y="257760"/>
                  <a:pt x="2990136" y="264522"/>
                </a:cubicBezTo>
                <a:cubicBezTo>
                  <a:pt x="2978563" y="271285"/>
                  <a:pt x="2966085" y="274789"/>
                  <a:pt x="2952703" y="275035"/>
                </a:cubicBezTo>
                <a:cubicBezTo>
                  <a:pt x="2928965" y="274751"/>
                  <a:pt x="2910751" y="267423"/>
                  <a:pt x="2898061" y="253050"/>
                </a:cubicBezTo>
                <a:cubicBezTo>
                  <a:pt x="2885371" y="238678"/>
                  <a:pt x="2878962" y="218966"/>
                  <a:pt x="2878836" y="193914"/>
                </a:cubicBezTo>
                <a:cubicBezTo>
                  <a:pt x="2879116" y="169486"/>
                  <a:pt x="2884224" y="148133"/>
                  <a:pt x="2894163" y="129855"/>
                </a:cubicBezTo>
                <a:cubicBezTo>
                  <a:pt x="2904101" y="111577"/>
                  <a:pt x="2917193" y="97344"/>
                  <a:pt x="2933439" y="87155"/>
                </a:cubicBezTo>
                <a:cubicBezTo>
                  <a:pt x="2949685" y="76966"/>
                  <a:pt x="2967409" y="71790"/>
                  <a:pt x="2986612" y="71629"/>
                </a:cubicBezTo>
                <a:cubicBezTo>
                  <a:pt x="2997383" y="71526"/>
                  <a:pt x="3007654" y="73635"/>
                  <a:pt x="3017425" y="77956"/>
                </a:cubicBezTo>
                <a:cubicBezTo>
                  <a:pt x="3027196" y="82277"/>
                  <a:pt x="3034705" y="89428"/>
                  <a:pt x="3039952" y="99410"/>
                </a:cubicBezTo>
                <a:lnTo>
                  <a:pt x="3040714" y="99410"/>
                </a:lnTo>
                <a:cubicBezTo>
                  <a:pt x="3040706" y="99275"/>
                  <a:pt x="3040817" y="98022"/>
                  <a:pt x="3041047" y="95652"/>
                </a:cubicBezTo>
                <a:cubicBezTo>
                  <a:pt x="3041277" y="93281"/>
                  <a:pt x="3041674" y="90601"/>
                  <a:pt x="3042238" y="87612"/>
                </a:cubicBezTo>
                <a:lnTo>
                  <a:pt x="3052143" y="36148"/>
                </a:lnTo>
                <a:lnTo>
                  <a:pt x="3022044" y="36148"/>
                </a:lnTo>
                <a:close/>
                <a:moveTo>
                  <a:pt x="680847" y="1"/>
                </a:moveTo>
                <a:lnTo>
                  <a:pt x="758952" y="1"/>
                </a:lnTo>
                <a:lnTo>
                  <a:pt x="742950" y="82285"/>
                </a:lnTo>
                <a:cubicBezTo>
                  <a:pt x="741926" y="87176"/>
                  <a:pt x="740926" y="91283"/>
                  <a:pt x="739950" y="94605"/>
                </a:cubicBezTo>
                <a:cubicBezTo>
                  <a:pt x="738973" y="97927"/>
                  <a:pt x="738449" y="99656"/>
                  <a:pt x="738378" y="99790"/>
                </a:cubicBezTo>
                <a:lnTo>
                  <a:pt x="739140" y="99790"/>
                </a:lnTo>
                <a:cubicBezTo>
                  <a:pt x="746022" y="91291"/>
                  <a:pt x="754737" y="84504"/>
                  <a:pt x="765286" y="79430"/>
                </a:cubicBezTo>
                <a:cubicBezTo>
                  <a:pt x="775835" y="74356"/>
                  <a:pt x="786932" y="71756"/>
                  <a:pt x="798576" y="71629"/>
                </a:cubicBezTo>
                <a:cubicBezTo>
                  <a:pt x="821964" y="71921"/>
                  <a:pt x="840019" y="79329"/>
                  <a:pt x="852741" y="93852"/>
                </a:cubicBezTo>
                <a:cubicBezTo>
                  <a:pt x="865463" y="108375"/>
                  <a:pt x="871903" y="128262"/>
                  <a:pt x="872061" y="153512"/>
                </a:cubicBezTo>
                <a:cubicBezTo>
                  <a:pt x="871745" y="177691"/>
                  <a:pt x="866542" y="198865"/>
                  <a:pt x="856453" y="217035"/>
                </a:cubicBezTo>
                <a:cubicBezTo>
                  <a:pt x="846364" y="235204"/>
                  <a:pt x="833291" y="249372"/>
                  <a:pt x="817233" y="259538"/>
                </a:cubicBezTo>
                <a:cubicBezTo>
                  <a:pt x="801175" y="269703"/>
                  <a:pt x="784034" y="274869"/>
                  <a:pt x="765810" y="275035"/>
                </a:cubicBezTo>
                <a:cubicBezTo>
                  <a:pt x="753761" y="275059"/>
                  <a:pt x="742617" y="272538"/>
                  <a:pt x="732377" y="267472"/>
                </a:cubicBezTo>
                <a:cubicBezTo>
                  <a:pt x="722138" y="262406"/>
                  <a:pt x="714232" y="254652"/>
                  <a:pt x="708660" y="244210"/>
                </a:cubicBezTo>
                <a:lnTo>
                  <a:pt x="707898" y="244210"/>
                </a:lnTo>
                <a:cubicBezTo>
                  <a:pt x="707914" y="244329"/>
                  <a:pt x="707787" y="245709"/>
                  <a:pt x="707517" y="248349"/>
                </a:cubicBezTo>
                <a:cubicBezTo>
                  <a:pt x="707247" y="250989"/>
                  <a:pt x="706739" y="254176"/>
                  <a:pt x="705993" y="257910"/>
                </a:cubicBezTo>
                <a:lnTo>
                  <a:pt x="703707" y="270463"/>
                </a:lnTo>
                <a:lnTo>
                  <a:pt x="658368" y="270463"/>
                </a:lnTo>
                <a:lnTo>
                  <a:pt x="703707" y="36148"/>
                </a:lnTo>
                <a:lnTo>
                  <a:pt x="673608" y="36148"/>
                </a:lnTo>
                <a:close/>
                <a:moveTo>
                  <a:pt x="368021" y="1"/>
                </a:moveTo>
                <a:lnTo>
                  <a:pt x="416766" y="1"/>
                </a:lnTo>
                <a:lnTo>
                  <a:pt x="408388" y="43006"/>
                </a:lnTo>
                <a:lnTo>
                  <a:pt x="359643" y="43006"/>
                </a:lnTo>
                <a:close/>
                <a:moveTo>
                  <a:pt x="52197" y="1"/>
                </a:moveTo>
                <a:lnTo>
                  <a:pt x="164973" y="1"/>
                </a:lnTo>
                <a:cubicBezTo>
                  <a:pt x="177046" y="-23"/>
                  <a:pt x="187952" y="691"/>
                  <a:pt x="197691" y="2141"/>
                </a:cubicBezTo>
                <a:cubicBezTo>
                  <a:pt x="207431" y="3592"/>
                  <a:pt x="216718" y="5923"/>
                  <a:pt x="225552" y="9134"/>
                </a:cubicBezTo>
                <a:cubicBezTo>
                  <a:pt x="246025" y="16586"/>
                  <a:pt x="261715" y="28612"/>
                  <a:pt x="272620" y="45213"/>
                </a:cubicBezTo>
                <a:cubicBezTo>
                  <a:pt x="283525" y="61814"/>
                  <a:pt x="289028" y="82801"/>
                  <a:pt x="289131" y="108175"/>
                </a:cubicBezTo>
                <a:cubicBezTo>
                  <a:pt x="289033" y="129740"/>
                  <a:pt x="285127" y="150421"/>
                  <a:pt x="277415" y="170220"/>
                </a:cubicBezTo>
                <a:cubicBezTo>
                  <a:pt x="269702" y="190018"/>
                  <a:pt x="258772" y="207592"/>
                  <a:pt x="244626" y="222940"/>
                </a:cubicBezTo>
                <a:cubicBezTo>
                  <a:pt x="230480" y="238289"/>
                  <a:pt x="213708" y="250071"/>
                  <a:pt x="194310" y="258286"/>
                </a:cubicBezTo>
                <a:cubicBezTo>
                  <a:pt x="183920" y="262622"/>
                  <a:pt x="173268" y="265746"/>
                  <a:pt x="162354" y="267657"/>
                </a:cubicBezTo>
                <a:cubicBezTo>
                  <a:pt x="151440" y="269567"/>
                  <a:pt x="139740" y="270503"/>
                  <a:pt x="127254" y="270463"/>
                </a:cubicBezTo>
                <a:lnTo>
                  <a:pt x="0" y="270463"/>
                </a:lnTo>
                <a:lnTo>
                  <a:pt x="7239" y="233173"/>
                </a:lnTo>
                <a:lnTo>
                  <a:pt x="39243" y="233173"/>
                </a:lnTo>
                <a:lnTo>
                  <a:pt x="77343" y="37672"/>
                </a:lnTo>
                <a:lnTo>
                  <a:pt x="44958" y="37672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 hidden="1"/>
          <p:cNvSpPr txBox="1"/>
          <p:nvPr/>
        </p:nvSpPr>
        <p:spPr>
          <a:xfrm>
            <a:off x="438807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smtClean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Diabetes around the world</a:t>
            </a:r>
            <a:endParaRPr lang="en-US" sz="3000" b="1" i="0" dirty="0">
              <a:solidFill>
                <a:srgbClr val="5778AE"/>
              </a:solidFill>
              <a:latin typeface="Museo Slab 700" charset="0"/>
              <a:ea typeface="Museo Slab 700" charset="0"/>
              <a:cs typeface="Museo Slab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7836"/>
            <a:ext cx="6833616" cy="256032"/>
          </a:xfrm>
          <a:prstGeom prst="rect">
            <a:avLst/>
          </a:prstGeom>
        </p:spPr>
      </p:pic>
      <p:graphicFrame>
        <p:nvGraphicFramePr>
          <p:cNvPr id="9" name="Chart 2"/>
          <p:cNvGraphicFramePr/>
          <p:nvPr>
            <p:extLst>
              <p:ext uri="{D42A27DB-BD31-4B8C-83A1-F6EECF244321}">
                <p14:modId xmlns:p14="http://schemas.microsoft.com/office/powerpoint/2010/main" val="1858271249"/>
              </p:ext>
            </p:extLst>
          </p:nvPr>
        </p:nvGraphicFramePr>
        <p:xfrm>
          <a:off x="676428" y="1413415"/>
          <a:ext cx="8559218" cy="4414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To Outline"/>
          <p:cNvSpPr/>
          <p:nvPr/>
        </p:nvSpPr>
        <p:spPr>
          <a:xfrm>
            <a:off x="527986" y="405059"/>
            <a:ext cx="5002863" cy="275038"/>
          </a:xfrm>
          <a:custGeom>
            <a:avLst/>
            <a:gdLst/>
            <a:ahLst/>
            <a:cxnLst/>
            <a:rect l="l" t="t" r="r" b="b"/>
            <a:pathLst>
              <a:path w="5002863" h="275038">
                <a:moveTo>
                  <a:pt x="1855462" y="179785"/>
                </a:moveTo>
                <a:cubicBezTo>
                  <a:pt x="1847593" y="179625"/>
                  <a:pt x="1837960" y="180369"/>
                  <a:pt x="1826561" y="182016"/>
                </a:cubicBezTo>
                <a:cubicBezTo>
                  <a:pt x="1815162" y="183664"/>
                  <a:pt x="1804992" y="187176"/>
                  <a:pt x="1796051" y="192552"/>
                </a:cubicBezTo>
                <a:cubicBezTo>
                  <a:pt x="1787109" y="197928"/>
                  <a:pt x="1782388" y="206128"/>
                  <a:pt x="1781889" y="217153"/>
                </a:cubicBezTo>
                <a:cubicBezTo>
                  <a:pt x="1781842" y="223746"/>
                  <a:pt x="1783748" y="229053"/>
                  <a:pt x="1787607" y="233073"/>
                </a:cubicBezTo>
                <a:cubicBezTo>
                  <a:pt x="1791467" y="237092"/>
                  <a:pt x="1797566" y="239158"/>
                  <a:pt x="1805905" y="239269"/>
                </a:cubicBezTo>
                <a:cubicBezTo>
                  <a:pt x="1814770" y="239048"/>
                  <a:pt x="1823090" y="236185"/>
                  <a:pt x="1830867" y="230682"/>
                </a:cubicBezTo>
                <a:cubicBezTo>
                  <a:pt x="1838644" y="225179"/>
                  <a:pt x="1845299" y="218363"/>
                  <a:pt x="1850831" y="210233"/>
                </a:cubicBezTo>
                <a:cubicBezTo>
                  <a:pt x="1856363" y="202103"/>
                  <a:pt x="1860194" y="193987"/>
                  <a:pt x="1862324" y="185886"/>
                </a:cubicBezTo>
                <a:lnTo>
                  <a:pt x="1863848" y="179785"/>
                </a:lnTo>
                <a:close/>
                <a:moveTo>
                  <a:pt x="550537" y="179785"/>
                </a:moveTo>
                <a:cubicBezTo>
                  <a:pt x="542668" y="179625"/>
                  <a:pt x="533034" y="180369"/>
                  <a:pt x="521636" y="182016"/>
                </a:cubicBezTo>
                <a:cubicBezTo>
                  <a:pt x="510237" y="183664"/>
                  <a:pt x="500067" y="187176"/>
                  <a:pt x="491125" y="192552"/>
                </a:cubicBezTo>
                <a:cubicBezTo>
                  <a:pt x="482184" y="197928"/>
                  <a:pt x="477463" y="206128"/>
                  <a:pt x="476964" y="217153"/>
                </a:cubicBezTo>
                <a:cubicBezTo>
                  <a:pt x="476917" y="223746"/>
                  <a:pt x="478823" y="229053"/>
                  <a:pt x="482682" y="233073"/>
                </a:cubicBezTo>
                <a:cubicBezTo>
                  <a:pt x="486542" y="237092"/>
                  <a:pt x="492641" y="239158"/>
                  <a:pt x="500980" y="239269"/>
                </a:cubicBezTo>
                <a:cubicBezTo>
                  <a:pt x="509844" y="239048"/>
                  <a:pt x="518165" y="236185"/>
                  <a:pt x="525942" y="230682"/>
                </a:cubicBezTo>
                <a:cubicBezTo>
                  <a:pt x="533719" y="225179"/>
                  <a:pt x="540374" y="218363"/>
                  <a:pt x="545906" y="210233"/>
                </a:cubicBezTo>
                <a:cubicBezTo>
                  <a:pt x="551438" y="202103"/>
                  <a:pt x="555269" y="193987"/>
                  <a:pt x="557398" y="185886"/>
                </a:cubicBezTo>
                <a:lnTo>
                  <a:pt x="558923" y="179785"/>
                </a:lnTo>
                <a:close/>
                <a:moveTo>
                  <a:pt x="4885515" y="113110"/>
                </a:moveTo>
                <a:cubicBezTo>
                  <a:pt x="4875753" y="113169"/>
                  <a:pt x="4866152" y="116270"/>
                  <a:pt x="4856715" y="122413"/>
                </a:cubicBezTo>
                <a:cubicBezTo>
                  <a:pt x="4847277" y="128556"/>
                  <a:pt x="4839426" y="137388"/>
                  <a:pt x="4833163" y="148910"/>
                </a:cubicBezTo>
                <a:cubicBezTo>
                  <a:pt x="4826900" y="160431"/>
                  <a:pt x="4823650" y="174289"/>
                  <a:pt x="4823413" y="190483"/>
                </a:cubicBezTo>
                <a:cubicBezTo>
                  <a:pt x="4823515" y="204149"/>
                  <a:pt x="4826929" y="214837"/>
                  <a:pt x="4833652" y="222548"/>
                </a:cubicBezTo>
                <a:cubicBezTo>
                  <a:pt x="4840375" y="230258"/>
                  <a:pt x="4849789" y="234181"/>
                  <a:pt x="4861893" y="234316"/>
                </a:cubicBezTo>
                <a:cubicBezTo>
                  <a:pt x="4872975" y="234118"/>
                  <a:pt x="4883197" y="230448"/>
                  <a:pt x="4892557" y="223305"/>
                </a:cubicBezTo>
                <a:cubicBezTo>
                  <a:pt x="4901917" y="216162"/>
                  <a:pt x="4909457" y="206732"/>
                  <a:pt x="4915177" y="195015"/>
                </a:cubicBezTo>
                <a:cubicBezTo>
                  <a:pt x="4920897" y="183298"/>
                  <a:pt x="4923836" y="170480"/>
                  <a:pt x="4923996" y="156561"/>
                </a:cubicBezTo>
                <a:cubicBezTo>
                  <a:pt x="4924060" y="144412"/>
                  <a:pt x="4920980" y="134216"/>
                  <a:pt x="4914757" y="125974"/>
                </a:cubicBezTo>
                <a:cubicBezTo>
                  <a:pt x="4908534" y="117732"/>
                  <a:pt x="4898786" y="113444"/>
                  <a:pt x="4885515" y="113110"/>
                </a:cubicBezTo>
                <a:close/>
                <a:moveTo>
                  <a:pt x="2990041" y="113110"/>
                </a:moveTo>
                <a:cubicBezTo>
                  <a:pt x="2980278" y="113169"/>
                  <a:pt x="2970678" y="116270"/>
                  <a:pt x="2961240" y="122413"/>
                </a:cubicBezTo>
                <a:cubicBezTo>
                  <a:pt x="2951802" y="128556"/>
                  <a:pt x="2943951" y="137388"/>
                  <a:pt x="2937688" y="148910"/>
                </a:cubicBezTo>
                <a:cubicBezTo>
                  <a:pt x="2931426" y="160431"/>
                  <a:pt x="2928175" y="174289"/>
                  <a:pt x="2927937" y="190483"/>
                </a:cubicBezTo>
                <a:cubicBezTo>
                  <a:pt x="2928041" y="204149"/>
                  <a:pt x="2931454" y="214837"/>
                  <a:pt x="2938177" y="222548"/>
                </a:cubicBezTo>
                <a:cubicBezTo>
                  <a:pt x="2944900" y="230258"/>
                  <a:pt x="2954314" y="234181"/>
                  <a:pt x="2966419" y="234316"/>
                </a:cubicBezTo>
                <a:cubicBezTo>
                  <a:pt x="2977501" y="234118"/>
                  <a:pt x="2987722" y="230448"/>
                  <a:pt x="2997082" y="223305"/>
                </a:cubicBezTo>
                <a:cubicBezTo>
                  <a:pt x="3006442" y="216162"/>
                  <a:pt x="3013982" y="206732"/>
                  <a:pt x="3019702" y="195015"/>
                </a:cubicBezTo>
                <a:cubicBezTo>
                  <a:pt x="3025422" y="183298"/>
                  <a:pt x="3028362" y="170480"/>
                  <a:pt x="3028521" y="156561"/>
                </a:cubicBezTo>
                <a:cubicBezTo>
                  <a:pt x="3028585" y="144412"/>
                  <a:pt x="3025505" y="134216"/>
                  <a:pt x="3019282" y="125974"/>
                </a:cubicBezTo>
                <a:cubicBezTo>
                  <a:pt x="3013059" y="117732"/>
                  <a:pt x="3003312" y="113444"/>
                  <a:pt x="2990041" y="113110"/>
                </a:cubicBezTo>
                <a:close/>
                <a:moveTo>
                  <a:pt x="784479" y="113110"/>
                </a:moveTo>
                <a:cubicBezTo>
                  <a:pt x="767874" y="113650"/>
                  <a:pt x="753459" y="121241"/>
                  <a:pt x="741235" y="135884"/>
                </a:cubicBezTo>
                <a:cubicBezTo>
                  <a:pt x="729012" y="150526"/>
                  <a:pt x="722598" y="168980"/>
                  <a:pt x="721995" y="191246"/>
                </a:cubicBezTo>
                <a:cubicBezTo>
                  <a:pt x="721932" y="203379"/>
                  <a:pt x="725011" y="213511"/>
                  <a:pt x="731234" y="221643"/>
                </a:cubicBezTo>
                <a:cubicBezTo>
                  <a:pt x="737457" y="229774"/>
                  <a:pt x="747205" y="233998"/>
                  <a:pt x="760476" y="234316"/>
                </a:cubicBezTo>
                <a:cubicBezTo>
                  <a:pt x="770363" y="234264"/>
                  <a:pt x="780053" y="231191"/>
                  <a:pt x="789545" y="225098"/>
                </a:cubicBezTo>
                <a:cubicBezTo>
                  <a:pt x="799037" y="219004"/>
                  <a:pt x="806921" y="210200"/>
                  <a:pt x="813195" y="198685"/>
                </a:cubicBezTo>
                <a:cubicBezTo>
                  <a:pt x="819470" y="187171"/>
                  <a:pt x="822725" y="173256"/>
                  <a:pt x="822960" y="156942"/>
                </a:cubicBezTo>
                <a:cubicBezTo>
                  <a:pt x="822857" y="143276"/>
                  <a:pt x="819444" y="132588"/>
                  <a:pt x="812721" y="124878"/>
                </a:cubicBezTo>
                <a:cubicBezTo>
                  <a:pt x="805998" y="117168"/>
                  <a:pt x="796584" y="113245"/>
                  <a:pt x="784479" y="113110"/>
                </a:cubicBezTo>
                <a:close/>
                <a:moveTo>
                  <a:pt x="4378815" y="112729"/>
                </a:moveTo>
                <a:cubicBezTo>
                  <a:pt x="4367025" y="112852"/>
                  <a:pt x="4355792" y="116080"/>
                  <a:pt x="4345118" y="122413"/>
                </a:cubicBezTo>
                <a:cubicBezTo>
                  <a:pt x="4334443" y="128747"/>
                  <a:pt x="4325695" y="137452"/>
                  <a:pt x="4318874" y="148529"/>
                </a:cubicBezTo>
                <a:cubicBezTo>
                  <a:pt x="4312053" y="159606"/>
                  <a:pt x="4308529" y="172320"/>
                  <a:pt x="4308301" y="186672"/>
                </a:cubicBezTo>
                <a:cubicBezTo>
                  <a:pt x="4308539" y="201315"/>
                  <a:pt x="4312922" y="212813"/>
                  <a:pt x="4321451" y="221166"/>
                </a:cubicBezTo>
                <a:cubicBezTo>
                  <a:pt x="4329979" y="229520"/>
                  <a:pt x="4341223" y="233776"/>
                  <a:pt x="4355183" y="233935"/>
                </a:cubicBezTo>
                <a:cubicBezTo>
                  <a:pt x="4366973" y="233824"/>
                  <a:pt x="4378205" y="230657"/>
                  <a:pt x="4388880" y="224434"/>
                </a:cubicBezTo>
                <a:cubicBezTo>
                  <a:pt x="4399554" y="218211"/>
                  <a:pt x="4408302" y="209595"/>
                  <a:pt x="4415123" y="198587"/>
                </a:cubicBezTo>
                <a:cubicBezTo>
                  <a:pt x="4421943" y="187578"/>
                  <a:pt x="4425468" y="174840"/>
                  <a:pt x="4425696" y="160373"/>
                </a:cubicBezTo>
                <a:cubicBezTo>
                  <a:pt x="4425458" y="145881"/>
                  <a:pt x="4421075" y="134367"/>
                  <a:pt x="4412546" y="125831"/>
                </a:cubicBezTo>
                <a:cubicBezTo>
                  <a:pt x="4404019" y="117295"/>
                  <a:pt x="4392774" y="112928"/>
                  <a:pt x="4378815" y="112729"/>
                </a:cubicBezTo>
                <a:close/>
                <a:moveTo>
                  <a:pt x="2245215" y="112729"/>
                </a:moveTo>
                <a:cubicBezTo>
                  <a:pt x="2233425" y="112852"/>
                  <a:pt x="2222192" y="116080"/>
                  <a:pt x="2211518" y="122413"/>
                </a:cubicBezTo>
                <a:cubicBezTo>
                  <a:pt x="2200843" y="128747"/>
                  <a:pt x="2192095" y="137452"/>
                  <a:pt x="2185274" y="148529"/>
                </a:cubicBezTo>
                <a:cubicBezTo>
                  <a:pt x="2178453" y="159606"/>
                  <a:pt x="2174929" y="172320"/>
                  <a:pt x="2174701" y="186672"/>
                </a:cubicBezTo>
                <a:cubicBezTo>
                  <a:pt x="2174939" y="201315"/>
                  <a:pt x="2179322" y="212813"/>
                  <a:pt x="2187850" y="221166"/>
                </a:cubicBezTo>
                <a:cubicBezTo>
                  <a:pt x="2196379" y="229520"/>
                  <a:pt x="2207623" y="233776"/>
                  <a:pt x="2221583" y="233935"/>
                </a:cubicBezTo>
                <a:cubicBezTo>
                  <a:pt x="2233373" y="233824"/>
                  <a:pt x="2244605" y="230657"/>
                  <a:pt x="2255280" y="224434"/>
                </a:cubicBezTo>
                <a:cubicBezTo>
                  <a:pt x="2265954" y="218211"/>
                  <a:pt x="2274702" y="209595"/>
                  <a:pt x="2281523" y="198587"/>
                </a:cubicBezTo>
                <a:cubicBezTo>
                  <a:pt x="2288343" y="187578"/>
                  <a:pt x="2291868" y="174840"/>
                  <a:pt x="2292096" y="160373"/>
                </a:cubicBezTo>
                <a:cubicBezTo>
                  <a:pt x="2291858" y="145881"/>
                  <a:pt x="2287475" y="134367"/>
                  <a:pt x="2278947" y="125831"/>
                </a:cubicBezTo>
                <a:cubicBezTo>
                  <a:pt x="2270418" y="117295"/>
                  <a:pt x="2259175" y="112928"/>
                  <a:pt x="2245215" y="112729"/>
                </a:cubicBezTo>
                <a:close/>
                <a:moveTo>
                  <a:pt x="3723497" y="108919"/>
                </a:moveTo>
                <a:cubicBezTo>
                  <a:pt x="3711116" y="109078"/>
                  <a:pt x="3700046" y="112956"/>
                  <a:pt x="3690286" y="120553"/>
                </a:cubicBezTo>
                <a:cubicBezTo>
                  <a:pt x="3680525" y="128149"/>
                  <a:pt x="3673172" y="138512"/>
                  <a:pt x="3668224" y="151639"/>
                </a:cubicBezTo>
                <a:lnTo>
                  <a:pt x="3753611" y="151639"/>
                </a:lnTo>
                <a:cubicBezTo>
                  <a:pt x="3753643" y="151480"/>
                  <a:pt x="3753770" y="150272"/>
                  <a:pt x="3753992" y="148015"/>
                </a:cubicBezTo>
                <a:cubicBezTo>
                  <a:pt x="3754215" y="145759"/>
                  <a:pt x="3754342" y="143406"/>
                  <a:pt x="3754374" y="140959"/>
                </a:cubicBezTo>
                <a:cubicBezTo>
                  <a:pt x="3754255" y="130780"/>
                  <a:pt x="3751444" y="122913"/>
                  <a:pt x="3745940" y="117358"/>
                </a:cubicBezTo>
                <a:cubicBezTo>
                  <a:pt x="3740436" y="111804"/>
                  <a:pt x="3732955" y="108991"/>
                  <a:pt x="3723497" y="108919"/>
                </a:cubicBezTo>
                <a:close/>
                <a:moveTo>
                  <a:pt x="1361297" y="108919"/>
                </a:moveTo>
                <a:cubicBezTo>
                  <a:pt x="1348917" y="109078"/>
                  <a:pt x="1337846" y="112956"/>
                  <a:pt x="1328086" y="120553"/>
                </a:cubicBezTo>
                <a:cubicBezTo>
                  <a:pt x="1318326" y="128149"/>
                  <a:pt x="1310972" y="138512"/>
                  <a:pt x="1306024" y="151639"/>
                </a:cubicBezTo>
                <a:lnTo>
                  <a:pt x="1391411" y="151639"/>
                </a:lnTo>
                <a:cubicBezTo>
                  <a:pt x="1391443" y="151480"/>
                  <a:pt x="1391570" y="150272"/>
                  <a:pt x="1391793" y="148015"/>
                </a:cubicBezTo>
                <a:cubicBezTo>
                  <a:pt x="1392015" y="145759"/>
                  <a:pt x="1392143" y="143406"/>
                  <a:pt x="1392174" y="140959"/>
                </a:cubicBezTo>
                <a:cubicBezTo>
                  <a:pt x="1392055" y="130780"/>
                  <a:pt x="1389244" y="122913"/>
                  <a:pt x="1383740" y="117358"/>
                </a:cubicBezTo>
                <a:cubicBezTo>
                  <a:pt x="1378236" y="111804"/>
                  <a:pt x="1370755" y="108991"/>
                  <a:pt x="1361297" y="108919"/>
                </a:cubicBezTo>
                <a:close/>
                <a:moveTo>
                  <a:pt x="1008872" y="108919"/>
                </a:moveTo>
                <a:cubicBezTo>
                  <a:pt x="996491" y="109078"/>
                  <a:pt x="985421" y="112956"/>
                  <a:pt x="975661" y="120553"/>
                </a:cubicBezTo>
                <a:cubicBezTo>
                  <a:pt x="965901" y="128149"/>
                  <a:pt x="958547" y="138512"/>
                  <a:pt x="953599" y="151639"/>
                </a:cubicBezTo>
                <a:lnTo>
                  <a:pt x="1038986" y="151639"/>
                </a:lnTo>
                <a:cubicBezTo>
                  <a:pt x="1039018" y="151480"/>
                  <a:pt x="1039145" y="150272"/>
                  <a:pt x="1039368" y="148015"/>
                </a:cubicBezTo>
                <a:cubicBezTo>
                  <a:pt x="1039590" y="145759"/>
                  <a:pt x="1039717" y="143406"/>
                  <a:pt x="1039749" y="140959"/>
                </a:cubicBezTo>
                <a:cubicBezTo>
                  <a:pt x="1039630" y="130780"/>
                  <a:pt x="1036819" y="122913"/>
                  <a:pt x="1031315" y="117358"/>
                </a:cubicBezTo>
                <a:cubicBezTo>
                  <a:pt x="1025811" y="111804"/>
                  <a:pt x="1018331" y="108991"/>
                  <a:pt x="1008872" y="108919"/>
                </a:cubicBezTo>
                <a:close/>
                <a:moveTo>
                  <a:pt x="3937253" y="76201"/>
                </a:moveTo>
                <a:lnTo>
                  <a:pt x="4029060" y="76201"/>
                </a:lnTo>
                <a:lnTo>
                  <a:pt x="4021822" y="112348"/>
                </a:lnTo>
                <a:lnTo>
                  <a:pt x="3998203" y="112348"/>
                </a:lnTo>
                <a:lnTo>
                  <a:pt x="4005441" y="207256"/>
                </a:lnTo>
                <a:cubicBezTo>
                  <a:pt x="4005727" y="212299"/>
                  <a:pt x="4005632" y="216984"/>
                  <a:pt x="4005156" y="221311"/>
                </a:cubicBezTo>
                <a:cubicBezTo>
                  <a:pt x="4004680" y="225639"/>
                  <a:pt x="4004394" y="227942"/>
                  <a:pt x="4004299" y="228220"/>
                </a:cubicBezTo>
                <a:lnTo>
                  <a:pt x="4005822" y="228220"/>
                </a:lnTo>
                <a:cubicBezTo>
                  <a:pt x="4005870" y="227942"/>
                  <a:pt x="4006537" y="225639"/>
                  <a:pt x="4007822" y="221311"/>
                </a:cubicBezTo>
                <a:cubicBezTo>
                  <a:pt x="4009108" y="216984"/>
                  <a:pt x="4010727" y="212299"/>
                  <a:pt x="4012679" y="207256"/>
                </a:cubicBezTo>
                <a:lnTo>
                  <a:pt x="4074773" y="76581"/>
                </a:lnTo>
                <a:lnTo>
                  <a:pt x="4117438" y="76581"/>
                </a:lnTo>
                <a:lnTo>
                  <a:pt x="4128105" y="207256"/>
                </a:lnTo>
                <a:cubicBezTo>
                  <a:pt x="4128391" y="212299"/>
                  <a:pt x="4128295" y="216984"/>
                  <a:pt x="4127819" y="221311"/>
                </a:cubicBezTo>
                <a:cubicBezTo>
                  <a:pt x="4127343" y="225639"/>
                  <a:pt x="4127057" y="227942"/>
                  <a:pt x="4126962" y="228220"/>
                </a:cubicBezTo>
                <a:lnTo>
                  <a:pt x="4128486" y="228220"/>
                </a:lnTo>
                <a:cubicBezTo>
                  <a:pt x="4128534" y="227942"/>
                  <a:pt x="4129200" y="225639"/>
                  <a:pt x="4130486" y="221311"/>
                </a:cubicBezTo>
                <a:cubicBezTo>
                  <a:pt x="4131771" y="216984"/>
                  <a:pt x="4133391" y="212299"/>
                  <a:pt x="4135343" y="207256"/>
                </a:cubicBezTo>
                <a:lnTo>
                  <a:pt x="4179532" y="112348"/>
                </a:lnTo>
                <a:lnTo>
                  <a:pt x="4156295" y="112348"/>
                </a:lnTo>
                <a:lnTo>
                  <a:pt x="4163151" y="76201"/>
                </a:lnTo>
                <a:lnTo>
                  <a:pt x="4258008" y="76201"/>
                </a:lnTo>
                <a:lnTo>
                  <a:pt x="4251149" y="112348"/>
                </a:lnTo>
                <a:lnTo>
                  <a:pt x="4227531" y="112348"/>
                </a:lnTo>
                <a:lnTo>
                  <a:pt x="4152104" y="270463"/>
                </a:lnTo>
                <a:lnTo>
                  <a:pt x="4096868" y="270463"/>
                </a:lnTo>
                <a:lnTo>
                  <a:pt x="4086201" y="156562"/>
                </a:lnTo>
                <a:cubicBezTo>
                  <a:pt x="4085884" y="151337"/>
                  <a:pt x="4085852" y="146541"/>
                  <a:pt x="4086106" y="142174"/>
                </a:cubicBezTo>
                <a:cubicBezTo>
                  <a:pt x="4086360" y="137806"/>
                  <a:pt x="4086519" y="135488"/>
                  <a:pt x="4086582" y="135218"/>
                </a:cubicBezTo>
                <a:lnTo>
                  <a:pt x="4085439" y="135218"/>
                </a:lnTo>
                <a:cubicBezTo>
                  <a:pt x="4085407" y="135488"/>
                  <a:pt x="4084709" y="137806"/>
                  <a:pt x="4083344" y="142174"/>
                </a:cubicBezTo>
                <a:cubicBezTo>
                  <a:pt x="4081979" y="146541"/>
                  <a:pt x="4080138" y="151337"/>
                  <a:pt x="4077820" y="156562"/>
                </a:cubicBezTo>
                <a:lnTo>
                  <a:pt x="4022203" y="270463"/>
                </a:lnTo>
                <a:lnTo>
                  <a:pt x="3967347" y="270463"/>
                </a:lnTo>
                <a:lnTo>
                  <a:pt x="3953252" y="112348"/>
                </a:lnTo>
                <a:lnTo>
                  <a:pt x="3930015" y="112348"/>
                </a:lnTo>
                <a:close/>
                <a:moveTo>
                  <a:pt x="2378583" y="76201"/>
                </a:moveTo>
                <a:lnTo>
                  <a:pt x="2457036" y="76201"/>
                </a:lnTo>
                <a:lnTo>
                  <a:pt x="2434544" y="191247"/>
                </a:lnTo>
                <a:cubicBezTo>
                  <a:pt x="2433948" y="194518"/>
                  <a:pt x="2433424" y="197694"/>
                  <a:pt x="2432971" y="200775"/>
                </a:cubicBezTo>
                <a:cubicBezTo>
                  <a:pt x="2432519" y="203856"/>
                  <a:pt x="2432280" y="206652"/>
                  <a:pt x="2432256" y="209161"/>
                </a:cubicBezTo>
                <a:cubicBezTo>
                  <a:pt x="2432177" y="216450"/>
                  <a:pt x="2434051" y="222072"/>
                  <a:pt x="2437880" y="226027"/>
                </a:cubicBezTo>
                <a:cubicBezTo>
                  <a:pt x="2441708" y="229981"/>
                  <a:pt x="2447966" y="231982"/>
                  <a:pt x="2456655" y="232030"/>
                </a:cubicBezTo>
                <a:cubicBezTo>
                  <a:pt x="2468051" y="231788"/>
                  <a:pt x="2478424" y="228291"/>
                  <a:pt x="2487772" y="221541"/>
                </a:cubicBezTo>
                <a:cubicBezTo>
                  <a:pt x="2497120" y="214791"/>
                  <a:pt x="2504922" y="206241"/>
                  <a:pt x="2511177" y="195891"/>
                </a:cubicBezTo>
                <a:cubicBezTo>
                  <a:pt x="2517432" y="185541"/>
                  <a:pt x="2521619" y="174845"/>
                  <a:pt x="2523735" y="163804"/>
                </a:cubicBezTo>
                <a:lnTo>
                  <a:pt x="2533631" y="112348"/>
                </a:lnTo>
                <a:lnTo>
                  <a:pt x="2503545" y="112348"/>
                </a:lnTo>
                <a:lnTo>
                  <a:pt x="2510788" y="76201"/>
                </a:lnTo>
                <a:lnTo>
                  <a:pt x="2589229" y="76201"/>
                </a:lnTo>
                <a:lnTo>
                  <a:pt x="2563321" y="207635"/>
                </a:lnTo>
                <a:cubicBezTo>
                  <a:pt x="2562939" y="209581"/>
                  <a:pt x="2562654" y="211598"/>
                  <a:pt x="2562463" y="213686"/>
                </a:cubicBezTo>
                <a:cubicBezTo>
                  <a:pt x="2562272" y="215774"/>
                  <a:pt x="2562178" y="217696"/>
                  <a:pt x="2562178" y="219451"/>
                </a:cubicBezTo>
                <a:cubicBezTo>
                  <a:pt x="2562217" y="225271"/>
                  <a:pt x="2563662" y="229353"/>
                  <a:pt x="2566511" y="231695"/>
                </a:cubicBezTo>
                <a:cubicBezTo>
                  <a:pt x="2569361" y="234038"/>
                  <a:pt x="2573378" y="235165"/>
                  <a:pt x="2578561" y="235078"/>
                </a:cubicBezTo>
                <a:cubicBezTo>
                  <a:pt x="2580727" y="235046"/>
                  <a:pt x="2582585" y="234919"/>
                  <a:pt x="2584133" y="234697"/>
                </a:cubicBezTo>
                <a:cubicBezTo>
                  <a:pt x="2585681" y="234474"/>
                  <a:pt x="2586490" y="234347"/>
                  <a:pt x="2586561" y="234316"/>
                </a:cubicBezTo>
                <a:lnTo>
                  <a:pt x="2579704" y="270465"/>
                </a:lnTo>
                <a:cubicBezTo>
                  <a:pt x="2579584" y="270512"/>
                  <a:pt x="2577632" y="270703"/>
                  <a:pt x="2573846" y="271035"/>
                </a:cubicBezTo>
                <a:cubicBezTo>
                  <a:pt x="2570060" y="271368"/>
                  <a:pt x="2565156" y="271559"/>
                  <a:pt x="2559133" y="271606"/>
                </a:cubicBezTo>
                <a:cubicBezTo>
                  <a:pt x="2546802" y="271892"/>
                  <a:pt x="2536446" y="269133"/>
                  <a:pt x="2528065" y="263330"/>
                </a:cubicBezTo>
                <a:cubicBezTo>
                  <a:pt x="2519683" y="257526"/>
                  <a:pt x="2515322" y="246966"/>
                  <a:pt x="2514981" y="231649"/>
                </a:cubicBezTo>
                <a:lnTo>
                  <a:pt x="2514219" y="231649"/>
                </a:lnTo>
                <a:cubicBezTo>
                  <a:pt x="2507182" y="242614"/>
                  <a:pt x="2497334" y="252462"/>
                  <a:pt x="2484675" y="261192"/>
                </a:cubicBezTo>
                <a:cubicBezTo>
                  <a:pt x="2472015" y="269921"/>
                  <a:pt x="2456448" y="274536"/>
                  <a:pt x="2437975" y="275035"/>
                </a:cubicBezTo>
                <a:cubicBezTo>
                  <a:pt x="2422317" y="275170"/>
                  <a:pt x="2409182" y="271094"/>
                  <a:pt x="2398571" y="262807"/>
                </a:cubicBezTo>
                <a:cubicBezTo>
                  <a:pt x="2387960" y="254520"/>
                  <a:pt x="2382440" y="241212"/>
                  <a:pt x="2382012" y="222882"/>
                </a:cubicBezTo>
                <a:cubicBezTo>
                  <a:pt x="2382028" y="219436"/>
                  <a:pt x="2382282" y="215752"/>
                  <a:pt x="2382773" y="211829"/>
                </a:cubicBezTo>
                <a:cubicBezTo>
                  <a:pt x="2383265" y="207906"/>
                  <a:pt x="2383899" y="203841"/>
                  <a:pt x="2384677" y="199632"/>
                </a:cubicBezTo>
                <a:lnTo>
                  <a:pt x="2401425" y="112348"/>
                </a:lnTo>
                <a:lnTo>
                  <a:pt x="2371344" y="112348"/>
                </a:lnTo>
                <a:close/>
                <a:moveTo>
                  <a:pt x="323469" y="76201"/>
                </a:moveTo>
                <a:lnTo>
                  <a:pt x="401526" y="76201"/>
                </a:lnTo>
                <a:lnTo>
                  <a:pt x="375999" y="207635"/>
                </a:lnTo>
                <a:cubicBezTo>
                  <a:pt x="375603" y="209581"/>
                  <a:pt x="375253" y="211598"/>
                  <a:pt x="374952" y="213686"/>
                </a:cubicBezTo>
                <a:cubicBezTo>
                  <a:pt x="374650" y="215774"/>
                  <a:pt x="374491" y="217696"/>
                  <a:pt x="374475" y="219451"/>
                </a:cubicBezTo>
                <a:cubicBezTo>
                  <a:pt x="374539" y="225271"/>
                  <a:pt x="376031" y="229353"/>
                  <a:pt x="378952" y="231695"/>
                </a:cubicBezTo>
                <a:cubicBezTo>
                  <a:pt x="381873" y="234038"/>
                  <a:pt x="385842" y="235165"/>
                  <a:pt x="390858" y="235078"/>
                </a:cubicBezTo>
                <a:cubicBezTo>
                  <a:pt x="393208" y="235046"/>
                  <a:pt x="395176" y="234919"/>
                  <a:pt x="396764" y="234697"/>
                </a:cubicBezTo>
                <a:cubicBezTo>
                  <a:pt x="398351" y="234474"/>
                  <a:pt x="399177" y="234347"/>
                  <a:pt x="399240" y="234316"/>
                </a:cubicBezTo>
                <a:lnTo>
                  <a:pt x="392382" y="270465"/>
                </a:lnTo>
                <a:cubicBezTo>
                  <a:pt x="392192" y="270512"/>
                  <a:pt x="390382" y="270703"/>
                  <a:pt x="386953" y="271035"/>
                </a:cubicBezTo>
                <a:cubicBezTo>
                  <a:pt x="383524" y="271368"/>
                  <a:pt x="379619" y="271559"/>
                  <a:pt x="375237" y="271606"/>
                </a:cubicBezTo>
                <a:cubicBezTo>
                  <a:pt x="367302" y="271799"/>
                  <a:pt x="359488" y="271075"/>
                  <a:pt x="351792" y="269436"/>
                </a:cubicBezTo>
                <a:cubicBezTo>
                  <a:pt x="344097" y="267796"/>
                  <a:pt x="337692" y="264084"/>
                  <a:pt x="332577" y="258301"/>
                </a:cubicBezTo>
                <a:cubicBezTo>
                  <a:pt x="327462" y="252517"/>
                  <a:pt x="324807" y="243506"/>
                  <a:pt x="324612" y="231266"/>
                </a:cubicBezTo>
                <a:cubicBezTo>
                  <a:pt x="324612" y="228583"/>
                  <a:pt x="324802" y="225565"/>
                  <a:pt x="325183" y="222214"/>
                </a:cubicBezTo>
                <a:cubicBezTo>
                  <a:pt x="325564" y="218863"/>
                  <a:pt x="326134" y="215274"/>
                  <a:pt x="326896" y="211447"/>
                </a:cubicBezTo>
                <a:lnTo>
                  <a:pt x="346308" y="112348"/>
                </a:lnTo>
                <a:lnTo>
                  <a:pt x="316230" y="112348"/>
                </a:lnTo>
                <a:close/>
                <a:moveTo>
                  <a:pt x="4651585" y="73534"/>
                </a:moveTo>
                <a:cubicBezTo>
                  <a:pt x="4654299" y="73566"/>
                  <a:pt x="4656680" y="73692"/>
                  <a:pt x="4658727" y="73915"/>
                </a:cubicBezTo>
                <a:cubicBezTo>
                  <a:pt x="4660774" y="74137"/>
                  <a:pt x="4662202" y="74264"/>
                  <a:pt x="4663012" y="74295"/>
                </a:cubicBezTo>
                <a:lnTo>
                  <a:pt x="4653490" y="121873"/>
                </a:lnTo>
                <a:cubicBezTo>
                  <a:pt x="4652894" y="121841"/>
                  <a:pt x="4651609" y="121714"/>
                  <a:pt x="4649633" y="121492"/>
                </a:cubicBezTo>
                <a:cubicBezTo>
                  <a:pt x="4647657" y="121270"/>
                  <a:pt x="4645134" y="121143"/>
                  <a:pt x="4642063" y="121111"/>
                </a:cubicBezTo>
                <a:cubicBezTo>
                  <a:pt x="4632219" y="121205"/>
                  <a:pt x="4622326" y="124488"/>
                  <a:pt x="4612382" y="130961"/>
                </a:cubicBezTo>
                <a:cubicBezTo>
                  <a:pt x="4602440" y="137433"/>
                  <a:pt x="4593618" y="146530"/>
                  <a:pt x="4585918" y="158252"/>
                </a:cubicBezTo>
                <a:cubicBezTo>
                  <a:pt x="4578218" y="169973"/>
                  <a:pt x="4572810" y="183755"/>
                  <a:pt x="4569695" y="199597"/>
                </a:cubicBezTo>
                <a:lnTo>
                  <a:pt x="4556364" y="270463"/>
                </a:lnTo>
                <a:lnTo>
                  <a:pt x="4507992" y="270463"/>
                </a:lnTo>
                <a:lnTo>
                  <a:pt x="4536939" y="120730"/>
                </a:lnTo>
                <a:cubicBezTo>
                  <a:pt x="4537392" y="118547"/>
                  <a:pt x="4537154" y="116627"/>
                  <a:pt x="4536225" y="114968"/>
                </a:cubicBezTo>
                <a:cubicBezTo>
                  <a:pt x="4535297" y="113309"/>
                  <a:pt x="4533249" y="112436"/>
                  <a:pt x="4530083" y="112348"/>
                </a:cubicBezTo>
                <a:lnTo>
                  <a:pt x="4508373" y="112348"/>
                </a:lnTo>
                <a:lnTo>
                  <a:pt x="4515610" y="76201"/>
                </a:lnTo>
                <a:lnTo>
                  <a:pt x="4566267" y="76201"/>
                </a:lnTo>
                <a:cubicBezTo>
                  <a:pt x="4573853" y="76177"/>
                  <a:pt x="4579440" y="77556"/>
                  <a:pt x="4583026" y="80339"/>
                </a:cubicBezTo>
                <a:cubicBezTo>
                  <a:pt x="4586613" y="83121"/>
                  <a:pt x="4588390" y="87449"/>
                  <a:pt x="4588359" y="93323"/>
                </a:cubicBezTo>
                <a:cubicBezTo>
                  <a:pt x="4588279" y="96399"/>
                  <a:pt x="4587581" y="101093"/>
                  <a:pt x="4586264" y="107405"/>
                </a:cubicBezTo>
                <a:cubicBezTo>
                  <a:pt x="4584947" y="113717"/>
                  <a:pt x="4583486" y="119175"/>
                  <a:pt x="4581883" y="123778"/>
                </a:cubicBezTo>
                <a:lnTo>
                  <a:pt x="4582646" y="123778"/>
                </a:lnTo>
                <a:cubicBezTo>
                  <a:pt x="4589327" y="110027"/>
                  <a:pt x="4598722" y="98322"/>
                  <a:pt x="4610831" y="88664"/>
                </a:cubicBezTo>
                <a:cubicBezTo>
                  <a:pt x="4622940" y="79005"/>
                  <a:pt x="4636524" y="73962"/>
                  <a:pt x="4651585" y="73534"/>
                </a:cubicBezTo>
                <a:close/>
                <a:moveTo>
                  <a:pt x="2117935" y="73534"/>
                </a:moveTo>
                <a:cubicBezTo>
                  <a:pt x="2120649" y="73566"/>
                  <a:pt x="2123030" y="73692"/>
                  <a:pt x="2125077" y="73915"/>
                </a:cubicBezTo>
                <a:cubicBezTo>
                  <a:pt x="2127124" y="74137"/>
                  <a:pt x="2128552" y="74264"/>
                  <a:pt x="2129362" y="74295"/>
                </a:cubicBezTo>
                <a:lnTo>
                  <a:pt x="2119839" y="121873"/>
                </a:lnTo>
                <a:cubicBezTo>
                  <a:pt x="2119245" y="121841"/>
                  <a:pt x="2117959" y="121714"/>
                  <a:pt x="2115983" y="121492"/>
                </a:cubicBezTo>
                <a:cubicBezTo>
                  <a:pt x="2114007" y="121270"/>
                  <a:pt x="2111484" y="121143"/>
                  <a:pt x="2108413" y="121111"/>
                </a:cubicBezTo>
                <a:cubicBezTo>
                  <a:pt x="2098569" y="121205"/>
                  <a:pt x="2088675" y="124488"/>
                  <a:pt x="2078732" y="130961"/>
                </a:cubicBezTo>
                <a:cubicBezTo>
                  <a:pt x="2068790" y="137433"/>
                  <a:pt x="2059968" y="146530"/>
                  <a:pt x="2052268" y="158252"/>
                </a:cubicBezTo>
                <a:cubicBezTo>
                  <a:pt x="2044568" y="169973"/>
                  <a:pt x="2039161" y="183755"/>
                  <a:pt x="2036045" y="199597"/>
                </a:cubicBezTo>
                <a:lnTo>
                  <a:pt x="2022714" y="270463"/>
                </a:lnTo>
                <a:lnTo>
                  <a:pt x="1974342" y="270463"/>
                </a:lnTo>
                <a:lnTo>
                  <a:pt x="2003289" y="120730"/>
                </a:lnTo>
                <a:cubicBezTo>
                  <a:pt x="2003742" y="118547"/>
                  <a:pt x="2003504" y="116627"/>
                  <a:pt x="2002575" y="114968"/>
                </a:cubicBezTo>
                <a:cubicBezTo>
                  <a:pt x="2001647" y="113309"/>
                  <a:pt x="1999600" y="112436"/>
                  <a:pt x="1996433" y="112348"/>
                </a:cubicBezTo>
                <a:lnTo>
                  <a:pt x="1974723" y="112348"/>
                </a:lnTo>
                <a:lnTo>
                  <a:pt x="1981960" y="76201"/>
                </a:lnTo>
                <a:lnTo>
                  <a:pt x="2032617" y="76201"/>
                </a:lnTo>
                <a:cubicBezTo>
                  <a:pt x="2040203" y="76177"/>
                  <a:pt x="2045790" y="77556"/>
                  <a:pt x="2049376" y="80339"/>
                </a:cubicBezTo>
                <a:cubicBezTo>
                  <a:pt x="2052963" y="83121"/>
                  <a:pt x="2054740" y="87449"/>
                  <a:pt x="2054708" y="93323"/>
                </a:cubicBezTo>
                <a:cubicBezTo>
                  <a:pt x="2054630" y="96399"/>
                  <a:pt x="2053931" y="101093"/>
                  <a:pt x="2052614" y="107405"/>
                </a:cubicBezTo>
                <a:cubicBezTo>
                  <a:pt x="2051297" y="113717"/>
                  <a:pt x="2049836" y="119175"/>
                  <a:pt x="2048234" y="123778"/>
                </a:cubicBezTo>
                <a:lnTo>
                  <a:pt x="2048995" y="123778"/>
                </a:lnTo>
                <a:cubicBezTo>
                  <a:pt x="2055677" y="110027"/>
                  <a:pt x="2065072" y="98322"/>
                  <a:pt x="2077181" y="88664"/>
                </a:cubicBezTo>
                <a:cubicBezTo>
                  <a:pt x="2089290" y="79005"/>
                  <a:pt x="2102875" y="73962"/>
                  <a:pt x="2117935" y="73534"/>
                </a:cubicBezTo>
                <a:close/>
                <a:moveTo>
                  <a:pt x="4382626" y="71629"/>
                </a:moveTo>
                <a:cubicBezTo>
                  <a:pt x="4409972" y="72008"/>
                  <a:pt x="4432050" y="79907"/>
                  <a:pt x="4448860" y="95327"/>
                </a:cubicBezTo>
                <a:cubicBezTo>
                  <a:pt x="4465669" y="110747"/>
                  <a:pt x="4474315" y="131412"/>
                  <a:pt x="4474797" y="157323"/>
                </a:cubicBezTo>
                <a:cubicBezTo>
                  <a:pt x="4474445" y="180255"/>
                  <a:pt x="4468466" y="200535"/>
                  <a:pt x="4456858" y="218164"/>
                </a:cubicBezTo>
                <a:cubicBezTo>
                  <a:pt x="4445251" y="235793"/>
                  <a:pt x="4430129" y="249631"/>
                  <a:pt x="4411492" y="259679"/>
                </a:cubicBezTo>
                <a:cubicBezTo>
                  <a:pt x="4392854" y="269727"/>
                  <a:pt x="4372814" y="274845"/>
                  <a:pt x="4351371" y="275035"/>
                </a:cubicBezTo>
                <a:cubicBezTo>
                  <a:pt x="4324191" y="274688"/>
                  <a:pt x="4302161" y="266820"/>
                  <a:pt x="4285280" y="251432"/>
                </a:cubicBezTo>
                <a:cubicBezTo>
                  <a:pt x="4268399" y="236044"/>
                  <a:pt x="4259706" y="215219"/>
                  <a:pt x="4259199" y="188959"/>
                </a:cubicBezTo>
                <a:cubicBezTo>
                  <a:pt x="4259537" y="166272"/>
                  <a:pt x="4265460" y="146138"/>
                  <a:pt x="4276969" y="128556"/>
                </a:cubicBezTo>
                <a:cubicBezTo>
                  <a:pt x="4288477" y="110975"/>
                  <a:pt x="4303543" y="97141"/>
                  <a:pt x="4322167" y="87056"/>
                </a:cubicBezTo>
                <a:cubicBezTo>
                  <a:pt x="4340791" y="76970"/>
                  <a:pt x="4360943" y="71828"/>
                  <a:pt x="4382626" y="71629"/>
                </a:cubicBezTo>
                <a:close/>
                <a:moveTo>
                  <a:pt x="3724641" y="71629"/>
                </a:moveTo>
                <a:cubicBezTo>
                  <a:pt x="3750528" y="72000"/>
                  <a:pt x="3769890" y="78868"/>
                  <a:pt x="3782724" y="92235"/>
                </a:cubicBezTo>
                <a:cubicBezTo>
                  <a:pt x="3795559" y="105602"/>
                  <a:pt x="3801968" y="123242"/>
                  <a:pt x="3801951" y="145155"/>
                </a:cubicBezTo>
                <a:cubicBezTo>
                  <a:pt x="3801682" y="153943"/>
                  <a:pt x="3800603" y="161873"/>
                  <a:pt x="3798716" y="168943"/>
                </a:cubicBezTo>
                <a:cubicBezTo>
                  <a:pt x="3796829" y="176014"/>
                  <a:pt x="3795750" y="179755"/>
                  <a:pt x="3795481" y="180166"/>
                </a:cubicBezTo>
                <a:lnTo>
                  <a:pt x="3661744" y="180166"/>
                </a:lnTo>
                <a:cubicBezTo>
                  <a:pt x="3661696" y="180246"/>
                  <a:pt x="3661506" y="181231"/>
                  <a:pt x="3661173" y="183121"/>
                </a:cubicBezTo>
                <a:cubicBezTo>
                  <a:pt x="3660839" y="185012"/>
                  <a:pt x="3660648" y="187332"/>
                  <a:pt x="3660601" y="190081"/>
                </a:cubicBezTo>
                <a:cubicBezTo>
                  <a:pt x="3660703" y="203102"/>
                  <a:pt x="3664977" y="213668"/>
                  <a:pt x="3673418" y="221779"/>
                </a:cubicBezTo>
                <a:cubicBezTo>
                  <a:pt x="3681860" y="229891"/>
                  <a:pt x="3693852" y="234070"/>
                  <a:pt x="3709393" y="234316"/>
                </a:cubicBezTo>
                <a:cubicBezTo>
                  <a:pt x="3719977" y="234052"/>
                  <a:pt x="3729810" y="232207"/>
                  <a:pt x="3738894" y="228779"/>
                </a:cubicBezTo>
                <a:cubicBezTo>
                  <a:pt x="3747978" y="225352"/>
                  <a:pt x="3755325" y="221925"/>
                  <a:pt x="3760936" y="218497"/>
                </a:cubicBezTo>
                <a:cubicBezTo>
                  <a:pt x="3766547" y="215070"/>
                  <a:pt x="3769434" y="213225"/>
                  <a:pt x="3769599" y="212961"/>
                </a:cubicBezTo>
                <a:lnTo>
                  <a:pt x="3782540" y="249538"/>
                </a:lnTo>
                <a:cubicBezTo>
                  <a:pt x="3782389" y="249853"/>
                  <a:pt x="3778967" y="252056"/>
                  <a:pt x="3772272" y="256149"/>
                </a:cubicBezTo>
                <a:cubicBezTo>
                  <a:pt x="3765578" y="260241"/>
                  <a:pt x="3756511" y="264333"/>
                  <a:pt x="3745073" y="268425"/>
                </a:cubicBezTo>
                <a:cubicBezTo>
                  <a:pt x="3733634" y="272517"/>
                  <a:pt x="3720725" y="274720"/>
                  <a:pt x="3706343" y="275035"/>
                </a:cubicBezTo>
                <a:cubicBezTo>
                  <a:pt x="3675900" y="274490"/>
                  <a:pt x="3652583" y="266447"/>
                  <a:pt x="3636391" y="250907"/>
                </a:cubicBezTo>
                <a:cubicBezTo>
                  <a:pt x="3620200" y="235366"/>
                  <a:pt x="3612029" y="215599"/>
                  <a:pt x="3611880" y="191606"/>
                </a:cubicBezTo>
                <a:cubicBezTo>
                  <a:pt x="3612072" y="169377"/>
                  <a:pt x="3617017" y="149245"/>
                  <a:pt x="3626714" y="131210"/>
                </a:cubicBezTo>
                <a:cubicBezTo>
                  <a:pt x="3636411" y="113175"/>
                  <a:pt x="3649708" y="98801"/>
                  <a:pt x="3666606" y="88089"/>
                </a:cubicBezTo>
                <a:cubicBezTo>
                  <a:pt x="3683503" y="77376"/>
                  <a:pt x="3702848" y="71890"/>
                  <a:pt x="3724641" y="71629"/>
                </a:cubicBezTo>
                <a:close/>
                <a:moveTo>
                  <a:pt x="2785491" y="71629"/>
                </a:moveTo>
                <a:cubicBezTo>
                  <a:pt x="2802082" y="71652"/>
                  <a:pt x="2815248" y="76077"/>
                  <a:pt x="2824986" y="84903"/>
                </a:cubicBezTo>
                <a:cubicBezTo>
                  <a:pt x="2834724" y="93729"/>
                  <a:pt x="2839705" y="106814"/>
                  <a:pt x="2839927" y="124159"/>
                </a:cubicBezTo>
                <a:cubicBezTo>
                  <a:pt x="2839734" y="132602"/>
                  <a:pt x="2838385" y="143233"/>
                  <a:pt x="2835880" y="156052"/>
                </a:cubicBezTo>
                <a:cubicBezTo>
                  <a:pt x="2833375" y="168871"/>
                  <a:pt x="2830869" y="181226"/>
                  <a:pt x="2828362" y="193118"/>
                </a:cubicBezTo>
                <a:cubicBezTo>
                  <a:pt x="2825855" y="205011"/>
                  <a:pt x="2824503" y="213788"/>
                  <a:pt x="2824305" y="219451"/>
                </a:cubicBezTo>
                <a:cubicBezTo>
                  <a:pt x="2824369" y="225438"/>
                  <a:pt x="2825861" y="229567"/>
                  <a:pt x="2828782" y="231838"/>
                </a:cubicBezTo>
                <a:cubicBezTo>
                  <a:pt x="2831703" y="234109"/>
                  <a:pt x="2835672" y="235189"/>
                  <a:pt x="2840688" y="235078"/>
                </a:cubicBezTo>
                <a:cubicBezTo>
                  <a:pt x="2843038" y="235046"/>
                  <a:pt x="2845007" y="234919"/>
                  <a:pt x="2846594" y="234697"/>
                </a:cubicBezTo>
                <a:cubicBezTo>
                  <a:pt x="2848181" y="234474"/>
                  <a:pt x="2849007" y="234347"/>
                  <a:pt x="2849070" y="234316"/>
                </a:cubicBezTo>
                <a:lnTo>
                  <a:pt x="2842213" y="270465"/>
                </a:lnTo>
                <a:cubicBezTo>
                  <a:pt x="2842165" y="270512"/>
                  <a:pt x="2840450" y="270703"/>
                  <a:pt x="2837069" y="271035"/>
                </a:cubicBezTo>
                <a:cubicBezTo>
                  <a:pt x="2833688" y="271368"/>
                  <a:pt x="2828926" y="271559"/>
                  <a:pt x="2822783" y="271606"/>
                </a:cubicBezTo>
                <a:cubicBezTo>
                  <a:pt x="2815840" y="271789"/>
                  <a:pt x="2808707" y="271042"/>
                  <a:pt x="2801383" y="269365"/>
                </a:cubicBezTo>
                <a:cubicBezTo>
                  <a:pt x="2794059" y="267688"/>
                  <a:pt x="2787856" y="263981"/>
                  <a:pt x="2782774" y="258245"/>
                </a:cubicBezTo>
                <a:cubicBezTo>
                  <a:pt x="2777692" y="252508"/>
                  <a:pt x="2775042" y="243642"/>
                  <a:pt x="2774823" y="231648"/>
                </a:cubicBezTo>
                <a:cubicBezTo>
                  <a:pt x="2775007" y="224462"/>
                  <a:pt x="2776289" y="214736"/>
                  <a:pt x="2778672" y="202468"/>
                </a:cubicBezTo>
                <a:cubicBezTo>
                  <a:pt x="2781055" y="190201"/>
                  <a:pt x="2783439" y="178102"/>
                  <a:pt x="2785824" y="166172"/>
                </a:cubicBezTo>
                <a:cubicBezTo>
                  <a:pt x="2788208" y="154242"/>
                  <a:pt x="2789494" y="145191"/>
                  <a:pt x="2789682" y="139018"/>
                </a:cubicBezTo>
                <a:cubicBezTo>
                  <a:pt x="2789746" y="131716"/>
                  <a:pt x="2787809" y="126032"/>
                  <a:pt x="2783872" y="121968"/>
                </a:cubicBezTo>
                <a:cubicBezTo>
                  <a:pt x="2779935" y="117904"/>
                  <a:pt x="2773617" y="115841"/>
                  <a:pt x="2764917" y="115777"/>
                </a:cubicBezTo>
                <a:cubicBezTo>
                  <a:pt x="2747836" y="116357"/>
                  <a:pt x="2733135" y="123294"/>
                  <a:pt x="2720817" y="136589"/>
                </a:cubicBezTo>
                <a:cubicBezTo>
                  <a:pt x="2708498" y="149885"/>
                  <a:pt x="2700465" y="166061"/>
                  <a:pt x="2696718" y="185119"/>
                </a:cubicBezTo>
                <a:lnTo>
                  <a:pt x="2679954" y="270463"/>
                </a:lnTo>
                <a:lnTo>
                  <a:pt x="2631567" y="270463"/>
                </a:lnTo>
                <a:lnTo>
                  <a:pt x="2660904" y="120730"/>
                </a:lnTo>
                <a:cubicBezTo>
                  <a:pt x="2661309" y="118214"/>
                  <a:pt x="2660976" y="116198"/>
                  <a:pt x="2659904" y="114682"/>
                </a:cubicBezTo>
                <a:cubicBezTo>
                  <a:pt x="2658832" y="113166"/>
                  <a:pt x="2656880" y="112388"/>
                  <a:pt x="2654046" y="112348"/>
                </a:cubicBezTo>
                <a:lnTo>
                  <a:pt x="2632329" y="112348"/>
                </a:lnTo>
                <a:lnTo>
                  <a:pt x="2639187" y="76201"/>
                </a:lnTo>
                <a:lnTo>
                  <a:pt x="2690241" y="76201"/>
                </a:lnTo>
                <a:cubicBezTo>
                  <a:pt x="2697813" y="76225"/>
                  <a:pt x="2703338" y="77699"/>
                  <a:pt x="2706815" y="80624"/>
                </a:cubicBezTo>
                <a:cubicBezTo>
                  <a:pt x="2710291" y="83549"/>
                  <a:pt x="2712006" y="87782"/>
                  <a:pt x="2711958" y="93323"/>
                </a:cubicBezTo>
                <a:cubicBezTo>
                  <a:pt x="2711935" y="95677"/>
                  <a:pt x="2711506" y="99055"/>
                  <a:pt x="2710672" y="103455"/>
                </a:cubicBezTo>
                <a:cubicBezTo>
                  <a:pt x="2709839" y="107855"/>
                  <a:pt x="2708743" y="111708"/>
                  <a:pt x="2707386" y="115016"/>
                </a:cubicBezTo>
                <a:lnTo>
                  <a:pt x="2708148" y="115016"/>
                </a:lnTo>
                <a:cubicBezTo>
                  <a:pt x="2709308" y="112204"/>
                  <a:pt x="2713000" y="107383"/>
                  <a:pt x="2719225" y="100554"/>
                </a:cubicBezTo>
                <a:cubicBezTo>
                  <a:pt x="2725451" y="93724"/>
                  <a:pt x="2734111" y="87296"/>
                  <a:pt x="2745204" y="81270"/>
                </a:cubicBezTo>
                <a:cubicBezTo>
                  <a:pt x="2756298" y="75244"/>
                  <a:pt x="2769727" y="72031"/>
                  <a:pt x="2785491" y="71629"/>
                </a:cubicBezTo>
                <a:close/>
                <a:moveTo>
                  <a:pt x="2249026" y="71629"/>
                </a:moveTo>
                <a:cubicBezTo>
                  <a:pt x="2276373" y="72008"/>
                  <a:pt x="2298450" y="79907"/>
                  <a:pt x="2315260" y="95327"/>
                </a:cubicBezTo>
                <a:cubicBezTo>
                  <a:pt x="2332069" y="110747"/>
                  <a:pt x="2340715" y="131412"/>
                  <a:pt x="2341198" y="157323"/>
                </a:cubicBezTo>
                <a:cubicBezTo>
                  <a:pt x="2340846" y="180255"/>
                  <a:pt x="2334866" y="200535"/>
                  <a:pt x="2323259" y="218164"/>
                </a:cubicBezTo>
                <a:cubicBezTo>
                  <a:pt x="2311652" y="235793"/>
                  <a:pt x="2296529" y="249631"/>
                  <a:pt x="2277892" y="259679"/>
                </a:cubicBezTo>
                <a:cubicBezTo>
                  <a:pt x="2259254" y="269727"/>
                  <a:pt x="2239214" y="274845"/>
                  <a:pt x="2217771" y="275035"/>
                </a:cubicBezTo>
                <a:cubicBezTo>
                  <a:pt x="2190591" y="274688"/>
                  <a:pt x="2168561" y="266820"/>
                  <a:pt x="2151680" y="251432"/>
                </a:cubicBezTo>
                <a:cubicBezTo>
                  <a:pt x="2134799" y="236044"/>
                  <a:pt x="2126106" y="215219"/>
                  <a:pt x="2125599" y="188959"/>
                </a:cubicBezTo>
                <a:cubicBezTo>
                  <a:pt x="2125937" y="166272"/>
                  <a:pt x="2131860" y="146138"/>
                  <a:pt x="2143369" y="128556"/>
                </a:cubicBezTo>
                <a:cubicBezTo>
                  <a:pt x="2154878" y="110975"/>
                  <a:pt x="2169944" y="97141"/>
                  <a:pt x="2188567" y="87056"/>
                </a:cubicBezTo>
                <a:cubicBezTo>
                  <a:pt x="2207190" y="76970"/>
                  <a:pt x="2227343" y="71828"/>
                  <a:pt x="2249026" y="71629"/>
                </a:cubicBezTo>
                <a:close/>
                <a:moveTo>
                  <a:pt x="1850125" y="71629"/>
                </a:moveTo>
                <a:cubicBezTo>
                  <a:pt x="1861780" y="71542"/>
                  <a:pt x="1872882" y="73323"/>
                  <a:pt x="1883431" y="76972"/>
                </a:cubicBezTo>
                <a:cubicBezTo>
                  <a:pt x="1893981" y="80621"/>
                  <a:pt x="1902625" y="86662"/>
                  <a:pt x="1909364" y="95094"/>
                </a:cubicBezTo>
                <a:cubicBezTo>
                  <a:pt x="1916104" y="103526"/>
                  <a:pt x="1919586" y="114873"/>
                  <a:pt x="1919812" y="129134"/>
                </a:cubicBezTo>
                <a:cubicBezTo>
                  <a:pt x="1919614" y="137023"/>
                  <a:pt x="1918233" y="146918"/>
                  <a:pt x="1915667" y="158820"/>
                </a:cubicBezTo>
                <a:cubicBezTo>
                  <a:pt x="1913101" y="170723"/>
                  <a:pt x="1910536" y="182307"/>
                  <a:pt x="1907970" y="193574"/>
                </a:cubicBezTo>
                <a:cubicBezTo>
                  <a:pt x="1905404" y="204840"/>
                  <a:pt x="1904023" y="213463"/>
                  <a:pt x="1903825" y="219443"/>
                </a:cubicBezTo>
                <a:cubicBezTo>
                  <a:pt x="1903889" y="225267"/>
                  <a:pt x="1905380" y="229350"/>
                  <a:pt x="1908298" y="231694"/>
                </a:cubicBezTo>
                <a:cubicBezTo>
                  <a:pt x="1911216" y="234037"/>
                  <a:pt x="1915181" y="235165"/>
                  <a:pt x="1920193" y="235078"/>
                </a:cubicBezTo>
                <a:cubicBezTo>
                  <a:pt x="1922542" y="235046"/>
                  <a:pt x="1924511" y="234919"/>
                  <a:pt x="1926098" y="234697"/>
                </a:cubicBezTo>
                <a:cubicBezTo>
                  <a:pt x="1927686" y="234474"/>
                  <a:pt x="1928511" y="234347"/>
                  <a:pt x="1928574" y="234315"/>
                </a:cubicBezTo>
                <a:lnTo>
                  <a:pt x="1921717" y="270465"/>
                </a:lnTo>
                <a:cubicBezTo>
                  <a:pt x="1921756" y="270512"/>
                  <a:pt x="1920154" y="270703"/>
                  <a:pt x="1916910" y="271035"/>
                </a:cubicBezTo>
                <a:cubicBezTo>
                  <a:pt x="1913667" y="271368"/>
                  <a:pt x="1908544" y="271559"/>
                  <a:pt x="1901542" y="271606"/>
                </a:cubicBezTo>
                <a:cubicBezTo>
                  <a:pt x="1890519" y="271931"/>
                  <a:pt x="1880683" y="269854"/>
                  <a:pt x="1872034" y="265376"/>
                </a:cubicBezTo>
                <a:cubicBezTo>
                  <a:pt x="1863384" y="260898"/>
                  <a:pt x="1858114" y="252068"/>
                  <a:pt x="1856224" y="238888"/>
                </a:cubicBezTo>
                <a:lnTo>
                  <a:pt x="1855462" y="238888"/>
                </a:lnTo>
                <a:cubicBezTo>
                  <a:pt x="1855544" y="239334"/>
                  <a:pt x="1853007" y="242458"/>
                  <a:pt x="1847852" y="248259"/>
                </a:cubicBezTo>
                <a:cubicBezTo>
                  <a:pt x="1842696" y="254061"/>
                  <a:pt x="1835190" y="259862"/>
                  <a:pt x="1825333" y="265664"/>
                </a:cubicBezTo>
                <a:cubicBezTo>
                  <a:pt x="1815475" y="271465"/>
                  <a:pt x="1803536" y="274589"/>
                  <a:pt x="1789514" y="275035"/>
                </a:cubicBezTo>
                <a:cubicBezTo>
                  <a:pt x="1774204" y="275028"/>
                  <a:pt x="1761228" y="270857"/>
                  <a:pt x="1750585" y="262523"/>
                </a:cubicBezTo>
                <a:cubicBezTo>
                  <a:pt x="1739942" y="254188"/>
                  <a:pt x="1734391" y="241734"/>
                  <a:pt x="1733931" y="225160"/>
                </a:cubicBezTo>
                <a:cubicBezTo>
                  <a:pt x="1734200" y="210466"/>
                  <a:pt x="1738494" y="198270"/>
                  <a:pt x="1746815" y="188574"/>
                </a:cubicBezTo>
                <a:cubicBezTo>
                  <a:pt x="1755136" y="178878"/>
                  <a:pt x="1765871" y="171246"/>
                  <a:pt x="1779020" y="165677"/>
                </a:cubicBezTo>
                <a:cubicBezTo>
                  <a:pt x="1792168" y="160109"/>
                  <a:pt x="1806120" y="156168"/>
                  <a:pt x="1820873" y="153856"/>
                </a:cubicBezTo>
                <a:cubicBezTo>
                  <a:pt x="1835627" y="151543"/>
                  <a:pt x="1849570" y="150423"/>
                  <a:pt x="1862705" y="150496"/>
                </a:cubicBezTo>
                <a:lnTo>
                  <a:pt x="1869566" y="150496"/>
                </a:lnTo>
                <a:cubicBezTo>
                  <a:pt x="1869662" y="150162"/>
                  <a:pt x="1870043" y="148159"/>
                  <a:pt x="1870710" y="144488"/>
                </a:cubicBezTo>
                <a:cubicBezTo>
                  <a:pt x="1871377" y="140816"/>
                  <a:pt x="1871758" y="137479"/>
                  <a:pt x="1871853" y="134475"/>
                </a:cubicBezTo>
                <a:cubicBezTo>
                  <a:pt x="1871830" y="126798"/>
                  <a:pt x="1869209" y="120886"/>
                  <a:pt x="1863991" y="116737"/>
                </a:cubicBezTo>
                <a:cubicBezTo>
                  <a:pt x="1858774" y="112589"/>
                  <a:pt x="1851102" y="110491"/>
                  <a:pt x="1840976" y="110443"/>
                </a:cubicBezTo>
                <a:cubicBezTo>
                  <a:pt x="1831260" y="110665"/>
                  <a:pt x="1822017" y="112214"/>
                  <a:pt x="1813247" y="115091"/>
                </a:cubicBezTo>
                <a:cubicBezTo>
                  <a:pt x="1804477" y="117969"/>
                  <a:pt x="1797295" y="120846"/>
                  <a:pt x="1791702" y="123723"/>
                </a:cubicBezTo>
                <a:cubicBezTo>
                  <a:pt x="1786109" y="126601"/>
                  <a:pt x="1783219" y="128150"/>
                  <a:pt x="1783033" y="128372"/>
                </a:cubicBezTo>
                <a:lnTo>
                  <a:pt x="1771994" y="92558"/>
                </a:lnTo>
                <a:cubicBezTo>
                  <a:pt x="1772182" y="92300"/>
                  <a:pt x="1775827" y="90491"/>
                  <a:pt x="1782931" y="87132"/>
                </a:cubicBezTo>
                <a:cubicBezTo>
                  <a:pt x="1790035" y="83773"/>
                  <a:pt x="1799469" y="80414"/>
                  <a:pt x="1811232" y="77055"/>
                </a:cubicBezTo>
                <a:cubicBezTo>
                  <a:pt x="1822995" y="73696"/>
                  <a:pt x="1835959" y="71887"/>
                  <a:pt x="1850125" y="71629"/>
                </a:cubicBezTo>
                <a:close/>
                <a:moveTo>
                  <a:pt x="1562857" y="71629"/>
                </a:moveTo>
                <a:cubicBezTo>
                  <a:pt x="1574061" y="71598"/>
                  <a:pt x="1584862" y="73097"/>
                  <a:pt x="1595263" y="76125"/>
                </a:cubicBezTo>
                <a:cubicBezTo>
                  <a:pt x="1605663" y="79153"/>
                  <a:pt x="1613928" y="83894"/>
                  <a:pt x="1620055" y="90348"/>
                </a:cubicBezTo>
                <a:cubicBezTo>
                  <a:pt x="1626182" y="96802"/>
                  <a:pt x="1628438" y="105152"/>
                  <a:pt x="1626823" y="115399"/>
                </a:cubicBezTo>
                <a:lnTo>
                  <a:pt x="1622632" y="136743"/>
                </a:lnTo>
                <a:lnTo>
                  <a:pt x="1581136" y="136743"/>
                </a:lnTo>
                <a:lnTo>
                  <a:pt x="1583039" y="125309"/>
                </a:lnTo>
                <a:cubicBezTo>
                  <a:pt x="1583634" y="118821"/>
                  <a:pt x="1580922" y="114549"/>
                  <a:pt x="1574901" y="112493"/>
                </a:cubicBezTo>
                <a:cubicBezTo>
                  <a:pt x="1568880" y="110436"/>
                  <a:pt x="1562831" y="109499"/>
                  <a:pt x="1556755" y="109681"/>
                </a:cubicBezTo>
                <a:cubicBezTo>
                  <a:pt x="1547013" y="109681"/>
                  <a:pt x="1539035" y="111397"/>
                  <a:pt x="1532821" y="114827"/>
                </a:cubicBezTo>
                <a:cubicBezTo>
                  <a:pt x="1526607" y="118258"/>
                  <a:pt x="1523397" y="123403"/>
                  <a:pt x="1523191" y="130264"/>
                </a:cubicBezTo>
                <a:cubicBezTo>
                  <a:pt x="1523667" y="138243"/>
                  <a:pt x="1528429" y="144248"/>
                  <a:pt x="1537478" y="148278"/>
                </a:cubicBezTo>
                <a:cubicBezTo>
                  <a:pt x="1546527" y="152309"/>
                  <a:pt x="1557004" y="156230"/>
                  <a:pt x="1568910" y="160040"/>
                </a:cubicBezTo>
                <a:cubicBezTo>
                  <a:pt x="1580817" y="163851"/>
                  <a:pt x="1591294" y="169415"/>
                  <a:pt x="1600343" y="176733"/>
                </a:cubicBezTo>
                <a:cubicBezTo>
                  <a:pt x="1609392" y="184051"/>
                  <a:pt x="1614154" y="194987"/>
                  <a:pt x="1614631" y="209541"/>
                </a:cubicBezTo>
                <a:cubicBezTo>
                  <a:pt x="1614165" y="229603"/>
                  <a:pt x="1605676" y="245471"/>
                  <a:pt x="1589165" y="257145"/>
                </a:cubicBezTo>
                <a:cubicBezTo>
                  <a:pt x="1572655" y="268819"/>
                  <a:pt x="1550917" y="274782"/>
                  <a:pt x="1523953" y="275035"/>
                </a:cubicBezTo>
                <a:cubicBezTo>
                  <a:pt x="1512487" y="275106"/>
                  <a:pt x="1500694" y="273527"/>
                  <a:pt x="1488575" y="270299"/>
                </a:cubicBezTo>
                <a:cubicBezTo>
                  <a:pt x="1476456" y="267071"/>
                  <a:pt x="1466578" y="261770"/>
                  <a:pt x="1458943" y="254397"/>
                </a:cubicBezTo>
                <a:cubicBezTo>
                  <a:pt x="1451307" y="247023"/>
                  <a:pt x="1448482" y="237153"/>
                  <a:pt x="1450467" y="224786"/>
                </a:cubicBezTo>
                <a:lnTo>
                  <a:pt x="1454277" y="205729"/>
                </a:lnTo>
                <a:lnTo>
                  <a:pt x="1495406" y="205729"/>
                </a:lnTo>
                <a:lnTo>
                  <a:pt x="1493502" y="215639"/>
                </a:lnTo>
                <a:cubicBezTo>
                  <a:pt x="1492499" y="221787"/>
                  <a:pt x="1494083" y="226431"/>
                  <a:pt x="1498254" y="229572"/>
                </a:cubicBezTo>
                <a:cubicBezTo>
                  <a:pt x="1502425" y="232713"/>
                  <a:pt x="1507590" y="234816"/>
                  <a:pt x="1513750" y="235882"/>
                </a:cubicBezTo>
                <a:cubicBezTo>
                  <a:pt x="1519910" y="236947"/>
                  <a:pt x="1525472" y="237441"/>
                  <a:pt x="1530437" y="237364"/>
                </a:cubicBezTo>
                <a:cubicBezTo>
                  <a:pt x="1541808" y="237261"/>
                  <a:pt x="1550724" y="235180"/>
                  <a:pt x="1557184" y="231123"/>
                </a:cubicBezTo>
                <a:cubicBezTo>
                  <a:pt x="1563644" y="227065"/>
                  <a:pt x="1566934" y="221650"/>
                  <a:pt x="1567053" y="214877"/>
                </a:cubicBezTo>
                <a:cubicBezTo>
                  <a:pt x="1566579" y="207168"/>
                  <a:pt x="1561836" y="201241"/>
                  <a:pt x="1552825" y="197094"/>
                </a:cubicBezTo>
                <a:cubicBezTo>
                  <a:pt x="1543814" y="192947"/>
                  <a:pt x="1533380" y="188806"/>
                  <a:pt x="1521524" y="184671"/>
                </a:cubicBezTo>
                <a:cubicBezTo>
                  <a:pt x="1509667" y="180536"/>
                  <a:pt x="1499233" y="174633"/>
                  <a:pt x="1490222" y="166960"/>
                </a:cubicBezTo>
                <a:cubicBezTo>
                  <a:pt x="1481211" y="159288"/>
                  <a:pt x="1476468" y="148072"/>
                  <a:pt x="1475994" y="133313"/>
                </a:cubicBezTo>
                <a:cubicBezTo>
                  <a:pt x="1476261" y="119242"/>
                  <a:pt x="1480548" y="107648"/>
                  <a:pt x="1488853" y="98531"/>
                </a:cubicBezTo>
                <a:cubicBezTo>
                  <a:pt x="1497159" y="89414"/>
                  <a:pt x="1507880" y="82646"/>
                  <a:pt x="1521016" y="78226"/>
                </a:cubicBezTo>
                <a:cubicBezTo>
                  <a:pt x="1534152" y="73807"/>
                  <a:pt x="1548099" y="71607"/>
                  <a:pt x="1562857" y="71629"/>
                </a:cubicBezTo>
                <a:close/>
                <a:moveTo>
                  <a:pt x="1362441" y="71629"/>
                </a:moveTo>
                <a:cubicBezTo>
                  <a:pt x="1388328" y="72000"/>
                  <a:pt x="1407690" y="78868"/>
                  <a:pt x="1420525" y="92235"/>
                </a:cubicBezTo>
                <a:cubicBezTo>
                  <a:pt x="1433359" y="105602"/>
                  <a:pt x="1439768" y="123242"/>
                  <a:pt x="1439751" y="145155"/>
                </a:cubicBezTo>
                <a:cubicBezTo>
                  <a:pt x="1439482" y="153943"/>
                  <a:pt x="1438404" y="161873"/>
                  <a:pt x="1436516" y="168943"/>
                </a:cubicBezTo>
                <a:cubicBezTo>
                  <a:pt x="1434629" y="176014"/>
                  <a:pt x="1433550" y="179755"/>
                  <a:pt x="1433281" y="180166"/>
                </a:cubicBezTo>
                <a:lnTo>
                  <a:pt x="1299544" y="180166"/>
                </a:lnTo>
                <a:cubicBezTo>
                  <a:pt x="1299496" y="180246"/>
                  <a:pt x="1299306" y="181231"/>
                  <a:pt x="1298972" y="183121"/>
                </a:cubicBezTo>
                <a:cubicBezTo>
                  <a:pt x="1298639" y="185012"/>
                  <a:pt x="1298448" y="187332"/>
                  <a:pt x="1298400" y="190081"/>
                </a:cubicBezTo>
                <a:cubicBezTo>
                  <a:pt x="1298504" y="203102"/>
                  <a:pt x="1302776" y="213668"/>
                  <a:pt x="1311218" y="221779"/>
                </a:cubicBezTo>
                <a:cubicBezTo>
                  <a:pt x="1319660" y="229891"/>
                  <a:pt x="1331652" y="234070"/>
                  <a:pt x="1347193" y="234316"/>
                </a:cubicBezTo>
                <a:cubicBezTo>
                  <a:pt x="1357777" y="234052"/>
                  <a:pt x="1367611" y="232207"/>
                  <a:pt x="1376694" y="228779"/>
                </a:cubicBezTo>
                <a:cubicBezTo>
                  <a:pt x="1385778" y="225352"/>
                  <a:pt x="1393125" y="221925"/>
                  <a:pt x="1398736" y="218497"/>
                </a:cubicBezTo>
                <a:cubicBezTo>
                  <a:pt x="1404347" y="215070"/>
                  <a:pt x="1407234" y="213225"/>
                  <a:pt x="1407399" y="212961"/>
                </a:cubicBezTo>
                <a:lnTo>
                  <a:pt x="1420340" y="249538"/>
                </a:lnTo>
                <a:cubicBezTo>
                  <a:pt x="1420190" y="249853"/>
                  <a:pt x="1416767" y="252056"/>
                  <a:pt x="1410073" y="256149"/>
                </a:cubicBezTo>
                <a:cubicBezTo>
                  <a:pt x="1403378" y="260241"/>
                  <a:pt x="1394311" y="264333"/>
                  <a:pt x="1382873" y="268425"/>
                </a:cubicBezTo>
                <a:cubicBezTo>
                  <a:pt x="1371435" y="272517"/>
                  <a:pt x="1358525" y="274720"/>
                  <a:pt x="1344144" y="275035"/>
                </a:cubicBezTo>
                <a:cubicBezTo>
                  <a:pt x="1313700" y="274490"/>
                  <a:pt x="1290383" y="266447"/>
                  <a:pt x="1274192" y="250907"/>
                </a:cubicBezTo>
                <a:cubicBezTo>
                  <a:pt x="1258000" y="235366"/>
                  <a:pt x="1249829" y="215599"/>
                  <a:pt x="1249680" y="191606"/>
                </a:cubicBezTo>
                <a:cubicBezTo>
                  <a:pt x="1249872" y="169377"/>
                  <a:pt x="1254817" y="149245"/>
                  <a:pt x="1264514" y="131210"/>
                </a:cubicBezTo>
                <a:cubicBezTo>
                  <a:pt x="1274211" y="113175"/>
                  <a:pt x="1287509" y="98801"/>
                  <a:pt x="1304406" y="88089"/>
                </a:cubicBezTo>
                <a:cubicBezTo>
                  <a:pt x="1321303" y="77376"/>
                  <a:pt x="1340648" y="71890"/>
                  <a:pt x="1362441" y="71629"/>
                </a:cubicBezTo>
                <a:close/>
                <a:moveTo>
                  <a:pt x="1010016" y="71629"/>
                </a:moveTo>
                <a:cubicBezTo>
                  <a:pt x="1035904" y="72000"/>
                  <a:pt x="1055265" y="78868"/>
                  <a:pt x="1068100" y="92235"/>
                </a:cubicBezTo>
                <a:cubicBezTo>
                  <a:pt x="1080934" y="105602"/>
                  <a:pt x="1087343" y="123242"/>
                  <a:pt x="1087326" y="145155"/>
                </a:cubicBezTo>
                <a:cubicBezTo>
                  <a:pt x="1087057" y="153943"/>
                  <a:pt x="1085978" y="161873"/>
                  <a:pt x="1084091" y="168943"/>
                </a:cubicBezTo>
                <a:cubicBezTo>
                  <a:pt x="1082204" y="176014"/>
                  <a:pt x="1081125" y="179755"/>
                  <a:pt x="1080856" y="180166"/>
                </a:cubicBezTo>
                <a:lnTo>
                  <a:pt x="947119" y="180166"/>
                </a:lnTo>
                <a:cubicBezTo>
                  <a:pt x="947071" y="180246"/>
                  <a:pt x="946881" y="181231"/>
                  <a:pt x="946547" y="183121"/>
                </a:cubicBezTo>
                <a:cubicBezTo>
                  <a:pt x="946214" y="185012"/>
                  <a:pt x="946023" y="187332"/>
                  <a:pt x="945976" y="190081"/>
                </a:cubicBezTo>
                <a:cubicBezTo>
                  <a:pt x="946079" y="203102"/>
                  <a:pt x="950351" y="213668"/>
                  <a:pt x="958793" y="221779"/>
                </a:cubicBezTo>
                <a:cubicBezTo>
                  <a:pt x="967235" y="229891"/>
                  <a:pt x="979227" y="234070"/>
                  <a:pt x="994768" y="234316"/>
                </a:cubicBezTo>
                <a:cubicBezTo>
                  <a:pt x="1005352" y="234052"/>
                  <a:pt x="1015185" y="232207"/>
                  <a:pt x="1024269" y="228779"/>
                </a:cubicBezTo>
                <a:cubicBezTo>
                  <a:pt x="1033353" y="225352"/>
                  <a:pt x="1040700" y="221925"/>
                  <a:pt x="1046311" y="218497"/>
                </a:cubicBezTo>
                <a:cubicBezTo>
                  <a:pt x="1051922" y="215070"/>
                  <a:pt x="1054809" y="213225"/>
                  <a:pt x="1054974" y="212961"/>
                </a:cubicBezTo>
                <a:lnTo>
                  <a:pt x="1067915" y="249538"/>
                </a:lnTo>
                <a:cubicBezTo>
                  <a:pt x="1067765" y="249853"/>
                  <a:pt x="1064342" y="252056"/>
                  <a:pt x="1057648" y="256149"/>
                </a:cubicBezTo>
                <a:cubicBezTo>
                  <a:pt x="1050953" y="260241"/>
                  <a:pt x="1041886" y="264333"/>
                  <a:pt x="1030448" y="268425"/>
                </a:cubicBezTo>
                <a:cubicBezTo>
                  <a:pt x="1019009" y="272517"/>
                  <a:pt x="1006100" y="274720"/>
                  <a:pt x="991718" y="275035"/>
                </a:cubicBezTo>
                <a:cubicBezTo>
                  <a:pt x="961275" y="274490"/>
                  <a:pt x="937958" y="266447"/>
                  <a:pt x="921766" y="250907"/>
                </a:cubicBezTo>
                <a:cubicBezTo>
                  <a:pt x="905575" y="235366"/>
                  <a:pt x="897404" y="215599"/>
                  <a:pt x="897255" y="191606"/>
                </a:cubicBezTo>
                <a:cubicBezTo>
                  <a:pt x="897447" y="169377"/>
                  <a:pt x="902392" y="149245"/>
                  <a:pt x="912089" y="131210"/>
                </a:cubicBezTo>
                <a:cubicBezTo>
                  <a:pt x="921786" y="113175"/>
                  <a:pt x="935084" y="98801"/>
                  <a:pt x="951981" y="88089"/>
                </a:cubicBezTo>
                <a:cubicBezTo>
                  <a:pt x="968878" y="77376"/>
                  <a:pt x="988223" y="71890"/>
                  <a:pt x="1010016" y="71629"/>
                </a:cubicBezTo>
                <a:close/>
                <a:moveTo>
                  <a:pt x="545200" y="71629"/>
                </a:moveTo>
                <a:cubicBezTo>
                  <a:pt x="556855" y="71542"/>
                  <a:pt x="567957" y="73323"/>
                  <a:pt x="578506" y="76972"/>
                </a:cubicBezTo>
                <a:cubicBezTo>
                  <a:pt x="589055" y="80621"/>
                  <a:pt x="597700" y="86662"/>
                  <a:pt x="604439" y="95094"/>
                </a:cubicBezTo>
                <a:cubicBezTo>
                  <a:pt x="611179" y="103526"/>
                  <a:pt x="614661" y="114873"/>
                  <a:pt x="614886" y="129134"/>
                </a:cubicBezTo>
                <a:cubicBezTo>
                  <a:pt x="614689" y="137023"/>
                  <a:pt x="613308" y="146918"/>
                  <a:pt x="610742" y="158820"/>
                </a:cubicBezTo>
                <a:cubicBezTo>
                  <a:pt x="608176" y="170723"/>
                  <a:pt x="605611" y="182307"/>
                  <a:pt x="603045" y="193574"/>
                </a:cubicBezTo>
                <a:cubicBezTo>
                  <a:pt x="600479" y="204840"/>
                  <a:pt x="599098" y="213463"/>
                  <a:pt x="598900" y="219443"/>
                </a:cubicBezTo>
                <a:cubicBezTo>
                  <a:pt x="598964" y="225267"/>
                  <a:pt x="600454" y="229350"/>
                  <a:pt x="603373" y="231694"/>
                </a:cubicBezTo>
                <a:cubicBezTo>
                  <a:pt x="606291" y="234037"/>
                  <a:pt x="610256" y="235165"/>
                  <a:pt x="615268" y="235078"/>
                </a:cubicBezTo>
                <a:cubicBezTo>
                  <a:pt x="617617" y="235046"/>
                  <a:pt x="619585" y="234919"/>
                  <a:pt x="621173" y="234697"/>
                </a:cubicBezTo>
                <a:cubicBezTo>
                  <a:pt x="622760" y="234474"/>
                  <a:pt x="623586" y="234347"/>
                  <a:pt x="623649" y="234315"/>
                </a:cubicBezTo>
                <a:lnTo>
                  <a:pt x="616791" y="270465"/>
                </a:lnTo>
                <a:cubicBezTo>
                  <a:pt x="616831" y="270512"/>
                  <a:pt x="615229" y="270703"/>
                  <a:pt x="611985" y="271035"/>
                </a:cubicBezTo>
                <a:cubicBezTo>
                  <a:pt x="608742" y="271368"/>
                  <a:pt x="603619" y="271559"/>
                  <a:pt x="596617" y="271606"/>
                </a:cubicBezTo>
                <a:cubicBezTo>
                  <a:pt x="585594" y="271931"/>
                  <a:pt x="575758" y="269854"/>
                  <a:pt x="567108" y="265376"/>
                </a:cubicBezTo>
                <a:cubicBezTo>
                  <a:pt x="558459" y="260898"/>
                  <a:pt x="553190" y="252068"/>
                  <a:pt x="551299" y="238888"/>
                </a:cubicBezTo>
                <a:lnTo>
                  <a:pt x="550537" y="238888"/>
                </a:lnTo>
                <a:cubicBezTo>
                  <a:pt x="550619" y="239334"/>
                  <a:pt x="548082" y="242458"/>
                  <a:pt x="542927" y="248259"/>
                </a:cubicBezTo>
                <a:cubicBezTo>
                  <a:pt x="537771" y="254061"/>
                  <a:pt x="530265" y="259862"/>
                  <a:pt x="520408" y="265664"/>
                </a:cubicBezTo>
                <a:cubicBezTo>
                  <a:pt x="510550" y="271465"/>
                  <a:pt x="498611" y="274589"/>
                  <a:pt x="484588" y="275035"/>
                </a:cubicBezTo>
                <a:cubicBezTo>
                  <a:pt x="469279" y="275028"/>
                  <a:pt x="456303" y="270857"/>
                  <a:pt x="445660" y="262523"/>
                </a:cubicBezTo>
                <a:cubicBezTo>
                  <a:pt x="435017" y="254188"/>
                  <a:pt x="429466" y="241734"/>
                  <a:pt x="429006" y="225160"/>
                </a:cubicBezTo>
                <a:cubicBezTo>
                  <a:pt x="429275" y="210466"/>
                  <a:pt x="433569" y="198270"/>
                  <a:pt x="441890" y="188574"/>
                </a:cubicBezTo>
                <a:cubicBezTo>
                  <a:pt x="450211" y="178878"/>
                  <a:pt x="460945" y="171246"/>
                  <a:pt x="474094" y="165677"/>
                </a:cubicBezTo>
                <a:cubicBezTo>
                  <a:pt x="487243" y="160109"/>
                  <a:pt x="501194" y="156168"/>
                  <a:pt x="515948" y="153856"/>
                </a:cubicBezTo>
                <a:cubicBezTo>
                  <a:pt x="530701" y="151543"/>
                  <a:pt x="544645" y="150423"/>
                  <a:pt x="557780" y="150496"/>
                </a:cubicBezTo>
                <a:lnTo>
                  <a:pt x="564641" y="150496"/>
                </a:lnTo>
                <a:cubicBezTo>
                  <a:pt x="564737" y="150162"/>
                  <a:pt x="565118" y="148159"/>
                  <a:pt x="565785" y="144488"/>
                </a:cubicBezTo>
                <a:cubicBezTo>
                  <a:pt x="566452" y="140816"/>
                  <a:pt x="566833" y="137479"/>
                  <a:pt x="566928" y="134475"/>
                </a:cubicBezTo>
                <a:cubicBezTo>
                  <a:pt x="566904" y="126798"/>
                  <a:pt x="564284" y="120886"/>
                  <a:pt x="559066" y="116737"/>
                </a:cubicBezTo>
                <a:cubicBezTo>
                  <a:pt x="553848" y="112589"/>
                  <a:pt x="546177" y="110491"/>
                  <a:pt x="536051" y="110443"/>
                </a:cubicBezTo>
                <a:cubicBezTo>
                  <a:pt x="526335" y="110665"/>
                  <a:pt x="517092" y="112214"/>
                  <a:pt x="508322" y="115091"/>
                </a:cubicBezTo>
                <a:cubicBezTo>
                  <a:pt x="499552" y="117969"/>
                  <a:pt x="492370" y="120846"/>
                  <a:pt x="486777" y="123723"/>
                </a:cubicBezTo>
                <a:cubicBezTo>
                  <a:pt x="481184" y="126601"/>
                  <a:pt x="478294" y="128150"/>
                  <a:pt x="478108" y="128372"/>
                </a:cubicBezTo>
                <a:lnTo>
                  <a:pt x="467068" y="92558"/>
                </a:lnTo>
                <a:cubicBezTo>
                  <a:pt x="467256" y="92300"/>
                  <a:pt x="470902" y="90491"/>
                  <a:pt x="478006" y="87132"/>
                </a:cubicBezTo>
                <a:cubicBezTo>
                  <a:pt x="485110" y="83773"/>
                  <a:pt x="494544" y="80414"/>
                  <a:pt x="506307" y="77055"/>
                </a:cubicBezTo>
                <a:cubicBezTo>
                  <a:pt x="518070" y="73696"/>
                  <a:pt x="531034" y="71887"/>
                  <a:pt x="545200" y="71629"/>
                </a:cubicBezTo>
                <a:close/>
                <a:moveTo>
                  <a:pt x="126492" y="39958"/>
                </a:moveTo>
                <a:lnTo>
                  <a:pt x="89535" y="230506"/>
                </a:lnTo>
                <a:lnTo>
                  <a:pt x="125349" y="230506"/>
                </a:lnTo>
                <a:cubicBezTo>
                  <a:pt x="135398" y="230522"/>
                  <a:pt x="144732" y="229633"/>
                  <a:pt x="153353" y="227838"/>
                </a:cubicBezTo>
                <a:cubicBezTo>
                  <a:pt x="161973" y="226044"/>
                  <a:pt x="170164" y="223249"/>
                  <a:pt x="177927" y="219454"/>
                </a:cubicBezTo>
                <a:cubicBezTo>
                  <a:pt x="196636" y="209689"/>
                  <a:pt x="211415" y="195207"/>
                  <a:pt x="222266" y="176010"/>
                </a:cubicBezTo>
                <a:cubicBezTo>
                  <a:pt x="233117" y="156812"/>
                  <a:pt x="238657" y="135471"/>
                  <a:pt x="238887" y="111986"/>
                </a:cubicBezTo>
                <a:cubicBezTo>
                  <a:pt x="238824" y="95242"/>
                  <a:pt x="235712" y="81475"/>
                  <a:pt x="229553" y="70685"/>
                </a:cubicBezTo>
                <a:cubicBezTo>
                  <a:pt x="223393" y="59895"/>
                  <a:pt x="214567" y="51940"/>
                  <a:pt x="203073" y="46819"/>
                </a:cubicBezTo>
                <a:cubicBezTo>
                  <a:pt x="197207" y="44366"/>
                  <a:pt x="190937" y="42603"/>
                  <a:pt x="184261" y="41531"/>
                </a:cubicBezTo>
                <a:cubicBezTo>
                  <a:pt x="177586" y="40459"/>
                  <a:pt x="170267" y="39934"/>
                  <a:pt x="162306" y="39958"/>
                </a:cubicBezTo>
                <a:close/>
                <a:moveTo>
                  <a:pt x="3276565" y="23242"/>
                </a:moveTo>
                <a:lnTo>
                  <a:pt x="3323035" y="23242"/>
                </a:lnTo>
                <a:lnTo>
                  <a:pt x="3312747" y="76201"/>
                </a:lnTo>
                <a:lnTo>
                  <a:pt x="3357325" y="76201"/>
                </a:lnTo>
                <a:lnTo>
                  <a:pt x="3350466" y="112348"/>
                </a:lnTo>
                <a:lnTo>
                  <a:pt x="3305890" y="112348"/>
                </a:lnTo>
                <a:lnTo>
                  <a:pt x="3290269" y="193914"/>
                </a:lnTo>
                <a:cubicBezTo>
                  <a:pt x="3289887" y="196265"/>
                  <a:pt x="3289602" y="198615"/>
                  <a:pt x="3289411" y="200966"/>
                </a:cubicBezTo>
                <a:cubicBezTo>
                  <a:pt x="3289221" y="203316"/>
                  <a:pt x="3289126" y="205285"/>
                  <a:pt x="3289126" y="206873"/>
                </a:cubicBezTo>
                <a:cubicBezTo>
                  <a:pt x="3289514" y="217808"/>
                  <a:pt x="3292833" y="225002"/>
                  <a:pt x="3299079" y="228456"/>
                </a:cubicBezTo>
                <a:cubicBezTo>
                  <a:pt x="3305326" y="231910"/>
                  <a:pt x="3312168" y="233483"/>
                  <a:pt x="3319606" y="233173"/>
                </a:cubicBezTo>
                <a:cubicBezTo>
                  <a:pt x="3322717" y="233141"/>
                  <a:pt x="3325257" y="233014"/>
                  <a:pt x="3327226" y="232792"/>
                </a:cubicBezTo>
                <a:cubicBezTo>
                  <a:pt x="3329194" y="232569"/>
                  <a:pt x="3330210" y="232442"/>
                  <a:pt x="3330274" y="232411"/>
                </a:cubicBezTo>
                <a:lnTo>
                  <a:pt x="3322654" y="271227"/>
                </a:lnTo>
                <a:cubicBezTo>
                  <a:pt x="3322471" y="271274"/>
                  <a:pt x="3320931" y="271464"/>
                  <a:pt x="3318034" y="271797"/>
                </a:cubicBezTo>
                <a:cubicBezTo>
                  <a:pt x="3315137" y="272130"/>
                  <a:pt x="3311978" y="272321"/>
                  <a:pt x="3308557" y="272368"/>
                </a:cubicBezTo>
                <a:cubicBezTo>
                  <a:pt x="3296675" y="272479"/>
                  <a:pt x="3285529" y="270735"/>
                  <a:pt x="3275118" y="267138"/>
                </a:cubicBezTo>
                <a:cubicBezTo>
                  <a:pt x="3264707" y="263541"/>
                  <a:pt x="3256242" y="257426"/>
                  <a:pt x="3249724" y="248794"/>
                </a:cubicBezTo>
                <a:cubicBezTo>
                  <a:pt x="3243205" y="240161"/>
                  <a:pt x="3239845" y="228348"/>
                  <a:pt x="3239643" y="213353"/>
                </a:cubicBezTo>
                <a:cubicBezTo>
                  <a:pt x="3239651" y="210677"/>
                  <a:pt x="3239825" y="207834"/>
                  <a:pt x="3240167" y="204825"/>
                </a:cubicBezTo>
                <a:cubicBezTo>
                  <a:pt x="3240507" y="201815"/>
                  <a:pt x="3240967" y="198687"/>
                  <a:pt x="3241546" y="195439"/>
                </a:cubicBezTo>
                <a:lnTo>
                  <a:pt x="3257913" y="112348"/>
                </a:lnTo>
                <a:lnTo>
                  <a:pt x="3227832" y="112348"/>
                </a:lnTo>
                <a:lnTo>
                  <a:pt x="3235071" y="76201"/>
                </a:lnTo>
                <a:lnTo>
                  <a:pt x="3266288" y="76201"/>
                </a:lnTo>
                <a:close/>
                <a:moveTo>
                  <a:pt x="1162015" y="23242"/>
                </a:moveTo>
                <a:lnTo>
                  <a:pt x="1208485" y="23242"/>
                </a:lnTo>
                <a:lnTo>
                  <a:pt x="1198198" y="76201"/>
                </a:lnTo>
                <a:lnTo>
                  <a:pt x="1242775" y="76201"/>
                </a:lnTo>
                <a:lnTo>
                  <a:pt x="1235917" y="112348"/>
                </a:lnTo>
                <a:lnTo>
                  <a:pt x="1191340" y="112348"/>
                </a:lnTo>
                <a:lnTo>
                  <a:pt x="1175719" y="193914"/>
                </a:lnTo>
                <a:cubicBezTo>
                  <a:pt x="1175337" y="196265"/>
                  <a:pt x="1175052" y="198615"/>
                  <a:pt x="1174861" y="200966"/>
                </a:cubicBezTo>
                <a:cubicBezTo>
                  <a:pt x="1174671" y="203316"/>
                  <a:pt x="1174575" y="205285"/>
                  <a:pt x="1174575" y="206873"/>
                </a:cubicBezTo>
                <a:cubicBezTo>
                  <a:pt x="1174964" y="217808"/>
                  <a:pt x="1178282" y="225002"/>
                  <a:pt x="1184529" y="228456"/>
                </a:cubicBezTo>
                <a:cubicBezTo>
                  <a:pt x="1190776" y="231910"/>
                  <a:pt x="1197618" y="233483"/>
                  <a:pt x="1205055" y="233173"/>
                </a:cubicBezTo>
                <a:cubicBezTo>
                  <a:pt x="1208167" y="233141"/>
                  <a:pt x="1210707" y="233014"/>
                  <a:pt x="1212676" y="232792"/>
                </a:cubicBezTo>
                <a:cubicBezTo>
                  <a:pt x="1214644" y="232569"/>
                  <a:pt x="1215660" y="232442"/>
                  <a:pt x="1215723" y="232411"/>
                </a:cubicBezTo>
                <a:lnTo>
                  <a:pt x="1208103" y="271227"/>
                </a:lnTo>
                <a:cubicBezTo>
                  <a:pt x="1207921" y="271274"/>
                  <a:pt x="1206381" y="271464"/>
                  <a:pt x="1203484" y="271797"/>
                </a:cubicBezTo>
                <a:cubicBezTo>
                  <a:pt x="1200587" y="272130"/>
                  <a:pt x="1197428" y="272321"/>
                  <a:pt x="1194007" y="272368"/>
                </a:cubicBezTo>
                <a:cubicBezTo>
                  <a:pt x="1182126" y="272479"/>
                  <a:pt x="1170979" y="270735"/>
                  <a:pt x="1160568" y="267138"/>
                </a:cubicBezTo>
                <a:cubicBezTo>
                  <a:pt x="1150157" y="263541"/>
                  <a:pt x="1141692" y="257426"/>
                  <a:pt x="1135174" y="248794"/>
                </a:cubicBezTo>
                <a:cubicBezTo>
                  <a:pt x="1128655" y="240161"/>
                  <a:pt x="1125295" y="228348"/>
                  <a:pt x="1125093" y="213353"/>
                </a:cubicBezTo>
                <a:cubicBezTo>
                  <a:pt x="1125101" y="210677"/>
                  <a:pt x="1125275" y="207834"/>
                  <a:pt x="1125616" y="204825"/>
                </a:cubicBezTo>
                <a:cubicBezTo>
                  <a:pt x="1125957" y="201815"/>
                  <a:pt x="1126417" y="198687"/>
                  <a:pt x="1126996" y="195439"/>
                </a:cubicBezTo>
                <a:lnTo>
                  <a:pt x="1143364" y="112348"/>
                </a:lnTo>
                <a:lnTo>
                  <a:pt x="1113282" y="112348"/>
                </a:lnTo>
                <a:lnTo>
                  <a:pt x="1120521" y="76201"/>
                </a:lnTo>
                <a:lnTo>
                  <a:pt x="1151737" y="76201"/>
                </a:lnTo>
                <a:close/>
                <a:moveTo>
                  <a:pt x="4924758" y="1"/>
                </a:moveTo>
                <a:lnTo>
                  <a:pt x="5002863" y="1"/>
                </a:lnTo>
                <a:lnTo>
                  <a:pt x="4962858" y="207635"/>
                </a:lnTo>
                <a:cubicBezTo>
                  <a:pt x="4962461" y="209581"/>
                  <a:pt x="4962112" y="211598"/>
                  <a:pt x="4961810" y="213686"/>
                </a:cubicBezTo>
                <a:cubicBezTo>
                  <a:pt x="4961509" y="215774"/>
                  <a:pt x="4961350" y="217696"/>
                  <a:pt x="4961334" y="219451"/>
                </a:cubicBezTo>
                <a:cubicBezTo>
                  <a:pt x="4961398" y="225271"/>
                  <a:pt x="4962890" y="229353"/>
                  <a:pt x="4965811" y="231695"/>
                </a:cubicBezTo>
                <a:cubicBezTo>
                  <a:pt x="4968732" y="234037"/>
                  <a:pt x="4972700" y="235165"/>
                  <a:pt x="4977717" y="235077"/>
                </a:cubicBezTo>
                <a:cubicBezTo>
                  <a:pt x="4980067" y="235046"/>
                  <a:pt x="4982035" y="234919"/>
                  <a:pt x="4983622" y="234697"/>
                </a:cubicBezTo>
                <a:cubicBezTo>
                  <a:pt x="4985210" y="234474"/>
                  <a:pt x="4986036" y="234348"/>
                  <a:pt x="4986099" y="234316"/>
                </a:cubicBezTo>
                <a:lnTo>
                  <a:pt x="4978860" y="270465"/>
                </a:lnTo>
                <a:cubicBezTo>
                  <a:pt x="4978733" y="270512"/>
                  <a:pt x="4976987" y="270703"/>
                  <a:pt x="4973621" y="271035"/>
                </a:cubicBezTo>
                <a:cubicBezTo>
                  <a:pt x="4970256" y="271368"/>
                  <a:pt x="4966033" y="271559"/>
                  <a:pt x="4960953" y="271606"/>
                </a:cubicBezTo>
                <a:cubicBezTo>
                  <a:pt x="4948118" y="271931"/>
                  <a:pt x="4937403" y="269854"/>
                  <a:pt x="4928806" y="265375"/>
                </a:cubicBezTo>
                <a:cubicBezTo>
                  <a:pt x="4920210" y="260897"/>
                  <a:pt x="4915305" y="252066"/>
                  <a:pt x="4914090" y="238883"/>
                </a:cubicBezTo>
                <a:lnTo>
                  <a:pt x="4913328" y="238883"/>
                </a:lnTo>
                <a:cubicBezTo>
                  <a:pt x="4906423" y="249213"/>
                  <a:pt x="4897184" y="257760"/>
                  <a:pt x="4885610" y="264522"/>
                </a:cubicBezTo>
                <a:cubicBezTo>
                  <a:pt x="4874038" y="271285"/>
                  <a:pt x="4861560" y="274789"/>
                  <a:pt x="4848177" y="275035"/>
                </a:cubicBezTo>
                <a:cubicBezTo>
                  <a:pt x="4824440" y="274751"/>
                  <a:pt x="4806226" y="267423"/>
                  <a:pt x="4793536" y="253050"/>
                </a:cubicBezTo>
                <a:cubicBezTo>
                  <a:pt x="4780846" y="238678"/>
                  <a:pt x="4774438" y="218966"/>
                  <a:pt x="4774311" y="193914"/>
                </a:cubicBezTo>
                <a:cubicBezTo>
                  <a:pt x="4774590" y="169486"/>
                  <a:pt x="4779699" y="148133"/>
                  <a:pt x="4789637" y="129855"/>
                </a:cubicBezTo>
                <a:cubicBezTo>
                  <a:pt x="4799576" y="111577"/>
                  <a:pt x="4812668" y="97344"/>
                  <a:pt x="4828914" y="87155"/>
                </a:cubicBezTo>
                <a:cubicBezTo>
                  <a:pt x="4845160" y="76966"/>
                  <a:pt x="4862884" y="71790"/>
                  <a:pt x="4882086" y="71629"/>
                </a:cubicBezTo>
                <a:cubicBezTo>
                  <a:pt x="4892857" y="71526"/>
                  <a:pt x="4903129" y="73635"/>
                  <a:pt x="4912899" y="77956"/>
                </a:cubicBezTo>
                <a:cubicBezTo>
                  <a:pt x="4922670" y="82277"/>
                  <a:pt x="4930180" y="89428"/>
                  <a:pt x="4935426" y="99410"/>
                </a:cubicBezTo>
                <a:lnTo>
                  <a:pt x="4936188" y="99410"/>
                </a:lnTo>
                <a:cubicBezTo>
                  <a:pt x="4936181" y="99275"/>
                  <a:pt x="4936291" y="98022"/>
                  <a:pt x="4936521" y="95652"/>
                </a:cubicBezTo>
                <a:cubicBezTo>
                  <a:pt x="4936752" y="93281"/>
                  <a:pt x="4937149" y="90601"/>
                  <a:pt x="4937712" y="87612"/>
                </a:cubicBezTo>
                <a:lnTo>
                  <a:pt x="4947618" y="36148"/>
                </a:lnTo>
                <a:lnTo>
                  <a:pt x="4917519" y="36148"/>
                </a:lnTo>
                <a:close/>
                <a:moveTo>
                  <a:pt x="4679811" y="1"/>
                </a:moveTo>
                <a:lnTo>
                  <a:pt x="4757880" y="1"/>
                </a:lnTo>
                <a:lnTo>
                  <a:pt x="4718638" y="204210"/>
                </a:lnTo>
                <a:cubicBezTo>
                  <a:pt x="4718058" y="206750"/>
                  <a:pt x="4717597" y="209291"/>
                  <a:pt x="4717256" y="211832"/>
                </a:cubicBezTo>
                <a:cubicBezTo>
                  <a:pt x="4716915" y="214372"/>
                  <a:pt x="4716740" y="216532"/>
                  <a:pt x="4716732" y="218310"/>
                </a:cubicBezTo>
                <a:cubicBezTo>
                  <a:pt x="4716796" y="224082"/>
                  <a:pt x="4718288" y="227973"/>
                  <a:pt x="4721209" y="229981"/>
                </a:cubicBezTo>
                <a:cubicBezTo>
                  <a:pt x="4724130" y="231990"/>
                  <a:pt x="4728099" y="232927"/>
                  <a:pt x="4733115" y="232792"/>
                </a:cubicBezTo>
                <a:cubicBezTo>
                  <a:pt x="4735814" y="232776"/>
                  <a:pt x="4737942" y="232712"/>
                  <a:pt x="4739497" y="232601"/>
                </a:cubicBezTo>
                <a:cubicBezTo>
                  <a:pt x="4741053" y="232490"/>
                  <a:pt x="4741847" y="232427"/>
                  <a:pt x="4741879" y="232411"/>
                </a:cubicBezTo>
                <a:lnTo>
                  <a:pt x="4734258" y="270846"/>
                </a:lnTo>
                <a:cubicBezTo>
                  <a:pt x="4734108" y="270893"/>
                  <a:pt x="4732409" y="271083"/>
                  <a:pt x="4729163" y="271416"/>
                </a:cubicBezTo>
                <a:cubicBezTo>
                  <a:pt x="4725916" y="271749"/>
                  <a:pt x="4722027" y="271940"/>
                  <a:pt x="4717495" y="271987"/>
                </a:cubicBezTo>
                <a:cubicBezTo>
                  <a:pt x="4709560" y="272154"/>
                  <a:pt x="4701745" y="271228"/>
                  <a:pt x="4694049" y="269211"/>
                </a:cubicBezTo>
                <a:cubicBezTo>
                  <a:pt x="4686354" y="267193"/>
                  <a:pt x="4679949" y="263081"/>
                  <a:pt x="4674834" y="256877"/>
                </a:cubicBezTo>
                <a:cubicBezTo>
                  <a:pt x="4669719" y="250672"/>
                  <a:pt x="4667064" y="241374"/>
                  <a:pt x="4666869" y="228981"/>
                </a:cubicBezTo>
                <a:cubicBezTo>
                  <a:pt x="4666869" y="226115"/>
                  <a:pt x="4667059" y="222987"/>
                  <a:pt x="4667440" y="219597"/>
                </a:cubicBezTo>
                <a:cubicBezTo>
                  <a:pt x="4667821" y="216206"/>
                  <a:pt x="4668392" y="212602"/>
                  <a:pt x="4669153" y="208783"/>
                </a:cubicBezTo>
                <a:lnTo>
                  <a:pt x="4702649" y="36148"/>
                </a:lnTo>
                <a:lnTo>
                  <a:pt x="4672578" y="36148"/>
                </a:lnTo>
                <a:close/>
                <a:moveTo>
                  <a:pt x="3386709" y="1"/>
                </a:moveTo>
                <a:lnTo>
                  <a:pt x="3464433" y="1"/>
                </a:lnTo>
                <a:lnTo>
                  <a:pt x="3446145" y="95225"/>
                </a:lnTo>
                <a:cubicBezTo>
                  <a:pt x="3445105" y="99919"/>
                  <a:pt x="3444042" y="103852"/>
                  <a:pt x="3442954" y="107024"/>
                </a:cubicBezTo>
                <a:cubicBezTo>
                  <a:pt x="3441867" y="110195"/>
                  <a:pt x="3441279" y="111844"/>
                  <a:pt x="3441192" y="111971"/>
                </a:cubicBezTo>
                <a:lnTo>
                  <a:pt x="3441954" y="111971"/>
                </a:lnTo>
                <a:cubicBezTo>
                  <a:pt x="3443137" y="109317"/>
                  <a:pt x="3446825" y="104815"/>
                  <a:pt x="3453018" y="98467"/>
                </a:cubicBezTo>
                <a:cubicBezTo>
                  <a:pt x="3459210" y="92120"/>
                  <a:pt x="3467667" y="86152"/>
                  <a:pt x="3478389" y="80566"/>
                </a:cubicBezTo>
                <a:cubicBezTo>
                  <a:pt x="3489111" y="74979"/>
                  <a:pt x="3501858" y="72000"/>
                  <a:pt x="3516630" y="71629"/>
                </a:cubicBezTo>
                <a:cubicBezTo>
                  <a:pt x="3533603" y="71652"/>
                  <a:pt x="3547054" y="76077"/>
                  <a:pt x="3556982" y="84903"/>
                </a:cubicBezTo>
                <a:cubicBezTo>
                  <a:pt x="3566911" y="93729"/>
                  <a:pt x="3571987" y="106814"/>
                  <a:pt x="3572208" y="124159"/>
                </a:cubicBezTo>
                <a:cubicBezTo>
                  <a:pt x="3572016" y="132496"/>
                  <a:pt x="3570667" y="143127"/>
                  <a:pt x="3568162" y="156052"/>
                </a:cubicBezTo>
                <a:cubicBezTo>
                  <a:pt x="3565657" y="168977"/>
                  <a:pt x="3563151" y="181417"/>
                  <a:pt x="3560644" y="193372"/>
                </a:cubicBezTo>
                <a:cubicBezTo>
                  <a:pt x="3558137" y="205328"/>
                  <a:pt x="3556785" y="214021"/>
                  <a:pt x="3556588" y="219451"/>
                </a:cubicBezTo>
                <a:cubicBezTo>
                  <a:pt x="3556627" y="225438"/>
                  <a:pt x="3558072" y="229567"/>
                  <a:pt x="3560921" y="231838"/>
                </a:cubicBezTo>
                <a:cubicBezTo>
                  <a:pt x="3563771" y="234109"/>
                  <a:pt x="3567787" y="235189"/>
                  <a:pt x="3572970" y="235078"/>
                </a:cubicBezTo>
                <a:cubicBezTo>
                  <a:pt x="3575137" y="235046"/>
                  <a:pt x="3576995" y="234919"/>
                  <a:pt x="3578542" y="234697"/>
                </a:cubicBezTo>
                <a:cubicBezTo>
                  <a:pt x="3580091" y="234474"/>
                  <a:pt x="3580900" y="234347"/>
                  <a:pt x="3580972" y="234316"/>
                </a:cubicBezTo>
                <a:lnTo>
                  <a:pt x="3574113" y="270465"/>
                </a:lnTo>
                <a:cubicBezTo>
                  <a:pt x="3574058" y="270512"/>
                  <a:pt x="3572359" y="270703"/>
                  <a:pt x="3569017" y="271035"/>
                </a:cubicBezTo>
                <a:cubicBezTo>
                  <a:pt x="3565676" y="271368"/>
                  <a:pt x="3561025" y="271559"/>
                  <a:pt x="3555065" y="271606"/>
                </a:cubicBezTo>
                <a:cubicBezTo>
                  <a:pt x="3547997" y="271789"/>
                  <a:pt x="3540774" y="271042"/>
                  <a:pt x="3533397" y="269365"/>
                </a:cubicBezTo>
                <a:cubicBezTo>
                  <a:pt x="3526019" y="267688"/>
                  <a:pt x="3519783" y="263981"/>
                  <a:pt x="3514690" y="258245"/>
                </a:cubicBezTo>
                <a:cubicBezTo>
                  <a:pt x="3509595" y="252508"/>
                  <a:pt x="3506940" y="243642"/>
                  <a:pt x="3506724" y="231648"/>
                </a:cubicBezTo>
                <a:cubicBezTo>
                  <a:pt x="3506912" y="224462"/>
                  <a:pt x="3508228" y="214736"/>
                  <a:pt x="3510672" y="202468"/>
                </a:cubicBezTo>
                <a:cubicBezTo>
                  <a:pt x="3513116" y="190200"/>
                  <a:pt x="3515561" y="178101"/>
                  <a:pt x="3518007" y="166171"/>
                </a:cubicBezTo>
                <a:cubicBezTo>
                  <a:pt x="3520452" y="154241"/>
                  <a:pt x="3521771" y="145190"/>
                  <a:pt x="3521964" y="139018"/>
                </a:cubicBezTo>
                <a:cubicBezTo>
                  <a:pt x="3521980" y="131716"/>
                  <a:pt x="3519948" y="126032"/>
                  <a:pt x="3515868" y="121968"/>
                </a:cubicBezTo>
                <a:cubicBezTo>
                  <a:pt x="3511789" y="117904"/>
                  <a:pt x="3505565" y="115841"/>
                  <a:pt x="3497199" y="115777"/>
                </a:cubicBezTo>
                <a:cubicBezTo>
                  <a:pt x="3479626" y="116357"/>
                  <a:pt x="3464766" y="123294"/>
                  <a:pt x="3452622" y="136589"/>
                </a:cubicBezTo>
                <a:cubicBezTo>
                  <a:pt x="3440478" y="149885"/>
                  <a:pt x="3432477" y="166061"/>
                  <a:pt x="3428619" y="185119"/>
                </a:cubicBezTo>
                <a:lnTo>
                  <a:pt x="3411855" y="270463"/>
                </a:lnTo>
                <a:lnTo>
                  <a:pt x="3363468" y="270463"/>
                </a:lnTo>
                <a:lnTo>
                  <a:pt x="3408807" y="36148"/>
                </a:lnTo>
                <a:lnTo>
                  <a:pt x="3379851" y="36148"/>
                </a:lnTo>
                <a:close/>
                <a:moveTo>
                  <a:pt x="3029283" y="1"/>
                </a:moveTo>
                <a:lnTo>
                  <a:pt x="3107388" y="1"/>
                </a:lnTo>
                <a:lnTo>
                  <a:pt x="3067383" y="207635"/>
                </a:lnTo>
                <a:cubicBezTo>
                  <a:pt x="3066987" y="209581"/>
                  <a:pt x="3066637" y="211598"/>
                  <a:pt x="3066336" y="213686"/>
                </a:cubicBezTo>
                <a:cubicBezTo>
                  <a:pt x="3066034" y="215774"/>
                  <a:pt x="3065875" y="217696"/>
                  <a:pt x="3065860" y="219451"/>
                </a:cubicBezTo>
                <a:cubicBezTo>
                  <a:pt x="3065923" y="225271"/>
                  <a:pt x="3067415" y="229353"/>
                  <a:pt x="3070336" y="231695"/>
                </a:cubicBezTo>
                <a:cubicBezTo>
                  <a:pt x="3073257" y="234037"/>
                  <a:pt x="3077226" y="235165"/>
                  <a:pt x="3082243" y="235077"/>
                </a:cubicBezTo>
                <a:cubicBezTo>
                  <a:pt x="3084592" y="235046"/>
                  <a:pt x="3086561" y="234919"/>
                  <a:pt x="3088148" y="234697"/>
                </a:cubicBezTo>
                <a:cubicBezTo>
                  <a:pt x="3089736" y="234474"/>
                  <a:pt x="3090561" y="234348"/>
                  <a:pt x="3090625" y="234316"/>
                </a:cubicBezTo>
                <a:lnTo>
                  <a:pt x="3083386" y="270465"/>
                </a:lnTo>
                <a:cubicBezTo>
                  <a:pt x="3083259" y="270512"/>
                  <a:pt x="3081512" y="270703"/>
                  <a:pt x="3078147" y="271035"/>
                </a:cubicBezTo>
                <a:cubicBezTo>
                  <a:pt x="3074781" y="271368"/>
                  <a:pt x="3070559" y="271559"/>
                  <a:pt x="3065479" y="271606"/>
                </a:cubicBezTo>
                <a:cubicBezTo>
                  <a:pt x="3052643" y="271931"/>
                  <a:pt x="3041928" y="269854"/>
                  <a:pt x="3033332" y="265375"/>
                </a:cubicBezTo>
                <a:cubicBezTo>
                  <a:pt x="3024735" y="260897"/>
                  <a:pt x="3019830" y="252066"/>
                  <a:pt x="3018615" y="238883"/>
                </a:cubicBezTo>
                <a:lnTo>
                  <a:pt x="3017853" y="238883"/>
                </a:lnTo>
                <a:cubicBezTo>
                  <a:pt x="3010948" y="249213"/>
                  <a:pt x="3001708" y="257760"/>
                  <a:pt x="2990136" y="264522"/>
                </a:cubicBezTo>
                <a:cubicBezTo>
                  <a:pt x="2978563" y="271285"/>
                  <a:pt x="2966085" y="274789"/>
                  <a:pt x="2952703" y="275035"/>
                </a:cubicBezTo>
                <a:cubicBezTo>
                  <a:pt x="2928965" y="274751"/>
                  <a:pt x="2910751" y="267423"/>
                  <a:pt x="2898061" y="253050"/>
                </a:cubicBezTo>
                <a:cubicBezTo>
                  <a:pt x="2885371" y="238678"/>
                  <a:pt x="2878962" y="218966"/>
                  <a:pt x="2878836" y="193914"/>
                </a:cubicBezTo>
                <a:cubicBezTo>
                  <a:pt x="2879116" y="169486"/>
                  <a:pt x="2884224" y="148133"/>
                  <a:pt x="2894163" y="129855"/>
                </a:cubicBezTo>
                <a:cubicBezTo>
                  <a:pt x="2904101" y="111577"/>
                  <a:pt x="2917193" y="97344"/>
                  <a:pt x="2933439" y="87155"/>
                </a:cubicBezTo>
                <a:cubicBezTo>
                  <a:pt x="2949685" y="76966"/>
                  <a:pt x="2967409" y="71790"/>
                  <a:pt x="2986612" y="71629"/>
                </a:cubicBezTo>
                <a:cubicBezTo>
                  <a:pt x="2997383" y="71526"/>
                  <a:pt x="3007654" y="73635"/>
                  <a:pt x="3017425" y="77956"/>
                </a:cubicBezTo>
                <a:cubicBezTo>
                  <a:pt x="3027196" y="82277"/>
                  <a:pt x="3034705" y="89428"/>
                  <a:pt x="3039952" y="99410"/>
                </a:cubicBezTo>
                <a:lnTo>
                  <a:pt x="3040714" y="99410"/>
                </a:lnTo>
                <a:cubicBezTo>
                  <a:pt x="3040706" y="99275"/>
                  <a:pt x="3040817" y="98022"/>
                  <a:pt x="3041047" y="95652"/>
                </a:cubicBezTo>
                <a:cubicBezTo>
                  <a:pt x="3041277" y="93281"/>
                  <a:pt x="3041674" y="90601"/>
                  <a:pt x="3042238" y="87612"/>
                </a:cubicBezTo>
                <a:lnTo>
                  <a:pt x="3052143" y="36148"/>
                </a:lnTo>
                <a:lnTo>
                  <a:pt x="3022044" y="36148"/>
                </a:lnTo>
                <a:close/>
                <a:moveTo>
                  <a:pt x="680847" y="1"/>
                </a:moveTo>
                <a:lnTo>
                  <a:pt x="758952" y="1"/>
                </a:lnTo>
                <a:lnTo>
                  <a:pt x="742950" y="82285"/>
                </a:lnTo>
                <a:cubicBezTo>
                  <a:pt x="741926" y="87176"/>
                  <a:pt x="740926" y="91283"/>
                  <a:pt x="739950" y="94605"/>
                </a:cubicBezTo>
                <a:cubicBezTo>
                  <a:pt x="738973" y="97927"/>
                  <a:pt x="738449" y="99656"/>
                  <a:pt x="738378" y="99790"/>
                </a:cubicBezTo>
                <a:lnTo>
                  <a:pt x="739140" y="99790"/>
                </a:lnTo>
                <a:cubicBezTo>
                  <a:pt x="746022" y="91291"/>
                  <a:pt x="754737" y="84504"/>
                  <a:pt x="765286" y="79430"/>
                </a:cubicBezTo>
                <a:cubicBezTo>
                  <a:pt x="775835" y="74356"/>
                  <a:pt x="786932" y="71756"/>
                  <a:pt x="798576" y="71629"/>
                </a:cubicBezTo>
                <a:cubicBezTo>
                  <a:pt x="821964" y="71921"/>
                  <a:pt x="840019" y="79329"/>
                  <a:pt x="852741" y="93852"/>
                </a:cubicBezTo>
                <a:cubicBezTo>
                  <a:pt x="865463" y="108375"/>
                  <a:pt x="871903" y="128262"/>
                  <a:pt x="872061" y="153512"/>
                </a:cubicBezTo>
                <a:cubicBezTo>
                  <a:pt x="871745" y="177691"/>
                  <a:pt x="866542" y="198865"/>
                  <a:pt x="856453" y="217035"/>
                </a:cubicBezTo>
                <a:cubicBezTo>
                  <a:pt x="846364" y="235204"/>
                  <a:pt x="833291" y="249372"/>
                  <a:pt x="817233" y="259538"/>
                </a:cubicBezTo>
                <a:cubicBezTo>
                  <a:pt x="801175" y="269703"/>
                  <a:pt x="784034" y="274869"/>
                  <a:pt x="765810" y="275035"/>
                </a:cubicBezTo>
                <a:cubicBezTo>
                  <a:pt x="753761" y="275059"/>
                  <a:pt x="742617" y="272538"/>
                  <a:pt x="732377" y="267472"/>
                </a:cubicBezTo>
                <a:cubicBezTo>
                  <a:pt x="722138" y="262406"/>
                  <a:pt x="714232" y="254652"/>
                  <a:pt x="708660" y="244210"/>
                </a:cubicBezTo>
                <a:lnTo>
                  <a:pt x="707898" y="244210"/>
                </a:lnTo>
                <a:cubicBezTo>
                  <a:pt x="707914" y="244329"/>
                  <a:pt x="707787" y="245709"/>
                  <a:pt x="707517" y="248349"/>
                </a:cubicBezTo>
                <a:cubicBezTo>
                  <a:pt x="707247" y="250989"/>
                  <a:pt x="706739" y="254176"/>
                  <a:pt x="705993" y="257910"/>
                </a:cubicBezTo>
                <a:lnTo>
                  <a:pt x="703707" y="270463"/>
                </a:lnTo>
                <a:lnTo>
                  <a:pt x="658368" y="270463"/>
                </a:lnTo>
                <a:lnTo>
                  <a:pt x="703707" y="36148"/>
                </a:lnTo>
                <a:lnTo>
                  <a:pt x="673608" y="36148"/>
                </a:lnTo>
                <a:close/>
                <a:moveTo>
                  <a:pt x="368021" y="1"/>
                </a:moveTo>
                <a:lnTo>
                  <a:pt x="416766" y="1"/>
                </a:lnTo>
                <a:lnTo>
                  <a:pt x="408388" y="43006"/>
                </a:lnTo>
                <a:lnTo>
                  <a:pt x="359643" y="43006"/>
                </a:lnTo>
                <a:close/>
                <a:moveTo>
                  <a:pt x="52197" y="1"/>
                </a:moveTo>
                <a:lnTo>
                  <a:pt x="164973" y="1"/>
                </a:lnTo>
                <a:cubicBezTo>
                  <a:pt x="177046" y="-23"/>
                  <a:pt x="187952" y="691"/>
                  <a:pt x="197691" y="2141"/>
                </a:cubicBezTo>
                <a:cubicBezTo>
                  <a:pt x="207431" y="3592"/>
                  <a:pt x="216718" y="5923"/>
                  <a:pt x="225552" y="9134"/>
                </a:cubicBezTo>
                <a:cubicBezTo>
                  <a:pt x="246025" y="16586"/>
                  <a:pt x="261715" y="28612"/>
                  <a:pt x="272620" y="45213"/>
                </a:cubicBezTo>
                <a:cubicBezTo>
                  <a:pt x="283525" y="61814"/>
                  <a:pt x="289028" y="82801"/>
                  <a:pt x="289131" y="108175"/>
                </a:cubicBezTo>
                <a:cubicBezTo>
                  <a:pt x="289033" y="129740"/>
                  <a:pt x="285127" y="150421"/>
                  <a:pt x="277415" y="170220"/>
                </a:cubicBezTo>
                <a:cubicBezTo>
                  <a:pt x="269702" y="190018"/>
                  <a:pt x="258772" y="207592"/>
                  <a:pt x="244626" y="222940"/>
                </a:cubicBezTo>
                <a:cubicBezTo>
                  <a:pt x="230480" y="238289"/>
                  <a:pt x="213708" y="250071"/>
                  <a:pt x="194310" y="258286"/>
                </a:cubicBezTo>
                <a:cubicBezTo>
                  <a:pt x="183920" y="262622"/>
                  <a:pt x="173268" y="265746"/>
                  <a:pt x="162354" y="267657"/>
                </a:cubicBezTo>
                <a:cubicBezTo>
                  <a:pt x="151440" y="269567"/>
                  <a:pt x="139740" y="270503"/>
                  <a:pt x="127254" y="270463"/>
                </a:cubicBezTo>
                <a:lnTo>
                  <a:pt x="0" y="270463"/>
                </a:lnTo>
                <a:lnTo>
                  <a:pt x="7239" y="233173"/>
                </a:lnTo>
                <a:lnTo>
                  <a:pt x="39243" y="233173"/>
                </a:lnTo>
                <a:lnTo>
                  <a:pt x="77343" y="37672"/>
                </a:lnTo>
                <a:lnTo>
                  <a:pt x="44958" y="37672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 hidden="1"/>
          <p:cNvSpPr txBox="1"/>
          <p:nvPr/>
        </p:nvSpPr>
        <p:spPr>
          <a:xfrm>
            <a:off x="438807" y="-553998"/>
            <a:ext cx="950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5778AE"/>
                </a:solidFill>
                <a:latin typeface="Museo Slab 700" charset="0"/>
                <a:ea typeface="Museo Slab 700" charset="0"/>
                <a:cs typeface="Museo Slab 700" charset="0"/>
              </a:rPr>
              <a:t>Diabetes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32623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</TotalTime>
  <Words>739</Words>
  <Application>Microsoft Office PowerPoint</Application>
  <PresentationFormat>Widescreen</PresentationFormat>
  <Paragraphs>86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DIN-Medium</vt:lpstr>
      <vt:lpstr>Museo Slab 300</vt:lpstr>
      <vt:lpstr>Museo Slab 700</vt:lpstr>
      <vt:lpstr>Times New Roman</vt:lpstr>
      <vt:lpstr>Blank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Dring</dc:creator>
  <cp:lastModifiedBy>Melba D'Souza</cp:lastModifiedBy>
  <cp:revision>105</cp:revision>
  <cp:lastPrinted>2017-11-13T14:15:51Z</cp:lastPrinted>
  <dcterms:created xsi:type="dcterms:W3CDTF">2017-07-07T14:32:47Z</dcterms:created>
  <dcterms:modified xsi:type="dcterms:W3CDTF">2018-12-14T20:28:23Z</dcterms:modified>
</cp:coreProperties>
</file>